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ppt/ink/ink110.xml" ContentType="application/inkml+xml"/>
  <Override PartName="/ppt/ink/ink111.xml" ContentType="application/inkml+xml"/>
  <Override PartName="/ppt/ink/ink112.xml" ContentType="application/inkml+xml"/>
  <Override PartName="/ppt/ink/ink113.xml" ContentType="application/inkml+xml"/>
  <Override PartName="/ppt/ink/ink114.xml" ContentType="application/inkml+xml"/>
  <Override PartName="/ppt/ink/ink115.xml" ContentType="application/inkml+xml"/>
  <Override PartName="/ppt/ink/ink116.xml" ContentType="application/inkml+xml"/>
  <Override PartName="/ppt/ink/ink117.xml" ContentType="application/inkml+xml"/>
  <Override PartName="/ppt/ink/ink118.xml" ContentType="application/inkml+xml"/>
  <Override PartName="/ppt/ink/ink119.xml" ContentType="application/inkml+xml"/>
  <Override PartName="/ppt/ink/ink120.xml" ContentType="application/inkml+xml"/>
  <Override PartName="/ppt/ink/ink121.xml" ContentType="application/inkml+xml"/>
  <Override PartName="/ppt/ink/ink122.xml" ContentType="application/inkml+xml"/>
  <Override PartName="/ppt/ink/ink123.xml" ContentType="application/inkml+xml"/>
  <Override PartName="/ppt/ink/ink124.xml" ContentType="application/inkml+xml"/>
  <Override PartName="/ppt/ink/ink125.xml" ContentType="application/inkml+xml"/>
  <Override PartName="/ppt/ink/ink126.xml" ContentType="application/inkml+xml"/>
  <Override PartName="/ppt/ink/ink127.xml" ContentType="application/inkml+xml"/>
  <Override PartName="/ppt/ink/ink128.xml" ContentType="application/inkml+xml"/>
  <Override PartName="/ppt/ink/ink129.xml" ContentType="application/inkml+xml"/>
  <Override PartName="/ppt/ink/ink130.xml" ContentType="application/inkml+xml"/>
  <Override PartName="/ppt/ink/ink131.xml" ContentType="application/inkml+xml"/>
  <Override PartName="/ppt/ink/ink132.xml" ContentType="application/inkml+xml"/>
  <Override PartName="/ppt/ink/ink133.xml" ContentType="application/inkml+xml"/>
  <Override PartName="/ppt/ink/ink134.xml" ContentType="application/inkml+xml"/>
  <Override PartName="/ppt/ink/ink135.xml" ContentType="application/inkml+xml"/>
  <Override PartName="/ppt/ink/ink136.xml" ContentType="application/inkml+xml"/>
  <Override PartName="/ppt/ink/ink137.xml" ContentType="application/inkml+xml"/>
  <Override PartName="/ppt/ink/ink138.xml" ContentType="application/inkml+xml"/>
  <Override PartName="/ppt/ink/ink139.xml" ContentType="application/inkml+xml"/>
  <Override PartName="/ppt/ink/ink140.xml" ContentType="application/inkml+xml"/>
  <Override PartName="/ppt/ink/ink141.xml" ContentType="application/inkml+xml"/>
  <Override PartName="/ppt/ink/ink142.xml" ContentType="application/inkml+xml"/>
  <Override PartName="/ppt/ink/ink143.xml" ContentType="application/inkml+xml"/>
  <Override PartName="/ppt/ink/ink144.xml" ContentType="application/inkml+xml"/>
  <Override PartName="/ppt/ink/ink145.xml" ContentType="application/inkml+xml"/>
  <Override PartName="/ppt/ink/ink146.xml" ContentType="application/inkml+xml"/>
  <Override PartName="/ppt/ink/ink147.xml" ContentType="application/inkml+xml"/>
  <Override PartName="/ppt/ink/ink148.xml" ContentType="application/inkml+xml"/>
  <Override PartName="/ppt/ink/ink149.xml" ContentType="application/inkml+xml"/>
  <Override PartName="/ppt/ink/ink150.xml" ContentType="application/inkml+xml"/>
  <Override PartName="/ppt/ink/ink151.xml" ContentType="application/inkml+xml"/>
  <Override PartName="/ppt/ink/ink152.xml" ContentType="application/inkml+xml"/>
  <Override PartName="/ppt/ink/ink153.xml" ContentType="application/inkml+xml"/>
  <Override PartName="/ppt/ink/ink154.xml" ContentType="application/inkml+xml"/>
  <Override PartName="/ppt/ink/ink155.xml" ContentType="application/inkml+xml"/>
  <Override PartName="/ppt/ink/ink156.xml" ContentType="application/inkml+xml"/>
  <Override PartName="/ppt/ink/ink157.xml" ContentType="application/inkml+xml"/>
  <Override PartName="/ppt/ink/ink158.xml" ContentType="application/inkml+xml"/>
  <Override PartName="/ppt/ink/ink159.xml" ContentType="application/inkml+xml"/>
  <Override PartName="/ppt/ink/ink160.xml" ContentType="application/inkml+xml"/>
  <Override PartName="/ppt/ink/ink161.xml" ContentType="application/inkml+xml"/>
  <Override PartName="/ppt/ink/ink162.xml" ContentType="application/inkml+xml"/>
  <Override PartName="/ppt/ink/ink163.xml" ContentType="application/inkml+xml"/>
  <Override PartName="/ppt/ink/ink164.xml" ContentType="application/inkml+xml"/>
  <Override PartName="/ppt/ink/ink165.xml" ContentType="application/inkml+xml"/>
  <Override PartName="/ppt/ink/ink166.xml" ContentType="application/inkml+xml"/>
  <Override PartName="/ppt/ink/ink167.xml" ContentType="application/inkml+xml"/>
  <Override PartName="/ppt/ink/ink168.xml" ContentType="application/inkml+xml"/>
  <Override PartName="/ppt/ink/ink169.xml" ContentType="application/inkml+xml"/>
  <Override PartName="/ppt/ink/ink170.xml" ContentType="application/inkml+xml"/>
  <Override PartName="/ppt/ink/ink171.xml" ContentType="application/inkml+xml"/>
  <Override PartName="/ppt/ink/ink172.xml" ContentType="application/inkml+xml"/>
  <Override PartName="/ppt/ink/ink173.xml" ContentType="application/inkml+xml"/>
  <Override PartName="/ppt/ink/ink174.xml" ContentType="application/inkml+xml"/>
  <Override PartName="/ppt/ink/ink175.xml" ContentType="application/inkml+xml"/>
  <Override PartName="/ppt/ink/ink176.xml" ContentType="application/inkml+xml"/>
  <Override PartName="/ppt/ink/ink177.xml" ContentType="application/inkml+xml"/>
  <Override PartName="/ppt/ink/ink178.xml" ContentType="application/inkml+xml"/>
  <Override PartName="/ppt/ink/ink179.xml" ContentType="application/inkml+xml"/>
  <Override PartName="/ppt/ink/ink180.xml" ContentType="application/inkml+xml"/>
  <Override PartName="/ppt/ink/ink181.xml" ContentType="application/inkml+xml"/>
  <Override PartName="/ppt/ink/ink182.xml" ContentType="application/inkml+xml"/>
  <Override PartName="/ppt/ink/ink183.xml" ContentType="application/inkml+xml"/>
  <Override PartName="/ppt/ink/ink184.xml" ContentType="application/inkml+xml"/>
  <Override PartName="/ppt/ink/ink185.xml" ContentType="application/inkml+xml"/>
  <Override PartName="/ppt/ink/ink186.xml" ContentType="application/inkml+xml"/>
  <Override PartName="/ppt/ink/ink187.xml" ContentType="application/inkml+xml"/>
  <Override PartName="/ppt/ink/ink188.xml" ContentType="application/inkml+xml"/>
  <Override PartName="/ppt/ink/ink189.xml" ContentType="application/inkml+xml"/>
  <Override PartName="/ppt/ink/ink190.xml" ContentType="application/inkml+xml"/>
  <Override PartName="/ppt/ink/ink191.xml" ContentType="application/inkml+xml"/>
  <Override PartName="/ppt/ink/ink192.xml" ContentType="application/inkml+xml"/>
  <Override PartName="/ppt/ink/ink193.xml" ContentType="application/inkml+xml"/>
  <Override PartName="/ppt/ink/ink194.xml" ContentType="application/inkml+xml"/>
  <Override PartName="/ppt/ink/ink195.xml" ContentType="application/inkml+xml"/>
  <Override PartName="/ppt/ink/ink196.xml" ContentType="application/inkml+xml"/>
  <Override PartName="/ppt/ink/ink197.xml" ContentType="application/inkml+xml"/>
  <Override PartName="/ppt/ink/ink198.xml" ContentType="application/inkml+xml"/>
  <Override PartName="/ppt/ink/ink199.xml" ContentType="application/inkml+xml"/>
  <Override PartName="/ppt/ink/ink200.xml" ContentType="application/inkml+xml"/>
  <Override PartName="/ppt/ink/ink201.xml" ContentType="application/inkml+xml"/>
  <Override PartName="/ppt/ink/ink202.xml" ContentType="application/inkml+xml"/>
  <Override PartName="/ppt/ink/ink203.xml" ContentType="application/inkml+xml"/>
  <Override PartName="/ppt/ink/ink204.xml" ContentType="application/inkml+xml"/>
  <Override PartName="/ppt/ink/ink205.xml" ContentType="application/inkml+xml"/>
  <Override PartName="/ppt/ink/ink206.xml" ContentType="application/inkml+xml"/>
  <Override PartName="/ppt/ink/ink207.xml" ContentType="application/inkml+xml"/>
  <Override PartName="/ppt/ink/ink208.xml" ContentType="application/inkml+xml"/>
  <Override PartName="/ppt/ink/ink209.xml" ContentType="application/inkml+xml"/>
  <Override PartName="/ppt/ink/ink210.xml" ContentType="application/inkml+xml"/>
  <Override PartName="/ppt/ink/ink211.xml" ContentType="application/inkml+xml"/>
  <Override PartName="/ppt/ink/ink212.xml" ContentType="application/inkml+xml"/>
  <Override PartName="/ppt/ink/ink213.xml" ContentType="application/inkml+xml"/>
  <Override PartName="/ppt/ink/ink214.xml" ContentType="application/inkml+xml"/>
  <Override PartName="/ppt/ink/ink215.xml" ContentType="application/inkml+xml"/>
  <Override PartName="/ppt/ink/ink216.xml" ContentType="application/inkml+xml"/>
  <Override PartName="/ppt/ink/ink217.xml" ContentType="application/inkml+xml"/>
  <Override PartName="/ppt/ink/ink218.xml" ContentType="application/inkml+xml"/>
  <Override PartName="/ppt/ink/ink219.xml" ContentType="application/inkml+xml"/>
  <Override PartName="/ppt/ink/ink220.xml" ContentType="application/inkml+xml"/>
  <Override PartName="/ppt/ink/ink221.xml" ContentType="application/inkml+xml"/>
  <Override PartName="/ppt/ink/ink222.xml" ContentType="application/inkml+xml"/>
  <Override PartName="/ppt/ink/ink223.xml" ContentType="application/inkml+xml"/>
  <Override PartName="/ppt/ink/ink224.xml" ContentType="application/inkml+xml"/>
  <Override PartName="/ppt/ink/ink225.xml" ContentType="application/inkml+xml"/>
  <Override PartName="/ppt/ink/ink226.xml" ContentType="application/inkml+xml"/>
  <Override PartName="/ppt/ink/ink227.xml" ContentType="application/inkml+xml"/>
  <Override PartName="/ppt/ink/ink228.xml" ContentType="application/inkml+xml"/>
  <Override PartName="/ppt/ink/ink229.xml" ContentType="application/inkml+xml"/>
  <Override PartName="/ppt/ink/ink230.xml" ContentType="application/inkml+xml"/>
  <Override PartName="/ppt/ink/ink231.xml" ContentType="application/inkml+xml"/>
  <Override PartName="/ppt/ink/ink232.xml" ContentType="application/inkml+xml"/>
  <Override PartName="/ppt/ink/ink233.xml" ContentType="application/inkml+xml"/>
  <Override PartName="/ppt/ink/ink234.xml" ContentType="application/inkml+xml"/>
  <Override PartName="/ppt/ink/ink235.xml" ContentType="application/inkml+xml"/>
  <Override PartName="/ppt/ink/ink236.xml" ContentType="application/inkml+xml"/>
  <Override PartName="/ppt/ink/ink237.xml" ContentType="application/inkml+xml"/>
  <Override PartName="/ppt/ink/ink238.xml" ContentType="application/inkml+xml"/>
  <Override PartName="/ppt/ink/ink239.xml" ContentType="application/inkml+xml"/>
  <Override PartName="/ppt/ink/ink240.xml" ContentType="application/inkml+xml"/>
  <Override PartName="/ppt/ink/ink241.xml" ContentType="application/inkml+xml"/>
  <Override PartName="/ppt/ink/ink242.xml" ContentType="application/inkml+xml"/>
  <Override PartName="/ppt/ink/ink243.xml" ContentType="application/inkml+xml"/>
  <Override PartName="/ppt/ink/ink244.xml" ContentType="application/inkml+xml"/>
  <Override PartName="/ppt/ink/ink245.xml" ContentType="application/inkml+xml"/>
  <Override PartName="/ppt/ink/ink246.xml" ContentType="application/inkml+xml"/>
  <Override PartName="/ppt/ink/ink247.xml" ContentType="application/inkml+xml"/>
  <Override PartName="/ppt/ink/ink248.xml" ContentType="application/inkml+xml"/>
  <Override PartName="/ppt/ink/ink249.xml" ContentType="application/inkml+xml"/>
  <Override PartName="/ppt/ink/ink250.xml" ContentType="application/inkml+xml"/>
  <Override PartName="/ppt/ink/ink251.xml" ContentType="application/inkml+xml"/>
  <Override PartName="/ppt/ink/ink252.xml" ContentType="application/inkml+xml"/>
  <Override PartName="/ppt/ink/ink253.xml" ContentType="application/inkml+xml"/>
  <Override PartName="/ppt/ink/ink254.xml" ContentType="application/inkml+xml"/>
  <Override PartName="/ppt/ink/ink255.xml" ContentType="application/inkml+xml"/>
  <Override PartName="/ppt/ink/ink256.xml" ContentType="application/inkml+xml"/>
  <Override PartName="/ppt/ink/ink257.xml" ContentType="application/inkml+xml"/>
  <Override PartName="/ppt/ink/ink258.xml" ContentType="application/inkml+xml"/>
  <Override PartName="/ppt/ink/ink259.xml" ContentType="application/inkml+xml"/>
  <Override PartName="/ppt/ink/ink260.xml" ContentType="application/inkml+xml"/>
  <Override PartName="/ppt/ink/ink261.xml" ContentType="application/inkml+xml"/>
  <Override PartName="/ppt/ink/ink262.xml" ContentType="application/inkml+xml"/>
  <Override PartName="/ppt/ink/ink263.xml" ContentType="application/inkml+xml"/>
  <Override PartName="/ppt/ink/ink264.xml" ContentType="application/inkml+xml"/>
  <Override PartName="/ppt/ink/ink265.xml" ContentType="application/inkml+xml"/>
  <Override PartName="/ppt/ink/ink266.xml" ContentType="application/inkml+xml"/>
  <Override PartName="/ppt/ink/ink267.xml" ContentType="application/inkml+xml"/>
  <Override PartName="/ppt/ink/ink268.xml" ContentType="application/inkml+xml"/>
  <Override PartName="/ppt/ink/ink269.xml" ContentType="application/inkml+xml"/>
  <Override PartName="/ppt/ink/ink270.xml" ContentType="application/inkml+xml"/>
  <Override PartName="/ppt/ink/ink271.xml" ContentType="application/inkml+xml"/>
  <Override PartName="/ppt/ink/ink272.xml" ContentType="application/inkml+xml"/>
  <Override PartName="/ppt/ink/ink273.xml" ContentType="application/inkml+xml"/>
  <Override PartName="/ppt/ink/ink274.xml" ContentType="application/inkml+xml"/>
  <Override PartName="/ppt/ink/ink275.xml" ContentType="application/inkml+xml"/>
  <Override PartName="/ppt/ink/ink276.xml" ContentType="application/inkml+xml"/>
  <Override PartName="/ppt/ink/ink277.xml" ContentType="application/inkml+xml"/>
  <Override PartName="/ppt/ink/ink278.xml" ContentType="application/inkml+xml"/>
  <Override PartName="/ppt/ink/ink279.xml" ContentType="application/inkml+xml"/>
  <Override PartName="/ppt/ink/ink280.xml" ContentType="application/inkml+xml"/>
  <Override PartName="/ppt/ink/ink281.xml" ContentType="application/inkml+xml"/>
  <Override PartName="/ppt/ink/ink282.xml" ContentType="application/inkml+xml"/>
  <Override PartName="/ppt/ink/ink283.xml" ContentType="application/inkml+xml"/>
  <Override PartName="/ppt/ink/ink284.xml" ContentType="application/inkml+xml"/>
  <Override PartName="/ppt/ink/ink285.xml" ContentType="application/inkml+xml"/>
  <Override PartName="/ppt/ink/ink286.xml" ContentType="application/inkml+xml"/>
  <Override PartName="/ppt/ink/ink287.xml" ContentType="application/inkml+xml"/>
  <Override PartName="/ppt/ink/ink288.xml" ContentType="application/inkml+xml"/>
  <Override PartName="/ppt/ink/ink289.xml" ContentType="application/inkml+xml"/>
  <Override PartName="/ppt/ink/ink290.xml" ContentType="application/inkml+xml"/>
  <Override PartName="/ppt/ink/ink291.xml" ContentType="application/inkml+xml"/>
  <Override PartName="/ppt/ink/ink292.xml" ContentType="application/inkml+xml"/>
  <Override PartName="/ppt/ink/ink293.xml" ContentType="application/inkml+xml"/>
  <Override PartName="/ppt/ink/ink294.xml" ContentType="application/inkml+xml"/>
  <Override PartName="/ppt/ink/ink295.xml" ContentType="application/inkml+xml"/>
  <Override PartName="/ppt/ink/ink296.xml" ContentType="application/inkml+xml"/>
  <Override PartName="/ppt/ink/ink297.xml" ContentType="application/inkml+xml"/>
  <Override PartName="/ppt/ink/ink298.xml" ContentType="application/inkml+xml"/>
  <Override PartName="/ppt/ink/ink299.xml" ContentType="application/inkml+xml"/>
  <Override PartName="/ppt/ink/ink300.xml" ContentType="application/inkml+xml"/>
  <Override PartName="/ppt/ink/ink301.xml" ContentType="application/inkml+xml"/>
  <Override PartName="/ppt/ink/ink302.xml" ContentType="application/inkml+xml"/>
  <Override PartName="/ppt/ink/ink303.xml" ContentType="application/inkml+xml"/>
  <Override PartName="/ppt/ink/ink304.xml" ContentType="application/inkml+xml"/>
  <Override PartName="/ppt/ink/ink305.xml" ContentType="application/inkml+xml"/>
  <Override PartName="/ppt/ink/ink306.xml" ContentType="application/inkml+xml"/>
  <Override PartName="/ppt/ink/ink307.xml" ContentType="application/inkml+xml"/>
  <Override PartName="/ppt/ink/ink308.xml" ContentType="application/inkml+xml"/>
  <Override PartName="/ppt/ink/ink309.xml" ContentType="application/inkml+xml"/>
  <Override PartName="/ppt/ink/ink310.xml" ContentType="application/inkml+xml"/>
  <Override PartName="/ppt/ink/ink311.xml" ContentType="application/inkml+xml"/>
  <Override PartName="/ppt/ink/ink312.xml" ContentType="application/inkml+xml"/>
  <Override PartName="/ppt/ink/ink313.xml" ContentType="application/inkml+xml"/>
  <Override PartName="/ppt/ink/ink314.xml" ContentType="application/inkml+xml"/>
  <Override PartName="/ppt/ink/ink315.xml" ContentType="application/inkml+xml"/>
  <Override PartName="/ppt/ink/ink316.xml" ContentType="application/inkml+xml"/>
  <Override PartName="/ppt/ink/ink317.xml" ContentType="application/inkml+xml"/>
  <Override PartName="/ppt/ink/ink318.xml" ContentType="application/inkml+xml"/>
  <Override PartName="/ppt/ink/ink319.xml" ContentType="application/inkml+xml"/>
  <Override PartName="/ppt/ink/ink320.xml" ContentType="application/inkml+xml"/>
  <Override PartName="/ppt/ink/ink321.xml" ContentType="application/inkml+xml"/>
  <Override PartName="/ppt/ink/ink322.xml" ContentType="application/inkml+xml"/>
  <Override PartName="/ppt/ink/ink323.xml" ContentType="application/inkml+xml"/>
  <Override PartName="/ppt/ink/ink324.xml" ContentType="application/inkml+xml"/>
  <Override PartName="/ppt/ink/ink325.xml" ContentType="application/inkml+xml"/>
  <Override PartName="/ppt/ink/ink326.xml" ContentType="application/inkml+xml"/>
  <Override PartName="/ppt/ink/ink327.xml" ContentType="application/inkml+xml"/>
  <Override PartName="/ppt/ink/ink328.xml" ContentType="application/inkml+xml"/>
  <Override PartName="/ppt/ink/ink329.xml" ContentType="application/inkml+xml"/>
  <Override PartName="/ppt/ink/ink330.xml" ContentType="application/inkml+xml"/>
  <Override PartName="/ppt/ink/ink331.xml" ContentType="application/inkml+xml"/>
  <Override PartName="/ppt/ink/ink332.xml" ContentType="application/inkml+xml"/>
  <Override PartName="/ppt/ink/ink333.xml" ContentType="application/inkml+xml"/>
  <Override PartName="/ppt/ink/ink334.xml" ContentType="application/inkml+xml"/>
  <Override PartName="/ppt/ink/ink335.xml" ContentType="application/inkml+xml"/>
  <Override PartName="/ppt/ink/ink336.xml" ContentType="application/inkml+xml"/>
  <Override PartName="/ppt/ink/ink337.xml" ContentType="application/inkml+xml"/>
  <Override PartName="/ppt/ink/ink338.xml" ContentType="application/inkml+xml"/>
  <Override PartName="/ppt/ink/ink339.xml" ContentType="application/inkml+xml"/>
  <Override PartName="/ppt/ink/ink340.xml" ContentType="application/inkml+xml"/>
  <Override PartName="/ppt/ink/ink341.xml" ContentType="application/inkml+xml"/>
  <Override PartName="/ppt/ink/ink342.xml" ContentType="application/inkml+xml"/>
  <Override PartName="/ppt/ink/ink343.xml" ContentType="application/inkml+xml"/>
  <Override PartName="/ppt/ink/ink344.xml" ContentType="application/inkml+xml"/>
  <Override PartName="/ppt/ink/ink345.xml" ContentType="application/inkml+xml"/>
  <Override PartName="/ppt/ink/ink346.xml" ContentType="application/inkml+xml"/>
  <Override PartName="/ppt/ink/ink347.xml" ContentType="application/inkml+xml"/>
  <Override PartName="/ppt/ink/ink348.xml" ContentType="application/inkml+xml"/>
  <Override PartName="/ppt/ink/ink349.xml" ContentType="application/inkml+xml"/>
  <Override PartName="/ppt/ink/ink350.xml" ContentType="application/inkml+xml"/>
  <Override PartName="/ppt/ink/ink351.xml" ContentType="application/inkml+xml"/>
  <Override PartName="/ppt/ink/ink352.xml" ContentType="application/inkml+xml"/>
  <Override PartName="/ppt/ink/ink353.xml" ContentType="application/inkml+xml"/>
  <Override PartName="/ppt/ink/ink354.xml" ContentType="application/inkml+xml"/>
  <Override PartName="/ppt/ink/ink355.xml" ContentType="application/inkml+xml"/>
  <Override PartName="/ppt/ink/ink356.xml" ContentType="application/inkml+xml"/>
  <Override PartName="/ppt/ink/ink357.xml" ContentType="application/inkml+xml"/>
  <Override PartName="/ppt/ink/ink358.xml" ContentType="application/inkml+xml"/>
  <Override PartName="/ppt/ink/ink359.xml" ContentType="application/inkml+xml"/>
  <Override PartName="/ppt/ink/ink360.xml" ContentType="application/inkml+xml"/>
  <Override PartName="/ppt/ink/ink361.xml" ContentType="application/inkml+xml"/>
  <Override PartName="/ppt/ink/ink362.xml" ContentType="application/inkml+xml"/>
  <Override PartName="/ppt/ink/ink363.xml" ContentType="application/inkml+xml"/>
  <Override PartName="/ppt/ink/ink364.xml" ContentType="application/inkml+xml"/>
  <Override PartName="/ppt/ink/ink365.xml" ContentType="application/inkml+xml"/>
  <Override PartName="/ppt/ink/ink366.xml" ContentType="application/inkml+xml"/>
  <Override PartName="/ppt/ink/ink367.xml" ContentType="application/inkml+xml"/>
  <Override PartName="/ppt/ink/ink368.xml" ContentType="application/inkml+xml"/>
  <Override PartName="/ppt/ink/ink369.xml" ContentType="application/inkml+xml"/>
  <Override PartName="/ppt/ink/ink370.xml" ContentType="application/inkml+xml"/>
  <Override PartName="/ppt/ink/ink371.xml" ContentType="application/inkml+xml"/>
  <Override PartName="/ppt/ink/ink372.xml" ContentType="application/inkml+xml"/>
  <Override PartName="/ppt/ink/ink373.xml" ContentType="application/inkml+xml"/>
  <Override PartName="/ppt/ink/ink374.xml" ContentType="application/inkml+xml"/>
  <Override PartName="/ppt/ink/ink375.xml" ContentType="application/inkml+xml"/>
  <Override PartName="/ppt/ink/ink376.xml" ContentType="application/inkml+xml"/>
  <Override PartName="/ppt/ink/ink377.xml" ContentType="application/inkml+xml"/>
  <Override PartName="/ppt/ink/ink378.xml" ContentType="application/inkml+xml"/>
  <Override PartName="/ppt/ink/ink379.xml" ContentType="application/inkml+xml"/>
  <Override PartName="/ppt/ink/ink380.xml" ContentType="application/inkml+xml"/>
  <Override PartName="/ppt/ink/ink381.xml" ContentType="application/inkml+xml"/>
  <Override PartName="/ppt/ink/ink382.xml" ContentType="application/inkml+xml"/>
  <Override PartName="/ppt/ink/ink383.xml" ContentType="application/inkml+xml"/>
  <Override PartName="/ppt/ink/ink384.xml" ContentType="application/inkml+xml"/>
  <Override PartName="/ppt/ink/ink385.xml" ContentType="application/inkml+xml"/>
  <Override PartName="/ppt/ink/ink386.xml" ContentType="application/inkml+xml"/>
  <Override PartName="/ppt/ink/ink387.xml" ContentType="application/inkml+xml"/>
  <Override PartName="/ppt/ink/ink388.xml" ContentType="application/inkml+xml"/>
  <Override PartName="/ppt/ink/ink389.xml" ContentType="application/inkml+xml"/>
  <Override PartName="/ppt/ink/ink390.xml" ContentType="application/inkml+xml"/>
  <Override PartName="/ppt/ink/ink391.xml" ContentType="application/inkml+xml"/>
  <Override PartName="/ppt/ink/ink392.xml" ContentType="application/inkml+xml"/>
  <Override PartName="/ppt/ink/ink393.xml" ContentType="application/inkml+xml"/>
  <Override PartName="/ppt/ink/ink394.xml" ContentType="application/inkml+xml"/>
  <Override PartName="/ppt/ink/ink395.xml" ContentType="application/inkml+xml"/>
  <Override PartName="/ppt/ink/ink396.xml" ContentType="application/inkml+xml"/>
  <Override PartName="/ppt/ink/ink397.xml" ContentType="application/inkml+xml"/>
  <Override PartName="/ppt/ink/ink398.xml" ContentType="application/inkml+xml"/>
  <Override PartName="/ppt/ink/ink399.xml" ContentType="application/inkml+xml"/>
  <Override PartName="/ppt/ink/ink400.xml" ContentType="application/inkml+xml"/>
  <Override PartName="/ppt/ink/ink401.xml" ContentType="application/inkml+xml"/>
  <Override PartName="/ppt/ink/ink402.xml" ContentType="application/inkml+xml"/>
  <Override PartName="/ppt/ink/ink403.xml" ContentType="application/inkml+xml"/>
  <Override PartName="/ppt/ink/ink404.xml" ContentType="application/inkml+xml"/>
  <Override PartName="/ppt/ink/ink405.xml" ContentType="application/inkml+xml"/>
  <Override PartName="/ppt/ink/ink406.xml" ContentType="application/inkml+xml"/>
  <Override PartName="/ppt/ink/ink407.xml" ContentType="application/inkml+xml"/>
  <Override PartName="/ppt/ink/ink408.xml" ContentType="application/inkml+xml"/>
  <Override PartName="/ppt/ink/ink409.xml" ContentType="application/inkml+xml"/>
  <Override PartName="/ppt/ink/ink410.xml" ContentType="application/inkml+xml"/>
  <Override PartName="/ppt/ink/ink411.xml" ContentType="application/inkml+xml"/>
  <Override PartName="/ppt/ink/ink412.xml" ContentType="application/inkml+xml"/>
  <Override PartName="/ppt/ink/ink413.xml" ContentType="application/inkml+xml"/>
  <Override PartName="/ppt/ink/ink414.xml" ContentType="application/inkml+xml"/>
  <Override PartName="/ppt/ink/ink415.xml" ContentType="application/inkml+xml"/>
  <Override PartName="/ppt/ink/ink416.xml" ContentType="application/inkml+xml"/>
  <Override PartName="/ppt/ink/ink417.xml" ContentType="application/inkml+xml"/>
  <Override PartName="/ppt/ink/ink418.xml" ContentType="application/inkml+xml"/>
  <Override PartName="/ppt/ink/ink419.xml" ContentType="application/inkml+xml"/>
  <Override PartName="/ppt/ink/ink420.xml" ContentType="application/inkml+xml"/>
  <Override PartName="/ppt/ink/ink421.xml" ContentType="application/inkml+xml"/>
  <Override PartName="/ppt/ink/ink422.xml" ContentType="application/inkml+xml"/>
  <Override PartName="/ppt/ink/ink423.xml" ContentType="application/inkml+xml"/>
  <Override PartName="/ppt/ink/ink424.xml" ContentType="application/inkml+xml"/>
  <Override PartName="/ppt/ink/ink425.xml" ContentType="application/inkml+xml"/>
  <Override PartName="/ppt/ink/ink426.xml" ContentType="application/inkml+xml"/>
  <Override PartName="/ppt/ink/ink427.xml" ContentType="application/inkml+xml"/>
  <Override PartName="/ppt/ink/ink428.xml" ContentType="application/inkml+xml"/>
  <Override PartName="/ppt/ink/ink429.xml" ContentType="application/inkml+xml"/>
  <Override PartName="/ppt/ink/ink430.xml" ContentType="application/inkml+xml"/>
  <Override PartName="/ppt/ink/ink431.xml" ContentType="application/inkml+xml"/>
  <Override PartName="/ppt/ink/ink432.xml" ContentType="application/inkml+xml"/>
  <Override PartName="/ppt/ink/ink433.xml" ContentType="application/inkml+xml"/>
  <Override PartName="/ppt/ink/ink434.xml" ContentType="application/inkml+xml"/>
  <Override PartName="/ppt/ink/ink435.xml" ContentType="application/inkml+xml"/>
  <Override PartName="/ppt/ink/ink436.xml" ContentType="application/inkml+xml"/>
  <Override PartName="/ppt/ink/ink437.xml" ContentType="application/inkml+xml"/>
  <Override PartName="/ppt/ink/ink438.xml" ContentType="application/inkml+xml"/>
  <Override PartName="/ppt/ink/ink439.xml" ContentType="application/inkml+xml"/>
  <Override PartName="/ppt/ink/ink440.xml" ContentType="application/inkml+xml"/>
  <Override PartName="/ppt/ink/ink441.xml" ContentType="application/inkml+xml"/>
  <Override PartName="/ppt/ink/ink442.xml" ContentType="application/inkml+xml"/>
  <Override PartName="/ppt/ink/ink443.xml" ContentType="application/inkml+xml"/>
  <Override PartName="/ppt/ink/ink444.xml" ContentType="application/inkml+xml"/>
  <Override PartName="/ppt/ink/ink445.xml" ContentType="application/inkml+xml"/>
  <Override PartName="/ppt/ink/ink446.xml" ContentType="application/inkml+xml"/>
  <Override PartName="/ppt/ink/ink447.xml" ContentType="application/inkml+xml"/>
  <Override PartName="/ppt/ink/ink448.xml" ContentType="application/inkml+xml"/>
  <Override PartName="/ppt/ink/ink449.xml" ContentType="application/inkml+xml"/>
  <Override PartName="/ppt/ink/ink450.xml" ContentType="application/inkml+xml"/>
  <Override PartName="/ppt/ink/ink451.xml" ContentType="application/inkml+xml"/>
  <Override PartName="/ppt/ink/ink452.xml" ContentType="application/inkml+xml"/>
  <Override PartName="/ppt/ink/ink453.xml" ContentType="application/inkml+xml"/>
  <Override PartName="/ppt/ink/ink454.xml" ContentType="application/inkml+xml"/>
  <Override PartName="/ppt/ink/ink455.xml" ContentType="application/inkml+xml"/>
  <Override PartName="/ppt/ink/ink456.xml" ContentType="application/inkml+xml"/>
  <Override PartName="/ppt/ink/ink457.xml" ContentType="application/inkml+xml"/>
  <Override PartName="/ppt/ink/ink458.xml" ContentType="application/inkml+xml"/>
  <Override PartName="/ppt/ink/ink459.xml" ContentType="application/inkml+xml"/>
  <Override PartName="/ppt/ink/ink460.xml" ContentType="application/inkml+xml"/>
  <Override PartName="/ppt/ink/ink461.xml" ContentType="application/inkml+xml"/>
  <Override PartName="/ppt/ink/ink462.xml" ContentType="application/inkml+xml"/>
  <Override PartName="/ppt/ink/ink463.xml" ContentType="application/inkml+xml"/>
  <Override PartName="/ppt/ink/ink464.xml" ContentType="application/inkml+xml"/>
  <Override PartName="/ppt/ink/ink465.xml" ContentType="application/inkml+xml"/>
  <Override PartName="/ppt/ink/ink466.xml" ContentType="application/inkml+xml"/>
  <Override PartName="/ppt/ink/ink467.xml" ContentType="application/inkml+xml"/>
  <Override PartName="/ppt/ink/ink468.xml" ContentType="application/inkml+xml"/>
  <Override PartName="/ppt/ink/ink469.xml" ContentType="application/inkml+xml"/>
  <Override PartName="/ppt/ink/ink470.xml" ContentType="application/inkml+xml"/>
  <Override PartName="/ppt/ink/ink471.xml" ContentType="application/inkml+xml"/>
  <Override PartName="/ppt/ink/ink472.xml" ContentType="application/inkml+xml"/>
  <Override PartName="/ppt/ink/ink473.xml" ContentType="application/inkml+xml"/>
  <Override PartName="/ppt/ink/ink474.xml" ContentType="application/inkml+xml"/>
  <Override PartName="/ppt/ink/ink475.xml" ContentType="application/inkml+xml"/>
  <Override PartName="/ppt/ink/ink476.xml" ContentType="application/inkml+xml"/>
  <Override PartName="/ppt/ink/ink477.xml" ContentType="application/inkml+xml"/>
  <Override PartName="/ppt/ink/ink478.xml" ContentType="application/inkml+xml"/>
  <Override PartName="/ppt/ink/ink479.xml" ContentType="application/inkml+xml"/>
  <Override PartName="/ppt/ink/ink480.xml" ContentType="application/inkml+xml"/>
  <Override PartName="/ppt/ink/ink481.xml" ContentType="application/inkml+xml"/>
  <Override PartName="/ppt/ink/ink482.xml" ContentType="application/inkml+xml"/>
  <Override PartName="/ppt/ink/ink483.xml" ContentType="application/inkml+xml"/>
  <Override PartName="/ppt/ink/ink484.xml" ContentType="application/inkml+xml"/>
  <Override PartName="/ppt/ink/ink485.xml" ContentType="application/inkml+xml"/>
  <Override PartName="/ppt/ink/ink486.xml" ContentType="application/inkml+xml"/>
  <Override PartName="/ppt/ink/ink487.xml" ContentType="application/inkml+xml"/>
  <Override PartName="/ppt/ink/ink488.xml" ContentType="application/inkml+xml"/>
  <Override PartName="/ppt/ink/ink489.xml" ContentType="application/inkml+xml"/>
  <Override PartName="/ppt/ink/ink490.xml" ContentType="application/inkml+xml"/>
  <Override PartName="/ppt/ink/ink491.xml" ContentType="application/inkml+xml"/>
  <Override PartName="/ppt/ink/ink492.xml" ContentType="application/inkml+xml"/>
  <Override PartName="/ppt/ink/ink493.xml" ContentType="application/inkml+xml"/>
  <Override PartName="/ppt/ink/ink494.xml" ContentType="application/inkml+xml"/>
  <Override PartName="/ppt/ink/ink495.xml" ContentType="application/inkml+xml"/>
  <Override PartName="/ppt/ink/ink496.xml" ContentType="application/inkml+xml"/>
  <Override PartName="/ppt/ink/ink497.xml" ContentType="application/inkml+xml"/>
  <Override PartName="/ppt/ink/ink498.xml" ContentType="application/inkml+xml"/>
  <Override PartName="/ppt/ink/ink499.xml" ContentType="application/inkml+xml"/>
  <Override PartName="/ppt/ink/ink500.xml" ContentType="application/inkml+xml"/>
  <Override PartName="/ppt/ink/ink501.xml" ContentType="application/inkml+xml"/>
  <Override PartName="/ppt/ink/ink502.xml" ContentType="application/inkml+xml"/>
  <Override PartName="/ppt/ink/ink503.xml" ContentType="application/inkml+xml"/>
  <Override PartName="/ppt/ink/ink504.xml" ContentType="application/inkml+xml"/>
  <Override PartName="/ppt/ink/ink505.xml" ContentType="application/inkml+xml"/>
  <Override PartName="/ppt/ink/ink506.xml" ContentType="application/inkml+xml"/>
  <Override PartName="/ppt/ink/ink507.xml" ContentType="application/inkml+xml"/>
  <Override PartName="/ppt/ink/ink508.xml" ContentType="application/inkml+xml"/>
  <Override PartName="/ppt/ink/ink509.xml" ContentType="application/inkml+xml"/>
  <Override PartName="/ppt/ink/ink510.xml" ContentType="application/inkml+xml"/>
  <Override PartName="/ppt/ink/ink511.xml" ContentType="application/inkml+xml"/>
  <Override PartName="/ppt/ink/ink512.xml" ContentType="application/inkml+xml"/>
  <Override PartName="/ppt/ink/ink513.xml" ContentType="application/inkml+xml"/>
  <Override PartName="/ppt/ink/ink514.xml" ContentType="application/inkml+xml"/>
  <Override PartName="/ppt/ink/ink515.xml" ContentType="application/inkml+xml"/>
  <Override PartName="/ppt/ink/ink516.xml" ContentType="application/inkml+xml"/>
  <Override PartName="/ppt/ink/ink517.xml" ContentType="application/inkml+xml"/>
  <Override PartName="/ppt/ink/ink518.xml" ContentType="application/inkml+xml"/>
  <Override PartName="/ppt/ink/ink519.xml" ContentType="application/inkml+xml"/>
  <Override PartName="/ppt/ink/ink520.xml" ContentType="application/inkml+xml"/>
  <Override PartName="/ppt/ink/ink521.xml" ContentType="application/inkml+xml"/>
  <Override PartName="/ppt/ink/ink522.xml" ContentType="application/inkml+xml"/>
  <Override PartName="/ppt/ink/ink523.xml" ContentType="application/inkml+xml"/>
  <Override PartName="/ppt/ink/ink524.xml" ContentType="application/inkml+xml"/>
  <Override PartName="/ppt/ink/ink525.xml" ContentType="application/inkml+xml"/>
  <Override PartName="/ppt/ink/ink526.xml" ContentType="application/inkml+xml"/>
  <Override PartName="/ppt/ink/ink527.xml" ContentType="application/inkml+xml"/>
  <Override PartName="/ppt/ink/ink528.xml" ContentType="application/inkml+xml"/>
  <Override PartName="/ppt/ink/ink529.xml" ContentType="application/inkml+xml"/>
  <Override PartName="/ppt/ink/ink530.xml" ContentType="application/inkml+xml"/>
  <Override PartName="/ppt/ink/ink531.xml" ContentType="application/inkml+xml"/>
  <Override PartName="/ppt/ink/ink532.xml" ContentType="application/inkml+xml"/>
  <Override PartName="/ppt/ink/ink533.xml" ContentType="application/inkml+xml"/>
  <Override PartName="/ppt/ink/ink534.xml" ContentType="application/inkml+xml"/>
  <Override PartName="/ppt/ink/ink535.xml" ContentType="application/inkml+xml"/>
  <Override PartName="/ppt/ink/ink536.xml" ContentType="application/inkml+xml"/>
  <Override PartName="/ppt/ink/ink537.xml" ContentType="application/inkml+xml"/>
  <Override PartName="/ppt/ink/ink538.xml" ContentType="application/inkml+xml"/>
  <Override PartName="/ppt/ink/ink539.xml" ContentType="application/inkml+xml"/>
  <Override PartName="/ppt/ink/ink540.xml" ContentType="application/inkml+xml"/>
  <Override PartName="/ppt/ink/ink541.xml" ContentType="application/inkml+xml"/>
  <Override PartName="/ppt/ink/ink542.xml" ContentType="application/inkml+xml"/>
  <Override PartName="/ppt/ink/ink543.xml" ContentType="application/inkml+xml"/>
  <Override PartName="/ppt/ink/ink544.xml" ContentType="application/inkml+xml"/>
  <Override PartName="/ppt/ink/ink545.xml" ContentType="application/inkml+xml"/>
  <Override PartName="/ppt/ink/ink546.xml" ContentType="application/inkml+xml"/>
  <Override PartName="/ppt/ink/ink547.xml" ContentType="application/inkml+xml"/>
  <Override PartName="/ppt/ink/ink548.xml" ContentType="application/inkml+xml"/>
  <Override PartName="/ppt/ink/ink549.xml" ContentType="application/inkml+xml"/>
  <Override PartName="/ppt/ink/ink550.xml" ContentType="application/inkml+xml"/>
  <Override PartName="/ppt/ink/ink551.xml" ContentType="application/inkml+xml"/>
  <Override PartName="/ppt/ink/ink552.xml" ContentType="application/inkml+xml"/>
  <Override PartName="/ppt/ink/ink553.xml" ContentType="application/inkml+xml"/>
  <Override PartName="/ppt/ink/ink554.xml" ContentType="application/inkml+xml"/>
  <Override PartName="/ppt/ink/ink555.xml" ContentType="application/inkml+xml"/>
  <Override PartName="/ppt/ink/ink556.xml" ContentType="application/inkml+xml"/>
  <Override PartName="/ppt/ink/ink557.xml" ContentType="application/inkml+xml"/>
  <Override PartName="/ppt/ink/ink558.xml" ContentType="application/inkml+xml"/>
  <Override PartName="/ppt/ink/ink559.xml" ContentType="application/inkml+xml"/>
  <Override PartName="/ppt/ink/ink560.xml" ContentType="application/inkml+xml"/>
  <Override PartName="/ppt/ink/ink561.xml" ContentType="application/inkml+xml"/>
  <Override PartName="/ppt/ink/ink562.xml" ContentType="application/inkml+xml"/>
  <Override PartName="/ppt/ink/ink563.xml" ContentType="application/inkml+xml"/>
  <Override PartName="/ppt/ink/ink564.xml" ContentType="application/inkml+xml"/>
  <Override PartName="/ppt/ink/ink565.xml" ContentType="application/inkml+xml"/>
  <Override PartName="/ppt/ink/ink566.xml" ContentType="application/inkml+xml"/>
  <Override PartName="/ppt/ink/ink567.xml" ContentType="application/inkml+xml"/>
  <Override PartName="/ppt/ink/ink568.xml" ContentType="application/inkml+xml"/>
  <Override PartName="/ppt/ink/ink569.xml" ContentType="application/inkml+xml"/>
  <Override PartName="/ppt/ink/ink570.xml" ContentType="application/inkml+xml"/>
  <Override PartName="/ppt/ink/ink571.xml" ContentType="application/inkml+xml"/>
  <Override PartName="/ppt/ink/ink572.xml" ContentType="application/inkml+xml"/>
  <Override PartName="/ppt/ink/ink573.xml" ContentType="application/inkml+xml"/>
  <Override PartName="/ppt/ink/ink574.xml" ContentType="application/inkml+xml"/>
  <Override PartName="/ppt/ink/ink575.xml" ContentType="application/inkml+xml"/>
  <Override PartName="/ppt/ink/ink576.xml" ContentType="application/inkml+xml"/>
  <Override PartName="/ppt/ink/ink577.xml" ContentType="application/inkml+xml"/>
  <Override PartName="/ppt/ink/ink578.xml" ContentType="application/inkml+xml"/>
  <Override PartName="/ppt/ink/ink579.xml" ContentType="application/inkml+xml"/>
  <Override PartName="/ppt/ink/ink580.xml" ContentType="application/inkml+xml"/>
  <Override PartName="/ppt/ink/ink581.xml" ContentType="application/inkml+xml"/>
  <Override PartName="/ppt/ink/ink582.xml" ContentType="application/inkml+xml"/>
  <Override PartName="/ppt/ink/ink583.xml" ContentType="application/inkml+xml"/>
  <Override PartName="/ppt/ink/ink584.xml" ContentType="application/inkml+xml"/>
  <Override PartName="/ppt/ink/ink585.xml" ContentType="application/inkml+xml"/>
  <Override PartName="/ppt/ink/ink586.xml" ContentType="application/inkml+xml"/>
  <Override PartName="/ppt/ink/ink587.xml" ContentType="application/inkml+xml"/>
  <Override PartName="/ppt/ink/ink588.xml" ContentType="application/inkml+xml"/>
  <Override PartName="/ppt/ink/ink589.xml" ContentType="application/inkml+xml"/>
  <Override PartName="/ppt/ink/ink590.xml" ContentType="application/inkml+xml"/>
  <Override PartName="/ppt/ink/ink591.xml" ContentType="application/inkml+xml"/>
  <Override PartName="/ppt/ink/ink592.xml" ContentType="application/inkml+xml"/>
  <Override PartName="/ppt/ink/ink593.xml" ContentType="application/inkml+xml"/>
  <Override PartName="/ppt/ink/ink594.xml" ContentType="application/inkml+xml"/>
  <Override PartName="/ppt/ink/ink595.xml" ContentType="application/inkml+xml"/>
  <Override PartName="/ppt/ink/ink596.xml" ContentType="application/inkml+xml"/>
  <Override PartName="/ppt/ink/ink597.xml" ContentType="application/inkml+xml"/>
  <Override PartName="/ppt/ink/ink598.xml" ContentType="application/inkml+xml"/>
  <Override PartName="/ppt/ink/ink599.xml" ContentType="application/inkml+xml"/>
  <Override PartName="/ppt/ink/ink600.xml" ContentType="application/inkml+xml"/>
  <Override PartName="/ppt/ink/ink601.xml" ContentType="application/inkml+xml"/>
  <Override PartName="/ppt/ink/ink602.xml" ContentType="application/inkml+xml"/>
  <Override PartName="/ppt/ink/ink603.xml" ContentType="application/inkml+xml"/>
  <Override PartName="/ppt/ink/ink604.xml" ContentType="application/inkml+xml"/>
  <Override PartName="/ppt/ink/ink605.xml" ContentType="application/inkml+xml"/>
  <Override PartName="/ppt/ink/ink606.xml" ContentType="application/inkml+xml"/>
  <Override PartName="/ppt/ink/ink607.xml" ContentType="application/inkml+xml"/>
  <Override PartName="/ppt/ink/ink608.xml" ContentType="application/inkml+xml"/>
  <Override PartName="/ppt/ink/ink609.xml" ContentType="application/inkml+xml"/>
  <Override PartName="/ppt/ink/ink610.xml" ContentType="application/inkml+xml"/>
  <Override PartName="/ppt/ink/ink611.xml" ContentType="application/inkml+xml"/>
  <Override PartName="/ppt/ink/ink612.xml" ContentType="application/inkml+xml"/>
  <Override PartName="/ppt/ink/ink613.xml" ContentType="application/inkml+xml"/>
  <Override PartName="/ppt/ink/ink614.xml" ContentType="application/inkml+xml"/>
  <Override PartName="/ppt/ink/ink615.xml" ContentType="application/inkml+xml"/>
  <Override PartName="/ppt/ink/ink616.xml" ContentType="application/inkml+xml"/>
  <Override PartName="/ppt/ink/ink617.xml" ContentType="application/inkml+xml"/>
  <Override PartName="/ppt/ink/ink618.xml" ContentType="application/inkml+xml"/>
  <Override PartName="/ppt/ink/ink619.xml" ContentType="application/inkml+xml"/>
  <Override PartName="/ppt/ink/ink620.xml" ContentType="application/inkml+xml"/>
  <Override PartName="/ppt/ink/ink621.xml" ContentType="application/inkml+xml"/>
  <Override PartName="/ppt/ink/ink622.xml" ContentType="application/inkml+xml"/>
  <Override PartName="/ppt/ink/ink623.xml" ContentType="application/inkml+xml"/>
  <Override PartName="/ppt/ink/ink624.xml" ContentType="application/inkml+xml"/>
  <Override PartName="/ppt/ink/ink625.xml" ContentType="application/inkml+xml"/>
  <Override PartName="/ppt/ink/ink626.xml" ContentType="application/inkml+xml"/>
  <Override PartName="/ppt/ink/ink627.xml" ContentType="application/inkml+xml"/>
  <Override PartName="/ppt/ink/ink628.xml" ContentType="application/inkml+xml"/>
  <Override PartName="/ppt/ink/ink629.xml" ContentType="application/inkml+xml"/>
  <Override PartName="/ppt/ink/ink630.xml" ContentType="application/inkml+xml"/>
  <Override PartName="/ppt/ink/ink631.xml" ContentType="application/inkml+xml"/>
  <Override PartName="/ppt/ink/ink632.xml" ContentType="application/inkml+xml"/>
  <Override PartName="/ppt/ink/ink633.xml" ContentType="application/inkml+xml"/>
  <Override PartName="/ppt/ink/ink634.xml" ContentType="application/inkml+xml"/>
  <Override PartName="/ppt/ink/ink635.xml" ContentType="application/inkml+xml"/>
  <Override PartName="/ppt/ink/ink636.xml" ContentType="application/inkml+xml"/>
  <Override PartName="/ppt/ink/ink637.xml" ContentType="application/inkml+xml"/>
  <Override PartName="/ppt/ink/ink638.xml" ContentType="application/inkml+xml"/>
  <Override PartName="/ppt/ink/ink639.xml" ContentType="application/inkml+xml"/>
  <Override PartName="/ppt/ink/ink640.xml" ContentType="application/inkml+xml"/>
  <Override PartName="/ppt/ink/ink641.xml" ContentType="application/inkml+xml"/>
  <Override PartName="/ppt/ink/ink642.xml" ContentType="application/inkml+xml"/>
  <Override PartName="/ppt/ink/ink643.xml" ContentType="application/inkml+xml"/>
  <Override PartName="/ppt/ink/ink644.xml" ContentType="application/inkml+xml"/>
  <Override PartName="/ppt/ink/ink645.xml" ContentType="application/inkml+xml"/>
  <Override PartName="/ppt/ink/ink646.xml" ContentType="application/inkml+xml"/>
  <Override PartName="/ppt/ink/ink647.xml" ContentType="application/inkml+xml"/>
  <Override PartName="/ppt/ink/ink648.xml" ContentType="application/inkml+xml"/>
  <Override PartName="/ppt/ink/ink649.xml" ContentType="application/inkml+xml"/>
  <Override PartName="/ppt/ink/ink650.xml" ContentType="application/inkml+xml"/>
  <Override PartName="/ppt/ink/ink651.xml" ContentType="application/inkml+xml"/>
  <Override PartName="/ppt/ink/ink652.xml" ContentType="application/inkml+xml"/>
  <Override PartName="/ppt/ink/ink653.xml" ContentType="application/inkml+xml"/>
  <Override PartName="/ppt/ink/ink654.xml" ContentType="application/inkml+xml"/>
  <Override PartName="/ppt/ink/ink655.xml" ContentType="application/inkml+xml"/>
  <Override PartName="/ppt/ink/ink656.xml" ContentType="application/inkml+xml"/>
  <Override PartName="/ppt/ink/ink657.xml" ContentType="application/inkml+xml"/>
  <Override PartName="/ppt/ink/ink658.xml" ContentType="application/inkml+xml"/>
  <Override PartName="/ppt/ink/ink659.xml" ContentType="application/inkml+xml"/>
  <Override PartName="/ppt/ink/ink660.xml" ContentType="application/inkml+xml"/>
  <Override PartName="/ppt/ink/ink661.xml" ContentType="application/inkml+xml"/>
  <Override PartName="/ppt/ink/ink662.xml" ContentType="application/inkml+xml"/>
  <Override PartName="/ppt/ink/ink663.xml" ContentType="application/inkml+xml"/>
  <Override PartName="/ppt/ink/ink664.xml" ContentType="application/inkml+xml"/>
  <Override PartName="/ppt/ink/ink665.xml" ContentType="application/inkml+xml"/>
  <Override PartName="/ppt/ink/ink666.xml" ContentType="application/inkml+xml"/>
  <Override PartName="/ppt/ink/ink667.xml" ContentType="application/inkml+xml"/>
  <Override PartName="/ppt/ink/ink668.xml" ContentType="application/inkml+xml"/>
  <Override PartName="/ppt/ink/ink669.xml" ContentType="application/inkml+xml"/>
  <Override PartName="/ppt/ink/ink670.xml" ContentType="application/inkml+xml"/>
  <Override PartName="/ppt/ink/ink671.xml" ContentType="application/inkml+xml"/>
  <Override PartName="/ppt/ink/ink672.xml" ContentType="application/inkml+xml"/>
  <Override PartName="/ppt/ink/ink673.xml" ContentType="application/inkml+xml"/>
  <Override PartName="/ppt/ink/ink674.xml" ContentType="application/inkml+xml"/>
  <Override PartName="/ppt/ink/ink675.xml" ContentType="application/inkml+xml"/>
  <Override PartName="/ppt/ink/ink676.xml" ContentType="application/inkml+xml"/>
  <Override PartName="/ppt/ink/ink677.xml" ContentType="application/inkml+xml"/>
  <Override PartName="/ppt/ink/ink678.xml" ContentType="application/inkml+xml"/>
  <Override PartName="/ppt/ink/ink679.xml" ContentType="application/inkml+xml"/>
  <Override PartName="/ppt/ink/ink680.xml" ContentType="application/inkml+xml"/>
  <Override PartName="/ppt/ink/ink681.xml" ContentType="application/inkml+xml"/>
  <Override PartName="/ppt/ink/ink682.xml" ContentType="application/inkml+xml"/>
  <Override PartName="/ppt/ink/ink683.xml" ContentType="application/inkml+xml"/>
  <Override PartName="/ppt/ink/ink684.xml" ContentType="application/inkml+xml"/>
  <Override PartName="/ppt/ink/ink685.xml" ContentType="application/inkml+xml"/>
  <Override PartName="/ppt/ink/ink686.xml" ContentType="application/inkml+xml"/>
  <Override PartName="/ppt/ink/ink687.xml" ContentType="application/inkml+xml"/>
  <Override PartName="/ppt/ink/ink688.xml" ContentType="application/inkml+xml"/>
  <Override PartName="/ppt/ink/ink689.xml" ContentType="application/inkml+xml"/>
  <Override PartName="/ppt/ink/ink690.xml" ContentType="application/inkml+xml"/>
  <Override PartName="/ppt/ink/ink691.xml" ContentType="application/inkml+xml"/>
  <Override PartName="/ppt/ink/ink692.xml" ContentType="application/inkml+xml"/>
  <Override PartName="/ppt/ink/ink693.xml" ContentType="application/inkml+xml"/>
  <Override PartName="/ppt/ink/ink694.xml" ContentType="application/inkml+xml"/>
  <Override PartName="/ppt/ink/ink695.xml" ContentType="application/inkml+xml"/>
  <Override PartName="/ppt/ink/ink696.xml" ContentType="application/inkml+xml"/>
  <Override PartName="/ppt/ink/ink697.xml" ContentType="application/inkml+xml"/>
  <Override PartName="/ppt/ink/ink698.xml" ContentType="application/inkml+xml"/>
  <Override PartName="/ppt/ink/ink699.xml" ContentType="application/inkml+xml"/>
  <Override PartName="/ppt/ink/ink700.xml" ContentType="application/inkml+xml"/>
  <Override PartName="/ppt/ink/ink701.xml" ContentType="application/inkml+xml"/>
  <Override PartName="/ppt/ink/ink702.xml" ContentType="application/inkml+xml"/>
  <Override PartName="/ppt/ink/ink703.xml" ContentType="application/inkml+xml"/>
  <Override PartName="/ppt/ink/ink704.xml" ContentType="application/inkml+xml"/>
  <Override PartName="/ppt/ink/ink705.xml" ContentType="application/inkml+xml"/>
  <Override PartName="/ppt/ink/ink706.xml" ContentType="application/inkml+xml"/>
  <Override PartName="/ppt/ink/ink707.xml" ContentType="application/inkml+xml"/>
  <Override PartName="/ppt/ink/ink708.xml" ContentType="application/inkml+xml"/>
  <Override PartName="/ppt/ink/ink709.xml" ContentType="application/inkml+xml"/>
  <Override PartName="/ppt/ink/ink710.xml" ContentType="application/inkml+xml"/>
  <Override PartName="/ppt/ink/ink711.xml" ContentType="application/inkml+xml"/>
  <Override PartName="/ppt/ink/ink712.xml" ContentType="application/inkml+xml"/>
  <Override PartName="/ppt/ink/ink713.xml" ContentType="application/inkml+xml"/>
  <Override PartName="/ppt/ink/ink714.xml" ContentType="application/inkml+xml"/>
  <Override PartName="/ppt/ink/ink715.xml" ContentType="application/inkml+xml"/>
  <Override PartName="/ppt/ink/ink716.xml" ContentType="application/inkml+xml"/>
  <Override PartName="/ppt/ink/ink717.xml" ContentType="application/inkml+xml"/>
  <Override PartName="/ppt/ink/ink718.xml" ContentType="application/inkml+xml"/>
  <Override PartName="/ppt/ink/ink719.xml" ContentType="application/inkml+xml"/>
  <Override PartName="/ppt/ink/ink720.xml" ContentType="application/inkml+xml"/>
  <Override PartName="/ppt/ink/ink721.xml" ContentType="application/inkml+xml"/>
  <Override PartName="/ppt/ink/ink722.xml" ContentType="application/inkml+xml"/>
  <Override PartName="/ppt/ink/ink723.xml" ContentType="application/inkml+xml"/>
  <Override PartName="/ppt/ink/ink724.xml" ContentType="application/inkml+xml"/>
  <Override PartName="/ppt/ink/ink725.xml" ContentType="application/inkml+xml"/>
  <Override PartName="/ppt/ink/ink726.xml" ContentType="application/inkml+xml"/>
  <Override PartName="/ppt/ink/ink727.xml" ContentType="application/inkml+xml"/>
  <Override PartName="/ppt/ink/ink728.xml" ContentType="application/inkml+xml"/>
  <Override PartName="/ppt/ink/ink729.xml" ContentType="application/inkml+xml"/>
  <Override PartName="/ppt/ink/ink730.xml" ContentType="application/inkml+xml"/>
  <Override PartName="/ppt/ink/ink731.xml" ContentType="application/inkml+xml"/>
  <Override PartName="/ppt/ink/ink732.xml" ContentType="application/inkml+xml"/>
  <Override PartName="/ppt/ink/ink733.xml" ContentType="application/inkml+xml"/>
  <Override PartName="/ppt/ink/ink734.xml" ContentType="application/inkml+xml"/>
  <Override PartName="/ppt/ink/ink735.xml" ContentType="application/inkml+xml"/>
  <Override PartName="/ppt/ink/ink736.xml" ContentType="application/inkml+xml"/>
  <Override PartName="/ppt/ink/ink737.xml" ContentType="application/inkml+xml"/>
  <Override PartName="/ppt/ink/ink738.xml" ContentType="application/inkml+xml"/>
  <Override PartName="/ppt/ink/ink739.xml" ContentType="application/inkml+xml"/>
  <Override PartName="/ppt/ink/ink740.xml" ContentType="application/inkml+xml"/>
  <Override PartName="/ppt/ink/ink741.xml" ContentType="application/inkml+xml"/>
  <Override PartName="/ppt/ink/ink742.xml" ContentType="application/inkml+xml"/>
  <Override PartName="/ppt/ink/ink743.xml" ContentType="application/inkml+xml"/>
  <Override PartName="/ppt/ink/ink744.xml" ContentType="application/inkml+xml"/>
  <Override PartName="/ppt/ink/ink745.xml" ContentType="application/inkml+xml"/>
  <Override PartName="/ppt/ink/ink746.xml" ContentType="application/inkml+xml"/>
  <Override PartName="/ppt/ink/ink747.xml" ContentType="application/inkml+xml"/>
  <Override PartName="/ppt/ink/ink748.xml" ContentType="application/inkml+xml"/>
  <Override PartName="/ppt/ink/ink749.xml" ContentType="application/inkml+xml"/>
  <Override PartName="/ppt/ink/ink750.xml" ContentType="application/inkml+xml"/>
  <Override PartName="/ppt/ink/ink751.xml" ContentType="application/inkml+xml"/>
  <Override PartName="/ppt/ink/ink752.xml" ContentType="application/inkml+xml"/>
  <Override PartName="/ppt/ink/ink753.xml" ContentType="application/inkml+xml"/>
  <Override PartName="/ppt/ink/ink754.xml" ContentType="application/inkml+xml"/>
  <Override PartName="/ppt/ink/ink755.xml" ContentType="application/inkml+xml"/>
  <Override PartName="/ppt/ink/ink756.xml" ContentType="application/inkml+xml"/>
  <Override PartName="/ppt/ink/ink757.xml" ContentType="application/inkml+xml"/>
  <Override PartName="/ppt/ink/ink758.xml" ContentType="application/inkml+xml"/>
  <Override PartName="/ppt/ink/ink759.xml" ContentType="application/inkml+xml"/>
  <Override PartName="/ppt/ink/ink760.xml" ContentType="application/inkml+xml"/>
  <Override PartName="/ppt/ink/ink761.xml" ContentType="application/inkml+xml"/>
  <Override PartName="/ppt/ink/ink762.xml" ContentType="application/inkml+xml"/>
  <Override PartName="/ppt/ink/ink763.xml" ContentType="application/inkml+xml"/>
  <Override PartName="/ppt/ink/ink764.xml" ContentType="application/inkml+xml"/>
  <Override PartName="/ppt/ink/ink765.xml" ContentType="application/inkml+xml"/>
  <Override PartName="/ppt/ink/ink766.xml" ContentType="application/inkml+xml"/>
  <Override PartName="/ppt/ink/ink767.xml" ContentType="application/inkml+xml"/>
  <Override PartName="/ppt/ink/ink768.xml" ContentType="application/inkml+xml"/>
  <Override PartName="/ppt/ink/ink769.xml" ContentType="application/inkml+xml"/>
  <Override PartName="/ppt/ink/ink770.xml" ContentType="application/inkml+xml"/>
  <Override PartName="/ppt/ink/ink771.xml" ContentType="application/inkml+xml"/>
  <Override PartName="/ppt/ink/ink772.xml" ContentType="application/inkml+xml"/>
  <Override PartName="/ppt/ink/ink773.xml" ContentType="application/inkml+xml"/>
  <Override PartName="/ppt/ink/ink774.xml" ContentType="application/inkml+xml"/>
  <Override PartName="/ppt/ink/ink775.xml" ContentType="application/inkml+xml"/>
  <Override PartName="/ppt/ink/ink776.xml" ContentType="application/inkml+xml"/>
  <Override PartName="/ppt/ink/ink777.xml" ContentType="application/inkml+xml"/>
  <Override PartName="/ppt/ink/ink778.xml" ContentType="application/inkml+xml"/>
  <Override PartName="/ppt/ink/ink779.xml" ContentType="application/inkml+xml"/>
  <Override PartName="/ppt/ink/ink780.xml" ContentType="application/inkml+xml"/>
  <Override PartName="/ppt/ink/ink781.xml" ContentType="application/inkml+xml"/>
  <Override PartName="/ppt/ink/ink782.xml" ContentType="application/inkml+xml"/>
  <Override PartName="/ppt/ink/ink783.xml" ContentType="application/inkml+xml"/>
  <Override PartName="/ppt/ink/ink784.xml" ContentType="application/inkml+xml"/>
  <Override PartName="/ppt/ink/ink785.xml" ContentType="application/inkml+xml"/>
  <Override PartName="/ppt/ink/ink786.xml" ContentType="application/inkml+xml"/>
  <Override PartName="/ppt/ink/ink787.xml" ContentType="application/inkml+xml"/>
  <Override PartName="/ppt/ink/ink788.xml" ContentType="application/inkml+xml"/>
  <Override PartName="/ppt/ink/ink789.xml" ContentType="application/inkml+xml"/>
  <Override PartName="/ppt/ink/ink790.xml" ContentType="application/inkml+xml"/>
  <Override PartName="/ppt/ink/ink791.xml" ContentType="application/inkml+xml"/>
  <Override PartName="/ppt/ink/ink792.xml" ContentType="application/inkml+xml"/>
  <Override PartName="/ppt/ink/ink793.xml" ContentType="application/inkml+xml"/>
  <Override PartName="/ppt/ink/ink794.xml" ContentType="application/inkml+xml"/>
  <Override PartName="/ppt/ink/ink795.xml" ContentType="application/inkml+xml"/>
  <Override PartName="/ppt/ink/ink796.xml" ContentType="application/inkml+xml"/>
  <Override PartName="/ppt/ink/ink797.xml" ContentType="application/inkml+xml"/>
  <Override PartName="/ppt/ink/ink798.xml" ContentType="application/inkml+xml"/>
  <Override PartName="/ppt/ink/ink799.xml" ContentType="application/inkml+xml"/>
  <Override PartName="/ppt/ink/ink800.xml" ContentType="application/inkml+xml"/>
  <Override PartName="/ppt/ink/ink801.xml" ContentType="application/inkml+xml"/>
  <Override PartName="/ppt/ink/ink802.xml" ContentType="application/inkml+xml"/>
  <Override PartName="/ppt/ink/ink803.xml" ContentType="application/inkml+xml"/>
  <Override PartName="/ppt/ink/ink804.xml" ContentType="application/inkml+xml"/>
  <Override PartName="/ppt/ink/ink805.xml" ContentType="application/inkml+xml"/>
  <Override PartName="/ppt/ink/ink806.xml" ContentType="application/inkml+xml"/>
  <Override PartName="/ppt/ink/ink807.xml" ContentType="application/inkml+xml"/>
  <Override PartName="/ppt/ink/ink808.xml" ContentType="application/inkml+xml"/>
  <Override PartName="/ppt/ink/ink809.xml" ContentType="application/inkml+xml"/>
  <Override PartName="/ppt/ink/ink810.xml" ContentType="application/inkml+xml"/>
  <Override PartName="/ppt/ink/ink811.xml" ContentType="application/inkml+xml"/>
  <Override PartName="/ppt/ink/ink812.xml" ContentType="application/inkml+xml"/>
  <Override PartName="/ppt/ink/ink813.xml" ContentType="application/inkml+xml"/>
  <Override PartName="/ppt/ink/ink814.xml" ContentType="application/inkml+xml"/>
  <Override PartName="/ppt/ink/ink815.xml" ContentType="application/inkml+xml"/>
  <Override PartName="/ppt/ink/ink816.xml" ContentType="application/inkml+xml"/>
  <Override PartName="/ppt/ink/ink817.xml" ContentType="application/inkml+xml"/>
  <Override PartName="/ppt/ink/ink818.xml" ContentType="application/inkml+xml"/>
  <Override PartName="/ppt/ink/ink819.xml" ContentType="application/inkml+xml"/>
  <Override PartName="/ppt/ink/ink820.xml" ContentType="application/inkml+xml"/>
  <Override PartName="/ppt/ink/ink821.xml" ContentType="application/inkml+xml"/>
  <Override PartName="/ppt/ink/ink822.xml" ContentType="application/inkml+xml"/>
  <Override PartName="/ppt/ink/ink823.xml" ContentType="application/inkml+xml"/>
  <Override PartName="/ppt/ink/ink824.xml" ContentType="application/inkml+xml"/>
  <Override PartName="/ppt/ink/ink825.xml" ContentType="application/inkml+xml"/>
  <Override PartName="/ppt/ink/ink826.xml" ContentType="application/inkml+xml"/>
  <Override PartName="/ppt/ink/ink827.xml" ContentType="application/inkml+xml"/>
  <Override PartName="/ppt/ink/ink828.xml" ContentType="application/inkml+xml"/>
  <Override PartName="/ppt/ink/ink829.xml" ContentType="application/inkml+xml"/>
  <Override PartName="/ppt/ink/ink830.xml" ContentType="application/inkml+xml"/>
  <Override PartName="/ppt/ink/ink831.xml" ContentType="application/inkml+xml"/>
  <Override PartName="/ppt/ink/ink832.xml" ContentType="application/inkml+xml"/>
  <Override PartName="/ppt/ink/ink833.xml" ContentType="application/inkml+xml"/>
  <Override PartName="/ppt/ink/ink834.xml" ContentType="application/inkml+xml"/>
  <Override PartName="/ppt/ink/ink835.xml" ContentType="application/inkml+xml"/>
  <Override PartName="/ppt/ink/ink836.xml" ContentType="application/inkml+xml"/>
  <Override PartName="/ppt/ink/ink837.xml" ContentType="application/inkml+xml"/>
  <Override PartName="/ppt/ink/ink838.xml" ContentType="application/inkml+xml"/>
  <Override PartName="/ppt/ink/ink839.xml" ContentType="application/inkml+xml"/>
  <Override PartName="/ppt/ink/ink840.xml" ContentType="application/inkml+xml"/>
  <Override PartName="/ppt/ink/ink841.xml" ContentType="application/inkml+xml"/>
  <Override PartName="/ppt/ink/ink842.xml" ContentType="application/inkml+xml"/>
  <Override PartName="/ppt/ink/ink843.xml" ContentType="application/inkml+xml"/>
  <Override PartName="/ppt/ink/ink844.xml" ContentType="application/inkml+xml"/>
  <Override PartName="/ppt/ink/ink845.xml" ContentType="application/inkml+xml"/>
  <Override PartName="/ppt/ink/ink846.xml" ContentType="application/inkml+xml"/>
  <Override PartName="/ppt/ink/ink847.xml" ContentType="application/inkml+xml"/>
  <Override PartName="/ppt/ink/ink848.xml" ContentType="application/inkml+xml"/>
  <Override PartName="/ppt/ink/ink849.xml" ContentType="application/inkml+xml"/>
  <Override PartName="/ppt/ink/ink850.xml" ContentType="application/inkml+xml"/>
  <Override PartName="/ppt/ink/ink851.xml" ContentType="application/inkml+xml"/>
  <Override PartName="/ppt/ink/ink852.xml" ContentType="application/inkml+xml"/>
  <Override PartName="/ppt/ink/ink853.xml" ContentType="application/inkml+xml"/>
  <Override PartName="/ppt/ink/ink854.xml" ContentType="application/inkml+xml"/>
  <Override PartName="/ppt/ink/ink855.xml" ContentType="application/inkml+xml"/>
  <Override PartName="/ppt/ink/ink856.xml" ContentType="application/inkml+xml"/>
  <Override PartName="/ppt/ink/ink857.xml" ContentType="application/inkml+xml"/>
  <Override PartName="/ppt/ink/ink858.xml" ContentType="application/inkml+xml"/>
  <Override PartName="/ppt/ink/ink859.xml" ContentType="application/inkml+xml"/>
  <Override PartName="/ppt/ink/ink860.xml" ContentType="application/inkml+xml"/>
  <Override PartName="/ppt/ink/ink861.xml" ContentType="application/inkml+xml"/>
  <Override PartName="/ppt/ink/ink862.xml" ContentType="application/inkml+xml"/>
  <Override PartName="/ppt/ink/ink863.xml" ContentType="application/inkml+xml"/>
  <Override PartName="/ppt/ink/ink864.xml" ContentType="application/inkml+xml"/>
  <Override PartName="/ppt/ink/ink865.xml" ContentType="application/inkml+xml"/>
  <Override PartName="/ppt/ink/ink866.xml" ContentType="application/inkml+xml"/>
  <Override PartName="/ppt/ink/ink867.xml" ContentType="application/inkml+xml"/>
  <Override PartName="/ppt/ink/ink868.xml" ContentType="application/inkml+xml"/>
  <Override PartName="/ppt/ink/ink869.xml" ContentType="application/inkml+xml"/>
  <Override PartName="/ppt/ink/ink870.xml" ContentType="application/inkml+xml"/>
  <Override PartName="/ppt/ink/ink871.xml" ContentType="application/inkml+xml"/>
  <Override PartName="/ppt/ink/ink872.xml" ContentType="application/inkml+xml"/>
  <Override PartName="/ppt/ink/ink873.xml" ContentType="application/inkml+xml"/>
  <Override PartName="/ppt/ink/ink874.xml" ContentType="application/inkml+xml"/>
  <Override PartName="/ppt/ink/ink875.xml" ContentType="application/inkml+xml"/>
  <Override PartName="/ppt/ink/ink876.xml" ContentType="application/inkml+xml"/>
  <Override PartName="/ppt/ink/ink877.xml" ContentType="application/inkml+xml"/>
  <Override PartName="/ppt/ink/ink878.xml" ContentType="application/inkml+xml"/>
  <Override PartName="/ppt/ink/ink879.xml" ContentType="application/inkml+xml"/>
  <Override PartName="/ppt/ink/ink880.xml" ContentType="application/inkml+xml"/>
  <Override PartName="/ppt/ink/ink881.xml" ContentType="application/inkml+xml"/>
  <Override PartName="/ppt/ink/ink882.xml" ContentType="application/inkml+xml"/>
  <Override PartName="/ppt/ink/ink883.xml" ContentType="application/inkml+xml"/>
  <Override PartName="/ppt/ink/ink884.xml" ContentType="application/inkml+xml"/>
  <Override PartName="/ppt/ink/ink885.xml" ContentType="application/inkml+xml"/>
  <Override PartName="/ppt/ink/ink886.xml" ContentType="application/inkml+xml"/>
  <Override PartName="/ppt/ink/ink887.xml" ContentType="application/inkml+xml"/>
  <Override PartName="/ppt/ink/ink888.xml" ContentType="application/inkml+xml"/>
  <Override PartName="/ppt/ink/ink889.xml" ContentType="application/inkml+xml"/>
  <Override PartName="/ppt/ink/ink890.xml" ContentType="application/inkml+xml"/>
  <Override PartName="/ppt/ink/ink891.xml" ContentType="application/inkml+xml"/>
  <Override PartName="/ppt/ink/ink892.xml" ContentType="application/inkml+xml"/>
  <Override PartName="/ppt/ink/ink893.xml" ContentType="application/inkml+xml"/>
  <Override PartName="/ppt/ink/ink894.xml" ContentType="application/inkml+xml"/>
  <Override PartName="/ppt/ink/ink895.xml" ContentType="application/inkml+xml"/>
  <Override PartName="/ppt/ink/ink896.xml" ContentType="application/inkml+xml"/>
  <Override PartName="/ppt/ink/ink897.xml" ContentType="application/inkml+xml"/>
  <Override PartName="/ppt/ink/ink898.xml" ContentType="application/inkml+xml"/>
  <Override PartName="/ppt/ink/ink899.xml" ContentType="application/inkml+xml"/>
  <Override PartName="/ppt/ink/ink900.xml" ContentType="application/inkml+xml"/>
  <Override PartName="/ppt/ink/ink901.xml" ContentType="application/inkml+xml"/>
  <Override PartName="/ppt/ink/ink902.xml" ContentType="application/inkml+xml"/>
  <Override PartName="/ppt/ink/ink903.xml" ContentType="application/inkml+xml"/>
  <Override PartName="/ppt/ink/ink904.xml" ContentType="application/inkml+xml"/>
  <Override PartName="/ppt/ink/ink905.xml" ContentType="application/inkml+xml"/>
  <Override PartName="/ppt/ink/ink906.xml" ContentType="application/inkml+xml"/>
  <Override PartName="/ppt/ink/ink907.xml" ContentType="application/inkml+xml"/>
  <Override PartName="/ppt/ink/ink908.xml" ContentType="application/inkml+xml"/>
  <Override PartName="/ppt/ink/ink909.xml" ContentType="application/inkml+xml"/>
  <Override PartName="/ppt/ink/ink910.xml" ContentType="application/inkml+xml"/>
  <Override PartName="/ppt/ink/ink911.xml" ContentType="application/inkml+xml"/>
  <Override PartName="/ppt/ink/ink912.xml" ContentType="application/inkml+xml"/>
  <Override PartName="/ppt/ink/ink913.xml" ContentType="application/inkml+xml"/>
  <Override PartName="/ppt/ink/ink914.xml" ContentType="application/inkml+xml"/>
  <Override PartName="/ppt/ink/ink915.xml" ContentType="application/inkml+xml"/>
  <Override PartName="/ppt/ink/ink916.xml" ContentType="application/inkml+xml"/>
  <Override PartName="/ppt/ink/ink917.xml" ContentType="application/inkml+xml"/>
  <Override PartName="/ppt/ink/ink918.xml" ContentType="application/inkml+xml"/>
  <Override PartName="/ppt/ink/ink919.xml" ContentType="application/inkml+xml"/>
  <Override PartName="/ppt/ink/ink920.xml" ContentType="application/inkml+xml"/>
  <Override PartName="/ppt/ink/ink921.xml" ContentType="application/inkml+xml"/>
  <Override PartName="/ppt/ink/ink922.xml" ContentType="application/inkml+xml"/>
  <Override PartName="/ppt/ink/ink923.xml" ContentType="application/inkml+xml"/>
  <Override PartName="/ppt/ink/ink924.xml" ContentType="application/inkml+xml"/>
  <Override PartName="/ppt/ink/ink925.xml" ContentType="application/inkml+xml"/>
  <Override PartName="/ppt/ink/ink926.xml" ContentType="application/inkml+xml"/>
  <Override PartName="/ppt/ink/ink927.xml" ContentType="application/inkml+xml"/>
  <Override PartName="/ppt/ink/ink928.xml" ContentType="application/inkml+xml"/>
  <Override PartName="/ppt/ink/ink929.xml" ContentType="application/inkml+xml"/>
  <Override PartName="/ppt/ink/ink930.xml" ContentType="application/inkml+xml"/>
  <Override PartName="/ppt/ink/ink931.xml" ContentType="application/inkml+xml"/>
  <Override PartName="/ppt/ink/ink932.xml" ContentType="application/inkml+xml"/>
  <Override PartName="/ppt/ink/ink933.xml" ContentType="application/inkml+xml"/>
  <Override PartName="/ppt/ink/ink934.xml" ContentType="application/inkml+xml"/>
  <Override PartName="/ppt/ink/ink935.xml" ContentType="application/inkml+xml"/>
  <Override PartName="/ppt/ink/ink936.xml" ContentType="application/inkml+xml"/>
  <Override PartName="/ppt/ink/ink937.xml" ContentType="application/inkml+xml"/>
  <Override PartName="/ppt/ink/ink938.xml" ContentType="application/inkml+xml"/>
  <Override PartName="/ppt/ink/ink939.xml" ContentType="application/inkml+xml"/>
  <Override PartName="/ppt/ink/ink940.xml" ContentType="application/inkml+xml"/>
  <Override PartName="/ppt/ink/ink941.xml" ContentType="application/inkml+xml"/>
  <Override PartName="/ppt/ink/ink942.xml" ContentType="application/inkml+xml"/>
  <Override PartName="/ppt/ink/ink943.xml" ContentType="application/inkml+xml"/>
  <Override PartName="/ppt/ink/ink944.xml" ContentType="application/inkml+xml"/>
  <Override PartName="/ppt/ink/ink945.xml" ContentType="application/inkml+xml"/>
  <Override PartName="/ppt/ink/ink946.xml" ContentType="application/inkml+xml"/>
  <Override PartName="/ppt/ink/ink947.xml" ContentType="application/inkml+xml"/>
  <Override PartName="/ppt/ink/ink948.xml" ContentType="application/inkml+xml"/>
  <Override PartName="/ppt/ink/ink949.xml" ContentType="application/inkml+xml"/>
  <Override PartName="/ppt/ink/ink950.xml" ContentType="application/inkml+xml"/>
  <Override PartName="/ppt/ink/ink951.xml" ContentType="application/inkml+xml"/>
  <Override PartName="/ppt/ink/ink952.xml" ContentType="application/inkml+xml"/>
  <Override PartName="/ppt/ink/ink953.xml" ContentType="application/inkml+xml"/>
  <Override PartName="/ppt/ink/ink954.xml" ContentType="application/inkml+xml"/>
  <Override PartName="/ppt/ink/ink955.xml" ContentType="application/inkml+xml"/>
  <Override PartName="/ppt/ink/ink956.xml" ContentType="application/inkml+xml"/>
  <Override PartName="/ppt/ink/ink957.xml" ContentType="application/inkml+xml"/>
  <Override PartName="/ppt/ink/ink958.xml" ContentType="application/inkml+xml"/>
  <Override PartName="/ppt/ink/ink959.xml" ContentType="application/inkml+xml"/>
  <Override PartName="/ppt/ink/ink960.xml" ContentType="application/inkml+xml"/>
  <Override PartName="/ppt/ink/ink961.xml" ContentType="application/inkml+xml"/>
  <Override PartName="/ppt/ink/ink962.xml" ContentType="application/inkml+xml"/>
  <Override PartName="/ppt/ink/ink963.xml" ContentType="application/inkml+xml"/>
  <Override PartName="/ppt/ink/ink964.xml" ContentType="application/inkml+xml"/>
  <Override PartName="/ppt/ink/ink965.xml" ContentType="application/inkml+xml"/>
  <Override PartName="/ppt/ink/ink966.xml" ContentType="application/inkml+xml"/>
  <Override PartName="/ppt/ink/ink967.xml" ContentType="application/inkml+xml"/>
  <Override PartName="/ppt/ink/ink968.xml" ContentType="application/inkml+xml"/>
  <Override PartName="/ppt/ink/ink969.xml" ContentType="application/inkml+xml"/>
  <Override PartName="/ppt/ink/ink970.xml" ContentType="application/inkml+xml"/>
  <Override PartName="/ppt/ink/ink971.xml" ContentType="application/inkml+xml"/>
  <Override PartName="/ppt/ink/ink972.xml" ContentType="application/inkml+xml"/>
  <Override PartName="/ppt/ink/ink973.xml" ContentType="application/inkml+xml"/>
  <Override PartName="/ppt/ink/ink974.xml" ContentType="application/inkml+xml"/>
  <Override PartName="/ppt/ink/ink975.xml" ContentType="application/inkml+xml"/>
  <Override PartName="/ppt/ink/ink976.xml" ContentType="application/inkml+xml"/>
  <Override PartName="/ppt/ink/ink977.xml" ContentType="application/inkml+xml"/>
  <Override PartName="/ppt/ink/ink978.xml" ContentType="application/inkml+xml"/>
  <Override PartName="/ppt/ink/ink979.xml" ContentType="application/inkml+xml"/>
  <Override PartName="/ppt/ink/ink980.xml" ContentType="application/inkml+xml"/>
  <Override PartName="/ppt/ink/ink981.xml" ContentType="application/inkml+xml"/>
  <Override PartName="/ppt/ink/ink982.xml" ContentType="application/inkml+xml"/>
  <Override PartName="/ppt/ink/ink983.xml" ContentType="application/inkml+xml"/>
  <Override PartName="/ppt/ink/ink984.xml" ContentType="application/inkml+xml"/>
  <Override PartName="/ppt/ink/ink985.xml" ContentType="application/inkml+xml"/>
  <Override PartName="/ppt/ink/ink986.xml" ContentType="application/inkml+xml"/>
  <Override PartName="/ppt/ink/ink987.xml" ContentType="application/inkml+xml"/>
  <Override PartName="/ppt/ink/ink988.xml" ContentType="application/inkml+xml"/>
  <Override PartName="/ppt/ink/ink989.xml" ContentType="application/inkml+xml"/>
  <Override PartName="/ppt/ink/ink990.xml" ContentType="application/inkml+xml"/>
  <Override PartName="/ppt/ink/ink991.xml" ContentType="application/inkml+xml"/>
  <Override PartName="/ppt/ink/ink992.xml" ContentType="application/inkml+xml"/>
  <Override PartName="/ppt/ink/ink993.xml" ContentType="application/inkml+xml"/>
  <Override PartName="/ppt/ink/ink994.xml" ContentType="application/inkml+xml"/>
  <Override PartName="/ppt/ink/ink995.xml" ContentType="application/inkml+xml"/>
  <Override PartName="/ppt/ink/ink996.xml" ContentType="application/inkml+xml"/>
  <Override PartName="/ppt/ink/ink997.xml" ContentType="application/inkml+xml"/>
  <Override PartName="/ppt/ink/ink998.xml" ContentType="application/inkml+xml"/>
  <Override PartName="/ppt/ink/ink999.xml" ContentType="application/inkml+xml"/>
  <Override PartName="/ppt/ink/ink1000.xml" ContentType="application/inkml+xml"/>
  <Override PartName="/ppt/ink/ink1001.xml" ContentType="application/inkml+xml"/>
  <Override PartName="/ppt/ink/ink1002.xml" ContentType="application/inkml+xml"/>
  <Override PartName="/ppt/ink/ink1003.xml" ContentType="application/inkml+xml"/>
  <Override PartName="/ppt/ink/ink1004.xml" ContentType="application/inkml+xml"/>
  <Override PartName="/ppt/ink/ink1005.xml" ContentType="application/inkml+xml"/>
  <Override PartName="/ppt/ink/ink1006.xml" ContentType="application/inkml+xml"/>
  <Override PartName="/ppt/ink/ink1007.xml" ContentType="application/inkml+xml"/>
  <Override PartName="/ppt/ink/ink1008.xml" ContentType="application/inkml+xml"/>
  <Override PartName="/ppt/ink/ink1009.xml" ContentType="application/inkml+xml"/>
  <Override PartName="/ppt/ink/ink1010.xml" ContentType="application/inkml+xml"/>
  <Override PartName="/ppt/ink/ink1011.xml" ContentType="application/inkml+xml"/>
  <Override PartName="/ppt/ink/ink1012.xml" ContentType="application/inkml+xml"/>
  <Override PartName="/ppt/ink/ink1013.xml" ContentType="application/inkml+xml"/>
  <Override PartName="/ppt/ink/ink1014.xml" ContentType="application/inkml+xml"/>
  <Override PartName="/ppt/ink/ink1015.xml" ContentType="application/inkml+xml"/>
  <Override PartName="/ppt/ink/ink1016.xml" ContentType="application/inkml+xml"/>
  <Override PartName="/ppt/ink/ink1017.xml" ContentType="application/inkml+xml"/>
  <Override PartName="/ppt/ink/ink1018.xml" ContentType="application/inkml+xml"/>
  <Override PartName="/ppt/ink/ink1019.xml" ContentType="application/inkml+xml"/>
  <Override PartName="/ppt/ink/ink1020.xml" ContentType="application/inkml+xml"/>
  <Override PartName="/ppt/ink/ink1021.xml" ContentType="application/inkml+xml"/>
  <Override PartName="/ppt/ink/ink1022.xml" ContentType="application/inkml+xml"/>
  <Override PartName="/ppt/ink/ink1023.xml" ContentType="application/inkml+xml"/>
  <Override PartName="/ppt/ink/ink1024.xml" ContentType="application/inkml+xml"/>
  <Override PartName="/ppt/ink/ink1025.xml" ContentType="application/inkml+xml"/>
  <Override PartName="/ppt/ink/ink1026.xml" ContentType="application/inkml+xml"/>
  <Override PartName="/ppt/ink/ink1027.xml" ContentType="application/inkml+xml"/>
  <Override PartName="/ppt/ink/ink1028.xml" ContentType="application/inkml+xml"/>
  <Override PartName="/ppt/ink/ink1029.xml" ContentType="application/inkml+xml"/>
  <Override PartName="/ppt/ink/ink1030.xml" ContentType="application/inkml+xml"/>
  <Override PartName="/ppt/ink/ink1031.xml" ContentType="application/inkml+xml"/>
  <Override PartName="/ppt/ink/ink1032.xml" ContentType="application/inkml+xml"/>
  <Override PartName="/ppt/ink/ink1033.xml" ContentType="application/inkml+xml"/>
  <Override PartName="/ppt/ink/ink1034.xml" ContentType="application/inkml+xml"/>
  <Override PartName="/ppt/ink/ink1035.xml" ContentType="application/inkml+xml"/>
  <Override PartName="/ppt/ink/ink1036.xml" ContentType="application/inkml+xml"/>
  <Override PartName="/ppt/ink/ink1037.xml" ContentType="application/inkml+xml"/>
  <Override PartName="/ppt/ink/ink1038.xml" ContentType="application/inkml+xml"/>
  <Override PartName="/ppt/ink/ink1039.xml" ContentType="application/inkml+xml"/>
  <Override PartName="/ppt/ink/ink1040.xml" ContentType="application/inkml+xml"/>
  <Override PartName="/ppt/ink/ink1041.xml" ContentType="application/inkml+xml"/>
  <Override PartName="/ppt/ink/ink1042.xml" ContentType="application/inkml+xml"/>
  <Override PartName="/ppt/ink/ink1043.xml" ContentType="application/inkml+xml"/>
  <Override PartName="/ppt/ink/ink1044.xml" ContentType="application/inkml+xml"/>
  <Override PartName="/ppt/ink/ink1045.xml" ContentType="application/inkml+xml"/>
  <Override PartName="/ppt/ink/ink1046.xml" ContentType="application/inkml+xml"/>
  <Override PartName="/ppt/ink/ink1047.xml" ContentType="application/inkml+xml"/>
  <Override PartName="/ppt/ink/ink1048.xml" ContentType="application/inkml+xml"/>
  <Override PartName="/ppt/ink/ink1049.xml" ContentType="application/inkml+xml"/>
  <Override PartName="/ppt/ink/ink1050.xml" ContentType="application/inkml+xml"/>
  <Override PartName="/ppt/ink/ink1051.xml" ContentType="application/inkml+xml"/>
  <Override PartName="/ppt/ink/ink1052.xml" ContentType="application/inkml+xml"/>
  <Override PartName="/ppt/ink/ink1053.xml" ContentType="application/inkml+xml"/>
  <Override PartName="/ppt/ink/ink1054.xml" ContentType="application/inkml+xml"/>
  <Override PartName="/ppt/ink/ink1055.xml" ContentType="application/inkml+xml"/>
  <Override PartName="/ppt/ink/ink1056.xml" ContentType="application/inkml+xml"/>
  <Override PartName="/ppt/ink/ink1057.xml" ContentType="application/inkml+xml"/>
  <Override PartName="/ppt/ink/ink1058.xml" ContentType="application/inkml+xml"/>
  <Override PartName="/ppt/ink/ink1059.xml" ContentType="application/inkml+xml"/>
  <Override PartName="/ppt/ink/ink1060.xml" ContentType="application/inkml+xml"/>
  <Override PartName="/ppt/ink/ink1061.xml" ContentType="application/inkml+xml"/>
  <Override PartName="/ppt/ink/ink1062.xml" ContentType="application/inkml+xml"/>
  <Override PartName="/ppt/ink/ink1063.xml" ContentType="application/inkml+xml"/>
  <Override PartName="/ppt/ink/ink1064.xml" ContentType="application/inkml+xml"/>
  <Override PartName="/ppt/ink/ink1065.xml" ContentType="application/inkml+xml"/>
  <Override PartName="/ppt/ink/ink1066.xml" ContentType="application/inkml+xml"/>
  <Override PartName="/ppt/ink/ink1067.xml" ContentType="application/inkml+xml"/>
  <Override PartName="/ppt/ink/ink1068.xml" ContentType="application/inkml+xml"/>
  <Override PartName="/ppt/ink/ink1069.xml" ContentType="application/inkml+xml"/>
  <Override PartName="/ppt/ink/ink1070.xml" ContentType="application/inkml+xml"/>
  <Override PartName="/ppt/ink/ink1071.xml" ContentType="application/inkml+xml"/>
  <Override PartName="/ppt/ink/ink1072.xml" ContentType="application/inkml+xml"/>
  <Override PartName="/ppt/ink/ink1073.xml" ContentType="application/inkml+xml"/>
  <Override PartName="/ppt/ink/ink1074.xml" ContentType="application/inkml+xml"/>
  <Override PartName="/ppt/ink/ink1075.xml" ContentType="application/inkml+xml"/>
  <Override PartName="/ppt/ink/ink1076.xml" ContentType="application/inkml+xml"/>
  <Override PartName="/ppt/ink/ink1077.xml" ContentType="application/inkml+xml"/>
  <Override PartName="/ppt/ink/ink1078.xml" ContentType="application/inkml+xml"/>
  <Override PartName="/ppt/ink/ink1079.xml" ContentType="application/inkml+xml"/>
  <Override PartName="/ppt/ink/ink1080.xml" ContentType="application/inkml+xml"/>
  <Override PartName="/ppt/ink/ink1081.xml" ContentType="application/inkml+xml"/>
  <Override PartName="/ppt/ink/ink1082.xml" ContentType="application/inkml+xml"/>
  <Override PartName="/ppt/ink/ink1083.xml" ContentType="application/inkml+xml"/>
  <Override PartName="/ppt/ink/ink1084.xml" ContentType="application/inkml+xml"/>
  <Override PartName="/ppt/ink/ink1085.xml" ContentType="application/inkml+xml"/>
  <Override PartName="/ppt/ink/ink1086.xml" ContentType="application/inkml+xml"/>
  <Override PartName="/ppt/ink/ink1087.xml" ContentType="application/inkml+xml"/>
  <Override PartName="/ppt/ink/ink1088.xml" ContentType="application/inkml+xml"/>
  <Override PartName="/ppt/ink/ink1089.xml" ContentType="application/inkml+xml"/>
  <Override PartName="/ppt/ink/ink1090.xml" ContentType="application/inkml+xml"/>
  <Override PartName="/ppt/ink/ink1091.xml" ContentType="application/inkml+xml"/>
  <Override PartName="/ppt/ink/ink1092.xml" ContentType="application/inkml+xml"/>
  <Override PartName="/ppt/ink/ink1093.xml" ContentType="application/inkml+xml"/>
  <Override PartName="/ppt/ink/ink1094.xml" ContentType="application/inkml+xml"/>
  <Override PartName="/ppt/ink/ink1095.xml" ContentType="application/inkml+xml"/>
  <Override PartName="/ppt/ink/ink1096.xml" ContentType="application/inkml+xml"/>
  <Override PartName="/ppt/ink/ink1097.xml" ContentType="application/inkml+xml"/>
  <Override PartName="/ppt/ink/ink1098.xml" ContentType="application/inkml+xml"/>
  <Override PartName="/ppt/ink/ink1099.xml" ContentType="application/inkml+xml"/>
  <Override PartName="/ppt/ink/ink1100.xml" ContentType="application/inkml+xml"/>
  <Override PartName="/ppt/ink/ink1101.xml" ContentType="application/inkml+xml"/>
  <Override PartName="/ppt/ink/ink1102.xml" ContentType="application/inkml+xml"/>
  <Override PartName="/ppt/ink/ink1103.xml" ContentType="application/inkml+xml"/>
  <Override PartName="/ppt/ink/ink1104.xml" ContentType="application/inkml+xml"/>
  <Override PartName="/ppt/ink/ink1105.xml" ContentType="application/inkml+xml"/>
  <Override PartName="/ppt/ink/ink1106.xml" ContentType="application/inkml+xml"/>
  <Override PartName="/ppt/ink/ink1107.xml" ContentType="application/inkml+xml"/>
  <Override PartName="/ppt/ink/ink1108.xml" ContentType="application/inkml+xml"/>
  <Override PartName="/ppt/ink/ink1109.xml" ContentType="application/inkml+xml"/>
  <Override PartName="/ppt/ink/ink1110.xml" ContentType="application/inkml+xml"/>
  <Override PartName="/ppt/ink/ink1111.xml" ContentType="application/inkml+xml"/>
  <Override PartName="/ppt/ink/ink1112.xml" ContentType="application/inkml+xml"/>
  <Override PartName="/ppt/ink/ink1113.xml" ContentType="application/inkml+xml"/>
  <Override PartName="/ppt/ink/ink1114.xml" ContentType="application/inkml+xml"/>
  <Override PartName="/ppt/ink/ink1115.xml" ContentType="application/inkml+xml"/>
  <Override PartName="/ppt/ink/ink1116.xml" ContentType="application/inkml+xml"/>
  <Override PartName="/ppt/ink/ink1117.xml" ContentType="application/inkml+xml"/>
  <Override PartName="/ppt/ink/ink1118.xml" ContentType="application/inkml+xml"/>
  <Override PartName="/ppt/ink/ink1119.xml" ContentType="application/inkml+xml"/>
  <Override PartName="/ppt/ink/ink1120.xml" ContentType="application/inkml+xml"/>
  <Override PartName="/ppt/ink/ink1121.xml" ContentType="application/inkml+xml"/>
  <Override PartName="/ppt/ink/ink1122.xml" ContentType="application/inkml+xml"/>
  <Override PartName="/ppt/ink/ink1123.xml" ContentType="application/inkml+xml"/>
  <Override PartName="/ppt/ink/ink1124.xml" ContentType="application/inkml+xml"/>
  <Override PartName="/ppt/ink/ink1125.xml" ContentType="application/inkml+xml"/>
  <Override PartName="/ppt/ink/ink1126.xml" ContentType="application/inkml+xml"/>
  <Override PartName="/ppt/ink/ink1127.xml" ContentType="application/inkml+xml"/>
  <Override PartName="/ppt/ink/ink1128.xml" ContentType="application/inkml+xml"/>
  <Override PartName="/ppt/ink/ink1129.xml" ContentType="application/inkml+xml"/>
  <Override PartName="/ppt/ink/ink1130.xml" ContentType="application/inkml+xml"/>
  <Override PartName="/ppt/ink/ink1131.xml" ContentType="application/inkml+xml"/>
  <Override PartName="/ppt/ink/ink1132.xml" ContentType="application/inkml+xml"/>
  <Override PartName="/ppt/ink/ink1133.xml" ContentType="application/inkml+xml"/>
  <Override PartName="/ppt/ink/ink1134.xml" ContentType="application/inkml+xml"/>
  <Override PartName="/ppt/ink/ink1135.xml" ContentType="application/inkml+xml"/>
  <Override PartName="/ppt/ink/ink1136.xml" ContentType="application/inkml+xml"/>
  <Override PartName="/ppt/ink/ink1137.xml" ContentType="application/inkml+xml"/>
  <Override PartName="/ppt/ink/ink1138.xml" ContentType="application/inkml+xml"/>
  <Override PartName="/ppt/ink/ink1139.xml" ContentType="application/inkml+xml"/>
  <Override PartName="/ppt/ink/ink1140.xml" ContentType="application/inkml+xml"/>
  <Override PartName="/ppt/ink/ink1141.xml" ContentType="application/inkml+xml"/>
  <Override PartName="/ppt/ink/ink1142.xml" ContentType="application/inkml+xml"/>
  <Override PartName="/ppt/ink/ink1143.xml" ContentType="application/inkml+xml"/>
  <Override PartName="/ppt/ink/ink1144.xml" ContentType="application/inkml+xml"/>
  <Override PartName="/ppt/ink/ink1145.xml" ContentType="application/inkml+xml"/>
  <Override PartName="/ppt/ink/ink1146.xml" ContentType="application/inkml+xml"/>
  <Override PartName="/ppt/ink/ink1147.xml" ContentType="application/inkml+xml"/>
  <Override PartName="/ppt/ink/ink1148.xml" ContentType="application/inkml+xml"/>
  <Override PartName="/ppt/ink/ink1149.xml" ContentType="application/inkml+xml"/>
  <Override PartName="/ppt/ink/ink1150.xml" ContentType="application/inkml+xml"/>
  <Override PartName="/ppt/ink/ink1151.xml" ContentType="application/inkml+xml"/>
  <Override PartName="/ppt/ink/ink1152.xml" ContentType="application/inkml+xml"/>
  <Override PartName="/ppt/ink/ink1153.xml" ContentType="application/inkml+xml"/>
  <Override PartName="/ppt/ink/ink1154.xml" ContentType="application/inkml+xml"/>
  <Override PartName="/ppt/ink/ink1155.xml" ContentType="application/inkml+xml"/>
  <Override PartName="/ppt/ink/ink1156.xml" ContentType="application/inkml+xml"/>
  <Override PartName="/ppt/ink/ink1157.xml" ContentType="application/inkml+xml"/>
  <Override PartName="/ppt/ink/ink1158.xml" ContentType="application/inkml+xml"/>
  <Override PartName="/ppt/ink/ink1159.xml" ContentType="application/inkml+xml"/>
  <Override PartName="/ppt/ink/ink1160.xml" ContentType="application/inkml+xml"/>
  <Override PartName="/ppt/ink/ink1161.xml" ContentType="application/inkml+xml"/>
  <Override PartName="/ppt/ink/ink1162.xml" ContentType="application/inkml+xml"/>
  <Override PartName="/ppt/ink/ink1163.xml" ContentType="application/inkml+xml"/>
  <Override PartName="/ppt/ink/ink1164.xml" ContentType="application/inkml+xml"/>
  <Override PartName="/ppt/ink/ink1165.xml" ContentType="application/inkml+xml"/>
  <Override PartName="/ppt/ink/ink1166.xml" ContentType="application/inkml+xml"/>
  <Override PartName="/ppt/ink/ink1167.xml" ContentType="application/inkml+xml"/>
  <Override PartName="/ppt/ink/ink1168.xml" ContentType="application/inkml+xml"/>
  <Override PartName="/ppt/ink/ink1169.xml" ContentType="application/inkml+xml"/>
  <Override PartName="/ppt/ink/ink1170.xml" ContentType="application/inkml+xml"/>
  <Override PartName="/ppt/ink/ink1171.xml" ContentType="application/inkml+xml"/>
  <Override PartName="/ppt/ink/ink1172.xml" ContentType="application/inkml+xml"/>
  <Override PartName="/ppt/ink/ink1173.xml" ContentType="application/inkml+xml"/>
  <Override PartName="/ppt/ink/ink1174.xml" ContentType="application/inkml+xml"/>
  <Override PartName="/ppt/ink/ink1175.xml" ContentType="application/inkml+xml"/>
  <Override PartName="/ppt/ink/ink1176.xml" ContentType="application/inkml+xml"/>
  <Override PartName="/ppt/ink/ink1177.xml" ContentType="application/inkml+xml"/>
  <Override PartName="/ppt/ink/ink1178.xml" ContentType="application/inkml+xml"/>
  <Override PartName="/ppt/ink/ink1179.xml" ContentType="application/inkml+xml"/>
  <Override PartName="/ppt/ink/ink1180.xml" ContentType="application/inkml+xml"/>
  <Override PartName="/ppt/ink/ink1181.xml" ContentType="application/inkml+xml"/>
  <Override PartName="/ppt/ink/ink1182.xml" ContentType="application/inkml+xml"/>
  <Override PartName="/ppt/ink/ink1183.xml" ContentType="application/inkml+xml"/>
  <Override PartName="/ppt/ink/ink1184.xml" ContentType="application/inkml+xml"/>
  <Override PartName="/ppt/ink/ink1185.xml" ContentType="application/inkml+xml"/>
  <Override PartName="/ppt/ink/ink1186.xml" ContentType="application/inkml+xml"/>
  <Override PartName="/ppt/ink/ink1187.xml" ContentType="application/inkml+xml"/>
  <Override PartName="/ppt/ink/ink1188.xml" ContentType="application/inkml+xml"/>
  <Override PartName="/ppt/ink/ink1189.xml" ContentType="application/inkml+xml"/>
  <Override PartName="/ppt/ink/ink1190.xml" ContentType="application/inkml+xml"/>
  <Override PartName="/ppt/ink/ink1191.xml" ContentType="application/inkml+xml"/>
  <Override PartName="/ppt/ink/ink1192.xml" ContentType="application/inkml+xml"/>
  <Override PartName="/ppt/ink/ink1193.xml" ContentType="application/inkml+xml"/>
  <Override PartName="/ppt/ink/ink1194.xml" ContentType="application/inkml+xml"/>
  <Override PartName="/ppt/ink/ink1195.xml" ContentType="application/inkml+xml"/>
  <Override PartName="/ppt/ink/ink1196.xml" ContentType="application/inkml+xml"/>
  <Override PartName="/ppt/ink/ink1197.xml" ContentType="application/inkml+xml"/>
  <Override PartName="/ppt/ink/ink1198.xml" ContentType="application/inkml+xml"/>
  <Override PartName="/ppt/ink/ink1199.xml" ContentType="application/inkml+xml"/>
  <Override PartName="/ppt/ink/ink1200.xml" ContentType="application/inkml+xml"/>
  <Override PartName="/ppt/ink/ink1201.xml" ContentType="application/inkml+xml"/>
  <Override PartName="/ppt/ink/ink1202.xml" ContentType="application/inkml+xml"/>
  <Override PartName="/ppt/ink/ink1203.xml" ContentType="application/inkml+xml"/>
  <Override PartName="/ppt/ink/ink1204.xml" ContentType="application/inkml+xml"/>
  <Override PartName="/ppt/ink/ink1205.xml" ContentType="application/inkml+xml"/>
  <Override PartName="/ppt/ink/ink1206.xml" ContentType="application/inkml+xml"/>
  <Override PartName="/ppt/ink/ink1207.xml" ContentType="application/inkml+xml"/>
  <Override PartName="/ppt/ink/ink1208.xml" ContentType="application/inkml+xml"/>
  <Override PartName="/ppt/ink/ink1209.xml" ContentType="application/inkml+xml"/>
  <Override PartName="/ppt/ink/ink1210.xml" ContentType="application/inkml+xml"/>
  <Override PartName="/ppt/ink/ink1211.xml" ContentType="application/inkml+xml"/>
  <Override PartName="/ppt/ink/ink1212.xml" ContentType="application/inkml+xml"/>
  <Override PartName="/ppt/ink/ink1213.xml" ContentType="application/inkml+xml"/>
  <Override PartName="/ppt/ink/ink1214.xml" ContentType="application/inkml+xml"/>
  <Override PartName="/ppt/ink/ink1215.xml" ContentType="application/inkml+xml"/>
  <Override PartName="/ppt/ink/ink1216.xml" ContentType="application/inkml+xml"/>
  <Override PartName="/ppt/ink/ink1217.xml" ContentType="application/inkml+xml"/>
  <Override PartName="/ppt/ink/ink1218.xml" ContentType="application/inkml+xml"/>
  <Override PartName="/ppt/ink/ink1219.xml" ContentType="application/inkml+xml"/>
  <Override PartName="/ppt/ink/ink1220.xml" ContentType="application/inkml+xml"/>
  <Override PartName="/ppt/ink/ink1221.xml" ContentType="application/inkml+xml"/>
  <Override PartName="/ppt/ink/ink1222.xml" ContentType="application/inkml+xml"/>
  <Override PartName="/ppt/ink/ink1223.xml" ContentType="application/inkml+xml"/>
  <Override PartName="/ppt/ink/ink1224.xml" ContentType="application/inkml+xml"/>
  <Override PartName="/ppt/ink/ink1225.xml" ContentType="application/inkml+xml"/>
  <Override PartName="/ppt/ink/ink1226.xml" ContentType="application/inkml+xml"/>
  <Override PartName="/ppt/ink/ink1227.xml" ContentType="application/inkml+xml"/>
  <Override PartName="/ppt/ink/ink1228.xml" ContentType="application/inkml+xml"/>
  <Override PartName="/ppt/ink/ink1229.xml" ContentType="application/inkml+xml"/>
  <Override PartName="/ppt/ink/ink1230.xml" ContentType="application/inkml+xml"/>
  <Override PartName="/ppt/ink/ink1231.xml" ContentType="application/inkml+xml"/>
  <Override PartName="/ppt/ink/ink1232.xml" ContentType="application/inkml+xml"/>
  <Override PartName="/ppt/ink/ink1233.xml" ContentType="application/inkml+xml"/>
  <Override PartName="/ppt/ink/ink1234.xml" ContentType="application/inkml+xml"/>
  <Override PartName="/ppt/ink/ink1235.xml" ContentType="application/inkml+xml"/>
  <Override PartName="/ppt/ink/ink1236.xml" ContentType="application/inkml+xml"/>
  <Override PartName="/ppt/ink/ink1237.xml" ContentType="application/inkml+xml"/>
  <Override PartName="/ppt/ink/ink1238.xml" ContentType="application/inkml+xml"/>
  <Override PartName="/ppt/ink/ink1239.xml" ContentType="application/inkml+xml"/>
  <Override PartName="/ppt/ink/ink1240.xml" ContentType="application/inkml+xml"/>
  <Override PartName="/ppt/ink/ink1241.xml" ContentType="application/inkml+xml"/>
  <Override PartName="/ppt/ink/ink1242.xml" ContentType="application/inkml+xml"/>
  <Override PartName="/ppt/ink/ink1243.xml" ContentType="application/inkml+xml"/>
  <Override PartName="/ppt/ink/ink1244.xml" ContentType="application/inkml+xml"/>
  <Override PartName="/ppt/ink/ink1245.xml" ContentType="application/inkml+xml"/>
  <Override PartName="/ppt/ink/ink1246.xml" ContentType="application/inkml+xml"/>
  <Override PartName="/ppt/ink/ink1247.xml" ContentType="application/inkml+xml"/>
  <Override PartName="/ppt/ink/ink1248.xml" ContentType="application/inkml+xml"/>
  <Override PartName="/ppt/ink/ink1249.xml" ContentType="application/inkml+xml"/>
  <Override PartName="/ppt/ink/ink1250.xml" ContentType="application/inkml+xml"/>
  <Override PartName="/ppt/ink/ink1251.xml" ContentType="application/inkml+xml"/>
  <Override PartName="/ppt/ink/ink1252.xml" ContentType="application/inkml+xml"/>
  <Override PartName="/ppt/ink/ink1253.xml" ContentType="application/inkml+xml"/>
  <Override PartName="/ppt/ink/ink1254.xml" ContentType="application/inkml+xml"/>
  <Override PartName="/ppt/ink/ink1255.xml" ContentType="application/inkml+xml"/>
  <Override PartName="/ppt/ink/ink1256.xml" ContentType="application/inkml+xml"/>
  <Override PartName="/ppt/ink/ink1257.xml" ContentType="application/inkml+xml"/>
  <Override PartName="/ppt/ink/ink1258.xml" ContentType="application/inkml+xml"/>
  <Override PartName="/ppt/ink/ink1259.xml" ContentType="application/inkml+xml"/>
  <Override PartName="/ppt/ink/ink1260.xml" ContentType="application/inkml+xml"/>
  <Override PartName="/ppt/ink/ink1261.xml" ContentType="application/inkml+xml"/>
  <Override PartName="/ppt/ink/ink1262.xml" ContentType="application/inkml+xml"/>
  <Override PartName="/ppt/ink/ink1263.xml" ContentType="application/inkml+xml"/>
  <Override PartName="/ppt/ink/ink1264.xml" ContentType="application/inkml+xml"/>
  <Override PartName="/ppt/ink/ink1265.xml" ContentType="application/inkml+xml"/>
  <Override PartName="/ppt/ink/ink1266.xml" ContentType="application/inkml+xml"/>
  <Override PartName="/ppt/ink/ink1267.xml" ContentType="application/inkml+xml"/>
  <Override PartName="/ppt/ink/ink1268.xml" ContentType="application/inkml+xml"/>
  <Override PartName="/ppt/ink/ink1269.xml" ContentType="application/inkml+xml"/>
  <Override PartName="/ppt/ink/ink1270.xml" ContentType="application/inkml+xml"/>
  <Override PartName="/ppt/ink/ink1271.xml" ContentType="application/inkml+xml"/>
  <Override PartName="/ppt/ink/ink1272.xml" ContentType="application/inkml+xml"/>
  <Override PartName="/ppt/ink/ink1273.xml" ContentType="application/inkml+xml"/>
  <Override PartName="/ppt/ink/ink1274.xml" ContentType="application/inkml+xml"/>
  <Override PartName="/ppt/ink/ink1275.xml" ContentType="application/inkml+xml"/>
  <Override PartName="/ppt/ink/ink1276.xml" ContentType="application/inkml+xml"/>
  <Override PartName="/ppt/ink/ink1277.xml" ContentType="application/inkml+xml"/>
  <Override PartName="/ppt/ink/ink1278.xml" ContentType="application/inkml+xml"/>
  <Override PartName="/ppt/ink/ink1279.xml" ContentType="application/inkml+xml"/>
  <Override PartName="/ppt/ink/ink1280.xml" ContentType="application/inkml+xml"/>
  <Override PartName="/ppt/ink/ink1281.xml" ContentType="application/inkml+xml"/>
  <Override PartName="/ppt/ink/ink1282.xml" ContentType="application/inkml+xml"/>
  <Override PartName="/ppt/ink/ink1283.xml" ContentType="application/inkml+xml"/>
  <Override PartName="/ppt/ink/ink1284.xml" ContentType="application/inkml+xml"/>
  <Override PartName="/ppt/ink/ink1285.xml" ContentType="application/inkml+xml"/>
  <Override PartName="/ppt/ink/ink1286.xml" ContentType="application/inkml+xml"/>
  <Override PartName="/ppt/ink/ink1287.xml" ContentType="application/inkml+xml"/>
  <Override PartName="/ppt/ink/ink1288.xml" ContentType="application/inkml+xml"/>
  <Override PartName="/ppt/ink/ink1289.xml" ContentType="application/inkml+xml"/>
  <Override PartName="/ppt/ink/ink1290.xml" ContentType="application/inkml+xml"/>
  <Override PartName="/ppt/ink/ink1291.xml" ContentType="application/inkml+xml"/>
  <Override PartName="/ppt/ink/ink1292.xml" ContentType="application/inkml+xml"/>
  <Override PartName="/ppt/ink/ink1293.xml" ContentType="application/inkml+xml"/>
  <Override PartName="/ppt/ink/ink1294.xml" ContentType="application/inkml+xml"/>
  <Override PartName="/ppt/ink/ink1295.xml" ContentType="application/inkml+xml"/>
  <Override PartName="/ppt/ink/ink1296.xml" ContentType="application/inkml+xml"/>
  <Override PartName="/ppt/ink/ink1297.xml" ContentType="application/inkml+xml"/>
  <Override PartName="/ppt/ink/ink1298.xml" ContentType="application/inkml+xml"/>
  <Override PartName="/ppt/ink/ink1299.xml" ContentType="application/inkml+xml"/>
  <Override PartName="/ppt/ink/ink1300.xml" ContentType="application/inkml+xml"/>
  <Override PartName="/ppt/ink/ink1301.xml" ContentType="application/inkml+xml"/>
  <Override PartName="/ppt/ink/ink1302.xml" ContentType="application/inkml+xml"/>
  <Override PartName="/ppt/ink/ink1303.xml" ContentType="application/inkml+xml"/>
  <Override PartName="/ppt/ink/ink1304.xml" ContentType="application/inkml+xml"/>
  <Override PartName="/ppt/ink/ink1305.xml" ContentType="application/inkml+xml"/>
  <Override PartName="/ppt/ink/ink1306.xml" ContentType="application/inkml+xml"/>
  <Override PartName="/ppt/ink/ink1307.xml" ContentType="application/inkml+xml"/>
  <Override PartName="/ppt/ink/ink1308.xml" ContentType="application/inkml+xml"/>
  <Override PartName="/ppt/ink/ink1309.xml" ContentType="application/inkml+xml"/>
  <Override PartName="/ppt/ink/ink1310.xml" ContentType="application/inkml+xml"/>
  <Override PartName="/ppt/ink/ink1311.xml" ContentType="application/inkml+xml"/>
  <Override PartName="/ppt/ink/ink1312.xml" ContentType="application/inkml+xml"/>
  <Override PartName="/ppt/ink/ink1313.xml" ContentType="application/inkml+xml"/>
  <Override PartName="/ppt/ink/ink1314.xml" ContentType="application/inkml+xml"/>
  <Override PartName="/ppt/ink/ink1315.xml" ContentType="application/inkml+xml"/>
  <Override PartName="/ppt/ink/ink1316.xml" ContentType="application/inkml+xml"/>
  <Override PartName="/ppt/ink/ink1317.xml" ContentType="application/inkml+xml"/>
  <Override PartName="/ppt/ink/ink1318.xml" ContentType="application/inkml+xml"/>
  <Override PartName="/ppt/ink/ink1319.xml" ContentType="application/inkml+xml"/>
  <Override PartName="/ppt/ink/ink1320.xml" ContentType="application/inkml+xml"/>
  <Override PartName="/ppt/ink/ink1321.xml" ContentType="application/inkml+xml"/>
  <Override PartName="/ppt/ink/ink1322.xml" ContentType="application/inkml+xml"/>
  <Override PartName="/ppt/ink/ink1323.xml" ContentType="application/inkml+xml"/>
  <Override PartName="/ppt/ink/ink1324.xml" ContentType="application/inkml+xml"/>
  <Override PartName="/ppt/ink/ink1325.xml" ContentType="application/inkml+xml"/>
  <Override PartName="/ppt/ink/ink1326.xml" ContentType="application/inkml+xml"/>
  <Override PartName="/ppt/ink/ink1327.xml" ContentType="application/inkml+xml"/>
  <Override PartName="/ppt/ink/ink1328.xml" ContentType="application/inkml+xml"/>
  <Override PartName="/ppt/ink/ink1329.xml" ContentType="application/inkml+xml"/>
  <Override PartName="/ppt/ink/ink1330.xml" ContentType="application/inkml+xml"/>
  <Override PartName="/ppt/ink/ink1331.xml" ContentType="application/inkml+xml"/>
  <Override PartName="/ppt/ink/ink1332.xml" ContentType="application/inkml+xml"/>
  <Override PartName="/ppt/ink/ink1333.xml" ContentType="application/inkml+xml"/>
  <Override PartName="/ppt/ink/ink1334.xml" ContentType="application/inkml+xml"/>
  <Override PartName="/ppt/ink/ink1335.xml" ContentType="application/inkml+xml"/>
  <Override PartName="/ppt/ink/ink1336.xml" ContentType="application/inkml+xml"/>
  <Override PartName="/ppt/ink/ink1337.xml" ContentType="application/inkml+xml"/>
  <Override PartName="/ppt/ink/ink1338.xml" ContentType="application/inkml+xml"/>
  <Override PartName="/ppt/ink/ink1339.xml" ContentType="application/inkml+xml"/>
  <Override PartName="/ppt/ink/ink1340.xml" ContentType="application/inkml+xml"/>
  <Override PartName="/ppt/ink/ink1341.xml" ContentType="application/inkml+xml"/>
  <Override PartName="/ppt/ink/ink1342.xml" ContentType="application/inkml+xml"/>
  <Override PartName="/ppt/ink/ink1343.xml" ContentType="application/inkml+xml"/>
  <Override PartName="/ppt/ink/ink1344.xml" ContentType="application/inkml+xml"/>
  <Override PartName="/ppt/ink/ink1345.xml" ContentType="application/inkml+xml"/>
  <Override PartName="/ppt/ink/ink1346.xml" ContentType="application/inkml+xml"/>
  <Override PartName="/ppt/ink/ink1347.xml" ContentType="application/inkml+xml"/>
  <Override PartName="/ppt/ink/ink1348.xml" ContentType="application/inkml+xml"/>
  <Override PartName="/ppt/ink/ink1349.xml" ContentType="application/inkml+xml"/>
  <Override PartName="/ppt/ink/ink1350.xml" ContentType="application/inkml+xml"/>
  <Override PartName="/ppt/ink/ink1351.xml" ContentType="application/inkml+xml"/>
  <Override PartName="/ppt/ink/ink1352.xml" ContentType="application/inkml+xml"/>
  <Override PartName="/ppt/ink/ink1353.xml" ContentType="application/inkml+xml"/>
  <Override PartName="/ppt/ink/ink1354.xml" ContentType="application/inkml+xml"/>
  <Override PartName="/ppt/ink/ink1355.xml" ContentType="application/inkml+xml"/>
  <Override PartName="/ppt/ink/ink1356.xml" ContentType="application/inkml+xml"/>
  <Override PartName="/ppt/ink/ink1357.xml" ContentType="application/inkml+xml"/>
  <Override PartName="/ppt/ink/ink1358.xml" ContentType="application/inkml+xml"/>
  <Override PartName="/ppt/ink/ink1359.xml" ContentType="application/inkml+xml"/>
  <Override PartName="/ppt/ink/ink1360.xml" ContentType="application/inkml+xml"/>
  <Override PartName="/ppt/ink/ink1361.xml" ContentType="application/inkml+xml"/>
  <Override PartName="/ppt/ink/ink1362.xml" ContentType="application/inkml+xml"/>
  <Override PartName="/ppt/ink/ink1363.xml" ContentType="application/inkml+xml"/>
  <Override PartName="/ppt/ink/ink1364.xml" ContentType="application/inkml+xml"/>
  <Override PartName="/ppt/ink/ink1365.xml" ContentType="application/inkml+xml"/>
  <Override PartName="/ppt/ink/ink1366.xml" ContentType="application/inkml+xml"/>
  <Override PartName="/ppt/ink/ink1367.xml" ContentType="application/inkml+xml"/>
  <Override PartName="/ppt/ink/ink1368.xml" ContentType="application/inkml+xml"/>
  <Override PartName="/ppt/ink/ink1369.xml" ContentType="application/inkml+xml"/>
  <Override PartName="/ppt/ink/ink1370.xml" ContentType="application/inkml+xml"/>
  <Override PartName="/ppt/ink/ink1371.xml" ContentType="application/inkml+xml"/>
  <Override PartName="/ppt/ink/ink1372.xml" ContentType="application/inkml+xml"/>
  <Override PartName="/ppt/ink/ink1373.xml" ContentType="application/inkml+xml"/>
  <Override PartName="/ppt/ink/ink1374.xml" ContentType="application/inkml+xml"/>
  <Override PartName="/ppt/ink/ink1375.xml" ContentType="application/inkml+xml"/>
  <Override PartName="/ppt/ink/ink1376.xml" ContentType="application/inkml+xml"/>
  <Override PartName="/ppt/ink/ink1377.xml" ContentType="application/inkml+xml"/>
  <Override PartName="/ppt/ink/ink1378.xml" ContentType="application/inkml+xml"/>
  <Override PartName="/ppt/ink/ink1379.xml" ContentType="application/inkml+xml"/>
  <Override PartName="/ppt/ink/ink1380.xml" ContentType="application/inkml+xml"/>
  <Override PartName="/ppt/ink/ink1381.xml" ContentType="application/inkml+xml"/>
  <Override PartName="/ppt/ink/ink1382.xml" ContentType="application/inkml+xml"/>
  <Override PartName="/ppt/ink/ink1383.xml" ContentType="application/inkml+xml"/>
  <Override PartName="/ppt/ink/ink1384.xml" ContentType="application/inkml+xml"/>
  <Override PartName="/ppt/ink/ink1385.xml" ContentType="application/inkml+xml"/>
  <Override PartName="/ppt/ink/ink1386.xml" ContentType="application/inkml+xml"/>
  <Override PartName="/ppt/ink/ink1387.xml" ContentType="application/inkml+xml"/>
  <Override PartName="/ppt/ink/ink1388.xml" ContentType="application/inkml+xml"/>
  <Override PartName="/ppt/ink/ink1389.xml" ContentType="application/inkml+xml"/>
  <Override PartName="/ppt/ink/ink1390.xml" ContentType="application/inkml+xml"/>
  <Override PartName="/ppt/ink/ink1391.xml" ContentType="application/inkml+xml"/>
  <Override PartName="/ppt/ink/ink1392.xml" ContentType="application/inkml+xml"/>
  <Override PartName="/ppt/ink/ink1393.xml" ContentType="application/inkml+xml"/>
  <Override PartName="/ppt/ink/ink1394.xml" ContentType="application/inkml+xml"/>
  <Override PartName="/ppt/ink/ink1395.xml" ContentType="application/inkml+xml"/>
  <Override PartName="/ppt/ink/ink1396.xml" ContentType="application/inkml+xml"/>
  <Override PartName="/ppt/ink/ink1397.xml" ContentType="application/inkml+xml"/>
  <Override PartName="/ppt/ink/ink1398.xml" ContentType="application/inkml+xml"/>
  <Override PartName="/ppt/ink/ink1399.xml" ContentType="application/inkml+xml"/>
  <Override PartName="/ppt/ink/ink1400.xml" ContentType="application/inkml+xml"/>
  <Override PartName="/ppt/ink/ink1401.xml" ContentType="application/inkml+xml"/>
  <Override PartName="/ppt/ink/ink1402.xml" ContentType="application/inkml+xml"/>
  <Override PartName="/ppt/ink/ink1403.xml" ContentType="application/inkml+xml"/>
  <Override PartName="/ppt/ink/ink1404.xml" ContentType="application/inkml+xml"/>
  <Override PartName="/ppt/ink/ink1405.xml" ContentType="application/inkml+xml"/>
  <Override PartName="/ppt/ink/ink1406.xml" ContentType="application/inkml+xml"/>
  <Override PartName="/ppt/ink/ink1407.xml" ContentType="application/inkml+xml"/>
  <Override PartName="/ppt/ink/ink1408.xml" ContentType="application/inkml+xml"/>
  <Override PartName="/ppt/ink/ink1409.xml" ContentType="application/inkml+xml"/>
  <Override PartName="/ppt/ink/ink1410.xml" ContentType="application/inkml+xml"/>
  <Override PartName="/ppt/ink/ink1411.xml" ContentType="application/inkml+xml"/>
  <Override PartName="/ppt/ink/ink1412.xml" ContentType="application/inkml+xml"/>
  <Override PartName="/ppt/ink/ink1413.xml" ContentType="application/inkml+xml"/>
  <Override PartName="/ppt/ink/ink1414.xml" ContentType="application/inkml+xml"/>
  <Override PartName="/ppt/ink/ink1415.xml" ContentType="application/inkml+xml"/>
  <Override PartName="/ppt/ink/ink1416.xml" ContentType="application/inkml+xml"/>
  <Override PartName="/ppt/ink/ink1417.xml" ContentType="application/inkml+xml"/>
  <Override PartName="/ppt/ink/ink1418.xml" ContentType="application/inkml+xml"/>
  <Override PartName="/ppt/ink/ink1419.xml" ContentType="application/inkml+xml"/>
  <Override PartName="/ppt/ink/ink1420.xml" ContentType="application/inkml+xml"/>
  <Override PartName="/ppt/ink/ink1421.xml" ContentType="application/inkml+xml"/>
  <Override PartName="/ppt/ink/ink1422.xml" ContentType="application/inkml+xml"/>
  <Override PartName="/ppt/ink/ink1423.xml" ContentType="application/inkml+xml"/>
  <Override PartName="/ppt/ink/ink1424.xml" ContentType="application/inkml+xml"/>
  <Override PartName="/ppt/ink/ink1425.xml" ContentType="application/inkml+xml"/>
  <Override PartName="/ppt/ink/ink1426.xml" ContentType="application/inkml+xml"/>
  <Override PartName="/ppt/ink/ink1427.xml" ContentType="application/inkml+xml"/>
  <Override PartName="/ppt/ink/ink1428.xml" ContentType="application/inkml+xml"/>
  <Override PartName="/ppt/ink/ink1429.xml" ContentType="application/inkml+xml"/>
  <Override PartName="/ppt/ink/ink1430.xml" ContentType="application/inkml+xml"/>
  <Override PartName="/ppt/ink/ink1431.xml" ContentType="application/inkml+xml"/>
  <Override PartName="/ppt/ink/ink1432.xml" ContentType="application/inkml+xml"/>
  <Override PartName="/ppt/ink/ink1433.xml" ContentType="application/inkml+xml"/>
  <Override PartName="/ppt/ink/ink1434.xml" ContentType="application/inkml+xml"/>
  <Override PartName="/ppt/ink/ink1435.xml" ContentType="application/inkml+xml"/>
  <Override PartName="/ppt/ink/ink1436.xml" ContentType="application/inkml+xml"/>
  <Override PartName="/ppt/ink/ink1437.xml" ContentType="application/inkml+xml"/>
  <Override PartName="/ppt/ink/ink1438.xml" ContentType="application/inkml+xml"/>
  <Override PartName="/ppt/ink/ink1439.xml" ContentType="application/inkml+xml"/>
  <Override PartName="/ppt/ink/ink1440.xml" ContentType="application/inkml+xml"/>
  <Override PartName="/ppt/ink/ink1441.xml" ContentType="application/inkml+xml"/>
  <Override PartName="/ppt/ink/ink1442.xml" ContentType="application/inkml+xml"/>
  <Override PartName="/ppt/ink/ink1443.xml" ContentType="application/inkml+xml"/>
  <Override PartName="/ppt/ink/ink1444.xml" ContentType="application/inkml+xml"/>
  <Override PartName="/ppt/ink/ink1445.xml" ContentType="application/inkml+xml"/>
  <Override PartName="/ppt/ink/ink1446.xml" ContentType="application/inkml+xml"/>
  <Override PartName="/ppt/ink/ink1447.xml" ContentType="application/inkml+xml"/>
  <Override PartName="/ppt/ink/ink1448.xml" ContentType="application/inkml+xml"/>
  <Override PartName="/ppt/ink/ink1449.xml" ContentType="application/inkml+xml"/>
  <Override PartName="/ppt/ink/ink1450.xml" ContentType="application/inkml+xml"/>
  <Override PartName="/ppt/ink/ink1451.xml" ContentType="application/inkml+xml"/>
  <Override PartName="/ppt/ink/ink1452.xml" ContentType="application/inkml+xml"/>
  <Override PartName="/ppt/ink/ink1453.xml" ContentType="application/inkml+xml"/>
  <Override PartName="/ppt/ink/ink1454.xml" ContentType="application/inkml+xml"/>
  <Override PartName="/ppt/ink/ink1455.xml" ContentType="application/inkml+xml"/>
  <Override PartName="/ppt/ink/ink1456.xml" ContentType="application/inkml+xml"/>
  <Override PartName="/ppt/ink/ink1457.xml" ContentType="application/inkml+xml"/>
  <Override PartName="/ppt/ink/ink1458.xml" ContentType="application/inkml+xml"/>
  <Override PartName="/ppt/ink/ink1459.xml" ContentType="application/inkml+xml"/>
  <Override PartName="/ppt/ink/ink1460.xml" ContentType="application/inkml+xml"/>
  <Override PartName="/ppt/ink/ink1461.xml" ContentType="application/inkml+xml"/>
  <Override PartName="/ppt/ink/ink1462.xml" ContentType="application/inkml+xml"/>
  <Override PartName="/ppt/ink/ink1463.xml" ContentType="application/inkml+xml"/>
  <Override PartName="/ppt/ink/ink1464.xml" ContentType="application/inkml+xml"/>
  <Override PartName="/ppt/ink/ink1465.xml" ContentType="application/inkml+xml"/>
  <Override PartName="/ppt/ink/ink1466.xml" ContentType="application/inkml+xml"/>
  <Override PartName="/ppt/ink/ink1467.xml" ContentType="application/inkml+xml"/>
  <Override PartName="/ppt/ink/ink1468.xml" ContentType="application/inkml+xml"/>
  <Override PartName="/ppt/ink/ink1469.xml" ContentType="application/inkml+xml"/>
  <Override PartName="/ppt/ink/ink1470.xml" ContentType="application/inkml+xml"/>
  <Override PartName="/ppt/ink/ink1471.xml" ContentType="application/inkml+xml"/>
  <Override PartName="/ppt/ink/ink1472.xml" ContentType="application/inkml+xml"/>
  <Override PartName="/ppt/ink/ink1473.xml" ContentType="application/inkml+xml"/>
  <Override PartName="/ppt/ink/ink1474.xml" ContentType="application/inkml+xml"/>
  <Override PartName="/ppt/ink/ink1475.xml" ContentType="application/inkml+xml"/>
  <Override PartName="/ppt/ink/ink1476.xml" ContentType="application/inkml+xml"/>
  <Override PartName="/ppt/ink/ink1477.xml" ContentType="application/inkml+xml"/>
  <Override PartName="/ppt/ink/ink1478.xml" ContentType="application/inkml+xml"/>
  <Override PartName="/ppt/ink/ink1479.xml" ContentType="application/inkml+xml"/>
  <Override PartName="/ppt/ink/ink1480.xml" ContentType="application/inkml+xml"/>
  <Override PartName="/ppt/ink/ink1481.xml" ContentType="application/inkml+xml"/>
  <Override PartName="/ppt/ink/ink1482.xml" ContentType="application/inkml+xml"/>
  <Override PartName="/ppt/ink/ink1483.xml" ContentType="application/inkml+xml"/>
  <Override PartName="/ppt/ink/ink1484.xml" ContentType="application/inkml+xml"/>
  <Override PartName="/ppt/ink/ink1485.xml" ContentType="application/inkml+xml"/>
  <Override PartName="/ppt/ink/ink1486.xml" ContentType="application/inkml+xml"/>
  <Override PartName="/ppt/ink/ink1487.xml" ContentType="application/inkml+xml"/>
  <Override PartName="/ppt/ink/ink1488.xml" ContentType="application/inkml+xml"/>
  <Override PartName="/ppt/ink/ink1489.xml" ContentType="application/inkml+xml"/>
  <Override PartName="/ppt/ink/ink1490.xml" ContentType="application/inkml+xml"/>
  <Override PartName="/ppt/ink/ink1491.xml" ContentType="application/inkml+xml"/>
  <Override PartName="/ppt/ink/ink1492.xml" ContentType="application/inkml+xml"/>
  <Override PartName="/ppt/ink/ink1493.xml" ContentType="application/inkml+xml"/>
  <Override PartName="/ppt/ink/ink1494.xml" ContentType="application/inkml+xml"/>
  <Override PartName="/ppt/ink/ink1495.xml" ContentType="application/inkml+xml"/>
  <Override PartName="/ppt/ink/ink1496.xml" ContentType="application/inkml+xml"/>
  <Override PartName="/ppt/ink/ink1497.xml" ContentType="application/inkml+xml"/>
  <Override PartName="/ppt/ink/ink1498.xml" ContentType="application/inkml+xml"/>
  <Override PartName="/ppt/ink/ink1499.xml" ContentType="application/inkml+xml"/>
  <Override PartName="/ppt/ink/ink1500.xml" ContentType="application/inkml+xml"/>
  <Override PartName="/ppt/ink/ink1501.xml" ContentType="application/inkml+xml"/>
  <Override PartName="/ppt/ink/ink1502.xml" ContentType="application/inkml+xml"/>
  <Override PartName="/ppt/ink/ink1503.xml" ContentType="application/inkml+xml"/>
  <Override PartName="/ppt/ink/ink1504.xml" ContentType="application/inkml+xml"/>
  <Override PartName="/ppt/ink/ink1505.xml" ContentType="application/inkml+xml"/>
  <Override PartName="/ppt/ink/ink1506.xml" ContentType="application/inkml+xml"/>
  <Override PartName="/ppt/ink/ink1507.xml" ContentType="application/inkml+xml"/>
  <Override PartName="/ppt/ink/ink1508.xml" ContentType="application/inkml+xml"/>
  <Override PartName="/ppt/ink/ink1509.xml" ContentType="application/inkml+xml"/>
  <Override PartName="/ppt/ink/ink1510.xml" ContentType="application/inkml+xml"/>
  <Override PartName="/ppt/ink/ink1511.xml" ContentType="application/inkml+xml"/>
  <Override PartName="/ppt/ink/ink1512.xml" ContentType="application/inkml+xml"/>
  <Override PartName="/ppt/ink/ink1513.xml" ContentType="application/inkml+xml"/>
  <Override PartName="/ppt/ink/ink1514.xml" ContentType="application/inkml+xml"/>
  <Override PartName="/ppt/ink/ink1515.xml" ContentType="application/inkml+xml"/>
  <Override PartName="/ppt/ink/ink1516.xml" ContentType="application/inkml+xml"/>
  <Override PartName="/ppt/ink/ink1517.xml" ContentType="application/inkml+xml"/>
  <Override PartName="/ppt/ink/ink1518.xml" ContentType="application/inkml+xml"/>
  <Override PartName="/ppt/ink/ink1519.xml" ContentType="application/inkml+xml"/>
  <Override PartName="/ppt/ink/ink1520.xml" ContentType="application/inkml+xml"/>
  <Override PartName="/ppt/ink/ink1521.xml" ContentType="application/inkml+xml"/>
  <Override PartName="/ppt/ink/ink1522.xml" ContentType="application/inkml+xml"/>
  <Override PartName="/ppt/ink/ink1523.xml" ContentType="application/inkml+xml"/>
  <Override PartName="/ppt/ink/ink1524.xml" ContentType="application/inkml+xml"/>
  <Override PartName="/ppt/ink/ink1525.xml" ContentType="application/inkml+xml"/>
  <Override PartName="/ppt/ink/ink1526.xml" ContentType="application/inkml+xml"/>
  <Override PartName="/ppt/ink/ink1527.xml" ContentType="application/inkml+xml"/>
  <Override PartName="/ppt/ink/ink1528.xml" ContentType="application/inkml+xml"/>
  <Override PartName="/ppt/ink/ink1529.xml" ContentType="application/inkml+xml"/>
  <Override PartName="/ppt/ink/ink1530.xml" ContentType="application/inkml+xml"/>
  <Override PartName="/ppt/ink/ink1531.xml" ContentType="application/inkml+xml"/>
  <Override PartName="/ppt/ink/ink1532.xml" ContentType="application/inkml+xml"/>
  <Override PartName="/ppt/ink/ink1533.xml" ContentType="application/inkml+xml"/>
  <Override PartName="/ppt/ink/ink1534.xml" ContentType="application/inkml+xml"/>
  <Override PartName="/ppt/ink/ink1535.xml" ContentType="application/inkml+xml"/>
  <Override PartName="/ppt/ink/ink1536.xml" ContentType="application/inkml+xml"/>
  <Override PartName="/ppt/ink/ink1537.xml" ContentType="application/inkml+xml"/>
  <Override PartName="/ppt/ink/ink1538.xml" ContentType="application/inkml+xml"/>
  <Override PartName="/ppt/ink/ink1539.xml" ContentType="application/inkml+xml"/>
  <Override PartName="/ppt/ink/ink1540.xml" ContentType="application/inkml+xml"/>
  <Override PartName="/ppt/ink/ink1541.xml" ContentType="application/inkml+xml"/>
  <Override PartName="/ppt/ink/ink1542.xml" ContentType="application/inkml+xml"/>
  <Override PartName="/ppt/ink/ink1543.xml" ContentType="application/inkml+xml"/>
  <Override PartName="/ppt/ink/ink1544.xml" ContentType="application/inkml+xml"/>
  <Override PartName="/ppt/ink/ink1545.xml" ContentType="application/inkml+xml"/>
  <Override PartName="/ppt/ink/ink1546.xml" ContentType="application/inkml+xml"/>
  <Override PartName="/ppt/ink/ink1547.xml" ContentType="application/inkml+xml"/>
  <Override PartName="/ppt/ink/ink1548.xml" ContentType="application/inkml+xml"/>
  <Override PartName="/ppt/ink/ink1549.xml" ContentType="application/inkml+xml"/>
  <Override PartName="/ppt/ink/ink1550.xml" ContentType="application/inkml+xml"/>
  <Override PartName="/ppt/ink/ink1551.xml" ContentType="application/inkml+xml"/>
  <Override PartName="/ppt/ink/ink1552.xml" ContentType="application/inkml+xml"/>
  <Override PartName="/ppt/ink/ink1553.xml" ContentType="application/inkml+xml"/>
  <Override PartName="/ppt/ink/ink1554.xml" ContentType="application/inkml+xml"/>
  <Override PartName="/ppt/ink/ink1555.xml" ContentType="application/inkml+xml"/>
  <Override PartName="/ppt/ink/ink1556.xml" ContentType="application/inkml+xml"/>
  <Override PartName="/ppt/ink/ink1557.xml" ContentType="application/inkml+xml"/>
  <Override PartName="/ppt/ink/ink1558.xml" ContentType="application/inkml+xml"/>
  <Override PartName="/ppt/ink/ink1559.xml" ContentType="application/inkml+xml"/>
  <Override PartName="/ppt/ink/ink1560.xml" ContentType="application/inkml+xml"/>
  <Override PartName="/ppt/ink/ink1561.xml" ContentType="application/inkml+xml"/>
  <Override PartName="/ppt/ink/ink1562.xml" ContentType="application/inkml+xml"/>
  <Override PartName="/ppt/ink/ink1563.xml" ContentType="application/inkml+xml"/>
  <Override PartName="/ppt/ink/ink1564.xml" ContentType="application/inkml+xml"/>
  <Override PartName="/ppt/ink/ink1565.xml" ContentType="application/inkml+xml"/>
  <Override PartName="/ppt/ink/ink1566.xml" ContentType="application/inkml+xml"/>
  <Override PartName="/ppt/ink/ink1567.xml" ContentType="application/inkml+xml"/>
  <Override PartName="/ppt/ink/ink1568.xml" ContentType="application/inkml+xml"/>
  <Override PartName="/ppt/ink/ink1569.xml" ContentType="application/inkml+xml"/>
  <Override PartName="/ppt/ink/ink1570.xml" ContentType="application/inkml+xml"/>
  <Override PartName="/ppt/ink/ink1571.xml" ContentType="application/inkml+xml"/>
  <Override PartName="/ppt/ink/ink1572.xml" ContentType="application/inkml+xml"/>
  <Override PartName="/ppt/ink/ink1573.xml" ContentType="application/inkml+xml"/>
  <Override PartName="/ppt/ink/ink1574.xml" ContentType="application/inkml+xml"/>
  <Override PartName="/ppt/ink/ink1575.xml" ContentType="application/inkml+xml"/>
  <Override PartName="/ppt/ink/ink1576.xml" ContentType="application/inkml+xml"/>
  <Override PartName="/ppt/ink/ink1577.xml" ContentType="application/inkml+xml"/>
  <Override PartName="/ppt/ink/ink1578.xml" ContentType="application/inkml+xml"/>
  <Override PartName="/ppt/ink/ink1579.xml" ContentType="application/inkml+xml"/>
  <Override PartName="/ppt/ink/ink1580.xml" ContentType="application/inkml+xml"/>
  <Override PartName="/ppt/ink/ink1581.xml" ContentType="application/inkml+xml"/>
  <Override PartName="/ppt/ink/ink1582.xml" ContentType="application/inkml+xml"/>
  <Override PartName="/ppt/ink/ink1583.xml" ContentType="application/inkml+xml"/>
  <Override PartName="/ppt/ink/ink1584.xml" ContentType="application/inkml+xml"/>
  <Override PartName="/ppt/ink/ink1585.xml" ContentType="application/inkml+xml"/>
  <Override PartName="/ppt/ink/ink1586.xml" ContentType="application/inkml+xml"/>
  <Override PartName="/ppt/ink/ink1587.xml" ContentType="application/inkml+xml"/>
  <Override PartName="/ppt/ink/ink1588.xml" ContentType="application/inkml+xml"/>
  <Override PartName="/ppt/ink/ink1589.xml" ContentType="application/inkml+xml"/>
  <Override PartName="/ppt/ink/ink1590.xml" ContentType="application/inkml+xml"/>
  <Override PartName="/ppt/ink/ink1591.xml" ContentType="application/inkml+xml"/>
  <Override PartName="/ppt/ink/ink1592.xml" ContentType="application/inkml+xml"/>
  <Override PartName="/ppt/ink/ink1593.xml" ContentType="application/inkml+xml"/>
  <Override PartName="/ppt/ink/ink1594.xml" ContentType="application/inkml+xml"/>
  <Override PartName="/ppt/ink/ink1595.xml" ContentType="application/inkml+xml"/>
  <Override PartName="/ppt/ink/ink1596.xml" ContentType="application/inkml+xml"/>
  <Override PartName="/ppt/ink/ink1597.xml" ContentType="application/inkml+xml"/>
  <Override PartName="/ppt/ink/ink1598.xml" ContentType="application/inkml+xml"/>
  <Override PartName="/ppt/ink/ink1599.xml" ContentType="application/inkml+xml"/>
  <Override PartName="/ppt/ink/ink1600.xml" ContentType="application/inkml+xml"/>
  <Override PartName="/ppt/ink/ink1601.xml" ContentType="application/inkml+xml"/>
  <Override PartName="/ppt/ink/ink1602.xml" ContentType="application/inkml+xml"/>
  <Override PartName="/ppt/ink/ink1603.xml" ContentType="application/inkml+xml"/>
  <Override PartName="/ppt/ink/ink1604.xml" ContentType="application/inkml+xml"/>
  <Override PartName="/ppt/ink/ink1605.xml" ContentType="application/inkml+xml"/>
  <Override PartName="/ppt/ink/ink1606.xml" ContentType="application/inkml+xml"/>
  <Override PartName="/ppt/ink/ink1607.xml" ContentType="application/inkml+xml"/>
  <Override PartName="/ppt/ink/ink1608.xml" ContentType="application/inkml+xml"/>
  <Override PartName="/ppt/ink/ink1609.xml" ContentType="application/inkml+xml"/>
  <Override PartName="/ppt/ink/ink1610.xml" ContentType="application/inkml+xml"/>
  <Override PartName="/ppt/ink/ink1611.xml" ContentType="application/inkml+xml"/>
  <Override PartName="/ppt/ink/ink1612.xml" ContentType="application/inkml+xml"/>
  <Override PartName="/ppt/ink/ink1613.xml" ContentType="application/inkml+xml"/>
  <Override PartName="/ppt/ink/ink1614.xml" ContentType="application/inkml+xml"/>
  <Override PartName="/ppt/ink/ink1615.xml" ContentType="application/inkml+xml"/>
  <Override PartName="/ppt/ink/ink1616.xml" ContentType="application/inkml+xml"/>
  <Override PartName="/ppt/ink/ink1617.xml" ContentType="application/inkml+xml"/>
  <Override PartName="/ppt/ink/ink1618.xml" ContentType="application/inkml+xml"/>
  <Override PartName="/ppt/ink/ink1619.xml" ContentType="application/inkml+xml"/>
  <Override PartName="/ppt/ink/ink1620.xml" ContentType="application/inkml+xml"/>
  <Override PartName="/ppt/ink/ink1621.xml" ContentType="application/inkml+xml"/>
  <Override PartName="/ppt/ink/ink1622.xml" ContentType="application/inkml+xml"/>
  <Override PartName="/ppt/ink/ink1623.xml" ContentType="application/inkml+xml"/>
  <Override PartName="/ppt/ink/ink1624.xml" ContentType="application/inkml+xml"/>
  <Override PartName="/ppt/ink/ink1625.xml" ContentType="application/inkml+xml"/>
  <Override PartName="/ppt/ink/ink1626.xml" ContentType="application/inkml+xml"/>
  <Override PartName="/ppt/ink/ink1627.xml" ContentType="application/inkml+xml"/>
  <Override PartName="/ppt/ink/ink1628.xml" ContentType="application/inkml+xml"/>
  <Override PartName="/ppt/ink/ink1629.xml" ContentType="application/inkml+xml"/>
  <Override PartName="/ppt/ink/ink1630.xml" ContentType="application/inkml+xml"/>
  <Override PartName="/ppt/ink/ink1631.xml" ContentType="application/inkml+xml"/>
  <Override PartName="/ppt/ink/ink1632.xml" ContentType="application/inkml+xml"/>
  <Override PartName="/ppt/ink/ink1633.xml" ContentType="application/inkml+xml"/>
  <Override PartName="/ppt/ink/ink1634.xml" ContentType="application/inkml+xml"/>
  <Override PartName="/ppt/ink/ink1635.xml" ContentType="application/inkml+xml"/>
  <Override PartName="/ppt/ink/ink1636.xml" ContentType="application/inkml+xml"/>
  <Override PartName="/ppt/ink/ink1637.xml" ContentType="application/inkml+xml"/>
  <Override PartName="/ppt/ink/ink1638.xml" ContentType="application/inkml+xml"/>
  <Override PartName="/ppt/ink/ink1639.xml" ContentType="application/inkml+xml"/>
  <Override PartName="/ppt/ink/ink1640.xml" ContentType="application/inkml+xml"/>
  <Override PartName="/ppt/ink/ink1641.xml" ContentType="application/inkml+xml"/>
  <Override PartName="/ppt/ink/ink1642.xml" ContentType="application/inkml+xml"/>
  <Override PartName="/ppt/ink/ink1643.xml" ContentType="application/inkml+xml"/>
  <Override PartName="/ppt/ink/ink1644.xml" ContentType="application/inkml+xml"/>
  <Override PartName="/ppt/ink/ink1645.xml" ContentType="application/inkml+xml"/>
  <Override PartName="/ppt/ink/ink1646.xml" ContentType="application/inkml+xml"/>
  <Override PartName="/ppt/ink/ink1647.xml" ContentType="application/inkml+xml"/>
  <Override PartName="/ppt/ink/ink1648.xml" ContentType="application/inkml+xml"/>
  <Override PartName="/ppt/ink/ink1649.xml" ContentType="application/inkml+xml"/>
  <Override PartName="/ppt/ink/ink1650.xml" ContentType="application/inkml+xml"/>
  <Override PartName="/ppt/ink/ink1651.xml" ContentType="application/inkml+xml"/>
  <Override PartName="/ppt/ink/ink1652.xml" ContentType="application/inkml+xml"/>
  <Override PartName="/ppt/ink/ink1653.xml" ContentType="application/inkml+xml"/>
  <Override PartName="/ppt/ink/ink1654.xml" ContentType="application/inkml+xml"/>
  <Override PartName="/ppt/ink/ink1655.xml" ContentType="application/inkml+xml"/>
  <Override PartName="/ppt/ink/ink1656.xml" ContentType="application/inkml+xml"/>
  <Override PartName="/ppt/ink/ink1657.xml" ContentType="application/inkml+xml"/>
  <Override PartName="/ppt/ink/ink1658.xml" ContentType="application/inkml+xml"/>
  <Override PartName="/ppt/ink/ink1659.xml" ContentType="application/inkml+xml"/>
  <Override PartName="/ppt/ink/ink1660.xml" ContentType="application/inkml+xml"/>
  <Override PartName="/ppt/ink/ink1661.xml" ContentType="application/inkml+xml"/>
  <Override PartName="/ppt/ink/ink1662.xml" ContentType="application/inkml+xml"/>
  <Override PartName="/ppt/ink/ink1663.xml" ContentType="application/inkml+xml"/>
  <Override PartName="/ppt/ink/ink1664.xml" ContentType="application/inkml+xml"/>
  <Override PartName="/ppt/ink/ink1665.xml" ContentType="application/inkml+xml"/>
  <Override PartName="/ppt/ink/ink1666.xml" ContentType="application/inkml+xml"/>
  <Override PartName="/ppt/ink/ink1667.xml" ContentType="application/inkml+xml"/>
  <Override PartName="/ppt/ink/ink1668.xml" ContentType="application/inkml+xml"/>
  <Override PartName="/ppt/ink/ink1669.xml" ContentType="application/inkml+xml"/>
  <Override PartName="/ppt/ink/ink1670.xml" ContentType="application/inkml+xml"/>
  <Override PartName="/ppt/ink/ink1671.xml" ContentType="application/inkml+xml"/>
  <Override PartName="/ppt/ink/ink1672.xml" ContentType="application/inkml+xml"/>
  <Override PartName="/ppt/ink/ink1673.xml" ContentType="application/inkml+xml"/>
  <Override PartName="/ppt/ink/ink1674.xml" ContentType="application/inkml+xml"/>
  <Override PartName="/ppt/ink/ink1675.xml" ContentType="application/inkml+xml"/>
  <Override PartName="/ppt/ink/ink1676.xml" ContentType="application/inkml+xml"/>
  <Override PartName="/ppt/ink/ink1677.xml" ContentType="application/inkml+xml"/>
  <Override PartName="/ppt/ink/ink1678.xml" ContentType="application/inkml+xml"/>
  <Override PartName="/ppt/ink/ink1679.xml" ContentType="application/inkml+xml"/>
  <Override PartName="/ppt/ink/ink1680.xml" ContentType="application/inkml+xml"/>
  <Override PartName="/ppt/ink/ink1681.xml" ContentType="application/inkml+xml"/>
  <Override PartName="/ppt/ink/ink1682.xml" ContentType="application/inkml+xml"/>
  <Override PartName="/ppt/ink/ink1683.xml" ContentType="application/inkml+xml"/>
  <Override PartName="/ppt/ink/ink1684.xml" ContentType="application/inkml+xml"/>
  <Override PartName="/ppt/ink/ink1685.xml" ContentType="application/inkml+xml"/>
  <Override PartName="/ppt/ink/ink1686.xml" ContentType="application/inkml+xml"/>
  <Override PartName="/ppt/ink/ink1687.xml" ContentType="application/inkml+xml"/>
  <Override PartName="/ppt/ink/ink1688.xml" ContentType="application/inkml+xml"/>
  <Override PartName="/ppt/ink/ink1689.xml" ContentType="application/inkml+xml"/>
  <Override PartName="/ppt/ink/ink1690.xml" ContentType="application/inkml+xml"/>
  <Override PartName="/ppt/ink/ink1691.xml" ContentType="application/inkml+xml"/>
  <Override PartName="/ppt/ink/ink1692.xml" ContentType="application/inkml+xml"/>
  <Override PartName="/ppt/ink/ink1693.xml" ContentType="application/inkml+xml"/>
  <Override PartName="/ppt/ink/ink1694.xml" ContentType="application/inkml+xml"/>
  <Override PartName="/ppt/ink/ink1695.xml" ContentType="application/inkml+xml"/>
  <Override PartName="/ppt/ink/ink1696.xml" ContentType="application/inkml+xml"/>
  <Override PartName="/ppt/ink/ink1697.xml" ContentType="application/inkml+xml"/>
  <Override PartName="/ppt/ink/ink1698.xml" ContentType="application/inkml+xml"/>
  <Override PartName="/ppt/ink/ink1699.xml" ContentType="application/inkml+xml"/>
  <Override PartName="/ppt/ink/ink1700.xml" ContentType="application/inkml+xml"/>
  <Override PartName="/ppt/ink/ink1701.xml" ContentType="application/inkml+xml"/>
  <Override PartName="/ppt/ink/ink1702.xml" ContentType="application/inkml+xml"/>
  <Override PartName="/ppt/ink/ink1703.xml" ContentType="application/inkml+xml"/>
  <Override PartName="/ppt/ink/ink1704.xml" ContentType="application/inkml+xml"/>
  <Override PartName="/ppt/ink/ink1705.xml" ContentType="application/inkml+xml"/>
  <Override PartName="/ppt/ink/ink1706.xml" ContentType="application/inkml+xml"/>
  <Override PartName="/ppt/ink/ink1707.xml" ContentType="application/inkml+xml"/>
  <Override PartName="/ppt/ink/ink1708.xml" ContentType="application/inkml+xml"/>
  <Override PartName="/ppt/ink/ink1709.xml" ContentType="application/inkml+xml"/>
  <Override PartName="/ppt/ink/ink1710.xml" ContentType="application/inkml+xml"/>
  <Override PartName="/ppt/ink/ink1711.xml" ContentType="application/inkml+xml"/>
  <Override PartName="/ppt/ink/ink1712.xml" ContentType="application/inkml+xml"/>
  <Override PartName="/ppt/ink/ink1713.xml" ContentType="application/inkml+xml"/>
  <Override PartName="/ppt/ink/ink1714.xml" ContentType="application/inkml+xml"/>
  <Override PartName="/ppt/ink/ink1715.xml" ContentType="application/inkml+xml"/>
  <Override PartName="/ppt/ink/ink1716.xml" ContentType="application/inkml+xml"/>
  <Override PartName="/ppt/ink/ink1717.xml" ContentType="application/inkml+xml"/>
  <Override PartName="/ppt/ink/ink1718.xml" ContentType="application/inkml+xml"/>
  <Override PartName="/ppt/ink/ink1719.xml" ContentType="application/inkml+xml"/>
  <Override PartName="/ppt/ink/ink1720.xml" ContentType="application/inkml+xml"/>
  <Override PartName="/ppt/ink/ink1721.xml" ContentType="application/inkml+xml"/>
  <Override PartName="/ppt/ink/ink1722.xml" ContentType="application/inkml+xml"/>
  <Override PartName="/ppt/ink/ink1723.xml" ContentType="application/inkml+xml"/>
  <Override PartName="/ppt/ink/ink1724.xml" ContentType="application/inkml+xml"/>
  <Override PartName="/ppt/ink/ink1725.xml" ContentType="application/inkml+xml"/>
  <Override PartName="/ppt/ink/ink1726.xml" ContentType="application/inkml+xml"/>
  <Override PartName="/ppt/ink/ink1727.xml" ContentType="application/inkml+xml"/>
  <Override PartName="/ppt/ink/ink1728.xml" ContentType="application/inkml+xml"/>
  <Override PartName="/ppt/ink/ink1729.xml" ContentType="application/inkml+xml"/>
  <Override PartName="/ppt/ink/ink1730.xml" ContentType="application/inkml+xml"/>
  <Override PartName="/ppt/ink/ink1731.xml" ContentType="application/inkml+xml"/>
  <Override PartName="/ppt/ink/ink1732.xml" ContentType="application/inkml+xml"/>
  <Override PartName="/ppt/ink/ink1733.xml" ContentType="application/inkml+xml"/>
  <Override PartName="/ppt/ink/ink1734.xml" ContentType="application/inkml+xml"/>
  <Override PartName="/ppt/ink/ink1735.xml" ContentType="application/inkml+xml"/>
  <Override PartName="/ppt/ink/ink1736.xml" ContentType="application/inkml+xml"/>
  <Override PartName="/ppt/ink/ink1737.xml" ContentType="application/inkml+xml"/>
  <Override PartName="/ppt/ink/ink1738.xml" ContentType="application/inkml+xml"/>
  <Override PartName="/ppt/ink/ink1739.xml" ContentType="application/inkml+xml"/>
  <Override PartName="/ppt/ink/ink1740.xml" ContentType="application/inkml+xml"/>
  <Override PartName="/ppt/ink/ink1741.xml" ContentType="application/inkml+xml"/>
  <Override PartName="/ppt/ink/ink1742.xml" ContentType="application/inkml+xml"/>
  <Override PartName="/ppt/ink/ink1743.xml" ContentType="application/inkml+xml"/>
  <Override PartName="/ppt/ink/ink1744.xml" ContentType="application/inkml+xml"/>
  <Override PartName="/ppt/ink/ink1745.xml" ContentType="application/inkml+xml"/>
  <Override PartName="/ppt/ink/ink1746.xml" ContentType="application/inkml+xml"/>
  <Override PartName="/ppt/ink/ink1747.xml" ContentType="application/inkml+xml"/>
  <Override PartName="/ppt/ink/ink1748.xml" ContentType="application/inkml+xml"/>
  <Override PartName="/ppt/ink/ink1749.xml" ContentType="application/inkml+xml"/>
  <Override PartName="/ppt/ink/ink1750.xml" ContentType="application/inkml+xml"/>
  <Override PartName="/ppt/ink/ink1751.xml" ContentType="application/inkml+xml"/>
  <Override PartName="/ppt/ink/ink1752.xml" ContentType="application/inkml+xml"/>
  <Override PartName="/ppt/ink/ink1753.xml" ContentType="application/inkml+xml"/>
  <Override PartName="/ppt/ink/ink1754.xml" ContentType="application/inkml+xml"/>
  <Override PartName="/ppt/ink/ink1755.xml" ContentType="application/inkml+xml"/>
  <Override PartName="/ppt/ink/ink1756.xml" ContentType="application/inkml+xml"/>
  <Override PartName="/ppt/ink/ink1757.xml" ContentType="application/inkml+xml"/>
  <Override PartName="/ppt/ink/ink1758.xml" ContentType="application/inkml+xml"/>
  <Override PartName="/ppt/ink/ink1759.xml" ContentType="application/inkml+xml"/>
  <Override PartName="/ppt/ink/ink1760.xml" ContentType="application/inkml+xml"/>
  <Override PartName="/ppt/ink/ink1761.xml" ContentType="application/inkml+xml"/>
  <Override PartName="/ppt/ink/ink1762.xml" ContentType="application/inkml+xml"/>
  <Override PartName="/ppt/ink/ink1763.xml" ContentType="application/inkml+xml"/>
  <Override PartName="/ppt/ink/ink1764.xml" ContentType="application/inkml+xml"/>
  <Override PartName="/ppt/ink/ink1765.xml" ContentType="application/inkml+xml"/>
  <Override PartName="/ppt/ink/ink1766.xml" ContentType="application/inkml+xml"/>
  <Override PartName="/ppt/ink/ink1767.xml" ContentType="application/inkml+xml"/>
  <Override PartName="/ppt/ink/ink1768.xml" ContentType="application/inkml+xml"/>
  <Override PartName="/ppt/ink/ink1769.xml" ContentType="application/inkml+xml"/>
  <Override PartName="/ppt/ink/ink1770.xml" ContentType="application/inkml+xml"/>
  <Override PartName="/ppt/ink/ink1771.xml" ContentType="application/inkml+xml"/>
  <Override PartName="/ppt/ink/ink1772.xml" ContentType="application/inkml+xml"/>
  <Override PartName="/ppt/ink/ink1773.xml" ContentType="application/inkml+xml"/>
  <Override PartName="/ppt/ink/ink1774.xml" ContentType="application/inkml+xml"/>
  <Override PartName="/ppt/ink/ink1775.xml" ContentType="application/inkml+xml"/>
  <Override PartName="/ppt/ink/ink1776.xml" ContentType="application/inkml+xml"/>
  <Override PartName="/ppt/ink/ink1777.xml" ContentType="application/inkml+xml"/>
  <Override PartName="/ppt/ink/ink1778.xml" ContentType="application/inkml+xml"/>
  <Override PartName="/ppt/ink/ink1779.xml" ContentType="application/inkml+xml"/>
  <Override PartName="/ppt/ink/ink1780.xml" ContentType="application/inkml+xml"/>
  <Override PartName="/ppt/ink/ink1781.xml" ContentType="application/inkml+xml"/>
  <Override PartName="/ppt/ink/ink1782.xml" ContentType="application/inkml+xml"/>
  <Override PartName="/ppt/ink/ink1783.xml" ContentType="application/inkml+xml"/>
  <Override PartName="/ppt/ink/ink1784.xml" ContentType="application/inkml+xml"/>
  <Override PartName="/ppt/ink/ink1785.xml" ContentType="application/inkml+xml"/>
  <Override PartName="/ppt/ink/ink1786.xml" ContentType="application/inkml+xml"/>
  <Override PartName="/ppt/ink/ink1787.xml" ContentType="application/inkml+xml"/>
  <Override PartName="/ppt/ink/ink1788.xml" ContentType="application/inkml+xml"/>
  <Override PartName="/ppt/ink/ink1789.xml" ContentType="application/inkml+xml"/>
  <Override PartName="/ppt/ink/ink1790.xml" ContentType="application/inkml+xml"/>
  <Override PartName="/ppt/ink/ink1791.xml" ContentType="application/inkml+xml"/>
  <Override PartName="/ppt/ink/ink1792.xml" ContentType="application/inkml+xml"/>
  <Override PartName="/ppt/ink/ink1793.xml" ContentType="application/inkml+xml"/>
  <Override PartName="/ppt/ink/ink1794.xml" ContentType="application/inkml+xml"/>
  <Override PartName="/ppt/ink/ink1795.xml" ContentType="application/inkml+xml"/>
  <Override PartName="/ppt/ink/ink1796.xml" ContentType="application/inkml+xml"/>
  <Override PartName="/ppt/ink/ink1797.xml" ContentType="application/inkml+xml"/>
  <Override PartName="/ppt/ink/ink1798.xml" ContentType="application/inkml+xml"/>
  <Override PartName="/ppt/ink/ink1799.xml" ContentType="application/inkml+xml"/>
  <Override PartName="/ppt/ink/ink1800.xml" ContentType="application/inkml+xml"/>
  <Override PartName="/ppt/ink/ink1801.xml" ContentType="application/inkml+xml"/>
  <Override PartName="/ppt/ink/ink1802.xml" ContentType="application/inkml+xml"/>
  <Override PartName="/ppt/ink/ink1803.xml" ContentType="application/inkml+xml"/>
  <Override PartName="/ppt/ink/ink1804.xml" ContentType="application/inkml+xml"/>
  <Override PartName="/ppt/ink/ink1805.xml" ContentType="application/inkml+xml"/>
  <Override PartName="/ppt/ink/ink1806.xml" ContentType="application/inkml+xml"/>
  <Override PartName="/ppt/ink/ink1807.xml" ContentType="application/inkml+xml"/>
  <Override PartName="/ppt/ink/ink1808.xml" ContentType="application/inkml+xml"/>
  <Override PartName="/ppt/ink/ink1809.xml" ContentType="application/inkml+xml"/>
  <Override PartName="/ppt/ink/ink1810.xml" ContentType="application/inkml+xml"/>
  <Override PartName="/ppt/ink/ink1811.xml" ContentType="application/inkml+xml"/>
  <Override PartName="/ppt/ink/ink1812.xml" ContentType="application/inkml+xml"/>
  <Override PartName="/ppt/ink/ink1813.xml" ContentType="application/inkml+xml"/>
  <Override PartName="/ppt/ink/ink1814.xml" ContentType="application/inkml+xml"/>
  <Override PartName="/ppt/ink/ink1815.xml" ContentType="application/inkml+xml"/>
  <Override PartName="/ppt/ink/ink1816.xml" ContentType="application/inkml+xml"/>
  <Override PartName="/ppt/ink/ink1817.xml" ContentType="application/inkml+xml"/>
  <Override PartName="/ppt/ink/ink1818.xml" ContentType="application/inkml+xml"/>
  <Override PartName="/ppt/ink/ink1819.xml" ContentType="application/inkml+xml"/>
  <Override PartName="/ppt/ink/ink1820.xml" ContentType="application/inkml+xml"/>
  <Override PartName="/ppt/ink/ink1821.xml" ContentType="application/inkml+xml"/>
  <Override PartName="/ppt/ink/ink1822.xml" ContentType="application/inkml+xml"/>
  <Override PartName="/ppt/ink/ink1823.xml" ContentType="application/inkml+xml"/>
  <Override PartName="/ppt/ink/ink1824.xml" ContentType="application/inkml+xml"/>
  <Override PartName="/ppt/ink/ink1825.xml" ContentType="application/inkml+xml"/>
  <Override PartName="/ppt/ink/ink1826.xml" ContentType="application/inkml+xml"/>
  <Override PartName="/ppt/ink/ink1827.xml" ContentType="application/inkml+xml"/>
  <Override PartName="/ppt/ink/ink1828.xml" ContentType="application/inkml+xml"/>
  <Override PartName="/ppt/ink/ink1829.xml" ContentType="application/inkml+xml"/>
  <Override PartName="/ppt/ink/ink1830.xml" ContentType="application/inkml+xml"/>
  <Override PartName="/ppt/ink/ink1831.xml" ContentType="application/inkml+xml"/>
  <Override PartName="/ppt/ink/ink1832.xml" ContentType="application/inkml+xml"/>
  <Override PartName="/ppt/ink/ink1833.xml" ContentType="application/inkml+xml"/>
  <Override PartName="/ppt/ink/ink1834.xml" ContentType="application/inkml+xml"/>
  <Override PartName="/ppt/ink/ink1835.xml" ContentType="application/inkml+xml"/>
  <Override PartName="/ppt/ink/ink1836.xml" ContentType="application/inkml+xml"/>
  <Override PartName="/ppt/ink/ink1837.xml" ContentType="application/inkml+xml"/>
  <Override PartName="/ppt/ink/ink1838.xml" ContentType="application/inkml+xml"/>
  <Override PartName="/ppt/ink/ink1839.xml" ContentType="application/inkml+xml"/>
  <Override PartName="/ppt/ink/ink1840.xml" ContentType="application/inkml+xml"/>
  <Override PartName="/ppt/ink/ink1841.xml" ContentType="application/inkml+xml"/>
  <Override PartName="/ppt/ink/ink1842.xml" ContentType="application/inkml+xml"/>
  <Override PartName="/ppt/ink/ink1843.xml" ContentType="application/inkml+xml"/>
  <Override PartName="/ppt/ink/ink1844.xml" ContentType="application/inkml+xml"/>
  <Override PartName="/ppt/ink/ink1845.xml" ContentType="application/inkml+xml"/>
  <Override PartName="/ppt/ink/ink1846.xml" ContentType="application/inkml+xml"/>
  <Override PartName="/ppt/ink/ink1847.xml" ContentType="application/inkml+xml"/>
  <Override PartName="/ppt/ink/ink1848.xml" ContentType="application/inkml+xml"/>
  <Override PartName="/ppt/ink/ink1849.xml" ContentType="application/inkml+xml"/>
  <Override PartName="/ppt/ink/ink1850.xml" ContentType="application/inkml+xml"/>
  <Override PartName="/ppt/ink/ink1851.xml" ContentType="application/inkml+xml"/>
  <Override PartName="/ppt/ink/ink1852.xml" ContentType="application/inkml+xml"/>
  <Override PartName="/ppt/ink/ink1853.xml" ContentType="application/inkml+xml"/>
  <Override PartName="/ppt/ink/ink1854.xml" ContentType="application/inkml+xml"/>
  <Override PartName="/ppt/ink/ink1855.xml" ContentType="application/inkml+xml"/>
  <Override PartName="/ppt/ink/ink1856.xml" ContentType="application/inkml+xml"/>
  <Override PartName="/ppt/ink/ink1857.xml" ContentType="application/inkml+xml"/>
  <Override PartName="/ppt/ink/ink1858.xml" ContentType="application/inkml+xml"/>
  <Override PartName="/ppt/ink/ink1859.xml" ContentType="application/inkml+xml"/>
  <Override PartName="/ppt/ink/ink1860.xml" ContentType="application/inkml+xml"/>
  <Override PartName="/ppt/ink/ink1861.xml" ContentType="application/inkml+xml"/>
  <Override PartName="/ppt/ink/ink1862.xml" ContentType="application/inkml+xml"/>
  <Override PartName="/ppt/ink/ink1863.xml" ContentType="application/inkml+xml"/>
  <Override PartName="/ppt/ink/ink1864.xml" ContentType="application/inkml+xml"/>
  <Override PartName="/ppt/ink/ink1865.xml" ContentType="application/inkml+xml"/>
  <Override PartName="/ppt/ink/ink1866.xml" ContentType="application/inkml+xml"/>
  <Override PartName="/ppt/ink/ink1867.xml" ContentType="application/inkml+xml"/>
  <Override PartName="/ppt/ink/ink1868.xml" ContentType="application/inkml+xml"/>
  <Override PartName="/ppt/ink/ink1869.xml" ContentType="application/inkml+xml"/>
  <Override PartName="/ppt/ink/ink1870.xml" ContentType="application/inkml+xml"/>
  <Override PartName="/ppt/ink/ink1871.xml" ContentType="application/inkml+xml"/>
  <Override PartName="/ppt/ink/ink1872.xml" ContentType="application/inkml+xml"/>
  <Override PartName="/ppt/ink/ink1873.xml" ContentType="application/inkml+xml"/>
  <Override PartName="/ppt/ink/ink1874.xml" ContentType="application/inkml+xml"/>
  <Override PartName="/ppt/ink/ink1875.xml" ContentType="application/inkml+xml"/>
  <Override PartName="/ppt/ink/ink1876.xml" ContentType="application/inkml+xml"/>
  <Override PartName="/ppt/ink/ink1877.xml" ContentType="application/inkml+xml"/>
  <Override PartName="/ppt/ink/ink1878.xml" ContentType="application/inkml+xml"/>
  <Override PartName="/ppt/ink/ink1879.xml" ContentType="application/inkml+xml"/>
  <Override PartName="/ppt/ink/ink1880.xml" ContentType="application/inkml+xml"/>
  <Override PartName="/ppt/ink/ink1881.xml" ContentType="application/inkml+xml"/>
  <Override PartName="/ppt/ink/ink1882.xml" ContentType="application/inkml+xml"/>
  <Override PartName="/ppt/ink/ink1883.xml" ContentType="application/inkml+xml"/>
  <Override PartName="/ppt/ink/ink1884.xml" ContentType="application/inkml+xml"/>
  <Override PartName="/ppt/ink/ink1885.xml" ContentType="application/inkml+xml"/>
  <Override PartName="/ppt/ink/ink1886.xml" ContentType="application/inkml+xml"/>
  <Override PartName="/ppt/ink/ink1887.xml" ContentType="application/inkml+xml"/>
  <Override PartName="/ppt/ink/ink1888.xml" ContentType="application/inkml+xml"/>
  <Override PartName="/ppt/ink/ink1889.xml" ContentType="application/inkml+xml"/>
  <Override PartName="/ppt/ink/ink1890.xml" ContentType="application/inkml+xml"/>
  <Override PartName="/ppt/ink/ink1891.xml" ContentType="application/inkml+xml"/>
  <Override PartName="/ppt/ink/ink1892.xml" ContentType="application/inkml+xml"/>
  <Override PartName="/ppt/ink/ink1893.xml" ContentType="application/inkml+xml"/>
  <Override PartName="/ppt/ink/ink1894.xml" ContentType="application/inkml+xml"/>
  <Override PartName="/ppt/ink/ink1895.xml" ContentType="application/inkml+xml"/>
  <Override PartName="/ppt/ink/ink1896.xml" ContentType="application/inkml+xml"/>
  <Override PartName="/ppt/ink/ink1897.xml" ContentType="application/inkml+xml"/>
  <Override PartName="/ppt/ink/ink1898.xml" ContentType="application/inkml+xml"/>
  <Override PartName="/ppt/ink/ink1899.xml" ContentType="application/inkml+xml"/>
  <Override PartName="/ppt/ink/ink1900.xml" ContentType="application/inkml+xml"/>
  <Override PartName="/ppt/ink/ink1901.xml" ContentType="application/inkml+xml"/>
  <Override PartName="/ppt/ink/ink1902.xml" ContentType="application/inkml+xml"/>
  <Override PartName="/ppt/ink/ink1903.xml" ContentType="application/inkml+xml"/>
  <Override PartName="/ppt/ink/ink1904.xml" ContentType="application/inkml+xml"/>
  <Override PartName="/ppt/ink/ink1905.xml" ContentType="application/inkml+xml"/>
  <Override PartName="/ppt/ink/ink1906.xml" ContentType="application/inkml+xml"/>
  <Override PartName="/ppt/ink/ink1907.xml" ContentType="application/inkml+xml"/>
  <Override PartName="/ppt/ink/ink1908.xml" ContentType="application/inkml+xml"/>
  <Override PartName="/ppt/ink/ink1909.xml" ContentType="application/inkml+xml"/>
  <Override PartName="/ppt/ink/ink1910.xml" ContentType="application/inkml+xml"/>
  <Override PartName="/ppt/ink/ink1911.xml" ContentType="application/inkml+xml"/>
  <Override PartName="/ppt/ink/ink1912.xml" ContentType="application/inkml+xml"/>
  <Override PartName="/ppt/ink/ink1913.xml" ContentType="application/inkml+xml"/>
  <Override PartName="/ppt/ink/ink1914.xml" ContentType="application/inkml+xml"/>
  <Override PartName="/ppt/ink/ink1915.xml" ContentType="application/inkml+xml"/>
  <Override PartName="/ppt/ink/ink1916.xml" ContentType="application/inkml+xml"/>
  <Override PartName="/ppt/ink/ink1917.xml" ContentType="application/inkml+xml"/>
  <Override PartName="/ppt/ink/ink1918.xml" ContentType="application/inkml+xml"/>
  <Override PartName="/ppt/ink/ink1919.xml" ContentType="application/inkml+xml"/>
  <Override PartName="/ppt/ink/ink1920.xml" ContentType="application/inkml+xml"/>
  <Override PartName="/ppt/ink/ink1921.xml" ContentType="application/inkml+xml"/>
  <Override PartName="/ppt/ink/ink1922.xml" ContentType="application/inkml+xml"/>
  <Override PartName="/ppt/ink/ink1923.xml" ContentType="application/inkml+xml"/>
  <Override PartName="/ppt/ink/ink1924.xml" ContentType="application/inkml+xml"/>
  <Override PartName="/ppt/ink/ink1925.xml" ContentType="application/inkml+xml"/>
  <Override PartName="/ppt/ink/ink1926.xml" ContentType="application/inkml+xml"/>
  <Override PartName="/ppt/ink/ink1927.xml" ContentType="application/inkml+xml"/>
  <Override PartName="/ppt/ink/ink1928.xml" ContentType="application/inkml+xml"/>
  <Override PartName="/ppt/ink/ink1929.xml" ContentType="application/inkml+xml"/>
  <Override PartName="/ppt/ink/ink1930.xml" ContentType="application/inkml+xml"/>
  <Override PartName="/ppt/ink/ink1931.xml" ContentType="application/inkml+xml"/>
  <Override PartName="/ppt/ink/ink1932.xml" ContentType="application/inkml+xml"/>
  <Override PartName="/ppt/ink/ink1933.xml" ContentType="application/inkml+xml"/>
  <Override PartName="/ppt/ink/ink1934.xml" ContentType="application/inkml+xml"/>
  <Override PartName="/ppt/ink/ink1935.xml" ContentType="application/inkml+xml"/>
  <Override PartName="/ppt/ink/ink1936.xml" ContentType="application/inkml+xml"/>
  <Override PartName="/ppt/ink/ink1937.xml" ContentType="application/inkml+xml"/>
  <Override PartName="/ppt/ink/ink1938.xml" ContentType="application/inkml+xml"/>
  <Override PartName="/ppt/ink/ink1939.xml" ContentType="application/inkml+xml"/>
  <Override PartName="/ppt/ink/ink1940.xml" ContentType="application/inkml+xml"/>
  <Override PartName="/ppt/ink/ink1941.xml" ContentType="application/inkml+xml"/>
  <Override PartName="/ppt/ink/ink1942.xml" ContentType="application/inkml+xml"/>
  <Override PartName="/ppt/ink/ink1943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8" r:id="rId11"/>
    <p:sldId id="277" r:id="rId12"/>
    <p:sldId id="278" r:id="rId13"/>
    <p:sldId id="280" r:id="rId14"/>
    <p:sldId id="279" r:id="rId15"/>
    <p:sldId id="281" r:id="rId16"/>
    <p:sldId id="273" r:id="rId17"/>
    <p:sldId id="276" r:id="rId18"/>
    <p:sldId id="274" r:id="rId19"/>
    <p:sldId id="275" r:id="rId20"/>
    <p:sldId id="267" r:id="rId21"/>
    <p:sldId id="269" r:id="rId22"/>
    <p:sldId id="266" r:id="rId23"/>
    <p:sldId id="270" r:id="rId24"/>
    <p:sldId id="271" r:id="rId25"/>
    <p:sldId id="272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14:39.92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8,'4'7'5991,"2"-4"-10006,1 0 2039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19:24.72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0 0 24575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19:30.39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339 215 8,'0'2'369,"6"-28"13423,19-15-9700,-3 3-2519,-18 29-1098,0 2-172,0-1 0,-1 1 0,0 0 0,-1-1 0,0 0 0,0 1 0,0-1 0,-1 0 0,0 0 0,-1-14 0,-1 22-235,0-1 0,0 0 0,0 1 0,0-1 0,0 1 0,-1 0 0,1-1 0,0 1-1,0 0 1,-1 0 0,1 0 0,0 0 0,0 0 0,-1 0 0,1 0 0,0 0 0,0 0 0,0 0-1,-1 1 1,-1 0 0,-27 7-428,8 0 275,1 1-1,0 1 1,1 1 0,0 1-1,0 1 1,2 1-1,-1 0 1,2 1 0,-17 19-1,31-31 62,0 0-1,1 0 1,-1 0-1,1 0 0,0 0 1,0 1-1,0-1 0,0 1 1,1 0-1,-1-1 0,1 1 1,0 0-1,0 0 0,1-1 1,-1 1-1,1 0 1,0 0-1,0 0 0,0 0 1,0 0-1,1 0 0,-1 0 1,1-1-1,0 1 0,0 0 1,0 0-1,1-1 1,0 1-1,-1-1 0,1 1 1,0-1-1,1 0 0,-1 0 1,3 3-1,10 9-9,0-2 0,1 0 0,1-1 0,0 0 0,27 13 0,16 12 76,-50-31-33,-1 1 0,0 1-1,-1-1 1,1 1 0,-2 1 0,13 15 0,-19-22 0,0 1 1,0-1 0,0 0-1,0 1 1,0-1 0,0 1-1,0-1 1,-1 1 0,1-1-1,-1 1 1,0 0 0,0-1-1,0 1 1,0 0 0,0-1-1,-1 1 1,1-1 0,-1 1-1,0-1 1,1 1 0,-1-1-1,0 1 1,-1-1 0,1 0 0,0 1-1,-1-1 1,1 0 0,-1 0-1,1 0 1,-1 0 0,0 0-1,0-1 1,0 1 0,-4 2-1,-6 5 42,-1-1-1,1 0 0,-2-1 0,1 0 0,-1-1 1,0-1-1,0 0 0,-28 5 0,16-5 29,-1-2 0,0 0-1,0-2 1,-28-2 0,43-1-1323,-27-10 4086,19-3-5243,18 5-3009,8-1-4106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19:30.92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0 484 2873,'5'0'917,"0"-1"1,0 1-1,0-1 1,0 0-1,0 0 1,0 0-1,0-1 1,7-3-1,-3-1-299,0 0-1,0 0 0,0-1 0,-1-1 0,0 1 0,-1-2 0,1 1 1,-2-1-1,1 0 0,-1 0 0,0 0 0,-1-1 0,0 0 0,-1 0 1,4-12-1,1-6-75,-1 1 1,-2-1 0,-1-1 0,3-47-1,-14-63 1252,-9 180-2690,-14 57 838,11-42 13,-17 95 0,32-135 47,1 1 0,1 0-1,0-1 1,2 1 0,0 0-1,0-1 1,2 1 0,0-1-1,1 0 1,9 24 0,-12-37-16,0 0 0,0 0 0,1 0 1,0 0-1,0 0 0,-1 0 0,2 0 1,-1 0-1,0-1 0,0 1 1,1-1-1,0 0 0,-1 0 0,1 0 1,0 0-1,0 0 0,0 0 0,0-1 1,0 1-1,6 1 0,-3-3 79,-1 1 0,0-1 1,1 0-1,-1 0 0,0 0 0,1-1 0,-1 0 0,0 0 0,0 0 0,1-1 0,-1 0 0,6-2 0,2-3-595,0 0 0,-1 0 0,24-18 0,19-28-8659,-44 39 2768,-2-1-885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19:31.27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0 110 12387,'12'-9'7862,"45"-18"-8102,-54 26 694,40-17-365,1 1 0,49-11-1,-53 21-4003,-1 5-4173,-26 2-630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19:32.06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170 149 288,'0'-4'12026,"5"-6"-6722,21-32-5291,-21 34 1605,-1 2-1194,0-1 0,0 1 0,-1-1 0,0 0 0,0 0 0,2-9 0,-5 15-341,0 0-1,0 0 1,1 0-1,-1 0 0,0 0 1,0 0-1,0 0 1,-1 0-1,1 0 1,0 0-1,0 0 0,0 0 1,-1 0-1,1 0 1,0 0-1,-1 0 1,1 0-1,-1 1 0,1-1 1,-1 0-1,0 0 1,0 0-1,-1 0-63,1 0 0,-1 0 0,0 0-1,0 1 1,1-1 0,-1 1 0,0 0 0,0-1 0,0 1-1,0 0 1,1 0 0,-1 0 0,0 0 0,0 0 0,0 0-1,-3 2 1,-6 0-53,1 1 0,-1 0 1,0 0-1,1 1 0,0 1 0,0 0 0,0 0 0,1 1 0,0 0 1,0 0-1,0 1 0,1 1 0,-11 11 0,14-14 9,0 1-1,1 0 1,0 0-1,0 0 1,0 1-1,1-1 1,0 1-1,0 0 1,1 0-1,0 0 1,0 0-1,0 0 1,1 0-1,0 1 1,1-1-1,0 0 1,0 1-1,0-1 1,1 0-1,3 15 1,-4-21 17,1 1 0,-1 0 0,1-1 0,-1 1 0,1-1 0,0 0 0,-1 1 0,1-1 0,0 1 0,0-1 0,0 0 0,0 0 1,1 0-1,-1 1 0,0-1 0,0 0 0,1 0 0,-1-1 0,0 1 0,1 0 0,-1 0 0,3 0 0,-1 0 16,1-1 0,-1 1 0,0-1 1,0 0-1,1 0 0,-1 0 0,0 0 0,1-1 0,-1 0 0,5-1 0,2-1 65,0-1-1,0 0 0,-1-1 0,0 0 1,17-12-1,-10 4 52,0-1 0,21-25-1,-31 32-41,-1 0-1,0 0 1,0 0 0,0 0-1,-1-1 1,-1 1-1,1-1 1,-1 0-1,2-10 1,-8 17 924,-5 8-969,-7 10-467,13-13 411,0 0 0,0 0 0,0 0 0,1 0 0,-1 0-1,1 0 1,0 0 0,0 1 0,1-1 0,-1 0 0,1 1 0,0-1 0,0 0 0,0 1 0,1-1-1,0 0 1,-1 1 0,2-1 0,-1 0 0,0 0 0,1 0 0,0 0 0,0 0 0,0 0-1,0 0 1,0-1 0,1 1 0,0-1 0,0 1 0,0-1 0,5 4 0,-3-3 20,0-1 0,-1 0 0,1 0 0,0-1 0,1 1 0,-1-1 0,0 0 0,1-1 1,-1 1-1,1-1 0,-1 0 0,1-1 0,0 1 0,-1-1 0,1 0 0,0 0 0,-1-1 0,1 0 0,-1 0 1,1 0-1,-1-1 0,1 0 0,-1 0 0,8-4 0,1-2 23,0-1-1,-1 0 1,0-2 0,-1 1-1,0-2 1,11-12 0,-15 15 31,0 0 0,-1 0 0,-1-1-1,0 0 1,0 0 0,-1 0 0,0-1 0,-1 1 0,5-16 0,-9 25-48,0 0 1,0 0 0,0 1-1,0-1 1,0 0 0,0 0-1,0 1 1,0-1 0,0 0-1,-1 0 1,1 1 0,0-1-1,0 0 1,-1 0 0,1 1-1,0-1 1,-1 0 0,1 1-1,-1-1 1,1 1 0,-1-1-1,1 1 1,-1-1 0,1 1-1,-1-1 1,0 1 0,1-1-1,-1 1 1,1-1 0,-1 1-1,-1 0 1,0-1-36,-1 0 1,1 0-1,-1 0 1,1 1-1,-1 0 1,1-1-1,-1 1 1,0 0-1,1 0 1,-5 1-1,6-1-17,-1 0 0,0 0 1,0 0-1,0 1 0,0-1 0,1 0 1,-1 1-1,0-1 0,0 1 0,1 0 1,-1 0-1,0 0 0,1 0 0,-1 0 1,1 0-1,-1 0 0,1 0 0,-1 0 1,1 1-1,0-1 0,0 1 0,0-1 1,0 1-1,0-1 0,0 1 0,0-1 1,0 1-1,1 0 0,-1 0 0,0-1 0,1 1 1,0 0-1,-1 0 0,1 2 0,1 1 30,1-1 0,0 1 0,0-1 0,0 0 0,0 0 0,1 0 0,-1 0 0,1 0-1,0 0 1,1-1 0,-1 0 0,0 1 0,1-1 0,4 3 0,-3-2 17,1 1 1,-1-1 0,-1 1-1,1 1 1,-1-1 0,6 9-1,3 20-39,-11-27 30,0-1 1,0 1 0,1-1 0,0 0-1,0 1 1,1-1 0,6 9-1,23-40 661,125-70-2956,-152 91 93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19:32.77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56 272 32,'14'-91'15263,"-12"68"-13181,2 0-1,0 1 1,8-28 0,-7 38-1706,10-39 1193,-29 76-1751,3 21 119,2 0 0,2 0-1,2 1 1,2-1 0,6 81-1,-3-126 69,0-1 0,-1 1 0,1 0 0,0 0 0,0 0 0,0 0 0,0 0 0,1 0 0,-1 0 0,0-1 0,0 1 0,0 0 0,1 0 0,-1 0 0,0 0 0,1-1 0,-1 1 0,1 0 0,-1 0 0,1-1 0,-1 1 0,1 0 0,0-1 0,-1 1 0,1-1 0,0 1 0,-1 0 0,1-1 0,1 1 0,22-11 402,-3-1-354,-14 8-68,1 1 0,0-1 0,0 2 1,0-1-1,0 1 0,1 0 0,-1 1 0,0 0 0,0 0 1,9 2-1,-15-2-19,0 0 0,0 0 0,0 1 1,0-1-1,0 1 0,0 0 0,0 0 1,0 0-1,0 0 0,0 0 0,0 0 1,0 0-1,0 0 0,-1 1 0,1-1 0,-1 1 1,1-1-1,-1 1 0,1 0 0,-1-1 1,0 1-1,0 0 0,0 0 0,0 0 1,0 0-1,0 0 0,-1 0 0,1 0 1,0 0-1,-1 0 0,0 0 0,0 1 0,1-1 1,-1 0-1,0 0 0,-1 0 0,1 0 1,0 0-1,-1 1 0,1-1 0,-1 0 1,-1 3-1,-1 2-6,0-1 1,0 1 0,-1-1 0,0 0-1,0 0 1,-1-1 0,0 1-1,0-1 1,0 0 0,0 0-1,-1-1 1,0 1 0,0-1-1,0-1 1,0 1 0,-8 2-1,10-3 103,-1-1 1,0 0-1,1 0 0,-1 0 0,0 0 0,0-1 0,0 0 0,0 0 0,0 0 0,-1-1 0,1 0 0,0 0 0,0 0 0,0 0 0,0-1 0,-1 0 0,1 0 0,0 0 0,0-1 0,1 0 0,-1 0 0,0 0 0,-4-3 0,4 1-53,0 0 0,0-1 0,1 0 0,0 0 0,0 0 1,0 0-1,0-1 0,-3-7 0,1-13-4753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19:33.94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0 430 2833,'2'2'12317,"3"2"-10479,6-5-1564,1-1 1,-1-1 0,0 0 0,0 0 0,0-1-1,0-1 1,-1 1 0,1-2 0,-1 1-1,-1-1 1,1-1 0,-1 0 0,0 0 0,-1-1-1,1 0 1,-2-1 0,1 0 0,-1 0-1,0 0 1,-1-1 0,0 0 0,-1 0 0,0 0-1,4-13 1,-10 17 389,-7 18-1000,-7 22-107,13-24 429,0 0 0,0 0 0,1 0 0,1 0 0,0 0 0,0 0 0,1 0 0,3 17 0,-4-25 10,1 1-1,0-1 1,0 0-1,0 1 1,0-1-1,0 0 1,0 0-1,0 0 1,1 0-1,-1 0 1,1 0 0,-1 0-1,1 0 1,0-1-1,0 1 1,0-1-1,0 1 1,0-1-1,0 0 1,0 0-1,0 0 1,1 0-1,-1 0 1,0 0-1,1 0 1,-1-1 0,1 1-1,-1-1 1,0 0-1,1 0 1,-1 0-1,1 0 1,-1 0-1,1 0 1,-1-1-1,1 1 1,-1-1-1,0 0 1,1 0-1,3-2 1,7-2 0,0 0 0,0-1 0,-1-1 1,0 0-1,0 0 0,-1-1 0,14-13 0,4-7 195,30-36 0,-73 68 430,-13 18-913,25-18 270,-1 1 0,1-1 0,0 1 0,0-1 0,1 1 0,-1 0 0,1-1 1,0 1-1,0 0 0,1 0 0,-1 0 0,1 0 0,0 0 0,1 0 0,-1 0 0,1-1 0,0 1 0,0 0 0,0 0 0,5 8 0,-5-10 29,1 0 0,0 0-1,0 0 1,0-1 0,0 1 0,0-1-1,1 1 1,-1-1 0,1 0-1,0 0 1,-1 0 0,1 0 0,0-1-1,0 1 1,0-1 0,0 1 0,1-1-1,-1 0 1,0 0 0,0-1 0,1 1-1,-1-1 1,1 0 0,-1 1 0,0-1-1,1-1 1,-1 1 0,0 0 0,1-1-1,-1 0 1,5-1 0,10-5 32,0-1-1,-1 0 1,0-1 0,0-1 0,-1 0-1,-1-1 1,29-26 0,-25 20-43,2 1 0,0 1 0,28-15 0,-49 29-20,1 1 0,-1 0 0,1 0 0,-1-1 0,1 1 0,-1 0 0,1 0 0,0 0 0,-1 0 0,1 0 0,-1-1 0,1 1 0,-1 0 0,1 0 0,0 1 0,-1-1 0,1 0 0,-1 0 0,1 0 0,-1 0 0,1 0 0,0 1 0,-1-1 0,1 0 0,-1 1 0,1-1 0,-1 0 0,1 1 0,-1-1 0,0 0 0,1 1 0,10 19-209,0-1 337,-11-18-96,0-1-1,1 0 1,-1 1 0,0-1 0,1 0 0,-1 1 0,1-1 0,-1 0-1,0 1 1,1-1 0,-1 0 0,1 0 0,-1 0 0,1 1-1,-1-1 1,1 0 0,-1 0 0,1 0 0,-1 0 0,1 0-1,-1 0 1,1 0 0,-1 0 0,1 0 0,-1 0 0,1 0-1,-1-1 1,1 1 0,-1 0 0,1 0 0,0-1 0,0 1 34,-1-1 0,0 0 1,0 1-1,1-1 1,-1 0-1,0 1 0,0-1 1,0 0-1,0 1 1,0-1-1,0 0 0,0 1 1,0-1-1,0 0 0,0 1 1,0-1-1,0 0 1,-1 1-1,1-1 0,0 1 1,0-1-1,-1 0 1,1 1-1,0-1 0,-1 1 1,1-1-1,-1 1 0,1-1 1,0 1-1,-1-1 1,1 1-1,-1-1 0,0 0 1,-19-20-154,20 20 145,-3 0-49,1 0 0,0 0 0,0 0 0,-1 0 0,1 0 0,-1 0 0,1 0 0,-1 1 0,1-1 0,-1 1 0,1 0 0,-1 0-1,0 0 1,1 0 0,-1 0 0,1 0 0,-1 1 0,1-1 0,-1 1 0,1 0 0,-1 0 0,-2 1 0,-51 26-164,51-24 159,0 0 0,0 1 0,1-1 0,0 1 0,0 0 0,0 0 0,0 0 0,1 0 0,0 1 0,0-1 0,1 1 0,-1 0 0,-2 10 0,5-14 10,-1 1 0,0-1 0,1 0-1,0 1 1,-1-1 0,1 1 0,0-1 0,0 1 0,1-1-1,-1 1 1,0-1 0,1 0 0,-1 1 0,1-1-1,0 1 1,0-1 0,0 0 0,0 0 0,0 0-1,1 0 1,-1 0 0,1 0 0,-1 0 0,1 0-1,0 0 1,-1 0 0,1-1 0,0 1 0,0-1-1,0 0 1,0 1 0,1-1 0,-1 0 0,0 0-1,0 0 1,1-1 0,2 2 0,2-1-1,0 0 0,0-1 0,0 1 0,0-1 0,0-1 0,0 1 0,0-1 0,0 0 1,0-1-1,0 0 0,13-5 0,74-37-531,-80 36 399,3-1-104,-1 0 0,-1-1 0,0-1 0,0-1 0,-1 0 0,18-20 0,-26 26 254,-1-1 1,0 0-1,0 0 1,-1 0-1,0 0 1,0-1 0,0 1-1,-1-1 1,0 0-1,-1 0 1,0 0-1,0 0 1,-1 0 0,0-1-1,0 1 1,-1-13-1,0-81 2210,1 44-408,-10 182-2416,2-61 618,2-28 69,-17 62 0,13-63-557,-8 59 1,17-92 392,0-1-1,0 0 1,0 1 0,0-1 0,-1 0-1,1 0 1,0 1 0,0-1 0,0 0-1,0 1 1,0-1 0,0 0 0,0 1 0,0-1-1,0 0 1,0 1 0,0-1 0,0 0-1,0 1 1,0-1 0,0 0 0,0 1-1,0-1 1,0 0 0,0 0 0,1 1-1,-1-1 1,0 0 0,0 1 0,0-1 0,0 0-1,1 0 1,-1 1 0,0-1 0,0 0-1,1 0 1,-1 0 0,0 1 0,0-1-1,1 0 1,-1 0 0,0 0 0,1 0-1,-1 0 1,0 1 0,1-1 0,-1 0 0,0 0-1,1 0 1,-1 0 0,0 0 0,0 0-1,1 0 1,-1 0 0,0 0 0,1 0-1,-1 0 1,1-1 0,17-12-9220,-14 10 6686,10-9-4390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19:34.55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182 71 6945,'11'-14'6111,"-7"9"-4923,-1 1-1,1-1 1,-1 0-1,0 0 1,0 0-1,0-1 1,-1 1-1,4-12 1,-53 50 351,-105 93-1527,152-126 16,-1 0 0,1 1 0,0-1 1,0 1-1,-1-1 0,1 1 0,0-1 1,-1 0-1,1 1 0,-1-1 0,1 0 0,0 1 1,-1-1-1,1 0 0,-1 0 0,1 1 1,-1-1-1,1 0 0,-1 0 0,1 0 0,-1 0 1,1 0-1,-1 0 0,1 0 0,-1 0 1,1 0-1,-1 0 0,1 0 0,-1 0 1,1 0-1,-1 0 0,1 0 0,-1 0 0,1 0 1,-1-1-1,1 1 0,-1 0 0,1 0 1,-1-1-1,1 1 0,0 0 0,-1-1 0,1 1 1,-1 0-1,1-1 0,-1 0 0,-2-24 558,6 31-797,1 0-1,0 0 1,1 0 0,-1 0-1,12 10 1,-3-2-37,-8-8 219,1 0 0,-1 0 1,1 0-1,1 0 0,-1-1 1,1 0-1,0-1 0,0 1 0,0-1 1,1-1-1,-1 1 0,1-1 1,0 0-1,0-1 0,0 0 0,0-1 1,1 1-1,-1-1 0,0-1 0,0 0 1,1 0-1,-1 0 0,0-1 1,1-1-1,-1 1 0,0-1 0,0-1 1,0 1-1,14-8 0,-1 1 74,-2 0 0,1-1 0,-1-1 0,-1-1 0,0-1 0,0 0 0,-1-2-1,26-28 1,-33 26 323,-15 8-56,3 9-335,0 0 0,0 0 0,0 0 1,0 0-1,0 0 0,0 0 0,1 1 0,-1-1 1,0 1-1,0-1 0,0 1 0,1 0 1,-1 0-1,0 0 0,1 0 0,-1 0 1,-1 1-1,1-1 4,1 0-1,0 0 1,-1 1 0,1-1 0,0 0 0,0 1-1,-1-1 1,1 0 0,1 1 0,-1-1-1,0 1 1,0 0 0,0-1 0,1 1 0,-1 0-1,1-1 1,-1 1 0,1 0 0,0 0 0,0-1-1,0 1 1,0 0 0,0 0 0,0 2 0,17 45-174,-15-44 178,1 0 0,-1 0 0,0 0 1,0 0-1,-1 1 0,1-1 0,-1 0 0,0 1 0,-1-1 1,1 1-1,-2 9 0,-1-9-116,-1-1 1,-1 0-1,1 0 1,-1 0-1,1-1 1,-1 1-1,-1-1 0,1 0 1,-1 0-1,1 0 1,-1-1-1,0 1 1,0-1-1,-1 0 1,1-1-1,-1 1 0,1-1 1,-1-1-1,-7 3 1,-3-10-4512,7-1-3084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19:35.28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174 68 4545,'-56'-9'9046,"-31"8"-2150,57 1-4558,295-3-916,244-9-1362,151-8 149,-551 14-146,906-11-110,-895 30 47,-126-11 1752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22:08.53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23 34 8,'4'-11'149,"-4"-12"19310,-3 83-17952,6 93-1458,-1 86 84,-3-228-96,-1 0 0,0 0 1,-1 0-1,-5 14 1,-5 19 332,25-86-4169,-7 6-4798,2 17-861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22:08.92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42 30 8,'2'-5'2286,"-2"-19"15463,0 24-17557,-3 5-61,1 0-1,0 1 1,0-1 0,0 1-1,1-1 1,-1 1 0,1 0 0,1-1-1,-1 1 1,1 6 0,-3 11-57,-5 48-7,3-1 0,6 122 0,-1 21 436,-4-191-1465,-1-49-6233,3 11 1594,0 0-3084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22:09.25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84 8698,'24'-12'6185,"34"-4"-5413,-18 6-465,-10 1-747,4-3 946,47-8 1,-71 18-1823,1 1 0,0 0 1,0 0-1,22 3 1,-22 0-4021,-5 4 723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22:09.59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158 43 2088,'-15'-27'9544,"-5"13"-3699,18 13-5759,0 1 0,0 0 0,0 0 0,1 0 0,-1 0 0,0 0 0,0 0 0,0 1 0,0-1 0,0 1 0,0-1 1,0 1-1,1 0 0,-1 0 0,0 0 0,1 0 0,-1 0 0,0 0 0,1 0 0,-1 0 0,1 0 0,0 1 0,-1-1 0,1 1 0,0-1 0,0 1 0,0 0 0,-1 1 0,-4 6-10,-6 7-38,1 0 0,0 1 0,-15 34 0,24-46-45,1-1-1,0 0 0,0 1 0,0-1 1,0 1-1,0-1 0,1 1 0,0-1 0,0 1 1,1 5-1,-1-8 3,1 1 0,0-1 0,0 1 0,0-1 0,0 0 0,0 1-1,0-1 1,0 0 0,1 0 0,-1 0 0,1 0 0,0 0 0,0 0 0,0-1 0,-1 1 0,1 0 0,1-1 0,-1 1 0,3 0 0,-1 0 17,0-1 0,0 0 0,0 0 0,1 0 0,-1-1 1,0 1-1,0-1 0,1 0 0,-1 0 0,0-1 1,0 1-1,1-1 0,-1 0 0,0 0 0,0-1 0,0 1 1,0-1-1,0 0 0,0 0 0,-1 0 0,1 0 0,4-4 1,3-2 51,-1 0 0,0 0 1,0-1-1,-1 0 1,0-1-1,9-11 0,-15 15 17,0 1-1,0-1 0,0 0 0,-1 0 1,0-1-1,0 1 0,0 0 0,-1-1 1,0 1-1,0-1 0,0-10 0,-1 15-75,0 0 1,0 0-1,0 0 0,0 0 0,-1-1 0,1 1 0,-1 0 0,1 0 0,-1 0 0,0 0 0,0 1 0,0-1 0,0 0 0,0 0 0,0 0 0,0 1 1,0-1-1,-1 0 0,1 1 0,-1-1 0,1 1 0,-1 0 0,0-1 0,1 1 0,-1 0 0,0 0 0,0 0 0,0 0 0,0 1 0,0-1 0,0 0 1,0 1-1,0 0 0,0-1 0,0 1 0,0 0 0,0 0 0,0 0 0,-3 0 0,-48 11 83,51-10-346,1-1-1,-1 1 1,1-1 0,-1 1 0,1 0 0,0 0-1,0-1 1,-1 1 0,1 0 0,0 0 0,0 0-1,0 1 1,0-1 0,-1 2 0,1 7-5337,11 2-3458,1-2 5584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22:10.22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11 77 1200,'3'-25'7958,"-3"21"-6856,0 0-1,1 0 1,-1 0-1,1 0 1,0 0-1,0 0 1,3-6 0,-7 21-1010,0 1 1,0-1 0,1 1 0,0-1 0,1 19 0,-5 27 3,5-47-91,1 0 0,0 0 0,0 0 0,3 15 0,-2-23 10,-1 0 0,1 0-1,-1 1 1,1-1 0,0 0 0,0 0 0,0 0-1,0 0 1,0 0 0,0 0 0,3 3-1,-4-4 10,1-1 0,0 0-1,-1 1 1,1-1 0,0 0-1,0 1 1,-1-1 0,1 0-1,0 0 1,0 0 0,-1 0-1,1 1 1,0-1 0,0 0 0,0 0-1,-1-1 1,1 1 0,0 0-1,0 0 1,-1 0 0,1 0-1,0-1 1,0 1 0,-1 0-1,1-1 1,0 1 0,-1-1-1,1 1 1,0 0 0,-1-1-1,1 0 1,-1 1 0,1-1-1,0 0 1,10-10 176,-1 0 0,0-1 0,-1 0 0,0-1 0,7-13 0,-9 14-177,-1 1 0,1 1 0,1-1 0,0 1 0,1 0 0,0 1 0,18-15 0,-25 23-40,-1 1 0,0 0 0,0 0 0,1 0 0,-1 0 0,0 0 0,0 1 0,1-1 0,-1 0 0,0 1 0,0-1 0,0 0 0,1 1 0,-1 0 0,0-1 0,0 1 0,0-1-1,0 1 1,0 0 0,0 0 0,0 0 0,0 0 0,-1 0 0,1 0 0,0 0 0,0 0 0,-1 0 0,1 0 0,0 1 0,31 47-41,-21-31 44,-5-8 23,1 0 0,0-1 0,0 0 0,1 0 0,0-1 0,1 0 0,-1 0 0,2-1 0,16 10 0,-25-17 25,0 0 1,0 0 0,1 0-1,-1-1 1,0 1 0,0 0-1,0-1 1,0 1-1,1-1 1,-1 1 0,0-1-1,0 0 1,0 0 0,0 1-1,0-1 1,0 0-1,0 0 1,-1 0 0,1 0-1,0 0 1,0 0 0,-1 0-1,1 0 1,0 0 0,-1 0-1,1 0 1,-1-1-1,0 1 1,1-2 0,15-46 335,-13 40-310,2-8 4,0 0-1,-1 0 1,-1-1-1,-1 1 1,0-1-1,-1 0 1,-2-19-1,0 35 240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22:11.62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160 562 8,'9'-11'1053,"2"-23"6248,-7 23-5363,-1 3-627,0-1 0,-1 0 0,0 0 0,0 0 0,1-17 0,-3 25-1202,0 0 0,0 0 0,0-1-1,0 1 1,-1 0 0,1-1-1,0 1 1,0 0 0,-1 0 0,1-1-1,-1 1 1,1 0 0,-1 0 0,0 0-1,1 0 1,-1 0 0,0 0-1,0 0 1,0 0 0,-1-1 0,1 1-93,-1 1 1,1-1 0,-1 1 0,0 0-1,1 0 1,-1-1 0,1 1-1,-1 0 1,0 1 0,1-1 0,-1 0-1,0 0 1,1 1 0,-1-1 0,1 1-1,-1-1 1,1 1 0,-1 0 0,1-1-1,0 1 1,-3 1 0,-14 9-100,0 0 0,0 0 1,-28 25-1,42-33 64,0 1 0,-1 0 0,1 0-1,1 1 1,-1-1 0,1 1 0,-1 0 0,1 0 0,1 0 0,-1 0 0,1 0 0,0 0 0,0 1 0,0-1 0,1 1 0,0 0-1,0-1 1,0 12 0,1-16 9,0 0 1,0 0-1,0 1 0,0-1 0,1 0 0,-1 0 0,0 0 0,1 0 1,-1 0-1,1 0 0,-1 0 0,1 0 0,0 0 0,-1 0 0,1 0 0,0 0 1,0 0-1,0 0 0,0 0 0,-1-1 0,1 1 0,0 0 0,0-1 1,0 1-1,1-1 0,0 1 0,1 0 9,0 0-1,1-1 1,-1 1-1,0-1 1,0 0 0,1 0-1,-1 0 1,0-1 0,5 0-1,6-3 28,-2 0 0,1 0 0,19-10 0,-24 10 29,0 1-1,0-1 0,-1-1 1,0 0-1,0 0 1,0 0-1,0-1 0,-1 0 1,0 0-1,0 0 1,-1-1-1,0 0 0,0 0 1,-1 0-1,1-1 1,-2 0-1,1 1 0,4-16 1,-8 23-44,0-1 1,0 1 0,0 0-1,0 0 1,0 0-1,0 0 1,0 0-1,0 0 1,0 0 0,0 0-1,0-1 1,0 1-1,0 0 1,0 0-1,0 0 1,0 0 0,0 0-1,0 0 1,0 0-1,0 0 1,0-1-1,0 1 1,0 0-1,0 0 1,0 0 0,0 0-1,0 0 1,0 0-1,0 0 1,-1 0-1,1 0 1,0 0 0,0 0-1,0-1 1,0 1-1,0 0 1,0 0-1,0 0 1,0 0 0,0 0-1,-1 0 1,1 0-1,0 0 1,0 0-1,0 0 1,0 0 0,0 0-1,0 0 1,0 0-1,-1 0 1,1 0-1,0 0 1,0 0 0,0 0-1,0 0 1,0 0-1,0 0 1,0 0-1,0 1 1,0-1 0,-1 0-1,1 0 1,0 0-1,-11 7 19,-9 11-292,17-14 246,1-1-1,1 0 1,-1 0 0,0 1 0,1-1-1,-1 1 1,1 0 0,0-1-1,1 1 1,-1 0 0,0-1 0,1 1-1,0 0 1,0 0 0,0 0 0,1 6-1,0-7 8,1 0 0,-1 0-1,0 0 1,1-1 0,-1 1-1,1 0 1,0-1 0,0 1-1,0-1 1,0 1 0,0-1 0,1 0-1,-1 0 1,1 0 0,-1 0-1,1-1 1,0 1 0,0-1-1,0 0 1,0 1 0,4 0-1,0 0 22,1-1 0,-1 1 0,1-2-1,0 1 1,-1-1 0,1 0-1,0 0 1,0-1 0,-1 0 0,1-1-1,-1 1 1,1-2 0,-1 1-1,0-1 1,1 0 0,7-5 0,7-4 58,-1-1-1,0-1 1,32-28 0,-48 37-20,0-1-1,-1 1 0,1-1 0,-1 0 1,6-13-1,-9 18-24,0-1 0,0 1 0,0-1 1,0 0-1,0 1 0,-1-1 0,1 0 0,-1 1 0,1-1 1,-1 0-1,1 0 0,-1 0 0,0 1 0,0-1 0,0 0 1,0 0-1,0 0 0,-1 0 0,1 1 0,0-1 0,-1 0 0,1 0 1,-1 1-1,0-1 0,0 0 0,0 1 0,-1-2 0,1 2-41,-1 0-1,0 0 0,1 0 1,-1 0-1,0 1 0,0-1 1,0 1-1,1 0 0,-1-1 1,0 1-1,0 0 0,0 0 0,0 0 1,0 0-1,0 0 0,0 1 1,0-1-1,1 1 0,-1-1 1,0 1-1,0-1 0,0 1 1,1 0-1,-1 0 0,0 0 0,1 0 1,-3 2-1,-1 1-19,-1 0 0,1 0 0,0 1 0,0 0 0,1 0 1,-6 7-1,8-11 22,1 1 0,0 0 1,0 0-1,0 0 0,0 0 0,0 0 1,0-1-1,0 2 0,1-1 1,-1 0-1,1 0 0,0 0 0,-1 0 1,1 0-1,0 0 0,0 0 1,0 1-1,0-1 0,1 0 1,-1 0-1,1 0 0,-1 0 0,1 0 1,0 0-1,0 0 0,0 0 1,0 0-1,2 3 0,3 3-42,1-1 0,0-1 0,0 1-1,1-1 1,11 8 0,20 16-12,-36-28 74,-1 0 0,1 0 0,-1 0 0,1 0 0,0-1 0,0 1 0,0-1-1,0 0 1,0 0 0,0 0 0,0 0 0,1 0 0,-1-1 0,0 1 0,0-1 0,1 0 0,-1 0 0,0 0 0,1 0 0,-1-1 0,0 0 0,0 1 0,4-2 0,7-3-444,-1 0-1,1-1 1,22-13 0,-30 15-11,8-4-594,1 1 0,0 0 0,0 0 1,1 2-1,0 0 0,0 1 0,0 0 0,1 2 1,-1 0-1,1 0 0,-1 2 0,20 1 0,-24 13 6605,-9-25 3264,7-34-6195,-10 44-2574,0-1 0,0 0 0,0 1 0,0-1 0,0 0 1,0 1-1,0-1 0,-1 0 0,1 1 0,-1-1 0,1 0 0,-1 1 1,0-1-1,1 1 0,-1-1 0,0 1 0,0 0 0,0-1 0,0 1 1,0 0-1,0-1 0,-1 1 0,-1-1 0,0 1-59,0 0 1,0 0-1,0 0 0,0 1 1,0-1-1,0 1 0,0 0 1,0 0-1,0 0 0,0 0 1,0 0-1,-5 2 0,-2 0-5,0 1 0,0 0-1,0 1 1,0 0 0,0 1-1,1 0 1,-14 9-1,19-12 5,0 1-1,1 0 0,-1-1 1,0 1-1,1 1 0,0-1 0,-1 0 1,2 1-1,-1 0 0,0 0 1,1 0-1,-1 0 0,1 0 0,0 0 1,0 0-1,1 1 0,0-1 0,-1 1 1,0 5-1,2-9-11,0 1-1,0-1 1,0 1-1,0-1 1,1 0-1,-1 1 1,0-1-1,0 1 1,1-1 0,-1 0-1,1 1 1,-1-1-1,1 0 1,0 0-1,0 1 1,-1-1-1,1 0 1,0 0-1,0 0 1,0 0 0,0 0-1,0 0 1,0 0-1,3 1 1,-2-1 8,1 0-1,0 0 1,-1-1 0,1 1 0,0-1-1,-1 0 1,1 1 0,0-1 0,0 0-1,-1-1 1,7 0 0,4-2 34,-1 0 0,1-1 0,-1-1-1,14-6 1,-15 4 17,0 1 0,0-2 0,-1 1 0,0-1 0,0-1 0,-1 0 0,0 0 0,0-1 0,-1 0 0,-1-1 0,0 1 0,0-2 0,-1 1 0,0 0 0,-1-1 0,-1 0 1,0-1-1,0 1 0,2-15 0,3-25 175,-3-1 0,-2 1 0,-2-70 0,-2 90-162,0 30-37,0 0 0,0 0 0,0 0 0,0 0 0,0 0 0,0-1 0,-1 1 0,1 0 0,-1 0-1,1 0 1,-1 0 0,0 0 0,-1-2 0,2 4-17,-1 0 1,1 0-1,-1 0 0,1 0 0,-1 0 0,1 0 0,-1 0 0,1 1 1,-1-1-1,1 0 0,-1 0 0,1 1 0,-1-1 0,1 0 0,-1 0 1,1 1-1,0-1 0,-1 0 0,1 1 0,0-1 0,-1 1 0,1-1 1,0 1-1,0-1 0,-1 0 0,1 1 0,0-1 0,0 1 0,0-1 1,-1 1-1,1 0 0,-4 8-24,0 0-1,0 1 1,1-1 0,-3 14-1,1 29-53,2 0-1,2 1 1,2-1-1,3 0 1,18 94-1,-20-136-18,1 0-1,0 0 1,0 0 0,1 0-1,0 0 1,1-1 0,0 1-1,7 8 1,-10-15 66,0 0-1,1 0 1,-1-1 0,1 1-1,0-1 1,-1 1 0,1-1-1,0 0 1,0 0 0,1-1-1,-1 1 1,0-1 0,1 1-1,-1-1 1,0 0 0,1 0 0,0-1-1,-1 1 1,1-1 0,-1 0-1,1 1 1,0-2 0,-1 1-1,1 0 1,-1-1 0,7-1-1,10-4-459,0-1 0,-1-1 0,1-1 0,24-15 0,-7-1-2905,-3-2-3422,-12 6-3795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22:12.28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389 140 2689,'11'-12'2333,"0"0"1,-1 0 0,-1-1-1,0 0 1,-1 0 0,7-16 0,-10 20-1228,-5 9-1024,1-1 0,-1 1 1,0-1-1,1 1 0,-1-1 0,0 1 1,0-1-1,0 1 0,1-1 0,-1 1 1,0-1-1,0 0 0,0 1 0,0-1 1,0 1-1,0-1 0,0 0 0,0 1 0,0-1 1,-1 1-1,1-1 0,0 1 0,0-1 1,0 1-1,-1-1 0,1 1 0,0-1 1,0 1-1,-1-1 0,1 1 0,-1-2 1,-21-6 811,-26 8-837,25 3-71,-1 2-1,0 1 0,1 0 0,0 2 0,0 1 1,1 1-1,0 0 0,1 2 0,0 1 1,1 0-1,-21 19 0,39-31 7,0 1-1,1 0 1,-1-1 0,0 1-1,1 0 1,0 0 0,-1 0-1,1 0 1,0 0 0,0 0-1,0 1 1,0-1 0,0 0 0,0 0-1,1 1 1,-1-1 0,1 0-1,0 1 1,0-1 0,0 1-1,0 2 1,1-2-6,0 0-1,0 0 1,0 0-1,0 0 1,1 0 0,0 0-1,-1 0 1,1 0-1,0-1 1,0 1 0,1-1-1,-1 0 1,5 4-1,8 5-19,0 0 0,2-2 0,-1 0 0,24 9 0,-28-12 66,10 4-9,12 5-21,40 25 1,-67-36-2,0 0-1,-1 1 1,1 0 0,-1 0 0,0 1 0,0 0 0,-1 0 0,1 0 0,-1 0 0,-1 1 0,8 14 0,-11-19 13,-1 1 0,1 0-1,-1 0 1,0-1 0,0 1 0,0 0-1,0 0 1,0 0 0,-1-1 0,1 1 0,-1 0-1,0-1 1,0 1 0,0 0 0,0-1 0,0 1-1,0-1 1,-1 1 0,1-1 0,-1 0-1,0 0 1,0 0 0,1 0 0,-1 0 0,-1 0-1,1 0 1,-2 1 0,-7 5 39,1 0-1,-2 0 1,1-2 0,-16 8-1,7-5 20,0-1 0,-1-1 0,0-1 0,-39 6 0,48-10-46,0-1 0,1 0 0,-1-1 0,1 0 0,-1-1 0,0-1 0,1 0 0,0 0 0,-1-1 0,-18-7 0,27 8-205,-1 0 1,1 0 0,0-1-1,-1 1 1,1 0-1,1-1 1,-1 0 0,0 0-1,1 0 1,-1 0-1,1 0 1,-4-7-1,-1-9-3639,4 0-3574,4 0-3418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22:14.04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26 507 8,'-25'-14'18165,"35"-6"-15482,-7 15-3241,22-31 740,-18 27-81,0 0-1,-1 0 1,0-1 0,-1 1 0,7-20 0,-4 2 61,-2 0 0,-1 0 0,-1-1 1,-1 1-1,-2-1 0,0 0 1,-2 0-1,-2 1 0,-5-32 1,4 53 443,-2 15-950,-3 14-143,-28 212 467,14-69 160,21-156-116,-1 7-8,0 0-1,0 32 1,2-46-12,1-1-1,0 0 1,0 1 0,0-1 0,0 0 0,1 1 0,-1-1 0,0 0 0,1 0 0,0 1 0,-1-1 0,1 0 0,0 0 0,0 0 0,0 0-1,1 0 1,-1 0 0,0 0 0,1 0 0,-1 0 0,1-1 0,0 1 0,-1-1 0,1 1 0,0-1 0,0 0 0,0 1 0,0-1 0,4 1 0,-3-1 21,0-2 1,0 1 0,0 0-1,0 0 1,0-1 0,-1 0-1,1 0 1,0 0 0,0 0-1,-1 0 1,1 0 0,0 0-1,-1-1 1,0 0 0,1 1-1,-1-1 1,0 0 0,0 0 0,3-3-1,37-46 127,-38 46-159,10-16-33,-12 16 23,1 0-1,0 0 0,0 1 1,0-1-1,0 1 1,1 0-1,0-1 0,0 2 1,0-1-1,0 0 1,0 1-1,1 0 0,0 0 1,7-3-1,-10 7-36,0 1 0,0 0 0,0 0 0,-1 0 0,1 1 0,0-1 0,-1 0 0,0 1-1,1-1 1,-1 0 0,0 1 0,0 0 0,-1-1 0,1 1 0,0 4 0,3 3 12,-2-5 39,0 0 0,1 0-1,-1 0 1,1 0-1,0 0 1,1-1 0,6 8-1,-9-11 13,1 0 1,0 0-1,-1 0 0,1 0 0,0 0 1,0-1-1,0 1 0,-1-1 0,1 1 0,0-1 1,0 0-1,0 1 0,0-1 0,0 0 0,0 0 1,0-1-1,0 1 0,0 0 0,0-1 0,-1 1 1,1-1-1,0 1 0,0-1 0,0 0 0,-1 0 1,4-2-1,5-2 32,0-2 0,-1 0 0,0 0 0,0 0 0,-1-1 0,0-1 1,10-11-1,13-15 38,-31 35-80,0 0 0,1 0 1,-1 0-1,0 0 0,0 0 1,0 0-1,0 0 0,0 0 1,0-1-1,0 1 0,0 0 0,0 0 1,1 0-1,-1 0 0,0 0 1,0 0-1,0 0 0,0 0 1,0 0-1,0 0 0,0 0 1,0 0-1,1 0 0,-1 0 0,0 0 1,0 0-1,0 0 0,0 0 1,0 0-1,0 1 0,0-1 1,0 0-1,1 0 0,-1 0 0,0 0 1,0 0-1,0 0 0,0 0 1,0 0-1,0 0 0,0 0 1,0 0-1,0 0 0,0 1 0,0-1 1,0 0-1,0 0 0,0 0 1,0 0-1,0 0 0,1 0 1,-1 0-1,0 0 0,0 1 0,0-1 1,0 0-1,0 0 0,0 0 1,0 0-1,-1 0 0,1 0 1,0 0-1,0 1 0,0-1 0,0 0 1,0 0-1,1 17-117,-1-11 61,0 1 0,1-1 0,0 1-1,0-1 1,4 13 0,-5-18 53,1 0 1,-1 0-1,1 0 0,-1 0 1,1 0-1,0 0 0,-1 0 1,1 0-1,0-1 1,0 1-1,0 0 0,0 0 1,-1-1-1,1 1 0,0 0 1,0-1-1,0 1 0,1-1 1,-1 0-1,0 1 1,0-1-1,0 0 0,0 1 1,0-1-1,0 0 0,0 0 1,1 0-1,-1 0 1,0 0-1,0 0 0,0-1 1,0 1-1,0 0 0,0 0 1,1-1-1,-1 1 1,0-1-1,0 1 0,0-1 1,0 1-1,0-1 0,1-1 1,16-7 118,0-2-1,26-18 1,-39 24-67,1 1 1,0-1-1,-1 0 0,0 0 0,0-1 0,-1 0 1,1 0-1,-1 0 0,0 0 0,5-13 1,-10 19-56,-1 0-1,1 1 1,0-1 0,0 0 0,0 0 0,0 0 0,-1 1 0,1-1 0,0 1 0,0-1 0,0 1 0,0-1-1,0 1 1,0 0 0,0-1 0,0 1 0,0 0 0,-1 2 0,-1 2-25,0 2 0,0-1 0,0 0 0,1 0 1,0 1-1,0 0 0,0-1 0,1 1 0,0 0 0,1 0 0,-1-1 1,1 1-1,1 0 0,0 8 0,0-12 34,-1-1 1,1 1-1,-1 0 1,1-1-1,0 1 1,0-1-1,0 1 1,0-1-1,0 1 1,0-1-1,1 0 1,0 1-1,-1-1 1,1 0-1,0 0 0,0 0 1,0 0-1,0-1 1,0 1-1,0 0 1,1-1-1,-1 0 1,0 1-1,1-1 1,-1 0-1,1 0 1,-1-1-1,1 1 1,0 0-1,-1-1 1,1 1-1,0-1 0,0 0 1,-1 0-1,1 0 1,0 0-1,3-1 1,8-2 39,0-1 1,-1 0-1,1-1 1,-1 0-1,0-1 1,0 0-1,-1-1 0,0-1 1,0 0-1,0 0 1,-1-1-1,16-18 1,-1-1 50,-1-1 1,-1-1 0,29-50 0,-46 68-47,0-1 0,0 0 1,-1 0-1,-1 0 0,-1-1 1,0 1-1,0-1 0,2-23 1,-5 27-2,-1 1 0,0-1 0,-1 1 0,0-1 0,0 1 1,-1-1-1,-1 1 0,1 0 0,-1 0 0,-1 0 0,0 0 1,0 0-1,-9-13 0,-12-16 251,15 102-2021,-1 48 1765,-3 66 3,14-158-47,1-1 0,1 1-1,1-1 1,0 1-1,2-1 1,12 35-1,-16-50 10,0-1-1,1 0 1,0 0-1,-1 0 1,1 0-1,0 0 1,0-1-1,0 1 0,1-1 1,-1 1-1,1-1 1,-1 0-1,1 0 1,0 0-1,0 0 1,0 0-1,0-1 1,0 1-1,6 1 0,-4-2 11,1 0 0,0 0 0,-1-1 0,1 0 0,0 0 0,-1-1 0,1 1 0,0-1 0,-1 0 0,11-4 0,7-4-2,-1-1 0,0-1 0,-1 0 0,28-22 0,-35 24-103,-1-1-1,1-1 1,-2 0 0,1-1 0,13-18-1,-22 26 44,-1 0-1,0-1 1,0 0-1,-1 0 1,1 0-1,-1 0 1,0 0-1,0 0 1,-1 0-1,1-1 1,-1 1-1,0-1 1,-1 1-1,1-1 1,-1 1-1,0-1 1,-1 1-1,1-1 1,-1 1-1,-2-7 1,-1-3 144,1 0 0,1-1 0,0 1 0,1-1 0,0 1 1,2-1-1,-1 0 0,2 1 0,6-30 0,-14 97-29,-1 66 0,2-20-36,5-96-43,-1 16 16,0-1 1,1 0-1,0 0 0,6 31 1,-5-46-22,-1 1 0,1-1 0,0 0 1,0 1-1,0-1 0,0 0 0,0 0 0,0 1 1,1-1-1,-1 0 0,1 0 0,-1 0 0,1-1 1,0 1-1,-1 0 0,1-1 0,4 3 0,-4-3-30,1-1 0,-1 1-1,1-1 1,0 1 0,0-1-1,-1 0 1,1 0-1,0 0 1,-1 0 0,1-1-1,0 1 1,-1-1-1,1 1 1,0-1 0,-1 0-1,1 0 1,-1 0 0,1-1-1,-1 1 1,3-2-1,109-68-4652,-44 16-6939,-50 36 5989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22:14.42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84 15011,'27'-5'5631,"29"-14"-5055,-9 3-443,0 3-297,78-14 0,-88 24-3336,-1 3-3405,-24 1-816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22:14.77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41 13 2841,'-31'13'11973,"21"-9"-8336,32-7-2150,40-10 11,-51 10-1435,1 0 0,0 0 1,-1 1-1,1 1 0,0 0 0,0 0 1,0 1-1,0 1 0,14 2 1,-26-3-57,1 1-1,-1-1 1,1 1 0,-1 0 0,0-1 0,1 1-1,-1-1 1,0 1 0,0 0 0,1-1 0,-1 1-1,0 0 1,0-1 0,0 1 0,0 0 0,0-1-1,0 1 1,0 0 0,0-1 0,0 1 0,0 0-1,0 0 1,0-1 0,0 1 0,-1 0 0,1-1-1,0 1 1,-1-1 0,1 1 0,0 0 0,-1-1-1,1 1 1,-1-1 0,1 1 0,0-1 0,-1 1-1,0-1 1,0 1 0,-19 27 299,-49 38-65,55-56-228,2 1 0,-1 0 0,2 1 0,-1 0-1,2 1 1,0 1 0,0-1 0,-10 22 0,19-33-7,0 0 1,0 0-1,0 0 0,0 0 0,1 0 1,-1 0-1,1 0 0,-1 0 1,1 1-1,0-1 0,0 0 1,0 0-1,0 1 0,0-1 0,0 0 1,1 0-1,-1 0 0,2 5 1,-1-6 20,0 0 0,0 0 1,0 0-1,1 0 0,-1 0 1,0 0-1,0 0 1,1 0-1,-1-1 0,0 1 1,1 0-1,-1-1 0,1 1 1,-1-1-1,1 1 0,-1-1 1,1 0-1,-1 0 0,1 0 1,2 0-1,9 0 161,1-2-1,0 0 0,-1 0 1,24-8-1,-24 6-244,23-5-704,152-37 2580,-93 32-4570,0 12-8088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23:48.85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52 142 8,'-6'0'-1163,"-10"0"4321,1-4 7603,6 13-7214,3-4-3544,18 4 105,-1-5-13,0-1 0,0 0 0,0-1-1,0 0 1,1-1 0,-1 0 0,1-1-1,16-1 1,97-17 237,-82 11-233,260-55 294,-155 29-295,164-15 0,-288 44-86,-18 3-9,0 0 0,0 0 1,1 0-1,-1 1 0,0 0 0,11 1 0,-17-1 8,0 1-1,0-1 0,0 0 1,-1 0-1,1 0 0,0 0 1,0 0-1,0 0 0,0 0 1,0 0-1,0 0 0,0 0 1,0 0-1,0 0 0,0 0 1,0 1-1,0-1 0,-1 0 1,1 0-1,0 0 0,0 0 1,0 0-1,0 0 0,0 0 1,0 0-1,0 1 0,0-1 1,0 0-1,0 0 0,0 0 1,0 0-1,0 0 0,0 0 1,0 0-1,0 0 0,0 1 1,0-1-1,1 0 0,-1 0 1,0 0-1,0 0 0,0 0 1,0 0-1,0 0 0,0 0 1,0 0-1,0 1 0,0-1 1,0 0-1,0 0 0,0 0 1,1 0-1,-1 0 0,0 0 1,0 0-1,0 0 1,0 0-1,0 0 0,0 0 1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25:13.32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22 311 2745,'-22'2'18681,"37"2"-15536,27 2-6371,-29-5 4873,82-5-1557,0-4 0,161-35 0,-142 21-60,297-48 13,411-79 187,-780 140-206,-20 3 34,0 2 0,0 0-1,27 0 1,-43 4-1504,28 0-8225,-13 0-1528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25:13.76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313 66 8250,'1'-3'580,"0"1"1,0-1-1,0 0 1,-1 1-1,1-1 1,-1 0-1,1 0 1,-1 0-1,0 1 1,0-1-1,0 0 1,-1-5-1,0 7-335,1 0 1,-1-1-1,1 1 1,-1 0-1,1 0 1,-1 0-1,0 0 0,0-1 1,1 1-1,-1 0 1,0 0-1,0 0 0,0 1 1,0-1-1,0 0 1,-1 0-1,1 0 1,0 1-1,-2-2 0,-1 1-128,0 1 0,0-1 0,1 0 0,-1 1-1,0 0 1,0 0 0,0 0 0,0 0 0,0 1 0,0 0-1,0-1 1,0 1 0,1 1 0,-1-1 0,0 1-1,-5 3 1,-112 64-30,111-62-101,0 0 0,0 1 0,1 0 0,0 0 1,1 1-1,0 0 0,0 1 0,1 0 0,-9 14 0,14-21 15,1 0 0,-1 0-1,1 1 1,0-1 0,0 0-1,0 0 1,0 1 0,0-1-1,1 0 1,0 1 0,0-1-1,0 1 1,0-1 0,0 1-1,0-1 1,1 0 0,0 1-1,0-1 1,0 0 0,0 1-1,0-1 1,1 0 0,-1 0 0,1 0-1,0 0 1,0 0 0,0-1-1,0 1 1,0-1 0,1 1-1,-1-1 1,1 0 0,0 0-1,-1 0 1,1 0 0,0 0-1,0 0 1,0-1 0,1 0-1,2 2 1,8 2-221,0 0 0,0-1 0,0-1 0,1 0 0,-1-1 0,1 0 0,0-1 0,17-2 0,33-5-4748,0-6-4186,-25 4 2598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25:14.13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42 106 1976,'3'-16'10847,"4"-2"-1369,-12 35-8878,-6 8-352,-10 31-20,20-54-225,1 0-1,-1 0 1,1 0 0,-1 0-1,1 0 1,0 0-1,0 1 1,0-1 0,0 0-1,0 0 1,0 0-1,1 0 1,-1 0 0,1 0-1,-1 0 1,1 0-1,0 0 1,0 0 0,0 0-1,0 0 1,1 1-1,0-1 9,1-1-1,-1 0 1,0 1-1,0-1 0,1 0 1,-1-1-1,1 1 1,-1 0-1,1-1 1,-1 1-1,1-1 0,-1 0 1,1 0-1,-1 0 1,1 0-1,0 0 0,-1 0 1,1-1-1,-1 0 1,1 1-1,-1-1 1,0 0-1,1 0 0,-1 0 1,4-3-1,57-35 328,-62 38-328,11-8 80,-2 0 0,0 0 0,0-1 0,14-18 0,-22 26-57,0-1 1,0 1-1,0-1 0,0 1 1,0-1-1,-1 0 0,0 0 1,1 0-1,-1 0 0,0 0 1,0 0-1,-1 0 0,1 0 1,-1 0-1,1 0 0,-1 0 1,0-1-1,0 1 0,0 0 0,-1 0 1,1 0-1,-1 0 0,0 0 1,1 0-1,-2 0 0,0-4 1,-1 4-34,0 1 0,1-1 0,-1 1 1,0 0-1,0 0 0,0 0 0,-1 0 1,1 0-1,0 1 0,-1-1 0,1 1 1,-1 0-1,1 0 0,-1 0 0,0 1 1,1-1-1,-1 1 0,0 0 0,1 0 1,-1 0-1,0 1 0,1-1 0,-5 2 1,-8 1-95,0 0 0,0 1 0,-27 11 0,39-13 53,0-1-1,1 1 0,-1-1 0,1 1 0,0 0 1,0 0-1,0 1 0,0-1 0,0 1 1,0-1-1,0 1 0,1 0 0,-1 0 0,1 0 1,0 1-1,0-1 0,-3 7 0,5-8-113,0 0-1,-1 0 0,1 1 0,0-1 0,1 0 0,-1 0 1,0 1-1,1-1 0,-1 0 0,1 0 0,-1 0 0,1 0 1,0 0-1,0 0 0,0 0 0,0 0 0,1 0 0,-1 0 1,0 0-1,1-1 0,-1 1 0,1-1 0,-1 1 0,1-1 1,0 1-1,0-1 0,0 0 0,0 0 0,0 0 0,0 0 1,3 1-1,0 0-1253,0 1 0,1-1 1,-1 0-1,0-1 0,1 1 1,11 0-1,12 0-8017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25:14.48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73 242 9554,'25'-40'6442,"9"4"-3529,-28 31-2513,1-1-1,-1 0 1,0-1 0,-1 0 0,1 0-1,-1 0 1,-1-1 0,1 1 0,-1-1 0,3-9-1,-6 14-291,-1 0 0,0 1-1,0-1 1,0 1-1,-1-1 1,1 1 0,-1-1-1,1 1 1,-1-1-1,0 1 1,0-1 0,0 1-1,0 0 1,0-1 0,-1 1-1,1 0 1,0 0-1,-1 0 1,0 0 0,0 0-1,1 0 1,-1 1-1,0-1 1,0 0 0,-1 1-1,-1-2 1,0 1-86,0-1 1,1 1-1,-1 0 0,0 0 1,0 1-1,0-1 0,0 1 1,-1 0-1,1 0 1,0 0-1,0 0 0,-1 1 1,1 0-1,0-1 0,-5 2 1,6 0-56,1 0 0,0 1 0,0-1 0,0 0 0,1 1 0,-1-1 0,0 1 0,1 0 0,-1 0-1,0 0 1,1-1 0,0 1 0,0 1 0,-1-1 0,1 0 0,0 0 0,-1 4 0,-12 40-210,4 6 189,1 1 0,-2 87-1,15 108 103,-1-159-37,-3-88-59,-2 64 824,-5-32-2839,-9-8-8344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25:14.82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1 391 15243,'27'-17'2801,"-23"13"-2598,1 1 0,0 0 0,0 0 0,0 0 0,11-4-1,145-30 567,-124 31-861,-1-1 0,0-2 0,0-2 1,-1-1-1,41-20 0,-72 30 62,-1-1 0,1 1 0,0-1 0,-1 0 0,1 0 1,-1-1-1,0 1 0,0-1 0,0 0 0,-1 1 0,1-1 0,-1 0 1,0 0-1,0-1 0,0 1 0,-1 0 0,1-1 0,-1 1 0,1-8 0,-1-7 456,0 1 0,0 0 0,-5-32-1,1 24 553,-4 1 2206,2 25-1586,-2 15-1698,-81 321 39,87-330-168,-31 156 1521,25-80-3083,10-1-8666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25:15.31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0 196 15635,'2'-2'321,"0"-1"-1,0 1 1,1-1 0,-1 1-1,0 0 1,1 0-1,-1 0 1,1 0-1,0 0 1,0 0-1,-1 1 1,1 0 0,0-1-1,6 0 1,51-13-740,-46 12 780,96-17-107,-32 6-71,0-3 0,104-36 0,-182 52-162,35-14 249,-34 14-176,1 0 0,-1 1-1,1-1 1,-1 0 0,1 0 0,-1 0 0,0 0 0,1 0 0,-1 0 0,0-1 0,0 1-1,0 0 1,0-1 0,0 1 0,0-1 0,0 1 0,0-1 0,1-2 0,-9 3 154,1 0 1,0 1 0,0-1 0,0 2 0,-1-1-1,1 0 1,0 1 0,-7 2 0,6-1-270,1 1 1,-1-1-1,0 1 1,1 1-1,0-1 1,-1 1-1,2 0 1,-1 0-1,0 1 1,1 0 0,-10 10-1,14-13 12,-1-1 0,1 1 0,0 0 0,0-1-1,-1 1 1,1 0 0,0 0 0,0 0 0,1 0 0,-1 0 0,0 0 0,1 0-1,-1 0 1,1 0 0,0 0 0,0 0 0,-1 0 0,1 0 0,1 0 0,-1 1 0,0-1-1,0 0 1,1 0 0,-1 0 0,1 0 0,0 0 0,0 0 0,0 0 0,0 0-1,0-1 1,0 1 0,0 0 0,0 0 0,1-1 0,-1 1 0,1-1 0,-1 1-1,1-1 1,-1 0 0,1 1 0,0-1 0,0 0 0,0 0 0,2 1 0,7 3 5,0-1 1,0 1 0,1-2 0,0 0-1,-1 0 1,1-1 0,0 0 0,0-1-1,0-1 1,0 0 0,0 0 0,0-1-1,0-1 1,20-5 0,16-5 12,0-3 0,52-24-1,-82 32 1,-14 6 3,4-2 38,0 0 1,0-1-1,0 1 0,0-2 0,-1 1 0,0-1 0,0 0 0,12-11 0,-19 15-31,1 1 0,-2-1-1,1 1 1,0-1 0,0 0 0,0 1 0,0-1 0,0 1-1,0-1 1,0 1 0,-1-1 0,1 1 0,0-1-1,0 1 1,-1 0 0,1-1 0,0 1 0,-1-1-1,1 1 1,0 0 0,-1-1 0,1 1 0,-1 0-1,1-1 1,-1 1 0,1 0 0,0-1 0,-1 1-1,1 0 1,-1 0 0,1 0 0,-1 0 0,0 0-1,1-1 1,-1 1 0,1 0 0,-1 0 0,1 0 0,-1 0-1,1 0 1,-1 1 0,0-1 0,-27-3-36,18 4-2,-1 0 1,1 1-1,0 0 0,-1 1 1,1 0-1,0 1 0,-10 5 0,16-7 11,1-1 0,0 1 0,-1 0 1,1 0-1,0 0 0,0 0 0,0 0 0,0 1 0,0 0 0,1-1 0,-1 1 0,1 0 0,0 0 0,0 0 0,0 1 1,0-1-1,0 0 0,1 1 0,-1-1 0,1 1 0,0 0 0,0-1 0,0 5 0,1-6 3,0 0 0,0 0 0,0 1 0,0-1 0,1 0 0,-1 0 0,1 0 0,0 0-1,0 0 1,-1 0 0,1 0 0,0 0 0,0-1 0,1 1 0,-1 0 0,0 0 0,1-1 0,-1 1 0,1-1 0,1 2 0,1 0 6,0-1 0,-1 0 1,1 0-1,0-1 1,0 1-1,0-1 1,1 0-1,-1 0 1,7 1-1,2-1 31,0-1 1,0 0-1,0-1 0,1 0 0,20-5 1,101-39-917,-103 33-3367,0 0-4345,-13 6-3515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25:15.85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46 377 9562,'17'-63'8045,"-11"-1"-3395,-15-68-1377,1 15-1464,2 153-2881,6 1 1005,-5 147 56,3-157 18,-2 0 1,0 0-1,-2-1 0,-16 44 1,22-70-2,0 1 0,-1-1 1,1 0-1,0 0 0,0 0 1,0 0-1,0 1 0,-1-1 1,1 0-1,0 0 1,0 0-1,0 0 0,0 1 1,0-1-1,0 0 0,-1 0 1,1 1-1,0-1 0,0 0 1,0 0-1,0 1 1,0-1-1,0 0 0,0 0 1,0 1-1,0-1 0,0 0 1,0 0-1,0 0 0,0 1 1,1-1-1,-1 0 1,0 0-1,0 1 0,0-1 1,0 0-1,0 0 0,0 0 1,0 1-1,1-1 0,-1 0 1,0 0-1,0 0 0,0 0 1,0 1-1,1-1 1,-1 0-1,0 0 0,0 0 1,1 0-1,-1 0 0,0 0 1,0 0-1,0 0 0,1 0 1,-1 1-1,0-1 1,0 0-1,1 0 0,-1 0 1,0 0-1,23-12 208,35-31-92,-48 35-112,3-2-8,-2 0 20,1 1-1,1 0 1,23-12 0,-34 20-39,0 0 0,0 0 0,-1 0 1,1 0-1,0 0 0,0 1 1,0-1-1,0 1 0,0-1 0,0 1 1,0 0-1,0 0 0,0 0 0,0 0 1,0 0-1,1 0 0,-1 0 0,0 1 1,0-1-1,0 1 0,-1 0 1,1-1-1,0 1 0,0 0 0,0 0 1,0 0-1,-1 0 0,1 1 0,0-1 1,-1 0-1,1 1 0,-1-1 1,0 1-1,1-1 0,0 4 0,0-2 8,-1 0-1,0 0 0,0 0 1,0 1-1,-1-1 0,1 0 0,-1 1 1,0-1-1,0 0 0,0 1 1,0-1-1,0 0 0,-1 1 1,0-1-1,1 0 0,-1 1 0,0-1 1,-1 0-1,1 0 0,-1 0 1,1 0-1,-1 0 0,0 0 1,0-1-1,0 1 0,0 0 1,-1-1-1,1 0 0,-3 3 0,-1 1 26,-1-1 0,1 1-1,-1-1 1,0-1 0,0 1-1,0-1 1,-1 0 0,1-1-1,-1 1 1,-14 2 0,17-5 28,1 0 1,-1-1 0,0 0-1,0 0 1,0 0 0,1-1 0,-1 1-1,0-1 1,0 0 0,1-1 0,-1 1-1,1-1 1,-1 0 0,-4-2-1,7 2-180,0 1-1,0-1 0,0 1 0,0-1 0,1 0 1,-1 0-1,0 1 0,1-1 0,-1-1 0,1 1 1,0 0-1,-2-3 0,2 2-431,1 1 0,-1-1 0,0 0 1,1 1-1,0-1 0,-1 0 0,1 0 0,0 1 0,0-1 0,1 0 0,-1 0 0,1 1 1,0-4-1,5-13-11195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25:16.93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25 231 20844,'14'-3'3601,"63"-18"-3151,-46 9-273,48-26 1,-71 34-133,0-1 0,-1 0 0,0 0 0,0-1 0,0 0 0,-1 0 1,0 0-1,0-1 0,0 0 0,-1 0 0,7-12 0,-11 17-19,0-1 0,1 1 0,-1 0 0,-1 0 0,1-1 0,0 1 0,-1-1 0,1 1 0,-1-1-1,1 1 1,-1 0 0,0-1 0,0 1 0,0-1 0,-1 1 0,1-1 0,-1 1 0,0-5 0,0 6-22,-1-1 1,1 0-1,0 1 0,0-1 1,-1 1-1,1 0 0,-1-1 0,1 1 1,-1 0-1,1 0 0,-1 0 1,0 0-1,0 0 0,1 1 0,-1-1 1,0 0-1,0 1 0,-3-1 1,-4 0-26,-1 0 1,1 0 0,-1 1 0,1 1 0,-1-1 0,1 2 0,-1-1-1,-11 5 1,6-2 0,0 2 0,0 0-1,0 1 1,1 0-1,0 1 1,1 1 0,0 0-1,-17 15 1,26-21 15,1 0 0,-1 0-1,1 1 1,0 0 0,0-1 0,0 1 0,0 0-1,1 1 1,-1-1 0,1 0 0,0 1 0,1-1-1,-1 1 1,1 0 0,0-1 0,0 1 0,0 0-1,1 0 1,-1-1 0,1 1 0,1 0 0,-1 0-1,1 0 1,-1 0 0,1-1 0,0 1 0,1 0-1,-1-1 1,1 1 0,0-1 0,0 0 0,4 6 0,-1-4 14,0 0 0,0-1 1,1 1-1,0-1 1,0 0-1,0-1 0,0 0 1,1 0-1,0 0 1,0-1-1,0 0 1,0 0-1,0 0 0,1-1 1,-1 0-1,1-1 1,-1 0-1,1 0 0,10 0 1,14-1 42,-1 0 1,1-2 0,40-7-1,-34 1-10,-1-1 0,0-2 0,-1-2 0,0-1 0,-1-1 0,-1-3 0,0 0 0,31-24 0,-64 41-26,1 0 1,0 0 0,-1-1 0,1 1 0,-1 0-1,1-1 1,-1 1 0,0-1 0,1 1 0,-1-1-1,0 0 1,0 0 0,0 1 0,1-4 0,-2 4-10,0 0 0,0 0 0,0 1 0,0-1 0,0 0 0,0 0 1,-1 1-1,1-1 0,0 0 0,0 0 0,-1 1 0,1-1 1,0 0-1,-1 1 0,1-1 0,0 0 0,-1 1 0,1-1 1,-1 0-1,1 1 0,-1-1 0,1 1 0,-1-1 0,0 1 1,0-1-1,-3-1-11,0 0 0,-1 0 1,1 1-1,0-1 0,-1 1 1,1 0-1,-1 0 0,1 1 0,-1-1 1,-8 1-1,-10 1-53,-1 1 0,-25 5-1,41-5 34,1-1 0,0 2 0,0-1 0,0 1 0,0-1-1,0 2 1,0-1 0,1 1 0,-1 0 0,-9 9 0,15-12 16,0 0 1,-1-1-1,1 1 1,0 0-1,0 0 1,0 1-1,0-1 1,0 0-1,0 0 1,0 0-1,0 1 1,0-1-1,1 0 1,-1 1-1,1-1 1,-1 1-1,1-1 1,-1 1-1,1-1 1,0 1-1,0-1 1,-1 1-1,1-1 1,0 1-1,0-1 1,1 1-1,-1-1 1,0 1-1,1-1 1,-1 1-1,0-1 1,1 1-1,0-1 1,-1 0 0,1 1-1,0-1 1,0 0-1,-1 1 1,1-1-1,0 0 1,0 0-1,1 0 1,0 1-1,3 1 7,-1 0-1,0-1 0,1 0 1,0 0-1,-1 0 0,1 0 1,0-1-1,0 0 0,0 0 1,0 0-1,0 0 1,5-1-1,4-1 20,0 0-1,0-1 1,0 0 0,-1-1 0,1-1-1,14-6 1,-19 7 2,-1-1 0,1 0-1,-1 0 1,0-1 0,0 0 0,0 0-1,-1-1 1,0 0 0,0 0 0,8-10-1,-7-2 150,-8 17-171,0 1 1,0 0 0,0 0-1,0 0 1,0-1-1,0 1 1,0 0-1,0 0 1,0 0-1,0-1 1,-1 1 0,1 0-1,0 0 1,0 0-1,0 0 1,0 0-1,0-1 1,-1 1-1,1 0 1,0 0 0,0 0-1,0 0 1,-1 0-1,1 0 1,0 0-1,0 0 1,0-1 0,-1 1-1,1 0 1,0 0-1,0 0 1,0 0-1,-1 0 1,1 0-1,0 0 1,0 0 0,-1 0-1,1 1 1,0-1-1,0 0 1,0 0-1,-1 0 1,-1 1-16,1-1-1,-1 1 1,0 0 0,1 0 0,-1 0-1,0 0 1,1 1 0,-1-1 0,1 0-1,0 0 1,-1 1 0,1-1 0,0 1-1,0 0 1,0-1 0,0 1-1,0 0 1,-1 2 0,1-2 17,1-1 1,-1 1-1,0-1 1,0 1-1,1 0 0,-1 0 1,1-1-1,-1 1 1,1 0-1,0 0 0,0 0 1,0-1-1,0 1 1,0 0-1,0 0 0,0 0 1,0-1-1,1 1 1,-1 0-1,1 0 0,-1-1 1,1 1-1,0 0 1,0-1-1,0 1 0,0-1 1,0 1-1,0-1 1,0 1-1,0-1 0,1 0 1,-1 1-1,0-1 0,1 0 1,-1 0-1,1 0 1,-1 0-1,1 0 0,0-1 1,-1 1-1,1 0 1,0-1-1,0 1 0,-1-1 1,1 0-1,0 1 1,0-1-1,0 0 0,0 0 1,-1 0-1,4-1 1,9 1 40,0-2 1,0 1-1,0-1 0,-1-1 1,20-7-1,0 0 7,0-3 0,0 0 0,36-22 0,-69 34-52,0 1-1,0 0 1,1 0-1,-1 0 1,0 0-1,0 0 1,1-1-1,-1 1 1,0 0-1,1 0 1,-1 0-1,0 0 1,0 0-1,1 0 0,-1 0 1,0 0-1,0 0 1,1 0-1,-1 0 1,0 0-1,1 0 1,-1 0-1,0 0 1,0 0-1,1 1 1,-1-1-1,0 0 1,0 0-1,1 0 1,-1 0-1,0 0 0,0 1 1,0-1-1,1 0 1,-1 0-1,0 0 1,0 1-1,0-1 1,1 0-1,-1 0 1,0 1-1,0-1 1,4 18-163,-4 19 59,-4-23 107,3-12 4,0 1 0,0 0 0,0-1 0,0 1 0,0 0 0,1 0 0,-1 0 0,1 0 0,0 0 0,0-1 0,0 1 0,0 0 0,1 5 0,3-10 35,-1 0 0,1 1 0,-1-1-1,0-1 1,0 1 0,0 0 0,0-1 0,0 0-1,4-5 1,3-1-10,19-17 11,-21 18-44,0 1-1,0-1 0,0 2 0,1-1 0,0 1 0,1 1 0,-1 0 0,12-5 0,-20 10-4,0 0-1,-1-1 0,1 1 1,0 0-1,-1 0 0,1 0 0,-1 0 1,1 0-1,0 0 0,-1 1 1,1-1-1,0 0 0,-1 0 1,1 0-1,-1 0 0,1 1 1,-1-1-1,1 0 0,0 1 0,-1-1 1,1 0-1,-1 1 0,0-1 1,1 1-1,-1-1 0,1 1 1,-1-1-1,1 1 0,-1-1 0,0 1 1,0-1-1,1 1 0,-1-1 1,0 1-1,0-1 0,1 1 1,-1 0-1,0-1 0,0 1 0,0 0 1,0-1-1,0 2 0,1 39-127,1-1 128,-1-39 17,0 0 1,0 0-1,0 0 0,1 0 0,-1 0 1,0 0-1,0-1 0,0 1 0,1 0 0,-1-1 1,0 1-1,1-1 0,-1 1 0,0-1 0,1 1 1,-1-1-1,1 0 0,-1 0 0,1 0 1,-1 0-1,0 0 0,1 0 0,-1 0 0,1-1 1,-1 1-1,1 0 0,-1-1 0,3 0 0,44-19 205,-40 16-187,24-12 80,40-29-1,-44 26-17,54-27-1,-58 40-113,-24 6 23,1 0 1,-1 0 0,0 0-1,1 0 1,-1 0 0,1 0 0,-1 0-1,0 0 1,1 0 0,-1 0 0,0 0-1,1 1 1,-1-1 0,0 0 0,1 0-1,-1 0 1,0 1 0,0-1-1,1 0 1,-1 0 0,0 1 0,0-1-1,1 0 1,-1 1 0,0-1 0,0 0-1,0 1 1,1-1 0,-1 0 0,0 1-1,0 3-23,0 0-1,-1 0 0,1 0 1,-1 0-1,0-1 0,1 1 1,-2 0-1,0 3 0,0-2 26,0 1 0,0-1 0,1 1 0,0-1 0,0 1 0,0 7 0,2-9 0,1 1 0,-1-1-1,1 1 1,0-1-1,0 1 1,0-1 0,5 6-1,-4-6-1,0 0 0,-1 1-1,0-1 1,1 1 0,-2 0 0,4 8-1,-5-11 10,0-1 1,0 1-1,0-1 0,0 0 0,0 1 0,-1-1 0,1 1 0,0-1 1,-1 1-1,1-1 0,-1 0 0,1 1 0,-1-1 0,0 0 0,0 1 1,1-1-1,-1 0 0,0 0 0,0 0 0,0 0 0,0 0 0,-1 0 1,1 0-1,0 0 0,0 0 0,0-1 0,-1 1 0,0 0 0,-8 4-4,1 0-1,-1-1 0,1-1 1,-1 0-1,0 0 0,-13 1 1,-34 2-7161,32-6-4625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25:17.66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62 57 10154,'-6'-8'1725,"1"1"1,-1 0-1,-1 1 0,1-1 1,-1 1-1,-14-9 0,18 16 75,7 8-1552,10 12-427,-1-10 188,1 0 1,0-1-1,0-1 0,1 0 1,21 9-1,88 29 52,-45-18-27,1074 448-78,-1029-430 119,163 38 0,-267-82-7,-13-10-600,-11-6-2472,-6-5-4341,9 16 6420,-9-12-10702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25:18.86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95 337 4209,'0'-5'1296,"1"-1"0,-1 0 1,1 1-1,0-1 0,1 1 1,-1-1-1,1 1 0,4-8 1,1 0-20,1 0 1,1 0-1,17-20 1,-19 27-1102,-1 0 1,-1-1-1,1 1 0,-1-1 0,0-1 1,-1 1-1,0-1 0,0 0 1,0 0-1,-1 0 0,-1 0 1,1 0-1,-1-1 0,1-11 0,-3 18-119,0 0 0,0 1 0,0-1 0,0 0 0,-1 0 0,1 1 0,-1-1 0,1 0 0,-1 1 0,0-1 0,1 0 0,-1 1 0,0-1-1,0 1 1,0 0 0,0-1 0,0 1 0,-1 0 0,1-1 0,0 1 0,-1 0 0,-1-1 0,-1 0-34,0 0-1,0 0 1,1 1 0,-1 0-1,0-1 1,0 2 0,-1-1-1,1 0 1,-6 1 0,0-1-89,0 2-1,0 0 1,0 0 0,0 0 0,0 1 0,0 1-1,-13 5 1,19-7 20,0 1 0,0 1 0,0-1 0,0 1 0,0-1 0,1 1 0,0 0 0,-1 0 0,1 1 0,0-1 0,0 1 0,1-1 0,-1 1 0,1 0 0,0 0 0,0 0 0,0 0 0,0 1 0,1-1 0,-1 0 0,1 1 0,1-1 0,-1 1 0,0-1 0,1 7 0,0-7 26,1 0 1,0-1-1,-1 1 1,1-1-1,1 1 1,-1-1 0,0 1-1,1-1 1,0 0-1,0 0 1,0 0 0,0 0-1,0 0 1,0 0-1,1 0 1,0-1 0,-1 1-1,1-1 1,0 0-1,0 0 1,0 0 0,0 0-1,1 0 1,-1-1-1,0 0 1,1 1 0,-1-1-1,1 0 1,0-1-1,-1 1 1,8 0 0,-3-1 79,1 1 0,-1-1 0,0-1 0,1 1 0,-1-2 0,0 1 0,0-1 0,1 0 0,-1-1 0,-1 0 0,1 0 0,0 0 0,-1-1 0,8-5 0,-12 6 12,0 1 0,1-1-1,-1 1 1,0-1 0,-1 0 0,1 0 0,0 0 0,-1-1 0,0 1 0,1-1 0,-1 1-1,-1-1 1,1 0 0,0 1 0,-1-1 0,0 0 0,0 0 0,0 0 0,-1 0-1,1 0 1,-1 0 0,0-1 0,0 1 0,0 0 0,0 0 0,-1 0 0,0 0 0,0 0-1,0 0 1,-2-5 0,2 9-84,1 0-1,0 0 1,0 0-1,0 0 0,0 0 1,0 0-1,0 0 1,0 0-1,0 0 1,-1 0-1,1 0 0,0 0 1,0 0-1,0 0 1,0 0-1,0 0 1,0 0-1,0 0 0,-1 0 1,1 0-1,0 0 1,0 0-1,0 0 1,0 0-1,0 0 0,0 0 1,0 0-1,0 0 1,-1 0-1,1 0 1,0 0-1,0 0 1,0 0-1,0 0 0,0 0 1,0-1-1,0 1 1,0 0-1,0 0 1,0 0-1,0 0 0,0 0 1,-1 20-445,5 29 227,-1 14 207,-2 0-1,-3 1 1,-3-1 0,-14 67-1,2-5 123,16-117-83,-1 25 27,-2 0 1,-2 0 0,-1-1 0,-1 0 0,-18 45-1,6-108 1744,10 17-1807,1-1 0,0-1 0,2 0 0,0 0-1,0 0 1,2-1 0,0 0 0,1 0-1,1-1 1,0 1 0,1-1 0,1 1 0,2-24-1,0 27-73,0 0-1,1 1 1,1-1-1,0 1 0,1-1 1,1 1-1,0 0 1,1 0-1,0 1 0,0 0 1,2 0-1,-1 1 1,2-1-1,-1 2 0,2-1 1,-1 1-1,18-13 1,39-24-1567,92-48 0,-34 22 12,-75 47 1655,-89 41 2625,51-20-2218,0 0 0,0-1-1,0 0 1,-1 0 0,0-2 0,9-7 0,57-56 203,-75 70-570,1 0-1,-1-1 1,1 1 0,-1 0-1,0-1 1,0 1-1,1-1 1,-1 1 0,0-1-1,0 1 1,-1-1 0,1 0-1,0 0 1,0 1 0,-1-1-1,1-3 1,-2 4-41,0 1 1,0-1-1,1 0 0,-1 1 1,0-1-1,0 1 0,0 0 1,0-1-1,-1 1 0,1 0 1,0 0-1,0-1 0,0 1 1,0 0-1,0 0 0,0 0 1,0 0-1,0 1 0,0-1 1,0 0-1,0 0 0,0 1 1,0-1-1,0 0 0,0 1 1,0-1-1,-2 2 0,-2-1-62,1 1-1,-1 1 0,0-1 0,1 1 1,0-1-1,-1 1 0,1 1 0,0-1 0,1 0 1,-1 1-1,1 0 0,-1 0 0,-3 6 1,5-7 44,1-1 1,-1 0-1,0 1 1,1 0-1,0-1 1,0 1-1,0 0 1,0 0-1,0-1 1,0 1-1,1 0 0,0 0 1,-1 0-1,1 0 1,0 0-1,0 0 1,1 0-1,-1 0 1,0 0-1,1 0 1,0 0-1,0-1 1,0 1-1,2 4 1,-1-4 1,1-1 1,-1 0-1,1 0 1,0 0-1,-1 0 1,1-1-1,0 1 1,0-1-1,0 1 1,0-1-1,0 0 1,1 0-1,-1-1 1,0 1-1,0-1 1,1 1-1,-1-1 1,5 0-1,-4 0 9,-1 0 1,1 0-1,0 0 0,-1 1 0,1 0 0,-1-1 0,1 1 0,-1 1 0,1-1 0,-1 0 1,0 1-1,6 3 0,-8-3-17,-1-1 1,1 0 0,0 1-1,-1-1 1,1 1-1,-1-1 1,1 0 0,-1 1-1,0-1 1,0 1-1,0 0 1,0-1 0,0 1-1,0-1 1,0 1 0,0-1-1,0 1 1,-1-1-1,1 1 1,-1-1 0,1 0-1,-1 1 1,1-1-1,-1 1 1,-1 1 0,-25 40 11,20-33-10,5-9 4,1 1-1,-1 0 0,1 0 0,0-1 1,0 1-1,0 0 0,0 0 0,0 0 1,1 0-1,-1 0 0,0 1 0,1-1 1,0 0-1,-1 0 0,1 0 0,0 0 1,0 1-1,0-1 0,1 0 0,-1 0 1,0 0-1,1 0 0,-1 0 0,1 0 1,0 0-1,0 0 0,0 0 0,1 3 1,0-4 5,1 1 0,-1-1 0,0 1 1,1-1-1,-1 0 0,1 0 0,-1 0 1,1 0-1,-1 0 0,1 0 0,0-1 0,-1 1 1,1-1-1,0 0 0,-1 0 0,1 0 1,0 0-1,0-1 0,-1 1 0,1 0 0,0-1 1,3-1-1,18-7 107,1 0 0,-2-1 0,1-2 0,-2-1 0,0 0 0,0-1 0,-1-2 0,27-25 0,-44 38 10,-1 0 0,0 0 1,0 0-1,0-1 1,-1 1-1,1-1 0,-1 1 1,0-1-1,0 0 0,0 0 1,0 0-1,-1 0 0,2-5 1,-3 8-95,0 1 1,0 0 0,0-1-1,0 1 1,0 0-1,-1-1 1,1 1 0,0-1-1,0 1 1,0 0-1,0 0 1,-1-1 0,1 1-1,0 0 1,0-1 0,-1 1-1,1 0 1,0 0-1,-1-1 1,1 1 0,0 0-1,-1 0 1,1 0-1,0-1 1,-1 1 0,1 0-1,0 0 1,-1 0 0,1 0-1,-1 0 1,1 0-1,0 0 1,-1 0 0,1 0-1,-1 0 1,1 0-1,0 0 1,-1 0 0,1 0-1,0 0 1,-1 0-1,1 0 1,-1 1 0,1-1-1,0 0 1,-1 0 0,1 0-1,0 1 1,-1-1-1,1 0 1,0 0 0,0 1-1,-1-1 1,1 0-1,0 1 1,0-1 0,-1 0-1,1 1 1,0-1 0,0 0-1,0 1 1,0-1-1,0 1 1,-17 19-822,15-16 788,0 1 0,0 0 0,1-1-1,-1 1 1,1 0 0,0 0 0,0 0 0,1 0 0,-1 0 0,1 0-1,0 0 1,0 0 0,1 0 0,0 0 0,0 0 0,0-1-1,0 1 1,3 6 0,-3-8-9,1 0 0,-1-1 1,1 1-1,0-1 0,-1 1 0,1-1 0,0 0 0,0 0 0,0 0 1,1 0-1,-1 0 0,0 0 0,1-1 0,-1 1 0,1-1 1,0 0-1,-1 0 0,1 1 0,0-2 0,0 1 0,0 0 0,-1-1 1,1 1-1,0-1 0,0 0 0,0 0 0,0 0 0,0 0 1,0 0-1,0-1 0,0 0 0,4 0 0,6-3-1135,1-1-1,0 0 1,13-8-1,17-11-8786,-8 5-1284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25:19.21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26 53 22301,'-5'-6'1440,"-1"-2"-392,-2-2-144,1 1-175,7 2-177,0 2-160,4 2-160,0 0-168,0 3-136,-3-2-112,-1 4-104,2-1-216,-2 3-473,6 1-1191,1 4-2657,-4 7-8450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25:20.36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44 493 18404,'-10'-18'1641,"4"8"-924,0-1-1,1 0 1,0 0-1,-3-12 0,7 21-700,1 1 0,-1-1-1,1 1 1,-1-1-1,1 1 1,0-1-1,0 0 1,0 1-1,0-1 1,0 0-1,0 1 1,0-1 0,0 1-1,1-1 1,-1 0-1,1 1 1,-1-1-1,1 1 1,-1-1-1,1 1 1,0 0-1,0-1 1,0 1-1,0 0 1,0-1 0,0 1-1,0 0 1,0 0-1,0 0 1,1 0-1,-1 0 1,0 0-1,1 0 1,-1 0-1,1 1 1,2-2-1,-3 2-41,0 0-1,-1-1 0,1 1 0,0 0 0,0 0 0,0-1 0,0 1 0,-1 0 0,1 0 1,0 0-1,0 0 0,0 0 0,0 0 0,-1 1 0,1-1 0,0 0 0,0 0 0,0 1 0,-1-1 1,1 0-1,0 1 0,0-1 0,-1 0 0,1 1 0,0-1 0,-1 1 0,1 0 0,0-1 0,-1 1 1,1 0-1,1 2 5,-1-1-1,0 0 1,0 1 0,0-1 0,-1 1 0,1-1 0,-1 1-1,1 0 1,-1-1 0,0 4 0,-6 56 75,3-48-63,-1 3 126,5-17-101,-1 0-1,1 0 1,-1 0 0,1 0 0,-1 0-1,1 0 1,-1 0 0,1 0 0,-1 0-1,1 0 1,-1 0 0,1 0-1,-1 0 1,1 0 0,-1-1 0,1 1-1,-1 0 1,1 0 0,-1-1 0,0 1-1,1 0 1,-1-1 0,1 1 0,-1 0-1,0-1 1,1 1 0,-1 0 0,0-1-1,0 1 1,1-1 0,-1 1 0,0-1-1,0 1 1,1-1 0,18-18 51,2 1 1,0 1-1,1 1 1,0 0-1,40-18 1,-61 33-85,0 0 1,0 1 0,0-1 0,0 0-1,0 1 1,0 0 0,0-1 0,0 1-1,0 0 1,0-1 0,0 1 0,0 0-1,0 0 1,0 0 0,1 0 0,-1 0 0,0 0-1,0 0 1,0 0 0,0 0 0,0 1-1,0-1 1,0 0 0,0 1 0,0-1-1,0 1 1,0-1 0,0 1 0,0-1 0,0 1-1,0 0 1,0 0 0,-1-1 0,2 2-1,0 2-84,-1 0-1,0 0 0,1 0 0,-1 0 1,-1 0-1,1 0 0,0 8 0,7 31 175,-5-38-50,-1 0 0,1-1 0,0 0 1,1 0-1,-1 0 0,1 0 0,0 0 0,0-1 0,0 0 1,0 1-1,0-2 0,1 1 0,0 0 0,-1-1 0,1 0 1,0 0-1,0 0 0,0-1 0,0 0 0,0 0 0,1 0 1,-1 0-1,0-1 0,0 0 0,1 0 0,-1 0 0,10-2 1,12-3 23,0 0 0,-1-2 1,50-18-1,-72 23-39,22-8 53,0-1 0,28-17 0,-47 25 27,-1-1 0,1 0-1,-1 0 1,-1-1 0,1 1-1,-1-1 1,1-1 0,-1 1-1,-1-1 1,1 0 0,-1 0 0,0 0-1,5-11 1,-9 16-55,1 0 0,-1 0 0,1-1 0,-1 1 0,0 0 0,0 0 0,1 0 0,-1-1 0,0 1 0,0 0 0,0 0 0,0 0 0,-1-1 0,1 1 0,0 0 0,0 0 0,-1 0 0,1 0 0,0-1 0,-1 1 0,0 0 0,1 0 0,-1 0 0,1 0 0,-1 0 0,-1-1 0,0 0-18,0 1 1,0 0 0,-1 0 0,1 0 0,0 0-1,0 0 1,0 1 0,-1-1 0,1 0 0,0 1 0,-1 0-1,-3 0 1,-5 0-66,1 0 0,-1 1 0,1 0-1,-20 6 1,17-3 10,0 1-1,1 1 1,0 0 0,0 1-1,0 0 1,1 1 0,-17 14-1,24-19 18,0 1-1,0 0 0,0 0 1,0 0-1,1 0 0,0 0 1,-1 1-1,1 0 0,1-1 1,-1 1-1,1 0 0,0 1 1,0-1-1,0 0 0,1 0 1,0 1-1,0-1 0,0 1 1,1-1-1,0 1 0,0 7 1,0-12 20,1 0 1,-1 0-1,0 1 1,0-1-1,1 0 1,-1 0-1,1 0 0,-1 0 1,1 0-1,-1 0 1,1 0-1,0 0 1,0 0-1,-1 0 1,1 0-1,0-1 1,0 1-1,0 0 1,0 0-1,0-1 1,0 1-1,0-1 1,0 1-1,0-1 1,0 1-1,2 0 1,0-1 4,0 0 0,0 0 0,-1 1 1,1-2-1,0 1 0,0 0 0,0-1 0,0 1 1,0-1-1,4-1 0,6-4 12,0 0 0,0 0 0,15-11 0,-12 6 13,0 0 0,0-1 0,-1-1 0,-1 0 0,0-1 0,-1-1 0,0 0 0,-2-1 0,18-29 0,-22 32 23,-1 1 0,-1-1 0,-1 0 0,1-1-1,-2 1 1,0-1 0,-1 0 0,0 1 0,-1-1-1,0 0 1,-1 0 0,-1 0 0,0 0 0,-5-19 0,5 27-13,-10-38 205,10 43-225,1-1 1,0 1-1,-1-1 0,1 1 1,-1-1-1,0 1 1,1 0-1,-1-1 0,0 1 1,0 0-1,0 0 1,0 0-1,0 0 0,0 0 1,0 0-1,0 0 1,0 0-1,-1 0 0,1 0 1,0 0-1,-1 1 1,1-1-1,-3 0 0,1 4-140,0 1-1,0 0 1,1 1-1,0-1 0,0 0 1,0 1-1,0-1 1,-1 7-1,-1-2 67,-4 15 40,0-1 0,2 1 0,0 0 0,1 0-1,-1 31 1,5-40 6,1 0 0,0-1 0,0 1 0,2 0 0,0 0 0,1-1 0,0 1 0,1-1 0,0 0 0,7 14 0,-9-24 5,1 0-1,-1 0 1,1 0-1,-1 0 1,1-1-1,0 1 1,0-1 0,1 0-1,-1 0 1,1 0-1,0 0 1,-1-1-1,1 1 1,0-1-1,0 0 1,1 0 0,-1-1-1,5 2 1,-1-1-5,0-1 0,0 0-1,-1-1 1,1 0 0,0 0 0,0-1 0,-1 0 0,1 0 0,14-5 0,5-3 2,-2-2 0,0 0 0,0-2 0,-1-1 1,23-17-1,-29 20 53,-1-2 1,0 0-1,0-1 0,-2 0 1,0-1-1,19-25 1,-36 33 271,-11 6-313,-14 3-274,15 2 204,0-1-1,1 2 1,-1-1-1,1 2 1,0-1-1,0 2 1,-15 10-1,22-13 42,0-1-1,0 1 0,0-1 1,0 1-1,1 0 0,0 1 1,0-1-1,0 0 1,-3 7-1,5-8 0,0-1 0,0 1-1,1 0 1,-1-1 0,1 1 0,-1-1 0,1 1 0,0 0 0,0 0 0,0-1-1,0 1 1,1 0 0,-1-1 0,1 1 0,0-1 0,-1 1 0,1 0-1,0-1 1,2 3 0,0-1 35,-1-1-1,1 0 1,0 1 0,0-1-1,0 0 1,1-1 0,-1 1-1,1-1 1,0 1 0,-1-1-1,1 0 1,0 0 0,0-1 0,0 1-1,1-1 1,-1 0 0,0 0-1,0 0 1,1-1 0,-1 0-1,0 1 1,1-2 0,-1 1-1,6-1 1,14-1 85,0-2-1,-1 0 1,23-8 0,-43 11-98,24-6 88,-1-1-1,1-2 1,-2 0-1,1-2 1,-2-1-1,1-1 1,-2-1-1,0-1 0,-1-1 1,34-33-1,-55 49-62,0 0-1,0 1 1,0-1-1,0 0 1,-1 0-1,1 1 1,0-1-1,-1 0 1,1 0-1,-1 0 0,1 0 1,-1 0-1,0 0 1,1 0-1,-1 0 1,0 0-1,1 0 1,-1 0-1,0-1 1,0 1-1,0 0 1,0 0-1,0 0 0,0 0 1,-1 0-1,1 0 1,-1-2-1,0 2-25,0 0 1,0-1-1,0 1 0,-1 0 0,1 0 1,0 0-1,-1 0 0,1 1 0,-1-1 0,1 0 1,-1 1-1,0-1 0,1 0 0,-1 1 0,-2-1 1,-6 0-106,-1 0 1,1 0-1,0 1 1,-19 2-1,27-2 81,0 0 0,-1 0 0,1 1-1,-1-1 1,1 1 0,0 0 0,0 0 0,-1-1 0,1 2 0,0-1-1,0 0 1,0 0 0,0 1 0,0-1 0,0 1 0,1-1 0,-1 1-1,0 0 1,1 0 0,-3 3 0,4-3 10,0-1 0,-1 1 0,1 0-1,0 0 1,0 0 0,0-1 0,0 1 0,0 0 0,1 0 0,-1 0-1,1-1 1,-1 1 0,1 0 0,0 0 0,-1-1 0,1 1 0,0-1-1,0 1 1,0-1 0,0 1 0,0-1 0,1 1 0,-1-1 0,0 0-1,1 0 1,-1 0 0,0 0 0,1 0 0,1 1 0,30 20 9,-29-20 2,0-1 1,0 1 0,-1 0-1,1 1 1,-1-1 0,1 1-1,-1-1 1,0 1 0,0 0-1,0 0 1,0 0 0,-1 1-1,0-1 1,1 1 0,-1-1-1,0 1 1,0 0 0,-1 0-1,1-1 1,-1 1 0,0 0-1,1 7 1,-2 3 3,0-1 0,-1 1 0,0-1 1,-1 0-1,0 0 0,-2 1 0,1-2 0,-1 1 0,-12 23 1,16-36 4,0 0-2,0 0-1,0 1 0,0-1 1,0 0-1,0 1 0,0-1 0,0 1 1,0-1-1,0 0 0,0 1 1,0-1-1,0 0 0,0 1 0,0-1 1,0 1-1,0-1 0,0 0 1,0 1-1,1-1 0,-1 0 0,0 1 1,0-1-1,0 0 0,1 0 1,-1 1-1,0-1 0,0 0 1,1 1-1,-1-1 0,0 0 0,1 0 1,-1 0-1,0 1 0,0-1 1,1 0-1,-1 0 0,1 0 0,-1 0 1,0 0-1,1 1 0,-1-1 1,0 0-1,1 0 0,-1 0 0,0 0 1,1 0-1,-1 0 0,1 0 1,-1 0-1,0 0 0,1-1 1,-1 1-1,1 0 0,26-4 53,-26 3-39,42-10 97,-1-2 0,0-2-1,52-27 1,112-77 229,-190 110-233,32-23 203,-46 31-224,0-1-1,1 0 1,-1 0 0,0 0-1,0 0 1,-1 0 0,1 0 0,0 0-1,-1-1 1,1 1 0,-1-1-1,0 1 1,0-1 0,0 1-1,1-5 1,-2 6-55,0-1 0,0 1 0,-1 0 0,1 0 1,0 0-1,-1 0 0,0-1 0,1 1 0,-1 0 0,1 0 0,-1 0 0,0 0 0,0 0 0,0 0 0,1 0 0,-1 1 0,0-1 0,0 0 0,0 0 1,0 1-1,-1-1 0,1 0 0,0 1 0,0-1 0,0 1 0,0 0 0,-1-1 0,1 1 0,-2 0 0,-40-6-140,38 6 81,0 0 0,0 1 0,-1-1 0,1 1 0,1 0 0,-1 0 0,0 1-1,0 0 1,0-1 0,1 2 0,-1-1 0,1 0 0,0 1 0,-1 0 0,1 0 0,0 0 0,1 0 0,-1 1 0,-5 6 0,6-5-15,1 0-1,-1 0 1,1 0 0,0 0 0,1 1 0,-1-1 0,1 0 0,0 1 0,0-1-1,1 1 1,-1 0 0,1-1 0,0 1 0,1-1 0,0 1 0,0-1-1,2 10 1,2 0-52,1-1-1,0 0 0,0 0 0,2-1 1,0 0-1,15 20 0,-12-19 52,-1 1-1,0 0 1,12 30-1,-21-43 53,0-1 0,-1 1 0,1-1 0,-1 1-1,0 0 1,1-1 0,-1 1 0,0-1 0,0 1 0,0 0-1,0-1 1,0 1 0,0-1 0,-1 1 0,1 0 0,0-1-1,-1 1 1,1-1 0,-1 1 0,0-1 0,1 1 0,-1-1-1,0 0 1,0 1 0,-2 1 0,0-1 24,0 1 0,0-1-1,0 0 1,0 0 0,-1 0 0,1 0 0,-1-1-1,1 1 1,-1-1 0,-5 1 0,-9 2 94,1-1 0,-1-1 0,-27-1 0,34-1 88,1 0 0,-1-1 0,-19-5 0,2-7-1962,27 12 1263,0 0 0,0 0-1,0 0 1,0 0-1,1 0 1,-1 0-1,0 0 1,0 0 0,1-1-1,-1 1 1,1 0-1,-1-1 1,1 1 0,-1 0-1,1 0 1,0-1-1,0 1 1,0-3 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25:20.79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324 135 12107,'-1'-13'1571,"-2"0"-1,1 1 1,-1-1 0,-6-14 0,8 23-1259,0 1 1,-1-1-1,1 1 0,0 0 1,-1 0-1,0 0 0,0 0 0,0 0 1,0 0-1,0 0 0,-1 1 1,1-1-1,-1 1 0,0-1 1,0 1-1,0 0 0,0 0 0,0 1 1,-6-4-1,7 9-287,1-1-1,0 0 1,-1 1 0,1-1 0,1 1 0,-1-1-1,1 1 1,-1 4 0,0-2 3,-23 142-5,4-11-14,-73 250 0,60-296-7,16-49-261,2 0 1,2 0-1,2 1 1,-9 67-1,22-85-2039,2-17-1080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25:21.42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0 180 12251,'23'-53'7932,"-18"45"-7722,-1 1-1,1-1 1,0 1 0,1 0-1,0 0 1,0 0 0,0 1-1,1 0 1,0 0 0,0 1 0,1 0-1,13-7 1,-8 6-110,2 0 1,-1 1-1,1 0 1,-1 1-1,1 1 0,23-3 1,-31 6-84,-1 0 0,1 0 1,-1 0-1,1 1 0,-1 0 1,0 0-1,1 0 0,6 4 0,-10-4-18,0 0-1,0 0 0,-1 1 0,1 0 1,0-1-1,-1 1 0,0 0 0,1 0 1,-1 0-1,0 1 0,0-1 0,0 1 1,0-1-1,-1 1 0,1-1 0,-1 1 0,3 5 1,-3-4 6,-1 1 0,1-1 0,-1 1 0,1-1 0,-2 1 0,1-1 0,0 1 0,-1-1 0,0 0 0,0 1 0,0-1 1,0 1-1,-1-1 0,1 0 0,-1 0 0,0 0 0,-1 0 0,1 0 0,-1-1 0,1 1 0,-5 3 0,0 2 67,-1 0 0,-1-1 0,1 1 0,-1-2 0,-1 1 0,-16 9 0,48-45 543,38-37 0,-49 55-644,7-5-3,0 1 0,1 0 0,0 1 0,1 2 0,25-12 0,-44 22 20,-1 1 0,1 0 0,-1 0 0,0 0 0,1 0 0,-1 0 0,1 0 0,-1 0 0,0 0 0,1 0 0,-1 0 0,1 0 0,-1 0 0,1 0 0,-1 0 0,0 0 0,1 0 0,-1 0 0,1 0 0,-1 0 0,0 1 0,1-1 0,-1 0 0,1 0 0,-1 1 0,0-1 0,1 0 0,-1 0 0,0 1 0,0-1 0,1 0 0,-1 1 0,0-1 0,1 1 0,3 19-153,-7 25 104,2-44 51,-3 23 0,2-18 9,1 1 0,0-1 0,0 1 0,0-1 0,1 1 0,1 10 0,-1-16 5,0-1 0,1 1 0,-1-1 0,1 0 0,-1 1 0,1-1 0,-1 0 1,1 1-1,-1-1 0,1 0 0,-1 0 0,1 1 0,-1-1 0,1 0 0,0 0 1,-1 0-1,1 0 0,-1 0 0,1 0 0,-1 0 0,1 0 0,0 0 0,-1 0 0,1 0 1,-1 0-1,1 0 0,0 0 0,-1 0 0,1-1 0,-1 1 0,1 0 0,-1 0 1,1-1-1,-1 1 0,1 0 0,-1-1 0,1 1 0,-1-1 0,26-13 230,15-17-54,-1-2 0,61-62 0,-103 98-218,0 1-1,1-1 1,0 0-1,0 0 0,0 1 1,0-1-1,0 1 0,1-1 1,-1 1-1,1-1 1,0 1-1,0-1 0,0 1 1,1-1-1,1 7 0,-2-5-21,1 1-1,0-1 1,0 0-1,1 0 0,0 0 1,-1 0-1,2 0 0,-1 0 1,6 8-1,-6-12 78,0 1-1,-1-1 0,1 0 1,0 0-1,0 0 0,1 0 1,-1 0-1,0-1 0,0 1 1,0-1-1,0 1 0,1-1 1,-1 0-1,0 0 0,0 0 1,1 0-1,3 0 0,43-11 334,-38 8-288,14-3 88,-1-1 0,0 0 1,0-2-1,-1-1 1,0-1-1,-1-1 0,23-17 1,-37 21 390,-14 9 119,6-1-687,-1 1 1,1-1 0,-1 0 0,1 0-1,-1 1 1,1-1 0,-1 0 0,1 1 0,-1-1-1,1 0 1,0 1 0,-1-1 0,1 1-1,0-1 1,-1 0 0,1 1 0,0-1-1,-1 1 1,1-1 0,0 1 0,0-1-1,0 1 1,-1-1 0,1 1 0,0 0-1,0-1 1,0 1 0,0-1 0,0 1 0,0-1-1,0 1 1,0-1 0,0 1 0,1 1-1,2 2-27,0 0-1,1 0 0,0 0 1,-1 0-1,2 0 0,-1-1 1,0 0-1,1 0 0,-1 0 1,1 0-1,0-1 0,0 0 1,0 0-1,0 0 0,0 0 0,1-1 1,-1 0-1,0 0 0,1-1 1,-1 1-1,1-1 0,-1 0 1,6-1-1,59-7-2884,-24-2-3413,-9-4-5208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25:21.76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17 31 18404,'-3'-6'1968,"-2"1"-567,-3-3-289,8 5-120,0 0-352,0 1-368,1 0-296,6 1-280,-6 1-144,3 1-80,5 3-608,-1 4-1161,7 3-2784,-4 5-7473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25:22.08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62 21052,'1'-1'331,"-1"-1"0,0 0-1,1 1 1,-1-1-1,1 1 1,0-1 0,-1 1-1,1-1 1,0 1-1,0-1 1,0 1-1,0 0 1,0-1 0,2 0-1,23 7 364,-18-2-845,14 5-47,0 0 0,0 2 0,-1 0 0,0 2-1,-1 0 1,0 1 0,-1 1 0,0 1 0,-2 0 0,0 2 0,28 33 0,-39-43-1302,1 1-2016</inkml:trace>
  <inkml:trace contextRef="#ctx0" brushRef="#br0" timeOffset="1">386 75 15739,'2'-8'1947,"2"-30"1879,-4 36-3628,0 1 0,0 0-1,0 0 1,0 0 0,0-1-1,0 1 1,0 0 0,0 0-1,-1-1 1,1 1 0,0 0-1,-1 0 1,1 0 0,-1 0-1,1 0 1,-1 0-1,0 0 1,1 0 0,-1 0-1,0 0 1,0 0 0,0 0-1,0 0 1,-1-1 0,-1 4-116,0 0 0,1 0 0,-1 0 0,1 1 0,-1-1 1,1 1-1,0-1 0,0 1 0,-2 4 0,-6 6-96,-74 83 70,-27 26-1370,72-77-2853,37-43 3226,0 0 0,1 0-1,0 1 1,0-1 0,-1 1 0,2-1-1,-1 1 1,0-1 0,0 1-1,1-1 1,-1 4 0,4 7-9592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25:22.78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0 211 16468,'6'5'6709,"19"-8"-4772,17-11-2654,-21 6 855,0-1 0,-1 0 0,-1-2 0,0 0 0,0-1-1,-1-1 1,-1-1 0,0 0 0,-1-2 0,0 1 0,-2-2 0,24-32 0,-51 49-68,0 0 1,1 1 0,-20 4-1,26-2-113,-1 0-1,0 1 0,1 0 0,-1 0 1,1 1-1,0 0 0,0 0 0,1 0 1,0 0-1,0 1 0,0 0 0,-4 7 1,8-11 23,-1 0 0,1 0 1,0 0-1,0 1 0,0-1 1,0 0-1,0 0 1,1 1-1,-1-1 0,1 1 1,0-1-1,-1 1 0,1-1 1,0 0-1,0 1 0,1-1 1,-1 1-1,0-1 1,1 1-1,-1-1 0,1 0 1,0 1-1,0-1 0,0 0 1,0 0-1,0 0 1,1 0-1,-1 0 0,1 0 1,-1 0-1,1 0 0,0 0 1,-1-1-1,1 1 0,0-1 1,0 1-1,0-1 1,0 0-1,1 1 0,2 0 1,2 1-21,0-1 0,0 0 0,0 0 0,1 0 0,-1-1 0,0 0 0,1-1 0,-1 1 1,1-1-1,-1-1 0,1 1 0,-1-2 0,0 1 0,1-1 0,13-4 0,10-6 80,-1 0-1,34-20 1,-62 31-42,32-16 37,-22 12 31,-1 0 1,0-1-1,0 0 0,0 0 0,-1-1 0,0-1 0,17-16 0,-27 24-47,0 0 0,1 0 0,-1-1-1,0 1 1,0 0 0,0 0 0,1-1-1,-1 1 1,0 0 0,0-1-1,0 1 1,0 0 0,0-1 0,0 1-1,0 0 1,0 0 0,1-1 0,-1 1-1,0 0 1,0-1 0,0 1 0,-1 0-1,1-1 1,0 1 0,0 0 0,0-1-1,0 1 1,0 0 0,0-1-1,0 1 1,0 0 0,-1 0 0,1-1-1,0 1 1,0 0 0,0 0 0,-1-1-1,1 1 1,0 0 0,-1-1 0,-17-5 162,-20 3-289,25 5 76,0 0 1,1 1-1,-1 1 1,1 0-1,0 1 1,0 0-1,-13 8 1,21-11 10,0 1-1,0-1 1,0 1 0,1 0 0,-1 0 0,1 0 0,0 1 0,0-1-1,0 1 1,-4 7 0,6-9 1,1 0 0,-1 0 1,0 0-1,1 0 0,-1 1 0,1-1 0,0 0 1,-1 0-1,1 1 0,0-1 0,1 0 0,-1 0 1,0 1-1,1-1 0,-1 0 0,1 0 0,-1 0 1,1 0-1,0 1 0,0-1 0,0 0 0,3 3 1,-2-2-2,1 1 0,0-1 0,0 0 0,0-1 0,0 1 0,0 0 0,0-1 0,1 0 0,-1 1 0,1-1 0,0-1 0,0 1 0,-1-1 0,1 1 0,0-1 0,0 0 0,6 0 0,10 2 28,-1-2-1,32-2 0,-35 0-36,-1 1 0,29 3-1,-44-3 13,1 1 0,-1-1-1,0 0 1,0 0 0,0 0-1,0 1 1,0-1 0,0 0 0,0 0-1,0 1 1,0-1 0,0 0-1,0 0 1,0 0 0,0 1-1,0-1 1,0 0 0,0 0-1,0 1 1,0-1 0,0 0 0,0 0-1,0 1 1,0-1 0,0 0-1,0 0 1,0 0 0,0 1-1,-1-1 1,1 0 0,0 0 0,0 0-1,0 1 1,0-1 0,-1 0-1,1 0 1,0 0 0,0 0-1,0 0 1,-1 0 0,1 1-1,0-1 1,0 0 0,0 0 0,-1 0-1,1 0 1,0 0 0,0 0-1,-1 0 1,1 0 0,0 0-1,-1 0 1,0 1-2,-1 0 0,1 0 0,0 0 0,-1 1 0,1-1 0,0 0 0,0 1 0,0-1 0,0 1 0,0-1 0,0 1 1,0 0-1,0-1 0,1 1 0,-1 0 0,0 1 0,34-23 897,262-147-245,-288 161 556,-12 4-549,-20 5-553,18-2-313,5 0 191,1-1 0,0 0 0,0 1 0,0-1 0,0 1 1,0-1-1,0 1 0,0 0 0,0-1 0,0 1 0,0 0 0,0 0 0,0 0 0,1 0 0,-1-1 1,0 1-1,0 0 0,1 0 0,-1 0 0,1 1 0,-1-1 0,1 0 0,-1 0 0,1 0 0,0 0 1,0 0-1,-1 0 0,1 1 0,0-1 0,0 0 0,0 0 0,0 0 0,0 1 0,1-1 0,-1 2 1,13 56-610,-5-28 454,-7-26 185,-1 0 1,0 1-1,1-1 1,-2 0-1,1 1 1,-1-1 0,1 1-1,-2-1 1,1 0-1,0 0 1,-1 0 0,0 0-1,-3 5 1,2-6 31,1-1 0,-1 1 0,0-1 0,0 0-1,0-1 1,-1 1 0,1 0 0,-1-1 0,1 0 0,-1 0 0,0 0 0,0 0 0,0 0 0,0-1 0,0 0 0,-9 2 0,-27 3-1969,0-3-4820,35-2 5488,-29 2-10683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25:36.33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14 5 8,'-13'-5'18793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25:40.19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73 62 10626,'-29'-7'6696,"26"6"-6446,1 1 1,0 0 0,-1 0 0,1 0-1,-1 0 1,1 0 0,-1 1-1,1-1 1,-1 1 0,1 0-1,0-1 1,-1 1 0,1 0-1,0 0 1,0 1 0,-4 1-1,47 8 684,-15-7-620,0-1 0,0-1 1,0-1-1,41-4 0,107-22 31,-67 8-213,-58 11-104,62-10 37,0 4 0,136 5 0,-212 15 136,-34-8-188,-1 0 0,0 0 0,0 0 0,0 0 0,0 0 0,0 0 0,0 0 0,0 0 0,1 0-1,-1 0 1,0 1 0,0-1 0,0 0 0,0 0 0,0 0 0,0 0 0,0 0 0,0 0 0,0 1 0,0-1 0,0 0 0,0 0 0,0 0 0,0 0 0,0 0 0,0 1-1,0-1 1,0 0 0,0 0 0,0 0 0,0 0 0,0 0 0,0 1 0,0-1 0,0 0 0,0 0 0,0 0 0,0 0 0,0 0 0,0 0 0,0 1 0,-1-1 0,1 0-1,0 0 1,0 0 0,0 0 0,0 0 0,0 0 0,0 0 0,0 0 0,-1 0 0,1 0 0,0 1 0,0-1 0,-21 6 1028,-4-2-1146,-6 0 1161,27-2-4079,13 0-4665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25:41.26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101 195 8,'0'1'469,"0"0"1,0 0-1,0 0 1,0 0-1,0 0 1,0 0-1,0 0 1,1 0-1,-1 0 1,0 0-1,1 0 1,-1 0-1,1 0 1,-1-1-1,1 1 0,-1 0 1,1 0-1,-1 0 1,1-1-1,0 1 1,-1 0-1,1-1 1,0 1-1,0-1 1,0 1-1,-1-1 1,1 1-1,0-1 1,0 1-1,0-1 0,0 0 1,1 1-1,19-5 3974,2-9-3513,40-29 0,-57 38-815,1-1 1,-1-1 0,-1 0-1,1 1 1,-1-2 0,0 1 0,0-1-1,-1 1 1,0-1 0,5-12 0,-8 19-88,-1-1 1,1 0 0,-1 0-1,0 0 1,1 0 0,-1 1-1,0-1 1,0 0 0,1 0-1,-1 0 1,0 0 0,0 0-1,0 0 1,0 0 0,0 0-1,-1 0 1,1 1 0,0-1-1,0 0 1,-1 0 0,1 0-1,0 0 1,-1 0 0,1 1-1,-1-1 1,1 0 0,-1 0-1,1 1 1,-1-1 0,-1-1-1,0 1-13,1 1 0,-1-1-1,0 0 1,0 1 0,0-1-1,0 1 1,0 0 0,-1 0-1,1 0 1,0 0 0,0 0-1,0 0 1,-2 1 0,-8 1-63,1 1 0,-1 0 0,-16 7 0,9-1 25,1 0 0,0 1 0,0 1 0,-29 24 0,41-29 11,0-1 0,0 1 1,0-1-1,1 2 0,0-1 0,0 1 0,0-1 0,1 1 0,0 0 0,1 1 0,-1-1 1,1 1-1,1 0 0,-1-1 0,0 10 0,2-14 12,1 0 0,0 0 0,0 0-1,0 0 1,1 0 0,-1 0 0,1 0 0,0 0 0,-1-1 0,1 1-1,0 0 1,1 0 0,-1-1 0,0 1 0,1-1 0,0 1 0,-1-1-1,1 0 1,2 3 0,0-2 17,1 1 0,-1-1 0,1 0 0,0 0-1,0 0 1,0-1 0,0 0 0,0 0 0,9 2 0,0 0 18,1-2-1,0 0 1,1 0 0,-1-2 0,0 0 0,24-3-1,-9-2-35,0-1-1,0-2 0,0 0 1,-1-3-1,53-26 0,-42 14 25,0-1 0,-2-3 0,44-39 0,-42 34 9,-25 22 17,-1-1-1,-1-1 1,0 0 0,0 0-1,21-29 1,-34 41-32,0 0 1,0-1 0,0 1-1,1 0 1,-1 0-1,0 0 1,0-1-1,0 1 1,0 0-1,0 0 1,0 0-1,0-1 1,1 1 0,-1 0-1,0 0 1,0-1-1,0 1 1,0 0-1,0 0 1,0 0-1,0-1 1,0 1 0,0 0-1,0 0 1,0-1-1,0 1 1,0 0-1,-1 0 1,1-1-1,0 1 1,0 0-1,0 0 1,0 0 0,0-1-1,0 1 1,-1 0-1,1 0 1,0 0-1,0-1 1,0 1-1,0 0 1,-1 0-1,1 0 1,-14-1 243,-16 9-261,18-3-21,0 0-1,0 1 1,-19 13-1,28-17 14,0 1-1,-1-1 1,1 1-1,0-1 1,0 1 0,0 0-1,1 0 1,-1 1-1,1-1 1,-1 1 0,1-1-1,0 1 1,0 0-1,1-1 1,-1 1-1,0 5 1,2-6 4,0 0 1,1-1-1,-1 1 0,1 0 0,0-1 1,0 1-1,0-1 0,0 1 0,0-1 1,0 1-1,1-1 0,-1 0 0,1 1 0,0-1 1,-1 0-1,1 0 0,0 0 0,0 0 1,1-1-1,-1 1 0,0-1 0,4 3 1,58 28 40,-63-31-37,8 3 3,0 0 0,0 1 0,0 0 0,-1 0 0,14 12 1,-20-16-10,-1 1 1,0-1-1,1 0 1,-1 0-1,0 0 1,0 1 0,0-1-1,0 1 1,0-1-1,0 1 1,0-1-1,-1 1 1,1 0 0,-1-1-1,1 1 1,-1 0-1,1-1 1,-1 1-1,0 0 1,0 0-1,0-1 1,0 1 0,0 0-1,0 0 1,0-1-1,-1 1 1,1 0-1,-1-1 1,1 1 0,-1 0-1,0-1 1,1 1-1,-1-1 1,0 1-1,0-1 1,0 1-1,0-1 1,0 0 0,-1 1-1,-1 0 1,-9 8-76,-1-1 0,0 0 0,0-1 0,-1-1 0,0 0 0,-1-1 0,1-1 0,-1 0 0,0 0 0,-1-2 0,1 0 0,0-1 0,-23 1 0,37-3 50,0 0-1,0 1 0,0-1 1,0 0-1,0 0 1,0 0-1,0 0 1,0 0-1,0 0 1,0 0-1,0 0 0,0 0 1,0-1-1,0 1 1,0 0-1,0-1 1,0 1-1,0-1 1,0 1-1,1-1 0,-1 1 1,0-1-1,0 1 1,0-1-1,1 0 1,-1 1-1,0-1 1,1 0-1,-2-1 0,2 1-93,1-1 0,-1 1 0,0-1 0,0 0-1,1 1 1,-1 0 0,1-1 0,0 1-1,-1-1 1,1 1 0,0 0 0,0-1-1,0 1 1,0 0 0,0 0 0,1-2-1,7-6-2190,1 0 0,0 0 0,14-9 0,7-1-8241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25:41.59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29 53 14187,'-5'-40'9418,"5"39"-9360,0 1 1,0-1-1,0 1 1,0-1-1,0 0 1,0 1-1,1-1 1,-1 1-1,0-1 1,0 1-1,0-1 1,1 1-1,-1-1 1,0 1-1,1-1 1,-1 1-1,0-1 1,1 1-1,-1-1 1,1 1-1,-1 0 1,1-1-1,-1 1 1,1-1-1,0 1-53,0 0 0,0 0-1,1 0 1,-1 1-1,0-1 1,0 0 0,0 0-1,0 1 1,0-1-1,0 0 1,0 1 0,0-1-1,0 1 1,0-1-1,0 1 1,0 0 0,0-1-1,1 3 1,1 0 2,0 0 0,-1 1 0,1-1 0,-1 1 0,0 0 0,0 0 0,0 0 0,0 0 0,-1 0 1,0 0-1,1 0 0,-1 0 0,-1 1 0,1-1 0,-1 5 0,1 67 145,-39 145 146,2-25-140,33-165-265,1 0 0,1-1 0,2 1 0,6 45 0,-4-57-769,6 28-1147,-3-33-2099,1-1-3370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25:41.92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22 224 14235,'-3'-22'1815,"0"6"-818,0 0 0,2 0 0,0-1 0,1 1-1,2-19 1,-2 31-955,1 0-1,0 0 1,0 0-1,0 0 1,1 0-1,-1 1 1,1-1-1,0 1 1,0-1-1,0 1 1,1-1-1,-1 1 1,1 0-1,0 0 1,-1 0-1,1 1 1,1-1-1,-1 1 1,0 0-1,1-1 1,-1 1-1,1 1 1,-1-1-1,1 0 1,0 1-1,4-1 1,3 0-62,0 0 0,1 1 0,-1 0 0,1 0 1,-1 2-1,1-1 0,-1 2 0,0-1 0,1 1 0,16 6 1,-23-7 4,0 1 0,-1-1 0,1 1 1,-1 0-1,0 0 0,1 0 0,-1 0 1,0 1-1,0-1 0,0 1 0,-1 0 1,1 1-1,-1-1 0,0 1 0,0-1 1,0 1-1,0 0 0,0 0 1,-1 0-1,0 0 0,0 1 0,0-1 1,0 1-1,-1-1 0,0 1 0,1-1 1,-1 9-1,-1-10 12,-1 1 0,0-1 1,1 1-1,-2-1 0,1 1 0,0-1 1,-1 1-1,1-1 0,-1 0 1,0 0-1,0 0 0,0 0 0,-1 0 1,1 0-1,-1-1 0,1 1 1,-1-1-1,0 0 0,0 0 0,0 0 1,-6 3-1,-8 4 3,0-1 0,-34 12 0,44-18-15,-114 35-569,69-25-5564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25:42.74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38 261 11827,'-27'-8'7638,"17"4"-3779,29-9-2840,49-25-957,-41 25 23,0-2-1,-1 0 0,-1-2 1,0-1-1,-1 0 1,30-32-1,-54 50-62,1-1-1,-1 1 1,1-1 0,0 0 0,-1 1-1,1-1 1,-1 1 0,1-1-1,-1 0 1,0 1 0,1-1-1,-1 0 1,0 0 0,1 1 0,-1-1-1,0 0 1,0 0 0,0 1-1,0-1 1,0 0 0,0 0 0,0 0-1,0 1 1,0-1 0,0 0-1,0 0 1,0 1 0,0-1 0,-1 0-1,1 0 1,-1 0-4,0 0 0,0 0 0,-1 0 0,1 1-1,0-1 1,0 0 0,-1 1 0,1-1 0,0 1 0,-1 0 0,1-1 0,0 1 0,-1 0 0,1 0 0,-2 0 0,-52 5-74,45-2 17,-48 16-58,55-18 88,1 0 0,-1 0 0,1 0-1,0 1 1,-1-1 0,1 0 0,0 1 0,0 0 0,0 0 0,0 0 0,0 0 0,0 0-1,0 0 1,1 0 0,-1 0 0,1 1 0,-1-1 0,0 3 0,2-2 4,0-1 1,0 0-1,0 1 0,0-1 1,0 0-1,1 1 1,0-1-1,-1 0 1,1 0-1,0 0 0,0 1 1,0-1-1,0 0 1,0 0-1,0 0 0,1-1 1,-1 1-1,1 0 1,-1 0-1,1-1 0,0 1 1,0-1-1,-1 1 1,1-1-1,0 0 1,0 0-1,0 0 0,3 1 1,7 4-22,1 0 0,-1-2 0,18 6 1,-23-9 11,1 2 0,-1-1 1,0 1-1,0 0 1,0 0-1,0 1 0,-1 0 1,7 5-1,-12-8 10,1 0 1,-1 1-1,0 0 0,1-1 0,-1 1 1,0 0-1,0-1 0,0 1 0,0 0 1,0 0-1,-1 0 0,1 0 1,-1 0-1,1 0 0,-1 0 0,0 0 1,1 0-1,-1 0 0,0 0 0,-1 0 1,1 0-1,0 0 0,0 0 0,-1 0 1,1 0-1,-1 0 0,0 0 0,0 0 1,1 0-1,-1 0 0,0-1 1,-1 1-1,1 0 0,-3 2 0,-57 67 20,61-71-17,0 1 1,0-1-1,0 1 0,0-1 0,0 0 0,0 1 0,0-1 0,0 1 0,0-1 0,0 0 0,0 1 0,0-1 1,1 1-1,-1-1 0,0 0 0,0 1 0,0-1 0,1 0 0,-1 1 0,0-1 0,0 0 0,1 1 1,-1-1-1,0 0 0,1 1 0,-1-1 0,0 0 0,1 0 0,-1 0 0,0 1 0,1-1 0,-1 0 0,0 0 1,1 0-1,-1 0 0,1 0 0,-1 0 0,1 1 0,-1-1 0,0 0 0,1 0 0,-1 0 0,1 0 0,-1-1 1,0 1-1,1 0 0,0 0 0,24 0 22,-5-5-14,0 0 0,-1-1 0,0-1 1,32-16-1,70-47-1,-109 63-6,-11 6 1,18-10 17,0-2-1,18-15 1,-33 25 9,0-1 1,-1 1-1,1-1 0,-1 1 0,0-1 1,0-1-1,0 1 0,0 0 0,-1-1 0,1 1 1,-1-1-1,0 1 0,-1-1 0,1 0 1,0-8-1,-1 13-12,-1-1 0,0 0-1,0 0 1,0 0 0,0 0 0,0 1 0,0-1 0,0 0 0,0 0-1,0 0 1,0 0 0,-1 1 0,1-1 0,0 0 0,0 0 0,-1 0 0,1 1-1,-1-1 1,1 0 0,-1 1 0,1-1 0,-1 0 0,1 1 0,-1-1-1,1 0 1,-1 1 0,0-1 0,1 1 0,-1-1 0,0 1 0,1 0 0,-3-1-1,1 0-7,-1 1 0,1 0 0,0 0 0,-1 0 0,1 1-1,0-1 1,-1 0 0,1 1 0,0 0 0,-1-1 0,-3 3 0,-3 1-33,1 1 0,-1 0 0,1 0 0,-16 13 0,18-12 19,0 0 1,0 1-1,1 0 0,0 0 1,0 1-1,1 0 1,0-1-1,0 1 1,-4 12-1,8-17 5,-1-1-1,1 0 1,0 0 0,-1 0-1,1 0 1,0 0-1,0 0 1,0 0-1,1 0 1,-1 1 0,0-1-1,1 0 1,0 0-1,-1 0 1,1 0-1,0 0 1,0 0 0,1 1-1,0-1 1,0 1-1,0-1 1,1 0 0,-1-1-1,1 1 1,-1 0-1,1-1 1,0 1 0,-1-1-1,1 0 1,0 0-1,0 0 1,0 0 0,0-1-1,0 1 1,4-1 0,11 2 10,0-2 1,0 0 0,0-1 0,0-1 0,0-1-1,-1 0 1,30-10 0,3-5 9,62-30 0,-95 41 10,0-1-1,-1-1 0,0-1 1,0 0-1,-1-1 1,0 0-1,-1-1 1,16-18-1,-30 30-23,0 0 1,1-1 0,-1 1-1,1 0 1,-1 0-1,1-1 1,-1 1-1,0 0 1,1-1-1,-1 1 1,0-1 0,0 1-1,1-1 1,-1 1-1,0 0 1,0-1-1,1 1 1,-1-1-1,0 1 1,0-1-1,0 1 1,0-1 0,0 1-1,0-1 1,0 1-1,0-1 1,0 1-1,0-1 1,0 1-1,0-1 1,0 1-1,0-1 1,0 1 0,0-1-1,-1 1 1,1-1-1,0 1 1,0-1-1,-1 1 1,1 0-1,0-1 1,-1 1-1,1 0 1,0-1 0,-1 1-1,1-1 1,0 1-1,-2-1 1,1 1-18,0 0 0,0 0 0,0 0 0,0 1 0,0-1 0,-1 0 0,1 0 0,0 1 0,0-1 0,0 0 0,0 1 0,0-1 0,0 1 0,0-1 0,0 1 0,0 0 0,0-1 0,1 1 0,-1 0 0,0 0 0,0 0 0,0 0 0,-2 3-3,0-1 1,1 1-1,0-1 0,0 1 1,0 0-1,0 0 0,0 0 1,1 0-1,0 0 0,0 0 0,0 0 1,0 1-1,1-1 0,-1 0 1,1 0-1,0 1 0,0-1 1,1 0-1,0 5 0,1 35 35,-3-40-20,1-1 0,-1 0-1,1 1 1,-1-1 0,0 0-1,-1 0 1,1 1 0,0-1 0,-1 0-1,0 0 1,0-1 0,0 1-1,0 0 1,0-1 0,0 1-1,-1-1 1,1 1 0,-4 1 0,-4 3-12,-1 0 0,-1-1 1,-18 8-1,-21 13 4,109-55-177,-17 11 207,173-108-47,-59 32 68,-150 90-8,-1 1-1,0-1 1,0 0 0,0 0-1,0 0 1,5-7 0,-9 10-24,1 0 0,-1 0 0,0-1 0,0 1 0,1 0 0,-1-1 0,0 1 0,0 0 0,0-1 0,0 1 0,1 0 0,-1-1 0,0 1 0,0-1 0,0 1 0,0 0 0,0-1 0,0 1 0,0 0 0,0-1 0,0 1 0,0-1 0,0 1 0,0 0 0,0-1 0,0 1 0,-1 0 0,1-1 0,0 1 0,0 0 0,0-1 0,-1 0 0,-22-4 169,14 6-201,0 0 0,0 0 0,0 0 0,-12 5-1,18-6 11,0 1 1,0 0-1,0 1 0,0-1 0,0 0 0,0 1 0,0 0 0,0-1 0,1 1 0,-1 0 0,1 1 1,-1-1-1,1 0 0,0 1 0,-3 2 0,5-3 6,0-1-1,0 1 1,-1-1 0,1 1-1,0-1 1,0 1 0,0-1-1,0 1 1,1 0 0,-1-1-1,0 1 1,1-1 0,-1 1-1,1-1 1,-1 0 0,1 1 0,0-1-1,-1 1 1,1-1 0,0 0-1,0 0 1,0 1 0,0-1-1,0 0 1,0 0 0,1 0-1,-1 0 1,0 0 0,1-1-1,-1 1 1,0 0 0,3 1-1,46 20 29,68 4 23,4 3-31,-121-29-18,0 0 0,0 0 0,0 0 1,0 0-1,0 1 0,0-1 0,0 0 0,0 1 1,-1-1-1,1 1 0,0-1 0,0 1 0,0-1 1,-1 1-1,1 0 0,0-1 0,-1 1 0,1 0 1,0-1-1,-1 1 0,1 0 0,-1 0 0,1 0 1,-1 0-1,1 0 0,-1 1 0,0-1 2,0 0 0,-1 0 0,1 1 0,-1-1 0,1 0 0,-1 0 0,0 0 0,1 0 0,-1 0 1,0 0-1,0 0 0,0 0 0,0 0 0,0-1 0,0 1 0,0 0 0,-1 1 0,-62 29 39,53-27-21,-11 7-242,-1-1 1,0-1-1,-1-1 1,0-2 0,-26 5-1,40-12-1636,35-13-12532,-23 13 12704,12-5-4901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25:43.07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35 68 11370,'16'-27'8180,"-12"18"-5536,-8 16 586,1-1-3241,0 0-1,0 1 0,1 0 1,0-1-1,1 1 1,-1 0-1,1 0 1,1 0-1,-1 0 1,1 0-1,1 0 1,-1 0-1,2 8 1,-1-12 22,-1-1 1,0 1 0,1-1-1,-1 1 1,1-1 0,0 0-1,0 1 1,0-1 0,0 0-1,0 1 1,0-1 0,1 0-1,-1 0 1,1 0 0,-1 0-1,1 0 1,0-1 0,0 1-1,0 0 1,0-1 0,0 1-1,0-1 1,0 0 0,0 0-1,1 0 1,-1 0 0,0 0-1,1 0 1,-1 0 0,1-1-1,-1 0 1,1 1 0,-1-1-1,1 0 1,-1 0 0,1 0-1,-1 0 1,4-1 0,6-3 77,1 0 0,-1 0 0,-1-1 0,1 0 0,-1-1 0,0 0 0,18-14 0,-25 17-44,0 0 0,0 0 0,0 0 0,-1 0-1,1 0 1,-1-1 0,0 0 0,0 0 0,0 0-1,0 0 1,-1 0 0,0 0 0,1-1 0,-2 1 0,1-1-1,0 1 1,-1-1 0,0 0 0,0 1 0,-1-1-1,1 0 1,-1 0 0,0-5 0,0 8-44,-1 0-1,1 0 1,-1 0-1,1 0 1,-1 1 0,0-1-1,0 0 1,0 1 0,0-1-1,0 0 1,0 1 0,0-1-1,-1 1 1,1 0 0,0-1-1,-1 1 1,1 0 0,-1 0-1,1 0 1,-1 0 0,-2-1-1,0 1-63,1 0-1,-1 0 0,0 0 0,0 0 0,0 1 1,0-1-1,0 1 0,0 0 0,-7 1 0,-5 2-860,0 0 0,-1 1-1,-24 10 1,2 3-3514,2 5-4367,4 0-1129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25:44.16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5 268 4457,'12'-70'7971,"-8"42"-5860,0 1 0,2 0 0,1 1 1,18-44-1,-24 67-1961,8-14 1342,-9 24-582,-2 25-1062,1 69 256,-6 0-1,-4 0 1,-39 163 0,48-240 42,2-24-136,0 0 1,0 1-1,0-1 0,0 0 0,0 0 0,0 0 1,1 1-1,-1-1 0,0 0 0,0 0 1,0 0-1,0 1 0,0-1 0,0 0 0,0 0 1,1 0-1,-1 0 0,0 0 0,0 1 0,0-1 1,0 0-1,1 0 0,-1 0 0,0 0 1,0 0-1,0 0 0,0 0 0,1 0 0,-1 0 1,0 1-1,0-1 0,1 0 0,-1 0 0,0 0 1,0 0-1,0 0 0,1 0 0,-1 0 1,0-1-1,0 1 0,0 0 0,1 0 0,-1 0 1,0 0-1,30-25 974,-5 3-1059,0 4 71,1 1-1,43-21 1,-61 34-32,-1 1-1,1 0 1,-1 0-1,1 1 1,0 0-1,0 0 1,0 1-1,0 0 1,0 1-1,0 0 1,0 0 0,1 0-1,-1 1 1,0 0-1,11 4 1,-17-5 2,0 0 1,0 1-1,0 0 0,0 0 1,0-1-1,-1 1 1,1 0-1,0 0 0,0 1 1,-1-1-1,1 0 1,0 1-1,-1-1 0,1 1 1,-1-1-1,0 1 1,0-1-1,1 1 0,-1 0 1,0 0-1,0 0 1,-1 0-1,1 0 0,0 0 1,-1 0-1,1 0 1,-1 0-1,0 0 0,1 0 1,-1 0-1,0 0 1,0 0-1,0 0 0,-1 0 1,1 0-1,0 0 1,-1 0-1,1 0 1,-1 0-1,-2 4 0,1-1-23,-1 1-1,-1-1 0,1 0 1,-1 0-1,1 0 0,-2 0 1,1 0-1,0-1 0,-1 0 1,0 0-1,0 0 0,-9 4 1,-2 0 50,0-1 0,-1 0 0,-31 7 0,42-12 81,-1-1 0,0 0-1,1 0 1,-1 0 0,0-1-1,0 0 1,0 0 0,0-1-1,1 0 1,-1 0 0,0-1-1,1 0 1,-8-2 0,13 3-54,0 1 0,1 0 0,-1 0 0,0-1 0,0 1 0,0-1 0,1 1 0,-1-1 0,0 1 0,0-1 0,1 0 0,-1 1 0,0-1 0,1 0 0,-1 1 0,1-1 0,-1 0 0,1 0 0,-1 0 0,1 1 0,0-1 0,-1 0 0,1 0 0,0 0 0,0 0 0,-1 0 0,1 0 0,0 0 0,0 0 0,0-1 0,1 0-23,0 0 0,0 0 0,0 1 0,0-1 0,0 0 0,0 0 0,1 1 0,-1-1-1,0 1 1,1-1 0,0 1 0,2-3 0,6-2-83,0 0 0,0 0 0,19-8 0,17 0-152,1 2 0,89-11 0,-85 16 73,0-2 1,66-21 0,-110 28 209,-1 0-1,1-1 1,-1 0-1,1 0 1,-1-1 0,0 0-1,-1 0 1,1 0 0,-1 0-1,0-1 1,0 0-1,8-9 1,-13 13-27,0 0-1,0 1 1,0-1 0,0 1-1,0-1 1,0 1 0,0-1-1,0 0 1,-1 1 0,1-1-1,0 1 1,0-1 0,0 1-1,-1-1 1,1 1 0,0-1-1,-1 1 1,1-1 0,0 1-1,-1 0 1,1-1 0,-1 1-1,1-1 1,0 1 0,-1 0-1,1-1 1,-1 1 0,1 0-1,-1 0 1,0-1 0,1 1-1,-1 0 1,1 0 0,-1 0-1,1 0 1,-1 0 0,1 0-1,-1 0 1,0 0 0,1 0-1,-1 0 1,1 0 0,-1 0 0,0 0-1,-30-1 76,15 2-98,1 1-1,-1 1 1,0 0 0,1 1-1,0 1 1,-20 9-1,29-12-3,0 1-1,0 0 1,1 0 0,-1 0-1,1 1 1,-1 0-1,1 0 1,0 0-1,0 1 1,1 0-1,0 0 1,-1 0-1,2 0 1,-1 0 0,0 1-1,1 0 1,-5 12-1,8-17 10,0 0 0,-1 0-1,1 0 1,0 0 0,0 0-1,-1 0 1,1 1 0,0-1-1,0 0 1,0 0 0,1 0 0,-1 1-1,0-1 1,0 0 0,0 0-1,1 0 1,-1 0 0,1 0-1,-1 0 1,1 0 0,-1 0-1,1 0 1,0 0 0,0 0 0,-1 0-1,2 1 1,0-1 0,0 0 1,1 0-1,-1 0 1,0 0-1,0 0 0,0-1 1,0 1-1,1-1 1,-1 1-1,0-1 0,1 0 1,3 0-1,7-2 4,0 1 0,-1-2-1,21-6 1,-2-2 21,-1-1-1,-1-2 1,0-1-1,-1-1 0,36-28 1,-70 54-125,1 0 0,0 0 0,0 1 0,1-1 0,-5 20 0,8-27 105,1-1 0,-1 1 0,1-1 0,-1 1 1,1 0-1,0-1 0,0 1 0,0 0 0,1-1 0,-1 1 0,0-1 1,1 1-1,0 0 0,0-1 0,-1 1 0,3 3 0,-1-5 5,0 1-1,-1-1 0,1 0 0,0 0 1,0 0-1,0 0 0,0 0 0,0 0 1,0 0-1,0-1 0,0 1 0,0-1 1,0 0-1,0 1 0,0-1 0,1 0 1,-1 0-1,0 0 0,0 0 0,0-1 1,0 1-1,0-1 0,0 1 0,0-1 1,3-1-1,44-13 78,-1-2 0,-1-2 1,-1-2-1,0-2 0,-2-2 1,-1-2-1,-1-1 0,66-59 0,-82 58 90,-26 29-173,0 0 0,0 0 0,0 0 0,0 0 0,1-1-1,-1 1 1,0 0 0,0 0 0,0 0 0,0-1-1,0 1 1,0 0 0,0 0 0,0 0 0,0-1-1,0 1 1,0 0 0,0 0 0,0-1 0,0 1 0,0 0-1,0 0 1,0 0 0,0-1 0,0 1 0,0 0-1,0 0 1,0 0 0,-1-1 0,1 1 0,0 0-1,0 0 1,0 0 0,0 0 0,0-1 0,-1 1 0,1 0-1,0 0 1,0 0 0,0 0 0,0 0 0,-1-1-1,-20 3 50,11 0-76,0 1 0,0 0 0,1 1 0,0 0 0,-1 0 0,1 1 0,1 1 0,-1-1 0,1 1 0,-10 9 0,16-13 17,0 0 0,0 0 0,0 1 0,0-1 0,0 0 0,0 1 0,1 0 1,-1-1-1,1 1 0,0 0 0,-1 0 0,1 0 0,1 0 0,-1 0 0,0 0 0,1 0 0,-1 0 0,1 0 0,0 0 0,0 1 0,0-1 0,1 0 0,-1 0 0,1 0 0,0 0 0,-1 0 0,1 0 0,1 0 0,-1 0 0,0-1 0,1 1 0,-1 0 0,1-1 0,0 1 0,0-1 0,3 4 0,39 31-38,-38-34 32,0 1 1,-1 0 0,1 1 0,-1-1-1,0 1 1,0 0 0,0 0 0,-1 0 0,0 1-1,0 0 1,0 0 0,4 9 0,-8-13 26,0 0 0,0 0 1,0 1-1,0-1 0,0 0 1,0 0-1,-1 0 0,1 0 1,-1 0-1,1 0 0,-1 0 1,0 0-1,0 0 0,0 0 1,0 0-1,0 0 0,-1 0 1,1-1-1,0 1 0,-3 2 1,1 3 609,29-13-313,219-74-1144,-144 39-6997,-67 25-4222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26:20.94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198 44 13555,'3'-7'1565,"6"-24"6176,-15 25-5272,-14 14-2220,3 2-355,0 1 1,0 0 0,1 2-1,1 0 1,0 1 0,1 0-1,-15 19 1,24-27 76,0 0 1,1 0-1,0 0 0,0 1 1,1-1-1,-1 1 1,2 0-1,-1 0 1,1 0-1,0 0 0,0 1 1,0-1-1,1 0 1,1 1-1,-1-1 1,1 1-1,0-1 0,1 1 1,0-1-1,0 0 1,1 1-1,4 12 0,-5-17-192,1 0 0,-1 0 0,1 0-1,0 0 1,0-1 0,0 1 0,1-1-1,-1 1 1,0-1 0,1 0 0,0 0-1,-1 0 1,1 0 0,0 0 0,0-1-1,0 1 1,0-1 0,4 2 0,40 4-8989,-7-8-1447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26:21.28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189 108 7898,'-1'-1'462,"0"0"0,1 0 0,-1 0 1,0 1-1,0-1 0,0 0 0,0 1 1,0-1-1,0 1 0,0-1 0,0 1 1,0-1-1,0 1 0,0 0 0,0 0 0,-1-1 1,1 1-1,0 0 0,0 0 0,0 0 1,0 0-1,0 0 0,-2 1 0,1-1-262,0 1 0,1 0 0,-1 0-1,0 0 1,1 0 0,-1 0 0,1 0 0,-1 0-1,1 1 1,0-1 0,0 0 0,-1 1-1,0 1 1,0 0-258,0 0-1,0 1 0,0-1 1,1 0-1,-1 0 1,1 1-1,0-1 1,0 1-1,0-1 1,1 1-1,-1 0 0,1-1 1,0 1-1,0 7 1,1-10 84,0 0 1,-1 0-1,1 1 0,0-1 1,0 0-1,0 0 1,0 0-1,0 0 1,0 0-1,0 0 0,0 0 1,0 0-1,1-1 1,-1 1-1,0 0 1,0-1-1,1 1 0,-1-1 1,1 1-1,-1-1 1,0 0-1,1 0 0,-1 1 1,1-1-1,-1 0 1,1 0-1,-1 0 1,0-1-1,1 1 0,-1 0 1,1 0-1,-1-1 1,2 0-1,48-15 1078,-43 11-934,-1 0 0,1 0 0,-1-1 1,0 0-1,0 0 0,0-1 0,-1 0 1,0 0-1,-1 0 0,9-15 1,-12 20-110,-1-1 0,0 1 0,0-1 1,0 1-1,0-1 0,-1 0 0,1 1 1,-1-1-1,1 0 0,-1 0 0,0 1 1,0-1-1,0 0 0,-1 1 0,1-1 1,-2-5-1,1 6-60,-1-1 0,1 0 0,-1 1 0,0-1 0,0 1 0,0 0 0,0 0 0,0 0 0,-1 0 0,1 0 0,-1 0 0,1 1 0,-1-1 0,1 1 0,-1-1 0,0 1 0,0 0 0,-5-1 1,0 0-73,0 1 0,0 0 0,0 1 0,0 0 0,0 0 0,0 0 0,0 1 0,0 0 0,0 1 0,0 0 0,1 0 0,-1 1 0,-11 5 0,3-1-99,0 1 0,0 1 0,1 0-1,-27 23 1,39-30-10,0 1-1,0 0 0,0 0 1,1 0-1,0 0 1,-1 0-1,1 0 1,1 1-1,-1-1 0,0 1 1,1-1-1,-2 6 1,2-7-223,1 0 0,0 0 1,0 0-1,0 0 0,0 0 1,0 0-1,0 0 1,0 0-1,1 0 0,-1 0 1,1 0-1,0 0 0,-1 0 1,1-1-1,0 1 0,0 0 1,0-1-1,0 1 1,0 0-1,0-1 0,1 1 1,-1-1-1,1 0 0,-1 1 1,4 1-1,19 11-10366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26:21.62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256 336 12555,'-3'-1'718,"0"0"1,-1-1-1,1 0 1,0 0-1,0 0 1,1 0-1,-1 0 1,0 0-1,1-1 1,-1 1-1,-2-5 1,3 4-300,0-1 1,0 0-1,0 0 1,0 0-1,1 0 0,-1 0 1,1 0-1,-1-6 1,1-6-382,0 0 1,1-1 0,1 1-1,3-19 1,1-33 691,-6 63-695,-7-55 543,8 58-558,0 1-1,-1-1 1,1 1-1,0-1 1,-1 1-1,1-1 1,-1 1-1,1-1 1,-1 1 0,0 0-1,1-1 1,-1 1-1,0 0 1,0 0-1,0 0 1,0 0-1,0 0 1,0 0 0,0 0-1,-1 0 1,1 0-1,0 0 1,-1 0-1,1 1 1,0-1-1,-1 1 1,1-1 0,-1 1-1,1-1 1,-1 1-1,1 0 1,0 0-1,-1-1 1,-2 1-1,2 3-87,0-1 0,0 0 0,0 0 0,0 1 0,0-1 0,0 1 0,1 0 0,-1-1-1,1 1 1,0 0 0,-1 4 0,-1-2-7,-14 38-24,1 0 0,2 0 0,2 2 0,-7 52-1,-10 185 167,25-218-80,-21 230-245,20-278-984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26:21.98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1 565 16163,'2'-3'83,"0"0"-1,1 0 0,-1 1 0,1-1 0,-1 1 0,1-1 0,0 1 0,0 0 0,0 0 0,0 0 1,0 0-1,1 1 0,-1-1 0,5 0 0,57-16-250,-51 15 278,179-37 38,86-20-149,-224 45-599,0-3 0,99-47 1,-143 60 546,1-1 0,-2-1 1,1 1-1,-1-2 0,0 0 1,0 0-1,-1 0 0,14-18 0,-19 20 336,0 0 0,-1 0-1,0-1 1,0 1-1,0-1 1,-1 0-1,0 1 1,-1-1-1,1 0 1,-1 0-1,0 0 1,-1 0-1,0 0 1,0-1 0,-1 1-1,-2-13 1,2 14-29,0 0 0,-1 1 0,0-1 0,0 1 0,0 0 0,0 0 0,-1 0 0,0 0 0,0 0 0,-1 0 1,1 1-1,-1 0 0,0-1 0,0 1 0,0 1 0,-1-1 0,1 1 0,-1-1 0,0 1 0,0 1 0,0-1 0,-6-1 1,7 43-1220,-3 30 984,-4 60 161,-49 213 0,26-235-921,19-74-2754,-1 1-4638,8-19-3154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26:22.44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23 330 14075,'-20'-8'4473,"18"2"-1508,35-6-1708,-32 12-1310,180-44 76,107-30 105,-234 57 26,-1-3 0,0-2 0,58-33 0,-103 49 88,1 0 1,-1 0-1,0-1 0,8-8 1,-18 13-127,-1 1 0,0 0 0,1 0 0,-1 1 1,0-1-1,0 0 0,0 1 0,0 0 0,0 0 0,0 0 0,-3 0 1,-7 2-181,1 1-1,0 1 1,0 0 0,0 0 0,1 1 0,-1 0 0,1 1 0,1 1 0,-19 13 0,25-17 46,0 0 0,0 0 0,1 0-1,0 1 1,-1-1 0,1 1 0,0 0 0,1 0 0,-1 0 0,1 0-1,0 0 1,0 0 0,0 1 0,0-1 0,1 1 0,0-1 0,0 1-1,0 0 1,0-1 0,1 1 0,0 0 0,0 0 0,0-1-1,1 1 1,-1 0 0,1 0 0,0-1 0,3 8 0,-3-10 20,0 1-1,1 0 1,-1-1 0,1 1 0,0-1 0,0 1 0,0-1-1,0 0 1,0 0 0,0 0 0,1 0 0,-1 0 0,0-1-1,1 1 1,0-1 0,-1 1 0,1-1 0,0 0 0,0 0-1,0 0 1,0 0 0,0-1 0,0 1 0,0-1 0,0 0-1,0 0 1,5 0 0,9-2-23,-1 0-1,0-1 0,0 0 1,16-7-1,-10 4-32,38-11 126,-1-3 1,-1-2-1,-1-3 1,-1-2-1,89-59 1,-144 86-42,0-1 0,0 0 1,0 1-1,1-1 0,-1 0 1,0 0-1,0 0 0,0 0 1,0 0-1,0 0 0,0 0 1,-1 0-1,1 0 0,0 0 1,-1 0-1,1-1 0,0 1 1,-1 0-1,1 0 0,-1-3 1,0 4-13,0-1 1,-1 0-1,1 1 0,-1-1 1,0 0-1,1 1 0,-1-1 1,1 1-1,-1-1 0,0 1 1,1-1-1,-1 1 1,0 0-1,0-1 0,1 1 1,-1 0-1,0 0 0,0-1 1,1 1-1,-1 0 1,0 0-1,0 0 0,-1 0 1,-7 0-14,1-1 1,-1 2-1,1-1 0,0 1 1,-13 3-1,4 1-40,0 1-1,1 0 1,0 2-1,0-1 1,0 2-1,-24 18 1,37-25 29,0 0 0,0 0-1,0 1 1,0-1 0,0 1 0,1 0 0,-1 0 0,1 0 0,0 0 0,0 0 0,0 1 0,0-1 0,0 1 0,1-1-1,-1 1 1,1 0 0,0-1 0,1 1 0,-1 0 0,0 0 0,1 0 0,0 0 0,0-1 0,0 1 0,0 0 0,1 0-1,0 0 1,-1 0 0,2-1 0,-1 1 0,0 0 0,1-1 0,-1 1 0,1-1 0,0 0 0,0 1 0,5 5 0,-3-6 14,0 1 1,0-1 0,1 1 0,-1-1 0,1-1-1,0 1 1,0-1 0,0 0 0,0 0 0,0 0-1,0 0 1,1-1 0,-1 0 0,0 0 0,1-1-1,-1 0 1,1 1 0,-1-2 0,7 0 0,13-1-59,-1-1 0,45-11 0,19-15-1296,-34 1-6477,-32 15-3889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26:24.71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4 216 5313,'-2'-29'14534,"1"6"-9737,1 19-4671,0 0 1,0 1 0,1-1 0,0 0 0,-1 1-1,1-1 1,0 1 0,1-1 0,-1 1 0,1-1 0,-1 1-1,1 0 1,3-4 0,0 1-127,0 0 1,0 0-1,0 1 0,1-1 0,0 2 1,0-1-1,0 1 0,1-1 1,0 2-1,-1-1 0,1 1 1,0 0-1,15-4 0,-17 6-12,1 0 0,-1 0 0,0 0-1,1 1 1,-1 0 0,0 0 0,1 0 0,-1 1-1,1-1 1,-1 1 0,0 1 0,0-1 0,0 1-1,1 0 1,-2 0 0,1 0 0,0 1 0,0 0-1,-1-1 1,9 8 0,-12-8 4,0-1 0,1 0 1,-1 1-1,0-1 0,0 1 0,0-1 1,0 1-1,0 0 0,0 0 0,0-1 1,-1 1-1,1 0 0,-1 0 0,1 0 0,-1 0 1,0 0-1,1-1 0,-1 1 0,0 0 1,0 0-1,0 0 0,-1 0 0,0 2 1,1 11 52,-1-20 187,0 1 1,0-1 0,0 0 0,0 0-1,-1 1 1,0-1 0,0 1-1,0-1 1,0 1 0,-6-7 0,7 8-257,-1 1 1,0-1-1,0 1 0,-1-1 1,1 1-1,0 0 1,-1 0-1,1 0 0,-1 0 1,0 1-1,0-1 1,0 1-1,1 0 1,-1-1-1,0 1 0,0 0 1,-1 1-1,1-1 1,0 1-1,0-1 0,0 1 1,-4 0-1,1 1-29,-1 1 0,1 0 0,0 0 0,0 1-1,0 0 1,0 0 0,0 0 0,1 0 0,0 1 0,-1 0-1,1 0 1,0 1 0,1-1 0,-1 1 0,1 0 0,0 1-1,0-1 1,-5 11 0,1-2-1,0 0 0,1 1 0,1 0 0,0 0 0,1 0 0,-5 27 0,9-37 52,1-1 0,-1 1 1,0-1-1,1 1 0,0-1 0,0 1 0,0 0 0,1-1 1,0 1-1,0-1 0,0 1 0,0-1 0,1 0 0,-1 1 1,1-1-1,0 0 0,0 0 0,1 0 0,-1-1 0,1 1 1,0 0-1,0-1 0,0 0 0,1 1 0,-1-1 0,1-1 1,-1 1-1,1 0 0,0-1 0,0 0 0,0 0 0,0 0 1,1 0-1,-1-1 0,0 0 0,1 0 0,-1 0 0,1 0 1,4 0-1,14 0 30,0 0-1,-1-2 1,1 0 0,0-1 0,-1-2 0,0 0-1,1-1 1,-2-2 0,1 0 0,-1-1 0,0-1 0,-1-1-1,0-1 1,0-1 0,-1 0 0,-1-2 0,0 0 0,-1-1-1,0 0 1,-2-2 0,22-27 0,-54 58-130,7-5 61,0-1 1,0 1-1,0 1 1,-12 15 0,20-22 26,0 0 1,0 0 0,0 0 0,1-1-1,-1 2 1,1-1 0,0 0-1,0 0 1,0 0 0,0 1 0,0-1-1,1 0 1,-1 1 0,1-1-1,0 0 1,0 1 0,0-1 0,0 1-1,1-1 1,0 0 0,-1 1-1,1-1 1,0 0 0,1 0 0,2 5-1,-1-2 12,0-1 0,0 0 0,1 0-1,0-1 1,0 1 0,1-1 0,-1 0-1,1 0 1,0 0 0,0-1 0,0 0-1,0 0 1,0 0 0,1 0-1,0-1 1,-1 0 0,1 0 0,0 0-1,0-1 1,0 0 0,0 0 0,0-1-1,0 0 1,0 0 0,0 0 0,0 0-1,11-3 1,-7 0 19,-1 1 0,1-1 0,-1 0 0,0-1 0,0 0 0,0-1 0,-1 0 1,1 0-1,-1-1 0,0 0 0,-1 0 0,0-1 0,0 0 0,0 0 0,0 0 0,6-12 0,-9 12 3,-1 1 1,0-1-1,0 0 0,0 0 1,-1 0-1,0 0 1,-1 0-1,1-1 0,-1 1 1,-1 0-1,1-1 0,-1 1 1,-1 0-1,1-1 0,-1 1 1,-1 0-1,-1-8 1,1 11-22,1 0 0,-1-1 1,0 1-1,0 1 0,0-1 1,0 0-1,-1 0 0,0 1 1,1-1-1,-1 1 0,0 0 1,-1 0-1,1 0 0,-1 0 1,1 1-1,-1 0 0,0-1 1,0 1-1,0 0 0,0 1 1,0-1-1,0 1 0,0 0 1,-1 0-1,1 0 0,0 0 1,-1 1-1,1 0 0,-9 0 1,6 1-36,0 0 0,1 0 0,-1 1 0,0 0 0,1 0 0,-1 0 0,1 1 0,0 0 0,0 0 0,0 0 0,-6 6 0,10-8 26,0 1 0,0-1 0,0 1 0,0 0 0,0 0 0,0 0 0,0 0 0,1 0 0,-1 0 1,1 0-1,0 0 0,-1 1 0,1-1 0,0 1 0,0-1 0,1 1 0,-1-1 0,0 1 0,1-1 0,0 1 0,-1 0 0,1-1 0,0 1 0,1-1 0,-1 1 0,0 0 0,1-1 0,-1 1 0,1-1 0,0 1 1,0-1-1,1 4 0,-1-4 11,1 0-1,-1-1 1,1 1 0,-1 0 0,1 0 0,0-1 0,-1 1 0,1-1 0,0 1 0,0-1 0,0 0 0,0 0 0,1 0 0,-1 0 0,0 0 0,0 0 0,0-1-1,1 1 1,-1-1 0,0 1 0,1-1 0,-1 0 0,1 0 0,-1 0 0,0 0 0,3-1 0,9-1 49,-1 0 0,1-1 0,16-6 0,-16 5-27,36-14 28,-40 13-70,0 1 1,1 0 0,-1 0-1,1 1 1,0 1-1,0 0 1,0 0 0,0 1-1,0 0 1,1 1 0,12 1-1,-22 0 10,0 0-1,0 0 1,1 0-1,-1 0 0,0 0 1,0 1-1,-1-1 1,1 1-1,0-1 0,0 1 1,-1 0-1,1-1 1,-1 1-1,1 0 1,-1 0-1,0 0 0,0 0 1,0 0-1,0 0 1,0 1-1,0-1 0,0 0 1,-1 0-1,1 1 1,-1-1-1,0 0 1,0 1-1,0-1 0,0 0 1,0 1-1,0-1 1,-1 4-1,-1 5 38,0-1 1,0 0-1,-1 0 0,0 0 0,-1 0 0,-4 10 1,43-50 461,18-24-274,-26 25-146,48-37 0,-74 66-95,0 0-1,0 0 0,0 0 0,0 1 0,0-1 0,1 1 0,-1-1 1,0 0-1,0 1 0,0 0 0,0-1 0,0 1 0,-1 0 0,1-1 0,0 1 1,0 0-1,0 0 0,-1 0 0,1 0 0,0 0 0,-1 0 0,1 0 1,-1 0-1,1 0 0,-1 0 0,1 0 0,-1 0 0,1 2 0,13 37 103,-14-40-73,0 0 0,0 0 0,0 0 0,0 1 0,0-1 0,0 0 0,0 0 0,0 0 0,0 1 1,0-1-1,0 0 0,0 0 0,0 0 0,0 1 0,0-1 0,0 0 0,0 0 0,1 0 0,-1 0 0,0 1 0,0-1 0,0 0 0,0 0 0,0 0 0,1 0 0,-1 0 0,0 0 1,0 1-1,0-1 0,0 0 0,1 0 0,-1 0 0,0 0 0,0 0 0,0 0 0,1 0 0,-1 0 0,0 0 0,0 0 0,0 0 0,1 0 0,-1 0 0,0 0 0,0 0 0,15-6 177,23-22 71,-18 14-242,-8 6-13,-6 3-9,0 0 0,1 1-1,0 0 1,0 0 0,1 0 0,-1 1-1,1 0 1,-1 0 0,1 1-1,0 0 1,10-1 0,-16 4-10,1 1-1,-1 0 1,0-1 0,0 1 0,0 0-1,0 0 1,-1 0 0,1 1 0,0-1-1,-1 0 1,0 1 0,1-1 0,-1 1-1,0-1 1,0 1 0,0 2 0,10 18-16,-9-21 49,-1-1 0,1 1 1,-1-1-1,1 1 1,0-1-1,0 0 0,0 1 1,-1-1-1,1 0 1,0 0-1,0 0 0,0-1 1,1 1-1,-1 0 1,0-1-1,0 0 0,0 1 1,0-1-1,1 0 1,-1 0-1,0 0 0,0 0 1,0-1-1,1 1 0,3-2 1,5-1 46,0-1 0,0 0 0,19-12 0,-4 3 26,-27 13-85,1 0 1,0 0-1,0 0 1,0 1-1,0-1 1,0 0-1,0 0 1,0 0-1,0 0 1,0 0-1,0 0 0,0 0 1,0 1-1,0-1 1,0 0-1,0 0 1,0 0-1,0 0 1,0 0-1,0 0 1,0 1-1,0-1 1,0 0-1,0 0 1,0 0-1,0 0 1,0 0-1,0 0 1,0 0-1,0 1 1,0-1-1,0 0 0,0 0 1,0 0-1,0 0 1,0 0-1,0 0 1,1 0-1,-1 0 1,0 0-1,0 1 1,0-1-1,0 0 1,0 0-1,0 0 1,0 0-1,1 0 1,-1 0-1,0 0 1,0 0-1,0 0 0,0 0 1,0 0-1,0 0 1,0 0-1,1 0 1,-1 0-1,0 0 1,0 0-1,0 0 1,0 0-1,0 0 1,1 0-1,-8 13-364,5-9 981,4-8 121,10-16-294,-10 15-611,-8 9-240,-8 21 574,12-22 113,3-12-24,0-3-152,1 6-111,-1 0 0,0 1 0,1-1 0,0 0 0,1 0 0,-1 1 1,1 0-1,0-1 0,1 1 0,-1 0 0,1 0 0,0 1 0,8-9 0,-9 10-20,0 1 1,0-1-1,0 1 0,1-1 1,-1 1-1,0 0 0,1 0 1,0 1-1,-1-1 1,1 1-1,0 0 0,0 0 1,-1 0-1,1 0 0,0 0 1,0 1-1,0 0 1,0 0-1,0 0 0,0 0 1,0 1-1,6 1 0,-9-2 17,0 1-1,1-1 1,-1 1-1,0-1 1,1 1 0,-1 0-1,0 0 1,0-1-1,0 1 1,0 0-1,0 0 1,0 0-1,0 0 1,0 0-1,0 1 1,0-1-1,0 0 1,-1 0 0,1 1-1,0-1 1,-1 0-1,1 1 1,0 1-1,-1 1 0,0-1 0,0 0 1,0 1-1,0-1 0,0 0 0,-1 0 0,0 1 0,1-1 0,-1 0 0,-2 3 1,-1 4 6,0 0 0,-1 0 0,-1-1 0,0 0 0,-9 12 1,15-21 21,0 0 0,0-1 0,0 1 0,0 0 0,0 0 0,0 0 0,0 0 0,0 0 0,0 0 0,0-1 1,0 1-1,0 0 0,0 0 0,0 0 0,0 0 0,0 0 0,-1 0 0,1 0 0,0-1 0,0 1 1,0 0-1,0 0 0,0 0 0,0 0 0,0 0 0,-1 0 0,1 0 0,0 0 0,0 0 0,0 0 0,0 0 1,0 0-1,0 0 0,-1 0 0,1 0 0,0 0 0,0 0 0,0 0 0,0 0 0,0 0 0,-1 0 0,1 0 1,0 0-1,0 0 0,0 0 0,0 0 0,0 0 0,7-27 69,20-36-300,-23 57 175,0-1 0,0 1 0,0 0 0,1 1 0,0-1 0,0 1 0,0 0 0,1 0 0,-1 1 0,1-1 0,0 1 0,1 0 0,8-4 0,-12 10-12,0 0-1,-1 0 0,0 0 0,1 0 1,-1 0-1,0 0 0,0 0 0,0 1 1,0-1-1,-1 1 0,1-1 0,2 7 1,1-1 16,0-1 43,0-1-1,0 1 0,1-2 0,0 1 0,0 0 1,0-1-1,0 0 0,1-1 0,0 1 0,12 4 1,-13-7-22,0 0 0,0-1 0,1 0 0,-1 0 0,1 0 0,-1-1 0,0 0 0,1 0 0,-1-1 0,1 0 0,-1 0 0,0 0 0,13-5 0,19-11-3199,-26 10-1440,1-1-4191,-1 0-1366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26:25.10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152 127 15707,'-7'-44'7296,"6"41"-6944,0 0 1,0-1-1,-1 1 1,1 0-1,-1-1 1,0 1-1,0 0 1,-4-4-1,5 6-312,0 0-1,0 0 1,-1 0-1,1 0 0,0 0 1,-1 0-1,1 0 1,-1 0-1,1 1 0,-1-1 1,1 0-1,-1 1 1,1-1-1,-1 1 0,1 0 1,-1 0-1,0 0 1,-2 0-1,2 0-37,-1 1-1,0-1 1,0 1 0,0 0 0,0 0-1,0 0 1,1 1 0,-1-1 0,0 1-1,1-1 1,-1 1 0,1 0 0,-3 3-1,0 0-13,1 1 0,-1 0 0,1 0 0,0 0 0,1 1 0,-1-1 0,1 1-1,1 0 1,-1 0 0,1 0 0,0 0 0,1 0 0,-2 12 0,3-15 11,0-1 0,0 1-1,0 0 1,0 0 0,1 0 0,-1 0 0,1-1 0,0 1 0,0 0 0,0-1 0,1 1 0,2 4 0,-3-6 9,0 0 0,1 0 0,0-1 0,-1 1 0,1 0 0,0-1 1,0 1-1,0-1 0,0 1 0,0-1 0,0 0 0,0 0 0,0 0 0,1 0 0,-1 0 0,0-1 1,1 1-1,-1-1 0,0 1 0,1-1 0,2 0 0,3-1 45,1-1 0,-1 1 0,1-2 1,-1 1-1,0-1 0,0 0 0,0-1 0,-1 0 0,1 0 0,-1-1 1,0 0-1,0 0 0,0 0 0,-1-1 0,0 0 0,0 0 0,0-1 0,-1 0 1,0 0-1,0 0 0,-1-1 0,0 1 0,0-1 0,4-13 0,-8 18-62,1 0 0,-1 0 0,0-1 0,0 1 0,0 0 0,0-1 0,-1 1 0,1 0 0,-1 0 0,0-1 0,0 1 0,0 0-1,-1 0 1,1 0 0,-1 0 0,1 0 0,-1 0 0,0 1 0,0-1 0,0 1 0,-5-5 0,2 3 116,1 1 0,-1 0-1,0 0 1,0 0 0,0 1 0,-1-1 0,1 1 0,-1 1 0,1-1 0,-1 1 0,0 0-1,-6-1 1,5 2-394,-1 0 0,1 0 0,0 0 0,-1 1 0,1 0 0,0 0 1,0 1-1,-1-1 0,-9 6 0,13-6-396,1 1 0,0-1 0,-1 1 0,1 0 0,0 0 0,0 1 0,0-1 0,0 1 0,1-1 0,-1 1 0,1 0 0,-1 0 0,1 0 0,0 0 0,0 0 0,1 1 0,-1-1 0,-1 5 0,0 15-11788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26:25.65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188 493 784,'10'-4'3381,"67"-38"10905,-68 37-13311,-1 0 1,0-1 0,0 0-1,-1-1 1,1 0-1,8-11 1,-15 17-921,0-1 0,0 1 1,0 0-1,0-1 0,0 1 0,0-1 0,-1 1 0,1-1 1,-1 1-1,1-1 0,-1 0 0,1 1 0,-1-1 0,0 0 0,0 1 1,0-1-1,0 0 0,0 1 0,0-1 0,0 0 0,-1 1 1,1-1-1,0 0 0,-1 1 0,0-1 0,1 1 0,-1-1 1,0 1-1,0-1 0,0 1 0,0 0 0,0-1 0,0 1 1,0 0-1,0 0 0,0-1 0,-1 1 0,1 0 0,0 0 0,-1 1 1,1-1-1,-1 0 0,1 0 0,-1 1 0,1-1 0,-1 1 1,-2-1-1,-5-3-69,0 1 0,-1 1 0,1-1 1,-1 2-1,0-1 0,-17 1 0,11 1-6,1 2 0,0 0 0,0 1 0,0 0 0,0 1 0,0 1 0,1 0 0,-26 14 0,36-17 9,-1 1-1,0 0 1,0 0-1,1 0 1,0 0 0,0 1-1,0-1 1,0 1-1,0 0 1,1 1-1,-1-1 1,1 1-1,0-1 1,1 1-1,-1 0 1,1 0 0,0 0-1,0 0 1,1 0-1,-1 1 1,1-1-1,0 0 1,1 1-1,-1-1 1,1 1 0,0-1-1,1 1 1,0 5-1,-1-10 13,0 0-1,1 0 1,-1 0-1,0 0 1,1 1-1,-1-1 1,1 0 0,0 0-1,-1 0 1,1 0-1,-1 0 1,1-1-1,0 1 1,0 0-1,0 0 1,0 0-1,0-1 1,-1 1 0,1 0-1,0-1 1,0 1-1,1-1 1,1 2-1,0-2 5,0 1-1,0 0 0,1-1 1,-1 0-1,0 0 0,0 0 1,1 0-1,4-1 0,5-2 17,-1 0 0,0-1-1,18-8 1,-12 3-4,0-1 0,0-1 0,-1-1 0,-1 0 0,0-1 0,-1-1-1,0 0 1,-1-1 0,-1-1 0,0 0 0,-1-1 0,14-27 0,-13 22 15,-2-2 0,-1 0 0,-1 0 0,-1 0-1,-1-1 1,-1-1 0,-1 1 0,-1-1 0,0-39 0,-4 65-33,0 0 0,0 0 1,0 0-1,0-1 1,0 1-1,0 0 0,0 0 1,0 0-1,0 0 1,0 0-1,0 0 0,0 0 1,0 0-1,0-1 1,0 1-1,0 0 0,0 0 1,0 0-1,0 0 1,0 0-1,0 0 0,0 0 1,0 0-1,0 0 1,0-1-1,-1 1 0,1 0 1,0 0-1,0 0 1,0 0-1,0 0 0,0 0 1,0 0-1,0 0 1,0 0-1,0 0 0,-1 0 1,1 0-1,0 0 1,0 0-1,0 0 0,0 0 1,0 0-1,0 0 1,0 0-1,0 0 0,-1 0 1,1 0-1,0 0 1,0 0-1,0 0 0,0 0 1,0 0-1,0 0 1,0 0-1,0 0 0,-1 0 1,1 1-1,0-1 1,0 0-1,0 0 0,0 0 1,0 0-1,0 0 1,-10 10-92,-8 13-37,9-7 115,0 1 1,2 0-1,0 1 1,1-1-1,0 1 1,2 0-1,0 1 1,1-1 0,1 1-1,1 0 1,1 35-1,1-47 16,-1 0 0,1 0 0,0 0 0,1 0 0,-1 0 0,2 0 0,-1-1 0,1 1 0,0 0 0,0-1 0,0 0 0,1 0 0,0 0 0,1 0 0,-1-1 0,1 1 0,0-1 0,0 0-1,1-1 1,-1 1 0,1-1 0,0 0 0,0-1 0,0 1 0,1-1 0,0-1 0,-1 1 0,1-1 0,0 0 0,0 0 0,0-1 0,0 0 0,11 0 0,-1-1 9,-1 0 0,1-1-1,-1-1 1,0-1 0,0 0 0,0-1 0,0 0 0,21-10-1,-12 3 19,-2-2-1,1 0 0,-1-1 0,28-23 1,-56 44-107,0 0 0,1 0-1,0 0 1,1 1 0,-1 0 0,1-1 0,1 1 0,0 0 0,0 1 0,0-1 0,1 0 0,0 1 0,1-1 0,0 9 0,0-17 8,0 1-1,0-1 1,0 0 0,0 0 0,0 1-1,0-1 1,0 0 0,0 0 0,0 1 0,1-1-1,-1 0 1,0 1 0,0-1 0,0 0 0,0 0-1,0 1 1,0-1 0,1 0 0,-1 0 0,0 0-1,0 1 1,0-1 0,1 0 0,-1 0 0,0 0-1,0 0 1,1 1 0,-1-1 0,0 0 0,0 0-1,1 0 1,-1 0 0,0 0 0,0 0 0,1 0-1,-1 0 1,0 0 0,0 0 0,1 0 0,-1 0-1,0 0 1,1 0 0,-1 0 0,0 0-1,0 0 1,1 0 0,-1 0 0,0 0 0,0 0-1,1 0 1,-1 0 0,0-1 0,0 1 0,1 0-1,11-13-6640,-3-2-3061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26:26.04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83 1 10458,'-6'1'4585,"-6"-1"-1720,-2 3-873,1 1-655,3 1-489,1-2-384,1 3-280,3-1-152,2 1-48,1 1-216,2 3-896,2-1-2145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26:26.47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211 98 16355,'-16'-26'7726,"14"23"-7488,0 0 0,0 0 0,1-1 1,-1 1-1,1 0 0,0-1 0,0 1 0,0 0 0,0-1 0,1 1 0,-1-1 0,1 1 0,0-1 0,0 1 0,1-1 1,-1 1-1,0-1 0,2-4 0,-2 8-237,1 0 1,-1 0-1,0-1 1,0 1-1,1 0 1,-1 0-1,0 0 1,1-1-1,-1 1 1,0 0-1,1 0 1,-1 0-1,0 0 1,1 0-1,-1 0 1,0 0-1,1 0 1,-1 0-1,0 0 1,1 0-1,-1 0 1,0 0-1,1 0 1,-1 0-1,0 0 1,1 0-1,-1 0 1,0 0-1,1 0 1,-1 0-1,0 0 1,0 1-1,1-1 1,-1 0-1,0 0 1,1 0-1,-1 1 1,0-1-1,0 0 1,0 0-1,1 1 1,-1-1-1,0 0 1,0 1-1,0-1 1,0 0-1,1 1 1,-1-1-1,0 0 1,0 1-1,14 18-97,-12-17 98,4 8-4,0 0-1,-1 0 0,0 1 0,-1 0 0,0 0 0,0 0 0,-1 0 0,-1 1 1,0-1-1,0 1 0,-1-1 0,-1 21 0,-3 9 20,-2 0 0,-14 53 0,-2 22 24,16-77-106,-1 8-634,4-16-2507,-27-62-21458,-15-3 24912,38 30 1111,-1-1-1,0 1 1,0 1 0,0-1 0,-1 1-1,1 1 1,-1-1 0,1 1-1,-1 0 1,0 1 0,0 0-1,0 0 1,0 1 0,-8 0-1,13 3 128,11 3-954,11 3 12,-3-7-319,0-1 0,-1-1 0,1 0 0,-1-1 0,1-1 0,26-7 0,90-31 530,-116 34-560,0 0 0,0-1 1,-1 0-1,0-2 0,-1 1 0,0-2 0,0 0 0,13-13 0,-24 30-193,0 1-1,0-1 0,0 1 0,1-1 0,0 0 0,1-1 0,0 1 0,0-1 0,8 9 0,-10-14 8,0 1 0,-1-1 0,1 1 1,0-1-1,0 0 0,0 0 0,0-1 0,0 1 0,0 0 0,0-1 0,0 0 0,1 0 1,-1 0-1,0 0 0,0 0 0,0-1 0,0 1 0,0-1 0,0 0 0,0 0 0,0 0 1,0 0-1,0-1 0,-1 1 0,1-1 0,0 1 0,-1-1 0,1 0 0,3-4 0,8-5 44,-2-1 0,0 0-1,0 0 1,10-15-1,-19 22-24,1 0 0,-1 1-1,0-1 1,-1 0 0,1-1-1,-1 1 1,0 0 0,0-1 0,-1 1-1,0-1 1,0 1 0,1-9-1,-2 14-65,0 48-650,2 121 672,1-114 9,-3 1 0,-2-1 0,-14 90 0,3-81-22,-3 0 0,-44 108 0,58-167 10,-1 1 1,0-1 0,0 1-1,0-1 1,-1 0-1,1 0 1,-1-1 0,-1 1-1,1-1 1,-8 6-1,10-9 1,1 0-1,-1 0 1,0 0-1,0 0 1,0-1-1,0 1 0,0-1 1,0 0-1,0 1 1,0-1-1,0 0 1,0 0-1,0 0 1,0 0-1,0-1 0,0 1 1,0 0-1,0-1 1,1 0-1,-1 1 1,0-1-1,0 0 0,0 0 1,1 0-1,-1 0 1,0 0-1,1 0 1,-1-1-1,1 1 0,-1 0 1,1-1-1,0 1 1,-1-1-1,1 0 1,-1-2-1,-20-35-3903,12 10-4073,3 1-4255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26:26.86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133 198 20284,'-47'-4'2972,"38"2"-2637,0 1-1,1 0 0,-1 0 1,0 1-1,0 0 0,0 1 1,-14 3-1,71 5 49,42-6-239,1-4 1,-1-4-1,1-4 1,165-38-1,-235 42-115,-11 3 20,0 0-1,1-1 1,-1 0 0,0 0-1,0-1 1,17-10 0,-28 12-39,0 0-1,0 0 1,-1 1 0,1-1-1,0 0 1,-1 1 0,1-1 0,-1 1-1,1-1 1,-1 1 0,0 0-1,0 0 1,-3-2 0,5 2-9,-27-14-17,-1 2 1,-1 0-1,0 2 0,0 1 0,-57-11 1,82 20-112,8 4 51,20 8 32,36 12 109,-44-19-67,-1 1 0,0 0 1,0 1-1,0 1 0,-1 0 0,15 11 0,-26-17 2,-1 1 0,0-1 0,1 1-1,-1 0 1,0 0 0,0 0 0,0 0-1,0 0 1,-1 0 0,1 0 0,-1 1 0,1-1-1,-1 0 1,0 1 0,0-1 0,0 1-1,0 0 1,0-1 0,0 1 0,-1 0-1,1 0 1,-1-1 0,0 1 0,0 0 0,0 0-1,0-1 1,0 1 0,-1 0 0,1 0-1,-1-1 1,0 1 0,0 0 0,0-1-1,0 1 1,0-1 0,-1 1 0,1-1 0,-1 0-1,1 1 1,-1-1 0,0 0 0,-4 3-1,-3 5-5,-2 0-1,1-1 1,-1-1-1,0 0 0,-1 0 1,-17 8-1,-81 31-3463,68-31-1153,1 1-7272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26:27.33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6 274 8354,'-1'-1'509,"0"-1"0,1 1 1,-1-1-1,0 1 0,1-1 0,-1 0 1,1 1-1,0-1 0,0 0 1,-1 1-1,1-1 0,0 0 0,0 0 1,1 1-1,-1-1 0,0 0 1,0 1-1,2-4 0,-1 4-275,0-1 0,0 0 1,0 0-1,0 1 0,1-1 0,-1 1 1,1-1-1,-1 1 0,1-1 0,-1 1 0,1 0 1,0 0-1,3-2 0,6-1-375,1-1 0,0 2 0,0-1 1,18-1-1,-7 0 1034,0 0-762,19-3 233,0-2-1,0-3 1,-1 0 0,61-31 0,-100 43-305,0 0 0,0 0 1,0 0-1,0 0 0,0 0 0,0-1 1,-1 1-1,1-1 0,0 1 1,-1-1-1,1 0 0,-1 1 1,0-1-1,0 0 0,1 0 0,-1 0 1,0 0-1,-1 0 0,2-5 1,-2 6-18,0-1 1,0 0 0,0 1 0,0-1 0,-1 0-1,1 1 1,-1-1 0,0 0 0,1 1 0,-1-1-1,0 1 1,0-1 0,0 1 0,0-1 0,0 1-1,0 0 1,0 0 0,0-1 0,-3-1 0,-1-1-14,0 1 0,-1 0 0,1-1 0,-1 2 0,1-1 0,-1 1 0,0-1 1,0 2-1,0-1 0,0 1 0,0 0 0,-12-1 0,12 2-32,1 1 1,0 0-1,-1 0 0,1 0 1,0 1-1,0-1 0,0 1 0,0 1 1,0-1-1,0 1 0,0-1 1,1 1-1,-1 1 0,1-1 0,0 1 1,0-1-1,-4 6 0,3-2-5,-1 1 0,1 0 0,0 0 0,0 0 0,1 1 0,1-1 0,-1 1 0,1 0 0,-3 15 0,4-12 2,0 0 1,1 0 0,0 0 0,1 0 0,1 0 0,0 0 0,3 18-1,-2-23 12,0 0-1,0 0 0,0 0 1,1-1-1,0 1 0,0-1 1,0 0-1,1 0 0,0 0 1,0 0-1,1-1 1,7 8-1,-4-7-1,0-1 0,0-1 0,0 0 1,1 0-1,-1 0 0,1-1 0,0 0 0,0-1 0,0 0 1,0-1-1,0 1 0,0-2 0,1 1 0,-1-1 0,0-1 1,0 0-1,10-2 0,5-1-1046,44-12 1,12-14-5741,-39 9-4178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26:27.72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87 42 17996,'0'-1'197,"0"1"0,0-1 1,0 0-1,0 0 0,0 0 1,0 0-1,0 1 0,1-1 1,-1 0-1,0 0 0,0 0 1,1 1-1,-1-1 0,1 0 0,-1 0 1,1 1-1,-1-1 0,1 0 1,-1 1-1,1-1 0,-1 1 1,1-1-1,0 1 0,-1-1 1,1 1-1,0-1 0,0 1 0,-1 0 1,1-1-1,1 0 0,1 1-82,0 0-1,0-1 0,0 1 0,1 0 0,-1 0 0,0 1 1,0-1-1,0 1 0,3 0 0,60 25-449,-44-14 473,0 1 0,0 1 0,-1 1 1,22 21-1,-31-24-450,-1-1 1,19 26-1,-24-27-897,0 0 1,0 0-1,-1 0 1,7 20-1,-8-11-6469,-4-4-3268</inkml:trace>
  <inkml:trace contextRef="#ctx0" brushRef="#br0" timeOffset="1">484 68 16940,'0'-4'690,"-1"-1"0,1 1 1,-1-1-1,-1 1 0,1-1 1,0 1-1,-1 0 1,0 0-1,0 0 0,0 0 1,-1 0-1,1 0 0,-1 0 1,-5-4-1,8 7-294,-23 28 63,-135 115-46,10-10-3567,59-36-9127,53-50-279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26:28.05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0 161 14779,'6'-45'6644,"8"-23"-3259,-3 21-614,-12 56-2794,1 0-1,0 0 0,1 0 0,0 0 1,2 10-1,4 28 36,-19 403 266,-6-258-5129,17-175 2347,0-4-1988,-1 0-4971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26:28.39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0 197 7106,'3'-33'5132,"-2"17"-3595,1 0 1,0 0 0,1 1 0,6-19 0,-7 31-1404,-1-1 1,1 0-1,-1 1 1,1-1 0,0 1-1,1 0 1,-1 0-1,0 0 1,1 0 0,0 0-1,0 0 1,0 1-1,0-1 1,0 1-1,0 0 1,0 0 0,1 0-1,-1 0 1,1 0-1,0 1 1,7-2 0,2 0-122,0 2 0,0-1 0,1 2 1,-1 0-1,0 0 0,1 1 1,17 4-1,-26-5-17,-1 1 1,0 0-1,0 0 1,0 0-1,0 0 0,0 1 1,0 0-1,0-1 0,0 1 1,-1 1-1,1-1 1,-1 0-1,0 1 0,1 0 1,-1 0-1,0 0 1,-1 0-1,1 0 0,0 1 1,-1-1-1,0 1 1,0-1-1,0 1 0,0 0 1,-1 0-1,1 0 0,0 4 1,-2-4-6,0 0 1,-1 0-1,1 0 1,-1 0-1,0 0 1,0 0-1,0-1 1,0 1-1,-1 0 1,0-1-1,1 1 1,-1-1-1,-1 1 1,1-1-1,0 0 1,-1 0-1,1 0 1,-1 0-1,0-1 0,0 1 1,0-1-1,-1 0 1,-5 4-1,-9 5-382,-1-1-1,-39 14 1,53-21 232,-54 18-1847,13-5-5416,37-11 1459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26:28.77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1 278 15603,'4'-7'7613,"25"-9"-5353,23-6-3200,-4 4 961,-13 6-11,43-22 1,-70 30 38,1-1 0,-1 0 1,0 0-1,0-1 0,-1 0 0,1-1 1,-1 1-1,-1-1 0,12-16 1,-17 22-24,0-1 1,0 1 0,0-1-1,0 1 1,0-1 0,0 1-1,-1-1 1,1 0 0,0 1-1,-1-1 1,0 0 0,1 1-1,-1-1 1,0 0 0,0 0-1,0 1 1,0-1 0,0 0-1,0 0 1,-1-2 0,0 2-19,0 1 0,0 0 1,0 0-1,0 0 0,0 0 1,0 0-1,0 1 0,0-1 1,0 0-1,0 0 0,0 1 1,0-1-1,-1 0 0,1 1 1,0 0-1,-1-1 0,1 1 1,0 0-1,-1-1 0,-1 1 1,-3 0-32,0-1 1,-1 1 0,1 1-1,0-1 1,-1 1 0,1 0-1,0 1 1,0 0 0,0 0-1,-7 3 1,5 0 9,-1 0 0,1 1 0,0 0 0,1 0 0,-1 1 0,2 0 0,-1 0 0,1 1 0,0 0 0,-6 9 0,10-14 11,1-1 0,-1 0-1,1 1 1,0 0 0,0-1 0,0 1-1,0-1 1,0 1 0,0 0 0,1 0-1,0-1 1,-1 1 0,1 0 0,0 0 0,0 0-1,0-1 1,1 1 0,-1 0 0,1 0-1,-1 0 1,1-1 0,0 1 0,0 0-1,0-1 1,1 1 0,-1-1 0,1 0-1,-1 1 1,1-1 0,0 0 0,0 0 0,0 0-1,0 0 1,0 0 0,0 0 0,0-1-1,1 1 1,-1-1 0,0 1 0,4 0-1,0 1 9,0-1-1,1 0 0,-1 0 1,1-1-1,0 1 0,-1-2 1,1 1-1,0-1 0,-1 0 1,1 0-1,0 0 1,0-1-1,-1 0 0,1-1 1,8-2-1,13-6 24,-1 0 0,33-18 1,-33 14-28,-10 6 21,0-1 0,0-1 0,-2-1-1,17-13 1,-25 18 6,0 0-1,0-1 1,-1 0 0,0 0 0,0-1-1,-1 0 1,0 0 0,0 0-1,0 0 1,3-11 0,-8 18-29,0 1-1,1-1 1,-1 0 0,0 1-1,0-1 1,0 0 0,0 1-1,0-1 1,1 0 0,-1 0-1,0 1 1,-1-1-1,1 0 1,0 1 0,0-1-1,0 0 1,0 1 0,0-1-1,-1 0 1,1 1 0,0-1-1,-1 0 1,1 1 0,0-1-1,-1 1 1,1-1 0,-1 1-1,1-1 1,-1 1 0,0-2-1,-23-3-242,-27 13-93,43-6 306,0 0-1,1 0 0,-1 1 0,1 0 1,0 0-1,0 1 0,0 0 0,-9 7 0,14-9 20,1-1-1,-1 1 1,1 0 0,-1 0-1,1 0 1,-1 0-1,1 0 1,0 0-1,0 0 1,0 0-1,1 0 1,-1 1-1,0-1 1,1 0-1,-1 0 1,1 1-1,0-1 1,0 1-1,0-1 1,0 0-1,0 1 1,1-1-1,-1 0 1,0 1-1,1-1 1,0 0-1,0 0 1,0 0-1,0 1 1,0-1-1,0 0 1,2 3-1,0-1 17,0 0 0,1-1-1,-1 1 1,0-1-1,1 1 1,0-1 0,0 0-1,0 0 1,0-1-1,8 4 1,-9-5-14,-1 0 0,1 0 0,0 1 1,0-1-1,0 1 0,-1 0 0,1 0 0,-1 0 0,1 0 0,-1 0 1,0 0-1,0 0 0,0 1 0,0-1 0,0 1 0,0 0 0,-1 0 0,1-1 1,-1 1-1,0 0 0,0 0 0,0 0 0,0 0 0,-1 0 0,1 0 1,-1 1-1,0 3 0,-3 18-5,2-19 14,0 0 0,0 0 0,1 0 0,-1 0 0,1 0 0,2 13 0,-2-18 1,1 0 0,-1-1 1,0 1-1,1 0 0,-1 0 0,1 0 1,-1 0-1,1-1 0,-1 1 0,1 0 1,-1 0-1,1-1 0,0 1 0,-1 0 1,1-1-1,0 1 0,0-1 0,0 1 0,-1-1 1,3 1-1,-1-1 3,0 1 0,0-1 0,0 0 0,0 0-1,0 1 1,1-2 0,-1 1 0,0 0 0,0 0 0,0-1 0,0 1 0,4-2 0,7-4 52,0 0 1,-1 0 0,1-2 0,-1 1 0,-1-2 0,1 1-1,-1-2 1,-1 1 0,0-2 0,0 1 0,-1-1 0,9-14-1,-12 15 358,-4 6-225,-2 6-234,0 0 33,0-1-1,0 1 0,0 0 1,0-1-1,0 1 0,0 0 0,0 0 1,1-1-1,-1 1 0,0 0 1,1-1-1,0 1 0,-1-1 1,1 1-1,0-1 0,0 1 1,0-1-1,0 1 0,1 1 0,2-1-53,-1 1 0,1 0 0,0-1 0,0 1 0,0-1 0,0 0 0,0 0 0,1-1 0,-1 1 0,1-1 0,-1 0 0,1 0-1,8 0 1,26-1-2898,-4-6-4562,-4-1-4219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26:29.10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27 21 18452,'-7'-6'2008,"1"1"-679,-4-1-345,7 2 216,5 6-1392,-1 0-80,2 4 16,5 5 112,-1 4 104,4 3-496,2-2-1473,0 1-3000,1 3-7625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26:29.84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1 165 17388,'31'-5'4951,"19"-13"-4702,-12 4-37,-30 11-143,82-28 439,-84 28-390,0 1 1,0-1-1,0 0 1,-1-1 0,1 0-1,-1 0 1,0 0 0,0 0-1,0-1 1,-1 1-1,7-10 1,-10 13-78,0 0-1,-1 1 1,1-1-1,-1 0 1,0 0-1,1 1 1,-1-1 0,0 0-1,1 0 1,-1 0-1,0 0 1,0 0 0,0 0-1,0 1 1,1-1-1,-2 0 1,1 0-1,0 0 1,0 0 0,0 0-1,0 0 1,0 0-1,-1 1 1,1-1 0,0 0-1,-1 0 1,1 0-1,-1 1 1,1-1-1,-1 0 1,0-1 0,-1 1-28,0 0 1,0-1 0,0 1 0,0 0 0,0 0-1,-1 1 1,1-1 0,0 0 0,0 1-1,-1-1 1,-4 1 0,-2-1-74,1 1 1,-1 0-1,0 0 1,0 1-1,-14 3 1,15 0 22,1-1 0,-1 1 0,1 0 0,0 1 0,0-1 0,1 1 1,0 1-1,-1-1 0,2 1 0,-1 1 0,-9 11 0,14-15 27,-1-1 0,0 0-1,1 0 1,0 1 0,-1-1-1,1 1 1,0-1 0,0 1 0,0-1-1,1 1 1,-1 0 0,1-1 0,-1 1-1,1 0 1,0 0 0,0-1 0,0 1-1,0 0 1,1 0 0,-1-1-1,1 1 1,0 0 0,-1-1 0,1 1-1,1-1 1,-1 1 0,0-1 0,0 0-1,1 1 1,-1-1 0,1 0-1,0 0 1,0 0 0,0 0 0,0 0-1,0 0 1,0-1 0,0 1 0,4 1-1,0 0 30,0-1 0,0 0 0,1 0 0,-1 0 0,1-1 0,-1 0 0,1-1 0,-1 1 0,1-1-1,-1-1 1,1 1 0,-1-1 0,1 0 0,-1 0 0,1-1 0,5-2 0,7-2 50,0-1 0,-1 0 0,0-1 0,19-12 0,-25 12-30,24-12-158,-35 20 101,0-1-1,0 1 1,0 0 0,-1 0 0,1 0 0,0 0 0,0 0-1,0 0 1,0 0 0,-1 0 0,1 1 0,0-1-1,0 0 1,0 0 0,-1 1 0,1-1 0,0 0-1,0 1 1,-1-1 0,1 1 0,0-1 0,-1 1 0,1-1-1,0 1 1,-1 0 0,1-1 0,-1 1 0,1 0-1,-1-1 1,0 1 0,1 0 0,-1 0 0,1-1 0,-1 1-1,0 0 1,0 0 0,0 0 0,1-1 0,-1 1-1,0 0 1,0 1 0,1 36-312,-2-17 43,57-49 2322,-31 10-1922,31-18 19,-51 33-144,-1 1 1,0 0-1,1 1 0,-1-1 1,1 1-1,-1 0 0,1 0 1,0 0-1,-1 0 0,1 1 1,6 0-1,-10 0-8,0 0 0,0 0 1,0 1-1,0-1 0,0 0 0,0 1 1,-1-1-1,1 1 0,0-1 0,0 1 1,0-1-1,0 1 0,-1-1 0,1 1 0,0 0 1,-1-1-1,1 1 0,0 0 0,-1 0 1,1 0-1,-1-1 0,1 1 0,-1 0 1,1 0-1,-1 0 0,0 0 0,1 0 1,-1 0-1,0 0 0,0 0 0,0 0 0,0 0 1,0 0-1,0 0 0,0 0 0,0 0 1,0 0-1,0 0 0,-1 0 0,1 0 1,0-1-1,-1 1 0,0 2 0,1-2 19,-1 1-1,1-1 1,0 0 0,0 1-1,0-1 1,-1 1-1,1-1 1,1 1 0,-1-1-1,0 0 1,0 1 0,0-1-1,1 1 1,-1-1-1,1 0 1,-1 1 0,1-1-1,0 2 1,1-2 26,0 0-1,-1-1 1,1 1 0,0 0-1,0-1 1,-1 0 0,1 1 0,0-1-1,0 0 1,0 0 0,0 0-1,-1 0 1,1 0 0,0 0 0,0 0-1,0-1 1,3 0 0,35-11 225,-36 10-221,90-39 526,-94 41-535,0 0 0,0 0 1,0 0-1,1 0 0,-1 0 1,0 0-1,0 0 0,0 0 0,0 0 1,1 0-1,-1 0 0,0 0 1,0 0-1,0 0 0,0 0 0,1-1 1,-1 1-1,0 0 0,0 0 1,0 0-1,0 0 0,0 0 1,1 0-1,-1 0 0,0 0 0,0-1 1,0 1-1,0 0 0,0 0 1,0 0-1,0 0 0,0 0 1,1-1-1,-1 1 0,0 0 0,0 0 1,0 0-1,0 0 0,0-1 1,0 1-1,0 0 0,0 0 1,0 0-1,0 0 0,0-1 0,0 1 1,0 0-1,0 0 0,0 0 1,0 0-1,0-1 0,0 1 1,-1 0-1,1 0 0,0 0 0,0 0 1,0-1-1,0 1 0,0 0 1,0 0-1,-16-3-90,-19 3-535,27 3 565,0-1 1,1 1-1,-1 1 1,0-1 0,1 1-1,0 1 1,0-1 0,0 1-1,1 1 1,-1-1 0,1 1-1,0 0 1,1 0 0,0 1-1,-7 11 1,8-11 24,1 1-1,1 1 1,-1-1 0,2 0 0,-1 1-1,1-1 1,0 1 0,1-1-1,0 1 1,0-1 0,1 1 0,0-1-1,0 0 1,5 15 0,-5-21 6,1 1 0,-1-1 0,0 0 0,1-1 0,-1 1 0,1 0 0,0 0 1,-1-1-1,1 1 0,0 0 0,0-1 0,0 0 0,0 0 0,0 1 0,1-1 0,-1 0 1,0-1-1,0 1 0,1 0 0,-1-1 0,1 1 0,-1-1 0,0 0 0,1 0 0,-1 0 1,5 0-1,7-1-39,0 1 0,0-2 0,17-3 0,0-3 143,1 0 1,-1-2-1,-1-1 1,58-30-1,-77 32 447,-13 6-163,-22 13-947,19-6 549,1-1 0,-1 0 0,1 1 0,0 0-1,1 0 1,-1 0 0,1 0 0,-1 1 0,1 0-1,0-1 1,1 1 0,-1 0 0,1 0-1,-3 11 1,5-13-87,-1 0-1,1-1 1,0 1 0,0 0-1,0 0 1,1 0-1,-1 0 1,1 0-1,-1 0 1,1-1 0,0 1-1,0 0 1,0 0-1,1-1 1,-1 1-1,1-1 1,-1 1 0,1-1-1,0 0 1,0 0-1,0 1 1,0-1-1,0-1 1,0 1 0,1 0-1,-1 0 1,0-1-1,1 1 1,0-1-1,4 2 1,15 5-4140,2-3-3880,4-3-2791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26:16.15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119 208 8,'-11'-13'11996,"4"0"-4776,2-12-2116,6 19-5035,1-1 0,-1 1-1,1-1 1,0 1 0,0 0 0,1 0 0,4-7 0,-3 6-32,0-1 1,0 1 0,1 0 0,0 0 0,0 0-1,1 1 1,0 0 0,0 0 0,0 1 0,1-1-1,0 1 1,0 1 0,11-7 0,-15 10-50,1-1 1,0 1 0,-1 0-1,1 0 1,0 1 0,0-1-1,0 1 1,0 0 0,-1 0-1,1 0 1,0 0 0,0 0-1,0 1 1,0 0 0,-1 0-1,1 0 1,0 0 0,-1 1-1,1-1 1,-1 1-1,1 0 1,-1 0 0,0 0-1,0 1 1,0-1 0,0 1-1,0-1 1,-1 1 0,1 0-1,3 5 1,-3-3 10,0-1 1,0 1-1,0-1 0,-1 1 1,0 0-1,0 0 0,0 0 1,0 0-1,-1 0 1,0 0-1,0 0 0,0 1 1,-1-1-1,1 0 0,-2 7 1,0-3 8,0-1 0,-1 1 0,0-1 0,0 1 0,-1-1 0,0 0 0,-1 0 0,-8 14 0,5-11 25,-1 0 0,0 0 0,0 0 0,-2-1 0,1-1 0,-1 1 0,0-1 0,-1-1 0,0 0 0,0-1 0,-1 0 0,-13 6 0,2-8 159,13-4 67,10-5 311,4 1-595,0 1-1,0-1 1,0 1-1,0 0 1,1 0-1,-1 0 1,1 0-1,0 1 1,-1 0 0,1 0-1,9 0 1,-4 0-27,0 0 0,0 1 1,0 0-1,19 3 0,-21-1 30,1 1-1,-1 0 0,0 0 1,0 0-1,0 1 0,0 1 1,0-1-1,-1 1 0,0 0 1,0 1-1,0-1 1,-1 2-1,0-1 0,0 1 1,-1-1-1,1 1 0,3 9 1,-6-12 21,-1 1 0,0-1 1,0 1-1,-1 0 0,1 0 1,-1 0-1,0-1 0,0 1 1,-1 1-1,1-1 0,-1 0 1,0 0-1,-1 0 0,1 0 1,-1 0-1,0 0 0,0 0 1,-1-1-1,0 1 0,1 0 1,-1 0-1,-1-1 0,1 0 1,-1 1-1,0-1 0,0 0 1,0 0-1,0 0 0,-1-1 1,-7 7-1,-10 8 36,-2 0-1,0-2 1,-1-1 0,-1 0 0,0-2-1,0-1 1,-2-1 0,1-1-1,-1-2 1,-43 9 0,68-17 21,-1 1 1,1-1 0,0 0 0,-1 0 0,1 0-1,0 0 1,-1 0 0,1-1 0,0 1 0,0 0-1,-1-1 1,1 0 0,0 0 0,0 1 0,0-1 0,0-1-1,0 1 1,0 0 0,-3-3 0,-4-15-2932,9 7-2143,3-3-3425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26:17.00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1 589 9434,'20'-19'7803,"7"-4"-4095,2-2-3285,0-1 1,40-47-1,-57 56-88,0 0-1,14-29 0,-23 41-229,-1 0-1,1-1 0,-1 0 1,0 1-1,-1-1 1,1 0-1,-1 0 0,0 0 1,-1 0-1,1 0 1,-1 0-1,-1 0 1,0-9-1,1 14-92,-1 1 0,1 0 0,0-1 0,0 1 0,0 0 0,0-1 0,-1 1 0,1 0 0,0-1 0,0 1 0,-1 0 0,1 0 0,0-1 0,-1 1 0,1 0 0,0 0 1,0-1-1,-1 1 0,1 0 0,-1 0 0,1 0 0,0 0 0,-1-1 0,1 1 0,0 0 0,-1 0 0,1 0 0,-1 0 0,1 0 0,0 0 0,-1 0 0,1 0 0,-1 0 0,1 0 0,0 0 0,-1 1 0,-20 7-87,-14 17-200,25-16 241,1-2 2,1 1-1,-1 0 1,1 0-1,1 1 1,-1 0-1,2 0 1,-1 1-1,1 0 1,1 0-1,-9 21 1,14-29 26,0 0 1,0-1-1,0 1 0,0 0 1,0 0-1,0 0 1,1-1-1,-1 1 0,1 0 1,-1 0-1,1-1 1,-1 1-1,1 0 0,0-1 1,0 1-1,0-1 0,0 1 1,0-1-1,0 0 1,1 1-1,-1-1 0,0 0 1,1 0-1,-1 0 1,1 0-1,-1 0 0,1 0 1,-1 0-1,1 0 1,0-1-1,-1 1 0,4 0 1,8 4 39,0-1 0,1-1 0,15 3 1,-13-3-63,-13-3 26,0 0-1,0 1 1,0 0 0,-1-1-1,1 1 1,0 0 0,0 1-1,0-1 1,-1 0 0,1 1-1,-1 0 1,1-1 0,-1 1-1,0 0 1,1 0 0,-1 1-1,0-1 1,2 3 0,-2 1-2,0-1 0,-1 0 0,0 0 0,0 1 0,0-1 1,0 1-1,-1-1 0,-1 11 0,2-15 4,-1 0 1,1 0-1,-1-1 0,0 1 0,1 0 1,-1 0-1,1 0 0,0-1 0,-1 1 1,1 0-1,-1-1 0,1 1 0,0-1 1,0 1-1,-1-1 0,1 1 0,0-1 1,0 1-1,0-1 0,0 0 0,-1 1 1,1-1-1,0 0 0,0 0 0,0 0 0,0 1 1,0-1-1,0 0 0,0 0 0,0-1 1,-1 1-1,1 0 0,0 0 0,0 0 1,0 0-1,0-1 0,0 1 0,0-1 1,0 1-1,42-12 23,-42 11-24,44-14 24,-1-2 0,0-2 0,-1-2 0,43-30 0,-47 17 136,-38 33-131,0-1 0,1 1 0,-1 0 0,0-1 0,0 1 0,0-1-1,0 1 1,0-1 0,-1 0 0,1 1 0,0-1 0,-1 0 0,1 0 0,-1 1 0,1-1 0,-1 0 0,0 0 0,0 0 0,0 1 0,0-1 0,0 0 0,-1 0 0,1 0-1,-1-2 1,0 3-23,0 0 0,0 0-1,0 0 1,0 1-1,0-1 1,0 0-1,0 1 1,0-1-1,0 1 1,0-1 0,0 1-1,-1-1 1,1 1-1,0 0 1,0 0-1,0 0 1,-1 0-1,1 0 1,0 0 0,0 0-1,-1 0 1,1 0-1,0 0 1,0 0-1,0 1 1,0-1 0,-1 1-1,1-1 1,-2 2-1,-34 16-249,28-11 184,-6 3 6,1 0-1,1 2 0,-12 12 1,22-22 39,1 0 1,0 1 0,0-1-1,0 1 1,0-1-1,0 1 1,1 0-1,-1-1 1,1 1 0,0 0-1,0 0 1,0 0-1,0 0 1,0 0 0,1 0-1,-1 1 1,1-1-1,0 0 1,0 0 0,0 0-1,0 0 1,0 0-1,2 6 1,-1-8 8,-1 1 0,1-1 0,-1 0 0,1 0 0,-1 0 0,1 0 0,0 0 0,-1 0 0,1 0 1,0 0-1,0 0 0,0 0 0,0 0 0,0 0 0,0 0 0,0-1 0,0 1 0,0 0 0,0-1 0,0 1 0,1-1 0,-1 1 0,0-1 0,0 0 1,1 0-1,1 1 0,0-1 15,1-1 1,-1 1-1,0-1 0,0 0 1,0 1-1,0-1 1,0-1-1,0 1 1,0 0-1,4-4 1,3-1 49,0-1 0,0-1 1,-1 1-1,14-17 0,-11 7-8,-1 1 0,0-2-1,-1 1 1,-1-1-1,-1-1 1,-1 1 0,0-1-1,-2-1 1,0 1 0,-1-1-1,-1 0 1,0 0 0,-2 0-1,0 0 1,-2 0-1,0-1 1,-1 1 0,-1 0-1,-1 1 1,-1-1 0,0 1-1,-13-29 1,9 65-656,2 14 385,4-10 206,1 1 0,2 0 0,0-1 0,1 1 0,1 0 0,1-1 0,10 41 0,-9-51 4,0 0 0,0-1 0,1 1 1,0-1-1,1 0 0,0 0 1,0-1-1,1 1 0,1-2 0,-1 1 1,2-1-1,-1 0 0,1 0 0,0-1 1,0-1-1,19 11 0,-25-16-310,0 0 0,0 0 0,0 0 0,0 0 0,0-1 1,0 1-1,0-1 0,0 0 0,5 0 0,16-3-9076,-9 0-2326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26:17.37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51 86 11723,'-11'-86'11810,"11"153"-11803,-11 289 458,-1-270-313,6-51-57,1 0 1,2 1 0,1-1-1,2 1 1,4 35 0,4-84-4790,4-7-4659,0 1-1323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26:17.70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11 230 11723,'11'-22'2141,"1"0"1,17-24 0,-14 26-1356,1 0 0,1 0 0,0 2 0,25-20 0,-39 35-760,-1 1 0,1 0 0,0-1 0,1 1 0,-1 1 0,0-1 0,0 0 0,1 1 0,-1 0 0,1 0 0,-1 0 0,1 0 0,0 1-1,-1-1 1,1 1 0,0 0 0,-1 0 0,1 0 0,0 0 0,0 1 0,-1-1 0,5 3 0,-5-2-23,0 1 0,0 0-1,0 0 1,0 0 0,0 0-1,-1 0 1,1 1 0,-1-1-1,0 1 1,0 0 0,0-1-1,0 1 1,0 0 0,0 0-1,-1 0 1,1 1 0,-1-1-1,0 0 1,0 0 0,0 1-1,-1-1 1,1 1 0,-1-1 0,0 4-1,0-1 45,-1 1-1,1-1 0,-1 0 1,-1 0-1,1 0 0,-1 0 1,0 0-1,-1 0 0,1 0 1,-1-1-1,0 1 1,-1-1-1,1 0 0,-1 1 1,0-2-1,0 1 0,-1 0 1,1-1-1,-1 0 0,-8 5 1,-12 9 141,0-1 0,-50 23 0,72-38-184,-48 19 9,47-19-377,0-1 1,0 1 0,0-1 0,0 0 0,0-1 0,0 1 0,0-1 0,-1 1 0,1-1 0,-7-1 0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26:18.83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46 740 8450,'-11'8'6429,"-10"2"-3466,7-4 606,24-30-76,-6 11-3465,56-111-78,-26 58 210,43-121-1,-63 141-85,11-63 0,-22 93 41,-1 0 0,-1 0 0,0 0-1,-1 0 1,-1 0 0,-1 0 0,-6-30 0,8 44-85,-1 0 1,1 0-1,-1 0 0,1 0 0,-1 0 0,0 0 0,0 0 0,0 1 0,0-1 0,0 0 1,0 1-1,0-1 0,-1 0 0,1 1 0,-1-1 0,1 1 0,-1 0 0,1 0 0,-5-3 1,5 4-36,0 0 0,-1 0 1,1 0-1,-1 0 1,1 0-1,-1 0 1,1 0-1,0 1 0,-1-1 1,1 0-1,-1 1 1,1-1-1,0 1 1,-1 0-1,1-1 0,0 1 1,0 0-1,-1 0 1,1 0-1,-2 1 1,-3 5-63,-1 0 1,1 0-1,0 1 1,1 0-1,0 0 1,-8 16 0,-3 12 44,2 1 1,2 0-1,1 1 1,2 1-1,2-1 1,1 1-1,2 0 1,2 1 0,1-1-1,2 1 1,7 43-1,-6-75 27,0 1 0,0-1-1,0 1 1,1-1-1,0 0 1,1 0 0,0-1-1,0 1 1,1-1 0,0 1-1,0-1 1,0-1-1,1 1 1,0-1 0,1 0-1,-1 0 1,14 8 0,-12-10 9,1 0 0,-1 0 0,1-1 1,0 0-1,0-1 0,0 0 0,1 0 1,-1-1-1,0 0 0,1-1 0,-1 0 0,0 0 1,1-1-1,-1 0 0,0-1 0,13-3 1,-2 0-37,-1-2 0,1 0 0,-1-1 0,0 0 0,-1-2 0,0 0 0,0-2 0,-1 1 0,-1-2 0,0 0 0,-1-2 0,0 1 0,-1-1 0,-1-1 0,0-1 0,15-26 0,-25 36 10,11-28 202,-14 35-189,0-1 0,0 1 0,0-1 0,0 1 1,0-1-1,0 1 0,0-1 0,0 1 0,0 0 0,0-1 1,-1 1-1,1-1 0,0 1 0,0-1 0,0 1 1,-1 0-1,1-1 0,0 1 0,-1 0 0,1-1 1,0 1-1,0 0 0,-1-1 0,1 1 0,-1 0 0,0-1 1,-21 1-174,8 5 110,0 0 0,0 0 0,0 1 1,1 1-1,0 0 0,-20 16 1,24-17 34,1 0 0,0 0 1,1 1-1,-1 1 0,1-1 1,1 1-1,0 1 0,0-1 0,0 1 1,-6 14-1,11-22 19,0 1-1,0-1 1,1 1-1,-1-1 1,1 1 0,-1-1-1,1 1 1,-1 0-1,1-1 1,0 1-1,0-1 1,-1 1 0,1 0-1,0-1 1,1 1-1,-1 0 1,0-1-1,0 1 1,1-1 0,-1 1-1,1-1 1,-1 1-1,1 0 1,0-1-1,0 0 1,0 1 0,-1-1-1,1 0 1,0 1-1,1-1 1,-1 0-1,0 0 1,0 0 0,0 0-1,1 0 1,1 1-1,0-1 21,1 0-1,-1 0 1,1-1 0,-1 1-1,1-1 1,0 0-1,-1 0 1,1 0-1,0 0 1,-1-1 0,1 1-1,-1-1 1,1 0-1,-1 0 1,4-2-1,5-2 18,-1 0-1,0-1 0,-1 0 0,0 0 0,0-1 1,0-1-1,10-9 0,0-5 194,30-40 0,-46 57-186,-6 9-81,0 1 1,0-1-1,0 1 1,1 0-1,0 0 0,0-1 1,0 1-1,1 0 1,0 0-1,0 0 1,0 0-1,0 0 0,1 0 1,0 0-1,2 7 1,-3-9 50,1 1 0,0 0 0,0-1 0,0 1 0,0 0 0,1-1 0,-1 0 0,1 1 0,0-1 0,0 0 0,0 0 1,1 0-1,-1 0 0,1 0 0,-1-1 0,1 1 0,0-1 0,0 0 0,0 1 0,0-1 0,0-1 0,4 3 0,-4-4 21,0 0-1,-1 0 0,1 0 1,-1-1-1,1 1 1,-1-1-1,1 1 0,-1-1 1,1 0-1,-1 0 0,0 0 1,1 0-1,-1 0 0,0-1 1,3-1-1,36-29 144,-30 23-148,82-78 94,-34 29-21,-56 55-112,0 0 0,0 1-1,1-1 1,-1 1 0,0-1 0,1 1 0,0 0 0,-1 0 0,1 1 0,0-1 0,0 1 0,0 0 0,0 0 0,0 0 0,0 0 0,0 1 0,1-1 0,-1 1 0,0 0 0,0 1 0,0-1 0,0 1 0,0-1 0,0 1 0,0 1 0,5 1-1,0 1-30,-1 2 0,1-1 0,-1 1 0,0 0 0,-1 0 0,1 1-1,-1 0 1,-1 1 0,12 15 0,-16-20 36,0 1 16,0-1 0,0 0-1,0 0 1,0 0-1,0 0 1,1-1 0,-1 1-1,1-1 1,0 1-1,4 2 1,-5-11 144,0 1 0,0 0-1,0-1 1,-1 1 0,0-1-1,0 1 1,1-11 0,-1 4-78,8-22-35,-7 27 25,0 0 1,0 0 0,-1 0 0,1 0-1,-1 0 1,-1-1 0,0 1 0,0 0 0,0 0-1,-3-13 1,3 19-62,-1-1 1,0 1-1,0 0 0,0 0 0,0 0 0,0 0 1,0 0-1,0 1 0,0-1 0,0 0 1,0 0-1,0 1 0,0-1 0,0 1 0,-1-1 1,1 1-1,0-1 0,0 1 0,-1 0 1,1-1-1,0 1 0,-1 0 0,1 0 0,0 0 1,-1 0-1,1 0 0,0 0 0,-1 1 1,1-1-1,0 0 0,-1 1 0,1-1 0,0 1 1,0-1-1,-2 2 0,-46 22-380,36-13 344,-1 0 0,2 1 1,-1 1-1,2 0 1,0 1-1,0 0 0,2 0 1,-1 1-1,2 0 0,0 1 1,1 0-1,-7 22 1,13-35 24,0 1 0,0-1 0,1 1 0,-1-1 0,1 1 0,-1-1 0,1 0 0,0 1 0,1-1 0,-1 1 0,1-1 0,-1 1 0,1-1 0,0 1 0,0-1 0,0 0 0,1 0 0,-1 0 0,1 0 0,0 0 0,0 0 0,0 0 0,0 0 0,4 4 0,-1-4 0,-1 0 0,1 0 0,0-1 0,-1 1 0,1-1-1,0 0 1,1-1 0,-1 1 0,0-1 0,1 0 0,-1 0 0,0 0 0,1-1-1,-1 0 1,8-1 0,15-1 27,-1-2-1,0-1 1,-1-1 0,1-1-1,-1-2 1,-1 0-1,48-25 1,-41 15 31,0 0-1,-1-3 1,-1 0 0,-1-2-1,32-34 1,-60 57-15,1-1 0,0 0 0,-1 1 1,1-1-1,-1 0 0,0 0 0,1 0 0,-1 0 0,0 0 0,0-1 1,0 1-1,0-4 0,-1 6-20,0-1-1,0 1 1,0-1-1,0 0 1,0 1 0,0-1-1,0 1 1,0-1-1,-1 1 1,1-1 0,0 1-1,0-1 1,-1 1-1,1-1 1,0 1 0,-1-1-1,1 1 1,0 0-1,-1-1 1,1 1 0,0-1-1,-1 1 1,1 0-1,-1-1 1,1 1 0,-1 0-1,1 0 1,-1 0-1,1-1 1,-1 1-1,0 0 1,-3-1-20,0 1 1,0 0-1,0 0 0,0 0 1,1 0-1,-1 0 0,0 1 1,0 0-1,0 0 0,1 0 1,-1 0-1,0 0 0,-3 3 1,-1 1-12,0 0-1,0 0 1,1 1 0,0 0 0,0 0-1,0 1 1,1 0 0,0 0 0,0 0-1,0 1 1,1 0 0,1 0 0,-1 0-1,1 1 1,1 0 0,-1-1 0,1 1 0,-2 14-1,4-18 19,0 0 0,1 0-1,-1 1 1,1-1 0,0 0 0,0 0-1,1 0 1,0 0 0,0 0 0,0 0-1,0 0 1,1 0 0,0 0-1,0-1 1,0 1 0,0-1 0,1 1-1,0-1 1,0 0 0,0 0 0,0 0-1,1 0 1,-1-1 0,1 1-1,0-1 1,0 0 0,1 0 0,-1 0-1,0-1 1,1 0 0,0 0-1,-1 0 1,1 0 0,10 2 0,-1-1-64,-1-1 1,1 0-1,0-1 0,0-1 1,0 0-1,0-1 1,0 0-1,0-1 1,-1-1-1,1 0 1,0-1-1,16-7 0,-21 8-1169,1-2-1,-2 0 1,1 0-1,-1 0 1,1-1-1,8-8 1,-4 0-9933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26:32.53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60 2162 7634,'-9'0'10628,"13"2"-7104,0 3-3337,-4-4-171,684-18 2500,-316-3-2271,707-16 57,362-23-77,-1329 48-205,-13 3 46,-1-4 0,104-28 0,-188 37-5,13-4 254,-17 5 174,-10 1 379,3 1-876,16-66 739,-12 31-711,-1 1-1,-2-1 0,-6-52 1,1-9 37,18-518-3,-9 519-40,8-95 27,2-161 1,-17 332-40,0 0 0,-1 0-1,-1 1 1,0-1 0,-1 1 0,-2 0 0,0 1 0,-14-25 0,-23-54-18,42 82 21,3 13-8,1 1 0,-1-1 0,0 1 0,0-1 0,0 1 0,0 0 0,0-1 0,0 1 0,0-1 0,0 1 0,-1-1 0,1 1 1,0-1-1,0 1 0,0 0 0,0-1 0,-1 1 0,1-1 0,0 1 0,0 0 0,-1-1 0,1 1 0,0 0 0,0-1 0,-1 1 0,1 0 1,-1-1-1,1 1 0,0 0 0,-1 0 0,1-1 0,0 1 0,-1 0 0,1 0 0,-1 0 0,1 0 0,-1-1 0,1 1 0,-1 0 0,1 0 1,0 0-1,-2 0 0,-2 0-23,0-1 1,0 0 0,0 0-1,0-1 1,0 1 0,0-1 0,-5-2-1,-26-9-57,-58 5 0,0 4 0,-113 10 0,94-2 48,-193 9-18,-115 3 46,-202 11-43,-304 83-30,756-77 24,-11 1-25,152-30 110,0-2-1,0-1 0,-1-2 1,-39-5-1,-30-14 12,73 13-57,0 2 0,-1 0 0,0 2 1,0 0-1,0 2 0,-44 4 0,31 5-40,0 2-1,-64 23 0,21-4 17,61-21 15,18-6 30,0 0 0,0 0 0,0-1 0,-1 0 0,1 0 0,0 0 0,-8 1 0,-8 55-890,13 3 834,1 1 1,5 80 0,1-97-9,27 375 9,-13-263 28,-10-51 39,-12 139 0,9-201-6,1-1 0,2 0 0,2 0 1,2-1-1,17 54 0,-12-46 8,-2 0-1,10 99 0,-18-102 7,-1-14-4,0 1-1,-3-1 0,0 0 0,-9 47 0,9-56-105,1-23 75,1 0 0,-1 1 0,0-1 0,0 0 1,1 1-1,-1-1 0,0 0 0,1 0 0,-1 0 0,0 1 1,1-1-1,-1 0 0,0 0 0,1 0 0,-1 0 0,0 1 1,1-1-1,-1 0 0,1 0 0,-1 0 0,0 0 0,1 0 1,-1 0-1,0 0 0,1 0 0,-1 0 0,1 0 1,-1 0-1,0-1 0,1 1 0,-1 0 0,0 0 0,1 0 1,-1 0-1,0-1 0,1 1 0,-1 0 0,0 0 0,1 0 1,-1-1-1,0 1 0,0 0 0,1-1 0,-1 1 1,0 0-1,0-1 0,0 1 0,1 0 0,-1-1 0,0 1 1,0 0-1,0-1 0,0 0 0,23-18-5991,-11 8-1337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26:34.86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42 10938,'2'-4'974,"-1"0"-1,1 0 1,-1 0 0,0 0-1,-1 0 1,1 0-1,0-6 1,-1 7 1665,1 12-1627,0 1-1424,14 94 580,-7-60-105,3 81-1,-12-93-23,0-21-4,0 1-1,1 0 0,3 18 0,18-72 2527,-12 17-2523,1-1 0,1 1 0,1 1 0,1 0 1,1 1-1,34-43 0,-46 64-62,0 1 1,0-1 0,0 0-1,0 1 1,0 0 0,0-1-1,0 1 1,1 0-1,-1 0 1,0 0 0,1 0-1,-1 1 1,1-1 0,-1 1-1,1-1 1,-1 1 0,1 0-1,-1 0 1,1 0-1,-1 0 1,1 0 0,-1 1-1,1-1 1,-1 1 0,0 0-1,1 0 1,-1 0 0,0 0-1,1 0 1,-1 0-1,0 0 1,0 1 0,0-1-1,0 1 1,2 2 0,9 7-10,-1 1 1,0 1 0,0 0-1,10 18 1,-6-10 61,-10-14-14,-1-1-1,1 0 0,0 0 1,0-1-1,0 1 0,1-1 1,0-1-1,0 1 0,0-1 1,0 0-1,1-1 0,0 0 1,0 0-1,0-1 1,0 0-1,8 1 0,-15-3 30,0 0 0,-1 0 0,1-1 0,0 1 0,-1-1 0,1 1 0,-1 0-1,1-1 1,0 1 0,-1-1 0,1 1 0,-1-1 0,0 1 0,1-1 0,-1 0 0,1 1 0,-1-1-1,0 0 1,1 1 0,-1-1 0,0 0 0,0 1 0,0-1 0,0 0 0,1 1 0,-1-1 0,0 0-1,0 0 1,0 1 0,-1-2 0,1-29 246,-1 25-184,-10-89 224,5 64-288,-1-49 0,11 104-16508,1-7 6236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26:35.60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141 314 7986,'1'-3'837,"0"0"1,0 0-1,0 0 1,-1 0 0,1 0-1,-1 0 1,0 0-1,0 0 1,0-1 0,0 1-1,-2-4 1,2 5-543,-1 1-1,1-1 1,-1 1 0,1-1 0,-1 1 0,0 0-1,0-1 1,0 1 0,0 0 0,0 0 0,0 0-1,0-1 1,0 1 0,0 0 0,0 0 0,-1 1-1,-1-2 1,0 1-219,0 0-1,0 0 1,0 0-1,0 1 1,0 0 0,0 0-1,0 0 1,0 0-1,-1 0 1,1 0-1,0 1 1,0-1 0,0 1-1,1 0 1,-1 0-1,0 0 1,0 0-1,0 1 1,1-1 0,-1 1-1,0 0 1,-2 2-1,0 0-83,0 0-1,0 1 0,1-1 0,0 1 1,0 0-1,0 0 0,0 1 0,1-1 1,0 1-1,0-1 0,1 1 0,0 0 1,-3 11-1,4-15 1,0 1 0,1 0 1,0-1-1,-1 1 0,1 0 0,0 0 0,1-1 1,-1 1-1,0 0 0,1 0 0,-1-1 1,1 1-1,0 0 0,0-1 0,0 1 0,0-1 1,1 1-1,-1-1 0,1 0 0,-1 1 1,1-1-1,0 0 0,0 0 0,0 0 0,0 0 1,0-1-1,0 1 0,0 0 0,1-1 1,-1 0-1,1 1 0,-1-1 0,1 0 0,2 1 1,7 1 60,0-1-1,0 0 1,0 0 0,0-1 0,1-1 0,-1 0 0,0-1 0,0 0 0,0-1 0,0 0 0,0-1 0,15-5 0,-27 8-11,1 0 0,-1 0 1,0-1-1,1 1 1,-1 0-1,0 0 0,1-1 1,-1 1-1,0 0 0,1 0 1,-1-1-1,0 1 1,1 0-1,-1-1 0,0 1 1,0-1-1,0 1 0,1 0 1,-1-1-1,0 1 1,0-1-1,0 1 0,0 0 1,0-1-1,0 1 0,0-1 1,0 1-1,0-1 0,0 1 1,0 0-1,0-1 1,0 1-1,0-1 0,0 0 1,-9-21 375,-21-19-487,28 39 148,-13-16-75,10 13-4,1 0 0,-1-1 0,1 1 1,0-1-1,0 0 0,-4-9 0,8 13-18,-1 1 0,1-1 0,0 1 1,-1-1-1,1 1 0,0-1 0,0 1 0,0-1 0,0 1 0,1-1 0,-1 1 1,0-1-1,1 1 0,-1-1 0,1 1 0,-1-1 0,1 1 0,-1-1 1,1 1-1,0 0 0,0-1 0,0 1 0,0 0 0,0 0 0,0 0 0,0 0 1,0 0-1,0 0 0,1 0 0,-1 0 0,0 0 0,1 0 0,-1 1 1,3-2-1,10-5-43,0 1 0,0 0 0,1 0 0,0 2 0,28-6 0,-36 9 33,-1 0 1,0 0 0,1 0-1,-1 1 1,0 0-1,1 1 1,-1-1-1,0 1 1,1 0-1,-1 1 1,0 0-1,0 0 1,0 0-1,0 0 1,0 1-1,-1 0 1,6 4 0,-8-5 18,-1 0 1,0 1 0,1-1 0,-1 0 0,0 1 0,0-1 0,-1 1 0,1 0 0,0-1 0,-1 1 0,0 0 0,1 0 0,-1 0 0,-1 0 0,1 0 0,0 0 0,-1 1-1,1-1 1,-1 0 0,0 0 0,0 0 0,0 1 0,-1-1 0,1 0 0,-1 0 0,1 0 0,-1 0 0,0 0 0,-2 4 0,0-1 23,0 0 1,0-1-1,-1 1 0,0-1 1,0 0-1,0 0 0,0 0 1,-1-1-1,0 1 0,0-1 1,0 0-1,0-1 0,-9 5 1,99-74-123,-38 38-81,92-39 0,-107 54-754,-20 9-628,0-1 0,0 0 0,0-1 0,-1-1-1,0 1 1,15-13 0,-22 16 1664,-1-1 1,1 1-1,-1-1 0,0 0 1,0 0-1,0 0 0,0 0 1,-1-1-1,1 1 0,-1 0 1,1-7-1,-1 6 564,-2 0 0,1-1 0,0 1 0,-1 0 0,0-1 0,-1 1-1,1-1 1,-1 1 0,0 0 0,0 0 0,0-1 0,-1 1 0,0 0 0,0 0-1,-4-6 1,10 22-628,-1 1-1,-1 0 0,0 0 1,0 1-1,-2-1 1,1 0-1,-3 22 0,-13 107 42,3-56-2537,10-56-1196,0-1-3401,2-8-4241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26:35.97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348 1 8426,'-5'1'11457,"5"-1"-11256,-8 17 3854,-11 36-6111,10-25 3043,-3-1-907,0 0 1,-2-1-1,-1 0 0,-1-1 0,-35 42 0,18-31 102,-1 0 0,-68 53 0,88-78-161,10-8 566,6-8 179,1-3-333,-1 5-451,-1 0-1,0-1 1,1 1 0,-1 0-1,1 0 1,0 0-1,0 0 1,0 0 0,0 1-1,1-1 1,-1 0-1,1 1 1,0 0-1,-1 0 1,1 0 0,0 0-1,0 0 1,0 0-1,1 1 1,-1-1 0,0 1-1,1 0 1,-1 0-1,1 0 1,-1 1 0,1-1-1,-1 1 1,1 0-1,-1 0 1,1 0-1,-1 0 1,1 1 0,-1-1-1,1 1 1,-1 0-1,0 0 1,6 3 0,12 5-75,-1 1 1,-1 1 0,0 0 0,34 29-1,-15-12 203,-28-21-76,1 0-1,0 0 0,0-2 1,1 1-1,0-1 0,0-1 1,20 5-1,-23-8-438,-1 0 0,1-1 0,-1 1 1,15-3-1,40-13-7144,-33 3-1077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26:36.39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459 557 16163,'0'-4'865,"-1"1"-1,1-1 1,-1 0-1,0 1 0,1-1 1,-2 1-1,1 0 1,-2-5-1,-20-26 1780,-36-26-2861,46 48 787,-18-16-436,12 12-19,0-2 1,1 0-1,1 0 0,-26-38 0,39 50-109,1 0 0,0 0 0,0-1 0,0 1-1,1-1 1,0 0 0,0 0 0,1 1-1,0-1 1,0 0 0,0 0 0,1 0-1,0 0 1,1 0 0,-1 0 0,1 0 0,1 0-1,-1 0 1,1 0 0,1 1 0,-1-1-1,5-7 1,-3 6-50,2 0-1,-1 0 0,1 0 1,0 1-1,0 0 1,1 1-1,0-1 0,0 1 1,1 0-1,14-8 0,-19 12 23,-1 1-1,1-1 1,0 1 0,-1-1-1,1 1 1,0 0-1,0 0 1,0 0-1,0 1 1,0-1-1,0 1 1,0-1-1,0 1 1,0 0 0,0 0-1,0 0 1,0 1-1,0-1 1,0 1-1,0-1 1,-1 1-1,1 0 1,0 0-1,0 1 1,0-1-1,-1 0 1,1 1 0,-1 0-1,1 0 1,-1-1-1,0 1 1,1 1-1,-1-1 1,0 0-1,0 0 1,-1 1-1,3 3 1,-1 0 2,0 0 0,-1 0 0,0 0 0,-1 1 1,1-1-1,-1 0 0,0 0 0,-1 1 0,1-1 0,-1 1 0,-1-1 0,1 1 0,-1-1 0,0 0 1,0 0-1,-1 1 0,0-1 0,0 0 0,-1 0 0,-2 6 0,-4 5 26,-1 1 1,-1-1-1,0-1 0,-1 0 1,-16 17-1,-17 11 27,-2-3 1,-94 65 0,72-57 150,69-49-182,0 0-1,0 0 0,0 0 0,0 0 1,0 1-1,-1-1 0,1 0 1,0 0-1,0 0 0,0 0 0,0 0 1,0 0-1,0 0 0,0 0 1,-1 0-1,1 0 0,0 0 0,0 1 1,0-1-1,0 0 0,0 0 1,0 0-1,0 0 0,0 0 0,0 0 1,0 1-1,0-1 0,0 0 1,0 0-1,0 0 0,0 0 0,0 0 1,0 1-1,0-1 0,0 0 1,0 0-1,0 0 0,0 0 0,0 0 1,0 0-1,0 1 0,0-1 1,0 0-1,0 0 0,0 0 0,0 0 1,0 0-1,0 0 0,0 1 1,0-1-1,1 0 0,-1 0 1,0 0-1,0 0 0,0 0 0,0 0 1,0 0-1,0 0 0,0 0 1,1 0-1,-1 0 0,0 1 0,0-1 1,0 0-1,0 0 0,0 0 1,1 0-1,-1 0 0,0 0 0,19 1 106,27-4 98,34-13 484,105-35 1,-89 22-648,2 4-3418,-56 16-3269,50-3 0,-63 9-4848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26:37.76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8 586 12259,'-3'-13'1498,"1"0"1,1 1 0,0-1-1,0-14 1,11-54 1873,37-80-2629,-12 52 690,-21 62-1019,-9 31-118,0 1-1,0-2 0,-2 1 1,3-29-1,-14 118-1154,1-27 879,-7 60-4,5-41 16,2 0-1,3 109 1,4-166-26,1-1 0,0 1 1,0-1-1,1 0 0,0 1 0,0-1 0,1 0 0,6 13 1,-8-19 1,0 1 1,1-1 0,-1 1-1,0-1 1,1 1 0,-1-1-1,1 1 1,0-1 0,-1 0 0,1 0-1,0 0 1,0 0 0,-1 0-1,1-1 1,0 1 0,0 0-1,0-1 1,0 0 0,0 1 0,0-1-1,0 0 1,0 0 0,0 0-1,0 0 1,1 0 0,-1 0-1,0-1 1,0 1 0,-1-1 0,1 0-1,0 1 1,0-1 0,0 0-1,0 0 1,0 0 0,1-2-1,23-12 35,0-2 0,36-31 0,-41 30-41,1 1 0,1 1 0,37-20-1,-59 35-17,0 1 0,0-1 0,0 1 0,-1 0 0,1 0 0,0-1 0,0 1 0,0 0 0,0 0 0,0 0-1,0 0 1,0 0 0,0 0 0,0 0 0,0 0 0,-1 1 0,1-1 0,0 0 0,0 1 0,0-1 0,0 0-1,0 1 1,-1-1 0,1 1 0,0-1 0,0 1 0,-1-1 0,1 1 0,0 0 0,-1-1 0,1 1 0,-1 0-1,1 0 1,0-1 0,-1 1 0,0 0 0,1 0 0,0 1 0,14 47-186,-2-7 211,-11-39-8,1 0-1,-1 0 1,0 0-1,1-1 0,-1 0 1,1 1-1,0-1 1,0 0-1,0 0 1,0 0-1,0-1 0,0 1 1,0-1-1,1 1 1,-1-1-1,0 0 1,1-1-1,3 2 0,0-2 21,1 0 0,-1 0-1,0 0 1,1-1 0,-1 0 0,0 0-1,0-1 1,11-3 0,-5 0 8,0 0-1,-1-1 1,0 0 0,0-1 0,0-1 0,-1 0 0,0 0-1,0-1 1,10-11 0,-21 19-34,0 0 0,1 1 0,-1-1 0,0 0 0,1 1 0,-1-1 0,0 1 0,1-1 0,-1 1 0,1-1 0,-1 1 0,1-1 0,-1 1 0,1-1 0,-1 1 0,1 0 0,0-1 0,-1 1 0,1 0 0,0-1 0,-1 1 0,1 0 0,0 0 0,-1 0 0,1 0 0,0-1 0,-1 1 0,1 0 0,0 0 0,-1 0 0,2 1 0,4 19-573,2 11 583,-7-28 4,1 1 1,0-1-1,0 0 1,0 0-1,0 0 1,0 0-1,1 0 1,-1-1-1,1 1 1,0 0-1,-1-1 1,1 0-1,1 0 1,-1 0-1,0 0 0,0 0 1,1-1-1,-1 0 1,1 1-1,-1-1 1,1 0-1,-1-1 1,1 1-1,0-1 1,-1 1-1,1-1 1,0 0-1,-1-1 1,1 1-1,0 0 1,6-3-1,-3 1 34,-1 0 0,0 0 0,0-1 0,0 1 0,0-2-1,-1 1 1,1-1 0,-1 1 0,0-1 0,0-1 0,0 1-1,0-1 1,-1 0 0,0 0 0,0 0 0,0 0 0,4-10-1,-6 10-31,0 0 0,0 0 0,-1 0 0,1-1 0,-1 1 0,0-1-1,-1 1 1,0-1 0,1 1 0,-2-1 0,1 1 0,-1-1 0,0 1 0,0-1-1,0 1 1,-1-1 0,1 1 0,-1 0 0,-1 0 0,1 0 0,-1 0-1,0 0 1,0 1 0,0-1 0,-1 1 0,1 0 0,-1 0 0,0 0-1,-1 1 1,-4-5 0,3 3-48,-1 0 0,0 1-1,0-1 1,-1 1 0,1 0-1,-1 1 1,0 0 0,0 0-1,0 1 1,0 0 0,-1 0-1,1 1 1,0 0 0,-1 1 0,1-1-1,-1 2 1,1-1 0,0 1-1,-14 3 1,21-4 19,1 0-1,-1 1 1,0-1 0,0 0-1,0 1 1,1-1 0,-1 0-1,0 1 1,0-1 0,1 1-1,-1-1 1,0 1 0,1-1-1,-1 1 1,0 0 0,1-1-1,-1 1 1,1 0 0,-1-1-1,1 1 1,0 0 0,-1 0-1,1-1 1,0 1-1,-1 0 1,1 0 0,0 0-1,0 0 1,0-1 0,0 3-1,0-1 1,0 1 1,1-1-1,0 1 0,0-1 0,0 1 0,0-1 0,0 0 0,0 0 0,0 1 0,3 2 0,1 1 15,-1-1 0,0 0 0,1 0 0,0-1 0,0 1 0,0-1 0,1 0 0,6 3-1,9-1 18,0-2-1,1-1 0,-1 0 0,0-2 1,1 0-1,-1-2 0,39-5 0,5 2 10,-39 2-4,48 0 24,-69 2-59,-1 1-1,1-1 0,0 1 0,0-1 0,-1 2 1,1-1-1,-1 0 0,1 1 0,-1 0 0,0 0 1,7 4-1,-9-5 7,-1 1-1,1 0 1,0-1 0,-1 1 0,0 0-1,1 0 1,-1 0 0,0 0-1,0 0 1,0 0 0,0 0 0,-1 0-1,1 0 1,0 1 0,-1-1 0,1 0-1,-1 0 1,0 1 0,0-1 0,0 0-1,0 1 1,0-1 0,-1 0 0,1 0-1,-2 4 1,-1 4 6,-1 1 0,0-1 0,0 0 1,-7 10-1,-3 7 39,26-46 201,1 1-1,1 0 0,26-27 1,26-10-270,-60 51 4,0 0 0,0 0 0,0 1 0,1 0 0,-1 0-1,1 1 1,-1-1 0,1 1 0,13-1 0,-18 3 11,0 0 0,0 0-1,0 0 1,0 0 0,-1 1 0,1-1 0,0 1 0,0-1 0,0 1-1,-1 0 1,1 0 0,0 0 0,-1 0 0,1 0 0,-1 0-1,1 0 1,-1 0 0,0 0 0,1 1 0,-1-1 0,0 1-1,0-1 1,0 1 0,0-1 0,0 1 0,0 0 0,0 2 0,3 7-14,0 0 0,-1 0 1,3 18-1,2 5-3,-8-34 51,0 0 0,0 1 0,0-1 0,0 0 0,0 0 0,0 1 0,0-1 0,1 0 0,-1 0 0,0 0 0,0 1 0,0-1 0,0 0 0,0 0 0,1 0 0,-1 1 0,0-1 0,0 0 0,0 0 0,1 0 0,-1 0 0,0 0 0,0 0 0,1 0 0,-1 1 0,0-1 0,0 0 0,0 0 0,1 0 0,-1 0 0,0 0 0,0 0 0,1 0 0,-1 0 0,0 0 0,0 0 0,1 0 0,-1 0 0,0-1 0,0 1 0,1 0-1,11-11 281,19-34-258,-8 10-15,-14 24-22,-3 3-19,1 1-1,-1 0 0,1 0 0,10-8 0,-16 15 6,0-1-1,0 0 1,0 0-1,0 1 1,0-1-1,0 0 1,0 1-1,0-1 1,0 1-1,0 0 1,0-1-1,1 1 1,-1 0-1,0 0 1,0-1-1,0 1 1,1 0-1,-1 0 1,0 0-1,0 1 1,0-1-1,1 0 1,-1 0-1,0 1 1,0-1-1,0 0 1,0 1-1,0-1 1,1 1-1,-1 0 1,0-1-1,0 1 0,0 0 1,-1 0-1,1-1 1,0 1-1,0 0 1,0 0-1,-1 0 1,1 0-1,1 2 1,6 12-53,1-1 51,-1 0 0,2 0 1,0-1-1,18 18 0,-25-27 25,1-1 1,0 0-1,0 0 0,0-1 1,0 1-1,1-1 0,-1 0 0,1 0 1,-1 0-1,1-1 0,0 0 1,0 0-1,0 0 0,-1 0 0,1-1 1,0 1-1,0-1 0,0-1 1,9 0-1,21-7 53,0-2 0,0 0-1,-2-3 1,1 0 0,-2-3 0,0 0 0,57-41 0,-79 50 10,-1-1 1,0 0 0,14-16 0,-21 22-47,-1 0 1,1 0-1,-1 0 1,1 0-1,-1 0 1,0 0-1,1 0 1,-1 0-1,0-1 1,0 1-1,-1 0 1,1-1-1,0 1 1,-1-1-1,0 1 1,1-1-1,-1 1 1,0 0-1,0-1 1,0 1-1,-1-1 1,1 1-1,-1-1 1,-1-4-1,1 6-23,0 0 1,-1-1-1,1 1 0,-1 0 0,0 0 0,1 0 1,-1 0-1,0 0 0,1 1 0,-1-1 0,0 0 1,0 1-1,0-1 0,0 1 0,0 0 0,0-1 1,1 1-1,-1 0 0,0 0 0,0 1 0,0-1 1,0 0-1,0 0 0,0 1 0,0 0 0,1-1 1,-5 2-1,-1 1-20,-1 0 1,1 0 0,-1 0 0,1 1-1,-10 6 1,12-5 1,-1 0 0,2 0-1,-1 1 1,1-1 0,-1 1-1,2 0 1,-1 0 0,1 1-1,-1-1 1,2 1 0,-1-1 0,1 1-1,0 0 1,0 0 0,1 0-1,0 0 1,0 0 0,1 0-1,0 1 1,0-1 0,2 9 0,-1-10 10,-1-1 0,1 0 0,0-1 1,1 1-1,-1 0 0,1 0 1,0 0-1,0-1 0,0 1 1,1-1-1,0 0 0,-1 1 1,2-1-1,-1-1 0,0 1 1,1 0-1,0-1 0,-1 0 1,1 0-1,1 0 0,-1 0 1,0 0-1,1-1 0,-1 0 1,1 0-1,0 0 0,0-1 1,0 1-1,0-1 0,7 0 1,1 0-65,0-1 1,0-1-1,0 0 1,0-1-1,0-1 0,0 0 1,-1 0-1,13-6 1,-17 6-389,-1 0 0,0-1 0,0 0 0,0 0 0,-1 0 0,0-1-1,0 0 1,10-9 0,-15 13 113,5-9-3876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27:17.78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0 742 3449,'4'3'15435,"2"2"-14499,-6 2-1051,0-1 0,0 0 0,1 0 0,0 0 0,3 11 0,-2-7 136,-2-8 20,0 0 1,1 1 0,-1-1-1,1 0 1,-1 0 0,1 0-1,0 0 1,0 0-1,0-1 1,0 1 0,0 0-1,0 0 1,0 0 0,1-1-1,-1 1 1,1-1 0,-1 1-1,1-1 1,0 0-1,-1 1 1,1-1 0,0 0-1,0 0 1,0 0 0,0 0-1,0-1 1,0 1 0,0 0-1,0-1 1,0 0-1,0 1 1,0-1 0,0 0-1,0 0 1,1 0 0,-1 0-1,0-1 1,0 1 0,0 0-1,0-1 1,0 0-1,3-1 1,11-3 325,-1-1 0,1 0 0,-1-1 0,18-13 1,-30 18-375,451-307 1802,-256 166-1509,-113 82-224,149-99 29,-177 125-45,2 2 0,73-29 1,-142 67-2368,-6 5-3280,-12 10-6379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27:30.148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210 347 2881,'96'-92'11763,"-87"83"-10821,-1-1 1,0 0 0,0 0-1,-1-1 1,-1 0 0,1 0-1,-2-1 1,6-14 0,-10 21-821,0 1 0,0-1 0,-1 1 0,1-1 0,-1 0 0,0 1 0,0-1 0,-1 1 0,1-1 0,-1 1 0,0-1 0,0 1 0,-1-1 0,1 1 0,-1 0 0,0-1 0,0 1 0,-1 0 0,1 0 0,-1 1 0,0-1 0,0 0 0,0 1 0,0 0 0,0 0 0,-1 0 0,-7-5 0,6 5-117,0 0 0,0 0 0,0 0 0,-1 1 0,0 0 0,1 0 0,-1 0 0,0 1 0,0 0 0,0 0 0,0 0 0,0 1 0,0 0 0,0 0 0,0 0 0,0 1 0,0 0 1,0 0-1,0 1 0,-8 2 0,0 4-12,0-1 1,1 1-1,0 1 1,0 1-1,1-1 1,0 2-1,1 0 1,0 0 0,1 1-1,0 0 1,1 1-1,1 0 1,0 1-1,0-1 1,1 1-1,1 1 1,1-1-1,-8 30 1,12-38 6,1 1 1,0 0-1,0-1 0,0 1 0,1-1 1,0 1-1,0-1 0,1 1 0,-1-1 1,1 0-1,1 0 0,-1 0 1,1 0-1,0 0 0,1 0 0,-1-1 1,1 1-1,0-1 0,1 0 1,-1 0-1,1-1 0,5 5 0,-6-6 12,1 0 0,-1 0 0,1 0-1,0-1 1,0 0 0,0 1 0,0-2 0,0 1-1,0-1 1,0 1 0,1-1 0,-1-1-1,0 1 1,1-1 0,-1 0 0,1 0-1,-1-1 1,0 1 0,1-1 0,-1 0-1,0-1 1,0 1 0,0-1 0,0 0 0,0-1-1,8-4 1,5-4 51,-1 0 0,0-2 0,-1 0 0,-1 0 0,0-2 0,-1 0 0,-1 0 0,0-1 0,-1-1 0,0 0 0,-2-1 0,12-26 0,-20 41-93,3-12 344,-5 13-112,-5 7-105,1 3-105,0 0 0,0 1 1,1-1-1,0 1 0,-2 9 1,-1 5 26,-27 88-14,6 2 0,-22 194 0,47-260-22,1-44 19,1 0 0,1 0-1,-1 0 1,0 0 0,1 0-1,-1 1 1,1-1-1,0 0 1,0-1 0,0 1-1,0 0 1,1 0 0,1 3-1,-1-6-230,0-1-1,0 1 1,0-1-1,0 1 1,0-1-1,0 1 1,0-1-1,-1 0 1,1 0-1,0 0 1,0 0-1,-1 0 0,1-1 1,0 1-1,-1 0 1,0-1-1,3-2 1,5-4-4055,14-7-7834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27:30.890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105 206 8858,'25'-80'8921,"-20"59"-6718,-1 0 0,-1-1 0,2-39 0,-8 92-2116,-1 0 0,-1 1 0,-13 39 0,0 2-58,-40 244 5,50-253-1,2 1 0,7 126-1,2-163-19,1 5-268,-13-57-2878,-5-38-6348,10 44 5066,-4-17-5406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27:31.262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4 130 15531,'-1'-5'619,"0"1"0,0-1-1,1 1 1,0-1-1,0 1 1,0-1 0,0 1-1,1-1 1,-1 1-1,1 0 1,1-1 0,1-4-1,-1 6-556,0 0 0,1 0-1,-1 0 1,1 1 0,0-1-1,0 1 1,0 0 0,0 0-1,0 0 1,0 0 0,1 0-1,-1 1 1,0-1 0,1 1-1,5-1 1,15-6-30,1 1 0,-1 2 1,37-5-1,-49 9-26,-1 1 1,0 0-1,1 0 0,-1 1 1,0 1-1,1-1 0,-1 2 1,0 0-1,0 0 0,11 6 1,-20-9-3,0 1 0,0 0 0,0 0 0,0 0 0,0 0 0,0 1 1,0-1-1,0 0 0,0 1 0,-1-1 0,1 1 0,0 0 0,-1-1 0,0 1 1,1 0-1,-1 0 0,0 0 0,0 0 0,0 0 0,0 0 0,0 1 1,0-1-1,-1 0 0,1 0 0,-1 0 0,0 1 0,1-1 0,-1 0 0,0 1 1,0-1-1,-1 0 0,1 1 0,0-1 0,-1 0 0,1 0 0,-1 1 1,0-1-1,0 0 0,0 0 0,0 0 0,0 0 0,0 0 0,0 0 0,-1 0 1,1-1-1,-3 4 0,-5 6 70,-1-1 0,0 0 0,-1 0 0,0-1 0,0 0 0,-14 8 0,9-8-13,0 0-1,0-1 1,0 0 0,-1-2 0,-1 0 0,1-1 0,-1 0 0,1-2 0,-1 0-1,-29 1 1,47-4-89,-1 0-1,0 0 0,1 1 1,-1-1-1,1 0 0,-1 0 1,1 0-1,-1 0 0,1 0 1,-1 0-1,0 0 0,1 0 1,-1 0-1,1-1 0,-1 1 0,1 0 1,-1 0-1,1 0 0,-1-1 1,1 1-1,-1 0 0,1 0 1,-1-1-1,1 1 0,-1 0 1,1-1-1,0 1 0,-1-1 1,1 1-1,-1-1 0,1 1 1,0-1-1,0 1 0,-1-1 1,1 1-1,0-1 0,0 1 1,0-1-1,-1 1 0,1-1 1,0 1-1,0-1 0,0 0 1,0 1-1,0-1 0,0 1 1,0-1-1,0 1 0,0-1 1,1 1-1,-1-1 0,0 0 1,0 1-1,0-1 0,1 1 1,-1-1-1,0 1 0,0-1 1,1 1-1,-1 0 0,0-1 1,1 1-1,-1-1 0,1 1 1,-1 0-1,1-1 0,-1 1 0,1-1 1,32-28-8852,-9 13-2585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27:32.752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347 671 5337,'-2'-19'10213,"-5"-1"-4031,-16-21-1781,-34-29-4617,53 66 829,3 3-612,-1-1 1,0 1 0,1 0 0,-1 0 0,0 0-1,0 1 1,0-1 0,1 0 0,-1 1-1,0-1 1,0 1 0,0-1 0,0 1 0,0 0-1,0 0 1,0 0 0,0 0 0,0 0 0,0 0-1,0 1 1,0-1 0,0 1 0,0 0-1,0-1 1,0 1 0,0 0 0,1 0 0,-3 1-1,-55 37-95,49-32 93,-8 6-17,1 1 0,-30 32 0,42-41-1,0 1 0,1 0 0,-1 0 0,1 0 0,1 0-1,-1 1 1,1-1 0,0 1 0,1 0 0,-1 0 0,1 0 0,-2 13 0,4-18 16,1 0-1,-1-1 1,0 1-1,0-1 0,1 1 1,-1-1-1,1 1 1,-1-1-1,1 1 1,-1-1-1,1 0 0,0 1 1,0-1-1,0 0 1,0 0-1,0 1 1,0-1-1,0 0 0,0 0 1,0 0-1,1 0 1,-1 0-1,0-1 1,1 1-1,-1 0 0,0 0 1,1-1-1,-1 1 1,1-1-1,-1 0 1,1 1-1,-1-1 1,1 0-1,0 0 0,-1 0 1,1 0-1,-1 0 1,1 0-1,-1 0 1,3-1-1,6 0 26,0 0 0,0 0-1,0-1 1,16-5 0,3-4 18,0 0 1,43-26-1,-61 30 1,0 1 0,-1-1-1,0-1 1,0 0 0,-1 0 0,0-1 0,-1 0 0,1-1 0,8-13-1,-16 22-33,-1 1 0,1-1-1,-1 0 1,1 1-1,-1-1 1,1 1 0,-1-1-1,0 0 1,1 1-1,-1-1 1,0 0 0,1 0-1,-1 1 1,0-1 0,0 0-1,0 0 1,0 1-1,0-1 1,0 0 0,0 0-1,0 1 1,0-1-1,0 0 1,0 0 0,0 1-1,0-1 1,-1 0-1,1 0 1,0 1 0,-1-1-1,1 0 1,0 1-1,-1-1 1,1 0 0,-1 1-1,0-2 1,0 2-16,0 0 0,0 0 0,0 1 0,0-1 1,0 0-1,0 0 0,0 0 0,0 1 0,0-1 0,0 1 0,0-1 0,1 1 1,-1-1-1,0 1 0,0-1 0,0 1 0,1 0 0,-1-1 0,0 1 0,0 0 0,1 0 1,-1-1-1,1 1 0,-1 0 0,1 0 0,-1 0 0,0 2 0,-3 4-12,0 1 0,1 0-1,0-1 1,0 1-1,1 1 1,0-1 0,0 0-1,-1 16 1,3-22 18,0 1 1,0 0-1,1 0 0,-1 0 1,1 0-1,-1 0 1,1-1-1,0 1 0,0 0 1,0 0-1,0-1 1,1 1-1,-1-1 0,1 1 1,-1-1-1,1 0 1,0 0-1,0 0 0,0 0 1,0 0-1,1 0 1,-1 0-1,0 0 0,1-1 1,-1 0-1,1 1 0,0-1 1,-1 0-1,4 1 1,4 0 13,0 1 0,0-2 0,0 1 0,1-1 0,-1-1 0,1 0 0,-1 0 0,0-1 0,1-1 0,-1 0 1,0 0-1,0-1 0,0 0 0,-1 0 0,1-1 0,-1-1 0,1 0 0,13-9 0,-2-1 28,0 0 1,-1-1-1,-1-2 0,0 0 1,-1 0-1,21-31 0,-36 45-11,0 0 0,-1 0 0,1 0 0,-1 0 1,0-1-1,0 1 0,0-1 0,-1 1 0,0-1 0,1-7 0,-1 11-17,-1 0 0,0 0 1,0 0-1,-1 0 0,1 0 0,0 0 0,0 0 0,0 0 0,-1 0 0,1 0 0,0 0 0,-1 0 0,1 0 1,-1 1-1,1-1 0,-1 0 0,0 0 0,1 0 0,-1 1 0,0-1 0,0 0 0,-1 0-4,0 0-1,1 0 0,-1 0 0,0 1 0,0-1 0,0 1 1,0 0-1,1-1 0,-1 1 0,0 0 0,0 0 1,0 0-1,0 0 0,0 0 0,-2 1 0,-7 1-17,0 1 0,0 0 0,0 1 0,0 0 0,-19 11 0,24-12 1,1 0-1,0 0 1,0 0-1,0 1 1,0 0 0,1 0-1,0 0 1,0 0-1,0 1 1,0 0 0,1 0-1,-7 10 1,10-13 5,0-1 0,-1 1 0,1-1 0,0 1 0,0 0 0,-1-1 0,1 1 0,1 0 0,-1-1 0,0 1-1,0-1 1,0 1 0,1 0 0,-1-1 0,1 1 0,0-1 0,-1 1 0,1-1 0,0 1 0,0-1 0,0 0 0,0 1 0,0-1 0,0 0 0,0 0 0,0 0 0,0 1 0,1-1 0,-1 0 0,0-1 0,1 1 0,-1 0 0,1 0 0,2 0 0,5 3-3,-1 0 0,1-1 0,0-1 0,16 4 0,13-2-3,-28-4 9,-1 0 0,1 1 1,-1 0-1,1 1 0,-1 0 1,0 1-1,0 0 0,0 0 0,15 8 1,-10 11-11,-4-7 18,-8-14-2,-1-1 0,0 0 0,0 0-1,0 0 1,0 0 0,0 0 0,1 0-1,-1 0 1,0-1 0,0 1 0,0 0-1,0 0 1,0-1 0,0 1 0,1-1-1,-1 1 1,0-1 0,0 0 0,-1 1-1,2-2 1,14-11 27,-1 0 1,0-1-1,-1-1 0,-1 0 0,0-1 1,-1 0-1,-1-1 0,16-31 1,-10 14 20,-1 0 0,-2-1 1,-1-1-1,-2 0 1,-2-1-1,-1 0 0,-1 0 1,-3-1-1,1-56 1,-6 82 15,0 0 1,0 1 0,-7-22 0,8 30-54,-1 1 1,1 0-1,-1 0 0,1-1 1,-1 1-1,0 0 1,0 0-1,0 0 0,0 0 1,0 0-1,-1 0 1,1 1-1,-1-1 0,1 0 1,-1 1-1,0-1 1,1 1-1,-1-1 0,0 1 1,0 0-1,0-1 0,0 1 1,0 0-1,0 1 1,0-1-1,-4-1 0,4 4-42,1 1-1,0-1 0,0 0 1,-1 0-1,2 1 0,-1-1 1,0 1-1,0-1 0,1 1 1,-1-1-1,1 1 0,-1 2 1,1-1 4,-12 93-361,3 2 0,6-1-1,9 117 1,-6-212 194,0 0 0,0 0-1,0 0 1,0 0-1,1 0 1,-1 0 0,1 0-1,0 0 1,0 0-1,0 0 1,0-1 0,0 1-1,1 0 1,-1-1-1,1 1 1,-1-1 0,1 0-1,0 1 1,0-1-1,0 0 1,0 0 0,1 0-1,-1 0 1,1-1-1,-1 1 1,1-1 0,-1 1-1,1-1 1,0 0-1,0 0 1,-1 0 0,1 0-1,0-1 1,0 1-1,0-1 1,0 0-1,0 0 1,0 0 0,0 0-1,0 0 1,0 0-1,0-1 1,0 0 0,0 1-1,-1-1 1,1 0-1,4-3 1,11-3-1130,-1-1 1,0-1-1,-1-1 0,0 0 0,24-20 1,-4-3 2636,-7-1 8747,-35 33-6173,5 1-3879,0 0-1,1 0 1,-1 0-1,0 0 1,1 0-1,-1 0 1,0 0 0,1 0-1,-1 0 1,0 1-1,1-1 1,-1 0-1,0 1 1,1-1-1,-1 0 1,1 1-1,-1-1 1,1 1-1,-1-1 1,1 0-1,-1 1 1,1 0-1,-1-1 1,1 1 0,0-1-1,-1 1 1,1-1-1,0 1 1,0 0-1,-1-1 1,1 1-1,0 0 1,0-1-1,0 1 1,0 0-1,0-1 1,0 2-1,-1 5-14,0 0 0,1 0-1,0 0 1,0-1-1,1 1 1,-1 0-1,2 0 1,-1 0 0,1-1-1,0 1 1,5 10-1,-6-15 20,0 0 0,0 1 0,0-1 0,1 0 0,-1 0-1,1 0 1,-1-1 0,1 1 0,0 0 0,-1-1 0,1 1 0,0-1-1,0 1 1,0-1 0,0 0 0,1 0 0,-1 0 0,0 0-1,0 0 1,1 0 0,-1-1 0,0 1 0,1-1 0,-1 1 0,1-1-1,-1 0 1,1 0 0,-1 0 0,0-1 0,1 1 0,-1 0 0,1-1-1,-1 0 1,0 1 0,3-3 0,5-1 61,0-1 0,0 0-1,-1 0 1,1-1 0,-1-1 0,-1 1 0,1-1 0,11-14 0,-18 19-59,0 0 0,0 0 0,0 0 1,-1 0-1,1 0 0,-1-1 0,1 1 0,-1 0 1,0-1-1,0 1 0,0-1 0,0 1 0,0-1 1,-1 0-1,1 1 0,-1-1 0,0 0 1,0 1-1,0-1 0,0 0 0,0 0 0,0 1 1,-1-1-1,1 0 0,-1 1 0,0-1 0,0 1 1,0-1-1,0 1 0,0-1 0,-1 1 0,1 0 1,-1-1-1,1 1 0,-1 0 0,0 0 1,0 0-1,0 0 0,-3-2 0,0 2-24,1-1 0,0 2 0,-1-1 0,1 0 0,-1 1 0,1-1 0,-1 1 0,0 1 0,0-1 0,1 1 0,-1 0-1,0 0 1,0 0 0,1 0 0,-1 1 0,0 0 0,0 0 0,1 0 0,-1 1 0,1-1 0,-5 3 0,6-3-2,0 0 0,-1 0-1,1 1 1,0-1 0,1 1 0,-1 0 0,0-1 0,0 1 0,1 0 0,-1 0-1,1 1 1,0-1 0,-1 1 0,1-1 0,0 1 0,1-1 0,-1 1-1,0 0 1,1 0 0,-1 0 0,1 0 0,0 0 0,0 0 0,0 1 0,1-1-1,-1 0 1,1 0 0,0 1 0,0-1 0,0 5 0,1-5 4,0-1 1,0 0-1,0 1 1,0-1-1,1 0 1,-1 0 0,1 0-1,0 0 1,-1 0-1,1 0 1,0 0-1,0 0 1,0-1-1,0 1 1,1-1-1,-1 1 1,0-1-1,1 0 1,-1 0 0,0 0-1,1 0 1,-1-1-1,1 1 1,0-1-1,-1 1 1,1-1-1,-1 0 1,1 0-1,0 0 1,4-1-1,11 0 13,0-1-1,0-1 0,22-6 1,-30 6-9,24-6 35,0-2 0,-1-1 1,-1-1-1,0-2 0,0-2 0,-2 0 0,0-2 0,-2-1 0,0-2 0,41-40 0,-68 62-19,0-1 1,0 0-1,0 0 1,-1 1-1,1-1 1,0 0 0,0 0-1,0 0 1,-1 0-1,1 0 1,0 0-1,-1 0 1,1 0-1,-1-1 1,1 1-1,-1 0 1,0 0-1,1 0 1,-1-1-1,0 1 1,0 0-1,0 0 1,0-1-1,0-1 1,-1 2-6,0 0-1,1 1 1,-1-1 0,0 0-1,0 0 1,0 0 0,0 1-1,0-1 1,0 1 0,0-1-1,0 0 1,-1 1 0,1 0-1,0-1 1,0 1 0,0 0-1,0 0 1,-1-1 0,-1 1-1,-5 0-9,1 0 0,-1 0 0,0 0-1,1 1 1,-1 0 0,-13 4 0,17-4-7,0 1 1,0-1-1,0 1 0,0 0 0,1 0 1,-1 1-1,0-1 0,1 1 0,0-1 1,-1 1-1,1 0 0,0 1 0,1-1 1,-1 0-1,0 1 0,1-1 1,0 1-1,0 0 0,-2 5 0,3-6 0,1 0-1,0 1 0,0-1 1,0 0-1,0 1 0,1-1 1,-1 0-1,1 1 0,0-1 1,0 0-1,0 0 0,0 0 1,0 0-1,1 0 0,-1 0 1,1 0-1,0 0 0,0-1 1,0 1-1,0-1 0,1 1 1,-1-1-1,1 0 0,-1 0 1,5 3-1,44 25 3,-44-27 2,-1 0 0,0 0 0,1 0 0,-2 0 0,1 1 0,0 0 0,-1 0 0,1 1 0,-1 0 0,-1-1 0,1 2 0,-1-1 0,1 0 1,5 13-1,-7-5 14,0-6-18,14-8 1,-4-3 24,0 0 0,0-1 1,0 0-1,-1-1 0,1 0 0,15-12 1,68-52 38,-94 69-56,14-12 9,135-112 208,-151 124-197,1 1 0,0-1 0,0 0 0,0 1 1,0-1-1,-1 0 0,1 0 0,0 0 0,-1 0 0,1 0 0,-1 1 0,1-1 0,-1 0 0,1 0 0,-1-1 0,0 1 0,1 0 0,-1 0 0,0-1 0,0 1-8,0 1-1,-1 0 1,1-1 0,0 1-1,-1-1 1,1 1-1,0 0 1,-1-1 0,1 1-1,-1 0 1,1-1-1,0 1 1,-1 0 0,1-1-1,-1 1 1,1 0-1,-1 0 1,1 0 0,-1 0-1,1-1 1,-1 1-1,1 0 1,-1 0 0,1 0-1,-1 0 1,0 0-1,-2 0-10,-1 0-1,1 1 0,0-1 0,0 0 0,0 1 0,0 0 1,0 0-1,0 0 0,0 0 0,0 0 0,1 1 0,-5 2 0,4-2-10,0 0 0,1 1 0,-1-1 0,1 1 0,0 0 0,0-1 0,0 1 0,0 0 0,1 0 0,-1 1 0,1-1 0,0 0 0,-1 0 0,1 1 0,1-1 0,-1 0 0,1 1 0,-1-1 0,1 1 0,0-1 0,0 1 0,0-1 0,1 4 0,2 7-11,1-1 0,0-1-1,1 1 1,11 21 0,-10-23 21,0 0 1,-2 1 0,1-1 0,3 17 0,-8-25-2,0 0-1,0 0 1,-1 0 0,1 0 0,0 0 0,-1-1 0,0 1 0,0 0-1,0 0 1,0 0 0,0-1 0,0 1 0,-1 0 0,1-1 0,-1 1-1,0-1 1,0 0 0,0 0 0,0 1 0,0-1 0,0 0-1,-1-1 1,1 1 0,-1 0 0,1-1 0,-1 1 0,0-1 0,1 0-1,-1 0 1,-5 1 0,-2 2-8,1-1 1,-1-1-1,1 0 1,-1 0-1,0-1 0,0 0 1,1-1-1,-13-1 0,8-7-4231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27:48.835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176 235 8,'56'-62'7617,"-47"55"-6523,-1-1 0,0 0-1,0 0 1,0-1 0,-1 0-1,-1 0 1,1-1 0,-2 0 0,1 0-1,-1 0 1,-1 0 0,6-21-1,-9 30-994,-1 0-1,0 0 0,0 0 1,0-1-1,0 1 0,0 0 1,0 0-1,0 0 0,0 0 1,0 0-1,-1 0 0,1 0 1,0 0-1,-1 0 0,1 0 1,0 0-1,-1 1 0,0-1 1,1 0-1,-1 0 0,1 0 1,-1 0-1,0 1 0,0-1 1,1 0-1,-1 1 0,0-1 1,0 0-1,-1 0 0,-1 0-11,-1 0 0,1 0 0,0 0-1,0 1 1,-1-1 0,1 1-1,0 0 1,-1 0 0,-5 1 0,-7 1-62,0 1 1,-30 10-1,23-6 17,0 2 0,-31 16 0,48-21-46,0-1 0,0 1 0,0 0 0,1 0 0,-1 0 0,1 1 0,0 0 0,0 0 0,1 0 0,-1 1 0,1-1 0,0 1 0,-4 9 0,7-11 0,0-1 1,0 1-1,1 0 1,-1-1-1,1 1 1,0-1-1,0 1 1,0 0 0,1-1-1,-1 1 1,1 0-1,0-1 1,0 1-1,0-1 1,0 0-1,1 1 1,0-1-1,-1 0 1,1 0-1,0 0 1,0 0-1,1 0 1,-1 0-1,1 0 1,3 2-1,8 8 16,1 0-1,1-1 1,25 14 0,-23-14-10,3 2-7,0 0-1,-1 1 0,-1 2 1,24 24-1,-40-37 5,0 0 0,0 0 0,0 1 0,0-1 0,0 1 0,-1-1 0,0 1 0,0 0 0,0 0 0,-1 0 0,0 0 0,1 7 0,-2-9 3,0 0-1,0 1 0,-1-1 0,1 0 1,-1 1-1,0-1 0,0 0 0,0 0 1,-1 0-1,1 0 0,-1 0 0,1 0 1,-1 0-1,0-1 0,0 1 1,0-1-1,-1 1 0,1-1 0,-1 0 1,1 1-1,-5 1 0,-6 4-25,-1 0-1,0-1 0,-1-1 1,0 0-1,0-1 1,0 0-1,-1-1 1,1-1-1,-1-1 0,0 0 1,0-1-1,0-1 1,-25-2-1,17-7-2673,23 9 2335,1 0 0,-1-1 1,1 1-1,-1 0 1,-1-3-1814,2 3 1813,0-1 1,-1 1-1,1-1 0,0 1 1,0-1-1,0 1 0,-1-1 1,1 1-1,0-1 1,0 1-1,0-1 0,0 0 1,0 1-1,0-1 0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27:49.177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47 18 12067,'0'0'365,"0"-1"1,0 1-1,-1-1 1,1 0-1,0 1 1,0-1 0,0 0-1,0 1 1,0-1-1,0 0 1,0 1 0,0-1-1,0 0 1,0 1-1,0-1 1,1 0-1,-1 1 1,0-1 0,0 0-1,1 1 1,-1-1-1,0 1 1,1-1-1,-1 1 1,1-1 0,-1 1-1,1-2 1,8 20 1422,4 37-2385,-13-22 782,-2 0-1,-1-1 1,-1 1-1,-2-1 1,-2 0-1,-11 31 1,-4 24 60,20-77-202,2 0 1,-1 0-1,1 1 1,0 19-1,1-27-60,0 0-1,1 0 1,-1 0-1,1 0 1,0 0-1,-1 0 1,1 0-1,0 0 1,1 0 0,-1-1-1,0 1 1,1 0-1,0-1 1,-1 1-1,1-1 1,0 0-1,0 1 1,1-1-1,-1 0 1,4 2-1,4-3-3356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27:49.528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12 124 12043,'-7'-21'6150,"6"20"-5772,0-1 1,1 1-1,-1-1 0,1 0 1,-1 1-1,1-1 0,0 0 1,-1 1-1,1-1 0,0 0 1,0 0-1,1-2 0,0 2-357,0 0 0,0 0 0,0 0-1,1 0 1,-1 1 0,1-1 0,-1 1-1,1-1 1,-1 1 0,1-1-1,0 1 1,0 0 0,0 0 0,2-1-1,11-6 24,1 0-1,0 2 1,1 0-1,0 0 0,-1 2 1,32-5-1,-11 5-1131,0 1-1,45 2 0,-62 3-4325,-3 1-5767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27:50.320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91 440 7874,'7'-8'1420,"-1"-1"0,1 1 0,1 1 1,0-1-1,0 1 0,17-11 0,-18 13-911,1 0 0,-1-1 0,0 0 0,-1 0 0,1 0 0,-1-1-1,-1 0 1,1 0 0,-1 0 0,5-10 0,-9 16-461,-1 0 0,1 0 1,0-1-1,-1 1 0,0 0 0,1-1 0,-1 1 1,0 0-1,1-1 0,-1 1 0,0 0 0,0-1 1,0 1-1,0 0 0,-1-1 0,1 1 0,0 0 1,0-1-1,-1 1 0,1 0 0,-1 0 0,1-1 1,-1 1-1,0 0 0,1 0 0,-1 0 0,0 0 1,0 0-1,0 0 0,0 0 0,0 0 0,0 0 1,0 0-1,0 0 0,0 0 0,0 1 0,0-1 1,-1 0-1,1 1 0,0-1 0,0 1 0,-1 0 1,1-1-1,0 1 0,-1 0 0,1 0 0,0 0 1,-1 0-1,1 0 0,-3 0 0,-4 0-41,1 0 0,-1 0 0,0 1-1,1-1 1,-1 2 0,0-1 0,-12 5 0,9-1-24,0 1 1,0 0-1,1 1 1,-1 0-1,2 0 1,-1 1-1,-16 18 1,23-23 10,0 0-1,1 0 1,-1 0 0,1 0-1,0 0 1,0 0 0,0 1 0,1-1-1,-1 1 1,1 0 0,-1-1 0,1 1-1,0 0 1,1 0 0,-1 0-1,1 0 1,0 0 0,0-1 0,0 1-1,0 0 1,0 0 0,1 0-1,0 0 1,0 0 0,0-1 0,0 1-1,1 0 1,-1-1 0,3 5-1,-2-7 5,0 1 0,-1-1-1,1 0 1,0 1-1,0-1 1,0 0-1,0 0 1,0 0 0,0-1-1,0 1 1,0 0-1,0-1 1,0 1-1,0-1 1,0 0-1,0 1 1,1-1 0,-1 0-1,0-1 1,0 1-1,0 0 1,0 0-1,1-1 1,-1 0-1,0 1 1,0-1 0,2-1-1,55-24-13,-39 13 56,-2-1 0,30-28 0,16-12 20,-64 54-63,0 0-1,0 0 0,0 0 0,0 0 0,0 0 0,0 1 0,0-1 0,0 0 0,0 0 0,0 0 0,0 0 0,0 0 0,0 1 0,0-1 0,0 0 0,0 0 0,0 0 0,0 0 0,0 0 0,0 0 0,0 1 0,0-1 0,1 0 0,-1 0 0,0 0 0,0 0 0,0 0 0,0 0 0,0 0 0,0 0 0,0 0 0,1 1 0,-1-1 0,0 0 0,0 0 0,0 0 1,0 0-1,0 0 0,1 0 0,-1 0 0,0 0 0,0 0 0,0 0 0,0 0 0,0 0 0,1 0 0,-1 0 0,0 0 0,0 0 0,0 0 0,0-1 0,0 1 0,1 0 0,-1 0 0,0 0 0,-10 26-59,7-21 61,1 1 1,-1 0 0,1 1 0,0-1 0,0 0 0,1 1-1,-1-1 1,2 0 0,-1 1 0,1 8 0,1-12 4,1-1 1,-1 1-1,1-1 1,0 0-1,0 0 0,0 0 1,0 0-1,0 0 1,0 0-1,0-1 1,1 1-1,-1-1 1,1 1-1,-1-1 1,1 0-1,-1 0 0,1 0 1,0 0-1,0-1 1,-1 1-1,1-1 1,0 1-1,0-1 1,0 0-1,0 0 0,-1 0 1,1-1-1,0 1 1,3-2-1,12 0 16,-1-2 0,1 0 0,19-8-1,20-8 36,75-37 0,-115 49 7,-1-1 0,-1 0 0,1-1 0,-1-1 0,-1-1 1,0 0-1,-1-1 0,23-27 0,-35 39-41,-1 0 0,1 1 0,0-1 0,0 0 0,-1 0 0,1 0 0,-1 0 1,1 0-1,-1 0 0,1 0 0,-1 0 0,1 0 0,-1 0 0,0 0 0,0 0 0,1 0 0,-1 0 0,0 0 0,0 0 0,0 0 0,0 0 1,0 0-1,-1 0 0,1 0 0,0 0 0,0 0 0,-1-2 0,0 3-13,0-1-1,-1 0 1,1 1-1,0-1 1,0 1-1,-1-1 1,1 1-1,0-1 1,-1 1-1,1 0 1,0 0-1,-1 0 1,1 0-1,0 0 1,-1 0-1,1 0 1,-3 1-1,-59 15-70,59-14 60,-82 34-83,80-33 79,0 0-1,0 1 1,0-1-1,1 1 1,0 0-1,0 1 1,0-1 0,0 1-1,1 0 1,-1 0-1,-5 9 1,9-12 2,1 0 0,-1 0 0,0 0 0,0 1 0,1-1 0,-1 0 1,1 0-1,0 0 0,-1 1 0,1-1 0,0 0 0,0 0 0,1 0 0,-1 1 1,0-1-1,1 0 0,-1 0 0,1 0 0,0 0 0,0 0 0,0 0 0,0 0 0,0 0 1,0 0-1,0 0 0,1 0 0,-1-1 0,1 1 0,-1 0 0,1-1 0,0 1 1,-1-1-1,1 0 0,0 0 0,0 0 0,0 0 0,0 0 0,0 0 0,4 1 0,10 5-9,1-2-1,0 0 1,34 6-1,-35-8 30,-14-3-16,0 0 1,-1 0-1,1 1 1,-1-1-1,1 0 1,-1 0-1,1 1 1,0-1 0,-1 1-1,0 0 1,1-1-1,-1 1 1,1 0-1,-1 0 1,0 0-1,1 0 1,-1 0-1,0 0 1,0 0-1,0 0 1,0 0 0,0 1-1,0-1 1,0 0-1,0 1 1,-1-1-1,1 1 1,0-1-1,-1 1 1,1-1-1,0 4 1,5 12-47,-6-16 50,1 0 0,0 0 0,0 0 1,0 0-1,0 0 0,0 0 0,1 0 0,-1 0 0,0 0 1,0 0-1,1-1 0,-1 1 0,0 0 0,1-1 0,-1 0 0,1 1 1,-1-1-1,0 0 0,1 1 0,-1-1 0,1 0 0,-1 0 1,3-1-1,42-3-71,-37 3 38,12-1 13,20-3-367,67-16 0,-98 18 319,0 0 0,-1 0 1,1-1-1,0 0 1,-1-1-1,0 0 1,0 0-1,-1-1 1,1 0-1,-1 0 1,-1-1-1,9-9 1,-12 10 80,0 0 0,-1 0 0,1 0 0,-1-1 0,-1 1 0,1-1 1,-1 0-1,0 0 0,-1 0 0,1 0 0,-2 0 0,1 0 0,-1 0 0,0 0 1,-1-9-1,-2-13 218,-2 0 0,-13-41 0,0-2 487,16 57-540,-3-13 429,3 27-452,0 18-283,0 21 151,-24 239-42,24-264 39,-1 0 0,2 0-1,0 1 1,0-1-1,4 26 1,0-40 19,0 1-1,0-1 1,0 1 0,0-1 0,0 0-1,0 0 1,0 0 0,0-1 0,-1 1 0,1-1-1,0 1 1,4-5 0,-4 4-6,27-16 61,-4 3-35,40-19 1,-60 31-71,0 0-1,1 1 1,0 0 0,-1 0-1,1 1 1,0 0 0,0 0-1,0 0 1,0 1 0,0 0-1,0 0 1,7 2 0,-12-1-1,-1-1 0,1 1 0,0 0 0,0 0 0,-1-1 0,1 1 0,-1 1 0,1-1 1,-1 0-1,1 0 0,-1 0 0,0 1 0,1-1 0,-1 1 0,0-1 0,0 1 0,0-1 0,0 1 1,-1 0-1,1-1 0,0 1 0,-1 0 0,1 0 0,-1 0 0,1-1 0,-1 1 0,0 0 0,0 0 1,0 0-1,0 0 0,0 0 0,0 0 0,0-1 0,-1 1 0,1 0 0,-2 2 0,1 1-4,0-1-1,0 1 1,-1-1-1,1 1 1,-1-1-1,0 0 1,-1 1-1,1-1 1,-1 0-1,0-1 1,0 1-1,0 0 1,0-1-1,-5 4 1,-1-1-2,-1-1 1,0 0-1,0-1 1,-1 0 0,1-1-1,-1 0 1,0 0 0,1-1-1,-1-1 1,0 0 0,0 0-1,-1-1 1,1 0 0,0-1-1,-19-4 1,15-6-1041,17-2-3455,-1 11 3322,1 0-1,-1 0 1,1 0 0,0 0 0,0 1 0,0-1-1,0 1 1,0-1 0,1 1 0,-1 0 0,3-2 0,13-3-6013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27:50.679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0 57 6089,'5'-5'1839,"-1"0"0,1 0 0,-2-1 0,1 1 0,-1-1 0,1 0 0,-1 0 0,2-6 0,-14 28 1041,-7 23-2967,14-28 95,1-1-1,0 1 1,0-1-1,1 1 1,3 19-1,-3-28 3,1 0 0,-1 0 1,0 0-1,1 0 0,0-1 0,0 1 1,-1 0-1,1 0 0,0-1 0,0 1 1,0-1-1,1 1 0,-1-1 0,0 1 0,0-1 1,1 0-1,-1 0 0,1 0 0,-1 1 1,1-1-1,0-1 0,-1 1 0,1 0 1,0 0-1,0-1 0,0 1 0,-1-1 0,1 1 1,0-1-1,0 0 0,0 0 0,0 0 1,0 0-1,0 0 0,-1 0 0,1 0 1,0 0-1,0-1 0,0 1 0,2-2 1,20-6 75,0-1 1,-1-1 0,0-1-1,0 0 1,-1-2 0,-1-1-1,0-1 1,-1 0 0,25-26-1,-33 30 107,-15 16-148,-11 27-85,13-29 59,1 0 1,-1 0 0,1-1-1,0 1 1,0 0 0,0 0-1,0-1 1,0 1 0,1 0-1,-1 0 1,1-1 0,0 1-1,0 0 1,0-1 0,0 1-1,0-1 1,0 1 0,1-1-1,-1 0 1,1 1-1,0-1 1,-1 0 0,1 0-1,0 0 1,0 0 0,1-1-1,-1 1 1,0 0 0,1-1-1,-1 0 1,1 1 0,-1-1-1,1 0 1,-1 0 0,1 0-1,0-1 1,-1 1 0,1-1-1,0 0 1,0 1 0,4-1-1,4 0-393,1 0-1,-1 0 0,19-4 1,26-7-8330,-35 7-3144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27:51.149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157 420 5313,'13'-12'7572,"-10"10"-6641,-1-1-1,0 1 1,0-1-1,0 0 0,0 0 1,0 0-1,0 0 1,-1 0-1,0 0 1,1 0-1,0-4 0,-7 6-703,1 0-1,0 0 0,-1 0 0,1 1 0,-1 0 1,1 0-1,-1 0 0,1 0 0,-6 2 0,-4 1-193,1 0 0,-1 2 0,1 0 0,-25 13 0,35-17-34,-1 1 0,1-1-1,0 1 1,0 0-1,0 1 1,0-1-1,1 0 1,-1 1 0,1 0-1,-1-1 1,1 1-1,0 0 1,0 0-1,0 0 1,0 0 0,1 1-1,-1-1 1,1 0-1,0 1 1,0-1-1,0 1 1,0 0 0,1-1-1,-1 5 1,1-6-1,1 0 0,0 0 0,-1 0 0,1 0 0,0 0 0,0 0 1,0 0-1,0-1 0,0 1 0,0 0 0,1-1 0,-1 1 0,0-1 0,1 1 0,0-1 1,-1 0-1,1 1 0,0-1 0,-1 0 0,1 0 0,0 0 0,0-1 0,0 1 1,0 0-1,0-1 0,0 1 0,0-1 0,0 0 0,0 1 0,0-1 0,2 0 1,11 0-33,0 1 0,-1-2 0,18-1 1,-24 1-22,29-4-930,1-1 0,-1-2 0,-1-2 0,1-1 0,-2-2 0,1-1 0,-2-2 0,0-1 0,50-35 0,-74 45 1118,-1-1-1,0-1 1,0 0 0,-1 0-1,0 0 1,-1-1-1,0 0 1,0-1 0,-1 0-1,-1 0 1,7-18 0,-9 22 211,-1 0 0,0-1 1,-1 1-1,0-1 0,0 0 0,0 1 1,-1-1-1,0 0 0,-1 1 1,0-1-1,0 1 0,0-1 1,-1 1-1,0-1 0,-1 1 1,1 0-1,-1 0 0,-1 0 1,-6-10-1,2 6 154,-35-47 1954,43 61-2454,1 1 0,-1-1-1,0 0 1,1 0 0,-1 1 0,-1-1 0,1 0-1,0 0 1,-2 5 0,1 0 11,-41 392-4,42-393 31,-1-1 0,1 1 0,0-1 0,1 1 0,-1 0 0,1-1 0,3 12 0,-3-16-242,0-1 1,0 1-1,0 0 1,0-1 0,0 1-1,0 0 1,0-1 0,0 1-1,0-1 1,1 0 0,-1 1-1,3 1 1,-2-2-518,0 0 0,0 0 0,0 0 0,0-1 0,0 1 0,1-1 0,-1 1 0,0-1 0,0 0 0,0 1 0,0-1 0,0 0 0,4-1 0,10-2-11246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27:51.663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320 21 8898,'5'-4'6365,"9"-6"-2308,-14 9-3870,1 1-1,-1-1 0,0 1 1,1-1-1,-1 1 1,0 0-1,1-1 1,-1 1-1,1 0 0,-1-1 1,1 1-1,-1 0 1,1 0-1,-1-1 0,0 1 1,1 0-1,-1 0 1,1 0-1,0 0 1,-1 0-1,1 0 0,-1 0 1,1 0-1,-1 0 1,1 0-1,-1 0 1,1 0-1,-1 0 0,1 0 1,-1 0-1,1 0 1,0 1-1,-2 1-115,1-1 0,-1 1-1,0 0 1,0-1 0,0 1 0,0-1-1,-1 1 1,1-1 0,0 0 0,-1 1 0,1-1-1,-1 0 1,1 0 0,-1 0 0,1 0-1,-3 1 1,-30 15 234,34-16-289,-43 16 109,-1-2-1,-1-1 0,0-3 1,-52 7-1,86-16-80,-2 0 36,18-2-46,0 1-45,1-1 1,-1 1 0,0 0-1,1 0 1,-1 1 0,9 3-1,12 9 2,1-1 1,0-2-1,1-1 0,37 10 0,-51-18 12,1 1 0,0-2 0,-1 0 0,1 0 0,0-1 0,0-1 0,0-1 0,-1 0 0,1-1 1,20-7-1,240-98 209,-270 105-200,-5 3-14,1 0 1,-1-1 0,1 1 0,-1-1 0,0 1 0,1 0-1,-1-1 1,1 1 0,-1 0 0,1-1 0,0 1 0,-1 0-1,1 0 1,-1 0 0,1 0 0,-1-1 0,1 1 0,-1 0 0,1 0-1,0 0 1,-1 0 0,1 0 0,-1 0 0,1 0 0,0 1-1,-1-1 1,1 0 0,-1 0 0,1 0 0,-1 1 0,1-1-1,-1 0 1,1 0 0,-1 1 0,1-1 0,-1 0 0,1 1-1,0 0 1,-8 21-100,-1-2 137,7-16-36,1-1-1,-1 1 1,0 0 0,1-1 0,0 1-1,0 0 1,0-1 0,0 1 0,1 0-1,0 0 1,-1-1 0,1 1 0,0-1-1,1 1 1,-1-1 0,1 1 0,-1-1 0,1 0-1,0 0 1,0 0 0,1 0 0,-1 0-1,1 0 1,-1 0 0,1-1 0,4 4-1,18 22 1,-25-28 0,1 1-1,-1-1 0,0 1 1,0-1-1,1 1 0,-1-1 0,0 1 1,0-1-1,0 1 0,0-1 1,0 1-1,0 0 0,0-1 1,0 1-1,0-1 0,0 1 1,0-1-1,0 1 0,0-1 0,0 1 1,0-1-1,-1 1 0,1 0 1,0-1-1,0 0 0,-1 1 1,1-1-1,0 1 0,-1-1 1,1 1-1,0-1 0,-1 1 1,1-1-1,-1 0 0,1 1 0,-1-1 1,1 0-1,-1 0 0,1 1 1,-1-1-1,1 0 0,-1 0 1,1 0-1,-1 1 0,1-1 1,-1 0-1,1 0 0,-1 0 0,0 0 1,-33 7 10,33-7-8,-32 3-42,0-1 0,-1-2 0,1-2 0,0 0 0,0-3 0,1 0 0,-46-15 0,40 4-1429,20-2-4171,13 4-4290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27:52.146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593 47 13675,'1'-2'451,"0"0"-1,0 1 1,0-1 0,0 1 0,-1-1-1,1 0 1,-1 0 0,1 1 0,-1-1-1,1 0 1,-1 0 0,0 0-1,0 0 1,0 1 0,0-1 0,0 0-1,-1 0 1,1 0 0,0 0 0,-1 1-1,0-3 1,-1 3-338,-1 0-1,1 0 0,0 1 1,0-1-1,-1 1 1,1-1-1,0 1 1,0 0-1,-1 0 0,1 0 1,0 0-1,-1 0 1,1 1-1,0-1 1,-1 1-1,1-1 0,-4 3 1,-39 9-38,0 3 0,1 1 0,1 3 1,0 1-1,2 2 0,0 2 0,-37 29 0,55-35-66,1 1 1,0 1-1,-23 29 0,38-41-11,1 0 0,0 0 1,0 1-1,1 0 0,0 0 0,0 0 0,1 0 1,1 1-1,-1-1 0,2 1 0,-1 0 0,-1 19 1,4-24 3,0-1 1,0 1 0,1-1-1,-1 0 1,1 1 0,0-1-1,1 0 1,-1 1 0,1-1-1,-1 0 1,1 0 0,1 0-1,-1 0 1,0-1 0,1 1-1,4 5 1,-1-4 7,1 1-1,-1-1 1,1 0 0,0-1-1,0 0 1,0 0-1,0 0 1,12 3 0,5 0 8,1 0 0,-1-2 1,1-1-1,49 1 1,205-14-2572,-185 0-2837,-2-3-5586,-54 6 5385,-6 0 3655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27:52.491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181 91 3153,'-1'-21'9897,"-2"-7"-4562,3 25-4959,-1 0 1,1 1-1,-1-1 0,1 1 0,-1-1 1,0 0-1,0 1 0,0 0 0,0-1 1,0 1-1,-1 0 0,1-1 0,-1 1 1,1 0-1,-4-3 0,3 7-294,0 1-1,0 0 0,0-1 1,1 1-1,0 0 0,-1 0 1,1 0-1,0 0 0,-1 5 1,-1 1-2,-3 5-65,0 0 0,1 0 0,1 1 1,-4 23-1,7-35-10,0-1 0,1 0 0,0 1 0,0-1-1,0 0 1,0 0 0,0 1 0,0-1 0,0 0 0,1 1 0,-1-1 0,1 0 0,-1 0 0,1 0 0,0 0 0,0 1 0,0-1 0,0 0 0,0 0 0,1-1 0,-1 1-1,1 0 1,-1 0 0,1-1 0,0 1 0,-1-1 0,1 1 0,0-1 0,0 0 0,0 0 0,0 0 0,0 0 0,0 0 0,0 0 0,1 0 0,-1-1 0,0 1 0,0-1 0,1 1-1,2-1 1,10 0 65,-1 0-1,1-1 0,0-1 0,-1 0 1,0-1-1,23-8 0,-28 8-1,0 0 1,0 0-1,-1-1 0,0 0 1,0 0-1,0-1 0,0 0 1,0-1-1,-1 0 0,0 0 0,9-11 1,-14 15-54,-1 1 1,0-1-1,0 0 1,0 1-1,0-1 1,0 0-1,0 0 1,-1 0-1,1 0 1,-1 0 0,1 1-1,-1-1 1,0 0-1,1 0 1,-1 0-1,0 0 1,0 0-1,-1 0 1,1 0-1,0 0 1,-1 0-1,1 0 1,-1 0-1,1 0 1,-1 0-1,0 0 1,0 0-1,0 1 1,0-1 0,0 0-1,0 1 1,-1-1-1,1 1 1,0-1-1,-1 1 1,0 0-1,1 0 1,-1-1-1,1 1 1,-1 0-1,0 0 1,-2 0-1,-6-4-35,0 0 0,0 1 0,0 1 0,0-1 0,0 2 0,-16-3 0,-7 1-199,1 2 0,-64 4 1,66 1-2787,-44 11 0,54-7-4607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27:52.848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46 28 24925,'-5'-2'1537,"-3"-1"-297,-2 1-200,4-1-288,-4 0-184,7 0-159,1-1-161,1 3-56,2 1-88,2 0-88,1-2-40,7 1-56,0-3-176,2 4-489,3 2-1295,-3 1-7346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27:58.412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21 55 8,'-14'-2'17437,"8"0"-13673,13 1-3729,0 1 1,1-1-1,-1 1 1,1 1 0,-1-1-1,14 4 1,9 0 59,125 0 275,198-20 0,-219 6-274,1503-26 121,224 102 27,-1718-53 28,-79-7-5865,-46-4-5431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28:29.280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0 101 8,'8'-26'20270,"-8"26"-20273,0 0 1,0 1 0,0-1-1,0 0 1,0 0-1,0 0 1,0 0 0,0 1-1,0-1 1,0 0 0,-1 0-1,1 0 1,0 1-1,0-1 1,1 0 0,-1 0-1,0 0 1,0 1 0,0-1-1,0 0 1,0 0 0,0 0-1,0 0 1,0 1-1,0-1 1,0 0 0,0 0-1,0 0 1,1 0 0,-1 0-1,0 1 1,0-1-1,0 0 1,0 0 0,0 0-1,1 0 1,-1 0 0,0 0-1,0 0 1,0 1-1,0-1 1,1 0 0,-1 0-1,0 0 1,0 0 0,0 0-1,1 0 1,-1 0-1,0 0 1,0 0 0,0 0-1,1 0 1,-1 0 0,0 0-1,0 0 1,0 0 0,0-1-1,1 1 1,12-12 1149,8-21 300,-20 33-1395,-1-1 0,1 0 0,-1-1 0,1 1 0,-1 0 1,0 0-1,1 0 0,-1 0 0,0 0 0,0 0 1,0 0-1,1 0 0,-1-1 0,-1 1 0,1 0 0,0 0 1,0 0-1,0 0 0,-1 0 0,1 0 0,0-1 1,-1 1-1,1 0 0,-2-1 0,2 1-24,-1 1-1,0-1 1,0 1-1,1-1 1,-1 1 0,0 0-1,0-1 1,0 1-1,0 0 1,0 0 0,1 0-1,-1-1 1,0 1-1,0 0 1,0 0 0,0 0-1,0 1 1,0-1-1,0 0 1,1 0 0,-1 0-1,0 1 1,-1 0-1,0-1-39,1 1-1,-1-1 1,1 1-1,-1 0 1,1 0-1,-1 0 0,1 0 1,0 0-1,-1 0 1,1 1-1,0-1 1,0 0-1,0 0 0,0 1 1,0-1-1,0 1 1,1-1-1,-1 1 1,0-1-1,1 1 1,-1-1-1,1 1 0,0 0 1,-1-1-1,1 1 1,0 0-1,0-1 1,0 1-1,0 0 1,0-1-1,0 1 0,1 0 1,-1-1-1,0 1 1,1 0-1,0-1 1,0 2-1,0-1 17,-1-1 1,1 1-1,0-1 0,0 0 1,-1 0-1,1 1 0,0-1 1,0 0-1,0 0 0,1 0 1,-1 0-1,0 0 0,0 0 1,1 0-1,-1 0 0,0 0 1,1-1-1,-1 1 0,1-1 1,-1 1-1,1-1 0,-1 1 0,1-1 1,-1 0-1,1 0 0,-1 0 1,1 0-1,0 0 0,-1 0 1,1 0-1,-1 0 0,1-1 1,-1 1-1,1-1 0,-1 1 1,1-1-1,-1 1 0,0-1 1,1 0-1,-1 0 0,0 1 1,1-1-1,-1 0 0,0 0 0,2-2 1,-1 2 33,0-1 0,-1 1 0,1 0 0,0-1 0,0 0 0,-1 1 0,1-1 0,-1 0 0,0 1 0,1-1 0,-1 0 0,0 0 0,0 0 0,0 0 0,0-1 0,-1 1 0,1 0 0,0 0 0,-1 0 0,0-1 1,1 1-1,-1 0 0,0 0 0,0-1 0,0 1 0,-1 0 0,1 0 0,-1-4 0,-1 5-32,1 0 0,0 0 1,-1 0-1,1 0 1,-1 0-1,1 0 0,-1 1 1,1-1-1,-1 1 0,1-1 1,-1 1-1,0 0 0,1-1 1,-1 1-1,0 0 0,1 0 1,-1 0-1,0 0 0,1 1 1,-1-1-1,0 0 0,1 1 1,-1-1-1,1 1 0,-1-1 1,1 1-1,-1 0 1,1 0-1,-1 0 0,-2 1 1,2 0-142,0-1 1,0 1-1,0-1 1,0 1 0,0-1-1,1 1 1,-1 0 0,1 0-1,-1 0 1,-1 3-1,2-4-89,1 0 0,-1 0 0,1 0 0,0 0-1,-1 0 1,1 1 0,0-1 0,0 0 0,-1 0 0,1 0-1,0 1 1,0-1 0,0 0 0,1 0 0,-1 0 0,0 1-1,0-1 1,1 0 0,-1 0 0,0 0 0,2 2-1,9 11-6977,7-1-4449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28:29.993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52 186 11026,'-17'-33'10017,"14"75"-10166,-5 263 448,1-363 3708,-8-57-4014,15 95 25,-2-15 49,6-49-1,-3 75-68,0-1 0,1 1 0,0 1-1,0-1 1,1 0 0,0 0 0,1 1 0,0 0-1,0 0 1,9-13 0,-10 22-36,0-1-1,0 1 1,0 0-1,-1 0 1,1 0-1,0 0 1,0 0-1,-1 1 1,1-1-1,-1 1 1,0 0-1,1 0 1,3 4-1,-2-3 10,40 33-137,53 57 1,-66-60 175,2-2 1,1-1-1,50 34 1,-77-60 35,-5-2-18,1 0 0,0 0 0,-1 0 0,1 0 0,0 0 0,0-1 0,0 1 1,1-1-1,-1 0 0,0 0 0,0 0 0,1 0 0,-1-1 0,1 1 0,-1-1 0,0 0 0,1 0 1,3-1-1,-5-4 85,-1 0 1,1 0 0,-1 0-1,0 0 1,-1-1 0,1 1-1,-2-6 1,2-1-32,2-38 78,-2 0 1,-2 0 0,-3 1-1,-12-62 1,11 75-84,5 36-78,0 0 1,0-1-1,0 1 1,0 0-1,0-1 1,0 1-1,0 0 1,0-1 0,0 1-1,0 0 1,0-1-1,0 1 1,0-1-1,0 1 1,0 0-1,0-1 1,0 1-1,0 0 1,0 0-1,-1-1 1,1 1-1,0 0 1,0-1-1,0 1 1,-1 0-1,1 0 1,0-1 0,0 1-1,-1 0 1,1 0-1,0-1 1,0 1-1,-1 0 1,1 0-1,0 0 1,-1 0-1,1 0 1,0-1-1,-1 1 1,-7 14-494,-2 25-282,15 16-2690,6-19-4118,0-10-3870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28:31.015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60 352 6385,'-17'-9'7992,"13"-1"-3430,22-17-2221,-5 12-2742,-3 2 521,1 1 116,0-1 1,0-1 0,-2 0 0,0-1 0,0 1 0,-1-2 0,-1 1-1,8-25 1,-15 39-180,1-1-1,-1 0 0,0 1 0,0-1 1,1 0-1,-1 0 0,0 1 0,-1-1 0,1 0 1,0 0-1,0 1 0,-1-1 0,1 0 1,-1 0-1,1 1 0,-1-1 0,0 1 1,-1-3-1,2 4-28,-1-1-1,0 0 1,0 1-1,0-1 1,0 1 0,0-1-1,0 1 1,1-1-1,-1 1 1,0 0 0,0-1-1,-1 1 1,1 0-1,0 0 1,0 0 0,0-1-1,0 1 1,0 0-1,0 1 1,0-1 0,-2 0-1,-1 1-33,-1 1 0,1-1 0,-1 1 0,1 0 0,0 0-1,0 0 1,0 1 0,0-1 0,0 1 0,1 0 0,-1 0 0,-3 4 0,-5 8-11,1-1 0,1 2-1,0 0 1,1 0 0,-8 19 0,15-28 7,-1-1 0,0 1 0,1-1-1,0 1 1,1 0 0,0 0 0,0 0 0,0 0-1,1 0 1,0 0 0,0 0 0,1 0-1,0 0 1,0 0 0,0-1 0,4 11 0,-4-14-5,1-1 1,-1 0-1,0 1 1,1-1 0,-1 0-1,1 0 1,0 0-1,0 0 1,0 0 0,0 0-1,0-1 1,0 1-1,0-1 1,0 1 0,1-1-1,-1 0 1,1 0-1,-1 0 1,4 1 0,-1-1 13,0 0 1,0-1 0,1 0 0,-1 0-1,0 0 1,0-1 0,0 1-1,0-1 1,8-3 0,6-3 70,-1-1 0,1 0 1,33-23-1,-24 12-1,0-2 0,-2 0 0,0-2-1,41-49 1,-64 69-63,-1-1-5,1 1 0,-1 0 0,1 0 0,0 0 1,0 1-1,0-1 0,0 1 0,0-1 1,1 1-1,3-2 0,-10 40-421,3-34 419,0 30 0,1-1 0,1 1 0,7 33 0,-9-65 2,0 1 1,0-1 0,0 1-1,1-1 1,-1 1-1,0-1 1,0 1 0,0-1-1,0 1 1,1-1 0,-1 1-1,0-1 1,1 1 0,-1-1-1,0 1 1,1-1 0,-1 0-1,0 1 1,1-1 0,-1 1-1,1-1 1,-1 0 0,1 0-1,-1 1 1,0-1 0,1 0-1,-1 0 1,1 1-1,0-1 1,-1 0 0,1 0-1,-1 0 1,1 0 0,-1 0-1,1 0 1,-1 0 0,2 0-1,22-14 240,19-29 113,-42 41-362,17-20 43,24-30 77,-40 50-126,1 0 1,-1-1 0,0 1-1,1 0 1,0 0 0,-1 0-1,1 0 1,0 1 0,0-1-1,0 1 1,0 0 0,0 0-1,0 0 1,7-2 0,-7 4-2,0-1-1,0 1 1,-1-1 0,1 1 0,0 0 0,0 0 0,-1 0 0,1 0 0,0 1 0,-1-1 0,1 1-1,-1-1 1,0 1 0,1 0 0,-1 0 0,2 3 0,33 43-79,-5-8 67,-16-30 212,-12-22 302,0-5-475,0 5 94,-1-1-1,-1 0 0,0 0 0,0-19 1,-1 26-72,-1 0-1,-1-1 1,1 1 0,-1 0 0,0-1 0,-1 1-1,1 0 1,-1 0 0,0 0 0,-1 0 0,-3-7 0,16 17-206,0-2 0,0 0 1,0 0-1,0 0 1,21-1-1,-12-1 220,0-1-1,0-1 1,0 0 0,-1-1-1,1-1 1,20-8-1,-28 8-11,0 0-1,0 0 0,-1-1 0,1-1 0,-2 0 0,1 0 0,0-1 0,-1 0 1,-1 0-1,1-1 0,9-12 0,-18 20-23,1 0 0,-1-1 1,0 1-1,1-1 0,-1 1 0,0 0 0,0-1 1,1 1-1,-1-1 0,0 1 0,0-1 1,0 1-1,0 0 0,0-1 0,1 1 0,-1-1 1,0 1-1,0-1 0,0 1 0,0-1 1,0 1-1,-1-1 0,1 1 0,0-1 0,0 1 1,0-1-1,0 1 0,0-1 0,-1 1 1,1 0-1,0-1 0,0 1 0,-1-1 0,1 1 1,-1-1-1,-18-7 111,-26 5-189,43 3 48,0 0 0,0 1 0,0-1 0,0 0 0,0 1 0,0-1 0,0 1 0,0 0 0,0 0 0,0-1-1,1 1 1,-1 0 0,0 1 0,1-1 0,-1 0 0,0 0 0,1 1 0,0-1 0,-1 1 0,1-1 0,0 1 0,0 0 0,-2 3-1,2-3 2,1 1-1,0 0 0,0 0 0,-1-1 0,2 1 0,-1 0 0,0 0 0,0-1 0,1 1 0,0 0 0,0 0 0,-1-1 0,1 1 0,1-1 0,0 4 0,8 11-55,1-1 1,0 0 0,26 27 0,-31-36 50,0-2 3,-1 1-1,0 0 0,0 1 1,-1-1-1,1 1 1,-1 0-1,-1 0 1,4 9-1,-7-13 15,1 0 0,-1-1 0,0 1 1,0 0-1,0 0 0,0 0 0,-1 0 0,1 0 0,-1 0 0,1 0 1,-1 0-1,0-1 0,0 1 0,-1 0 0,1-1 0,-1 1 0,1 0 0,-1-1 1,0 0-1,0 1 0,0-1 0,0 0 0,0 0 0,0 0 0,-5 2 0,4-1-2,-59 45 190,57-44-215,1-1-1,-1-1 0,0 1 0,0-1 0,0 1 0,0-1 1,0-1-1,0 1 0,-1-1 0,1 0 0,0 0 0,-7 0 1,-2-8-2401,6-1-2636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28:31.531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1 134 928,'2'-5'1880,"16"-32"6250,-14 28-6478,0 0-1,-1 0 0,0 0 0,0 0 0,-1-1 0,0 1 1,0-18-1,-11 77-356,-7 542-1239,10-505-642,39-140-19087,-20 26 14441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28:31.889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193 172 696,'-21'-57'8893,"17"49"-7699,0-1 1,1 1 0,0-1 0,0 1-1,1-1 1,0 0 0,-1-13 0,4 20-1145,-1 0-1,1 1 1,-1-1 0,1 1 0,-1-1-1,1 1 1,0-1 0,0 1 0,0-1-1,0 1 1,0 0 0,0-1 0,0 1 0,1 0-1,-1 0 1,0 0 0,1 0 0,-1 0-1,1 0 1,-1 0 0,1 0 0,-1 1-1,1-1 1,-1 1 0,1-1 0,0 1-1,-1-1 1,1 1 0,0 0 0,-1 0 0,1 0-1,0 0 1,3 1 0,59 3-157,-55-3 110,-1 1-1,1 1 0,0 0 1,-1 0-1,0 0 0,0 1 1,0 1-1,0-1 0,-1 1 1,1 0-1,-1 1 0,10 10 1,-15-14 9,0 1 0,0 0 0,0-1 0,0 1 0,-1 0 1,1 0-1,-1 0 0,0 0 0,0 0 0,0 0 0,0 0 1,0 0-1,-1 1 0,1-1 0,-1 0 0,0 0 0,0 1 0,0-1 1,-1 0-1,1 0 0,-1 1 0,1-1 0,-1 0 0,0 0 1,0 0-1,-1 0 0,1 0 0,-1 0 0,1 0 0,-1 0 0,0-1 1,0 1-1,0-1 0,0 1 0,-1-1 0,1 0 0,-5 3 1,-5 5 54,-1 0 1,0-1 0,-1 0-1,0-1 1,0-1 0,-1 0-1,0-1 1,0 0 0,-17 3 0,9-3 32,0-2 1,0 0 0,0-1 0,0-1-1,-41-3 1,62 1-91,1 0-1,0 0 0,0 0 1,-1 0-1,1 0 1,0 0-1,0-1 1,-1 1-1,1 0 1,0-1-1,0 1 1,0-1-1,-1 1 0,1-1 1,0 0-1,-2-1 1,3 2-36,0-1 0,0 1 0,0-1 0,1 1 0,-1-1 0,0 1 0,0-1 0,0 1 0,0-1 0,0 1 0,1-1 0,-1 1 0,0 0 1,0-1-1,1 1 0,-1-1 0,0 1 0,1 0 0,-1-1 0,0 1 0,1 0 0,-1-1 0,0 1 0,1 0 0,-1 0 0,1-1 0,0 1 0,43-20-7280,-14 12-3671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28:32.435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270 270 13563,'-1'0'319,"0"-1"-1,1 1 1,-1-1 0,1 0 0,0 0 0,-1 1-1,1-1 1,-1 0 0,1 0 0,0 1 0,0-1-1,-1 0 1,1 0 0,0 0 0,0 0 0,0 1-1,0-1 1,0 0 0,0 0 0,0-1 0,9-18 2296,25-21-2817,-19 24 1153,-13 15-845,1-2 0,-1 1 0,0 0 0,-1 0 0,1-1-1,-1 1 1,1-1 0,-1 1 0,0-1 0,-1 0 0,1 1 0,0-1-1,-1-4 1,0 7-73,0 1 0,0-1 0,0 0 0,-1 0 0,1 0 0,0 1 0,0-1 0,-1 0 0,1 0 0,-1 1 0,1-1 0,-1 0 0,1 0 0,-1 1 0,1-1 1,-1 1-1,1-1 0,-1 0 0,0 1 0,1-1 0,-1 1 0,0 0 0,0-1 0,-1 0-28,-1 1 0,1-1 1,0 1-1,0-1 1,-1 1-1,1 0 0,0 0 1,0 0-1,-1 1 1,1-1-1,0 0 0,-4 2 1,-18 5-45,-1 1-1,1 1 1,1 2 0,-1 0 0,2 1 0,0 1-1,0 2 1,2 0 0,-36 33 0,52-44 28,1 0 1,-1 0 0,1 0-1,1 0 1,-1 1 0,1-1-1,-1 1 1,1-1 0,0 1-1,1 0 1,-1 0 0,1 0-1,0 0 1,0 5-1,1-8 5,0 0 0,0-1 0,0 1 0,1-1 0,-1 1 0,0-1 0,1 1 0,-1-1-1,1 1 1,0-1 0,-1 1 0,1-1 0,0 1 0,0-1 0,0 0 0,0 0 0,0 1 0,2 0-1,-1 0 2,1-1-1,-1 1 0,1-1 0,-1 0 0,1 0 0,-1 0 0,1 0 0,0-1 0,0 1 0,-1-1 0,1 0 0,0 1 1,0-1-1,3-1 0,12 0 9,1-2 1,0 0 0,-1-1 0,0-1-1,0-1 1,-1 0 0,19-10 0,6-5 62,63-43 0,-90 55-3,0-1 0,-1-1 0,0 0 0,-1-1 0,0-1 0,-1 0-1,19-25 1,-31 39-55,-1-1 0,1 0-1,0 0 1,0 0 0,0 0 0,-1 0-1,1 0 1,0 0 0,0 1-1,0-1 1,-1 0 0,1 0 0,0 0-1,0 0 1,-1 0 0,1 0-1,0 0 1,0 0 0,-1 0 0,1 0-1,0 0 1,0 0 0,0-1 0,-1 1-1,1 0 1,0 0 0,0 0-1,0 0 1,-1 0 0,1 0 0,0 0-1,0-1 1,0 1 0,-1 0-1,1 0 1,0 0 0,0 0 0,0-1-1,0 1 1,0 0 0,0 0 0,-1 0-1,1-1 1,0 1 0,0 0-1,0 0 1,0-1 0,0 1 0,0 0-1,0 0 1,0-1 0,0 1-1,0 0 1,0 0 0,0 0 0,0-1-1,0 1 1,0 0 0,0 0 0,0-1-1,1 1 1,-1 0 0,0 0-1,0 0 1,0-1 0,0 1 0,0 0-1,1 0 1,-19 9-249,16-7 227,1 0-1,-1 1 1,0-1-1,1 1 0,0 0 1,-1-1-1,1 1 1,0 0-1,1-1 1,-1 1-1,0 0 0,1 0 1,0 0-1,-1 0 1,1 0-1,0 0 1,1 0-1,-1-1 0,0 1 1,1 0-1,0 0 1,-1 0-1,1 0 1,0-1-1,0 1 0,1 0 1,-1-1-1,1 1 1,-1-1-1,1 0 1,0 1-1,0-1 0,0 0 1,0 0-1,3 2 1,-1 0 16,1-1 0,0-1-1,0 1 1,0 0 0,0-1 0,0 0 0,0 0 0,1-1 0,-1 0 0,0 0 0,1 0 0,-1 0 0,1-1 0,0 0-1,-1 0 1,1 0 0,-1-1 0,7-1 0,1-2 30,0 0-1,0-1 1,-1-1-1,1 0 1,-1 0-1,0-2 1,-1 1-1,0-1 1,0-1-1,13-14 0,-20 19-1,0 0-1,0 0 1,0 0-1,-1-1 0,1 1 1,-1-1-1,0 0 0,-1 0 1,1 0-1,-1 0 0,0-1 1,0 1-1,-1-1 0,1 1 1,-1-1-1,-1 0 0,1 1 1,-1-1-1,0 0 1,0 1-1,0-1 0,-1 0 1,0 1-1,0-1 0,-1 1 1,1-1-1,-4-6 0,5 11-31,0 1-1,0 0 1,0 0-1,0 0 0,0-1 1,0 1-1,0 0 0,0 0 1,0 0-1,0 0 0,-1-1 1,1 1-1,0 0 1,0 0-1,0 0 0,0 0 1,0-1-1,0 1 0,0 0 1,0 0-1,-1 0 1,1 0-1,0 0 0,0 0 1,0 0-1,0-1 0,0 1 1,-1 0-1,1 0 0,0 0 1,0 0-1,0 0 1,0 0-1,-1 0 0,1 0 1,0 0-1,0 0 0,0 0 1,-1 0-1,1 0 1,0 0-1,0 0 0,0 0 1,0 0-1,-1 0 0,1 0 1,0 0-1,0 0 1,0 0-1,0 0 0,-1 1 1,1-1-1,0 0 0,0 0 1,0 0-1,-6 15-230,2 17 43,-8 129 153,-10 94-41,1-143 95,11-67-83,2 1 1,-3 70-1,15-78-590,5-23-3255,-7-13 1944,-2-2 1475,1 0 0,0 0 1,-1 0-1,1 1 0,0-1 1,-1 0-1,1 0 0,0 0 1,-1 0-1,1 0 0,0 0 0,-1 0 1,1 0-1,-1 0 0,1-1 1,0 1-1,-1 0 0,1 0 1,0-1-1,0 1 0,10-6-8627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28:33.336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0 405 5777,'6'-21'1965,"1"-1"1,0 1-1,1 1 0,20-36 0,-25 50-1804,1 0 1,0 0-1,0 1 0,0-1 1,1 1-1,0 0 0,0 0 1,0 0-1,0 1 0,1-1 1,0 1-1,0 1 0,0-1 0,0 1 1,0 0-1,1 1 0,-1-1 1,1 1-1,9-1 0,-14 2-134,0 1-1,1 0 1,-1-1-1,0 1 1,0 0-1,1 1 1,-1-1-1,0 0 1,0 1-1,0-1 0,1 1 1,-1 0-1,0-1 1,0 1-1,0 0 1,0 0-1,0 0 1,0 1-1,-1-1 1,1 0-1,0 1 1,0-1-1,-1 1 1,1 0-1,-1-1 0,0 1 1,1 0-1,-1 0 1,0 0-1,0 0 1,0 0-1,0 0 1,-1 0-1,1 0 1,-1 1-1,1-1 1,0 4-1,-1 0 29,0-1 1,0 0-1,0 0 0,-1 0 1,1 0-1,-1 1 0,0-1 1,-1 0-1,1 0 0,-1-1 1,0 1-1,0 0 0,-1-1 1,1 1-1,-5 5 0,-1-2 81,0 0-1,0-1 0,-1 0 0,0 0 1,0-1-1,0 0 0,-1-1 0,0 0 0,0 0 1,-1-1-1,1 0 0,-1-1 0,1 0 1,-14 1-1,13-4 288,15-2-412,20-1-268,4 3 255,0-1-1,-1-1 0,1-2 0,0 0 1,-1-2-1,0-1 0,49-20 1,-37 10 100,-1-2 0,0-1 0,-2-2 0,50-38 1,-83 58 28,0-1 1,0 1 0,-1-1-1,1 0 1,-1 1 0,1-1-1,-1 0 1,3-6 0,-5 9-92,0 0 0,0-1 0,0 1 1,1 0-1,-1-1 0,0 1 0,0 0 1,0-1-1,0 1 0,0 0 1,0-1-1,0 1 0,0 0 0,0-1 1,0 1-1,0 0 0,0-1 1,-1 1-1,1 0 0,0-1 0,0 1 1,0 0-1,0-1 0,-1 1 0,1 0 1,0 0-1,0-1 0,0 1 1,-1 0-1,1 0 0,0-1 0,-1 1 1,-22-2 455,13 3-501,-1 2 0,1-1 0,0 1 0,0 1 0,0 0 0,0 0-1,1 1 1,-1 0 0,-10 9 0,17-12-1,0 0 0,0 1-1,0-1 1,1 1-1,-1 0 1,1-1-1,0 1 1,0 0-1,0 0 1,0 1-1,1-1 1,-1 0-1,-1 6 1,3-7-2,0 1 1,-1-1-1,1 1 1,0 0-1,1-1 0,-1 1 1,0-1-1,1 1 0,0-1 1,-1 1-1,1-1 1,0 1-1,0-1 0,0 0 1,1 1-1,-1-1 1,0 0-1,1 0 0,0 0 1,-1 0-1,3 2 0,-1-1 8,1-1 0,-1 0 0,1 1 0,-1-1 0,1 0 0,0-1 0,0 1 0,0-1 0,0 1 0,0-1 0,0 0 0,0-1 0,0 1 0,0-1 0,0 0 0,0 0 0,1 0 0,-1 0 0,0-1 0,7-1 0,9-3 18,0 0 0,33-14 0,-50 17-16,53-22 30,0-4-1,-2-1 0,-1-4 0,-2-1 1,-1-2-1,55-54 0,-105 90-21,0 0 0,1 0 0,-1 0 0,0 0-1,1 0 1,-1 0 0,0-1 0,0 1 0,1 0-1,-1 0 1,0-1 0,1 1 0,-1 0 0,0 0 0,0-1-1,0 1 1,1 0 0,-1-1 0,0 1 0,0 0 0,0 0-1,0-1 1,0 1 0,0-1 0,1 1 0,-1 0 0,0-1-1,0 1 1,0 0 0,0-1 0,0 1 0,0 0 0,0-1-1,0 1 1,-1 0 0,1-1 0,0 1 0,0 0-1,0-1 1,0 1 0,0 0 0,-1-1 0,1 1 0,0 0-1,0 0 1,0-1 0,-1 1 0,-21-3 25,-28 9-147,23 2 90,0 1-1,1 1 1,0 1 0,1 1-1,0 2 1,-37 26 0,60-39 19,0 0-1,0 0 1,0 1 0,1-1 0,-1 1 0,1-1 0,-1 1-1,1 0 1,-1-1 0,1 1 0,0 0 0,0 0-1,0 0 1,0 0 0,0 0 0,0 0 0,0 0-1,1 0 1,-1 0 0,1 1 0,0-1 0,-1 0-1,1 0 1,0 0 0,0 1 0,1-1 0,-1 0-1,0 0 1,2 4 0,0-3 0,0 0 0,0-1 0,0 1 0,0 0 0,0-1 0,1 0 0,-1 0 0,1 0 1,0 0-1,0 0 0,0 0 0,0-1 0,0 1 0,0-1 0,0 0 0,0 0 0,0 0 0,1 0 0,4 0 0,8 1-1,0-1 1,1 0-1,19-3 0,-23 1 5,-1 0-1,0 1 0,1 0 0,-1 1 0,0 1 0,0 0 1,17 4-1,-28-5 2,1 0 1,0-1 0,-1 1-1,1 0 1,0 0 0,-1 0-1,1 0 1,-1 0 0,0 1-1,1-1 1,-1 0 0,0 1-1,0-1 1,0 0 0,0 1-1,0 0 1,0-1 0,0 1-1,0 0 1,0-1 0,-1 1-1,1 0 1,-1 0 0,0-1-1,1 1 1,-1 0 0,0 0-1,0 0 1,0 1 0,-1 7-14,-1 0 1,1 0-1,-2-1 1,-5 15 0,-3 24-20,11-47 36,0-1-1,0 1 1,0-1-1,0 1 1,0-1-1,0 1 1,0-1-1,0 1 1,0-1-1,0 1 1,1-1-1,-1 1 1,0-1-1,0 0 1,0 1-1,1-1 1,-1 1-1,0-1 1,1 0-1,-1 1 1,0-1-1,1 0 1,-1 1-1,0-1 0,1 0 1,-1 1-1,1-1 1,-1 0-1,1 0 1,-1 1-1,0-1 1,1 0-1,-1 0 1,1 0-1,0 0 1,22-4 66,21-18 49,-43 21-112,34-21 104,0-2 0,-2-2-1,-1-1 1,-1-1-1,-1-2 1,-2-1-1,29-40 1,-54 67-77,0-1 25,1 1 1,-1-1 0,0 1-1,0-1 1,-1 0-1,1 0 1,-1 0 0,2-8-1,-4 12-52,0 1 0,0 0-1,0-1 1,0 1-1,0 0 1,-1-1-1,1 1 1,0-1-1,0 1 1,0 0-1,-1-1 1,1 1 0,0 0-1,0-1 1,-1 1-1,1 0 1,0 0-1,-1-1 1,1 1-1,0 0 1,-1 0 0,1-1-1,0 1 1,-1 0-1,1 0 1,-1 0-1,1 0 1,0 0-1,-1 0 1,1 0 0,-1 0-1,1-1 1,0 1-1,-1 1 1,1-1-1,-1 0 1,1 0-1,0 0 1,-1 0-1,1 0 1,-1 0 0,1 0-1,0 0 1,-1 1-1,1-1 1,0 0-1,-1 0 1,1 1-1,0-1 1,-1 0 0,1 0-1,0 1 1,-1-1-1,1 0 1,0 1-1,-20 14-317,18-12 296,0 0-1,1 0 1,-1 1 0,1-1 0,0 0 0,0 0 0,0 1-1,0-1 1,0 1 0,1-1 0,-1 1 0,1-1-1,0 1 1,0-1 0,1 1 0,-1-1 0,1 0 0,-1 1-1,1-1 1,0 1 0,1-1 0,-1 0 0,0 0-1,1 0 1,2 4 0,5 6-86,1 0 0,0-1 1,1 0-1,17 15 0,19 23-86,-46-48 184,0-1-1,-1 0 1,1 0-1,0 1 1,-1-1-1,1 1 1,-1-1-1,1 1 1,-1-1-1,1 1 1,-1-1-1,0 1 1,0-1-1,0 1 1,0-1-1,0 1 1,0-1-1,0 1 1,-1-1-1,1 1 1,-1-1-1,1 1 1,-1-1-1,0 2 1,-1 0 0,0 1 0,-1-1 0,1 0-1,-1-1 1,0 1 0,1 0 0,-1-1 0,0 0 0,-6 4 0,-5 2-32,-1-1 1,-1 0-1,-23 7 0,-35 8-1571,23-8-6978,27-8-3164</inkml:trace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28:33.984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0 100 11602,'1'-4'786,"-1"1"-1,0-1 0,1 1 0,0-1 0,0 1 0,0 0 0,0-1 0,0 1 0,1 0 0,-1 0 0,3-4 0,-1 3-733,1 0-1,-1 0 1,1 0-1,0 0 0,-1 0 1,2 1-1,-1-1 1,0 1-1,1 0 0,-1 1 1,1-1-1,0 1 1,0 0-1,0 0 0,0 0 1,0 1-1,0 0 1,1 0-1,6 0 246,-21 0 2539,-22 3-2159,30-2-686,1 1 0,0-1 0,-1 1 0,1-1 0,0 1 0,0-1 0,0 1 0,0-1 0,0 1 0,-1-1 0,1 1 0,0 0 0,0-1 0,0 1 0,0-1 0,0 1 0,1-1 0,-1 1 0,0-1 0,0 1 0,0-1 0,0 1 0,1-1 0,-1 1 0,0-1 1,0 1-1,1-1 0,-1 1 0,0-1 0,1 0 0,-1 1 0,1-1 0,-1 1 0,1-1 0,16 16-68,-15-15 74,1 0 1,0 0-1,-1-1 1,1 1-1,0-1 1,-1 0-1,1 0 1,0 0-1,-1 0 1,4-1-1,9 1 251,-15 0-76,-3-1 69,0 0-1,0 1 1,0-1 0,0 0 0,1-1-1,-1 1 1,0 0 0,1-1 0,-1 1-1,-2-3 1,-10-4-1628</inkml:trace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28:34.452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36 219 8746,'-14'-22'6064,"12"20"-5603,0 0 0,0 0 0,0-1-1,1 1 1,-1-1 0,0 1 0,1-1 0,0 0 0,-1 0 0,1 1 0,0-1 0,1 0 0,-1 0-1,0 0 1,1 0 0,0 0 0,-1 0 0,1 0 0,1-4 0,32 37-309,-20-15-143,-1 1 0,0 1 1,-2 0-1,0 0 0,11 27 1,16 26 147,-25-56-52,-3-16 598,2-27 824,-4 9-1651,15-30 270,-1 3 32,-2 0 0,-2-1 1,17-77-1,-34 115 19,-3 10-1160,-3 18-3235,10 22-7173,3-17 251</inkml:trace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28:34.940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55 455 15947,'0'0'204,"-1"0"-1,0 0 0,0 0 1,1 0-1,-1 0 0,0-1 1,0 1-1,1 0 0,-1-1 1,0 1-1,1 0 1,-1-1-1,0 1 0,1-1 1,-1 1-1,1-1 0,-1 1 1,1-1-1,-1 1 0,1-1 1,-1 0-1,1 1 0,-1-1 1,1 0-1,0 1 0,-1-1 1,1 0-1,0 0 0,0 1 1,0-1-1,-1 0 0,1-1 1,22-9 1150,2 1-1508,-19 7 159,9-3 60,-1-1-1,-1-1 0,1 0 1,-1-1-1,-1-1 0,0 0 1,0 0-1,13-17 1,-23 27-49,-1-1 1,1 1 0,-1 0 0,0-1 0,1 1 0,-1 0 0,1-1 0,-1 1-1,0-1 1,0 1 0,1 0 0,-1-1 0,0 1 0,0-1 0,1 1 0,-1-1-1,0 1 1,0-1 0,0 1 0,0-1 0,0 1 0,0-1 0,0 1 0,0-1-1,0 1 1,0-1 0,0 1 0,0-1 0,0 1 0,0-1 0,-1 1-1,1-1 1,0 1 0,0-1 0,0 1 0,-1-1 0,1 1 0,0 0 0,-1-1-1,1 1 1,0-1 0,-1 1 0,1 0 0,0-1 0,-1 1 0,1 0 0,-1 0-1,1-1 1,-1 1 0,1 0 0,-1 0 0,1 0 0,-1-1 0,1 1 0,-1 0-1,1 0 1,-1 0 0,1 0 0,-1 0 0,1 0 0,-1 0 0,1 0 0,-1 0-1,1 0 1,-1 0 0,1 1 0,-1-1 0,-37 11-34,23-2-1,1 1 0,0 0 0,0 1-1,1 1 1,-16 17 0,22-21 13,0 0 1,1 0-1,0 1 1,0 0 0,1 0-1,0 0 1,0 1-1,1 0 1,0 0-1,-2 12 1,5-20 0,1 0 0,0-1 0,0 1 0,-1 0 0,1 0-1,0 0 1,0-1 0,1 1 0,-1 0 0,0 0 0,1-1 0,-1 1 0,1 0 0,-1 0 0,1-1 0,0 1 0,0-1 0,0 1 0,0-1 0,0 1 0,0-1 0,0 1 0,0-1 0,0 0 0,1 1-1,-1-1 1,1 0 0,-1 0 0,1 0 0,-1 0 0,1-1 0,0 1 0,-1 0 0,1-1 0,0 1 0,-1-1 0,1 1 0,0-1 0,0 0 0,-1 0 0,1 0 0,0 0 0,0 0 0,0 0 0,2-1-1,7 1 14,-1-1-1,1 0 0,0-1 0,0 0 0,20-8 0,3-3 5,0-2 0,-2-2 0,0-1 0,0-1 0,-2-1 0,0-2-1,-2-1 1,0-2 0,-2 0 0,24-30 0,-45 47-18,0 0 0,-1-1 0,0 1 0,0-1 0,-1 0 0,0 0 0,0 0 1,-1-1-1,-1 1 0,1-1 0,-1 1 0,-1-1 0,0 1 0,0-1 0,-1 1 0,0-1 0,-1 1 0,0-1 1,0 1-1,-1 0 0,-1 0 0,1 0 0,-1 1 0,-1-1 0,1 1 0,-1 0 0,-1 0 0,0 0 1,0 1-1,-12-12 0,15 27-854,4 17 523,8 47 396,-6-43-88,5 96 136,1 9-335,7-49-3302,-10-64-422,3-4-3389</inkml:trace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28:35.595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3 488 4289,'0'-4'1912,"1"0"-1,-1-1 1,0 1 0,-1 0-1,1 0 1,-1-1 0,-1-4 2665,10 28-4510,8 24 86,-13-33-112,1 1 1,-1-1-1,2 0 0,-1-1 0,1 1 1,1-1-1,0 0 0,9 12 1,-13-21-17,-1 1 0,0 0 0,0-1 0,1 1 0,-1-1 0,0 1 0,0-1 1,1 0-1,-1 0 0,1 0 0,-1 1 0,0-1 0,1 0 0,-1-1 0,0 1 1,1 0-1,-1 0 0,0-1 0,1 1 0,-1 0 0,0-1 0,1 1 0,-1-1 1,0 0-1,0 1 0,0-1 0,0 0 0,1 0 0,-1 0 0,0 0 1,-1 0-1,1 0 0,0 0 0,1-2 0,32-40 509,-9 5-260,-14 23-44,-1-1 0,0-1 1,0 0-1,-2-1 0,11-30 0,-20 50-250,1-1 0,0 0-1,0 1 1,0-1 0,0 0 0,0 1-1,0-1 1,0 0 0,0 1-1,0-1 1,1 0 0,-1 0 0,0 1-1,1-1 1,-1 0 0,1 0-1,0 1 1,-1-1 0,1 0 0,0 0-1,0 0 1,0 0 0,-1 0-1,3 1 1,0 1 7,0-1 0,1 0 0,0 1 0,-1-1 1,1-1-1,0 1 0,0 0 0,4 0 0,5 1 21,0 0 1,0-1-1,0 0 0,19-1 1,-9-3 33,0-1 0,-1-1 0,0-1 0,0-1 0,-1-1 1,1-1-1,-2-1 0,1-1 0,-1-1 0,-1 0 0,1-1 0,-2-2 1,0 0-1,23-23 0,-40 36-14,0 0 0,1 0 0,-1 0 0,0-1 0,0 1 0,0 0 0,0-1 0,0 1 0,-1 0 0,1-1 0,0 1 0,-1-1 0,1 1 0,-1-1 0,1 0 0,-1 1 0,0-1 0,1-1 0,-2 2-18,1 0 0,0 1-1,-1-1 1,1 0 0,-1 0-1,1 1 1,-1-1-1,1 1 1,-1-1 0,1 0-1,-1 1 1,1-1-1,-1 1 1,0-1 0,1 1-1,-1 0 1,0-1 0,1 1-1,-1 0 1,0-1-1,0 1 1,1 0 0,-1 0-1,0-1 1,-1 1 0,-3 0-28,0-1 0,0 1 0,0 0 0,-1 0 0,1 0 0,0 1 0,0 0 0,0 0 0,-6 2 0,1 1-4,1 0-1,1 1 1,-1-1 0,1 2 0,0-1 0,0 1 0,0 1-1,1-1 1,0 1 0,0 1 0,1-1 0,-8 13 0,11-16 3,1 0 0,-1 0 0,1 0 1,1 0-1,-1 1 0,0-1 1,1 1-1,0-1 0,0 1 0,1 0 1,-1-1-1,1 1 0,0 0 1,0-1-1,0 1 0,1 0 0,0-1 1,0 1-1,0 0 0,0-1 1,1 1-1,0-1 0,0 0 0,0 0 1,0 0-1,1 0 0,5 7 0,-6-8 10,0-1 0,0 0-1,1 1 1,-1-1 0,1 0-1,-1-1 1,1 1 0,0 0-1,-1-1 1,1 1-1,0-1 1,0 0 0,0 0-1,0 0 1,1-1 0,-1 1-1,5 0 1,-1-1-2,0 0 0,0-1 0,0 0 0,0 0 0,0 0 0,0-1 0,11-4-1,1-2 16,0-1 0,0-1-1,-1-1 1,24-18 0,-23 13 52,1 0-1,-2-1 1,-1-1 0,0-1 0,-1 0 0,-1-2 0,20-35 0,-29 47 12,-1 0 0,-1-1 0,0 0 0,0 0 1,-1 0-1,0 0 0,-1 0 0,0 0 0,-1-1 1,0 1-1,-1-1 0,0 1 0,0-1 0,-1 1 1,0-1-1,-1 1 0,0 0 0,-1 0 0,0 0 1,-9-18-1,12 27-51,0 0-1,-1 0 1,1 0 0,-1 0 0,1 0-1,-1 0 1,1 1 0,-1-1 0,0 0-1,1 0 1,-1 1 0,0-1 0,0 0-1,1 1 1,-1-1 0,0 1 0,0-1-1,-2 0 1,3 1-21,-1 0 0,1 0 0,-1 0 0,0 1 0,1-1 0,-1 0 0,1 0 0,0 1 0,-1-1 0,1 0 0,-1 0 0,1 1 0,-1-1 0,1 1 0,0-1 0,-1 0 0,1 1 0,0-1 0,-1 1 0,1-1 0,0 1 0,0-1 0,-1 1 0,1 0 0,-11 44-357,9-37 425,-5 47-189,1 0 1,3 0-1,7 86 0,-4-134-132,1 1 0,0-1 0,0 1 0,1-1-1,0 1 1,0-1 0,0 0 0,1 0 0,6 10-1,-8-15-46,1 0-1,-1 0 1,1 0-1,0-1 1,-1 1-1,1 0 1,0-1-1,0 1 0,0-1 1,0 0-1,0 0 1,0 0-1,0 0 1,3 1-1,-2-2-346,0 1-1,0-1 0,0 1 1,0-1-1,0 0 1,0-1-1,0 1 1,0 0-1,0-1 1,0 0-1,0 1 0,-1-1 1,6-2-1,17-9-9890</inkml:trace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28:35.973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56 34 15459,'-6'2'800,"-1"0"0,1 1 0,0 0 0,-1 0 0,-10 7 0,17-10-760,-1 0 1,1 1 0,-1-1 0,1 0 0,0 1 0,-1-1 0,1 1-1,-1-1 1,1 1 0,0-1 0,-1 0 0,1 1 0,0-1-1,0 1 1,0 0 0,-1-1 0,1 1 0,0-1 0,0 1-1,0-1 1,0 1 0,0-1 0,0 1 0,0-1 0,0 1-1,0 0 1,0-1 0,0 1 0,0 0 0,1 0 14,1 1 0,-1-1 0,0 0 0,0 0 1,1 1-1,-1-1 0,1 0 0,-1 0 0,1-1 1,-1 1-1,1 0 0,0 0 0,-1-1 0,5 2 0,5 0 62,1 1 0,-1-1 1,1-1-1,0 0 0,0 0 0,-1-2 0,1 1 0,13-3 0,100-23 232,-83 15-285,-17 5-421,64-15-744,-33 2-7807,-35 9-2824</inkml:trace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28:36.331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50 494 8586,'3'-12'9719,"-4"-24"-6630,0 28-2153,2-11-645,1 0-1,0 0 1,2 0 0,0 1-1,1 0 1,1 0-1,1 0 1,0 1 0,1-1-1,1 2 1,19-27-1,7-4-170,2 1 0,60-56-1,-111 114 220,-1 0-407,0 0 1,1 2-1,-22 27 0,32-35 49,0-1 0,0 1-1,1 0 1,0 0 0,1 1-1,-1-1 1,1 0-1,0 1 1,1 0 0,0-1-1,0 1 1,0 0 0,1 0-1,0 0 1,0-1 0,1 1-1,-1 0 1,2 0 0,1 7-1,0-5 5,1-2 0,0 1 0,0 0 0,1-1 0,-1 1 0,2-1 0,-1-1 0,1 1-1,0-1 1,0 0 0,1 0 0,-1-1 0,2 0 0,11 7 0,2 3 12,-21-15 4,0 1 0,1-1 1,-1 0-1,0 0 0,0 0 0,0 1 0,1-1 0,-1 0 0,0 0 1,0 1-1,0-1 0,0 0 0,0 1 0,1-1 0,-1 0 0,0 0 0,0 1 1,0-1-1,0 0 0,0 1 0,0-1 0,0 0 0,0 0 0,0 1 1,0-1-1,0 0 0,0 1 0,0-1 0,0 0 0,0 1 0,-1-1 0,1 0 1,0 0-1,0 1 0,-4 1 2,0 0-1,0 0 1,0 0 0,0-1-1,-1 0 1,1 1 0,0-1-1,-5 0 1,-232 39-223,225-34-1203,22 0-3953,28 1-6448,-4-5 4983</inkml:trace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28:37.363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125 481 14059,'-1'-3'894,"1"-1"1,-1 1-1,0 0 1,0 0-1,0-1 1,0 1-1,-1 0 1,-2-5-1,-6 8 1502,-4 17-2217,-13 19-154,16-23-23,1 1-1,0-1 0,-10 21 1,18-31-3,1 0-1,0-1 1,-1 1 0,1 0 0,1 0-1,-1 0 1,0 0 0,1 0 0,-1 0-1,1 0 1,0 0 0,0 0 0,0 0 0,0 0-1,1 0 1,-1 0 0,1 0 0,0 0-1,-1-1 1,2 1 0,-1 0 0,0 0-1,0 0 1,3 2 0,-3-3 2,1-1 1,0 0-1,-1 1 1,1-1-1,0 0 1,0 0-1,0 0 1,-1 0-1,1 0 0,1 0 1,-1 0-1,0-1 1,0 1-1,0-1 1,0 0-1,0 1 1,0-1-1,0 0 1,1 0-1,-1-1 0,0 1 1,0 0-1,0-1 1,0 1-1,0-1 1,0 1-1,0-1 1,0 0-1,0 0 0,0 0 1,0 0-1,0-1 1,2-1-1,3-1 37,1-2 0,0 1-1,-1-1 1,0 0 0,-1-1 0,10-10-1,-10 8 18,0 0-1,-1-1 1,0 0-1,-1 0 1,0 0 0,0-1-1,-1 1 1,-1-1-1,1 0 1,-2 1-1,1-15 1,-1 22-51,-1-1 1,0 1 0,0-1-1,0 1 1,-1 0 0,1-1-1,-1 1 1,0 0 0,0-1 0,0 1-1,0 0 1,-1 0 0,1 0-1,-1 0 1,0 0 0,0 0-1,0 0 1,0 1 0,0-1-1,-1 1 1,1-1 0,-1 1-1,0 0 1,1 0 0,-1 0-1,0 0 1,0 1 0,0-1-1,-1 1 1,1 0 0,0 0-1,0 0 1,-1 0 0,1 0-1,0 1 1,-1-1 0,1 1-1,-1 0 1,-4 1 0,4-1-26,0 0-1,0 1 1,0 0 0,0 0-1,0 0 1,0 0 0,0 0-1,0 1 1,0 0 0,1 0-1,-1 0 1,1 0 0,-1 1 0,1-1-1,0 1 1,-6 5 0,9-7 7,-1 0 0,0 0 0,0 0 1,1 1-1,-1-1 0,0 0 0,1 0 0,-1 0 1,1 0-1,0 1 0,-1-1 0,1 0 1,0 0-1,0 1 0,0-1 0,0 0 0,0 1 1,0-1-1,0 0 0,0 0 0,1 3 0,0-2 5,0 0 0,0-1-1,1 1 1,-1 0 0,1 0-1,-1-1 1,1 1 0,-1-1-1,1 0 1,0 1 0,0-1-1,-1 0 1,1 0 0,0 0-1,0 0 1,0 0 0,3 0-1,4 1-1,-1 0 1,0 0-1,0-1 0,1-1 0,-1 1 0,1-1 0,-1-1 0,0 1 1,1-2-1,-1 1 0,0-1 0,10-3 0,16-7-50,46-22 0,-75 32 60,17-8 93,-2-1 0,0-1 0,0 0 0,-1-2 0,-1 0-1,0-2 1,-1 0 0,0 0 0,15-22 0,-26 30-48,0 0 0,0-1 0,0 0 1,-1-1-1,0 1 0,-1-1 0,0 0 0,-1 0 1,0 0-1,-1 0 0,0-1 0,0 1 0,-1-1 1,0 1-1,-1-1 0,0 1 0,-1-1 0,0 0 1,-1 1-1,0 0 0,-1-1 0,-4-12 0,-3 11 313,3 21-444,-1 25-152,2 37 180,8 137-1,1-55 92,-45 361-45,38-490-3,1 0 0,1 0-1,1 1 1,1-1 0,1 0 0,8 41 0,-9-65 13,0 0 1,0 0 0,0 1 0,0-1-1,0 0 1,0 0 0,0 0 0,0 1-1,0-1 1,0 0 0,0 0 0,0 0 0,1 0-1,-1 1 1,0-1 0,0 0 0,0 0-1,0 0 1,0 0 0,1 0 0,-1 1-1,0-1 1,0 0 0,0 0 0,0 0-1,1 0 1,-1 0 0,0 0 0,0 0-1,0 0 1,1 0 0,-1 0 0,0 0-1,0 0 1,0 0 0,1 0 0,-1 0-1,0 0 1,0 0 0,0 0 0,0 0-1,1 0 1,-1 0 0,0 0 0,10-9-27,11-23 39,-15 23-34,2-5 31,0 0 0,0 0 0,-1-1 0,-1 1 0,-1-2 0,0 1 1,-1 0-1,-1-1 0,0 0 0,-1 0 0,-1 0 0,0 0 0,-1 0 0,-1 0 1,0 0-1,-1 0 0,-1 0 0,-1 1 0,0-1 0,-1 1 0,0 0 0,-2 0 1,1 0-1,-2 1 0,-10-15 0,15 24-9,-1 1 0,1-1 0,1 1 1,-1-1-1,1 0 0,0 0 0,0 0 0,0-1 0,-1-7 0,3 10-18,0 1-1,1 0 1,-1 0-1,1 0 1,-1 0 0,1-1-1,0 1 1,0 0-1,0 0 1,0 0-1,0 1 1,0-1-1,1 0 1,-1 0-1,1 1 1,-1-1-1,1 1 1,0-1-1,-1 1 1,1-1 0,0 1-1,0 0 1,0 0-1,0 0 1,3-1-1,49-24-151,103-33-1,5-1 159,24-31-5,-158 75 51,0-1 0,-1-1-1,-1-2 1,30-28-1,-53 45 13,0 0 0,0 0 0,-1 0 0,1 0 0,-1 0 0,0 0 0,0-1 0,0 1 0,0-1-1,2-7 1,-4 10-28,0 1-1,0-1 0,0 0 1,0 1-1,0-1 0,0 0 1,0 0-1,0 1 0,0-1 1,-1 0-1,1 1 0,0-1 1,0 0-1,-1 1 0,1-1 1,0 0-1,-1 1 0,1-1 1,-1 1-1,1-1 0,0 0 1,-1 1-1,-1-1 0,1 0-4,-1 0 0,0 0-1,0 0 1,0 0 0,0 1-1,0-1 1,0 1 0,0-1-1,0 1 1,0 0-1,0 0 1,-3 0 0,-10 1-14,1 1 1,-1 0 0,1 1-1,0 0 1,0 1 0,-17 8-1,-77 41 1,99-48-15,1 1 1,0 0-1,0 0 0,0 1 1,1 0-1,-11 13 0,17-19 11,0 0 1,0 0-1,0 1 0,0-1 0,0 0 0,0 0 0,0 1 0,0-1 0,1 0 0,-1 1 0,0-1 1,1 1-1,0-1 0,-1 1 0,1-1 0,0 1 0,-1 0 0,1-1 0,0 1 0,0-1 1,0 1-1,1-1 0,-1 1 0,0-1 0,1 1 0,-1 0 0,0-1 0,1 0 0,0 1 0,-1-1 1,1 1-1,0-1 0,0 0 0,0 1 0,0-1 0,0 0 0,0 0 0,0 0 0,0 0 0,0 0 1,1 0-1,-1 0 0,0 0 0,1 0 0,-1-1 0,0 1 0,1 0 0,-1-1 0,1 0 1,1 1-1,5 1 4,-1-1 0,1 0 0,0 0 1,0 0-1,0-1 0,-1-1 0,1 1 1,0-1-1,0 0 0,-1-1 0,1 0 0,7-3 1,14-5 15,45-22 1,-38 11 25,20-8 23,-55 29-64,-1 1 0,0-1 0,1 1-1,-1 0 1,0-1 0,0 1 0,1 0 0,-1 0 0,0-1-1,0 1 1,0 0 0,0 0 0,0-1 0,0 1 0,0 0-1,0-1 1,0 1 0,0 0 0,-1 0 0,1-1 0,0 1-1,0 0 1,-1-1 0,1 1 0,0 0 0,-1 0 0,-12 40-50,7-21 40,5-18 9,1-1 1,-1 1-1,1 0 1,0 0 0,-1-1-1,1 1 1,0 0-1,0 0 1,0 0 0,0 0-1,0-1 1,0 1-1,1 0 1,-1 0 0,1 0-1,-1-1 1,1 1-1,0 0 1,0-1 0,-1 1-1,1-1 1,0 1-1,0-1 1,2 3 0,-1-3 3,1 0 0,-1 0 1,0 0-1,0 0 0,1 0 1,-1 0-1,1-1 0,-1 1 1,1-1-1,-1 1 0,1-1 1,-1 0-1,1 0 0,-1 0 1,4-1-1,7-1 14,1-1 1,-1-1-1,0 0 0,-1 0 0,17-9 1,48-29 61,-2-5 0,-2-2 0,68-61 0,-138 109-169,-5 7 49,-9 18 56,-21 28 74,2-11-821,-46 82-1,69-112-2943,-3-3-4494</inkml:trace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29:06.178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18 126 8,'-6'-7'17727,"0"-6"-13973,0-16-984,8 26-2709,0-1 1,0 1-1,0 1 1,0-1-1,0 0 1,1 0-1,-1 1 0,1-1 1,0 1-1,-1 0 1,1 0-1,0 0 1,1 0-1,3-1 1,52-22 4,-57 25-49,5-3-17,1 1-1,-1 0 1,0 0-1,1 0 0,0 1 1,-1 1-1,1-1 1,0 1-1,-1 0 1,1 1-1,-1 0 1,1 0-1,0 1 1,-1 0-1,9 3 1,-10-2-5,-1 0 1,0 0 0,1 0-1,-1 1 1,-1 0-1,1 0 1,0 0 0,-1 1-1,0-1 1,0 1 0,-1 0-1,1 0 1,-1 0-1,0 1 1,0-1 0,-1 1-1,1 0 1,-1 0-1,2 9 1,-1-1 8,-1-1 0,0 1 0,0 0-1,-1 0 1,-1 0 0,-1 0 0,0 0 0,0 0 0,-2-1-1,1 1 1,-2 0 0,0-1 0,-1 0 0,0 0 0,-9 17 0,8-20 29,0-1 0,-1 0 1,1 0-1,-2-1 0,1 0 1,-1 0-1,0-1 0,-1 1 1,0-2-1,0 0 0,0 0 1,-1 0-1,0-1 0,0-1 1,0 1-1,-1-2 0,1 0 1,-1 0-1,-19 2 0,-1-3 271,6-1 90,25-1-387,0 1 0,0-1-1,0 0 1,0 0-1,0 0 1,0 0 0,0 0-1,0 0 1,0 0-1,1 0 1,-1 1 0,0-1-1,0 0 1,0 0-1,0 0 1,0 0 0,0 0-1,0 0 1,0 0-1,0 1 1,0-1 0,-1 0-1,1 0 1,0 0-1,0 0 1,0 0 0,0 0-1,0 0 1,0 1-1,45 6-122,1-2 0,0-1-1,0-3 1,0-2-1,62-8 1,-81 6 45,-24 3-186,1 0 1,-1-1 0,1 1-1,-1-1 1,1 0-1,-1 0 1,1-1-1,-1 1 1,4-2-1,3-5-4828</inkml:trace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29:06.517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143 70 1944,'3'-11'4945,"-3"9"-4421,1 1 1,0-1 0,-1 0-1,1 1 1,-1-1 0,1 0-1,-1 0 1,0 1-1,0-1 1,0 0 0,0 0-1,0 1 1,0-1 0,0 0-1,0 0 1,-1 1 0,1-1-1,-1 0 1,1 1-1,-1-1 1,0 1 0,1-1-1,-1 0 1,0 1 0,0 0-1,-2-3 1,-24 39 1707,3-4-2114,-37 51 100,57-76-208,1 0-1,0 0 1,0 0 0,0 1-1,0-1 1,1 1-1,0 0 1,1 0-1,-1-1 1,1 1 0,0 10-1,1-14 3,1-1 0,-1 0 0,0 0 0,1 0 1,-1 0-1,1 0 0,-1 0 0,1 0 0,0 0 0,0 0 0,0 0 0,0 0 0,0-1 0,1 1 0,-1 0 0,0-1 0,1 1 1,-1-1-1,1 1 0,3 1 0,-2-1 30,1 0 0,-1-1 1,1 1-1,0-1 0,0 0 1,0 0-1,0 0 0,0-1 0,0 1 1,5-1-1,5-1 84,-1 0 0,0-1 0,1 0 0,-1-1 0,20-8 0,-23 7-48,0 0 0,-1-1 0,0 0 0,0-1 0,0 0 0,-1 0 0,0-1 0,0 0 0,-1 0 0,0-1 0,0 0 0,0 0 0,8-15 0,-13 19-59,1-1 1,-1 1-1,0-1 0,-1 0 1,1 0-1,-1 1 1,0-1-1,0 0 0,0 0 1,0 0-1,-1 0 0,0 0 1,0 0-1,-1 0 0,1 0 1,-1 0-1,0 0 1,0 0-1,-1 0 0,0 0 1,0 1-1,0-1 0,0 1 1,0-1-1,-1 1 1,0 0-1,0 0 0,0 0 1,-1 0-1,-4-4 0,2 4-107,0 1-1,0-1 1,0 1 0,0 0-1,-1 1 1,1 0-1,-1 0 1,0 0-1,0 1 1,1 0-1,-1 0 1,0 1-1,0 0 1,0 0-1,0 0 1,0 1 0,1 0-1,-1 0 1,0 1-1,1 0 1,-1 0-1,1 1 1,-13 6-1,7 10-4174,11-3-3926</inkml:trace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29:06.889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57 104 16492,'-20'-33'4075,"19"32"-3961,1 0 0,-1 0 0,0 0 0,0 0 0,1 0 0,-1 0 1,0 0-1,0 0 0,0 1 0,0-1 0,0 0 0,0 0 1,0 1-1,0-1 0,0 1 0,0-1 0,0 1 0,0-1 1,0 1-1,0 0 0,-1 0 0,1-1 0,0 1 0,0 0 0,0 0 1,-1 0-1,1 0 0,-2 1 0,3-1-122,-1 1 0,1 0 0,-1 0 0,1 0 0,-1 0 0,1-1 0,-1 1 0,1 0 0,0 0-1,0 0 1,-1 0 0,1 0 0,0 0 0,0 0 0,0 0 0,0 0 0,0 0 0,0 0 0,0 0 0,0 0 0,1 0 0,-1 0 0,0 0 0,1-1 0,-1 1-1,0 0 1,1 0 0,-1 0 0,1 0 0,-1 0 0,2 0 0,17 29 34,-17-28 4,-1-1-1,1 1 1,0 0-1,0-1 0,0 0 1,0 1-1,0-1 1,0 0-1,0 0 1,0 0-1,0 0 1,1 0-1,-1-1 1,0 1-1,1-1 1,-1 1-1,1-1 1,-1 0-1,0 0 1,1 0-1,-1 0 1,0-1-1,1 1 1,-1-1-1,0 1 1,1-1-1,-1 0 1,0 0-1,0 0 1,1 0-1,-1 0 1,0 0-1,0 0 1,0-1-1,-1 1 1,3-3-1,-1 2 38,0-1 0,0 0 1,0 0-1,0 0 0,0-1 0,-1 1 0,0-1 1,0 1-1,0-1 0,0 0 0,0 0 0,-1 0 0,1 0 1,-1 0-1,0 0 0,0 0 0,-1 0 0,1 0 1,-1-1-1,0-5 0,-1 9-62,1-1-1,0 0 1,-1 1 0,1-1-1,-1 0 1,0 1 0,1-1 0,-1 1-1,0-1 1,0 1 0,0 0-1,0-1 1,0 1 0,0 0-1,0 0 1,-1 0 0,1-1 0,0 1-1,-1 1 1,1-1 0,-1 0-1,1 0 1,-1 0 0,1 1-1,-1-1 1,1 1 0,-1-1 0,0 1-1,1 0 1,-1-1 0,0 1-1,1 0 1,-1 0 0,0 0-1,0 1 1,1-1 0,-1 0 0,-1 1-1,0 0-340,0 0 0,0-1 0,0 1-1,0 1 1,0-1 0,1 0 0,-1 1-1,0-1 1,-3 4 0,4-3-413,1-1-1,-1 1 1,1-1 0,-1 1 0,1 0 0,0-1 0,-1 1 0,1 0-1,0 0 1,0 0 0,1 0 0,-1 0 0,0 0 0,0 2 0,-1 12-10598</inkml:trace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29:07.232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608 1 16203,'-12'19'8225,"-26"35"-9066,27-40 1582,-224 265 108,159-197-644,-125 177 0,196-252-317,-18 34 71,22-39-117,0 0 0,0-1 0,0 1 0,1 0 0,-1 0 0,1 0 0,-1 0-1,1 0 1,0 0 0,-1-1 0,1 1 0,0 0 0,0 0 0,1 0 0,-1 0 0,0 0 0,1 0 0,-1 0 0,2 2 0,-1-3-181,-1 0 0,1 0 0,0-1 0,0 1 0,0 0 0,0-1 1,0 1-1,0-1 0,0 0 0,0 1 0,0-1 0,0 0 0,0 1 0,0-1 0,0 0 1,0 0-1,0 0 0,0 0 0,0 0 0,1 0 0,-1 0 0,1-1 0,26-5-7546,-26 5 7215,19-6-5245</inkml:trace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29:07.590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33 8 7970,'-21'4'8745,"11"8"-5084,9-10-3601,1-1 0,0 1-1,0-1 1,0 1 0,0-1 0,0 1 0,0-1-1,1 1 1,-1 0 0,1-1 0,-1 1 0,1-1-1,-1 0 1,1 1 0,0-1 0,-1 1 0,1-1-1,0 0 1,0 0 0,0 1 0,0-1 0,0 0 0,2 1-1,0 0 17,-1-1 1,1 1-1,0-1 0,0 1 0,0-1 0,0 0 0,0 0 1,0 0-1,0-1 0,0 1 0,1-1 0,-1 0 0,0 1 1,0-2-1,0 1 0,0 0 0,1 0 0,-1-1 0,0 0 0,0 0 1,4-1-1,-1 0 41,-1 0 1,1 0-1,-1 0 1,0 0-1,0-1 1,0 0 0,0 0-1,0 0 1,-1-1-1,0 0 1,5-4-1,-8 7-76,-1 1-1,1-1 0,-1 1 1,1-1-1,-1 1 0,0-1 1,1 1-1,-1-1 0,0 1 1,1-1-1,-1 0 0,0 1 1,0-1-1,1 0 1,-1 1-1,0-1 0,0 0 1,0 1-1,0-1 0,0 0 1,0 0-1,0 1 0,0-1 1,0 0-1,0 1 0,0-1 1,-1 0-1,1 1 0,0-1 1,0 0-1,-1 0 0,-1 0-21,1 0 0,0 0 1,0 0-1,-1 1 0,1-1 0,-1 1 0,1-1 0,0 1 0,-1-1 0,1 1 0,-1 0 0,1-1 0,-4 1 0,-1 0-69,-1 0-1,0 0 1,0 1 0,0 0 0,-12 3 0,-2 8-1044,18-4-2924</inkml:trace>
</inkml:ink>
</file>

<file path=ppt/ink/ink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29:08.616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229 400 10274,'-8'-43'9207,"14"8"-5769,0 23-3285,-1 1 1,1-1-1,1 1 1,9-12-1,-11 16 121,-2 4-242,-1 0 0,1 0 1,-1-1-1,0 1 0,0-1 0,-1 1 1,1-1-1,-1 0 0,0 1 0,0-1 1,0 0-1,0 0 0,-1 0 0,1 0 1,-1 0-1,0 0 0,0 0 1,-1 0-1,1 0 0,-1 0 0,0 0 1,0 0-1,0 1 0,0-1 0,-1 0 1,0 1-1,0-1 0,0 1 0,0-1 1,0 1-1,0 0 0,-1 0 0,0 0 1,1 0-1,-1 0 0,0 1 1,-1-1-1,1 1 0,0 0 0,-1 0 1,1 0-1,-1 0 0,0 1 0,1 0 1,-1-1-1,0 1 0,0 0 0,0 1 1,0-1-1,0 1 0,-4 0 0,0-1-52,-1 2-1,0-1 1,0 1-1,1 0 0,-1 1 1,1 0-1,-1 0 1,1 1-1,0 0 1,0 0-1,0 1 0,0 0 1,1 1-1,-1-1 1,-9 9-1,12-8 5,0-1 0,0 0 0,1 1 0,-1 0 0,1 0 0,0 1 0,1-1 0,-1 1 1,1 0-1,0-1 0,0 1 0,1 1 0,0-1 0,0 0 0,0 1 0,1-1 0,0 1 0,0-1 0,1 1 0,0-1 0,0 9 0,0-12 15,1 0 0,-1 0-1,1 0 1,0 0 0,0-1-1,0 1 1,0 0 0,0 0-1,0-1 1,1 1 0,-1 0-1,1-1 1,0 1 0,0-1-1,0 0 1,0 0 0,0 0 0,1 0-1,3 3 1,-2-3 11,0 0 0,1 0 1,-1-1-1,1 1 0,-1-1 1,1 0-1,0-1 0,-1 1 1,1-1-1,0 0 0,6 0 1,5-2 24,-1 0 0,1-2 0,-1 1 1,1-2-1,-1 0 0,17-9 0,-17 7 46,0-1-1,28-20 1,-38 24-31,-1 0 1,1 0-1,-1 0 1,1-1-1,-1 1 1,-1-1-1,1 0 0,-1 0 1,1 0-1,-2-1 1,5-9-1,-7 14-13,1 0-1,-1-1 1,1 1 0,-1-1-1,0 1 1,0-1-1,0 1 1,0 0-1,0-1 1,0 1 0,0-1-1,0 1 1,-1-1-1,1 1 1,-1-2 0,-4 3-132,0 15-216,-11 72 210,-13 56 29,-4-32 67,5-17-14,-19 117 0,35-105-19,7-57 45,-2 0 0,-15 59 0,21-104 12,-1 0 1,1 0-1,0-1 1,-1 1-1,0-1 1,0 1-1,0-1 1,0 1-1,0-1 1,-1 0-1,0 0 0,-3 3 1,5-5-6,1-1-1,-1 1 1,0-1 0,1 0-1,-1 1 1,0-1 0,0 0-1,1 0 1,-1 0 0,0 1-1,0-1 1,1 0 0,-1 0-1,0 0 1,0 0 0,1 0-1,-1 0 1,0-1 0,0 1-1,1 0 1,-1 0 0,0 0 0,0-1-1,0 1 1,-1-2 1,0 1 1,1-1 0,-1 1-1,1-1 1,-1 1-1,1-1 1,-1 0 0,1 0-1,0 0 1,0 0-1,0 0 1,-1-2-1,-3-11-21,0 0 0,0-1 0,2 1-1,0-1 1,1 0 0,0 1 0,1-1 0,1 0-1,1 0 1,3-25 0,3 4-62,0 1 1,3-1-1,18-47 1,-15 57-82,0 0 1,1 0 0,2 2-1,1 0 1,0 0 0,35-35-1,143-120-842,-98 94 746,-36 33 191,-30 27 121,0-2 0,-1-1 0,33-43 0,-61 70-26,-1 0 0,1 0 0,-1 1 0,1-1 0,-1 0 0,0-1 0,0 1 0,0 0-1,0 0 1,0 0 0,0-1 0,0 1 0,-1 0 0,1-1 0,-1 1 0,0-1 0,0 1 0,0 0 0,0-1-1,0 1 1,0-1 0,-1 1 0,1 0 0,-1-1 0,0 1 0,-1-4 0,0 3-13,-1 1-1,0 0 1,1-1 0,-1 1 0,0 0-1,0 0 1,0 1 0,0-1 0,0 1-1,0-1 1,-1 1 0,1 0 0,0 0 0,-1 0-1,1 1 1,-1-1 0,-4 1 0,-1-1-27,0 1 1,1 0 0,-1 1 0,0 0 0,0 0 0,1 1-1,-1 0 1,1 0 0,-16 8 0,21-10-10,1 1 0,0 0-1,0 1 1,0-1 0,0 0 0,0 1 0,0-1 0,0 1 0,0-1 0,0 1-1,0 0 1,1 0 0,-1 0 0,1 0 0,0 0 0,-1 0 0,1 0 0,0 1-1,0-1 1,1 0 0,-1 1 0,0-1 0,1 0 0,-1 1 0,1-1 0,0 1-1,0-1 1,0 1 0,0-1 0,0 1 0,0-1 0,1 1 0,-1-1 0,1 0-1,0 1 1,0-1 0,0 0 0,0 1 0,1 2 0,4 3-10,0 1 0,1-1-1,0 0 1,0 0 0,0-1 0,1 1 0,0-2 0,1 1-1,-1-1 1,17 8 0,-14-8 6,1 2-1,-2-1 0,1 1 1,-1 1-1,0-1 0,9 12 1,-17-17 7,-1 0 0,1-1 0,-1 1 0,1 0 0,-1 0 1,0 0-1,0 0 0,0 0 0,0 0 0,-1 0 0,0 1 0,1-1 1,-1 0-1,0 0 0,0 0 0,-1 0 0,1 1 0,-1-1 0,-1 5 1,-2 6 0,-2 0 0,0 0 0,-9 15-1,9-19-3,1 0 0,0 1 0,1-1-1,-3 13 1,6-22 3,1 1-1,0-1 1,-1 1-1,1-1 1,0 1 0,0-1-1,0 1 1,0 0-1,0-1 1,1 1-1,-1-1 1,0 1 0,1-1-1,-1 1 1,1-1-1,-1 1 1,1-1-1,0 0 1,0 1 0,-1-1-1,1 0 1,0 1-1,0-1 1,1 0 0,-1 0-1,0 0 1,0 0-1,0 0 1,1 0-1,-1 0 1,0-1 0,1 1-1,-1 0 1,1-1-1,-1 1 1,1-1-1,-1 1 1,1-1 0,-1 0-1,1 0 1,-1 0-1,1 0 1,0 0-1,-1 0 1,1 0 0,1-1-1,8 1 7,-1-1 0,0 0 1,0-1-1,0-1 0,17-5 0,-3-2 125,-1-1 0,-1-1 0,1-1 0,-2-1-1,0-1 1,-1-1 0,0 0 0,-2-2 0,0 0 0,0-1 0,-2-1 0,19-30-1,-28 28 349,-7 23-465,0-1 0,0 0 0,0 0-1,-1 0 1,1 0 0,0 0 0,0 0 0,-1 0 0,1 1 0,0-1 0,0 0 0,-1 0 0,1 0-1,0 0 1,0 0 0,-1 0 0,1 0 0,0-1 0,0 1 0,-1 0 0,1 0 0,0 0-1,0 0 1,-1 0 0,1 0 0,0 0 0,0 0 0,0-1 0,-1 1 0,1 0 0,0 0 0,0 0-1,0 0 1,-1-1 0,1 1 0,0 0 0,0 0 0,0 0 0,0-1 0,0 1 0,0 0 0,-1 0-1,1-1 1,0 1 0,0 0 0,0 0 0,0-1 0,0 1 0,0 0 0,0 0 0,0-1-1,0 1 1,0 0 0,0 0 0,0-1 0,0 1 0,1 0 0,-1 0 0,0-1 0,0 1 0,-5 5-53,0 1 1,0 0-1,1 0 0,0 0 1,0 0-1,1 1 1,0 0-1,0-1 1,0 1-1,1 0 1,0 1-1,0-1 1,1 0-1,-1 10 1,1-13 44,1 1 0,0-1 1,0 0-1,0 1 1,0-1-1,1 0 1,0 1-1,0-1 1,0 0-1,0 0 1,4 6-1,-4-8-4,0 0 0,0 0-1,1 0 1,-1-1 0,1 1 0,-1-1-1,1 1 1,0-1 0,-1 0 0,1 1-1,0-1 1,0 0 0,0 0 0,0 0-1,0-1 1,0 1 0,0 0 0,0-1-1,0 1 1,0-1 0,1 0 0,-1 0-1,4 0 1,0 0 10,1-1 0,0 0 0,0-1 0,-1 0-1,1 0 1,-1 0 0,1-1 0,-1 0 0,0 0 0,0-1 0,-1 1 0,1-1-1,-1-1 1,1 1 0,5-7 0,-3 3 34,-1 0 0,0-1 0,0 1 1,-1-1-1,0-1 0,0 1 0,-1-1 0,7-19 0,-11 26-43,0 1 0,0-1 0,-1 0 0,1 0 0,0 1-1,-1-1 1,0 0 0,0 0 0,0 0 0,0 0 0,0 1 0,0-1 0,-1 0 0,1 0-1,-1 0 1,0 1 0,0-1 0,0 0 0,0 1 0,0-1 0,-1 1 0,1-1-1,-1 1 1,0 0 0,1-1 0,-1 1 0,0 0 0,0 0 0,0 0 0,-1 1-1,1-1 1,0 0 0,-1 1 0,1 0 0,-1-1 0,0 1 0,1 0 0,-1 0-1,0 1 1,0-1 0,1 0 0,-1 1 0,0 0 0,-3 0 0,-3-1-132,1 0-1,-1 1 1,0 0 0,0 0 0,1 1 0,-1 0 0,1 1-1,-1 0 1,1 0 0,-1 1 0,1 0 0,0 1 0,-12 6-1,18-8-124,0-1-1,0 1 1,0 0-1,0 0 1,0 0-1,0 0 1,1 0-1,-1 0 1,0 0-1,1 1 1,0-1-1,0 0 1,0 1-1,0-1 1,0 1-1,0 0 1,0 4-1,0-4-761,1 1-1,1 0 1,-1-1-1,0 1 0,1 0 1,0-1-1,0 1 1,0-1-1,0 1 0,0-1 1,1 1-1,2 4 1,10 14-6565</inkml:trace>
</inkml:ink>
</file>

<file path=ppt/ink/ink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29:09.296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4 463 13555,'10'-62'10783,"-9"56"-9439,-1 32-1331,0-25-25,-7 43 27,5-39-9,0 1 0,1-1 0,0 1 0,0 0 0,1 0 0,-1-1 0,1 1 0,0 0 0,2 9-1,2-16 27,0 0-1,0 0 0,0-1 0,0 0 0,0 0 0,0 0 0,-1 0 0,1 0 0,3-4 0,-7 6-31,61-53 228,-47 40-233,1 0 1,24-18 0,-38 31-2,0-1 1,0 1-1,0-1 0,0 1 1,0 0-1,0-1 0,0 1 1,0 0-1,0 0 0,0 0 1,0 0-1,0 0 0,0 0 1,0 0-1,0 0 0,0 0 1,0 0-1,0 0 0,0 1 1,0-1-1,0 0 0,0 1 1,0-1-1,0 1 0,0-1 1,0 1-1,0-1 0,-1 1 1,1 0-1,0 0 0,0-1 1,-1 1-1,1 0 0,0 0 1,-1 0-1,1 0 0,-1-1 1,1 1-1,-1 2 0,22 48-331,-15-30 269,-4-15 75,0-1 0,0 1 1,0 0-1,1-1 0,0 0 1,0 0-1,0 0 0,1 0 1,-1-1-1,1 0 0,0 1 1,0-2-1,1 1 0,-1-1 1,1 0-1,0 0 0,0 0 1,11 3-1,-11-5 2,0 0-1,0-1 0,0 1 1,-1-1-1,1 0 0,0-1 1,0 1-1,0-1 0,-1-1 1,1 1-1,-1-1 0,1 0 1,-1 0-1,1 0 0,-1-1 1,0 0-1,0 0 0,0 0 1,-1 0-1,1-1 0,5-6 1,-5 5 35,0 0 0,0 0 0,-1-1 0,1 0 0,-1 0 0,-1 0 0,1-1 0,-1 1 0,0-1 0,-1 0 0,1 0 0,-1 0 0,-1 0 0,1 0 0,-1 0 0,-1 0 0,1 0 1,-1-1-1,0 1 0,-1 0 0,0 0 0,0 0 0,0-1 0,-1 1 0,0 0 0,0 1 0,-1-1 0,0 0 0,0 1 0,-6-9 0,9 14-52,-1 0 0,1 0 0,-1 0 0,1 0 0,-1 0 0,0 0 0,1 0 0,-1 1 0,0-1 0,1 0 0,-1 0 0,0 0 0,0 1 0,0-1 0,0 0 0,0 1 0,0-1 0,0 1 0,0-1 0,0 1 0,0 0 0,-2-1 0,3 2-37,0-1-1,0 1 0,0-1 1,0 1-1,1-1 1,-1 1-1,0-1 1,0 1-1,0-1 1,0 1-1,1-1 1,-1 1-1,0-1 1,0 0-1,1 1 1,-1-1-1,1 1 1,-1-1-1,0 0 1,1 1-1,-1-1 1,1 0-1,-1 1 1,0-1-1,1 0 0,-1 0 1,1 1-1,-1-1 1,1 0-1,-1 0 1,1 0-1,-1 0 1,1 0-1,-1 0 1,1 0-1,0 0 1,3 1-245,0-1-1,-1 1 1,1-1 0,0 0 0,-1-1-1,1 1 1,0-1 0,-1 1-1,1-1 1,-1 0 0,6-2 0,8-2-888,10-1-2224,-1-1 0,0-1 0,-1-2 0,37-17 1,-54 22 2720,1-1 0,-1 1 0,0-1 0,0 0 1,-1-1 0,13-14-1,-17 17 973,1-1-1,-2 1 1,1-1-1,0 0 1,-1 0-1,0 0 1,0 0 0,0 0 0,-1 0-1,0 0 1,0-1 0,0 1 0,0-9-1,-1 9 1406,0 0 0,-1 0 0,0 0-1,0 0 1,0 0 0,-3-8-1,-15-24 5770,5 13-4447,11 17-1838,4 9-633,5 16-602,-1 19 54,-2 1 0,-1 0 0,-2 0-1,-2 0 1,-2 0 0,-1-1-1,-1 0 1,-17 50 0,21-80-230,-21 84 140,22-84-1055,0 0-1,1 1 0,-1 0 1,2-1-1,1 14 0</inkml:trace>
</inkml:ink>
</file>

<file path=ppt/ink/ink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29:09.734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2 405 14395,'-1'-1'226,"1"0"0,0 1 0,0-1-1,0 0 1,-1 1 0,1-1 0,0 0 0,0 0 0,0 1-1,0-1 1,1 0 0,-1 0 0,0 1 0,0-1-1,0 0 1,0 0 0,1 1 0,-1-1 0,0 0 0,1 1-1,-1-1 1,1 1 0,0-2 0,18-9 1334,33 2-2466,-40 8 1387,3-1-469,210-35 199,-197 31-171,-1-2 1,0-1-1,0-1 1,-1-1-1,48-29 0,-68 36 85,-1 0 0,0-1 0,0 1 0,0-1 0,0 0 0,-1 0 0,1 0 0,-1-1 0,-1 1 0,1-1 0,-1 0 0,0 0 0,0-1 0,-1 1 0,0 0 0,0-1 0,0 0 0,-1 1 0,0-1 0,0 0 0,-1 0 0,0 1 0,0-1 0,0 0 0,-1 0 1,0 1-1,-1-1 0,1 0 0,-1 1 0,0-1 0,-1 1 0,0 0 0,0 0 0,0 0 0,-1 0 0,1 0 0,-9-9 0,11 15-115,1 0 1,-1-1 0,1 1 0,0-1 0,-1 1-1,1 0 1,-1-1 0,1 1 0,-1 0 0,1-1-1,-1 1 1,1 0 0,-1 0 0,1-1 0,-1 1 0,1 0-1,-1 0 1,1 0 0,-1 0 0,0 0 0,1 0-1,-1 0 1,1 0 0,-1 0 0,1 0 0,-1 0-1,0 0 1,1 0 0,-1 0 0,0 1 0,-15 15-51,-9 32-234,22-41 335,-17 45-74,2 1 0,3 1-1,1 0 1,-10 109 0,20-139 20,2-11 3,0-1 0,0 1-1,1 0 1,1 0 0,0 0 0,4 23 0,-4-36-10,1 1 0,-1 0 0,1-1 0,-1 1 1,1 0-1,0-1 0,-1 1 0,1-1 1,-1 1-1,1-1 0,0 1 0,0-1 0,-1 0 1,1 1-1,0-1 0,0 0 0,-1 1 0,1-1 1,0 0-1,0 0 0,0 0 0,0 0 1,-1 0-1,1 0 0,0 0 0,0 0 0,0 0 1,0 0-1,-1-1 0,1 1 0,0 0 0,0 0 1,-1-1-1,1 1 0,1-1 0,31-14 122,-31 13-102,137-81 140,-139 83-167,1 0 0,-1 0 0,0 0 1,1-1-1,-1 1 0,0 0 0,1 0 0,-1 0 0,1 0 1,-1 0-1,0 0 0,1 0 0,-1 0 0,0 0 0,1 0 0,-1 0 1,1 0-1,-1 0 0,0 1 0,1-1 0,-1 0 0,0 0 1,1 0-1,-1 0 0,0 1 0,1-1 0,-1 0 0,0 0 0,0 1 1,1-1-1,-1 0 0,0 1 0,0-1 0,1 0 0,-1 0 1,0 1-1,8 20-80,-1 28 96,-7-44-17,0-2 7,0 1 1,1-1-1,-1 1 0,1 0 0,0-1 0,0 1 0,0-1 1,0 1-1,0-1 0,1 0 0,0 0 0,0 1 1,0-1-1,0 0 0,3 3 0,-2-4 6,0 0-1,-1-1 1,1 1 0,0-1-1,0 0 1,0 0 0,0 0-1,0-1 1,0 1 0,0-1-1,0 1 1,0-1 0,0 0-1,0 0 1,0 0 0,0-1-1,0 1 1,0-1 0,3 0-1,12-3-119,-1-1 0,-1 0 0,1-1 0,16-9 0,29-23-7944,-39 21-3582</inkml:trace>
</inkml:ink>
</file>

<file path=ppt/ink/ink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29:10.269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518 118 15899,'7'-9'1357,"-2"-1"0,0-1 0,0 1-1,-1-1 1,0 0 0,0 0 0,-1 0-1,2-22 1,-6 37-1405,0 1 0,0 0 0,-1-1 0,1 0 0,-1 1 0,0-1 0,-4 6 0,-4 9 31,-48 103 43,-125 195 1,106-193 0,-74 160-1,130-239-38,12-28-16,0 1 0,1 1 0,-9 34 0,17-52-62,0-1-1,0 1 1,-1-1-1,1 1 1,0-1-1,0 0 1,0 1-1,0-1 1,0 1-1,0-1 1,0 1-1,0-1 1,0 0-1,0 1 1,1-1 0,-1 1-1,0-1 1,0 1-1,0-1 1,0 0-1,1 1 1,-1-1-1,0 0 1,0 1-1,1-1 1,-1 0-1,0 1 1,1-1-1,-1 0 1,0 1-1,1-1 1,-1 0-1,0 0 1,1 0-1,-1 1 1,1-1-1,-1 0 1,0 0-1,1 0 1,-1 0-1,1 0 1,-1 0-1,1 0 1,-1 1-1,0-1 1,1-1 0,-1 1-1,1 0 1,-1 0-1,1 0 1,-1 0-1,0 0 1,1 0-1,-1 0 1,1-1-1,26-9-8992,-25 9 8026,20-11-10771</inkml:trace>
</inkml:ink>
</file>

<file path=ppt/ink/ink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29:11.456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122 139 20612,'-5'-10'964,"-1"0"-1,-1 0 0,0 1 0,-10-11 0,21 82-1194,-2-52 233,0 0-1,1 0 1,1 0-1,-1-1 0,1 1 1,1-1-1,0 0 0,0-1 1,1 1-1,12 14 1,-15-20 17,0 0 1,0-1 0,0 1 0,0-1 0,0 0 0,1 0-1,-1-1 1,1 1 0,-1 0 0,1-1 0,-1 0 0,1 0-1,0 0 1,0-1 0,-1 1 0,1-1 0,0 0-1,0 0 1,0 0 0,-1 0 0,1-1 0,0 1 0,0-1-1,-1 0 1,1 0 0,0-1 0,-1 1 0,1-1 0,-1 1-1,0-1 1,1 0 0,4-4 0,-4 2 32,0 1 0,0 0 1,-1-1-1,1 0 0,-1 0 1,0 0-1,0 0 0,0 0 1,-1-1-1,1 0 0,-1 1 1,0-1-1,0 0 0,-1 0 1,1 0-1,0-5 0,1-10 267,-1 1-1,-1-36 1,-1 51-246,-2 68-260,-20 121 0,-31 69-432,22-112 473,20-74 163,9-47-5,-1 1-1,-2-1 0,0 0 0,-1 0 1,-12 28-1,18-48-6,-1 1 1,-1-1-1,1 1 0,0-1 1,0 0-1,0 0 0,-1 1 0,1-1 1,-1 0-1,1 0 0,-1 0 1,1-1-1,-1 1 0,1 0 1,-1-1-1,0 1 0,1-1 0,-1 1 1,0-1-1,0 0 0,1 1 1,-1-1-1,0 0 0,0 0 1,1-1-1,-1 1 0,0 0 0,0 0 1,1-1-1,-1 1 0,0-1 1,1 0-1,-1 1 0,1-1 1,-3-2-1,-3 0 25,0-1 1,0 0 0,0 0-1,1-1 1,0 0 0,-9-9-1,10 9-26,0-2 0,1 1-1,0 0 1,0-1-1,0 0 1,1 0-1,0 0 1,0 0-1,1-1 1,0 1 0,0-1-1,1 1 1,0-1-1,0 1 1,1-1-1,0 0 1,0 0-1,1 1 1,0-1-1,0 0 1,1 1 0,0-1-1,0 1 1,0 0-1,1 0 1,4-7-1,7-14-105,1 2-1,1 0 0,2 0 1,0 2-1,27-28 0,8-3-295,3 2 1,1 2-1,67-43 0,200-116-705,-317 206 1106,1-1 114,0 0 0,-1-1 0,0 1 0,9-10 0,-15 14-73,0 0 0,-1 1 1,1-1-1,0 0 0,-1 0 0,1 1 1,-1-1-1,0 0 0,1 0 1,-1 0-1,1 0 0,-1 0 0,0 1 1,0-1-1,0 0 0,1 0 1,-1 0-1,0 0 0,0 0 0,0 0 1,-1-2-1,1 2 1,-1 0 0,0 0 0,0 0 1,0 0-1,0 0 0,0 0 0,0 1 0,0-1 0,0 0 1,-1 0-1,1 1 0,0-1 0,0 1 0,-1-1 0,1 1 1,0-1-1,-1 1 0,1 0 0,0 0 0,-3 0 0,-6-2-61,1 1 0,-1 0 0,0 0 0,1 1 0,-1 1 0,0 0 0,1 0 0,-1 0 0,0 2-1,1-1 1,0 1 0,0 0 0,0 1 0,0 0 0,-12 8 0,19-11-3,0 1 0,0-1-1,1 1 1,-1 0 0,1-1 0,-1 1 0,1 0-1,0 0 1,0 0 0,-1 0 0,2 0 0,-1 0-1,0 0 1,0 0 0,1 0 0,-1 0 0,1 1 0,-1-1-1,1 0 1,0 0 0,0 4 0,1-2 5,0 0 0,0-1 0,0 1 0,0-1 0,1 1 0,0-1 1,-1 1-1,1-1 0,1 0 0,-1 0 0,5 5 0,1 0 16,1 0 0,0 0 0,0-1 0,1 0 0,0-1 0,0 0 0,15 6-1,-11-8-12,1 0-1,0-1 0,0 0 0,0-1 0,1-1 0,-1 0 0,0-1 0,1-1 0,-1 0 0,0-1 0,0-1 0,17-5 0,24-9-15,98-44 0,-110 41 74,-16 10-33,-17 6 48,-1 0 0,1-1-1,-1 0 1,15-9-1,-25 14-46,0-1-1,1 1 1,-1 0-1,0 0 1,0 0-1,0 0 1,0 0-1,0 0 1,0-1-1,0 1 1,0 0-1,0 0 0,0 0 1,1 0-1,-1-1 1,0 1-1,0 0 1,0 0-1,0 0 1,0 0-1,0-1 1,0 1-1,0 0 0,0 0 1,0 0-1,-1-1 1,1 1-1,0 0 1,0 0-1,0 0 1,0 0-1,0 0 1,0-1-1,0 1 0,0 0 1,0 0-1,-1 0 1,1 0-1,0 0 1,0 0-1,0-1 1,0 1-1,0 0 1,0 0-1,-1 0 1,1 0-1,0 0 0,0 0 1,0 0-1,-15-7 41,-17-2-379,22 8 267,0 1 0,0 0 0,-1 0 0,1 1 0,0 0 0,0 1 0,0 0 0,-14 6 0,19-7 20,0 1-1,0 0 1,0 1-1,1-1 0,-1 1 1,1 0-1,0 0 1,-6 6-1,8-8 10,1 1 0,-1 0-1,1 0 1,0 0 0,-1 0-1,1 0 1,0 0 0,0 0 0,1 0-1,-1 0 1,0 1 0,1-1 0,-1 0-1,1 0 1,0 1 0,-1-1-1,1 0 1,0 1 0,1 2 0,-1-3 10,0 0 0,1 0 0,-1 0 0,1 0 0,0 0 0,-1 0 0,1 0 0,0 0 0,0 0 1,0 0-1,0-1 0,0 1 0,1 0 0,-1-1 0,0 1 0,1-1 0,-1 1 0,1-1 0,0 0 0,-1 0 0,1 0 1,3 2-1,-1-2 23,0 0 1,0 0-1,1 0 1,-1 0 0,0 0-1,1-1 1,-1 0 0,1 0-1,-1 0 1,6-1-1,3-2 54,0 0-1,0 0 0,0-1 0,-1 0 1,1-2-1,11-6 0,-6-2 195,-14 10 124,-8 10-250,3-3-145,0-1 0,-1 0 0,1 0-1,0 1 1,0-1 0,0 0-1,0 1 1,1-1 0,-1 1-1,1 0 1,-1-1 0,1 1-1,0-1 1,0 1 0,0-1-1,1 1 1,-1 0 0,0-1-1,1 1 1,0-1 0,-1 1-1,1-1 1,0 0 0,0 1-1,1-1 1,-1 0 0,0 1-1,1-1 1,-1 0 0,1 0 0,0 0-1,0-1 1,0 1 0,0 0-1,0-1 1,3 3 0,2 1 25,1 0 1,0 0 0,0-1 0,0 0 0,1-1 0,-1 0 0,1 0 0,0-1 0,10 2 0,11-1-2,-1-2 0,1-2 0,0 0 0,0-2 0,0-1 0,47-13 0,-15-1 35,-1-3 0,60-30 0,-44 11 258,-70 35-167,0 1-1,-1-1 0,1 0 1,-1-1-1,0 0 1,0 0-1,-1 0 0,6-9 1,-10 14-94,0 1 1,-1-1-1,1 0 1,-1 0-1,1 1 1,-1-1-1,0 0 1,1 0-1,-1 0 1,0 0-1,1 0 1,-1 1 0,0-1-1,0 0 1,0 0-1,0 0 1,0 0-1,0 0 1,0 0-1,0 0 1,0 0-1,-1 0 1,1 0-1,0 1 1,0-1-1,-1 0 1,0-2-1,0 3-25,0-1 0,-1 0 0,1 0 0,0 0-1,0 1 1,-1-1 0,1 0 0,-1 1 0,1 0-1,0-1 1,-1 1 0,1 0 0,-1-1-1,1 1 1,-3 0 0,-2 0-76,0 1-1,-1-1 0,1 1 1,0 0-1,0 0 1,0 1-1,-9 3 1,11-3 33,0 0 0,0 1 1,0 0-1,1-1 1,-1 1-1,1 1 1,-1-1-1,1 0 0,0 1 1,0 0-1,0 0 1,1 0-1,-1 0 1,1 0-1,0 0 1,1 0-1,-1 1 0,0-1 1,1 1-1,0 0 1,0-1-1,1 1 1,-1 0-1,1-1 1,0 1-1,0 0 0,1-1 1,-1 1-1,1 0 1,2 7-1,0-2-23,1 1 0,-1-1 0,2 0 0,0 0 1,0 0-1,0-1 0,1 0 0,1 0 0,0 0 0,0-1 0,0 0 0,11 9 0,-16-16 47,0 0 0,0 1 0,-1-1-1,1 1 1,0-1 0,-1 1 0,1 0 0,-1 0-1,1 0 1,-1-1 0,0 1 0,0 1-1,0-1 1,0 0 0,0 0 0,-1 0 0,1 0-1,-1 1 1,1-1 0,-1 0 0,0 1 0,0-1-1,0 0 1,0 3 0,-2 1 14,0 0 0,0 0 0,-1 0 0,0 0 0,0-1 0,0 1 0,-6 5 0,4-3 43,5-7-54,-1 0 0,1-1-1,0 1 1,-1 0 0,1 0 0,0-1-1,0 1 1,0 0 0,0 0-1,-1-1 1,1 1 0,0 0 0,1 0-1,-1 0 1,0 0 0,0-1-1,0 1 1,0 0 0,0 0 0,1-1-1,-1 1 1,0 0 0,1 0 0,-1-1-1,1 1 1,-1 0 0,1-1-1,-1 1 1,1-1 0,-1 1 0,1 0-1,-1-1 1,1 0 0,0 1-1,-1-1 1,1 1 0,0-1 0,0 0-1,-1 1 1,1-1 0,0 0 0,0 0-1,-1 1 1,2-1 0,44 12-721,-39-10 471,104 13-6953,-43-11-4383</inkml:trace>
</inkml:ink>
</file>

<file path=ppt/ink/ink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29:35.55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1 1 24575</inkml:trace>
</inkml:ink>
</file>

<file path=ppt/ink/ink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29:39.53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63 326 10458,'14'-39'4182,"-11"34"-3416,0-1 0,-1 1 0,0-1-1,0 0 1,-1 0 0,1 0 0,0-8 0,-2 14-703,0-1 1,0 1-1,0 0 0,0-1 0,0 1 1,0-1-1,0 1 0,0 0 0,0-1 1,0 1-1,0 0 0,-1-1 0,1 1 0,0-1 1,0 1-1,0 0 0,0-1 0,0 1 1,-1 0-1,1-1 0,0 1 0,0 0 1,-1 0-1,1-1 0,0 1 0,-1 0 1,1 0-1,0-1 0,-1 1 0,1 0 1,0 0-1,-1 0 0,1-1 0,0 1 1,-1 0-1,1 0 0,0 0 0,-1 0 0,1 0 1,-1 0-1,1 0 0,0 0 0,-1 0 1,1 0-1,-1 0 0,1 0 0,0 0 1,-1 0-1,1 0 0,0 1 0,-1-1 1,1 0-1,0 0 0,-1 1 0,-1-1-76,1 1 0,0 0 0,0-1 0,-1 1-1,1 0 1,0 0 0,0 0 0,0 0 0,0 0 0,0 0-1,0 0 1,1 1 0,-1-1 0,0 0 0,0 2-1,-14 47-40,3 0 0,2 1 0,2-1 0,-2 83 0,6-210 2804,2 49-2780,0 0 0,6-55 0,1 41 50,12-70 23,-14 99-41,0 1 0,1 0 0,1 0 0,-1 1 0,2-1 1,11-18-1,-16 29-15,0 0 1,-1-1 0,1 1-1,0 0 1,0 0-1,0 0 1,-1 0 0,1 0-1,0 0 1,1 0 0,-1 0-1,0 0 1,0 0-1,0 0 1,0 1 0,1-1-1,-1 1 1,0-1-1,1 1 1,-1-1 0,0 1-1,1 0 1,-1-1 0,1 1-1,-1 0 1,0 0-1,1 0 1,-1 0 0,1 0-1,-1 1 1,0-1 0,1 0-1,-1 1 1,0-1-1,1 0 1,-1 1 0,0 0-1,1-1 1,-1 1 0,0 0-1,0 0 1,0 0-1,0 0 1,0 0 0,2 1-1,5 7-24,-1 0 0,0 1 0,0-1 0,8 19 0,-4-8 57,17 21-24,1-1 1,2-1-1,1-2 1,62 54 0,-92-88 16,1-1 1,0 0 0,0 1-1,0-1 1,0 0 0,0-1-1,0 1 1,1 0 0,-1-1-1,0 0 1,5 1 0,2-31 931,-2 8-872,-2-1 0,0 0 0,-2-1 0,0 1 0,1-33 0,-4 6 62,-6-71-1,4 110-126,0 1 1,-1-1-1,0 0 0,-1 0 1,0 1-1,0-1 0,-6-9 1,13 27-1439,20 36-5673,-2-13-1943,-1-8-1000</inkml:trace>
</inkml:ink>
</file>

<file path=ppt/ink/ink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29:40.35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21 321 4193,'-20'-1'13099,"30"-4"-10117,19-10-2752,-14 5 25,0-1 0,-2-1 0,1 0 0,20-25 0,-28 30-82,0-1 0,-1 0-1,0 0 1,0 0 0,-1 0 0,0-1 0,0 0-1,-1 0 1,0 0 0,3-15 0,-6 22-146,1 1 0,-1-1 0,0 1 0,0-1 0,0 1 0,1-1 0,-1 1 0,-1-1 0,1 1 0,0-1 0,0 1 0,-1-1 0,1 1 1,0-1-1,-1 1 0,0-1 0,1 1 0,-1-1 0,0 1 0,0 0 0,1 0 0,-1-1 0,0 1 0,0 0 0,-1 0 0,1 0 0,0 0 0,0 0 0,0 0 0,-1 0 1,1 1-1,0-1 0,-1 0 0,1 1 0,-1-1 0,1 1 0,-1-1 0,1 1 0,-1 0 0,1-1 0,-1 1 0,-1 0 0,-1 0-59,0 1 0,1-1 0,-1 1 0,0 0 0,1 0 0,-1 0-1,1 0 1,0 1 0,-1-1 0,1 1 0,0 0 0,0 0 0,0 0 0,0 0 0,0 0-1,0 1 1,-3 3 0,-2 6-24,1 0-1,0 0 1,1 0 0,0 1-1,0 0 1,-5 22 0,9-27 29,-1 0 0,2 1 1,-1-1-1,1 1 0,0-1 0,1 1 1,0-1-1,1 1 0,-1-1 1,2 1-1,3 16 0,-4-23 28,0 0-1,0 1 1,0-1-1,1 0 1,-1 0-1,0 0 1,1 0-1,0 0 1,-1 0-1,1 0 1,0 0-1,0 0 0,0-1 1,0 1-1,0-1 1,1 0-1,-1 0 1,0 1-1,1-2 1,3 3-1,-1-3 18,0 1-1,0 0 1,0-1 0,0 0-1,0 0 1,0-1 0,0 0-1,0 1 1,-1-1-1,6-2 1,6-3 28,0 0 0,-1-1 0,0-1 0,0 0 0,17-14 0,138-110 137,-169 131-186,0 0 0,0 1 0,0-1 0,1 0 0,-1 0 0,0 1-1,1-1 1,-1 0 0,0 1 0,1 0 0,-1-1 0,1 1 0,-1 0 0,1-1 0,-1 1 0,0 0-1,1 0 1,-1 0 0,1 0 0,-1 1 0,1-1 0,-1 0 0,1 1 0,-1-1 0,0 1 0,1-1-1,-1 1 1,0-1 0,1 1 0,-1 0 0,0 0 0,0 0 0,0 0 0,0 0 0,0 0 0,0 0-1,2 2 1,4 6-6,0 1 0,-1 0 0,0 0-1,5 13 1,9 13 68,-16-30-50,0 0 0,1 0 1,0 0-1,0-1 0,1 0 1,-1 0-1,11 7 0,-14-11 18,0 0 0,1 0 0,-1 0 0,0 0 0,0-1 0,0 1 0,1-1 0,-1 1-1,0-1 1,1 0 0,-1 0 0,0 0 0,1 0 0,-1 0 0,0-1 0,0 1 0,1-1 0,-1 0 0,0 1-1,0-1 1,0 0 0,0 0 0,0 0 0,0-1 0,0 1 0,0 0 0,0-1 0,2-2 0,33-29 309,60-73 0,-78 89-355,-6 17-160,-11 3 142,0-1-1,0 1 0,0-1 1,-1 1-1,0 0 1,1 0-1,-1-1 0,0 1 1,1 6-1,7 14 101,-8-20-57,0 0 0,0-1 0,0 1 0,1-1 0,-1 1 0,1-1 0,-1 0 1,1 1-1,0-1 0,0 0 0,0 0 0,1 0 0,-1 0 0,0-1 0,1 1 0,-1-1 0,6 3 0,-6-4 13,0 0 0,0 0-1,0 0 1,0 0 0,0-1 0,0 1-1,0 0 1,0-1 0,0 0-1,0 1 1,0-1 0,0 0 0,-1 0-1,1 0 1,0 0 0,-1 0 0,1-1-1,0 1 1,-1 0 0,0-1-1,1 1 1,-1-1 0,0 0 0,0 1-1,0-1 1,2-2 0,-2 1 35,1 0-1,0 0 1,-1-1 0,0 1 0,0 0-1,0-1 1,0 1 0,0-1-1,-1 1 1,1-1 0,-1 1 0,0-1-1,0-4 1,-11-53 224,8 50-258,1 0 1,0 0-1,-1-23 0,3 31-40,0 0 1,1 0-1,-1-1 1,1 1-1,0 0 1,0 0-1,0 0 1,0 1-1,0-1 1,0 0-1,1 0 0,2-2 1,-4 4-29,0 1 1,0 0 0,1-1-1,-1 1 1,0 0-1,0 0 1,1 0-1,-1-1 1,0 1-1,1 0 1,-1 0-1,0 0 1,1 0-1,-1-1 1,0 1-1,1 0 1,-1 0-1,0 0 1,1 0-1,-1 0 1,1 0-1,-1 0 1,0 0-1,1 0 1,-1 0 0,0 0-1,1 0 1,-1 0-1,0 1 1,1-1-1,-1 0 1,0 0-1,1 0 1,-1 1-1,12 22-3982,-9 10-6808,-3-11 780</inkml:trace>
</inkml:ink>
</file>

<file path=ppt/ink/ink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29:40.94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1 495 1392,'12'-5'13467,"1"-9"-8024,13-24-5629,-13 17 1668,-11 19-1433,254-329 2325,-190 248-1740,-118 94 200,35-4-899,-1 1 0,1 0 0,0 1 0,1 1 0,0 0 0,0 1 0,1 1 0,-25 26 0,39-37 47,0 1 1,0 0-1,0 0 0,0 0 0,0 0 1,1 0-1,-1 0 0,0 0 1,1 0-1,0 0 0,-1 0 0,1 0 1,0 1-1,0-1 0,0 0 1,0 0-1,1 0 0,-1 0 0,1 0 1,-1 0-1,1 0 0,0 0 1,-1 0-1,1 0 0,0 0 0,0 0 1,1 0-1,-1-1 0,0 1 1,0 0-1,1-1 0,-1 1 0,1-1 1,0 0-1,-1 1 0,4 1 1,9 7 41,1 0 0,-1-1 1,27 12-1,-20-10-58,-16-8 43,6 2-12,-1 1 1,1 1 0,-2 0 0,15 12-1,-23-18 4,0 0 0,1 0 0,-1 0-1,0 0 1,0 1 0,0-1 0,0 0 0,0 1 0,0-1-1,-1 0 1,1 1 0,0-1 0,-1 1 0,1 0-1,-1-1 1,1 1 0,-1-1 0,0 1 0,0-1 0,0 1-1,0 0 1,0-1 0,0 1 0,0 0 0,0-1-1,0 1 1,-1-1 0,1 1 0,-1 0 0,1-1 0,-1 1-1,0-1 1,0 0 0,1 1 0,-1-1 0,0 0-1,0 1 1,0-1 0,-1 0 0,1 0 0,0 0 0,0 0-1,-2 1 1,-7 5 29,0 0-1,0-1 1,-1-1 0,0 1-1,0-2 1,0 0-1,-1 0 1,1-1 0,-1 0-1,0-1 1,0 0-1,0-1 1,0-1 0,-24-1-1,35 1-69,0 0 0,0 0 0,0 0 0,1 0 0,-1 0 0,0 0 0,0-1 0,0 1 0,0 0 0,0 0 0,0-1 0,1 1 0,-1-1 0,0 1 0,0-1 0,1 1 0,-1-1-1,0 1 1,1-1 0,-1 1 0,0-1 0,1 0 0,-1 0 0,1 1 0,-1-1 0,1 0 0,-1 0 0,1 1 0,0-1 0,-1 0 0,1-1 0,0 0-287,0 0 0,1-1 0,-1 1-1,0 0 1,1 0 0,0 0 0,-1 0 0,1 0 0,0 0 0,0 0 0,0 0-1,2-2 1,3-4-1739,-1 1 1,1 0-1,0 1 0,1-1 0,8-6 0,14-4-4786</inkml:trace>
</inkml:ink>
</file>

<file path=ppt/ink/ink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29:41.30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1 134 5073,'1'-54'12112,"-1"46"-11297,1 1 0,0-1 0,0 0 0,1 0 0,0 0 1,0 1-1,1-1 0,5-9 0,4 88-663,-10-32-122,-1 0 0,-5 50 0,1-55-1,1 0 0,2-1 0,8 60 0,-6-69-112,3 14-235,4-19-4486</inkml:trace>
</inkml:ink>
</file>

<file path=ppt/ink/ink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29:42.29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3 244 7810,'-1'0'277,"1"0"0,0-1 0,0 1 0,-1 0 0,1-1 0,0 1 0,0-1 1,0 1-1,0-1 0,-1 1 0,1 0 0,0-1 0,0 1 0,0-1 0,0 1 0,0-1 1,0 1-1,0-1 0,0 1 0,1 0 0,-1-1 0,0 1 0,0-1 0,0 1 0,0-1 1,0 1-1,1 0 0,-1-1 0,0 1 0,0 0 0,1-1 0,-1 1 0,0 0 0,1-1 1,19-16 1743,22-7-2282,23 0 725,2 2-1,0 3 0,1 3 1,75-8-1,-144 32-342,-2 0 0,1 0 0,-1-1 0,0 1 0,-4 7 0,5-13-88,-2 8-15,0-1 0,1 0 0,0 1 1,1 0-1,0 0 0,0 0 0,0 13 0,2-21-11,0 0 0,0 0 0,0 0 0,0 0 0,1 0 0,-1 0 0,1 0 0,-1-1 0,1 1 0,0 0-1,0 0 1,0 0 0,0-1 0,0 1 0,0 0 0,0-1 0,3 3 0,-2-2 24,1-1-1,-1 0 1,0 0 0,1 0 0,-1 0 0,0 0-1,1-1 1,-1 1 0,1-1 0,-1 0-1,1 1 1,-1-1 0,1 0 0,-1-1 0,1 1-1,-1 0 1,1-1 0,2 0 0,9-3 143,0 0 0,0 0 1,-1-2-1,0 1 1,24-15-1,-32 17-112,-1 0 0,1 0 0,-1 0 0,0 0 0,1-1 0,-2 1 0,1-1 0,0 0-1,-1 0 1,1-1 0,-1 1 0,0-1 0,-1 0 0,1 1 0,-1-1 0,0 0 0,0-1 0,1-6 0,-3 11-58,0-1 0,0 1 0,-1-1 0,1 1 0,0-1 0,-1 1 0,1-1 0,-1 1 0,0 0 0,1-1 0,-1 1 1,0 0-1,0 0 0,0-1 0,0 1 0,0 0 0,0 0 0,0 0 0,0 0 0,0 0 0,0 0 0,-1 1 0,1-1 0,0 0 0,-1 0 0,1 1 1,0-1-1,-1 1 0,1 0 0,-1-1 0,1 1 0,-1 0 0,1 0 0,-1 0 0,1 0 0,-1 0 0,1 0 0,-3 0 0,-57 7-209,51-5 181,-3 0-20,0 0 0,0 1 1,0 1-1,1 0 1,-1 1-1,1 0 0,-21 13 1,32-17 29,0-1 0,1 1 0,-1 0 0,0 0 0,0-1 0,0 1 0,1 0 0,-1 0 1,0 0-1,1 0 0,-1 0 0,1 0 0,-1 0 0,1 0 0,-1 0 0,1 0 0,0 0 0,0 0 1,-1 0-1,1 0 0,0 1 0,0-1 0,0 0 0,0 0 0,0 0 0,1 0 0,-1 0 0,0 0 1,0 0-1,1 0 0,-1 0 0,0 0 0,1 1 0,-1-2 0,1 1 0,0 0 0,-1 0 0,1 0 1,0 0-1,-1 0 0,1 0 0,0-1 0,0 1 0,0 0 0,0-1 0,0 1 0,0-1 0,0 1 0,1 0 1,4 3 13,0-1 0,0 0 0,0 0 0,1 0 0,-1-1 0,12 3 0,9-2 14,1 0 1,-1-2-1,1-2 0,-1 0 1,1-2-1,42-9 1,1-6 29,86-33 0,-141 45-13,19-6 2,36-20-1,-62 28 42,-1 0-1,0-1 1,-1 0-1,1 0 1,-1-1 0,0 0-1,0-1 1,-1 1 0,0-1-1,6-8 1,-12 14-60,1 0 0,-1 1 0,1-1 0,-1 0 0,0 0 0,1 1 0,-1-1 1,0 0-1,0 0 0,0 0 0,1 0 0,-1 0 0,0 0 0,0 1 0,0-1 0,0 0 0,-1 0 1,1 0-1,0 0 0,0 0 0,0 1 0,-1-1 0,1 0 0,0 0 0,-1 0 0,1 1 0,-1-1 0,1 0 1,-1 0-1,1 1 0,-1-1 0,0 0 0,1 1 0,-1-1 0,0 1 0,1-1 0,-1 1 0,0-1 1,0 1-1,1 0 0,-1-1 0,0 1 0,0 0 0,0-1 0,0 1 0,1 0 0,-1 0 0,0 0 1,0 0-1,0 0 0,0 0 0,-1 0 0,-46-2-40,32 5 7,0-1-1,0 2 0,1 0 1,0 1-1,0 1 0,0 0 1,0 1-1,1 0 0,0 1 1,-22 17-1,34-23 6,1-1-1,-1 1 1,0-1 0,1 1-1,-1 0 1,1 0-1,0-1 1,0 1 0,0 0-1,-1 0 1,2 0-1,-1 0 1,0 1 0,0-1-1,1 0 1,-1 0 0,1 0-1,0 1 1,0-1-1,-1 0 1,1 0 0,1 4-1,0-3 9,0 1 0,1-1 0,-1 0 0,1 0 1,-1 1-1,1-1 0,0 0 0,1-1 0,-1 1 0,0 0 0,1-1 0,4 5 0,8 4 17,0-1-1,0-1 1,1 0-1,20 8 0,-36-17-10,3 1 0,-1-1 0,1 1 0,-1 1-1,1-1 1,-1 0 0,1 0 0,-1 1 0,0 0-1,0-1 1,0 1 0,0 0 0,0 0 0,0 0-1,0 0 1,-1 0 0,1 0 0,-1 1 0,0-1-1,1 1 1,-1-1 0,0 1 0,0-1 0,-1 1-1,1-1 1,0 1 0,-1 0 0,0-1 0,1 1-1,-1 0 1,0 0 0,-1-1 0,1 1 0,0 0-1,-1-1 1,1 1 0,-1 0 0,0-1 0,0 1 0,0-1-1,0 1 1,-1-1 0,1 0 0,-1 1 0,1-1-1,-1 0 1,0 0 0,-3 4 0,-5 3 45,-12 18-151,23-19 63,18-10 96,3-5-7,0-2-1,0-1 1,-1-1 0,31-20-1,-25 15-33,-3 1 32,0-1 0,-1 0 0,-1-2 0,-1-1 0,-1 0 0,0-1 0,20-29 0,-38 48-28,-1 0 1,0 0-1,0-1 0,-1 1 0,1-1 0,0 1 1,0 0-1,-1-1 0,1 1 0,-1-1 1,1 0-1,-1 1 0,1-1 0,-1 1 0,0-1 1,0 0-1,0 1 0,0-1 0,0 1 0,-1-3 1,1 3-13,-1 0 0,0 1 1,1-1-1,-1 0 1,0 1-1,0-1 0,1 0 1,-1 1-1,0-1 1,0 1-1,0 0 1,0-1-1,0 1 0,0 0 1,0-1-1,0 1 1,0 0-1,0 0 0,0 0 1,1 0-1,-1 0 1,0 0-1,-2 0 1,-3 1-28,1 0 1,-1 0 0,1 0-1,0 1 1,0-1 0,-1 1 0,1 0-1,0 1 1,1-1 0,-10 7 0,11-6 8,0-1 0,0 1 0,0 0-1,1 0 1,-1 0 0,1 0 0,-1 1 0,1-1 0,0 1 0,1-1 0,-1 1 0,0 0 0,1 0 0,0 0 0,0 0 0,0 0 0,1 0 0,-1 0 0,1 0 0,0 0 0,0 0 0,0 0 0,0 0 0,1 0 0,0 0 0,0 0 0,0 0 0,0 0 0,1-1 0,1 5-1,0-3 2,0-1 0,0 1 0,0-1 0,1 0 0,-1 0 0,1 0 0,0 0 0,0-1 0,1 1 0,-1-1 0,1 0-1,-1-1 1,1 1 0,0-1 0,0 0 0,0 0 0,1 0 0,-1-1 0,0 0 0,0 0 0,1 0 0,6 0-1,7-2 20,0 0-1,0-2 0,0 0 0,0-1 1,0-1-1,-1 0 0,0-2 0,0 0 1,26-15-1,-4-1 39,-2-1 0,68-56 0,-103 77-7,0 1 1,0-1 0,0 1 0,-1-1 0,1 0 0,-1 0 0,0 0 0,0-1 0,0 1 0,-1 0 0,1-1 0,1-3 0,-3 6-26,0 0 0,0 1 0,0-1 0,0 0 0,0 1 0,0-1 0,0 0 0,0 1 0,0-1 1,0 0-1,0 1 0,0-1 0,-1 0 0,1 1 0,0-1 0,-1 1 0,1-1 0,0 0 0,-1 1 0,1-1 0,0 1 0,-1-1 0,1 1 0,-1-1 0,0 0 1,-1 0-18,0 0 0,0 1 0,0-1 0,0 0 0,0 1 0,0-1 0,0 1 0,-1 0 0,1 0 0,0 0 0,0 0 0,-3 0 0,-1 0-25,0 1 0,-1 0 0,1 0 0,0 0 0,0 1 0,0 0 0,0 0 0,1 0 0,-1 1 0,0 0 0,-4 3 0,8-5 18,0 1-1,0-1 0,1 1 1,-1-1-1,1 1 0,-1 0 1,1 0-1,0-1 0,0 1 1,-1 0-1,1 0 0,0 0 1,1 0-1,-1 0 0,0 1 1,1-1-1,-1 0 1,1 0-1,0 0 0,-1 1 1,1-1-1,0 0 0,0 0 1,1 1-1,-1-1 0,0 0 1,1 0-1,0 0 0,-1 0 1,1 0-1,0 1 0,2 2 1,4 8-9,1-1 1,1 0 0,-1-1-1,2 0 1,0 0-1,16 13 1,-15-14 11,-1 0 1,0 0-1,0 1 1,-1 1-1,0-1 1,7 14-1,-15-23 10,-1-1 0,1 0 1,-1 1-1,1-1 0,-1 0 0,0 1 0,1-1 0,-1 1 1,0-1-1,0 0 0,0 1 0,0-1 0,0 1 0,0-1 1,-1 0-1,1 1 0,0-1 0,-1 1 0,1-1 1,-1 0-1,1 1 0,-2 1 0,-1 0 5,1 0 0,0 0-1,-1-1 1,0 1 0,1-1 0,-1 1-1,0-1 1,-6 3 0,-4 2 14,0-1-1,-1-1 1,-20 6-1,-36 1-956,47-11-2899,-2-3-4995,9 0-2962</inkml:trace>
</inkml:ink>
</file>

<file path=ppt/ink/ink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29:43.40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43 30 4329,'-9'-7'8203,"-12"-11"-1775,21 18-6323,0 0 0,0 0 0,-1-1 1,1 1-1,0 0 0,0 0 0,0-1 0,0 1 0,0 0 1,-1 0-1,1 0 0,0-1 0,0 1 0,0 0 0,-1 0 1,1 0-1,0 0 0,0-1 0,-1 1 0,1 0 0,0 0 1,0 0-1,-1 0 0,1 0 0,0 0 0,0 0 1,-1 0-1,1 0 0,0 0 0,-1 0 0,1 0 0,0 0 1,0 0-1,-1 0 0,1 0 0,0 0 0,0 0 0,-1 0 1,1 0-1,0 0 0,0 1 0,-1-1 0,1 0 0,0 0 1,0 0-1,0 0 0,-1 1 0,1-1 0,0 0 0,0 0 1,0 0-1,-1 1 0,1-1 0,0 0 0,0 0 1,0 1-1,1 0-97,1 0 1,0 0 0,-1 0 0,1 0 0,0-1-1,-1 1 1,1 0 0,0-1 0,0 1 0,0-1-1,-1 0 1,1 0 0,0 0 0,0 1-1,0-2 1,3 1 0,36 0 131,12-6-26,-36 3-93,1 1 0,-1 1 0,0 0 0,1 1 0,-1 1 0,21 4 0,-46-5 142,0 0-1,-1 1 0,1 0 0,-1 0 0,-9 3 0,-38 5-174,-78-7-387,145-7-8492</inkml:trace>
</inkml:ink>
</file>

<file path=ppt/ink/ink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29:44.27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70 2 8,'-2'0'1013,"-1"-1"231,-1 1 1,1 0-1,0 0 1,0 0-1,0 0 1,0 1-1,-1-1 1,1 1-1,0 0 1,0 0-1,0 0 1,0 0-1,1 1 1,-1-1-1,-3 3 0,49 3 750,18-10-1527,-39 1-368,0 1-1,-1 2 1,40 4 0,-236 48 1418,152-46-1512,18-4-14,-1-1-1,0 0 1,0-1 0,0 1 0,0-1 0,-6 0-1,12-1-30,40 0-342,60-19-2536,-67 10-1687,-1-1-3738,-9 3-606</inkml:trace>
</inkml:ink>
</file>

<file path=ppt/ink/ink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29:44.74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27 231 8,'7'-14'2335,"0"1"-1,-2-1 1,0 0 0,0-1-1,4-28 1,-8 36-1681,1 0 1,-2 0-1,1 0 1,-1 0-1,0-1 0,-1 1 1,1 0-1,-1 0 0,-1 0 1,1 0-1,-1 0 1,-1 0-1,1 0 0,-5-7 1,7 13-644,0 1 1,0 0-1,0 0 1,0 0-1,0 0 1,0-1-1,0 1 1,0 0-1,-1 0 1,1 0-1,0 0 1,0 0-1,0-1 1,0 1-1,0 0 1,0 0-1,0 0 1,0 0-1,-1 0 1,1 0-1,0 0 1,0-1-1,0 1 1,0 0-1,0 0 0,0 0 1,-1 0-1,1 0 1,0 0-1,0 0 1,0 0-1,0 0 1,-1 0-1,1 0 1,0 0-1,0 0 1,0 0-1,0 0 1,-1 0-1,1 0 1,0 0-1,0 0 1,0 0-1,0 0 1,0 0-1,-1 0 1,1 0-1,0 0 1,0 1-1,0-1 1,0 0-1,0 0 1,-1 0-1,1 0 1,0 0-1,0 0 1,0 1-1,-3 14 35,2 25-332,1-36 371,8 179-105,-3-107 94,-7 141 0,0-207-96,1 0 0,-1 1 1,-1-1-1,0 0 1,0-1-1,-9 18 0,-11 1-2592,27-40-7318,10-19 1845,-2 10 4994,-1-4 2508</inkml:trace>
</inkml:ink>
</file>

<file path=ppt/ink/ink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29:45.08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34 377 8,'-7'-18'1912,"1"0"0,0-1 1,2 1-1,0-1 0,1 0 0,1-1 0,1-20 1,1 31-1320,1-1 1,1 1 0,0 0-1,0-1 1,1 1 0,6-15-1,-5 15-486,1 0 1,1 0-1,0 0 0,0 1 0,0 0 0,15-14 0,-16 17-55,1 0-1,0 0 1,1 0 0,-1 1-1,1 0 1,0 0 0,0 0-1,0 1 1,1 0 0,-1 1 0,1-1-1,-1 2 1,14-3 0,-18 4-47,0 0 1,1 0 0,-1 1 0,1-1 0,-1 1 0,0 0 0,1 0-1,-1 0 1,0 0 0,0 0 0,0 1 0,0-1 0,0 1 0,0 0 0,0 0-1,-1 0 1,1 0 0,-1 1 0,1-1 0,-1 1 0,0-1 0,0 1-1,0 0 1,0 0 0,0 0 0,-1 0 0,1 0 0,-1 0 0,0 0-1,0 1 1,0-1 0,-1 0 0,2 7 0,-1-4 23,-1 0 0,1 0-1,-1 0 1,0 0 0,0 0 0,-1 1 0,1-1 0,-1 0 0,-1 0-1,1 0 1,-1 0 0,0-1 0,-1 1 0,1 0 0,-1-1 0,0 1-1,-1-1 1,1 0 0,-1 0 0,0-1 0,0 1 0,-7 5 0,0 0-456,-2 0 1,1-1 0,-1-1-1,-1 0 1,0-1-1,0 0 1,-26 9 0,35-16-2723</inkml:trace>
</inkml:ink>
</file>

<file path=ppt/ink/ink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29:46.29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202 566 8,'-1'-1'512,"0"0"0,0 1-1,0-1 1,0 0 0,0 0 0,0 0-1,0 0 1,0 0 0,1 0 0,-1 0-1,0-1 1,1 1 0,-1 0 0,1 0-1,-1 0 1,1-1 0,-1 1 0,1-2-1,5-26 4354,0 18-4198,2 0 1,-1 1-1,12-15 0,-3 4 421,-11 15-695,-1-1 0,1 0-1,-1 1 1,0-2-1,-1 1 1,0 0 0,2-9-1,-4 15-319,0-1 1,0 1-1,0 0 0,0 0 0,0 0 0,0-1 0,0 1 0,0 0 0,-1 0 1,1 0-1,0 0 0,-1-1 0,1 1 0,-1 0 0,1 0 0,-1 0 0,0 0 1,0 0-1,1 0 0,-3-1 0,2 1-67,-1 0-1,0 0 1,0 0 0,-1 0 0,1 0 0,0 1-1,0-1 1,0 1 0,0 0 0,-1-1-1,1 1 1,0 0 0,0 0 0,-1 0 0,-2 1-1,-7 1-24,1 0-1,-1 1 0,1 0 1,0 1-1,0 0 0,1 1 1,-1 0-1,1 0 0,0 1 1,0 1-1,-15 12 0,18-13-13,0 1-1,1-1 0,-1 1 1,1 0-1,1 1 0,-1 0 0,1-1 1,0 2-1,1-1 0,0 0 1,1 1-1,-1 0 0,1 0 0,-2 17 1,4-24 27,1 0 1,0 0 0,-1 0-1,1 0 1,0 0 0,1 0-1,-1 0 1,0 0 0,0 0-1,1 0 1,-1 0 0,1 0-1,0 0 1,0 0-1,-1 0 1,1-1 0,0 1-1,1 0 1,-1 0 0,0-1-1,0 1 1,1-1 0,2 3-1,-1-2 17,1 0-1,-1-1 1,0 0 0,0 0-1,1 0 1,-1 0-1,1 0 1,-1 0-1,1-1 1,-1 0 0,1 0-1,5 0 1,6-2 49,-1 0-1,0-1 1,0 0 0,0-1 0,21-9 0,-18 5 6,0-1 0,-1-1 0,0 0 0,0-1 0,23-22 0,-33 27-18,0 1 0,-1-1 0,0 0 0,0 0 0,0-1 0,-1 1-1,0-1 1,0 0 0,-1 0 0,0 0 0,0-1 0,-1 1 0,0-1 0,0 0 0,0 1 0,0-11 0,-2 18-46,0 0 1,0 0-1,0 0 1,0 0 0,0 0-1,0 0 1,0 1-1,0-1 1,0 0-1,-1 0 1,1 0 0,0 0-1,0 0 1,0 0-1,0 0 1,0 0-1,0 1 1,0-1 0,0 0-1,0 0 1,0 0-1,0 0 1,0 0-1,0 0 1,0 0 0,-1 0-1,1 0 1,0 0-1,0 0 1,0 0-1,0 0 1,0 0-1,0 0 1,0 0 0,0 0-1,-1 0 1,1 0-1,0 0 1,0 0-1,0 0 1,0 0 0,0 0-1,0 0 1,0 0-1,-1 0 1,1 0-1,0 0 1,0 0 0,0 0-1,0 0 1,0 0-1,0 0 1,0 0-1,0 0 1,0 0 0,-1 0-1,1 0 1,0 0-1,0 0 1,0-1-1,0 1 1,0 0-1,0 0 1,0 0 0,0 0-1,0 0 1,0 0-1,0 0 1,-11 14-104,-8 17-83,17-25 174,0-1 1,1 1 0,0-1-1,0 1 1,0 0-1,0-1 1,1 1 0,0 0-1,0-1 1,0 1 0,1 0-1,0 0 1,0-1-1,1 1 1,-1-1 0,1 1-1,0-1 1,1 0 0,-1 0-1,6 8 1,-5-9 18,-1-1 0,1 1 0,0-1 0,0 0 0,0 0 0,1 0 0,-1-1 0,0 1 1,1-1-1,0 0 0,0 0 0,0 0 0,0 0 0,0 0 0,0-1 0,0 0 0,0 0 0,1 0 0,-1-1 0,0 1 1,1-1-1,-1 0 0,0 0 0,1-1 0,-1 1 0,0-1 0,8-2 0,14-5 65,0-2 0,0-1 0,-1-1 0,44-28 0,-57 31-16,1 0 1,-1 0-1,0-1 1,-1-1-1,-1 1 0,1-2 1,-2 0-1,1 0 1,-2 0-1,11-22 0,-18 33-33,0 0 0,-1 0 0,1 0 0,0 0 1,-1 0-1,0-1 0,1 1 0,-1 0 0,0 0 0,1-1 0,-1 1 0,0 0 0,0 0 0,0-1 0,0 1 0,0 0 0,0-1 0,-1 1 0,1 0 0,0 0 0,-1-1 0,1 1 0,-1 0 0,1 0 0,-1 0 0,-1-3 0,1 3-22,-1 0 0,0 0 0,1 1 0,-1-1 0,0 0 1,0 1-1,0-1 0,1 1 0,-1-1 0,0 1 0,0 0 0,0 0 0,0 0 0,0 0 0,-3 0 0,-6 2-52,1 0 1,0 0-1,0 1 1,0 0-1,-15 7 1,23-9 28,-1 0 0,1 0 0,-1 1 0,1-1 0,0 1 0,0-1 0,0 1 0,0 0 0,0 0 0,0 0 0,0 0 0,1 0 0,-1 0 0,1 0 0,-1 1 1,0 2-1,1-3 6,1 0 1,0-1 0,0 1-1,0 0 1,0-1 0,0 1-1,0-1 1,0 1 0,1 0-1,-1-1 1,0 1 0,1-1-1,0 1 1,-1 0 0,1-1 0,0 0-1,0 1 1,-1-1 0,3 3-1,4 3-2,-1-1 1,1 0-1,1 0 0,-1 0 0,1-1 0,0 0 0,13 6 1,-17-10 14,0 1-1,0 0 1,0 0 0,-1 0 0,1 0 0,0 0 0,-1 1 0,0 0 0,0 0 0,0-1 0,0 2 0,0-1 0,0 0 0,-1 1 0,1-1 0,-1 1 0,0 0 0,0 0 0,-1 0 0,1 0 0,-1 0-1,0 0 1,0 0 0,0 0 0,0 0 0,-1 1 0,0-1 0,0 0 0,0 0 0,0 1 0,-1-1 0,-1 6 0,2-9 3,0 0 0,-1 0 0,1 0 0,0 0-1,-1 1 1,1-1 0,0 0 0,0 0 0,0 0 0,0 0 0,0 0 0,0 0 0,0 1 0,0-1 0,1 0-1,-1 0 1,0 0 0,1 0 0,-1 0 0,1 0 0,-1 0 0,1 0 0,-1 0 0,1 0 0,1 1 0,-1-1 3,1-1 1,-1 0-1,0 1 1,1-1 0,-1 0-1,0 0 1,1 0-1,-1 0 1,0 0 0,1 0-1,-1 0 1,0-1-1,1 1 1,-1-1 0,0 1-1,1 0 1,-1-1-1,1 0 1,13-7 53,-1 0 0,24-18 0,-28 18-61,12-7 46,-2-1 0,0-1 1,-1-1-1,0 0 1,-2-2-1,0 0 0,-1-1 1,15-26-1,-23 32 23,0 1 0,-1-2 1,-1 1-1,0-1 0,-1 1 0,-1-2 0,0 1 0,-1 0 0,-1-1 0,-1 1 0,0-1 0,-1 0 1,-4-30-1,-4 12 4,-2-30 98,-1 322-1030,33 8 845,-22-262 23,0 0 0,0 0-1,1 0 1,-1 0-1,1 0 1,-1 0-1,1 0 1,0 0-1,1 0 1,-1 0-1,0-1 1,1 1-1,-1 0 1,1-1-1,0 1 1,0-1-1,0 0 1,0 1-1,0-1 1,1 0-1,-1 0 1,1-1-1,-1 1 1,1 0-1,-1-1 1,1 0-1,0 1 1,0-1-1,0 0 1,0-1-1,0 1 1,0 0-1,0-1 1,0 0-1,0 1 1,0-1-1,0-1 1,0 1 0,0 0-1,0-1 1,0 1-1,3-2 1,18-5-729,0-2-1,-1 0 1,31-18 0,20-22-7735,-73 49 7888,-1-1-1,1 0 1,0 0-1,0 0 1,0 1-1,0-1 1,-1 0-1,1 0 1,0 0-1,-1 0 1,1 0-1,-1 0 1,1-1-1,-1 1 1,0 0-1,1 0 1,-1 0-1,0-2 0,1-6-3157</inkml:trace>
</inkml:ink>
</file>

<file path=ppt/ink/ink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29:46.67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88 4649,'4'-1'11486,"4"-2"-5063,13-7-3541,10-2-5985,-15 5 4578,34-8-2398,69-13 1,-82 23-3868,-1 0-3971,-20 4 353</inkml:trace>
</inkml:ink>
</file>

<file path=ppt/ink/ink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29:47.78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1 247 8,'33'-46'12206,"4"-6"-5656,6 6-3626,-39 43-2871,0 0 0,0-1 1,0 1-1,1 1 1,-1-1-1,1 1 0,0-1 1,0 1-1,0 1 1,0-1-1,0 1 0,0 0 1,1 0-1,-1 0 1,0 1-1,1 0 0,-1 0 1,0 0-1,0 0 0,11 3 1,-12-2-51,1 1 1,-1 0-1,0-1 1,0 1-1,0 0 1,0 1-1,0-1 0,0 1 1,0 0-1,-1 0 1,0 0-1,1 0 1,-1 1-1,0-1 0,-1 1 1,1 0-1,-1 0 1,1 0-1,-1 0 1,0 0-1,-1 0 0,1 1 1,-1-1-1,0 0 1,0 1-1,0-1 1,0 8-1,0-2 28,-1 0 0,0-1-1,-1 1 1,0 0 0,0-1 0,-1 1-1,0-1 1,-1 1 0,0-1 0,0 0-1,-1 0 1,-5 9 0,9-18-26,0 0 0,0 0 0,0 0-1,0 0 1,0 0 0,1 0 0,-1 0 0,0 0 0,0 0-1,0 0 1,0 0 0,0 0 0,0 0 0,0 0 0,0 0-1,0 0 1,1 0 0,-1 1 0,0-1 0,0 0 0,0 0 0,0 0-1,0 0 1,0 0 0,0 0 0,0 0 0,0 0 0,0 0-1,0 1 1,0-1 0,0 0 0,0 0 0,0 0 0,0 0-1,0 0 1,0 0 0,0 0 0,0 1 0,0-1 0,0 0-1,0 0 1,0 0 0,0 0 0,0 0 0,0 0 0,0 0 0,0 1-1,0-1 1,0 0 0,0 0 0,0 0 0,0 0 0,0 0-1,0 0 1,0 0 0,16-10 200,29-23 10,-37 27-201,32-25 91,68-67 0,-93 85-101,-8 17-150,-8 29-210,-1-5 423,1-24-66,1-1-1,1 1 0,-1 0 1,1-1-1,-1 1 1,1 0-1,0-1 1,0 1-1,1-1 1,-1 1-1,1-1 1,0 0-1,-1 1 1,1-1-1,1 0 1,-1 0-1,0-1 1,1 1-1,0 0 0,-1-1 1,1 1-1,0-1 1,0 0-1,5 2 1,-2-2 13,0 0 1,0 0-1,0-1 1,1 0-1,-1 0 1,0-1-1,0 1 1,1-1-1,-1-1 1,0 1-1,0-1 1,1 0-1,10-4 1,25-10 35,-1-2 1,-1-1-1,-1-3 1,0-1-1,-2-1 1,35-29-1,-68 49 8,1-1 0,-1 0 0,-1 1 0,1-1 0,-1 0 0,1-1-1,3-6 1,-6 10-43,-1 1 0,0-1-1,1 0 1,-1 0 0,0 1-1,0-1 1,1 0 0,-1 1-1,0-1 1,0 0 0,0 0-1,0 1 1,0-1-1,0 0 1,0 0 0,0 1-1,0-1 1,-1 0 0,1 0-1,0 1 1,0-1 0,0 0-1,-1 0 1,0 0-19,0 0 1,0 0-1,-1 0 1,1 1-1,0-1 1,0 0-1,0 1 0,-1-1 1,1 1-1,0 0 1,-1-1-1,1 1 0,0 0 1,-1 0-1,1 0 1,0 0-1,-1 0 1,-1 0-1,-5 0-33,1 0 0,-1 1 0,1 0-1,-1 1 1,1 0 0,0 0 0,-1 0 0,1 1 0,0 0-1,0 0 1,1 1 0,-1-1 0,1 2 0,0-1-1,0 1 1,0 0 0,0 0 0,-8 11 0,11-13 25,1 1 1,-1 0 0,1 0-1,0 0 1,0 1 0,1-1-1,-1 0 1,1 1-1,0-1 1,0 1 0,0-1-1,1 1 1,-1 0 0,1-1-1,0 1 1,1 0-1,-1-1 1,1 1 0,0-1-1,0 1 1,0-1 0,0 1-1,1-1 1,0 0-1,0 1 1,0-1 0,1 0-1,-1-1 1,1 1 0,6 7-1,-6-9 22,0 1-1,0 0 1,0-1-1,0 0 1,1 1-1,-1-1 0,1-1 1,0 1-1,-1 0 1,1-1-1,0 0 1,0 0-1,0 0 1,0 0-1,0-1 1,0 1-1,0-1 1,0 0-1,0 0 1,0-1-1,0 1 1,0-1-1,4-1 1,10-3 50,1 0 0,-1-2 0,25-11 0,-33 13-40,19-10 37,-2-1-1,0-2 0,0 0 1,-2-2-1,0-1 0,-2-1 1,25-29-1,-33 27 210,-15 24-258,0-1 1,0 1-1,1-1 0,-1 1 1,0-1-1,0 0 1,0 1-1,0-1 0,0 1 1,0-1-1,0 1 1,0-1-1,-1 1 0,1-1 1,0 1-1,0-1 1,0 1-1,-1-1 0,1 1 1,0-1-1,0 1 1,-1-1-1,1 1 0,0-1 1,-1 1-1,0-1 1,-1 0-20,0 1 0,0-1 1,0 0-1,0 1 0,-1 0 0,1-1 1,0 1-1,0 0 0,-1 0 1,1 0-1,0 1 0,0-1 1,0 0-1,-1 1 0,1-1 0,0 1 1,0 0-1,-3 1 0,-6 3-31,0 0 0,0 0-1,1 1 1,-1 0-1,1 1 1,1 0-1,-17 17 1,23-22 30,1 0-1,0 0 1,0 0 0,0 0 0,0 1 0,0-1 0,0 1 0,1-1-1,-1 1 1,1 0 0,0-1 0,0 1 0,0 0 0,0 0-1,0 0 1,1 0 0,-1 0 0,1 0 0,0 0 0,0 0-1,0 0 1,0 0 0,1 0 0,-1 0 0,1 0 0,0 0 0,-1 0-1,1 0 1,1 0 0,-1-1 0,0 1 0,1 0 0,-1-1-1,1 1 1,0-1 0,3 4 0,-1-2 14,1-1 0,-1 0-1,1 1 1,0-2 0,0 1 0,0 0 0,0-1-1,0 0 1,1 0 0,-1-1 0,1 0 0,5 1-1,-5-1-1,-1 0-1,1 0 0,-1 1 1,0 0-1,1 0 0,-1 0 1,0 0-1,0 1 0,-1 0 1,10 7-1,-13-9-1,0 0-1,-1-1 1,1 1-1,-1 0 1,1 0 0,0 0-1,-1 0 1,0 0 0,1 0-1,-1 0 1,0 0 0,1 0-1,-1 1 1,0-1 0,0 0-1,0 0 1,0 0 0,0 0-1,0 0 1,0 0-1,0 0 1,-1 0 0,1 1-1,0-1 1,-1 0 0,1 0-1,-1 0 1,1 0 0,-1 0-1,0 1 1,-27 31-33,13-16-45,15-17 78,1 1 0,-1-1 1,1 0-1,-1 1 0,1-1 0,-1 0 0,1 1 1,-1-1-1,1 0 0,-1 0 0,1 0 0,-1 0 1,1 1-1,-1-1 0,1 0 0,-1 0 0,1 0 1,0 0-1,-1 0 0,1 0 0,-1 0 1,1 0-1,-1-1 0,1 1 0,-1 0 0,1 0 1,-1 0-1,1-1 0,-1 1 0,1 0 0,0-1 1,24-5 38,157-69 12,-154 61-30,-1-1 0,0-1 1,-1-2-1,29-25 0,-50 39 36,-1-1 0,0 1 0,0-1 0,-1 0 0,1 0 0,-1 0 0,0 0 0,-1 0 0,1-1 0,-1 0 0,0 1 0,-1-1 0,1 0 0,-1 0 0,0 0 0,-1 0 0,1 0 0,-1 0 0,-1-8 0,1 14-8,-2 0-75,0 1 1,0 0-1,0 0 0,0 0 1,0 0-1,0 0 0,0 1 1,1-1-1,-1 0 0,0 1 1,1-1-1,-1 1 0,1 0 1,0-1-1,-1 1 0,1 0 1,0 0-1,0 0 0,0 0 1,-1 3-1,0-1 7,0 1-1,1 0 1,-1-1 0,1 1 0,0 0 0,0 0 0,0 9-1,3-7 16,-1 0-1,1 0 0,0 0 0,1 0 1,0 0-1,0-1 0,0 1 1,1-1-1,7 11 0,-7-12 7,0 1 0,0-1 0,-1 1-1,0 0 1,0-1 0,-1 2 0,1-1 0,-1 0-1,-1 0 1,1 1 0,0 7 0,-2-12-1,-1 0 0,1 0-1,-1-1 1,1 1 0,-1-1 0,0 1 0,0 0 0,0-1-1,0 1 1,0-1 0,0 0 0,0 1 0,0-1 0,-1 0-1,1 0 1,-1 1 0,1-1 0,0 0 0,-1-1 0,0 1 0,1 0-1,-1 0 1,0-1 0,1 1 0,-3 0 0,-48 12-66,44-11 57,-12 2-845,-40 7 1108,41-12-3908,3-4-4037</inkml:trace>
</inkml:ink>
</file>

<file path=ppt/ink/ink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29:53.69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11 149 10074,'-1'0'206,"1"0"0,-1-1 0,1 1 0,-1 0 0,0-1 0,1 1 0,-1-1 0,1 1 0,-1-1 0,1 1 0,-1-1 0,1 1 0,-1-1 0,1 1 0,-1-1 0,1 0 0,0 1 0,0-1 0,-1 0 0,1 1 0,0-1 0,0 0 0,0 0 0,-1 1 0,1-1 0,0 0 0,0 1 0,0-1 0,0 0 0,1 0 0,-1 1-1,0-1 1,0-1 0,25-4 3074,-2 3-3805,50-14 888,-2-3 0,0-4 0,73-33 1,-270 82 810,76-9-1157,-5 1-17,-69 14 1,119 0 622,0 1 1,0 56 0,5-61-667,-1-12 39,1 0-1,1 0 1,0 0-1,0 0 1,7 22 0,-3-45 309,0 0 1,0 0 0,1 1 0,0 0 0,12-12 0,-12 15-323,0-1 1,1 1 0,-1 1 0,1-1 0,-1 1 0,1 1-1,0-1 1,0 1 0,0 0 0,1 0 0,-1 1 0,0 0 0,1 1-1,-1-1 1,0 1 0,1 1 0,-1-1 0,1 1 0,-1 1-1,0-1 1,0 1 0,13 6 0,-11-5-6,0 2-1,0 0 1,-1 0 0,1 0-1,-1 1 1,0 0 0,-1 1 0,1 0-1,-1 0 1,-1 0 0,0 1-1,0 0 1,0 0 0,-1 1-1,0-1 1,6 17 0,-9-21 16,-1-1 0,0 1 0,0 0 0,0 0 0,-1 0 0,0 0 0,1 0 0,-1 0 0,0 0 0,-1 0 0,1 0 0,-1 0 0,0 0 0,0 0 0,0 0 0,-2 4 0,-1-1 1,1-1-1,-1 0 1,0 0-1,-1 0 1,1 0-1,-1-1 1,0 0-1,-8 7 1,-9 4-25,-1-1 1,0-1 0,-42 19-1,63-33 28,-21 12-65,16-8 2,0 1 0,0-2 0,-1 1 0,1-1 0,-1 0 1,0 0-1,0-1 0,0 0 0,0-1 0,0 1 0,-13-1 1,21-1-11,-1-1 0,1 1 1,0 0-1,-1 0 0,1-1 1,0 1-1,-1 0 0,1 0 1,0-1-1,-1 1 0,1 0 1,0-1-1,0 1 0,-1-1 1,1 1-1,0 0 0,0-1 1,0 1-1,-1-1 0,1 1 1,0 0-1,0-1 0,0 1 1,0-1-1,0 1 0,0-1 1,0 1-1,0-1 0,0 1 1,0 0-1,0-1 0,0 1 1,1-1-1,-1 1 0,0-1 1,0 1-1,0 0 0,1-1 1,8-21-3617,-7 18 2070,9-18-5019,7-3-2735</inkml:trace>
</inkml:ink>
</file>

<file path=ppt/ink/ink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29:54.04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127 99 8818,'0'-2'373,"-1"-1"0,1 1-1,0 0 1,-1 0 0,0 0 0,1 0 0,-1 0 0,0 0 0,0 0 0,0 1-1,0-1 1,0 0 0,0 0 0,-1 1 0,1-1 0,-1 1 0,1-1 0,-1 1-1,1 0 1,-4-2 0,4 2-254,-1 1 1,0-1-1,0 1 0,1 0 0,-1 0 1,0 0-1,0 0 0,1 0 0,-1 0 1,0 1-1,0-1 0,1 0 0,-1 1 1,0 0-1,1-1 0,-1 1 0,1 0 1,-1 0-1,-1 1 0,-4 2-143,1 1-1,0 0 0,1 0 1,-1 0-1,1 1 0,0 0 1,0 0-1,1 1 0,-8 12 1,11-17 8,0-1 0,0 1 1,1 0-1,-1 0 0,1-1 1,-1 1-1,1 0 0,-1 0 1,1-1-1,0 1 1,0 0-1,0 0 0,0 0 1,0 0-1,0-1 0,1 5 1,0-5 39,-1 0 0,1 0 0,0-1 0,-1 1 0,1 0 1,0 0-1,0 0 0,0 0 0,-1-1 0,1 1 1,0 0-1,0-1 0,0 1 0,0-1 0,0 1 0,0-1 1,0 1-1,0-1 0,0 0 0,2 1 0,1-1 105,1 1 0,0-1-1,-1 0 1,1-1 0,-1 1-1,1-1 1,-1 1 0,1-1-1,-1-1 1,1 1 0,5-3-1,-3 0 20,0 0 0,0 0 1,-1 0-1,0-1 0,0 0 0,0 0 0,0-1 0,-1 1 0,0-1 0,8-12 0,-11 16-98,-1-1 1,1 0 0,-1 0-1,1 0 1,-1 0 0,0 0-1,0 0 1,-1-1 0,1 1-1,-1 0 1,1 0-1,-1-1 1,0 1 0,0 0-1,0 0 1,-1-1 0,1 1-1,-1 0 1,0 0-1,0 0 1,0-1 0,0 1-1,0 0 1,-1 1 0,1-1-1,-1 0 1,0 0-1,-3-3 1,4 5-121,0-1 1,0 1-1,0 0 0,0 0 1,-1 0-1,1 0 0,-1 0 1,1 0-1,-1 0 0,1 1 1,-1-1-1,1 0 0,-1 1 1,1-1-1,-1 1 0,0 0 1,1-1-1,-1 1 0,0 0 1,1 0-1,-1 0 0,0 0 1,0 0-1,1 1 0,-1-1 1,1 1-1,-1-1 0,0 1 1,1-1-1,-1 1 0,1 0 1,-1-1-1,1 1 0,-2 2 1,-18 20-5032,20-21 4321,0-1 0,1 1 0,-1 0-1,0 0 1,1 1 0,-1-1-1,1 0 1,0 0 0,-1 0 0,1 0-1,0 0 1,1 3 0,3 10-5199</inkml:trace>
</inkml:ink>
</file>

<file path=ppt/ink/ink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29:54.41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558 75 5065,'3'-21'8151,"-2"18"-7569,-1 0 1,1 0-1,-1 0 0,1 0 1,-1 0-1,0 0 0,0-1 0,0 1 1,0 0-1,-1 0 0,1 0 1,-1 0-1,0 0 0,0 0 1,-2-4-1,-14 39-369,-97 189 102,-187 270 0,220-362-110,74-116-276,0-1 0,2 1-1,-1 0 1,2 1 0,0-1-1,1 1 1,0 0 0,-2 23 0,5-35-197,0 0 1,0 1 0,1-1 0,-1 0 0,0 0 0,1 1 0,0-1 0,-1 0-1,1 0 1,0 0 0,2 3 0,-2-3-307,0-1 1,0 0-1,0 0 0,0 0 1,0 0-1,1 0 1,-1 0-1,0-1 0,1 1 1,-1 0-1,0 0 1,1-1-1,-1 1 0,1-1 1,-1 0-1,1 1 0,-1-1 1,1 0-1,-1 0 1,1 0-1,-1 0 0,1 0 1,-1 0-1,1 0 0,-1-1 1,4 0-1,15-4-3664</inkml:trace>
</inkml:ink>
</file>

<file path=ppt/ink/ink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29:54.74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0 147 8,'9'-18'3797,"-1"2"4013,-8 24-2345,-2-2-5556,1-1 166,-1 0-1,1 0 1,0 0-1,1 0 1,-1 0-1,1 8 0,0-13-38,0 0 0,0 1 0,0-1-1,1 1 1,-1-1 0,0 1 0,0-1-1,0 0 1,0 1 0,1-1 0,-1 0-1,0 1 1,0-1 0,1 1 0,-1-1-1,0 0 1,1 0 0,-1 1 0,0-1-1,1 0 1,-1 0 0,1 1 0,-1-1-1,0 0 1,1 0 0,-1 0 0,1 1-1,-1-1 1,1 0 0,24-8 1585,-14 2-1351,-1-1 0,0 0 1,0-1-1,0 0 0,12-13 0,-19 18-189,0-1 0,0 0 0,0 0 0,0 0 0,-1 0 0,1 0 0,-1-1 1,0 1-1,0-1 0,-1 1 0,0-1 0,1 0 0,-1 0 0,-1 1 0,1-1 0,-1-8 1,0 12-77,0 0 1,0-1 0,0 1 0,0 0-1,-1-1 1,1 1 0,0 0-1,-1-1 1,1 1 0,-1 0 0,1 0-1,-1 0 1,1-1 0,-1 1 0,0 0-1,0 0 1,0 0 0,1 0-1,-1 0 1,0 0 0,0 1 0,0-1-1,-1 0 1,1 0 0,0 1 0,-1-1-1,-1 0-19,0 0-1,1 1 0,-1 0 1,0-1-1,1 1 1,-1 0-1,0 1 0,1-1 1,-1 0-1,0 1 1,1-1-1,-4 2 0,-4 2-993,0 0-1,0 0 0,1 1 0,-1 0 0,-10 8 1,8-2-4483,5 1-2749</inkml:trace>
</inkml:ink>
</file>

<file path=ppt/ink/ink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29:55.24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33 92 14387,'-18'-3'2352,"4"1"3497,31-6-3418,33-6-2379,1 3 1,90-7-1,-75 10-21,2-5 8,-45 8 65,0 1 0,32-2 1,-57 7-272,0 0 1,0 0-1,0 0 1,0 0 0,0 1-1,1-1 1,-1 0-1,1 1 1,-1-1-1,1 1 1,-1 0-1,1-1 1,0 1-1,-1 2 1,-7 9-8160</inkml:trace>
</inkml:ink>
</file>

<file path=ppt/ink/ink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29:55.61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1 240 3465,'14'-79'11142,"-10"65"-10039,0 1 0,0-1 0,1 1 0,1 1 0,0-1 1,13-20-1,-21 42-1095,-1 0 0,1 0 1,1 1-1,0-1 0,0 18 0,0-13 17,0 1-29,1 1 0,0-1 0,1 0 0,1 0 0,0 0 0,1 0 0,0 0 0,12 28 0,-13-37 16,1 0-1,0-1 0,0 0 0,1 0 1,-1 0-1,1 0 0,0 0 0,1-1 1,-1 1-1,1-1 0,0 0 0,0-1 1,0 1-1,1-1 0,-1 0 0,1 0 1,-1-1-1,1 0 0,0 0 1,0 0-1,0 0 0,0-1 0,0 0 1,13 0-1,-9-2 70,0 1-1,0-2 1,0 1 0,0-2-1,0 1 1,-1-1 0,1-1-1,-1 1 1,0-2 0,0 1 0,0-1-1,-1-1 1,1 1 0,-1-1-1,-1-1 1,1 0 0,-1 0-1,0 0 1,-1-1 0,1 0-1,8-15 1,-10 14-36,1 0 0,-1 0-1,-1 0 1,0 0 0,0-1 0,-1 0-1,0 0 1,-1 0 0,0 0-1,0 0 1,-1-1 0,0 1 0,-1 0-1,0-1 1,-1 1 0,0 0-1,-1-1 1,0 1 0,-1 0 0,0 0-1,-5-12 1,7 19-161,-1 1 0,1-1 0,-1 0 0,0 1 0,0-1 0,0 1-1,0 0 1,0-1 0,0 1 0,-1 0 0,1 0 0,-1 1 0,1-1 0,-1 0 0,0 1 0,1 0-1,-1-1 1,-5 0 0,6 17-10898</inkml:trace>
</inkml:ink>
</file>

<file path=ppt/ink/ink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29:55.94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466 122 9274,'-4'-29'7529,"3"17"-6295,-1 0 0,0 0 0,0 0 0,-2 1 0,-4-13 0,7 23-1226,1 0 1,-1 0-1,0 0 1,0 1-1,0-1 1,0 1 0,0-1-1,0 0 1,0 1-1,0-1 1,0 1-1,0 0 1,0-1 0,0 1-1,0 0 1,0 0-1,0 0 1,0-1-1,0 1 1,0 0 0,-1 1-1,1-1 1,0 0-1,0 0 1,0 0-1,0 1 1,0-1 0,0 0-1,0 1 1,-2 0-1,-33 16-409,35-17 424,-11 7-65,-7 3-2,1 1 0,-18 14-1,31-22-12,1 1 0,0-1-1,0 1 1,1 0-1,-1 0 1,1 0 0,0 1-1,0-1 1,0 1-1,0 0 1,1-1-1,0 1 1,-3 9 0,5-10 22,0 0 0,0 0 0,0 0 0,1 0 1,-1 0-1,1 0 0,0 0 0,0 0 0,1 0 0,-1-1 1,1 1-1,-1 0 0,1-1 0,0 0 0,4 6 1,44 50 9,-38-45 26,-8-10 5,-1 0 0,0 0 0,0 0-1,0 1 1,-1-1 0,1 1-1,-1-1 1,0 1 0,-1 0-1,1 0 1,1 7 0,-3-10 6,0 0 1,0 0 0,0 0-1,0 0 1,0 0 0,-1 0-1,1 0 1,-1 0 0,1-1 0,-1 1-1,1 0 1,-1 0 0,0 0-1,0-1 1,0 1 0,0 0-1,0-1 1,-1 1 0,1-1-1,0 1 1,-1-1 0,1 0-1,-1 1 1,1-1 0,-1 0-1,0 0 1,1 0 0,-1 0 0,0-1-1,0 1 1,0 0 0,-2 0-1,-24 6-8,0-2 1,0 0-1,-1-2 0,1-1 0,-1-2 0,0 0 0,-53-9 1,57 1-642,14 1-2846</inkml:trace>
</inkml:ink>
</file>

<file path=ppt/ink/ink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29:57.28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5 488 2136,'-1'-4'1737,"0"-1"-1,0 1 0,0 0 1,1-1-1,0 1 0,0-1 1,0 1-1,0-6 0,14-36 3290,-10 37-4891,0 0 0,1 1 0,0-1 0,1 1 0,0 1 0,0-1 0,13-11 0,-17 17-148,0-1-1,0 1 1,0 0-1,1 0 1,-1 1-1,0-1 1,1 0-1,0 1 1,-1 0-1,1-1 1,0 1-1,0 0 1,0 1-1,0-1 1,-1 0-1,1 1 1,0-1-1,0 1 1,0 0-1,0 0 0,0 0 1,0 1-1,0-1 1,0 1-1,0 0 1,0-1-1,0 1 1,0 0-1,0 1 1,-1-1-1,1 0 1,-1 1-1,1 0 1,-1-1-1,1 1 1,-1 0-1,4 4 1,-3-1-8,1-1-1,-1 1 1,0 0-1,0 0 1,-1 0-1,0 0 1,0 0 0,0 1-1,0-1 1,-1 1-1,0-1 1,0 1-1,0 0 1,-1-1 0,1 1-1,-2 0 1,1 0-1,-1-1 1,-1 8 0,-34 81 14,51-114 372,1 0 0,33-29 1,-40 40-279,26-29-85,-25 26-24,0 0 0,0 1 1,2 1-1,-1-1 0,1 2 0,0 0 0,1 0 0,14-7 0,-25 16 14,0-1 1,-1 0-1,1 1 0,0-1 0,0 1 0,-1 0 1,1-1-1,0 1 0,0 0 0,0 0 1,-1 0-1,1 0 0,0 1 0,0-1 0,0 0 1,-1 1-1,1-1 0,0 1 0,0 0 1,-1-1-1,1 1 0,-1 0 0,3 1 0,-2 1-21,1-1 0,-1 1 0,1 0 0,-1 0 0,0 0 0,0 0 0,0 0 0,0 0 0,-1 1 0,0-1 0,2 4 0,0 3-32,-1 0 1,0 0-1,0 0 0,-1 0 0,0 0 0,-1 0 0,-1 17 1,-10 55 116,45-110 866,21-26-803,56-50-127,-110 104-8,-1 0 0,1 0 0,-1-1 0,1 1 0,-1 0 0,1 0-1,-1-1 1,1 1 0,0 0 0,-1 0 0,1 0 0,-1 0 0,1 0 0,-1 0 0,1 0 0,0 0 0,-1 0 0,1 0-1,-1 0 1,1 1 0,0-1 0,-1 0 0,1 0 0,-1 1 0,1-1 0,-1 0 0,1 1 0,-1-1 0,1 0-1,-1 1 1,1-1 0,-1 0 0,0 1 0,1-1 0,-1 1 0,0-1 0,1 1 0,-1-1 0,0 1 0,0-1-1,1 1 1,-1 0 0,0-1 0,0 1 0,0-1 0,0 2 0,15 43-111,-4-9 102,-7-32 33,-1 0 1,1 0 0,0 0-1,0 0 1,0-1-1,1 1 1,-1-1-1,1 0 1,0 0-1,-1-1 1,1 0 0,1 1-1,-1-2 1,0 1-1,0-1 1,1 1-1,-1-1 1,1-1-1,-1 1 1,1-1 0,6 0-1,12-1 81,0-1-1,0-1 1,32-8 0,-47 9-59,0-2 0,0 1 0,0-1 0,-1 0 0,1-1 0,-1 0 0,0 0 0,9-9 0,-13 12 15,-1 0 0,0-1 0,-1 1 0,1-1 0,0 0 0,-1 0-1,1 0 1,-1 0 0,0 0 0,0-1 0,0 1 0,-1 0 0,1-1 0,-1 0 0,0 1-1,0-1 1,0 0 0,0 0 0,-1 0 0,1 1 0,-1-1 0,0-6 0,-1 8-52,0-1 1,0 1 0,0 0 0,0 1 0,0-1-1,-1 0 1,1 0 0,0 0 0,-1 1 0,0-1-1,1 1 1,-1-1 0,0 1 0,1 0 0,-1 0 0,0 0-1,0-1 1,0 2 0,0-1 0,0 0 0,-1 0-1,1 1 1,0-1 0,0 1 0,0 0 0,0 0-1,-1-1 1,1 1 0,0 1 0,0-1 0,-1 0-1,1 0 1,-2 2 0,-11 0-100,1 0 1,0 2-1,-22 7 0,28-7 57,-1 0-1,1 0 1,-1 1-1,2 0 1,-1 1-1,0 0 1,1 0-1,0 1 1,-8 9-1,13-14 35,0-1 0,1 1 0,-1 0 0,1 0 0,-1 0 1,1 0-1,0 0 0,0 0 0,0 0 0,0 0 0,0 0 0,0 1 0,1-1 0,-1 0 0,1 1 0,-1-1 0,1 0 0,0 1 0,0-1 0,0 0 0,0 1 0,1-1 0,-1 0 0,0 1 0,1-1 1,0 0-1,0 1 0,-1-1 0,1 0 0,0 0 0,1 0 0,-1 0 0,0 0 0,1 0 0,-1 0 0,1 0 0,-1-1 0,1 1 0,0-1 0,0 1 0,4 2 0,-3-2 29,1-1-1,0 1 1,0-1 0,0 1-1,1-1 1,-1-1-1,0 1 1,0 0 0,0-1-1,1 0 1,-1 0-1,0 0 1,0-1-1,1 1 1,-1-1 0,0 0-1,0 0 1,0-1-1,6-2 1,-6 3 9,0-1 0,0 0 0,0 0 1,0 0-1,-1 0 0,1-1 0,0 0 0,-1 1 1,0-1-1,0 0 0,0-1 0,0 1 0,0-1 1,-1 1-1,1-1 0,-1 0 0,0 0 0,2-5 0,0 16-990,12 33 793,-15-38 180,0 0-1,0 0 1,0-1-1,0 1 1,1-1 0,-1 1-1,1-1 1,-1 1-1,1-1 1,-1 0-1,1 1 1,0-1-1,0 0 1,-1 0 0,1-1-1,0 1 1,0 0-1,0-1 1,0 1-1,0-1 1,0 1-1,3-1 1,12-1 57,-1-1 0,0-1 0,0 0-1,0-1 1,0-1 0,0-1 0,-1 0 0,0-1 0,25-15 0,8-9 167,64-53 0,-98 73-80,-1-1 0,18-19-1,-29 29-93,0 0-1,0-1 1,0 1 0,0-1-1,0 1 1,-1-1-1,1 1 1,-1-1-1,1 0 1,-1 0-1,0 0 1,0 0-1,0 0 1,-1 0-1,1 0 1,-1 0-1,0 0 1,0 0-1,0 0 1,0 0 0,0 0-1,0 0 1,-2-3-1,1 4-66,1 1-1,-1 0 0,0-1 1,-1 1-1,1 0 0,0-1 1,0 1-1,0 0 1,-1 0-1,1 0 0,-1 0 1,1 1-1,-1-1 0,1 0 1,-1 0-1,1 1 1,-1-1-1,0 1 0,1 0 1,-1-1-1,0 1 0,1 0 1,-1 0-1,0 0 1,1 0-1,-1 0 0,0 0 1,1 1-1,-1-1 0,0 0 1,1 1-1,-1-1 1,1 1-1,-4 1 0,3-1-25,0 0-1,0 0 1,0 0 0,0 0-1,0 0 1,0 0-1,0 1 1,0-1-1,0 1 1,1-1-1,-1 1 1,0 0 0,1 0-1,0 0 1,-1-1-1,1 1 1,0 1-1,0-1 1,0 0 0,0 0-1,0 0 1,1 0-1,-1 1 1,1-1-1,-1 4 1,2 1-3,0-1 1,1 0-1,0 1 1,0-1-1,1 0 1,0 0-1,0 0 0,5 8 1,-3-7 30,-2-1 0,1 1 0,-1 0 0,0 0 0,4 14 0,-4-4 3,1 2-7,-1 0 0,1 31 0,-1-51 39,0 1 1,0-1-1,0 1 0,-1-1 1,1 0-1,0 0 0,0 0 1,-1 0-1,1-1 0,3-2 1,-5 4-27,26-15-32,0-1 0,0-2 0,-2 0 0,0-2 0,-1 0 0,32-37 1,-41 38 142,0 0 0,-1-1 1,-1 0-1,-1-1 0,-1-1 1,-1 0-1,0 0 1,-2-1-1,6-26 0,-5 23 350,-9 46-1017,-5 43 218,-24 97 641,-2 14-4672,31-171 3733,-1 15-4781</inkml:trace>
</inkml:ink>
</file>

<file path=ppt/ink/ink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29:57.90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239 378 8,'1'-3'848,"-1"1"-1,0-1 1,-1 0-1,1 0 1,0 1 0,-1-1-1,0 1 1,1-1-1,-1 0 1,0 1 0,0-1-1,-1 1 1,1 0-1,0-1 1,-1 1 0,-2-4-1,2 5-453,-1-1-1,1 0 0,0 1 1,0 0-1,-1-1 1,1 1-1,-1 0 0,1 0 1,-1 0-1,0 1 1,1-1-1,-1 1 0,0-1 1,-2 1-1,-10 0-134,0 1 0,0 1 0,0 1 0,0 0 0,-15 5-1,-3 0 1236,-1 5-943,33-12-548,0-1-1,0 1 1,0 0-1,0 0 1,1-1-1,-1 1 1,0 0-1,1 0 1,-1 0-1,0 0 1,1 0-1,-1 0 1,1-1-1,0 1 1,-1 1-1,1-1 1,0 0-1,-1 0 1,1 1-1,1 1 6,-1 0-1,1 0 0,0-1 0,0 1 0,1 0 1,-1-1-1,0 1 0,1-1 0,-1 1 0,1-1 1,0 0-1,0 0 0,0 0 0,0 0 0,0 0 1,1 0-1,-1 0 0,0-1 0,4 2 0,25 16 107,1-2-1,1-1 1,0-2-1,1-1 0,0-1 1,50 9-1,-68-18-71,1-1-1,0 0 1,0-1 0,-1-1 0,1-1-1,0 0 1,0-1 0,-1 0-1,1-2 1,-1 0 0,0-1 0,0 0-1,27-14 1,-42 18-7,0 1 1,0 0-1,0-1 0,0 1 0,0-1 0,0 0 1,0 1-1,0-1 0,0 0 0,-1 1 1,1-1-1,0 0 0,0 0 0,-1 0 0,1 1 1,0-1-1,-1 0 0,1 0 0,-1 0 1,1 0-1,-1 0 0,0 0 0,1-1 0,-1 1 1,0-1-1,0 1-32,-1 0 0,1 1-1,-1-1 1,0 0 0,1 1 0,-1-1 0,0 0 0,1 1 0,-1-1-1,0 1 1,0-1 0,0 1 0,1 0 0,-1-1 0,0 1 0,0 0-1,0-1 1,0 1 0,0 0 0,0 0 0,1 0 0,-1 0 0,-1 0-1,-1 0-46,1-1 0,0 1 0,-1 0 0,1 0 0,0 0 0,-1 1 0,1-1 0,0 0 0,-1 1 0,1 0 0,0-1 0,0 1 0,-1 0 0,1 0 0,0 0 0,0 1 0,0-1 0,0 0 0,0 1 0,1-1 0,-1 1 0,0 0 0,1-1 0,-1 1 0,-2 4 0,4-5 22,-1 0 0,1 1 0,-1-1 0,1 1 0,0-1 0,0 1 0,-1-1 0,1 0 0,0 1 0,0-1-1,0 1 1,1-1 0,-1 1 0,0-1 0,0 0 0,1 1 0,-1-1 0,1 1 0,-1-1 0,1 0 0,0 1 0,-1-1 0,1 0 0,2 2 0,-1-1 12,0-1 1,0 1 0,0-1 0,1 1-1,-1-1 1,1 0 0,-1 0-1,1 0 1,-1 0 0,1-1 0,0 1-1,3 0 1,6 0 36,0-1 1,0 0-1,0 0 1,22-4-1,-11-1 5,-1-1 0,1-1 0,-1 0-1,-1-2 1,0-1 0,0 0 0,-1-1 0,0-2-1,-1 0 1,0-1 0,20-19 0,-29 23 18,0-1 0,0 0 0,-1 0 0,-1-1 1,0 0-1,0-1 0,-1 1 0,-1-1 0,0-1 1,-1 1-1,0-1 0,-1 0 0,-1 0 0,0 0 0,-1-1 1,0 1-1,-1-1 0,-2-26 0,0 30 3,0-1-1,0 1 0,-1-1 1,-1 1-1,0 0 1,0 0-1,-1 0 1,-1 0-1,-9-15 0,3 51-1385,4 10 1150,2 1 1,1 1-1,2-1 1,1 0 0,2 1-1,2-1 1,1 0-1,2 0 1,20 69-1,-25-100-296,1 1-1,0 0 0,0-1 1,1 1-1,0-1 1,0 0-1,0 0 0,5 6 1,13 1-10617</inkml:trace>
</inkml:ink>
</file>

<file path=ppt/ink/ink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29:58.30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1 100 16299,'6'-3'2337,"2"-3"-497,5-4-383,0 0-225,1 2-440,2-4-304,7 2-208,-2 0-128,6 2-64,0 0-48,1 3-16,-1 1-40,-6 0-208,3 3-528,-8 2-1088,-4 1-2553</inkml:trace>
</inkml:ink>
</file>

<file path=ppt/ink/ink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29:58.66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1 651 7306,'11'-50'9500,"-8"41"-9003,0 0 1,0 1-1,1 0 0,0-1 0,1 1 1,5-7-1,50-62 698,88-88 0,-28 35-715,-93 100-333,-17 20-22,0 0 0,-1-1-1,0 0 1,0 0-1,-1-1 1,-1 0 0,7-14-1,-14 25-77,1 0 0,-1 0 1,0 0-1,1 0 0,-1 0 0,0 0 0,0 0 0,0-1 0,0 1 0,0 0 0,0 0 1,0 0-1,0 0 0,0 0 0,0-1 0,-1 1 0,1 0 0,0 0 0,-1-2 1,0 3-61,0-1 1,1 1 0,-1-1 0,1 1-1,-1-1 1,0 1 0,1 0 0,-1-1-1,0 1 1,1 0 0,-1 0 0,0-1-1,1 1 1,-1 0 0,0 0 0,0 0-1,1 0 1,-1 0 0,0 0 0,0 0-1,1 0 1,-2 0 0,0 1-68,-1-1 0,1 1 0,-1-1 0,1 1 0,0 0 0,0 0 0,-1 0 0,1 1-1,0-1 1,0 0 0,0 1 0,0-1 0,0 1 0,1 0 0,-1-1 0,-2 5 0,1 0 18,1 0 0,-1 0 0,2 0 0,-1 0 0,1 0 0,0 1 0,0-1 0,0 0 0,1 1 0,0-1 0,0 1 0,1-1 0,0 0 0,0 0 0,3 8-1,4 14 23,1 0 0,15 29 0,0 1 27,-22-53 22,0 0 1,0 1-1,-1-1 0,0 1 0,0 0 0,0-1 0,-1 1 0,1 0 0,-2 8 0,0-11-7,0 0-1,1-1 1,-2 1 0,1-1 0,0 1 0,0-1 0,-1 0 0,1 1 0,-1-1-1,0 0 1,0 0 0,0 0 0,0 0 0,0-1 0,0 1 0,0 0 0,0-1-1,-1 0 1,1 1 0,-1-1 0,1 0 0,-3 1 0,-4 1-14,1 0 0,-1-1 1,0 0-1,1 0 0,-1-1 1,0 0-1,0-1 0,-15-1 1,21 1-165,1 0 0,-1 0 1,0 0-1,1-1 1,-1 1-1,1-1 1,-1 0-1,0 0 1,1 0-1,-1 0 0,1 0 1,0-1-1,-1 1 1,1-1-1,0 1 1,0-1-1,0 0 1,0 0-1,0 0 0,1 0 1,-1 0-1,0 0 1,1 0-1,0-1 1,-1 1-1,1-1 1,0 1-1,0-1 0,0 1 1,1-1-1,-1 0 1,0-3-1,1 3-346,1 1 0,-1 0-1,1 0 1,0 0 0,-1 0 0,1 0-1,0 0 1,0 0 0,0 0 0,1 0-1,-1 0 1,0 0 0,1 1 0,-1-1-1,1 1 1,-1-1 0,1 1 0,0-1-1,0 1 1,-1 0 0,1 0-1,0 0 1,0 0 0,0 0 0,0 0-1,0 1 1,1-1 0,-1 1 0,0-1-1,2 1 1,18-4 10</inkml:trace>
</inkml:ink>
</file>

<file path=ppt/ink/ink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29:59.77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0 561 40,'12'-8'18764,"-3"-1"-16466,5-8-4086,-1 2 2357,53-47-387,-41 41 70,-1-2-1,-1 0 0,25-33 0,-42 46-127,0 0-1,0 0 0,0 0 1,-1-1-1,-1 0 0,0 0 1,-1 0-1,0 0 0,0-1 1,-1 1-1,-1-1 0,0 1 1,0-14-1,-1 12 20,-1 0-1,0 0 1,0 0 0,-1 0-1,-1 1 1,0-1 0,-1 1-1,0 0 1,-1 0 0,0 0 0,-8-11-1,5 108-2216,-15 114 2140,11-130-54,4 1-1,3-1 1,5 80-1,0-146 6,0 0-1,0 0 0,1 1 0,-1-1 0,1 0 0,-1 0 1,1 0-1,0 0 0,2 4 0,-2-6 11,0-1 0,0 0 0,0 1 0,0-1 0,0 1 1,0-1-1,0 0 0,0 0 0,0 0 0,0 0 0,0 0 0,0 0 0,0 0 0,0 0 0,0 0 0,0 0 0,0 0 0,0-1 0,0 1 0,0 0 1,0-1-1,0 1 0,0 0 0,0-1 0,0 0 0,-1 1 0,1-1 0,0 1 0,0-1 0,-1 0 0,1 0 0,0 0 0,219-165 435,-220 166-480,1-1 1,-1 1-1,1 0 0,-1 0 1,1 0-1,-1-1 0,1 1 1,-1 0-1,1 0 0,-1 0 1,1 0-1,0 0 1,-1 0-1,1 0 0,-1 0 1,1 1-1,-1-1 0,1 0 1,-1 0-1,1 0 0,-1 0 1,1 1-1,-1-1 1,1 0-1,-1 1 0,1-1 1,-1 0-1,1 1 0,-1-1 1,0 0-1,1 2 1,20 21-64,6 5 123,-19-25-16,0-1-1,0 0 1,0 0-1,1-1 1,-1 0-1,0-1 1,0 0 0,1 0-1,-1 0 1,0-1-1,0-1 1,15-3-1,-6 0 17,0 0 0,-1-1 0,0-1-1,0 0 1,17-11 0,-22 10 57,-1 0 1,0 0-1,0-1 0,-1 0 1,15-19-1,-22 25-71,-1 1 0,1 0 0,-1-1 0,1 1 0,-1-1 0,0 0 0,0 1 1,0-1-1,0 0 0,-1 0 0,1 1 0,-1-1 0,1 0 0,-1-4 0,-1 6-34,1-1 0,-1 0 0,0 0 0,1 1 0,-1-1 0,0 0-1,0 1 1,0-1 0,0 1 0,0-1 0,-1 1 0,1 0 0,0-1 0,-1 1 0,1 0 0,-1 0 0,1 0 0,-1 0 0,0 0 0,1 0 0,-1 1 0,0-1-1,1 0 1,-5 0 0,1 0-44,0 0-1,0 0 0,-1 1 0,1-1 0,-1 1 0,1 1 1,0-1-1,-1 1 0,1-1 0,0 2 0,-1-1 1,1 0-1,0 1 0,0 0 0,0 1 0,0-1 1,1 1-1,-1-1 0,1 2 0,-1-1 0,1 0 1,-5 6-1,3-4 15,1 0 1,0 0-1,0 1 1,1 0 0,0 0-1,0 0 1,0 0-1,1 1 1,-1-1-1,2 1 1,-1 0-1,1 0 1,0 0 0,0 0-1,1 0 1,-1 8-1,2-13 33,0-1 0,-1 1-1,1-1 1,0 1 0,0-1-1,0 1 1,1-1 0,-1 1-1,0-1 1,0 0 0,1 1 0,-1-1-1,1 1 1,-1-1 0,1 0-1,0 1 1,-1-1 0,1 0-1,0 0 1,0 1 0,0-1-1,0 0 1,0 0 0,0 0 0,0 0-1,1 0 1,-1-1 0,0 1-1,0 0 1,1 0 0,-1-1-1,0 1 1,1-1 0,-1 1-1,1-1 1,-1 0 0,1 1 0,-1-1-1,1 0 1,-1 0 0,1 0-1,-1 0 1,0 0 0,1 0-1,-1-1 1,1 1 0,-1-1-1,1 1 1,-1-1 0,0 1 0,1-1-1,-1 1 1,2-2 0,7-2 91,-1-1 1,0 0-1,0 0 1,0-1 0,0 0-1,9-9 1,47-52 183,-66 74-388,0-1-1,0 1 1,0 0 0,1 0 0,0 0-1,0 0 1,2 10 0,-1-4 15,-1-10 104,0 0 0,1 0-1,-1 1 1,0-1 0,1 0 0,0 0 0,0 0-1,0 0 1,0 0 0,0 0 0,1 0 0,-1 0-1,1 0 1,0 0 0,0-1 0,0 1 0,0-1 0,0 1-1,1-1 1,2 2 0,-1-2 7,0 0 0,0 0 0,0 0 0,0 0 1,0-1-1,1 0 0,-1 0 0,1 0 0,-1-1 0,1 1 0,-1-1 0,9-1 1,6-1 23,1-2 0,-1 0 1,1-1-1,-2-1 1,26-11-1,-5 0 59,-2-1 0,0-2-1,-1-2 1,-1-1 0,-1-2-1,-1-1 1,49-50 0,-79 72-18,0 1 0,0-1-1,0 0 1,-1 0 0,1 0 0,-1 0 0,0-1 0,0 1 0,-1-1 0,2-6 0,-3 11-58,1-1 0,-1 0 1,0 0-1,0 0 1,0 0-1,0 1 0,-1-1 1,1 0-1,0 0 1,0 0-1,0 0 1,-1 1-1,1-1 0,0 0 1,-1 0-1,1 1 1,-1-1-1,1 0 0,-1 1 1,1-1-1,-1 0 1,1 1-1,-2-2 0,0 2-35,1-1-1,-1 0 1,0 0-1,0 1 0,0-1 1,0 1-1,0 0 1,0-1-1,0 1 1,0 0-1,0 0 0,0 0 1,0 1-1,-3 0 1,-3 0-46,0 0 0,0 1 0,0 1 0,0-1 1,1 1-1,-1 0 0,1 1 0,-1 0 1,1 0-1,-6 6 0,11-9 41,0 1 1,0 0-1,0-1 1,0 1-1,1 0 1,-1 0-1,1 0 0,-1 0 1,1 0-1,0 0 1,0 1-1,0-1 1,0 0-1,0 1 1,1-1-1,-1 0 0,1 1 1,-1-1-1,1 1 1,0-1-1,0 1 1,0-1-1,0 1 1,0-1-1,1 1 0,-1-1 1,1 0-1,0 1 1,0-1-1,-1 0 1,1 1-1,1-1 0,-1 0 1,0 0-1,1 0 1,-1 0-1,3 2 1,1 3 22,1-1 0,0-1 1,0 1-1,1-1 0,0 0 1,0 0-1,15 6 0,-15-7 3,0 0 0,0 0 0,0 1 0,-1-1 0,1 1 0,6 7-1,-11-9 4,-1 0-1,1-1 0,0 1 0,-1 0 0,1 0 1,-1 0-1,0 0 0,0 0 0,0 0 0,0 0 1,-1 0-1,1 0 0,-1 1 0,0-1 0,0 0 1,0 0-1,0 0 0,-1 1 0,-1 5 0,2-8 1,0-1 0,0 1 0,0-1 0,-1 1 0,1-1 0,0 1 0,0-1 0,0 1 0,0-1 0,0 1 0,0-1 0,0 1 0,0-1 0,0 1 0,1-1-1,-1 1 1,0-1 0,0 1 0,0-1 0,1 1 0,-1-1 0,0 1 0,0-1 0,1 1 0,-1-1 0,0 1 0,1-1 0,-1 0 0,0 1 0,1-1 0,-1 0 0,1 1 0,-1-1-1,1 0 1,-1 0 0,1 1 0,-1-1 0,1 0 0,-1 0 0,1 0 0,-1 0 0,1 0 0,-1 1 0,1-1 0,-1 0 0,1 0 0,-1 0 0,1-1 0,-1 1 0,1 0 0,0 0 0,-1 0-1,1 0 1,-1 0 0,1-1 0,-1 1 0,1 0 0,0-1 0,38-17 322,-30 14-297,86-37 134,40-19-36,-119 51-47,0 0-1,-1-1 1,0-1 0,-1-1 0,0 0 0,12-14 0,-25 25-50,0 1-1,0-1 1,1 0 0,-2 0 0,1 0 0,0-1-1,0 1 1,0 0 0,0 0 0,-1 0 0,1 0-1,0-1 1,-1 1 0,0 0 0,1-1 0,-1 1 0,0-1-1,1 1 1,-1 0 0,0-1 0,0 1 0,0-1-1,0 1 1,-1-2 0,1 2-31,-1 0-1,0 1 1,0-1-1,0 0 1,0 0 0,0 0-1,0 1 1,0-1-1,-1 1 1,1-1 0,0 1-1,0-1 1,0 1-1,-1 0 1,1-1 0,0 1-1,-1 0 1,1 0-1,0 0 1,-2 0 0,-6 0-76,0 0 1,1 1 0,-1 0 0,0 1 0,1 0 0,-12 4 0,16-5 45,0 1-1,0 0 1,0 0 0,1 0-1,-1 0 1,1 1 0,-1-1-1,1 1 1,0 0-1,0 0 1,0 0 0,0 1-1,1-1 1,-1 0 0,1 1-1,0 0 1,0 0-1,0 0 1,1-1 0,-1 2-1,1-1 1,0 0 0,0 0-1,0 0 1,1 0 0,0 1-1,-1-1 1,1 0-1,1 0 1,0 9 0,1-7 23,-1 0 1,1 0 0,1-1 0,-1 1 0,1 0-1,-1-1 1,1 0 0,1 0 0,-1 0-1,1 0 1,0 0 0,0-1 0,1 1-1,-1-1 1,1 0 0,0-1 0,0 1-1,0-1 1,0 0 0,1 0 0,7 2 0,2-1-43,0 0 0,1-1-1,-1-1 1,1-1 0,0 0 0,-1-1 0,1 0 0,0-1 0,-1-1 0,1-1 0,-1 0 0,0-1 0,0-1 0,0 0 0,25-13 0,-14-1-2006,-17 2-6829</inkml:trace>
</inkml:ink>
</file>

<file path=ppt/ink/ink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0:00.33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1 167 7730,'13'-53'5578,"-9"32"-3460,1 1 0,2-1-1,13-31 1,-20 58-2024,0 0-1,1 0 1,-1 0-1,1 0 1,0 0-1,4 10 1,0 3-19,10 71 220,-4 0-1,-1 134 1,2-235-9929</inkml:trace>
</inkml:ink>
</file>

<file path=ppt/ink/ink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0:00.69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56 109 8130,'-2'0'395,"0"0"0,0 0 0,-1 0 0,1 1-1,0-1 1,0 1 0,0-1 0,0 1 0,0 0 0,0 0 0,-3 2 0,4-2-341,0-1 0,0 1 1,1 0-1,-1 0 0,0 0 0,0 0 0,0 0 1,1 0-1,-1 0 0,0 0 0,1 0 0,-1 0 0,1 0 1,-1 1-1,1-1 0,0 0 0,-1 0 0,1 1 0,0-1 1,0 0-1,0 0 0,0 1 0,0-1 0,0 0 1,0 0-1,0 1 0,1-1 0,-1 0 0,0 0 0,1 0 1,-1 1-1,1-1 0,1 2 0,-1-2 75,0 0-1,0 0 1,0 0-1,0 0 1,0-1 0,0 1-1,0 0 1,0 0-1,0-1 1,0 1-1,1-1 1,-1 1-1,0-1 1,0 0 0,1 1-1,-1-1 1,0 0-1,1 0 1,-1 0-1,0 0 1,1 0 0,-1 0-1,0 0 1,0-1-1,1 1 1,-1 0-1,0-1 1,1 1-1,-1-1 1,0 1 0,0-1-1,0 1 1,0-1-1,0 0 1,0 0-1,2-1 1,40-30 1476,-38 26-1384,0 0 0,-1 0 0,0 0 0,0 0 0,0 0 0,-1-1 0,0 0 0,0 0 1,3-12-1,-5 17-211,-1 1 0,0-1 0,1 1 1,-1-1-1,0 0 0,0 1 0,0-1 0,0 0 1,0 1-1,0-1 0,0 1 0,0-1 0,-1 0 1,1 1-1,-1-1 0,1 1 0,-1-1 1,1 1-1,-1-1 0,0 1 0,0 0 0,0-1 1,0 1-1,0 0 0,0-1 0,0 1 0,0 0 1,-1 0-1,1 0 0,0 0 0,-1 0 1,1 1-1,-1-1 0,1 0 0,-1 1 0,1-1 1,-1 1-1,1-1 0,-1 1 0,1-1 0,-1 1 1,0 0-1,1 0 0,-1 0 0,0 0 1,1 0-1,-1 1 0,1-1 0,-3 1 0,-1-1-80,0 1-1,0 0 0,0 0 0,0 0 0,0 1 0,0 0 0,0 0 0,1 0 1,-1 0-1,1 1 0,-1 0 0,1 0 0,0 0 0,0 0 0,1 1 1,-7 6-1,8-7-388,-1 0 1,1 1 0,0-1 0,0 1 0,0-1-1,1 1 1,-1 0 0,1-1 0,-1 8-1,1-8-555,1 1-1,0-1 0,0 1 0,0-1 0,0 1 0,0-1 0,1 1 1,0-1-1,0 0 0,0 1 0,0-1 0,2 4 0,7 10-3791</inkml:trace>
</inkml:ink>
</file>

<file path=ppt/ink/ink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0:01.02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343 123 3049,'8'-37'8820,"-4"19"-5274,-2 0-1,1-31 1,-4 54-3499,0-1 0,0 1 0,-1 0 0,0-1 0,0 1 0,0-1 0,0 0 0,-4 5 0,-3 8-31,-222 440 471,223-442-553,-55 115 316,57-117-506,1 2 1,1-1-1,0 0 0,1 1 0,0 0 1,1 0-1,0 20 0,10-1-4320,2-22-967,8-8-3966,-3-8 7575</inkml:trace>
</inkml:ink>
</file>

<file path=ppt/ink/ink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0:01.37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175 23 7066,'-21'1'7017,"0"3"-3664,18-3-3229,0 0 0,0 0 0,-1 0 0,1 1 0,0-1 0,0 1 0,1 0 0,-1 0 0,0 0 0,1 1 0,-1-1 0,1 0 0,-1 1 0,1 0 0,0-1 0,-3 6 0,4-6-110,1-1-1,-1 0 1,0 0 0,1 0-1,-1 1 1,1-1 0,-1 0-1,1 0 1,-1 1 0,1-1-1,0 0 1,0 1 0,0-1-1,-1 1 1,1-1 0,1 0-1,-1 1 1,0-1 0,0 0-1,0 1 1,1-1 0,-1 0-1,1 1 1,-1-1 0,2 2-1,-1-1 22,1 0 0,0-1-1,0 1 1,0-1 0,0 1-1,0-1 1,0 0 0,0 0-1,0 0 1,0 0 0,0 0-1,1 0 1,3 0 0,1 1 65,0-1 0,0 0 0,0 0 0,0-1 0,0 0 0,0 0 0,0-1 0,1 0 0,7-2 0,-11 1 3,1 0 1,-1 0 0,0 0 0,0-1 0,0 0 0,0 0 0,0 0 0,0 0-1,-1 0 1,0-1 0,1 0 0,-1 0 0,3-6 0,-5 9-66,0-1 0,0 0 0,-1 1 0,1-1 0,-1 1 0,1-1 0,-1 0 0,0 1 0,1-1 0,-1 0 0,0 1 0,0-1 0,0 0 0,-1 1-1,1-1 1,0 0 0,-1 1 0,1-1 0,-1 0 0,1 1 0,-1-1 0,0 1 0,1-1 0,-1 1 0,0-1 0,0 1 0,0 0 0,0-1 0,-1 1 0,1 0 0,0 0 0,0 0 0,-1 0 0,1 0 0,-1 0 0,1 0 0,-1 0 0,1 1 0,-1-1 0,1 0 0,-1 1 0,-2-1 0,-7-2-62,-1 0-1,1 0 1,0 1 0,-1 1-1,0 0 1,1 1 0,-1 0-1,1 0 1,-1 1 0,1 1-1,-1 0 1,1 1 0,0 0-1,0 0 1,0 1 0,-18 10-1,28-13-21,0-1 0,1 0-1,-1 1 1,0-1-1,1 1 1,-1-1-1,1 0 1,-1 1-1,1 0 1,-1-1 0,1 1-1,-1-1 1,1 1-1,0 0 1,-1-1-1,1 1 1,0 0-1,0-1 1,-1 1 0,1 0-1,0-1 1,0 1-1,0 0 1,0 0-1,0-1 1,0 1-1,0 0 1,0-1-1,0 2 1,17 15-2509,30 2-5036,-18-14 1525,4-3-379</inkml:trace>
</inkml:ink>
</file>

<file path=ppt/ink/ink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0:01.76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116 105 10210,'-35'-5'6730,"-46"-1"-744,152-7-4456,-37 5-1463,77-19 59,-58 13-27,1 2 1,82-7 0,-118 22-389,-14 6 1304,-15 7-2651,-2-4-3782</inkml:trace>
</inkml:ink>
</file>

<file path=ppt/ink/ink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0:02.75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90 8,'0'-7'2279,"1"1"-1,0-1 1,0 1 0,1-1 0,0 1-1,0 0 1,0-1 0,6-8-1,8-8 1054,-17 28-3350,0-1 0,0 1 0,1-1 0,-1 1 0,1-1 0,0 1 0,1-1 0,-1 1 0,2 5 0,-1 7 44,-4 218 173,10-192 463,2-30-3214,-9-13 2216,1 1-1,-1-1 1,1 0-1,-1 0 1,1 0-1,-1 0 1,1-1-1,-1 1 1,0 0-1,1 0 1,-1 0-1,1 0 1,-1 0-1,1-1 1,-1 1-1,0 0 1</inkml:trace>
</inkml:ink>
</file>

<file path=ppt/ink/ink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0:03.11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 30 11458,'-1'-30'6987,"15"65"-8203,7-2-4116,3 5-5555,-14-17 9885</inkml:trace>
</inkml:ink>
</file>

<file path=ppt/ink/ink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0:03.51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17 380 9418,'-5'-15'3407,"-3"-7"3789,5 44-5874,3-22-1304,-1 0-1,1 1 1,0-1-1,0 0 1,0 0-1,0 1 1,0-1-1,0 0 1,0 0 0,0 1-1,0-1 1,1 0-1,-1 1 1,0-1-1,0 0 1,0 0-1,0 1 1,0-1-1,0 0 1,0 0-1,1 0 1,-1 1-1,0-1 1,0 0-1,0 0 1,0 0-1,1 1 1,-1-1 0,0 0-1,0 0 1,1 0-1,-1 0 1,0 0-1,0 1 1,1-1-1,-1 0 1,0 0-1,0 0 1,1 0-1,-1 0 1,0 0-1,0 0 1,1 0-1,-1 0 1,0 0-1,1 0 1,-1 0 0,0 0-1,0 0 1,1 0-1,-1-1 1,1 1-1,21-14 442,30-38-215,-39 39-154,-5 4-69,1 1-1,-1 0 1,2 0 0,-1 1-1,1 1 1,12-7 0,-19 11-28,-1 1 1,1 0-1,0 0 1,0 1-1,-1-1 1,1 0-1,0 1 1,0 0 0,0 0-1,0 0 1,-1 0-1,1 0 1,0 0-1,0 1 1,0-1-1,0 1 1,-1 0-1,1 0 1,0 0-1,-1 0 1,1 0-1,-1 1 1,1-1-1,-1 1 1,0 0-1,1-1 1,-1 1-1,0 0 1,0 0-1,3 5 1,24 30-55,-21-25 53,2 0-1,-1 0 0,2-1 1,-1 0-1,17 12 1,-22-20 17,-1 0 0,1-1 0,1 1 0,-1-1 0,0 0 0,0 0 0,1-1 0,-1 1 0,1-1 0,-1-1 0,1 1 0,-1-1 1,1 0-1,0 0 0,-1 0 0,1-1 0,-1 0 0,10-3 0,-7 2 35,0 0 0,-1-1 0,1 0 0,-1 0 1,1-1-1,-1 1 0,-1-2 0,1 1 0,0-1 0,-1 0 1,0 0-1,0-1 0,-1 0 0,1 0 0,-1 0 0,-1-1 0,1 1 1,-1-1-1,0 0 0,-1-1 0,1 1 0,-1-1 0,-1 1 0,0-1 1,0 0-1,0 0 0,-1 0 0,0 0 0,-1-14 0,-1-179 523,1 200-555,-11 42-744,1-4 701,-4 13 6,-10 72 0,22-108 19,0 0 1,1 1 0,1-1-1,1 0 1,0 1 0,1-1-1,0 0 1,1 0 0,1 0-1,5 13 1,-8-23-49,1-1 0,-1 1 1,1-1-1,0 0 0,0 0 1,0 0-1,1 0 0,-1 0 1,1 0-1,-1-1 0,1 1 0,0-1 1,0 0-1,0 0 0,1 0 1,-1 0-1,0 0 0,1-1 0,-1 1 1,1-1-1,-1 0 0,1 0 1,0-1-1,-1 1 0,1-1 1,0 1-1,-1-1 0,1 0 0,0-1 1,0 1-1,-1-1 0,1 1 1,0-1-1,6-3 0,2 0-797,-1 0 0,1 0-1,-1-2 1,11-6 0,35-27-8519,-34 17 784</inkml:trace>
</inkml:ink>
</file>

<file path=ppt/ink/ink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0:03.86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65 7962,'19'-3'7611,"16"-8"-6287,-6 1-923,29-4 1,62-7 1,-43 16-3718,-73 5 2124,0 0-1,1 1 0,-1-1 0,0 1 1,1 0-1,-1 0 0,6 3 0,5 3-4054</inkml:trace>
</inkml:ink>
</file>

<file path=ppt/ink/ink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0:05.21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1 706 2817,'8'4'8807,"6"-8"-4473,16-12-2460,-23 12-1354,36-19 713,59-42 0,-88 55-1019,1-1-1,-2-1 1,0 0 0,0-1 0,-1 0 0,-1-1 0,15-23 0,-26 36-188,1 1 0,0-1 0,-1 0 0,1 0 1,-1 0-1,1 1 0,-1-1 0,1 0 0,-1 0 0,0 0 1,1 0-1,-1 0 0,0 0 0,0 0 0,0 0 0,0 0 1,0 0-1,0 0 0,0 0 0,0 0 0,0 0 0,0 0 1,0 0-1,-1 0 0,1 0 0,-1-1 0,0 1-28,0 1 1,0-1-1,0 1 0,0-1 0,0 1 0,-1 0 0,1-1 0,0 1 1,0 0-1,0 0 0,0 0 0,-1 0 0,1 0 0,0 0 1,0 0-1,0 1 0,0-1 0,-2 1 0,-6 1-79,0 0 1,1 1-1,-1 1 1,-11 6-1,3 0 15,1 1 0,1 1 0,0 1 1,1 0-1,-23 26 0,33-33 33,-1 0 1,1 0-1,1 0 1,-1 0-1,1 1 1,0 0-1,1-1 1,-3 11-1,4-13 11,0 0-1,1 0 0,0 0 1,0 0-1,0 0 0,0 0 1,1 0-1,-1 0 1,1 0-1,0 0 0,0 0 1,1 0-1,-1-1 0,1 1 1,0-1-1,2 5 1,-2-6-3,-1 0 1,1 0-1,-1 0 1,1 0-1,0 0 1,0-1 0,0 1-1,0-1 1,0 1-1,0-1 1,0 0-1,0 0 1,1 0 0,-1 0-1,0 0 1,1 0-1,-1-1 1,4 1-1,0 0 10,0-1 0,0 0-1,0-1 1,0 1 0,0-1 0,0 0-1,8-3 1,7-4 30,0 0 0,0-1 0,20-14 0,6-5 239,-2-2 0,0-3 1,-2-1-1,-2-2 0,42-47 1,-82 83-244,-1 0 1,0 0 0,0 0 0,0 0 0,0-1 0,1 1 0,-1 0 0,0 0 0,0 0 0,0 0-1,0 0 1,0-1 0,0 1 0,0 0 0,1 0 0,-1 0 0,0-1 0,0 1 0,0 0 0,0 0-1,0 0 1,0-1 0,0 1 0,0 0 0,0 0 0,0 0 0,0-1 0,0 1 0,0 0 0,0 0-1,0 0 1,0-1 0,-1 1 0,1 0 0,0 0 0,0 0 0,0 0 0,0-1 0,0 1 0,0 0 0,0 0-1,-1 0 1,1 0 0,0-1 0,0 1 0,0 0 0,0 0 0,-1 0 0,1 0 0,0 0 0,0 0-1,-1 0 1,-16-3-9,-18 6-294,22 0 225,-1 1 0,2 0-1,-1 1 1,-20 12 0,31-16 39,0 0-1,-1 1 1,1 0-1,0-1 1,0 1-1,0 0 1,0 0 0,0 0-1,0 0 1,1 1-1,-1-1 1,1 0-1,-2 3 1,3-3 8,0 0-1,-1-1 1,1 1-1,0-1 1,0 1-1,0-1 1,0 1 0,0 0-1,1-1 1,-1 1-1,0-1 1,1 1 0,-1-1-1,1 1 1,-1-1-1,1 0 1,0 1-1,0-1 1,0 0 0,0 1-1,0-1 1,0 0-1,0 0 1,0 0-1,1 1 1,30 25-49,8 9 42,-38-34 27,0 1 0,0-1 0,0 1 0,-1 0 0,0-1 0,1 1 0,-1 0 0,0 0 0,0 0 0,-1 0 0,1 0 1,-1 0-1,1 1 0,-1-1 0,0 5 0,-16 68 37,16-76-50,26-5 294,125-58 7,-133 55-224,-1-2 0,0 0 0,-1 0 0,0-2 0,-1 0 0,18-18 0,-32 29-39,0 0 0,0 0 0,0-1 0,0 1 0,-1 0 0,1 0 0,0 0 0,-1-1 0,1 1 1,-1 0-1,1-1 0,-1 1 0,0 0 0,1-1 0,-1-2 0,0 19-1017,2 39 1030,-3-28 174,3-32-149,1 1-1,0-1 1,0 1-1,0 0 1,0 1-1,1-1 0,0 0 1,0 1-1,0 0 1,9-6-1,1-5-7,-9 10-95,0 0 1,-1 0-1,1 1 0,1 0 1,-1 0-1,11-6 0,23 40-538,-26-24 586,0-1 1,0-1 0,0 0-1,1 0 1,-1-2 0,23 2-1,83 1 58,-82-5-29,-1-1 0,1-1-1,-1-3 1,0 0-1,0-3 1,53-18-1,-86 26 2,-1-1 1,0 0-1,1 0 0,-1-1 0,0 1 1,0 0-1,0-1 0,0 1 0,0-1 0,0 0 1,0 0-1,-1 0 0,1 0 0,-1 0 1,1 0-1,-1 0 0,2-3 0,-3 3-15,0 1 0,0-1 0,1 1 0,-1-1 0,0 1-1,0-1 1,0 1 0,-1-1 0,1 1 0,0-1 0,-1 1 0,1-1 0,0 1 0,-1-1-1,0 1 1,1-1 0,-1 1 0,0 0 0,0-1 0,0 1 0,-1-1 0,-1-1-32,0 0 1,0 0 0,-1 0 0,1 0-1,-1 1 1,0-1 0,0 1 0,0 0-1,0 1 1,0-1 0,0 0 0,0 1-1,-1 0 1,1 0 0,0 1 0,-1-1-1,1 1 1,-7 0 0,2 1-49,1 0 1,-1 1-1,1 0 0,0 1 1,-1 0-1,1 0 1,1 1-1,-1 0 1,-10 7-1,15-10 32,1 1 0,0-1 0,0 1 1,0 0-1,-1 0 0,2 0 0,-1 0 0,0 0 1,0 0-1,1 0 0,-1 1 0,1-1 0,0 0 0,-1 1 1,1-1-1,1 1 0,-1 0 0,0-1 0,0 1 1,1 0-1,0-1 0,-1 1 0,1 0 0,0 0 0,0-1 1,1 1-1,-1 0 0,1 0 0,-1-1 0,1 1 1,0 0-1,0-1 0,2 4 0,-2-4 29,0-1 0,0 1-1,0-1 1,0 0 0,0 0 0,1 0-1,-1 1 1,0-1 0,1-1 0,-1 1 0,1 0-1,0 0 1,-1 0 0,1-1 0,-1 1-1,1-1 1,0 1 0,0-1 0,-1 0-1,1 0 1,0 0 0,0 0 0,-1 0-1,1 0 1,0 0 0,-1 0 0,1-1 0,0 1-1,0-1 1,-1 1 0,1-1 0,-1 0-1,1 1 1,-1-1 0,4-2 0,7-3 78,0-1 1,-1 0-1,13-11 1,-23 17-86,0 0-9,1-1-1,0 1 1,-1-1-1,1 1 1,0 0-1,0 0 1,0 0-1,0 0 1,0 0-1,0 0 1,0 0-1,1 1 1,-1-1-1,0 1 1,0-1-1,1 1 1,-1 0-1,0 0 1,3 0-1,-3 1-7,0 1-1,0-1 1,0 0-1,0 1 0,-1-1 1,1 1-1,-1 0 0,1 0 1,-1 0-1,1-1 1,-1 1-1,0 0 0,0 1 1,0-1-1,0 0 0,0 0 1,0 0-1,0 5 0,-1-6 21,1 1 0,-1-1 0,1 0 0,0 1 0,-1-1-1,1 0 1,0 1 0,0-1 0,0 0 0,0 0-1,0 0 1,0 0 0,0 0 0,0 0 0,0 0-1,0 0 1,1 0 0,-1 0 0,0-1 0,1 1-1,-1-1 1,1 1 0,-1-1 0,3 1 0,-1-1 15,1 1 1,0-1-1,-1-1 1,1 1 0,0-1-1,-1 1 1,1-1-1,-1 0 1,7-3 0,5-2 43,-1-2 1,0 0-1,19-14 1,-9 5-48,1 0 60,0-2-1,27-27 1,-45 38-18,0 0 0,0-1 0,0 0 0,-1 0 0,-1 0 0,1-1 0,-2 0 0,1 0 0,-1 0 0,3-12 0,0-19 240,-1 0 0,-1 0 0,-3 0 0,-2-1-1,-5-53 1,5 95-302,0 0-1,0 0 0,0 0 1,0 0-1,0 0 0,1 0 0,-1-1 1,0 1-1,0 0 0,0 0 1,0 0-1,0 0 0,0 0 0,0-1 1,0 1-1,0 0 0,0 0 1,0 0-1,0 0 0,0 0 0,0-1 1,0 1-1,0 0 0,0 0 1,0 0-1,0 0 0,0-1 0,0 1 1,0 0-1,0 0 0,0 0 1,0 0-1,0 0 0,0-1 0,0 1 1,0 0-1,0 0 0,0 0 1,-1 0-1,1 0 0,0 0 0,0 0 1,0-1-1,0 1 0,0 0 1,0 0-1,-1 0 0,1 0 0,0 0 1,0 0-1,0 0 0,0 0 1,0 0-1,-1 0 0,1 0 0,0 0 1,0 0-1,0 0 0,0 0 1,-1 0-1,1 0 0,0 0 0,0 0 1,0 0-1,0 0 0,0 0 1,-1 0-1,-5 15-443,-4 24 73,10-36 376,-81 453 4,80-448-15,1 1 0,0-1 1,0 1-1,1-1 0,0 0 0,0 1 0,1-1 1,3 9-1,-5-15 19,1-1 0,0 1 0,-1-1-1,1 1 1,0-1 0,0 1 0,0-1 0,0 1 0,0-1 0,1 0 0,-1 0 0,0 1 0,0-1 0,1 0-1,-1 0 1,1 0 0,-1-1 0,1 1 0,0 0 0,-1-1 0,1 1 0,-1 0 0,1-1 0,0 0-1,0 1 1,-1-1 0,1 0 0,0 0 0,-1 0 0,1 0 0,0 0 0,0-1 0,-1 1 0,1-1-1,0 1 1,-1-1 0,1 1 0,0-1 0,-1 0 0,1 0 0,-1 1 0,1-1 0,-1 0 0,2-2 0,29-15 204,0-3 1,-1 0 0,55-51-1,-86 73-255,0 1 0,0 0-1,0-1 1,0 1-1,0 0 1,0 0 0,0-1-1,0 1 1,1 0 0,-1-1-1,1 1 1,-1 0-1,1-1 1,-1 1 0,1-1-1,0 1 1,0-1-1,0 1 1,1 1 0,24 32 20,-21-32-89,0 0-1,1 0 0,-1 0 1,1 0-1,-1-1 1,1 0-1,0 0 0,0-1 1,0 1-1,0-1 1,0-1-1,0 1 1,0-1-1,10 0 0,10-3-695,53-10-1,-65 11 557,11-3-1455,-1-1 0,38-14 0,-56 18 908,-1 0 0,0-1 1,0 1-1,0-1 1,0 0-1,0 0 0,0 0 1,-1-1-1,0 0 1,0 0-1,0 0 0,0 0 1,0 0-1,-1-1 0,0 0 1,0 0-1,0 0 1,2-6-1,-2-9 569</inkml:trace>
</inkml:ink>
</file>

<file path=ppt/ink/ink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0:05.59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642 130 2040,'-20'-25'8358,"16"22"-7609,0-1 1,0 0-1,0-1 0,1 1 1,-1-1-1,1 1 0,0-1 1,1 0-1,-1 0 0,1 0 1,0-1-1,0 1 0,1 0 1,-2-11-1,4 15-725,-1-1 0,1 1-1,0 0 1,0-1 0,0 1 0,0 0 0,0-1 0,0 1 0,0 0-1,0 0 1,0 0 0,1 0 0,-1 0 0,0 0 0,1 0-1,-1 1 1,1-1 0,-1 0 0,1 1 0,-1-1 0,1 1-1,-1 0 1,1-1 0,0 1 0,-1 0 0,1 0 0,0 0 0,-1 0-1,1 0 1,-1 0 0,1 1 0,0-1 0,1 1 0,56 10-571,-32 4-2144,-15-1-6469</inkml:trace>
  <inkml:trace contextRef="#ctx0" brushRef="#br0" timeOffset="1">0 183 16636,'0'1'161,"1"0"1,-1 0-1,1-1 1,-1 1-1,1 0 1,-1 0 0,1 0-1,-1 0 1,1-1-1,0 1 1,0 0-1,-1-1 1,1 1 0,0 0-1,0-1 1,0 1-1,-1-1 1,1 0-1,0 1 1,0-1 0,0 1-1,0-1 1,0 0-1,0 0 1,0 0 0,0 0-1,0 0 1,0 1-1,2-2 1,37 2 793,-32-1-687,222 0 435,-131 0-9305,-73 0-2732</inkml:trace>
</inkml:ink>
</file>

<file path=ppt/ink/ink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0:07.39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176 374 5777,'-5'-24'4915,"3"20"-4317,1 0 1,0 0-1,0 0 1,0 0-1,1-1 0,-1 1 1,1 0-1,0-1 1,0 1-1,0 0 0,1-1 1,0 1-1,0 0 1,0 0-1,0 0 0,1 0 1,1-5-1,-11 21-540,0 0 0,-2 0 0,1-1 0,-2 0 0,1 0 0,-17 11 0,-35 38-32,59-55-34,0-1 0,-1 1 0,2 0-1,-1 1 1,0-1 0,1 0 0,0 1-1,1 0 1,-1-1 0,0 7 0,1-10 10,1 0-1,0-1 1,0 1 0,0-1 0,0 1 0,0-1 0,0 1 0,0-1 0,1 1 0,-1 0 0,0-1 0,1 1 0,-1-1 0,1 0 0,0 1 0,-1-1 0,1 1-1,0-1 1,0 0 0,0 0 0,0 1 0,0-1 0,0 0 0,0 0 0,0 0 0,1 0 0,-1 0 0,0 0 0,1-1 0,-1 1 0,0 0 0,1-1 0,-1 1 0,1-1-1,-1 1 1,1-1 0,-1 0 0,1 0 0,-1 1 0,1-1 0,2 0 0,9-1 49,0 0 1,0 0-1,0-1 0,0-1 1,-1 0-1,1-1 1,-1 0-1,1-1 0,11-6 1,-14 6 7,0-1 1,-1 1 0,1-2 0,-1 1-1,0-1 1,-1 0 0,0-1 0,0 0-1,-1 0 1,13-19 0,-18 22-39,0 0 1,0-1-1,-1 1 0,1-1 1,-1 0-1,-1 0 1,1 1-1,-1-1 0,0 0 1,0 0-1,-1 1 1,0-1-1,0 0 0,0 1 1,0-1-1,-1 1 1,0-1-1,0 1 0,-4-7 1,3 7-42,1 0 1,-1 0 0,0 0-1,0 0 1,0 1-1,-1-1 1,0 1 0,0 0-1,0 0 1,0 0-1,0 1 1,-1-1 0,0 1-1,1 0 1,-1 0-1,0 1 1,-1 0 0,1 0-1,-11-3 1,12 5-19,0 1 0,0 0-1,1 0 1,-1 0 0,0 0 0,0 0 0,1 1 0,-1-1 0,1 1-1,-1 0 1,1 0 0,0 1 0,0-1 0,0 1 0,0-1 0,0 1-1,0 0 1,1 0 0,-1 0 0,1 1 0,-3 5 0,0-2-5,0 0 1,1 1 0,0 0 0,1 0-1,0 0 1,0 0 0,0 0 0,1 0 0,-1 11-1,2-14 31,1-1 0,0 0 0,1 0 0,-1 0-1,1 0 1,0 0 0,0 0 0,0 0 0,0 0 0,1 0-1,0 0 1,0 0 0,0-1 0,0 1 0,0-1-1,1 1 1,4 4 0,-2-4 25,0 0-1,0 0 1,1 0 0,0 0-1,-1-1 1,1 0 0,1 0 0,-1-1-1,13 4 1,2-2 44,0-1 1,1 0-1,-1-2 1,1 0-1,33-4 0,-24-1 6,0-2-1,-1-1 0,36-14 1,-8 3 66,-59 21-149,0 0 0,0-1 0,1 1 0,-1 0 0,1 0 0,0-1 0,0 1 0,0 0 0,0 0 0,0-1 0,0 1 0,1 0 0,0 0 0,-1-1 0,1 1 0,0 0 0,0-1 0,1 1 0,-1-1 0,0 1 0,3 2 0,2-4 44,0 0 0,0 0-1,-1 0 1,1-1 0,0 0 0,0 0 0,0-1-1,0 0 1,0 0 0,-1 0 0,1 0-1,0-1 1,-1 0 0,1-1 0,-1 1 0,0-1-1,5-3 1,0 1-30,0 1 1,1 0-1,17-5 0,-15 7-36,-1 0-1,0 0 0,23 1 0,-29 2 15,0 0-1,0 0 0,0 1 1,-1 0-1,1 0 0,-1 0 0,1 1 1,-1-1-1,0 1 0,7 6 1,-7-6 39,1-1-1,-1 1 1,0-1 0,1 0 0,0-1 0,-1 1-1,1-1 1,0 0 0,0-1 0,-1 1 0,1-1 0,0 0-1,0-1 1,0 1 0,0-1 0,7-2 0,15-4 28,-1-1 0,29-13 1,-29 10-6,-17 8 26,0-1 0,0 0-1,0-1 1,-1 0 0,0 0 0,0-1 0,0 0 0,0-1 0,-1 0 0,8-8 0,-16 14-48,1 0 0,-1 0 0,1 0 0,-1 0 1,1 0-1,-1 0 0,1 0 0,-1 0 1,0 0-1,1 0 0,-1 0 0,0 0 0,0 0 1,0 0-1,0 0 0,0 0 0,0 0 1,0-1-1,-1 1 0,1 0 0,0 0 1,0 0-1,-1 0 0,1 0 0,-1 0 0,1 0 1,-1 0-1,1 0 0,-1 0 0,0 1 1,1-1-1,-1 0 0,0 0 0,0 0 0,0 1 1,1-1-1,-1 0 0,0 1 0,0-1 1,0 1-1,0-1 0,0 1 0,0 0 0,0-1 1,0 1-1,-2 0 0,-4-3-95,0 0 0,0 0 1,0 1-1,0 0 0,-9-1 0,8 3 16,0 1 0,0-1 0,1 1 0,-1 1 0,0-1 0,1 1 0,-1 1 0,1-1 0,0 1 0,-11 6 0,15-8 32,1 0 1,0 1-1,-1-1 1,1 0 0,0 1-1,0-1 1,0 1 0,0 0-1,0 0 1,0-1-1,0 1 1,1 1 0,-1-1-1,1 0 1,-1 0 0,1 0-1,0 1 1,0-1-1,0 1 1,0-1 0,1 1-1,-1-1 1,0 1 0,1-1-1,0 1 1,0 0-1,0-1 1,0 1 0,0 0-1,0-1 1,1 1 0,-1-1-1,1 1 1,1 3-1,-1-4 34,1 0-1,-1-1 1,1 1-1,-1 0 1,1-1-1,0 1 1,-1-1-1,1 0 1,0 0-1,0 0 1,0 0-1,0 0 1,0 0-1,0 0 1,0 0-1,0-1 1,0 1-1,1-1 1,-1 0-1,0 1 1,0-1-1,1 0 1,-1 0-1,0-1 1,0 1-1,0 0 1,1-1-1,-1 1 1,3-2-1,7-1 66,0-1-1,-1 0 0,0 0 0,12-7 0,-22 11-30,3-2 78,0 0 1,0 0 0,0 0 0,-1 0 0,1 0-1,-1-1 1,1 0 0,-1 0 0,0 1 0,0-2-1,0 1 1,3-6 0,-5 12-160,0-1 0,0 1 0,0 0 0,0-1 0,0 1 1,0-1-1,1 0 0,-1 1 0,1-1 0,0 0 0,-1 0 0,1 0 0,0 0 0,0 0 1,1 0-1,-1-1 0,0 1 0,0-1 0,1 1 0,-1-1 0,1 0 0,-1 0 0,1 0 1,0 0-1,3 0 0,8 3 143,0 0 0,1-1-1,23 2 1,-16-3-9,-1-1 0,0-1 1,0-1-1,0-1 0,0 0 0,0-2 0,0-1 0,21-7 0,-35 9-37,0 0 1,0 0-1,0-1 1,0 1-1,-1-2 1,0 1-1,1-1 1,-1 0-1,-1 0 1,1-1-1,-1 1 0,0-1 1,0-1-1,-1 1 1,0-1-1,0 1 1,0-1-1,-1 0 1,0 0-1,-1-1 1,1 1-1,-1-1 1,-1 1-1,2-16 0,2-17 43,-2 18 2,-1 1 0,-1 0 0,-2-41 1,1 63-99,-1-1 0,1 0 1,0 1-1,0-1 1,0 0-1,0 1 0,0-1 1,-1 0-1,1 1 0,0-1 1,0 0-1,-1 1 1,1-1-1,0 0 0,0 0 1,-1 1-1,1-1 1,0 0-1,-1 0 0,1 0 1,0 1-1,-1-1 1,1 0-1,0 0 0,-1 0 1,1 0-1,0 0 1,-1 0-1,1 0 0,-1 0 1,1 0-1,0 0 0,-1 0 1,1 0-1,0 0 1,-1 0-1,1 0 0,0 0 1,-1 0-1,1 0 1,0 0-1,-1-1 0,1 1 1,0 0-1,-1 0 1,1 0-1,0-1 0,-1 1 1,1 0-1,0 0 0,0-1 1,-1 1-1,1 0 1,0-1-1,0 1 0,0 0 1,-1-1-1,1 1 1,0 0-1,0-1 0,0 1 1,0 0-1,0-1 1,0 1-1,0-1 0,0 1 1,0 0-1,0-1 1,0 0-1,-22 31-689,19-24 798,-5 7-121,1 0-1,1 1 0,0 0 1,1 0-1,0 1 1,1-1-1,1 1 0,0 0 1,1 0-1,1 0 0,0 1 1,1-1-1,1 0 0,0 0 1,1 0-1,0 0 1,2 0-1,9 27 0,-11-37 0,0-1 0,0 0 1,0 0-1,0 0 0,1 0 0,0 0 0,0 0 0,0-1 0,0 0 0,0 1 0,1-1 0,0 0 0,-1-1 0,1 1 0,0-1 0,0 0 1,1 1-1,-1-2 0,5 3 0,-2-3 22,-1 0 1,1 0 0,0-1-1,-1 0 1,1 0 0,-1 0-1,1-1 1,-1 0 0,1 0-1,-1-1 1,1 0 0,7-3-1,0-1 47,-1-1 0,1 0 0,-2-1 0,1 0 0,-1-1 0,0 0 0,0-1 0,-1 0 0,-1-1 0,0 0 0,11-16 0,-12 12-15,-1-1-1,-1 0 1,-1 0 0,0 0-1,-1-1 1,0 0-1,2-18 1,7-125 299,-13 146-267,-4-6 52,-5 27-778,-11 37-470,16-37 1327,-13 32-214,1 2 0,2 0 0,1 0 1,3 1-1,1 0 0,-3 65 1,10-104-3,1 0-1,0 1 1,0-1 0,0 0 0,1 0 0,-1 0 0,1 1 0,-1-1 0,1 0 0,0 0 0,0 0 0,0 0 0,1 0 0,-1-1 0,1 1 0,-1 0 0,1-1 0,0 1 0,0-1 0,0 1 0,1-1 0,-1 0 0,1 0 0,-1 0 0,1 0 0,-1 0 0,5 1 0,-1-1 22,-1-1-1,1 0 1,0-1 0,-1 1-1,1-1 1,-1 0 0,1 0 0,0-1-1,-1 0 1,1 0 0,-1 0 0,1-1-1,-1 0 1,9-4 0,5-1 80,-1-1-1,0-1 1,0-1 0,-1 0 0,0-2 0,-1 0 0,19-17 0,-38 33-167,1-1 0,0 1 0,0 0 1,1 0-1,-1 0 0,1 1 0,0-1 1,0 0-1,0 0 0,1 1 0,-1-1 1,1 0-1,0 1 0,1-1 1,-1 0-1,1 1 0,1 5 0,-2-8 95,1-1-1,-1 1 0,1 0 1,0 0-1,-1-1 0,1 1 1,0 0-1,0-1 0,0 1 1,0-1-1,0 1 0,1-1 1,-1 0-1,0 1 0,1-1 1,-1 0-1,1 0 0,-1 0 1,4 2-1,-3-3 10,1 1-1,0-1 1,-1 0-1,1 1 1,0-1-1,0-1 1,-1 1-1,1 0 1,0-1-1,-1 1 1,1-1-1,-1 0 1,1 0-1,-1 0 1,1 0-1,-1 0 1,1 0-1,3-3 1,3-2 199,-1-1-1,1 1 1,-1-2 0,15-15 0,-5 4 184,-18 24-531,0 0 0,0 0 0,0 0 0,1 0 0,-1 0 1,1-1-1,0 1 0,1 0 0,2 7 0,-1 0 68,3 8 70,1 1 0,11 22-1,-13-33-16,0 0 0,0 0 0,-1 0 0,-1 0 0,0 1 0,0 0 0,-1-1 0,0 1 0,-1 0 0,0 0 0,-1 0 0,-1 0 0,-1 12-1,-14 42-48,-4 0-1,-32 71 1,48-126 61,-1 5 109,-1 0 0,-1 0 0,0 0 0,-1-1 0,-1 0 0,0 0 0,-1-1 0,0 0 0,-13 11 0,20-36 2490,-6-30-2377,3 11-248,2 0 0,2 0 0,1-38 0,12-13-3390,-7 68 640,0 0 0,1 0 0,10-20 1,14-17-9072</inkml:trace>
</inkml:ink>
</file>

<file path=ppt/ink/ink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3:11.74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0 210 9610,'13'3'5960,"4"4"-4323,33 9-1646,32-10 683,141-8 0,84-28 84,-229 22-669,132-15 149,1055-104 466,5 75-559,728 125-25,-52-29 203,-1885-47-152</inkml:trace>
</inkml:ink>
</file>

<file path=ppt/ink/ink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3:15.006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11 658 8,'-11'-1'16065,"58"-6"-14940,176-57-486,29-7-551,639-47 678,-563 83-380,1818-161 1308,-1959 183-1643,925-48 131,-687 58-190,369-21 542,-763 21-410,-3 1 71,0-1 0,0-2 0,0 0 0,35-13 0,-29-3 839,-24 13-486,-23 13-503</inkml:trace>
</inkml:ink>
</file>

<file path=ppt/ink/ink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0:15.02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36 72 8,'-3'-1'12169,"-6"-3"-6450,-15-7-875,82 9-4532,63-21-34,-64 11-217,81-7 1,-127 20 88,-12 3-37,-23 10 25,-39 12-54,-182 49 139,318-105-1231,-52 22-11,7-1-2682,-9 4-3592,-4 1-3839</inkml:trace>
</inkml:ink>
</file>

<file path=ppt/ink/ink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0:23.93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41 129 7930,'-1'-2'693,"0"0"0,0 0 0,-1 1 0,1-1 1,-1 0-1,1 1 0,-1-1 0,0 1 0,1-1 1,-1 1-1,0 0 0,0 0 0,0 0 0,0 0 0,-4-1 1,-4-3 2060,14 6-2789,-1-1-1,1 1 0,-1 0 1,1 0-1,-1 0 0,1 1 1,-1-1-1,0 1 0,4 2 1,11 5 90,1-4 14,1-1 1,0 0-1,0-1 0,0-1 0,1-1 1,-1-1-1,0-1 0,1 0 1,26-7-1,26-8 149,83-29 0,-112 31-148,17-6 16,-21 6 50,42-8 1,-168 81-5504,70-50 5094,-1-1-1,1-1 1,-1-1 0,-26 7-1,35-12 613,0 1 0,-1-2 0,1 1 0,0-1 1,-1 0-1,1-1 0,-10-1 0,17 1-217,1 1 0,-1-1 1,1 1-1,0-1 0,-1 1 0,1-1 1,-1 1-1,1-1 0,0 0 1,0 1-1,-1-1 0,1 1 0,0-1 1,0 0-1,0 1 0,0-1 1,0 0-1,0 1 0,0-1 0,0 0 1,0 1-1,0-1 0,0 0 1,0 0-1,-1-5 1274,-4 15-1056,-1 7-360,1-1-1,1 1 1,0 0 0,-2 24 0,0-4 18,0 1 27,1 0-1,2 0 1,2 1-1,4 43 1,29 146-1250,-32-225 720,2 12-2512</inkml:trace>
</inkml:ink>
</file>

<file path=ppt/ink/ink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0:24.65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14 611 7017,'-1'0'179,"0"0"-1,1 0 0,-1 0 0,0 1 0,1-1 1,-1 0-1,0 1 0,1-1 0,-1 1 0,1-1 1,-1 1-1,1-1 0,-1 1 0,1-1 0,-1 1 1,1-1-1,-1 1 0,1-1 0,0 1 0,-1 0 1,1-1-1,0 1 0,-1 0 0,1-1 0,0 1 1,0 0-1,0 0 0,0-1 0,0 1 0,0 0 1,0 0-1,0 0 0,1 1 4,-1-1 0,1 1 1,0-1-1,0 1 0,0-1 0,0 0 0,1 0 1,-1 1-1,0-1 0,1 0 0,-1 0 0,0 0 1,3 1-1,3 2 182,-1-1 1,1 0 0,1 0-1,-1 0 1,0-1 0,9 2-1,0-4-108,0 0-1,0-1 0,-1-1 1,1 0-1,0-1 0,-1-1 1,0 0-1,23-10 1,0-2-64,0-2 0,35-22 0,-35 14-36,-28 18-123,-1 1 0,1 1 1,0 0-1,0 0 0,1 1 0,13-5 1,-22 10-39,-1 0 1,1 1-1,-1-1 1,1 1-1,0-1 1,-1 1-1,1-1 1,-1 1 0,1 0-1,-1 0 1,0 0-1,1 0 1,-1 0-1,0 0 1,0 0-1,1 0 1,-1 0 0,0 0-1,0 1 1,0-1-1,0 1 1,-1-1-1,1 0 1,0 1-1,0 2 1,21 46-9,-20-44 2,2 6 17,-3-8 8,0 0-1,0 1 1,0-1-1,1 0 1,0 0-1,0 0 1,0 0-1,0 0 0,5 5 1,25-44 1645,-5 4-1474,-22 24-180,1 0-1,0-1 1,1 2-1,0-1 1,0 1 0,0 0-1,0 1 1,11-7 0,-16 17-88,-1 0 0,1-1 0,-1 1 0,1-1 0,1 0 0,-1 1 0,0-1 0,4 4 0,-2-2 27,-3-3 69,1 0-1,0 0 1,0 0 0,0-1-1,0 1 1,0 0 0,0-1 0,1 0-1,-1 1 1,1-1 0,0 0 0,0 0-1,0 0 1,0-1 0,0 1 0,0-1-1,0 0 1,0 1 0,5 0 0,-4-2 9,1 0 1,0 0 0,0-1 0,-1 1-1,1-1 1,0 0 0,-1 0 0,1 0-1,-1-1 1,1 0 0,-1 0 0,0 0-1,8-5 1,2-2 44,1-1-1,-2-1 0,1-1 1,-1 1-1,-1-2 0,0 0 1,-1-1-1,-1 0 0,0 0 1,0-1-1,-2 0 0,0-1 1,-1 0-1,10-30 0,-9 19 39,-2 0 0,0-1-1,-2 0 1,-2 0 0,0 0 0,-1-1-1,-2 1 1,-6-39 0,5 49-52,2 14-31,0 0 1,0 0 0,0 0-1,-1 0 1,0 0-1,0 0 1,0 0-1,-2-4 1,-1 57-1126,0 102 1075,3 95 72,1-237-29,1 0 0,0 0 0,1 1 0,0-1 0,1 0 0,5 14 0,-7-21-102,0 0-1,-1-1 0,1 1 0,0-1 1,0 1-1,0-1 0,0 1 0,1-1 0,-1 0 1,0 1-1,0-1 0,1 0 0,-1 0 0,1 0 1,-1 0-1,1 0 0,0 0 0,-1 0 0,1-1 1,0 1-1,-1-1 0,1 1 0,0-1 0,0 0 1,0 1-1,-1-1 0,1 0 0,0 0 1,0 0-1,0-1 0,0 1 0,-1 0 0,1-1 1,0 1-1,0-1 0,-1 1 0,1-1 0,0 0 1,-1 0-1,3-1 0,32-19-4537,15-14-7643,-31 16 8634</inkml:trace>
</inkml:ink>
</file>

<file path=ppt/ink/ink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0:25.03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1 141 5969,'5'-16'6851,"2"2"-3452,-5 10-3218,1 0 0,0 0 1,0 0-1,0 0 0,1 1 0,-1-1 0,8-4 0,2-2-2,1 1 0,0 1 0,1 0 1,0 1-1,0 0 0,26-7 0,-27 11-656,0 0 0,0 0 0,18 0 0,-24 3-1094,-1 0-1,1 0 1,0 1-1,0 0 0,-1 0 1,13 4-1,-5 1-4433</inkml:trace>
</inkml:ink>
</file>

<file path=ppt/ink/ink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0:26.32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1 563 15123,'82'-68'2825,"-60"50"-2466,-1 0 0,0-2 1,-1 0-1,-1-1 0,-2-1 0,0-1 1,19-34-1,-35 56-310,0 0 1,0 0-1,0 0 1,-1-1-1,1 1 1,0 0-1,-1-1 1,1 1 0,-1 0-1,1-1 1,-1 1-1,0-1 1,1 1-1,-1-1 1,0 1-1,0-1 1,0 1-1,0-1 1,0 1-1,-1-1 1,1 1-1,0 0 1,-1-1-1,1 1 1,-1-1 0,1 1-1,-1 0 1,0-1-1,0 1 1,1 0-1,-1 0 1,0 0-1,0-1 1,0 1-1,0 0 1,0 0-1,-1 0 1,1 1-1,0-1 1,0 0-1,-1 0 1,1 1-1,0-1 1,-1 1 0,1-1-1,-1 1 1,1-1-1,0 1 1,-3 0-1,-3-1-50,0 0 0,0 1 0,0-1-1,0 2 1,0-1 0,0 1 0,0 0 0,0 1 0,-9 2-1,6 0-30,0 0 1,1 0-1,-1 1 0,1 1 0,0-1 0,0 2 0,1-1 1,-1 1-1,1 0 0,1 1 0,-13 16 0,17-20 16,0 0 0,1 0 0,0 0 0,0 0 0,0 1 0,0-1 0,1 1 0,-1-1 0,1 1 0,1 0 0,-1-1 0,0 1 0,1 0 0,0 0 1,0-1-1,1 1 0,-1 0 0,1-1 0,0 1 0,0 0 0,1-1 0,-1 1 0,1-1 0,0 0 0,0 1 0,1-1 0,-1 0 0,1 0 0,3 4 0,-2-3 4,1 0 0,0 1 0,0-1 0,1-1 0,-1 1 0,1-1 0,0 0 0,0 0 0,0-1-1,0 0 1,1 0 0,-1 0 0,1-1 0,13 3 0,-8-3 22,0-1 0,0 0 0,-1-1 0,1-1 0,0 1 0,0-2 0,-1 0 0,18-5 0,-9 1 27,0-1 0,-1-1-1,0 0 1,-1-2 0,0 0 0,0-1-1,-1-1 1,-1 0 0,0-2-1,15-15 1,30-46 225,-56 68-186,0-1 0,0 0 0,-1 0 0,0 0 0,-1-1 0,0 1 0,0-1 0,2-13 0,-4 20-62,-1 0 1,0 1-1,1-1 0,-1 0 1,0 0-1,0 0 1,0 0-1,0 0 1,0 0-1,-1 0 0,1 1 1,-1-1-1,1 0 1,-1 0-1,1 0 1,-1 1-1,0-1 1,0 0-1,0 1 0,0-1 1,0 0-1,0 1 1,-1-1-1,1 1 1,0 0-1,-1 0 0,1-1 1,-1 1-1,1 0 1,-1 0-1,0 0 1,1 0-1,-1 1 0,0-1 1,0 0-1,0 1 1,1-1-1,-1 1 1,0 0-1,0 0 0,0-1 1,0 1-1,0 0 1,0 1-1,0-1 1,0 0-1,-3 1 0,-5 1-38,-1 0-1,1 0 0,-1 1 0,1 1 1,0-1-1,1 2 0,-11 5 0,17-9 8,0 0-1,1 1 0,-1 0 1,1-1-1,-1 1 0,1 0 1,0 0-1,-1 0 0,1 0 1,0 1-1,0-1 0,1 1 1,-1-1-1,1 1 0,-1-1 1,1 1-1,0 0 0,0 0 1,0 0-1,0 0 0,0 0 1,1 0-1,-1 0 0,1 0 1,0 0-1,0 5 0,1-4-3,1 0 0,-1 0 0,1 0-1,0 0 1,0-1 0,0 1 0,0 0 0,1-1-1,0 0 1,-1 1 0,1-1 0,0 0 0,1-1-1,-1 1 1,0 0 0,1-1 0,-1 0 0,8 4-1,54 19-38,-50-20 66,0 0 0,-1 1-1,25 14 1,-38-19-11,-1 0 1,1 0-1,-1 0 0,0 0 1,1 0-1,-1 0 0,0 0 0,0 0 1,0 0-1,0 0 0,0 0 1,0 0-1,0 0 0,0 0 1,0 0-1,0 0 0,-1 0 0,1 0 1,0 0-1,-1 0 0,1 0 1,-1 0-1,1 0 0,-1 0 1,0 0-1,1 0 0,-1-1 1,0 1-1,1 0 0,-2 1 1,1-2 0,0 1 1,0 0-1,0 0 1,0 0-1,1 0 1,-1 1 0,0-1-1,1 0 1,-1 0-1,1 0 1,-1 0 0,1 1-1,0-1 1,-1 0-1,1 0 1,0 1 0,0-1-1,0 0 1,0 1-1,0-1 1,0 0-1,0 0 1,0 1 0,1 1-1,1-2 0,0 0-1,-1 0 0,1 0 0,0 0 1,0 0-1,0-1 0,-1 1 0,1-1 1,0 0-1,0 1 0,0-1 0,0 0 1,0 0-1,0 0 0,0 0 1,0-1-1,0 1 0,-1 0 0,1-1 1,3-1-1,45-16 69,-34 11-35,7-2 15,-1-1 0,0-2 1,-1 0-1,-1-1 1,1-1-1,19-18 0,-24 23-1,-19 23-325,-2 18 193,3-11 73,1-17 21,0 0 0,1 0 1,-1 0-1,1 0 0,0 0 0,0 0 1,0 0-1,1 0 0,-1 0 1,1 0-1,0 0 0,0 0 0,1-1 1,-1 1-1,3 4 0,-3-8 16,0 0 0,0 0 0,0 0 0,-1 0 0,1 0 0,0 0-1,0 0 1,0 0 0,0 0 0,0-1 0,-1 1 0,1 0 0,0-1 0,0 1-1,0 0 1,-1-1 0,1 1 0,0-1 0,0 1 0,-1-1 0,1 0 0,0 1-1,-1-1 1,1 0 0,-1 1 0,1-1 0,-1 0 0,1-1 0,20-25 246,-20 26-258,4-7 47,20-21-127,-24 29 51,-1-1 0,1 1-1,0 0 1,0-1 0,0 1 0,0 0 0,0 0 0,0-1-1,-1 1 1,1 0 0,0 0 0,0 0 0,0 0-1,0 0 1,0 0 0,0 1 0,0-1 0,0 0 0,-1 0-1,1 1 1,0-1 0,0 0 0,0 1 0,0-1-1,-1 1 1,1-1 0,0 1 0,0 0 0,-1-1 0,1 1-1,-1 0 1,1-1 0,0 1 0,-1 0 0,1 0-1,0 1 1,6 5 14,0 1-1,1-1 1,0-1-1,1 1 1,0-2-1,-1 1 0,2-1 1,-1 0-1,1-1 1,-1 0-1,1-1 1,0 0-1,0 0 1,1-1-1,-1 0 0,16 0 1,-13-1 44,1 0 0,-1-1 0,0-1 0,1 0 0,-1-1 0,0 0 0,0-1 0,0-1 0,0 0 0,-1 0 0,1-2 0,18-10 0,-26 13 23,-1-1 0,0 0 1,0 0-1,0-1 0,0 1 0,-1-1 0,5-7 1,-6 10-31,-1 0 1,0 0-1,1-1 0,-1 1 1,0 0-1,-1 0 1,1-1-1,0 1 1,-1-1-1,1 1 1,-1-1-1,0 1 1,0-1-1,0 1 1,0-1-1,0 1 1,0-1-1,-1 1 0,0-5 1,0 7-36,1-1 1,-1 1-1,1 0 0,-1-1 1,1 1-1,-1-1 0,1 1 1,-1 0-1,0 0 0,1-1 0,-1 1 1,0 0-1,1 0 0,-1 0 1,0 0-1,1 0 0,-1-1 1,0 1-1,1 0 0,-1 1 1,0-1-1,1 0 0,-1 0 1,0 0-1,1 0 0,-1 0 1,1 1-1,-1-1 0,0 0 1,1 1-1,-1-1 0,1 0 1,-1 1-1,1-1 0,-1 1 1,1-1-1,-1 0 0,1 1 1,-1 0-1,1-1 0,0 1 0,-1-1 1,1 1-1,-22 24-311,19-20 291,1 0 0,-1 1 1,1-1-1,0 1 0,0-1 1,1 1-1,-1-1 0,1 1 1,0 11-1,1-16 17,0 0 0,0 0 0,0 0 0,0 0 0,0 1 0,1-1 0,-1 0 0,0 0 0,1 0 0,-1 0 0,1 0 0,-1 0 0,1 0 0,0 0 0,-1 0 0,1 0 0,0 0 0,0 0 0,-1 0 0,1-1 0,1 2 0,0-1 4,0-1 1,0 1-1,0-1 1,0 1-1,0-1 1,0 0-1,0 0 0,0 0 1,0 0-1,0 0 1,0 0-1,0 0 1,0-1-1,0 1 1,0-1-1,0 1 1,2-2-1,12-4 36,0-2-1,0 1 0,0-2 0,-1 0 0,-1-1 0,1 0 0,13-14 1,-18 15 22,0-1 0,0 0 0,-1-1-1,0 0 1,-1 0 0,0-1 0,-1 0 0,0-1 0,6-17 0,-9 14-15,0 0 0,-2 0 0,0 0 0,-1-1 0,-1 1 0,0 0 0,-1-1 0,-1 1 0,-4-20 0,6 36-51,0 0 1,0 0-1,0 0 0,0 0 0,0 0 0,0-1 0,0 1 0,0 0 0,0 0 1,0 0-1,0 0 0,0 0 0,0-1 0,0 1 0,0 0 0,0 0 0,0 0 1,0 0-1,0 0 0,0-1 0,0 1 0,0 0 0,-1 0 0,1 0 0,0 0 1,0 0-1,0 0 0,0 0 0,0-1 0,0 1 0,0 0 0,0 0 0,-1 0 1,1 0-1,0 0 0,0 0 0,0 0 0,0 0 0,0 0 0,-1 0 0,1 0 1,0 0-1,0 0 0,0 0 0,0 0 0,0 0 0,-1 0 0,1 0 0,0 0 1,0 0-1,0 0 0,0 0 0,0 0 0,-1 0 0,1 0 0,0 0 0,0 0 1,0 0-1,0 0 0,0 0 0,0 0 0,-1 1 0,1-1 0,0 0 0,0 0 1,0 0-1,0 0 0,0 0 0,0 1 0,-9 15-438,-3 22 212,10-23 204,-20 123-107,20-121 143,1 0 0,1 0 0,0 0 0,2 0 0,0 0 0,4 18 0,-5-32-2,-1 0 0,1 0-1,0 0 1,0-1 0,0 1 0,0 0-1,1 0 1,-1-1 0,1 1-1,-1-1 1,1 1 0,0-1 0,0 0-1,0 0 1,0 0 0,1 0-1,-1 0 1,1 0 0,-1-1-1,5 3 1,-5-3 14,1-1 0,0 1 0,0-1 0,0 0 0,0 0 0,0 0 0,0 0 0,0 0 0,0-1 0,0 1 0,0-1 0,0 0 0,0 0 0,0 0 0,0 0 0,4-3 0,3-3 49,0 1 1,0-2-1,-1 1 0,0-1 0,-1-1 0,1 1 0,-2-1 0,1-1 0,6-10 0,1-8 105,0 0-1,-2-1 1,18-59-1,-25 68-108,-1-1 1,-1 1-1,-1-1 0,-1 0 1,-1 0-1,-3-41 0,-1 56-871,9 24 291,-5-16 482,1 1-1,0-1 1,-1 0-1,1 0 1,0-1-1,1 1 1,-1 0-1,0 0 1,5 2-1,6 2-2624,1 1-6387</inkml:trace>
</inkml:ink>
</file>

<file path=ppt/ink/ink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0:26.85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1 574 2320,'19'-21'4455,"-16"16"-4099,1 0 1,0 1-1,0 0 1,0 0-1,0 0 1,9-5-1,-9 7-133,0-1 0,0 0-1,0 0 1,-1 0 0,1 0 0,-1 0 0,4-5 0,-6 7-22,0-1 0,0 1 1,-1 0-1,1 0 1,-1 0-1,1-1 1,-1 1-1,0 0 1,1-1-1,-1 1 1,0 0-1,0-1 1,0 1-1,0 0 1,0-1-1,0 1 1,0 0-1,0-1 1,-1 1-1,1 0 1,-1 0-1,1-1 1,-1 1-1,1 0 1,-1 0-1,1 0 0,-1-1 1,0 1-1,0 0 1,-1-1-1,1-1 118,0 0 0,-1 0 0,1 0 0,0-1 0,1 1 0,-1 0-1,1-1 1,-1 1 0,1 0 0,0-1 0,0 1 0,1 0 0,-1-1 0,1 1-1,-1 0 1,3-5 0,1-31 622,-8-205 246,6 137-975,-11 342-2972,7-183-1243,-1 0-5722,2-19 1162</inkml:trace>
</inkml:ink>
</file>

<file path=ppt/ink/ink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0:27.21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0 181 13667,'5'-3'5432,"9"-6"-3896,13-8-1421,1 2-1,0 1 1,51-18-1,-16 7-4,-30 10-414,45-18 780,-25 15-5553</inkml:trace>
</inkml:ink>
</file>

<file path=ppt/ink/ink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0:27.95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17 112 9922,'-17'-9'10050,"48"11"-8479,-3 0-1623,194-19 616,-299 41 978,33-14-1487,22-4-12,1-1 0,-1-1 0,-25 1 0,77-8-135,1-1 1,-1-1 0,0-2 0,-1-1-1,52-23 1,0 3-76,-39 14-443,62-17-439,-35 19-8913,-55 12-1414</inkml:trace>
</inkml:ink>
</file>

<file path=ppt/ink/ink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0:29.46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25 8,'6'-3'11288,"1"-14"-5143,-7 13-4962</inkml:trace>
</inkml:ink>
</file>

<file path=ppt/ink/ink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0:30.30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3 8,'9'-3'15766,"-18"7"-14058</inkml:trace>
</inkml:ink>
</file>

<file path=ppt/ink/ink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0:33.12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33 112 8,'1'-8'1763,"-1"0"-1,0 0 1,0-1-1,0 1 1,-1 0-1,-1 0 1,-3-14 0,-5-7 4338,7 26-4595,2 12-1528,1 417 174,-11-371-99</inkml:trace>
</inkml:ink>
</file>

<file path=ppt/ink/ink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0:33.50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131 168 5857,'-5'-4'1634,"1"-1"0,0 0 0,0 1 0,1-2 0,0 1 0,-4-7 0,6 9-1188,-1-1 0,1 1 0,0-1 0,0 1 0,0-1 0,1 1 0,-1-1 0,1 0 0,0-6 0,1 6-423,0 0 0,0 0 0,0 0 0,0 1-1,1-1 1,0 0 0,0 1 0,0-1 0,0 1 0,0-1 0,1 1 0,-1 0 0,1 0 0,0 0 0,0 0 0,0 1 0,0-1 0,0 1 0,1 0 0,-1 0-1,7-3 1,-3 2-36,-1 1 0,1 0-1,0 0 1,0 1 0,0 0-1,0 0 1,0 1 0,0-1 0,0 2-1,0-1 1,0 1 0,0 0-1,0 0 1,-1 1 0,1 0-1,0 0 1,-1 0 0,1 1-1,6 4 1,2 1-5,1 1 0,-1 0 0,0 1-1,-1 1 1,0 0 0,18 20 0,-25-24 22,-1 1-1,1 0 1,-1 0-1,-1 1 1,0 0-1,0 0 1,0 0-1,-1 0 1,-1 1-1,1-1 1,-2 1-1,1 0 1,-1 0-1,-1 0 1,0 0-1,0 0 1,-1 1-1,0-1 1,-1 0-1,0 0 1,-1 0-1,0 0 1,-1 0-1,0 0 1,0-1 0,-1 1-1,0-1 1,0 0-1,-1 0 1,-1 0-1,1-1 1,-2 0-1,1 0 1,-1 0-1,-11 10 1,-23 20 50,-1-2 1,-1-2-1,-2-2 1,-2-1-1,-70 33 0,110-61-24,3 0 16,-1 0 0,1-1 0,-1 0 0,0 0-1,1-1 1,-1 1 0,0-1 0,0 0 0,-10 0 0,25-46-4217,-3 18-403,7 2-3486,3 7 2065</inkml:trace>
</inkml:ink>
</file>

<file path=ppt/ink/ink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0:34.16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1 416 8962,'6'-6'4505,"10"-14"-3407,-1 1-1051,-5 9 154,127-137 2956,-122 128-2779,-1 0 0,-1-1 0,0 0 0,-2-1 0,-1 0 0,12-32 0,-22 52-342,1 0 0,-1 0-1,1 0 1,-1-1 0,1 1-1,-1 0 1,0 0-1,1 0 1,-1 0 0,0 0-1,0 0 1,0 0 0,0-1-1,0 1 1,0 0 0,0 0-1,0 0 1,-1 0-1,1 0 1,0 0 0,-1 0-1,1 0 1,-1 0 0,1 0-1,-1 0 1,1 0 0,-1 0-1,0 0 1,0 0-1,1 0 1,-1 0 0,0 1-1,0-1 1,0 0 0,0 0-1,0 1 1,0-1 0,0 1-1,0-1 1,0 1-1,0 0 1,0-1 0,0 1-1,0 0 1,0-1 0,0 1-1,0 0 1,-1 0 0,1 0-1,0 0 1,0 0-1,0 1 1,-2-1 0,-6 1-48,1 1-1,-1-1 1,1 1 0,0 1 0,-16 6-1,2 2-101,-39 24 0,55-31 91,1 0 0,-1 0-1,1 1 1,-1 0 0,1 0-1,1 0 1,-1 1 0,1-1-1,0 1 1,0 0 0,-4 9-1,8-14 14,-1 1 0,1 0 1,-1 0-1,1 0 0,0 0 0,-1-1 0,1 1 0,0 0 0,1 0 0,-1 0 0,0 0 0,0 0 0,1-1 0,-1 1 0,1 0 0,0 0 0,-1-1 0,1 1 0,0 0 0,0-1 0,0 1 0,0-1 1,0 1-1,0-1 0,1 1 0,-1-1 0,0 0 0,1 0 0,-1 0 0,1 1 0,0-2 0,-1 1 0,1 0 0,0 0 0,-1 0 0,1-1 0,2 1 0,5 3 17,0-2 0,0 1 0,0-1 0,0 0 0,0-1 0,11 0 0,10-2 40,-1-1-1,49-11 1,-54 8-50,1 0 1,0 2 0,0 1-1,35 2 1,-59 0-11,0 0-1,0 0 1,-1 0 0,1 0 0,0 0-1,0 0 1,0 0 0,0 1-1,0-1 1,-1 0 0,1 1 0,0-1-1,0 0 1,0 1 0,-1-1-1,1 1 1,0-1 0,-1 1 0,1 0-1,0-1 1,-1 1 0,1 0 0,-1-1-1,1 1 1,-1 0 0,1 0-1,-1-1 1,1 3 0,-1-1 11,0 0 0,0 0 1,0 0-1,0 0 0,0 0 1,-1 0-1,1-1 0,-1 1 1,1 0-1,-1 0 0,0 0 1,-2 3-1,-5 8 97,-1 1 0,-18 20 0,18-23-101,7-9-1,0 0 0,0 1 0,1-1 0,-1 1 0,0 0 0,1-1 0,0 1 0,0 0 0,0 0 0,0 0 0,-1 4 0,2-7 6,0 1 0,0-1 0,1 1-1,-1-1 1,0 0 0,0 1 0,0-1 0,0 0 0,0 1 0,0-1 0,0 0-1,1 1 1,-1-1 0,0 0 0,0 1 0,0-1 0,1 0 0,-1 0-1,0 1 1,0-1 0,1 0 0,-1 0 0,0 1 0,1-1 0,-1 0 0,0 0-1,1 0 1,-1 0 0,0 0 0,1 1 0,-1-1 0,1 0 0,23-5 134,1-7-51,-1 0 0,-1-2 0,0-1 0,-1-1 0,-1 0 1,21-22-1,-2 4 176,-43 38-281,0 0-1,1-1 0,-1 1 1,1 0-1,0 0 0,0 0 0,1 1 1,-1-1-1,1 0 0,0 1 0,0-1 1,0 1-1,1-1 0,-1 1 1,1-1-1,0 1 0,1-1 0,0 9 1,0-11 24,-1 1 0,0-1-1,1 1 1,-1-1 0,1 0 0,0 1 0,0-1 0,0 0 0,0 1 0,0-1 0,1 0 0,-1 0 0,0 0 0,1 0 0,0 0 0,-1 0 0,1-1-1,0 1 1,0-1 0,0 1 0,0-1 0,0 1 0,1-1 0,-1 0 0,0 0 0,0 0 0,1-1 0,-1 1 0,1 0 0,-1-1 0,1 1 0,-1-1 0,1 0-1,-1 0 1,1 0 0,-1 0 0,0-1 0,1 1 0,3-1 0,8-3-139,1-1 0,-1 0 0,0-1-1,-1 0 1,1-1 0,23-17 0,36-30-7551,-59 43 4404,14-10-6828</inkml:trace>
</inkml:ink>
</file>

<file path=ppt/ink/ink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0:34.52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52 15171,'2'-5'1697,"-2"0"-433,0-3-32,0 1-200,0 4-311,0-2-353,1 2-256,1 2-176,0-3-48,6 1-72,-2 0-73,5-2-215,1 7-424,-4 1-728,3 3-1177,2 4-1824,-2 3-1448,-3 3 1592</inkml:trace>
</inkml:ink>
</file>

<file path=ppt/ink/ink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0:35.45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46 195 14155,'-46'-88'10560,"67"122"-10695,-2 0 1,-1 2 0,20 57-1,-24-42 214,-10-53-22,0-1 0,-1 0 0,1 0 0,-1-1 0,0 1 1,0-1-1,0 1 0,4-9 0,-3 7-40,6-7 33,0-1 0,-1-1 0,-1 1 1,0-2-1,0 1 0,-2-1 0,0 0 1,0 0-1,-2-1 0,0 1 1,0-1-1,1-22 0,-5 47-208,0 0 0,1-1 0,0 1-1,1 0 1,0-1 0,0 0 0,1 1 0,0-1 0,6 12-1,-8-17 168,1 0-1,0-1 1,-1 0-1,1 1 1,0-1-1,0 0 1,0 0-1,0 0 1,0 0-1,1-1 1,-1 1-1,1 0 1,-1-1-1,1 0 1,-1 0-1,1 0 1,0 0-1,-1 0 1,1 0-1,0 0 1,0-1-1,0 0 1,0 1-1,0-1 1,0 0-1,-1-1 1,1 1-1,0 0 1,0-1-1,0 1 0,0-1 1,4-2-1,9-3 27,-1-1-1,0 0 0,0-1 0,17-12 0,-27 17 0,1-1-1,-1 0 1,0 0-1,-1 0 1,1-1-1,-1 0 1,0 0-1,0 0 1,0 0-1,-1 0 1,0-1-1,0 0 1,0 0-1,2-7 1,-5 13-31,0-1 0,1 1 1,-1-1-1,0 1 0,0 0 0,0-1 0,0 1 0,0-1 1,0 1-1,0 0 0,0-1 0,0 1 0,0-1 1,0 1-1,0-1 0,0 1 0,0 0 0,0-1 1,-1 1-1,1-1 0,0 1 0,0 0 0,0-1 0,-1 1 1,1-1-1,0 1 0,0 0 0,-1 0 0,1-1 1,0 1-1,-1 0 0,1-1 0,0 1 0,-1 0 1,1 0-1,0 0 0,-1-1 0,0 1 0,-19 3-273,-18 16-184,26-10 392,1 0-1,1 1 1,-1-1 0,1 2 0,1 0-1,0 0 1,-14 24 0,21-32 43,0 0 1,1 0-1,-1 0 1,0 1-1,1-1 1,0 1-1,0 0 1,0-1-1,0 1 1,1 0-1,-1-1 1,1 1-1,0 0 1,0-1-1,0 1 1,1 0-1,-1 0 1,1-1-1,0 1 1,0-1-1,0 1 1,1-1-1,-1 1 1,1-1-1,0 0 1,0 1-1,0-1 1,0 0-1,0 0 1,1-1-1,-1 1 1,1 0-1,0-1 1,0 0-1,4 3 1,-2-2 13,1 0-1,-1-1 1,1 0 0,0 0 0,0-1 0,0 0 0,0 0 0,0 0 0,0 0 0,0-1 0,0 0 0,0 0 0,0-1 0,0 0-1,0 0 1,-1 0 0,1-1 0,0 0 0,0 0 0,6-4 0,9-3 73,-1-1-1,0-1 1,37-27 0,-30 18 42,0-2-1,-1-1 1,-1 0 0,-2-2 0,0-1 0,26-40 0,-49 66-80,1-1-1,-1 1 1,0 0-1,1-1 1,-1 1 0,0 0-1,0-1 1,1 1-1,-1-1 1,0 1-1,0-1 1,1 1 0,-1 0-1,0-1 1,0 1-1,0-1 1,0 1-1,0-1 1,0 1 0,0-1-1,0 1 1,0-1-1,0 1 1,0-1-1,0 1 1,0-1 0,0 1-1,0 0 1,-1-1-1,1 1 1,0-1-1,0 1 1,-1-1-1,-15 3 23,11-1-106,1 1 0,0 0-1,0 0 1,0 0 0,0 1-1,1 0 1,-1-1 0,-3 5-1,5-4 33,0 0 0,0 0 0,0 0 0,0 1 0,1-1 1,0 1-1,-1-1 0,1 1 0,0 0 0,1-1 0,-1 1 0,1 0 0,0 0 0,-1-1 0,2 1 0,-1 0 0,0 0 0,2 4 0,2 7-68,0-1 1,1 0-1,11 20 0,-10-22 24,-1 1-1,0-1 1,6 25 0,-10-34 44,-1-1 1,1 1-1,-1-1 1,1 0 0,0 1-1,0-1 1,0 0-1,0 1 1,0-1 0,3 4-1,-3-5 12,0 0-1,-1-1 1,1 1 0,0-1-1,0 1 1,-1-1 0,1 1-1,0-1 1,0 1-1,0-1 1,0 0 0,0 1-1,0-1 1,0 0 0,0 0-1,-1 0 1,1 0-1,0 0 1,0 0 0,2 0-1,2-1 18,-1-1-1,1 0 0,-1 0 1,0 0-1,1 0 0,-1-1 0,0 0 1,0 1-1,0-2 0,4-4 1,14-11 34,14-12 75,51-59-1,19-17 29,-46 51 312,-64 59-464,1 0 1,0 0 0,0 1-1,0-1 1,0 1 0,1 0-1,-1 0 1,1 0 0,0 0-1,0 0 1,1 1 0,-1-1-1,1 1 1,0-1 0,0 1-1,1-1 1,-1 1 0,1-1-1,0 1 1,0-1 0,0 1-1,1 0 1,0-1 0,-1 1-1,2-1 1,-1 1 0,0-1-1,1 0 1,2 5 0,26 38-220,-22-37 203,-1 1 0,0 0 0,0 1 0,-1-1 0,-1 1 0,6 16 0,-11-25 32,1 0 0,-1 0 0,1 1 0,-1-1 0,0 0 0,-1 0 0,1 1 0,0-1 0,-1 0-1,0 0 1,1 0 0,-1 0 0,-1 0 0,1 0 0,0 0 0,-1 0 0,1 0 0,-1 0 0,0-1-1,0 1 1,0-1 0,0 1 0,-1-1 0,1 0 0,-1 0 0,1 0 0,-1 0 0,0 0 0,1 0-1,-6 1 1,-20 11-531,0-2 0,-1 0 0,-36 8 0,24-8-4109,2 2-4360,25-9 1090</inkml:trace>
</inkml:ink>
</file>

<file path=ppt/ink/ink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0:51.87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419 39 6209,'-15'-18'5542,"14"16"-4933,0 1 1,0-1 0,0 1 0,0-1 0,-1 1 0,1 0 0,0 0 0,-1-1 0,1 1 0,0 0 0,-1 0 0,1 1 0,-3-2 0,-22 0 703,7 5-1167,1 2-1,0 0 0,1 1 1,-1 1-1,1 0 0,0 2 1,-28 18-1,14-9-58,15-10-78,0 2-1,1 0 1,0 0 0,0 2 0,1 0 0,1 0-1,-13 16 1,23-24-6,0 0 1,0 0-1,0 0 0,1 0 1,0 1-1,0-1 1,0 0-1,0 1 0,1 0 1,0-1-1,-1 1 0,2 0 1,-1 0-1,1-1 0,-1 1 1,1 0-1,1 0 0,-1 0 1,1-1-1,0 1 0,0 0 1,0 0-1,0-1 0,1 1 1,0-1-1,0 1 1,0-1-1,1 0 0,-1 0 1,1 0-1,6 6 0,-2 0 41,1-2-1,0 1 1,1-1-1,0 0 0,1-1 1,-1 0-1,1-1 1,0 0-1,1 0 1,0-1-1,0-1 0,13 5 1,-7-5 44,0-1 0,0 0 0,0-1 0,1-1 0,-1 0 0,1-2 0,24-3 0,9-5-451,-2-3-1,1-2 0,-2-3 1,73-33-1,-104 40-761,1-1-2238</inkml:trace>
</inkml:ink>
</file>

<file path=ppt/ink/ink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0:52.46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3 111 15051,'0'-1'272,"-1"0"-1,1 0 1,0 0-1,-1 0 1,1 0-1,0-1 1,0 1-1,0 0 0,0 0 1,0 0-1,0 0 1,0 0-1,0 0 1,1 0-1,-1 0 1,0 0-1,1 0 1,-1 0-1,1 0 1,-1 0-1,1 0 1,-1 0-1,1 0 1,-1 0-1,1 0 1,0 1-1,1-2 0,30-9 656,-25 9-1006,257-35 689,-107 19-424,-231 7-1909,19 9 1444,0 2-1,-104 15 1,138 81 1489,-6 19-718,14-71-393,3 1 0,-5 54 0,14-92-78,0 1 0,1 0 0,1-1 0,-1 1 0,1 0 0,0-1 0,1 1 0,0-1 0,0 1 0,1-1 0,0 0-1,7 13 1,-8-17 23,1 1-1,0-1 1,0 1-1,0-1 1,0 0-1,0-1 1,1 1-1,0 0 1,-1-1-1,1 0 1,0 0 0,0 0-1,0 0 1,0-1-1,1 1 1,-1-1-1,0 0 1,1 0-1,-1-1 1,0 0-1,1 1 1,-1-1-1,6-1 1,47-6-384,0-2 1,91-27 0,-128 30-80,9-5 39,-17 3-2055</inkml:trace>
</inkml:ink>
</file>

<file path=ppt/ink/ink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0:52.80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24 118 9234,'-24'-2'5384,"33"-2"-2941,42-5-1891,-41 7-471,264-57 437,-216 42-4365,0-1-4015,-44 11 1367</inkml:trace>
</inkml:ink>
</file>

<file path=ppt/ink/ink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0:53.12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161 99 13003,'-2'-2'409,"-1"0"0,1 1 0,-1-1-1,0 1 1,1 0 0,-1 0 0,0 0 0,0 0 0,0 1 0,0-1 0,0 1 0,0-1 0,0 1 0,0 0 0,0 0 0,0 0 0,0 1-1,0-1 1,-6 3 0,5-2-280,-1 2 0,1-1-1,0 0 1,-1 1 0,1 0-1,0 0 1,1 0 0,-1 1-1,0-1 1,1 1 0,-4 5 0,1 0-168,0-1 1,1 1 0,1-1 0,-1 2 0,1-1 0,1 0 0,0 1 0,0-1 0,1 1-1,0 0 1,0 0 0,1 10 0,1-13 45,0 0-1,0-1 1,1 1 0,0-1-1,0 1 1,1-1-1,0 1 1,0-1 0,1 0-1,-1 0 1,1 0-1,0 0 1,1 0 0,0-1-1,0 1 1,0-1-1,0 0 1,1-1 0,0 1-1,0-1 1,0 1 0,0-2-1,1 1 1,0 0-1,-1-1 1,1 0 0,1-1-1,-1 1 1,0-1-1,0 0 1,1-1 0,-1 0-1,1 0 1,0 0-1,-1-1 1,1 1 0,0-2-1,-1 1 1,1-1 0,-1 0-1,1 0 1,-1-1-1,1 0 1,-1 0 0,0 0-1,6-4 1,10-4 121,0-1 0,-2-1 1,1-1-1,-1-1 0,22-21 1,-33 28-5,-1-1 1,1 0 0,-2-1-1,1 0 1,-1 0 0,-1-1 0,1 1-1,-2-1 1,1-1 0,-2 1 0,1-1-1,5-22 1,-9 28-99,-1-1-1,0 1 1,0 0 0,0-1-1,0 1 1,-1 0 0,0 0-1,0-1 1,-1 1 0,1 0-1,-1 0 1,0 0 0,0 0-1,-1 1 1,1-1 0,-1 1-1,0-1 1,-1 1-1,1 0 1,-1 0 0,0 0-1,1 1 1,-2 0 0,1-1-1,0 1 1,-1 0 0,1 1-1,-9-4 1,2 0-111,-1 2 0,0-1-1,0 1 1,0 1 0,-1 0 0,1 1 0,-1 0-1,1 1 1,-1 1 0,-24 1 0,22 1-611,1 1 0,0 1 0,0 0 0,0 0 0,-25 13 1,29-12-1434,1 1 0,-1 0 0,1 1 0,-14 13 0,-6 12-7782</inkml:trace>
</inkml:ink>
</file>

<file path=ppt/ink/ink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0:53.45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0 117 18708,'16'-3'6516,"52"-7"-7448,-51 7 1512,535-87-133,-531 86-314,-27 0-851,-37 2-5916,18 4-508,-2 4-3808</inkml:trace>
</inkml:ink>
</file>

<file path=ppt/ink/ink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0:54.41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21 301 8,'-2'-3'1221,"0"0"-1,-1-1 1,1 1-1,1-1 1,-1 1 0,0-1-1,1 1 1,0-1-1,-1 0 1,0-8 0,2 8-561,0-1 0,0 1 0,0-1 0,0 1 0,1 0 0,0-1 1,0 1-1,3-8 0,-1 5-399,0 0 0,0 1 0,1 0 1,0 0-1,0 0 0,1 0 0,-1 0 0,1 1 1,1 0-1,-1 0 0,12-7 0,-17 64 647,-9 165-484,2 73 257,7-267-546,0-19 257,1-18-416,0 13 5,25-173-1217,-14 118 1342,4-82 1,-1-27 1129,-10 167-1263,0 0 0,-1 0 1,1 0-1,-1 0 0,0 1 0,0 0 0,0 0 1,0 0-1,4 4 0,84 111-133,-90-117 175,-1 0 1,0 0-1,0-1 1,1 1 0,-1-1-1,1 1 1,-1-1-1,0 1 1,1-1-1,-1 0 1,1 1-1,-1-1 1,1 0-1,-1 0 1,1 0-1,-1 0 1,1 0-1,-1-1 1,1 1-1,-1 0 1,1-1-1,-1 1 1,1-1-1,-1 1 1,0-1-1,1 0 1,-1 0-1,0 0 1,0 1-1,0-1 1,1 0-1,-1 0 1,0-1-1,1-1 1,43-47 169,-37 39-172,7-7 1,89-103 71,-87 104-98,1 0 0,0 2 1,1 0-1,31-19 0,-50 33 4,1 1-1,0-1 1,0 0-1,0 1 1,-1-1-1,1 0 1,0 1 0,0-1-1,0 1 1,0-1-1,0 1 1,0 0-1,0-1 1,0 1-1,0 0 1,0 0-1,0 0 1,1 0 0,-1 0-1,0 0 1,0 0-1,0 0 1,0 0-1,0 0 1,0 1-1,0-1 1,0 0 0,0 1-1,0-1 1,0 1-1,0-1 1,0 1-1,0-1 1,-1 1-1,1 0 1,0-1 0,0 1-1,0 0 1,-1 0-1,1 0 1,1 4-34,-1 0 1,1 0-1,-1-1 0,-1 1 1,1 0-1,-1 0 1,0 9-1,-3 45 54,-3-1 1,-19 80 0,0 11 100,12-81-92,9-49-136,0 0-1,1 0 1,1 0 0,1 1-1,1 30 1,0-49-32,1 0-1,-1 0 1,0 0 0,1 0-1,-1 0 1,0 0 0,1 0-1,-1 0 1,1 0 0,0 0-1,-1 0 1,1 0 0,0 0-1,0 0 1,-1 0-1,1-1 1,0 1 0,0 0-1,0-1 1,0 1 0,0-1-1,0 1 1,0-1 0,0 1-1,0-1 1,0 0-1,0 1 1,0-1 0,0 0-1,1 0 1,-1 0 0,0 0-1,2 0 1,40-8-11201,-19 1 3441</inkml:trace>
</inkml:ink>
</file>

<file path=ppt/ink/ink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0:54.84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1 500 9466,'1'-2'387,"0"1"-1,0-1 1,-1 1 0,2 0-1,-1-1 1,0 1 0,0 0-1,0 0 1,1 0 0,-1 0-1,0 0 1,1 0-1,-1 0 1,1 0 0,-1 0-1,3 0 1,34-17-772,-28 14 932,30-16 208,-1-2 1,-2-2-1,0-1 1,64-59-1,-38 23 819,83-106-1,-145 166-1526,1 0 0,-1-1 0,0 1 0,0-1 0,0 1 1,0-1-1,0 1 0,0-1 0,0 1 0,0-1 0,-1 0 0,1 0 0,-1 1 0,1-1 0,-1 0 1,0 0-1,0 0 0,0 1 0,0-1 0,0 0 0,0-2 0,-1 2-16,0 1 0,1 0 0,-1 0 0,0 0 0,0 0 0,0 0 0,0 0 0,0 0 0,-1 1 0,1-1 0,0 0 0,0 1 0,0-1 0,-1 0 0,1 1 0,0 0 0,-1-1 0,1 1 0,0 0 0,-1-1 0,-1 1 0,-5 0-19,-1-1 0,1 1 0,-1 1 0,1-1 0,0 2 0,-1-1 0,-14 5 0,6 1-54,0 1 1,1 0-1,0 1 1,1 0-1,0 1 1,0 1-1,-14 15 1,27-24 28,0 0 1,1 0 0,-1 0 0,1 1 0,0-1 0,0 0 0,-1 1-1,2-1 1,-1 1 0,0 0 0,0-1 0,1 1 0,0-1-1,-1 1 1,1 0 0,0-1 0,0 1 0,1 0 0,-1-1 0,0 1-1,1 0 1,0-1 0,-1 1 0,1-1 0,0 1 0,0-1-1,1 1 1,-1-1 0,0 0 0,1 0 0,0 0 0,-1 0 0,1 0-1,3 3 1,1 2-8,0-1-1,1 1 1,-1-1 0,1-1-1,1 1 1,-1-1-1,1-1 1,-1 1 0,11 3-1,23 3 14,-28-8-52,0 0-1,-1 1 1,1 0-1,-1 1 1,21 12-1,-30-16 52,-1 1-1,0 0 1,0 0-1,1 0 1,-1 0-1,0 0 1,-1 0 0,1 1-1,0-1 1,-1 1-1,1-1 1,-1 1-1,0 0 1,0-1-1,0 1 1,0 0-1,0 0 1,-1 0-1,1 0 1,-1-1-1,0 1 1,0 0 0,0 0-1,0 0 1,0 0-1,-1 0 1,1 0-1,-1 0 1,0 0-1,0-1 1,-2 5-1,-17 48-195,21-54 209,-1-1 0,0 1 0,0 0 0,1 0 0,-1-1 0,1 1 0,-1 0 0,1 0 0,-1-1 0,1 1 0,-1 0 0,1-1 0,-1 1 0,1-1 0,0 1 0,-1-1 0,1 1 0,0-1 0,-1 1 0,1-1-1,0 0 1,0 1 0,0-1 0,-1 0 0,1 0 0,0 0 0,0 1 0,0-1 0,-1 0 0,1 0 0,0 0 0,0 0 0,1-1 0,30 3 89,-5-9-547,0-1 1,-1 0-1,0-2 0,-1-2 0,26-14 1,-3 3-3451,-4 2-3045,-3 3-2878</inkml:trace>
</inkml:ink>
</file>

<file path=ppt/ink/ink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0:55.20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13 43 19084,'-3'-4'1512,"-2"0"-295,2-1-113,2 0-144,1 2-240,1 0-256,1 1-208,3-1-176,-2-2-64,0 2-56,5 1-40,-3 0-120,-2 1-520,2 2-1168</inkml:trace>
</inkml:ink>
</file>

<file path=ppt/ink/ink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0:55.68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0 979 2120,'2'8'12362,"12"-24"-6192,15-24-3978,151-205-32,-102 147-1956,32-45-20,238-234 0,-343 372-218,-2 3 88,0-1-1,-1 1 0,1-1 1,0 1-1,-1-1 0,0 0 1,0 0-1,4-6 0,-10-3 302,-18 1-218,11 8-175,-1 1 0,0 0 0,1 0 0,-1 2 0,0-1 0,0 2 0,0-1 0,1 2 0,-1-1 0,0 2 0,1-1 0,-21 9 0,-8 5-19,1 2 0,-42 25 1,65-34 36,1 0 1,0 1-1,0 1 1,1 0-1,1 1 1,0 0-1,0 1 1,1 1-1,-16 24 1,24-32-2,1 1 1,-1 0 0,1 0-1,1 0 1,-1 1 0,1-1-1,0 0 1,1 1-1,0 0 1,0-1 0,1 1-1,0 0 1,0-1 0,0 1-1,1-1 1,1 1-1,-1 0 1,1-1 0,0 0-1,1 1 1,0-1-1,0 0 1,0-1 0,9 13-1,6 4-20,1-1 0,0 0 1,2-2-1,0-1 0,2 0 0,43 28 0,48 41-26,-96-73 48,3 4-87,31 34-1,-49-49 89,1 0 1,-1 0-1,0 0 0,0 0 1,-1 1-1,1-1 0,-1 1 1,0 0-1,0-1 0,-1 1 1,1 0-1,-1 0 0,0 0 1,0 1-1,-1 8 0,-1-11 35,0 1 0,0 0 0,0-1 0,-1 1 0,1-1 0,-1 1 0,0-1-1,0 0 1,-1 0 0,1 0 0,-1 0 0,1 0 0,-1-1 0,0 1 0,0-1 0,0 1 0,0-1-1,0 0 1,-1 0 0,1-1 0,-1 1 0,1-1 0,-1 0 0,0 0 0,-4 1 0,-14 4 76,0-2 1,0-1-1,-24 1 0,35-3-79,-33 2 61,-47-2 0,75-2-154,0-1 0,-1 0 0,1-1 0,0-1 0,0 0 0,-18-8 0,32 11-115,0 0 0,0 0-1,1 0 1,-1 0 0,0 0-1,0-1 1,1 1 0,-1-1-1,0 1 1,1-1-1,-2-2 1,4-3-4540,16 7-2064,0 3 1253,7 3 261</inkml:trace>
</inkml:ink>
</file>

<file path=ppt/ink/ink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0:56.87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23 971 10930,'-3'-9'2840,"-10"-34"4340,11 39-6896,1-1-1,0 1 1,0-1 0,1 1 0,-1-1 0,1 0 0,0 1 0,0-1-1,0 0 1,1 1 0,1-8 0,-1 11-292,1-1-1,-1 0 1,1 1 0,0 0 0,-1-1 0,1 1-1,0 0 1,0 0 0,-1 0 0,1 0 0,0 0-1,0 0 1,0 0 0,0 1 0,0-1 0,0 1-1,1 0 1,-1-1 0,0 1 0,3 0 0,43 1-179,-38 1 163,0-1 0,0 2-1,0-1 1,-1 1 0,1 1 0,-1 0-1,0 0 1,0 1 0,0 0-1,12 9 1,-19-12 10,1 0 0,0 0 0,-1 1 0,1-1 0,-1 1 0,0 0 0,0 0 0,0 0 0,0 0 0,0 0 0,-1 0 1,0 0-1,1 1 0,-1-1 0,0 0 0,0 1 0,-1-1 0,1 1 0,-1-1 0,0 1 0,0-1 0,0 1 0,0-1 0,-1 1 0,1-1 0,-1 1 0,0-1 0,0 1 0,0-1 0,0 0 0,-1 1 0,-2 4 0,-8 11-161,-7 15 487,19-34-307,0 0 0,0 0 0,0 0 0,0 0 0,0 0 0,1 0 0,-1 0 0,0 0 0,0 0 1,0 0-1,0 0 0,0 0 0,0 0 0,0 0 0,0 0 0,0 0 0,0 0 0,1 0 0,-1 0 0,0 0 0,0 0 0,0 0 0,0 0 1,0 0-1,0 0 0,0 0 0,0 1 0,0-1 0,0 0 0,0 0 0,0 0 0,0 0 0,0 0 0,1 0 0,-1 0 0,0 0 0,0 0 1,0 0-1,0 0 0,0 1 0,0-1 0,0 0 0,0 0 0,0 0 0,0 0 0,0 0 0,0 0 0,0 0 0,0 0 0,0 0 1,0 0-1,0 1 0,0-1 0,0 0 0,-1 0 0,1 0 0,0 0 0,0 0 0,18-16 298,158-139-56,-170 149-286,12-9 186,-14 14-233,-5 9-314,-1 3 399,0 0 0,1-1 0,1 1 0,0 0 0,0 0 0,1-1 0,0 1 0,5 14 0,-6-24 5,0 0 0,0-1 0,1 1 1,-1 0-1,1 0 0,-1-1 0,1 1 0,-1 0 0,1-1 1,-1 1-1,1 0 0,-1-1 0,1 1 0,0-1 1,-1 1-1,1-1 0,0 1 0,0-1 0,0 1 1,-1-1-1,1 0 0,0 1 0,0-1 0,0 0 0,-1 0 1,3 0-1,28-6 132,32-30 29,-52 29-180,103-69 29,-114 77-59,0 1 1,0-1-1,0 0 0,0 0 0,1 0 1,-1 0-1,1 0 0,-1 0 0,0 0 1,1-1-1,0 1 0,-1 0 0,1 0 0,0 0 1,-1 0-1,1-1 0,0 1 0,0 0 1,-1-1-1,1 1 0,0 0 0,0-1 1,1 1-1,29 19 295,-26-18-240,1-1 1,-1 0-1,1 0 0,-1-1 1,1 0-1,-1 0 0,1 0 0,0 0 1,-1-1-1,1 0 0,8-3 1,57-26 68,-5 1 254,-66 30-346,-1-1 1,0 0-1,0 1 0,0-1 0,0 1 0,0-1 1,0 1-1,0 0 0,1-1 0,-1 1 0,0 0 1,0-1-1,1 1 0,-1 0 0,1 0 0,-1 0 1,1-1-1,-1 1 0,1 0 0,-1 0 0,1 0 1,0 0-1,-1 0 0,1 0 0,0 0 0,0 0 1,0 0-1,0 0 0,0 0 0,0 0 1,0 0-1,0 0 0,0 0 0,0 0 0,1 0 1,-1 0-1,0 0 0,1 0 0,-1 0 0,1 0 1,-1 0-1,1-1 0,-1 1 0,1 0 0,1 1 1,-1 0 25,1 1 1,-1-1-1,1 0 1,0-1 0,0 1-1,-1 0 1,1 0-1,1-1 1,-1 0-1,0 1 1,0-1 0,0 0-1,1 0 1,-1 0-1,1 0 1,-1 0 0,0-1-1,1 1 1,0-1-1,-1 1 1,1-1-1,3 0 1,10-1 50,-1-1-1,1-1 1,-1-1-1,1 0 1,-1 0-1,0-2 1,-1 0-1,1 0 1,-1-2-1,-1 0 1,1 0 0,-1-1-1,-1-1 1,1 0-1,-2 0 1,1-2-1,-2 1 1,0-1-1,0-1 1,-1 0-1,0 0 1,-1-1-1,-1 0 1,0 0-1,-1-1 1,-1 0 0,6-22-1,8-55 240,12-178 0,-28 237-198,-1 25-22,-1-1-1,0 1 1,0-1-1,-1 1 1,-1-1-1,1 1 1,-1-1-1,-4-15 1,5 24-84,-1 0-1,1-1 1,0 1 0,0 0 0,0 0 0,0 0 0,0 0 0,0-1 0,0 1-1,-1 0 1,1 0 0,0 0 0,0 0 0,0 0 0,-1-1 0,1 1 0,0 0-1,0 0 1,0 0 0,0 0 0,-1 0 0,1 0 0,0 0 0,0 0-1,-1 0 1,1 0 0,0 0 0,0 0 0,0 0 0,-1 0 0,1 0 0,0 0-1,0 0 1,0 0 0,-1 0 0,1 0 0,0 0 0,0 0 0,0 0 0,-1 1-1,1-1 1,0 0 0,0 0 0,0 0 0,0 0 0,-1 0 0,1 1-1,0-1 1,0 0 0,0 0 0,0 0 0,0 0 0,0 1 0,0-1 0,-1 0-1,1 0 1,0 0 0,0 1 0,0-1 0,-7 15-539,-14 51 490,3 1-1,2 1 1,4 0 0,2 1 0,4 0 0,3 104 0,3-162 9,1 0 0,1 0 1,-1 0-1,2 0 0,0-1 0,0 1 1,1-1-1,0 0 0,0 0 0,1 0 1,1-1-1,12 18 0,-14-23 22,0 0 0,0 0 0,1 0-1,-1-1 1,1 0 0,0 0 0,-1 0 0,1 0-1,1-1 1,-1 0 0,0 0 0,1 0 0,-1 0-1,1-1 1,-1 0 0,1 0 0,-1-1 0,1 0-1,0 0 1,-1 0 0,1 0 0,0-1-1,-1 0 1,1 0 0,-1-1 0,11-3 0,6-4 53,1-1 1,-2-1 0,1-1 0,-2 0 0,1-2 0,19-18-1,-10 6 96,-1-2-1,50-61 1,-64 69-67,-2-1-1,0 0 1,-2-1 0,0-1 0,-2 0 0,0 0 0,-1 0-1,-2-1 1,7-48 0,-6 7 55,-3-1 0,-7-97-1,2 152-101,1-3 44,-1 0 0,0-1 0,-1 1 0,-1 0 0,-5-17 0,8 31-65,0 0-1,0 0 1,0-1-1,0 1 1,0 0-1,0 0 1,0 0-1,-1 0 1,1-1-1,0 1 0,0 0 1,0 0-1,0 0 1,0 0-1,0 0 1,0-1-1,0 1 1,0 0-1,0 0 1,-1 0-1,1 0 0,0 0 1,0 0-1,0 0 1,0-1-1,0 1 1,-1 0-1,1 0 1,0 0-1,0 0 1,0 0-1,0 0 1,-1 0-1,1 0 0,0 0 1,0 0-1,0 0 1,0 0-1,-1 0 1,1 0-1,0 0 1,0 0-1,0 0 1,0 0-1,0 0 0,-1 0 1,1 0-1,0 0 1,0 1-1,0-1 1,-1 0-1,-6 11-300,-3 19-27,10-28 340,-51 168-117,-53 339-1,100-483 101,1-14 4,2-1 0,-1 0-1,1 1 1,1-1 0,0 1-1,0-1 1,5 22 0,-4-32 1,0-1-1,0 1 1,-1-1 0,1 0 0,0 1-1,0-1 1,0 0 0,0 0 0,0 0 0,0 0-1,0 0 1,0 0 0,0 0 0,0 0-1,0 0 1,-1 0 0,1-1 0,0 1-1,0 0 1,0-1 0,0 1 0,0 0 0,1-2-1,30-11 120,-27 11-114,16-9 3,-17 7-35,1 1 0,0 1 0,0-1 1,0 0-1,0 1 0,1 0 1,-1 1-1,0-1 0,1 1 1,-1 0-1,9-1 0,-13 3-8,0 0-1,0 0 1,0 0-1,0 1 0,-1-1 1,1 0-1,0 0 0,0 0 1,-1 1-1,1-1 0,-1 0 1,1 1-1,-1-1 1,0 0-1,1 1 0,-1-1 1,0 1-1,0 1 0,4 36-89,-3-27 91,-1-8 38,1-1 0,-1 1 0,1-1 0,0 1 0,0-1 0,0 0 0,0 1 0,0-1 0,1 0 0,-1 0 0,1 0-1,0 0 1,0 0 0,0 0 0,1 0 0,-1-1 0,0 1 0,1-1 0,0 0 0,4 3 0,-3-3 21,0-1-1,0 1 1,0-1 0,0 0-1,0-1 1,0 1-1,1-1 1,-1 0-1,0 0 1,0 0 0,0 0-1,1-1 1,-1 0-1,0 0 1,0 0-1,0 0 1,4-2 0,15-6 147,-1 0-1,0-2 1,0-1 0,31-22 0,-44 27-635,1-1 0,-2 0 0,1 0 0,14-19 0,-20 22-479,0 0-1,0 0 1,0 0 0,0 0 0,-1 0 0,0-1 0,0 0 0,-1 1 0,1-1 0,0-11 0,-2-10-10396</inkml:trace>
</inkml:ink>
</file>

<file path=ppt/ink/ink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0:57.22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466 220 24045,'3'-4'200,"11"0"-152,7-3-64,10 1 64,9-4 104,8-1 16,9-4-24,5-1-32,8 3-192,-8 1-992,-5 2-3033,-12 2-9018</inkml:trace>
  <inkml:trace contextRef="#ctx0" brushRef="#br0" timeOffset="1">1 41 27022,'0'-11'208,"1"1"-168,1 1-424,4 4-993,7 2-3232,13 1-9137</inkml:trace>
</inkml:ink>
</file>

<file path=ppt/ink/ink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1:19.88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76 69 8,'4'-2'10304,"5"0"-4430,6-3-3175,13-1-3713,11-5 967,6-3 158,-31 8-88,1 1 0,0 0 0,0 2 0,0-1 0,1 2 0,-1 0 0,31 0 0,-111 16 2397,45-11-2281,0 0 1,-1-2-1,1 0 1,-1-1-1,1-1 0,-1-1 1,1 0-1,0-2 0,-25-7 1,43 11-131,1 0 0,-1 0 0,0 0 0,0 0 0,0 1 0,0-1 1,0 1-1,0-1 0,1 1 0,-1 0 0,0 0 0,0 0 0,1 0 1,-1 0-1,1 0 0,-1 0 0,1 0 0,-1 0 0,1 1 0,0-1 0,0 1 1,-1-1-1,1 1 0,0 0 0,0-1 0,1 1 0,-1 0 0,0-1 0,0 1 1,0 2-1,-21 60-84,20-44 61,1 1 0,0 0 0,1 0 1,2-1-1,0 1 0,6 25 0,0 6 23,-3 23 6,-3-1 0,-3 1 0,-12 75 1,-1 48 24,13-177-18,1 1 0,0 0 0,2 0 0,1-1 0,0 1 0,8 22-1,-11-43-1,1 0-1,0 0 1,0 0-1,0-1 1,0 1-1,0 0 0,0 0 1,0-1-1,0 1 1,0-1-1,0 1 0,0-1 1,0 0-1,0 1 1,0-1-1,1 0 1,-1 0-1,0 1 0,0-1 1,0 0-1,1 0 1,-1-1-1,0 1 0,0 0 1,0 0-1,0 0 1,1-1-1,-1 1 1,1-1-1,44-13 296,-36 11-306,19-6 7,1 1-1,0 1 0,0 2 0,0 1 1,1 2-1,-1 1 0,1 1 0,42 5 1</inkml:trace>
</inkml:ink>
</file>

<file path=ppt/ink/ink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1:20.99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223 460 8,'0'-1'90,"0"1"0,0 0 1,0 0-1,0 0 0,0 0 0,0-1 0,0 1 0,0 0 1,0 0-1,1 0 0,-1 0 0,0-1 0,0 1 0,0 0 1,0 0-1,0 0 0,0 0 0,0 0 0,1 0 1,-1-1-1,0 1 0,0 0 0,0 0 0,0 0 0,0 0 1,1 0-1,-1 0 0,0 0 0,0 0 0,0 0 1,0 0-1,1 0 0,-1 0 0,0 0 0,0 0 0,0 0 1,1 0-1,-1 0 0,0 0 0,0 0 0,0 0 0,0 0 1,1 0-1,-1 0 0,0 0 0,0 0 0,0 0 1,0 0-1,1 0 0,-1 0 0,0 0 0,0 1 0,0-1 1,0 0-1,0 0 0,0 0 0,1 0 0,-1 0 1,0 1-1,0-1 0,9 18 2328,4 9-976,-13-27-1357,1 1-1,-1-1 1,0 1-1,1-1 1,-1 1-1,1-1 1,-1 1-1,0-1 1,1 1-1,-1-1 1,1 0-1,0 1 1,-1-1 0,1 0-1,-1 1 1,1-1-1,-1 0 1,1 0-1,0 1 1,-1-1-1,1 0 1,0 0-1,-1 0 1,1 0-1,-1 0 1,1 0-1,0 0 1,-1 0-1,1 0 1,0 0-1,-1 0 1,1-1-1,0 1 1,1-12 5982,-8-15-6355,5 22 857,0 2-539,1 0 0,-1-1 0,0 1 1,1 0-1,-1 0 0,-1 0 0,1 0 1,0 0-1,-1 0 0,0 0 0,0 1 1,0-1-1,0 0 0,0 1 0,0-1 0,0 1 1,-1 0-1,1 0 0,-1 0 0,0 0 1,0 1-1,0-1 0,1 1 0,-2-1 1,1 1-1,0 0 0,0 0 0,0 0 1,0 1-1,0-1 0,-1 1 0,1 0 1,0 0-1,-1 0 0,1 0 0,0 0 0,0 1 1,-1-1-1,1 1 0,0 0 0,-6 3 1,-2 0-62,0 0 1,1 1-1,-1 0 0,1 1 1,0 0-1,1 0 1,-1 1-1,1 1 0,1-1 1,-15 17-1,19-18 15,0 0 0,0 0 0,0 0 0,0 0 0,1 1 0,0 0 0,1 0 0,0 0 0,0 0 0,0 0 0,1 0 0,-1 9 0,2-12 18,0-1 0,0 1 0,1-1 0,-1 1 0,1 0 0,0-1 0,0 0 0,0 1 0,1-1 0,-1 0 0,1 0 0,0 1 0,0-1 0,0-1 0,0 1 0,0 0 0,1 0 0,-1-1 0,1 1 0,0-1 0,0 0 0,0 0 0,0 0 0,0 0 0,0-1 0,0 1 0,5 1 0,2 0 30,0-1 0,1 0 0,-1 0 0,0-1 0,1 0-1,-1-1 1,0 0 0,1-1 0,-1 0 0,0-1 0,0 0 0,0 0 0,17-7-1,13-6 90,72-39 0,-85 39-30,0-1 1,-1-1-1,0-1 0,39-38 0,-54 45 24,0-1 1,-1 0-1,0-1 0,-1 0 0,0 0 1,-1-1-1,0 0 0,-2-1 1,1 0-1,-2 0 0,5-19 0,-8 14-27,-1 0 0,0 0-1,-2 1 1,0-1 0,-2 0 0,0 0-1,-1 1 1,-1-1 0,0 1-1,-2 1 1,0-1 0,-16-27 0,23 46-95,0-1 0,0 1 0,0 0 0,0 0 0,0 0 0,0 0 0,0 0 0,0-1 1,0 1-1,0 0 0,0 0 0,0 0 0,0 0 0,0 0 0,0 0 0,-1-1 1,1 1-1,0 0 0,0 0 0,0 0 0,0 0 0,0 0 0,0 0 0,0 0 0,0 0 1,-1 0-1,1 0 0,0 0 0,0-1 0,0 1 0,0 0 0,0 0 0,0 0 0,-1 0 1,1 0-1,0 0 0,0 0 0,0 0 0,0 0 0,0 0 0,-1 0 0,1 0 0,0 0 1,0 0-1,0 1 0,0-1 0,0 0 0,0 0 0,-1 0 0,1 0 0,0 0 0,0 0 1,0 0-1,0 0 0,0 0 0,0 0 0,0 0 0,0 1 0,-1-1 0,1 0 1,0 0-1,-4 14-280,1 18 84,-15 158 162,-2 90 68,25-200-10,-5-74-4,1-1 0,0 1 0,1-1 0,-1 0 0,1 1-1,0-1 1,1 0 0,-1 0 0,1 0 0,0-1 0,6 9 0,-7-12 11,-1 0-1,1 0 1,-1 0 0,1-1 0,0 1-1,-1 0 1,1-1 0,0 0 0,0 1-1,-1-1 1,1 0 0,0 0 0,0 0-1,-1 0 1,1 0 0,0 0 0,0 0 0,-1-1-1,1 1 1,0-1 0,-1 1 0,1-1-1,0 0 1,-1 0 0,1 1 0,-1-1-1,1 0 1,-1 0 0,3-2 0,45-39 357,-43 37-336,11-13 33,-11 12-94,0 0-1,0 0 1,1 0-1,-1 1 1,15-8 0,-21 13 4,0 0 0,1 0 0,-1 0 0,1 0 0,-1 0 0,1 0 0,-1 0 0,1 0 0,-1 0 0,1 0 0,-1 1 0,0-1 0,1 0 1,-1 0-1,1 0 0,-1 1 0,0-1 0,1 0 0,-1 1 0,0-1 0,1 0 0,-1 1 0,0-1 0,1 0 0,-1 1 0,0-1 0,0 0 0,0 1 0,1-1 0,-1 1 1,0-1-1,0 1 0,0-1 0,0 1 0,0-1 0,0 0 0,0 1 0,0 0 0,5 24-122,-5-21 95,2 3 38,-1 0 1,1 0 0,0 0-1,0 0 1,1 0 0,-1 0-1,6 8 1,-6-13 1,-1 0 0,1 0 0,0-1-1,0 1 1,0-1 0,0 1 0,0-1 0,0 0 0,0 1 0,0-1 0,0 0-1,1-1 1,-1 1 0,0 0 0,1-1 0,-1 1 0,0-1 0,1 1 0,-1-1 0,1 0-1,-1 0 1,1 0 0,-1-1 0,0 1 0,5-2 0,52-14-2111,27-21-6036,-63 26 5350,1 0 1,1 2-1,45-13 1,-44 19 1460</inkml:trace>
</inkml:ink>
</file>

<file path=ppt/ink/ink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1:21.89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98 528 8,'-1'0'1250,"4"0"-376,-1-1 0,1 1 0,0-1 0,-1 0 0,1 0 0,-1 0 0,1 0 0,-1 0 0,1 0 0,-1-1 0,0 1 0,1-1 0,-1 0 0,0 0 0,0 0 0,2-3 0,0 1-287,-1 0 0,1-1 0,-1 1 0,-1-1 0,1 0 0,-1 0 0,1 0 0,1-8 0,-3 11-559,-1 0 1,1-1 0,-1 1-1,1 0 1,-1 0-1,0 0 1,0 0 0,0 0-1,0 0 1,0-1 0,0 1-1,-1 0 1,1 0-1,-1 0 1,0 0 0,1 0-1,-1 0 1,0 0-1,0 0 1,-2-2 0,1 3 6,0-1 1,0 1-1,0 0 0,0-1 1,0 1-1,-1 0 1,1 1-1,0-1 0,-1 0 1,1 1-1,-1-1 1,1 1-1,-1 0 0,1-1 1,0 1-1,-1 0 1,1 1-1,-1-1 1,1 0-1,-1 1 0,1 0 1,-4 1-1,1-1-77,0 1 0,0 0 0,0 1 0,1-1 0,-1 1-1,1 0 1,0 0 0,-1 0 0,1 0 0,1 1 0,-1 0 0,1-1-1,-5 8 1,1-2-6,1 0 0,0 0 1,1 1-1,0 0 0,-4 14 0,8-23 31,1 0 0,0 0 0,-1 0 0,1-1 0,0 1 0,0 0 0,-1 0 1,1 0-1,0 0 0,0 0 0,0 0 0,0 0 0,0 0 0,1 0 0,-1-1 0,0 1 1,0 0-1,0 0 0,1 0 0,-1 0 0,1 0 0,-1-1 0,0 1 0,1 0 0,-1 0 1,1-1-1,0 1 0,-1 0 0,1-1 0,0 1 0,-1 0 0,1-1 0,0 1 0,0-1 1,-1 1-1,1-1 0,0 0 0,0 1 0,0-1 0,0 0 0,-1 1 0,1-1 0,0 0 1,0 0-1,0 0 0,0 0 0,0 0 0,0 0 0,0 0 0,0 0 0,0 0 0,1-1 1,3 1 25,0-1 0,0 1 0,0-1 0,0 0 1,0-1-1,0 1 0,8-5 0,-3 0 28,13-7 40,0 0 0,-1-2 0,30-27 1,-52 43-121,-1 1 0,0 0 0,1 0 0,0-1 0,-1 1 0,1 0 0,0 0 0,0 0 0,0-1 0,0 1 0,0 0 0,1 0 0,-1-1 1,0 1-1,1 0 0,0 0 0,-1-1 0,2 3 0,16 31 130,-15-32-71,0 0 0,1-1 0,-1 1 0,1-1 0,-1 1 0,1-1 0,0 0 0,0-1 0,0 1 0,0-1 0,0 1 0,0-1 0,0-1 0,0 1 0,1 0 0,6-1 0,-3 0 24,1-1 0,0-1-1,-1 1 1,1-1-1,-1-1 1,0 1 0,14-8-1,3-3 56,-1-1 0,-1-1 0,-1-1 1,25-23-1,-35 29-8,0-1 0,-1-1 1,0 0-1,-1 0 0,0-1 1,12-23-1,-18 28-10,0-1 1,-1 1-1,0-1 1,0 1-1,-1-1 1,0 0-1,-1 0 1,0 0-1,0 0 1,-1 0-1,0 0 1,-1 0-1,-1-12 1,-2-1 40,3 11-31,0 0-1,-1 0 1,0 0-1,-1 1 1,0-1 0,-1 0-1,0 1 1,0 0 0,-1 0-1,-11-16 1,6 59-1693,-11 51 1471,-22 96 103,37-147 40,2 0 0,1 1-1,1 45 1,3-74-5,-1 0-1,0 1 0,1-1 1,0 0-1,0-1 1,1 1-1,-1 0 0,1 0 1,0-1-1,0 1 1,1-1-1,-1 1 0,1-1 1,0 0-1,7 7 1,-7-9 3,-1 0 0,1 0-1,0 0 1,0-1 0,-1 0 0,1 1 0,0-1 0,0 0 0,0-1 0,1 1 0,-1 0 0,0-1 0,0 0 0,0 0 0,0 0 0,1 0 0,-1 0-1,0 0 1,0-1 0,0 0 0,0 1 0,0-1 0,0-1 0,0 1 0,0 0 0,3-2 0,13-7 47,0-1 0,-1-1 0,0 0 0,-1-1 0,0-1 0,-1-1 0,-1 0 0,0-1 0,-2 0 0,1-1 0,-2-1-1,0 0 1,-2-1 0,1 0 0,-2 0 0,-1-1 0,-1 0 0,0-1 0,-1 0 0,-2 0 0,0 0 0,-1-1 0,-1 1 0,-1-1 0,-1 1 0,-1-1 0,-5-27 0,5 30-33,1 15-10,0-1 0,0 1 0,-1 0-1,1 0 1,-1 0 0,0 0 0,0 0 0,0 0 0,-1 0 0,-3-6 0,5 10-21,0-1 1,0 1-1,-1 0 0,1 0 0,0 0 1,-1 0-1,1 0 0,0 0 0,0-1 1,-1 1-1,1 0 0,0 0 0,-1 0 0,1 0 1,0 0-1,-1 0 0,1 0 0,0 0 1,-1 0-1,1 0 0,0 0 0,0 0 0,-1 1 1,1-1-1,0 0 0,-1 0 0,1 0 1,0 0-1,0 0 0,-1 1 0,1-1 0,0 0 1,0 0-1,-1 0 0,1 1 0,0-1 1,0 0-1,0 0 0,-1 1 0,1-1 0,0 0 1,0 0-1,0 1 0,0-1 0,0 0 1,0 1-1,0-1 0,0 0 0,0 1 1,-1-1-1,1 1 0,-8 20-199,7-18 171,-12 32 18,1 2 0,2-1 1,1 1-1,2 1 0,2-1 0,1 1 1,2 0-1,1 0 0,2 0 0,8 48 1,-8-79 7,1 0 1,0 0-1,0 0 1,0 0-1,1-1 1,0 1-1,0-1 0,1 1 1,0-1-1,7 9 1,-8-12-3,0 0 0,0-1 0,0 1 1,1-1-1,-1 0 0,1 0 0,-1 0 0,1 0 0,0 0 1,0-1-1,0 0 0,-1 0 0,1 0 0,0 0 0,1-1 0,-1 1 1,0-1-1,0 0 0,0 0 0,5-2 0,20-2-1158,-1-3 0,51-17 0,-14 3-7730,-31 13-1781</inkml:trace>
</inkml:ink>
</file>

<file path=ppt/ink/ink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1:23.31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0 299 8,'5'-7'6234,"11"-2"-3888,31-10-2542,-24 10 1237,2-2-41,-1-1 1,-1-1-1,0-1 1,26-21-1,-42 30-693,-1 0 0,0 0-1,0-1 1,0 0 0,-1 0 0,0-1-1,0 1 1,-1-1 0,1 0-1,-2 0 1,1-1 0,-1 1 0,0-1-1,0 0 1,-1 0 0,0 0 0,-1 0-1,1-11 1,-2 18-243,1 0 0,-1 0-1,0 0 1,-1 0 0,1 0 0,0 0-1,0 0 1,0-1 0,-1 1 0,1 0-1,-1 0 1,1 0 0,0 0 0,-1 0 0,0 0-1,1 0 1,-1 1 0,0-1 0,1 0-1,-1 0 1,0 0 0,0 1 0,0-1-1,0 0 1,1 1 0,-3-2 0,1 2-30,-1-1-1,1 0 1,-1 1 0,1 0 0,-1-1 0,1 1 0,-1 0-1,1 0 1,-1 1 0,1-1 0,-4 1 0,-4 2-56,0 0 0,-1 0 0,1 1 0,-12 7 0,12-5 7,0 0 1,1 1-1,0 1 1,1-1-1,-1 1 1,2 1 0,-1-1-1,1 1 1,0 1-1,-9 16 1,14-23 9,0 1 0,0 0 0,0 0 0,1-1 0,-1 1 0,1 1 0,0-1 0,0 0 1,0 0-1,1 0 0,-1 1 0,1-1 0,0 0 0,0 0 0,1 1 0,-1-1 0,1 0 0,0 0 0,0 0 1,1 0-1,-1 0 0,1 0 0,-1 0 0,1 0 0,1 0 0,-1-1 0,0 1 0,1-1 0,0 0 0,0 1 1,6 4-1,-4-5 19,0 0 1,1 0-1,0-1 1,-1 0-1,1 0 1,0 0-1,0 0 1,0-1-1,0 0 1,1 0-1,-1-1 1,0 0-1,0 0 1,0 0-1,0-1 1,1 0 0,-1 0-1,0-1 1,0 1-1,0-1 1,11-6-1,6-2 73,1-1 0,-2-1 0,40-29-1,26-37 113,-79 137-619,-11-38 423,1-18 0,0 1 0,0 0 1,1-1-1,0 1 0,-1 0 0,1-1 1,1 1-1,-1 0 0,0-1 1,1 1-1,0 0 0,2 5 0,-3-9 11,31-24 396,-17 11-403,20-19 23,-29 26-32,1 0 0,-1 1 0,1 0 0,0 0 0,0 0 1,0 1-1,1 0 0,-1 0 0,9-3 0,-14 7-9,-1 0-1,1 0 1,0 0 0,0 1 0,-1-1 0,1 0-1,0 0 1,0 1 0,-1-1 0,1 0 0,-1 1-1,1-1 1,0 1 0,-1-1 0,1 1 0,-1-1-1,1 1 1,-1-1 0,1 1 0,-1 0 0,1-1-1,-1 1 1,0 0 0,1-1 0,-1 1 0,0 0-1,0 0 1,1-1 0,-1 1 0,0 0 0,0 1-1,8 35-58,-5-22 52,-3-13 20,1 0 0,0 0-1,0 0 1,0 0 0,0 0-1,0 0 1,0 0 0,0 0-1,1 0 1,-1 0 0,1-1 0,-1 1-1,1-1 1,0 1 0,-1-1-1,1 0 1,0 1 0,0-1-1,0 0 1,0 0 0,3 1 0,0-1 3,1 0 1,0 1-1,-1-2 1,1 1 0,0-1-1,0 0 1,-1 0-1,8-1 1,9-3 24,0 0 0,-1-2 0,29-11 0,-49 17-23,22-8 38,-1-2 0,33-18 1,-51 26-2,0 0-1,0-1 1,0 1 0,-1-1 0,1 0 0,0 0 0,-1-1-1,0 1 1,0 0 0,0-1 0,0 0 0,-1 0-1,1 0 1,-1 0 0,0 0 0,0 0 0,-1-1 0,1 1-1,-1-1 1,2-8 0,-3 11-39,0 0 1,0 0-1,0-1 1,0 1-1,0 0 0,0 0 1,-1 0-1,1 0 1,-1 0-1,1 0 0,-1 0 1,0 0-1,0 0 1,1 0-1,-1 0 0,-1 1 1,1-1-1,0 0 1,0 1-1,-1-1 0,1 1 1,-1-1-1,1 1 1,-1 0-1,0-1 0,0 1 1,1 0-1,-1 0 1,0 0-1,0 0 0,0 1 1,0-1-1,0 0 1,0 1-1,0 0 0,0-1 1,0 1-1,0 0 1,0 0-1,-4 0 0,0 1-43,0 0 0,1 0 0,-1 0-1,1 1 1,-1 0 0,1 0 0,-1 0 0,1 1-1,0-1 1,0 1 0,0 1 0,1-1-1,-1 0 1,-3 5 0,1 0 11,1-1 0,0 1 1,0 0-1,-7 14 0,11-19 10,1 1-1,-1-1 1,1 1-1,0-1 1,0 1-1,0-1 1,0 1-1,0 0 1,1-1-1,0 1 1,0 0-1,0-1 1,0 1 0,1 0-1,0 4 1,0-7 11,-1 0 0,1 0 0,0 0 0,0 0 0,0 0 0,0 0 0,0 0 0,0-1 0,0 1 0,0 0 0,0 0 0,0-1-1,0 1 1,0-1 0,0 1 0,1-1 0,-1 1 0,0-1 0,0 0 0,1 1 0,-1-1 0,0 0 0,0 0 0,1 0 0,-1 0 0,0 0 0,1 0 0,-1-1 0,2 1 0,38-9 68,-36 7-34,0 0 0,0-1 1,0 0-1,0 0 0,-1 0 0,1 0 1,-1-1-1,0 1 0,0-1 1,0 0-1,0-1 0,-1 1 0,1-1 1,-1 1-1,3-7 0,-2 4 71,0-1 0,-1 0 0,0 0-1,0 0 1,-1 0 0,0-1 0,0 1 0,-1 0-1,1-12 1,-21 166-879,28 18 745,1-32 35,-9-76 7,2-22-4,-2 0 0,-2 0 0,-1 0 0,-2 0 1,-14 60-1,17-89 31,-1-1 1,0 0 0,0 1-1,0-1 1,-1 0 0,0-1-1,1 1 1,-1 0 0,-1-1-1,1 0 1,0 1 0,-1-1-1,0-1 1,1 1 0,-1 0-1,0-1 1,0 0 0,-1 0-1,1 0 1,-8 2 0,10-4 2,0 1 0,0-1 0,0 0 0,0 0 0,0 0-1,0 0 1,0 0 0,0 0 0,0 0 0,0-1 0,0 1 0,0-1 0,0 0 0,0 1 0,0-1 0,1 0 0,-1 0 0,0 0 0,-2-2 0,2 1-14,0 0 0,0-1 0,1 1 0,-1-1-1,0 1 1,1-1 0,0 0 0,0 0 0,-1 0 0,2 1 0,-1-1 0,0 0 0,1 0-1,-1 0 1,1 0 0,0-6 0,0-11-12,1 1 1,1-1-1,1 1 0,1 0 1,1 0-1,12-32 0,54-107-69,-38 101 34,2 1 0,2 2-1,3 1 1,2 2-1,60-56 1,-100 106 32,1-2 9,1 0-1,-1 0 0,0 0 1,0-1-1,0 1 0,-1-1 1,1 1-1,-1-1 0,0 0 0,3-7 1,-9 11-65,1 0 0,-1 0 0,0 0 0,1 1 0,-1-1 0,0 1 0,1 0 0,-1 0 0,1 0 0,-1 0 0,1 1 0,-6 3 0,-2 1 5,1 0-1,0 1 1,0 0 0,0 1 0,-12 14 0,19-19 27,0 0 1,0 0-1,0 0 0,1 0 1,0 1-1,-1-1 0,1 1 0,1-1 1,-1 1-1,0 0 0,1 0 1,0 0-1,0 0 0,0 0 1,0 0-1,1 0 0,-1 0 1,1 0-1,0 0 0,1 7 1,1-8 9,-1 0 1,1 0-1,0 0 1,0 0 0,0 0-1,0 0 1,1-1 0,-1 1-1,1-1 1,-1 1 0,1-1-1,0 0 1,0 0-1,0 0 1,0-1 0,1 1-1,-1-1 1,0 1 0,1-1-1,-1 0 1,1-1 0,-1 1-1,1 0 1,4-1-1,13 3 20,1-2 0,35-1 0,-54-1-14,42-2 57,0-2-1,0-3 0,-1-1 0,0-2 1,65-26-1,-108 37-40,1-1 0,-1 1 0,0 0 0,1-1 0,-1 1 0,0-1 0,0 0 0,1 1 0,-1-1 0,0 0 1,0 0-1,0 1 0,0-1 0,0 0 0,0 0 0,0 0 0,0-1 0,-1 1 0,1 0 0,1-2 0,-2 2 17,-1 1 0,1-1 0,0 0 0,-1 1-1,1-1 1,0 1 0,-1-1 0,1 1 0,-1-1 0,1 1 0,-1-1-1,1 1 1,-1-1 0,1 1 0,-1 0 0,0-1 0,1 1 0,-1 0 0,1-1-1,-1 1 1,0 0 0,1 0 0,-1 0 0,0 0 0,0 0 0,1 0-1,-2 0 1,-29 1-1278,30-1 920,-1 1 1,1-1 0,-1 1-1,1-1 1,0 1 0,-1-1 0,1 1-1,0 0 1,-1 0 0,1 0 0,0 0-1,0 0 1,0 0 0,0 0 0,0 0-1,0 0 1,0 0 0,-1 2 0</inkml:trace>
</inkml:ink>
</file>

<file path=ppt/ink/ink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1:23.72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38 74 13851,'-23'-1'3280,"9"0"1258,29-5-2225,44-11-2107,1 2-1,0 3 1,1 3-1,119-3 0,-166 13 12,-19 1-441,-25 3-5716,26-4 3379,-20 2-9331</inkml:trace>
</inkml:ink>
</file>

<file path=ppt/ink/ink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1:45.06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91 7 8,'-17'-1'3961,"-19"4"3207,-1 13 5763,90-14-13553,32 2 713,138-10 0,-36-1-2,-196 10 208,8-2-289,1-1 1,-1 0-1,0 1 0,1-1 1,-1 0-1,1 0 1,-1 1-1,0-1 1,1 0-1,-1 0 0,0 0 1,1 0-1,-1 0 1,0 0-1,1 0 0,-1 0 1,0 0-1,1 0 1,-1 0-1,0 0 1,1 0-1,-1-1 0,0 1 1,1 0-1,-1 0 1,1-1-1,-1 1 0,0 0 1,1-1-1,-1 1 1,1-1-1,-1 1 1,1-1-1,-1 1 0,1-1 1,-1 0-1,-1-1-27,0 0 0,0 1-1,0-1 1,-1 1 0,1-1 0,0 1-1,-1 0 1,1 0 0,-1 0 0,1 1-1,-1-1 1,1 0 0,-1 1-1,1 0 1,-1-1 0,0 1 0,1 0-1,-5 1 1,-49 8-371,52-8 375,-1 0 0,1 1 0,0 0 0,0-1 0,-1 1 0,1 0 0,0 1 1,-5 3-1,7-4-1,1 0 1,0 1 0,-1-1-1,1 0 1,0 1 0,0-1-1,1 0 1,-1 1 0,0-1-1,1 1 1,-1-1 0,1 1 0,0-1-1,0 1 1,0-1 0,0 4-1,-5 115-90,-25 142-1,16-106 456,14-142 117,4-13-2977,10-18-7804,-7 8 5830,3-7-1972</inkml:trace>
</inkml:ink>
</file>

<file path=ppt/ink/ink1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1:45.83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2 573 10330,'-1'6'5146,"9"10"-3343,16 11-743,-16-23-882,1-1 1,-1 0-1,1 0 1,0-1-1,1 0 1,-1-1 0,0 0-1,0-1 1,0 0-1,1 0 1,-1-1-1,0 0 1,15-3 0,14-6 14,69-26 0,-76 25-64,162-73 1415,-192 84-1546,1 0 0,-1 0 0,0 1 1,0-1-1,1 0 0,-1 0 0,0 1 0,0-1 0,0 1 0,1-1 0,-1 1 0,0-1 0,0 1 0,0 0 0,0-1 0,0 1 0,0 0 1,0 0-1,0 0 0,0 0 0,0 0 0,0 2 0,23 28-56,-19-24 52,5 10-19,14 22 64,-23-38-33,-1 0-1,1-1 1,0 1 0,-1 0-1,1 0 1,0 0 0,0 0-1,-1-1 1,1 1 0,0 0-1,0-1 1,0 1 0,0 0-1,0-1 1,0 1 0,0-1-1,0 0 1,0 1 0,0-1-1,0 0 1,0 0 0,0 0-1,0 1 1,0-1 0,0 0 0,1 0-1,-1-1 1,0 1 0,1 0-1,8-7 122,0-1 1,-1 0-1,0-1 0,-1 1 0,0-2 0,0 1 0,12-21 0,7-7-20,-25 35-126,-1-1-1,1 1 0,0 0 0,0 0 0,0 0 0,0 0 0,0 1 1,1-1-1,-1 0 0,0 1 0,1 0 0,-1 0 0,1-1 0,0 2 0,-1-1 1,1 0-1,0 0 0,0 1 0,-1-1 0,1 1 0,0 0 0,3 0 1,0 2-18,1-1 1,-1 1 0,1 1 0,-1-1 0,0 1 0,0 0 0,0 0 0,9 8 0,-12-9 44,1 0-1,-1 0 1,1 0 0,0 0-1,0 0 1,0-1 0,0 0-1,0 1 1,0-2 0,0 1-1,0 0 1,1-1 0,-1 0-1,0 0 1,0 0 0,0 0-1,1-1 1,6-1 0,-4-1 31,0 0 1,0 0-1,0-1 1,-1 1-1,0-1 1,0-1-1,0 1 1,0-1 0,-1 0-1,6-6 1,5-9 122,-1 0 0,0-1 0,-1-1 0,-2 0 0,14-31 1,-16 29-9,0 0 0,-2-1 0,0 0 0,-2 0 0,-1-1 1,-1 0-1,-1 0 0,-1 0 0,-3-45 0,-2 72-465,-2 10-600,-3 17 106,-2 34 781,3-26 47,2 0 0,-1 47 0,6-72-28,1 0 1,0 0-1,0 0 1,1-1 0,0 1-1,1-1 1,1 1-1,-1-1 1,1 0-1,1 0 1,0 0-1,7 10 1,-10-17-68,0 0 0,1 0-1,-1-1 1,0 1 0,1 0 0,-1-1 0,1 0-1,0 1 1,0-1 0,0 0 0,0-1 0,0 1 0,0-1-1,1 1 1,-1-1 0,0 0 0,1 0 0,-1 0 0,1 0-1,-1-1 1,1 0 0,0 0 0,-1 0 0,1 0-1,-1 0 1,1 0 0,-1-1 0,1 0 0,-1 0 0,1 0-1,-1 0 1,0 0 0,1-1 0,3-2 0,2-1-1009,1-1 1,-1 0-1,0 0 1,10-9-1,26-31-10200,-25 23 6127</inkml:trace>
</inkml:ink>
</file>

<file path=ppt/ink/ink1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1:46.18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68 13971,'13'-2'7880,"36"-16"-7755,-14 5 2,-19 8-727,11-4 941,0 2 1,30-5 0,0 11-4329,-52 2 2530,0 0 1,0 0 0,0 0 0,0 1-1,0 0 1,0 0 0,0 0 0,5 4 0,3 3-3971</inkml:trace>
</inkml:ink>
</file>

<file path=ppt/ink/ink1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1:47.67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2 647 11698,'-2'-13'5913,"11"-4"-4114,16-15-2465,-21 27 1087,20-25-181,56-73 869,-70 89-874,-2 0-1,1-1 1,-2 0 0,0 0-1,8-25 1,-15 39-185,0 1-1,1-1 1,-1 1-1,0-1 1,0 0-1,1 1 1,-1-1-1,0 1 1,0-1-1,0 0 1,0 1-1,0-1 1,0 0-1,0 1 1,0-1-1,0 1 1,0-1-1,0 0 1,0 1-1,0-1 1,0 0-1,-1 1 1,1-1-1,0 1 1,0-1-1,-1 1 1,1-1-1,0 0 1,-1 1-1,1-1 1,-1 0-1,-17 9 113,-18 24-793,27-22 597,1 0 0,0 0 0,1 1 0,0-1 0,1 2 0,0-1 0,1 1 0,0 0 0,1 0 0,-5 22 0,8-28-1,0 0 1,0 0-1,0 0 1,1 0 0,0 0-1,0 0 1,1 0-1,-1 0 1,2 0-1,-1 0 1,0-1 0,1 1-1,0 0 1,0-1-1,1 1 1,0-1-1,0 0 1,0 0-1,0 0 1,1 0 0,0 0-1,0-1 1,0 1-1,0-1 1,6 3-1,-6-5 12,-1 0 0,1 0 0,0-1 0,0 1 0,1-1 0,-1 0 0,0 0 0,0-1 0,0 0 0,1 1 0,-1-1 0,0 0 0,1-1 0,-1 1 0,0-1 0,0 0 0,0 0 0,0 0 0,0-1 0,0 1 0,0-1 0,4-2 0,14-7 103,-1-1 0,32-25 0,-36 25-107,27-18 63,96-73 30,-126 91 71,-1-1 0,-1 0 0,0 0 0,0-1 0,-1-1 0,-1 0 0,11-22 0,-20 36-97,-1 0 0,1 0 1,-1 0-1,1 0 0,-1 0 0,1 1 0,-1-1 1,0 0-1,0 0 0,0 0 0,1 0 1,-1 0-1,0 0 0,0 0 0,0 0 0,0 0 1,-1 0-1,1 0 0,0 0 0,0 0 1,0 0-1,-1 0 0,1 0 0,-1 0 1,1 0-1,-1 0 0,0-1 0,0 1-21,-1 0 0,1 0 0,-1 0 0,1 1 0,-1-1 0,0 0 1,1 1-1,-1-1 0,1 1 0,-1-1 0,0 1 0,0 0 0,1 0 0,-4 0 0,-1 0-64,-1 0 0,1 1 0,-1 0 0,0 0 0,1 0 0,0 1 0,-11 4 0,15-5 9,-1 0-1,0 1 0,1-1 1,-1 1-1,1 0 1,-1 0-1,1 0 1,0 0-1,0 0 1,0 0-1,0 1 1,0-1-1,0 1 1,1-1-1,-1 1 0,1 0 1,0 0-1,0-1 1,0 1-1,0 0 1,0 0-1,0 0 1,1 0-1,0 0 1,-1 0-1,1 0 1,1 4-1,-1-3 19,1-1 0,1 1 0,-1-1-1,0 0 1,1 1 0,-1-1 0,1 0 0,0 0 0,0 0 0,1 0-1,-1 0 1,1 0 0,-1-1 0,1 1 0,0-1 0,0 0 0,0 0-1,0 0 1,0 0 0,0 0 0,0-1 0,7 3 0,35 6-4,-39-10 3,1 1 1,-1 0 0,0 0 0,0 1 0,0 0 0,1 0-1,-2 0 1,1 1 0,0 0 0,-1 0 0,6 4 0,-10-6 4,0 1 0,-1-1 0,0 0 0,1 1 1,-1-1-1,0 1 0,0-1 0,1 1 0,-1-1 1,0 1-1,-1-1 0,1 1 0,0-1 0,0 0 0,-1 1 1,1-1-1,0 1 0,-1-1 0,1 0 0,-1 1 0,0-1 1,0 0-1,1 0 0,-1 1 0,0-1 0,-2 2 1,-26 30 216,28-32-210,0-1 1,0 0-1,0 1 0,1 0 0,-1-1 0,0 1 0,0-1 0,1 1 0,-1 0 0,1-1 0,-1 1 1,1 0-1,-1 0 0,1 0 0,-1-1 0,1 1 0,-1 0 0,1 0 0,0 0 0,0 0 1,-1 0-1,1 1 0,0-2-15,1 1-1,-1-1 1,1 1 0,-1-1 0,1 1 0,-1-1 0,1 1 0,-1-1 0,1 0-1,-1 1 1,1-1 0,0 0 0,-1 1 0,1-1 0,-1 0 0,1 0 0,0 1 0,-1-1-1,1 0 1,0 0 0,-1 0 0,2 0 0,3 0-53,0 0 0,0 0 1,0 0-1,1 0 0,-1-1 0,9-3 0,13-8 114,-1-1 0,-1-2 0,39-28 0,33-20 763,-96 62-805,-1 1 1,1 0-1,-1-1 1,0 1-1,1 0 1,-1-1-1,1 1 0,-1 0 1,0 0-1,1 0 1,-1-1-1,1 1 1,-1 0-1,1 0 0,-1 0 1,1 0-1,-1 0 1,1 0-1,-1 0 1,1 0-1,-1 0 0,1 0 1,-1 0-1,1 0 1,-1 0-1,1 1 1,-1-1-1,1 0 0,-1 0 1,1 1-1,1 14-436,-1 3 709,-2 26-63,-2-15-584,38-73 984,-28 37-685,-2 1 48,1 0 1,0 0 0,1 0 0,-1 1 0,1 0 0,0 0 0,0 0 0,0 1 0,12-5 0,-18 10-12,0-1 1,0 1-1,0-1 0,0 1 1,0-1-1,0 1 1,-1-1-1,1 1 1,0 0-1,0-1 1,-1 1-1,1 0 1,-1 0-1,1-1 1,0 1-1,-1 0 1,1 0-1,-1 0 0,0 0 1,1 0-1,-1 0 1,0 0-1,0 0 1,1 1-1,8 32-19,-7-28 55,-1-1 15,1 0 1,-1-1 0,1 1-1,1 0 1,-1-1 0,0 1-1,1-1 1,0 0-1,0 1 1,1-2 0,-1 1-1,1 0 1,0-1 0,0 1-1,0-1 1,7 4 0,-4-3-18,1-1-1,0 0 1,0 0 0,0-1 0,0 0 0,1 0 0,-1-1 0,0 0 0,12 0 0,10-2 29,1-2 1,-1-1-1,1-2 1,42-13-1,-54 14 126,1-1 0,-1 0 0,-1-2 0,34-18 0,-49 24-75,1 0 0,-1 0 0,0 0 0,0-1 0,0 1 0,0-1 0,0 0 0,0 0 0,-1 0 0,1 0 0,-1 0 0,0 0 0,0-1 0,0 1-1,-1-1 1,1 1 0,-1-1 0,0 0 0,0 0 0,0 0 0,0 1 0,-1-1 0,1 0 0,-1 0 0,0 0 0,0 0 0,-1 0 0,1 0 0,-1 0 0,0 0 0,0 1 0,-2-7 0,2 9-56,1-1 1,-1 1-1,0 0 1,0-1 0,1 1-1,-1 0 1,0-1-1,0 1 1,0 0-1,-1 0 1,1 0-1,0 0 1,0 0 0,-1 0-1,1 0 1,0 0-1,-1 0 1,1 1-1,-1-1 1,1 1-1,-1-1 1,-2 0 0,0 1-23,0 0 1,-1-1 0,1 1 0,0 1 0,0-1-1,-1 1 1,1 0 0,-6 1 0,-5 3-52,1 1-1,0 0 1,-23 14 0,28-14 36,0 0-1,1 1 1,-1 0-1,1 0 1,0 1-1,1 0 1,-8 11-1,12-16-5,1 1 0,0 0 0,-1-1-1,1 1 1,0 0 0,1 0 0,-1 0-1,1 0 1,0 0 0,0 1 0,0-1-1,0 0 1,1 1 0,0-1 0,0 0-1,0 1 1,0-1 0,1 0 0,-1 1 0,3 5-1,-3-9 7,1 0 0,-1-1-1,0 1 1,1 0 0,-1 0-1,1-1 1,-1 1 0,1 0-1,-1-1 1,1 1 0,-1-1-1,1 1 1,0 0 0,-1-1-1,1 1 1,0-1 0,-1 0-1,1 1 1,0-1 0,0 0-1,0 1 1,-1-1 0,1 0-1,0 0 1,0 0 0,1 1-1,26-8-111,27-26 297,-50 29-171,30-23 146,-8 4-23,-27 23-131,1 0 1,-1 0 0,0-1-1,0 1 1,0 0 0,0-1-1,0 1 1,1 0 0,-1 0-1,0-1 1,0 1 0,1 0-1,-1 0 1,0 0 0,0-1-1,1 1 1,-1 0 0,0 0-1,1 0 1,-1 0 0,0 0-1,0-1 1,1 1 0,-1 0-1,0 0 1,1 0 0,-1 0-1,0 0 1,1 0 0,-1 0-1,0 0 1,1 0 0,-1 0-1,0 0 1,1 0 0,-1 1-1,0-1 1,1 0 0,-1 0-1,0 0 1,0 0 0,1 0-1,-1 1 1,0 4 9,0 0 1,1 0-1,-1 0 1,1 0-1,0-1 0,0 1 1,0 0-1,1 0 1,-1-1-1,1 1 0,0-1 1,1 1-1,-1-1 1,1 0-1,0 0 0,0 0 1,0 0-1,5 4 1,-5-6 19,1 0 0,-1 0 0,1 0 0,-1 0 0,1 0 0,0-1 1,0 0-1,0 0 0,0 0 0,0 0 0,0 0 0,0-1 0,0 0 1,0 0-1,0 0 0,0 0 0,0-1 0,0 1 0,0-1 0,0 0 1,0-1-1,7-2 0,6-4 112,1-2 0,-2 0 0,1-1 0,-1 0 0,-1-1 0,0-1 0,-1-1 0,0 0 0,-1 0 0,0-2 0,-2 1 0,0-2 0,0 1 0,-2-1 0,0-1 0,-1 0 0,11-35 0,-12 29 1,0 4 10,-1 1 0,-1-1 0,0 0 1,-2 0-1,0-1 0,-2 1 0,0-1 0,-1 1 0,-3-25 1,3 45-142,0 0 1,0-1 0,0 1 0,0 0 0,0 0 0,0 0-1,0-1 1,0 1 0,0 0 0,0 0 0,0 0-1,0-1 1,0 1 0,0 0 0,0 0 0,-1 0-1,1 0 1,0-1 0,0 1 0,0 0 0,0 0 0,0 0-1,0 0 1,0 0 0,-1-1 0,1 1 0,0 0-1,0 0 1,0 0 0,0 0 0,-1 0 0,1 0-1,0 0 1,0 0 0,0 0 0,0 0 0,-1 0 0,1 0-1,0-1 1,0 1 0,0 0 0,-1 0 0,1 0-1,0 1 1,0-1 0,-1 0 0,-7 9-301,-7 19-143,14-26 478,-16 33-59,6-16 22,2 0 0,0 0 0,1 1 0,1 1 0,1-1 0,1 1 0,-4 27-1,8-37-50,0 0-1,1 0 0,0 0 0,1-1 1,1 1-1,-1 0 0,1-1 0,1 1 0,5 14 1,-6-21 5,0 0 0,1-1 0,-1 1-1,1 0 1,0-1 0,0 1 0,0-1 0,0 0 0,0 0 0,1 0 0,0 0 0,-1-1 0,1 1 0,0-1 0,0 0 0,0 0 0,0-1 0,1 1 0,-1-1 0,0 0 0,1 0 0,-1 0 0,1-1 0,-1 1-1,6-1 1,9 0 67,0-1 0,0-1-1,0 0 1,0-2-1,0 0 1,-1-1 0,1 0-1,24-13 1,-42 18-24,-1 0 0,1 0 1,-1 0-1,1 1 1,-1-1-1,1 0 0,-1 0 1,1 0-1,-1 0 0,1 0 1,-1 0-1,0 1 0,1-1 1,-1 0-1,1 1 0,-1-1 1,1 0-1,-1 0 0,0 1 1,1-1-1,-1 1 0,0-1 1,1 0-1,-1 1 0,0-1 1,0 1-1,1-1 1,-1 1-1,0-1 0,0 0 1,0 1-1,1 0 0,10 27-50,2 0-1,-11-26-63,0 0 0,0 0 1,1-1-1,-1 1 0,1-1 0,-1 1 0,1-1 1,0 0-1,0 0 0,-1 0 0,1-1 0,0 1 0,0-1 1,0 0-1,0 1 0,0-1 0,-1 0 0,1-1 1,0 1-1,0 0 0,0-1 0,0 0 0,0 1 0,4-3 1,10-4-1244,0 0 0,28-17 0,-28 15 74,38-23-7620,-30 13 2673</inkml:trace>
</inkml:ink>
</file>

<file path=ppt/ink/ink1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1:48.07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527 1 19340,'-8'1'6691,"27"-2"-7051,16 5-701,-24 1-1705,-4 2-3613</inkml:trace>
  <inkml:trace contextRef="#ctx0" brushRef="#br0" timeOffset="1">6 324 20604,'-2'-1'1201,"1"-2"-233,-1 1-216,5 0-96,0 2-168,5-1-216,0-2-128,13-4-120,8-3-24,5 4 16,8 0-32,-4 1-144,-2 2-448,-2-2-896,-9 3-1969,0 2-4633,-3 2-3144</inkml:trace>
</inkml:ink>
</file>

<file path=ppt/ink/ink1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1:49.38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79 584 6281,'-2'-40'8609,"1"3"-2925,-25 75-4545,20-27-1153,-3 6 102,1 1 0,0 0-1,-7 26 1,14-40-69,0 1-1,1-1 1,-1 1 0,1-1-1,0 0 1,0 1-1,0-1 1,1 1-1,0 4 1,0-7-20,-1 0-1,1 0 1,0 0 0,0 0-1,0 0 1,0-1-1,0 1 1,0 0 0,1-1-1,-1 1 1,1-1 0,-1 1-1,1-1 1,-1 1 0,1-1-1,0 0 1,0 0-1,-1 0 1,5 2 0,-2-2 19,1 0 0,0-1 1,0 1-1,0-1 1,-1 0-1,1 0 0,0 0 1,0-1-1,0 0 1,-1 0-1,1 0 0,0 0 1,-1-1-1,1 0 0,-1 1 1,0-2-1,0 1 1,7-5-1,3-2 24,-1 0-1,0-1 1,-1-1 0,14-15-1,-19 18 25,-1 0-1,-1 0 1,0 0-1,0-1 0,0 0 1,-1 0-1,0 0 1,-1-1-1,3-12 1,-5 19-72,-1 0 1,1 0-1,0 0 1,-1 0 0,1 0-1,-1 0 1,0 0-1,0 0 1,0 0-1,-1-1 1,1 1-1,-1 0 1,0 0 0,0 0-1,0 0 1,0 0-1,0 0 1,0 1-1,-1-1 1,0 0-1,1 1 1,-1-1 0,0 1-1,0-1 1,0 1-1,-1 0 1,1 0-1,0 0 1,-1 0-1,0 0 1,1 1 0,-1-1-1,-3-1 1,2 2-22,1 0 0,-1 1 0,0-1 0,1 1 0,-1-1 0,0 1 0,0 0 0,0 1 0,1-1 0,-1 1 0,0-1 0,1 1 0,-1 0 0,0 1 0,1-1 1,-6 4-1,2-2 3,1 1 0,0 0 0,1 0 1,-1 0-1,1 1 0,-1 0 1,2 0-1,-1 0 0,-4 7 0,6-8 12,0-1-1,1 1 1,0 0-1,0 0 1,0 0-1,1 0 0,-1 0 1,1 1-1,0-1 1,0 0-1,0 1 1,1-1-1,-1 1 1,1 4-1,1-6 0,-1 0 0,1 0 0,0 0 0,0-1 0,0 1 0,0 0 0,1 0 0,-1-1 0,1 1 0,-1-1 0,1 1 0,0-1 0,0 0 0,0 0 0,0 0 0,0 0 1,1 0-1,-1 0 0,1-1 0,-1 1 0,1-1 0,-1 1 0,4 0 0,5 2-4,1 0-1,0-1 1,0 0 0,0-1 0,0 0 0,0-1 0,0-1-1,1 0 1,12-1 0,12-3 45,59-14 0,-55 5 27,-29 9-59,-1 1 0,1-1 0,0 2 1,22-3-1,-34 6-26,-1 1 0,0-1 0,1 1 1,-1-1-1,0 0 0,1 1 0,0-1 1,-1 1-1,1-1 0,0 1 0,0-1 1,-1 1-1,1-1 0,1 1 0,-1 0 1,0-1-1,1 3 0,-2-3 36,1-1 1,0 1-1,0 0 1,0 0-1,0 0 0,0 0 1,0-1-1,0 1 1,0 0-1,0 0 0,0 0 1,1 0-1,-1-1 1,0 1-1,0 0 0,1 0 1,-1-1-1,1 1 1,-1 0-1,1 0 0,-1-1 1,1 1-1,-1-1 1,1 1-1,-1 0 0,1-1 1,0 1-1,-1-1 0,1 1 1,0-1-1,0 0 1,-1 1-1,1-1 0,0 0 1,1 1-1,8-5 122,-1-1-1,0 0 1,0 0 0,0-1-1,0-1 1,13-12-1,-13 11-140,-1 1 0,1 0 0,0 1-1,0 0 1,14-7 0,-19 21-289,-1-1 1,1 1 0,0-1-1,10 13 1,-9-15 330,1 0 0,0 0 0,0 0 0,0-1 0,1 0 0,-1 0 0,1 0 0,0-1 0,0 0 0,0 0 0,1-1 0,-1 0 0,1 0 0,-1-1 0,1 0 0,0 0 0,-1-1 0,1 0 0,0-1 0,-1 1 0,1-1 0,-1-1 0,10-2 0,0 0 24,0-1 1,0 0 0,-1-2-1,0 0 1,0 0 0,0-2-1,-1 0 1,0-1-1,15-13 1,-28 22 12,0-1 1,0 1-1,0-1 1,0 0-1,0 1 1,-1-1-1,1 0 0,0 0 1,-1 0-1,0-1 1,1 1-1,-1 0 0,0 0 1,0-1-1,0 1 1,0-1-1,-1 1 1,1-1-1,-1 1 0,0-1 1,1 1-1,-1-1 1,0 1-1,-1-5 0,1 7-49,0-1-1,-1 0 1,1 1-1,0-1 1,-1 1-1,1-1 1,0 1-1,-1-1 1,1 1-1,-1 0 1,1-1-1,-1 1 1,1 0-1,-1-1 1,1 1-1,-1 0 1,1-1-1,-1 1 1,1 0-1,-1 0 1,0 0-1,1-1 1,-1 1-1,1 0 1,-1 0-1,0 0 1,1 0-1,-1 0 1,0 0-1,-24 9-284,-14 20-428,35-25 488,1 1 0,0 0-1,0 0 1,0 0 0,1 1 0,0-1-1,0 1 1,0-1 0,0 1 0,1-1-1,0 1 1,0 0 0,1 10 0,0-16 159,0 0 0,1 0-1,-1 1 1,0-1 0,1 0 0,-1 0 0,1 0 0,-1 0 0,1 1 0,-1-1 0,0 0 0,1 0 0,-1 0 0,1 0-1,-1 0 1,1 0 0,-1 0 0,0 0 0,1 0 0,-1 0 0,1-1 0,-1 1 0,1 0 0,-1 0 0,0 0 0,1 0-1,-1-1 1,1 1 0,-1 0 0,0 0 0,1-1 0,-1 1 0,0 0 0,1 0 0,-1-1 0,0 1 0,0-1 0,1 1-1,-1 0 1,0-1 0,0 0 0,23-19 450,-18 16-505,12-17 428,-4 4 214,-13 17-538,0 0 1,0-1-1,1 1 1,-1 0-1,0 0 0,0 0 1,0 0-1,0 0 0,0-1 1,0 1-1,1 0 0,-1 0 1,0 0-1,0 0 0,0 0 1,0 0-1,0 0 0,1 0 1,-1-1-1,0 1 0,0 0 1,0 0-1,1 0 0,-1 0 1,0 0-1,0 0 0,0 0 1,0 0-1,1 0 0,-1 0 1,0 0-1,0 0 1,0 0-1,1 1 0,-1-1 1,0 0-1,0 0 0,0 0 1,0 0-1,1 0 0,-1 0 1,0 0-1,0 0 0,0 1 1,0-1-1,0 0 0,1 0 1,-1 0-1,0 0 0,0 0 1,0 1-1,0-1 0,0 0 1,0 0-1,0 0 0,0 0 1,0 1-1,0-1 1,0 0-1,0 0 0,2 5 1,-1 0-1,1-1 1,-1 1-1,1-1 1,1 1-1,-1-1 1,0 0-1,1 0 1,0 0 0,0 0-1,0 0 1,1-1-1,-1 1 1,1-1-1,0 0 1,0 0-1,0-1 1,0 1-1,0-1 1,6 2-1,-4-2 43,0 0 0,-1-1 0,1 0-1,0-1 1,0 1 0,0-1-1,0 0 1,0-1 0,0 1 0,0-1-1,0 0 1,0-1 0,0 1 0,-1-1-1,1-1 1,7-3 0,10-5 146,-1-1 1,0-1 0,-1-1-1,-1-1 1,0 0 0,29-31-1,-36 31 35,-1 0-1,0-2 0,-1 1 1,0-1-1,-2-1 0,0 0 1,-1 0-1,0-1 0,4-19 0,-4 6 83,0-1 0,-3 0 0,0 0 0,-2-1-1,-2 1 1,-5-65 0,4 97-309,0 1 1,0-1-1,0 0 1,0 1-1,0-1 1,0 1-1,0-1 1,0 0-1,0 1 0,0-1 1,0 1-1,0-1 1,-1 1-1,1-1 1,0 1-1,0-1 1,-1 1-1,1-1 1,0 1-1,-1-1 0,1 1 1,0-1-1,-1 1 1,1-1-1,-1 1 1,1 0-1,0-1 1,-1 1-1,1 0 1,-1-1-1,1 1 0,-1 0 1,0-1-1,-14 17-609,-15 44-293,26-49 1122,-13 27-179,2 0 0,1 2-1,-12 63 1,21-79-107,2 0-1,0 1 0,2-1 1,1 0-1,1 1 1,1-1-1,7 36 1,-7-52 22,1-1 1,0 0 0,0 0-1,0 0 1,1 0 0,0 0 0,0-1-1,1 1 1,0-1 0,0 0 0,0-1-1,1 1 1,0-1 0,0 0-1,0-1 1,1 1 0,-1-1 0,14 5-1,-13-6-264,0 0-1,0-1 1,1 0-1,-1 0 1,1 0-1,-1-1 1,1-1-1,12 1 1,-14-1-560,0-1 1,0 0-1,0 0 0,1-1 1,-1 1-1,0-1 1,-1-1-1,1 1 1,0-1-1,-1 0 0,6-4 1,7-7-9227</inkml:trace>
</inkml:ink>
</file>

<file path=ppt/ink/ink1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1:5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0 406 7370,'6'-11'8641,"13"-2"-6081,28-13-3751,-36 21 2198,17-10-552,0-1 1,0-1-1,-2-2 1,35-30 0,-54 42-292,0-1 1,0 1-1,-1-1 0,0 0 1,-1-1-1,0 1 1,0-1-1,4-11 1,-7 14-51,0 0 0,-1 1 0,0-1 0,0 0 0,0 0 1,-1 0-1,0 0 0,0 0 0,0 0 0,-1 0 0,0 0 1,0 0-1,0 0 0,-4-10 0,4 13-88,-1 0 0,1 0 0,0 0 1,-1 0-1,1 1 0,-1-1 0,0 0 0,0 1 0,0-1 0,0 1 0,0 0 1,-1 0-1,1 0 0,-1 0 0,1 0 0,-1 0 0,0 1 0,0-1 0,1 1 1,-1 0-1,0 0 0,0 0 0,-1 0 0,1 0 0,0 1 0,0-1 0,0 1 1,0 0-1,-1 0 0,1 0 0,0 0 0,-5 2 0,2-1-43,1 1 0,-1 0 0,1 0 0,0 0 0,0 0 0,0 1 0,0 0 0,0 0 0,1 0-1,-1 1 1,1-1 0,0 1 0,0 0 0,0 0 0,1 1 0,-1-1 0,-4 10 0,2-2-3,1 0 0,0 0 0,1 1 0,0 0 1,1 0-1,1 0 0,0 0 0,1 0 0,0 0 0,1 0 0,0 0 1,1 0-1,6 26 0,-6-32 12,1 0 0,0-1 0,0 0 0,1 1 0,0-1 0,0 0 0,1 0 0,-1-1 0,1 1 1,0-1-1,1 0 0,-1 0 0,1 0 0,0 0 0,0-1 0,1 0 0,-1 0 0,1 0 0,0-1 0,0 0 0,0 0 0,0 0 0,1-1 0,-1 0 0,1 0 1,0-1-1,-1 0 0,13 1 0,3-2-164,1-1 1,-1-1 0,1-1 0,-1-1-1,0-1 1,0-1 0,0-1-1,28-13 1,20-17-3689,-12-8-4446,-42 27 2028,-8 3 2368</inkml:trace>
</inkml:ink>
</file>

<file path=ppt/ink/ink1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1:50.38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10 11258,'3'-7'8037,"5"5"-3316,18 5-2243,31 16-4490,-54-17 2725,154 73-648,-57-24-945,-92-46 1590,-1 3-7301,-7-8 6241,0 0 0,0 1 1,0-1-1,0 1 0,0-1 0,-1 1 0,1-1 1,-24 7-15344</inkml:trace>
</inkml:ink>
</file>

<file path=ppt/ink/ink1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1:50.72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211 89 1616,'0'-4'1653,"0"-1"0,0 1 0,0-1 0,0 1 0,-1-1 0,0 1 0,-2-8 0,-3-21 6881,5 45-8450,0 0 0,0 0 0,-1-1-1,0 1 1,-1-1 0,-1 1-1,0-1 1,0 0 0,-1-1 0,0 1-1,-1-1 1,0 0 0,-11 13 0,-11 15-491,-39 58-2010,32-26-7569,26-41-1039</inkml:trace>
  <inkml:trace contextRef="#ctx0" brushRef="#br0" timeOffset="1">470 73 10506,'2'-72'13770,"6"485"-12711,-1-167-705,1-31-1909,-11-192-1108</inkml:trace>
</inkml:ink>
</file>

<file path=ppt/ink/ink1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1:51.09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50 203 6137,'-2'-21'3724,"0"5"-1216,0 1-1,1 0 1,3-30-1,-2 41-2382,1 0 0,0 0 0,0 0 0,0 0-1,1 0 1,-1 0 0,1 0 0,0 1 0,0-1-1,0 1 1,0-1 0,1 1 0,0 0 0,-1 0-1,1 0 1,0 0 0,1 0 0,-1 1 0,5-4-1,-3 3-123,-1 1-1,1-1 0,1 1 0,-1 0 0,0 1 0,1-1 0,-1 1 0,0 0 0,1 0 0,0 1 0,-1-1 0,1 1 0,-1 1 0,1-1 0,8 3 0,-11-3 0,0 1-1,0 0 0,-1 0 0,1 1 1,-1-1-1,1 0 0,-1 1 0,0 0 1,0-1-1,1 1 0,-1 0 0,0 0 1,0 0-1,-1 0 0,1 1 0,0-1 1,-1 0-1,0 1 0,1-1 0,-1 1 1,0 0-1,0-1 0,0 1 0,-1 0 1,1 0-1,-1-1 0,1 1 0,-1 0 1,0 0-1,0 0 0,0-1 0,-1 6 0,-1 1 24,0 1-1,0-1 0,-1 0 1,-1 1-1,1-1 0,-2-1 1,1 1-1,-1-1 0,0 0 1,-1 0-1,0 0 0,0 0 0,0-1 1,-15 12-1,-5 3-1813,-1-1 0,-55 32 0,70-45-1564,6 0-2271</inkml:trace>
</inkml:ink>
</file>

<file path=ppt/ink/ink1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1:52.57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263 177 8154,'10'-35'7865,"-4"-6"-4444,-2 9-2187,-3 30-1153,0-1 0,-1 1 1,1 0-1,-1-1 1,0 1-1,0 0 0,0-1 1,0 1-1,0-1 0,0 1 1,-1 0-1,1-1 0,-1 1 1,1 0-1,-1-1 0,0 1 1,0 0-1,0 0 0,0 0 1,-1 0-1,1 0 1,-4-4-1,3 5-49,-1-1 0,0 1 1,1-1-1,-1 1 0,0 0 1,0 0-1,0 0 0,0 0 0,0 1 1,0-1-1,0 1 0,0 0 1,0 0-1,0 0 0,-4 1 0,-11 1-40,1 2 0,0 0 0,1 1-1,-1 0 1,-15 9 0,22-10-2,0 2 0,1-1 1,0 1-1,0 1 0,1-1 1,0 1-1,-11 13 0,17-18-4,0 0-1,0-1 1,1 1-1,-1 0 1,0 0-1,1 0 1,0 1-1,-1-1 1,1 0-1,0 1 1,0-1-1,0 0 1,1 1-1,-1-1 1,1 1 0,-1-1-1,1 1 1,0 0-1,0-1 1,0 1-1,0-1 1,0 1-1,0-1 1,1 1-1,-1-1 1,1 1-1,0-1 1,0 1-1,0-1 1,0 0-1,0 1 1,1-1-1,-1 0 1,1 0-1,-1 0 1,4 4-1,-1-4 9,0 1 0,1 0-1,-1-1 1,0 0 0,1 0-1,-1 0 1,1-1 0,-1 0 0,1 0-1,0 0 1,0 0 0,0-1 0,-1 1-1,1-1 1,0 0 0,0-1-1,0 1 1,-1-1 0,1 0 0,0 0-1,-1-1 1,6-1 0,4-2 51,0-1 1,-1 0-1,1-1 0,-1 0 1,23-18-1,35-36 545,-73 66-606,1-1 1,0 0 0,0 1 0,0-1 0,1 1-1,0-1 1,-1 1 0,1-1 0,1 1-1,-1-1 1,3 9 0,12 63 52,-15-75-25,1 1 0,-1-1 0,1 1-1,-1-1 1,1 0 0,0 1 0,0-1-1,0 0 1,0 1 0,0-1 0,0 0-1,0 0 1,0 0 0,0 0 0,0 0 0,1 0-1,-1 0 1,0 0 0,1-1 0,-1 1-1,1 0 1,-1-1 0,3 1 0,-1-1 17,1 1 1,-1-2-1,0 1 1,0 0 0,0-1-1,0 1 1,0-1-1,0 0 1,0 0 0,0 0-1,4-2 1,8-6 79,0 0 1,-1-1-1,20-17 1,-26 20-127,32-32 170,-33 31-135,1-1 0,1 1 1,-1 1-1,1 0 1,10-7-1,-18 14-32,0 0 0,0 0 1,-1 0-1,1 0 0,0 0 0,0 0 0,0 1 1,-1-1-1,1 0 0,0 0 0,0 0 1,-1 1-1,1-1 0,0 1 0,-1-1 0,1 0 1,0 1-1,-1-1 0,1 1 0,-1-1 1,1 1-1,-1-1 0,1 1 0,-1 0 0,1-1 1,-1 1-1,1 0 0,-1-1 0,0 1 1,0 0-1,1 0 0,-1-1 0,0 1 0,0 0 1,0 0-1,1 1 0,11 40-61,-9-31 54,0 7 34,1 1-36,-4-19 23,0 1 0,0-1 0,1 0 0,-1 1 1,0-1-1,0 0 0,1 1 0,-1-1 0,0 0 1,1 0-1,-1 0 0,0 1 0,1-1 0,-1 0 1,0 0-1,1 0 0,-1 0 0,0 1 0,1-1 1,-1 0-1,0 0 0,1 0 0,-1 0 0,1 0 1,-1 0-1,0 0 0,1 0 0,-1 0 0,0 0 1,1 0-1,-1 0 0,1-1 0,-1 1 0,0 0 1,1 0-1,-1 0 0,0 0 0,1-1 1,-1 1-1,2 0-3,-1 0 1,0 1-1,1-1 1,-1 1-1,0-1 1,1 1 0,-1 0-1,0-1 1,0 1-1,0 0 1,0 0-1,0 0 1,0 0-1,0 0 1,0 0-1,0 0 1,1 2 0,10 8 78,-12-11-65,0 0 0,1 0 0,-1 0 0,0 0 0,0 1 0,0-1 0,0 0 0,1 0 0,-1 0 0,0 0 0,0 0 0,0 0 0,0 0 0,0 0 0,1 0 0,-1 0 0,0 0 0,0 0 0,0 0 0,0 0 0,1 0 0,-1 0 0,0 0 0,0 0 0,0-1 0,0 1 0,0 0 0,1 0 0,-1 0 0,0 0 0,0 0 1,0 0-1,0 0 0,0 0 0,0-1 0,1 1 0,-1 0 0,0 0 0,0 0 0,0 0 0,0 0 0,0-1 0,0 1 0,0 0 0,0 0 0,0 0 0,0 0 0,0 0 0,0-1 0,0 1 0,0 0 0,0 0 0,0 0 0,0 0 0,0-1 0,0 1 0,0 0 0,0 0 0,0 0 0,0 0 0,0-1 0,0 1 0,0-1 476,-3 4-498,1 0 0,-1-1-1,1 1 1,0 0 0,0 0 0,0 0-1,1 0 1,-1 1 0,1-1-1,0 0 1,0 1 0,-2 6 528,3-14-389,-1 0 1,1 0-1,0 1 1,0-1-1,0 0 1,0 0-1,1 0 1,0 0-1,-1 0 1,3-5-1,2-1-175,1 1 0,0-1 0,1 1 0,0 1 0,0-1 0,1 1 0,0 0 0,16-12 0,-6 7-11,0 1 0,1 1 0,28-13 1,-46 25 22,0-1 1,0 1-1,0 0 1,-1 0 0,1-1-1,0 1 1,0 0-1,-1 0 1,1 0 0,-1 0-1,1 0 1,-1 0 0,1 0-1,-1 0 1,1 0-1,-1 0 1,0 0 0,0 0-1,1 0 1,-1 0 0,0 0-1,0 1 1,0-1-1,0 0 1,0 0 0,-1 2-1,3 38-110,-3-38 144,1-1-1,0 1 1,0 0 0,0 0-1,1 0 1,-1 0-1,1 0 1,-1-1 0,1 1-1,0 0 1,0-1 0,0 1-1,0 0 1,1-1-1,-1 1 1,1-1 0,-1 0-1,4 4 1,-2-5 2,-1 0 0,0 0 0,1 0 0,-1 0 0,1-1 0,-1 1 0,1-1 0,-1 0 0,1 1 0,-1-1 0,1-1 0,0 1 0,-1 0 0,1 0 0,-1-1 0,1 1 0,-1-1 0,0 0 0,1 0 0,-1 0 0,0 0 0,3-2 0,16-8 69,-1-1 1,0-1-1,0 0 0,-2-2 0,0 0 0,0-1 0,-2-1 0,23-29 0,-39 45-75,1 1 0,-1 0 0,0 0-1,0 0 1,0 0 0,0-1 0,0 1 0,0 0-1,0 0 1,0 0 0,1 0 0,-1 0 0,0-1-1,0 1 1,0 0 0,0 0 0,1 0 0,-1 0 0,0 0-1,0 0 1,0 0 0,0 0 0,1 0 0,-1 0-1,0 0 1,0 0 0,0 0 0,0 0 0,1 0-1,-1 0 1,0 0 0,0 0 0,0 0 0,1 0 0,-1 0-1,0 0 1,0 0 0,0 0 0,0 0 0,1 0-1,-1 0 1,0 0 0,0 0 0,0 1 0,0-1-1,1 0 1,5 13-1046,2 6 1170,25 26-152,-29-41 17,-1-1 0,0 1 0,1-1 1,-2 1-1,1 0 0,0 0 0,-1 1 1,1-1-1,-1 0 0,-1 1 0,1-1 1,0 1-1,-1 0 0,0 0 0,0-1 1,-1 1-1,1 0 0,-1 0 1,-1 9-1,1-12-8,0 1 0,0-1 0,-1 1 0,1-1 0,-1 1 0,0-1 0,0 1 0,0-1 0,0 0 0,0 1 0,0-1 0,-1 0 0,1 0 0,-1 0 0,1 0 1,-1 0-1,0 0 0,0-1 0,0 1 0,0-1 0,0 1 0,0-1 0,-3 2 0,0-1 9,1-1 0,-1 0 0,1-1 0,-1 1 0,1-1 0,-1 0 0,1 0 0,-1 0 1,0-1-1,1 1 0,0-1 0,-6-2 0,-9-3 189,1-1-1,-1 0 1,2-2 0,-1 0-1,-15-12 1,39 24-232,0 0 0,0 0 0,0-1 0,0 0 1,1 0-1,-1-1 0,1 1 0,-1-1 0,1-1 0,6 1 0,7-1 71,-1-1 1,1-1 0,26-5-1,-25 2 74,0 0 0,-1-1 0,0-1 0,-1 0-1,1-2 1,-1 0 0,-1-1 0,23-18 0,-38 27-23,0-1 1,-1 0 0,0-1-1,1 1 1,-1 0-1,0-1 1,0 1-1,0-1 1,0 1-1,-1-1 1,1 0-1,-1 0 1,0 0-1,1 0 1,-1 0-1,-1 0 1,2-4-1,-5 3 283,-2 11-582,-5 10-93,9-11 323,0-1-1,0 0 1,0 0-1,0 1 0,1-1 1,0 0-1,0 1 1,0-1-1,1 0 0,-1 1 1,1-1-1,1 0 1,-1 0-1,3 6 0,-3-9-34,0 0-1,0 1 0,0-1 0,0 0 0,0 0 1,1 0-1,-1 0 0,1 0 0,-1 0 1,1-1-1,0 1 0,0 0 0,0-1 0,0 1 1,0-1-1,0 0 0,0 0 0,0 0 1,1 0-1,-1 0 0,0 0 0,1 0 1,-1-1-1,1 1 0,-1-1 0,0 0 0,1 0 1,-1 0-1,1 0 0,-1 0 0,1 0 1,3-2-1,5 0-784,-1-2 0,1 1 0,-1-2 0,15-7 0,17-16-9821,-19 11 1369</inkml:trace>
</inkml:ink>
</file>

<file path=ppt/ink/ink1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1:52.95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40 45 16243,'-15'-15'4099,"12"13"-3717,1 0 0,-1 0-1,1 0 1,0-1-1,0 1 1,0 0 0,0-1-1,1 1 1,-1-1-1,-1-3 1,14 17-2469,2 11-5995,-6-6-3360</inkml:trace>
</inkml:ink>
</file>

<file path=ppt/ink/ink1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1:53.55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147 122 5825,'39'-109'16580,"-38"108"-16505,-1 1 0,0 0 1,0-1-1,0 1 0,0 0 1,0-1-1,0 1 0,0-1 1,0 1-1,0 0 0,0-1 1,0 1-1,0-1 0,0 1 1,0 0-1,0-1 0,-1 1 1,1-1-1,0 1 0,0 0 1,0-1-1,0 1 0,-1 0 1,1-1-1,0 1 0,0 0 1,-1 0-1,1-1 0,0 1 1,-1 0-1,1 0 0,0-1 1,-1 1-1,1 0 0,0 0 1,-1 0-1,1 0 0,-1-1 0,-21 2 550,-19 11-940,31-6 287,-1 0 0,1 1 1,1 0-1,-1 1 0,1 0 0,1 0 0,-12 14 0,17-19 15,0 1 0,0 0 0,1-1 0,-1 1 0,1 0 0,0 0 0,0 0 0,0 1 0,0-1 0,1 0 0,0 1 0,0-1 0,0 1 0,0-1 0,1 1 0,0-1 0,0 1 0,0 0 0,0-1-1,1 1 1,0-1 0,1 8 0,0-10-2,0 0 1,-1 1-1,1-1 0,0 0 0,0 0 0,1 0 0,-1-1 0,0 1 0,0 0 0,1-1 1,-1 0-1,1 1 0,0-1 0,-1 0 0,1 0 0,0-1 0,-1 1 0,1 0 0,0-1 1,0 0-1,0 0 0,0 1 0,-1-2 0,1 1 0,0 0 0,0-1 0,4 0 0,8-1 17,-1-1-1,0-1 0,28-10 0,-33 10 24,-1 0-1,1-1 0,-1 0 1,0 0-1,0-1 1,-1 0-1,11-10 0,-16 14-5,1-1 0,0-1 0,0 1 0,-1 0 0,0 0 0,0-1 0,0 0 0,0 1 0,0-1 0,-1 0 0,1 0 0,-1 0 0,0 0 0,0 0 0,-1 0 0,1 0 0,-1 0 0,0 0 0,-1-7 0,1 10-21,0-1 0,-1 1-1,1 0 1,0-1 0,-1 1-1,0 0 1,1 0 0,-1-1 0,0 1-1,1 0 1,-1 0 0,0 0 0,0 0-1,0 0 1,0 0 0,0 0 0,0 0-1,0 0 1,0 1 0,-1-1-1,1 0 1,-2 0 0,-1 0-18,0 0 1,1 0-1,-1 0 1,0 1-1,0 0 0,1-1 1,-1 2-1,-5-1 1,-3 2-28,0 0 0,1 1 1,-1 0-1,-14 6 1,19-5 22,0-1-1,1 1 1,-1 1 0,1-1 0,0 1 0,0 0 0,0 1 0,-7 9 0,12-14 17,0 0 0,0 0-1,0 0 1,0 0 0,0 1 0,0-1 0,1 0 0,-1 0 0,0 1 0,1-1 0,-1 1-1,1-1 1,0 0 0,-1 1 0,1-1 0,0 1 0,0-1 0,0 1 0,0-1 0,0 1-1,0-1 1,0 1 0,0-1 0,1 0 0,-1 1 0,1-1 0,-1 1 0,1-1-1,-1 0 1,1 1 0,0-1 0,0 0 0,0 0 0,-1 0 0,1 0 0,0 1 0,1-1-1,-1-1 1,0 1 0,0 0 0,0 0 0,0 0 0,1 0 0,-1-1 0,0 1 0,1-1-1,-1 1 1,1-1 0,-1 1 0,0-1 0,4 0 0,3 3 8,1-1 1,0 0-1,-1-1 1,1 0-1,0 0 1,0-1-1,0 0 1,0-1 0,0 0-1,9-2 1,9-3 24,49-20 0,-57 18-17,1 1 0,-1 1 0,1 0-1,35-4 1,-54 10-11,0 0 1,0 0-1,0-1 0,0 1 1,0 0-1,0 0 0,0 0 0,0 0 1,0 1-1,0-1 0,0 0 1,0 0-1,0 0 0,0 1 0,0-1 1,0 1-1,0-1 0,0 0 1,0 1-1,0 0 0,-1-1 0,1 1 1,0-1-1,0 1 0,-1 0 0,1 0 1,1 1-1,-3 23-94,1-24 92,-1 1 0,1 0 0,0-1 0,-1 1 0,1 0 0,0-1 0,0 1 0,0 0 0,0-1 0,1 1 0,-1 0 0,0-1 0,1 1 0,-1 0 0,1-1 0,-1 1 0,1-1 0,0 1 0,0 1 0,3-4 28,0 1-1,0-1 1,-1 0 0,1 0-1,0 0 1,-1-1 0,1 1-1,-1-1 1,0 0 0,1 0-1,3-4 1,2 1 14,53-23-64,-57 26 14,0 1 1,0-1-1,0 1 0,0-1 1,0 1-1,0 1 1,1-1-1,-1 1 0,0 0 1,7 1-1,-7 0-3,-1 1 0,0 0 0,0 0 0,0 0 0,0 1-1,-1-1 1,7 6 0,-9-6 17,1 0-1,0 0 1,0 0-1,0-1 1,0 1 0,0-1-1,0 1 1,0-1-1,1 0 1,-1 0-1,1 0 1,-1 0 0,0 0-1,1 0 1,0-1-1,-1 1 1,1-1-1,-1 0 1,1 0 0,0 0-1,-1 0 1,1 0-1,-1 0 1,1-1-1,-1 1 1,5-2 0,40-17-1406,-17 9-1866,-3-3-3884,-3 1-4409</inkml:trace>
</inkml:ink>
</file>

<file path=ppt/ink/ink1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1:54.14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29 180 16331,'0'0'326,"0"0"-164,0 0 1,-1-1-1,1 1 1,0 0-1,0 0 1,0 0-1,0-1 1,0 1-1,0 0 1,0 0-1,0-1 1,-1 1-1,1 0 1,0 0-1,0-1 1,0 1-1,0 0 1,0 0-1,0-1 1,0 1-1,0 0 1,1 0-1,-1-1 1,0 1-1,0 0 1,0 0-1,0-1 1,0 1-1,0 0 1,0 0-1,0 0 1,1-1-1,-1 1 326,0 0-326,1-1 1,14-8 1633,26-4-2913,-32 10 1742,91-29 259,171-81 0,-271 113-865,0 0-1,-1 0 1,1 1 0,0-1-1,-1 0 1,1 1 0,0-1-1,0 0 1,-1 1 0,1-1-1,0 1 1,0-1 0,0 0-1,-1 1 1,1-1 0,0 1-1,0-1 1,0 0-1,0 1 1,0-1 0,0 1-1,0-1 1,0 1 0,0-1-1,0 0 1,0 1 0,0-1-1,0 1 1,0-1 0,1 1-1,-1-1 1,0 0 0,0 1-1,0-1 1,0 0-1,1 1 1,-1 0 0,6 22-85,-4 10 72,-1 1-1,-2-1 1,-1 0-1,-2 0 1,-11 48-1,0 12-6,-30 173 21,-1 10-176,44-238 151,2-30 7,-1-1 0,1 1 0,-1 0 0,0 0 0,-1 0 0,0-1 0,-5 14 0,13-24 53,-15 14 11,-4-3-54,-1 0 0,1-1-1,-1 0 1,-1-1 0,1-1 0,-1 0 0,0-1-1,0-1 1,-20 2 0,-39 12-3419,30-3-4584,-1-1-4687</inkml:trace>
</inkml:ink>
</file>

<file path=ppt/ink/ink2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4:06.66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0 122 11442,'0'-8'500,"0"0"0,1-1 0,-1 1 0,2 0 0,-1 0-1,1 0 1,0 0 0,1 0 0,0 0 0,0 1-1,1-1 1,0 1 0,8-12 0,-14 31-434,0-1 1,1 1-1,0 0 1,1-1-1,0 1 1,1 0-1,3 16 1,-1 3 37,63 805 1355,-69-760-639,0-26-2531,4-18-4035</inkml:trace>
</inkml:ink>
</file>

<file path=ppt/ink/ink2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4:07.01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5 8,'1'-5'10215,"9"14"-7919,-4 5-1850,0-1-1,1 1 1,1-2 0,0 1 0,0-1 0,1 0 0,20 20 0,-22-26-303,0-1 1,1 1-1,0-1 1,-1 0-1,2-1 1,-1 0-1,0-1 1,1 1-1,-1-1 1,1-1-1,0 0 1,0 0 0,0-1-1,11 1 1,-6-2 34,1 0 0,-1 0 0,0-1 0,0-1 0,1-1 0,-1 0 0,-1 0 0,1-2 0,0 0 0,15-8 0,-12 4 141,0-2 0,-1 0 0,0-1 0,-1-1 0,0 0 0,24-28 0,-35 35-1187,15-16 2669,-12 17-5342</inkml:trace>
</inkml:ink>
</file>

<file path=ppt/ink/ink2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4:08.70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300 107 4273,'1'-1'184,"-1"1"0,1 0 0,-1-1 0,1 1 0,-1 0 0,1 0 0,0-1 0,-1 1 0,1 0 0,0 0 0,-1 0 0,1 0 0,-1 0 0,1 0 0,0 0 0,-1 0 0,1 0 0,0 0 0,-1 0 0,1 0 0,0 1 0,-1-1 0,1 0 0,-1 0 0,1 1 0,0-1 0,-1 0 0,1 1 0,-1-1 0,1 0 0,-1 1 0,1-1 0,0 1 0,-1 22 2843,0 1-2733,6-36 3760,20-49-2606,-25 58-1415,0 1-1,0-1 0,-1 1 1,1-1-1,-1 1 1,0-1-1,0 0 0,0 1 1,0-1-1,0 0 1,0 1-1,-1-1 0,0 1 1,1-1-1,-1 1 1,0-1-1,0 1 0,0-1 1,0 1-1,-1 0 0,1-1 1,-1 1-1,1 0 1,-1 0-1,0 0 0,1 0 1,-1 1-1,0-1 1,-1 0-1,1 1 0,0-1 1,0 1-1,-1 0 1,1 0-1,0 0 0,-1 0 1,1 0-1,-1 0 1,0 1-1,1-1 0,-1 1 1,1 0-1,-1 0 1,-3 0-1,-4 0-40,0 0-1,0 0 1,0 1-1,0 1 1,-1 0 0,2 0-1,-1 1 1,0 1 0,0-1-1,-11 8 1,7-3-18,1 2 0,0 0 0,1 0 0,0 1 0,0 1 0,1 0 0,1 0 0,0 1-1,1 1 1,-15 28 0,19-33 14,0 1 0,1-1 0,1 1-1,-1 0 1,2 0 0,-1 1-1,1-1 1,1 0 0,0 1-1,0-1 1,1 1 0,1-1-1,0 1 1,0-1 0,1 1 0,0-1-1,1 0 1,3 11 0,-4-18 13,-1 0 1,0-1 0,1 1 0,0 0 0,-1 0-1,1-1 1,0 1 0,1-1 0,-1 0 0,0 1-1,1-1 1,-1 0 0,1-1 0,-1 1-1,1 0 1,0-1 0,0 1 0,0-1 0,0 0-1,0 0 1,0 0 0,0 0 0,0-1 0,0 1-1,1-1 1,-1 0 0,0 0 0,0 0-1,0 0 1,1 0 0,-1-1 0,0 0 0,0 1-1,5-3 1,10-4 67,1 0 0,-2-1 0,1-1-1,25-18 1,-22 14-65,246-172 741,-275 192-659,1 1 0,-1-1 0,1 1 0,1 1 1,0-1-1,0 1 0,-8 16 0,13-23-93,-1 0 1,1 0-1,0 0 0,0 1 1,0-1-1,1 0 0,-1 1 1,0-1-1,1 0 0,-1 1 0,1-1 1,0 1-1,0-1 0,0 1 1,0-1-1,0 0 0,1 1 1,-1-1-1,1 1 0,0-1 0,-1 0 1,1 1-1,0-1 0,0 0 1,1 0-1,-1 0 0,0 0 1,1 0-1,-1 0 0,1 0 0,0 0 1,-1-1-1,1 1 0,0 0 1,0-1-1,0 0 0,0 1 1,0-1-1,1 0 0,-1 0 0,0 0 1,0-1-1,1 1 0,3 0 1,3 1 27,0-1 1,0-1 0,0 0 0,1 0 0,-1-1 0,0 0-1,0 0 1,0-1 0,0-1 0,0 1 0,-1-1-1,1-1 1,-1 0 0,0 0 0,8-5 0,-11 6 14,0 0 0,-1 0 1,0-1-1,1 1 0,-1-1 1,-1 0-1,1 0 1,0 0-1,-1-1 0,0 1 1,4-10-1,-5 11-3,-1 0 1,-1 0-1,1 0 1,0 0-1,-1 0 1,1 0-1,-1 0 1,0 0-1,0-1 1,0 1-1,-1 0 1,1 0-1,-1 0 1,0 0-1,0 0 0,0 0 1,0 0-1,0 0 1,-1 0-1,1 0 1,-3-3-1,1 2-41,-1 0-1,1 0 1,-1 0-1,0 1 1,0-1-1,0 1 1,0 0-1,-1 0 1,1 1-1,-1-1 0,1 1 1,-1 0-1,0 0 1,0 1-1,0-1 1,0 1-1,0 0 1,-1 1-1,1-1 1,0 1-1,0 0 1,0 0-1,-1 1 1,1-1-1,-9 3 1,5-1-21,0 0 1,1 1-1,-1 0 1,0 0 0,1 1-1,0 0 1,0 0 0,0 1-1,0 0 1,1 0 0,0 1-1,0 0 1,-12 13 0,15-14-2,1-1 1,0 1-1,0-1 0,0 1 1,1 0-1,0 0 1,0 0-1,0 0 1,0 0-1,1 1 1,-2 7-1,3-11 26,1 0-1,-1 1 1,0-1-1,1 0 1,0 0-1,-1 0 0,1 0 1,0 0-1,0 1 1,0-2-1,0 1 0,0 0 1,1 0-1,-1 0 1,1 0-1,-1-1 1,1 1-1,-1-1 0,1 1 1,0-1-1,0 0 1,0 0-1,0 0 0,0 0 1,0 0-1,0 0 1,0 0-1,0-1 1,0 1-1,4 0 0,4 1 27,0 0-1,1-1 0,-1-1 0,1 1 1,-1-2-1,1 1 0,-1-1 0,1-1 1,-1 0-1,12-4 0,10-4 84,57-26 1,-26 4-7,-37 18-108,54-22 1,-79 36 4,-1-1 0,1 1 0,0 0 0,0 0 0,0 0-1,0 0 1,0 0 0,-1 0 0,1 0 0,0 1 0,0-1 0,0 0 0,0 0-1,-1 1 1,1-1 0,0 0 0,0 1 0,-1-1 0,1 1 0,0-1 0,0 1-1,-1-1 1,1 1 0,-1-1 0,1 1 0,0 0 0,-1-1 0,1 1 0,-1 0-1,0-1 1,1 1 0,-1 0 0,0 0 0,1 0 0,-1-1 0,0 1 0,0 0 0,1 0-1,-1 0 1,0 0 0,0-1 0,0 1 0,0 1 0,1 55 37,-1-28-37,0-28 9,0 1 1,1 0-1,-1 0 0,0-1 0,0 1 0,1 0 1,-1-1-1,1 1 0,0 0 0,-1-1 1,1 1-1,0-1 0,0 1 0,0-1 0,0 1 1,0-1-1,0 0 0,2 2 0,-2-3 10,0 1 1,0-1-1,0 0 0,0 0 0,0 0 0,0 0 0,-1 0 0,1 0 0,0 0 0,0 0 0,0 0 1,0 0-1,0-1 0,0 1 0,0 0 0,0-1 0,0 1 0,-1-1 0,1 1 0,0-1 0,0 1 1,-1-1-1,1 1 0,1-2 0,7-7 165,0 0 0,-1 0 0,15-22 0,-9 11-250,-11 17 69,2-2-55,-1 0 0,1 0 0,0 1 1,1-1-1,8-4 0,-13 8 47,-1 1-1,1-1 1,0 1 0,-1 0 0,1 0-1,0 0 1,0-1 0,-1 1 0,1 0-1,0 0 1,0 0 0,-1 0 0,1 0 0,0 0-1,-1 0 1,1 0 0,0 0 0,0 1-1,-1-1 1,1 0 0,0 0 0,1 1-1,-1 0 4,0 1 0,0-1 0,0 0 0,0 0 1,0 1-1,-1-1 0,1 0 0,0 1 0,-1-1 0,1 1 0,-1-1 0,1 1 0,-1-1 0,0 1 0,1 2 0,-1 0 18,1 0 0,-1 0 0,1 1 0,0-2 0,1 1 0,-1 0 0,1 0 0,-1 0 0,1-1 0,0 1 0,0 0 0,1-1 0,-1 0 0,1 0 0,0 0 0,0 0 0,0 0 0,0 0 0,6 3 0,-6-5-1,0 0 1,0 0-1,1 0 0,-1-1 0,0 1 0,0-1 0,1 0 0,-1 0 1,1 0-1,-1 0 0,0 0 0,0-1 0,1 0 0,-1 0 0,0 0 0,0 0 1,0 0-1,1 0 0,-1-1 0,-1 1 0,1-1 0,0 0 0,0 0 1,3-4-1,5-2 60,-1 0 1,0-1 0,0 0-1,-1-1 1,0 1-1,-1-2 1,0 1 0,-1-1-1,9-18 1,-15 29 59,-2 4-167,1 0 1,-1 0 0,1 0 0,1 0 0,-1 0 0,0 0-1,1 0 1,0-1 0,0 1 0,2 5 0,-1-4 41,1 0 0,0-1 0,-1 1 1,1-1-1,1 0 0,-1 0 0,1 0 1,-1 0-1,1-1 0,0 1 0,1-1 1,-1 0-1,0 0 0,1-1 0,0 1 0,0-1 1,-1 0-1,1 0 0,0-1 0,1 0 1,-1 0-1,0 0 0,0 0 0,0-1 1,1 1-1,-1-1 0,0-1 0,0 1 0,1-1 1,7-2-1,-1 1 43,0-1 1,0-1-1,-1 0 1,1 0-1,-1-1 1,0-1-1,0 0 1,-1 0-1,0-1 1,0 0-1,0-1 1,11-12-1,-9 7 131,-1-1-1,0-1 1,10-17-1,-19 28-95,1 0-1,-1-1 1,0 1 0,0-1-1,-1 1 1,1-1 0,-1 0-1,0 0 1,0 1 0,0-1-1,-1 0 1,0 0 0,0 0-1,0 0 1,-1 0 0,-1-8-1,2 13-77,0 0 0,0 0-1,0 0 1,0-1-1,0 1 1,0 0 0,0 0-1,0-1 1,0 1 0,-1 0-1,1 0 1,0 0-1,0-1 1,0 1 0,0 0-1,0 0 1,-1 0-1,1 0 1,0-1 0,0 1-1,0 0 1,0 0-1,-1 0 1,1 0 0,0 0-1,0 0 1,0 0-1,-1-1 1,1 1 0,0 0-1,0 0 1,-1 0-1,1 0 1,0 0 0,0 0-1,-1 0 1,1 0 0,0 0-1,0 0 1,0 0-1,-1 1 1,-8 7-85,-4 14-116,6 0 169,2 0 1,0 0-1,1 1 1,2-1-1,0 1 0,2 33 1,5 7 6,15 67-1,-10-49 26,-3 1 0,-4 0 0,-13 154 0,4-214-1552,0-44-1815,-2-6 291,-10-16-8389,4 21 4175</inkml:trace>
</inkml:ink>
</file>

<file path=ppt/ink/ink2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4:09.11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0 152 3449,'38'-43'4537,"25"-23"1571,-58 61-5569,1 1-1,-1-1 1,1 1 0,1 0 0,-1 0 0,0 1 0,1 0 0,0 0 0,11-3 0,-15 6-487,0-1 0,0 1 0,1 0 1,-1 0-1,0 0 0,0 0 0,0 1 1,0-1-1,0 1 0,0 0 0,0 0 0,0 0 1,0 0-1,0 0 0,0 1 0,0-1 1,-1 1-1,1 0 0,-1 0 0,1 0 0,-1 0 1,0 0-1,0 1 0,0-1 0,0 1 1,0-1-1,0 1 0,1 4 0,-2-5-20,0 0 0,0 0 0,0 0 0,0 0 0,-1 1 0,1-1 0,-1 0 0,0 0 0,0 1 0,0-1 0,0 0 0,0 1 0,0-1 0,0 0 0,-1 0 0,1 1-1,-1-1 1,0 0 0,0 0 0,0 0 0,0 0 0,0 1 0,0-2 0,0 1 0,-1 0 0,1 0 0,-1 0 0,1-1 0,-1 1 0,0 0 0,1-1 0,-1 0 0,0 1 0,0-1 0,0 0 0,0 0 0,0 0-1,0 0 1,-3 0 0,-21 9-23,-47 13 0,30-18-4949</inkml:trace>
</inkml:ink>
</file>

<file path=ppt/ink/ink2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4:10.03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14 638 11266,'-1'0'261,"1"0"-1,-1 0 0,0-1 1,1 1-1,-1 0 0,1 0 1,-1 0-1,0-1 0,1 1 1,-1 0-1,1-1 0,-1 1 1,1 0-1,-1-1 0,1 1 1,-1-1-1,1 1 0,-1-1 1,1 1-1,0-1 0,-1 1 1,1-1-1,0 1 0,-1-1 1,1 1-1,0-1 1,0 0-1,0 1 0,-1-1 1,1 1-1,0-1 0,0 0 1,0 1-1,0-1 0,0 0 1,17-21 1992,38-15-3350,-51 34 1697,31-16-335,-2-3 0,0 0 0,55-51-1,-87 72-234,0 0 0,1 0 0,-1 0 0,0 0 0,0 0 0,1-1 0,-1 1 0,0 0 0,0-1 0,-1 1 0,1-1 0,0 1 0,0-1-1,-1 0 1,1 1 0,-1-1 0,1 1 0,-1-1 0,0 0 0,1 1 0,-1-1 0,0 0 0,0 0 0,0 1 0,-1-1 0,1 0 0,0 1 0,-1-1 0,1 0-1,-1 1 1,1-1 0,-1 1 0,0-1 0,0 1 0,1-1 0,-1 1 0,0-1 0,0 1 0,-1 0 0,1-1 0,-2 0 0,1 0-29,-1 1 0,1-1 0,-1 1 0,1 0 0,-1 0 0,1 0 0,-1 0 0,0 1 1,1-1-1,-1 1 0,0 0 0,0-1 0,1 1 0,-1 1 0,0-1 0,0 0 0,1 0 0,-1 1 1,0 0-1,1 0 0,-1-1 0,0 1 0,1 1 0,-1-1 0,1 0 0,-3 2 0,0 1-18,0 1-1,0-1 0,1 1 0,-1 0 1,1 0-1,0 0 0,0 1 1,1-1-1,0 1 0,0 0 1,0 0-1,1 0 0,0 0 0,0 1 1,0-1-1,1 0 0,0 1 1,0-1-1,0 1 0,1-1 1,1 11-1,-1-13 17,1 0 0,-1 0-1,1 0 1,0 1 0,0-1 0,0 0 0,1 0 0,-1 0 0,1-1-1,0 1 1,0 0 0,1-1 0,-1 1 0,1-1 0,0 0 0,0 1 0,0-2-1,0 1 1,0 0 0,0 0 0,1-1 0,-1 0 0,1 0 0,0 0-1,0 0 1,0 0 0,0-1 0,0 0 0,0 0 0,0 0 0,0 0-1,0-1 1,8 1 0,6-2 26,0 0 0,0-2 0,0 0 1,0-1-1,-1 0 0,0-1 0,0-2 0,0 1 0,0-2 0,16-10 0,-7 2 20,0-1-1,-1-1 1,-1-1-1,0-1 0,22-26 1,-35 34 1,-2 0 0,1 0 1,-2-1-1,0 0 0,0-1 0,-1 0 0,-1 0 1,-1 0-1,0-1 0,0 0 0,-2 0 0,1 0 1,-2-1-1,0 1 0,-1-1 0,-1 1 0,0-1 1,-1 1-1,-1 0 0,0-1 0,-1 1 0,-1 0 0,0 0 1,-9-19-1,13 33-43,0 1 0,0-1 1,0 1-1,0-1 0,-1 0 0,1 1 1,0-1-1,0 1 0,0-1 0,-1 1 0,1-1 1,0 1-1,0-1 0,-1 1 0,1-1 1,0 1-1,-1-1 0,1 1 0,-1 0 1,1-1-1,-1 1 0,1 0 0,-1-1 1,1 1-1,-1 0 0,1-1 0,-1 1 0,1 0 1,-1 0-1,0-1 0,-5 19-229,4-5 187,-3 5 19,-37 171-74,36-154 101,1 1 1,2-1-1,3 52 1,0-75-10,2 0 0,-1 0 0,2-1 0,0 1 0,0-1 0,1 0 0,0 1 0,10 17 0,-12-26 2,0 0 1,0 0 0,0 0 0,0-1 0,0 1 0,0-1 0,1 0 0,-1 1 0,1-1 0,0 0-1,0-1 1,-1 1 0,1 0 0,0-1 0,1 0 0,-1 1 0,0-1 0,0 0 0,0-1-1,1 1 1,-1-1 0,0 1 0,1-1 0,-1 0 0,0 0 0,1 0 0,-1-1 0,0 1 0,1-1-1,-1 0 1,0 0 0,0 0 0,0 0 0,5-3 0,0 0 26,1-1 1,-1 0 0,-1 0-1,1 0 1,-1-1-1,0 0 1,0-1-1,-1 1 1,0-1-1,0-1 1,-1 1 0,1-1-1,-2 0 1,1 0-1,-1 0 1,0-1-1,3-13 1,-7 22-33,0 0-1,0 0 1,0 0-1,0 0 1,-1 0 0,1 0-1,0 0 1,0 0 0,0 0-1,0 0 1,0 0 0,-1 0-1,1 0 1,0 0 0,0 0-1,0 0 1,0 0-1,0 0 1,0 0 0,-1 0-1,1 0 1,0-1 0,0 1-1,0 0 1,0 0 0,0 0-1,0 0 1,0 0-1,-1 0 1,1 0 0,0-1-1,0 1 1,0 0 0,0 0-1,0 0 1,0 0 0,0 0-1,0 0 1,0-1-1,0 1 1,0 0 0,0 0-1,0 0 1,0 0 0,0 0-1,0-1 1,0 1 0,0 0-1,0 1-19,-1 0-1,0 0 0,1 0 1,0 0-1,-1 0 1,1 0-1,0 0 1,-1 0-1,1 0 0,0 1 1,0-1-1,0 0 1,0 0-1,0 0 1,0 0-1,1 2 0,-1 0 22,1 1 0,0-1 0,0 1 0,1-1-1,-1 1 1,1-1 0,-1 0 0,1 1-1,0-1 1,0 0 0,0 0 0,1 0 0,-1-1-1,1 1 1,0-1 0,0 1 0,-1-1-1,1 0 1,1 0 0,4 3 0,-3-4 1,0 0-1,0 0 1,0 0 0,0 0 0,0-1 0,0 0 0,0 0-1,1 0 1,-1-1 0,0 1 0,0-1 0,0 0-1,5-3 1,9-3 15,0-1 1,0-1-1,-1 0 0,0-2 0,-1 0 0,19-16 0,-29 21 7,-1 0-1,0 0 1,0-1-1,0 0 1,-1 0-1,0-1 1,-1 1-1,1-1 1,-1 0-1,-1 0 1,0-1-1,0 1 1,-1-1-1,2-9 1,1-14 69,-1-1-1,-2-50 1,0 10-47,-1 10 182,-1 69-285,-1 0 0,-1-1 0,1 1 0,-1 0 1,-4 10-1,-5 17 15,3 8 41,2 1 0,2-1 0,2 1 1,1-1-1,3 1 0,9 58 0,-11-98 2,0 1 0,0-1 0,0 0 0,1 1 0,0-1 0,-1 0 0,1 0 0,0 1 0,0-1 0,0 0 0,0 0 0,0 0 0,1 0 0,-1 0 0,1 0 0,-1-1-1,1 1 1,0 0 0,-1-1 0,1 1 0,0-1 0,0 0 0,0 0 0,0 1 0,0-1 0,0-1 0,1 1 0,-1 0 0,0 0 0,0-1 0,1 1 0,-1-1 0,0 0 0,1 0 0,-1 0 0,1 0 0,-1 0 0,0 0 0,1-1 0,-1 1 0,4-2 0,5-2 9,-1 0 0,0 0-1,-1-1 1,1 0 0,-1-1 0,0 0-1,15-13 1,-11 7 7,0-1 0,-1 0 0,-1-1-1,0 0 1,11-17 0,-24 34-38,0-1 1,1 1-1,-1 1 0,1-1 1,0 0-1,0 0 1,0 0-1,1 1 0,-1-1 1,1 0-1,0 1 1,0-1-1,0 0 0,0 1 1,0-1-1,1 0 1,-1 0-1,1 1 0,0-1 1,0 0-1,0 0 1,1 0-1,-1 0 0,1 0 1,-1 0-1,1 0 1,0 0-1,0-1 0,1 1 1,-1-1-1,0 0 1,1 1-1,-1-1 0,1 0 1,0 0-1,0-1 1,0 1-1,0 0 0,0-1 1,0 0-1,0 0 1,0 0-1,0 0 1,1 0-1,5 0 0,2 0-60,0-1-1,0 0 0,0-1 1,0 0-1,-1 0 1,1-1-1,0-1 0,-1 0 1,21-8-1,6-11-2712,-4-8-3573,-20 11-1887</inkml:trace>
</inkml:ink>
</file>

<file path=ppt/ink/ink2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4:10.35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652 99 13539,'-4'-9'4021,"-9"-18"2367,5 0-3932,8 26-2439,0 0 0,0-1 0,0 1 0,0-1 0,1 1 0,-1 0 0,0-1 0,1 1 0,-1 0 0,0-1 0,1 1-1,0 0 1,-1-1 0,1 1 0,0 0 0,-1 0 0,1 0 0,0 0 0,0 0 0,0 0 0,0 0 0,0 0 0,0 0 0,1 0 0,-1 0 0,0 1 0,0-1 0,0 1 0,1-1 0,-1 1 0,0-1 0,1 1 0,-1-1 0,0 1 0,1 0 0,-1 0-1,3 0 1,-42 39-10862,13-20 611</inkml:trace>
  <inkml:trace contextRef="#ctx0" brushRef="#br0" timeOffset="1">1 372 12291,'3'-1'7713,"4"-3"-6528,-1 0-249,7-5-256,3-2-128,10-2-192,3-1-136,8 1-64,0 2-64,3-1 16,0 3-48,-3 1-72,-6 3-168,-7 2-592,-7 0-1168,-8 3-2881</inkml:trace>
</inkml:ink>
</file>

<file path=ppt/ink/ink2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4:10.70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584 44 19508,'-13'-5'1633,"-3"-3"-337,-4 2-272,6 1-240,6 0-272,1 2-168,6 0-136,2-1-128,1 1-80,0 2-144,1 1-104,2 1-184,-2 4-392,5 3-600,-3 2-1465,-5 6-2928,0 0-6538</inkml:trace>
  <inkml:trace contextRef="#ctx0" brushRef="#br0" timeOffset="1">9 390 7634,'-9'1'15833,"10"-2"-15774,-1 1 0,0-1 0,1 0 0,-1 1-1,1-1 1,0 0 0,-1 1 0,1-1 0,-1 1 0,1-1 0,0 1 0,-1-1 0,1 1 0,0-1 0,0 1 0,-1 0 0,1-1 0,0 1 0,0 0 0,0 0 0,0-1 0,0 1 0,37-8-56,0 1 1,0 1 0,63 1 0,-7 6-9560,-69 0-2029</inkml:trace>
</inkml:ink>
</file>

<file path=ppt/ink/ink2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4:11.68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113 150 8,'14'-31'7331,"-12"29"-6650,0 0 0,0-1 0,-1 1 0,1-1 0,-1 1 0,0-1 0,0 0 0,0 1 0,0-1 0,0 0 0,-1 0 1,1 0-1,-1 0 0,1 0 0,-1 0 0,0 0 0,-1 0 0,1-4 0,-3 7-596,-1-1-1,1 1 1,0 0-1,0 0 1,0 0-1,0 1 1,0-1 0,0 1-1,0-1 1,0 1-1,0 0 1,1 0 0,-4 2-1,4-2-12,-5 1-71,0 1 0,0 0 0,1 1 0,0 0 0,0 0 0,0 0 0,0 1 0,0-1 0,-5 8 0,8-9-14,0 0 0,1 0 1,0 0-1,-1 0 1,1 0-1,0 1 1,1-1-1,-1 0 1,1 1-1,-1 0 0,1-1 1,0 1-1,0 0 1,1 0-1,-1-1 1,1 1-1,0 0 0,0 7 1,1-9 14,-1 0 0,1-1-1,0 1 1,0-1 0,0 1 0,0-1 0,0 1 0,0-1 0,0 1-1,0-1 1,0 0 0,1 0 0,-1 0 0,0 0 0,1 0-1,-1 0 1,1 0 0,0 0 0,-1 0 0,1-1 0,-1 1 0,1-1-1,0 1 1,0-1 0,-1 0 0,1 0 0,0 1 0,-1-1 0,1 0-1,0-1 1,0 1 0,-1 0 0,4-1 0,6 0 68,0-1 0,0 0 0,18-7 0,-16 4 2,0 0-1,0-1 1,-1-1 0,1 0 0,-2 0 0,1-1 0,-1-1 0,0 0 0,-1 0 0,0-1 0,-1 0 0,16-23-1,-23 31-47,-1 0-1,0 0 0,0 0 0,-1 0 1,1-1-1,0 1 0,-1 0 0,1-1 1,-1 1-1,0-1 0,0 1 0,0 0 1,0-1-1,0 1 0,0-1 0,-1 1 0,1 0 1,-1-1-1,0 1 0,1 0 0,-1 0 1,0 0-1,0-1 0,-1 1 0,1 0 1,0 0-1,-3-3 0,2 4-33,1 0-1,-1 0 1,0 0-1,1 0 1,-1 0 0,0 0-1,0 0 1,1 1 0,-1-1-1,0 1 1,0-1-1,0 1 1,0 0 0,0 0-1,0 0 1,1 0-1,-1 0 1,0 0 0,0 0-1,0 0 1,0 1-1,0-1 1,0 1 0,1 0-1,-1-1 1,0 1-1,0 0 1,1 0 0,-1 0-1,1 0 1,-1 0-1,1 1 1,-1-1 0,-1 3-1,1-3-7,0 1 1,0 0-1,0 0 0,0 0 0,1 0 0,-1 0 0,1 0 0,-1 0 1,1 0-1,0 1 0,0-1 0,0 0 0,0 1 0,0-1 0,0 1 1,1-1-1,-1 1 0,1-1 0,0 1 0,0-1 0,0 5 1,1-5 16,0 0 0,0-1 0,0 1 1,0 0-1,0-1 0,0 1 0,0-1 0,0 1 1,1-1-1,-1 0 0,1 1 0,-1-1 1,1 0-1,-1 0 0,1 0 0,0 0 1,0 0-1,-1-1 0,1 1 0,0 0 1,0-1-1,0 0 0,0 1 0,0-1 1,-1 0-1,1 0 0,0 0 0,0 0 1,0 0-1,2 0 0,13-2 49,-1 0 0,1-1 0,-1 0 0,22-9 0,-28 8-51,1 1 0,0-1 0,0 1 0,0 1 0,1 0 0,-1 1-1,0 0 1,1 1 0,-1 0 0,1 1 0,19 3 0,-30-4 1,0 1 0,0-1 0,0 0 0,-1 1 0,1-1 0,0 0 0,0 1 0,0-1 0,-1 1 0,1-1 0,0 1 1,0-1-1,-1 1 0,1 0 0,0-1 0,-1 1 0,1 0 0,-1-1 0,1 1 0,-1 0 0,0 0 0,1 0 0,-1-1 0,1 1 0,-1 0 0,0 0 0,0 0 0,0 0 0,0 0 1,1 0-1,-1 0 0,0 0 0,0-1 0,-1 1 0,1 0 0,0 0 0,0 0 0,0 0 0,-1 0 0,1 0 0,0-1 0,-1 1 0,1 0 0,-1 0 0,1 0 0,-1 0 0,-4 17 70,9-19-10,0 1 1,-1-1 0,1 0-1,0 0 1,-1 0-1,1 0 1,-1 0-1,0-1 1,1 0-1,3-2 1,0 0-56,0 1-1,0 0 1,0 0 0,1 0-1,0 1 1,-1 0 0,1 0-1,0 1 1,0 0 0,0 1-1,0 0 1,15 1 0,-10 1-19,0 1 0,0 0 0,-1 0 0,1 1 0,-1 1 0,0 0 0,12 7 0,-21-11 23,-1 1 0,0-1 0,1-1 0,-1 1 1,1 0-1,-1-1 0,1 1 0,0-1 0,-1 0 1,1 1-1,-1-1 0,1-1 0,0 1 1,-1 0-1,1-1 0,-1 1 0,1-1 0,-1 0 1,4-1-1,44-28-6248,-38 22 2067,12-9-7347</inkml:trace>
</inkml:ink>
</file>

<file path=ppt/ink/ink2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4:12.16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51 492 5705,'-10'0'2674,"-23"0"1446,26-3-2065,16-3 987,8-1-2700,0-1 0,-1 0 1,0-2-1,-1 0 0,0 0 1,-1-1-1,0-1 0,0-1 1,-2 0-1,1 0 0,-2-1 1,0-1-1,11-18 0,-17 24-232,0-1 0,0 1 0,-1-1-1,-1 0 1,0 0 0,0 0 0,-1 0 0,0-1 0,-1 1-1,0 0 1,-1-1 0,0 1 0,0-1 0,-1 1-1,0-1 1,-1 1 0,-1 0 0,1 0 0,-2 0-1,1 0 1,-1 0 0,-1 1 0,0 0 0,-7-12-1,-13-8 288,24 27-389,0 1 1,0 0 0,0 0 0,0 0 0,0 0 0,0 0 0,0 0 0,-1 0 0,1 1-1,0-1 1,-1 0 0,1 1 0,0-1 0,-1 1 0,1-1 0,-1 1 0,1-1 0,-1 1-1,1 0 1,0 0 0,-1 0 0,1 0 0,-3 0 0,3 4-67,0-1 0,0 0 1,0 1-1,1-1 0,-1 1 1,1-1-1,0 1 0,0 6 0,0-4 4,-7 297-96,-11-93 140,-7 226 12,26-414-368,0 1 1,1-1-1,1 0 1,11 39 0</inkml:trace>
</inkml:ink>
</file>

<file path=ppt/ink/ink2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4:13.25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1 389 12467,'0'-1'236,"0"0"0,1 0 0,-1 0 0,1 0 0,-1-1 0,1 1 0,-1 0 0,1 1 0,0-1 0,-1 0 1,1 0-1,0 0 0,0 0 0,0 0 0,0 1 0,0-1 0,0 0 0,0 1 0,0-1 0,0 1 0,1-1 0,30-13 178,-19 9 21,235-78 1279,-135 50-1201,-21 4-174,1 1 247,140-61 0,-229 86-488,1 1 0,-1-1 0,1 0-1,-1 0 1,0 0 0,0-1-1,-1 1 1,1-1 0,-1 0-1,4-5 1,-6 8-71,0 0 0,-1-1 0,1 1-1,-1 0 1,1 0 0,-1 0 0,0 0 0,1-1 0,-1 1-1,0 0 1,0 0 0,0-1 0,0 1 0,0 0-1,0 0 1,0-1 0,-1 1 0,1 0 0,0 0 0,-1-1-1,1 1 1,-1 0 0,1 0 0,-1 0 0,0 0-1,1 0 1,-1 0 0,0 0 0,0 0 0,1 0 0,-1 0-1,0 0 1,0 0 0,0 1 0,0-1 0,0 0-1,-1 1 1,1-1 0,0 1 0,0-1 0,0 1 0,0-1-1,-1 1 1,1 0 0,0 0 0,-2 0 0,-5-2-18,-1 1 0,1 0 0,-1 1 0,1 0 0,-1 1 0,1 0 0,0 0 0,-1 0 0,1 1 0,0 1 0,0-1 0,0 1 0,0 1 0,0-1-1,-6 6 1,10-7-16,0 0-1,0 1 1,0-1-1,0 1 1,1 0-1,0 1 0,-1-1 1,1 0-1,0 1 1,1 0-1,-1 0 0,-3 7 1,5-8 2,0-1-1,0 1 1,1-1 0,0 1 0,-1-1 0,1 1-1,0 0 1,0-1 0,0 1 0,1 0-1,-1-1 1,1 1 0,-1-1 0,1 1 0,0-1-1,0 1 1,0-1 0,0 1 0,0-1-1,1 0 1,-1 0 0,1 0 0,3 4 0,-1-2 7,0 1 0,0-1 0,1 0 1,0-1-1,0 1 0,0-1 1,0 0-1,0 0 0,1-1 1,-1 1-1,1-1 0,7 2 0,9 0 22,0 0-1,23 1 1,15 2 0,-58-7-25,-1 0 0,0 0 0,0 1 1,0-1-1,0 0 0,0 1 1,0-1-1,0 1 0,0 0 0,0-1 1,0 1-1,0 0 0,0 0 0,0-1 1,0 1-1,-1 0 0,1 0 1,0 0-1,-1 0 0,1 0 0,0 0 1,-1 0-1,1 0 0,-1 0 0,0 0 1,1 1-1,-1-1 0,0 0 1,0 0-1,0 0 0,1 0 0,-1 1 1,0-1-1,-1 0 0,1 0 0,0 0 1,0 0-1,0 1 0,-1-1 1,1 0-1,-1 0 0,1 0 0,-1 1 1,-3 9-10,-1-1 0,0 1 1,-10 15-1,7-13 11,2-4 3,2 1 0,-1 0-1,1 0 1,1 0 0,-4 14-1,7-23-5,0 1 0,0-1 1,-1 1-1,1-1 0,0 0 0,0 1 0,1-1 0,-1 0 0,0 1 0,0-1 0,1 0 1,-1 1-1,0-1 0,1 0 0,0 0 0,-1 1 0,1-1 0,0 0 0,-1 0 0,3 2 1,-2-2 2,1 0 0,0 0 0,0-1 0,0 1 0,-1 0 0,1-1 1,0 1-1,0-1 0,0 0 0,0 1 0,0-1 0,0 0 0,0 0 1,0 0-1,0-1 0,0 1 0,0 0 0,4-2 0,6-2 16,1 0 0,-1 0 0,0-1 0,0-1 0,-1 0 0,19-14 0,60-50 155,-90 70-172,21-18 109,33-38 0,-48 49-57,0-1 0,0 1 0,-1-1 0,0-1 0,0 1 0,-1-1 0,0 0 0,4-14-1,-16 42-312,-2 21 226,9-35 35,1 0-1,-1-1 0,1 1 1,0 0-1,1 0 0,-1 0 1,1 0-1,0-1 0,0 1 1,0 0-1,1-1 0,0 1 1,0-1-1,4 8 0,-4-9 4,0-1 0,1 0 0,-1 0 0,0 0 0,1 0 0,0-1 0,-1 1 0,1-1 0,0 1-1,0-1 1,0 0 0,0 0 0,0 0 0,0 0 0,0-1 0,0 1 0,0-1 0,0 0 0,0 0 0,0 0-1,0 0 1,0-1 0,0 1 0,5-2 0,1-1 31,1 0 0,-1 0 0,1-1 0,-1 0 0,-1-1 0,1 0 0,0 0 0,-1-1 0,0 0 0,-1 0-1,1-1 1,8-11 0,-13 15-14,0-1-1,0 1 1,-1-1-1,1 0 0,-1 0 1,0 0-1,0 0 0,-1-1 1,1 1-1,-1 0 1,0-1-1,1-8 0,-2 10-13,0 0-1,0-1 0,-1 1 0,0 0 1,1 0-1,-1 0 0,0 0 1,0 0-1,-1 0 0,1 0 0,-1 0 1,1 0-1,-1 0 0,0 1 1,0-1-1,0 1 0,-1-1 0,1 1 1,-6-4-1,6 4-20,0 1 0,-1 0 0,1-1 0,-1 1 1,0 0-1,1 0 0,-1 1 0,0-1 0,0 1 0,1-1 0,-1 1 0,0 0 1,0 0-1,0 0 0,1 0 0,-1 0 0,0 1 0,0-1 0,0 1 0,1 0 1,-1 0-1,0 0 0,1 0 0,-1 0 0,1 1 0,-1-1 0,1 1 0,0 0 1,0-1-1,0 1 0,-4 4 0,0-1-10,1 1 1,0-1-1,0 1 0,0 0 1,1 0-1,-1 0 1,2 1-1,-1-1 0,1 1 1,-5 14-1,7-18 18,0-1 1,1 1-1,-1-1 0,1 1 1,-1 0-1,1-1 0,0 1 1,0 0-1,0-1 0,1 1 1,-1 0-1,1-1 0,-1 1 1,1-1-1,0 1 0,0-1 1,0 1-1,0-1 0,3 4 1,-3-4 8,1-1 0,0 1 0,0-1 0,0 0 0,0 0 0,0 0 0,0 0 0,0 0 0,0 0 0,1 0 1,-1 0-1,0-1 0,0 0 0,1 1 0,-1-1 0,0 0 0,5 0 0,4-1 24,1-1 0,0 0 1,-1-1-1,1 0 0,-1 0 0,0-1 0,13-8 0,12-8 7,-22 12-13,-1 0 1,1 2 0,28-11-1,-41 17-29,0 0 0,-1 1 0,1-1 0,0 0 0,0 1 0,-1-1 0,1 1 0,-1-1-1,1 1 1,0-1 0,-1 1 0,1 0 0,-1-1 0,1 1 0,-1 0 0,0-1 0,1 1 0,-1 0 0,0 0 0,1-1 0,-1 1 0,0 0-1,0 0 1,0 0 0,1-1 0,-1 1 0,0 0 0,0 0 0,0 0 0,0-1 0,-1 1 0,1 0 0,0 0 0,-1 1 0,-1 34 14,0-27 13,1-2-18,0-1 0,0 0 0,1 1-1,-1-1 1,1 1 0,1-1 0,1 11 0,-2-17 7,0 0-1,0 0 0,1 1 0,-1-1 0,0 0 1,1 0-1,-1 0 0,0 0 0,1 1 0,-1-1 1,1 0-1,-1 0 0,0 0 0,1 0 0,-1 0 1,0 0-1,1 0 0,-1 0 0,1 0 0,-1 0 1,0 0-1,1 0 0,-1 0 0,1 0 0,-1 0 1,0-1-1,1 1 0,-1 0 0,0 0 0,1 0 1,-1 0-1,0-1 0,1 1 0,-1 0 0,0 0 1,0-1-1,1 1 0,-1 0 0,0-1 0,1 0 0,16-14 164,-14 12-148,57-54 171,-37 34-196,1 1 0,36-26 0,-60 48-6,1-1 1,-1 1 0,1 0-1,-1-1 1,1 1-1,0 0 1,-1-1-1,1 1 1,-1 0-1,1 0 1,0 0-1,-1 0 1,1 0 0,0 0-1,-1 0 1,1 0-1,0 0 1,-1 0-1,1 0 1,-1 0-1,1 0 1,0 0-1,-1 1 1,1-1 0,0 0-1,-1 0 1,1 1-1,-1-1 1,1 0-1,-1 1 1,1-1-1,-1 1 1,1-1-1,-1 1 1,1-1 0,-1 1-1,0-1 1,1 1-1,-1 0 1,15 31-68,1 1 79,-14-31 3,1 0-1,-1 0 1,1 0 0,0-1-1,0 1 1,-1-1 0,1 1-1,0-1 1,0 0-1,0 0 1,1 0 0,-1-1-1,0 1 1,0-1 0,0 0-1,0 1 1,6-2 0,1 0 52,0-1 0,0 0 0,19-8 0,-18 7-14,30 21-255,-30-17 252,0-1 0,-1-1 1,1 0-1,-1 0 0,0-1 0,1-1 1,-1 0-1,10-4 0,80-37-3300,-84 36 1246,7-3-5447,-6 0-4566</inkml:trace>
</inkml:ink>
</file>

<file path=ppt/ink/ink2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4:14.82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0 866 11955,'15'-15'1629,"-2"-1"0,0 0 0,-1 0 0,-1-1 0,15-30 1,-14 21-787,-2-1 0,0 0 0,7-39 0,-3-11-803,5-157-1,-17 183 479,1 6-412,-1 20 22,0-1-1,-2-1 1,-1 1-1,-5-29 1,6 56-126,0-1 0,0 0-1,0 0 1,0 0 0,0 0 0,-1 1 0,1-1 0,0 0-1,0 0 1,0 0 0,-1 0 0,1 0 0,0 0 0,0 0-1,-1 0 1,1 1 0,0-1 0,0 0 0,0 0 0,-1 0-1,1 0 1,0 0 0,0 0 0,-1 0 0,1 0 0,0-1-1,0 1 1,-1 0 0,1 0 0,0 0 0,0 0 0,0 0-1,-1 0 1,1 0 0,0 0 0,0-1 0,0 1 0,-1 0-1,1 0 1,0 0 0,0 0 0,0-1 0,0 1 0,0 0-1,-1-1 1,-7 33-405,7-25 462,-8 42-74,2 1-1,2 0 1,3 1 0,1-1-1,3 1 1,2-1 0,14 66-1,-15-104 19,-1 0 0,2 0 0,0 0 0,0-1 0,1 1 0,0-1 0,1 0 0,1 0 0,-1-1 0,15 16 0,-17-21-88,1 0 0,0-1-1,0 1 1,1-1 0,-1-1 0,1 1 0,0-1-1,0 0 1,0 0 0,0 0 0,1-1 0,-1 0-1,1-1 1,-1 1 0,1-1 0,0 0 0,0-1-1,-1 0 1,1 0 0,12-1 0,3-3-410,-1-1 0,0 0 0,-1-2 1,0 0-1,24-12 0,-33 14 457,-1 0 0,0-1 1,-1 0-1,0-1 0,1 0 0,-2 0 1,1-1-1,-1 0 0,-1-1 0,1 0 1,8-14-1,-15 22 81,0 1 0,-1-1 1,1 1-1,-1-1 0,1 1 1,-1-1-1,0 1 0,1-1 0,-1 0 1,0 1-1,1-1 0,-1 0 1,0 1-1,0-1 0,1 0 0,-1 1 1,0-1-1,0 0 0,0 1 1,0-1-1,0 0 0,0 0 0,0 1 1,0-1-1,0 0 0,0 1 1,-1-1-1,1 0 0,0 1 0,0-1 1,-1 0-1,1 1 0,0-1 1,-1 0-1,1 1 0,0-1 0,-1 1 1,1-1-1,-1 1 0,1-1 1,-1 1-1,0-1 0,1 1 0,-1-1 1,1 1-1,-1 0 0,0-1 1,1 1-1,-1 0 0,0 0 0,1 0 1,-1-1-1,0 1 0,1 0 1,-1 0-1,0 0 0,0 0 0,1 0 1,-1 0-1,0 0 0,1 0 1,-1 1-1,-1-1 0,-1 0-3,1 1 0,-1-1 0,0 1 0,0 0 0,0 0 1,1 0-1,-1 0 0,0 0 0,1 1 0,-1-1 0,1 1 0,0 0 0,-1-1 0,1 1 0,-3 4 0,3-4-38,1 0 0,-1 0 0,1 0 0,0 0 0,0 0 0,0 1 0,0-1 0,0 1 0,0-1 0,0 0 0,1 1 0,-1-1 0,1 1 0,0 0 0,0-1 0,0 1 0,0-1 0,0 1 0,1-1 0,-1 1 0,1-1 0,-1 1 0,1-1 0,0 0 0,0 1 0,0-1 0,0 0 0,1 1 0,-1-1 0,1 0 0,-1 0 0,1 0 0,0-1 0,-1 1 0,1 0 0,0 0 0,0-1 0,3 2 1,0 0 31,1 0 1,-1-1-1,0 1 1,1-1 0,-1-1-1,1 1 1,0-1-1,-1 0 1,1 0 0,0 0-1,0-1 1,0 0-1,0 0 1,-1-1 0,12-2-1,-7 0 39,-1 0-1,0-1 0,1 0 1,-2 0-1,1-1 0,0-1 1,-1 1-1,0-1 1,13-13-1,-19 17-44,0 0 0,-1 0 0,1 0 0,0-1 0,-1 1 0,0 0 0,1-1 0,-1 1 0,0-1 0,0 1 0,0-1 0,-1 0 0,1 1 0,-1-1 0,1 0 0,-1-4 0,-1 4-20,1 1-1,-1-1 1,0 0-1,0 0 1,0 1 0,0-1-1,-1 0 1,1 1 0,-1-1-1,0 1 1,1 0 0,-1 0-1,0-1 1,0 1-1,-1 1 1,1-1 0,0 0-1,-1 0 1,-2-1 0,-3-1-30,0 0 0,-1 0 0,1 1 0,-1 0 0,0 0 0,0 1 0,0 0 1,0 1-1,0 0 0,0 0 0,-18 2 0,20-1-4,-1 0 0,1 1 0,-1 0 0,1 1 0,-1 0-1,1 0 1,0 0 0,0 1 0,0 0 0,0 0 0,1 1 0,-1 0 0,1 0 0,0 1 0,-6 5-1,11-9 20,0 0 0,0 0 0,0 0 0,1 0 0,-1 0 0,0 0 0,1 0 0,-1 0 0,0 0 0,1 0 0,-1 0 0,1 1-1,0-1 1,0 0 0,-1 0 0,1 0 0,0 1 0,0-1 0,0 0 0,0 0 0,0 1 0,0-1 0,1 0 0,-1 0-1,0 1 1,0-1 0,1 0 0,-1 0 0,1 0 0,-1 0 0,1 0 0,0 0 0,0 1 0,-1-1 0,1-1 0,0 1 0,0 0-1,0 0 1,0 0 0,0 0 0,0-1 0,0 1 0,0 0 0,0-1 0,0 1 0,0-1 0,0 1 0,2 0 0,5 2 8,-1 0 1,1 0 0,0 0 0,0-1-1,0 0 1,9 1 0,12-2 14,0-1 1,0-1-1,56-9 0,89-29 13,-102 22-3,151-39 80,-226 57-141,3-2 574,-4-18 360,3 17-904,0 1 0,0-1 0,0 1 0,-1-1 0,1 1 0,0 0 1,-1-1-1,1 1 0,-1 0 0,0 0 0,1 0 0,-1 0 0,0 0 0,1 1 0,-1-1 0,0 0 0,0 1 0,0-1 0,0 1 0,0 0 0,1-1 0,-1 1 0,0 0 0,0 0 0,0 0 0,0 1 0,0-1 0,0 0 0,0 1 0,0-1 0,1 1 0,-1 0 0,0-1 0,0 1 0,1 0 0,-1 0 0,-1 2 0,-7 2-44,0 1-1,0 0 1,1 1 0,-15 13-1,19-16 34,1 1 0,0-1 1,0 0-1,1 1 0,0 0 0,-1 0 0,2 0 0,-1 0 0,1 1 0,-1-1 0,1 1 0,1-1 0,-1 1 1,1 0-1,0-1 0,0 1 0,1 0 0,0 0 0,0 6 0,1-8 11,0 0 0,0-1 0,0 1 0,0 0 0,1-1 0,-1 0-1,1 1 1,0-1 0,0 0 0,0 0 0,0 0 0,1 0 0,0 0 0,-1 0 0,1-1 0,0 1 0,0-1-1,0 0 1,0 0 0,1 0 0,-1 0 0,1-1 0,-1 1 0,1-1 0,-1 0 0,1 0 0,0 0-1,-1 0 1,1-1 0,6 0 0,10 2 13,1-2 0,0-1 0,-1-1 0,0 0 0,1-2 0,19-5 0,118-44 16,-123 40 1,76-33-19,-99 40 25,0 0 0,0-1 0,-1 0 0,0-1-1,0-1 1,13-13 0,-22 21-25,-1 0 0,0 0 0,0 1 0,-1-1 0,1 0 0,0 0 0,0 0 0,0 0 0,0 0 0,-1 0 0,1 0 0,-1 0 1,1-1-1,-1 1 0,1 0 0,-1 0 0,1 0 0,-1-1 0,0 1 0,0 0 0,0-1 0,0 1 0,0 0 0,0 0 0,0-1 0,0 1 0,0 0 0,-1 0 0,1-1 0,0 1 0,-1 0 0,1 0 0,-1 0 0,1 0 0,-1-1 1,0 1-1,1 0 0,-3-1 0,1 0-20,-1 0 1,1 1-1,-1 0 0,0 0 1,1 0-1,-1 0 1,0 0-1,0 0 1,0 1-1,0-1 1,0 1-1,1 0 1,-1 0-1,0 0 0,0 0 1,-4 1-1,-11 2-28,-1 1 0,1 1 0,0 0 0,0 2 0,0 0-1,1 1 1,0 0 0,0 2 0,-28 20 0,43-28 26,0-1 1,0 1 0,1 0-1,-1 0 1,0 0-1,1 0 1,-1 0-1,1 0 1,0 0-1,-1 0 1,1 1 0,0-1-1,0 0 1,1 1-1,-1-1 1,0 5-1,1-5 8,0-1 0,0 1 0,0 0 0,1-1 0,-1 1-1,1-1 1,-1 1 0,1-1 0,-1 1 0,1-1-1,0 1 1,0-1 0,0 0 0,0 1 0,0-1 0,0 0-1,0 0 1,0 0 0,3 2 0,-1 0 10,1-1-1,0 0 1,0 0 0,0 0-1,1 0 1,-1-1 0,0 0-1,1 0 1,-1 0 0,1 0-1,-1-1 1,1 1 0,-1-1-1,1 0 1,-1-1 0,9 0-1,0-3 3,0 0 0,0 0 0,0-1 0,12-8 0,-20 11 30,1-1-1,-1-1 1,-1 1 0,1-1-1,0 0 1,-1 0-1,0 0 1,0 0-1,0-1 1,0 0 0,4-8-1,-7 15-75,0-1 0,-1 0 0,1 0-1,0 0 1,0 0 0,0-1 0,0 1 0,0 0-1,0 0 1,0-1 0,0 1 0,0 0 0,1-1-1,-1 1 1,0-1 0,0 1 0,1-1 0,-1 0 0,0 1-1,0-1 1,2 0 0,38 7 177,-24-9-103,0 0 0,0-1 0,-1-1 0,0-1 0,0 0 0,0-1 0,0-1 0,20-12 0,-10 3 36,-1 0-1,0-2 1,40-38-1,-57 47-18,0 0-1,0-1 1,-1 0-1,0 0 0,-1 0 1,0-1-1,0 0 1,-2 0-1,1 0 0,-1-1 1,-1 0-1,4-23 1,-4 13 21,-2 0 1,0 0 0,-1 0 0,-2 0-1,0 0 1,-7-29 0,9 48-46,-1 0 0,0 0 1,1 0-1,-1 0 0,-1 0 1,1 0-1,0 1 1,-1-1-1,1 0 0,-1 1 1,-3-5-1,4 6-22,1 1-1,-1 0 1,1-1-1,-1 1 1,1 0 0,-1 0-1,1-1 1,-1 1-1,1 0 1,-1 0 0,1 0-1,-1 0 1,1 0-1,-1 0 1,1 0 0,-1 0-1,1 0 1,-1 0-1,1 0 1,-1 0 0,1 0-1,-1 0 1,0 0 0,1 1-1,-1-1 1,-16 18-155,4 4 131,2 0 0,0 1 0,1 0 0,2 1 0,0 0 0,2 0 0,-6 41 1,9-45 18,2 0 0,0 0 0,1 1 0,1-1-1,1 0 1,0 0 0,2-1 0,0 1 0,2-1 0,7 21 0,-11-36 35,0 1-1,0-1 1,1 0-1,-1 0 1,1 0-1,0-1 1,0 1-1,0-1 1,0 1-1,1-1 0,-1 0 1,1 0-1,0-1 1,0 1-1,0-1 1,0 1-1,0-1 1,0-1-1,1 1 1,-1-1-1,1 1 0,-1-1 1,1-1-1,-1 1 1,1-1-1,0 1 1,-1-1-1,1-1 1,0 1-1,-1-1 1,1 1-1,8-4 0,-6 2-295,0 0-1,1-1 0,-1 0 1,-1 0-1,1-1 0,0 0 0,-1 0 1,11-9-1,10-18-4532,-10-5-3503,-12 10-4100</inkml:trace>
</inkml:ink>
</file>

<file path=ppt/ink/ink2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4:16.96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337 458 9498,'1'-2'380,"1"1"-1,-1-1 1,0 1 0,0-1 0,0 0-1,0 1 1,-1-1 0,1 0 0,0 0-1,-1 0 1,1 1 0,-1-1-1,1 0 1,-1 0 0,0 0 0,0 0-1,0 0 1,0 0 0,0 0-1,-1 0 1,1 0 0,0 0 0,-1 0-1,0 1 1,1-1 0,-1 0-1,-1-2 1,0 3-240,0-1 0,0 1 0,-1-1-1,1 1 1,-1 0 0,1 0 0,-1 0 0,1 0-1,-1 1 1,0-1 0,1 1 0,-1-1 0,0 1-1,0 0 1,1 0 0,-1 0 0,0 0 0,0 1-1,-2 0 1,-13 3-119,1 1-1,0 0 0,1 1 0,-1 1 1,1 1-1,1 0 0,-1 1 0,2 1 1,-1 0-1,1 1 0,1 1 0,0 0 1,0 0-1,-20 29 0,27-33-22,1-1 0,0 1-1,0 1 1,1-1 0,0 1 0,1-1-1,0 1 1,-3 13 0,6-19 0,-1 0 1,1 0-1,0 0 1,0 0-1,0-1 1,1 1-1,-1 0 1,1 0-1,-1-1 0,1 1 1,0 0-1,0 0 1,0-1-1,1 1 1,-1-1-1,0 1 1,1-1-1,0 0 1,-1 0-1,1 1 1,0-1-1,0 0 1,0-1-1,1 1 1,-1 0-1,0-1 1,1 1-1,-1-1 1,1 1-1,-1-1 1,1 0-1,3 1 1,4 1 19,0-1 0,-1 0 1,1 0-1,0-1 0,0 0 1,0-1-1,0 0 0,0-1 1,18-2-1,10-5 61,44-15 0,-46 12-38,173-56 176,-179 55-110,-1-2 1,0 0-1,-1-2 0,45-33 1,-71 48-74,-1 0 0,0 0 0,1 0 0,-1 0 0,0 0 0,0 0 0,0 0 0,0-1 0,0 1 0,0 0 0,0-1 0,-1 1 0,1-1 0,1-2 0,-2 4-20,0 0 0,-1-1 0,1 1 0,0-1 0,0 1 0,0 0 0,0-1 1,0 1-1,0 0 0,-1-1 0,1 1 0,0 0 0,0-1 0,-1 1 0,1 0 0,0-1 0,0 1 0,-1 0 0,1 0 0,0-1 0,-1 1 0,1 0 0,0 0 0,-1 0 0,1-1 0,0 1 0,-1 0 0,1 0 0,-1 0 0,1 0 0,0 0 0,-1 0 0,1 0 0,-1 0 0,-2 0-19,1 0 0,-1 0 1,0 0-1,0 0 0,1 1 0,-1-1 1,0 1-1,1 0 0,-1-1 0,1 1 1,-1 0-1,1 1 0,0-1 0,-1 0 1,1 1-1,-3 1 0,2 1-15,0-1 0,1 0 0,-1 1 1,0 0-1,1-1 0,0 1 0,0 0 0,0 0 0,1 0 1,-1 1-1,1-1 0,0 0 0,0 1 0,0-1 0,0 7 0,1-9 18,0 0 0,0 0 0,0 0-1,1 0 1,-1 0 0,0 0-1,1 0 1,-1 0 0,1 0 0,0 0-1,0 0 1,0 0 0,0 0-1,0 0 1,0 0 0,0-1 0,1 1-1,-1-1 1,0 1 0,1-1 0,0 1-1,-1-1 1,1 0 0,0 0-1,-1 0 1,1 0 0,0 0 0,0 0-1,0 0 1,0 0 0,0-1-1,0 1 1,0-1 0,4 1 0,-1-1 28,0 0 0,0-1 0,0 1 0,0-1 0,0 0 0,0 0 0,0 0 0,0-1 0,-1 0 0,1 0 1,-1 0-1,1 0 0,-1-1 0,0 1 0,0-1 0,7-7 0,-9 9-9,-1 0 1,1-1-1,0 1 1,-1-1-1,0 0 1,1 1-1,-1-1 0,0 0 1,0 0-1,0 0 1,0 0-1,0 0 0,-1 0 1,1 0-1,-1 0 1,1 0-1,-1 0 1,0-1-1,1 1 0,-1 0 1,0 0-1,0 0 1,-1 0-1,1 0 1,0-1-1,-1 1 0,0 0 1,1 0-1,-1 0 1,0 0-1,0 0 0,0 0 1,0 0-1,0 1 1,0-1-1,-1 0 1,1 1-1,-1-1 0,-2-2 1,-3-2-38,0 0 1,0 1-1,0 0 1,0 0-1,-1 1 0,0 0 1,0 0-1,0 1 1,-15-4-1,18 6-14,-1-1-1,1 2 0,-1-1 1,0 1-1,1 0 0,-1 0 1,1 0-1,-1 1 1,0 0-1,1 0 0,-1 0 1,1 1-1,0 0 1,-1 0-1,1 0 0,-6 4 1,10-6 23,1 0 0,-1 1 0,0-1 0,1 0 0,-1 0 0,0 1 0,1-1 0,-1 1 0,1-1 0,-1 1 0,1-1 0,-1 1 0,1-1 0,-1 1 0,1-1 0,-1 1 0,1 0 0,0-1 0,-1 1 0,1 0 0,0-1 0,0 1 0,-1 0 0,1-1 0,0 1 0,0 0 0,0 0 0,0-1 0,0 1 1,0 0-1,0 0 0,0-1 0,0 1 0,0 0 0,0-1 0,1 1 0,-1 0 0,0-1 0,0 1 0,1 0 0,-1-1 0,1 1 0,-1 0 0,0-1 0,1 1 0,-1-1 0,1 1 0,-1-1 0,1 1 0,0-1 0,-1 1 0,1-1 0,-1 0 0,1 1 0,0-1 0,-1 0 0,1 1 0,0-1 0,-1 0 0,1 0 0,1 1 0,43 14-112,-19-14 131,-1-1 1,1 0 0,-1-2-1,1-1 1,-1-1 0,0-1 0,25-9-1,-6-1 4,0-1-1,79-43 1,-111 53 20,-1-1 1,0 0 0,0-1 0,-1 0 0,0-1 0,0 0 0,-1 0 0,9-13 0,-15 18-2,0-1 0,0 0 0,0 0 1,-1 0-1,0 0 0,0 0 0,0-1 0,-1 1 1,0-1-1,0 1 0,0-1 0,0 1 1,-1-1-1,0 0 0,0 1 0,-1-1 0,0 1 1,0-1-1,0 1 0,0-1 0,-4-7 0,-25-51 187,29 61-203,0 1 0,-1 0-1,1-1 1,-1 1 0,1 0-1,-1 0 1,0 0 0,0 0-1,1 0 1,-2 0 0,1 0-1,0 1 1,0-1-1,0 1 1,-1 0 0,1-1-1,-1 1 1,1 0 0,-1 1-1,1-1 1,-1 0 0,0 1-1,-3-1 1,5 1-29,0 1-1,0 0 1,0-1 0,0 1-1,0 0 1,1 0 0,-1 0-1,0 0 1,0 0 0,1 0-1,-1 0 1,0 0 0,1 0-1,-1 0 1,1 0 0,0 0-1,-1 0 1,1 0 0,0 0-1,-1 0 1,1 1 0,0 0-1,-4 30-109,4-32 122,-3 52-83,-3 48 87,-29 157 1,12-157-13,7-42 20,3 1 0,3 0-1,2 1 1,0 88-1,12-131-22,3-14 44,16-19 69,-12 6-78,-2 2-27,-1 0 0,0 0 0,0 0 0,0-1-1,-1-1 1,0 1 0,-1-1 0,0 0 0,-1 0 0,0-1-1,0 1 1,-1-1 0,0-1 0,-1 1 0,-1 0-1,0-1 1,0 1 0,-1-1 0,0 1 0,-1-1-1,-1 0 1,0 1 0,0-1 0,-1 1 0,-1-1-1,0 1 1,0 0 0,-1 0 0,0 0 0,-1 0-1,-1 1 1,1 0 0,-2 0 0,1 0 0,-1 1-1,-1 0 1,0 1 0,-15-15 0,11 14-7,0 1 1,-1 0 0,-17-9 0,18 11 29,1 0 0,0-1 1,0 0-1,-15-14 0,26 20-26,0 0 0,1 0 0,-1 0-1,1 0 1,-1 0 0,1 0-1,0 0 1,-1 1 0,1-1-1,0 0 1,-1 0 0,1 0-1,0 1 1,0-1 0,0 0-1,0 1 1,0-1 0,0 0 0,0 1-1,0 0 1,0-1 0,0 1-1,2-1 1,29-14-145,190-60-46,-166 60 211,0-3 0,-1-2 0,-1-2 1,89-51-1,-137 69 19,0-1 1,1 0-1,-2 0 1,1-1 0,-1 1-1,1-1 1,-2 0-1,1-1 1,-1 1 0,0-1-1,0 0 1,0 0-1,-1 0 1,-1 0-1,1-1 1,-1 1 0,0-1-1,-1 0 1,1 0-1,-2 1 1,1-1 0,-1 0-1,0 0 1,-1 0-1,0 1 1,0-1 0,0 0-1,-1 0 1,-1 1-1,1 0 1,-1-1-1,0 1 1,-1 0 0,-7-11-1,-3 1 292,14 17-326,-1 0 0,1 0 0,0 0 0,-1 0 0,1 0 0,0 0 0,0 0 0,-1 0 0,1 0 0,0 0 0,0 0 0,-1 0 0,1 0 0,0 0 0,-1 0 0,1 0 0,0 1 0,0-1 0,-1 0 0,1 0 0,0 0 0,0 0 0,0 1 0,-1-1-1,1 0 1,0 0 0,0 0 0,0 1 0,-1-1 0,1 0 0,0 0 0,0 0 0,0 1 0,0-1 0,0 0 0,0 1 0,-1-1 0,-5 40-478,5-24 565,-18 204-122,-12 84 17,19-240 45,4-31-28,2 1 0,1 0 0,2 0 0,1 0 0,5 64 0,-3-98-2,0 1 0,0 0 0,0-1 0,0 1 0,0 0 0,0-1 0,0 1 0,0 0 0,1-1 0,-1 1 0,0 0 0,0-1 0,1 1 0,-1-1 0,1 1 0,-1-1 0,0 1 0,1-1 0,-1 1 0,1-1 0,-1 1 0,1-1 0,-1 1 0,1-1 0,0 0 0,-1 1 0,1-1 0,-1 0 0,1 1 0,0-1 0,1 0 0,18-10-41,-15 6 53,0-1 0,-1 0 0,0 1-1,0-2 1,7-9 0,-8 8-6,0-1-1,-1 0 0,1 1 1,-2-1-1,1 0 1,-1 0-1,0 0 1,0 0-1,-1 0 1,0 0-1,-1 0 0,0 0 1,0 0-1,-1 0 1,0 0-1,-4-12 1,-4-2 4,-1 0 1,-1 1-1,-1 1 1,-17-21 0,-1-3 1,28 40-21,0 1 1,0-1-1,1 0 0,0 0 0,0 0 0,0 0 0,0 0 1,1 0-1,-1-1 0,1 1 0,0 0 0,1-1 0,-1 1 1,1-1-1,0 1 0,0-1 0,0 1 0,0-1 1,1 1-1,0-1 0,0 1 0,0-1 0,0 1 0,1 0 1,0 0-1,0 0 0,0 0 0,0 0 0,1 0 0,-1 0 1,1 1-1,0-1 0,0 1 0,0 0 0,1 0 1,-1 0-1,1 0 0,-1 1 0,1-1 0,0 1 0,0 0 1,0 0-1,6-1 0,47-19-116,2 2 0,115-22 0,-111 30 147,0-4 0,91-35 0,-152 51-10,-1 0 0,1-1 0,-1 1 0,1-1 0,-1 0 1,1 0-1,-1 1 0,0-1 0,1 0 0,-1 0 0,0 0 0,1 0 1,-1-1-1,0 1 0,0 0 0,0 0 0,0-1 0,1-1 1,-3 2 0,1 1 1,0-1 0,0 0 0,-1 1 0,1-1-1,0 0 1,-1 1 0,1-1 0,-1 1 0,1-1-1,-1 1 1,1-1 0,-1 1 0,1-1-1,-1 1 1,0-1 0,1 1 0,-1 0 0,0-1-1,1 1 1,-1 0 0,0-1 0,1 1 0,-1 0-1,0 0 1,-1 0 0,-6-2 41,-1 0-1,0 1 1,0 0-1,0 0 1,-13 1-1,9 2-58,0 0 0,1 1-1,-1 0 1,1 1-1,-1 0 1,-22 12-1,31-13 7,-1-1-1,1 1 0,-1 0 1,1 0-1,0 0 0,0 0 0,1 1 1,-1 0-1,0-1 0,1 1 1,0 1-1,0-1 0,1 0 0,-1 1 1,1-1-1,0 1 0,0 0 1,0 0-1,0 0 0,0 7 0,1-9 4,1 0-1,0 0 1,0 0 0,0 0-1,1 0 1,-1 0-1,1 0 1,0 0-1,0 0 1,0 0-1,0 0 1,0 0-1,0-1 1,1 1 0,-1 0-1,1-1 1,0 1-1,0-1 1,0 0-1,0 0 1,0 0-1,0 0 1,1 0-1,-1 0 1,1 0-1,-1-1 1,1 1 0,0-1-1,0 0 1,-1 0-1,1 0 1,0 0-1,0 0 1,0-1-1,0 1 1,4-1-1,8 2 24,-1-1 0,1 0 0,-1-1 0,1-1 0,0 0 0,14-4 0,-5-1-7,-1-1-1,-1-1 0,1 0 0,-1-2 1,30-18-1,-14 4 106,69-55 0,-107 79-111,1-1 1,-1 1-1,1 0 1,-1 0-1,1-1 1,-1 1-1,0 0 1,1-1-1,-1 1 1,1 0-1,-1-1 1,0 1-1,0-1 1,1 1-1,-1-1 1,0 1-1,0 0 1,1-1-1,-1 1 1,0-1-1,0 1 1,0-1-1,0 1 1,0-1-1,0 1 1,1-1-1,-1 1 1,0-1-1,-1 1 1,1-1-1,0 1 1,0-2-1,-16-3 79,-24 9-186,30-1 73,0 2 0,0-1 1,1 2-1,0-1 0,0 1 1,0 0-1,1 1 1,0 0-1,-13 15 0,19-20 20,0 0 0,0 1 0,0-1 0,1 0 0,-1 1-1,1-1 1,-1 1 0,1 0 0,0-1 0,0 1 0,0 0-1,1 0 1,-1 0 0,1-1 0,-1 1 0,1 0 0,0 0 0,0 0-1,0 0 1,1 0 0,-1 0 0,1 0 0,-1-1 0,1 1 0,0 0-1,0 0 1,0-1 0,1 1 0,-1-1 0,1 1 0,-1-1-1,1 1 1,0-1 0,0 0 0,0 0 0,0 0 0,0 0 0,0 0-1,1 0 1,4 2 0,-1-1 18,0 0 0,0 0 0,1-1 0,-1 0 0,0 0 0,1-1 0,0 0 0,-1 0 0,1 0 0,0-1 0,-1 0 0,1 0 0,0-1 0,0 1 0,-1-2 0,1 1 0,-1-1 0,1 0 0,11-5 0,2-1-452,0-1 0,0-1 0,-1-1 0,32-24 0,-33 18-4139,-10 4-4556</inkml:trace>
</inkml:ink>
</file>

<file path=ppt/ink/ink2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4:17.57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9 533 12307,'-1'0'216,"1"0"0,0 0 0,-1 0 1,1 0-1,0 0 0,0 0 0,-1 0 0,1 0 1,0 0-1,-1 0 0,-2-3 2379,3 3-2379,0 0 0,0 0 1,0-1-1,0 1 0,-1 0 0,1 0 1,0-1-1,0 1 0,0 0 0,0-1 0,0 1 1,0 0-1,0-1 0,0 1 0,0 0 1,0-1-1,4-17 2384,13-12-2280,132-140 593,-30 37-591,19-35 122,-138 168-434,0 0 0,0 0 0,0 0 0,0 0 0,0-1 0,0 1 0,0 0 0,0 0 0,0 0 0,0 0 0,0-1 0,0 1 0,0 0 0,0 0 0,0 0 0,0 0 0,0 0 0,0-1 0,0 1 0,0 0 0,0 0 0,0 0 1,0 0-1,0 0 0,0-1 0,0 1 0,0 0 0,-1 0 0,1 0 0,0 0 0,0 0 0,0 0 0,0-1 0,0 1 0,0 0 0,0 0 0,-1 0 0,1 0 0,0 0 0,0 0 0,0 0 0,0 0 0,-1 0 0,1 0 0,0 0 0,0 0 0,0 0 0,0 0 0,0 0 0,-1 0 0,1 0 0,0 0 0,0 0 0,0 0 0,0 0 1,-1 0-1,-18 0 48,-18 5-253,27-1 155,0 0 1,1 1-1,-1 1 1,1-1-1,0 2 1,0-1-1,1 1 1,-12 12-1,18-17 30,0 0-1,0 0 0,1 0 0,-1 0 1,1 0-1,-1 1 0,1-1 0,-1 1 0,1-1 1,0 1-1,0-1 0,1 1 0,-1 0 1,0 0-1,1-1 0,0 1 0,0 0 1,-1 0-1,2-1 0,-1 1 0,0 0 1,0 0-1,1 0 0,0-1 0,-1 1 0,1 0 1,0-1-1,0 1 0,1-1 0,-1 1 1,0-1-1,1 0 0,0 1 0,-1-1 1,1 0-1,4 3 0,48 34-21,-1-3-17,-50-34 48,0 0-1,0 1 1,0 0 0,0 0 0,-1 0 0,1 0 0,-1 0 0,0 0 0,0 1-1,0-1 1,-1 1 0,2 3 0,-2-4 1,-1-1 0,0 0 1,0 0-1,0 1 0,0-1 0,-1 0 0,1 0 0,-1 0 1,1 1-1,-1-1 0,0 0 0,0 0 0,1 0 0,-2 0 1,1 0-1,0 0 0,0 0 0,-1-1 0,1 1 0,-1 0 1,1-1-1,-1 1 0,0-1 0,1 1 0,-1-1 1,0 0-1,0 0 0,-3 2 0,-9 4 21,0 0 1,-1 0-1,-14 3 1,11-4-8,11-3-7,-3 2 0,1-1 1,-1-1-1,-1 0 1,1 0-1,0-1 1,0 0 0,-22 0-1,32-2-20,0 0 0,0 0 1,-1 0-1,1 0 0,0 0 0,0 0 0,0 0 1,-1 0-1,1 0 0,0 0 0,0 0 0,0 0 1,0 0-1,0 0 0,-1 0 0,1 0 0,0 0 1,0-1-1,0 1 0,0 0 0,0 0 0,0 0 1,-1 0-1,1 0 0,0-1 0,0 1 0,0 0 1,0 0-1,0 0 0,0 0 0,0-1 0,0 1 0,0 0 1,0 0-1,0 0 0,0 0 0,0-1 0,0 1 1,0 0-1,0 0 0,0 0 0,0 0 0,0-1 1,0 1-1,0 0 0,7-12-663,11-8-1040,-5 8-1787,0 1-1,1 0 0,30-17 0,-6 7-4804</inkml:trace>
</inkml:ink>
</file>

<file path=ppt/ink/ink2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4:18.55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1 539 8362,'9'-6'9605,"35"-15"-8607,-34 17-737,-1-1 0,1 1 0,-1-2 0,0 1 0,0-1 0,-1-1 0,1 0 0,-2 0 0,1 0-1,-1-1 1,12-16 0,-15 16-125,0 0 0,0 0 0,-1 0 0,0 0 0,0-1 0,-1 1-1,0-1 1,-1 1 0,0-1 0,0 0 0,-1 0 0,0 0 0,-1 1 0,-3-18-1,-13-58 457,10 62-421,2-1 1,1 0-1,0 0 1,2-1 0,1 1-1,2-32 1,-3 122-1214,-3 70 1141,-6-49-90,0-20 3,3 0-1,4 1 1,2 0-1,9 83 1,-7-146 17,1-1 1,0 1-1,0-1 1,0 0 0,1 1-1,0-1 1,0 0-1,0 0 1,4 5-1,-6-9-17,1 0-1,0-1 0,-1 1 1,1 0-1,0 0 0,0-1 1,0 1-1,0-1 0,0 1 1,0-1-1,0 1 0,0-1 1,0 1-1,0-1 0,0 0 1,0 0-1,0 0 0,0 1 0,1-1 1,1-1 0,-1 1 1,1 0 0,-1-1-1,1 0 1,-1 0-1,1 0 1,-1 0 0,0 0-1,1 0 1,-1 0 0,3-3-1,29-23 114,0-1-1,57-63 1,-36 34-116,-54 57-102,-3 3 28,2-1 0,-1 1-1,0 0 1,0 0 0,1 0 0,0-1 0,0 1-1,-1 0 1,2 0 0,-1 0 0,1 5 0,-1-7 42,0 3 23,0 1 1,0-1 0,1 0-1,-1 0 1,1 0-1,0 0 1,0 0 0,0 0-1,1-1 1,-1 1-1,1 0 1,0-1 0,0 1-1,3 3 1,-3-5 7,1-1-1,-1 1 1,1-1 0,0 1-1,-1-1 1,1 0 0,0 0-1,0 0 1,0 0 0,0-1 0,0 1-1,0-1 1,0 0 0,0 1-1,0-1 1,-1-1 0,1 1-1,0 0 1,0-1 0,3 0-1,8-3 28,0 0-1,0-1 0,0 0 0,-1-1 0,0-1 0,0 0 0,-1-1 0,1 0 0,-2 0 0,1-2 0,-1 1 0,15-18 1,-28 31-86,0 0 0,1 0 0,0 0 0,0 0 0,0 0 0,1 0 0,-1 0 0,1 0 0,0 1 0,0-1 0,0 0 0,1 0 0,0 0 0,-1 0 0,1 0 1,3 7-1,-4-9 57,1-1 0,-1 1 0,0-1 0,1 0 1,-1 1-1,1-1 0,-1 1 0,1-1 1,0 0-1,0 1 0,0-1 0,-1 0 0,1 0 1,0 0-1,0 0 0,1 0 0,-1 0 1,0 0-1,0 0 0,0 0 0,1 0 0,-1-1 1,0 1-1,1 0 0,-1-1 0,1 1 0,-1-1 1,1 0-1,-1 1 0,1-1 0,-1 0 1,1 0-1,-1 0 0,1 0 0,-1 0 0,1 0 1,-1-1-1,1 1 0,-1 0 0,0-1 0,1 1 1,-1-1-1,1 1 0,-1-1 0,0 0 1,1 0-1,-1 0 0,0 1 0,2-3 0,5-3 35,-1-1 0,0 1 0,0-1-1,-1 0 1,0-1 0,0 0-1,-1 0 1,0 0 0,0 0 0,-1-1-1,4-10 1,-6 15-42,-1 1 0,0-1 0,0 0 0,-1 0-1,1 0 1,-1 0 0,0 0 0,0 0 0,0 0 0,0 0 0,-1 0 0,1 0 0,-1 0 0,0 0-1,-1 0 1,1 0 0,-1 0 0,1 1 0,-1-1 0,0 1 0,0-1 0,-1 1 0,1 0-1,-1 0 1,1 0 0,-1 0 0,0 0 0,0 1 0,-5-4 0,6 5-31,1 0-1,-1 0 1,0 0 0,1 0-1,-1 0 1,0 0 0,0 0 0,0 1-1,1-1 1,-1 1 0,0 0-1,0-1 1,0 1 0,0 0 0,0 0-1,0 0 1,0 0 0,0 0-1,0 1 1,0-1 0,0 1 0,1-1-1,-3 2 1,0-1-4,1 1 0,1 0-1,-1 0 1,0 0 0,0 1 0,1-1-1,-1 1 1,1-1 0,0 1 0,0 0-1,0 0 1,-2 4 0,1-3 21,1 0-1,0 0 1,0 0 0,1 0 0,-1 0 0,1 0 0,0 0 0,0 1-1,1-1 1,-1 0 0,1 1 0,0-1 0,0 0 0,0 1 0,1-1-1,-1 0 1,1 1 0,0-1 0,0 0 0,1 0 0,3 8 0,-2-8 3,1-1 0,0 1 1,0-1-1,0 0 1,1 0-1,-1 0 1,1-1-1,0 0 1,-1 0-1,1 0 1,0 0-1,0-1 1,0 1-1,0-1 0,1-1 1,-1 1-1,0-1 1,0 0-1,0 0 1,7-1-1,15-2-5,-1-1-1,44-11 0,-48 9 0,6-1 15,0-1-1,-1-1 0,33-17 0,-53 23 41,1-1-1,-1 0 0,0 0 0,0-1 1,0 0-1,-1 0 0,0 0 1,0-1-1,0 0 0,-1 0 0,1-1 1,-2 1-1,1-1 0,-1 0 1,7-15-1,-11-11 445,0 31-441,0 1 1,0 0 0,0 0 0,0 0-1,-1 0 1,1-1 0,0 1-1,0 0 1,-1 0 0,1 0-1,-1 0 1,1 0 0,-1 0-1,1 0 1,-1 0 0,0 0-1,1 0 1,-1 0 0,0 0-1,0 0 1,0 1 0,0-1 0,0 0-1,0 0 1,-1 0 0,2 32-639,0 60 574,2 20 14,-5 1 0,-21 130 0,11-159-732,3-16-1592,-24 83 0,30-142-834</inkml:trace>
</inkml:ink>
</file>

<file path=ppt/ink/ink2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4:19.00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6 427 5377,'-3'-65'8951,"1"44"-7777,1 0 0,1 0 0,1 0 0,1 0 0,0 0 0,8-29 0,-8 46-1141,-1 0 0,1 1 0,-1-1 0,1 1 0,0 0 0,0 0 0,1 0 0,-1 0 0,0 0 0,1 0 0,0 0 0,0 1 0,0 0 0,0-1 0,0 1 0,0 0 0,1 0 0,-1 1 0,7-3-1,-4 2-35,0 1-1,-1 0 0,1 0 1,0 1-1,0-1 0,0 1 1,0 1-1,0-1 0,0 1 0,0 0 1,-1 0-1,7 3 0,-5-2-22,-1 0-1,0 1 0,0 0 0,0 0 1,0 0-1,-1 1 0,1 0 0,-1 0 1,0 0-1,8 10 0,-10-11 23,-1 0 0,1 0-1,-1 1 1,0-1 0,0 1 0,0-1 0,-1 1 0,1 0-1,-1 0 1,0-1 0,0 1 0,-1 0 0,1 0-1,-1 0 1,1 0 0,-1 0 0,0 0 0,-1 5 0,-1-3 14,0 0 0,-1 0 1,1-1-1,-1 1 0,0-1 1,-1 0-1,1 0 1,-1 0-1,0 0 0,0-1 1,0 1-1,-1-1 0,0 0 1,1-1-1,-2 1 1,1-1-1,0 0 0,-1 0 1,1 0-1,-7 1 0,-7 4 75,-1-1 0,1 0 0,-2-2 0,-31 5 0,30-10 340,29-7-55,34-12-328,101-45 36,196-118 0,-334 179-58,5-1 104,0-1 1,-1 0 0,0-1 0,0 0-1,-1 0 1,1 0 0,-2-1 0,12-13-1,-18 19-92,1-1-1,-1 1 1,0 0-1,0 0 0,1 0 1,-1 0-1,0-1 0,0 1 1,0 0-1,0 0 0,0 0 1,0 0-1,-1-1 0,1 1 1,0 0-1,-1 0 0,1 0 1,0 0-1,-1 0 1,1 0-1,-1 0 0,0 0 1,1 0-1,-1 0 0,0 0 1,0 0-1,0 0 0,1 0 1,-1 1-1,0-1 0,0 0 1,0 1-1,0-1 0,0 0 1,0 1-1,0-1 0,-1 1 1,1 0-1,0-1 1,0 1-1,0 0 0,0 0 1,-1 0-1,-1 0 0,-1-1-42,0 0-1,-1 0 0,1 0 0,-1 1 1,1 0-1,-1 0 0,0 0 0,1 0 1,-1 1-1,-6 2 0,8-2-1,0 1 1,1-1-1,0 1 0,-1 0 0,1 0 0,0 0 1,0 1-1,0-1 0,0 0 0,0 1 1,1-1-1,-1 1 0,1 0 0,0 0 0,0-1 1,-1 1-1,2 0 0,-1 0 0,0 0 1,1 0-1,-1 0 0,1 0 0,0 0 1,0 0-1,0 0 0,0 0 0,1 0 0,-1 0 1,1 0-1,0 0 0,2 5 0,2 10-11,2 1-1,0-1 1,16 27-1,-19-37 20,-4-7 3,3 4-1,0 1 0,0-1-1,-1 0 1,0 1 0,0 0 0,0-1 0,1 11 0,-3-15 9,0 1 0,-1 0-1,1 0 1,0-1 0,-1 1 0,1 0 0,-1-1 0,0 1-1,0 0 1,1-1 0,-1 1 0,0-1 0,0 1 0,-1-1-1,1 1 1,0-1 0,0 0 0,-1 0 0,1 0 0,-1 0-1,1 0 1,-1 0 0,1 0 0,-1 0 0,1 0 0,-1-1-1,0 1 1,0-1 0,-3 1 0,-22 7-19,-1-1-1,-1-2 1,-41 2 0,9 0-2305,1 4-3969,22-1-5477</inkml:trace>
</inkml:ink>
</file>

<file path=ppt/ink/ink2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4:25.71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48 286 8,'15'-46'5600,"-11"35"-3395,0 1-1,-1-1 0,0 0 0,-1 0 0,0 0 1,0-12-1,-3 20-651,-3 10-1410,-2 13-456,-2 95 265,2-24 65,-4 20-3,-14 90 104,15-168 89,7-28-84,5-22-440,8-25-611,22-122-2004,-31 143 2871,-1 0 0,0 0 0,-1 1 0,-2-1 0,0 0 0,-6-22 0,-10-26 393,10 43 141,0-1 0,3 1 0,0-1 0,-2-36-1,7 62-446,0 1 0,0-1 0,0 0 0,0 1 0,0-1 0,0 0 0,0 1 0,0-1 0,0 0 0,0 1 0,0-1 0,0 1 0,0-1 0,0 0 0,0 1-1,1-1 1,-1 0 0,0 1 0,0-1 0,1 1 0,-1-1 0,1 1 0,-1-1 0,0 1 0,1-1 0,-1 1 0,1-1 0,-1 1 0,1 0 0,-1-1 0,1 1 0,-1 0-1,1-1 1,0 1 0,-1 0 0,2-1 0,-1 2-15,1-1 0,0 1 0,0-1 0,-1 1 0,1 0 0,0 0 0,0 0 0,-1-1 0,1 2 0,-1-1 0,1 0-1,1 2 1,42 47-145,-43-48 201,8 12-26,-2 0-1,1 0 0,-2 1 0,0 0 0,-1 0 0,8 27 1,8 23 143,-21-64-167,0 0-1,0 1 1,0-1 0,0 0 0,0 0 0,0 1 0,0-1-1,0 0 1,0 0 0,1 0 0,-1-1 0,0 1-1,1 0 1,-1 0 0,1-1 0,-1 1 0,1-1 0,-1 1-1,1-1 1,-1 0 0,1 1 0,-1-1 0,1 0 0,-1 0-1,1 0 1,0 0 0,-1 0 0,1-1 0,-1 1-1,1 0 1,-1-1 0,1 1 0,-1-1 0,1 1 0,-1-1-1,1 0 1,-1 0 0,2-1 0,11-5 178,-1 0 0,26-19 0,-25 16-161,31-21 186,-2-2 1,0-2-1,-3-2 0,-1-1 1,-2-3-1,35-47 1,-69 152-520,-6 212 346,0 15-34,3-285-127,0-1 0,0 1-1,1 0 1,0 0 0,0-1 0,0 1-1,1 0 1,3 8 0,-5-13-163,1 0-1,0 0 1,-1 0 0,1-1 0,0 1 0,0 0-1,-1 0 1,1-1 0,0 1 0,0 0 0,0-1-1,0 1 1,0-1 0,0 0 0,0 1 0,0-1-1,0 1 1,2-1 0,1 0-826,-1 0 0,0 0 0,0 0 0,0 0 0,0-1 0,0 0 0,0 1 0,0-1 0,4-2 0,17-6-6588</inkml:trace>
</inkml:ink>
</file>

<file path=ppt/ink/ink2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4:26.05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303 99 624,'4'-4'1502,"0"-1"0,-1 1 0,1 0-1,-1-1 1,0 1 0,-1-1 0,1 0 0,-1 0 0,0 0 0,1-6-1,-2 9-1185,-1 1-1,0-1 0,0 1 0,1 0 0,-1-1 1,0 1-1,0-1 0,-1 1 0,1-1 0,0 1 1,0 0-1,-1-1 0,1 1 0,-1-1 1,1 1-1,-1 0 0,-1-2 0,1 1-274,-1 1 0,1 0 1,-1-1-1,1 1 0,-1 0 0,1 0 0,-1 0 0,0 1 0,1-1 0,-1 0 1,0 1-1,0-1 0,1 1 0,-1-1 0,0 1 0,0 0 0,-2 0 0,-2 0-22,0 0 0,0 1 0,0 0 0,0 0 0,0 1 0,0 0 0,1 0-1,-1 0 1,1 1 0,-1-1 0,-6 6 0,-55 40-55,-19 28-1,77-68 25,1 1-1,0 0 1,1 0 0,0 1-1,1 0 1,0 0-1,-7 17 1,12-25 7,0 0 1,0 1-1,0-1 0,0 0 0,1 0 1,-1 0-1,1 0 0,0 1 1,0-1-1,0 0 0,0 0 0,0 0 1,0 1-1,0-1 0,1 0 1,-1 0-1,1 0 0,-1 1 0,1-1 1,0 0-1,0 0 0,0 0 1,0 0-1,0 0 0,2 1 0,0 0 12,0-1-1,0 0 1,1 0-1,-1 0 1,0-1-1,1 1 0,-1-1 1,1 0-1,-1 0 1,1 0-1,0 0 1,-1 0-1,7-1 1,7 1 39,0-2 1,1 0 0,-1 0 0,0-2-1,24-6 1,130-56-1083,-100 33-3871,-4 2-6487,-40 17 4878</inkml:trace>
</inkml:ink>
</file>

<file path=ppt/ink/ink2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4:26.63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365 161 8010,'-3'-9'1642,"0"0"1,1 0-1,0 0 0,0-1 1,1 1-1,0-19 1,1 23-1299,0 0 0,0 0 0,1 0 0,-1 0 0,1 1 0,1-1 0,-1 0 0,1 0 0,0 1 0,0-1 0,0 1 0,0 0 0,1 0 0,0-1 0,3-2 0,-10 12-326,1 1 1,0 0 0,0 0-1,1 1 1,0-1-1,0 1 1,0-1 0,1 1-1,0-1 1,0 1-1,1 12 1,-1 0-8,1 1 0,1 0 0,4 23-1,18 34-1548,-18-62 834,1 1 1,-2 0-1,0 0 1,-1 0-1,1 23 1,-3-68-12297,-1 5 7190,0 1 3611,-1 11 2798,0 0 0,0 0-1,-1 0 1,-5-15-1,-6-7-2092,11 30 1482,-25-50 3432,20 41-1317,-1 0-1,0 0 1,-1 0 0,0 1-1,-1 1 1,0-1 0,-13-9 0,23 21-2068,0-1 0,0 1 0,0 0 0,0 0 0,0 0 1,-1 0-1,1 0 0,0 0 0,0 0 0,0 0 0,0-1 0,0 1 1,0 0-1,0 0 0,0 0 0,0 0 0,0 0 0,0-1 0,0 1 1,0 0-1,0 0 0,0 0 0,0 0 0,0 0 0,0-1 0,0 1 1,0 0-1,0 0 0,0 0 0,0 0 0,0 0 0,0 0 0,0-1 1,0 1-1,0 0 0,0 0 0,0 0 0,0 0 0,1 0 0,-1 0 1,0 0-1,0-1 0,0 1 0,0 0 0,0 0 0,0 0 0,0 0 1,1 0-1,-1 0 0,0 0 0,0 0 0,0 0 0,0 0 0,0 0 1,1 0-1,-1 0 0,0 0 0,0 0 0,0 0 0,0 0 0,0 0 1,0 0-1,1 0 0,-1 0 0,20-2 404,24 2-761,-42 0 449,20 0-121,0 2-1,0 0 0,0 1 1,0 2-1,0 0 1,-1 1-1,41 18 1,-57-21 3,1 0 1,-1 0 0,1 0-1,-1 1 1,0 0 0,-1 0 0,1 0-1,-1 0 1,1 1 0,-1-1-1,0 1 1,-1 0 0,1 1-1,-1-1 1,0 0 0,-1 1 0,1 0-1,-1 0 1,0 0 0,-1 0-1,1 0 1,-1 0 0,0 0 0,-1 0-1,1 0 1,-1 1 0,-1-1-1,1 0 1,-1 0 0,0 0 0,0 0-1,-1 0 1,-2 7 0,0-3 15,-1 1 1,0 0 0,-1-1 0,0 0 0,-1-1 0,0 1 0,0-1 0,-1 0 0,0-1-1,-1 0 1,0 0 0,0-1 0,-13 8 0,-14 7 59,0-1-1,-52 21 1,46-24-12,0-1 1,-1-2-1,-1-3 1,0-1 0,-87 10-1,118-21-69,50-19-24197</inkml:trace>
</inkml:ink>
</file>

<file path=ppt/ink/ink2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4:27.81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60 629 9810,'-4'-33'9833,"-3"32"-7215,-4 16-2509,5-5-107,1 0-1,0 1 1,1 0 0,0 0-1,1 0 1,0 0 0,0 1-1,-1 21 1,4-30 3,0 0 0,0 0 0,0 0 0,0 0 0,0 0 0,0 0 0,1-1 0,0 1 0,-1 0 0,1 0 0,0 0 0,0 0 0,1-1 0,-1 1 0,1 0 1,-1-1-1,1 0 0,0 1 0,0-1 0,0 0 0,0 0 0,0 0 0,0 0 0,0 0 0,1 0 0,-1-1 0,1 1 0,0-1 0,-1 1 0,1-1 0,0 0 0,0 0 0,0-1 0,-1 1 0,1 0 0,0-1 0,0 0 0,0 0 0,0 0 0,3 0 1,3-1 42,0 0 1,0-1-1,-1 0 1,1 0-1,-1-1 1,0 0-1,0 0 1,0-1 0,0 0-1,0-1 1,11-8-1,-6 4 30,-1-1-1,-1-1 0,1 0 1,-2 0-1,17-22 0,-25 30-54,1 0-1,-1 0 1,0-1 0,0 1-1,0-1 1,0 1-1,-1-1 1,0 0-1,1 0 1,-1 0-1,-1 1 1,1-1-1,0 0 1,-1 0-1,0 0 1,0 0 0,0 0-1,-1 0 1,1 0-1,-1 0 1,0 0-1,0 0 1,0 0-1,0 1 1,-1-1-1,0 0 1,0 1-1,0-1 1,0 1 0,0 0-1,0 0 1,-1 0-1,0 0 1,0 0-1,-3-3 1,-1 1-40,1 1 1,-1 0-1,0 0 1,0 0 0,0 1-1,0 0 1,-1 0-1,1 1 1,-1 0-1,1 0 1,-1 1 0,0 0-1,0 1 1,0-1-1,0 1 1,-14 2-1,13 0-4,1 0-1,0 0 1,-1 1-1,1 0 0,0 0 1,1 1-1,-1 0 0,-7 5 1,13-8 12,0 0-1,0 1 1,1-1 0,-1 1 0,0-1 0,1 1 0,-1 0 0,1-1 0,0 1 0,0 0-1,0 0 1,0 0 0,0 0 0,0 0 0,0 0 0,0 0 0,1 0 0,-1 1-1,1-1 1,0 0 0,-1 0 0,1 0 0,0 1 0,0-1 0,1 0 0,-1 0 0,0 0-1,1 1 1,-1-1 0,1 0 0,0 0 0,-1 0 0,1 0 0,0 0 0,1 0 0,0 2-1,1-1 8,0 1-1,0-1 0,0 0 0,0 0 1,1 0-1,-1 0 0,1 0 0,0-1 1,0 0-1,0 1 0,0-2 0,0 1 1,0 0-1,1-1 0,-1 0 0,0 0 1,1 0-1,-1 0 0,1-1 0,-1 0 1,6 0-1,13 0 56,0-2-1,42-7 1,-47 6-51,4-1 12,5-1-13,44-1 1,-63 5-10,-1 1 1,0 1 0,0 0 0,1 0 0,-1 0 0,0 1 0,0-1 0,0 2-1,0-1 1,-1 1 0,9 5 0,-12-6 8,1 0-1,-1 1 1,0 0 0,0 0-1,0 0 1,0 0 0,-1 0-1,1 1 1,-1-1 0,0 1-1,0-1 1,0 1 0,0 0-1,-1 0 1,0 0 0,0 0-1,1 5 1,0-13 109,0 1 0,0-1 0,0 0 1,1 1-1,-1-1 0,1 1 0,0 0 0,0 0 0,6-5 0,37-31-240,11 7 42,-53 31 68,-1-1 1,1 1-1,-1 0 0,1-1 1,0 2-1,-1-1 1,1 0-1,0 1 1,0 0-1,-1-1 0,1 1 1,0 1-1,0-1 1,0 1-1,3 0 1,-3 3 0,-1 1 1,0-1 0,-1 0 0,1 1 0,-1-1 0,0 1 0,0 0 0,0-1 0,-1 1 0,0 0 0,1 7 0,3 4 6,-4-13 17,1 0-1,-1 0 0,1 0 0,0-1 0,-1 1 0,1 0 0,1-1 1,-1 0-1,0 1 0,1-1 0,-1 0 0,1 0 0,-1 0 1,1 0-1,0-1 0,0 1 0,0-1 0,0 0 0,0 0 0,0 0 1,0 0-1,1 0 0,-1-1 0,0 1 0,0-1 0,1 0 0,-1 0 1,0 0-1,7-1 0,10-2 12,1-1 1,-1 0 0,33-12-1,-25 7-45,-20 7 30,117-38 78,-111 35-33,0-2-1,0 1 1,-1-2-1,0 0 1,0 0-1,17-16 1,-28 23-13,0-1 0,-1 0 1,1 1-1,0-1 0,-1 0 1,1 0-1,-1 0 0,1 0 1,-1 0-1,0 0 0,0 0 1,0 0-1,0-1 0,-1 1 1,1 0-1,0-1 0,-1 1 1,1-5-1,-2 6-14,1-1-1,-1 1 1,1-1-1,-1 0 1,1 1 0,-1-1-1,0 1 1,0-1 0,0 1-1,0 0 1,0-1-1,0 1 1,0 0 0,-1 0-1,1-1 1,0 1-1,-1 0 1,1 0 0,0 1-1,-3-2 1,-2-1-25,0 0 1,0 1-1,0 0 1,-1 0-1,1 1 0,-1-1 1,0 2-1,1-1 1,-1 1-1,0-1 1,-12 3-1,7 0-23,0 1-1,0 0 0,0 1 1,0 1-1,1 0 1,0 0-1,-20 13 1,27-15 14,0 0 0,0 0 1,0 0-1,1 0 0,0 0 1,-1 1-1,1-1 0,0 1 1,1 0-1,-1 0 0,1 0 1,0 0-1,0 1 0,0-1 1,0 1-1,1-1 1,0 1-1,0-1 0,0 1 1,0 0-1,1-1 0,-1 1 1,2 8-1,-1-12 8,0 1-1,0-1 1,1 1 0,-1-1-1,1 1 1,-1-1-1,1 1 1,-1-1 0,1 0-1,0 1 1,0-1 0,0 0-1,-1 0 1,1 1-1,0-1 1,1 0 0,-1 0-1,0 0 1,0 0 0,0 0-1,1 0 1,-1-1 0,2 2-1,1-1 8,-1 0 0,0 0 0,1-1 0,-1 1 0,1-1 0,-1 0 0,1 1 0,-1-2 0,1 1 0,3-1 0,4-1 27,0 0 1,0-1-1,-1-1 1,1 0-1,14-8 1,-14 5-26,-1-1 0,0 0 0,0 0 0,-1-1 0,0-1 1,14-19-1,-22 33-3,-1 0 1,0 0 0,1 0 0,0-1 0,0 1 0,0 0-1,1-1 1,-1 1 0,1 0 0,0-1 0,0 0 0,0 1-1,0-1 1,0 0 0,1 0 0,0 0 0,-1-1-1,1 1 1,0-1 0,0 1 0,1-1 0,-1 0 0,0 0-1,1 0 1,-1-1 0,1 1 0,0-1 0,-1 0 0,1 0-1,0 0 1,0 0 0,0-1 0,0 0 0,-1 1-1,1-1 1,7-1 0,7-1 43,-1 0 1,0-1-1,0 0 0,0-2 0,0 0 1,30-14-1,-25 8 6,-1-2 1,-1 0 0,0-1 0,-1-1 0,-1-1-1,0-1 1,-1 0 0,-1-1 0,-1-1-1,0 0 1,-1-1 0,-2-1 0,16-32-1,-21 38 1,-1 0 0,-1-1 0,0 0 0,-1 0 0,-1 0-1,0-1 1,-1 1 0,-1-1 0,-1-18 0,-1 23 7,0 1 0,-1-1 1,0 0-1,-1 1 0,-1 0 1,0 0-1,0 0 0,-1 0 1,-1 1-1,1-1 0,-2 1 1,1 1-1,-15-17 0,21 26-62,-1 0 0,1-1-1,0 1 1,0 0 0,-1 0-1,1-1 1,0 1 0,-1 0-1,1 0 1,0-1 0,-1 1-1,1 0 1,0 0-1,-1 0 1,1-1 0,0 1-1,-1 0 1,1 0 0,-1 0-1,1 0 1,0 0 0,-1 0-1,1 0 1,-1 0 0,1 0-1,-1 0 1,1 0-1,0 0 1,-1 0 0,1 1-1,0-1 1,-1 0 0,0 0-1,-10 15-154,-4 30-11,13-38 175,-11 50-3,3 0-1,-6 106 1,12-106-8,2-39 48,2 0 0,0 1 0,0-1 1,2 1-1,0-1 0,2 0 0,9 33 0,-10-44-412,0 0 0,0-1 0,1 1 0,0-1-1,0 1 1,0-1 0,1 0 0,0-1 0,8 8 0,23 9-5062,12-10-3377,-18-9-291</inkml:trace>
</inkml:ink>
</file>

<file path=ppt/ink/ink2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4:28.56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279 751 5793,'4'-2'12108,"12"-7"-9762,-12 4-1981,1 0 0,-1 0 0,-1 0-1,1 0 1,-1-1 0,0 1 0,0-1 0,-1 0 0,4-12 0,-6 16-323,1 0-1,-1 0 1,0 0 0,0-1 0,-1 1 0,1 0 0,0 0 0,-1-1 0,1 1 0,-1 0 0,0 0 0,0 0 0,0 0 0,0 0 0,0 0 0,0 0 0,-1 0 0,1 1 0,0-1 0,-1 0 0,1 1 0,-1-1 0,0 1-1,0-1 1,0 1 0,1 0 0,-1 0 0,0 0 0,0 0 0,0 0 0,-1 0 0,-1 0 0,-6-2-54,1 1 1,-1 0-1,1 0 1,-1 1-1,0 0 0,0 0 1,0 1-1,1 1 0,-1 0 1,0 0-1,0 1 1,1 0-1,-1 0 0,1 1 1,-13 6-1,14-6-10,-1 1 0,1 0 0,-1 1 0,1-1 0,0 2 0,1-1 1,-1 1-1,1 0 0,0 1 0,1-1 0,-1 2 0,1-1 0,1 0 0,0 1 0,0 0 0,-4 10 0,8-16 15,0 0 1,0 0-1,0 0 0,0 1 0,0-1 1,1 0-1,0 1 0,-1-1 0,1 0 0,0 1 1,0-1-1,0 0 0,0 1 0,1-1 1,-1 0-1,1 1 0,-1-1 0,1 0 0,0 1 1,1 2-1,0-4 7,-1 1 0,1 0 0,-1-1 0,1 1 0,0-1 0,0 0 0,0 0 0,0 0 0,0 0-1,0 0 1,0 0 0,0 0 0,0 0 0,0-1 0,0 1 0,1-1 0,2 0 0,6 1 29,1-1 1,-1-1-1,1 0 0,-1 0 0,1-1 0,20-7 1,-18 4 8,1-1 0,-1 0-1,0-1 1,0 0 0,0-1 0,-1-1 0,-1 0 0,1-1 0,-2 0 0,1-1 0,-2 0 0,17-22 0,-16 16 1,0-1-1,-1 0 1,-1-1 0,-1 0-1,0 0 1,-1-1 0,-2 1-1,0-1 1,3-24 0,5-57 64,0-167-1,-13 254-88,0 8-1,0-1-1,0 1 0,-1 0 1,1-1-1,-1 1 0,-1 0 1,1 0-1,-4-8 1,5 13-18,-1 1 1,1 0-1,-1 0 1,1 0 0,-1 0-1,1 0 1,-1 0 0,1 0-1,-1 0 1,1 0-1,-1 0 1,1 0 0,-1 0-1,1 0 1,-1 0 0,1 1-1,0-1 1,-1 0-1,1 0 1,-1 0 0,1 1-1,-1-1 1,1 0 0,0 1-1,-1-1 1,1 0-1,0 1 1,-1-1 0,1 0-1,0 1 1,-1-1 0,1 1-1,0-1 1,0 0-1,0 1 1,-1-1 0,1 1-1,-14 18-119,-7 18 107,1 0 0,2 0 0,2 2 0,1 0 0,2 1 0,2 1 1,1 0-1,3 0 0,1 0 0,2 1 0,2 43 0,2-69 13,1 0 1,1-1-1,0 1 0,2-1 1,-1 0-1,2 0 0,0 0 0,1 0 1,0-1-1,1 0 0,10 14 1,-13-22 9,0 0-1,1 0 1,0 0 0,0-1 0,0 1 0,1-1 0,0-1 0,0 1 0,0-1 0,0 0 0,1 0 0,0-1 0,-1 0 0,1 0 0,1 0 0,-1-1 0,0 0 0,0-1-1,1 0 1,-1 0 0,1 0 0,-1-1 0,1 0 0,13-2 0,4-3 26,-1-2-1,0 0 1,-1-2 0,1 0-1,-2-2 1,1 0-1,-2-2 1,1 0 0,-2-2-1,0 0 1,-1-1-1,0-1 1,-1-1 0,-1 0-1,-1-1 1,17-26 0,-31 42-16,0 0 0,-1 0 1,1 0-1,-1 0 0,0-1 0,0 1 1,0 0-1,0 0 0,0-4 1,-1 6-16,0 0 1,0 0-1,0 0 1,0 0-1,0 0 1,0 0-1,0 0 1,0 0-1,-1 0 1,1 0-1,0 0 1,-1 0-1,1 1 1,-1-1-1,1 0 1,-1 0-1,1 0 1,-1 1-1,0-1 1,1 0-1,-1 1 1,-1-2-1,-1 1-14,0 0-1,-1 0 1,1 0-1,-1 0 1,1 0 0,-1 1-1,0-1 1,1 1-1,-1 0 1,0 0-1,1 0 1,-1 1 0,0-1-1,1 1 1,-6 2-1,-1-1-9,0 1-1,-1 0 0,1 1 0,1 0 1,-1 1-1,1 0 0,-1 0 1,1 1-1,-9 8 0,16-12 14,1-1-1,-1 1 1,0 0-1,1 0 1,-1 0-1,1 0 1,0 0-1,-1 0 1,1 0-1,0 1 1,0-1-1,1 0 1,-1 0-1,0 1 1,1-1-1,-1 1 1,1 4-1,0-4 0,1 0 0,0 1 0,0-1 0,0 0 0,0 0-1,1 0 1,-1 0 0,1-1 0,0 1 0,0 0 0,0-1-1,0 1 1,0-1 0,0 0 0,1 1 0,-1-1 0,5 2-1,38 26-51,-30-22 38,0 1 0,22 20 0,-33-27 22,-2 1-1,1 0 1,0 0-1,0 0 1,-1 0 0,0 1-1,1-1 1,-1 1-1,-1-1 1,1 1 0,0 0-1,-1 0 1,0-1 0,0 1-1,0 0 1,0 7-1,-1-8 9,0 1 0,-1-1 0,0 1-1,0-1 1,0 0 0,0 1 0,0-1-1,-1 0 1,0 1 0,1-1-1,-1 0 1,0 0 0,-1-1 0,1 1-1,0 0 1,-1-1 0,0 1 0,1-1-1,-1 0 1,0 0 0,0 0 0,0 0-1,0 0 1,-4 0 0,-10 7-34,0-2 1,-1-1-1,-19 6 0,-67 10-2723,34-13-5406,12-3-4093</inkml:trace>
</inkml:ink>
</file>

<file path=ppt/ink/ink2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4:49.56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116 114 7202,'4'-9'9194,"0"22"-6438,5 21-4027,-9-33 1303,0 0 0,1 0 1,-1 0-1,1 0 0,-1 0 1,1 0-1,0 0 0,-1 0 1,1 0-1,0 0 0,0 0 1,-1 0-1,1-1 0,0 1 1,0 0-1,0 0 0,0-1 1,0 1-1,0-1 0,0 1 1,0-1-1,0 0 0,1 1 1,-1-1-1,2 1 0,-3-2 38,1 1-1,0 0 0,0 0 0,-1 0 1,1 0-1,0-1 0,-1 1 0,1 0 1,-1-1-1,1 1 0,0 0 1,-1-1-1,1 1 0,-1-1 0,1 1 1,-1-1-1,1 1 0,-1-1 0,1 1 1,-1-1-1,0 0 0,1 1 0,-1-1 1,0 0-1,1 1 0,-1-1 1,0 0-1,0 1 0,0-1 0,1 0 1,-1 1-1,0-1 0,0 0 0,0 0 1,0 1-1,-1-1 0,1 0 0,0 1 1,0-1-1,0 0 0,0 0 1,-1 1-1,1-1 0,0 1 0,-1-1 1,0-1-1,-14-31 991,14 31-1039,0 1 1,0-1-1,-1 0 0,1 0 1,0 1-1,-1-1 0,0 1 1,1-1-1,-1 1 0,0-1 1,0 1-1,1 0 0,-1 0 1,0 0-1,0 0 0,0 0 0,-1 1 1,1-1-1,0 1 0,0-1 1,0 1-1,0 0 0,0 0 1,-5 0-1,4 1-21,-1 0-1,1 0 0,0 1 1,-1-1-1,1 1 1,0 0-1,0 0 1,0 0-1,0 1 0,1-1 1,-1 0-1,1 1 1,-5 5-1,0 2-31,-1 1 0,2 0 0,0 0 0,0 1 0,1-1 0,0 1 0,-5 22 0,9-31 30,0 0 0,0 1 0,1-1 0,0 0 0,-1 1-1,1-1 1,0 0 0,1 0 0,-1 1 0,1-1 0,-1 0-1,1 0 1,0 1 0,0-1 0,0 0 0,1 0 0,-1 0-1,1 0 1,0-1 0,-1 1 0,1 0 0,1-1 0,-1 1-1,0-1 1,0 0 0,1 1 0,0-1 0,-1 0 0,6 2-1,-2-1 28,0-1 0,0 0-1,1-1 1,-1 1 0,0-1 0,1 0-1,-1-1 1,0 0 0,1 0-1,-1 0 1,1-1 0,-1 0-1,0 0 1,10-3 0,33-15 70,0-2 0,-2-2 1,0-3-1,63-45 0,-69 44-66,-33 22-12,63-45 58,-65 46-20,0-1 0,-1-1 0,1 1 0,-1-1 0,0 0 0,0 0 0,-1 0 0,6-13 0,-9 19-49,-1-1-1,0 1 1,1-1-1,-1 1 1,0-1-1,0 1 1,0-1-1,0 1 1,0-1 0,0 1-1,1-1 1,-1 1-1,0-1 1,0 1-1,-1-1 1,1 1 0,0-1-1,0 0 1,0 1-1,0-1 1,0 1-1,-1-1 1,1 1 0,0-1-1,0 1 1,-1 0-1,1-1 1,0 1-1,-1-1 1,1 1 0,0-1-1,-1 1 1,1 0-1,-1-1 1,1 1-1,0 0 1,-1 0 0,1-1-1,-1 1 1,1 0-1,-1 0 1,1 0-1,-1-1 1,0 1 0,1 0-1,-1 0 1,1 0-1,-1 0 1,1 0-1,-1 0 1,1 0-1,-1 0 1,1 0 0,-1 0-1,1 1 1,-1-1-1,1 0 1,-1 0-1,0 1 1,-34 8-211,15-1 162,0 2 0,1 0 0,0 2 0,1 0 0,0 0 0,1 2 0,-21 20 0,37-33 35,0 1-1,0-1 1,0 0-1,0 0 0,0 1 1,0-1-1,0 1 1,0-1-1,0 1 1,1-1-1,-1 1 0,1-1 1,-1 1-1,1 0 1,0-1-1,-1 1 1,1 0-1,0-1 1,0 1-1,0 0 0,0-1 1,0 1-1,1 0 1,-1-1-1,0 1 1,2 2-1,0 0 3,0-1 1,0 0-1,1-1 0,-1 1 1,1 0-1,-1-1 0,1 1 1,0-1-1,0 0 0,0 0 1,6 3-1,4 1 10,0 0 0,1-1 0,-1-1 0,1 0-1,21 3 1,40-5 27,-53-3-51,-1 2 1,28 4-1,-48-5 18,-1 1-1,1-1 1,0 1-1,-1-1 0,1 1 1,-1-1-1,1 1 1,-1 0-1,1-1 1,-1 1-1,0 0 1,1-1-1,-1 1 0,0 0 1,0-1-1,1 1 1,-1 0-1,0 0 1,0 0-1,0-1 1,0 1-1,0 0 0,0 0 1,0-1-1,0 1 1,0 0-1,0 0 1,0-1-1,-1 1 1,1 0-1,0 0 0,-1-1 1,1 1-1,0 0 1,-1-1-1,1 1 1,-1 1-1,-15 29 32,-4-8-7,16-19-26,0-1 0,1 1 0,0 0 1,0 0-1,0 0 0,0 0 0,0 1 1,1-1-1,-3 8 0,5-11 4,0-1-1,0 1 1,0-1-1,0 1 1,1-1-1,-1 1 1,0-1-1,0 1 1,0-1 0,1 1-1,-1-1 1,0 1-1,0-1 1,1 0-1,-1 1 1,1-1-1,-1 1 1,0-1-1,1 0 1,-1 1 0,1-1-1,-1 0 1,1 0-1,-1 1 1,1-1-1,-1 0 1,1 0-1,-1 0 1,1 1-1,-1-1 1,1 0 0,-1 0-1,1 0 1,-1 0-1,1 0 1,-1 0-1,1 0 1,-1 0-1,2-1 1,22 0 53,-1-4-14,1-1 0,-1-1 0,-1-2 0,1 0 0,-1-1 0,24-16 0,119-85 81,-163 110-117,9-6 46,-1 0 1,-1-1-1,0 0 1,0 0-1,0-1 1,-1 0-1,0 0 1,12-21-1,-23 33 237,-3 2-321,-1 1 1,2-1-1,-1 1 0,1 1 1,0-1-1,-8 14 0,12-16 30,-1 0 0,2 0 0,-1 0 0,0 0 1,1 0-1,0 0 0,-1 0 0,2 0 0,-1 0 0,0 1 0,1-1 0,0 0 0,0 0 1,0 0-1,0 0 0,1 0 0,0-1 0,0 1 0,0 0 0,0-1 0,3 5 0,-3-6 5,0 0 0,0 0 0,0 1 0,0-1-1,0 0 1,0-1 0,1 1 0,-1 0 0,1-1-1,-1 1 1,1-1 0,0 0 0,-1 0 0,1 0 0,0 0-1,0 0 1,0-1 0,0 1 0,0-1 0,0 0-1,0 0 1,-1 0 0,1 0 0,0 0 0,0-1-1,0 1 1,0-1 0,0 0 0,4-1 0,1-2-228,0-1 0,0 1 0,-1-1-1,0-1 1,12-10 0,-2 0-2803,-1-1-3323,-16 16 5913,13-12-10846</inkml:trace>
</inkml:ink>
</file>

<file path=ppt/ink/ink2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4:49.89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15 94 17668,'-6'-8'1632,"3"-6"-128,1-1-79,1 2-321,-1 5-376,2 0-304,2 0-240,-1 3-120,1-1-72,1 3-48,3 0-48,1 1-248,-1 2-696,-1 3-1569,3 4-3352</inkml:trace>
</inkml:ink>
</file>

<file path=ppt/ink/ink2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4:50.22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43 136 11538,'0'-68'7496,"4"0"-2323,-16 238-5205,-15 369 76,23-521-1235,0-14-2416</inkml:trace>
</inkml:ink>
</file>

<file path=ppt/ink/ink2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4:50.58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76 382 8458,'-31'-9'8152,"-13"-5"-2277,56 7-5360,1 0 1,0 0-1,21-6 1,-1 1-495,70-14 1,-93 24-30,-1 0 0,1 1 0,0 0 0,0 1 0,-1 0 0,1 1 0,0 0 0,-1 0 0,1 1 0,0 1 0,-1-1 0,15 7 1,-17-4 6,0 1 0,0-1 1,-1 1-1,1 1 0,-1-1 1,-1 1-1,1 0 0,-1 0 1,-1 1-1,1-1 0,5 14 1,-6-12 9,1 0 1,0 0-1,0-1 1,1 1 0,0-1-1,1-1 1,-1 1 0,13 10-1,-16-17-27,-1 0 0,0 1 0,0-1 0,1 0 0,-1 0 0,1-1 0,-1 1 0,1 0 0,-1-1 0,1 0 0,-1 1 0,1-1 0,-1 0 0,1 0 0,0 0 0,-1-1 0,1 1 0,3-2 0,45-20-6031,-33 12 618,9-4-6080</inkml:trace>
  <inkml:trace contextRef="#ctx0" brushRef="#br0" timeOffset="1">594 18 10498,'-4'-3'5641,"-5"0"-3288,4 0-521,0 3-463,2-2-345,3 1-304,3-1-296,-1 0-224,1 1-200,-2 1-80,3 0-64,4 0 24,0 1 0,3 3-480,3 2-1040,-1 5-2313,-3 2-3537,-7 6-2416</inkml:trace>
</inkml:ink>
</file>

<file path=ppt/ink/ink2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4:50.97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128 48 8410,'29'-29'11200,"-14"10"-6686,-65 61-3490,31-27-992,0 0 0,-31 33-1,47-44-36,-1 0 0,1 0 0,0 0 0,0 1 0,1-1 0,-1 1 0,1 0 0,0 0 0,0 0 0,0 0 0,1 0 0,0 0 0,0 0 0,0 1 0,1-1 0,0 0 0,-1 1 0,2 6 0,0-10-1,-1 1 0,1-1 0,-1 1 1,1-1-1,0 0 0,0 1 0,0-1 0,0 0 0,0 0 0,1 0 0,-1 0 1,1 0-1,-1 0 0,1 0 0,0 0 0,0 0 0,-1-1 0,1 1 0,0-1 0,4 2 1,-2-1-1,1 0 0,-1-1 0,1 0 1,0 1-1,-1-2 0,1 1 1,0-1-1,0 1 0,0-1 0,4-1 1,12-2-3,-1 0 0,1-2 0,34-12 0,-54 17 7,55-20 1,0-3-1,-1-2 0,52-33 1,-73 33 31,-22 14 108,-10 9 38,-5 3 102,2 1-295,-1 0-1,1 0 0,0 0 0,-1 0 0,1 0 0,0 0 0,0 1 0,0-1 0,1 0 1,-1 0-1,0 1 0,1-1 0,0 1 0,-1-1 0,1 0 0,0 1 0,0-1 0,0 1 0,1 2 1,-1-1 18,0 0 1,1 0-1,-1 0 0,1 0 1,0 1-1,0-1 1,1 0-1,-1-1 1,1 1-1,2 4 1,0-5 17,0 1 0,-1-1-1,1-1 1,1 1 0,-1 0 0,0-1 0,1 0 0,-1 0 0,1-1 0,-1 1 0,1-1 0,0 0-1,0 0 1,-1 0 0,1-1 0,0 0 0,0 0 0,0 0 0,0 0 0,0-1 0,-1 0 0,1 0-1,0 0 1,5-3 0,2 1-747,-1-1-1,0 0 1,20-11-1,-24 10-1613,1 0 0,-1 0 0,0 0 0,12-12 0,-5-1-8776</inkml:trace>
</inkml:ink>
</file>

<file path=ppt/ink/ink2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4:51.32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28 46 16371,'-2'-5'3097,"-6"-1"-968,1-2-665,1 0-456,3 1-408,1 4-264,2 0-168,0 0-128,2 3-96,-1-2-96,3 2-152,4 3-392,3-1-752,-1 4-1857,1 4-4152</inkml:trace>
</inkml:ink>
</file>

<file path=ppt/ink/ink2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4:51.71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1 438 8970,'9'-25'7019,"12"-1"-3936,31-16-1401,-45 37-1167,42-37 763,-1-1 1,71-86 0,-51 53-933,-55 64-349,17-20 423,-29 32-416,-1 0 0,0 0-1,0 0 1,0 0 0,0 0-1,0 0 1,0 0 0,0 0-1,1 0 1,-1-1-1,0 1 1,0 0 0,0 0-1,0 0 1,0 0 0,0 0-1,0 0 1,0 0 0,0 0-1,1-1 1,-1 1-1,0 0 1,0 0 0,0 0-1,0 0 1,0 0 0,0 0-1,0-1 1,0 1 0,0 0-1,0 0 1,0 0-1,0 0 1,0 0 0,0 0-1,0-1 1,0 1 0,0 0-1,0 0 1,0 0 0,0 0-1,0 0 1,0 0-1,-1-1 1,1 1 0,0 0-1,0 0 1,0 0 0,0 0-1,0 0 1,0 0 0,0 0-1,0 0 1,0 0-1,-1-1 1,1 1 0,0 0-1,0 0 1,0 0 0,0 0-1,0 0 1,0 0 0,-1 0-1,-20 9 120,-56 39-167,71-44 31,0 1 1,0 0-1,0 0 0,1 0 1,0 1-1,0 0 0,0 0 1,1 0-1,-6 12 1,9-15 7,0 0 1,0 0-1,0-1 1,1 1 0,-1 0-1,1 0 1,0 0 0,0 0-1,0 0 1,0-1-1,1 1 1,-1 0 0,1 0-1,-1 0 1,1-1-1,0 1 1,0 0 0,0-1-1,1 1 1,-1 0 0,1-1-1,-1 0 1,1 1-1,0-1 1,0 0 0,0 0-1,0 0 1,2 2 0,10 6 3,0 0 0,0 0 0,30 13 0,-32-17-24,-1 0 1,1 1 0,13 11 0,-24-18 16,0 1 1,0 0-1,0 0 1,0 0-1,-1 0 1,1 1 0,0-1-1,0 0 1,-1 0-1,1 0 1,-1 0 0,1 1-1,-1-1 1,1 0-1,-1 1 1,0-1 0,0 0-1,1 1 1,-1-1-1,0 0 1,0 1-1,-1-1 1,1 0 0,0 1-1,0-1 1,-1 2-1,0 0-3,-1 0-1,0 1 0,0-1 0,0 0 0,0 0 1,0 0-1,0-1 0,-1 1 0,-4 4 1,-5 2-1,0 0 0,0-1 0,-25 12 0,11-12 143,25-8-321,0 0 0,1 0 1,-1 0-1,0-1 0,1 1 0,-1 0 1,0 0-1,1 0 0,-1 0 0,0-1 1,1 1-1,-1 0 0,0 0 0,1-1 0,-1 1 1,1-1-1,-1 1 0,1 0 0,-1-1 1,1 1-1,-1-1 0,0 0 0,1-2-828,-1 0 0,0 0-1,1 1 1,0-1 0,-1 0-1,1 0 1,0 0 0,1 1-1,-1-1 1,0 0 0,1 0-1,0 1 1,-1-1 0,1 0-1,3-4 1,8-17-3839,-2 13 4789</inkml:trace>
</inkml:ink>
</file>

<file path=ppt/ink/ink2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4:52.16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79 8,'15'-11'6814,"37"-27"6008,-44 33-12023,0 1 0,0-1 1,0 2-1,15-6 0,-19 8-796,0 0 0,1 0 0,-1 1 0,1-1 0,-1 1 0,1 0 0,-1 0 0,1 1 0,-1-1 0,0 1-1,1 0 1,-1 0 0,0 0 0,1 1 0,-1 0 0,0 0 0,0 0 0,0 0 0,-1 0 0,1 1 0,0 0 0,-1-1 0,0 1 0,1 1 0,-1-1 0,3 4 0,-3-3 7,0 0 0,0 0 1,0 0-1,0 0 0,-1 0 1,1 1-1,-1-1 0,0 1 0,-1-1 1,1 1-1,-1 0 0,0 0 1,0-1-1,0 1 0,-1 0 1,1 0-1,-1 0 0,0 0 0,-2 8 1,0-6 28,0-1 0,0 1 1,0-1-1,-1 0 0,0 0 0,0 0 1,-1 0-1,0 0 0,0-1 1,0 1-1,-1-1 0,0 0 1,-9 7-1,77-71 798,-42 36-827,2 2 1,1 0-1,0 1 1,48-28-1,-72 47-22,1 1-1,-1 0 0,1-1 0,0 1 1,-1-1-1,1 1 0,0 0 0,0 0 1,-1-1-1,1 1 0,0 0 0,0 0 1,-1 0-1,1 0 0,0 0 0,0 0 1,-1 0-1,1 0 0,0 0 0,0 0 0,-1 1 1,1-1-1,0 0 0,-1 0 0,1 1 1,0-1-1,0 0 0,-1 1 0,2 0 1,-1 0 4,0 1 0,-1-1 0,1 1 0,0-1-1,-1 1 1,1 0 0,-1-1 0,0 1 0,1 0 0,-1-1 0,0 1 0,0 0 0,0 2 0,-13 70 98,8-51-130,7 0 51,-1-22-6,-1-1 0,0 0 0,0 0 1,1 1-1,-1-1 0,0 0 1,1 1-1,-1-1 0,0 0 1,1 0-1,-1 0 0,0 1 0,1-1 1,-1 0-1,1 0 0,-1 0 1,0 0-1,1 0 0,-1 0 0,1 0 1,-1 0-1,0 0 0,1 0 1,-1 0-1,1 0 0,-1 0 1,0 0-1,1 0 0,0 0 0,34-23 306,-26 16-320,27-21 39,110-78 76,-145 106-112,-1 0 0,0 0 0,0 0 0,0 0 0,1-1 1,-1 1-1,0 0 0,1 0 0,-1 0 0,0 0 0,0 0 0,1 0 1,-1 0-1,0 0 0,0 0 0,1 0 0,-1 0 0,0 0 0,1 0 1,-1 0-1,0 0 0,0 0 0,1 0 0,-1 0 0,0 0 0,0 1 1,1-1-1,-1 0 0,0 0 0,0 0 0,1 0 0,-1 0 0,0 1 1,0-1-1,0 0 0,1 0 0,-1 0 0,0 1 0,0-1 0,0 0 0,0 0 1,1 1-1,3 19-76,-4 32 125,0-41-52,-1-10 13,1 1 1,0-1 0,-1 0 0,1 1-1,0-1 1,0 0 0,0 1-1,0-1 1,1 0 0,-1 1-1,0-1 1,1 0 0,-1 1 0,0-1-1,1 0 1,-1 0 0,1 1-1,0-1 1,0 0 0,-1 0-1,1 0 1,0 0 0,0 0 0,0 0-1,0 0 1,0 0 0,0 0-1,0 0 1,0-1 0,0 1-1,1 0 1,-1-1 0,0 1 0,0-1-1,1 1 1,1-1 0,3 0 35,0-1 0,0 0 0,0 0 1,0 0-1,0-1 0,-1 0 1,8-3-1,15-6 25,230-79-83,-293 114-25712</inkml:trace>
</inkml:ink>
</file>

<file path=ppt/ink/ink2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7:17.987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77 138 8,'-2'-1'1175,"0"-1"1,0 1-1,0-1 1,0 1-1,0-1 1,0 0-1,1 0 1,-1 0-1,1 0 1,0 0-1,-1 0 1,0-3-1,1 3-672,1 0-1,-1-1 1,0 1-1,1 0 1,0-1-1,0 1 1,0 0-1,0-1 1,0 1-1,0 0 1,1-3-1,1-2-233,0 0-1,1 1 1,-1-1-1,1 1 1,1 0 0,-1 0-1,10-11 1,-13 15-269,1 1 0,0 0 0,0 0 0,0-1 0,0 1 0,0 0 0,0 0 0,0 0 0,0 0 0,1 0 0,-1 0 0,0 0 0,1 1 0,-1-1 0,0 0 0,1 1 0,-1-1 0,1 1 0,-1-1 0,1 1 0,-1 0 1,1 0-1,-1 0 0,1 0 0,-1 0 0,1 0 0,-1 0 0,1 0 0,0 0 0,-1 1 0,0-1 0,1 1 0,-1-1 0,1 1 0,-1-1 0,1 1 0,-1 0 0,0 0 0,0 0 0,1 0 0,-1 0 0,0 0 0,0 0 0,0 0 0,0 0 0,0 0 1,0 1-1,0-1 0,0 3 0,4 3-18,0 0 0,-1 0 0,0 1 0,-1-1 0,0 1 0,0 0 0,-1 0 0,2 9 0,-2 0 48,-1 1-1,0-1 1,-2 0 0,0 1 0,-1-1 0,-1 0 0,-1 0 0,0 0 0,-1 0-1,-1 0 1,-10 22 0,2-13 115,-1 0 0,-1 0-1,-1-2 1,-2 0 0,-37 39 0,55-63-137,1 0 0,0 0 0,0 0 0,-1 0 1,1 0-1,0 1 0,0-1 0,0 0 1,-1 0-1,1 0 0,0 0 0,0 0 1,0 1-1,0-1 0,-1 0 0,1 0 0,0 0 1,0 1-1,0-1 0,0 0 0,0 0 1,0 0-1,0 1 0,-1-1 0,1 0 0,0 0 1,0 1-1,0-1 0,0 0 0,0 0 1,0 1-1,0-1 0,0 0 0,0 0 0,0 1 1,1-1-1,-1 0 0,0 0 0,0 1 1,0-1-1,0 0 0,0 0 0,0 0 1,0 1-1,0-1 0,1 0 0,-1 0 0,0 0 1,0 0-1,0 1 0,0-1 0,1 0 1,-1 0-1,0 0 0,0 0 0,1 0 0,-1 0 1,0 1-1,0-1 0,0 0 0,1 0 1,-1 0-1,0 0 0,0 0 0,1 0 1,-1 0-1,1 0 0,30-2 242,40-13-30,-57 11-204,31-10 22,1 2 0,0 1 0,0 3 0,65-3 0,-102 13-478,-13 1 1026,-5 0-3821</inkml:trace>
</inkml:ink>
</file>

<file path=ppt/ink/ink2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7:18.451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12 93 10754,'-1'-3'222,"0"0"0,1 1 0,-1-1 0,1 0 0,0 0-1,0 0 1,0 0 0,0 0 0,1 0 0,-1 1 0,1-1-1,-1 0 1,1 0 0,0 1 0,0-1 0,0 0 0,0 1 0,1-1-1,-1 1 1,1-1 0,0 1 0,-1 0 0,1 0 0,0 0-1,0 0 1,1 0 0,-1 0 0,0 0 0,4-1 0,-2 0 110,1 1 1,0 0 0,0 0 0,0 1-1,0-1 1,0 1 0,0 0-1,1 0 1,-1 1 0,0 0-1,0 0 1,1 0 0,-1 0-1,0 1 1,9 2 0,-12-3-328,0 1 0,0-1 0,-1 1 0,1-1 1,0 1-1,0 0 0,-1 0 0,1-1 0,-1 1 0,1 1 0,-1-1 0,1 0 1,-1 0-1,0 0 0,1 1 0,-1-1 0,0 1 0,0-1 0,0 1 1,0-1-1,0 1 0,0-1 0,0 3 0,-1-1 15,1 0 0,-1 0-1,0 0 1,0 0 0,0-1 0,0 1 0,-1 0-1,1 0 1,-1 0 0,0 0 0,0 0 0,0-1-1,-1 4 1,-3 3 46,0 1 0,0-1 0,-1-1 1,-1 1-1,1-1 0,-15 14 0,-85 56 355,114-83-389,-1 0 0,1 1 0,0 0 0,0 0 0,1 1 0,-1 0 1,1 0-1,0 1 0,-1 0 0,1 1 0,0 0 0,0 0 0,0 1 0,0 0 0,0 1 0,0 0 0,0 0 0,16 5 0,-20-5-36,1 1-1,0 0 0,-1 0 1,0 0-1,0 1 1,1-1-1,-1 1 1,-1 0-1,1 1 0,0-1 1,-1 1-1,0 0 1,0 0-1,0 1 0,0-1 1,-1 1-1,0 0 1,0 0-1,0 0 0,0 0 1,-1 0-1,0 0 1,0 1-1,0 0 0,-1-1 1,1 1-1,-2 0 1,1-1-1,0 1 0,-2 9 1,0-9 11,0 0 1,-1 1-1,0-1 1,0 0 0,-1 0-1,0 0 1,0 0-1,0-1 1,-1 1-1,1-1 1,-1 0-1,-1 0 1,1 0-1,-1-1 1,1 1-1,-2-1 1,1 0-1,-6 3 1,-5 4 38,0-2 1,0 0-1,0 0 1,-1-2-1,-21 7 0,36-13-97,0-1 0,0 1-1,0 0 1,0-1-1,0 0 1,0 1 0,0-1-1,0 0 1,0 0 0,0 0-1,0 0 1,0-1 0,0 1-1,0-1 1,0 1-1,0-1 1,0 1 0,0-1-1,0 0 1,0 0 0,0 0-1,1 0 1,-1 0-1,0-1 1,1 1 0,-1 0-1,1-1 1,-2-1 0,2 1-580,0 0 0,0-1 1,0 1-1,0 0 0,0 0 1,1-1-1,-1 1 1,1-1-1,-1 1 0,1 0 1,0-1-1,0 1 0,0-1 1,0 1-1,2-5 1,3-11-9911</inkml:trace>
</inkml:ink>
</file>

<file path=ppt/ink/ink2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7:18.860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107 77 8986,'-35'-3'8171,"-4"10"-5046,38-7-3109,-1 1 0,0-1 0,1 1-1,-1-1 1,0 1 0,1 0 0,-1 0 0,1 0-1,-1 0 1,1 0 0,0 0 0,-1 0 0,1 0 0,0 1-1,0-1 1,0 0 0,0 1 0,0-1 0,0 1 0,0-1-1,0 1 1,1-1 0,-1 1 0,0 0 0,1-1 0,0 1-1,-1 0 1,1 0 0,0-1 0,0 1 0,0 0 0,0 0-1,0-1 1,0 1 0,0 0 0,1 0 0,-1-1-1,1 1 1,1 3 0,-1-4 4,0 1 0,0-1 0,0 1 0,0-1 0,0 1 0,0-1 0,1 0 0,-1 0 0,1 1 1,-1-1-1,1 0 0,-1 0 0,1 0 0,-1-1 0,1 1 0,0 0 0,0-1 0,-1 1 0,1-1 0,0 1 0,0-1 0,0 0 0,0 0 0,-1 0 0,1 0 0,0 0 0,0 0 0,0-1 0,0 1 0,-1 0 0,1-1 0,2 0 0,3-1 96,-1 0 0,0 0-1,0 0 1,0-1-1,0 0 1,0 0-1,9-7 1,-12 7-32,0 0 1,0 0-1,0 0 1,0-1-1,-1 1 0,1-1 1,-1 0-1,0 1 1,0-1-1,-1 0 0,1 0 1,-1-1-1,0 1 1,0 0-1,1-8 1,-2 10-66,0-1 1,0 0-1,0 1 0,0-1 1,-1 1-1,1-1 1,-1 1-1,1 0 1,-1-1-1,0 1 1,0 0-1,0-1 1,-1 1-1,1 0 1,0 0-1,-1 0 1,0 0-1,1 0 1,-1 0-1,0 0 1,0 1-1,0-1 1,0 1-1,0-1 1,0 1-1,0 0 0,-1 0 1,1 0-1,-3-1 1,2 1-47,-1 0 1,1 1-1,0-1 1,-1 1-1,1 0 0,-1 0 1,1 0-1,-1 1 1,1-1-1,0 1 0,-1 0 1,1-1-1,0 1 1,-1 1-1,1-1 0,0 0 1,-5 4-1,6-4-246,0 1-1,-1 0 1,1 0-1,0-1 0,0 1 1,0 1-1,0-1 1,0 0-1,-2 5 1,3-6-298,0 1 0,1 0 1,-1-1-1,0 1 0,1 0 1,-1 0-1,1 0 0,0 0 0,0-1 1,0 1-1,0 0 0,0 0 1,0 0-1,0 0 0,1 3 1,5 10-10441</inkml:trace>
</inkml:ink>
</file>

<file path=ppt/ink/ink2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7:19.189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376 33 8146,'-7'-22'9382,"7"22"-9229,0-1-1,-1 1 1,1-1 0,0 1-1,0-1 1,0 1 0,0-1-1,0 1 1,0-1 0,-1 1-1,1 0 1,0-1 0,0 1 0,-1-1-1,1 1 1,0 0 0,-1-1-1,1 1 1,0 0 0,-1-1-1,1 1 1,0 0 0,-1 0 0,1-1-1,-1 1 1,1 0 0,-1 0-1,1 0 1,-1-1 0,1 1-1,0 0 1,-1 0 0,1 0 0,-1 0-1,1 0 1,-1 0 0,1 0-1,-1 0 1,1 0 0,-1 0-1,0 1 1,-8 39 62,-58 128 74,-150 268-1,175-349-105,38-79-340,1 1-1,0 0 1,1 0-1,0 1 1,0-1-1,1 0 0,0 0 1,0 11-1,7-8-3789</inkml:trace>
</inkml:ink>
</file>

<file path=ppt/ink/ink2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7:19.577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36 66 3001,'-5'8'7219,"-2"12"2330,7-20-9497,1 1 0,-1 0-1,1 0 1,-1-1 0,0 1 0,1 0-1,-1-1 1,1 1 0,0-1-1,-1 1 1,1-1 0,0 1 0,-1-1-1,1 1 1,0-1 0,-1 0-1,1 1 1,0-1 0,0 0-1,-1 1 1,1-1 0,0 0 0,0 0-1,0 0 1,-1 0 0,1 0-1,0 0 1,0 0 0,1 0 0,2 0 113,0 0 1,0 0 0,0 0-1,0-1 1,0 1 0,0-1-1,0 0 1,0 0 0,0-1-1,0 1 1,0-1-1,-1 0 1,1 0 0,-1 0-1,5-3 1,-6 3-70,0 1-1,0-1 1,-1 0 0,1 0-1,0 0 1,-1 0 0,1 0 0,-1 0-1,1 0 1,-1 0 0,0 0-1,0-1 1,0 1 0,-1 0-1,1-1 1,0 1 0,-1-1-1,1 1 1,-1-1 0,0 1-1,0-1 1,0 1 0,0-1-1,-1-4 1,0 6-86,0-1 1,0 0-1,0 1 0,0-1 0,0 1 1,-1-1-1,1 1 0,0 0 1,0 0-1,-1-1 0,1 1 0,-1 0 1,0 0-1,1 0 0,-1 1 1,1-1-1,-1 0 0,0 1 0,0-1 1,1 1-1,-1-1 0,0 1 1,0 0-1,0 0 0,0 0 0,1 0 1,-1 0-1,0 0 0,0 0 1,0 0-1,0 1 0,-3 0 0,0 0-87,-1 1-1,0-1 1,1 1-1,-1 0 1,0 0-1,1 0 1,0 1-1,0 0 0,-7 4 1,10-5-243,0 0 0,1 0 0,-1 0 0,0 0-1,1 0 1,0 0 0,0 0 0,-1 0 0,1 1 0,1-1 0,-2 3 0,2-4-337,-1 0-1,1 0 1,0 1 0,0-1-1,0 0 1,0 0 0,0 0-1,0 0 1,1 1 0,-1-1-1,0 0 1,0 0 0,1 0-1,-1 0 1,1 0 0,-1 1 0,2 0-1</inkml:trace>
</inkml:ink>
</file>

<file path=ppt/ink/ink2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7:20.059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125 498 9626,'1'-3'658,"-1"0"-1,0 0 1,0 0 0,-1 1-1,1-1 1,-1 0 0,1 0-1,-1 1 1,0-1 0,0 0-1,0 1 1,0-1 0,-1 1-1,1-1 1,-1 1 0,-2-4-1,2 5-474,1 0 0,-1 0 0,1 0 0,-1 0 0,1 0 0,-1 0 0,0 0 0,1 1 0,-1-1 0,0 1 0,1 0 0,-1-1 0,0 1 0,0 0 0,1 0 0,-1 0 0,0 0 0,0 0 0,1 0 0,-3 1 0,0 0-174,0 0 1,0 1-1,0-1 1,0 1-1,1 0 1,-1 0-1,1 0 1,-1 1 0,1-1-1,0 1 1,0 0-1,0 0 1,0 0-1,0 0 1,1 0-1,-1 1 1,1-1-1,0 1 1,0-1 0,0 1-1,-1 4 1,2-5-13,0 0 0,0 1 0,1-1 0,-1 0 1,1 0-1,-1 1 0,1-1 0,0 0 0,0 0 0,1 1 1,-1-1-1,1 0 0,-1 0 0,1 0 0,0 1 0,0-1 1,0 0-1,1 0 0,-1-1 0,1 1 0,0 0 0,0 0 1,0-1-1,0 1 0,3 3 0,-3-5 10,1 0 1,-1 0-1,0 0 0,0 0 1,1 0-1,-1 0 0,0 0 0,1-1 1,-1 1-1,1-1 0,-1 0 1,1 0-1,-1 0 0,1 0 0,-1 0 1,1 0-1,-1-1 0,1 1 1,-1-1-1,0 0 0,1 0 0,-1 0 1,0 0-1,0 0 0,1 0 0,-1 0 1,0-1-1,0 1 0,0-1 1,-1 0-1,1 1 0,0-1 0,-1 0 1,2-2-1,4-3 31,-1 0 0,0 0 1,-1-1-1,1 0 0,-2 0 0,1 0 0,-1 0 1,0-1-1,-1 1 0,0-1 0,2-10 0,-4 14-22,-1 0 0,1 0-1,-1-1 1,0 1 0,0 0-1,-1 0 1,1-1 0,-1 1-1,-1 0 1,1 0 0,-1 0-1,1 0 1,-1 0 0,-1 0-1,1 0 1,-1 1 0,0-1-1,0 1 1,0 0 0,0 0-1,-5-4 1,6 6-28,1 1-1,-1 0 1,0 0 0,1 0-1,-1-1 1,0 2 0,0-1-1,0 0 1,0 0-1,0 1 1,0-1 0,0 1-1,0-1 1,0 1 0,0 0-1,0 0 1,0 0 0,-1 0-1,1 0 1,0 0 0,0 1-1,0-1 1,0 1 0,0-1-1,0 1 1,0 0 0,0 0-1,0 0 1,1 0 0,-1 0-1,0 0 1,1 0 0,-1 1-1,0-1 1,1 1 0,-1-1-1,1 1 1,0-1 0,0 1-1,0 0 1,-2 2 0,1-2-9,0 1 1,0 0 0,1 0-1,-1-1 1,0 1 0,1 0 0,0 0-1,0 1 1,0-1 0,0 0-1,0 0 1,1 0 0,-1 1-1,1-1 1,0 0 0,0 1-1,0-1 1,0 0 0,1 1-1,-1-1 1,1 0 0,0 0 0,0 0-1,0 1 1,0-1 0,1 0-1,1 3 1,1-3 16,-1 0 0,1 0 0,-1 0 0,1-1-1,0 1 1,0-1 0,1 0 0,-1 0 0,0 0 0,1 0 0,-1-1 0,1 0 0,-1 0 0,1 0-1,-1-1 1,1 1 0,0-1 0,-1 0 0,1 0 0,0-1 0,-1 0 0,6-1 0,6-1 30,0-1 0,0 0 1,-1-2-1,1 0 1,14-8-1,-21 10 12,0-1 0,0 0 0,0-1 0,0 1 0,-1-2-1,0 1 1,-1-1 0,1 0 0,-1-1 0,-1 0 0,1 0 0,-2 0 0,1-1 0,-1 0 0,0 0 0,-1 0 0,0-1 0,0 1-1,-1-1 1,0 0 0,-1 0 0,0 0 0,-1-1 0,0 1 0,0 0 0,-1 0 0,-1-1 0,1 1 0,-5-20 0,-1 9 6,0 0 1,0 0 0,-2 0-1,-1 1 1,-20-34 0,29 53-43,0 0 1,-1 0 0,1 0 0,-1 0 0,1 0-1,-1 0 1,0 0 0,1 1 0,-1-1 0,0 0-1,0 0 1,1 0 0,-1 1 0,0-1 0,0 1-1,0-1 1,0 0 0,0 1 0,0 0 0,0-1-1,0 1 1,0-1 0,0 1 0,0 0 0,-1 0-1,1 0-15,0 1 0,0 0 0,0-1 0,0 1-1,1 0 1,-1 0 0,0 0 0,0 0 0,1 0 0,-1-1-1,1 1 1,-1 0 0,1 0 0,-1 0 0,1 1-1,0-1 1,0 0 0,-1 0 0,1 1 0,-5 58-292,23 428 266,-14-290 32,41 264 0,-44-453 13,11 42 1,-12-48-1,1 0-1,0 0 1,1-1-1,-1 1 1,0 0-1,1-1 0,-1 0 1,1 1-1,0-1 1,0 0-1,0 0 1,0 0-1,0 0 1,4 3-1,-4-5 21,-1 0 0,1 0 0,-1 0-1,1 0 1,-1 0 0,1 0 0,-1 0 0,0-1 0,1 1-1,-1-1 1,1 1 0,-1-1 0,0 1 0,0-1 0,1 0-1,-1 0 1,0 1 0,0-1 0,0 0 0,0 0 0,0 0-1,0 0 1,0 0 0,0-1 0,0 1 0,0 0 0,0-2 0,24-36 297,-19 26-277,-1-1 0,0 1 1,-1-1-1,0 0 0,-1 0 0,-1 0 0,-1-1 0,0 1 1,0 0-1,-1-1 0,-1 1 0,-1-1 0,0 1 0,-5-17 0,5 22-89,0-1 0,-1 1-1,-1 0 1,0 0 0,0 0-1,0 1 1,-1 0-1,0 0 1,-1 0 0,0 0-1,0 1 1,-1 0-1,1 0 1,-2 0 0,1 1-1,-1 1 1,0-1 0,0 1-1,0 0 1,-1 1-1,0 0 1,-10-4 0,-1 4-689,0 1 1,-29-2 0,19 2-3723,1-1-5546</inkml:trace>
</inkml:ink>
</file>

<file path=ppt/ink/ink2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7:20.445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1 281 14363,'41'-41'4433,"10"-8"-1701,70-90 1,-110 126-2406,-9 11-168,0 0 0,0 0 0,0-1 0,0 1 0,0-1 0,-1 1-1,1-1 1,-1 0 0,1 0 0,-1 0 0,0 0 0,1-4 0,-39 9 894,25 0-1097,-1 1 0,1 1 0,0-1 0,0 2 0,0 0-1,1 0 1,-1 1 0,1 0 0,-11 9 0,21-14 31,0 0 0,0 0 0,-1 0 0,1 0 0,0 0 1,0 0-1,0 1 0,0-1 0,0 0 0,1 1 0,-1-1 0,0 0 0,1 1 0,-1-1 1,1 1-1,-1-1 0,1 1 0,0-1 0,-1 1 0,1-1 0,0 1 0,0 0 1,0-1-1,0 1 0,1-1 0,-1 1 0,0-1 0,1 1 0,-1-1 0,1 1 0,-1-1 1,1 1-1,-1-1 0,1 0 0,0 1 0,0-1 0,0 0 0,0 0 0,0 1 1,0-1-1,0 0 0,2 1 0,6 7-28,0 0 1,1-1-1,20 14 0,-23-18 40,36 23-46,-34-23 40,0 0 0,0 2 1,0-1-1,-1 1 0,0 0 0,0 0 1,-1 1-1,1 0 0,-2 1 1,12 15-1,-17-20 9,0-1 1,0 0-1,-1 1 1,1-1-1,-1 1 1,0 0-1,0-1 1,0 1-1,0-1 1,0 1-1,0-1 1,-1 1-1,1-1 1,-1 1-1,0-1 1,0 0-1,0 1 1,0-1-1,0 0 1,0 1-1,0-1 1,-1 0-1,1 0 1,-1 0-1,0 0 1,0-1-1,1 1 1,-1 0-1,0-1 1,0 1-1,-1-1 1,1 0-1,-3 2 1,0 0-203,0 0 1,-1 0 0,1 0 0,-1 0-1,0-1 1,0 0 0,0-1-1,0 1 1,0-1 0,0 0 0,0 0-1,-10-1 1,15 0 33,0 0 1,0-1-1,1 1 0,-1 0 0,0 0 0,0-1 1,1 1-1,-1 0 0,1-1 0,-1 1 1,0-1-1,1 1 0,-1-1 0,1 1 0,-1-1 1,1 0-1,-1 1 0,1-1 0,-1 1 0,1-1 1,0 0-1,-1 0 0,1 1 0,0-1 1,0 0-1,-1 1 0,1-1 0,0 0 0,0 0 1,0 1-1,0-1 0,0 0 0,0 0 1,0 0-1,0 1 0,0-1 0,1 0 0,-1 1 1,0-1-1,0 0 0,1-1 0,14-30-10568,1 10 4518</inkml:trace>
</inkml:ink>
</file>

<file path=ppt/ink/ink2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7:20.806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18 141 7650,'0'-8'2480,"-1"-33"5637,1 30-6904,-1-1 1,0 1-1,-1-1 0,0 1 1,-1 0-1,-5-12 0,20 56-1075,-3 0 0,-1 1-1,-1 0 1,-2 1-1,2 47 1,-13 180-1206,5-259-45,-2 27 1185,-2-17-4598</inkml:trace>
</inkml:ink>
</file>

<file path=ppt/ink/ink2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7:21.716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103 269 6673,'-102'-1'14063,"161"-3"-13198,0-3 1,101-25-1,-23 4-552,-71 17-74,-81 46-151,11-28-84,1 0 1,0 1-1,1-1 1,-1 1-1,2-1 1,-1 1-1,1 0 0,0 0 1,1 0-1,0-1 1,0 1-1,1 9 1,0-14-2,-1 0 1,1-1-1,0 0 0,0 1 1,0-1-1,0 1 1,0-1-1,1 0 0,-1 0 1,0 0-1,1 0 0,0 0 1,-1 0-1,1 0 1,0 0-1,3 2 0,-2-3 9,0 1-1,1-1 1,-1 0-1,0 0 1,0 0-1,1 0 0,-1-1 1,0 1-1,1-1 1,-1 0-1,1 0 1,-1 0-1,0 0 1,1-1-1,5-1 1,2-1 47,1 0 1,-1 0 0,-1-2 0,1 1-1,0-2 1,-1 1 0,0-1 0,0-1-1,-1 0 1,0 0 0,0-1 0,-1 0-1,0 0 1,0-1 0,8-12 0,-14 19-42,-1 0 1,0-1 0,0 1 0,0 0-1,0 0 1,0-1 0,-1 1-1,1-1 1,-1 1 0,1 0-1,-1-1 1,0 1 0,0-1 0,0 1-1,0-1 1,-1 1 0,1-1-1,-1 1 1,1 0 0,-1-1-1,0 1 1,0 0 0,0-1-1,0 1 1,0 0 0,-1 0 0,1 0-1,0 0 1,-1 0 0,0 0-1,1 1 1,-1-1 0,0 0-1,0 1 1,0 0 0,0-1 0,0 1-1,-1 0 1,1 0 0,-4-2-1,-3 0-40,0-1 0,0 1 0,-1 1 0,1 0-1,-1 0 1,0 1 0,1 0 0,-19 1-1,15 1 8,1 1-1,-1 0 1,0 1-1,-23 9 1,31-10 1,1 0-1,-1 0 1,1 0 0,-1 1-1,1 0 1,0-1 0,0 1-1,0 1 1,0-1 0,1 1-1,0-1 1,-1 1 0,1 0-1,0 0 1,-3 7 0,5-9 9,1 0 0,-1-1 1,1 1-1,0 0 0,-1-1 1,1 1-1,0 0 0,0-1 1,0 1-1,0 0 0,1-1 1,-1 1-1,0-1 0,1 1 1,-1 0-1,1-1 0,0 1 1,-1-1-1,1 1 0,0-1 1,0 1-1,0-1 0,0 0 0,0 1 1,0-1-1,0 0 0,1 0 1,-1 0-1,0 0 0,1 0 1,-1 0-1,0 0 0,1 0 1,-1-1-1,1 1 0,0-1 1,-1 1-1,1-1 0,2 1 1,5 2 14,-1-1 0,0 0 0,1-1 0,0 0-1,-1 0 1,14-1 0,9-4 12,1-1 0,-1-1-1,-1-2 1,1-1-1,30-14 1,-9 0 79,94-57-1,-133 72-39,-1 0 1,0-2-1,19-17 0,-29 24-32,1 0 0,0 1 0,-1-1 0,0 0 0,0 0 0,1 0 0,-2 0 0,1-1 0,0 1 0,-1 0 0,1-1 0,-1 1 0,0-1 0,0 0 0,-1 1 0,1-1 0,-1 0 0,0 0 0,1 1 0,-2-6 0,1 8-25,-1 0 1,1 0 0,-1 0 0,0 1 0,1-1-1,-1 0 1,0 1 0,1-1 0,-1 0-1,0 1 1,1-1 0,-1 1 0,0-1 0,0 1-1,0 0 1,0-1 0,0 1 0,1 0-1,-1-1 1,0 1 0,0 0 0,0 0-1,0 0 1,0 0 0,0 0 0,0 0 0,0 0-1,0 0 1,0 0 0,1 1 0,-1-1-1,0 0 1,0 1 0,0-1 0,0 0 0,0 1-1,-1 0 1,-37 18-134,35-18 122,0 2-1,-1-1-1,1 1 1,-1 0 0,1 0-1,0 1 1,0-1 0,1 1-1,-1 0 1,1-1-1,-1 2 1,1-1 0,0 0-1,1 1 1,-1-1 0,-3 10-1,6-11 6,-1 0-1,1 0 1,0 0-1,0 0 1,0 0-1,0 0 1,0-1 0,1 1-1,-1 0 1,1 0-1,0 0 1,0-1-1,0 1 1,0 0-1,0-1 1,1 1-1,-1-1 1,1 1-1,0-1 1,-1 0-1,1 1 1,0-1-1,1 0 1,-1 0-1,0-1 1,0 1 0,1 0-1,-1-1 1,1 1-1,4 1 1,4 3 1,-1 1 1,0 1 0,-1-1 0,1 2-1,-1-1 1,-1 1 0,0 0-1,0 1 1,-1 0 0,0 0 0,-1 1-1,0 0 1,0 0 0,-2 0 0,1 1-1,-1-1 1,-1 1 0,0 0 0,2 19-1,-5-30 0,0 0 0,0 0 0,0 0-1,1 0 1,-1 0 0,0-1 0,0 1 0,1 0-1,-1 0 1,1 0 0,-1 0 0,0 0-1,1-1 1,0 1 0,-1 0 0,1 0 0,-1-1-1,1 1 1,0-1 0,0 1 0,-1 0-1,1-1 1,0 1 0,0-1 0,0 0 0,0 1-1,-1-1 1,3 1 0,-1-1 2,0 0-1,1 0 1,-1 0 0,0 0-1,1-1 1,-1 1 0,0-1-1,1 1 1,-1-1 0,0 0-1,3-1 1,52-35 27,-25 9 5,-1-3 1,-1 0-1,-2-2 0,26-39 1,14-15 60,-63 82-78,-2 1 23,1 1-1,-1-1 1,0 0 0,0-1-1,0 1 1,-1 0 0,1-1-1,-1 1 1,2-8 0,-4 11-37,0 1 0,-1-1 1,1 1-1,0-1 0,-1 1 1,1 0-1,0-1 0,-1 1 0,1 0 1,-1-1-1,1 1 0,0 0 1,-1-1-1,1 1 0,-1 0 0,1 0 1,-1 0-1,1 0 0,-1-1 1,0 1-1,1 0 0,-1 0 0,1 0 1,-1 0-1,1 0 0,-1 0 1,1 0-1,-1 0 0,1 0 1,-1 1-1,1-1 0,-1 0 0,1 0 1,-1 0-1,1 1 0,-1-1 1,1 0-1,-1 0 0,1 1 0,-1-1 1,1 1-1,-25 10-110,15-5 88,0 0 0,1 0 0,0 2 0,0-1 0,0 1 0,1 0 0,0 1 0,1 0 0,-9 13 0,13-19 15,1 1 0,0-1 0,0 1 0,0 0-1,0 0 1,1 0 0,-1 0 0,1 1 0,0-1-1,0 0 1,1 0 0,-1 1 0,1-1 0,0 0-1,0 1 1,1-1 0,-1 0 0,1 0 0,0 1-1,0-1 1,0 0 0,1 0 0,-1 0 0,1 0-1,0 0 1,0 0 0,0-1 0,5 5 0,-4-4 1,1-1 0,0 0 1,-1-1-1,1 1 0,1-1 1,-1 1-1,0-1 0,1-1 1,-1 1-1,1 0 0,-1-1 1,1 0-1,0 0 0,-1-1 0,1 1 1,0-1-1,0 0 0,-1 0 1,1-1-1,9-1 0,6-2 3,1 0 0,-1-1 0,27-11 0,-18 5 12,10-3 6,68-36 0,-98 46 20,0-1-1,-1 0 1,0-1-1,0 0 1,-1 0 0,0-1-1,0 0 1,0 0-1,-1-1 1,0 0-1,0 0 1,-1 0 0,6-14-1,-10 22-21,-1-1 1,0 0-1,1 1 1,-1-1-1,0 0 0,0 1 1,1-1-1,-1 0 1,0 1-1,0-1 0,0 0 1,0 1-1,0-1 1,0 0-1,0 0 0,0 1 1,0-1-1,0 0 1,0 1-1,-1-1 0,1 0 1,0 1-1,-1-2 1,-11 3 57,9 0-93,1 0 1,0 1-1,-1-1 0,1 1 0,0-1 0,0 1 0,0 0 0,0 0 0,0 0 0,1 0 1,-1 0-1,-1 3 0,2-1 9,-1 0 1,1 1 0,0-1-1,1 0 1,-1 1 0,1-1-1,0 1 1,0-1 0,1 1-1,-1-1 1,1 1 0,0-1-1,0 0 1,0 1 0,1-1-1,-1 0 1,1 0 0,0 0-1,1 0 1,-1 0 0,4 4-1,-1 0-6,-1 0 1,0 0-1,0 0 0,3 13 0,-6-19 13,-1 0 0,0 0-1,1 0 1,-1 0 0,0 0 0,0 0-1,0 0 1,-1 0 0,1 0 0,0 0-1,-1 0 1,1-1 0,-1 1 0,0 0-1,1 0 1,-1 0 0,0-1 0,0 1-1,0 0 1,0-1 0,-1 1 0,0 1 0,-2 0 26,0 1 0,0-1 1,0 0-1,0-1 1,-1 1-1,1-1 1,0 0-1,-10 3 1,4-1-479,-1-1 1,0-1-1,0 0 1,0-1-1,0 0 1,-1 0-1,-16-2 1,10-4-3819,2-6-6304,9 0 2285</inkml:trace>
</inkml:ink>
</file>

<file path=ppt/ink/ink2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7:22.138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9 161 7842,'-9'0'15881,"18"3"-12255,4-2-4764,310-54 1891,-91 12-650,-64 14-46,131-16 110,-335 54 729,27-8-910,0 1-1,0-1 1,-1-1-1,1 0 1,-14 2 0,21-4-434,10 0-4546</inkml:trace>
</inkml:ink>
</file>

<file path=ppt/ink/ink2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7:22.856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188 242 2104,'2'-8'12117,"11"-1"-8764,11-5-2107,-13 8-644,0 1 1,-1-2-1,0 1 0,0-1 1,0-1-1,-1 0 1,-1 0-1,1-1 0,7-10 1,-14 17-531,-1-1 1,1 0 0,-1 0 0,1 0-1,-1 1 1,0-1 0,0 0 0,0 0-1,-1-1 1,1 1 0,-1 0 0,1 0-1,-1 0 1,0 0 0,-1-7 0,0 7-46,0-1 1,-1 0-1,1 1 0,-1-1 1,0 1-1,0-1 1,0 1-1,-1 0 0,1 0 1,-1 0-1,0 0 1,1 0-1,-1 1 0,0-1 1,-1 1-1,-2-2 1,0 0-33,0 2 1,0-1-1,0 1 1,-1 0-1,1 0 1,-1 0-1,1 1 1,-1 0-1,1 1 1,-1-1-1,1 1 1,-1 0 0,0 1-1,1 0 1,-1 0-1,1 0 1,0 1-1,-1 0 1,1 0-1,-6 3 1,-2 1-16,0 1 0,0 0 0,1 0 0,0 1 0,0 1 0,1 0 0,-17 17 0,25-22 6,0 0 0,1 1 0,-1-1 0,1 1 0,0 0 0,0 0 0,0 0 0,1 0 0,0 0-1,0 0 1,0 1 0,1-1 0,-1 1 0,0 8 0,2-11 10,1 1 0,-1-1-1,0 0 1,1 1 0,0-1 0,0 0-1,0 1 1,0-1 0,0 0 0,1 0-1,-1 0 1,1 0 0,0 0 0,0 0-1,0-1 1,0 1 0,0-1 0,1 1 0,-1-1-1,1 0 1,0 0 0,0 0 0,-1 0-1,1 0 1,4 1 0,5 2 22,-1-1 1,1-1-1,-1 0 1,1 0-1,0-1 1,0-1-1,0 0 1,0 0-1,0-1 1,0-1-1,0 0 0,0-1 1,19-5-1,-15 4 21,-1-2 0,0 0-1,-1 0 1,1-1-1,-1-1 1,0-1-1,-1 0 1,0 0 0,0-2-1,13-11 1,-23 18-4,0-1 0,0 0 1,0 1-1,-1-1 1,1-1-1,-1 1 0,3-7 1,-4 10-8,-1 0 1,1-1 0,-1 1 0,0 0 0,1-1-1,-1 1 1,0 0 0,0-1 0,0 1-1,0-1 1,0 1 0,0 0 0,0-1 0,0 1-1,0-1 1,-1 1 0,1 0 0,0-1-1,-1 1 1,0 0 0,1 0 0,-1-1 0,0 1-1,1 0 1,-1 0 0,0 0 0,0 0-1,-1-2 1,1 3-29,0 0 0,1 0 0,-1 0-1,0 0 1,1 0 0,-1 0 0,0 0 0,1 0-1,-1 0 1,0 0 0,1 0 0,-1 0 0,0 1-1,1-1 1,-1 0 0,0 0 0,1 1-1,-1-1 1,1 0 0,-1 1 0,0-1 0,1 1-1,-1-1 1,1 1 0,-1-1 0,1 1 0,0-1-1,-1 1 1,1-1 0,0 1 0,-1 0 0,1-1-1,0 1 1,-1-1 0,1 1 0,0 1-1,-13 26-100,13-27 105,-16 45-21,3 0 0,2 1 0,2 1 1,-4 56-1,4 196 85,9-292-117,2 54 113,-2-59-116,1-1 1,-1 1-1,0-1 1,1 0-1,-1 1 1,1-1-1,0 1 0,0-1 1,0 0-1,0 1 1,0-1-1,0 0 1,1 0-1,-1 0 0,1 0 1,-1 0-1,1 0 1,0-1-1,3 3 1,-4-3-107,0-1 0,0 0 0,0 0 0,0 0 0,0 0 1,1 0-1,-1 0 0,0 0 0,0 0 0,0-1 0,0 1 1,0 0-1,0-1 0,0 1 0,0 0 0,1-1 0,-1 0 0,-1 1 1,1-1-1,0 1 0,0-1 0,0 0 0,1-1 0,21-23-6798,-17 18 3290,13-17-7917</inkml:trace>
</inkml:ink>
</file>

<file path=ppt/ink/ink2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7:23.260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74 81 13251,'0'-1'219,"0"1"1,0-1-1,0 1 1,0-1 0,0 0-1,0 1 1,0-1-1,0 1 1,0-1-1,0 0 1,0 1-1,0-1 1,0 1-1,-1-1 1,1 1-1,0-1 1,0 1 0,-1-1-1,1 0 1,0 1-1,-1 0 1,1-1-1,0 1 1,-1-1-1,1 1 1,-1-1-1,1 1 1,-1 0-1,1-1 1,-1 1 0,1 0-1,-1 0 1,1-1-1,-1 1 1,0 0-1,1 0 1,-1 0-1,1-1 1,-1 1-1,-1 0 1,-15 24 1611,-9 46-2130,25-62 328,-1 1 0,2 0 0,-1 0 0,1-1 0,0 1 0,1 0 0,0-1 0,3 15 0,-3-21-6,-1-1 0,1 1 0,0 0 0,-1 0 0,1 0 0,0-1 0,0 1 0,0 0 0,1-1 0,-1 1 0,0-1 1,0 1-1,1-1 0,-1 0 0,1 0 0,-1 0 0,1 1 0,2 0 0,-2-2 28,0 1 0,1-1-1,-1 0 1,0 0 0,1 0 0,-1 0 0,0 0 0,1 0 0,-1 0-1,0-1 1,1 0 0,-1 1 0,0-1 0,0 0 0,0 0 0,0 0 0,0 0-1,0 0 1,3-3 0,3-1 42,-1 0 0,1-1 1,-1 0-1,0-1 0,-1 0 0,0 0 0,0 0 0,0-1 0,-1 0 1,0 0-1,-1 0 0,0 0 0,5-13 0,-7 15-73,0 1 0,-1-1 0,0 0-1,0 0 1,0 1 0,-1-1 0,1 0-1,-1 0 1,-1 0 0,1 1 0,-1-1 0,0 0-1,0 0 1,-1 1 0,0-1 0,0 1-1,0-1 1,-1 1 0,1 0 0,-1 0 0,0 0-1,-7-8 1,7 10-68,-1 1-1,1 0 1,0 0-1,-1 0 1,1 0 0,-1 1-1,0-1 1,1 1-1,-1 0 1,0 0-1,0 1 1,0-1 0,1 1-1,-1-1 1,0 1-1,0 0 1,0 1-1,0-1 1,0 1 0,0-1-1,0 1 1,1 1-1,-1-1 1,0 0-1,1 1 1,-6 3 0,5-3-286,0 0 0,1 0 0,-1 0 0,1 1 0,0-1 0,0 1 0,0 0 0,0 0 1,0 0-1,1 0 0,-4 6 0,4-7-238,1 0 0,0 1 1,1-1-1,-1 0 0,0 0 1,1 1-1,-1-1 0,1 0 1,0 1-1,-1-1 0,1 1 1,0-1-1,1 0 0,-1 1 1,0-1-1,1 1 0,-1-1 1,1 0-1,0 0 0,1 4 0,11 12-9359</inkml:trace>
</inkml:ink>
</file>

<file path=ppt/ink/ink2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7:23.587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507 99 15003,'0'-15'3644,"-2"-33"1814,2 46-5285,-1 0-1,1 0 1,-1 0 0,1 0-1,-1 0 1,0 1 0,0-1 0,0 0-1,0 0 1,0 0 0,0 1-1,0-1 1,0 1 0,-1-1 0,1 1-1,-1-1 1,1 1 0,-1 0-1,-2-2 1,2 4-166,1-1 0,0 1 0,0-1 0,-1 1-1,1 0 1,0 0 0,0 0 0,0 0 0,0 0 0,0 0-1,0 0 1,0 0 0,0 0 0,1 1 0,-1-1 0,0 0 0,1 0-1,-1 1 1,0 1 0,-1 0 2,-99 203-15,-7 13 17,50-116-24,9-19-479,4 2 0,-47 125 1,91-208 271,0 0 0,0 0 0,0 1 1,0-1-1,1 0 0,-1 1 1,1-1-1,0 0 0,0 1 0,0-1 1,0 1-1,1 3 0,-1-6 51,1-1 0,-1 1-1,0-1 1,1 1 0,-1-1-1,0 1 1,1-1 0,-1 1 0,1-1-1,-1 1 1,1-1 0,-1 1-1,1-1 1,-1 0 0,1 1 0,-1-1-1,1 0 1,-1 0 0,1 1-1,-1-1 1,1 0 0,0 0-1,-1 0 1,2 0 0,24-6-5924,-4-5-232,4-4-382</inkml:trace>
  <inkml:trace contextRef="#ctx0" brushRef="#br0" timeOffset="1">349 739 4993,'-20'14'7399,"-13"10"-1711,1 4-3481,30-26-2137,0 0 0,0 0 0,0 0 0,0 1 0,0-1-1,0 1 1,1-1 0,-1 1 0,1 0 0,0 0 0,-1-1 0,1 1 0,1 0 0,-1 0-1,0 0 1,1 0 0,-1 0 0,1 0 0,0 1 0,0-1 0,1 5 0,0-6-34,0 0 1,0-1-1,0 1 1,0 0-1,0-1 1,0 1-1,1-1 1,-1 0-1,1 1 1,-1-1-1,1 0 1,-1 0-1,1 0 1,0 0-1,-1 0 1,1 0-1,0-1 1,0 1-1,0-1 1,-1 1-1,1-1 1,0 1-1,0-1 1,0 0-1,0 0 1,0 0-1,0 0 1,0 0-1,3-1 1,56-11 596,-50 8-486,-1 0 0,0-1 0,0-1 0,0 1-1,-1-1 1,1-1 0,15-14 0,-23 19-72,0 0 0,0-1-1,0 1 1,-1 0 0,1-1 0,0 1-1,-1-1 1,0 1 0,1-1 0,-1 0 0,0 1-1,0-1 1,-1 0 0,1 0 0,0-3 0,-1 4-32,-1 0 0,1 0 1,-1 0-1,1 0 0,-1 0 0,0 0 1,0 0-1,0 0 0,0 0 1,0 0-1,0 0 0,0 1 1,-1-1-1,1 0 0,-1 1 1,1-1-1,-1 1 0,1 0 1,-1-1-1,0 1 0,0 0 1,0 0-1,-3-1 0,-2-1-122,0 1 0,-1-1 1,1 2-1,-1-1 0,0 1 0,1 0 0,-1 1 0,0 0 0,0 0 0,0 0 0,1 1 0,-1 0 0,1 1 0,-14 4 0,-5 4-4167,6 3-3781</inkml:trace>
</inkml:ink>
</file>

<file path=ppt/ink/ink2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7:24.226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0 432 16444,'1'1'353,"0"0"0,0 0 1,0 0-1,0 0 0,0-1 1,0 1-1,0 0 1,-1 1-1,1-1 0,0 0 1,-1 0-1,1 0 1,-1 0-1,1 0 0,-1 2 1,7 40 473,-5-28-342,1 4-290,-2-9-89,1-1-1,-1 0 1,1 1-1,1-1 1,0 0-1,7 15 1,-9-22-80,0-1 0,0 0-1,0 1 1,0-1 0,0 0 0,0 0-1,1 0 1,-1 0 0,0 0 0,1 0 0,-1 0-1,0 0 1,1-1 0,-1 1 0,1 0 0,-1-1-1,1 1 1,2 0 0,-1-1 24,0 0 0,0-1 0,0 1 0,0 0 0,0-1 0,0 0 0,0 0 0,0 0 0,0 0 1,0 0-1,0 0 0,-1-1 0,4-2 0,5-3 51,-1 0 1,0-1-1,0 0 1,-1 0-1,0-1 1,-1 0-1,1-1 1,-2 0-1,0 0 1,11-21-1,-16 27-88,0-1 0,0 1 0,0 0 0,-1 0 0,0-1-1,0 1 1,0-1 0,0 1 0,-1-1 0,0 1 0,0-1 0,0 1 0,0-1 0,-1 1-1,0-1 1,0 1 0,0-1 0,0 1 0,-1 0 0,0-1 0,1 1 0,-2 0 0,1 0-1,0 1 1,-1-1 0,0 0 0,1 1 0,-2-1 0,1 1 0,0 0 0,-1 0 0,-7-5-1,10 7-27,-1 0-1,0 0 1,0 0 0,1 0-1,-1 0 1,0 1-1,0-1 1,0 0-1,0 1 1,0 0-1,0-1 1,0 1-1,0 0 1,0 0-1,0 0 1,0 0-1,0 1 1,0-1-1,0 0 1,0 1-1,0-1 1,0 1-1,0 0 1,-2 1-1,0 0-5,0 1 0,1-1 0,-1 1 0,0 0 0,1 1 0,0-1 0,0 0-1,0 1 1,0 0 0,-4 7 0,4-6 3,0 1 0,0 0 0,1 0 0,0 0 0,0 0 0,0 1 0,-1 11 0,3-15 11,-1 0 0,1-1 1,0 1-1,0 0 0,1 0 0,-1 0 0,0-1 1,1 1-1,0 0 0,0 0 0,0-1 1,0 1-1,0-1 0,0 1 0,1-1 0,-1 1 1,3 2-1,0-2 8,-1 0 1,2 0-1,-1-1 1,0 1 0,0-1-1,1 0 1,0 0-1,-1-1 1,1 1-1,0-1 1,0 0-1,-1 0 1,1-1-1,0 1 1,0-1-1,0 0 1,0-1-1,0 1 1,0-1-1,0 0 1,-1 0-1,1 0 1,6-3-1,16-5 41,-1-1-1,45-25 0,-57 28-33,17-9 25,0-2 0,-1-1 1,-1-1-1,0-2 0,36-36 0,-56 48-5,0 0-1,-1 0 1,0-1 0,-1 0 0,0 0-1,-1-1 1,9-23 0,-12 27-7,-1 0 0,0 0 1,-1 0-1,0-1 0,0 1 1,-1 0-1,0-1 0,0 1 0,-1-1 1,0 1-1,0 0 0,-1-1 1,-4-10-1,4 14 3,0 0 1,-1 0-1,1 0 1,-1 0-1,0 1 1,-1-1-1,1 1 1,-1 0-1,1 0 1,-1 0 0,0 1-1,-7-5 1,9 6-23,1 1 0,-1 0 0,0 0 0,0 0 1,0 0-1,0 1 0,0-1 0,0 0 1,0 1-1,-1-1 0,1 1 0,0 0 0,0 0 1,0 0-1,-1 0 0,1 0 0,0 0 1,0 0-1,0 1 0,0-1 0,0 1 0,0 0 1,0 0-1,0-1 0,0 1 0,0 1 1,0-1-1,0 0 0,0 0 0,1 1 0,-1-1 1,-2 3-1,-2 4-16,0 0 0,0 1-1,0-1 1,1 1 0,1 0 0,-1 1 0,2-1 0,-1 1 0,1 0-1,1-1 1,-3 14 0,0 18 20,0 61-1,3-59-14,-17 291 24,-5 140 2,23-456-10,0 36-22,1-51 13,0 0 1,1 0-1,-1-1 0,0 1 1,1 0-1,0-1 0,0 1 0,-1 0 1,2-1-1,-1 1 0,0-1 1,0 0-1,1 1 0,2 3 1,-3-6 5,0 0 1,0 0 0,0 0 0,0 0 0,-1 0 0,1 0 0,0 0 0,0 0 0,0 0-1,0 0 1,0 0 0,0 0 0,-1-1 0,1 1 0,0 0 0,0-1 0,0 1 0,-1 0-1,1-1 1,0 1 0,0-1 0,-1 0 0,2 0 0,21-17 66,-20 16-58,8-9 26,0 0 1,0 0-1,-1-1 0,0-1 0,-1 1 1,-1-1-1,0-1 0,-1 0 1,0 0-1,-1 0 0,0-1 1,-2 1-1,0-1 0,5-29 1,-8 34-55,0 0 0,-1 0 1,0 1-1,0-1 1,-1 0-1,0 0 1,-1 1-1,0-1 0,0 1 1,-1-1-1,-1 1 1,1 0-1,-1 0 1,-1 0-1,0 1 0,0 0 1,-1 0-1,0 0 1,0 0-1,0 1 1,-1 0-1,-1 0 0,1 1 1,-14-9-1,7 7-454,0 0 1,-1 0-1,-21-6 0,-19 0-8167,35 12-3275</inkml:trace>
</inkml:ink>
</file>

<file path=ppt/ink/ink2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7:25.064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484 156 14651,'-16'-49'6740,"-11"-20"-2536,19 41-2862,7 24-756,1 19-525,0-9-128,-1 22 82,-2 1 0,-7 30 0,4-30 44,2-1-1,0 32 1,4-54-49,1 1 0,0-1-1,0 0 1,1 0 0,-1-1 0,6 12 0,-5-11 20,1-1 0,-1 1 1,0 0-1,-1 1 1,0-1-1,1 12 0,-18-79 1611,14 35-1636,2 0 1,0 0-1,6-30 1,-1 1-24,6 14-46,-8 36 68,-1-1 0,0 1-1,-1 0 1,0-1 0,0 1 0,1-7-1,-2 11-13,-1 0 0,1-1 0,-1 1 0,0-1-1,1 1 1,-1 0 0,0-1 0,0 1 0,0 0 0,0 0-1,0 0 1,0-1 0,0 1 0,-1 0 0,1 1 0,0-1-1,0 0 1,-1 0 0,1 0 0,0 1 0,-1-1 0,1 1-1,-1-1 1,1 1 0,-1 0 0,1-1 0,-3 1 0,-41-5-200,30 5 174,-1 1 0,1 0 1,0 1-1,-1 1 0,1 1 1,1 0-1,-1 1 0,1 0 1,-1 1-1,-16 11 0,26-15 22,1 1-1,0 0 1,-1 0-1,1 0 1,1 1-1,-1 0 1,0-1-1,1 1 1,0 0 0,0 1-1,0-1 1,1 0-1,-1 1 1,1 0-1,0-1 1,0 1-1,1 0 1,-1 0-1,1 0 1,0 0-1,0 0 1,1 0-1,0 1 1,0-1 0,0 0-1,0 0 1,1 0-1,0 0 1,0 0-1,0 0 1,1 0-1,0 0 1,3 8-1,6 8-1,1 0 0,1-1 0,0 0 0,2-1-1,30 31 1,-23-25 13,0 0-1,18 31 0,-36-51 2,-1 1-1,0 0 1,0 0-1,-1 0 1,1 0 0,-1 0-1,-1 0 1,1 0-1,-1 1 1,0-1-1,0 1 1,-1-1-1,0 1 1,0-1-1,-1 1 1,0-1-1,-2 11 1,0-8 4,0-1-1,-1 1 1,0-1 0,0 0 0,-1-1-1,0 1 1,-1-1 0,1 0 0,-1 0-1,0 0 1,-13 9 0,8-7-1,1-1 0,-2-1 0,1 1 0,-1-2 0,0 0 0,-1 0 0,0-1 0,1 0 0,-2-2 1,1 1-1,0-1 0,-1-1 0,1-1 0,-1 0 0,1 0 0,-27-3 0,38 1-82,0 1 1,0 0-1,0-1 1,0 1-1,0-1 1,1 0-1,-1 1 0,0-1 1,0 0-1,0 0 1,1 0-1,-1 0 1,1-1-1,-1 1 0,1 0 1,-1-1-1,1 1 1,0-1-1,0 1 1,-1-1-1,1 1 0,0-1 1,1 0-1,-1 0 1,0 0-1,0 1 1,1-1-1,-1 0 0,1 0 1,-1 0-1,1 0 1,0 0-1,0 0 1,0 0-1,0 0 0,1-3 1,0 0-412,0 1-1,0-1 1,1 1 0,-1 0 0,1 0 0,0 0 0,0 0 0,0 0-1,1 0 1,0 0 0,-1 1 0,1-1 0,1 1 0,-1 0 0,5-4-1,23-10-6057,7-1-4170</inkml:trace>
</inkml:ink>
</file>

<file path=ppt/ink/ink2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7:25.921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238 502 9050,'-8'-15'9115,"-7"0"-4391,-38-20-2456,43 29-1311,7 5-958,0 0 0,0 0 1,0 0-1,1 1 1,-1-1-1,0 1 1,0 0-1,0-1 0,0 1 1,0 1-1,0-1 1,0 0-1,0 1 1,0-1-1,1 1 0,-1 0 1,0 0-1,0 0 1,1 0-1,-1 1 1,1-1-1,-1 1 0,1 0 1,-3 2-1,-4 2-9,0 1 0,1 0 0,0 1-1,-14 16 1,20-20-3,-1-1 1,1 1-1,-1-1 0,1 1 0,0 0 1,1 0-1,-1 0 0,1 0 0,-1 0 1,1 0-1,0 0 0,1 1 0,-1-1 1,1 7-1,0-9 10,0 0 1,1-1-1,0 1 1,-1 0-1,1 0 1,0-1-1,0 1 1,0-1-1,0 1 1,0-1-1,0 1 1,0-1-1,1 1 1,-1-1-1,1 0 1,-1 0-1,1 0 1,-1 0-1,1 0 1,-1 0-1,1 0 1,0 0-1,0-1 1,-1 1-1,1 0 1,0-1-1,0 0 1,0 1-1,-1-1 1,1 0-1,0 0 1,0 0-1,0 0 1,3-1 0,6 0 14,0 0 1,0 0 0,0-2-1,0 1 1,0-1 0,-1-1 0,0 1-1,1-2 1,-1 0 0,12-7-1,-14 7 15,-1 0 1,0 0-1,0-1 0,-1 1 0,1-1 0,-1-1 0,0 1 0,-1-1 0,0 0 0,0 0 0,0-1 0,-1 0 0,5-11 0,-11 26-51,0-1 0,0 1 0,0 0 0,1 0 0,0 0 0,0 1 0,1-1 0,0 0 0,0 0 0,3 12 0,-2-14 26,0 0 0,1 0 0,-1 0 0,1 0 0,1 0 0,-1 0 0,1 0 0,0-1 0,0 0 0,0 1 0,0-1 0,1 0 0,0-1 0,-1 1-1,2-1 1,-1 1 0,0-1 0,1 0 0,5 2 0,-2-2 7,0 0 0,-1-1 1,1-1-1,0 1 0,0-1 0,0-1 0,0 1 0,0-1 0,0-1 0,0 0 0,0 0 1,10-2-1,1-2 10,-1 0-1,0-1 1,-1 0 0,1-1 0,-1-2 0,-1 1 0,1-2 0,-2 0 0,1-1 0,16-16 0,-23 19 14,0-1 0,0-1 0,-1 1 0,0-1 0,-1-1 0,0 1 0,-1-1 0,0-1 0,-1 1 0,0-1 0,-1 0 0,0 0 0,-1 0 0,0 0 0,-1-1 0,1-13 0,-1-15 32,-3 0 1,-1 0-1,-1 1 0,-3-1 1,-14-54-1,20 93-60,-1 1 0,1-1 0,-1 0 0,1 1 0,-1-1 0,1 0 0,-1 1 0,0-1 0,0 0 0,0 1 0,0-1-1,0 1 1,0 0 0,0-1 0,0 1 0,0 0 0,-1 0 0,1 0 0,-1 0 0,1 0 0,-3-2 0,3 3-9,-1 0 0,1 1-1,-1-1 1,1 0 0,0 0 0,-1 0 0,1 1 0,0-1-1,-1 1 1,1-1 0,0 1 0,-1 0 0,1-1-1,0 1 1,0 0 0,0 0 0,0 0 0,0 0 0,0 0-1,-2 2 1,-6 8-44,-1 2 0,2-1-1,-13 25 1,16-28 79,-6 13-33,0 1 1,2-1 0,0 2-1,2-1 1,0 1-1,2 0 1,-4 48 0,7-56-3,2 0 0,0 1-1,1-1 1,1 0 0,0 1 0,1-1 0,1 0 0,0 0 0,1-1 0,1 0 0,1 1 0,15 25 0,-19-35-2,1-1 1,0 0-1,0 0 1,0-1-1,1 1 0,-1-1 1,1 0-1,0 0 1,0 0-1,0-1 1,1 0-1,-1 0 0,1 0 1,0-1-1,0 0 1,0 0-1,7 2 1,-4-3 3,0-1 0,0 0 0,0 0 0,0 0 0,0-1 0,-1-1 0,1 1 0,0-1 0,0-1 0,15-6 0,-3-1 15,0-2-1,0 0 1,-1-1-1,-1-1 1,0 0-1,-1-2 1,0 0-1,16-21 0,-21 15 37,-13 22-52,0 0 0,-1 0 0,1 0 0,0-1 0,-1 1 0,1 0-1,0 0 1,-1 0 0,1 0 0,-1 0 0,1-1 0,0 1 0,-1 0-1,1 0 1,-1 0 0,1 0 0,0 0 0,-1 1 0,1-1 0,-1 0-1,1 0 1,0 0 0,-1 0 0,1 0 0,-1 0 0,1 1 0,0-1-1,-1 0 1,1 0 0,0 0 0,-1 1 0,-43 25-211,33-18 194,1 0 0,0 1 0,1 0 0,0 0-1,-14 20 1,21-27 9,0 1-1,0 0 1,0 0-1,0 0 1,1 0 0,-1 1-1,1-1 1,0 0-1,0 1 1,0-1-1,1 0 1,-1 1-1,1-1 1,0 1-1,0-1 1,0 1 0,0-1-1,1 0 1,-1 1-1,1-1 1,0 1-1,0-1 1,0 0-1,0 0 1,1 1 0,-1-1-1,3 3 1,-1-4-13,-1 1 0,0-1 0,1-1 0,0 1 1,-1 0-1,1-1 0,0 1 0,0-1 1,-1 0-1,1 0 0,0 0 0,0 0 0,1 0 1,-1-1-1,0 1 0,0-1 0,0 0 0,0 0 1,6-1-1,64-8-144,-69 8 161,48-13 40,0-2-1,-2-1 1,0-4 0,-1-1-1,-1-2 1,-1-3 0,-1-1-1,-2-3 1,61-53 0,-103 82 8,-1 1 0,1-1 0,-1 0 1,0 1-1,1-1 0,-1 0 1,0 1-1,0-1 0,0 0 0,0 0 1,-1 0-1,1 0 0,0-3 1,-4 0 331,-10 15-378,11-7-4,-1 1-1,1-1 0,-1 1 1,1 0-1,0-1 0,1 1 1,-1 0-1,1 0 0,-1 0 0,1 1 1,0-1-1,1 0 0,-1 8 1,6 61 2,-3-64 9,-1 0 1,0 1-1,0 0 0,-1-1 1,0 1-1,0-1 1,-1 1-1,-1-1 0,-2 11 1,1-14 28,0 0-1,-1-1 1,0 1 0,1-1-1,-2 0 1,1 0 0,-1 0 0,0 0-1,0-1 1,0 0 0,0 0 0,-1 0-1,1-1 1,-1 0 0,-12 5 0,-41 11-2301,2-9-7513,29-7-2525</inkml:trace>
</inkml:ink>
</file>

<file path=ppt/ink/ink2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7:29.790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110 55 4257,'7'7'16535,"8"-9"-16503,-1 0-1,1 0 0,21-8 0,7 0 28,10-1-2,-16 3 76,0 1-1,61-3 1,-133 13 431,0 1-1,-63 16 1,61-12-555,0 0 1,-74 4-1,105-12 73,5-1-76,0 1 1,-1-1-1,1 1 0,0 0 1,0 0-1,-1 0 0,1 0 1,0 0-1,0 0 0,-1 0 1,1 0-1,0 0 0,0 1 1,-1-1-1,1 0 0,0 1 1,0-1-1,0 1 0,0-1 1,0 1-1,0 0 0,0-1 0,0 1 1,0 0-1,0 0 0,0 0 1,0 0-1,0 0 0,0 0 1,1 0-1,-1 0 0,0 0 1,1 0-1,-1 0 0,1 0 1,-1 0-1,1 1 0,0-1 1,-1 0-1,1 0 0,0 0 1,0 1-1,0 1 0,-3 5-62,-11 48-7,2 1-1,3 0 0,-4 112 1,6-62 32,0 380 33,9-159 40,-5-187-43,19 187-1,-15-323 36,-1-1 0,1 1 0,0 0 0,1-1 0,-1 1 0,1-1 0,0 0 0,0 0 0,0 1 0,1-1 0,-1-1 0,1 1 0,0 0 0,0-1 0,1 1 0,-1-1 0,4 3 0,0-1 47,0-1 1,0 0-1,1 0 0,-1-1 1,1 0-1,0 0 0,0-1 1,16 3-1,6-2 111,0-1 0,1-2 0,-1-1 0,32-5-1,-31 2-96,-12 1-51,0 1 1,-1 0-1,1 2 1,0 0-1,33 4 1,-51-2 68,-8 0-1877</inkml:trace>
</inkml:ink>
</file>

<file path=ppt/ink/ink2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7:48.677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77 57 17860,'2'-3'0,"0"-1"-1,1 2 1,-1-1 0,1 0 0,0 1-1,0-1 1,0 1 0,0 0-1,1 0 1,-1 0 0,0 0 0,1 0-1,0 1 1,-1 0 0,5-1 0,59-13 294,-65 14-309,9-1 6,-1 1 0,0 0 1,1 1-1,-1 0 1,0 0-1,1 1 1,-1 1-1,0 0 0,14 4 1,-22-5 13,1 0 1,0 0 0,-1 0-1,1 1 1,-1-1-1,1 1 1,-1 0 0,1-1-1,-1 1 1,0 0-1,0 1 1,0-1 0,0 0-1,-1 1 1,1-1-1,0 1 1,-1-1-1,0 1 1,0 0 0,0-1-1,0 1 1,0 0-1,0 0 1,-1 0 0,1 0-1,-1 0 1,0-1-1,0 1 1,0 0 0,0 0-1,0 0 1,-1 0-1,1 0 1,-1 0-1,0 0 1,0 0 0,-2 3-1,-3 9 171,0 0 0,-1 0-1,-1-1 1,-1 0 0,0 0 0,0-1-1,-2 0 1,-17 17 0,4-5 334,-2-2 0,-1-1 0,-30 19 0,-38 9 848,62-34-663,39-18-550,0 0 1,1 1-1,-1-1 1,0 1 0,11 0-1,16-3-18,300-44 56,-227 35-855,-93 11 172,128-20-2291,-71 5-2511,-7-9-7329,-54 19 9871,-2 3 2305</inkml:trace>
</inkml:ink>
</file>

<file path=ppt/ink/ink2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7:49.040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79 151 8,'-7'-2'2827,"1"0"1,-1-1-1,1 1 1,-1-1-1,1-1 1,0 1-1,-9-8 374,6 55-3356,6-35 155,1 1 0,0 0 0,1 0 0,0 0 0,0 0 0,2 18 1,-1-26 6,0 0 0,0-1 1,1 1-1,-1-1 0,1 1 1,-1 0-1,1-1 1,0 1-1,-1-1 0,1 1 1,0-1-1,0 0 1,0 1-1,0-1 0,0 0 1,1 0-1,-1 0 1,0 0-1,2 2 0,0-3 19,-1 1 0,0 0 1,1-1-1,-1 1 0,0-1 0,1 0 0,-1 0 0,1 0 0,-1 0 0,0 0 0,1-1 0,-1 1 0,1-1 0,-1 1 0,0-1 0,0 0 1,4-2-1,6-2 69,-1-1 0,-1 1 0,1-2 0,-1 0 0,0 0 0,0-1 0,-1 0 0,0-1 0,-1 0 0,13-16 0,-16 18-13,-1 0-1,1 0 1,-1-1 0,0 1-1,-1-1 1,0 0-1,0 0 1,-1 0-1,0 0 1,-1 0 0,1-1-1,-1 1 1,-1 0-1,0-1 1,0 1 0,-2-12-1,2 18-78,0 1-1,-1-1 1,1 0 0,0 1-1,-1-1 1,1 1-1,-1-1 1,0 1 0,1-1-1,-1 1 1,0-1 0,0 1-1,0 0 1,0-1-1,0 1 1,0 0 0,0 0-1,-1 0 1,1 0-1,0 0 1,-1 0 0,1 0-1,-1 0 1,1 1 0,-2-2-1,0 2-16,-1-1 0,1 1 0,0 0 0,0 0-1,0 0 1,0 1 0,0-1 0,0 1 0,0-1 0,0 1 0,0 0-1,-4 2 1,-4 2-167,1 0-1,0 1 1,0 0-1,1 1 0,0 0 1,-10 10-1,15-13-264,0 0 1,1 0-1,-1 1 0,1-1 0,0 1 0,-3 6 1,6-9-256,-1 0 0,0-1 0,1 1 0,-1 0 1,1 0-1,0 0 0,0 0 0,-1 0 0,1 0 0,1 0 1,-1 0-1,0-1 0,1 4 0,4 10-10156</inkml:trace>
</inkml:ink>
</file>

<file path=ppt/ink/ink2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7:49.386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101 63 14499,'-21'-4'2101,"13"2"-1493,0 0 0,-1 0 0,1 1 0,-1 1 0,1-1-1,-1 2 1,-9 0 0,18 0-594,0-1 1,-1 1-1,1 0 0,0-1 0,-1 1 0,1 0 0,0-1 0,0 1 1,0 0-1,0 0 0,0-1 0,0 1 0,0 0 0,0-1 1,0 1-1,0 0 0,0 0 0,0-1 0,0 1 0,1 0 0,-1-1 1,0 1-1,0 0 0,1-1 0,-1 1 0,1 1 0,9 18 50,-7-15 73,0-1 0,0 0 0,0 0 0,1 0 0,-1 0 0,1-1 0,0 1 0,0-1 0,0 0 0,1 0 0,-1-1 0,1 1 1,-1-1-1,7 2 0,-8-3-40,0-1 0,1 1 1,-1-1-1,1 0 0,-1 0 1,1 0-1,-1 0 0,0-1 0,1 1 1,-1-1-1,0 0 0,1 0 1,-1 0-1,0-1 0,0 1 1,0-1-1,0 1 0,0-1 1,0 0-1,0 0 0,-1-1 1,4-2-1,-3 3-56,-1 0 0,0 0 0,0 0 0,0 0 1,0-1-1,0 1 0,0-1 0,-1 1 0,1-1 0,-1 1 0,1-1 1,-1 0-1,0 0 0,0 0 0,0 1 0,-1-1 0,1 0 0,-1 0 1,1 0-1,-1 0 0,0 0 0,0 0 0,-1 0 0,1 0 0,-1 0 0,1 0 1,-1 0-1,0 0 0,0 0 0,0 0 0,0 1 0,-1-1 0,1 0 1,-1 1-1,1-1 0,-1 1 0,0 0 0,0-1 0,0 1 0,-1 0 0,1 0 1,0 0-1,-1 1 0,-2-3 0,2 3-143,1 1 1,0-1-1,-1 0 0,1 1 0,0-1 1,-1 1-1,1 0 0,-1 0 0,1 0 1,-1 0-1,1 0 0,-1 1 0,1-1 1,0 1-1,-1-1 0,1 1 0,-4 2 1,-12 12-4604,17-15 4093,0 1 0,1 0 0,-1 0-1,1 0 1,0 1 0,-1-1 0,1 0 0,0 0 0,0 0 0,-1 0-1,1 0 1,0 0 0,0 0 0,0 0 0,0 1 0,1-1 0,-1 0 0,0 1-1</inkml:trace>
</inkml:ink>
</file>

<file path=ppt/ink/ink2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7:49.762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798 3 17316,'-1'-1'183,"1"1"0,-1 0 0,1 0 0,0-1 0,-1 1 0,1 0 1,-1 0-1,1 0 0,-1 0 0,1-1 0,-1 1 0,1 0 0,-1 0 0,1 0 0,-1 0 1,1 0-1,-1 0 0,1 0 0,-1 0 0,1 1 0,-1-1 0,1 0 0,-1 0 1,1 0-1,-1 0 0,1 1 0,-1-1 0,0 1 0,-18 15 1291,-18 28-2401,30-34 1494,-510 724 525,398-535-825,103-168-501,1 1-1,1 1 1,2 0-1,-11 53 0,19-47-1399,9-22-2272,-2-14 1481,-2-3 2078,-1 0 1,1 0-1,-1 0 1,1 1-1,-1-1 1,1 0-1,-1 0 1,1 0-1,-1 0 1,1 0-1,-1 0 1,1 0-1,-1 0 1,1 0-1,-1 0 1,1 0-1,-1 0 1,1 0-1,-1-1 1,1 1-1,-1 0 1,1-1-1,14-4-7636</inkml:trace>
  <inkml:trace contextRef="#ctx0" brushRef="#br0" timeOffset="1">502 986 12499,'-21'8'5157,"-10"6"-1479,30-14-3638,0 1 0,1-1 0,-1 1 0,0 0 0,1-1 0,-1 1 1,1 0-1,-1-1 0,1 1 0,-1 0 0,1-1 0,-1 1 0,1 0 1,0 0-1,0 0 0,-1-1 0,1 1 0,0 0 0,0 0 0,0 0 0,0 0 1,0-1-1,0 1 0,0 0 0,0 0 0,0 0 0,0 0 0,1 0 1,-1-1-1,0 1 0,0 0 0,1 0 0,0 1 0,1-2 174,1 0 0,-1 0 0,1 0 0,-1 0 0,0-1 0,1 1 0,-1-1 0,0 0 0,1 1 0,-1-1 0,0 0-1,0 0 1,0-1 0,0 1 0,0 0 0,0-1 0,0 1 0,3-4 0,-5 5-195,0 0 0,0-1 0,0 1 0,0-1 0,0 1 0,0-1 0,0 1 0,0-1 0,0 1 0,0-1-1,0 1 1,0-1 0,0 1 0,0-1 0,0 1 0,0-1 0,0 1 0,-1-1 0,1 1 0,0-1 0,0 1 0,-1-1 0,1 1 0,0 0 0,-1-1 0,1 1 0,0-1 0,-1 1-1,1 0 1,0 0 0,-1-1 0,1 1 0,-2-1 0,-22-6 1297,-3 10-3613,26-3 1833,0 1 1,0-1 0,0 0-1,0 1 1,0-1 0,0 1-1,1-1 1,-1 1 0,0-1 0,0 1-1,1-1 1,-1 1 0,0 0-1,1-1 1,-1 1 0,1 0-1,-1 0 1,1-1 0,-1 1-1,1 0 1,-1 1 0</inkml:trace>
</inkml:ink>
</file>

<file path=ppt/ink/ink2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7:51.847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2879 632 8,'2'-5'1509,"0"0"1,0 0-1,-1-1 0,1 1 0,-1 0 1,0-1-1,0-6 0,-5-42 4241,0 32-4468,-1 1 0,-15-37 0,10 33-1120,-2 1-1,0 0 1,-2 1 0,0 1 0,-1 0-1,-2 1 1,0 0 0,-1 2 0,-1 0-1,-33-26 1,24 25-117,-1 2 1,0 1-1,-1 1 1,-1 2-1,0 1 1,-1 1-1,-52-11 1,22 12-66,0 2 1,-1 3-1,1 3 1,-1 3-1,0 2 1,1 3-1,0 3 1,-100 25-1,41 2 6,3 5 0,1 6 0,2 4 0,3 5 1,2 5-1,3 5 0,3 4 0,2 5 0,5 4 0,2 5 0,-114 129 0,172-170-11,1 2-1,3 1 0,1 2 1,3 1-1,1 2 0,-31 77 1,50-103 10,1 1 1,2 0-1,0 0 1,1 0-1,1 0 1,2 1 0,0-1-1,2 1 1,1 0-1,1-1 1,1 1-1,1-1 1,2 0-1,0 0 1,1 0-1,17 35 1,-8-28 18,2 0 0,1-2 0,1 0 0,2-1 0,1 0 0,46 42 0,-31-37 22,2-2 0,1-1 0,2-3 0,58 30-1,-23-21 29,2-4-1,1-3 0,1-4 1,2-4-1,123 18 0,-70-24 23,0-6-1,1-5 0,178-19 0,-150-4-24,0-8 0,218-62 0,-296 62 155,-2-3 0,0-4 1,-3-4-1,-1-3 0,-2-4 1,129-93-1,-166 103-28,-3-2 0,-1-2 1,-1-1-1,-3-2 0,38-55 0,-49 58-67,-1 0 0,-3-2 0,0-1 0,-3 0 0,-2-1 0,20-87 0,-27 87-97,-2 0 1,-2-1-1,-1 1 0,-3-1 1,-1 0-1,-3 1 1,-1-1-1,-2 1 0,-2 1 1,-1-1-1,-20-48 1,16 58-209,0 1 0,-2 0 0,-2 1 0,0 1 1,-2 0-1,-1 2 0,-2 0 0,0 2 1,-1 0-1,-2 2 0,-1 1 0,0 0 0,-1 3 1,-40-22-1,15 16-1244,-1 2 1,-1 2-1,0 3 0,-2 2 1,-69-10-1,-118-7-10123</inkml:trace>
</inkml:ink>
</file>

<file path=ppt/ink/ink2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8:04.995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48 499 11178,'-2'-12'1385,"-1"0"-1,0-1 1,0 1-1,-1 0 1,-1 0-1,-10-19 1,16 41-1256,-1 1 1,0-1 0,-1 1 0,0-1-1,-4 18 1,1 1-32,3-22-85,0 0 0,1-1 0,0 1-1,0 0 1,0 0 0,1-1 0,0 1 0,4 12 0,-4-17 15,0 0 1,0 0-1,0 0 1,0-1-1,0 1 1,1-1-1,-1 1 1,0-1-1,1 1 1,0-1-1,-1 0 0,1 0 1,-1 1-1,1-1 1,0 0-1,0-1 1,0 1-1,0 0 1,0-1-1,0 1 1,0-1-1,0 1 1,0-1-1,0 0 1,0 0-1,0 0 1,0 0-1,0 0 1,0 0-1,0-1 1,0 1-1,0 0 1,2-2-1,12-2 226,-1-1-1,0-1 1,-1 0-1,1-1 1,21-13-1,68-53 202,-56 38-308,88-63 12,284-180-1475,-341 238-3144,-9 11-6954</inkml:trace>
</inkml:ink>
</file>

<file path=ppt/ink/ink2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8:13.945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1 0 24575</inkml:trace>
</inkml:ink>
</file>

<file path=ppt/ink/ink2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8:16.112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28 72 8322,'9'-44'4975,"0"16"2527,-13 31-5526,3-1-2044,0-1 1,0 0-1,-1 0 1,1 0 0,1 1-1,-1-1 1,0 1-1,0-1 1,0 1-1,1-1 1,-1 1 0,1-1-1,-1 1 1,0 2-1,-3 41 66,-8 62 377,2 162 0,10-240 457,-3-13-2951</inkml:trace>
</inkml:ink>
</file>

<file path=ppt/ink/ink2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8:16.610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2 168 9714,'0'-4'777,"-1"0"-1,1 0 1,0-1-1,0 1 1,0 0 0,0 0-1,1-1 1,0 1-1,0 0 1,0 0-1,0 0 1,1 0 0,0 0-1,-1 0 1,6-7-1,-7 12-768,-1 0 0,1 0 0,-1 0 0,1 0 0,0 0 0,-1 0 1,1 0-1,0 0 0,0 0 0,0 0 0,0 0 0,0 0 0,0 0 0,0 1 0,0-1 0,0 0 0,1 0 0,-1 0 0,0 0 0,1 0 0,0 1 0,12 34-63,-7-22 103,18 79 88,-16-60 23,17 50-1,-25-82-145,1-1 0,-1 1-1,0-1 1,1 1 0,-1-1 0,1 1 0,-1-1-1,1 0 1,-1 1 0,1-1 0,-1 0-1,1 1 1,-1-1 0,1 0 0,0 1-1,-1-1 1,1 0 0,-1 0 0,1 0 0,0 0-1,-1 0 1,1 0 0,0 0 0,-1 0-1,1 0 1,0 0 0,-1 0 0,1 0-1,-1 0 1,1 0 0,0 0 0,-1-1-1,1 1 1,-1 0 0,1-1 0,0 1 0,-1 0-1,1-1 1,-1 1 0,1 0 0,-1-1-1,0 1 1,1-1 0,0 0 0,28-26 667,-24 23-628,73-71 395,90-113 0,-117 104-2,-51 85-444,-2 2-93,0 1 0,0 0 0,0-1 0,1 1 1,0 0-1,-1 0 0,1 0 0,1 0 0,-1 0 0,0 4 1,-2 72 34,-2 6 80,3-1 0,17 138 0,-14-212-403,0 3 795</inkml:trace>
</inkml:ink>
</file>

<file path=ppt/ink/ink2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8:17.099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0 390 4993,'3'-2'8474,"4"-2"-4209,32-26-3574,-12 12-296,-2-1 0,-1-2 0,0 0 0,-2-2 0,0 0 0,-2-2 0,20-28 0,-20 21 31,-14 25-255,0-1 1,-1 1-1,0-1 1,0-1-1,-1 1 0,0-1 1,-1 1-1,0-1 1,0 0-1,1-12 0,-4 20-140,0 0 1,0 1-1,-1-1 0,1 0 0,0 0 0,-1 0 0,1 1 0,-1-1 0,1 0 0,-1 0 0,1 1 0,-1-1 0,0 1 0,1-1 0,-1 0 0,0 1 0,1-1 0,-1 1 0,0 0 0,0-1 0,0 1 0,1-1 0,-1 1 1,0 0-1,0 0 0,0 0 0,0-1 0,0 1 0,1 0 0,-1 0 0,0 0 0,0 0 0,0 0 0,0 1 0,0-1 0,0 0 0,1 0 0,-1 1 0,-1-1 0,-37 11-330,22-2 248,-1 0-1,2 1 0,-1 1 0,-23 21 1,35-28 34,1 0 0,0 1 0,0-1 0,1 1 0,-1 0 0,1 0 0,0 0 0,-4 11 0,6-14 8,0 1 1,0 0-1,1 0 0,-1-1 1,1 1-1,0 0 0,0 0 0,0 0 1,0-1-1,0 1 0,1 0 1,-1 0-1,1-1 0,0 1 0,0 0 1,0-1-1,0 1 0,0-1 1,3 5-1,-2-5 6,0 1-1,-1-1 1,2 1 0,-1-1-1,0 0 1,0 0 0,1 0-1,-1 0 1,1 0 0,0-1-1,-1 1 1,1-1 0,0 0-1,0 0 1,0 0 0,0 0 0,0 0-1,0-1 1,4 1 0,6 0 1,0-1-1,-1-1 1,21-2 0,-23 1-17,0 1 0,1 0 0,-1 1 0,19 2 0,-27-1-2,-1 0 1,0 0-1,1 0 0,-1 1 0,0-1 0,0 1 0,0-1 0,0 1 0,0-1 0,-1 1 0,1-1 0,0 1 0,-1 0 0,1-1 0,-1 1 0,1 0 0,-1 0 0,0-1 0,0 1 0,0 0 0,0 0 0,0-1 0,0 1 0,-1 2 0,-2 49-251,2-52 272,0 8-8,0 0-1,0 1 1,1-1-1,0 0 1,1 0-1,0 0 1,3 14-1,-3-22 15,-1 1 0,1 0 1,0 0-1,0-1 0,0 1 0,0-1 0,0 1 0,0 0 0,0-1 0,0 0 0,1 1 0,-1-1 0,0 0 0,1 0 0,-1 1 0,1-1 0,2 1 0,-1-1 0,-1-1 0,1 1 0,0-1 0,0 1 0,-1-1 0,1 0-1,0 0 1,0 0 0,-1 0 0,1-1 0,0 1 0,0-1-1,-1 0 1,1 1 0,3-3 0,22-10-799,-2-1-1,1-1 1,-2-1 0,0-2-1,31-28 1,15-10-9205,-43 34 1975,-20 17 7391</inkml:trace>
</inkml:ink>
</file>

<file path=ppt/ink/ink2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8:17.504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0 16 3193,'11'5'17582,"2"-8"-10471,0-5-7840,-1-1-5661</inkml:trace>
</inkml:ink>
</file>

<file path=ppt/ink/ink2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8:18.245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175 105 7330,'-2'-1'491,"-7"-1"1691,0-1 0,0 0 0,1-1 0,-1 0 0,1-1 0,-15-10 1,33 15-2008,0-1 1,0-1 0,-1 0 0,15-4-1,5-1-97,61-11-38,-46 8-28,1 2-1,0 1 1,83 0-1,-106 12-201,-39 2 172,-37 3 102,21-7-36,21-3 12,0 1-1,1 1 1,-1 0-1,1 0 1,0 1-1,-13 6 1,22-4-88,1 0 1,0 0 0,0 0-1,1 0 1,-1 0 0,1 1-1,0-1 1,0 0 0,2 7-1,4 31-6,5 30 16,4 146-1,-15-215 32,0 0-1,0 0 0,-1 0 0,1 0 0,-1 0 0,0 0 0,0 0 0,0 0 0,-1-1 1,1 1-1,-1 0 0,0-1 0,0 1 0,0-1 0,-1 0 0,1 0 0,-1 0 0,0 0 1,0 0-1,0-1 0,0 1 0,-4 2 0,1-2 40,-1 0 1,1-1-1,-1 0 1,1 0-1,-1 0 1,1-1-1,-1 0 1,0-1-1,0 1 0,1-1 1,-1 0-1,-10-2 1,-16-2-30,0-1 0,0-2 0,1-2 0,0 0 0,-48-22 0,68 19-2269</inkml:trace>
</inkml:ink>
</file>

<file path=ppt/ink/ink2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8:19.041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12 225 15355,'-12'6'2602,"25"-15"-830,50-33 246,-58 37-1925,15-16 246,27-36 1,-43 52-197,0-1 1,0-1-1,-1 1 1,1-1 0,-1 1-1,-1-1 1,1 0-1,-1 0 1,0 0-1,-1 0 1,1-12-1,-4 13 853,-5 13-1275,-3 14-529,7-4 788,1 1-1,1-1 0,1 0 0,1 0 0,0 0 0,4 19 1,-5-32 26,1 0 0,1 0 0,-1 0 0,0 0 0,1 0 0,0 0 0,0 0 0,0-1 0,0 1 0,1-1 0,0 0 0,-1 0 0,6 5 0,-6-7 9,1 1-1,0 0 1,0-1-1,0 0 1,0 0-1,0 0 1,0 0-1,0 0 1,0-1-1,0 1 0,0-1 1,0 0-1,1 0 1,-1 0-1,0 0 1,0-1-1,0 1 1,0-1-1,0 0 1,5-1-1,8-5 57,0 0 0,-1-1 0,0-1 0,0 0 0,-1-1 0,0-1 0,-1 0 0,0-1 0,-1 0 0,13-17 0,9-6-8,-35 38-121,0 0 0,1 0 0,-1 0 0,1 0 0,0 1-1,0-1 1,0 0 0,0 0 0,0 0 0,1 0 0,0 0-1,-1 0 1,1 0 0,0 0 0,2 4 0,1 10-5,-3-8 53,7 37 9,-7-44 5,-1 0 1,0 0-1,1-1 0,-1 1 1,1 0-1,0-1 1,-1 1-1,1-1 0,0 1 1,0 0-1,0-1 1,0 0-1,0 1 0,0-1 1,1 0-1,-1 1 1,0-1-1,1 0 0,-1 0 1,3 1-1,-1-4 40,1 1 0,-1-1 0,0 1 0,1-1 0,-1 0 0,0 0 0,0-1 0,0 1 0,0-1 1,0 1-1,-1-1 0,4-4 0,-2 3-10,39-43 145,-28 29-183,0 2 0,1 0 0,33-26 0,-48 42-8,0-1 1,0 1 0,-1-1-1,1 1 1,0 0 0,0 0-1,0-1 1,0 1-1,-1 0 1,1 0 0,0 0-1,0 0 1,0 0 0,0 0-1,0 0 1,0 0 0,0 0-1,-1 0 1,1 0-1,0 1 1,0-1 0,0 0-1,0 1 1,-1-1 0,1 1-1,0-1 1,0 1 0,-1-1-1,1 1 1,0-1-1,-1 1 1,1-1 0,-1 1-1,1 0 1,-1 0 0,1-1-1,0 2 1,20 40-290,-3-9 242,-17-34 104,0 1 1,0 0-1,1-1 1,-1 1-1,0-1 1,0 0-1,0 1 1,0-1 0,0 0-1,0 0 1,-1 1-1,1-1 1,0 0-1,0 0 1,0 0-1,-1 0 1,1 0 0,-1 0-1,1 0 1,-1 0-1,1 0 1,-1-1-1,1 0 1,17-21-166,-17 22 99,0 1-1,-1 0 0,1 0 1,0 0-1,0-1 1,0 1-1,-1 0 1,1 0-1,0 0 1,0 0-1,-1 0 1,1 1-1,0-1 1,0 0-1,-1 0 1,1 0-1,0 1 1,-1-1-1,1 0 1,0 1-1,0-1 1,-1 1-1,1-1 1,-1 1-1,1-1 1,-1 1-1,1-1 0,0 1 1,-1 0-1,15 25-211,-15-24 232,1 0 0,0 0 0,-1 0 0,1 0 1,0-1-1,0 1 0,0 0 0,0 0 0,0-1 0,0 1 0,1 0 0,-1-1 0,0 0 0,1 1 1,-1-1-1,1 0 0,0 1 0,-1-1 0,1 0 0,0 0 0,3 1 0,7-4-42,-1 1-1,1-2 0,-1 0 1,0 0-1,1-1 0,-2 0 1,1-1-1,-1 0 0,1-1 0,15-12 1,-1-2-3854,-5 0-3531,-10 4-4112</inkml:trace>
</inkml:ink>
</file>

<file path=ppt/ink/ink2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8:19.400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110 60 21973,'-16'-7'984,"-7"-1"8,-2-3 56,7 4-271,5 3-289,2-1-120,8 2-136,3 1-72,3-1-64,3-1-184,-3 3-192,1-1-216,5-1-481,3 3-1047,0 5-2545</inkml:trace>
</inkml:ink>
</file>

<file path=ppt/ink/ink2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8:19.756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25 98 5569,'6'-14'2277,"1"-1"1283,0-2 0,8-35 5022,-22 59-7579,-7 14-1521,6 4 542,0 1 1,2 0-1,1 0 1,-3 43-1,4 112 66,4-138-40,0-36-200,1 33 500,-1-39-463,0 1 0,0-1 0,0 1 1,1-1-1,-1 0 0,0 1 0,0-1 1,1 0-1,-1 1 0,1-1 0,-1 0 1,1 0-1,0 1 0,-1-1 0,1 0 1,0 0-1,0 0 0,0 0 0,0 0 1,0 0-1,2 1 0,-3-2-376,1 0 0,0 0-1,-1 0 1,1 0 0,0 0 0,-1-1-1,1 1 1,-1 0 0,1 0 0,0-1-1,-1 1 1,7-9-6849,-7 9 6923,5-11-7967</inkml:trace>
</inkml:ink>
</file>

<file path=ppt/ink/ink2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8:20.085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61 132 11963,'-2'-2'471,"0"1"0,-1-1 0,1 0 0,0 0 1,0 0-1,0 0 0,1-1 0,-1 1 1,0 0-1,1-1 0,0 1 0,-1-1 1,1 1-1,0-1 0,0 0 0,0 0 0,1 1 1,-1-5-1,1 5-317,0-1 1,0 1-1,1-1 1,0 1-1,-1 0 0,1-1 1,0 1-1,0 0 1,0-1-1,0 1 0,0 0 1,1 0-1,-1 0 1,1 0-1,-1 0 1,1 1-1,2-3 0,2-1-159,0 0 0,1 1-1,-1 0 1,1 0 0,0 1 0,0-1-1,0 1 1,0 1 0,1 0-1,-1 0 1,1 0 0,11 0-1,-6 2-2,-1 0 0,1 1 0,-1 1-1,0 0 1,1 1 0,-1 0 0,-1 1-1,1 0 1,20 11 0,-16-6-4,-1 0 0,0 0 0,0 2 0,-1 0 0,-1 1 0,0 0 0,12 15 0,-17-18 7,-1 0 0,0 1 0,-1 0-1,0 0 1,-1 0 0,0 1 0,0-1 0,-1 1 0,0 1 0,3 22-1,-6-27 8,0 1 0,-1 0 0,0 0 0,-1 0 0,0 0 0,0 0 0,-1 0 0,0-1 0,0 1 0,-1 0 0,1-1 0,-2 0 0,1 0 0,-1 0 0,0 0-1,-1 0 1,-6 7 0,1-3 34,-1-1 0,0 0 0,0-1 0,-1 0-1,-1-1 1,1 0 0,-1-1 0,-1-1-1,1 0 1,-1 0 0,0-2 0,-19 5 0,11-4 53,0-1 1,0-1 0,-1-1-1,0 0 1,1-2 0,-1-1 0,-32-5-1,52 5-147,-1 0-1,1 0 1,0 0-1,-1 0 1,1 0-1,0-1 1,-1 0-1,1 1 1,0-1-1,0-1 1,1 1-1,-5-3 1,7 4-116,-1 0 1,1 1-1,0-1 1,-1 1-1,1-1 1,-1 0-1,1 0 0,0 1 1,-1-1-1,1 0 1,0 0-1,0 1 1,0-1-1,0 0 1,-1 0-1,1 0 0,0 1 1,0-1-1,1 0 1,-1 0-1,0 1 1,0-1-1,0-1 1,1 0-514,0 1 0,0-1 0,1 1 0,-1-1 0,0 1 0,0 0 0,1-1 0,-1 1 0,1 0 0,-1 0 0,1 0 0,-1 0 0,1 0 0,3-1 0,18-7-8684</inkml:trace>
</inkml:ink>
</file>

<file path=ppt/ink/ink2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8:21.353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150 495 14123,'-9'3'7013,"-13"4"-6058,12-2-929,1 0-1,0 1 1,0 1-1,0-1 1,1 1-1,0 1 0,1-1 1,0 1-1,0 1 1,0-1-1,1 1 1,-9 17-1,14-25-23,0 1 1,0 0-1,1-1 0,-1 1 0,0 0 0,0 0 0,1-1 1,0 1-1,-1 0 0,1 0 0,0 0 0,0 0 1,-1 0-1,2-1 0,-1 1 0,0 0 0,0 0 1,1 3-1,0-4 6,0 0 0,-1 0 0,1 0 0,0 0 0,0 0 0,0 0 0,0 0 0,0 0 0,0 0 0,0 0 0,0-1 1,0 1-1,1 0 0,-1-1 0,0 1 0,0-1 0,1 0 0,-1 1 0,3-1 0,1 1 40,1 0 0,-1-1 0,1 0 0,0-1-1,-1 1 1,1-1 0,-1 0 0,1 0 0,-1-1 0,10-3 0,9-7 71,0 0 1,28-21-1,-45 29-70,-1 0-1,0-1 1,0 0-1,-1 0 0,0-1 1,0 0-1,0 0 1,0 0-1,-1 0 1,0-1-1,0 1 0,5-15 1,-8 19-46,-1 0 1,1 0 0,-1 0-1,1 0 1,-1 0-1,0 0 1,1 0 0,-1 0-1,0 0 1,0 0 0,-1 0-1,1 0 1,0 0-1,-1 0 1,1 1 0,-1-1-1,0 0 1,1 0-1,-1 0 1,0 0 0,0 1-1,0-1 1,-1 0-1,1 1 1,0-1 0,0 1-1,-1-1 1,1 1-1,-1 0 1,0 0 0,1-1-1,-1 1 1,0 0 0,1 1-1,-1-1 1,0 0-1,0 0 1,0 1 0,0-1-1,0 1 1,0 0-1,-3-1 1,-3 0-44,0 1 1,1-1-1,-1 1 0,0 1 1,1-1-1,-1 2 0,1-1 1,-1 1-1,-13 4 0,7 1 38,1-1 0,0 2 0,-18 12 0,29-19 1,0 1-1,-1 0 1,1-1 0,0 1 0,0 0 0,0 0 0,0 0 0,0 0-1,0 0 1,0 1 0,1-1 0,-1 1 0,1-1 0,0 1-1,0-1 1,0 1 0,0 0 0,0-1 0,0 1 0,1 0 0,-1 0-1,1 0 1,0-1 0,0 1 0,0 4 0,1-6 2,0 1 0,0 0-1,0-1 1,1 1 0,-1 0 0,0-1 0,1 0 0,-1 1 0,1-1 0,-1 0 0,1 0-1,-1 1 1,1-1 0,0 0 0,0-1 0,0 1 0,-1 0 0,1-1 0,0 1 0,0-1 0,0 1-1,0-1 1,0 0 0,0 0 0,2 0 0,51-2 84,-23-5-40,-1-1 0,55-23 1,-61 21-67,1 1-1,-1 0 1,1 2-1,53-7 1,-78 15 10,1-1-1,0 0 1,0 1 0,0 0-1,-1-1 1,1 1 0,0 0 0,-1 0-1,1 0 1,-1 0 0,1 0-1,-1 0 1,1 0 0,-1 1-1,0-1 1,1 0 0,-1 1-1,0-1 1,0 1 0,0 0-1,0-1 1,0 1 0,-1 0-1,1-1 1,0 1 0,-1 0-1,1 0 1,-1 0 0,0 0-1,0-1 1,0 1 0,0 2-1,5 70-142,-5-65 147,5-9 647,10-11-347,21-25-246,-21 22-37,0-1-20,37-32 69,-48 43-77,1 1 0,-1 0 0,1 0 0,0 0 0,-1 1 0,1 0 0,0 0 0,1 0 0,-1 0 0,6 0 0,-11 2 4,1 0 1,0 0 0,0 0 0,-1 1-1,1-1 1,0 0 0,-1 1 0,1-1-1,0 1 1,-1-1 0,1 1 0,0-1-1,-1 1 1,1-1 0,-1 1 0,1-1-1,-1 1 1,1 0 0,-1-1 0,0 1-1,1 0 1,-1-1 0,0 1 0,1 0-1,-1 0 1,0-1 0,0 1 0,0 0-1,0 0 1,0-1 0,0 1 0,0 0-1,0 1 1,1 32-97,-1-28 85,0-1 23,0 0 1,0 1-1,0-1 1,1 0-1,0 0 1,0 1-1,0-1 0,1 0 1,-1 0-1,1 0 1,1 0-1,2 5 0,-3-8 8,0 0 0,0 0 0,0 0-1,1 0 1,-1 0 0,0-1 0,1 1-1,0-1 1,-1 0 0,1 1 0,-1-1-1,1 0 1,0-1 0,0 1 0,0 0-1,-1-1 1,1 0 0,0 0 0,0 1-1,0-2 1,0 1 0,0 0 0,5-2-1,25-5 44,0-1 1,-1-2-1,0-1 0,0-2 0,-1-1 0,-1-1 0,-1-2 0,50-36 0,-73 49-8,-1-1-1,0 1 1,0-1 0,0 0 0,0-1-1,-1 1 1,0-1 0,4-7 0,-8 12-32,1 0 1,-1 0 0,1 0 0,-1 1 0,0-1 0,1 0 0,-1 0 0,0 0 0,0 0-1,0 0 1,0 0 0,0 0 0,0 0 0,0 0 0,0 0 0,0 0 0,0 0 0,0 0-1,-1 0 1,1 0 0,0 0 0,-1 1 0,1-1 0,-2-2 0,1 2-21,-1 0 1,0 0-1,1 0 1,-1 0-1,0 0 1,0 1-1,0-1 1,0 0 0,0 1-1,0 0 1,0-1-1,0 1 1,0 0-1,0 0 1,0 0-1,0 0 1,-3 1-1,-9 0-37,0 1 0,0 1-1,1 0 1,-1 1 0,1 0-1,-1 1 1,-17 10-1,25-12 30,-1 0-1,1 0 0,1 1 0,-1 0 0,0 0 0,1 0 0,0 1 1,0-1-1,0 1 0,1 1 0,0-1 0,0 1 0,0-1 1,1 1-1,-1 0 0,1 1 0,-2 7 0,4-12 14,0-1 1,1 1-1,-1-1 1,1 1-1,0-1 0,0 1 1,-1-1-1,1 1 0,0 0 1,0-1-1,1 1 0,-1-1 1,0 1-1,0-1 0,1 1 1,-1-1-1,1 1 0,-1-1 1,1 1-1,0-1 0,-1 1 1,1-1-1,0 0 0,0 0 1,0 1-1,0-1 0,2 1 1,-1-1 5,1 0 0,-1 0 0,1 0 0,-1-1 0,1 1 0,-1-1 0,1 0 0,-1 1 0,1-1 0,-1-1 1,1 1-1,0 0 0,-1 0 0,5-2 0,8-3 35,-1 0 0,0 0 0,0-1 1,19-12-1,13-14 135,-44 30-143,1 0 0,-1 0 0,0 0 0,0 0 0,0 0 0,0-1 0,0 1-1,-1 0 1,1-1 0,-1 0 0,1 1 0,-1-1 0,0 0 0,0 0 0,0 0 0,0-4 0,-4 5 42,-4 11-507,-4 15-13,10-21 452,0 0 0,1-1 0,-1 1 0,1 0 1,-1 0-1,1 0 0,0-1 0,0 1 0,0 0 1,0 0-1,1 0 0,-1 0 0,1-1 0,0 1 0,0 0 1,0-1-1,0 1 0,0 0 0,0-1 0,1 0 0,-1 1 1,1-1-1,0 0 0,-1 1 0,1-1 0,0 0 0,1 0 1,-1-1-1,0 1 0,0 0 0,1-1 0,-1 1 1,1-1-1,-1 0 0,1 0 0,0 0 0,-1 0 0,6 0 1,0 1 10,1 0 1,0-1 0,0 0 0,0 0 0,0-1 0,1-1 0,-1 1-1,0-2 1,0 1 0,-1-1 0,11-3 0,-2-2 49,1 0 1,-1-1-1,0-1 1,-1 0 0,0-1-1,-1-1 1,0 0-1,27-27 1,-36 30-10,1 0 1,-1 0 0,0 0-1,0-1 1,-1 0 0,-1 0 0,1-1-1,-1 1 1,-1-1 0,0 0-1,0 0 1,-1 0 0,0 0-1,-1 0 1,0-1 0,-1 1-1,0 0 1,-2-11 0,0-8 83,1 12-78,0 0 0,-1 1 0,-1-1 0,0 1 0,-1 0 0,-1 0 0,-1 0 0,-8-18 0,13 33-59,1 1 1,0-1-1,0 1 1,-1 0-1,1-1 0,0 1 1,-1-1-1,1 1 1,0 0-1,-1-1 0,1 1 1,0 0-1,-1 0 1,1-1-1,-1 1 1,1 0-1,-1 0 0,1-1 1,0 1-1,-1 0 1,1 0-1,-1 0 0,1 0 1,-1 0-1,1 0 1,-1 0-1,1 0 1,-1 0-1,1 0 0,-1 0 1,1 0-1,-1 0 1,1 0-1,-1 0 0,0 1 1,-14 16-103,-6 26-44,13-21 138,2-1 0,1 1 0,1-1 0,0 1 0,2 1 0,0-1 0,2 0 0,0 0 0,2 1 0,0-1 0,2 0 0,6 25 0,-7-38-19,0 0 1,1 0-1,0 0 1,1 0-1,-1-1 1,2 0-1,-1 0 1,1 0-1,0-1 1,1 0-1,-1 0 1,1-1 0,1 0-1,-1 0 1,11 6-1,-5-6-38,-1 0-1,1-1 1,0 0 0,0-1-1,0-1 1,1 0-1,-1 0 1,1-2 0,22 1-1,6-4-64,0-2-1,-1-2 0,1-1 0,-1-3 1,75-27-1,-104 33 138,3-1 36,0 0 1,-1-1-1,0 0 1,-1-1-1,1 0 1,-1-1-1,17-15 1,-29 23-22,-1 0 0,1-1 1,-1 1-1,1 0 1,-1-1-1,1 1 0,-1-1 1,0 1-1,1-1 1,-1 1-1,0-1 0,1 1 1,-1-1-1,0 1 1,0-1-1,1 0 0,-1 1 1,0-1-1,0 1 1,0-1-1,0 0 0,0 1 1,0-1-1,0 0 1,0 1-1,0-1 0,0 1 1,0-1-1,0 0 1,0 1-1,0-1 0,-1 1 1,1-1-1,0 0 1,-1 1-1,1-1 0,-25-11 366,-35 6-290,50 7-106,-1 1 0,0-1 0,1 2 0,-1 0 0,1 0-1,-18 8 1,24-9-7,0 0 0,0 1-1,0-1 1,1 1 0,-1-1-1,1 1 1,0 0 0,0 0-1,0 1 1,0-1 0,1 1 0,-1-1-1,1 1 1,0 0 0,0 0-1,0 0 1,0 0 0,1 0-1,0 0 1,-1 5 0,1-8 11,1-1 0,0 1 0,0 0 0,0-1 0,0 1 0,0 0 1,-1-1-1,1 1 0,0 0 0,1-1 0,-1 1 0,0 0 0,0-1 0,0 1 0,0 0 1,0-1-1,1 1 0,-1 0 0,0-1 0,1 1 0,-1 0 0,0-1 0,1 1 0,-1-1 1,1 1-1,-1-1 0,1 1 0,-1-1 0,1 1 0,0 0 0,22-3-38,21-19 129,-30 10-43,0 1 1,0-2 0,-1 0 0,-1 0-1,0-2 1,-1 1 0,0-1-1,-1-1 1,0 0 0,-2 0 0,0-1-1,0 0 1,8-28 0,-9 22 53,-2-1-1,0 0 1,-1 0 0,-1 0 0,-1-1 0,-1 1 0,-2-1-1,0 1 1,-8-42 0,9 63-75,0 0 1,-1 0-1,1 0 1,-1 0-1,1 1 0,-1-1 1,0 0-1,0 0 0,0 0 1,0 1-1,0-1 1,0 1-1,-2-3 0,3 4-25,-1 0-1,1-1 0,0 1 1,-1 0-1,1 0 0,-1 0 0,1 0 1,-1 0-1,1-1 0,-1 1 1,1 0-1,-1 0 0,1 0 1,-1 0-1,1 0 0,-1 0 1,1 0-1,-1 1 0,1-1 1,-1 0-1,1 0 0,-1 0 0,1 0 1,-1 1-1,1-1 0,0 0 1,-1 0-1,1 1 0,-1-1 1,1 0-1,-1 1 0,-2 2-36,0 1-1,1-1 0,-1 1 1,1 0-1,0-1 1,0 1-1,0 0 1,0 0-1,-2 9 0,-3 19 43,1 1 0,1 0 0,2 0 0,2 1 1,1-1-1,1 0 0,2 0 0,1 0 0,1 0 0,13 41 0,-15-64-23,1 0 1,-1-1 0,2 1 0,-1-1 0,1 0-1,0 0 1,1 0 0,0-1 0,1 1-1,-1-2 1,16 14 0,-18-18-232,0 0 1,1 0-1,-1 0 1,1 0-1,0-1 0,0 0 1,0 0-1,0 0 0,0-1 1,0 0-1,0 0 1,1 0-1,-1 0 0,0-1 1,1 0-1,-1 0 1,0 0-1,1-1 0,-1 0 1,0 0-1,0 0 1,0-1-1,0 0 0,7-2 1,16-9-5754,-1-1-5285</inkml:trace>
</inkml:ink>
</file>

<file path=ppt/ink/ink2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8:21.729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0 0 18244,'4'2'301,"1"0"1,0 0-1,-1 0 1,1-1-1,0 0 0,0 0 1,8 1-1,5 1 283,53 13 244,2-3 1,0-3-1,97-1 0,-173-12-3525</inkml:trace>
</inkml:ink>
</file>

<file path=ppt/ink/ink2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8:22.383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6 164 4801,'-6'-19'9657,"7"-2"-3697,17-21-1768,-13 35-4173,1-1 1,0 1 0,0-1 0,0 1 0,1 1-1,0 0 1,10-7 0,-14 10-15,1 1-1,0 0 1,0 0 0,0 0 0,0 0-1,0 1 1,0-1 0,0 1 0,1 0-1,-1 0 1,0 1 0,1-1 0,-1 1-1,9 1 1,-11-1-20,1 1 0,-1 0 0,0 0 0,1 0-1,-1 0 1,0 0 0,0 1 0,0-1 0,0 1 0,0-1 0,0 1-1,-1 0 1,1-1 0,0 1 0,-1 0 0,0 0 0,1 0-1,-1 0 1,0 1 0,0-1 0,0 0 0,0 0 0,0 1 0,-1-1-1,1 1 1,-1-1 0,0 0 0,1 5 0,0 5 4,-1 0 0,0 1-1,0-1 1,-1 0 0,-1 0 0,0 1 0,-1-1 0,0-1 0,-1 1 0,0 0-1,-1-1 1,0 0 0,-1 0 0,-9 13 0,0-2 121,-2 0 1,0-1-1,-2-1 1,0-1-1,-31 25 1,59-52 788,2-1-869,0 1 0,0 0 0,0 0 1,1 1-1,23-10 0,0 7-127,0 1 0,1 2 0,65-4 0,36-6-259,-124 14 332,0 0 0,0-1 0,0 0-1,18-10 1,-26 12 82,0-1-1,0 0 0,0-1 0,0 1 0,-1-1 0,1 0 1,-1 0-1,0-1 0,0 1 0,-1-1 0,1 0 1,3-7-1,-7 12-43,0 0-1,1 0 1,-1-1 0,0 1 0,0 0 0,0 0-1,0 0 1,0 0 0,1 0 0,-1 0-1,0-1 1,0 1 0,0 0 0,0 0 0,0 0-1,0-1 1,0 1 0,0 0 0,0 0-1,0 0 1,1 0 0,-1-1 0,0 1 0,0 0-1,0 0 1,0 0 0,0-1 0,0 1-1,-1 0 1,1 0 0,0 0 0,0-1 0,0 1-1,0 0 1,0 0 0,0 0 0,0 0-1,0-1 1,0 1 0,0 0 0,-1 0 0,1 0-1,0 0 1,0 0 0,0-1 0,0 1-1,0 0 1,-1 0 0,1 0 0,0 0 0,0 0-1,0 0 1,0 0 0,-1 0 0,1 0-1,-15 5-61,-14 14-382,22-12 408,1 1-1,0-1 0,0 1 1,0 0-1,1 1 1,1-1-1,-1 1 0,1 0 1,1 0-1,-3 11 1,5-17 20,1 0 0,-1-1-1,1 1 1,0 0 0,0-1 0,0 1 0,0 0 0,0 0 0,1-1 0,-1 1 0,1 0 0,0-1 0,0 1 0,0-1 0,0 1 0,2 3 0,-1-3 1,0-1 0,1 0 1,-1 0-1,1 0 1,-1 0-1,1-1 1,-1 1-1,1-1 1,0 1-1,0-1 1,0 0-1,-1 0 1,1 0-1,0-1 1,0 1-1,1-1 1,-1 1-1,4-1 1,4 0 15,1-1 0,-1 0-1,0-1 1,0 0 0,0-1 0,0 0 0,0 0-1,-1-2 1,1 1 0,-1-1 0,16-11 0,-10 6 36,-1 0 0,0-2 1,0 0-1,-1 0 1,-1-2-1,16-19 0,-27 32-28,-1-1-1,1 0 1,-1 0 0,1 0-1,-1 0 1,1 0-1,-1-1 1,0 1-1,0 0 1,0 0 0,-1-1-1,1 1 1,-1-1-1,1 1 1,-1-1-1,0 1 1,1 0 0,-1-1-1,0 1 1,-1-1-1,1 1 1,0-1-1,-1 1 1,-1-5 0,0 4-38,0 1 1,0 0-1,0 0 1,-1 0-1,1 0 1,-1 0 0,1 1-1,-1-1 1,1 1-1,-1-1 1,0 1 0,0 0-1,0 0 1,1 0-1,-1 1 1,0-1-1,0 1 1,0-1 0,0 1-1,-4 0 1,-12 0-70,1 1 1,-1 0 0,1 1 0,-20 5 0,29-5-67,-1 0 0,1 1 1,0 0-1,-1 1 0,2 0 1,-1 0-1,0 1 1,1 0-1,-11 8 0,18-12 35,0 0 0,1-1 0,-1 1 0,0-1 0,1 1 0,-1 0 0,1-1 0,-1 1 0,1 0 0,-1 0 0,1-1 0,0 1 0,-1 0 0,1 0 0,0 0 0,0-1 0,-1 1 0,1 0 0,0 0 0,0 0 0,0 0 0,0 0 0,0 0 0,0-1 0,0 1 0,1 0 0,-1 0 0,0 0 0,0 0 0,1-1 0,-1 1 0,0 0 0,1 0 0,-1-1 0,1 1 0,-1 0 0,1 0 0,-1-1 0,1 1 0,0-1 0,-1 1 0,1 0 0,0-1 0,1 1 0,2 2-1315,0 0 0,0-1 0,1 1 0,-1-1 0,1 0-1,8 2 1,14 1-8117</inkml:trace>
</inkml:ink>
</file>

<file path=ppt/ink/ink2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8:22.739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139 0 11258,'-7'2'769,"1"0"0,-1 0 0,1 0 0,0 1-1,0 0 1,0 0 0,0 1 0,0 0 0,-8 7-1,7-6-610,1 1-1,1 0 1,-1 0-1,1 0 1,0 0-1,0 1 1,1 0-1,-1 0 1,2 0-1,-1 0 1,1 0-1,0 1 1,-2 10-1,4-16-117,1-1 0,-1 1 0,1 0 1,0 0-1,0-1 0,-1 1 0,1 0 0,1 0 0,-1-1 0,0 1 0,0 0 0,0 0 0,1-1 0,-1 1 0,1 0 1,0-1-1,-1 1 0,1-1 0,0 1 0,0-1 0,0 1 0,0-1 0,0 1 0,0-1 0,0 0 0,1 0 0,-1 1 1,0-1-1,1 0 0,-1 0 0,1 0 0,-1-1 0,1 1 0,-1 0 0,1 0 0,0-1 0,-1 1 0,1-1 0,0 0 1,0 1-1,-1-1 0,1 0 0,0 0 0,0 0 0,-1 0 0,1 0 0,0-1 0,3 0 0,6-1 187,1 0-1,-1-1 0,0 0 1,1-1-1,18-9 0,-18 7-69,0-1-1,-1 0 1,0-1-1,-1 0 1,19-19-1,-27 25-105,0 0 0,0-1-1,0 1 1,0-1-1,-1 1 1,1-1-1,-1 0 1,0 0-1,1 1 1,-1-1-1,-1 0 1,1 0-1,1-6 1,-3 7-36,1 0 1,0 0-1,-1 0 1,1 0-1,-1 0 1,1 0-1,-1 0 1,0 1-1,0-1 1,0 0-1,0 0 1,0 1 0,-1-1-1,1 0 1,0 1-1,-1-1 1,1 1-1,-1 0 1,1-1-1,-1 1 1,0 0-1,0 0 1,-1-1-1,-5-1-91,0 0-1,0 0 0,0 1 1,0 0-1,0 1 1,0 0-1,0 0 0,0 0 1,-1 1-1,1 1 1,0-1-1,0 1 0,-1 1 1,1-1-1,-12 5 1,14-4-357,0 0 0,1 1 0,-1-1 1,1 1-1,0 0 0,0 0 0,-9 8 1,4 3-3870,11-3-2224</inkml:trace>
</inkml:ink>
</file>

<file path=ppt/ink/ink2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8:23.117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230 23 14603,'-1'-2'458,"0"1"-1,0-1 1,0 1 0,0 0-1,0-1 1,-1 1 0,1 0-1,0 0 1,-1-1 0,1 1-1,-1 0 1,1 1 0,-1-1-1,1 0 1,-1 0 0,0 1-1,1-1 1,-1 1 0,0-1-1,-1 0 1,-1 1-273,0 0 0,0 0 0,0 0 1,0 0-1,0 0 0,0 1 0,0 0 0,0-1 0,-5 3 0,6-2-208,1 0-1,-1 0 0,0 0 0,0 0 0,0 0 1,1 0-1,-1 1 0,1 0 0,-1-1 0,1 1 1,0 0-1,0 0 0,-1 0 0,1 1 0,1-1 1,-1 0-1,0 1 0,0-1 0,1 1 0,0-1 1,-1 1-1,1 0 0,0 0 0,0 0 0,1 0 1,-2 4-1,3-4 20,-1-1 1,1 1-1,-1 0 1,1-1 0,0 1-1,0-1 1,0 1-1,1-1 1,-1 1-1,1-1 1,-1 0-1,1 1 1,0-1 0,-1 0-1,1 0 1,0-1-1,0 1 1,4 2-1,50 25 72,-48-26-56,0 1 0,0 0 0,-1 0 0,1 0 0,6 6 0,-11-8-13,-1 0-1,0 1 1,0-1-1,0 0 1,-1 0-1,1 1 1,-1-1-1,1 1 1,-1 0-1,0-1 1,0 1-1,0 0 1,0 0-1,0-1 1,0 1-1,-1 0 1,0 0-1,1 0 1,-1 0-1,0 0 1,-1 0-1,1 0 1,0 0-1,-1 0 1,0-1-1,1 1 1,-1 0-1,0 0 1,-1-1-1,1 1 1,0 0-1,-1-1 1,1 1-1,-1-1 1,0 0-1,0 1 1,0-1-1,-3 2 1,-7 8-17,0-1 0,0-1 0,-1 0 0,0 0 0,-24 11 0,-58 24-1552,52-31-6656</inkml:trace>
</inkml:ink>
</file>

<file path=ppt/ink/ink2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8:23.489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20 138 21893,'-7'-12'1920,"5"11"-1622,1-1 1,0 1-1,0-1 1,0 0-1,0 0 1,0 1-1,0-1 1,1 0-1,-1 0 1,0 0-1,1 0 1,-1 0-1,1-4 1,1 4-257,0 0-1,0 1 1,0-1 0,1 0 0,-1 0 0,0 1-1,1-1 1,-1 1 0,1-1 0,0 1-1,-1 0 1,1 0 0,0 0 0,0 0 0,0 0-1,4-2 1,22-9-78,1 0 0,0 2 0,1 1 0,0 2 0,53-7 0,16 7-6252,-85 9-3298</inkml:trace>
</inkml:ink>
</file>

<file path=ppt/ink/ink2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8:31.582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23 34 8,'-4'-23'13966,"-2"36"-9114,-5 39-4477,10-51-346,1 0-1,0 1 0,0-1 0,-1 0 1,1 0-1,0 1 0,0-1 0,0 0 1,0 1-1,0-1 0,1 0 0,-1 1 1,0-1-1,0 0 0,1 0 0,-1 1 0,1-1 1,-1 0-1,1 0 0,0 0 0,-1 0 1,1 0-1,0 0 0,0 0 0,0 0 1,0 0-1,0 0 0,0 0 0,0 0 1,0-1-1,0 1 0,0 0 0,0-1 1,1 1-1,-1-1 0,0 1 0,0-1 0,1 0 1,-1 1-1,0-1 0,0 0 0,1 0 1,-1 0-1,0 0 0,1 0 0,-1 0 1,0 0-1,1-1 0,-1 1 0,0 0 1,3-2-1,1 1 159,-1-1 0,1 0 0,0 0 0,0 0 0,-1-1 0,0 0 1,1 0-1,-1 0 0,0 0 0,0 0 0,-1-1 0,5-5 0,-6 7-88,0-1 0,-1 1-1,0 0 1,1-1 0,-1 1 0,0 0-1,0-1 1,0 1 0,-1-1 0,1 1-1,-1-1 1,1 0 0,-1 1-1,0-1 1,0 0 0,0 1 0,0-1-1,-1 0 1,1 1 0,-1-1-1,-1-3 1,2 5-72,-1 0-1,1 0 1,-1 0-1,0 0 1,1 0 0,-1 0-1,0 1 1,0-1-1,0 0 1,0 1-1,1-1 1,-1 1 0,0-1-1,0 1 1,0-1-1,0 1 1,0-1-1,-1 1 1,1 0-1,-1 0 1,-1-1-53,0 1-1,0 1 1,1-1 0,-1 0-1,0 1 1,0-1 0,1 1-1,-1 0 1,0 0 0,1 0-1,-4 2 1,8-4 16,0 1 0,0-1 1,1 0-1,-1 1 0,0 0 0,0-1 0,0 1 0,1 0 0,-1 0 1,0 1-1,0-1 0,1 0 0,-1 1 0,0-1 0,0 1 1,0 0-1,0 0 0,1-1 0,-1 1 0,0 1 0,-1-1 0,1 0 1,0 0-1,0 1 0,0-1 0,-1 1 0,1 0 0,-1-1 0,1 1 1,-1 0-1,0 0 0,0 0 0,0 0 0,0 0 0,0 0 1,0 0-1,0 0 0,-1 0 0,1 0 0,-1 1 0,1-1 0,-1 0 1,0 0-1,0 1 0,0-1 0,0 0 0,-1 0 0,1 1 0,0-1 1,-1 0-1,0 0 0,1 0 0,-1 0 0,0 0 0,0 0 1,0 0-1,-1 0 0,1 0 0,0 0 0,-1 0 0,1-1 0,-1 1 1,1 0-1,-1-1 0,0 0 0,0 1 0,0-1 0,0 0 1,-3 2-1,6-4 17,1 0 0,-1 0 0,1 0 1,-1 0-1,1 0 0,-1-1 0,0 1 0,1 0 1,-1-1-1,0 1 0,0-1 0,0 1 1,0-1-1,0 0 0,-1 1 0,1-1 1,0 0-1,-1 0 0,1 0 0,-1 1 1,0-3-1,2-20-2309,-3 4-4649</inkml:trace>
</inkml:ink>
</file>

<file path=ppt/ink/ink2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8:37.844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98 52 8,'-6'-6'147,"1"0"2184,-1 0-1,-1 0 1,1 1-1,-1-1 1,0 2-1,-14-9 1,16 29 1974,-6 35-4560,6-30 554,1-3-287,1-1 0,1 0 1,0 1-1,1 0 0,1-1 1,4 33-1,-4-47 19,1 1-1,-1-1 1,1 1-1,0-1 1,0 1 0,0-1-1,1 0 1,-1 1-1,1-1 1,-1 0 0,1 0-1,0 0 1,0 0-1,1-1 1,-1 1-1,1 0 1,-1-1 0,1 0-1,0 1 1,0-1-1,0 0 1,0-1 0,0 1-1,0 0 1,0-1-1,1 0 1,-1 0-1,0 0 1,1 0 0,-1 0-1,1-1 1,-1 1-1,1-1 1,0 0 0,-1 0-1,1-1 1,-1 1-1,1-1 1,-1 1-1,7-3 1,-1 0 90,-1 0-1,0 0 1,0-1 0,0 0-1,0 0 1,-1-1 0,0 0-1,0 0 1,0-1-1,-1 0 1,1 0 0,-1-1-1,-1 1 1,1-1 0,-1 0-1,0-1 1,-1 1 0,0-1-1,0 0 1,-1 0-1,4-14 1,-5 17-100,0 0 0,-1 0 0,0-1 0,0 1 0,-1 0 0,1-1 0,-1 1 0,0 0 0,-1-1 0,1 1 0,-1-1 0,0 1 0,-1 0 0,1 0 0,-1 0-1,0 0 1,0 0 0,0 0 0,-1 0 0,0 1 0,0-1 0,0 1 0,-1 0 0,1-1 0,-1 2 0,0-1 0,0 0 0,0 1 0,0 0 0,-1 0 0,0 0 0,1 0 0,-1 1 0,0 0 0,-9-3 0,11 4-52,-1-1 0,1 1 0,-1 0 0,1 0-1,-1 0 1,0 1 0,1-1 0,-1 1 0,0 0 0,1 0 0,-1 0 0,0 1 0,1-1 0,-1 1 0,0 0 0,1 0 0,-1 0 0,1 0 0,-1 1 0,1-1-1,0 1 1,0 0 0,0 0 0,0 0 0,0 0 0,0 1 0,0-1 0,1 1 0,-1 0 0,1-1 0,-4 7 0,2-3-578,1 0 1,1 0 0,-1 1-1,1-1 1,0 0-1,0 1 1,-1 7 0,2-5-2344,0 1 0,1-1 0,0 0 0,2 18 0,1-6-1986</inkml:trace>
</inkml:ink>
</file>

<file path=ppt/ink/ink2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8:38.216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196 33 10874,'-20'-22'6934,"20"21"-6728,-1 1-1,1-1 1,-1 0 0,1 0-1,-1 1 1,1-1 0,-1 1 0,0-1-1,1 0 1,-1 1 0,0-1 0,0 1-1,1 0 1,-1-1 0,0 1 0,0 0-1,1-1 1,-1 1 0,0 0 0,0 0-1,0 0 1,0-1 0,0 1 0,1 0-1,-1 0 1,0 0 0,0 1 0,-1-1-1,0 8-209,0-1 0,0 1-1,1 0 1,0 1-1,0-1 1,1 12-1,0 3 18,-9 178 28,-7 78 6,7-204-36,-2 41 329,-53 220 0,64-335-346,-2 7-291,0 1 0,-1-1-1,0 1 1,0-1-1,-1 0 1,0 0 0,-1 0-1,-5 7 1,17-31-11432,5-9 5203,2-1 2936</inkml:trace>
</inkml:ink>
</file>

<file path=ppt/ink/ink2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8:38.545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66 595 8,'-27'-153'9377,"-7"-51"700,31 165-8514,1-59-1,3 94-1534,-1 0-1,1 0 1,-1 0-1,1-1 0,1 1 1,-1 0-1,1 0 0,-1 1 1,1-1-1,0 0 0,0 1 1,1-1-1,-1 1 0,1-1 1,0 1-1,-1 0 1,1 0-1,1 1 0,-1-1 1,0 0-1,1 1 0,-1 0 1,1 0-1,0 0 0,0 0 1,5-1-1,0 0-56,1 0-1,0 1 0,-1 1 1,1-1-1,0 1 1,0 1-1,0 0 1,-1 0-1,1 1 0,15 3 1,-23-3 3,1-1 0,-1 0-1,1 1 1,-1 0 0,0-1 0,1 1 0,-1 0 0,0 0-1,0 1 1,1-1 0,-1 0 0,0 1 0,0-1 0,0 1 0,-1 0-1,1-1 1,0 1 0,-1 0 0,1 0 0,-1 0 0,1 1-1,1 2 1,-3-1 9,1-1 0,-1 0 0,0 1 0,1-1 0,-1 0 0,-1 1-1,1-1 1,0 0 0,-1 0 0,0 1 0,0-1 0,0 0 0,0 0 0,-3 6 0,-3 4 28,-1 0 1,-1 0 0,0-1 0,0 0-1,-1 0 1,-15 12 0,-14 8-299,-28 28-88,62-55-824,1 1 1,-1 0-1,1 0 0,0 0 1,-5 11-1</inkml:trace>
</inkml:ink>
</file>

<file path=ppt/ink/ink2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8:39.706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64 505 8298,'-1'1'224,"-5"0"554,0 0 0,0 1 0,1-1 0,-1 2 1,0-1-1,1 0 0,-1 1 0,1 0 0,-6 5 0,76-29 1314,-47 12-1866,-1-2 1,0 0-1,-1 0 1,0-2 0,-1 0-1,0-1 1,-1 0-1,-1-1 1,0 0 0,17-30-1,-29 44-170,0 0 0,-1 0 0,1 0 0,-1 0 0,1 0 0,-1 0 0,1 0 0,-1 0 0,0 0 0,1-1 1,-1 1-1,0 0 0,0 0 0,0 0 0,0 0 0,0 0 0,0-1 0,0 1 0,-1 0 0,1-2 0,-1 3-16,0-1 1,1 0 0,-1 1-1,1-1 1,-1 0 0,0 1-1,0-1 1,1 1-1,-1 0 1,0-1 0,0 1-1,0 0 1,1-1 0,-1 1-1,0 0 1,0 0-1,0-1 1,0 1 0,0 0-1,-1 0 1,-3 0-12,0 1 0,-1-1 0,1 1 1,0 0-1,-1 1 0,1-1 0,-8 4 0,-2 3-59,0 0 0,1 1 0,1 1 0,-1 0 0,1 1 0,1 0 0,0 1 0,-12 16 0,21-23 16,-1 0 0,1 0 0,-1 0 0,2 1 1,-1-1-1,0 1 0,1 0 0,0-1 0,1 1 0,-1 0 1,0 9-1,2-12 10,0 1 1,0 0-1,1 0 1,-1 0-1,1-1 0,0 1 1,0 0-1,1-1 1,-1 1-1,1-1 1,-1 0-1,1 1 1,0-1-1,0 0 1,0 0-1,1 0 1,-1 0-1,1 0 1,0-1-1,3 3 0,0-1 13,0 0 0,0 0-1,1-1 1,0 0-1,0 0 1,-1-1 0,2 0-1,-1 0 1,0-1 0,0 1-1,0-2 1,1 1-1,-1-1 1,0 0 0,1 0-1,-1-1 1,0 0-1,0-1 1,14-3 0,1-2 23,-1 0 1,-1-1 0,0-1-1,0-1 1,25-17 0,-31 17 26,0-1 1,-1 0 0,-1 0 0,19-24 0,-26 30-1,0-1 0,-1 0 0,0 0 0,0-1 0,0 0 1,-1 1-1,0-1 0,0 0 0,-1 0 0,0-1 0,0 1 1,1-14-1,-2 19-52,-1 1 1,0 0-1,0-1 0,0 1 1,0-1-1,0 1 1,0-1-1,0 1 0,0-1 1,-1 1-1,1 0 0,-1-1 1,1 1-1,-1-1 1,1 1-1,-1 0 0,0 0 1,1-1-1,-1 1 1,0 0-1,0 0 0,0 0 1,0 0-1,0 0 0,0 0 1,-1 0-1,1 0 1,0 0-1,0 1 0,-1-1 1,1 0-1,0 1 1,-1-1-1,1 1 0,0-1 1,-1 1-1,1 0 0,-1 0 1,1-1-1,-1 1 1,1 0-1,-1 0 0,1 1 1,0-1-1,-1 0 1,1 0-1,-1 1 0,1-1 1,-1 1-1,1-1 0,0 1 1,-3 1-1,-1 0-36,0 0-1,-1 1 1,1 0-1,0 0 1,1 0-1,-1 1 1,1-1-1,-1 1 1,1 0-1,0 0 1,0 1-1,-4 6 1,6-9 21,1 0 0,0 0 1,0 0-1,0 1 0,0-1 0,0 0 0,0 0 1,0 1-1,0-1 0,1 0 0,0 1 1,-1-1-1,1 1 0,0-1 0,0 0 1,0 1-1,0-1 0,1 1 0,-1-1 1,1 0-1,-1 1 0,1-1 0,0 0 0,0 1 1,0-1-1,0 0 0,0 0 0,1 0 1,-1 0-1,1 0 0,-1 0 0,1 0 1,0-1-1,-1 1 0,1 0 0,0-1 0,4 3 1,6 1-3,0 0 1,0-1-1,0 0 1,1-1 0,25 3-1,5 3 48,-41-9-49,0 1-1,0-1 0,-1 1 0,1 0 0,0 0 1,0-1-1,-1 1 0,1 0 0,0 1 0,-1-1 1,1 0-1,-1 0 0,1 1 0,-1-1 0,0 0 1,0 1-1,1 0 0,-1-1 0,0 1 0,0 0 1,-1-1-1,1 1 0,0 0 0,-1 0 0,1 0 1,-1-1-1,1 1 0,-1 0 0,0 0 0,0 0 1,0 0-1,0 0 0,0 0 0,0 0 0,-1 3 1,1-1 1,-1 0 0,1-1 1,1 1-1,-1-1 1,0 1-1,1 0 0,0-1 1,0 1-1,0-1 1,0 1-1,3 5 0,-2-7 12,-1-1 0,1 0 0,-1 0 0,1 0 0,0 0 0,-1 0 0,1 0 0,0 0 0,-1-1-1,1 1 1,0-1 0,0 1 0,0-1 0,0 0 0,0 1 0,-1-1 0,1 0 0,0 0 0,0-1 0,0 1 0,0 0-1,0-1 1,0 1 0,-1-1 0,1 1 0,0-1 0,0 0 0,-1 0 0,1 0 0,2-1 0,54-32 114,-57 34-112,33-26 77,0-2 0,29-32 0,10-8 48,-72 68-108,0-1 0,0 1 0,0-1-1,-1 1 1,1-1 0,0 1-1,0-1 1,0 0 0,-1 1 0,1-1-1,0 0 1,-1 0 0,1 0-1,-1 1 1,1-1 0,-1 0 0,1 0-1,-1 0 1,0 0 0,1 0-1,-1 0 1,0 0 0,0 0 0,0 0-1,0-2 1,-1 2-19,0 1 1,0-1-1,0 1 0,0-1 1,0 1-1,0 0 0,0 0 0,-1-1 1,1 1-1,0 0 0,0 0 1,0 0-1,-1 0 0,1 0 0,0 0 1,0 1-1,-2-1 0,-57 17-430,50-12 371,0 1 0,1 1 0,0-1 0,0 2 0,-13 12-1,20-18 45,0 0 0,0 0 0,0 0 0,1 0 0,-1 1 0,0-1 0,1 1-1,0-1 1,0 1 0,-1 0 0,2-1 0,-1 1 0,0 0 0,0 0 0,1-1-1,0 1 1,-1 0 0,1 0 0,0 0 0,0 0 0,1 0 0,-1 0-1,1-1 1,-1 1 0,1 0 0,2 5 0,-2-6 3,1-1 0,-1 1 0,0 0 0,1-1 0,-1 1 0,1-1 0,-1 0 0,1 1 0,-1-1 0,1 0 0,0 0 0,0 0 0,0 0 0,0-1 0,0 1 0,0 0 0,0-1 0,0 0 0,0 1 0,0-1 0,0 0 0,0 0 0,0 0 0,0 0 0,0 0 0,0 0 0,0-1 0,0 1 0,0-1 0,0 1 0,0-1 0,0 0 0,0 0 0,2-2 0,7-1 24,-1-1 0,-1-1 0,1 0 0,16-12 0,11-21 196,-27 16 98,-10 22-292,0 1-1,-1-1 0,1 0 0,0 1 0,0-1 0,0 0 0,-1 1 0,1-1 0,0 1 0,-1-1 0,1 1 0,-1-1 1,1 1-1,0-1 0,-1 1 0,1-1 0,-1 1 0,1-1 0,-1 1 0,0 0 0,1-1 0,-1 1 0,1 0 0,-1 0 0,0-1 1,1 1-1,-1 0 0,1 0 0,-1 0 0,0 0 0,1 0 0,-2 0 0,1-1-34,0 1 0,1 0 1,-1 0-1,0 0 0,0 0 0,0 0 0,1 0 0,-1 0 1,0 0-1,0 0 0,0 0 0,1 0 0,-1 0 0,0 1 0,0-1 1,1 0-1,-1 0 0,0 1 0,0-1 0,1 1 0,-1-1 1,0 1-1,1-1 0,-1 1 0,1-1 0,-1 1 0,1-1 0,-1 1 1,0 1-1,0-1 1,1 1 0,-1 0 1,1 0-1,0 0 0,-1 0 1,1-1-1,0 1 0,0 0 1,0 0-1,0 0 0,1 0 1,-1 2-1,1 2 14,1-1 0,0 1 0,-1 0-1,2-1 1,-1 0 0,1 1 0,3 5 0,-3-8 5,0 0-1,0 0 1,0 0-1,0 0 1,1-1 0,-1 1-1,1-1 1,-1 0-1,1 0 1,0 0 0,0-1-1,0 0 1,0 1-1,0-1 1,0 0 0,7 0-1,-3-1 11,0 0 0,0-1 0,0 1 0,0-2 0,-1 1 0,1-1 0,0 0-1,9-4 1,4-4 22,0 0-1,-1-2 1,0 0-1,-1-1 0,19-17 1,-21 16 40,0-2 1,-1 0-1,-1 0 1,0-1-1,17-28 1,-26 35-4,0 0 1,-1 0-1,-1-1 1,0 1-1,0-1 0,-1 0 1,0 0-1,-1-1 0,0 1 1,-1 0-1,0-1 1,-2-18-1,1 25-43,0-6 45,-1 0 0,0 1 0,-1-1 0,0 0 0,0 1 0,-1-1 0,0 1 0,-1 0 0,-7-13 0,11 22-81,0 1 0,-1 0 0,1-1 0,0 1 0,-1 0 0,1-1 0,-1 1 0,1 0 0,0-1 0,-1 1 0,1 0 0,-1 0 0,1 0 1,-1-1-1,1 1 0,-1 0 0,1 0 0,-1 0 0,1 0 0,-1 0 0,1 0 0,-1 0 0,1 0 0,-1 0 0,1 0 0,-1 0 0,1 0 0,0 0 0,-1 0 0,1 1 0,-1-1 0,1 0 1,-1 0-1,1 0 0,-1 1 0,1-1 0,0 0 0,-1 1 0,1-1 0,0 0 0,-1 1 0,1-1 0,0 0 0,-1 1 0,1-1 0,0 1 0,0-1 0,-1 1 0,1-1 0,0 0 0,0 1 1,0-1-1,0 1 0,-1-1 0,1 1 0,0-1 0,0 1 0,0 0 0,-11 34-512,11-33 531,-8 29-25,1 1-1,2 0 1,1 0 0,2 1 0,1-1-1,2 0 1,0 1 0,13 60 0,-13-90 15,-1 1 0,1-1 1,0 0-1,1 1 0,-1-1 1,1 0-1,-1 0 1,1 0-1,0 0 0,0 0 1,0 0-1,0-1 0,1 1 1,4 3-1,-5-4-2,0-1 0,0 0 0,1 0 0,-1 0 0,0 0 0,1-1 0,-1 1 0,1-1 0,-1 1 0,0-1 0,1 0 0,-1 0 0,1 0 0,-1 0 0,1 0-1,2-1 1,8-4-1,0 1-1,0-1 0,-1-1 0,0 0 0,0-1 0,12-9 0,6-3 63,-29 18-75,0 1-1,0 0 0,0 0 1,0 0-1,-1-1 1,1 1-1,0 0 0,0 0 1,0 0-1,0 0 0,0 1 1,0-1-1,0 0 1,-1 0-1,1 0 0,0 1 1,0-1-1,0 0 1,-1 1-1,1-1 0,0 1 1,0-1-1,-1 1 0,1-1 1,0 1-1,-1 0 1,2 0-1,21 27-325,-3-5 322,-17-21-23,1 0 0,0 1-1,0-1 1,0-1-1,0 1 1,0 0-1,0-1 1,0 0 0,0 0-1,0 0 1,1-1-1,-1 1 1,0-1 0,1 0-1,4-1 1,-1 0-131,0 0 0,1-1 0,-1-1-1,0 1 1,0-1 0,0-1 0,9-4 0,51-40-4221,-14 0-5306,-28 21 2342</inkml:trace>
</inkml:ink>
</file>

<file path=ppt/ink/ink2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8:40.081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612 14 8490,'-34'-13'12318,"57"26"-10076,-5 4-4043,-14-10-1587,-2 1-3280</inkml:trace>
  <inkml:trace contextRef="#ctx0" brushRef="#br0" timeOffset="1">1 376 16556,'0'-2'1184,"0"1"-80,0-1 40,4-1-104,4-2-335,2-1-369,4-4-272,7-1-88,10-2 24,6-2-16,5 3 32,0-3-24,-2 7-160,-5 0-632,1 3-1521,-11 4-3728,-1 2-6218</inkml:trace>
</inkml:ink>
</file>

<file path=ppt/ink/ink2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8:41.332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93 573 8,'7'-9'2416,"-1"-1"0,1 0 0,-2 0 0,0-1 0,6-18 0,-10 27-2072,0 1 0,-1-1 0,1 0 0,-1 1 0,0-1 0,1 0 0,-1 1 0,0-1 0,0 0-1,0 0 1,0 1 0,-1-1 0,1 0 0,0 0 0,-1 1 0,1-1 0,-1 0 0,0 1 0,1-1 0,-1 1 0,0-1 0,0 1 0,-2-3 0,2 3-259,-1 0 1,0 0 0,0 0-1,1 0 1,-1 1 0,0-1 0,0 1-1,0-1 1,0 1 0,0-1 0,0 1-1,0 0 1,0 0 0,0 0-1,0 0 1,-3 1 0,1 0-105,-1 1 0,1-1-1,-1 1 1,1 0 0,-1 0 0,1 1 0,0-1 0,0 1-1,0 0 1,1 0 0,-1 0 0,1 1 0,-1-1 0,1 1-1,0 0 1,0 0 0,1 0 0,-1 0 0,1 0 0,0 1 0,0-1-1,0 1 1,1-1 0,-2 7 0,1-4 13,0-1-1,0 0 1,1 1 0,0-1 0,0 1 0,1-1-1,0 1 1,0-1 0,0 1 0,1-1 0,-1 1-1,2-1 1,-1 1 0,1-1 0,0 0-1,0 1 1,5 8 0,-5-13-11,0 1 1,0-1-1,0 0 1,0 0-1,0 0 1,1 0-1,-1 0 1,0 0-1,1 0 0,0-1 1,-1 1-1,1-1 1,0 0-1,0 0 1,0 0-1,-1 0 0,1 0 1,0-1-1,0 0 1,0 1-1,0-1 1,1 0-1,-1 0 1,0 0-1,0-1 0,0 1 1,0-1-1,-1 0 1,1 0-1,0 0 1,0 0-1,0 0 1,-1 0-1,1-1 0,0 0 1,-1 1-1,1-1 1,3-4-1,3-1 21,0-1 0,-1 0 0,0 0 0,0-1 0,-1 0 0,0 0-1,-1 0 1,10-21 0,-13 23 26,0-1 0,-1 0 0,0-1 1,0 1-1,-1 0 0,0-1 0,0 1 0,-1 0 0,0-1 0,-2-8 0,2 15-26,0 1-1,0-1 0,-1 0 1,1 1-1,-1-1 1,1 1-1,-1-1 1,0 1-1,0-1 1,0 1-1,1-1 0,-1 1 1,0 0-1,-1-1 1,1 1-1,0 0 1,0 0-1,0 0 0,-1 0 1,1 0-1,-3-1 1,2 1-22,-1 1 0,0 0 0,1 0 0,-1 0 0,1 0 0,-1 0 0,0 0 0,1 1 0,-1-1 0,1 1 0,-1 0 0,1 0 0,0 0 0,-1 0 0,1 0 0,0 0 1,-1 1-1,-3 3 0,-7 4-23,-1 0 0,1 2 1,1 0-1,0 0 0,-11 14 1,20-22 36,1 0 1,-1 0-1,1 0 1,0 0 0,-1 0-1,2 1 1,-1-1-1,0 1 1,1 0 0,-1-1-1,1 1 1,0 0 0,0 0-1,1-1 1,-1 1-1,1 0 1,0 0 0,0 0-1,0 0 1,0 0 0,1 0-1,-1 0 1,1 0-1,0-1 1,0 1 0,1 0-1,1 4 1,-1-6 6,1 1 1,-1 0-1,1-1 1,-1 0-1,1 1 1,0-1-1,-1 0 0,1 0 1,0-1-1,0 1 1,1-1-1,-1 1 1,0-1-1,0 0 1,1 0-1,-1 0 1,1-1-1,-1 1 0,1-1 1,-1 0-1,1 0 1,-1 0-1,1 0 1,6-2-1,8-1 31,1-1 0,-1-1 0,23-9 0,-34 11-35,29-12 52,0-2 0,-1-2 0,42-29 0,-55 34-15,-22 14-42,0 0 0,0 0 0,1 0-1,-1 0 1,0 0 0,0 0 0,1 0-1,-1 0 1,0 0 0,0 0 0,0 0 0,1 0-1,-1 0 1,0 0 0,0 0 0,1 0-1,-1 0 1,0 0 0,0 1 0,0-1-1,1 0 1,-1 0 0,0 0 0,0 0 0,0 0-1,0 0 1,1 1 0,-1-1 0,0 0-1,0 0 1,0 0 0,0 1 0,0-1-1,0 0 1,1 0 0,-1 0 0,0 1 0,0-1-1,0 0 1,0 0 0,0 0 0,0 1-1,0-1 1,0 0 0,0 0 0,0 1-1,4 21-126,-3-15 135,0 0 0,1 0 0,-1-1 0,1 1 0,5 10-1,-7-16 2,1 0-1,-1 0 0,1 0 0,0 0 0,0 0 0,-1 0 0,1-1 0,0 1 0,0 0 0,0 0 1,0-1-1,0 1 0,0-1 0,0 1 0,0-1 0,0 1 0,0-1 0,0 1 0,0-1 1,0 0-1,0 0 0,0 1 0,1-1 0,-1 0 0,0 0 0,0 0 0,0 0 0,0 0 0,0-1 1,1 1-1,-1 0 0,0-1 0,0 1 0,0 0 0,0-1 0,0 1 0,0-1 0,0 0 0,2-1 1,36-29 175,-35 27-180,0-1 0,1 1 1,-1 0-1,1 1 0,0-1 1,1 1-1,-1 0 0,0 0 1,12-4-1,-15 8-28,0-1 0,0 1-1,0 0 1,0 0 0,0 0 0,0 0 0,0 1 0,-1-1 0,1 0-1,0 1 1,-1 0 0,1-1 0,-1 1 0,0 0 0,1-1-1,-1 1 1,0 0 0,1 4 0,0-3 28,0 0 1,0 1-1,1-1 0,-1 0 1,1-1-1,-1 1 0,1 0 0,6 3 1,-2-3 13,1 0 1,-1-1 0,1 0-1,-1-1 1,1 0 0,0 0 0,0 0-1,-1-1 1,1-1 0,0 1-1,0-1 1,-1 0 0,1-1-1,0 0 1,-1 0 0,1-1-1,8-3 1,-4-1 50,1 0 0,-1-1 0,-1 0 0,1 0 0,-1-1 0,-1-1 0,0 0 0,14-17 0,-23 26-42,0 1 0,-1 0 0,1-1 1,-1 1-1,1-1 0,-1 1 0,1-1 1,-1 1-1,0-1 0,1 1 0,-1-1 1,1 1-1,-1-1 0,0 0 0,0 1 1,1-1-1,-1 1 0,0-1 0,0 0 1,0 1-1,0-1 0,1 0 0,-1 1 1,0-1-1,0 0 0,0 1 0,-1-1 1,1 0-1,0 1 0,0-1 0,0 0 0,0 1 1,-1-1-1,1-1 0,-25 2 77,-30 19-401,45-13 259,-1 0 0,1 0 0,1 1-1,-15 13 1,23-19 25,-1 0 0,0 1 1,1-1-1,0 0 0,-1 1 0,1-1 1,0 1-1,-1 0 0,1 0 0,0-1 1,0 1-1,0 0 0,1 0 0,-1 0 1,0 0-1,1 0 0,-1 0 1,1 0-1,0 0 0,0 0 0,-1 0 1,1 0-1,0 0 0,1 0 0,-1 0 1,0 0-1,1 0 0,-1 0 0,1 0 1,0 0-1,-1 0 0,1 0 0,2 2 1,-2-3 1,0 1 0,0-1 0,1 0 1,-1 0-1,1 0 0,-1-1 1,1 1-1,-1 0 0,1 0 1,-1-1-1,1 1 0,0-1 1,-1 0-1,1 1 0,0-1 0,-1 0 1,1 0-1,0 0 0,-1 0 1,1 0-1,0 0 0,-1-1 1,1 1-1,0 0 0,-1-1 0,1 0 1,-1 1-1,1-1 0,-1 0 1,1 0-1,1-1 0,46-31 190,-46 31-174,8-6 191,-1-2 0,0 1 1,0-1-1,-1-1 0,13-17 0,-28 32 351,5-4-564,0 0 1,1 0 0,-1 0-1,0 1 1,1-1 0,-1 0-1,1 1 1,-1-1 0,1 0-1,-1 1 1,1-1 0,-1 0-1,1 1 1,-1-1 0,1 1 0,0-1-1,-1 1 1,1-1 0,0 1-1,-1 0 1,1-1 0,0 1-1,0-1 1,-1 1 0,1 0-1,0-1 1,0 1 0,0-1-1,0 1 1,0 0 0,0-1-1,0 1 1,0 0 0,0-1-1,0 1 1,0 0 0,1 0-1,-1 1 22,0-1-1,0 1 0,0 0 1,1-1-1,-1 1 0,1 0 1,-1-1-1,1 1 1,0-1-1,0 1 0,-1-1 1,1 1-1,0-1 0,0 0 1,0 1-1,1-1 0,-1 0 1,0 0-1,0 0 1,1 0-1,-1 0 0,0 0 1,1 0-1,1 1 0,1-1 3,0 0-1,-1 0 0,1-1 1,0 1-1,0-1 1,0 1-1,0-1 0,0 0 1,0-1-1,4 0 0,6-2 15,0 0-1,-1-1 0,0 0 1,0-1-1,13-7 1,0-2 66,-1-1 0,-1-2 1,0 0-1,-1-2 0,-1 0 1,0-2-1,-2 0 0,0-1 1,19-29-1,-32 38 22,1 1 0,-2-1 1,1 0-1,-2 0 0,0-1 0,0 0 1,-2 0-1,5-28 0,-7 31-14,-1-1 0,0 1 0,-1 0 0,0 0 0,-1 0 1,0 0-1,-1 0 0,0 0 0,0 1 0,-2-1 0,1 1 0,-11-18 0,15 28-94,0-1-1,0 1 0,-1 0 0,1-1 1,0 1-1,0-1 0,-1 1 0,1 0 1,0-1-1,-1 1 0,1 0 0,0-1 1,-1 1-1,1 0 0,0 0 0,-1-1 1,1 1-1,0 0 0,-1 0 0,1 0 1,-1-1-1,1 1 0,-1 0 0,1 0 1,0 0-1,-1 0 0,1 0 1,-1 0-1,1 0 0,-1 0 0,1 0 1,-1 0-1,1 0 0,-1 0 0,0 1 1,-12 14-350,-5 26-88,17-39 456,-14 43-64,2 0-1,-10 68 1,20-85 50,0 0 0,2 0-1,0 0 1,3 0 0,6 42 0,-8-65-21,1 0 0,0-1 1,0 1-1,0-1 0,1 1 0,0-1 0,0 1 0,0-1 1,0 0-1,1 0 0,-1 0 0,1 0 0,0-1 0,0 1 1,1-1-1,-1 1 0,1-1 0,-1 0 0,1-1 0,0 1 1,0-1-1,0 1 0,1-1 0,-1 0 0,1-1 0,-1 1 1,1-1-1,-1 0 0,9 1 0,-4-2-80,1 0 0,-1 0 0,0-1-1,1 0 1,-1-1 0,0 0 0,0-1 0,0 0 0,0 0 0,0-1-1,0 0 1,-1 0 0,0-1 0,9-7 0,-1 1-1440,-1-2 1,19-18-1,0-15-8863,-20 18 2442</inkml:trace>
</inkml:ink>
</file>

<file path=ppt/ink/ink2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8:43.779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85 876 1112,'38'-28'4734,"-2"2"383,45-42-1,-72 59-4541,0 1 0,-1-2 0,0 1 0,-1-1 0,0 0 0,-1-1 0,0 1 0,0-1 0,7-22 0,-12 29-493,-1 0 0,1 0 1,-1 1-1,0-1 1,0 0-1,0 0 0,0 1 1,-1-1-1,1 0 0,-1 0 1,0 1-1,0-1 1,-1 1-1,1-1 0,-1 1 1,0-1-1,1 1 1,-2 0-1,1 0 0,0 0 1,0 0-1,-1 0 0,0 0 1,0 1-1,1 0 1,-1-1-1,-6-2 0,4 2-90,1 0-1,-1 0 1,0 1-1,0 0 0,0 0 1,0 0-1,0 1 1,0-1-1,0 1 1,0 0-1,-1 1 0,1 0 1,0-1-1,0 2 1,-1-1-1,1 0 1,0 1-1,0 0 0,-10 3 1,3 2-51,0 1 0,1 0 0,-1 0-1,1 1 1,1 1 0,-1 0 0,2 0 0,-1 1 0,1 0 0,-8 12 0,13-16 38,0-1 0,0 1 1,1-1-1,0 1 0,0 0 1,0 0-1,1 0 0,0 1 1,0-1-1,1 1 0,-1-1 1,1 1-1,1-1 0,-1 1 1,1 0-1,1-1 0,-1 1 1,1-1-1,0 1 0,0-1 1,1 1-1,3 9 0,-3-12 19,0-1 0,0 1 1,1-1-1,-1 1 0,1-1 0,0 0 0,-1 0 0,1 0 0,1 0 0,-1-1 0,0 1 0,1-1 1,-1 0-1,1 0 0,-1 0 0,1-1 0,0 1 0,0-1 0,0 0 0,0 0 0,0 0 0,0 0 1,0-1-1,0 1 0,1-1 0,-1 0 0,0-1 0,0 1 0,0-1 0,0 0 0,0 0 0,5-2 0,1 0 62,0 0 0,0-1 0,0 0 0,-1-1-1,1 0 1,-1-1 0,-1 0 0,1 0 0,-1-1-1,0 0 1,11-12 0,-7 3 82,0 0 0,-1 0 0,9-20-1,-17 28-48,1 1-1,-1-1 1,0 0-1,-1 0 1,0 0-1,0 0 1,-1 0-1,0 0 1,0-17-1,-1 25-85,1-1-1,-1 1 1,0-1-1,0 1 0,0-1 1,0 1-1,0 0 1,0-1-1,0 1 0,0-1 1,0 1-1,0-1 1,-1 1-1,1-1 1,0 1-1,0-1 0,0 1 1,0 0-1,-1-1 1,1 1-1,0-1 0,0 1 1,-1 0-1,1-1 1,0 1-1,-1 0 0,1-1 1,-1 1-1,1 0 1,0-1-1,-1 1 1,1 0-1,-1 0 0,1 0 1,0-1-1,-1 1 1,1 0-1,-1 0 0,1 0 1,-1 0-1,1 0 1,-1 0-1,1 0 0,-1 0 1,1 0-1,-1 0 1,1 0-1,-1 0 1,1 0-1,-1 0 0,1 1 1,0-1-1,-1 0 1,1 0-1,-1 0 0,1 1 1,0-1-1,-1 0 1,1 1-1,-1-1 0,0 1 1,0 0-64,-1 1 1,0 0 0,0 0-1,0 0 1,1-1 0,-1 2-1,1-1 1,-1 0 0,1 0-1,0 0 1,-2 4 0,-17 98-48,5 1-1,-4 124 1,14-126 129,-5 0 0,-33 144 0,34-207 2,-13 44-2,20-77 9,0 0 0,-1 0 0,0-1 0,0 1 0,-1-1-1,0 0 1,0 0 0,-1 0 0,-4 5 0,8-10 0,0 0-1,0 0 1,-1 0 0,1 0-1,0 0 1,0 0 0,-1 0-1,1-1 1,-1 1 0,1 0-1,-1-1 1,1 1 0,-1-1-1,1 0 1,-1 1 0,1-1-1,-1 0 1,1 0 0,-1 0-1,0 0 1,1 0 0,-1 0-1,1 0 1,-4-1 0,3-1-11,-1 1 0,1-1 0,-1 1 0,1-1 0,-1 0 0,1 0-1,0 0 1,0 0 0,0-1 0,0 1 0,0-1 0,-1-2 0,-4-6-43,1-1 1,1 1-1,0-1 0,1 0 0,-3-14 1,2 0-63,2 0 0,1-1 0,1 1 1,2-1-1,0 1 0,2-1 0,0 1 1,2 0-1,1 0 0,2 1 0,0-1 1,14-27-1,2-1-124,3 2 1,2 1-1,3 1 0,53-65 0,42-22-53,-91 104 262,-3-2 0,-1-2 0,51-74-1,-82 108 24,1 1 0,-1-1 0,1 0 0,-1 0 0,0 0 0,0 0 0,0 0 0,-1 0 0,1 0 0,-1-1 0,1 1 0,-1-4 0,0 6-16,-1 0-1,1 1 0,0-1 0,0 1 0,0-1 0,0 1 0,-1-1 0,1 1 0,0-1 0,0 1 0,-1-1 0,1 1 0,0 0 0,-1-1 0,1 1 0,-1-1 0,1 1 0,0 0 0,-1-1 0,1 1 0,-1 0 0,1-1 0,-1 1 0,1 0 0,-1 0 0,0-1 0,-1 1-20,0 0 1,1 0-1,-1 0 1,0 1 0,1-1-1,-1 0 1,0 1-1,0-1 1,1 1-1,-1-1 1,1 1-1,-1 0 1,-1 0-1,-7 6-36,0 0 1,0 1-1,0-1 0,1 2 0,1-1 0,-1 1 1,1 1-1,1 0 0,0 0 0,0 0 1,1 1-1,0 0 0,-5 14 0,11-22 41,-1 0 0,1-1 0,-1 1 0,1 0 0,0-1 0,0 1 0,0 0 0,0-1-1,1 1 1,-1 0 0,1-1 0,0 1 0,-1 0 0,1-1 0,0 1 0,1-1 0,-1 0 0,0 1 0,1-1-1,-1 0 1,1 0 0,0 0 0,-1 0 0,1 0 0,0 0 0,0 0 0,1-1 0,-1 1 0,0-1 0,0 1-1,1-1 1,-1 0 0,1 0 0,-1 0 0,1 0 0,-1-1 0,1 1 0,3 0 0,13 2-47,0 0 1,1-1-1,-1 0 1,24-3-1,-27 1 44,-13 0 7,3 0-31,0 0 0,0 0-1,0 1 1,0-1 0,-1 1-1,8 3 1,-12-4 27,0 0 0,0 1 0,0-1 0,-1 1 0,1 0 0,0-1 0,0 1 0,0 0 0,0-1 0,-1 1 0,1 0 0,0 0 0,-1 0 0,1-1 0,-1 1 0,1 0 0,-1 0 0,1 0 0,-1 0 0,0 0 0,1 0 0,-1 0 0,0 0 0,0 0 0,0 0 0,0 1 0,0-1 0,0 0 1,0 0-1,0 0 0,0 0 0,0 0 0,0 0 0,-1 0 0,1 0 0,0 0 0,-1 0 0,1 0 0,-1 0 0,1 0 0,-1-1 0,-1 2 0,-13 26-122,11-22 117,0 1 1,0-1-1,0 1 0,1 0 1,0 0-1,0 0 0,1 0 1,0 0-1,0 0 0,-1 12 0,4-18 9,-1 0 0,0 0 0,1 0 0,-1 0 0,1 0 0,-1-1 0,1 1 0,0 0 0,-1 0 0,1-1 0,-1 1 0,1 0 0,0-1 0,0 1 0,-1-1 0,1 1 0,0-1 0,0 1 0,0-1 0,0 0 0,0 1 0,0-1 0,0 0 0,-1 0 0,1 1 0,0-1 0,0 0 0,0 0 0,0 0 0,0 0 0,0 0 0,0-1 0,0 1 0,0 0 0,0 0 0,0-1 0,0 1 0,1-1 0,39-12 32,-39 12-28,14-7 59,1-1 1,-2-1-1,1 0 0,-1-1 1,-1-1-1,0 0 1,0 0-1,-1-2 1,-1 0-1,-1 0 1,0-1-1,0 0 0,13-28 1,-22 32 369,-6 9-236,3 3-217,0-1-1,0 1 0,1 0 0,-1-1 0,0 1 1,0 0-1,1 0 0,-1-1 0,0 1 0,1 0 1,-1 0-1,1 0 0,-1 0 0,1 0 0,0 0 1,-1 0-1,1 0 0,-1 2 0,1 4 13,-1-1-1,1 1 1,0 0-1,0 0 0,1-1 1,0 1-1,0 0 1,1-1-1,0 1 0,0-1 1,0 1-1,1-1 1,0 0-1,0 0 1,0 0-1,1-1 0,6 9 1,-8-12 14,0 1 1,1-1 0,-1 0 0,0 0-1,1 0 1,-1 0 0,1-1-1,-1 1 1,1-1 0,0 0 0,-1 1-1,1-1 1,0 0 0,0-1-1,0 1 1,0 0 0,0-1 0,0 0-1,0 0 1,0 0 0,0 0-1,0 0 1,0 0 0,0-1 0,0 1-1,0-1 1,0 0 0,0 0-1,0 0 1,0-1 0,-1 1-1,1 0 1,-1-1 0,1 0 0,-1 0-1,1 0 1,-1 0 0,0 0-1,0 0 1,2-3 0,2-1 24,-1 0 1,0-1-1,0 1 0,-1-1 0,0 0 1,0 0-1,0-1 0,-1 1 1,0-1-1,-1 1 0,0-1 0,0 0 1,1-9-1,-3 13-17,1 0 0,-1 0 0,0 0 1,0 0-1,0 0 0,-1 0 0,0 0 0,0 0 0,0 0 1,0 0-1,0 1 0,-1-1 0,1 0 0,-1 1 0,0-1 1,-1 1-1,1-1 0,0 1 0,-1 0 0,0 0 0,0 0 1,0 0-1,0 1 0,0-1 0,0 1 0,-1 0 0,1 0 1,-5-2-1,5 3-25,0 0 0,0 1 1,0-1-1,0 0 0,0 1 1,0 0-1,0 0 0,0 0 0,0 0 1,-1 1-1,1-1 0,0 1 1,0 0-1,0 0 0,0 0 0,0 0 1,0 0-1,1 0 0,-1 1 1,0 0-1,1-1 0,-1 1 1,1 0-1,-4 3 0,1 0-11,-1 0 0,1 1-1,0-1 1,1 1 0,-1 0 0,1 0-1,0 1 1,1-1 0,-4 8 0,6-11 11,-1 1 0,1-1 1,0 0-1,0 1 0,0-1 0,1 1 1,-1-1-1,1 1 0,0-1 1,0 1-1,0-1 0,0 1 1,1-1-1,-1 1 0,1-1 1,0 0-1,0 1 0,0-1 0,1 0 1,-1 0-1,1 0 0,0 1 1,0-2-1,0 1 0,0 0 1,0 0-1,0-1 0,1 1 1,-1-1-1,1 0 0,5 4 1,-3-3-13,1 0 0,0-1 0,0 0 0,-1 0 0,2 0 0,-1-1 0,0 1 0,0-1 0,0-1 0,0 1 0,1-1 0,-1 0 0,0-1 0,0 0 0,0 0 0,12-3 0,21-8 43,59-28-1,-84 33 71,0 0 0,-1-1 0,0 0-1,-1-1 1,0-1 0,0 0 0,14-16-1,-29 33-100,-1 1-1,1 0 1,0 0-1,1-1 1,0 2-1,0-1 1,0 13-1,0-15 0,2 0 0,-1 1-1,1-1 1,-1 1 0,2-1-1,-1 0 1,1 1 0,0-1-1,0 0 1,1 1 0,4 9-1,26-40 357,83-72-241,-103 87-93,-11 7-19,1 1-1,0-1 1,-1 1 0,1 0-1,0-1 1,0 1 0,0 0 0,0 0-1,0 0 1,0 0 0,0 1-1,0-1 1,0 0 0,4 0-1,-5 2-8,0 0-1,0 0 1,0 0-1,-1 1 0,1-1 1,0 0-1,-1 0 0,1 0 1,-1 1-1,1-1 0,-1 0 1,1 1-1,-1-1 1,0 0-1,0 1 0,0-1 1,0 0-1,0 1 0,0-1 1,0 0-1,0 1 0,-1 1 1,1 0 21,0-1 0,0 0 1,0 0-1,0 1 0,1-1 1,-1 0-1,1 0 0,-1 1 1,1-1-1,0 0 0,0 0 1,0 0-1,0 0 0,0 0 0,1 0 1,-1 0-1,0-1 0,1 1 1,-1 0-1,1-1 0,0 1 1,0-1-1,-1 1 0,1-1 1,0 0-1,0 0 0,0 0 0,5 2 1,-4-3 12,0 1 1,1-1 0,-1 1-1,1-1 1,-1 0-1,0 0 1,1-1-1,-1 1 1,1-1 0,-1 1-1,0-1 1,1 0-1,-1 0 1,0-1-1,0 1 1,0-1 0,0 1-1,0-1 1,4-3-1,-3 1 79,-1 0-1,1-1 1,-1 1-1,0 0 1,0-1-1,-1 0 1,1 1-1,1-7 1,9-9-1184,-9 19 1137,0 1 0,0-1 0,1 0 0,-1 0 0,0-1 0,0 1 1,0-1-1,-1 0 0,1 0 0,0 0 0,-1-1 0,1 1 0,-1-1 1,6-5-1,-7 6 18,0 0 0,0-1 0,0 1 1,0 0-1,0-1 0,0 1 0,-1-1 0,1 0 1,-1 1-1,0-1 0,1 0 0,-1 0 0,-1 0 1,1 0-1,0 0 0,-1 0 0,1 0 0,-1 0 1,0 0-1,-1-5 0,3 5-76,0 0 0,-1 0 0,1 1 0,0-1 0,0 1 0,1 0 0,-1 0 0,0 0 0,1 0 0,-1 0 0,1 0 0,0 0 0,0 1 0,4-2 0,7-6 31,30-24 199,80-76 0,-118 103-248,5-5 171,-1 0-1,0 0 1,0 0 0,14-25 0,-23 34-118,0 0 1,1 0 0,-1 0-1,0 0 1,-1 0 0,1 0-1,0-1 1,0 1 0,-1 0-1,0-1 1,1 1 0,-1 0-1,0-1 1,0 1-1,0-1 1,0 1 0,-1 0-1,1-1 1,-1 1 0,1 0-1,-1 0 1,0-1 0,0 1-1,0 0 1,0 0 0,0 0-1,-1 0 1,1 0 0,0 0-1,-1 0 1,0 0 0,1 1-1,-1-1 1,0 1 0,0-1-1,0 1 1,0 0 0,0 0-1,-3-2 1,4 2-46,-1 1 0,1-1 0,-1 0 0,0 1 0,1-1 0,-1 1 0,0-1 0,0 1 0,0 0 0,1-1 0,-1 1 0,0 0 0,0 0 0,0 1 0,1-1 0,-1 0 0,0 0-1,0 1 1,1-1 0,-1 1 0,-1 1 0,-1 0-8,1 0 0,0 0 0,0 0 0,0 1 0,0 0 1,0-1-1,0 1 0,1 0 0,-4 5 0,-4 9-32,1 0 0,1 0 0,-8 24 0,9-25 36,-3 11-79,0-1-1,2 2 1,1-1-1,1 1 0,2 0 1,1 0-1,0 0 1,2 1-1,2-1 1,7 55-1,-8-81 70,0 0-1,1 1 1,-1-1-1,1 0 1,0 1 0,-1-1-1,1 0 1,0 0-1,0 0 1,1 1 0,-1-1-1,0 0 1,1-1-1,-1 1 1,1 0 0,0 0-1,-1-1 1,1 1-1,0-1 1,0 1 0,0-1-1,0 0 1,0 0-1,0 0 1,1 0 0,2 1-1,-2-2 23,1 1-1,0-1 0,0-1 1,0 1-1,0-1 1,0 1-1,0-1 0,-1 0 1,1 0-1,0-1 1,-1 1-1,1-1 0,-1 0 1,1 0-1,4-4 1,28-18 89,0-3 0,-2-1 1,-1-1-1,-1-2 0,-2-1 0,37-50 1,-51 58 37,-1 0 1,-1-1 0,-1 0 0,-1-1-1,-1 0 1,-1-1 0,-2 0-1,-1-1 1,-1 0 0,5-55-1,-10 64-18,1 6-3,-1 0-1,0-1 1,-2 1-1,1 0 1,-1 0-1,-1 0 1,-6-23-1,8 36-86,-1-1 0,1 1 0,0 0 0,0-1-1,0 1 1,0 0 0,0-1 0,0 1 0,-1 0 0,1-1 0,0 1-1,0 0 1,-1 0 0,1-1 0,0 1 0,0 0 0,-1 0 0,1-1-1,0 1 1,-1 0 0,1 0 0,0 0 0,-1-1 0,1 1 0,0 0-1,-1 0 1,1 0 0,0 0 0,-1 0 0,1 0 0,-1 0 0,1 0-1,0 0 1,-1 0 0,1 0 0,0 0 0,-1 0 0,1 0-1,-1 0 1,-14 14-297,-8 25-153,23-37 488,-27 61-90,4 2 1,2 1-1,-15 85 1,23-95 56,4-17-7,-6 62 0,13-88-21,2-1-1,0 1 0,0 0 0,1-1 1,1 1-1,0-1 0,1 0 0,0 1 0,5 12 1,-7-23 10,-1-1 1,1 0-1,-1 1 1,1-1-1,-1 0 0,1 0 1,0 1-1,0-1 1,0 0-1,-1 0 1,1 0-1,0 0 1,0 0-1,0 0 1,1 0-1,-1-1 1,0 1-1,0 0 1,0 0-1,1-1 0,-1 1 1,0-1-1,1 1 1,-1-1-1,0 0 1,1 1-1,-1-1 1,0 0-1,1 0 1,-1 0-1,1 0 1,-1 0-1,0 0 1,1-1-1,-1 1 0,1 0 1,-1-1-1,0 1 1,0-1-1,1 1 1,-1-1-1,0 0 1,0 1-1,1-1 1,-1 0-1,0 0 1,1-1-1,9-7 52,0-1 0,0-1 0,18-22 0,-3 3-106,-26 49-1223,-1-9 1205,0-1 0,1 1 0,0 0 0,0 0 0,1-1 0,0 1 0,4 12 0,-4-20 88,1-1-1,-1 1 1,1-1 0,-1 0-1,1 0 1,-1 0 0,1 1-1,0-1 1,-1-1 0,1 1-1,0 0 1,0 0 0,0-1-1,0 1 1,0-1 0,0 1-1,0-1 1,0 0-1,0 0 1,0 0 0,0 0-1,0 0 1,-1 0 0,1-1-1,0 1 1,0-1 0,0 1-1,0-1 1,0 0 0,2-1-1,10-3 43,-1-2 0,1 0 0,12-9 0,-14 9-77,15-9-155,37-30 0,-23 6-3230,-36 34 1514,-1 0-1,0 0 1,0 0 0,0 0-1,3-9 1,-1-1-6204</inkml:trace>
</inkml:ink>
</file>

<file path=ppt/ink/ink2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8:44.152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10 69 20668,'-5'2'1089,"2"-2"-321,2 0-344,5-2-128,1 1-80,5-1-8,6-1-88,11-3 40,9 1-24,14-5-64,6 0-80,7-1-216,-2 2-752,0 2-2769,-13 2-9074</inkml:trace>
</inkml:ink>
</file>

<file path=ppt/ink/ink2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8:56.750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151 17 2993,'-15'-10'7900,"0"4"-392,14 6-7425,-1 1 0,1 0 0,0 0 0,0-1 0,-1 1 0,1 0 0,0 0 0,0 1 0,0-1 0,0 0 1,0 0-1,0 0 0,1 1 0,-1-1 0,-1 2 0,-2 5 1,-1 1 1,1 0-1,1 0 1,-5 13-1,7-19-57,1-1 0,-1 1 0,0-1 0,1 1 0,-1-1 1,1 1-1,0 0 0,0-1 0,0 1 0,0 0 0,0-1 0,1 1 0,-1 0 0,1-1 0,0 1 0,0-1 0,-1 1 0,2-1 0,-1 1 0,2 2 0,-2-5 31,0 1 1,1 0-1,-1-1 0,1 0 0,-1 1 0,1-1 0,-1 0 0,1 0 0,-1 1 0,1-1 0,-1 0 0,1-1 0,-1 1 0,1 0 1,-1 0-1,1-1 0,-1 1 0,1-1 0,-1 1 0,1-1 0,-1 0 0,0 1 0,1-1 0,-1 0 0,0 0 0,0 0 0,0 0 1,2-1-1,32-31 974,-33 32-986,0-1 1,-1 1-1,0-1 0,1 0 1,-1 0-1,0 0 1,0 0-1,0 0 0,0 0 1,0 0-1,-1 0 0,1 0 1,-1 0-1,1 0 1,-1 0-1,0-1 0,0 1 1,0 0-1,0 0 0,0 0 1,0-1-1,-1 1 1,1 0-1,-1 0 0,1 0 1,-1 0-1,-1-3 0,1 3-31,-1 1 0,0-1 0,1 1 0,-1-1 0,0 1 0,0 0 0,1 0 0,-1 0 0,0 0 0,0 0 0,0 0 0,-1 0 0,1 1 0,0-1 0,0 1 0,0-1 0,0 1 0,-1 0 0,1 0 0,0 0 0,0 0 0,0 0 0,-1 1 0,1-1 0,0 1 0,0-1 0,-3 2 0,-4 1-28,0 0 0,0 1 0,0 0 0,1 0 1,-1 1-1,1 0 0,-12 11 0,17-14 3,0 0-1,1 0 1,-1 1 0,1-1-1,0 1 1,0 0 0,0 0-1,0 0 1,0 0 0,0 0-1,1 0 1,0 0 0,-1 0-1,1 1 1,0-1 0,1 0-1,-1 1 1,1-1 0,-1 1-1,1-1 1,0 1 0,0-1-1,2 7 1,-2-8 4,0-1 0,1 1 1,-1 0-1,1-1 0,-1 1 0,1-1 0,0 1 1,0-1-1,0 1 0,0-1 0,0 0 0,0 1 1,0-1-1,0 0 0,0 0 0,1 0 0,-1 0 0,0 0 1,1 0-1,-1 0 0,1 0 0,-1-1 0,2 2 1,0-2 16,1 1 1,-1-1 0,0 0 0,0 0-1,0 0 1,0 0 0,0 0 0,0-1-1,0 1 1,0-1 0,5-2-1,0 0 51,0 0 0,0-1 0,0 0 0,-1-1 0,0 0-1,0 0 1,13-12 0,-19 17-37,-1-1-1,1 1 1,0-1 0,-1 0-1,1 0 1,-1 1 0,1-1-1,-1 0 1,1 0 0,-1 1-1,1-1 1,-1 0 0,0 0 0,0 0-1,1 0 1,-1 0 0,0 0-1,0 1 1,0-1 0,0 0-1,0 0 1,0 0 0,0 0-1,0 0 1,0 0 0,-1 0-1,1 0 1,0 1 0,-1-1-1,1 0 1,0 0 0,-1 0-1,1 1 1,-1-1 0,1 0-1,-1 0 1,1 1 0,-1-1-1,0 0 1,1 1 0,-3-2-1,29 9-18293,-7-5 10210</inkml:trace>
</inkml:ink>
</file>

<file path=ppt/ink/ink2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8:57.843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155 105 440,'-4'-15'7646,"-5"-18"1358,-2 12-4145,9 21-4813,1 0 1,-1 0-1,1 1 1,-1-1-1,1 0 1,-1 1-1,1-1 1,-1 1-1,1-1 1,0 1-1,-1 0 1,1-1-1,0 1 1,0 0-1,-1 0 1,1 0-1,0 0 1,0 0 0,0 0-1,0 1 1,-1 1-1,-21 26-192,8-8 127,2 1 0,-19 44 0,28-58 15,2-1 1,-1 1-1,1 0 1,0 0-1,0 0 1,1 0-1,0 0 1,1 0-1,0 0 1,0 0-1,1 0 1,0 1-1,2 9 1,-2-15 3,0 0 0,0 0 0,0 0 0,0 0 0,1-1 0,-1 1 1,1 0-1,0-1 0,-1 1 0,1-1 0,0 0 0,1 0 0,-1 1 0,0-1 1,1-1-1,-1 1 0,1 0 0,-1-1 0,1 1 0,3 0 0,-2 0 18,0-2 0,0 1 0,1 0 0,-1-1 0,1 0 0,-1 0 0,1 0 0,-1 0 0,0-1 0,1 1 0,-1-1 0,6-2 0,2-1 42,-1-1 1,0 0-1,-1 0 0,1-1 1,-1-1-1,-1 1 1,1-2-1,-1 1 0,12-13 1,-14 11 22,0-1 0,0 1 0,-1-1 0,0-1 0,0 1 0,-1-1 0,-1 0 0,0 0 0,-1 0 0,5-20 0,-7 24-56,-1 1 0,1 0 1,-1-1-1,0 1 0,0 0 0,-1-1 0,0 1 0,0 0 1,0 0-1,-1 0 0,0 0 0,0 0 0,-1 0 0,1 0 1,-1 1-1,0-1 0,-1 1 0,1 0 0,-1 0 0,0 0 1,-7-6-1,9 9-58,-1 0 1,1 0-1,-1 1 1,1-1-1,-1 1 1,0-1-1,0 1 0,0 0 1,0 0-1,0 0 1,0 0-1,0 1 1,0-1-1,0 1 1,0 0-1,0 0 1,0 0-1,0 0 1,-1 0-1,1 1 1,0-1-1,0 1 0,0 0 1,0 0-1,0 0 1,1 0-1,-1 1 1,0-1-1,0 1 1,1 0-1,-1-1 1,1 1-1,-1 0 1,-3 5-1,2-3-188,-1 1 0,1 0 0,0 0-1,0 0 1,1 0 0,-1 0 0,1 1 0,0 0 0,1-1-1,0 1 1,-1 0 0,2 0 0,-1 0 0,1 1 0,0-1-1,0 9 1,1-9-695,1 0 0,0 0-1,1 0 1,-1 0-1,6 10 1,16 26-7920,-4-14 2886</inkml:trace>
</inkml:ink>
</file>

<file path=ppt/ink/ink2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8:58.189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182 13 11578,'-11'-13'5895,"5"15"-2564,5 29-1637,1-11-1993,-11 123 627,-33 162-1,22-176-85,10-42-117,-19 98 182,23-154-1589,-20 55 0,20-73-1856</inkml:trace>
</inkml:ink>
</file>

<file path=ppt/ink/ink2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8:58.549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5 145 6409,'-2'-7'901,"1"1"0,0-1-1,1 1 1,-1-1-1,1 1 1,0-1-1,1 1 1,0-1 0,2-8-1,-2 11-706,1 1 0,0-1 0,0 1 1,0-1-1,0 1 0,1 0 0,0 0 0,-1 0 0,1 0 0,0 0 0,0 0 0,0 1 0,1 0 0,-1-1 0,1 1 1,4-2-1,-2 1-181,0 0 0,0 1 0,1-1 0,-1 1 0,1 1 0,-1-1 0,1 1 0,0 0 0,-1 0 0,1 1 0,0 0 0,0 0 0,-1 1 0,1 0 0,12 3 0,-15-3-11,0 1 0,0 0-1,0 0 1,0 0-1,0 0 1,-1 1 0,1-1-1,-1 1 1,1 0 0,-1 0-1,0 1 1,0-1-1,0 0 1,-1 1 0,1 0-1,-1 0 1,0 0-1,0 0 1,0 0 0,-1 0-1,1 0 1,-1 0 0,0 1-1,0-1 1,0 7-1,0-4 62,-1-1-1,0 1 0,0-1 0,-1 1 1,0 0-1,0-1 0,0 1 0,-1-1 1,0 0-1,0 0 0,-1 1 0,0-1 0,0-1 1,0 1-1,-1 0 0,0-1 0,0 0 1,0 0-1,0 0 0,-8 6 0,-8 6-659,-2-1-1,1 0 0,-43 20 0,40-22-1402,16-8-1277</inkml:trace>
</inkml:ink>
</file>

<file path=ppt/ink/ink2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8:59.899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40 365 11002,'-40'6'8698,"63"-10"-8469,0-2-1,-1 0 1,1-1 0,-2-2-1,36-18 1,-43 20-104,-1-1 0,-1-1 0,0 0 0,0 0-1,0-1 1,-1-1 0,-1 0 0,0 0 0,16-24 0,-25 33-91,0 0 0,0 0 1,0 1-1,0-1 0,0 0 1,0 0-1,-1 0 0,1 0 0,0 0 1,-1 0-1,0 0 0,1 0 1,-1 0-1,0 0 0,0 0 0,0-1 1,0 1-1,-1 0 0,1 0 1,-1 0-1,1 0 0,-1 0 0,0 0 1,1 0-1,-1 1 0,0-1 1,0 0-1,0 0 0,-1 1 1,1-1-1,0 0 0,-1 1 0,1-1 1,-2 0-1,1 0-47,0 1 0,0 1 1,0-1-1,0 0 0,-1 0 0,1 1 0,0-1 1,0 1-1,0-1 0,-1 1 0,1 0 0,0 0 0,0 0 1,0 0-1,-1 1 0,1-1 0,0 1 0,0-1 1,0 1-1,0 0 0,0-1 0,0 1 0,0 0 1,0 0-1,0 1 0,0-1 0,0 0 0,0 1 0,1-1 1,-1 1-1,1-1 0,-2 3 0,-1 1-8,1 0 0,-1 0 0,1 0 0,0 0 0,1 1 0,-1-1 0,1 1 0,0 0 0,0-1 0,1 1 0,0 0 0,0 0 0,0 0-1,1 0 1,0 0 0,0 0 0,1 0 0,-1 0 0,1 0 0,1 0 0,-1 0 0,1 0 0,4 9 0,-4-9 19,0 0 1,1-1 0,0 0-1,0 1 1,0-1-1,1 0 1,-1 0-1,1-1 1,0 1-1,1-1 1,-1 0 0,1 0-1,0 0 1,0-1-1,0 0 1,0 0-1,1 0 1,-1 0-1,1-1 1,0 0-1,0 0 1,-1-1 0,10 2-1,-2-3 20,1-1 0,0 0-1,-1 0 1,1-2 0,-1 0 0,0 0 0,0-1-1,0-1 1,0 0 0,-1-1 0,0 0-1,16-11 1,-8 3 23,1-1-1,-2 0 1,0-2-1,26-29 1,-49 55-66,1 0 0,0 1 0,0-1 0,1 0 0,0 1 0,1 0 0,0-1 0,0 1 0,2 11 0,-2-5-105,3 2 668,16-34 285,18-25-674,-24 25-152,1 1 1,0 0 0,2 1-1,0 1 1,0 0 0,25-15-1,-39 27-14,0 1 1,-1 0-1,1 0 0,0-1 0,0 1 0,0 0 0,0 0 1,0 0-1,0 0 0,0 0 0,0 0 0,0 0 1,0 0-1,0 1 0,0-1 0,0 0 0,-1 1 0,1-1 1,0 0-1,0 1 0,0-1 0,0 1 0,-1-1 1,1 1-1,0 0 0,0-1 0,-1 1 0,1 0 0,-1-1 1,1 1-1,0 0 0,-1 0 0,1 1 0,20 39-186,-9-19 198,-8-18 13,0 0 1,0-1-1,0 1 1,1-1-1,0 0 1,-1-1-1,1 1 1,0-1-1,0 0 0,0 0 1,1 0-1,-1-1 1,0 0-1,1 0 1,-1 0-1,0-1 1,1 0-1,-1 0 0,1 0 1,-1 0-1,1-1 1,-1 0-1,0 0 1,1-1-1,7-2 1,4-2 36,0 0 1,-1-2-1,1 1 1,-1-2 0,-1 0-1,23-18 1,-36 25-9,1 1-1,-1-1 1,0 0 0,0 0 0,0-1 0,-1 1 0,1 0 0,0-1 0,-1 1-1,0-1 1,1 1 0,-1-1 0,0 0 0,0 1 0,0-1 0,-1 0-1,1 0 1,-1 0 0,1 1 0,-1-1 0,0 0 0,0 0 0,-1 0-1,0-4 1,-20 52-669,19-40 632,1 0-1,-1-1 0,1 1 1,0 0-1,1 0 0,-1 0 1,1 0-1,0 0 0,0 0 1,1 0-1,-1 0 1,1 0-1,0 0 0,0 0 1,1-1-1,-1 1 0,1 0 1,0-1-1,1 1 1,-1-1-1,1 0 0,0 0 1,0 0-1,0 0 0,0 0 1,1-1-1,-1 1 1,1-1-1,0 0 0,0 0 1,0 0-1,1-1 0,-1 1 1,1-1-1,-1 0 1,1-1-1,0 1 0,-1-1 1,1 0-1,0 0 0,0 0 1,0-1-1,0 1 0,0-1 1,0 0-1,0-1 1,0 1-1,0-1 0,0 0 1,0-1-1,-1 1 0,7-3 1,5-2 28,0 0 0,-1 0 0,1-2 0,-2 0 0,1-1 0,-1 0 1,0-1-1,-1 0 0,0-1 0,-1-1 0,0 0 0,-1-1 0,15-21 0,-19 20 185,-12 16-209,-13 25-265,-7 70 347,30-105-12,0-1 0,1 0-1,0 1 1,12-13 0,-6 8-58,15-11-27,-23 21 2,1 0 0,-1-1 0,0 1 1,-1-1-1,1 0 0,0 0 0,3-5 1,-7 11-50,0 1 0,0 0 0,1 0 0,-1 0 0,1-1 0,0 1 0,-1 0 0,2-1 0,-1 1 0,0-1 0,0 1 0,1-1 0,2 4 0,25 31 72,-22-34-4,0 0 0,0 0 0,0-1-1,0 0 1,1 0 0,-1-1 0,1 0 0,-1 0-1,1 0 1,-1-1 0,1 0 0,-1-1 0,1 0-1,-1 0 1,11-4 0,12-2 20,-1-3 0,39-17 0,-41 16-1,3-1-3,44-25-1,-68 34 14,0-1 1,0 0-1,0 0 1,-1-1-1,1 0 1,-1 0-1,0 0 1,0 0-1,-1-1 1,1 0-1,-1 0 1,5-12-1,-8 17-24,0 0 0,-1-1 0,1 1 1,-1 0-1,0-1 0,1 1 0,-1 0 0,0-1 0,0 1 0,0-1 0,0 1 0,0 0 0,0-1 0,0 1 0,-1-1 0,1 1 0,0 0 0,-1-1 0,1 1 0,-1 0 0,1-1 0,-1 1 0,0 0 0,-1-2 1,0 1-14,0 0 1,0 1-1,0-1 1,0 1-1,-1 0 1,1 0 0,0 0-1,-1 0 1,1 0-1,0 0 1,-1 1 0,-4-2-1,-1 1-24,1 1 0,-1-1-1,0 1 1,0 1 0,0-1 0,0 1-1,1 1 1,-9 1 0,7 1-6,-1 1-1,1 0 1,0 0 0,1 1 0,-1 0 0,1 0 0,0 1-1,1 0 1,-10 12 0,14-17 14,1 1 0,-1 0 0,1 0 0,0 0-1,0 0 1,0 0 0,1 0 0,-1 0 0,1 1 0,0-1 0,0 0 0,0 1 0,0-1 0,0 1-1,1 0 1,0-1 0,0 1 0,0-1 0,0 1 0,0-1 0,1 1 0,-1 0 0,1-1 0,0 1-1,0-1 1,0 0 0,1 1 0,-1-1 0,1 0 0,2 4 0,-2-5-2,0 0 0,0-1 0,1 1 1,-1 0-1,0-1 0,1 1 0,-1-1 0,1 0 0,-1 0 1,1 0-1,0 0 0,-1 0 0,1-1 0,0 1 0,0-1 1,0 0-1,-1 0 0,1 0 0,0 0 0,0 0 0,0-1 1,-1 1-1,1-1 0,0 1 0,0-1 0,-1 0 0,1 0 1,-1-1-1,5-2 0,3-1 32,0 0 0,0 0 1,-1-2-1,0 1 0,0-1 0,9-9 0,-10 8 35,-1-1-1,0 0 1,-1 0-1,0-1 1,0 0-1,5-12 0,-9 16 40,0 1-1,0 0 0,0-1 0,-1 1 0,0-1 0,0 1 0,0-1 0,-1 1 0,0-1 1,0 1-1,0-1 0,-1 0 0,0 1 0,-1-8 0,-9 62-1006,-16 204 873,11-68 56,-9 162 38,19-227-42,1-104-674,-5-20-1157,-16-31-4233,13 16 1791,-4-6-7410</inkml:trace>
</inkml:ink>
</file>

<file path=ppt/ink/ink2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9:00.270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75 86 19828,'-17'-11'1633,"-2"-4"-1073,-2 1 208,7 4 80,12 4-16,1 1-280,2 0-328,1 2-152,6-2-112,-2 0-64,1 2-40,1 0-144,1 3-304,-1 0-552,2 3-1041,1 3-2247,-6 6-3266,2 2-984</inkml:trace>
</inkml:ink>
</file>

<file path=ppt/ink/ink2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9:01.149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0 338 6713,'38'-67'10199,"13"2"-5932,-45 58-4112,1-1 0,1 1-1,-1 1 1,1 0-1,0 0 1,1 0 0,-1 1-1,1 0 1,0 1-1,1 0 1,-1 0-1,0 1 1,18-4 0,-25 7-153,-1 0 0,1-1 0,-1 1 1,1 0-1,-1 0 0,1 0 0,-1 0 1,1 1-1,-1-1 0,0 0 0,1 1 1,-1-1-1,1 1 0,-1-1 0,0 1 0,1-1 1,-1 1-1,0 0 0,0 0 0,1 0 1,-1 0-1,0 0 0,0 0 0,1 2 1,0 0 1,-1 0 0,1-1 1,-1 1-1,0 0 0,0 0 1,-1 0-1,1 0 0,0 0 0,-1 0 1,0 1-1,0 3 0,0 4 35,-1 0-1,-1 0 0,0 0 1,0-1-1,-7 20 0,-1-9 54,-2 1 0,0-2-1,-24 33 1,24-37-23,41-49 64,2 1-1,1 1 0,54-39 1,-83 68-149,0-1-1,0 1 1,0 0 0,0 0 0,0 0 0,0 0 0,1 1 0,-1-1 0,1 1 0,-1 0 0,1 0 0,-1 0-1,1 0 1,0 1 0,-1-1 0,1 1 0,6 0 0,-7 1-9,-1 1-1,1-1 1,-1 0 0,1 1-1,-1 0 1,0-1 0,0 1-1,1 0 1,-1 0 0,-1 0-1,1 1 1,0-1 0,0 0-1,-1 1 1,1-1 0,-1 1-1,0-1 1,0 1 0,0 0-1,0-1 1,0 1 0,0 4-1,4 13-24,-2-7 39,1 1 0,0-1 1,1 0-1,1 0 0,11 19 0,-15-29 19,0 0-1,0 0 0,0-1 1,1 1-1,-1-1 0,1 0 0,-1 1 1,1-1-1,0-1 0,0 1 1,0 0-1,0-1 0,0 1 0,0-1 1,1 0-1,-1 0 0,0 0 0,1-1 1,-1 1-1,0-1 0,1 1 1,-1-1-1,1 0 0,-1-1 0,0 1 1,1-1-1,-1 1 0,6-3 0,13-4 19,-1 0 0,-1-2 0,0 0 0,38-24 0,70-60 16,-106 77-31,38-36 64,-57 49-63,0 1 1,-1-1 0,1 0 0,-1 0 0,1 0 0,-1-1-1,0 1 1,0 0 0,0-1 0,-1 1 0,1-1 0,-1 0-1,0 0 1,0 1 0,0-1 0,-1 0 0,1-4 0,-1 6-18,0 1 1,-1 0 0,1 0 0,0-1-1,-1 1 1,1 0 0,0 0 0,-1 0-1,1 0 1,-1 0 0,0-1 0,1 1-1,-1 0 1,0 0 0,0 0 0,0 1-1,0-1 1,0 0 0,0 0 0,0 0-1,0 1 1,0-1 0,0 0 0,0 1-1,-2-1 1,0 0-20,0 0 0,0 1 0,0 0 1,0-1-1,0 1 0,0 0 0,0 1 0,-1-1 0,-5 2 0,-4 1-66,0 1-1,1 1 0,-19 9 0,16-7 28,0 1-1,0 1 1,0 1-1,1 0 1,0 0-1,1 2 1,-12 13-1,21-22 53,1 2-1,0-1 1,0 0-1,0 1 1,1-1-1,-1 1 1,1 0 0,0-1-1,1 1 1,-1 0-1,1 0 1,0 1 0,0-1-1,0 0 1,1 0-1,0 0 1,0 1-1,0-1 1,1 0 0,0 0-1,0 0 1,0 0-1,0 1 1,1-2-1,0 1 1,0 0 0,5 8-1,-4-9 15,0 0-1,0-1 1,0 1-1,0-1 1,1 0-1,-1 0 0,1 0 1,0-1-1,0 1 1,0-1-1,0 0 1,0 0-1,1-1 1,-1 1-1,1-1 1,-1 0-1,1 0 1,-1 0-1,1 0 1,0-1-1,-1 0 0,1 0 1,6-1-1,7 0 25,0-1 0,-1-1 0,1 0 0,30-11 0,-23 5 24,0-1 1,0-2 0,-1 0-1,-1-1 1,0-2 0,-1 0 0,0-1-1,20-21 1,-40 41-378,-3 13 153,1 46 178,0-62 1,0 1 0,0-1 1,0 0-1,1 1 0,-1-1 0,0 0 1,1 1-1,-1-1 0,0 0 0,1 1 1,0-1-1,-1 0 0,1 0 0,0 1 1,0-1-1,-1 0 0,1 0 0,0 0 1,0 0-1,0 0 0,0 0 0,1-1 1,-1 1-1,0 0 0,0-1 0,0 1 1,1 0-1,-1-1 0,0 1 1,1-1-1,-1 0 0,0 1 0,1-1 1,-1 0-1,0 0 0,3 0 0,0-1 28,1 0 1,-1-1-1,0 1 0,0-1 0,0 0 0,0 0 0,0 0 0,0-1 0,0 1 1,4-6-1,38-35 107,-35 32-99,8-12 6,-15 18-58,0 0 1,0 0 0,0 0-1,0 1 1,0 0-1,1 0 1,0 0-1,0 0 1,7-3-1,-11 7-11,0 0-1,0 1 0,0-1 1,0 0-1,0 1 0,0-1 1,0 1-1,0-1 0,0 1 1,0 0-1,-1-1 0,1 1 1,0 0-1,0 0 0,-1 0 1,1-1-1,0 1 0,-1 0 1,1 0-1,-1 0 0,1 0 0,-1 0 1,0 0-1,1 0 0,-1 0 1,0 0-1,0 2 0,10 30-94,-10-32 114,2 5 5,0 1 0,0 0 0,0-1-1,1 1 1,0-1 0,0 0 0,1 0 0,0 0 0,0-1 0,0 1-1,0-1 1,1 0 0,0 0 0,0 0 0,1-1 0,-1 0 0,9 5-1,-10-7 18,0 0 0,0-1-1,1 1 1,-1-1 0,1 0-1,-1 0 1,1-1 0,-1 1-1,1-1 1,-1 0-1,1 0 1,0-1 0,-1 1-1,1-1 1,-1 0 0,1 0-1,-1-1 1,0 1 0,1-1-1,-1 0 1,0 0 0,0 0-1,0-1 1,-1 1-1,1-1 1,0 0 0,3-4-1,1-1 84,-1 1 1,0-1-1,0-1 0,0 1 0,-1-1 0,-1 0 0,0 0 0,0-1 0,-1 0 1,0 1-1,0-1 0,-1-1 0,3-18 0,-4 14-1,-1-1 0,0 1-1,-1-1 1,-1 1 0,-1 0-1,0-1 1,-1 1 0,-9-29 0,9 21-2974,6 16-1968</inkml:trace>
</inkml:ink>
</file>

<file path=ppt/ink/ink2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9:01.704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1 535 15931,'5'-3'309,"0"1"-1,0-1 1,0 0-1,-1 0 1,1 0-1,-1 0 1,1-1-1,-1 0 1,0 0 0,0 0-1,-1 0 1,5-8-1,7-5 117,20-20 202,-1-1 1,-2-1-1,-1-2 1,-3-1-1,-1-2 1,-2 0-1,27-68 1,-51 110-570,0-1-1,0 1 1,-1-1 0,1 1 0,-1-1-1,1 1 1,-1-1 0,0 1 0,0-1 0,0 0-1,0 1 1,0-1 0,-1 1 0,1-1-1,-1 1 1,0-1 0,-1-3 0,1 5-50,0-1 1,0 1-1,0-1 1,0 1-1,-1 0 1,1 0-1,0 0 1,-1 0 0,1 0-1,-1 0 1,1 0-1,-1 0 1,1 0-1,-1 1 1,0-1-1,1 1 1,-1-1-1,0 1 1,-2-1-1,-1 1-43,1 0 0,0 0 0,0 0-1,0 1 1,-1-1 0,1 1 0,0 0-1,0 0 1,0 0 0,0 1-1,0 0 1,1 0 0,-1 0 0,0 0-1,1 0 1,-1 1 0,1-1 0,0 1-1,-5 6 1,5-6 14,0 1 0,0-1 0,1 1 1,-1 0-1,1 0 0,0 0 0,0 0 0,1 0 0,-1 0 0,1 1 0,0-1 0,0 0 0,1 1 0,-1-1 0,1 1 1,0-1-1,0 1 0,0-1 0,1 1 0,-1-1 0,1 1 0,0-1 0,0 0 0,1 1 0,3 6 0,4 4-45,0-1-1,1 1 0,1-2 1,0 1-1,19 15 0,25 33-124,-53-59 183,0-1-1,-1 1 0,1 0 0,0-1 1,-1 1-1,0 0 0,0 0 1,0 0-1,0 0 0,0 0 1,0 0-1,-1 0 0,0 1 0,0-1 1,1 0-1,-2 0 0,1 0 1,0 0-1,-2 7 0,0-6 21,0 0 0,0 0 1,0 0-1,0 0 0,-1-1 0,0 1 0,0-1 0,0 1 0,0-1 0,0 0 0,0 0 0,-7 3 0,-3 3 52,0-2-1,-1 0 1,0 0 0,-1-2-1,0 1 1,-28 5-1,35-9-767,-42 6 2061,33-14-4159,17 6 2421,0-1 1,-1 0-1,1 0 1,0 1-1,0-1 1,0 0-1,0 0 0,0 0 1,0 1-1,0-1 1,0 0-1,0 0 1,1 0-1,-1 1 0,0-1 1,0 0-1,1 0 1,-1 1-1,1-1 0,-1 0 1,0 1-1,1-1 1,-1 0-1,2 0 1,10-11-6178,5-1-398</inkml:trace>
</inkml:ink>
</file>

<file path=ppt/ink/ink2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9:02.043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54 171 7834,'6'-24'3052,"8"-53"3134,-13 72-5704,-1 1 0,0 0-1,0 0 1,0-1 0,0 1-1,-1 0 1,1 0 0,-1 0-1,0 0 1,-1-1 0,1 1-1,-1 0 1,1 1 0,-6-8-1,5 77-39,3 56-392,-5 0 1,-27 157 0,22-210-29,7-45-671,-3 16-1282,2-27-2347,-1-1-3279</inkml:trace>
</inkml:ink>
</file>

<file path=ppt/ink/ink2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9:03.012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87 326 9122,'-87'-24'10257,"142"4"-8246,483-106-1768,-530 124-242,18-4 137,-22 7 94,-13 6 171,2-1-411,1 0-1,0 1 0,0-1 1,1 1-1,0 1 0,0-1 0,1 0 1,0 1-1,0 0 0,1 0 1,0 1-1,0-1 0,1 0 0,-2 14 1,3-19 11,0-1 1,0 1-1,1 0 1,-1 0-1,1 0 1,0-1-1,0 1 1,0 0-1,0 0 1,0 0-1,1 0 1,-1 0-1,1 0 1,0-1-1,0 1 1,0 0-1,0-1 1,0 1-1,0-1 1,1 1-1,-1-1 1,1 1-1,0-1 1,0 0-1,0 0 1,0 0-1,0 0 1,0 0-1,0 0 1,1-1-1,-1 1 1,1-1-1,-1 1 1,1-1-1,0 0 1,3 1-1,0-1 13,1 0 0,-1-1-1,0 0 1,0 0 0,0 0-1,1-1 1,-1 1 0,0-2-1,0 1 1,0-1 0,0 0-1,0 0 1,-1 0 0,1-1-1,0 0 1,5-4 0,-8 5 32,1 0 0,-1 0-1,0-1 1,0 1 0,0-1 0,0 1 0,-1-1 0,1 0-1,-1 0 1,0-1 0,1 1 0,-1 0 0,-1-1 0,1 1-1,-1-1 1,1 0 0,-1 1 0,0-1 0,1-6 0,-2 7-34,-1 0 0,1-1 0,-1 1 0,0 0 0,0 0 0,0 0 0,0 0 0,0 0 0,-1 0 0,1 0 0,-1 0 0,0 0 0,0 1 0,0-1 0,0 1 0,0-1 0,-1 1 0,1 0 0,-1 0 0,1 0 0,-1 0 0,0 0 0,-5-2 0,1 1-22,1 0 0,-1 0 0,0 1 0,0 0 0,0 0 0,0 0 0,0 1 0,-10 0 0,13 0-13,0 1 0,0 0 0,0 0 1,0 1-1,0-1 0,0 1 0,0 0 1,0 0-1,1 0 0,-1 0 0,0 1 1,1-1-1,-1 1 0,1 0 1,-1 0-1,-4 5 0,7-6 9,0 0 1,1 0-1,-1 0 1,0 0-1,1 0 0,-1 0 1,1 1-1,-1-1 0,1 0 1,0 1-1,-1-1 1,1 0-1,0 0 0,0 1 1,0-1-1,0 0 0,0 1 1,0-1-1,0 0 0,1 1 1,-1-1-1,0 0 1,1 1-1,-1-1 0,1 0 1,0 0-1,-1 0 0,1 0 1,0 1-1,-1-1 1,1 0-1,0 0 0,0 0 1,0 0-1,0-1 0,0 1 1,0 0-1,0 0 1,0-1-1,3 2 0,1 2-38,0 0 0,1-1 0,-1 0 0,1 0 0,0 0 0,0-1 0,6 3 0,0-4 72,0 0 1,0 0-1,0-1 1,0-1-1,0 0 1,0-1-1,0 0 1,-1-1-1,1 0 1,-1-1-1,0 0 1,0 0-1,0-2 1,18-10-1,10-10 125,0-2 0,46-43 1,-68 56-129,-13 11 20,40-39 376,-42 40-301,1 1 1,-1-1 0,0-1 0,0 1 0,0 0 0,0 0 0,-1-1 0,1 1 0,-1-1 0,0 0-1,0 1 1,0-1 0,0-6 0,-1 10-97,0 0 0,0 0 1,0 0-1,0 0 0,0-1 0,0 1 0,0 0 1,0 0-1,0 0 0,0-1 0,0 1 0,0 0 0,0 0 1,-1 0-1,1-1 0,0 1 0,0 0 0,0 0 1,0 0-1,0 0 0,0 0 0,-1-1 0,1 1 0,0 0 1,0 0-1,0 0 0,0 0 0,0 0 0,-1 0 0,1 0 1,0-1-1,0 1 0,0 0 0,-1 0 0,1 0 1,0 0-1,0 0 0,0 0 0,-1 0 0,1 0 0,0 0 1,0 0-1,0 0 0,0 0 0,-1 0 0,1 0 1,0 0-1,0 1 0,0-1 0,-1 0 0,-14 8-280,-11 14-787,23-19 981,0 1 0,0-1 1,0 1-1,0 0 0,1 0 0,0 0 1,-1 0-1,1 1 0,1-1 0,-1 1 1,1-1-1,0 1 0,0-1 0,0 1 0,0 0 1,1-1-1,0 1 0,0 0 0,0-1 1,0 1-1,1 0 0,0-1 0,0 1 1,0 0-1,1-1 0,-1 1 0,1-1 0,0 0 1,0 0-1,1 0 0,-1 0 0,1 0 1,0 0-1,0 0 0,0-1 0,1 0 1,6 6-1,-8-7 42,0 0 0,0 1 0,0-1 0,0 0 0,0 1 0,-1 0 0,1-1 0,-1 1 0,0 0 1,0 0-1,0-1 0,0 1 0,0 0 0,-1 0 0,1 0 0,-1 0 0,0 0 0,0 0 0,0 5 0,-2 7 61,0 0 0,-9 28 0,-1 18 76,11-60-108,1 1 0,0-1 0,0 1 0,0-1 0,0 1 0,0-1 0,1 1-1,-1-1 1,0 1 0,1-1 0,-1 1 0,1-1 0,-1 0 0,1 1 0,0-1 0,0 0 0,0 0 0,-1 1 0,1-1 0,0 0-1,0 0 1,1 0 0,-1 0 0,0 0 0,0 0 0,3 1 0,-1-1 4,-1-1 1,1 1-1,0-1 0,0 0 0,0 0 1,0 0-1,0 0 0,0 0 0,-1 0 1,1-1-1,0 0 0,0 1 1,3-2-1,10-5 9,1 0 0,-1-1 1,21-14-1,-35 21-23,4-3 6,159-106 111,-142 93 90,-2-1 0,0-1 0,0-1 0,32-42 0,-52 61-139,0-1 0,0 1-1,0 0 1,0 0 0,0-1-1,-1 1 1,1 0 0,0-1-1,-1 1 1,1-1-1,-1 1 1,0-1 0,1 1-1,-1-1 1,0 1 0,0-3-1,0 3-29,0 1-1,-1-1 0,1 1 0,0 0 1,-1-1-1,1 1 0,-1 0 0,1-1 1,0 1-1,-1 0 0,1 0 0,-1-1 0,1 1 1,-1 0-1,1 0 0,-1 0 0,1 0 1,-1-1-1,0 1 0,1 0 0,-1 0 1,1 0-1,-1 0 0,1 0 0,-1 0 1,1 1-1,-1-1 0,1 0 0,-2 0 1,-3 2-55,0-1 1,0 1 0,1 0 0,-1 0 0,0 0 0,1 1-1,-1-1 1,-6 6 0,4-1-36,0 1-1,0 0 1,1 0-1,-1 0 1,2 1-1,-1 0 1,1 0-1,1 0 1,-5 12-1,8-18-9,0 0-1,0 0 0,0 1 0,0-1 1,1 0-1,-1 0 0,1 1 0,0-1 1,-1 0-1,2 0 0,-1 1 0,0-1 1,1 0-1,-1 1 0,1-1 0,0 0 1,0 0-1,1 0 0,-1 0 1,0 0-1,1 0 0,0 0 0,0-1 1,0 1-1,0 0 0,0-1 0,0 0 1,1 1-1,-1-1 0,1 0 0,-1 0 1,1-1-1,3 3 0,-1-2 53,-1-1 1,1 1-1,0-1 0,0 0 0,-1 0 1,1-1-1,0 1 0,0-1 0,0 0 0,0 0 1,-1-1-1,1 0 0,0 1 0,0-1 1,0-1-1,-1 1 0,1-1 0,5-3 1,11-5 41,-1-1 0,29-21 0,-38 25-29,35-23 65,-25 18 119,0-1 1,-2-1-1,1-1 1,-2 0-1,0-1 0,-1-1 1,-1-1-1,16-22 1,-31 40-163,-1-1 0,0 1 0,0 0-1,0 0 1,0-1 0,1 1 0,-1 0 0,0 0 0,0-1 0,0 1 0,0 0 0,0 0 0,0-1 0,0 1 0,0 0 0,0-1 0,0 1 0,0 0-1,0 0 1,0-1 0,0 1 0,0 0 0,0-1 0,0 1 0,0 0 0,0 0 0,0-1 0,-1 1 0,1 0 0,0 0 0,0-1 0,0 1-1,0 0 1,-1 0 0,1 0 0,0-1 0,0 1 0,0 0 0,-1 0 0,1 0 0,0 0 0,0 0 0,-1-1 0,1 1 0,0 0 0,0 0 0,-1 0-1,1 0 1,0 0 0,-1 0 0,1 0 0,0 0 0,0 0 0,-1 0 0,1 0 0,0 0 0,-1 0 0,1 0 0,0 0 0,-1 0 0,0 1-112,1-1 1,-1 0 0,0 0-1,0 1 1,0-1 0,0 0-1,1 1 1,-1-1 0,0 1-1,0-1 1,1 1 0,-1 0-1,0-1 1,1 1 0,-1 0-1,1-1 1,-1 1 0,1 0 0,-1 0-1,1-1 1,-1 1 0,1 0-1,0 0 1,-1 0 0,1-1-1,0 1 1,0 0 0,0 1-1,-12 156-152,11-155 268,0 0 1,1 0 0,-1 0 0,0 0-1,0-1 1,-1 1 0,1 0 0,-1 0-1,1-1 1,-1 1 0,0-1-1,0 0 1,0 1 0,0-1 0,0 0-1,-1 0 1,-4 3 0,-21 12-2759,1-5-5642,-2-1-2862</inkml:trace>
</inkml:ink>
</file>

<file path=ppt/ink/ink2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9:03.516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304 37 10578,'-12'-26'8421,"-1"15"-4474,11 11-3893,0 0 0,0 1 0,1-1 0,-1 0 0,0 1 0,0 0 0,1-1 0,-1 1 0,1 0 0,-1 0 0,0 0 0,1 0 0,0 0 0,-1 0 0,1 0 0,0 0 0,-1 1 0,1-1 0,0 0 0,0 1 0,0-1 0,0 1 0,0-1 0,-1 4 0,-34 54 11,-46 105 1,42-80-25,22-46-10,1 0 0,-14 53 0,26-74-18,1 1 0,1 0 0,0-1 1,2 1-1,0 0 0,0 0 0,5 34 1,-3-48-3,0 1 0,0-1 1,0 0-1,0 1 0,1-1 1,0 0-1,0 0 0,0 0 1,0 0-1,0-1 0,1 1 1,0-1-1,0 1 1,0-1-1,0 0 0,0 0 1,1 0-1,-1-1 0,1 1 1,-1-1-1,1 0 0,0 0 1,0 0-1,0 0 0,1-1 1,-1 1-1,0-1 0,1 0 1,-1-1-1,0 1 1,1-1-1,-1 0 0,1 0 1,-1 0-1,0 0 0,1-1 1,-1 0-1,0 0 0,7-2 1,-5 2 25,-1-1-1,1 0 1,-1 0 0,1 0 0,-1 0 0,0-1 0,0 0-1,0 0 1,0 0 0,-1-1 0,1 1 0,-1-1 0,0 0 0,0-1-1,0 1 1,-1-1 0,1 1 0,-1-1 0,0 0 0,-1 0-1,1-1 1,-1 1 0,0 0 0,0-1 0,-1 1 0,1-1 0,-1 0-1,-1 1 1,1-1 0,-1-6 0,0 7-63,-1 1-1,1-1 1,-1 1-1,0-1 1,0 1 0,-1-1-1,0 1 1,1 0-1,-1 0 1,-1 0 0,1 0-1,-1 0 1,1 0-1,-1 0 1,0 1 0,0 0-1,-1-1 1,1 1-1,-1 0 1,1 1 0,-1-1-1,0 1 1,0-1-1,0 1 1,-1 1 0,1-1-1,0 0 1,-1 1-1,-7-2 1,7 3-321,0 0-1,1 0 1,-1 1-1,0-1 1,1 1-1,-1 0 1,1 0-1,-1 0 1,1 1-1,-1 0 1,1 0-1,0 0 1,0 0-1,0 0 1,0 1-1,1 0 1,-1 0-1,0 0 1,-5 7-1,7-8-512,0 0-1,1 0 1,-1 1-1,1-1 1,-1 0-1,1 1 1,0-1 0,0 1-1,0-1 1,0 1-1,1-1 1,-1 1-1,0 4 1,5 12-5607</inkml:trace>
</inkml:ink>
</file>

<file path=ppt/ink/ink2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9:03.916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41 515 16219,'-3'-2'272,"1"1"1,-1 0-1,0-1 0,1 0 0,-1 0 0,1 0 0,0 0 0,-1 0 0,1 0 0,0 0 0,0-1 0,1 1 0,-1-1 0,0 1 0,1-1 0,-1 0 0,1 0 0,-1-4 0,2 3-169,0 1 1,0 0-1,0-1 1,1 1-1,0 0 1,-1 0-1,1-1 1,0 1-1,1 0 1,-1 0-1,1 0 1,-1 0-1,1 0 0,0 1 1,0-1-1,0 0 1,3-2-1,35-39 127,64-53 0,-5 4 114,-38 27-232,46-44 450,-211 172 602,91-51-1202,1 0 0,0 0-1,1 1 1,0 1 0,1 0-1,1 0 1,0 1 0,-10 20-1,16-29 23,1-1 0,0 1-1,0 0 1,0 0 0,1 0 0,0 0-1,0 1 1,0-1 0,0 0-1,1 0 1,0 1 0,0-1 0,0 0-1,1 0 1,0 1 0,0-1-1,0 0 1,1 0 0,-1 0 0,1 0-1,0 0 1,1 0 0,-1-1-1,1 1 1,0-1 0,0 0 0,0 1-1,1-2 1,5 7 0,8 3-27,0-1 1,1 0-1,21 10 1,-16-10 14,-22-11 20,0-1 1,0 1-1,0-1 0,0 1 0,0-1 0,0 1 0,0 0 1,0-1-1,-1 1 0,1 0 0,0 0 0,-1 0 0,1 0 1,0-1-1,-1 1 0,1 0 0,-1 0 0,1 0 0,-1 0 0,0 0 1,1 0-1,-1 0 0,0 0 0,0 1 0,0-1 0,0 0 1,0 2-1,0-1 3,-1 0-1,0 1 1,0-1 0,0 0 0,0 0 0,0 0 0,-1 0-1,1 0 1,-1 0 0,1 0 0,-4 3 0,-6 5 13,-1-1 1,0 0 0,-15 8 0,24-15-12,-151 80-2652,149-78 1778,29-16-20195</inkml:trace>
</inkml:ink>
</file>

<file path=ppt/ink/ink2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9:04.282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1 192 6241,'2'-45'5436,"-1"4"100,11-65 1,-11 115-5506,0-1-1,0 1 1,1-1-1,0 1 1,0-1 0,1 0-1,0 0 1,5 10-1,6 20 13,0 14 78,-3 0 1,-2 0 0,4 98-1,-12-118-413,-2 1-1,-1-1 1,-2 0-1,-1-1 1,-2 1-1,0-1 0,-20 48 1,24-72 122</inkml:trace>
</inkml:ink>
</file>

<file path=ppt/ink/ink2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9:05.243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53 309 4825,'-33'-3'6043,"13"0"2021,54-8-5989,191-60-1593,15-4-78,-250 78-331,0 1 0,0 0 1,0 0-1,0 1 0,1 0 1,-1 0-1,1 1 0,1 0 1,-1 1-1,1 0 1,0 1-1,1-1 0,0 1 1,0 1-1,0 0 0,-7 14 1,12-21-83,1 0 0,1 0 0,-1 0 0,0 0 1,0 0-1,1 0 0,0 0 0,-1 0 1,1 0-1,0 1 0,0-1 0,0 0 0,0 0 1,0 0-1,0 0 0,1 0 0,-1 1 0,1-1 1,0 0-1,-1 0 0,1 0 0,0 0 1,0-1-1,0 1 0,0 0 0,1 0 0,-1 0 1,0-1-1,1 1 0,-1-1 0,1 1 0,0-1 1,-1 0-1,1 1 0,0-1 0,4 2 1,-1-1-15,0-1 0,0 1 0,0-1 1,1 0-1,-1 0 0,0 0 1,1-1-1,-1 0 0,1 0 1,-1 0-1,1 0 0,-1-1 1,7-2-1,-2 0 31,0-1 0,0 0 0,0-1 0,-1 0 0,0 0 0,0-1 0,0-1 0,-1 1 0,9-10 0,-13 13 30,0-2 0,0 1 0,0 0 0,-1-1 0,1 1 0,-1-1 0,0 0 0,-1 0 0,1 0 0,-1-1 0,0 1 0,0-1 0,-1 1 0,0-1 0,0 1-1,0-1 1,0 0 0,-1-8 0,0 12-18,-1-1 0,1 0 0,-1 1 0,1-1 0,-1 1-1,0-1 1,0 1 0,0-1 0,0 1 0,0 0 0,-1-1-1,1 1 1,-1 0 0,1 0 0,-1 0 0,0 0 0,0 0-1,0 1 1,0-1 0,0 0 0,-4-1 0,2 1-21,-1 0 0,0 0 0,0 1 0,0 0 0,0 0 0,0 0 0,-1 0 0,1 1 0,0 0 0,-7 1 0,-5 1-30,0 0-1,0 2 1,1 0 0,-1 1-1,-24 11 1,37-15 16,1 1-1,-1 0 1,0 0 0,0 0 0,1 1 0,0-1-1,-1 1 1,1 0 0,0 0 0,0 0 0,0 0-1,1 0 1,-1 1 0,1-1 0,0 1 0,0 0-1,0 0 1,0 0 0,-1 6 0,3-8-3,-1 1 1,2 0-1,-1-1 1,0 1-1,1-1 0,-1 1 1,1 0-1,0-1 1,-1 0-1,1 1 0,0-1 1,1 1-1,-1-1 1,0 0-1,1 0 0,-1 0 1,1 0-1,0 0 1,0 0-1,0 0 1,0 0-1,0-1 0,0 1 1,0-1-1,0 1 1,1-1-1,-1 0 0,0 0 1,1 0-1,-1 0 1,1 0-1,3 0 1,6 2-77,0-1 1,0 0 0,1 0-1,-1-1 1,0-1 0,1 0-1,-1-1 1,0 0 0,1-1-1,-1-1 1,0 1 0,14-7-1,18-6-28,76-39 0,-90 38 339,0-1 1,-2-2 0,0 0-1,-1-2 1,46-47-1,-71 67-161,-1 0-1,0 0 1,0 0-1,1 0 1,-1 0-1,0-1 1,0 1-1,0 0 1,-1-1-1,1 1 1,0-1-1,0 1 1,-1-1-1,1 1 1,-1-1-1,0 0 1,1 1-1,-1-1 1,0-3-1,0 5-23,-1-1 0,1 0 0,-1 0 0,1 1 0,-1-1 0,0 0 0,1 1 0,-1-1 0,0 0 0,0 1 0,1-1 0,-1 1 0,0 0 0,0-1 0,0 1 0,0-1 0,1 1 0,-1 0 0,0 0 0,0 0 0,0-1-1,0 1 1,0 0 0,-1 0 0,-6 0-14,1 0 0,0 1 0,-1 0 0,1 0 0,0 0 0,0 1 0,-12 4 0,-57 33-129,71-36 99,0 1 0,0-1 1,1 1-1,-1-1 0,1 1 0,0 1 1,0-1-1,0 0 0,1 1 0,-1 0 0,1 0 1,-4 9-1,6-12 2,1 1-1,-1 0 1,1-1 0,0 1 0,0 0-1,0 0 1,0-1 0,0 1 0,0 0 0,1-1-1,0 1 1,-1 0 0,1-1 0,0 1-1,0-1 1,0 1 0,1-1 0,-1 0-1,0 0 1,1 1 0,0-1 0,-1 0 0,4 2-1,6 7-35,0-1 0,0-1-1,17 10 1,6 7-74,-30-22 104,0 0-1,-1 0 1,0 1-1,0-1 1,0 1-1,0-1 1,-1 1 0,0 0-1,0 0 1,0 0-1,0 1 1,-1-1-1,0 0 1,0 0 0,-1 1-1,1-1 1,-1 1-1,0-1 1,-1 0-1,1 1 1,-1-1 0,0 0-1,0 1 1,-3 6-1,4-12 16,0 0-1,0 1 0,-1-1 1,1 0-1,0 1 0,0-1 1,0 0-1,0 1 0,0-1 1,0 0-1,0 1 0,0-1 1,0 0-1,0 1 0,0-1 1,0 1-1,0-1 0,0 0 1,0 1-1,1-1 1,-1 0-1,0 1 0,0-1 1,0 0-1,0 1 0,1-1 1,-1 0-1,0 0 0,0 1 1,1-1-1,-1 0 0,0 0 1,1 1-1,-1-1 0,0 0 1,0 0-1,1 0 0,0 1 1,18-1-23,21-10 6,11-7-16,-2-3 1,93-51 0,-116 56 209,-1-2 1,-1-1 0,0-1 0,-2-1 0,0 0-1,35-45 1,-56 64-136,0 0-1,0 0 1,0-1-1,0 1 0,0 0 1,0-1-1,0 1 1,0-1-1,-1 1 1,1-1-1,0 1 1,-1-1-1,1 1 0,-1-1 1,0 1-1,0-1 1,1 0-1,-1-1 1,-1 2-26,1 1 1,-1-1 0,0 1 0,1-1 0,-1 1 0,1 0 0,-1-1 0,0 1 0,1 0 0,-1-1-1,0 1 1,0 0 0,1 0 0,-1 0 0,0 0 0,1 0 0,-1 0 0,0 0 0,0 0 0,1 0-1,-1 0 1,0 0 0,1 0 0,-1 0 0,0 0 0,-1 1 0,-6 2-34,-1-1-1,1 1 1,0 1 0,0 0 0,-9 5-1,0 3-5,0 0-1,1 1 0,-21 23 0,33-32 12,0 0 0,1 1-1,0-1 1,0 1-1,0 0 1,0 0 0,1 0-1,-2 7 1,3-10-8,0 0 0,1 1-1,0-1 1,-1 0 0,1 1 0,0-1 0,0 1 0,0-1-1,1 0 1,-1 1 0,1-1 0,-1 0 0,1 1 0,0-1-1,-1 0 1,1 0 0,1 0 0,-1 1 0,2 2 0,0-2-41,0 0-1,1-1 1,-1 1 0,1-1 0,-1 0 0,1 0 0,0 0 0,0 0 0,-1-1 0,1 1 0,1-1-1,-1 0 1,0 0 0,0-1 0,0 1 0,0-1 0,0 0 0,1 0 0,-1 0 0,0-1 0,0 0-1,7-1 1,12-3-74,-1 0 0,35-14 0,-30 9 186,-1-1 0,0-1 0,0-2-1,-1 0 1,-1-2 0,0 0 0,-2-2 0,40-39-1,-49 30 723,-15 22-156,-9 17-847,8-8 215,1 0 1,-1 1-1,1 0 1,0-1 0,0 1-1,1 0 1,-1 0 0,1 0-1,0 0 1,0 0-1,1 1 1,0-1 0,-1 0-1,2 0 1,-1 0-1,1 0 1,-1 0 0,3 7-1,2 46-54,-7-54 69,1 0 0,-1 0 1,1 0-1,-1 0 0,0 0 0,0-1 0,-1 1 1,1-1-1,-1 1 0,0-1 0,0 0 1,0 0-1,0 0 0,0-1 0,0 1 1,-1-1-1,0 1 0,1-1 0,-8 2 0,5 0-166,-1-1 0,1 0 0,-1 0-1,0-1 1,0 0 0,0 0 0,0-1 0,-1 0-1,1 0 1,-14-1 0,1-10-2930,6-7-5907,12 14 6958,-4-6-6152</inkml:trace>
</inkml:ink>
</file>

<file path=ppt/ink/ink2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9:05.647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305 67 10322,'23'-22'4764,"-16"14"-3284,1 0 0,0 1 0,1 0 0,12-8 0,-23 17-1320,0-1 1,1 1-1,-1 0 0,1 0 1,-1 0-1,1 0 0,0 0 1,0 0-1,0 0 0,0 1 1,0-1-1,0 0 0,0 0 1,0 4-1,-9 47-559,7-32 618,-38 161 99,-91 251 0,-24 40 282,153-460-631,-1-1-27,0 1-1,2-1 1,-1 0-1,1 1 1,1-1-1,0 1 1,1 0-1,2 19 0,-2-31-89,1 0 1,-1 0-1,0 0 0,0 0 0,1 0 0,-1-1 0,1 1 0,-1 0 0,1 0 0,-1 0 0,1 0 0,-1-1 0,1 1 0,0 0 0,-1 0 0,1-1 0,0 1 0,0-1 1,1 2-1,-1-2-469,0 0 1,0 1-1,0-1 1,1 0 0,-1 0-1,0 0 1,0 0 0,0 0-1,1 0 1,-1-1-1,0 1 1,0 0 0,0-1-1,0 1 1,0 0 0,0-1-1,2 0 1,16-9-10712</inkml:trace>
</inkml:ink>
</file>

<file path=ppt/ink/ink2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9:06.866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159 741 11426,'86'-123'7681,"-81"117"-7367,-2 0 1,1 0-1,-1 0 1,0 0-1,0 0 0,0-1 1,-1 0-1,0 1 1,-1-1-1,1 0 1,0-7-1,-2 11-266,0 1 0,0 0 0,-1-1 0,1 1 0,0 0 0,-1 0 0,1 0 0,-1-1 0,0 1 0,1 0 0,-1 0 0,0 0 0,0 0 0,-1 0 0,1 0 0,0 0 0,-1 1 0,1-1-1,-1 0 1,1 1 0,-1-1 0,0 1 0,0 0 0,0-1 0,0 1 0,0 0 0,0 0 0,0 0 0,0 0 0,0 1 0,0-1 0,0 1 0,-1-1 0,1 1 0,0 0 0,-1-1 0,1 1 0,-4 1 0,-2-1-55,0 1 1,0 0-1,0 1 1,0-1-1,0 1 1,0 1 0,1 0-1,-1 0 1,1 0-1,0 1 1,0 0-1,-8 7 1,2-2-17,0 1 1,1 0-1,0 1 1,1 1-1,-13 16 1,21-24 12,0 1 1,0 0-1,0-1 0,1 1 1,0 1-1,0-1 0,0 0 1,0 0-1,1 1 0,0-1 1,0 1-1,0-1 0,1 1 1,0-1-1,1 9 0,-1-12 4,0 0-1,1-1 0,-1 1 1,1 0-1,0 0 1,0 0-1,-1 0 0,1-1 1,0 1-1,1-1 0,-1 1 1,0 0-1,0-1 0,1 0 1,-1 1-1,0-1 1,1 0-1,2 2 0,-1-2 0,0 0 0,0 0-1,0 0 1,1 0 0,-1 0-1,0-1 1,0 1 0,0-1-1,1 0 1,-1 0 0,0 0-1,0-1 1,1 1-1,4-2 1,4-2-11,0-1 0,0 0 0,0 0 0,-1-1 0,0 0 0,0-1 0,-1 0 0,0-1 1,0 0-1,-1-1 0,0 0 0,0 0 0,13-20 0,-6 6 41,0-1 0,-2 0 0,-1-1 0,-1-1 0,11-33 0,-10 11 46,-2 0 1,4-50 0,-4 28-12,-3 28 35,-4 30 4,-1-1 0,-1 0 0,0-1 0,0 1 0,-2 0 0,-1-25 0,-3 36 138,-2 9-476,-4 10-256,-8 24 411,1 1 0,3 0 1,-16 73-1,24-85 88,2 0 0,1 0 0,1 0 0,2 1 1,1-1-1,6 40 0,-6-62 0,1-1 0,0 0 0,0 0 0,0 0 0,1 0 0,0 0 0,0 0 0,1-1 0,0 1 0,0-1 0,1 0 0,-1 0 0,1-1 0,0 1 0,1-1 0,9 7 0,-6-6-47,0-1 0,0-1 0,1 0 0,-1 0-1,1-1 1,-1 0 0,1-1 0,0 0 0,0 0-1,0-1 1,12 0 0,0-1-23,0-2-1,0 0 1,0-1-1,-1-2 1,1 0 0,-1-1-1,0-1 1,-1-1-1,1-1 1,32-19 0,-46 22 105,1 1 0,-1-2 0,0 1 0,-1-1 1,0 0-1,10-13 0,-15 19-30,0 0 0,0 0-1,0 0 1,-1 0 0,1 0 0,0-1 0,-1 1-1,1 0 1,0 0 0,-1 0 0,1-1-1,-1 1 1,0 0 0,0-1 0,1 1 0,-1 0-1,0-1 1,0 1 0,0 0 0,0-1-1,0 1 1,-1 0 0,1-1 0,0 1 0,-1 0-1,1 0 1,-1-1 0,1 1 0,-1 0-1,1 0 1,-1 0 0,0-1 0,0 1 0,1 0-1,-1 0 1,0 0 0,0 0 0,0 1-1,0-1 1,0 0 0,-1 0 0,1 0 0,0 1-1,0-1 1,0 1 0,-1-1 0,1 1-1,0-1 1,0 1 0,-1 0 0,1 0 0,0 0-1,-1-1 1,1 1 0,-2 1 0,-2-2-20,1 2 1,-1-1-1,1 0 1,-1 1 0,1 0-1,-1 0 1,1 0-1,0 0 1,-1 1 0,1 0-1,0 0 1,0 0-1,0 0 1,-3 3-1,-53 42-43,55-43 48,0 1-1,1 0 0,0 0 0,0 0 0,0 1 0,0-1 0,1 1 0,0 0 0,0 0 1,0 0-1,1 0 0,-2 7 0,4-11-5,-1 0 1,1 0-1,0-1 1,0 1-1,0 0 1,0 0-1,0 0 1,0-1-1,0 1 1,0 0-1,1 0 1,-1-1-1,1 1 1,-1 0-1,1-1 1,0 1-1,0 0 1,1 1-1,-1-2-18,1 1 0,-1-1 0,1 0 0,0 0 0,-1 0 0,1 0 0,0 0 0,0 0 0,0-1 0,0 1 0,-1-1 0,1 1 0,0-1 0,0 0 0,0 0 0,0 1 0,0-2 0,0 1 0,0 0 0,3-1 0,3-1 54,0 0 0,-1-1 0,1 0 0,-1 0 0,0-1 0,0 0 1,0 0-1,-1 0 0,0-1 0,1 0 0,-1-1 0,-1 1 0,1-1 0,-1 0 1,0 0-1,-1-1 0,1 1 0,-1-1 0,-1 0 0,1-1 0,-1 1 0,0 0 0,2-13 1,-5 20-6,1 0 0,-1-1 0,0 1 0,0 0 0,0-1 0,0 1 1,1 0-1,-1-1 0,0 1 0,0 0 0,0-1 0,0 1 0,0 0 1,0-1-1,0 1 0,0 0 0,0-1 0,0 1 0,0 0 0,0-1 0,0 1 1,0 0-1,-1-1 0,1 1 0,0 0 0,0-1 0,0 1 0,0 0 1,-1-1-1,1 1 0,0 0 0,0 0 0,-1-1 0,1 1 0,0 0 1,0 0-1,-1 0 0,1-1 0,0 1 0,-1 0 0,1 0 0,0 0 1,-1 0-1,1 0 0,-1-1 0,1 2-35,-1-1 0,1 0 0,-1 1 0,0-1 0,1 1 0,-1-1 0,1 1 0,-1-1 0,1 1 0,0-1 0,-1 1-1,1-1 1,0 1 0,-1-1 0,1 1 0,0 0 0,-1-1 0,1 1 0,0 0 0,0-1 0,0 1 0,0 0 0,0-1 0,0 2 0,-1 2 14,1-1 0,-1 1 0,1 0 0,0-1 0,1 1 0,-1 0 0,1-1 0,-1 1 0,1-1 0,0 1-1,0-1 1,1 1 0,-1-1 0,1 0 0,0 1 0,0-1 0,0 0 0,0 0 0,5 5 0,-4-6 6,1 1-1,0-1 1,0 1 0,0-1 0,0-1-1,0 1 1,0 0 0,0-1-1,1 0 1,-1 0 0,1 0-1,-1-1 1,0 1 0,6-1-1,3-1 25,-1 0-1,1 0 1,-1-1-1,0-1 1,1 0-1,-1-1 0,-1 0 1,1 0-1,-1-2 1,20-11-1,-30 17-25,33-29 258,-33 29-243,0-1 0,0 0 0,0 1 0,0-1 0,0 0 0,0 0 0,0 0 0,0 0 0,-1 0 0,1 0 0,0 0 0,-1 0 0,1 0 0,-1 0 0,1 0 0,-1 0 0,0 0 0,1-1 0,-1 1 0,0 0 0,0 0 0,0 0 0,0-1 0,0 1 0,0 0 0,0 0 0,0-1 0,0 1 0,-1 0 0,1 0 0,0 0 0,-1 0 0,1 0 0,-1-2 0,3 6-39,1 0-1,0-1 1,0 1 0,0-1-1,0 0 1,1 0 0,-1 0-1,0 0 1,1 0 0,0-1-1,-1 0 1,1 0 0,0 0-1,-1 0 1,1 0 0,0-1 0,0 1-1,0-1 1,0 0 0,0-1-1,0 1 1,-1-1 0,1 1-1,0-1 1,0 0 0,-1 0-1,1-1 1,0 1 0,-1-1 0,1 0-1,-1 0 1,0 0 0,0 0-1,4-4 1,0 0 211,1-2 0,-1 1 1,-1-1-1,1 0 0,-1 0 0,-1-1 1,1 0-1,-2 0 0,8-16 0,-14 49-380,1 1 0,1 0 0,2 0 0,0 0 0,7 28 0,6 77 226,-13-67-18,-4 0 0,-2 0 0,-2-1 0,-20 81 0,13-89 1,-40 149-9,52-200 34,0 0-1,0 0 0,1-1 0,-2 1 0,1 0 0,0 0 0,-1-1 1,1 1-1,-1-1 0,0 1 0,0-1 0,0 0 0,0 1 1,0-1-1,0 0 0,-1-1 0,1 1 0,0 0 0,-1-1 0,0 1 1,1-1-1,-1 0 0,0 0 0,-4 2 0,3-3 45,0 0 1,0 0-1,0-1 0,0 1 0,0-1 1,0 0-1,0 0 0,1 0 0,-1 0 1,0-1-1,1 1 0,-1-1 0,1 0 1,-1 0-1,1 0 0,0-1 0,0 1 0,-3-4 1,-3-3-27,0 1 0,1-1 0,1 0 0,-1-1 0,1 1 0,1-1 0,0-1 0,1 1 0,0-1 0,0 0 0,1-1 0,0 1 0,1-1 0,1 1 0,0-1 0,-1-14 0,3 9-74,0-1 1,1 1-1,1-1 1,1 1-1,1 0 0,0 0 1,1 0-1,1 0 1,0 1-1,14-24 1,5-4-297,2 1 0,2 1 0,2 2 0,63-65 0,-31 45-2562,136-98 0,-164 132-384,-14 9-3085</inkml:trace>
</inkml:ink>
</file>

<file path=ppt/ink/ink2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9:07.783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64 122 14475,'0'0'162,"0"0"-1,0 0 1,0-1 0,-1 1-1,1 0 1,0 0 0,0 0-1,0-1 1,-1 1 0,1 0-1,0 0 1,0 0 0,-1-1-1,1 1 1,0 0-1,0 0 1,-1 0 0,1 0-1,0 0 1,0 0 0,-1 0-1,1 0 1,0 0 0,0 0-1,-1 0 1,1 0 0,0 0-1,-1 0 1,1 0 0,0 0-1,0 0 1,-1 0 0,1 0-1,0 0 1,-1 0-1,1 0 1,0 0 0,0 1-1,-1-1 1,1 0 0,0 0-1,0 0 1,0 1 0,-1-1-1,1 0 1,0 0 0,0 0-1,0 1 1,0-1 0,-1 0-1,1 1 1,-9 23 1124,8-22-1310,0-1 1,1 1-1,-1 0 1,1 0-1,0-1 1,-1 1-1,1 0 0,0 0 1,0 0-1,0-1 1,0 1-1,1 0 1,-1 0-1,0 0 1,1-1-1,-1 1 1,1 0-1,0 0 1,0-1-1,-1 1 0,1-1 1,0 1-1,0-1 1,1 1-1,-1-1 1,0 1-1,2 1 1,-1-3 52,0 0 1,0 0-1,0 0 1,0-1-1,-1 1 1,1 0 0,0-1-1,0 1 1,0-1-1,0 1 1,-1-1-1,1 0 1,0 0-1,-1 0 1,1 0-1,-1 0 1,1 0 0,-1 0-1,1-1 1,-1 1-1,0 0 1,2-3-1,1 0 107,0-1-1,-1 1 1,0-1-1,0 0 1,0 0-1,3-6 1,-6 10-109,1-1 0,0 1 0,-1-1 0,1 0 0,-1 0 0,0 1 0,0-1-1,1 0 1,-1 0 0,0 1 0,-1-1 0,1 0 0,0 0 0,0 1 0,-1-1 0,1 0 0,-1 1 0,1-1 0,-1 0 0,0 1 0,0-1-1,1 1 1,-1-1 0,0 1 0,-1-1 0,1 1 0,0 0 0,0 0 0,0-1 0,-1 1 0,1 0 0,-1 0 0,1 0 0,-1 0-1,1 1 1,-1-1 0,0 0 0,1 1 0,-1-1 0,0 1 0,-2-1 0,0 0-36,1 1 0,0-1 1,-1 1-1,1 0 0,0 0 0,-1 0 0,1 0 1,0 0-1,0 1 0,-1 0 0,1-1 0,0 1 1,0 1-1,0-1 0,0 0 0,0 1 1,0-1-1,0 1 0,0 0 0,0 0 0,-3 4 1,4-4-3,1-1 0,-1 1 0,1 0 0,0-1 1,0 1-1,0 0 0,0 0 0,0 0 1,1 0-1,-1 0 0,0 0 0,1 0 1,0 0-1,-1 0 0,1 0 0,0 0 0,0 0 1,0 0-1,0 0 0,0 0 0,1 0 1,-1 0-1,1 0 0,-1 0 0,1 0 1,0 0-1,0 0 0,0 0 0,0 0 0,0 0 1,0-1-1,0 1 0,0 0 0,1-1 1,-1 1-1,4 1 0,-3 0 20,1-1 1,0 0-1,0 0 1,0-1-1,0 1 0,0-1 1,0 1-1,0-1 1,1 0-1,-1 0 0,0 0 1,1-1-1,-1 1 0,1-1 1,-1 0-1,1 0 1,-1 0-1,1 0 0,-1-1 1,0 1-1,6-3 1,-4 1 35,0 0 0,0 0 1,-1-1-1,1 0 1,-1 0-1,0 0 0,0 0 1,0-1-1,0 1 1,0-1-1,-1 0 1,0 0-1,1-1 0,-2 1 1,1-1-1,0 1 1,-1-1-1,0 0 0,0 0 1,0 0-1,1-8 1,-3 9-24,1 1 0,-1-1-1,0 1 1,0 0 0,0-1 0,-1 1 0,1-1 0,-1 1 0,0-1 0,0 1-1,0 0 1,0 0 0,-1-1 0,1 1 0,-1 0 0,0 0 0,0 0 0,0 1-1,0-1 1,0 0 0,-1 1 0,1-1 0,-1 1 0,1 0 0,-1 0 0,0 0-1,0 0 1,0 1 0,0-1 0,-1 1 0,1-1 0,0 1 0,-4 0 0,5 0-89,1 0 1,-1 0-1,1 1 1,-1-1-1,0 1 1,0-1-1,1 1 1,-1 0 0,0 0-1,0 0 1,0 0-1,1 0 1,-1 0-1,0 0 1,0 1-1,1-1 1,-1 0-1,0 1 1,1 0 0,-1-1-1,0 1 1,-2 2-1,3-2-360,1 1 0,-1-1 0,0 1 0,1 0-1,-1-1 1,1 1 0,0 0 0,-1 0 0,1-1 0,0 1 0,0 0-1,0 0 1,0-1 0,1 1 0,-1 0 0,0 0 0,1-1 0,-1 1-1,1 0 1,0-1 0,-1 1 0,1-1 0,2 4 0,8 15-10001</inkml:trace>
</inkml:ink>
</file>

<file path=ppt/ink/ink2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9:14.218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0 648 9194,'6'-25'7865,"9"1"-4115,29-24-2845,-9 9 246,255-377 1316,-272 394-2436,-11 14 35,-1 0 0,0 0 0,0-1 0,7-16 0,-13 25-53,0-1 0,1 0 0,-1 1 0,0-1 0,-1 1 0,1-1 0,0 0-1,0 1 1,0-1 0,0 1 0,0-1 0,-1 1 0,1-1 0,0 1-1,0-1 1,-1 1 0,1-1 0,0 1 0,-1-1 0,1 1 0,0-1 0,-1 1-1,1-1 1,-1 1 0,1 0 0,-1-1 0,1 1 0,-1 0 0,1 0-1,-1-1 1,1 1 0,-1 0 0,0 0 0,1 0 0,-1-1 0,1 1-1,-1 0 1,1 0 0,-1 0 0,0 0 0,1 0 0,-1 0 0,1 0 0,-1 1-1,0-1 1,0 0 0,-31 3-69,22 0 21,-1 0 1,1 1-1,1 0 1,-1 1-1,0 0 1,1 0-1,0 1 1,-11 9 0,18-13 24,0 0 0,-1 0 0,1 1 1,0-1-1,0 0 0,0 1 0,0 0 0,1-1 1,-1 1-1,1 0 0,-1 0 0,1 0 1,0 0-1,0 0 0,1 0 0,-1 0 1,1 0-1,-1 1 0,1-1 0,0 0 1,0 0-1,0 0 0,1 1 0,-1-1 1,1 0-1,-1 0 0,1 0 0,0 0 0,0 0 1,1 0-1,-1 0 0,3 4 0,6 6-8,0 1-1,1-1 0,0-1 0,1 0 0,0-1 0,22 16 0,-21-17 9,0 0-1,-1 1 0,0 0 0,0 1 0,-1 0 0,-1 1 1,11 17-1,-17-23 12,-1 0 0,0 0 1,0 0-1,0 0 1,-1 1-1,0-1 0,-1 1 1,1-1-1,-1 1 0,-1-1 1,0 15-1,-1-18 9,1-1-1,-1 0 1,0 0-1,0 0 1,0 0 0,0-1-1,0 1 1,-1 0-1,0 0 1,1-1-1,-1 1 1,0-1 0,0 1-1,0-1 1,-1 0-1,1 0 1,0 0-1,-1 0 1,1 0 0,-1 0-1,0-1 1,0 0-1,1 1 1,-1-1-1,0 0 1,0 0 0,0 0-1,0-1 1,-1 1-1,1-1 1,-5 0-1,-3 1-64,-1-1-1,1 0 1,-1-1-1,1-1 1,0 0-1,0 0 0,0-1 1,0 0-1,-14-7 1,22 9-183,0-1 0,0 0 0,0 1 1,0-1-1,0 0 0,0-1 1,1 1-1,-1 0 0,1-1 1,-1 0-1,1 1 0,0-1 1,0 0-1,-2-5 0,3 5-215,0 0 1,0 0-1,1 0 0,0 0 0,0 1 0,-1-1 0,2 0 0,-1 0 0,0 0 0,1 0 0,-1 0 0,1 0 0,0 1 0,0-1 0,0 0 0,0 1 0,0-1 0,0 0 0,1 1 0,2-4 0,15-16-5452,8 1-262</inkml:trace>
</inkml:ink>
</file>

<file path=ppt/ink/ink2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9:15.524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153 106 8370,'-6'-46'10793,"6"42"-10335,-1-1-1,0 1 0,-1 0 1,1-1-1,-1 1 1,0 0-1,0 0 0,0 0 1,-1 0-1,1 1 1,-1-1-1,0 1 0,-4-5 1,7 45-745,2 57 351,-16 167 0,-2-1 8,16-260-80,3 45-1017,-2-43 748,-1 0 1,0-1 0,1 1-1,-1-1 1,1 1 0,-1-1-1,1 1 1,0-1 0,0 1-1,-1-1 1,1 1 0,0-1-1,0 0 1,2 2 0,-2-3-12,0 0 1,0 0 0,0 0 0,0 0-1,0 0 1,-1 0 0,1-1 0,0 1-1,0 0 1,0-1 0,-1 1 0,1-1-1,0 1 1,0-1 0,-1 1 0,1-1-1,0 1 1,-1-1 0,1 0 0,0 1 0,-1-1-1,1 0 1,-1 1 0,1-1 0,-1 0-1,0 0 1,1 0 0,-1 1 0,0-1-1,0 0 1,1 0 0,-1 0 0,0 0-1,0 0 1,0-1 0,10-35-5241,-9 33 5327,0-1 0,-1 0 0,0 1 0,0-1 1,0 0-1,-1 0 0,-1-8 0,0 8 798,0-1 1,0 1 0,0-1-1,-1 1 1,1 0 0,-2 0-1,1 0 1,0 0-1,-7-6 1,4 5 411,1 1 0,-1 0 0,-1 0 0,1 0 0,-1 1 0,1 0 0,-1 0 0,-1 1 0,1 0 0,0 0 0,-1 1 0,-11-3 0,81-5-451,30-3-461,0-3 1,-1-4 0,-1-4-1,103-43 1,-142 41 291,-55 24-319,0 1 1,-1 0-1,1 1 0,0-1 0,-1 1 0,1 0 0,-1 0 0,-8 1 0,-6 4-68,1 0-1,-1 1 1,1 1 0,0 1-1,1 0 1,0 2 0,0 0-1,1 0 1,0 2 0,1 0-1,-20 20 1,34-30-4,-1-1 1,0 1-1,1 0 0,0 0 0,-1 0 1,1 0-1,0 0 0,0 0 0,0 0 0,0 0 1,0 0-1,1 0 0,-1 1 0,1-1 1,-1 0-1,1 0 0,0 1 0,0-1 1,0 0-1,0 1 0,0-1 0,0 0 0,1 0 1,-1 1-1,1-1 0,1 3 0,-1-3 7,1 0 0,0 0-1,0 0 1,0-1-1,0 1 1,0-1 0,0 1-1,0-1 1,1 0-1,-1 0 1,0 0 0,1 0-1,-1 0 1,1 0-1,-1-1 1,1 1 0,-1-1-1,1 1 1,-1-1-1,1 0 1,-1 0 0,1-1-1,4 1 1,6-2 10,0-1 1,0 1-1,0-2 0,0 0 1,0 0-1,16-9 0,-24 10 4,1 1 1,-1-1-1,0 0 0,0-1 0,0 1 0,0-1 0,-1 0 1,1 0-1,-1 0 0,0-1 0,0 1 0,-1-1 1,1 0-1,-1 0 0,0-1 0,3-7 0,-6 12-19,1 1 0,-1-1 0,0 0 0,0 1 0,1-1 0,-1 0 0,0 1 0,0-1 0,0 0 0,0 0 0,0 1 0,0-1 0,0 0 0,0 1 0,0-1 0,0 0 0,0 0 0,0 1 0,0-1 0,-1 0 0,1 1 0,0-1 0,0 0 0,-1 1 0,1-1-1,-1 0 1,1 1 0,0-1 0,-1 1 0,1-1 0,-1 1 0,0-1 0,1 1 0,-1-1 0,1 1 0,-1 0 0,0-1 0,1 1 0,-1 0 0,0-1 0,1 1 0,-1 0 0,0 0 0,1 0 0,-1 0 0,0 0 0,0 0 0,1-1 0,-2 2 0,2-1-10,-1 0 1,1 0-1,-1 0 0,1 0 1,0 0-1,-1 0 0,1 1 1,-1-1-1,1 0 1,0 0-1,-1 0 0,1 1 1,0-1-1,-1 0 1,1 1-1,0-1 0,0 0 1,-1 1-1,1-1 1,0 0-1,0 1 0,-1-1 1,1 1-1,0-1 1,0 0-1,0 1 0,0-1 1,-1 1-1,2 1 1,-1-1 1,0 0-1,0 0 0,1 0 0,-1 0 0,0 0 1,1 0-1,-1 0 0,1 0 0,0 0 1,-1 0-1,1 0 0,0 0 0,-1 0 1,1 0-1,0-1 0,0 1 0,1 1 0,2 2 6,1-1 0,-1 1-1,1-1 1,-1 0-1,1 0 1,0 0 0,0-1-1,1 1 1,-1-1-1,0-1 1,1 1-1,-1-1 1,1 0 0,0 0-1,-1-1 1,1 1-1,9-2 1,-7 0 9,1-1 0,-1 0 0,0 0 0,0-1 0,0 0 0,0-1 0,-1 0 0,1 0 0,-1 0 0,12-10 0,-1-2 41,-1 0-1,-1-2 0,0 0 0,-1 0 1,-1-1-1,0-1 0,14-31 0,-1-15 143,-26 63-159,1 0 1,-2-1 0,1 1-1,0 0 1,-1 0 0,1 0-1,-1 0 1,0-1 0,0 1-1,-1 0 1,1 0 0,0 0-1,-1-1 1,0 1-1,0 0 1,0 0 0,0 0-1,0 0 1,-3-4 0,3 6-33,1 1 0,0 0-1,-1-1 1,1 1 0,0-1 0,-1 1 0,1 0 0,0-1 0,-1 1 0,1 0 0,0 0 0,-1-1 0,1 1 0,-1 0 0,1 0 0,-1 0-1,1-1 1,-1 1 0,1 0 0,-1 0 0,1 0 0,-1 0 0,1 0 0,-1 0 0,1 0 0,0 0 0,-1 0 0,1 0 0,-1 0-1,1 0 1,-1 1 0,1-1 0,-1 0 0,-11 16-204,-2 26-52,14-39 287,-78 348 4,42-185-44,11-48-17,5 0 1,-5 131 0,24-246 7,1 0-1,0-1 0,1 1 0,-1 0 0,0 0 1,1-1-1,-1 1 0,1 0 0,0-1 1,1 4-1,-2-6 20,0 0 0,1 0 0,-1 0 0,0 0 1,0 1-1,0-1 0,0 0 0,0 0 0,0 0 0,0 0 0,0 0 0,1 0 1,-1 0-1,0 0 0,0 0 0,0 0 0,0 0 0,0 0 0,0 0 0,1 0 1,-1 0-1,0 0 0,0 0 0,0 0 0,0 0 0,0 0 0,0 0 0,1 0 1,-1 0-1,0 0 0,0 0 0,0 0 0,0 0 0,0 0 0,1 0 1,-1 0-1,0 0 0,0 0 0,0 0 0,0 0 0,0 0 0,0 0 0,0-1 1,0 1-1,1 0 0,-1 0 0,0 0 0,0 0 0,0 0 0,0 0 0,0-1 1,0 1-1,0 0 0,6-21 18,3-31-109,-2 16 31,3-58-1,-10 81 55,0 1-1,-1-1 1,0 1-1,-1-1 1,0 1 0,-1 0-1,-1 0 1,-7-19-1,5 21 0,0 1 1,0-1-1,0 1 0,-12-12 1,12 14 19,0 0 1,0-1 0,0 0 0,1 0 0,-7-15 0,12 21-34,-1 0 0,1 0 0,0 0 0,0 0 0,0 0 1,1 0-1,-1 0 0,0 0 0,1 0 0,-1 0 0,1 0 0,0 0 0,0 0 1,0 1-1,0-1 0,0 0 0,0 1 0,0-1 0,0 0 0,0 1 0,1-1 0,-1 1 1,4-2-1,38-32-392,-39 33 393,95-62-389,-49 34 161,85-70 0,-120 87 236,-1-1 1,0-1-1,-1 0 1,0-1-1,-2 0 1,0-1 0,0 0-1,-2-1 1,11-26-1,-14 26 31,0 0 1,-1-1-1,5-35 1,-9 49 36,0 1 1,-1 0-1,0-1 1,0 1-1,0 0 0,0-1 1,-1 1-1,1 0 1,-1-1-1,0 1 1,0 0-1,-1 0 1,1 0-1,-1 0 0,0 0 1,0 0-1,-1 1 1,1-1-1,-1 1 1,1-1-1,-1 1 0,0 0 1,-6-5-1,8 8-53,0-1 1,1 1-1,-1 0 0,0-1 0,0 1 0,1 0 0,-1 0 0,0 0 0,0 0 0,0 0 0,0 0 1,1 0-1,-1 0 0,0 0 0,0 0 0,0 0 0,0 0 0,1 1 0,-1-1 0,0 0 0,0 0 0,1 1 1,-1-1-1,0 1 0,0-1 0,1 1 0,-1-1 0,1 1 0,-1-1 0,0 1 0,1 0 0,-1-1 1,1 1-1,-1 0 0,1-1 0,0 1 0,-1 0 0,1 0 0,0-1 0,-1 1 0,1 0 0,0 0 0,0 1 1,-12 42-188,11-39 209,-5 49-38,1 0 1,6 96 0,0-81 25,-7 76 0,-6-70 15,-5-1 0,-2 0 1,-45 108-1,43-122-48,1 1 40,20-61-18,0 0-1,0 0 1,0 1-1,0-1 0,0 0 1,0 0-1,0 0 0,0 1 1,0-1-1,0 0 1,0 0-1,0 0 0,0 0 1,0 1-1,0-1 0,0 0 1,0 0-1,0 0 1,0 0-1,0 1 0,0-1 1,0 0-1,1 0 0,-1 0 1,0 0-1,0 1 1,0-1-1,0 0 0,0 0 1,0 0-1,0 0 1,1 0-1,-1 0 0,0 0 1,0 1-1,0-1 0,0 0 1,1 0-1,-1 0 1,0 0-1,0 0 0,0 0 1,0 0-1,1 0 0,-1 0 1,0 0-1,0 0 1,0 0-1,1 0 0,-1 0 1,0 0-1,0 0 0,15-6 167,13-11 141,-17 7-231,-1 0 1,0 0-1,0-1 1,-1 0 0,0-1-1,11-19 1,-16 25-61,-1-1 1,1 0 0,-1 1 0,-1-1 0,1 0 0,-1-1-1,0 1 1,-1 0 0,0 0 0,0-1 0,0 1 0,-1-1-1,0 1 1,-2-13 0,1 16-40,0 1 0,0 0-1,0 0 1,-1 0 0,1 0 0,-1 1-1,1-1 1,-1 0 0,0 0 0,0 1 0,0-1-1,0 1 1,-1 0 0,1 0 0,-1 0-1,1 0 1,-1 0 0,0 0 0,1 1-1,-7-3 1,-3 0-84,0 1-1,0 0 0,0 0 0,-17 0 1,20 3-317,0-1-1,0-1 1,0 1 0,0-1 0,0-1 0,-16-6 0,19 3-2085</inkml:trace>
</inkml:ink>
</file>

<file path=ppt/ink/ink2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9:15.883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1 170 20252,'0'-1'124,"0"0"1,0 0-1,-1 0 0,1 0 0,0 0 0,0 0 0,0 0 1,0 0-1,0 0 0,0 0 0,1 0 0,-1 0 0,0 0 1,0 0-1,1 0 0,-1 0 0,1 1 0,-1-1 0,0 0 1,1 0-1,0 0 0,-1 0 0,1 1 0,-1-1 0,1 0 1,0 0-1,0 1 0,-1-1 0,1 1 0,0-1 0,0 1 1,0-1-1,0 1 0,1-1 0,39-16-60,-35 14 137,68-20 97,136-26 0,82 7 125,-283 41-410,2 0 0,35-3 52,-46 4-65,0 0 0,0 0 0,0 0 0,0 0 0,0 0 0,0 0 0,0 0 0,0 0 0,0 0 0,0 1 0,0-1 0,0 0 0,0 0 0,0 0 0,0 0 0,0 0 0,0 0 0,0 0 0,0 0 0,0 0 0,0 1 0,0-1 0,0 0 0,0 0-1,0 0 1,0 0 0,0 0 0,1 0 0,-1 0 0,0 0 0,0 0 0,0 0 0,0 1 0,0-1 0,0 0 0,0 0 0,0 0 0,0 0 0,0 0 0,0 0 0,1 0 0,-1 0 0,0 0 0,0 0 0,0 0 0,0 0 0,0 0 0,0 0 0,0 0 0,0 0 0,1 0 0,-1 0 0,0 0 0,0 0-1,-25 10-50,-45 14-1030,40-14-1860,-7 2-7672,22-7-664</inkml:trace>
</inkml:ink>
</file>

<file path=ppt/ink/ink2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9:16.460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54 609 12307,'-6'-22'1415,"2"-1"1,0 1-1,1-1 1,1 0 0,1 0-1,4-43 1,33-133-10,0 1-21,-38 189-709,-5 20-828,-6 23-166,-9 60 322,4 0 0,5 2 0,-2 109 0,15-204 2,0 0 0,-1-1 0,1 1 0,0 0 0,0 0 0,0-1 0,0 1 0,0 0 0,0-1 0,0 1 0,0 0 0,0 0 0,0-1 0,0 1 0,1 0 0,-1 0 0,0-1 0,0 1 0,1 0 0,-1-1 0,1 1 0,-1 0 0,0-1 0,1 1 0,-1-1 0,1 1 0,-1-1 0,1 1 0,0-1 0,-1 1 0,1-1 0,0 1 0,23-8 499,-3 0-442,-5 1-63,1 2 0,0 0-1,0 1 1,1 1 0,28-1 0,-41 4-14,-1-1 1,1 1-1,0 0 1,-1 0-1,0 0 0,1 0 1,-1 1-1,0 0 0,0 0 1,1 0-1,-2 0 0,1 1 1,0-1-1,0 1 0,-1 0 1,1 0-1,-1 1 1,0-1-1,0 1 0,-1-1 1,1 1-1,-1 0 0,1 0 1,-1 0-1,0 0 0,-1 1 1,2 4-1,-1-6-4,-1 1-1,1-1 1,-1 1 0,0 0-1,-1-1 1,1 1 0,-1 0-1,1 0 1,-1-1-1,0 1 1,0 0 0,-1 0-1,1-1 1,-1 1 0,0 0-1,0-1 1,0 1-1,0-1 1,-1 1 0,1-1-1,-1 1 1,0-1 0,0 0-1,0 0 1,-1 0-1,1 0 1,-1 0 0,1-1-1,-1 1 1,0-1 0,0 0-1,0 0 1,-1 0-1,1 0 1,0 0 0,-1-1-1,1 1 1,-1-1 0,-5 2-1,-3 0 42,0 0-1,0-1 0,0 0 1,0-1-1,-1 0 1,1-1-1,0-1 1,-1 1-1,1-2 1,-23-5-1,30 5-26,0 0-1,0 0 1,0 0 0,0 0-1,0-1 1,0 0-1,1 0 1,-1 0 0,1-1-1,0 1 1,0-1 0,0 0-1,1 0 1,-1-1-1,-5-8 1,8 10-249,0 1 0,0-1 0,0 0 0,0 0 0,0 0 0,1 1 0,-1-1 0,1 0 0,0 0-1,0 0 1,0 0 0,0 0 0,1-3 0,0 2-560,0 1 0,0 0 0,0-1-1,0 1 1,1 0 0,0 0 0,0 0 0,0 0-1,0 0 1,0 0 0,0 1 0,6-5 0,14-11-10111</inkml:trace>
</inkml:ink>
</file>

<file path=ppt/ink/ink2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9:17.503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132 316 7994,'6'-4'760,"1"0"0,-1 0 0,0-1 0,0 0 0,-1 0 0,0 0 0,1-1 0,-2 0 0,1 0 0,-1 0 0,0-1 0,0 1 0,-1-1 0,4-8 0,-6 12-639,0 0 0,1 0-1,-1-1 1,-1 1 0,1 0-1,0 0 1,-1-1 0,0 1-1,0-1 1,0 1 0,0 0-1,0-1 1,0 1 0,-1 0-1,0-1 1,0 1 0,0 0-1,0 0 1,0 0 0,-1 0-1,1 0 1,-1 0 0,0 0-1,0 0 1,0 1 0,0-1-1,0 1 1,-1-1 0,1 1-1,-1 0 1,1 0 0,-1 0-1,-5-3 1,4 3-102,0 1 0,0-1 0,-1 1 0,1 0 0,0 0-1,0 0 1,-1 0 0,1 1 0,-1-1 0,1 1 0,0 1 0,-1-1 0,1 0 0,-1 1-1,1 0 1,0 0 0,0 0 0,-1 1 0,1 0 0,0-1 0,0 1 0,0 1 0,1-1 0,-1 0-1,1 1 1,-1 0 0,1 0 0,0 0 0,0 0 0,0 0 0,0 1 0,-4 7 0,2-5-22,0 1 0,1 1 0,0-1 1,0 0-1,1 1 0,0 0 1,0 0-1,1 0 0,0 0 0,0 0 1,1 1-1,0-1 0,0 0 1,1 1-1,0-1 0,2 13 0,-2-19-3,1 0-1,-1-1 0,0 1 0,1-1 1,0 1-1,-1 0 0,1-1 0,0 1 0,0-1 1,0 0-1,0 1 0,0-1 0,0 0 1,0 0-1,0 1 0,1-1 0,-1 0 0,0 0 1,1 0-1,-1-1 0,1 1 0,-1 0 1,1 0-1,-1-1 0,3 1 0,-1 0 6,1-1-1,0 0 1,-1 0-1,1 0 1,-1-1-1,1 1 1,0-1-1,-1 0 1,1 0-1,-1 0 1,5-2-1,9-5 35,0-1-1,0-1 0,21-16 1,-33 23-27,-2 1 57,0 1-319,-7 22-137,5-16 402,-1-1 0,1 1 0,0 0 0,0-1 0,1 1 0,0-1 0,-1 0 0,1 1-1,1-1 1,-1 0 0,1 0 0,-1 0 0,1 0 0,0-1 0,1 1 0,-1-1 0,1 0 0,-1 0-1,1 0 1,0 0 0,0-1 0,0 0 0,0 1 0,1-2 0,-1 1 0,0 0 0,1-1 0,0 0 0,-1 0-1,1 0 1,0 0 0,-1-1 0,1 0 0,0 0 0,-1 0 0,8-2 0,6-1 37,0 0 1,-1-2-1,1 0 1,-1-1-1,0-1 1,-1-1-1,1 0 1,-2-1-1,17-11 1,-2-2 47,0-1 0,-2-2 0,37-39 0,-55 52-13,1-1-1,-1 0 0,15-27 1,-23 37-53,0 0 1,-1 0-1,1 0 1,-1 0-1,0-1 1,1 1-1,-1 0 1,-1-1-1,1 1 1,0-1-1,-1 1 1,0-1-1,0 1 1,0-1-1,0 1 0,0-1 1,-1 1-1,0 0 1,1-1-1,-1 1 1,0 0-1,-1-1 1,1 1-1,-4-5 1,3 5-21,-1 2 0,1-1 0,-1 0 1,0 0-1,0 1 0,0-1 0,0 1 0,0 0 1,0 0-1,0 0 0,0 0 0,0 1 1,0-1-1,-1 1 0,1 0 0,0 0 0,0 0 1,0 0-1,-1 1 0,1-1 0,0 1 0,0 0 1,0 0-1,0 0 0,-5 2 0,6-2-16,-1 0 0,1-1 0,0 1 0,0 0 0,0 0 0,0 0-1,0 0 1,0 1 0,0-1 0,1 1 0,-1-1 0,0 1 0,1-1 0,-1 1 0,1 0-1,-1 0 1,1 0 0,0 0 0,0 0 0,0 0 0,0 0 0,0 0 0,0 0-1,1 0 1,-1 1 0,1-1 0,-1 0 0,1 0 0,0 1 0,0-1 0,0 0 0,0 1-1,1-1 1,-1 0 0,2 4 0,3 6-32,1 0 0,1-1 1,0 0-1,11 12 0,-11-14-12,0 0 0,0 0 1,-1 1-1,6 13 0,-10-18 33,-1 0 1,0-1-1,1 1 0,-2 0 0,1 0 0,0 0 0,-1 0 1,0 0-1,0 0 0,-1 0 0,1 0 0,-1-1 0,-3 10 1,4-12 5,-1-1 1,0 1 0,1 0-1,-1 0 1,1-1-1,0 1 1,-1 0 0,1 0-1,0 0 1,0 0-1,0-1 1,0 1 0,1 0-1,-1 0 1,0 0 0,1-1-1,-1 1 1,1 0-1,0 0 1,-1-1 0,1 1-1,0-1 1,2 3 0,-1-3-19,0 1 1,0-1-1,0 0 0,0-1 1,1 1-1,-1 0 1,0-1-1,1 1 1,-1-1-1,0 0 1,1 0-1,-1 0 0,1 0 1,-1 0-1,0 0 1,1 0-1,-1-1 1,3 0-1,22-6-70,0-1-1,-1-1 1,0-1 0,-1-2-1,0 0 1,-1-2 0,0 0-1,-1-2 1,34-30 0,-52 42 200,0 0 0,-1-1 0,1 0 0,-1 0 0,0 0 0,0-1 0,-1 1 0,1-1 0,-1 0 0,-1 0 0,4-9 0,-6 15-82,0 1 0,-1-1 0,1 1 0,0-1 0,0 0 0,0 0 0,-1 1 0,1-1 0,0 0 0,-1 1 0,1-1-1,0 0 1,0 0 0,-1 1 0,1-1 0,0 0 0,-1 0 0,1 0 0,-1 0 0,1 1 0,0-1 0,-1 0 0,1 0 0,0 0 0,-1 0 0,1 0 0,-1 0 0,1 0 0,0 0 0,-1 0 0,1 0 0,-1 0 0,1 0 0,0 0 0,-1-1 0,1 1 0,0 0 0,-1 0 0,1 0 0,0 0 0,-1-1 0,1 1 0,0 0 0,-1 0 0,1-1 0,0 1 0,-1 0-1,1 0 1,0-1 0,0 1 0,0 0 0,-1-1 0,1 1 0,0-1 0,0 1 0,0 0 0,0-1 0,0 1 0,-1 0 0,1-1 0,0 1 0,0-1 0,0 1 0,0 0 0,0-1 0,0 1 0,1-1 0,-22 26-162,18-19 144,1 0 0,0-1 0,0 1-1,1 0 1,0 0 0,0 0 0,0 0-1,0 1 1,1-1 0,0 0 0,1 0-1,-1 0 1,1 0 0,2 7 0,-2-10 2,0 0 0,0 0 1,0 0-1,0 0 0,1 0 1,-1 0-1,1 0 0,0 0 1,0 0-1,0-1 0,0 1 1,0-1-1,1 0 0,-1 1 1,1-1-1,0 0 0,-1 0 1,1-1-1,0 1 0,0-1 1,0 1-1,0-1 0,0 0 1,1 0-1,-1 0 0,0-1 1,6 1-1,7 0 11,0-2 0,0 0 0,0-1 0,0-1 0,0-1 0,0 0 0,-1 0 0,0-2 0,0 0 0,0-1 0,18-11 0,-5 1 39,0-1 0,-1-2-1,-1-1 1,35-36-1,-59 54-30,30-33 98,-31 35-103,0 0 1,0 0-1,0-1 1,0 1-1,0 0 1,0 0 0,0 0-1,-1 0 1,1-1-1,-1 1 1,1 0 0,-1-1-1,1 1 1,-1 0-1,0-1 1,1 1-1,-1-1 1,0 1 0,0-1-1,0 1 1,0 0-1,0-1 1,-1 1 0,1-1-1,0 1 1,-1 0-1,0-2 1,1 3-27,0-1 1,0 1-1,0 0 1,-1 0-1,1 0 1,0-1 0,0 1-1,0 0 1,-1 0-1,1 0 1,0 0-1,0 0 1,-1-1-1,1 1 1,0 0-1,-1 0 1,1 0-1,0 0 1,0 0-1,-1 0 1,1 0-1,0 0 1,-1 0-1,1 0 1,0 0-1,0 0 1,-1 0-1,1 0 1,0 1-1,0-1 1,-1 0-1,1 0 1,0 0 0,0 0-1,-1 0 1,1 1-1,0-1 1,0 0-1,-1 0 1,1 1-1,-8 14-202,0 19 93,3 52 82,5-69 21,0 0 0,-1 1 0,-1-1 0,-1 0 0,-6 23 0,9-38-16,-1 0 0,1 0 0,-1 0 0,0 0-1,0 0 1,0 0 0,0 0 0,0 0 0,-1-1 0,1 1 0,0 0 0,-1-1 0,1 1-1,-1-1 1,0 1 0,1-1 0,-1 0 0,0 0 0,0 0 0,0 0 0,0 0 0,0 0-1,0 0 1,0-1 0,0 1 0,0-1 0,-4 1 0,4-1-680,-1 0 0,1-1 0,-1 1 0,1-1-1,-1 1 1,1-1 0,0 0 0,-1 0 0,1 0 0,-3-2 0,-8-6-10039</inkml:trace>
</inkml:ink>
</file>

<file path=ppt/ink/ink2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9:17.847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78 100 20324,'-12'-13'1153,"-2"-3"-153,-6-3-72,6 4-72,3 7-240,6-3-216,3 6-200,2 0-128,4 0-136,0 4-112,6-1-120,4 4-240,9 1-344,0 3-624,10 1-1001,-1 4-1752,4 0-2800,4 2-1209</inkml:trace>
</inkml:ink>
</file>

<file path=ppt/ink/ink2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9:18.547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212 72 14883,'-6'-61'9395,"4"50"-7556,6 42-1825,3 27-5,-3 0 1,-5 110-1,-35 115 170,33-257-367,1-13-635,0 0 0,0 0 0,-7 19 0,9-32 733,0 0 1,0 1-1,0-1 0,0 0 0,0 0 1,0 0-1,-1 0 0,1 0 1,0 1-1,0-1 0,0 0 0,0 0 1,0 0-1,0 0 0,0 0 0,0 1 1,0-1-1,-1 0 0,1 0 0,0 0 1,0 0-1,0 0 0,0 0 0,0 0 1,-1 0-1,1 1 0,0-1 0,0 0 1,0 0-1,0 0 0,-1 0 0,1 0 1,0 0-1,0 0 0,0 0 0,0 0 1,-1 0-1,1 0 0,0 0 0,0 0 1,0 0-1,0 0 0,-1 0 0,1 0 1,0-1-1,0 1 0,0 0 0,0 0 1,0 0-1,-1 0 0,1 0 0,0 0 1,0 0-1,0 0 0,0-1 0,0 1 1,0 0-1,0 0 0,-1 0 1,-7-16-2409,-4-21 786,6 2 1552,5 30 721,-1 0 0,1 0 0,-1 0 0,0 0 1,-1 0-1,-4-7 0,4 9-194,0-1 0,0 1 0,-1 0 0,1 0 0,-1 0 0,1 0 0,-1 1 0,0 0 0,0-1 0,0 1 0,0 1 0,-1-1 0,1 1 1,0-1-1,-1 1 0,-4 0 0,-10-2 188,-3-1 505,40 2-915,26 1-67,0-1 0,0-3 0,86-20 0,-104 18-31,-1-1-1,0-2 0,0 0 1,-1-1-1,0-2 0,-1 0 1,39-31-1,-60 43-33,0 0 0,0-1 0,-1 1 0,1 0 0,0-1 0,-1 0 0,1 1 0,-1-1 0,0 0 0,1 1 0,-1-1 0,0 0 0,0 0 0,0 0 0,-1 0 0,1 0 0,0 0 0,-1 0 0,1 0 0,-1-1 0,0 1 0,1 0 0,-1-4 0,-2 4-20,1 1-1,0-1 1,-1 0-1,1 1 0,0 0 1,-1-1-1,0 1 1,1 0-1,-1 0 1,0 0-1,0 0 1,0 0-1,1 0 1,-1 0-1,0 0 0,0 1 1,0-1-1,0 1 1,0 0-1,0 0 1,-1-1-1,1 1 1,0 1-1,0-1 0,-3 1 1,-10-1-31,0 0 1,1 2-1,-1 0 0,1 1 1,0 0-1,-1 1 0,2 0 1,-1 2-1,-21 10 1,30-14 26,0 1 0,1 0 1,0 0-1,-1 0 0,1 1 1,0 0-1,1-1 0,-1 1 1,1 0-1,-1 1 0,1-1 1,1 1-1,-1-1 0,1 1 1,-1 0-1,1 0 0,1 0 1,-1 0-1,1 0 0,0 0 1,0 1-1,0-1 0,1 0 1,-1 0-1,1 1 0,1-1 1,-1 0-1,1 1 0,2 7 1,-3-11 9,1 0 0,0 0 1,-1 1-1,1-1 0,0 0 1,0 0-1,0-1 1,0 1-1,0 0 0,1 0 1,-1 0-1,1-1 0,-1 1 1,1-1-1,-1 1 0,1-1 1,0 0-1,0 0 0,0 1 1,3 0-1,-1 0 3,1-1 0,-1 0-1,0 0 1,1-1 0,-1 1 0,1-1-1,-1 0 1,1 0 0,7-1-1,2-2 29,-1 0 0,0-1 0,1 0 0,-1-1 0,21-11-1,-9 0 57,-25 15-78,1 1 1,-1 0-1,1 0 1,-1 0 0,1-1-1,-1 1 1,1 0 0,-1-1-1,1 1 1,-1-1 0,1 1-1,-1 0 1,0-1 0,1 1-1,-1-1 1,0 1 0,1-1-1,-1 1 1,0-1 0,0 0-1,1 1 1,-1-1 0,0 1-1,0-1 1,0 1 0,0-1-1,0 0 1,0 1 0,0-1-1,0 1 1,0-1 0,0 0-1,0 1 1,0-1 0,0 1-1,0-1 1,-1 1 0,1-1-1,0 1 1,0-1 0,-1 0-1,1 1 1,0-1 0,-1 0-1,-1 1-16,1-1-1,0 1 1,-1 0-1,1-1 1,0 1-1,-1 0 1,1 0 0,0 0-1,-1 0 1,1 0-1,0 0 1,-1 1-1,1-1 1,0 0-1,-1 1 1,1-1-1,0 1 1,0-1-1,-1 1 1,1-1 0,0 1-1,0 0 1,0 0-1,0 0 1,0 0-1,0 0 1,-2 1-1,1 1-10,-1-1 0,1 0 0,0 1 0,0 0 0,0-1 0,0 1-1,0 0 1,1 0 0,-3 6 0,3-7 13,1 1-1,-1-1 1,1 0-1,0 0 1,0 0 0,0 0-1,0 1 1,0-1-1,0 0 1,0 0 0,1 0-1,-1 0 1,1 0-1,0 0 1,0 0-1,0 0 1,0 0 0,0 0-1,0 0 1,0 0-1,0 0 1,3 2 0,-1-2-1,0 1 1,1-1-1,-1-1 1,0 1-1,1 0 1,-1-1-1,1 1 1,0-1-1,-1 0 1,1 0-1,7 0 1,2 0 3,0-1 1,0 0-1,0-1 1,0 0-1,0-1 1,19-5-1,-2-3 33,-1-1-1,-1-1 1,0-2-1,32-20 0,-44 24 26,-1-1-1,-1 0 0,0-1 1,0-1-1,-1 0 0,-1-1 1,0 0-1,13-21 1,-20 20 359,-12 13-265,5 3-171,0 0 0,0 0 1,1 0-1,-1 0 0,0 0 1,1 0-1,-1 0 0,1 1 1,-1-1-1,1 1 1,0-1-1,0 1 0,-2 2 1,1 2 11,0 0 1,1 0 0,0 0-1,0 0 1,0 1 0,1-1-1,0 0 1,0 0 0,1 0-1,-1 0 1,1 0 0,1 0-1,-1 0 1,1 0-1,4 9 1,-3-6 2,0 0-1,-1 0 1,0 1-1,-1-1 1,1 15-1,-2-20 11,-1-1-1,1 1 0,-1-1 0,0 0 0,0 1 0,0-1 0,0 0 0,-1 1 0,1-1 0,-1 0 1,0 0-1,0 0 0,0 0 0,0-1 0,0 1 0,-1-1 0,1 1 0,-1-1 0,-4 3 1,0 0-20,1-2 0,-1 1 1,0-1-1,-1 0 1,1-1-1,0 0 0,-1 0 1,0 0-1,1-1 1,-1 0-1,-8 0 1,-25-6-9597</inkml:trace>
</inkml:ink>
</file>

<file path=ppt/ink/ink3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9:18.974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312 678 16331,'-1'-8'1201,"1"1"-1,-1-1 0,-1 0 0,1 1 0,-1-1 1,-6-12-1,-2-3-961,-2 1 0,-18-26 0,-3-7 155,20 33-327,2-1-1,0 0 1,2-1-1,-12-45 1,19 58-55,1 0 1,-1 0 0,2 0-1,0 0 1,0 0 0,1 0-1,0 0 1,1 0-1,0 0 1,1 1 0,0-1-1,1 1 1,8-17 0,-4 12-51,0 1 1,1 0-1,0 1 1,15-16 0,-20 24 3,0 1 0,0-1 0,0 1 0,1 1 0,0-1 1,0 0-1,0 1 0,0 0 0,0 1 0,1-1 1,-1 1-1,1 0 0,0 0 0,-1 1 0,7-2 0,-10 3 13,-1 0-1,1 0 1,-1 1-1,1-1 0,-1 0 1,1 1-1,-1-1 1,0 1-1,1-1 0,-1 1 1,0 0-1,1 0 0,-1-1 1,0 1-1,0 0 1,0 0-1,0 0 0,0 0 1,0 0-1,0 1 0,0-1 1,0 0-1,0 0 1,-1 1-1,1-1 0,0 0 1,-1 1-1,1-1 0,-1 1 1,0-1-1,1 0 1,-1 1-1,0-1 0,0 1 1,0-1-1,0 1 1,0-1-1,-1 3 0,1 6-16,0 0 1,-1 0-1,-1 0 0,-3 13 0,1-6 30,-2-1 0,0-1-1,-1 1 1,-1-1 0,0 0-1,-1-1 1,0 0 0,-1 0-1,-1-1 1,-18 17 0,-9 4 55,-1-2 0,-48 30 0,51-37-26,33-23-16,0 0-1,-1 1 1,1-1 0,0 1 0,1 0-1,-1 0 1,0 0 0,1 0 0,-3 4-1,5-7 1,0 0 1,0 1-1,0-1 0,-1 1 0,1-1 1,0 1-1,0-1 0,0 1 0,0-1 0,0 1 1,0-1-1,0 1 0,0-1 0,0 1 0,0-1 1,0 1-1,1-1 0,-1 1 0,0-1 0,0 0 1,0 1-1,0-1 0,1 1 0,-1-1 0,0 0 1,1 1-1,0 0 0,22 7 302,13-5-171,1-3 0,-1 0 0,0-3 1,0-1-1,61-15 0,-40 8-190,58-4 1,-83 16-33,-21 4-1570,-10-5 1463,-1 0-1,0 1 0,0-1 1,0 1-1,0-1 0,0 0 1,0 1-1,0-1 0,-1 1 1,1-1-1,0 0 0,0 1 1,0-1-1,0 0 0,0 1 0,-1-1 1,1 1-1,0-1 0,0 0 1,-1 0-1,1 1 0,0-1 1,0 0-1,-1 1 0,1-1 1,0 0-1,-1 0 0,1 0 1,0 1-1,-1-1 0,0 0 1,-12 9-8844</inkml:trace>
</inkml:ink>
</file>

<file path=ppt/ink/ink3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9:19.551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86 505 280,'-44'-2'8640,"2"0"1544,45 1-9695,0 1 0,0-1 0,0 0 0,0-1 0,0 1 0,-1 0 0,1-1 0,-1 0 0,1 1 0,-1-1 0,5-4 0,32-33-1068,-24 23 1045,367-394 22,-382 410-479,1-1-1,-1 1 1,0 0 0,1 0 0,-1-1 0,0 1 0,1 0 0,-1 0 0,0-1-1,1 1 1,-1-1 0,0 1 0,1 0 0,-1-1 0,0 1 0,0-1-1,0 1 1,1 0 0,-1-1 0,0 1 0,0-1 0,0 1 0,0-1-1,0 1 1,0-1 0,0 1 0,0-1 0,0 1 0,0 0 0,0-1-1,0 1 1,0-1 0,0 1 0,0-1 0,-1 1 0,1-1 0,-19 2-75,-25 16-208,37-14 253,0 1 0,0 0 1,1 0-1,0 1 1,0-1-1,0 1 0,0 1 1,-5 6-1,9-10 8,0 1-1,1-1 1,0 1-1,0-1 1,-1 1-1,1-1 1,1 1 0,-1 0-1,0-1 1,1 1-1,-1 0 1,1 0-1,0-1 1,0 1 0,0 0-1,0 0 1,1-1-1,-1 1 1,1 0-1,-1 0 1,1-1 0,0 1-1,0-1 1,0 1-1,3 3 1,24 42-23,-18-34 6,-1 0-1,-1 0 1,0 1-1,7 23 0,-13-34 51,-1 0-1,0 0 1,-1 0-1,1 0 1,-1 0-1,1 0 1,-1 0-1,-1 1 0,1-1 1,0 0-1,-1 0 1,0 0-1,0 0 1,0 0-1,-1 0 1,1 0-1,-1 0 0,0-1 1,0 1-1,0-1 1,-1 1-1,-3 4 1,2-5 14,0-1 0,0 1 1,0-1-1,0 0 1,0 0-1,0-1 0,0 1 1,-1-1-1,1 0 1,0 0-1,-1 0 0,1-1 1,-1 0-1,1 0 1,-7 0-1,5 0-342,-1 0 0,1-1 0,0 1-1,-1-1 1,1 0 0,-1-1 0,1 0 0,0 0 0,0 0 0,-6-4-1,12 6 43,-1-1-1,1 1 0,0 0 0,0-1 1,-1 1-1,1-1 0,0 1 0,0-1 0,-1 1 1,1-1-1,0 1 0,0-1 0,0 1 0,0 0 1,0-1-1,0 0 0,0 1 0,0-1 1,0 1-1,0-1 0,0 1 0,0-1 0,0 1 1,0-1-1,0 1 0,1 0 0,-1-1 1,0 1-1,0-1 0,1 1 0,-1-1 0,0 1 1,0 0-1,1-1 0,-1 1 0,0-1 1,1 1-1,-1 0 0,1-1 0,-1 1 0,1 0 1,-1 0-1,0-1 0,1 1 0,-1 0 1,2 0-1,11-8-9406</inkml:trace>
</inkml:ink>
</file>

<file path=ppt/ink/ink3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9:19.912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104 174 13051,'-2'-24'2485,"-1"1"-1,-7-23 1,8 38-1967,0 0 0,-1 1 0,0-1-1,0 1 1,-1 0 0,0 0 0,0 0-1,0 1 1,-9-10 0,15 24-586,-1 1-1,-1-1 1,0 1 0,-1 15 0,0-4 62,-2 53 83,-17 96 0,-2 21 29,20-159-455,2 0 0,1 0 0,2 0 1,6 34-1,-1-46-4097</inkml:trace>
</inkml:ink>
</file>

<file path=ppt/ink/ink3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9:20.674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22 248 14739,'-21'-6'3906,"21"5"-3854,0 1 1,0 0-1,0 0 0,0 0 1,0 0-1,0-1 1,0 1-1,0 0 1,0 0-1,0 0 0,0 0 1,0-1-1,0 1 1,0 0-1,0 0 1,0 0-1,0-1 0,0 1 1,0 0-1,0 0 1,0 0-1,0 0 1,0-1-1,0 1 0,0 0 1,0 0-1,1 0 1,-1 0-1,0 0 1,0-1-1,0 1 0,0 0 1,0 0-1,1 0 1,-1 0-1,0 0 1,0 0-1,0 0 0,0 0 1,1 0-1,-1 0 1,0 0-1,0-1 1,0 1-1,0 0 1,1 0-1,-1 0 0,0 0 1,41-9 1507,-33 7-1783,31-6 418,165-37 572,-164 33-616,0-2 0,-1-1 0,38-21 0,-47 22-67,-11 3 1697,-23 14-1786,-1 0 0,1 0 0,0 0 0,0 1 0,0-1 0,1 1 0,-1 0 0,1 0 0,0 0 0,0 1 0,0-1 0,1 1 0,-1 0 0,1-1 0,0 1 0,1 0 0,-1 0 0,1 0 0,0 0 0,0 1 0,0-1 0,1 0 0,0 0 0,0 1 0,0-1 0,1 0 0,0 0 0,0 0 0,0 0 0,1 0 0,3 10 0,-2-12 12,-1 0 1,0 0-1,1 0 1,0 0-1,0 0 1,0-1 0,0 0-1,0 1 1,0-1-1,1 0 1,-1-1-1,1 1 1,-1 0-1,1-1 1,0 0 0,0 0-1,0 0 1,-1 0-1,1-1 1,0 0-1,0 1 1,5-2 0,-4 1 18,-1 0 0,1-1 0,-1 1 0,1-1 0,-1 0 0,1-1 0,-1 1 0,0-1 0,1 0 0,-1 0 0,0 0 0,0 0 1,0-1-1,-1 1 0,1-1 0,-1 0 0,1-1 0,4-5 0,-6 7-24,-1 0-1,0 0 1,0 0 0,-1 0 0,1 0 0,0 0-1,-1 0 1,1 0 0,-1 0 0,0 0-1,1-1 1,-1 1 0,0 0 0,0 0-1,-1 0 1,1 0 0,0-1 0,-1 1-1,1 0 1,-1 0 0,0 0 0,0 0-1,0 0 1,0 0 0,0 0 0,0 1-1,0-1 1,0 0 0,-1 0 0,1 1-1,-1-1 1,-2-1 0,1 0-37,1 1 1,-1-1 0,0 1-1,0 0 1,0 0 0,0 0-1,-1 1 1,1-1 0,0 1-1,-1 0 1,1-1 0,-1 2-1,0-1 1,1 0 0,-1 1-1,1-1 1,-1 1 0,-4 0-1,-2 3-28,-1 0 0,1 1 0,0 0 0,0 0-1,1 1 1,-1 1 0,-16 11 0,22-14 48,1 0 1,-1 0-1,1 1 0,0-1 1,0 1-1,0 0 0,1-1 1,-1 1-1,-2 7 0,4-9 6,0 0 0,0 0-1,1 1 1,-1-1 0,1 0-1,0 1 1,-1-1 0,1 0-1,0 1 1,1-1 0,-1 0-1,0 1 1,1-1-1,-1 0 1,1 1 0,0-1-1,0 0 1,-1 0 0,3 4-1,-1-4 8,0 0 0,0 0-1,0 0 1,0 0 0,0 0-1,0 0 1,1 0 0,-1 0-1,0-1 1,1 0 0,0 1-1,-1-1 1,1 0 0,0 0-1,-1 0 1,1-1 0,0 1-1,0-1 1,0 1 0,0-1-1,-1 0 1,1 0 0,0 0-1,0-1 1,0 1 0,5-2-1,9-2 29,-1 0-1,0-1 1,20-9-1,-29 11-16,26-11 45,-1-1 0,60-37 0,-81 45-19,-1-1-1,-1 1 0,1-2 1,-1 1-1,-1-1 1,0-1-1,0 1 1,-1-1-1,0-1 0,0 1 1,-1-1-1,6-16 1,-12 26-27,1-1 1,0 1 0,-1-1-1,1 1 1,-1-1-1,1 0 1,-1 1 0,0-1-1,0 1 1,0-1-1,0 1 1,0-1-1,0 0 1,0 1 0,-1-1-1,1 1 1,0-1-1,-1 1 1,1-1 0,-1 1-1,-1-3 1,1 3-12,0 0 1,0 1-1,0-1 1,0 0-1,0 0 0,0 1 1,-1-1-1,1 1 1,0-1-1,0 1 1,-1-1-1,1 1 1,0 0-1,-1 0 0,1 0 1,-1-1-1,1 1 1,0 1-1,-3-1 1,-2 1-26,0 0 1,-1 0 0,1 1-1,0 0 1,0 0 0,-1 0-1,2 1 1,-12 7 0,13-8 13,0 1 0,0 0 0,0 0 0,0 1 1,1-1-1,0 1 0,0 0 0,0 0 0,0 0 0,1 0 1,-1 0-1,1 0 0,-3 10 0,4-12 7,1 1 0,0 0 0,-1-1 0,2 1 0,-1 0 0,0 0 0,0-1 0,1 1 0,-1-1 0,1 1 0,0 0-1,0-1 1,0 1 0,0-1 0,0 0 0,1 1 0,-1-1 0,1 0 0,-1 0 0,1 0 0,0 0 0,0 0 0,0 0 0,0 0 0,0-1 0,3 3 0,38 19-61,-40-23 62,1 1 0,-1 1 0,1-1 0,-1 1-1,1-1 1,-1 1 0,0 0 0,0 0 0,0 0-1,0 0 1,0 1 0,-1 0 0,1-1 0,-1 1-1,1 0 1,-1 0 0,0 0 0,0 0 0,0 0-1,-1 1 1,1-1 0,-1 1 0,0-1 0,0 1-1,0-1 1,0 5 0,-1 25-59,0-27 67,-1 0 0,1 0-1,0 0 1,1 0 0,-1 0 0,1 0 0,3 9 0,-4-13 7,1-1 0,0 0-1,0 1 1,0-1 0,0 0 0,0 0 0,0 0-1,1 0 1,-1 0 0,0 0 0,1 0 0,-1 0-1,0 0 1,1 0 0,-1-1 0,1 1-1,-1-1 1,1 1 0,-1-1 0,1 0 0,-1 1-1,1-1 1,0 0 0,-1 0 0,1 0-1,-1 0 1,1 0 0,0-1 0,-1 1 0,1 0-1,-1-1 1,1 1 0,-1-1 0,3-1-1,23-6 46,1-2 0,-2-2 0,1 0-1,-2-1 1,0-2 0,0-1-1,-2 0 1,0-2 0,-1-1-1,38-40 1,-56 54-17,-1-1-1,1 1 0,-1-1 1,0 0-1,0 0 0,3-11 1,-6 17-38,1-1 1,-1 0 0,0 0 0,1 0-1,-1 0 1,0 0 0,0 0-1,1 0 1,-1 0 0,0 0 0,0 0-1,0 0 1,0 0 0,0 0-1,-1 1 1,1-1 0,0 0-1,0 0 1,-1 0 0,1 0 0,0 0-1,-1 0 1,1 0 0,-1 0-1,1 1 1,-1-1 0,0 0 0,1 0-1,-1 1 1,0-1 0,1 0-1,-1 1 1,0-1 0,0 1-1,0-1 1,1 1 0,-1-1 0,0 1-1,0 0 1,0-1 0,0 1-1,0 0 1,0 0 0,0 0 0,0-1-1,0 1 1,0 0 0,0 0-1,0 0 1,0 1 0,0-1-1,1 0 1,-3 1 0,0-1-15,0 1 0,0 0 0,0 1 0,0-1 0,0 0 0,0 1 0,0 0 0,0 0 0,1-1 0,-1 2 0,1-1 0,-1 0 0,1 0 0,0 1 0,0-1 0,0 1 0,0 0 0,1 0 0,-1-1 0,1 1 0,-1 0 0,1 0 0,0 1 0,0-1 0,0 0 0,1 0 0,-1 7 0,-1-2 15,1 0 0,0 1-1,1-1 1,0 0 0,0 1-1,1-1 1,0 0 0,0 1-1,5 14 1,-4-19-2,0 0-1,1 0 1,-1 0-1,1 0 1,-1 0 0,1-1-1,0 1 1,1-1-1,-1 1 1,1-1 0,-1 0-1,1-1 1,0 1-1,0-1 1,0 0-1,0 1 1,1-2 0,-1 1-1,0 0 1,1-1-1,-1 0 1,1 0-1,0 0 1,-1-1 0,9 0-1,9 0-69,1-1-1,0-2 0,-1 0 0,25-7 1,-14 2-258,53-12-2514,-29 3-4589,-15 1-4241</inkml:trace>
</inkml:ink>
</file>

<file path=ppt/ink/ink3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9:09.925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0 107 8,'1'-48'5693,"0"-10"10377,-2 339-14805,18 123-659,-23-353-1011,-4-19-7453</inkml:trace>
</inkml:ink>
</file>

<file path=ppt/ink/ink3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9:10.288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1 145 6897,'2'-48'4857,"-2"29"-2502,1 0 0,1 0 0,4-20 0,13 79-1862,-12-17-405,0 1-1,-2-1 0,-1 1 1,0 0-1,-2 0 0,-1 36 1,-23 141 461,12-136-253,-2 93 0,12-154-340,0 0 0,0 0 0,1 0 1,-1 0-1,1 0 0,0-1 0,0 1 1,1 0-1,1 5 0,-2-9-39,-1 0 0,0 0-1,0 1 1,0-1 0,0 0 0,0 0 0,1 1 0,-1-1-1,0 0 1,0 0 0,1 0 0,-1 1 0,0-1-1,0 0 1,1 0 0,-1 0 0,0 0 0,0 0-1,1 1 1,-1-1 0,0 0 0,0 0 0,1 0-1,-1 0 1,0 0 0,1 0 0,-1 0 0,0 0 0,1 0-1,-1 0 1,0 0 0,0 0 0,1 0 0,-1 0-1,0-1 1,1 1 0,-1 0 0,1 0 0,11-22-6812,-6 7 915,1-2-875</inkml:trace>
</inkml:ink>
</file>

<file path=ppt/ink/ink3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9:10.648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10 193 3393,'-9'-7'6392,"17"2"-3229,5-1-2456,29-15 665,1 3 1,1 1-1,0 2 1,72-14-1,187-12-225,-261 36-982,6-1 229,61-16 0,-115 39 108,1 2 0,-5 28 1,9-39-464,0 0 0,1 1 0,0-1 0,0 0 0,1 0-1,0 1 1,1-1 0,0 0 0,0 0 0,5 11 0,-6-17-77,0 0 0,0 0 0,0 0-1,1 0 1,-1 0 0,0-1 0,1 1-1,-1-1 1,1 1 0,0-1 0,0 1-1,-1-1 1,1 0 0,0 0 0,0 0 0,0 0-1,4 1 1,-3-1-213,0-1 1,0 0-1,0 0 1,1 0-1,-1 0 1,0 0-1,0-1 0,0 0 1,0 1-1,0-1 1,0 0-1,0-1 1,0 1-1,0 0 0,0-1 1,2-1-1,21-21-11397,-11 11 3700</inkml:trace>
</inkml:ink>
</file>

<file path=ppt/ink/ink3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9:10.976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49 71 11498,'-10'-8'4681,"-5"-5"-3656,1 2 63,8 3-8,2 1-40,4 3-263,4-1-401,-1 2-304,0-2-160,5 2-48,2 1-16,1 0-185,2 4-607,-2 1-1280,0 2-2409</inkml:trace>
</inkml:ink>
</file>

<file path=ppt/ink/ink3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9:11.988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1 533 16283,'4'-8'704,"1"-1"-1,1 2 0,-1-1 0,13-13 1,60-45 165,-6 5-471,-47 34-145,0-2 1,23-34-1,-39 49-77,0-1-1,0 0 1,-2 0 0,0 0 0,-1-1-1,0 0 1,3-18 0,-8 31-120,0-1 1,-1 1-1,1 0 0,-1-1 1,0 1-1,0-1 1,0 1-1,0 0 0,-1-1 1,1 1-1,-1 0 0,0-1 1,0 1-1,0 0 1,-1 0-1,1 0 0,-1 0 1,1 0-1,-1 0 0,0 0 1,0 0-1,0 1 1,-1-1-1,1 1 0,-1 0 1,-3-4-1,3 5-48,0 0-1,0 0 1,-1-1-1,1 2 1,0-1-1,0 0 1,-1 1-1,1 0 1,0-1-1,0 1 1,-1 0-1,1 1 1,0-1-1,-1 1 1,1-1-1,0 1 1,0 0-1,0 0 1,-1 1-1,1-1 1,1 1-1,-1-1 1,0 1-1,0 0 1,0 0-1,1 0 1,-3 3-1,-1 0-16,1 0 0,0 0 0,0 1 1,0-1-1,1 1 0,0 1 0,0-1 0,0 0 0,1 1 0,0 0 0,1 0 0,-1 0 0,1 0 0,0 0 0,1 0 0,-1 11 0,2-14 10,0 0 0,0 1 0,0-1 0,1 0-1,0 0 1,0 1 0,0-1 0,0 0 0,1 0 0,0 0 0,-1 0-1,1 0 1,1-1 0,-1 1 0,0-1 0,1 1 0,0-1-1,0 0 1,0 0 0,0 0 0,1 0 0,-1-1 0,1 1 0,-1-1-1,1 0 1,0 0 0,0 0 0,0-1 0,6 3 0,-2-2 15,0-1-1,0 0 1,0 0 0,1 0 0,-1-1 0,8-1 0,-9 0-15,0 1 1,0 0 0,1 0-1,-1 1 1,0 0-1,0 0 1,12 4 0,-18-4-9,0 0 0,0 0 0,-1 0-1,1 0 1,-1 0 0,1 0 0,0 0 0,-1 0 0,0 1 0,1-1 0,-1 0 0,0 0 0,1 1 0,-1-1 0,0 0 0,0 0 0,0 1 0,0-1 0,-1 2 0,-2 30-47,3-30 58,-4 19-20,2-16 12,1 0 0,0 1-1,0-1 1,1 1 0,0-1 0,1 9 0,-1-13 0,0 0 0,1-1-1,-1 1 1,1-1 0,0 1 0,-1-1 0,1 0 0,0 1 0,0-1 0,0 1 0,0-1 0,0 0 0,0 0 0,0 0 0,0 0 0,1 0 0,-1 0 0,0 0 0,1 0 0,-1 0 0,1-1 0,-1 1 0,1 0 0,-1-1-1,1 1 1,-1-1 0,1 0 0,-1 1 0,1-1 0,2 0 0,8 0-16,-1 0 1,0-1-1,1 0 0,-1-1 0,0-1 1,0 1-1,0-2 0,0 1 0,-1-2 1,1 1-1,-1-1 0,14-10 0,-1 1 58,-2-2 0,0 0 0,0-1-1,21-25 1,-41 41-31,51-63 136,-49 61-110,-1-1 0,0 1-1,0-1 1,0 1 0,0-1-1,0 0 1,-1 0 0,0 0-1,0 0 1,0 0 0,0 0-1,0 0 1,-1-1 0,0 1-1,0 0 1,-1-8 0,1 12-27,0 0 0,0-1 0,0 1 0,0 0 0,0 0 0,0 0 0,0-1 0,0 1 0,0 0 0,0 0 0,0 0 0,0-1 0,0 1 0,0 0 0,0 0 0,0 0-1,0-1 1,-1 1 0,1 0 0,0 0 0,0 0 0,0 0 0,0-1 0,0 1 0,-1 0 0,1 0 0,0 0 0,0 0 0,0 0 0,-1 0 0,1 0 0,0-1 0,0 1 0,0 0 0,-1 0 0,1 0 0,0 0 0,0 0 0,0 0 0,-1 0 0,1 0 0,0 0 0,0 0 0,0 0 0,-1 0 0,1 0 0,-8 11-82,-2 14-140,9-16 215,-1 0-1,1 0 1,0 0-1,1 0 1,0-1 0,1 1-1,0 0 1,0 0-1,1 0 1,0-1-1,0 1 1,1 0 0,0-1-1,8 14 1,-10-20 7,1 0-1,-1-1 1,1 1 0,0-1 0,-1 1 0,1-1 0,0 0-1,0 0 1,0 0 0,0 0 0,0 0 0,0 0 0,0-1 0,0 1-1,0 0 1,0-1 0,1 0 0,-1 0 0,0 1 0,0-1-1,0 0 1,1-1 0,-1 1 0,0 0 0,0-1 0,0 1-1,0-1 1,0 0 0,0 1 0,3-3 0,10-2 52,0-1 1,25-14-1,-35 17-34,34-26 38,-33 24-54,-1 0 0,1 0 0,0 1 0,1 0 0,-1 0 0,8-3 0,-13 8-18,0-1 0,0 0-1,-1 1 1,1-1 0,0 0-1,0 1 1,-1-1 0,1 1-1,0 0 1,-1-1 0,1 1-1,-1-1 1,1 1 0,-1 0-1,1 0 1,-1-1 0,1 1-1,-1 0 1,0 0 0,1-1-1,-1 1 1,0 0 0,0 0-1,1 0 1,-1 0 0,0 0-1,0-1 1,0 1 0,0 0-1,0 2 1,2 27-43,-18 35 113,18-72-5,-1 1-1,1 0 0,0-1 1,0 1-1,0 0 1,1 0-1,0 0 1,6-8-1,33-45-136,-41 59 69,0-1-1,-1 0 0,1 1 1,-1-1-1,1 0 1,0 1-1,-1-1 1,1 1-1,0-1 1,0 1-1,0-1 0,-1 1 1,1 0-1,0-1 1,0 1-1,0 0 1,0 0-1,0 0 0,-1-1 1,1 1-1,0 0 1,0 0-1,0 0 1,0 0-1,0 1 0,0-1 1,0 0-1,-1 0 1,1 0-1,0 1 1,0-1-1,0 0 1,0 1-1,-1-1 0,1 1 1,0-1-1,0 1 1,0 0-1,29 36-252,-2-3 221,-20-30 54,1 0-1,-1 0 1,1-1-1,-1 0 1,1-1 0,0 0-1,0 0 1,0-1 0,0 0-1,0 0 1,1-1-1,-1-1 1,0 1 0,0-2-1,0 1 1,16-6-1,10-3 34,-1-1-1,62-31 1,-82 34-5,0 0 0,0 0 0,-1-1 0,0-1 0,0 0 0,12-14 0,-22 21-10,0-1 0,0 1 0,-1 0 0,0-1 0,0 1 0,0-1 0,0 0 0,0 0 0,-1 1 0,1-1 0,-1 0 0,1-8 0,-2 9-11,0 0 0,0 0 1,-1 0-1,1 0 1,-1 0-1,0 0 0,0 0 1,0 0-1,0 1 0,0-1 1,-1 0-1,1 1 0,-1-1 1,0 1-1,1 0 0,-1-1 1,0 1-1,-1 0 1,1 0-1,-4-2 0,2 1-26,0 1 0,-1 0-1,1 0 1,-1 0 0,1 1-1,-1 0 1,1 0 0,-1 0-1,0 0 1,0 1 0,0-1 0,1 1-1,-1 1 1,0-1 0,0 1-1,1-1 1,-1 1 0,0 1-1,1-1 1,-1 1 0,1-1-1,-1 1 1,1 1 0,0-1-1,-6 5 1,3-4-12,1 1 1,0 0-1,1 0 0,-1 1 1,1-1-1,0 1 0,0 0 0,0 1 1,1-1-1,-1 1 0,2 0 0,-1 0 1,0 0-1,1 0 0,0 1 1,-3 12-1,5-16 11,0 0-1,1 0 1,0 0 0,0 0 0,0 0 0,0 0-1,0 0 1,0 0 0,1 0 0,-1 0 0,1 0 0,0 0-1,0 0 1,0 0 0,1 0 0,-1-1 0,0 1-1,1-1 1,0 1 0,0-1 0,0 1 0,0-1-1,0 0 1,0 0 0,0 0 0,6 3 0,-5-3 3,1-1 0,-1 0 1,1 0-1,0 0 0,-1 0 0,1-1 1,0 0-1,0 0 0,-1 0 0,1 0 1,0 0-1,0-1 0,-1 1 1,1-1-1,0 0 0,-1 0 0,1-1 1,-1 1-1,1-1 0,-1 0 0,5-2 1,3-3 41,0 0 0,-1-1 1,0 1-1,11-12 1,-18 16-2,0-1 1,0 1 0,-1 0-1,1-1 1,-1 0 0,0 0-1,0 1 1,0-1 0,0 0-1,-1-1 1,1 1 0,-1 0-1,0 0 1,-1-1 0,2-6 0,-13 41-567,5 207 490,2-9 65,0-123 22,4-70 81,-1 1 0,-12 62 0,13-98-97,0 1 0,0-1 0,0 0-1,0 1 1,0-1 0,0 1 0,0-1 0,-1 0 0,1 1 0,0-1 0,0 0 0,0 1 0,-1-1 0,1 0 0,0 1 0,0-1-1,-1 0 1,1 0 0,0 1 0,-1-1 0,1 0 0,0 0 0,-1 0 0,1 1 0,-1-1 0,1 0 0,0 0 0,-1 0 0,1 0-1,0 0 1,-1 0 0,1 0 0,-1 0 0,0 0 0,-16-7 541,-13-16-235,24 15-420,0-1-1,0 1 0,1-1 0,0 0 1,1 0-1,0 0 0,0-1 1,1 1-1,0-1 0,0 0 1,-1-16-1,-2-47-3620,7 4-6102,1 25-2054</inkml:trace>
</inkml:ink>
</file>

<file path=ppt/ink/ink3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9:12.348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82 76 17220,'-29'-23'4081,"19"16"-2950,0-1 0,1 0-1,-13-15 1,22 23-1121,-1 0-1,1 0 1,0 0-1,0 0 1,0 0-1,0-1 1,0 1-1,0 0 1,0 0-1,0 0 1,0 0-1,0 0 0,-1 0 1,1-1-1,0 1 1,0 0-1,0 0 1,0 0-1,0 0 1,0 0-1,0 0 1,0-1-1,0 1 1,0 0-1,0 0 1,0 0-1,0 0 1,0 0-1,1-1 1,-1 1-1,0 0 1,0 0-1,0 0 1,0 0-1,0 0 1,0 0-1,0-1 1,0 1-1,0 0 1,0 0-1,0 0 1,1 0-1,-1 0 0,0 0 1,0 0-1,0 0 1,0 0-1,0 0 1,0 0-1,1 0 1,-1-1-1,0 1 1,0 0-1,0 0 1,0 0-1,14 0-294,15 8-2775,-9 10-7829,-9-4-816</inkml:trace>
</inkml:ink>
</file>

<file path=ppt/ink/ink3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9:13.645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1 221 7802,'10'-52'10525,"-9"40"-9436,1 1-1,1-1 0,0 1 0,0-1 0,5-10 0,-5 18-1066,0-1 1,-1 1-1,1 0 0,1 0 0,-1 0 1,0 0-1,1 1 0,0-1 0,0 1 1,0 0-1,0 0 0,1 0 0,-1 1 1,1 0-1,7-3 0,-10 3-24,0 1 0,1 0 1,-1 0-1,1 0 0,-1 0 0,1 0 1,0 1-1,-1-1 0,1 1 0,0 0 0,-1 0 1,1 0-1,0 0 0,0 0 0,-1 0 0,1 1 1,0-1-1,-1 1 0,1 0 0,-1 0 0,1 0 1,-1 0-1,1 0 0,-1 1 0,0-1 1,1 1-1,-1-1 0,0 1 0,0 0 0,0 0 1,0 0-1,0 0 0,-1 0 0,1 0 0,-1 0 1,1 1-1,-1-1 0,0 1 0,0-1 0,0 1 1,1 3-1,0 4 8,1 0 0,-2 0 0,1 0 1,-1 1-1,-1-1 0,0 1 0,0-1 0,-1 1 1,-3 15-1,-2-6 32,-1-2 1,-1 1 0,0-1-1,-2 0 1,-22 32 0,22-34-1,41-56 140,2 2 0,2 1 0,54-45-1,-83 77-193,1-1 0,0 2 0,1-1-1,-1 1 1,1 0 0,0 0 0,0 1 0,11-3-1,-17 6 6,0-1-1,0 1 1,0 0-1,0 0 0,0 0 1,0 0-1,0 0 1,-1 0-1,1 1 1,0-1-1,0 1 0,0-1 1,0 1-1,0 0 1,-1 0-1,1 0 1,0 0-1,0 0 0,-1 0 1,1 0-1,-1 0 1,1 1-1,-1-1 0,0 0 1,1 1-1,-1-1 1,0 1-1,0 0 1,0-1-1,0 1 0,0 0 1,-1 0-1,1 0 1,-1-1-1,1 1 1,-1 0-1,1 0 0,-1 0 1,0 0-1,0 0 1,0 3-1,1 15 5,-2 0-1,0 1 1,-1-1-1,-1 0 1,-1 0-1,-1 0 1,-13 34-1,25-64 17,1 1 0,0 0-1,1 0 1,0 0 0,18-13-1,-7 6-11,15-20-15,-28 27 15,0 1-1,1 0 1,0 1 0,0 0-1,1 0 1,0 1 0,19-11-1,-27 17-8,-1 0-1,1 0 0,-1 0 1,1 1-1,0-1 1,-1 0-1,1 0 0,-1 0 1,1 1-1,-1-1 1,1 0-1,0 1 0,-1-1 1,0 0-1,1 1 1,-1-1-1,1 1 0,-1-1 1,1 1-1,-1-1 1,0 1-1,1-1 0,-1 1 1,0-1-1,0 1 1,1 0-1,-1-1 0,0 1 1,0-1-1,0 1 1,0 0-1,0-1 0,0 1 1,0-1-1,0 1 1,0 0-1,0-1 0,0 1 1,0 0-1,1 41-93,0-26 85,-1-7 23,1 1-1,1-1 0,0 0 1,0 1-1,1-1 1,0 0-1,1 0 0,0-1 1,0 1-1,8 11 1,-10-18 8,0 0 1,0 0 0,0 0 0,0 0-1,1 0 1,-1 0 0,0 0-1,1-1 1,-1 1 0,1-1 0,0 0-1,-1 1 1,1-1 0,0-1-1,0 1 1,0 0 0,-1-1 0,1 1-1,0-1 1,0 0 0,0 0 0,0 0-1,0 0 1,0-1 0,0 1-1,0-1 1,-1 0 0,1 1 0,0-1-1,0-1 1,-1 1 0,1 0 0,0-1-1,-1 1 1,0-1 0,1 0-1,3-3 1,6-5 32,1-1 0,-2 0 0,0-1 0,11-14 0,15-16 82,-34 38-145,-4 7-238,0 16-61,8 4 283,-5-16 38,0 0 0,0 0 0,0-1 0,1 0-1,0 1 1,8 11 0,-9-16 4,0 0-1,0 0 1,0 0 0,0-1 0,1 1 0,-1 0-1,1-1 1,-1 0 0,1 0 0,-1 1-1,1-1 1,0-1 0,0 1 0,-1 0-1,1-1 1,0 1 0,0-1 0,0 0-1,0 0 1,0 0 0,4-1 0,3 0 26,1-1 1,-1 0-1,0-1 0,1 0 1,-1 0-1,-1-1 0,1 0 1,-1-1-1,1 0 1,-1-1-1,-1 0 0,1 0 1,-1-1-1,0 0 1,0 0-1,6-9 0,-13 14-19,0 0-1,1 0 0,-1 0 0,0-1 1,0 1-1,-1 0 0,1-1 0,0 1 1,-1 0-1,1-1 0,-1 1 0,0-1 1,0 1-1,0 0 0,0-1 0,0 1 0,-1-1 1,1 1-1,-1-1 0,0-2 0,-1 1-8,0 0-1,0 1 1,0-1-1,-1 1 1,1-1-1,-1 1 1,0 0-1,0 0 1,0 0-1,0 0 1,-4-2-1,0 0-23,1 1 1,-1 0-1,0 1 0,0-1 0,0 1 0,0 1 1,0-1-1,-1 1 0,1 1 0,-1-1 0,0 1 1,-13 0-1,14 2 1,0 0 0,0 1-1,-1-1 1,1 2 0,0-1 0,0 1 0,1 0 0,-1 0 0,0 1-1,1 0 1,0 0 0,0 0 0,0 1 0,1 0 0,-10 11 0,13-14 10,0 1 1,1-1 0,-1 1 0,1 0 0,-1 0 0,1-1-1,0 1 1,0 0 0,0 0 0,1 0 0,-1 1 0,1-1-1,-1 0 1,1 0 0,0 0 0,1 4 0,0-3 2,0 0 1,0 0-1,1 0 1,-1-1 0,1 1-1,0 0 1,0-1-1,0 1 1,1-1-1,-1 0 1,1 0-1,0 0 1,0 0 0,0 0-1,4 3 1,-2-3 5,0 0 1,0 0-1,0 0 0,1 0 1,-1-1-1,1 0 0,-1 0 1,1-1-1,0 0 1,0 0-1,0 0 0,-1 0 1,1-1-1,0 0 1,0 0-1,0-1 0,0 0 1,0 0-1,6-2 1,13-4-11,0-1 1,0-2 0,24-13 0,-1 1 0,3-3 38,-2-1 0,-1-3-1,65-52 1,-99 71-54,25-22 38,-37 30 7,0 0 0,0 0 0,0 0 0,0-1 0,0 1 0,0-1 0,-1 1 0,1-1 0,-1 0 0,0 0 0,0 1 0,0-1 0,1-5 0,-2 7-16,-1-1 0,1 1 0,0-1 1,-1 1-1,0-1 0,1 1 0,-1 0 0,0-1 0,1 1 0,-1 0 0,0 0 0,0 0 0,0-1 0,0 1 1,0 0-1,0 0 0,-1 0 0,1 1 0,0-1 0,0 0 0,-1 0 0,1 1 0,0-1 0,-1 1 1,1-1-1,-1 1 0,1-1 0,-1 1 0,1 0 0,-1 0 0,1 0 0,-1 0 0,1 0 0,-4 0 0,-51 4-90,30 2 50,2 1 0,-41 18 0,59-23 26,1 0 0,-1 1 0,1 0 0,0 0 0,0 0-1,0 0 1,1 1 0,-1 0 0,1 0 0,0 0 0,0 0 0,0 1-1,1-1 1,-1 1 0,1 0 0,0 0 0,-4 11 0,7-13 1,0 0 1,0 0-1,0 0 0,1 0 1,-1 0-1,1 0 0,0 0 1,0 0-1,0-1 1,0 1-1,0 0 0,1-1 1,-1 1-1,1-1 1,0 1-1,0-1 0,0 0 1,0 1-1,0-1 1,0 0-1,0-1 0,1 1 1,-1 0-1,5 2 1,7 5-53,1-1 0,27 12 0,-34-17 45,1 1-1,-1 0 1,1 1-1,-1 0 1,-1 0-1,1 0 1,-1 1-1,0 0 1,0 1-1,12 14 1,-16-15 7,0 0 0,0 0 0,0 0 0,0 0 0,-1 0 0,0 1 1,0-1-1,-1 1 0,0-1 0,0 1 0,-1 0 0,0 0 0,0-1 0,0 1 0,-3 13 0,3-20 11,0 0 0,0 1 0,0-1 0,-1 1 0,1-1 0,0 1 0,0-1 0,0 1 0,0-1 0,0 0 0,0 1 0,0-1 0,0 1 0,1-1 0,-1 1 0,0-1 0,0 1 0,0-1 0,0 0 1,1 1-1,-1-1 0,0 1 0,0-1 0,1 0 0,-1 1 0,0-1 0,0 0 0,1 1 0,-1-1 0,0 0 0,1 1 0,-1-1 0,1 0 0,-1 0 0,0 0 0,1 1 0,-1-1 0,1 0 0,23-5 67,34-27 22,-46 25-82,32-20 69,64-51 0,-87 61-16,-1-1 0,-1 0-1,-1-2 1,30-41-1,-47 59-37,0 1-1,0-1 0,0 1 0,0-1 0,0 1 0,0-1 1,-1 1-1,1-1 0,-1 0 0,1 0 0,-1 1 0,0-1 1,1 0-1,-1 0 0,0-1 0,0 2-16,-1 0 0,1 1 0,0-1 0,0 1 0,-1-1 0,1 1 0,0 0 0,-1-1 0,1 1 0,-1-1 0,1 1 0,-1 0 0,1-1 0,0 1 0,-1 0 0,1-1 0,-1 1 0,1 0 0,-1 0 0,0 0 0,1-1 0,-1 1 0,1 0 0,-1 0 0,1 0 0,-1 0 0,1 0 0,-1 0 0,0 0 0,-3 0-12,0 1 0,0 0 1,0-1-1,0 1 0,0 1 1,0-1-1,1 0 0,-1 1 1,0 0-1,1 0 0,-5 3 1,-1 3-7,0 0 0,0 0 1,1 1-1,0 0 1,0 1-1,1 0 1,0 0-1,1 0 1,0 1-1,1 0 1,-5 16-1,8-23 8,1 0-1,0 1 0,0-1 1,0 0-1,0 1 1,1-1-1,0 1 1,0-1-1,0 1 1,0-1-1,1 1 1,0-1-1,0 0 1,0 1-1,0-1 0,1 0 1,-1 0-1,1 0 1,0 0-1,0 0 1,1 0-1,-1 0 1,1-1-1,0 1 1,0-1-1,0 0 1,1 0-1,-1 0 0,1 0 1,-1-1-1,1 1 1,0-1-1,6 3 1,-3-3-6,0 1 0,0-1 0,0 0 0,0-1 0,0 0 0,1 0 0,-1 0 0,0-1 0,1 0 0,-1-1 0,12-1 0,11-4-212,41-13 0,-57 15 73,78-29-2075,-34 4-7088,-34 14-2084</inkml:trace>
</inkml:ink>
</file>

<file path=ppt/ink/ink3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9:21.712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40 248 8234,'-12'-11'3565,"9"8"-2711,0 1-1,0-1 0,1 0 1,-1 0-1,1 0 0,0 0 1,-1 0-1,-1-5 0,3 6-702,1 0-1,0-1 1,-1 1 0,1 0-1,0 0 1,0-1-1,0 1 1,0 0 0,1-1-1,-1 1 1,1 0 0,-1 0-1,1-1 1,0 1-1,0 0 1,0 0 0,0 0-1,1-2 1,6-9-45,1 0 0,0 1 0,1 0 0,0 1 0,1 0 0,0 0 1,0 2-1,1-1 0,1 1 0,0 1 0,0 0 0,0 1 0,1 0 0,0 1 0,29-8 0,-42 14-107,0 0 0,0-1 0,0 1-1,0 0 1,0 0 0,0 0-1,0 0 1,0 0 0,0 1-1,0-1 1,0 0 0,0 0-1,0 1 1,0-1 0,0 0-1,0 1 1,0-1 0,-1 1-1,1-1 1,0 1 0,0 0-1,0-1 1,-1 1 0,1 0-1,0-1 1,-1 1 0,2 1 0,-1 1 2,0-1 1,0 1-1,0-1 1,-1 1-1,1-1 1,0 1-1,-1 0 1,0-1-1,0 1 1,0 4-1,-12 61 82,12-66-80,-18 48 80,-1-1-1,-3-1 1,-1 0 0,-33 48 0,23-40-18,33-56-62,0 0 1,-1 0 0,1 0 0,0 0 0,0 1 0,0-1-1,0 0 1,0 0 0,-1 0 0,1 0 0,0 1-1,0-1 1,0 0 0,0 0 0,0 0 0,0 1 0,0-1-1,0 0 1,0 0 0,-1 0 0,1 1 0,0-1-1,0 0 1,0 0 0,0 0 0,0 1 0,0-1 0,1 0-1,-1 0 1,0 1 0,0-1 0,0 0 0,0 0 0,0 0-1,0 1 1,0-1 0,0 0 0,0 0 0,1 0-1,-1 0 1,0 1 0,0-1 0,0 0 0,0 0 0,0 0-1,1 0 1,-1 0 0,0 1 0,0-1 0,0 0 0,1 0-1,-1 0 1,0 0 0,0 0 0,0 0 0,1 0-1,-1 0 1,0 0 0,21-5 261,23-14 79,-44 19-342,85-41-333,1 3 0,2 5 1,95-24-1,-156 53-2811,-15 3-3588</inkml:trace>
</inkml:ink>
</file>

<file path=ppt/ink/ink3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9:22.050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181 36 14315,'-2'-3'499,"1"0"0,0 1-1,-1-1 1,0 1 0,0 0 0,0-1-1,0 1 1,0 0 0,0 0 0,0 0-1,-1 1 1,1-1 0,0 0 0,-1 1-1,-3-2 1,3 3-391,0-1-1,-1 1 1,1 0 0,0 0-1,0 0 1,0 1 0,0-1-1,0 1 1,0 0-1,0 0 1,0 0 0,0 0-1,0 0 1,1 1 0,-4 1-1,-2 1-64,1 0 1,0 1-1,0-1 1,0 2-1,1-1 0,0 0 1,0 1-1,0 0 0,1 1 1,0-1-1,0 1 0,-5 9 1,9-13-40,-1 0 1,1 1 0,0-1 0,0 0-1,0 1 1,1 0 0,-1-1 0,1 1-1,0-1 1,0 1 0,0 0 0,0-1-1,1 1 1,-1-1 0,1 1 0,0-1-1,0 1 1,0-1 0,1 1 0,-1-1-1,1 0 1,0 0 0,0 0 0,0 0-1,0 0 1,0 0 0,1 0 0,-1-1-1,1 1 1,3 2 0,7 4 22,1 1-1,0-2 1,0 0-1,0-1 1,1 0 0,0-1-1,20 5 1,-18-6-8,0 1 1,0 0-1,-1 2 1,0 0-1,20 13 0,-34-20-15,-1 0 0,1 0 0,-1 0-1,0 0 1,1 0 0,-1 0-1,0 1 1,0-1 0,1 0 0,-1 1-1,0-1 1,0 1 0,-1-1-1,1 1 1,0-1 0,0 1 0,-1 0-1,1 0 1,-1-1 0,0 1-1,1 0 1,-1 2 0,0-2-6,-1 0 0,0 0 0,0-1 0,1 1 0,-1 0 0,0-1 0,0 1 0,-1-1 0,1 1 0,0-1 0,0 1 1,-1-1-1,1 0 0,-1 0 0,1 0 0,-1 0 0,-2 2 0,-10 4-446,-1-1 0,0 0 0,-31 8 0,35-11-323,-53 12-3729,31-14-556,4-9-3724,18 1 4579</inkml:trace>
</inkml:ink>
</file>

<file path=ppt/ink/ink3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9:22.411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1 295 8,'16'-48'10329,"-8"23"-5917,0 1 1,16-30-1,-19 46-4259,0 0 0,0 0 0,0 1 0,1 0 0,1 0 0,-1 0 0,1 1 0,0-1 0,0 2 0,9-6 0,63-33-389,-34 29-3796,-40 13 2102,0 2-1,-1-1 0,1 0 0,0 1 0,0 0 0,8 1 1,-4 3-5536</inkml:trace>
</inkml:ink>
</file>

<file path=ppt/ink/ink3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9:22.767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1 473 11843,'10'-13'6311,"-4"12"-2475,-4 25-1622,-1-12-2594,-1 42 659,-1-30-178,1 0 1,1 0-1,7 34 1,-7-53-84,0 1-1,1 0 1,0-1 0,0 1 0,0-1 0,1 1 0,-1-1 0,1 0 0,1 0 0,-1-1 0,1 1 0,-1-1 0,1 1 0,1-1 0,-1 0 0,1-1 0,-1 1 0,1-1 0,6 4 0,-5-5 15,0 0 1,0-1-1,1 1 0,-1-1 1,0 0-1,1-1 0,-1 0 1,1 0-1,-1 0 0,1 0 1,-1-1-1,1 0 0,-1-1 1,0 0-1,0 1 0,0-2 1,0 1-1,0-1 0,0 0 1,0 0-1,7-6 0,-4 3 17,1-1-1,-1 0 1,-1 0-1,1-1 0,-1 0 1,-1-1-1,0 1 0,0-1 1,0-1-1,-1 1 0,7-17 1,-11 20-30,0 0 0,0 0 1,-1 0-1,0 0 1,0 0-1,-1 0 1,0-1-1,0 1 0,0 0 1,-1 0-1,1-1 1,-2 1-1,1 0 0,-1 0 1,0 0-1,0 0 1,0 1-1,-1-1 0,0 0 1,0 1-1,-1 0 1,1 0-1,-1 0 1,0 0-1,0 0 0,-1 1 1,0 0-1,1 0 1,-1 0-1,-1 1 0,1-1 1,-11-4-1,9 4-115,1 1 0,-1 0 0,0 0 0,-1 0 0,1 1 0,0 0 0,-1 1 0,1-1 0,-1 1 0,1 1 0,-1 0 0,0 0 0,1 0 0,-1 1 0,1 0 0,-1 0 0,1 1 0,-1 0 0,1 0 0,0 1 0,0 0 0,0 0 1,0 1-1,1 0 0,-1 0 0,-10 9 0,14-9-263,0-1 0,0 0 1,1 1-1,0-1 0,0 1 1,0 0-1,0-1 0,0 1 1,1 0-1,-1 0 0,1 0 1,-1 5-1,3 30-8379,6-16-2171</inkml:trace>
  <inkml:trace contextRef="#ctx0" brushRef="#br0" timeOffset="1">688 156 18876,'-8'-10'593,"0"0"0,2 0 0,-1-1-1,1 0 1,1 0 0,0 0 0,0-1 0,1 1 0,1-1 0,-4-19-1,7 31-575,0-1-1,0 0 1,0 1-1,0-1 1,0 1-1,0-1 1,0 0-1,0 1 1,0-1-1,0 1 1,0-1-1,0 0 1,0 1-1,1-1 0,-1 1 1,0-1-1,0 0 1,1 1-1,-1-1 1,0 1-1,1-1 1,-1 1-1,1-1 1,-1 1-1,0 0 1,1-1-1,11 8-50,9 23-162,-13-11 208,0 1 0,-2 0 0,0 0 0,-1 0 0,-1 1 0,-1-1 0,1 31 0,-4 11 85,-8 75 0,-6-25 70,-41 157 0,-51 104 84,77-275-207,23-78-35,-15 56 11,20-69-12,-1 0 0,2 0 0,-1 0-1,1-1 1,0 1 0,0 0 0,1 0 0,1 10 0,-2-16-43,1 0-1,-1 0 1,0 0-1,0 0 1,1 0 0,-1 0-1,1 0 1,-1 0-1,1 0 1,-1 0-1,1 0 1,-1-1 0,1 1-1,0 0 1,-1 0-1,1-1 1,0 1-1,0 0 1,0-1 0,0 1-1,-1-1 1,1 1-1,0-1 1,0 1 0,0-1-1,0 0 1,0 1-1,0-1 1,0 0-1,0 0 1,0 0 0,0 0-1,0 0 1,0 0-1,0 0 1,0 0-1,0 0 1,0 0 0,0-1-1,0 1 1,0 0-1,0-1 1,0 1 0,0-1-1,0 1 1,0-1-1,1 0 1,22-16-3625,-5-1-3340,-15 15 4637,17-17-9537</inkml:trace>
</inkml:ink>
</file>

<file path=ppt/ink/ink3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9:24.165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255 710 8,'33'-55'9420,"-27"47"-6596,-1 0 0,1-1 1,7-17-1,-11 21-2566,-1 0-1,1-1 1,-1 1 0,0 0-1,-1 0 1,1-8 0,-1 10-189,0-1 1,0 1-1,0 0 0,0 0 1,-1-1-1,1 1 0,-1 0 1,0 0-1,0 0 0,0 0 1,0 0-1,-1 0 0,1 0 1,-1 0-1,0 0 0,0 1 1,0-1-1,0 1 0,0-1 1,0 1-1,-1 0 0,1 0 1,-1 0-1,0 0 0,0 0 1,1 1-1,-1-1 1,0 1-1,0 0 0,0 0 1,-1 0-1,1 0 0,0 0 1,0 1-1,0-1 0,-1 1 1,1 0-1,0 0 0,0 0 1,-1 1-1,1-1 0,-4 1 1,-5 2-76,-1 0 0,1 0 0,-1 2 0,1-1 0,0 1 1,1 1-1,-1 0 0,1 1 0,1 0 0,-1 0 0,1 1 0,0 1 0,-9 10 1,13-14-1,0 1 0,1 0 0,0 0 0,0 1 0,0-1 1,1 1-1,0 0 0,0 0 0,0 1 0,1-1 0,1 1 0,-1 0 1,1-1-1,0 1 0,1 0 0,0 0 0,0 0 0,1 1 1,0-1-1,0 0 0,3 14 0,-2-19 3,-1 0-1,1 0 1,0 0-1,1 0 1,-1 0-1,1 0 1,-1 0 0,1 0-1,0-1 1,0 1-1,0-1 1,0 1-1,0-1 1,1 0-1,-1 0 1,1 0 0,-1 0-1,1-1 1,0 1-1,0-1 1,4 2-1,-2-1 11,1-1-1,0 0 0,-1-1 0,1 1 0,-1-1 0,1 0 0,0-1 1,-1 1-1,1-1 0,-1 0 0,8-3 0,5-2 19,-1-1-1,1 0 1,-1-2-1,-1 0 0,0-1 1,20-15-1,-20 12-14,-1-1 0,0-1 0,-2-1 0,1 0 0,-2 0 0,0-1 0,-1-1 0,0 0 0,-2 0 0,0-1 0,11-36 0,-12 24 18,-1 0 0,-2 0 1,-1-1-1,-1 1 0,-2-1 0,-1 0 1,-4-33-1,0 17 36,4 28-4,-2 0 1,0 1-1,-1-1 1,-1 1-1,-12-35 1,16 54-61,0-1 0,0 1 0,0 0 0,0 0 0,0-1 0,0 1 0,-1 0 0,1 0 0,0-1 0,0 1 0,0 0 0,-1 0 0,1 0 0,0-1 1,0 1-1,0 0 0,-1 0 0,1 0 0,0 0 0,0 0 0,-1 0 0,1 0 0,0-1 0,-1 1 0,1 0 0,0 0 0,0 0 0,-1 0 0,1 0 0,0 0 0,-1 0 1,1 0-1,0 0 0,0 0 0,-1 1 0,1-1 0,0 0 0,0 0 0,-1 0 0,1 0 0,0 0 0,0 0 0,-1 1 0,1-1 0,0 0 0,0 0 0,-1 0 1,1 1-1,0-1 0,0 0 0,0 0 0,0 0 0,-1 1 0,1-1 0,0 0 0,0 1 0,0-1 0,0 0 0,0 0 0,0 1 0,0-1 0,0 0 0,0 0 0,0 1 1,0-1-1,0 0 0,0 1 0,-10 24-190,9-22 204,-11 34-46,2 1 0,2 1 0,1-1 0,2 1 0,-1 69 0,6-84 34,2 1 1,0-1 0,1 0-1,1 0 1,2 0 0,0-1-1,2 0 1,0 0 0,2 0-1,17 30 1,-23-46-61,1 1 1,0-1-1,0 0 0,0-1 1,1 1-1,0-1 0,0 0 1,1 0-1,0-1 0,0 0 1,0 0-1,1-1 0,-1 0 1,1 0-1,0-1 0,0 0 1,0 0-1,1-1 0,-1 0 0,1-1 1,-1 1-1,1-2 0,-1 1 1,1-1-1,0 0 0,-1-1 1,1 0-1,-1-1 0,1 1 1,-1-2-1,0 1 0,12-6 1,-2 0 4,0-1-1,-1 0 1,-1-1 0,0-1 0,0-1-1,-1 0 1,0-1 0,-1-1-1,-1 0 1,0-1 0,-1 0 0,0-1-1,-1 0 1,13-28 0,-23 42 73,0 0 0,0-1-1,-1 1 1,1-1 0,-1 1 0,1-1 0,-1 1 0,0-1-1,0 1 1,0-5 0,0 7-8,0-1 0,0 0 1,0 1-1,-1-1 0,1 1 0,0-1 1,0 1-1,-1-1 0,1 0 0,0 1 1,-1-1-1,1 1 0,-1 0 0,1-1 1,-1 1-1,1-1 0,-1 1 0,1-1 1,-1 1-1,1 0 0,-1 0 0,1-1 1,-1 1-1,1 0 0,-1 0 0,-1-1 1,-1 1-4,1 0 0,-1 1 1,0-1-1,0 1 1,0-1-1,0 1 0,1 0 1,-1 0-1,0 0 0,1 0 1,-1 1-1,0-1 1,1 1-1,0-1 0,-1 1 1,-1 2-1,-18 14-27,2 0 1,-33 38-1,49-52 16,1 0 0,-1 0 0,1 0 1,0 1-1,0-1 0,1 1 0,-1 0 0,1 0 0,0 0 0,0 0 0,1 1 0,-1-1 1,1 0-1,0 1 0,1-1 0,-1 1 0,1-1 0,0 0 0,1 1 0,-1-1 0,3 10 0,-3-14 3,1 0 1,-1 0-1,1 0 0,-1 0 0,1 0 0,0 0 0,-1 0 0,1 0 0,0 0 0,0 0 0,0 0 0,-1-1 0,1 1 0,0 0 0,0-1 0,0 1 0,0 0 0,0-1 0,0 1 0,0-1 0,1 0 1,-1 1-1,0-1 0,2 0 0,0 0 3,0 0 1,0 0 0,0 0 0,0 0 0,0-1 0,0 0-1,0 0 1,0 0 0,4-1 0,2-2 11,-1-1 0,1 0-1,-1 0 1,0 0 0,9-9 0,-15 12-12,48-51 2,-46 49 25,0-1-1,-1 0 0,0 0 0,0 0 0,0 0 1,-1 0-1,0-1 0,0 1 0,0-1 0,1-7 1,-3 13-26,0 0 1,0 0 0,0 0 0,-1 0-1,1 0 1,0 0 0,0 0 0,0 0-1,0 0 1,0 0 0,0 0 0,0 0-1,-1 0 1,1 0 0,0 0 0,0 0-1,0 0 1,0 0 0,0 0 0,0 0-1,0 0 1,-1 0 0,1 0 0,0 0-1,0 0 1,0 0 0,0 0 0,0 0-1,0-1 1,0 1 0,0 0 0,0 0-1,-1 0 1,1 0 0,0 0 0,0 0-1,0 0 1,0 0 0,0 0 0,0-1-1,0 1 1,0 0 0,0 0 0,0 0-1,0 0 1,0 0 0,0 0 0,0 0-1,0-1 1,-2 16-204,3-10 201,0-1 1,0 1-1,1-1 1,0 0-1,0 0 1,0 0-1,1 0 1,-1 0-1,1 0 1,0-1-1,0 1 0,0-1 1,1 0-1,-1 1 1,1-2-1,-1 1 1,1 0-1,0-1 1,0 0-1,1 0 1,-1 0-1,0 0 0,0-1 1,1 1-1,-1-1 1,1 0-1,0-1 1,-1 1-1,1-1 1,-1 0-1,1 0 1,0 0-1,-1-1 1,1 1-1,-1-1 0,1-1 1,-1 1-1,1 0 1,-1-1-1,0 0 1,0 0-1,1 0 1,-2-1-1,1 1 1,0-1-1,5-4 1,2-4 23,0 1 1,-1-1 0,0-1-1,-1 0 1,0 0 0,7-16-1,5-5 12,-21 33-42,0 0 0,0-1 1,0 1-1,0 0 1,0 0-1,0-1 0,0 1 1,0 0-1,0 0 1,0-1-1,0 1 0,1 0 1,-1 0-1,0-1 1,0 1-1,0 0 0,0 0 1,0 0-1,0-1 1,1 1-1,-1 0 0,0 0 1,0 0-1,0-1 1,0 1-1,1 0 0,-1 0 1,0 0-1,0 0 0,0 0 1,1 0-1,-1-1 1,0 1-1,0 0 0,1 0 1,-1 0-1,0 0 1,0 0-1,1 0 0,-1 0 1,0 0-1,0 0 1,1 0-1,-1 0 0,0 0 1,0 0-1,1 0 1,-1 0-1,0 1 0,0-1 1,1 0-1,-1 0 1,0 0-1,0 0 0,0 0 1,1 0-1,-1 1 1,2 19-173,1 6 199,-3-23-17,1 0 1,-1 0-1,1 0 0,0-1 0,-1 1 1,1 0-1,0-1 0,1 1 0,-1-1 1,0 1-1,1-1 0,0 1 0,-1-1 1,1 0-1,0 0 0,0 0 0,0 0 1,1 0-1,-1 0 0,0-1 0,1 1 1,-1-1-1,1 1 0,-1-1 0,1 0 1,0 0-1,-1 0 0,1 0 0,0-1 1,0 1-1,0-1 0,-1 0 0,1 1 1,0-1-1,0-1 0,0 1 0,0 0 1,-1-1-1,1 1 0,0-1 0,0 0 0,-1 0 1,4-2-1,18-4 49,-1-2 1,-1 0-1,0-2 0,28-17 1,-43 24-11,-1 0 1,1-1-1,-1 0 1,0 0-1,0 0 1,-1-1-1,1 0 1,-1 0-1,-1 0 1,1-1-1,-1 1 1,0-1-1,0 0 1,-1 0-1,0 0 1,-1-1-1,4-11 1,-6 18-10,1 0 0,-1-1 0,0 1 0,0 0-1,1-1 1,-1 1 0,0 0 0,0 0 0,0-1 0,-1 1 0,1 0 0,0-1 0,0 1 0,-1 0 0,1 0 0,0-1 0,-1 1-1,0 0 1,1 0 0,-1 0 0,0-1 0,1 1 0,-1 0 0,0 0 0,0 0 0,0 0 0,0 1 0,0-1 0,0 0 0,0 0-1,0 0 1,0 1 0,0-1 0,-1 1 0,1-1 0,0 1 0,-2-1 0,15 33-669,11 39 640,-3 1-1,-3 1 1,-4 0 0,-2 1 0,-4 0 0,-3 1 0,-3-1 0,-16 133-1,15-206-2,-9 50-16,9-50 32,0 1-1,-1 0 1,1-1-1,0 1 1,-1 0-1,0-1 1,1 1-1,-1-1 1,0 1-1,0-1 1,0 1-1,0-1 1,0 1-1,0-1 1,0 0-1,0 0 1,0 1-1,-1-1 1,1 0-1,-1 0 1,1 0-1,0-1 1,-1 1-1,0 0 1,-2 0-1,2-1 43,0-1-1,0 0 1,-1 0-1,1 0 1,0 0-1,0 0 1,0-1-1,0 1 0,0 0 1,1-1-1,-1 0 1,0 1-1,1-1 1,-3-4-1,-19-27 304,13 15-332,1-1 1,0 0-1,2-1 0,0 0 0,1 0 0,1-1 1,2 1-1,-1-1 0,2 0 0,1 0 1,1 0-1,0 0 0,2 0 0,0 0 1,2 0-1,5-22 0,-1 19-104,0 0 0,1 1 0,1 0 0,1 1 0,2 0 0,0 0 0,1 2 0,1 0 0,0 0 0,2 2 1,0 0-1,2 0 0,22-16 0,14-4-303,27-22 15,-82 60 355,0 0 0,1-1 0,-1 1 0,0 0 0,0 0 0,0 0 0,0 0 1,1-1-1,-1 1 0,0 0 0,0 0 0,0-1 0,0 1 0,0 0 0,0 0 0,0 0 0,0-1 0,0 1 0,0 0 0,0 0 1,0-1-1,0 1 0,0 0 0,0 0 0,0-1 0,0 1 0,0 0 0,0 0 0,0-1 0,0 1 0,0 0 0,0 0 0,0-1 1,0 1-1,-1 0 0,1 0 0,0 0 0,0-1 0,0 1 0,0 0 0,-1 0 0,1 0 0,0 0 0,0-1 0,0 1 0,-1 0 1,-13-8 566,6 4-940,29 2-2740</inkml:trace>
</inkml:ink>
</file>

<file path=ppt/ink/ink3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39:28.359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87 469 17548,'-24'-13'841,"17"10"-319,0 0 0,0 0 0,1-1 1,0 0-1,0-1 0,-7-5 0,12 9-445,0-1 0,0 1 0,0 0 0,0-1 0,0 1-1,0-1 1,0 1 0,1-1 0,-1 0 0,1 1 0,-1-1 0,1 0 0,-1 1 0,1-1 0,0 0 0,0 0 0,0 1 0,0-1 0,0 0 0,1 1 0,-1-1 0,0 0 0,1 1 0,-1-1 0,1 0 0,-1 1 0,1-1 0,0 1 0,0-1 0,0 1 0,0-1 0,1-1 0,7-7-61,-1 0 0,1 0 0,1 1 0,-1 0 0,2 1 0,-1 0 0,1 1 0,0 0 1,16-7-1,9-3-14,67-21 0,-94 35 1,13-4-5,0 1 0,23-4-1,-41 10-1,0-1-1,0 0 1,0 1-1,0 0 0,0 0 1,0 0-1,0 0 1,0 0-1,-1 1 0,1 0 1,0 0-1,0 0 1,0 0-1,-1 1 0,1-1 1,0 1-1,-1 0 0,1 0 1,3 3-1,-5-2 0,0 0 1,-1 0-1,1 0 0,-1 0 0,1 0 0,-1 1 1,0-1-1,0 0 0,0 0 0,-1 1 0,1-1 0,-1 1 1,0-1-1,0 0 0,0 1 0,0-1 0,-2 5 1,-13 60 36,12-59-24,-4 15 13,-2 0 0,-18 37 1,21-50 18,0-1 1,0 1-1,-1-1 1,0-1-1,-1 0 1,0 0-1,-16 14 1,27-36 247,1 0 1,1 0-1,0 1 1,0 0-1,8-13 1,-9 20-302,67-85-33,-64 83 18,-1-1 0,2 2-1,-1-1 1,1 1 0,0 0-1,0 1 1,1 0 0,0 0 0,10-4-1,-18 9 17,1 0 0,-1 0 0,0 0-1,1 0 1,-1 0 0,0 0 0,1 0-1,-1 0 1,0 0 0,1 1 0,-1-1-1,0 1 1,0-1 0,1 1 0,-1-1-1,0 1 1,0 0 0,0 0 0,0-1-1,0 1 1,0 0 0,0 0 0,0 0 0,0 0-1,0 0 1,0 0 0,0 1 0,-1-1-1,1 0 1,-1 0 0,1 0 0,-1 1-1,1-1 1,-1 0 0,0 1 0,1-1-1,-1 0 1,0 1 0,0 1 0,6 57-57,-6-36 81,-2-1 0,0 1 0,-2-1 1,-13 45-1,22-76 32,-1 1 0,1 0 1,0 1-1,1-1 0,0 1 1,0 0-1,13-10 0,12-13-54,-14 10 3,1 1-1,0 0 1,2 1 0,0 1 0,0 1-1,35-18 1,-53 38-40,-1 0 0,1 1 0,-1-1 0,0 1 0,0-1 0,0 1 0,-1 10 0,1-3 45,-1 0-1,2-1 0,0 1 1,0-1-1,1 1 1,1-1-1,8 18 0,-10-26 6,0 0-1,0-1 0,0 1 0,1 0 0,-1-1 0,1 0 0,0 0 0,0 1 0,0-2 0,1 1 0,-1 0 0,1-1 0,0 1 0,-1-1 0,1 0 0,0-1 0,0 1 0,0-1 0,0 1 0,1-1 0,-1 0 0,0-1 0,0 1 0,1-1 0,7 0 0,5-1 7,0-2-1,0 0 1,0 0-1,-1-2 1,0 0-1,0-1 1,0 0-1,16-10 1,-10 3 29,0 0 0,0-1 0,-2-2 0,34-30 0,-49 39-6,0 0 0,0 0 0,-1 0 0,0 0 0,0-1 0,-1 1 0,0-1 0,0 0 0,-1 0 0,3-14 0,-5 19-23,1 0-1,-1-1 0,0 1 0,0 0 0,0-1 0,0 1 1,-1 0-1,1 0 0,-1-1 0,0 1 0,0 0 0,0 0 1,-2-3-1,2 4-15,0 0 1,0 1 0,-1-1 0,1 1 0,-1-1-1,1 1 1,-1 0 0,1 0 0,-1-1-1,0 1 1,0 0 0,0 1 0,1-1 0,-1 0-1,0 0 1,0 1 0,0-1 0,0 1-1,0 0 1,0 0 0,0-1 0,0 1 0,-3 1-1,-1-1-14,0 1 0,0 1 0,0-1 0,0 1 0,0 0 0,1 0 0,-1 1 0,0 0 0,1 0-1,0 0 1,0 1 0,0-1 0,0 1 0,0 0 0,1 1 0,-1-1 0,1 1 0,1 0 0,-1 0 0,1 0-1,-1 1 1,-2 5 0,4-6 10,-1 0 0,0 0 0,1 0 0,0 1-1,0-1 1,1 0 0,-1 1 0,1-1 0,1 1 0,-1 0-1,1-1 1,0 1 0,0-1 0,0 1 0,1 0 0,0-1-1,0 1 1,0-1 0,1 1 0,0-1 0,0 0 0,0 0-1,0 0 1,6 8 0,-6-12-4,0 1 0,0 0 0,0-1 0,1 1 0,-1-1 0,0 0 0,1 0 0,-1 0 0,1 0 0,-1 0 0,1 0 0,0-1 0,-1 1 0,1-1 0,0 0 0,-1 0 0,1 0 0,0 0 0,-1 0 0,1-1 0,0 1 0,-1-1 0,1 1 0,0-1 0,-1 0 0,1 0 0,-1 0 0,0-1 0,1 1 0,1-2 0,8-4 20,-1 1 0,0-2 1,-1 0-1,19-16 0,-22 14 43,1-1-1,-1 0 1,-1 0 0,0 0-1,6-18 1,-3 13-284,-7 36 175,-2-10 57,1 0-1,0 0 1,1 0 0,0-1-1,5 16 1,-6-24 8,0 1 1,0 0-1,-1-1 0,1 1 1,1 0-1,-1-1 1,0 1-1,0-1 1,0 1-1,1-1 0,-1 0 1,1 0-1,-1 1 1,1-1-1,0 0 1,-1-1-1,1 1 0,0 0 1,0 0-1,-1-1 1,1 1-1,0-1 1,0 1-1,0-1 0,0 0 1,0 0-1,0 0 1,0 0-1,-1 0 1,1 0-1,0 0 0,0-1 1,0 1-1,3-2 1,22-7 35,-2 0 1,1-2-1,34-21 1,24-10-25,-83 42-25,0 1-1,0-1 0,-1 0 0,1 1 0,0-1 0,0 1 0,0-1 0,0 1 0,0-1 0,-1 1 0,1-1 0,0 1 0,0 0 0,-1 0 0,1-1 0,0 1 0,-1 0 0,1 0 1,-1 0-1,1 0 0,-1-1 0,0 1 0,1 0 0,-1 0 0,0 0 0,0 0 0,1 0 0,-1 0 0,0 0 0,0 0 0,0 2 0,6 36-34,-6 30 66,0-69 12,3-2-11,1-1 0,0 1 0,-1-1 0,0 0 0,1 0 0,-1 0 0,0 0 0,3-6 0,0 3-9,20-20-25,2 2 1,1 0-1,34-19 0,-62 43-3,0 1 0,0 0 0,0-1-1,0 1 1,0 0 0,0 0 0,0 0-1,0 0 1,-1 0 0,1 0 0,0 0-1,-1 0 1,1 0 0,0 0 0,-1 0-1,0 0 1,1 1 0,-1-1 0,0 0-1,1 0 1,-1 3 0,12 36-9,-12-39 10,1 3 15,0 0 0,1-1 0,-1 1 0,1-1 0,0 1 0,0-1 0,0 0 0,0 1 0,0-1 0,1 0 0,0-1 0,-1 1 0,1 0 0,0-1 0,0 1-1,4 1 1,0 0 6,-1-1-1,1 0 1,0-1-1,0 1 1,1-1-1,-1-1 1,14 3-1,1-3 8,0-1-1,0-1 1,0 0 0,38-9 0,-1-3 0,84-29 1,-123 34 28,0 0 0,0-1-1,0-1 1,-1-1 0,-1-1 0,0 0-1,25-24 1,-41 35-30,0-1 1,0 0-1,0 0 0,0 0 0,-1 0 1,1-1-1,-1 1 0,1 0 0,-1-1 1,0 1-1,0-1 0,0 1 0,0-1 1,0 1-1,-1-1 0,1 0 0,-1 1 0,0-1 1,0 0-1,0 1 0,0-1 0,0 0 1,0 0-1,-1 1 0,1-1 0,-1 0 1,0 1-1,0-1 0,0 1 0,0-1 1,0 1-1,-1 0 0,1-1 0,-1 1 1,1 0-1,-1 0 0,0 0 0,-2-2 1,0 0-23,0 1 0,0 0 1,0 0-1,0 1 0,0-1 1,0 1-1,-1 0 0,0 0 1,1 0-1,-1 1 0,0-1 1,1 1-1,-1 0 0,0 1 1,0-1-1,0 1 0,0 0 1,0 0-1,0 1 1,-9 1-1,4 2-8,0 1 0,0 0 0,1 1 0,0 0 0,0 0 0,0 1 0,0 0 0,1 0 0,1 1 0,-1 0 0,1 1 0,0-1 0,1 2 0,0-1 0,1 0 0,0 1 0,0 0 0,1 0 0,0 1 0,-4 18 0,8-28 13,-1 1 1,1-1-1,-1 1 0,1 0 1,0-1-1,-1 1 0,1 0 1,0-1-1,0 1 1,0 0-1,0-1 0,1 1 1,-1 0-1,0-1 0,1 1 1,-1 0-1,1-1 1,-1 1-1,1-1 0,0 1 1,0-1-1,0 1 1,0-1-1,0 0 0,0 1 1,0-1-1,0 0 0,0 0 1,1 0-1,-1 0 1,1 0-1,-1 0 0,0 0 1,1 0-1,-1 0 0,1-1 1,0 1-1,-1-1 1,1 1-1,0-1 0,-1 0 1,1 1-1,0-1 0,-1 0 1,1 0-1,0 0 1,-1 0-1,4-1 0,3-1 10,1 1 0,-1-1 0,0-1 0,0 0 0,0 0 0,-1 0-1,1-1 1,10-7 0,0-1 23,-1-1 1,-1 0-1,0-1 0,-1-1 1,-1 0-1,17-23 0,-42 57-797,10-15 762,0-1 0,0 1 0,1-1 0,-1 1 0,1 0-1,0-1 1,0 1 0,1 0 0,-1-1 0,1 1 0,-1-1 0,1 1-1,0-1 1,1 1 0,-1-1 0,1 1 0,-1-1 0,1 0-1,0 0 1,4 5 0,-2-4 6,1 0 0,-1-1-1,1 1 1,0-1 0,-1 0 0,2-1-1,-1 1 1,0-1 0,0 0 0,1 0-1,-1-1 1,7 2 0,8 0 26,-1-1 0,1-1 0,0-1 0,0 0 0,-1-2 0,36-6 0,-37 3 10,-1 0 1,0-1-1,0-1 1,0 0-1,-1-2 1,0 0-1,20-15 1,-30 20-10,-1 1 1,0-1-1,0 0 1,0-1-1,0 1 0,-1-1 1,0 0-1,0 0 1,0-1-1,0 1 1,-1-1-1,0 0 1,0 0-1,-1 0 1,0 0-1,0 0 1,0 0-1,-1-1 1,0 1-1,0 0 0,0-1 1,-1 1-1,-1-12 1,1 16-29,0 1 0,0-1 0,-1 1 1,1-1-1,-1 1 0,1-1 0,-1 1 0,1-1 0,-1 1 1,0 0-1,0-1 0,0 1 0,0 0 0,0 0 0,0 0 1,0-1-1,0 1 0,0 0 0,-1 1 0,1-1 0,0 0 1,-1 0-1,1 0 0,-3 0 0,2 0-15,-1 1-1,0 0 1,0-1-1,-1 1 1,1 0-1,0 0 1,0 1-1,0-1 1,0 1-1,1 0 1,-7 1 0,2 1-11,1 0 1,-1 0 0,1 0 0,0 0 0,0 1 0,0 0 0,0 1 0,1-1 0,0 1 0,-6 6-1,8-6 4,0 0 0,1 0 0,-1 1 0,1-1 0,0 1 0,1-1 0,-1 1 0,1 0 0,0 0 0,0-1 0,1 1 0,0 9 0,0-13 11,0-1-1,1 1 1,-1-1 0,0 1 0,1 0-1,-1-1 1,1 1 0,-1-1 0,1 1-1,0-1 1,0 0 0,0 1-1,0-1 1,0 0 0,0 1 0,0-1-1,0 0 1,0 0 0,3 2 0,-2-3 6,0 1 1,0 0 0,0-1 0,1 1 0,-1-1 0,0 1 0,1-1-1,-1 0 1,0 0 0,1 0 0,-1-1 0,0 1 0,0 0-1,1-1 1,-1 0 0,0 1 0,0-1 0,3-1 0,6-4 54,1 0 0,-1-1 0,0 0 0,-1-1 0,0 0 0,0-1 0,-1 0 0,0 0 0,0-1 0,-1 0 0,12-20 0,23-25 217,-45 93-598,-7 45 0,-54 229 337,-16 119 57,71-329-34,5-57-10,-1 0 1,-18 78-1,22-121 4,0 0 0,-1 0 0,1 0 0,0-1 0,-1 1 0,0 0 1,1 0-1,-1-1 0,0 1 0,0 0 0,0-1 0,0 1 0,0-1 0,0 1 0,0-1 0,-1 1 0,1-1 0,0 0 0,-1 0 0,1 0 0,-1 0 0,0 0 0,1 0 1,-1 0-1,0 0 0,1 0 0,-1-1 0,0 1 0,0-1 0,0 0 0,0 1 0,1-1 0,-1 0 0,0 0 0,0 0 0,0 0 0,0 0 0,0-1 0,0 1 0,1-1 1,-1 1-1,-2-2 0,-3-1 34,0 0 1,0-1-1,1-1 1,-1 1-1,1-1 1,0 0-1,1 0 1,-1-1 0,-6-8-1,6 5-52,0 0 0,1 0 0,0-1 0,0 0-1,1 0 1,0 0 0,1 0 0,0 0 0,1-1 0,0 0-1,1 1 1,0-1 0,0 0 0,1 0 0,1 0 0,0 1 0,0-1-1,1 0 1,0 1 0,5-12 0,4-12-62,1 0 0,2 0-1,1 2 1,33-53 0,240-313-632,-212 304 602,83-115 62,-157 207 38,0-1 0,0 1 1,-1 0-1,0-1 1,1 1-1,-1-1 0,0 1 1,0-1-1,0 0 1,-1 1-1,1-1 1,-1 0-1,1 0 0,-1 1 1,0-1-1,0 0 1,0 0-1,0 0 0,-1 1 1,-1-7-1,2 8-6,-1 0 0,1 1 0,-1-1 0,0 0 0,0 0 0,1 0 0,-1 0 0,0 1 0,0-1 0,0 0-1,0 1 1,0-1 0,0 0 0,0 1 0,0-1 0,0 1 0,0 0 0,-1-1 0,0 1 0,-2 0-14,1-1 0,0 1 1,-1 0-1,1 1 0,-1-1 1,1 0-1,0 1 0,-1 0 1,-3 1-1,-2 2-12,1-1 1,-1 2-1,1-1 0,0 1 0,0 1 1,0-1-1,1 1 0,-1 0 1,1 1-1,1 0 0,0 0 1,0 1-1,0-1 0,1 1 0,0 0 1,0 1-1,-5 14 0,8-18 14,0 0 0,0 0 0,1 0 0,-1 1 0,2-1 0,-1 0 0,0 1 0,1-1 0,0 1 0,0-1 0,1 1-1,-1-1 1,1 0 0,0 1 0,1-1 0,-1 0 0,1 0 0,0 0 0,0 0 0,1 0 0,0 0 0,-1-1 0,2 1 0,-1-1-1,0 0 1,1 0 0,0 0 0,0 0 0,0-1 0,0 1 0,1-1 0,5 3 0,-3-2-2,1-1 1,0 0-1,1 0 0,-1-1 1,0 0-1,1 0 0,0-1 1,-1 0-1,1 0 0,-1-1 1,1-1-1,0 1 0,-1-1 1,1-1-1,-1 0 0,1 0 1,-1 0-1,0-1 0,0 0 1,9-5-1,15-8 37,1-2 1,-2-1-1,38-30 0,-29 16 81,-3-2 0,-1-1-1,32-42 1,-68 77-100,0 1 1,-1 0-1,1-1 1,-1 1-1,1 0 1,0-1-1,-1 1 1,1 0-1,-1 0 1,1 0-1,0-1 1,-1 1-1,1 0 1,-1 0-1,1 0 0,-1 0 1,1 0-1,-1 0 1,1 0-1,-1 0 1,1 0-1,0 0 1,-1 0-1,1 0 1,-1 0-1,1 0 1,-1 0-1,1 1 1,-1-1-1,1 0 1,0 0-1,-1 0 0,0 1 1,-24 6-267,10 0 224,1 1 0,0 0 1,0 1-1,1 1 0,1 0 1,-1 1-1,-13 15 0,25-24 24,0-1 0,0 1-1,0 0 1,0-1-1,0 1 1,1 0 0,-1 0-1,1-1 1,-1 1 0,1 0-1,-1 0 1,1 0 0,0 0-1,0 0 1,0 0 0,0 0-1,0 0 1,0 0 0,1-1-1,-1 1 1,1 0-1,-1 0 1,1 0 0,0 0-1,0-1 1,-1 1 0,1 0-1,0-1 1,1 1 0,-1-1-1,0 1 1,0-1 0,1 1-1,-1-1 1,1 0-1,-1 0 1,1 0 0,-1 0-1,1 0 1,3 2 0,3 1-8,0 1 0,1-1 1,0-1-1,-1 1 0,1-1 1,1-1-1,8 2 0,1-2 32,-10-1-28,1 0 1,-1 1-1,1 0 1,15 6-1,-23-7 3,0-1 0,0 2 0,0-1 0,0 0-1,0 0 1,0 0 0,-1 1 0,1-1 0,0 1 0,-1 0 0,1-1-1,-1 1 1,0 0 0,1 0 0,-1 0 0,0 0 0,0 0 0,0 0-1,-1 0 1,1 0 0,0 0 0,-1 1 0,1-1 0,-1 0 0,0 3-1,0 1-3,0 0-1,-1 0 1,0 0-1,0 0 0,-1 0 1,1-1-1,-1 1 1,-1-1-1,-3 8 0,3-6 0,0-1 0,1 1 0,-1 0 0,1 0 0,-1 9 0,3-15 15,0-1 0,0 0 0,0 1 0,0-1 0,0 1 0,0-1 0,0 1 0,0-1 0,0 0 0,0 1 0,0-1 0,0 1 0,0-1-1,0 0 1,1 1 0,-1-1 0,0 0 0,0 1 0,0-1 0,1 0 0,-1 1 0,0-1 0,0 0 0,1 1 0,-1-1 0,0 0 0,1 0 0,-1 1-1,0-1 1,1 0 0,-1 0 0,0 0 0,1 1 0,-1-1 0,1 0 0,0 0 0,20-2 100,21-15 28,-40 16-131,48-26 82,0-2 0,-2-3 0,-1-2 0,-1-1 0,-3-3 0,78-85 0,-116 117-11,1 1-1,-1-1 1,0-1 0,-1 1-1,1-1 1,-1 0 0,0 0-1,-1 0 1,0 0-1,0-1 1,-1 1 0,3-11-1,-5 18-48,0-1 0,0 1 0,0-1 0,0 1 0,0-1 0,0 1 0,0-1-1,-1 0 1,1 1 0,0-1 0,0 1 0,0-1 0,0 1 0,-1-1 0,1 1 0,0-1-1,-1 1 1,1-1 0,0 1 0,-1-1 0,1 1 0,0 0 0,-1-1 0,1 1-1,-1 0 1,1-1 0,-1 1 0,1 0 0,-1-1 0,1 1 0,-2 0 0,-19 3-59,-20 19-400,39-21 467,-1 1-48,-1 0 0,1 1 0,-1-1 0,1 1 1,0-1-1,0 1 0,0 0 0,0 0 0,0 0 0,1 1 0,-1-1 1,1 1-1,0-1 0,0 1 0,0 0 0,1 0 0,-1 0 0,1 0 0,0 0 1,0 0-1,1 0 0,-1 0 0,1 0 0,0 0 0,0 1 0,0-1 1,0 0-1,1 0 0,2 8 0,0-2-7,1 0 0,1-1 0,0 0 0,0 0 0,1 0 0,0 0 0,0-1 0,1 0 0,0-1 0,16 14 0,-13-13 3,0 1 0,0 0 0,-1 1 0,0 0 0,12 19 0,-19-27 23,-1 0 1,0 1-1,0-1 1,0 0-1,0 1 1,0-1-1,0 1 1,-1-1-1,1 0 1,-1 1-1,0 0 1,0-1-1,0 1 0,0-1 1,0 1-1,0-1 1,-1 1-1,1-1 1,-1 1-1,0-1 1,1 1-1,-1-1 1,0 0-1,-1 1 1,1-1-1,0 0 1,-1 0-1,1 0 0,-1 0 1,1 0-1,-1 0 1,0 0-1,0-1 1,0 1-1,0-1 1,0 1-1,-3 0 1,-6 5 63,-1-1 1,0 0 0,-1-1-1,1-1 1,-15 4 0,14-4-146,0 0 1,0 1 0,1 0 0,-23 13-1,19-11-2633,5-7-2998,8 0 3400</inkml:trace>
</inkml:ink>
</file>

<file path=ppt/ink/ink3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40:26.72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38 8,'3'11'21757,"25"-16"-21571,27-10-72,87-13 0,-142 28-75,0 0-1,0 0 0,0 0 0,0 0 1,0 1-1,0-1 0,0 0 0,0 0 1,0 0-1,0 0 0,0 0 0,0 0 1,0 0-1,0 0 0,0 0 1,0 1-1,0-1 0,0 0 0,0 0 1,0 0-1,0 0 0,1 0 0,-25 7 226,-36 4-203,-82-2 163,225 8-815,-51-14 634,0-2 0,1-1 0,-1-1 0,43-8 523</inkml:trace>
</inkml:ink>
</file>

<file path=ppt/ink/ink3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40:27.35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289 135 4129,'-1'-9'1364,"-1"-1"-1,0 1 1,0 0 0,-1 0-1,-1 0 1,1 0 0,-1 1 0,-1 0-1,-5-8 1,9 13-1121,-1 1 0,0 0 1,0 0-1,0 0 0,0 0 0,0 0 1,-1 0-1,1 1 0,0-1 0,-1 1 0,0-1 1,1 1-1,-1 0 0,-3-1 0,3 2-224,0-1 0,0 1 0,0 0 0,0 0 0,0 1 0,0-1-1,1 1 1,-1-1 0,0 1 0,0 0 0,0 0 0,1 0 0,-1 0-1,1 1 1,-1-1 0,1 1 0,-4 2 0,-4 5-22,-1 0 0,1 1 0,0 0 0,1 1 0,1 0 0,-1 1 0,2 0-1,-12 23 1,2 2-23,-22 71-1,35-97 22,1 1 0,1 0 1,0 0-1,1 0 0,0 0 0,0 0 1,2 0-1,-1 0 0,2 0 1,-1 0-1,6 18 0,-6-26 17,1 1-1,0 0 1,0-1-1,0 0 1,1 1 0,-1-1-1,1 0 1,0 0-1,0 0 1,1-1-1,-1 1 1,1-1-1,-1 1 1,1-1-1,0 0 1,0-1-1,1 1 1,-1-1 0,1 0-1,-1 0 1,1 0-1,-1-1 1,1 1-1,0-1 1,0 0-1,0-1 1,0 1-1,0-1 1,0 0-1,8-1 1,-1 0 62,0-1 0,-1 0-1,1-1 1,-1 0 0,0-1 0,1 0-1,-2-1 1,1 0 0,0-1 0,-1 0 0,0 0-1,-1-1 1,1-1 0,-1 1 0,-1-2-1,0 1 1,0-1 0,0 0 0,9-17-1,-9 14 7,-1 0 0,0-1-1,-1 0 1,-1 0 0,0-1-1,0 0 1,-2 0 0,0 0-1,0 0 1,-1 0 0,-1 0-1,0-1 1,-1 1 0,-1-1-1,-4-24 1,2 26-50,0 0 1,-1 0-1,0 0 1,-1 0-1,-1 1 1,0-1-1,0 1 1,-10-12-1,14 21-55,0 1-1,-1-1 1,1 1-1,-1-1 1,1 1-1,-1 0 1,0 0-1,0 0 1,1 0-1,-1 1 1,-1-1-1,1 1 1,0 0-1,0 0 1,0 0-1,-1 0 1,1 0-1,0 1 1,-1-1-1,1 1 1,-1 0-1,1 0 1,-1 1-1,1-1 1,0 1-1,-1-1 1,1 1-1,0 0 1,0 0-1,-1 0 1,1 1-1,0-1 1,0 1-1,0 0 1,1 0-1,-1 0 1,-3 3-1,-1 0-474,0 1 0,1 0-1,-1 0 1,1 1 0,1-1-1,0 1 1,-1 1 0,2-1-1,-7 13 1,7-10-1812,-1 0 0,2 1 1,-1 0-1,-1 11 0,1 13-5147</inkml:trace>
</inkml:ink>
</file>

<file path=ppt/ink/ink3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40:27.69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47 57 12227,'-11'-51'9122,"6"45"-6886,1 33-2181,-5 168 8,-6 251 52,12-181-653,4-323-18042,1 35 13888</inkml:trace>
</inkml:ink>
</file>

<file path=ppt/ink/ink3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40:28.06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36 150 7738,'-13'-24'3762,"10"19"-2789,-1-1 0,1 0 0,1 0 0,-1 0 0,1 0 0,0 0 0,-2-10 0,4 14-882,0 0-1,0 0 0,1-1 1,-1 1-1,1 0 0,-1 0 0,1-1 1,0 1-1,0 0 0,0 0 0,0 0 1,0 0-1,0 0 0,0 0 0,1 0 1,-1 1-1,1-1 0,-1 0 0,1 1 1,0-1-1,0 1 0,0 0 1,0-1-1,0 1 0,3-1 0,2-2-93,0 1-1,1 1 0,-1-1 1,0 1-1,1 0 0,0 1 0,-1 0 1,1 0-1,0 1 0,-1 0 1,1 0-1,0 1 0,0 0 1,-1 0-1,1 1 0,10 3 0,-15-4 5,0 0 0,0 0-1,0 0 1,0 0-1,0 1 1,0-1-1,0 1 1,0 0-1,-1 0 1,1 0-1,-1 0 1,1 1-1,-1-1 1,0 0-1,0 1 1,0 0-1,0-1 1,-1 1-1,1 0 1,-1 0-1,1 0 1,-1 0 0,0 0-1,0 0 1,-1 0-1,1 1 1,-1-1-1,1 0 1,-1 0-1,0 1 1,0-1-1,0 0 1,-1 0-1,1 1 1,-1-1-1,0 0 1,0 0-1,0 0 1,0 0-1,-2 3 1,-3 6 9,-1-1-1,-1-1 1,0 1-1,0-1 1,-1 0-1,0-1 1,0 0 0,-1-1-1,-1 0 1,-17 11-1,0 1-668,15-12-229</inkml:trace>
</inkml:ink>
</file>

<file path=ppt/ink/ink3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40:29.87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17 576 8666,'-1'2'5179,"7"-2"-2084,16-8-1203,26-15-1615,-32 12 13,-1-2-1,0 1 0,-1-2 1,0 0-1,11-16 0,-19 22-147,0 0-1,-1 0 1,0-1-1,0 0 1,0 0-1,-2-1 1,1 1-1,-1-1 1,0 1-1,-1-1 1,2-14-1,-4 23-105,0 0 0,0-1 0,0 1 0,0 0 0,0-1 0,0 1 0,0 0 0,0-1 0,-1 1 0,1 0 0,0 0-1,-1-1 1,1 1 0,-1 0 0,0 0 0,1 0 0,-1 0 0,0-1 0,1 1 0,-1 0 0,0 0 0,0 1 0,0-1-1,0 0 1,0 0 0,-2 0 0,1 0-20,-1 0 0,1 0 0,-1 0-1,1 1 1,-1-1 0,0 1 0,1 0-1,-1 0 1,0 0 0,1 0 0,-1 0-1,-3 1 1,-5 2-51,-1 0-1,1 1 0,0 0 0,-19 9 1,20-7 13,0 1 1,1 0 0,0 0 0,0 1-1,0 0 1,1 1 0,0 0 0,1 0 0,0 0-1,-8 15 1,13-21 15,1-1 0,-1 1 1,1 0-1,-1 0 0,1 0 0,0 1 0,0-1 1,0 0-1,1 0 0,-1 0 0,1 1 0,0-1 1,0 0-1,0 1 0,0-1 0,0 0 0,1 0 1,-1 1-1,1-1 0,0 0 0,0 0 0,0 0 1,1 0-1,-1 0 0,1 0 0,0 0 0,-1 0 0,1-1 1,1 1-1,-1-1 0,0 1 0,0-1 0,1 0 1,-1 0-1,1 0 0,0 0 0,0 0 0,0-1 1,0 1-1,0-1 0,3 1 0,8 3 12,1 0-1,-1-1 1,1-1 0,0-1-1,0 0 1,0-1 0,0 0-1,0-1 1,0-1-1,0-1 1,0 0 0,0 0-1,0-2 1,19-7-1,6-3 34,-1-1 0,0-3 0,69-42 0,-94 51 6,-1 0-1,0-1 0,-1 0 0,15-16 0,-24 23 7,0 0-1,0 0 0,-1-1 0,1 1 0,-1-1 0,1 1 0,-1-1 0,-1 0 0,1 0 1,0 0-1,-1 0 0,0 0 0,0-1 0,0 1 0,0 0 0,-1-1 0,0 1 1,0 0-1,0-1 0,-1-6 0,0 10-37,1 0 0,-1-1 1,0 1-1,1 0 0,-1 0 1,0 0-1,0 0 0,0 0 0,0 0 1,0 0-1,0 0 0,0 0 0,-1 0 1,1 1-1,0-1 0,0 0 0,-1 1 1,1-1-1,0 1 0,-1-1 1,1 1-1,0 0 0,-1 0 0,1 0 1,0-1-1,-1 1 0,1 0 0,-1 1 1,1-1-1,0 0 0,-1 0 0,1 1 1,-1-1-1,-1 1 0,-51 17-139,51-16 139,-3 0-32,0 1 0,0 0 0,0 1 0,1-1 0,-1 1 0,1 0 0,0 1 0,0-1 0,0 1 1,1 0-1,0 0 0,-4 6 0,7-9 12,0 0 0,0 0 0,0 0 0,0 1 0,0-1 0,1 0 0,-1 0 0,1 1 0,0-1 0,-1 0 0,1 1 0,0-1 0,1 0 0,-1 1 0,0-1 0,1 0 0,-1 1 0,1-1 0,-1 0 0,1 0 0,0 0 0,0 0 1,0 0-1,0 0 0,1 0 0,-1 0 0,1 0 0,-1 0 0,1 0 0,-1-1 0,1 1 0,0-1 0,0 1 0,0-1 0,0 0 0,0 0 0,2 2 0,57 27-2,-50-26-1,-1 0 0,0 1 0,0 1 0,0-1 0,0 1 0,-1 1 0,10 9 0,-11-8 9,0-1 0,0 0 1,0 0-1,1 0 1,0-2-1,1 1 0,-1-1 1,1 0-1,14 4 1,-19-7 4,-1-1 1,0-1-1,0 1 1,0-1-1,0 1 1,0-1-1,1 0 1,-1-1-1,0 1 1,0-1-1,0 0 1,0 0-1,0 0 1,0 0-1,0-1 1,0 0-1,0 1 1,-1-1-1,1-1 1,-1 1-1,1 0 1,-1-1-1,0 0 1,0 0-1,0 0 1,0 0-1,3-6 1,7-11 56,0-1 1,-2-1-1,13-34 1,4-7 8,-28 63-67,0 0 1,0 0-1,0 0 1,0 0 0,0 0-1,-1 0 1,1 0-1,0 0 1,0 0-1,0 0 1,0 0 0,0 0-1,0 0 1,0 0-1,0 0 1,0 0-1,0 0 1,-1 0 0,1 0-1,0 0 1,0 0-1,0 0 1,0-1 0,0 1-1,0 0 1,0 0-1,0 0 1,0 0-1,0 0 1,0 0 0,0 0-1,0 0 1,0 0-1,0 0 1,0 0-1,0 0 1,0-1 0,0 1-1,0 0 1,0 0-1,0 0 1,0 0-1,0 0 1,0 0 0,0 0-1,0 0 1,0 0-1,0-1 1,0 1 0,0 0-1,-13 10-129,-15 15-69,24-21 182,-16 16-28,-33 43-1,49-58 30,0 0-1,0 0 0,1 0 1,0 1-1,0 0 0,0 0 1,1-1-1,0 2 0,0-1 1,1 0-1,0 0 1,0 0-1,0 1 0,0 11 1,1-17 7,0 0 1,0 0 0,0 0 0,1 0 0,-1 0 0,0 0 0,0 0 0,1 0 0,-1 0 0,0 0 0,1 0-1,-1 0 1,1-1 0,-1 1 0,1 0 0,-1 0 0,1 0 0,0-1 0,-1 1 0,1 0 0,0-1 0,0 1-1,0 0 1,-1-1 0,1 1 0,0-1 0,0 0 0,0 1 0,0-1 0,2 1 0,-1-1 10,0 0 1,1-1 0,-1 1-1,1-1 1,-1 1-1,0-1 1,1 0 0,-1 0-1,0 0 1,0 0 0,1 0-1,1-2 1,7-4 56,-1-1 0,0 0-1,16-17 1,-9 7 8,-7 8 2,0 0 0,-1 0 0,0-1 0,-1 0 0,0-1 0,0 0 0,9-21 0,-19 43-140,2-1 0,-1 1 0,1-1-1,1 1 1,0 0 0,0-1 0,4 13 0,-5-19 72,1-1 0,0 0 0,0 0 0,-1 1 0,1-1 0,1 0 0,-1 0 0,0 0 1,0 0-1,1 0 0,0 0 0,-1 0 0,1 0 0,0-1 0,-1 1 0,5 2 0,-4-4 5,0 1 0,0-1-1,0 0 1,1 1 0,-1-1-1,0 0 1,0 0 0,0 0-1,0-1 1,0 1 0,0-1-1,1 1 1,-1-1 0,0 1-1,0-1 1,0 0 0,-1 0-1,1 0 1,0 0 0,0-1-1,0 1 1,-1 0 0,3-3-1,12-10 50,0 0-1,-1-1 0,-1 0 0,-1-2 1,20-30-1,47-97 130,-73 131-171,1-4 32,0 0 0,-1-1 0,0 0 1,-2 0-1,0 0 0,-1-1 0,-1 0 0,-1 1 0,0-1 0,-2-24 0,0 42-49,0 1 1,0 0-1,0-1 0,0 1 0,0-1 0,0 1 1,0 0-1,0-1 0,-1 1 0,1-1 0,0 1 1,0-1-1,0 1 0,0 0 0,-1-1 0,1 1 1,0 0-1,0-1 0,-1 1 0,1 0 0,0-1 1,-1 1-1,1 0 0,0 0 0,-1-1 0,1 1 1,0 0-1,-1 0 0,1-1 0,0 1 0,-1 0 1,1 0-1,-1 0 0,1 0 0,-1 0 0,1 0 1,0 0-1,-1 0 0,1 0 0,-1 0 0,1 0 1,-1 0-1,1 0 0,0 0 0,-1 0 0,1 0 1,-1 0-1,1 1 0,0-1 0,-1 0 0,1 0 1,0 0-1,-1 1 0,1-1 0,0 0 0,-1 0 1,1 1-1,0-1 0,-1 0 0,1 1 0,0-1 1,0 0-1,-1 1 0,1-1 0,0 1 0,-21 24-323,20-24 324,-4 7-30,1 0 1,-1 0-1,2 1 1,-1 0 0,1 0-1,0 0 1,1 0-1,0 0 1,1 1-1,-1 16 1,1 15 17,5 48 0,-1-40-13,-3-31 13,2 0 1,0 0-1,1-1 1,0 1-1,2-1 0,0 0 1,10 23-1,-13-36 8,0-1-1,0 1 1,0 0-1,1-1 1,-1 0 0,1 0-1,0 0 1,0 0-1,0 0 1,0 0 0,1-1-1,-1 1 1,1-1-1,-1 0 1,6 2 0,-4-3 1,-1 0 1,1 0-1,-1-1 1,1 0 0,-1 0-1,1 0 1,-1 0 0,1 0-1,-1-1 1,1 0 0,-1 0-1,0 0 1,1-1-1,-1 0 1,0 1 0,0-1-1,5-4 1,11-6 30,-1-1 0,-1-1 0,0 0 0,-1-2 0,-1 0 0,27-33 0,-35 38-50,-11 17-387,-9 23 46,10-18 348,0 1 0,1-1 0,1 1 0,0-1 0,2 18 0,-1-27 16,-1-1-1,0 1 0,0 0 0,1-1 1,-1 1-1,1 0 0,-1-1 0,1 1 0,0 0 1,0-1-1,0 1 0,0-1 0,0 0 1,0 1-1,0-1 0,0 0 0,0 0 1,1 1-1,-1-1 0,0 0 0,1 0 1,-1-1-1,1 1 0,-1 0 0,1 0 1,0-1-1,-1 1 0,1-1 0,0 1 1,-1-1-1,1 0 0,0 1 0,-1-1 1,1 0-1,0 0 0,0 0 0,-1-1 1,1 1-1,0 0 0,-1-1 0,1 1 0,0-1 1,-1 1-1,1-1 0,-1 0 0,1 0 1,1-1-1,8-3 31,-1-1-1,0-1 1,0 0-1,0 0 1,-1-1 0,0 0-1,13-15 1,22-20-101,-43 42 62,-1 1 1,1-1-1,0 0 1,0 1-1,0-1 1,0 1-1,0-1 1,-1 1-1,1 0 1,0-1-1,0 1 1,0 0-1,0 0 1,0-1-1,0 1 1,0 0-1,0 0 1,0 0-1,0 0 1,0 0-1,0 1 0,0-1 1,0 0-1,0 0 1,0 1-1,0-1 1,0 0-1,0 1 1,0-1-1,0 1 1,0-1-1,-1 1 1,1 0-1,0-1 1,0 1-1,-1 0 1,1 0-1,0-1 1,-1 1-1,1 0 1,-1 0-1,1 0 1,-1 0-1,1 0 1,0 1-1,18 54-73,-15-42 81,-4-14 5,0 0-1,0 0 1,0 0-1,0 1 1,1-1 0,-1 0-1,0 0 1,0 0-1,0 0 1,0 1-1,1-1 1,-1 0 0,0 0-1,0 0 1,0 0-1,1 0 1,-1 1-1,0-1 1,0 0 0,0 0-1,1 0 1,-1 0-1,0 0 1,0 0-1,1 0 1,-1 0 0,0 0-1,0 0 1,1 0-1,-1 0 1,0 0-1,0 0 1,1 0 0,-1 0-1,0 0 1,0-1-1,0 1 1,1 0-1,-1 0 1,0 0 0,0 0-1,0 0 1,1 0-1,-1-1 1,0 1-1,0 0 1,1 0-1,15-16 110,16-26-28,-29 38-64,-1 1-18,3-5-20,1 0 1,0 0 0,0 1-1,0-1 1,1 1-1,0 1 1,1-1-1,0 1 1,13-8-1,-20 14 4,0 0-1,1 0 1,-1 0-1,0 1 1,0-1 0,0 0-1,0 1 1,0-1-1,0 0 1,0 1-1,-1-1 1,1 1-1,0 0 1,0-1 0,0 1-1,0 0 1,-1-1-1,1 1 1,0 0-1,-1 0 1,1 0-1,0 0 1,-1-1-1,1 1 1,-1 0 0,0 0-1,1 2 1,15 31-33,-15-30 19,1-1 29,-1 0 0,1-1 1,0 1-1,0 0 0,0-1 1,0 1-1,1-1 0,-1 0 0,1 1 1,-1-1-1,1 0 0,0-1 1,0 1-1,-1 0 0,1-1 0,0 0 1,1 1-1,-1-1 0,0 0 1,0-1-1,0 1 0,1-1 0,-1 1 1,0-1-1,1 0 0,-1 0 0,0 0 1,1-1-1,5-1 0,13-2 18,0 0-1,0-2 0,29-12 0,-21 8-22,-7 3 35,45-16 18,-63 21-14,0 0 0,0 0 1,-1-1-1,1 0 0,-1 0 0,0 0 1,0 0-1,0-1 0,0 1 0,5-8 1,-8 10-21,-1 0 0,1 1 0,0-1 0,-1 0 0,1 0 0,-1 0 0,1 0 0,-1 0 1,1 0-1,-1 0 0,0 0 0,1 0 0,-1 0 0,0 0 0,0 0 0,0 0 0,0 0 0,0 0 0,0 0 1,0 0-1,0 0 0,0 0 0,0 0 0,0 0 0,-1 0 0,1 0 0,-1 0 0,1 0 0,0 0 0,-1 0 1,0 0-1,1 0 0,-1 0 0,1 1 0,-1-1 0,0 0 0,0 0 0,1 1 0,-1-1 0,0 0 0,0 1 1,-2-1-1,1-1-34,-1 1-1,0 0 1,1 1 0,-1-1 0,0 0 0,0 1 0,0 0 0,0-1 0,0 1-1,0 0 1,0 1 0,1-1 0,-1 0 0,-4 2 0,-2 1-13,1 0 0,0 1 1,0 0-1,0 1 0,1-1 0,0 2 1,0-1-1,-9 9 0,13-12 9,1 1-1,-1-1 0,1 1 1,-1 0-1,1 0 0,0 0 1,0 0-1,0 0 0,1 0 1,-1 1-1,1-1 0,0 1 1,0-1-1,0 1 1,0-1-1,0 1 0,1-1 1,0 1-1,0 0 0,0-1 1,0 1-1,1 4 0,-1-7 10,0 0 0,0-1-1,1 1 1,-1 0 0,0-1-1,0 1 1,1 0 0,-1-1-1,1 1 1,-1 0 0,0-1-1,1 1 1,-1-1 0,1 1-1,-1-1 1,1 1 0,0-1-1,-1 1 1,1-1 0,-1 0 0,1 1-1,0-1 1,-1 0 0,1 0-1,0 1 1,-1-1 0,1 0-1,0 0 1,1 0 0,23-7-92,-18 3 117,-1 0-1,1 0 0,-1 0 1,0-1-1,5-6 1,-4 4 9,-2 2 66,0-1 0,0 1 1,0-1-1,-1 0 0,0 0 0,0 0 0,0-1 0,-1 1 0,0-1 0,0 0 0,-1 0 0,2-8 1,-23 66-624,14-29 510,1 0 0,0 1 1,2-1-1,0 1 0,1 0 0,2 0 1,6 44-1,8 8 24,24 76 0,-11-47-1,-10-40-1,-10-37 4,0 0-1,-2 0 1,-1 1-1,-1 0 1,0 29-1,-4-55 12,0-1 1,0 1-1,0 0 0,0 0 0,0-1 1,0 1-1,0 0 0,-1 0 1,1-1-1,-1 1 0,0 0 1,1-1-1,-1 1 0,0-1 0,0 1 1,0-1-1,0 1 0,0-1 1,0 0-1,0 1 0,0-1 0,-1 0 1,1 0-1,-1 0 0,1 0 1,0 0-1,-1 0 0,0 0 0,1 0 1,-1-1-1,1 1 0,-1-1 1,0 1-1,0-1 0,1 0 1,-1 0-1,0 1 0,0-1 0,1 0 1,-1 0-1,0-1 0,-2 1 1,-2-2 2,0 1 1,1 0 0,-1-1 0,0 0 0,1-1 0,0 1-1,-1-1 1,1 0 0,0 0 0,0-1 0,-7-6 0,2-1-451,1 0 0,1 0 1,0 0-1,0-1 1,1 0-1,1-1 0,-10-23 1,-9-53-10423,15 46-533</inkml:trace>
</inkml:ink>
</file>

<file path=ppt/ink/ink3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40:30.23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1122 31 16075,'-15'-1'1937,"-4"-2"-465,0-2-216,4 0-311,2 0-329,0-1-208,10 3-200,-2 3-136,2-2-120,6 2-176,-3 2-288,0 1-745,-3 5-1559,0 3-3153,0 5-6162</inkml:trace>
  <inkml:trace contextRef="#ctx0" brushRef="#br0" timeOffset="1">0 493 17444,'21'1'4163,"18"-14"-3058,-20 6-660,7 0-789,209-54 2779,-115 42-4463,2 11-8020,-86 10-1684</inkml:trace>
</inkml:ink>
</file>

<file path=ppt/ink/ink3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40:31.39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208 319 6121,'9'-6'2779,"45"-32"4900,-51 35-7318,0 1 1,-1-1-1,1 1 0,0-1 0,-1 0 0,1 0 0,-1 0 0,0-1 1,0 1-1,0 0 0,0-1 0,-1 1 0,2-7 0,-3 10-300,0-1-1,-1 0 0,1 0 1,0 0-1,-1 0 0,1 1 1,-1-1-1,1 0 0,-1 0 1,1 1-1,-1-1 0,0 0 1,1 1-1,-1-1 1,0 1-1,1-1 0,-1 1 1,0-1-1,0 1 0,0 0 1,1-1-1,-1 1 0,0 0 1,0-1-1,0 1 0,0 0 1,0 0-1,0 0 0,1 0 1,-1 0-1,0 0 0,0 0 1,0 0-1,-2 1 0,-32 1-38,20 1-29,-1 1 0,1 0-1,-1 2 1,2-1 0,-1 2 0,1 0-1,0 1 1,0 0 0,1 1 0,-22 19-1,29-22-6,0 0 1,0 0-1,0 1 0,1 0 0,0 0 0,1 0 0,-1 1 0,1 0 0,-4 12 0,6-15 4,1 1-1,-1 0 0,2 0 1,-1-1-1,0 1 1,1 0-1,0 0 1,1 0-1,-1-1 0,1 1 1,0 0-1,0 0 1,1-1-1,0 1 1,3 6-1,-2-7 9,0 0 0,1 0 0,0 0 0,0 0 1,0-1-1,0 1 0,1-1 0,0-1 0,0 1 0,0-1 0,0 1 0,1-1 0,-1-1 1,1 1-1,-1-1 0,1 0 0,0 0 0,0-1 0,0 1 0,0-1 0,12 0 0,7 1-7,1-2-1,-1 0 1,48-8-1,-44 4 16,0-2 0,-1-1-1,0-2 1,0-1 0,41-20 0,-57 24 45,0 0 1,-1-1 0,0-1 0,0 1 0,-1-2 0,0 1-1,0-2 1,-1 1 0,0-1 0,-1-1 0,0 1 0,-1-1-1,0-1 1,8-19 0,-11 12 627,-15 26-493,-15 28-307,21-25 111,1 1 1,1-1-1,0 1 0,1 0 0,0 0 0,0 0 0,1 0 0,1 0 0,0 0 0,2 23 0,-1-31 11,-1 1-1,1-1 1,-1 1-1,1-1 1,0 1-1,0-1 0,1 1 1,-1-1-1,1 0 1,0 0-1,-1 0 1,1 0-1,1 0 1,-1 0-1,0 0 0,1 0 1,-1-1-1,1 0 1,0 1-1,0-1 1,0 0-1,0 0 1,0-1-1,0 1 0,1-1 1,-1 1-1,1-1 1,-1 0-1,1 0 1,-1-1-1,1 1 1,-1-1-1,1 1 1,-1-1-1,1 0 0,0-1 1,3 0-1,2-1 24,0-1-1,0 0 1,0 0-1,0-1 1,0 0-1,-1-1 1,0 0-1,0 0 1,0-1-1,-1 0 1,0 0-1,0-1 1,0 1-1,-1-2 1,0 1-1,0-1 1,8-15-1,-11 18-2,0-1-1,0 0 0,-1 1 1,0-1-1,0 0 0,0 0 1,-1 0-1,0 0 0,0-1 0,-1 1 1,1 0-1,-2-10 0,0 12-14,0 0 0,0 0 0,0 0 0,0 0 0,-1 0-1,0 0 1,0 0 0,0 0 0,0 1 0,-1-1 0,1 1 0,-1-1-1,0 1 1,0 0 0,0 0 0,0 0 0,-1 1 0,1-1 0,-7-2-1,4 2-20,1 1-1,-1-1 1,0 2-1,0-1 1,-1 1-1,1 0 1,0 0-1,0 0 1,-1 1-1,1 0 1,0 0-1,0 1 1,-1 0-1,-9 2 0,7-1-6,0 1 0,1-1 0,-1 2 0,1-1 0,0 1 0,0 0 0,0 1 0,0 0 0,-11 9 0,18-13 14,0 0 0,-1 0-1,1 0 1,0 0 0,0 0 0,-1 0-1,1 1 1,0-1 0,0 0 0,0 1-1,1-1 1,-1 0 0,0 1 0,0-1-1,1 1 1,-1-1 0,1 1 0,-1 0 0,1-1-1,0 1 1,0 0 0,0-1 0,0 1-1,0 0 1,0-1 0,0 1 0,0-1-1,1 1 1,-1 0 0,0-1 0,1 1-1,0-1 1,-1 1 0,1-1 0,0 1 0,0-1-1,0 1 1,0-1 0,0 0 0,0 0-1,0 1 1,0-1 0,0 0 0,3 1-1,0 2 17,1-1-1,0-1 0,0 1 0,0-1 0,1 1 1,-1-1-1,0-1 0,1 1 0,-1-1 1,1 0-1,11 0 0,1-1 14,1-2-1,-1 0 1,0-1 0,0-1-1,0-1 1,0 0 0,0-1-1,-1-1 1,29-16 0,-6-2 39,-1-2 0,58-50 0,-96 76-69,-1 1 1,1 0-1,-1 0 0,1 0 1,-1 0-1,1 0 1,0 0-1,-1-1 0,1 1 1,-1 0-1,1 1 1,0-1-1,-1 0 0,1 0 1,-1 0-1,1 0 1,-1 0-1,1 1 0,-1-1 1,1 0-1,0 0 1,-1 1-1,1-1 0,-1 0 1,0 1-1,1-1 1,-1 1-1,1-1 1,-1 0-1,1 1 0,-1-1 1,0 1-1,0-1 1,1 1-1,-1-1 0,0 1 1,0 0-1,1-1 1,-1 1-1,0-1 0,0 1 1,0-1-1,0 2 1,14 35-8,-10-26-18,26 48-11,4 10 36,-31-64-1,-2 0 1,1 0-1,0 0 0,-1 1 1,0-1-1,0 1 0,-1-1 1,0 0-1,0 1 0,-1 8 1,1-12 4,-2 1 0,1 0 0,0 0 0,-1-1 0,1 1 0,-1-1 0,0 1 0,1-1 0,-1 0 0,0 0 0,-1 0 0,1 0 0,0 0 0,-1 0 0,1-1 0,-1 1 0,1-1 0,-1 1 0,0-1 0,1 0 0,-1 0 1,0 0-1,0-1 0,0 1 0,-5 0 0,-4 1 41,1-1 1,0 0-1,0-1 1,-1 0 0,-15-3-1,20 2 0,1-1-1,0 1 0,0-2 1,0 1-1,0-1 0,0 1 0,0-1 1,1-1-1,0 1 0,-1-1 1,1 0-1,1-1 0,-1 1 1,1-1-1,-1 0 0,1 0 1,0 0-1,1 0 0,0-1 0,-4-7 1,9 16-69,0 0 0,0 0 0,0 0 0,0 0 0,1-1-1,-1 0 1,1 1 0,-1-1 0,1 0 0,0 0 0,0 0 0,0 0 0,0-1 0,0 1 0,0-1 0,1 0 0,-1 0 0,0 0 0,1 0 0,-1-1 0,0 0 0,1 1 0,5-1 0,0 0 63,0 1 1,1-1 0,-1-1 0,0 0-1,0 0 1,1-1 0,-1 0 0,15-6 0,14-9 11,-1-2 1,-1-2-1,-1-1 1,-2-1-1,0-2 1,37-36-1,-61 50-7,0 1-1,-1-2 1,0 1-1,-1-1 1,0 0-1,-1-1 1,0 1-1,-1-1 1,4-15-1,-7 20 10,0 0-1,0 1 1,-1-1-1,0 0 1,0 0-1,-1 0 1,0 0-1,0 0 1,-1 0-1,0 0 1,-1 0-1,1 1 1,-1-1-1,-1 0 1,0 1-1,0 0 1,-5-9-1,8 15-42,0 0 0,-1 0 0,1 1-1,0-1 1,-1 0 0,1 1 0,-1-1 0,1 0-1,-1 1 1,1-1 0,-1 1 0,1-1 0,-1 1-1,0-1 1,1 1 0,-1 0 0,0-1-1,1 1 1,-1 0 0,0-1 0,0 1 0,1 0-1,-1 0 1,0 0 0,0-1 0,1 1 0,-1 0-1,0 0 1,0 0 0,0 0 0,1 1 0,-1-1-1,0 0 1,0 0 0,0 1 0,-1 0-15,0 1 1,0-1 0,0 1 0,1 0 0,-1 0-1,1-1 1,-1 1 0,1 0 0,0 1-1,-1-1 1,0 3 0,-20 63-185,17-43 190,1 0 1,1 0-1,1 1 0,1-1 0,1 1 1,2-1-1,0 0 0,2 1 0,1-1 1,12 37-1,-16-58-26,0-1 0,0 0 0,0 0 0,1 1 1,-1-1-1,1 0 0,0 0 0,0-1 0,0 1 0,0 0 0,0-1 1,1 1-1,-1-1 0,1 0 0,0 0 0,0 0 0,0 0 1,0 0-1,0 0 0,0-1 0,0 0 0,0 0 0,0 1 0,1-2 1,-1 1-1,1 0 0,-1-1 0,0 1 0,1-1 0,-1 0 0,1 0 1,-1-1-1,4 0 0,-1 0-407,0-1 0,-1 0 0,1 0 0,-1-1 0,1 1 0,-1-1 0,0 0 0,5-4 0,-4 2-1406,0-1-1,0 1 1,0-1-1,0 0 1,7-12-1,-1-1-7898</inkml:trace>
</inkml:ink>
</file>

<file path=ppt/ink/ink3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40:31.79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4 47 14403,'-3'6'4356,"11"-4"-531,-5-2-3625,36 1 341,-1-2 1,1-1-1,72-15 1,-26 4-912,-30 5-1424,-15 1-1960,-1 2-4245,-9 2-3026</inkml:trace>
  <inkml:trace contextRef="#ctx0" brushRef="#br0" timeOffset="1">1192 92 20980,'-1'-1'282,"0"1"-1,-1-1 1,1 1-1,0-1 0,0 0 1,0 0-1,0 0 0,0 0 1,0 0-1,0 0 1,0 0-1,0 0 0,0 0 1,0 0-1,0-1 0,1 1 1,-1 0-1,0-3 0,2 3-249,0 0 0,0 0-1,0 0 1,1 0 0,-1 0-1,0 0 1,0 0 0,1 1-1,-1-1 1,1 0-1,-1 1 1,1-1 0,-1 1-1,1-1 1,-1 1 0,1 0-1,0 0 1,-1-1-1,3 1 1,-1 0-520,24-3 1350,-16 7-3568</inkml:trace>
</inkml:ink>
</file>

<file path=ppt/ink/ink3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40:32.11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0 17844,'8'0'8614,"24"1"-8929,-24 5-2167</inkml:trace>
</inkml:ink>
</file>

<file path=ppt/ink/ink3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40:33.74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0 726 4497,'13'-6'3150,"-1"0"-1,-1-1 1,18-14 0,-23 16-2614,-1-1-1,1 0 1,-1 0-1,0 0 1,0-1-1,-1 0 1,6-10 0,1-9-208,-1 0 1,0-1-1,-2 0 1,-2 0-1,0-1 1,-1 0-1,-2 0 1,-1-34-1,-2 25-142,-2 0 0,-1 0 0,-3 0-1,0 1 1,-21-63 0,24 92-124,2 1-16,0 1 1,-1 0-1,0-1 1,0 1-1,-1 0 1,1 0-1,-1 0 1,0 1-1,-5-6 1,-2 53-635,-53 338 392,63-378 191,-14 167-80,14-148 84,1 0 1,0 0-1,1 0 1,2 0-1,9 34 0,-12-54 7,-1 0 0,1 0 0,-1 0 0,1 0-1,0 0 1,0 0 0,0 0 0,0 0-1,0 0 1,0 0 0,1-1 0,-1 1 0,1 0-1,-1-1 1,1 1 0,-1-1 0,1 0 0,0 0-1,0 1 1,0-1 0,0 0 0,0 0 0,3 0-1,-2-1 14,0 0-1,-1 0 1,1 0-1,0 0 1,0-1-1,0 0 0,0 1 1,-1-1-1,1 0 1,0 0-1,-1-1 1,1 1-1,-1 0 1,0-1-1,4-2 0,8-8 32,0-1-1,0 0 0,-2-1 0,15-19 1,-6 3-13,-15 20-39,1 0 1,0 1 0,1-1-1,0 1 1,0 1 0,14-11 0,-21 19-21,-1 0 1,1 1 0,0-1 0,0 1 0,-1-1-1,1 1 1,0-1 0,-1 1 0,1 0 0,-1-1-1,1 1 1,-1 0 0,1-1 0,-1 1 0,1 0 0,-1 0-1,0-1 1,1 1 0,-1 0 0,0 0 0,0 0-1,1-1 1,-1 2 0,13 36-12,-7-20 4,-2-11 30,0-1 0,0 1 0,0-1 0,1 0 0,-1 0 0,1-1-1,1 1 1,-1-1 0,1 0 0,0 0 0,0-1 0,1 0 0,-1 0 0,1-1 0,0 1 0,0-1 0,0-1 0,0 1 0,1-1 0,13 2 0,-12-3 14,0 0 1,0 0-1,1-1 1,-1 0-1,0 0 1,1-1-1,-1 0 0,0-1 1,0 0-1,0 0 1,0-1-1,0 0 1,-1-1-1,1 0 1,-1 0-1,15-11 0,-19 11 7,0 1 0,-1-1 0,1 0 0,-1-1 0,0 1-1,0-1 1,0 1 0,0-1 0,-1 0 0,0 0-1,0 0 1,2-8 0,8-65 97,-11 65-128,8-10-99,-12 25 656,-2 6-591,0 1 0,0-1 0,1 1 0,0 1 1,1-1-1,0 0 0,0 1 0,1 0 0,0-1 0,-1 18 0,3-23 44,0-1-1,0 0 0,0 1 0,1-1 0,0 0 0,-1 0 0,1 1 0,0-1 1,0 0-1,1 0 0,-1 0 0,1 0 0,-1 0 0,1-1 0,0 1 1,0 0-1,0-1 0,0 1 0,1-1 0,-1 0 0,1 0 0,-1 0 0,1 0 1,0 0-1,0 0 0,0-1 0,0 1 0,0-1 0,0 0 0,0 0 1,0 0-1,1-1 0,-1 1 0,0-1 0,5 1 0,12 0-11,-1-1 0,1-1 0,-1 0 0,1-2 0,-1 0 1,0-1-1,22-7 0,1-4 30,81-39 1,-106 46-13,0-2 1,-1 0-1,28-23 0,-40 31 2,-1-1 1,0 0-1,0 0 0,0 0 1,0 0-1,0-1 0,-1 1 1,1-1-1,-1 0 0,0 0 0,0 1 1,-1-1-1,1-1 0,-1 1 1,0 0-1,0 0 0,0 0 0,0-1 1,-1 1-1,0 0 0,0-1 1,0 1-1,-1-5 0,0 7-11,0 0-1,0 0 0,0 0 0,0 0 1,-1 0-1,1 0 0,-1 1 0,0-1 1,1 0-1,-1 1 0,0-1 0,0 1 1,0 0-1,0-1 0,0 1 0,0 0 1,0 0-1,0 1 0,-1-1 0,1 0 1,0 1-1,-1-1 0,1 1 0,-5 0 1,-57-2-103,53 4 89,0 0 0,0 0 0,0 1 1,0 0-1,1 1 0,-1 0 0,1 1 0,0 0 0,-16 12 1,21-14 0,1-1 0,1 1 1,-1 0-1,0 1 0,1-1 1,0 0-1,0 1 0,0 0 1,0 0-1,0 0 1,1 0-1,0 0 0,0 1 1,0-1-1,0 1 0,1-1 1,-1 1-1,1 0 0,0 0 1,1-1-1,-1 1 1,1 0-1,0 0 0,0 0 1,1 5-1,0-9 13,-1 1 0,0 0 0,1-1 0,0 1 0,-1 0 0,1-1 0,0 1 0,0-1 0,-1 1 0,1-1 0,1 1 0,-1-1 0,0 0 0,0 1 0,0-1 0,1 0 0,-1 0 0,1 0 0,-1 0 0,1 0 0,2 1 0,0-1-2,-1 0 0,1 0 0,-1 0-1,1-1 1,0 1 0,-1-1 0,1 0 0,0 0 0,-1-1 0,5 0-1,3-1 3,0-1 1,0 0-1,0-1 0,0 0 0,19-11 0,-20 8 24,0-1 1,0 0-1,-1 0 0,0-1 1,0 0-1,-1-1 1,-1 1-1,1-1 0,-2-1 1,1 0-1,-2 0 1,1 0-1,-1 0 0,3-15 1,-14 56-112,1-1 0,1 1 0,1 41 0,6 133 109,1-155-30,-1 0 0,-3 1 0,-2-1 0,-2 0 0,-11 51 0,13-93 10,0 0 0,-1 0-1,0 1 1,-1-2 0,1 1 0,-1 0 0,-1-1 0,1 0 0,-1 0 0,-6 7 0,9-12 14,1 1 0,-1 0 0,0-1 0,0 1 0,0-1 0,0 0 0,0 0 0,0 0 0,0 0 0,0 0 0,-1 0 1,1 0-1,0-1 0,-1 1 0,1-1 0,0 1 0,-1-1 0,1 0 0,0 0 0,-1 0 0,1 0 0,0-1 0,-1 1 0,1-1 0,0 1 0,-1-1 1,1 0-1,0 0 0,0 0 0,0 0 0,0 0 0,0 0 0,0-1 0,0 1 0,-2-3 0,-2-2-6,1 1 0,0-1 0,1 0-1,-1-1 1,1 1 0,0-1 0,1 0 0,0 0-1,0 0 1,0 0 0,1-1 0,0 1 0,0-1 0,1 1-1,0-1 1,0 0 0,1 1 0,0-1 0,2-12-1,0 1-31,1 1 0,1 0 0,0 0 0,1 0 0,1 0 0,1 1 0,10-18 0,19-23-99,2 1 1,3 3-1,74-77 0,12-16-50,-103 117 166,2-2 6,-1 0 1,20-37 0,-40 61 14,-1-1 0,0 1-1,0-1 1,0 0 0,-1 1 0,-1-2-1,1 1 1,-1 0 0,-1 0 0,0-1 0,0 1-1,-1-1 1,0 1 0,-2-13 0,0 15 10,-1 0 1,1 0-1,-1 0 1,-1 1-1,1-1 0,-1 1 1,0 0-1,0 0 1,-7-6-1,9 9-16,0 1 0,0-1 0,0 1 0,-1 0 0,1 0-1,-1 0 1,0 0 0,1 0 0,-1 0 0,0 1 0,0-1 0,0 1-1,0 0 1,-1 0 0,1 0 0,0 0 0,0 1 0,-1-1 0,1 1 0,0 0-1,0 0 1,-5 0 0,6 1-19,0 0-1,0 1 1,0-1-1,1 0 1,-1 1 0,0-1-1,1 1 1,-1-1-1,1 1 1,-1 0 0,1 0-1,0 0 1,0 0-1,-1 0 1,2 0-1,-1 0 1,0 0 0,-1 2-1,-10 41-79,12-45 91,-7 42-11,1 0-1,2 0 1,2 1 0,2-1-1,2 1 1,2-1 0,18 82-1,-21-117 13,1 0-1,0 0 0,1 0 0,-1 0 0,1 0 0,1-1 0,-1 1 0,5 5 0,-6-10 8,-1-1-1,1 0 1,-1 1-1,1-1 1,-1 0-1,1 0 1,0 0-1,0 0 1,-1-1-1,1 1 1,0 0-1,0-1 1,0 1-1,0-1 1,0 0-1,0 1 1,0-1-1,0 0 1,0 0-1,0 0 0,0-1 1,0 1-1,-1 0 1,1-1-1,0 1 1,0-1-1,0 0 1,0 0-1,-1 1 1,1-1-1,0 0 1,-1 0-1,1-1 1,1 0-1,78-70 153,-78 82-245,0 0 1,0 0-1,-1 1 0,1 13 0,-2-13 95,1 0 0,0-1 1,1 0-1,0 1 0,1-1 0,8 17 0,-11-25-34,0 0 0,0 0 0,-1-1 0,2 1 0,-1 0 1,0-1-1,0 1 0,0-1 0,1 1 0,-1-1 0,1 0 0,-1 0 0,1 0 0,-1 1 0,1-1 0,0-1 0,0 1 0,-1 0 1,1 0-1,0-1 0,0 1 0,0-1 0,0 1 0,0-1 0,0 0 0,0 0 0,0 0 0,0 0 0,0 0 0,0 0 0,-1-1 0,1 1 1,0-1-1,0 1 0,0-1 0,0 0 0,0 1 0,-1-1 0,1 0 0,0 0 0,-1 0 0,1-1 0,-1 1 0,1 0 0,1-2 1,29-29-3599,-16 7-3105,-5-2-4782</inkml:trace>
</inkml:ink>
</file>

<file path=ppt/ink/ink3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40:34.08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23 33 17276,'-5'-5'6793,"-5"-3"-6593,4 0 120,4 5 96,2-1 16,0 1-103,2 3-209,-1-1-192,1 1-81,6 1-303,2 4-760,7 3-1688,-1 3-3970,2 5-6025</inkml:trace>
</inkml:ink>
</file>

<file path=ppt/ink/ink3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40:34.44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48 42 19068,'-3'-38'5635,"4"35"-4023,-1 24-1383,1-4-261,1-1 0,0 1-1,6 18 1,-4-22 120,-1 1-1,-1-1 1,0 1 0,0 22 0,-3-31-528,1 0 0,-1 0 0,0 0 0,0-1 0,-1 1 0,-3 8 1,2-8-465,1 0 0,-1-1 1,0 1-1,0-1 1,-1 0-1,0 0 1,-5 5-1,-20 15-11249</inkml:trace>
</inkml:ink>
</file>

<file path=ppt/ink/ink3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40:34.79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46 553 8514,'12'-14'3704,"-7"10"-2825,-1-1 1,0 1-1,1-1 0,-2 0 1,1 0-1,0-1 0,-1 1 1,0-1-1,-1 1 0,1-1 1,-1 0-1,0 0 0,0 0 1,1-12-1,-24 99-491,16-55-395,-8 33 65,-30 89-1,27-129-169,7-11-1781</inkml:trace>
  <inkml:trace contextRef="#ctx0" brushRef="#br0" timeOffset="1">196 134 9418,'-7'-22'3097,"-1"-4"-641,-3-6-767,4 14-369,-2 4-368,4 2-280,2 8-232,0 0-200,1 3-224,4 1-216,1 0-48,0 3-216,2 3-520,6 4-936,2 3-1809,3 3-2153,0 3-983</inkml:trace>
</inkml:ink>
</file>

<file path=ppt/ink/ink3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40:37.29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1 391 14379,'2'-48'7295,"-1"34"-6428,1 1 1,1 0-1,5-18 1,-11 44-891,1 0 0,0 1 1,1-1-1,2 22 0,-3 27 105,2-61-76,0-1 1,0 0-1,0 0 1,0 0-1,0 0 0,0 0 1,0 1-1,0-1 0,0 0 1,0 0-1,0 0 1,1 0-1,-1 0 0,0 0 1,0 0-1,0 1 0,0-1 1,0 0-1,0 0 1,0 0-1,1 0 0,-1 0 1,0 0-1,0 0 0,0 0 1,0 0-1,0 0 1,1 0-1,-1 0 0,0 0 1,0 0-1,0 0 0,0 0 1,0 0-1,1 0 1,-1 0-1,0 0 0,0 0 1,0 0-1,0 0 0,0 0 1,1 0-1,-1 0 1,0 0-1,0 0 0,0 0 1,0-1-1,0 1 0,0 0 1,1 0-1,-1 0 1,0 0-1,0 0 0,0 0 1,0 0-1,0-1 1,0 1-1,0 0 0,0 0 1,0 0-1,0 0 0,0 0 1,0-1-1,19-15 174,28-31-114,-33 33-5,24-28-25,-24 26-41,1 0-1,23-20 1,-37 36-6,-1-1 0,1 1 0,-1 0 0,1 0-1,0-1 1,-1 1 0,1 0 0,-1 0 0,1 0 0,0 0 0,-1 0 0,1 0 0,0 0 0,-1 0 0,1 0-1,0 0 1,-1 0 0,1 0 0,-1 0 0,1 1 0,0-1 0,-1 0 0,1 0 0,-1 1 0,1-1 0,-1 0-1,1 1 1,0-1 0,-1 0 0,0 1 0,1-1 0,-1 1 0,1-1 0,-1 1 0,1-1 0,-1 1 0,1 1 0,18 31-80,-3-6 100,-14-25-4,1 1-1,-1-1 1,1 0 0,-1 0 0,1 0-1,0 0 1,0-1 0,0 1-1,0-1 1,0 0 0,0 0-1,1 0 1,-1 0 0,0 0 0,0-1-1,6 1 1,-2-1 2,0 0 0,0-1 1,0 0-1,0 0 0,0-1 0,0 0 1,9-4-1,8-5 1,-1-1 0,0-1 0,25-19 0,-43 28-10,14-11 27,-14 10-40,1 0 1,0 1 0,-1 0-1,1 0 1,1 0 0,-1 0-1,0 1 1,1 0-1,0 1 1,10-4 0,1 17-207,-6-3 641,-13-27-55,1 18-365,-1-1 0,1 1 0,0-1 0,0 1 0,-1-1 1,1 1-1,0-1 0,-1 1 0,0 0 0,1-1 0,-1 1 0,0 0 0,0-1 1,1 1-1,-1 0 0,0 0 0,0 0 0,0 0 0,-1 0 0,1 0 0,0 0 1,0 0-1,0 0 0,-1 1 0,1-1 0,0 0 0,-1 1 0,1-1 0,-1 1 1,1 0-1,-1-1 0,1 1 0,0 0 0,-1 0 0,1 0 0,-1 0 0,1 0 0,-1 0 1,-2 1-1,-1 1-29,-1 1-1,1 0 1,0 0 0,0 0 0,0 1 0,0 0 0,0 0-1,1 0 1,-4 5 0,-3 2 10,1 1 0,0 1 0,1-1 0,-14 27 0,21-34 15,-1 1-1,1-1 1,0 0-1,0 1 1,0-1 0,1 1-1,0-1 1,0 1-1,0 0 1,1-1-1,0 1 1,0 0-1,0-1 1,1 1-1,0 0 1,2 8-1,-1-11 6,-1-1 0,1 0 0,0 0 0,0 1 0,0-1 0,0 0-1,0-1 1,0 1 0,0 0 0,1-1 0,-1 1 0,1-1 0,-1 0-1,1 1 1,0-1 0,-1-1 0,1 1 0,0 0 0,0-1 0,-1 1-1,1-1 1,0 0 0,0 0 0,0 0 0,-1 0 0,6-1 0,11-1 4,0 0 1,30-9 0,-46 11-5,33-10 5,0-1 0,-1-1 0,0-2 1,-1-2-1,44-27 0,-61 32 17,0 0-1,-1-1 1,0-1 0,-1 0-1,-1-1 1,0-1 0,-1 0-1,-1-1 1,0 0 0,-1-1 0,15-31-1,-25 46-17,0 0 0,0 0 1,0 0-1,0 0 0,-1 0 0,1 0 0,-1 0 0,1 0 0,-1 0 0,0 0 1,0 0-1,0-1 0,0 1 0,0 0 0,0 0 0,0 0 0,-1 0 0,1 0 1,-1 0-1,1 0 0,-1 0 0,0 0 0,0 0 0,-2-3 0,1 4-5,1 0 0,-1-1-1,0 1 1,0 0 0,-1 0 0,1 0-1,0 1 1,0-1 0,0 0-1,-1 1 1,1-1 0,0 1-1,-1 0 1,1 0 0,0 0 0,0 0-1,-1 0 1,1 1 0,0-1-1,-1 0 1,1 1 0,-3 1 0,-5 1-18,1 0 0,0 1 0,0 0 0,0 1 1,0 0-1,0 0 0,1 1 0,0 0 0,1 0 1,-1 1-1,1 0 0,0 0 0,-7 11 0,12-15 14,0 0-1,0 0 0,0 0 0,1 0 0,-1 0 1,1 0-1,-1 1 0,1-1 0,0 0 0,1 1 1,-1-1-1,1 1 0,-1-1 0,1 1 0,0-1 1,0 1-1,1-1 0,-1 1 0,1-1 0,-1 1 1,1-1-1,0 0 0,0 1 0,1-1 0,-1 0 0,1 0 1,0 0-1,0 0 0,0 0 0,0 0 0,0 0 1,0-1-1,1 1 0,-1-1 0,1 1 0,0-1 1,0 0-1,0 0 0,6 2 0,-1 1 0,1-1 0,-1-1 0,1 1 1,0-2-1,0 1 0,0-1 0,9 1 0,-8-2-9,0 1 0,0 0 0,0 1 0,0 0 0,11 6 0,-20-8 10,0-1-1,-1 0 1,1 1-1,-1-1 1,1 1-1,0-1 0,-1 1 1,1-1-1,-1 1 1,1-1-1,-1 1 1,1 0-1,-1-1 0,0 1 1,1-1-1,-1 1 1,0 0-1,0 0 1,1-1-1,-1 1 0,0 0 1,0-1-1,0 1 1,0 0-1,0 0 1,0-1-1,0 1 1,0 0-1,0 0 0,0 0 1,-15 26-31,-28 16 65,21-20-47,22-23 17,0 0-1,0 0 1,-1 1 0,1-1-1,0 0 1,0 0-1,0 0 1,0 0 0,0 0-1,0 1 1,0-1-1,0 0 1,0 0 0,0 0-1,0 0 1,0 0-1,0 1 1,0-1 0,0 0-1,0 0 1,0 0-1,0 0 1,0 0 0,0 1-1,0-1 1,0 0 0,0 0-1,0 0 1,0 0-1,0 0 1,0 1 0,0-1-1,0 0 1,1 0-1,-1 0 1,0 0 0,0 0-1,0 0 1,0 0-1,0 1 1,0-1 0,0 0-1,1 0 1,-1 0-1,0 0 1,0 0 0,0 0-1,0 0 1,0 0-1,1 0 1,19-4 5,105-37-15,78-28 19,-170 55 11,-1 0-1,-1-2 0,-1-2 0,29-21 1,-52 34 19,-1-1 1,0 1-1,0-1 0,-1 0 1,1 0-1,-2-1 0,1 0 1,0 0-1,4-10 1,-8 15-26,-1 0 0,1 1 0,-1-1 1,1 0-1,-1 1 0,0-1 0,1 0 0,-1 0 1,0 1-1,0-1 0,0 0 0,0 0 1,-1 1-1,1-1 0,0 0 0,-1 0 1,0 1-1,1-1 0,-2-2 0,0 2-13,1 0 0,-1 1 0,0-1 0,0 0 0,0 1 0,0-1 0,0 1 0,0 0 0,-1-1 0,1 1 0,0 0 0,-1 0 0,1 1 0,-1-1 0,1 1 0,-1-1 0,-4 0 0,1 1-11,0-1-1,0 1 1,-1 0 0,1 0 0,0 1 0,0 0 0,0 0-1,0 1 1,0-1 0,0 1 0,0 0 0,0 1-1,0 0 1,1 0 0,0 0 0,-1 0 0,1 1-1,0 0 1,1 0 0,-1 0 0,1 0 0,-1 1 0,2 0-1,-1 0 1,-6 11 0,8-12 1,-1 1 1,1-1-1,0 1 1,1 0-1,-1 0 1,1 0-1,0 0 1,0 0-1,0 0 1,1 1-1,0-1 1,0 0-1,0 0 1,1 0-1,-1 1 1,1-1-1,1 0 1,-1 0-1,1 0 1,-1-1-1,2 1 1,-1 0-1,0-1 1,1 1-1,0-1 1,0 0-1,0 0 1,0 0-1,1 0 1,0 0-1,5 4 0,-1-3-14,0 0-1,0-1 0,0 0 0,1 0 0,-1-1 0,1 0 0,0 0 0,0-1 0,0 0 0,0-1 0,1 0 0,-1 0 0,0-1 0,1 0 1,-1-1-1,0 0 0,12-2 0,9-3-8,-1-2 0,1 0 1,53-25-1,-59 22 37,0-1 1,27-19-1,-43 26 22,-1-1 1,1 0-1,-1 0 0,-1 0 1,1-1-1,-1 0 0,0-1 1,0 1-1,7-16 0,-12 23-13,0-1 0,-1 0-1,0 0 1,1 0 0,-1 0-1,1 1 1,-1-1-1,0 0 1,0 0 0,1 0-1,-1 0 1,0 0 0,0 0-1,0 0 1,0 0 0,0 0-1,0 0 1,0 0 0,-1 0-1,1 1 1,0-1-1,0 0 1,-1 0 0,1 0-1,-1 0 1,1 0 0,-1 1-1,1-1 1,-1 0 0,1 0-1,-1 1 1,-1-2-1,0 0-3,-1 1-1,1 0 0,-1 0 0,0 0 0,1 1 0,-1-1 0,0 0 0,1 1 0,-1 0 0,0 0 0,-4 0 0,-7 0-32,-1 2 0,1 0 0,-22 5 0,21-2-1,1 0 0,0 1 1,0 0-1,0 1 0,1 1 0,-17 12 0,26-17 17,0 0 0,0 0 0,0 0 0,1 0 0,-1 1 0,1-1 0,0 1 0,0 0 0,1 0 0,-1 0 0,1 0 0,-1 0 0,1 1 0,1-1 0,-1 1 0,1-1 1,-1 1-1,1 0 0,1-1 0,-1 1 0,1 0 0,-1 0 0,2 0 0,0 6 0,-1-8-1,0 0 0,1 0 0,0-1 0,0 1 0,0-1 0,0 1 0,0 0 0,0-1 0,1 0 0,-1 1 0,1-1 0,0 0 0,0 0 0,-1 0 0,1 0 0,1 0 0,-1 0 0,0 0 0,0-1 0,1 1 0,-1-1 0,1 0 0,-1 0 0,1 0 0,-1 0 0,1 0 0,0 0 0,-1-1 0,1 1 0,0-1 0,0 0 0,-1 0 0,1 0 0,0 0 0,0 0 0,0-1 0,-1 1 0,4-2 0,5 0 12,0-2 1,0 1-1,0-1 1,-1-1-1,0 0 1,0-1-1,19-12 1,-11 3 24,0 0 1,0-1 0,-2 0 0,0-1-1,-1-1 1,16-25 0,-20 27-34,-21 39-52,-4 6 14,12-24 46,1 0-1,-1 0 1,1 0-1,0 0 1,1 0-1,-1 0 1,1 0 0,0 0-1,0 0 1,2 10-1,-2-13-2,0-1 1,1 0-1,0 1 0,-1-1 0,1 0 1,0 1-1,-1-1 0,1 0 0,0 0 1,0 0-1,0 0 0,0 0 1,0 0-1,0 0 0,0 0 0,0 0 1,1-1-1,-1 1 0,0 0 0,0-1 1,1 1-1,-1-1 0,0 1 1,1-1-1,-1 0 0,1 1 0,-1-1 1,0 0-1,1 0 0,-1 0 0,1 0 1,-1 0-1,1 0 0,-1-1 1,0 1-1,1 0 0,-1-1 0,0 1 1,1-1-1,-1 1 0,0-1 0,2-1 1,22-8 22,0-2 1,-1-1 0,26-19-1,36-18 24,-64 40-36,-5 3 17,-1-1-1,0 0 1,0-1 0,-1-1 0,0 0-1,0-1 1,15-17 0,-32 32-59,0 0 0,0 0 0,1 0 0,-1 1 0,1-1 0,0 0 0,0 1 0,0-1 0,0 0 1,1 1-1,0 6 0,3 66 43,-1-31-51,-2-41 35,0-1 0,0 0 0,0 0 0,-1 1 0,0-1 0,1 0 0,-2 0 0,1 0 0,0 0 0,-1 0 0,0 0 0,0 0 0,0 0 0,0-1 0,-1 1 0,1-1 0,-7 6 0,4-5-6,0-1 1,0 1-1,0-1 1,-1 0-1,1-1 1,-1 1 0,0-1-1,0 0 1,0-1-1,0 1 1,0-1-1,-6 0 1,5 0 10,0 0-1,1-1 1,-1 0 0,0 0 0,-12-2 0,18 2 4,-1-1 0,0 1 0,0-1 0,1 0 0,-1 1 1,0-1-1,1 0 0,-1 0 0,1 0 0,-1 0 0,1 0 0,0-1 1,-1 1-1,1 0 0,0-1 0,0 1 0,0-1 0,0 1 0,0-1 1,0 0-1,0 1 0,0-1 0,1 0 0,-1 0 0,0-1 0,3 5-43,0 0-1,-1 1 0,1-1 0,0 0 1,0 0-1,1 0 0,-1 0 1,0 0-1,1-1 0,-1 1 0,1-1 1,-1 1-1,1-1 0,0 0 0,-1 0 1,1 0-1,0 0 0,0-1 1,0 1-1,-1-1 0,5 0 0,6 2 70,0 0-1,1-1 0,-1-1 1,14-1-1,-8-3-11,1 0 1,-1-1-1,0-1 1,0-1-1,0-1 0,-1 0 1,0-2-1,24-16 1,-16 8 149,-2 0 1,0-2 0,-2 0 0,40-46-1,-49 51 73,-19 30-388,-8 17 73,11-20 64,0 1 0,1-1 1,-2 26-1,3-36 8,1 1 1,0-1-1,0 1 1,0 0 0,0-1-1,0 1 1,1 0-1,-1-1 1,1 1-1,0-1 1,-1 1-1,1-1 1,0 1 0,0-1-1,1 0 1,-1 1-1,1-1 1,-1 0-1,1 0 1,-1 0-1,1 0 1,0 0 0,0 0-1,0-1 1,0 1-1,3 1 1,-1-2-16,0-1 1,0 0 0,0 1-1,0-1 1,0-1-1,0 1 1,0-1 0,0 1-1,0-1 1,0 0-1,0-1 1,6-2 0,45-22-34,-41 16 66,0-1 0,-1 0-1,0-1 1,-1-1 0,-1 0 0,0 0 0,-1-1-1,11-19 1,-22 36-46,1-1 0,-1 0 0,0 0 0,0 1 0,1-1 0,0 0 1,-1 0-1,1 1 0,0-1 0,0 1 0,0-1 0,0 0 0,1 1 0,-1-1 0,1 0 0,-1 1 0,1-1 0,0 0 0,1 3 0,-1-4 31,-1 1-1,1 0 0,0-1 1,0 1-1,-1-1 1,1 1-1,0-1 1,1 1-1,-1-1 0,0 0 1,0 0-1,1 1 1,-1-1-1,0 0 1,1 0-1,-1 0 0,1-1 1,-1 1-1,1 0 1,0 0-1,-1-1 1,1 1-1,0-1 0,0 0 1,-1 1-1,4-1 1,10-2-4,0-2 1,0 1-1,0-2 0,-1 0 1,21-10-1,-20 8-14,0 1 0,0 0 0,32-6 0,-46 12 12,0-1-1,0 1 1,1 0 0,-1 0 0,0-1 0,0 1 0,1 0 0,-1 1 0,0-1 0,0 0-1,1 0 1,-1 0 0,0 1 0,0-1 0,0 0 0,1 1 0,-1-1 0,0 1 0,0 0-1,0-1 1,0 1 0,0 0 0,0 0 0,0 0 0,0-1 0,-1 1 0,1 0 0,0 0-1,0 0 1,-1 0 0,1 0 0,0 1 0,-1-1 0,1 0 0,-1 0 0,0 0 0,1 0 0,-1 1-1,0-1 1,0 2 0,11 20 29,-7-21-12,0 0 0,0-1 1,0 1-1,1-1 0,-1 0 0,0 0 0,1-1 0,-1 1 0,0-1 0,1 0 0,-1 0 0,6-1 0,2 1 2,2 0-10,181-4 68,-177 3-35,0-2 0,0 0 0,0-1-1,-1 0 1,1-2 0,-1 0 0,-1-1 0,27-14-1,-41 20-20,0-1-1,0 1 1,0 0-1,0-1 1,0 1-1,-1-1 1,1 1 0,-1-1-1,1 0 1,-1 0-1,1 0 1,-1 0-1,0 0 1,0 0-1,0 0 1,0 0-1,0 0 1,-1 0-1,1 0 1,-1-1-1,1 1 1,-1 0-1,0-1 1,0 1-1,0 0 1,0 0-1,0-1 1,-1 1-1,1 0 1,-1 0-1,1-1 1,-1 1-1,0 0 1,-1-3-1,0 1-10,0 1 0,-1-1-1,1 1 1,-1 0 0,1 0 0,-1 0 0,0 0-1,0 0 1,-1 0 0,1 1 0,0 0-1,-1 0 1,0 0 0,1 0 0,-1 0 0,0 1-1,0 0 1,-6-2 0,-1 1-24,0 1 0,0 1 0,0-1 0,0 2 0,0-1 0,0 2 0,0-1 0,1 2 0,-1-1 0,-16 7 0,23-7 5,0 0 0,0-1 0,0 2 0,0-1 0,0 0 0,0 1 0,1 0 0,-1 0 0,1 0 0,0 0 0,0 0 0,0 1 0,0-1 0,1 1 0,-1 0 0,1 0 0,0 0 0,0 0 0,0 0 0,1 1 0,-1-1 0,1 0 0,0 1 0,0-1 0,1 1 0,0-1 0,-1 1 0,2 4 0,-1-7 3,0-1 0,0 1 0,0 0 0,0-1 0,1 1 0,-1-1 0,0 1 0,1-1 0,-1 1 0,1-1 0,0 0 0,-1 1 0,1-1 0,0 0 0,0 1 0,0-1 0,0 0 0,0 0 0,0 0 0,0 0 0,1 0 0,-1 0 0,0 0 0,1 0 0,-1 0 0,2 0 0,1 0 3,-1 0 0,1-1 0,0 1 0,-1-1 0,1 0 0,0 0 0,0 0 0,0 0 0,-1-1 0,7-1 0,7-2 8,0-2 0,0 0 1,23-12-1,-31 13 19,0 1 0,-1-1 0,0 0 0,0-1 0,0 0 0,-1 0 0,0-1 0,0 0 0,0 0 0,-1-1 0,0 1-1,-1-1 1,1-1 0,-2 1 0,1-1 0,3-10 0,-16 47-166,-54 217-207,47-172 323,-11 131 0,20 144-19,7-344 57,-1 0-1,-1 0 0,1 0 0,0 1 0,-1-1 1,0 0-1,0 0 0,0 0 0,-3 5 0,4-9-2,0 1 0,-1-1-1,1 1 1,0-1 0,-1 1-1,1-1 1,-1 1-1,1-1 1,-1 0 0,1 1-1,-1-1 1,1 0 0,-1 1-1,1-1 1,-1 0 0,0 0-1,1 1 1,-1-1 0,1 0-1,-1 0 1,0 0-1,1 0 1,-1 0 0,0 0-1,-22-13 120,12 4-639,1-2-1,1 1 0,0-1 1,-13-21-1,-11-23-8219,25 39 4495,-14-20-5744</inkml:trace>
</inkml:ink>
</file>

<file path=ppt/ink/ink3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40:37.63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127 32 19524,'-11'-4'328,"-5"-5"168,-3 0 273,-1 4 103,6 2-56,7 1-280,1 2-312,4 2-168,1 1-24,-1 2-64,-3 6-152,-1-1-776,1 1-2305,0 3-5593,-3-1-1488</inkml:trace>
</inkml:ink>
</file>

<file path=ppt/ink/ink3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40:38.38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80 8,'10'-11'21493,"14"3"-14707,40-4-10969,-36 7 6094,160-38-1739,-238 53-4,1 1 1,-69 27-1,161-37-677,13-14-1819,-20 0-7843,-19 4-2153</inkml:trace>
</inkml:ink>
</file>

<file path=ppt/ink/ink3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40:56.63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 42 8,'10'-11'2175,"-9"-8"10136,-2 7-8176,-7 15-695,4-1-1237</inkml:trace>
</inkml:ink>
</file>

<file path=ppt/ink/ink3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40:58.54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68 13 8378,'-17'-8'5506,"4"4"2093,9 21-6238,2 26-1295,-13 72 0,8-79-50,2 1-1,2 0 1,1 40-1,3-50 15,0-7 9,0 0 0,1-1 0,1 1 0,10 36 1,-9-54-477,0-9-2111,5-18-5491,-5 16 4026,2-9-4206</inkml:trace>
</inkml:ink>
</file>

<file path=ppt/ink/ink3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40:58.88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15 240 7674,'17'-59'8466,"13"4"-4396,-21 43-3904,0 0 0,1 1-1,0 0 1,0 1 0,1 0-1,0 0 1,1 2 0,0-1-1,1 1 1,26-12 0,-38 20-171,0-1 1,0 0-1,1 1 0,-1-1 1,0 1-1,1 0 1,-1-1-1,0 1 0,1 0 1,-1 0-1,1 0 1,-1 0-1,0 0 1,1 0-1,-1 0 0,1 0 1,-1 1-1,0-1 1,1 0-1,-1 1 0,0-1 1,1 1-1,-1-1 1,0 1-1,0 0 1,0 0-1,3 1 0,-3 0-4,0 1 0,1-1 1,-1 1-1,0-1 0,0 1 0,0-1 0,0 1 0,0-1 0,-1 1 0,1 0 0,-1 0 0,0-1 0,0 5 0,0 3 19,-1-1 0,0 1 1,0 0-1,-1-1 0,0 0 0,-1 1 0,-5 13 1,1-11 29,-1-1 1,0 1-1,0-1 1,-1-1-1,0 0 1,-1 0-1,0-1 1,-12 9-1,-2-1-619,-1-2 0,-45 22 0,68-37 128,-20 13-2196,16-7-1530</inkml:trace>
</inkml:ink>
</file>

<file path=ppt/ink/ink3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41:00.31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1 645 6849,'14'-12'11624,"9"-12"-7032,63-69-6403,-71 76 3167,15-15-960,35-52 0,-56 69-247,1 0 0,-2 0-1,0-1 1,-1 0 0,-1 0 0,7-26 0,-13 41-133,1 0 0,-1 0 1,0 0-1,0 0 0,0 1 0,1-1 1,-1 0-1,0 0 0,0 0 0,0 0 1,0 0-1,0 0 0,-1 1 0,1-1 0,0 0 1,0 0-1,-1 0 0,1 0 0,0 1 1,-1-1-1,1 0 0,0 0 0,-1 1 1,0-1-1,1 0 0,-1 1 0,1-1 1,-1 0-1,0 1 0,1-1 0,-2 0 0,0 0-10,0 1 0,-1-1 0,1 1 0,0 0 0,-1-1 0,1 1 0,0 0 0,0 0 0,-1 1 0,1-1 0,-4 1 0,-58 22-194,49-16 155,0 0 1,-26 19-1,38-24 25,-1 0 0,1 1 0,0-1-1,0 1 1,1 0 0,-1 0 0,0 0 0,1 0-1,0 0 1,-1 0 0,1 1 0,1-1 0,-1 1-1,0-1 1,1 1 0,0 0 0,0-1-1,-1 7 1,2-8 8,1 1 0,-1-1 0,1 0-1,0 0 1,0 0 0,0 0 0,0 0-1,0 0 1,0 0 0,1 0 0,-1 0-1,1 0 1,-1-1 0,1 1 0,0 0-1,-1-1 1,1 0 0,0 1 0,0-1-1,0 0 1,0 0 0,4 2 0,56 19 27,-52-19-25,2 0-7,0 1 1,0 0-1,-1 1 0,0 1 0,20 11 0,-28-14-8,0-1 1,0 1-1,0 0 1,0 0-1,0 0 1,0 1-1,-1-1 0,0 0 1,1 1-1,-1 0 1,-1-1-1,1 1 0,0 0 1,-1 0-1,0 0 1,0 0-1,0 0 1,0 0-1,-1 1 0,0 5 1,0-10 12,0 1 1,0-1-1,0 1 1,0-1-1,0 0 1,1 1-1,-1-1 1,0 1-1,0-1 1,0 0-1,0 1 1,0-1-1,1 0 1,-1 1-1,0-1 1,0 0-1,1 1 1,-1-1-1,0 0 1,0 1-1,1-1 1,-1 0-1,0 0 1,1 1-1,-1-1 1,0 0-1,1 0 1,-1 0-1,1 0 1,-1 1-1,0-1 1,1 0-1,-1 0 1,1 0-1,-1 0 1,0 0-1,1 0 1,0 0-1,23-5 55,19-16 44,98-58-21,-143 81-93,0 1 1,0-1 0,0 1 0,0-1 0,1 1 0,-1 0 0,1-1 0,0 1 0,0 0-1,0 0 1,0 0 0,0 0 0,1 0 0,-1 0 0,1 0 0,0 0 0,0 0-1,0 1 1,0-1 0,0 0 0,1 0 0,0 0 0,-1 0 0,1 0 0,0 0 0,0 0-1,1-1 1,-1 1 0,1 0 0,-1-1 0,1 1 0,0-1 0,0 1 0,0-1-1,0 0 1,0 0 0,1 0 0,-1 0 0,1 0 0,4 2 0,-2-2 33,1-2-1,-1 1 1,1-1 0,-1 1 0,0-2 0,1 1 0,-1 0-1,1-1 1,-1 0 0,0-1 0,0 1 0,1-1 0,-1 0-1,0 0 1,0 0 0,-1-1 0,1 0 0,6-5 0,7-3 62,-2-2 0,0 0 0,21-23 1,-35 35-66,-1 0 1,1 0 0,-1 0-1,0 0 1,0 0-1,1-1 1,-1 1 0,0-1-1,0 1 1,0-1 0,0 1-1,-1-1 1,1 1-1,0-1 1,-1 0 0,1 1-1,-1-1 1,1 0 0,-1 0-1,0 1 1,0-1 0,0 0-1,0 0 1,0 0-1,0 1 1,0-1 0,-1 0-1,1 0 1,-1 1 0,1-1-1,-1 0 1,0 1 0,1-1-1,-1 1 1,0-1-1,0 1 1,0-1 0,0 1-1,-1-1 1,1 1 0,0 0-1,0 0 1,-1 0 0,1 0-1,-1 0 1,1 0-1,-1 0 1,1 0 0,-1 0-1,0 1 1,-1-1 0,-7-4-9,0 2 0,0-1 0,0 2 1,-1-1-1,1 1 0,-1 1 0,-13-1 0,8 2-12,0 1-1,0 1 1,-22 5-1,34-6-9,-1 0-1,1 0 0,0 0 1,-1 1-1,1 0 1,0 0-1,0 0 0,0 0 1,0 0-1,0 1 0,0 0 1,1 0-1,-1 0 1,1 0-1,0 1 0,-4 4 1,7-7 10,-1 0-1,1 1 1,-1-1 0,1 0 0,-1 1 0,1-1-1,0 0 1,-1 1 0,1-1 0,0 0 0,0 1-1,0-1 1,0 0 0,0 1 0,0-1 0,0 0 0,1 1-1,-1-1 1,1 0 0,-1 1 0,1-1 0,-1 0-1,1 0 1,-1 1 0,1-1 0,0 0 0,0 0-1,0 0 1,0 0 0,0 0 0,0 0 0,0 0 0,0 0-1,0 0 1,0-1 0,0 1 0,0 0 0,1-1-1,-1 1 1,0-1 0,0 1 0,2-1 0,3 3 2,1-1 1,-1-1 0,1 1 0,-1-1 0,1 0 0,-1 0 0,11-1-1,14-3-6,0-1 0,-1-2 0,1-2-1,50-18 1,-25 3 29,79-44-1,-120 59 4,-1-1 0,-1 0 0,0-1-1,0 0 1,0-1 0,-2 0 0,13-15-1,-21 22-4,0 0-1,0 1 1,-1-2-1,1 1 1,-1 0-1,0 0 0,0-1 1,-1 1-1,1-1 1,-1 1-1,0-1 0,0 0 1,-1 1-1,1-1 1,-1 0-1,0 0 1,0 1-1,-1-1 0,1 0 1,-1 0-1,0 1 1,-1-1-1,1 1 0,-1-1 1,1 1-1,-1-1 1,-1 1-1,-3-5 1,-39-52 215,40 56-171,1 0 0,-1 0 0,0 0 0,0 1 0,-1 0 0,1 0 0,-1 0 0,-11-5 0,15 11-84,0 0 1,0 0-1,1 1 1,0-1-1,-1 1 1,1-1-1,0 1 1,0-1-1,0 1 0,0 0 1,1-1-1,-1 1 1,1 5-1,-1-7 18,-8 66-67,-2 108 0,-4 36 77,-28 2-3,26-137-6,2 1-1,-9 152 1,28-181-7,-4-48 10,0 1 0,0-1 0,0 1 0,1-1 0,-1 1-1,0-1 1,0 1 0,0-1 0,0 1 0,1-1 0,-1 1-1,0-1 1,1 0 0,-1 1 0,0-1 0,1 0 0,-1 1 0,0-1-1,1 0 1,-1 1 0,0-1 0,1 0 0,-1 1 0,1-1 0,-1 0-1,1 0 1,-1 0 0,1 1 0,1-2 8,-1 1-1,0-1 1,0 0 0,0 1-1,0-1 1,1 0 0,-1 0-1,0 0 1,0 0-1,-1 0 1,1 0 0,0 0-1,0 0 1,0 0 0,-1 0-1,2-3 1,9-12 33,-2-2 1,0 1-1,0-1 0,-2-1 1,0 1-1,-1-1 1,-1 0-1,5-36 0,-9 44-40,-1 1-1,0 0 1,0-1-1,-1 1 1,-1 0-1,1-1 1,-2 1-1,1 0 1,-2 0-1,1 1 1,-1-1-1,0 1 1,-1 0-1,0 0 0,-1 0 1,0 0-1,0 1 1,-12-12-1,3 7-3,-1 0-1,-22-14 1,-3-4-4,44 27-51,1-1 0,0 1 0,0 0-1,1 0 1,-1 0 0,10-6 0,18-8-18,1 1 0,45-16 1,16-8 75,22-20 57,-118 63-103,0 1 1,1-1 0,-1 1 0,1-1-1,0 1 1,0 0 0,0-1-1,0 1 1,0 0 0,1 0 0,-1 0-1,1 0 1,0 0 0,0 4 0,2 47 87,-2-52-40,1 0-1,-1 0 0,1-1 0,0 1 0,0 0 0,-1 0 0,1 0 1,0-1-1,0 1 0,1-1 0,-1 1 0,0-1 0,1 1 1,-1-1-1,0 0 0,1 0 0,0 1 0,-1-1 0,1 0 0,0 0 1,-1-1-1,4 2 0,-2-1 5,0-1 0,0 0 0,0 0 1,0 0-1,0 0 0,-1 0 0,1-1 1,0 1-1,0-1 0,0 0 0,0 0 0,0 0 1,2-2-1,10-4 31,-1-2 0,-1 0 0,0 0 0,14-14 0,-26 22-36,35-30 77,-1-2 0,-2-1-1,-2-2 1,31-46 0,-51 68-17,-2-1 0,1-1 0,-2 0 0,0 0 0,-1-1 1,-1 0-1,0 0 0,-1 0 0,-1-1 0,-1 0 0,0 1 0,-2-1 1,0 0-1,-1-19 0,0 36-61,0 1 0,0 0 0,0-1 0,0 1 0,1 0 0,-1 0 0,0-1 0,0 1 0,0 0 0,0-1 0,0 1 0,0 0 0,0 0 0,0-1 0,0 1 1,0 0-1,0-1 0,0 1 0,0 0 0,-1-1 0,1 1 0,0 0 0,0 0 0,0-1 0,0 1 0,0 0 0,-1 0 0,1-1 0,0 1 0,0 0 0,0 0 0,-1 0 0,1-1 0,0 1 0,0 0 0,-1 0 0,1 0 1,0 0-1,0-1 0,-1 1 0,1 0 0,0 0 0,-1 0 0,1 0 0,0 0 0,0 0 0,-1 0 0,1 0 0,0 0 0,-1 0 0,1 0 0,0 0 0,-1 0 0,1 0 0,0 0 0,0 0 0,-1 0 0,1 1 1,-16 21-104,-8 37-52,18-25 138,2 0-1,1 0 0,2 0 0,1 1 0,2-1 0,1 0 1,10 40-1,-12-67-36,1 1 1,0-1 0,0 0-1,1 0 1,-1 0-1,2 0 1,-1-1-1,1 1 1,8 10 0,-10-15-3,0 0 1,0 0 0,1 0 0,-1 0 0,0 0 0,1-1 0,-1 1-1,1-1 1,0 0 0,0 0 0,-1 0 0,1 0 0,0 0-1,0 0 1,0-1 0,0 0 0,0 1 0,0-1 0,0 0 0,-1 0-1,1-1 1,0 1 0,0 0 0,0-1 0,0 0 0,0 0-1,3-1 1,7-3-278,-1-1-1,0 0 0,0-1 0,0 0 0,-1-1 1,0 0-1,17-17 0,1-9-4257,-9-3-5365,-14 18 2245</inkml:trace>
</inkml:ink>
</file>

<file path=ppt/ink/ink3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41:00.65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119 375 14667,'11'-6'8647,"49"-22"-8004,43-7-146,58-21-1690,-159 55 686,12-7-1249</inkml:trace>
  <inkml:trace contextRef="#ctx0" brushRef="#br0" timeOffset="1">22 37 18572,'0'0'300,"-18"-20"4843,18 20-5093,0-1-1,0 1 1,-1 0-1,1-1 1,0 1-1,-1 0 1,1-1-1,0 1 1,0 0-1,0-1 0,0 1 1,-1-1-1,1 1 1,0 0-1,0-1 1,0 1-1,0-1 1,0 1-1,0 0 1,0-1-1,0 1 1,0-1-1,0 1 1,0-1-1,0 1 0,0 0 1,0-1-1,0 1 1,1-1-1,-1 1 1,0 0-1,0-1 1,0 1-1,1 0 1,-1-1-1,0 1 1,1 0-1,-1-1 0,0 1 1,0 0-1,1 0 1,-1-1-1,0 1 1,1 0-1,-1 0 1,1 0-1,-1-1 1,4 12-3690,-4 6-3561,-2-1-4283</inkml:trace>
</inkml:ink>
</file>

<file path=ppt/ink/ink3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41:01.21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0 500 8674,'6'-19'10930,"8"-2"-6937,25-21-5326,-20 22 2343,50-58-314,-27 34-416,-2-2 0,-2-2-1,56-93 1,-93 139-258,0 1 0,0 0 1,0-1-1,0 1 0,0 0 0,0-1 0,-1 1 0,1-1 0,-1 0 0,1 1 0,-1-1 0,0 1 0,1-1 0,-1 0 0,0 1 0,0-1 0,0 1 0,0-1 0,-1 0 0,1 1 0,0-1 0,-1-1 0,0 2-17,0 1-1,0-1 0,-1 1 1,1 0-1,0-1 0,0 1 1,0 0-1,0 0 0,-1 0 1,1 0-1,0 0 0,0 0 1,-1 0-1,1 0 0,0 0 1,0 1-1,0-1 0,0 0 0,-1 1 1,1-1-1,-2 2 0,-15 6-76,0 1 0,-22 15 0,36-22 69,-11 7-24,-63 45-59,73-50 74,0 0 0,0 1 0,1-1 0,-1 1 0,1 0 0,1 0 0,-1 1 0,1-1 0,-1 1 0,2 0 0,-1-1 0,-2 8 0,5-10 10,-1 0 1,1 0 0,0 0 0,0 0-1,0-1 1,0 1 0,0 0 0,1 0-1,-1 0 1,1 0 0,0 0-1,0-1 1,0 1 0,0 0 0,0-1-1,0 1 1,1 0 0,0-1 0,-1 0-1,1 1 1,0-1 0,0 0-1,0 0 1,0 0 0,1 0 0,-1 0-1,0-1 1,1 1 0,-1-1 0,1 0-1,3 2 1,9 4 12,1-1 1,0-1-1,1 0 1,17 3-1,-22-5-2,19 3 5,-21-6-15,-1 2-1,0-1 1,0 1 0,1 1 0,-1 0-1,-1 0 1,1 1 0,0 0 0,-1 0-1,10 7 1,-17-10-1,0 0-1,0 0 1,-1 0 0,1 1 0,-1-1-1,1 0 1,0 0 0,-1 0-1,0 0 1,1 1 0,-1-1 0,0 0-1,0 0 1,0 1 0,0-1-1,0 0 1,0 1 0,0-1 0,0 0-1,0 0 1,0 1 0,-1-1 0,1 0-1,0 0 1,-1 0 0,0 1-1,1-1 1,-1 0 0,1 0 0,-1 0-1,0 0 1,0 0 0,0 0-1,0 0 1,1 0 0,-1 0 0,0-1-1,-1 1 1,0 1 0,-47 30-17,47-30 12,-9 4-154,1-1-1,-1 0 1,0 0 0,0-1 0,0-1-1,-1 1 1,-16 1 0,28-5 73,0 0 0,0 0 1,0 0-1,-1 0 0,1 0 0,0 0 0,0 0 0,-1 0 1,1 0-1,0 0 0,0 0 0,-1 0 0,1 0 0,0 0 1,0 0-1,0 0 0,-1-1 0,1 1 0,0 0 0,0 0 1,0 0-1,-1 0 0,1 0 0,0-1 0,0 1 0,0 0 1,0 0-1,0 0 0,-1-1 0,1 1 0,0 0 0,0 0 1,0 0-1,0-1 0,0 1 0,0 0 0,0 0 0,0 0 1,0-1-1,0 1 0,0 0 0,0 0 0,0-1 0,6-12-5260,12-10-5191,0 9 6478</inkml:trace>
</inkml:ink>
</file>

<file path=ppt/ink/ink3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41:01.77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1 383 2168,'11'-10'19186,"-17"19"-15694,1 12-4902,5-16 1419,-1-1 0,1 1 1,1-1-1,-1 1 0,1 0 0,0-1 1,0 0-1,0 1 0,0-1 1,1 1-1,3 6 0,-4-9 1,0-1-1,0 0 1,0 1-1,0-1 1,1 0-1,-1 0 1,0 0-1,0 0 1,1 0 0,-1 0-1,1-1 1,-1 1-1,0 0 1,1-1-1,0 1 1,-1-1-1,1 1 1,-1-1-1,1 0 1,-1 0-1,1 0 1,0 0-1,-1 0 1,1 0-1,-1 0 1,1 0-1,0-1 1,-1 1 0,1 0-1,-1-1 1,1 0-1,-1 1 1,1-1-1,-1 0 1,0 0-1,3-1 1,14-8 60,1-2 0,-2 0 0,1-1 0,-2-1 0,0 0 0,0-2 0,-1 1 0,-1-2 0,21-31 0,-28 40 170,-9 26-616,-1 10 296,3-20 84,1 0 1,0-1 0,0 1-1,0-1 1,1 1-1,1-1 1,-1 0-1,1 1 1,0-1 0,0-1-1,1 1 1,7 10-1,-8-14 4,-1-1-1,1 1 1,0-1-1,0 0 0,0 0 1,0 0-1,0 0 1,0 0-1,1 0 1,-1-1-1,1 0 0,-1 0 1,1 0-1,-1 0 1,1 0-1,-1-1 1,1 1-1,0-1 0,-1 0 1,1 0-1,0-1 1,-1 1-1,1-1 0,0 0 1,-1 0-1,1 0 1,-1 0-1,4-2 1,9-3 21,-1-1 1,0-1 0,-1 0-1,0 0 1,0-2 0,-1 0 0,0 0-1,-1-1 1,0-1 0,0 0-1,-2-1 1,1 0 0,-2 0 0,13-23-1,-16 25 18,-1 0-1,0 0 1,-1 0-1,0-1 1,-1 1 0,-1-1-1,1 0 1,-2 0-1,0 0 1,0 0-1,-1 0 1,-1 0-1,0 1 1,0-1-1,-1 0 1,-1 0-1,0 0 1,0 1-1,-1 0 1,-9-18 0,-3 5 292,15 24-340,1 0 1,0 0-1,0-1 0,0 1 0,0 0 1,-1 0-1,1 0 0,0 0 0,0 0 1,0-1-1,-1 1 0,1 0 1,0 0-1,0 0 0,0 0 0,-1 0 1,1 0-1,0 0 0,0 0 0,-1 0 1,1 0-1,0 0 0,0 0 1,-1 0-1,1 0 0,0 0 0,0 0 1,0 0-1,-1 0 0,1 0 0,0 1 1,0-1-1,0 0 0,-1 0 1,1 0-1,0 0 0,0 0 0,0 0 1,-1 1-1,1-1 0,0 0 0,0 0 1,0 0-1,0 1 0,0-1 1,0 0-1,-1 0 0,-5 48-287,-35 449 256,4-173-277,24-186-2931</inkml:trace>
</inkml:ink>
</file>

<file path=ppt/ink/ink3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41:02.15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73 531 10914,'-52'-2'5628,"33"-2"-2103,19 4-3450,0 0 0,0 0 1,0 0-1,0 0 0,0 0 1,0-1-1,0 1 0,0 0 0,0 0 1,0 0-1,0 0 0,0 0 1,0 0-1,0 0 0,0 0 0,0-1 1,0 1-1,0 0 0,0 0 0,0 0 1,-1-1 1053,1 1-1054,0 0 1,0 0-1,0-1 0,0 1 0,0 0 1,0 0-1,0 0 0,0 0 0,-1 0 1,1 0-1,166-66 367,47-22-158,-186 74-205,-1-1-1,0-1 0,-1-1 0,0-1 0,31-31 0,-45 38 0,0-2 0,-1 1 0,-1-1 0,0-1 0,13-26 0,-20 36-48,0-1-1,1 1 0,-2-1 0,1 0 0,0 0 1,-1 0-1,0 0 0,0 0 0,-1 0 0,1 0 1,-1-1-1,0 1 0,0 0 0,-1 0 0,0 0 1,1 0-1,-2 0 0,1 0 0,-1 0 0,1 0 1,-5-7-1,5 10-20,1 1 0,-1 0 0,1 0 0,-1 0-1,1 0 1,-1 0 0,0 1 0,1-1 0,-1 0 0,0 0 0,0 0 0,0 0 0,0 1 0,0-1 0,0 0-1,0 1 1,0-1 0,0 1 0,0-1 0,0 1 0,0 0 0,0-1 0,0 1 0,0 0 0,0 0 0,-1 0-1,1 0 1,0 0 0,-2 0 0,2 1-15,-1 0-1,1 0 0,-1 1 1,1-1-1,0 1 0,0-1 1,0 1-1,0-1 0,0 1 1,0-1-1,0 1 1,0 0-1,1 0 0,-1-1 1,0 4-1,-3 11-46,1 0 0,-3 32 1,-35 521-278,33-471-351,8-84-1668</inkml:trace>
</inkml:ink>
</file>

<file path=ppt/ink/ink3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41:03.27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18 759 8026,'-1'0'543,"0"-1"0,0 0 0,-1 0 1,1 0-1,0 0 0,0 0 0,0 0 0,0 0 1,0 0-1,0-1 0,0 1 0,1 0 0,-1-1 1,0 1-1,1 0 0,-1-1 0,1 1 0,-1-1 1,1 1-1,0 0 0,-1-3 0,2 3-331,-1 0-1,1-1 0,-1 1 1,1 0-1,-1-1 0,1 1 1,0 0-1,-1-1 0,1 1 1,0 0-1,0 0 0,0 0 1,0 0-1,0 0 0,0 0 1,0 0-1,3-1 0,7-5-499,1 1 0,0 1-1,1 0 1,13-4 0,-7 3 1302,31-13-889,150-61 211,-165 64-238,-1-2-1,-1-2 0,47-35 1,-51 26 373,-29 29-455,0 0-1,0-1 1,1 1-1,-1 0 1,0 0-1,0-1 1,0 1-1,0 0 1,0-1-1,0 1 1,0 0-1,0 0 1,0-1-1,0 1 0,0 0 1,0-1-1,0 1 1,0 0-1,0-1 1,0 1-1,0 0 1,0 0-1,0-1 1,0 1-1,0 0 1,0-1-1,-1 1 1,1 0-1,0 0 1,0-1-1,0 1 0,0 0 1,-1 0-1,1-1 1,0 1-1,-1 0 1,-23-2 59,19 3-95,-1 1 0,1 0 0,0 1 0,0-1 0,0 1 0,0 0 0,1 0 1,-1 1-1,1-1 0,-1 1 0,1 0 0,1 0 0,-1 0 0,0 1 0,1-1 0,0 1 0,0 0 0,0 0 1,1 0-1,0 0 0,-4 11 0,4-9 14,0-1-1,1 1 1,-1-1 0,1 1 0,0-1 0,1 1 0,0 0-1,0 11 1,1-15 0,-1 0-1,1 0 1,0 0 0,0 0-1,0 0 1,0 0 0,0 0-1,0 0 1,1 0-1,0-1 1,-1 1 0,1-1-1,0 1 1,0-1-1,1 0 1,-1 0 0,0 1-1,4 1 1,-2-2-2,0-1 0,0 1-1,0-1 1,0 0 0,0 0 0,0-1 0,0 1 0,0-1-1,0 0 1,0 0 0,1 0 0,-1 0 0,0-1-1,7-1 1,61-20 29,-63 19-11,57-22 40,-1-3 0,-1-3 0,-2-2 1,80-58-1,-137 87 3,0 0 0,0 0 0,0-1 0,0 1 0,6-11 0,-10 15-40,-1-1 0,0 0 0,1 1 0,-1-1 0,1 0 0,-1 0 0,0 1 0,0-1 0,1 0 0,-1 0 0,0 1 0,0-1 0,0 0 0,0 0 1,0 0-1,0 0 0,0 1 0,0-1 0,0 0 0,0 0 0,-1-1 0,0 1-9,0 0 1,0 0-1,0 1 1,0-1 0,0 0-1,0 0 1,0 1-1,0-1 1,0 0-1,0 1 1,0-1-1,0 1 1,-1 0 0,1-1-1,0 1 1,0 0-1,-1 0 1,1-1-1,-2 1 1,-13 0-37,0 0 0,-1 1 0,1 1 0,0 0 0,0 2 0,0-1 0,-29 12 0,43-14 25,1-1 1,-1 0-1,1 1 0,-1-1 1,1 1-1,-1-1 1,1 1-1,-1 0 0,1-1 1,0 1-1,0 0 0,-1 0 1,1 0-1,0 0 1,0 0-1,0 1 0,0-1 1,0 0-1,0 0 1,0 1-1,0-1 0,1 0 1,-1 1-1,0-1 1,1 1-1,-1-1 0,1 1 1,0-1-1,-1 1 1,1-1-1,0 1 0,0-1 1,0 1-1,0-1 1,0 1-1,0 0 0,1-1 1,-1 1-1,1 1 1,3 4-21,0 1 1,1-2 0,0 1 0,0 0 0,1-1 0,8 8-1,14 18-105,-24-23 121,0 0 0,0 0 0,-1 0 0,0 0 0,-1 1 0,2 11 1,-1-7 19,-3-13-8,1 1 0,0-1 0,-1 0 0,1 0 1,0 1-1,0-1 0,0 0 0,0 0 0,0 0 0,0 0 0,0 0 1,0 0-1,0 0 0,0 0 0,0 0 0,1-1 0,-1 1 0,0 0 0,1-1 1,-1 1-1,1-1 0,-1 1 0,0-1 0,1 0 0,-1 0 0,1 0 1,-1 0-1,1 0 0,1 0 0,51-5 13,-45 4-11,15-3 18,-1 0 1,1-2-1,-2-1 1,1-1 0,39-19-1,-48 20 99,-1-1 0,0 0 0,0-1-1,-1-1 1,0 0 0,-1 0 0,0-2-1,0 1 1,-2-1 0,11-15 0,-20 27-111,0 0 0,0-1 0,1 1 1,-1 0-1,0-1 0,0 1 1,0 0-1,1-1 0,-1 1 0,0 0 1,0-1-1,0 1 0,0-1 1,0 1-1,0 0 0,0-1 1,0 1-1,0-1 0,0 1 0,0 0 1,0-1-1,0 1 0,0 0 1,0-1-1,0 1 0,-1-1 0,1 1 1,0 0-1,0-1 0,0 1 1,0 0-1,-1-1 0,1 1 0,0 0 1,0 0-1,-1-1 0,1 1 1,0 0-1,-1 0 0,1-1 1,0 1-1,-1 0 0,1 0 0,0 0 1,-1-1-1,1 1 0,-1 0 1,1 0-1,0 0 0,-1 0 0,1 0 1,-1 0-1,1 0 0,0 0 1,-1 0-1,1 0 0,0 0 0,-1 0 1,1 0-1,-1 0 0,1 0 1,-1 1-1,-25 3-278,20-1 242,0 1 1,0-1 0,0 1-1,1 0 1,-1 0 0,1 1 0,0 0-1,0 0 1,1 0 0,-1 0-1,1 1 1,0 0 0,1-1 0,-4 8-1,6-11 11,0 1 0,0 0 0,0 0 1,0 0-1,1 0 0,0 0 0,-1 0 0,1 0 0,0 0 0,0 0 0,0 0 0,1 0 1,-1 0-1,1 0 0,0 0 0,-1 0 0,1 0 0,1 0 0,-1-1 0,0 1 0,1 0 0,-1-1 1,1 1-1,0-1 0,0 0 0,0 1 0,0-1 0,0 0 0,0 0 0,1 0 0,-1 0 0,1-1 1,-1 1-1,4 1 0,4 1 2,0 0-1,0 0 1,0-1 0,0 0 0,0 0 0,1-1 0,-1-1 0,1 0-1,-1 0 1,1-1 0,-1-1 0,18-2 0,5-2 25,-1-1 0,56-19 0,-31 7 13,-17 6 149,67-30-1,-107 42-161,1 0 0,-1 0-1,1 0 1,-1 0 0,0 0-1,1 0 1,-1-1 0,1 1-1,-1 0 1,0 0 0,1 0-1,-1-1 1,0 1 0,1 0-1,-1-1 1,0 1 0,1 0-1,-1-1 1,0 1 0,0 0-1,1-1 1,-1 1-1,0 0 1,0-1 0,0 1-1,0-1 1,1 1 0,-1 0-1,0-1 1,0 1 0,0-1-1,0 1 1,0 0 0,0-1-1,0 1 1,0-1 0,0 1-1,0-1 1,0 1 0,0 0-1,-1-1 1,1 1 0,0-1-1,0 1 1,0 0-1,-1-1 1,1 1 0,0-1-1,0 1 1,-1 0 0,1 0-1,0-1 1,0 1 0,-1 0-1,1-1 1,-1 1 0,1 0-1,0 0 1,-1 0 0,1-1-1,0 1 1,-1 0 0,1 0-1,-1 0 1,1 0 0,-1 0-1,0 0 1,-28-10-77,16 10 36,1 0 0,0 0 1,0 1-1,0 1 0,0 0 0,0 0 0,0 2 0,-13 4 0,20-6 15,0 0 1,0 0-1,0 0 0,1 1 1,-1-1-1,1 1 0,-1 1 1,1-1-1,0 1 0,0-1 1,0 1-1,1 0 0,0 0 1,-1 1-1,1-1 0,1 1 1,-1-1-1,1 1 0,0 0 0,-3 9 1,4-13 11,1 0 1,0 0-1,0 0 0,-1 0 1,1 0-1,0 1 1,0-1-1,0 0 0,0 0 1,0 0-1,0 0 1,0 1-1,1-1 0,-1 0 1,0 0-1,1 0 1,-1 0-1,1 0 1,-1 0-1,1 0 0,-1 0 1,1 0-1,0 0 1,0 0-1,-1 0 0,1 0 1,0-1-1,0 1 1,0 0-1,0 0 0,0-1 1,0 1-1,0-1 1,0 1-1,0-1 0,0 1 1,0-1-1,0 0 1,2 1-1,1-1 13,-1 1 0,1-1 0,-1 0 0,1 0 0,-1-1 0,0 1 0,1-1-1,-1 1 1,1-1 0,-1 0 0,0-1 0,5-1 0,5-5 21,-1 0-1,1 0 1,-1-2-1,-1 0 1,0 0 0,0-1-1,-1 0 1,-1 0-1,1-1 1,-2-1-1,0 0 1,0 0 0,-2 0-1,1-1 1,-2 0-1,1 0 1,-2-1-1,4-17 1,2-25 79,-3 0 1,-2 0-1,-3-80 1,-2 128-91,0 5-5,1 1 2,-1 0-1,0 0 0,0 0 1,0 0-1,0 0 1,-1 0-1,1 0 1,-1 0-1,1 0 0,-1 1 1,0-1-1,0 0 1,-1 0-1,-1-4 0,-12 42-530,-1 16 471,2 0 0,-12 99 0,23-122 38,1 0-1,1 0 0,2 0 0,1 0 0,1 0 1,1 0-1,10 32 0,-12-52-49,1 0-1,0-1 1,0 1 0,0-1-1,1 0 1,0 0 0,0 0-1,1 0 1,0-1 0,0 0-1,1 0 1,0 0 0,0 0-1,0-1 1,0 0 0,1-1-1,0 1 1,0-1 0,0-1-1,0 1 1,1-1 0,0 0-1,-1-1 1,1 0 0,0 0 0,0-1-1,0 0 1,0 0 0,0-1-1,1 0 1,-1 0 0,0-1-1,0 0 1,0 0 0,0-1-1,8-3 1,-1 0-592,0 0-1,-1 0 1,1-1 0,13-9-1,-3-3-2953,-4-4-3328,-9 1-3712</inkml:trace>
</inkml:ink>
</file>

<file path=ppt/ink/ink3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41:04.10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87 70 10962,'-49'22'7734,"43"-14"-4732,34-11-1698,16-9-675,74-30 0,2 0-413,-166 55 109,-244 79-107,284-88-569,19-6-2055,7-1-4514,-2 2-4525</inkml:trace>
</inkml:ink>
</file>

<file path=ppt/ink/ink3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41:05.14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43 190 12899,'0'0'111,"3"-38"5361,-3 37-5240,0-1-1,0 0 0,0 1 0,0-1 1,1 1-1,-1-1 0,1 0 1,-1 1-1,1-1 0,0 1 1,-1-1-1,1 1 0,0 0 1,0-1-1,0 1 0,0 0 0,0 0 1,0-1-1,0 1 0,2-1 1,2 86 529,-10-24-548,-14 69 0,-2 14 51,21-178 1193,-9-70 1,3 58-1361,2 0 0,3-67 0,3 95-65,0 1 1,1 0 0,1 0 0,10-26 0,21 85-567,-21-21 527,-1 1-1,11 25 1,22 35 15,-41-74-9,0 0 0,0 0 0,1-1 0,0 0 0,0 0 0,0 0-1,1-1 1,9 6 0,-14-10 10,1 0 0,-1 0 0,0-1 0,1 1-1,-1-1 1,0 0 0,1 0 0,-1 0 0,0 0 0,1 0-1,-1 0 1,0 0 0,1-1 0,-1 1 0,0-1 0,1 0 0,-1 0-1,0 0 1,0 0 0,0 0 0,0 0 0,0 0 0,0-1-1,0 1 1,0-1 0,-1 1 0,1-1 0,1-2 0,10-9 25,-1-1 1,18-26-1,-14 17-12,51-74 62,-48 67-98,2 0-1,42-48 1,-57 120-333,-6 0 328,-2 0 1,-1 0-1,-12 55 0,6-51 3,3 2 0,-1 61-1,7-91 2,1 10-200,0 0 0,9 47-1,-9-69 157,0 0-1,0 0 1,1-1-1,0 1 0,0-1 1,0 1-1,1-1 1,0 0-1,0 0 1,0 0-1,0 0 0,1 0 1,0-1-1,0 0 1,0 0-1,1 0 1,-1 0-1,1 0 0,6 3 1,-9-7-351,0 1 0,-1 0 0,1-1 0,0 1 0,0-1 1,0 0-1,0 1 0,0-1 0,0 0 0,0 0 0,-1 0 0,1-1 0,2 1 0,25-12-10663,-9 0 2190</inkml:trace>
</inkml:ink>
</file>

<file path=ppt/ink/ink3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41:07.36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201 382 7954,'-6'8'8316,"6"-3"-4875,1-4-3300,-1-1 0,1 0-1,0 0 1,0 0 0,0 0 0,0 1 0,0-1 0,0 0 0,0-1-1,0 1 1,0 0 0,0 0 0,0 0 0,0 0 0,0-1 0,0 1-1,0-1 1,0 1 0,-1 0 0,2-2 0,4-1-10,0 0 1,0-1 0,-1 0-1,1 0 1,-1-1 0,0 1-1,0-1 1,-1 0 0,1-1-1,-1 1 1,-1-1 0,1 0-1,-1 0 1,0 0 0,0 0-1,3-10 1,-4 11-64,0-1 1,0 0-1,-1 1 1,1-1 0,-1 0-1,-1 1 1,1-1-1,-1 0 1,0 0-1,0 1 1,-1-1-1,0 0 1,0 0-1,0 1 1,-1-1-1,0 1 1,0-1 0,0 1-1,-6-10 1,6 13-67,1 0 1,-1 1 0,0-1 0,0 1-1,0 0 1,0-1 0,0 1 0,0 0-1,-1 0 1,1 0 0,0 0 0,-1 1-1,1-1 1,0 1 0,-1-1 0,1 1-1,-1 0 1,1 0 0,0 0 0,-1 0-1,1 0 1,-1 1 0,1-1 0,0 1-1,-1 0 1,1-1 0,0 1-1,-1 0 1,-2 2 0,-10 4-44,2 1 0,-1 0 0,-15 12 0,25-18 52,-14 12-32,0 0 1,1 0-1,-24 29 1,36-38 13,0 0 1,1 1-1,0-1 1,0 1 0,1 0-1,0 0 1,0 1 0,0-1-1,1 0 1,-1 1-1,2 0 1,-1-1 0,1 1-1,0 0 1,0 0 0,1 8-1,0-14 6,0 1-1,0 0 1,0-1-1,1 1 1,-1 0-1,0-1 1,1 1 0,-1-1-1,1 1 1,0-1-1,0 1 1,-1-1-1,1 0 1,0 1-1,0-1 1,0 0-1,0 0 1,1 0-1,-1 1 1,0-1-1,0 0 1,1-1-1,-1 1 1,3 1 0,-1-1 6,0 0 0,1 0 0,-1-1 0,0 0 0,0 0 0,1 0 0,-1 0 0,0 0 0,0-1 0,0 1 0,6-2 0,9-4 33,-1-1 1,0-1 0,23-13 0,-32 16-36,13-7 33,0-1 0,-1-1 1,-1-1-1,0-1 0,-1 0 1,-1-1-1,0-1 1,-2-1-1,0 0 0,17-30 1,-36 64-113,1-1 1,0 1-1,1 0 1,0 0-1,2 0 1,0 21 0,0-33 78,0 0 0,0-1 0,0 1 0,0 0 0,1 0 0,-1 0-1,1-1 1,-1 1 0,1 0 0,0-1 0,0 1 0,1 0 0,-1-1 0,0 0 0,1 1 0,-1-1 0,1 0 0,0 1 0,0-1 0,0 0 0,0-1 0,0 1 0,3 2 0,-1-3 9,0 0 0,0 0 0,0 0 0,-1-1 0,1 0 0,0 1 0,0-1 0,0-1 0,0 1 0,0 0 0,0-1 0,0 0-1,0 0 1,0 0 0,7-4 0,18-7 50,0-1 1,30-19-1,6-4-62,-64 36-9,1-1 0,-1 1 0,1 0-1,-1 0 1,0 0 0,1 0 0,-1 0 0,1 0 0,-1 0 0,1 0 0,-1 0-1,1 1 1,-1-1 0,0 1 0,1-1 0,-1 1 0,0-1 0,1 1 0,-1 0-1,0 0 1,0 0 0,0-1 0,0 1 0,0 0 0,0 0 0,0 1 0,0-1 0,0 0-1,0 0 1,0 0 0,-1 1 0,1-1 0,0 0 0,-1 1 0,1 1 0,25 64-34,-20-47 38,-6-20 6,0 0 0,0 0 0,1 0 0,-1 1-1,0-1 1,0 0 0,0 0 0,0 0 0,0 0 0,1 1 0,-1-1 0,0 0 0,0 0 0,0 0 0,0 0 0,1 0-1,-1 0 1,0 0 0,0 1 0,0-1 0,1 0 0,-1 0 0,0 0 0,0 0 0,0 0 0,1 0 0,-1 0-1,0 0 1,0 0 0,0 0 0,1 0 0,-1 0 0,0 0 0,0 0 0,1-1 0,-1 1 0,0 0 0,0 0-1,0 0 1,0 0 0,1 0 0,-1-1 0,14-10 97,21-29 131,-16 19-162,-11 12-69,-3 3-6,0 0-1,0 1 1,1-1 0,0 1 0,0 1 0,0-1 0,0 1 0,1 0-1,8-4 1,-13 9-16,1 0 0,-1 0 0,1 0 0,-1 0 0,0 0 0,1 1 0,-1-1 0,0 1 0,0 0 0,0 0 0,0-1 0,0 1 0,-1 0 0,1 0 0,0 1 0,-1-1 0,0 0 0,2 4 0,5 5 24,-2-6 6,0 0-1,0 0 0,0-1 1,0 0-1,1 0 0,0-1 1,0 0-1,0 0 0,0 0 1,0-1-1,0 0 0,1-1 1,-1 1-1,1-1 0,-1-1 1,1 1-1,-1-1 0,1-1 1,-1 0-1,1 0 0,-1 0 0,1-1 1,-1 0-1,12-4 0,-9 2 18,0 1-1,0-2 0,-1 1 0,0-1 0,1-1 0,-2 1 0,1-2 0,-1 1 0,0-1 0,0 0 0,-1-1 1,0 0-1,0 0 0,-1 0 0,0-1 0,0 0 0,5-12 0,-10 19-18,0 1-1,0-1 1,-1 1-1,1-1 1,-1 1 0,1-1-1,-1 0 1,1 1-1,-1-1 1,0 0 0,0 1-1,0-1 1,0 0-1,0 0 1,0 1 0,0-1-1,0 0 1,-1 1 0,1-1-1,-1 0 1,1 1-1,-1-1 1,0 1 0,0-1-1,1 1 1,-1-1-1,0 1 1,0 0 0,-1-1-1,1 1 1,0 0-1,0 0 1,0 0 0,-1 0-1,1 0 1,-1 0-1,-1-1 1,-1 1-22,1 0-1,0 0 1,-1 1-1,1-1 0,-1 1 1,1 0-1,-1 0 1,1 0-1,-1 1 1,1-1-1,-1 1 1,1 0-1,-1 0 1,1 0-1,0 0 1,0 0-1,-4 3 1,-5 3-17,1 1 0,0 0 0,1 0 0,0 1 0,0 1 0,-14 17 0,21-24 28,0 1 0,1-1 0,-1 0 0,1 1 0,-1 0 0,1 0-1,0 0 1,1 0 0,-1 0 0,1 0 0,-1 0 0,1 0 0,1 0 0,-1 1 0,0-1 0,1 0 0,0 1 0,0-1 0,0 1 0,1-1 0,-1 0 0,1 0 0,0 1 0,2 4 0,-2-7 0,0-1 1,0 1 0,0-1 0,0 1-1,1-1 1,-1 0 0,0 0 0,1 1 0,-1-1-1,0 0 1,1 0 0,-1 0 0,1 0 0,0-1-1,-1 1 1,1 0 0,0-1 0,0 1 0,-1-1-1,3 1 1,1-1 4,0 0 1,-1 0-1,1 0 0,0 0 0,-1-1 1,1 0-1,8-2 0,3-3 23,-1 0 0,0-1 0,20-12 1,23-24 71,-55 40-71,1 0-1,-1 0 1,0 0-1,0-1 1,0 0-1,0 1 1,-1-1-1,1 0 1,-1-1-1,0 1 1,0 0-1,-1 0 1,2-6-1,-3-2 48,-2 16-346,2-2 257,0 1 0,0-1 0,0 0 0,0 1 0,0-1 0,0 0 0,0 0-1,1 1 1,-1-1 0,1 0 0,1 4 0,0-1 22,1-1 0,0 1 0,-1-1 0,2 0 0,-1 0 0,0 0 0,1 0 0,0 0 0,-1-1 0,2 1 0,-1-1 0,0 0 0,0-1 0,1 1 0,0-1 0,8 4 0,-4-4 9,-1 0 1,1-1-1,-1 0 0,1 0 1,0-1-1,-1 0 1,1 0-1,0-1 1,11-3-1,7-3 20,0-1 0,-1-1 0,0-1 0,0-2 1,29-18-1,-41 23-8,48-32 37,-59 37-45,1-1 1,-1 1-1,0-1 1,-1 1-1,1-1 1,0 0 0,-1 0-1,0 0 1,1 0-1,-1-1 1,0 1-1,-1-1 1,1 1-1,2-8 1,-4 10-10,0-1 0,1 1 0,-1-1 1,0 1-1,0-1 0,0 1 0,0-1 1,0 1-1,0-1 0,-1 1 0,1-1 1,0 1-1,-1-1 0,1 1 0,-1-1 0,0 1 1,1 0-1,-1-1 0,0 1 0,0 0 1,0 0-1,0-1 0,0 1 0,0 0 1,0 0-1,-2-1 0,0 1-12,0 0 1,1-1-1,-1 2 0,0-1 0,0 0 0,0 1 1,0-1-1,0 1 0,0 0 0,0 0 0,0 0 1,-5 1-1,-2 0-23,0 1 0,-1 1-1,1 0 1,0 0 0,1 1 0,-16 8 0,20-10 20,2 0 0,-1 0 0,0 0 1,0 1-1,1 0 0,-1 0 0,1 0 0,0 0 0,0 0 0,0 1 1,0-1-1,1 1 0,-1 0 0,1 0 0,0 0 0,0 0 0,1 0 1,-1 0-1,1 0 0,0 1 0,0-1 0,0 1 0,1-1 0,-1 0 0,1 1 1,0-1-1,1 9 0,0-12 8,0 0 0,-1 1 0,1-1 1,0 0-1,0 1 0,0-1 0,0 0 0,1 0 1,-1 0-1,0 0 0,0 0 0,1 0 0,-1 0 0,0 0 1,1 0-1,-1-1 0,1 1 0,-1-1 0,1 1 1,-1-1-1,1 1 0,-1-1 0,1 0 0,0 0 1,-1 0-1,1 0 0,-1 0 0,1 0 0,2-1 0,47-8 102,-40 5-76,1-1 0,-1 0 0,0-1 0,-1-1-1,1 1 1,11-11 0,-18 14 13,0-1 0,0 1-1,-1-1 1,1 1 0,-1-1 0,0 0-1,0 0 1,0-1 0,-1 1 0,0-1-1,1 1 1,-2-1 0,1 0 0,0 0-1,-1 0 1,0 1 0,1-10-1,-9 187-763,-5 23 737,2 95-5,17-224-26,-4-45 21,-1 0 1,0 0-1,-4 42 0,2-63 13,0 0 0,0-1-1,0 1 1,-1 0 0,1-1-1,0 1 1,0 0 0,-1-1 0,1 1-1,-1 0 1,1-1 0,0 1-1,-1 0 1,1-1 0,-1 1-1,0-1 1,1 1 0,-1-1-1,1 0 1,-1 1 0,0-1-1,1 1 1,-1-1 0,0 0-1,1 0 1,-1 1 0,0-1 0,0 0-1,1 0 1,-2 0 0,-30-3 212,-28-22-70,59 25-155,-10-5 28,-1-1 0,1-1-1,1 0 1,-1 0-1,1-1 1,0 0-1,1-1 1,0 0-1,0-1 1,-10-14-1,15 17-26,0-1 0,0 0-1,0 0 1,1 0 0,0 0-1,1 0 1,0 0 0,0-1 0,1 1-1,0-1 1,0 1 0,1-1-1,0 0 1,1 1 0,-1-1 0,4-12-1,4-9-37,1-1 0,2 2 1,1-1-1,1 2 0,1 0 0,2 0 0,32-43 0,-13 26 0,2 3 0,1 1 0,65-53 0,-97 88 37,0 1-6,-1 0 0,0 1 0,1-1 0,0 1 1,0 0-1,1 0 0,-1 1 0,1 0 0,13-4 0,-15 44-317,-3-24 327,1 0 0,0-1 0,1 1 1,1-1-1,0 0 0,7 13 1,-10-22-6,0 1 0,1-1 1,-1 1-1,1-1 1,0 0-1,0 0 1,0 0-1,0 0 0,0 0 1,1-1-1,-1 1 1,1-1-1,0 0 1,-1 0-1,1 0 0,0-1 1,0 0-1,0 1 1,1-1-1,-1-1 1,0 1-1,7 0 0,-6-2 4,-1 1-1,0-1 0,1 0 0,-1-1 0,0 1 1,0-1-1,0 1 0,0-1 0,-1-1 0,1 1 0,0 0 1,5-6-1,42-41 64,-36 34-52,18-26-20,-27 31-1,1 1 1,0 1-1,0 0 0,10-8 0,-14 18-50,-1 1 1,1 0 0,-1 0 0,1 0-1,-1 0 1,0 0 0,0 0-1,0 1 1,-1-1 0,3 7-1,-3-8 35,1 2 24,-1 1-1,1-1 0,0 0 1,0 0-1,1-1 1,-1 1-1,1 0 1,0-1-1,0 0 0,4 5 1,-5-8 9,0 0 0,-1 1 0,1-1 0,0 0 0,0 0-1,0 0 1,-1 0 0,1 0 0,0 0 0,0 0 0,-1-1 0,1 1 0,0-1 0,0 1 0,-1-1 0,1 0 0,0 0 0,-1 0 0,1 0 0,-1 0 0,1 0 0,-1 0 0,0 0 0,1 0 0,-1-1 0,2-2 0,22-22 57,-18 19-69,0 0 1,0 0-1,0 0 0,16-10 1,-22 16-15,1 0 1,0 0-1,0 0 1,0 0-1,0 0 1,0 1 0,0-1-1,0 1 1,0-1-1,0 1 1,0 0-1,0 0 1,1 0-1,-1 0 1,0 0 0,0 0-1,0 1 1,0-1-1,0 1 1,0-1-1,0 1 1,0 0-1,0 0 1,0 0 0,-1 0-1,1 0 1,3 3-1,2 2 22,0-1 0,1 1-1,0-1 1,0 0 0,0-1 0,1 0-1,0-1 1,-1 1 0,1-2 0,0 1-1,1-1 1,-1 0 0,0-1-1,1 0 1,-1-1 0,0 0 0,1 0-1,-1-1 1,0 0 0,1-1-1,-1 0 1,0-1 0,13-4 0,-6 1 38,0-1 0,0-1 0,-1 0-1,0-1 1,25-18 0,-33 21 0,0 0 0,-1 0 0,1 0 0,-1-1 0,0 0 0,-1 0 0,0-1 0,0 1 0,0-1 0,-1 0 0,0-1 0,4-12 0,-8 20-40,0 1 0,1-1 0,-1 0 1,0 1-1,0-1 0,0 1 0,0-1 0,0 0 0,0 1 0,0-1 0,0 0 0,0 1 0,0-1 0,0 0 0,0 1 1,0-1-1,0 1 0,-1-1 0,1 0 0,0 1 0,0-1 0,-1 1 0,1-1 0,0 1 0,-1-1 0,1 1 0,-1-1 1,1 1-1,-1-1 0,1 1 0,-1-1 0,1 1 0,-1-1 0,-25 1-95,-26 18-120,43-13 193,-1 1 0,1 0 0,0 0 0,0 1 0,1 0 0,-12 14 0,17-18 3,0-1 1,1 1-1,-1 0 0,1 0 1,0 0-1,0 1 1,0-1-1,1 0 1,-1 1-1,1-1 0,-1 1 1,1 0-1,0-1 1,1 1-1,-1 0 0,1 0 1,-1-1-1,1 1 1,0 0-1,1 0 1,-1-1-1,1 1 0,0 4 1,0-7 1,0 0 0,-1 0 0,1 0 0,0 0 0,0 0 0,0 0 0,0 0 0,0-1 0,0 1 0,0 0 0,0-1 0,0 1 0,0-1 0,0 1 0,1-1 0,-1 1 1,0-1-1,0 0 0,1 1 0,-1-1 0,0 0 0,0 0 0,1 0 0,-1 0 0,0 0 0,0 0 0,1-1 0,-1 1 0,0 0 0,0-1 0,0 1 0,1-1 0,-1 1 0,0-1 0,0 1 0,0-1 0,2-1 1,43-27 51,3-17 50,-46 43-66,-1 0 0,1-1 0,-1 1 0,1-1 0,-1 0 0,0 1 0,0-1 0,-1 0 0,1 0 0,-1 0 0,0 0 0,0-1 0,0-6 0,-3 47-370,-12 61-1,2-21 320,0 22-1,-36 253-49,46-328 68,2-19 28,0 1 0,-1-1-1,1 1 1,-1-1 0,0 1 0,0-1-1,0 0 1,-3 5 0,-33-39 565,17 13-2111,1-1-1,-24-31 1,-2-14-10506,28 31 1864</inkml:trace>
</inkml:ink>
</file>

<file path=ppt/ink/ink3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41:07.72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113 3 20156,'-10'0'1337,"-3"-1"-321,-3-1-80,-2 5-216,-3 1-192,7 0-176,1 0-184,8 0-88,2-2-72,3 0-16,2 1-336,1 2-784,2-1-1969,6 3-5296,3-1-3930</inkml:trace>
</inkml:ink>
</file>

<file path=ppt/ink/ink3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41:09.98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60 398 8,'-26'21'-128,"-1"-1"540,20-4 3014,13-39 11461,10-5-10155,26-34-7157,-26 41 3983,36-48-1177,24-36 123,-69 93-394,0 0 0,0-1 0,-1 0 0,-1 0-1,0-1 1,5-21 0,-10 34-104,1 0-1,-1 0 1,0 0 0,1 0-1,-1 0 1,0 0 0,0 0 0,0 0-1,0 0 1,0 0 0,0 0-1,0 0 1,0 0 0,0 0 0,0 0-1,-1 0 1,1 0 0,0 0 0,-1 0-1,1 0 1,-1 0 0,1 0-1,-1 0 1,1 0 0,-1 0 0,0 1-1,1-1 1,-1 0 0,0 0-1,0 1 1,1-1 0,-1 1 0,0-1-1,0 1 1,0-1 0,0 1 0,0-1-1,0 1 1,0 0 0,0-1-1,0 1 1,0 0 0,0 0 0,0 0-1,0 0 1,0 0 0,0 0 0,0 0-1,0 0 1,0 0 0,0 0-1,0 0 1,0 1 0,-1 0 0,-4 0-58,0 1 0,1 0 0,-1 0 0,1 0 0,-1 1 0,1 0 1,-10 7-1,7-3 16,0 2 0,0-1 0,1 1 0,1 0 0,-1 0 0,1 1 0,1 0 0,0 0 0,-8 21 0,12-28 35,0 0 0,0 0 0,0 0 1,0 0-1,0 0 0,1 1 0,-1-1 0,1 0 0,0 0 0,0 1 1,0-1-1,0 0 0,1 0 0,-1 1 0,1-1 0,0 0 0,0 0 1,0 0-1,0 0 0,1 0 0,-1 0 0,1 0 0,0 0 0,0-1 0,0 1 1,0-1-1,0 1 0,0-1 0,1 0 0,-1 0 0,1 0 0,0 0 1,-1 0-1,1-1 0,0 1 0,0-1 0,0 0 0,5 2 0,87 7 209,-106 44-269,11-52 63,-1 0 0,1-1 0,-1 1 0,1 0 0,0 0 0,-1-1 0,1 1 0,0 0 0,0 0 0,0-1 0,0 1 0,1 0 0,-1 0 0,0-1-1,1 1 1,-1 0 0,1-1 0,0 1 0,0 0 0,-1-1 0,1 1 0,0-1 0,0 1 0,0-1 0,1 0 0,-1 1 0,0-1 0,0 0 0,1 0 0,-1 0 0,1 0 0,-1 0 0,1 0 0,-1 0 0,1 0 0,0-1 0,-1 1 0,1-1 0,0 1 0,-1-1-1,1 0 1,0 1 0,0-1 0,-1 0 0,1 0 0,0 0 0,2-1 0,6 1 31,-1-1-1,1-1 1,-1 1 0,1-1-1,-1-1 1,0 0-1,16-7 1,8-5 42,-1-2 1,-1-1-1,-1-2 0,0-1 1,-1-1-1,-2-2 0,29-30 1,-55 54-68,0-1 0,0 1 0,-1-1 0,1 0 0,0 1 1,-1-1-1,1 0 0,0 1 0,-1-1 0,1 0 1,-1 0-1,1 0 0,-1 0 0,1 0 0,-1 0 0,0 1 1,1-1-1,-1 0 0,0 0 0,0 0 0,0 0 0,0 0 1,0 0-1,0 0 0,0 0 0,0 0 0,0 0 0,0 0 1,0 0-1,-1 0 0,1 0 0,0 0 0,-1 0 1,1 0-1,-1 0 0,1 1 0,-1-1 0,1 0 0,-2-1 1,1 2-24,-1-1 0,1 1 1,-1 0-1,0-1 1,1 1-1,-1 0 1,1 0-1,-1 0 0,0 0 1,1 0-1,-1 1 1,0-1-1,1 0 1,-1 1-1,1-1 0,-1 1 1,0 0-1,1-1 1,0 1-1,-1 0 1,1 0-1,-1 0 0,1 0 1,-1 2-1,-5 2-11,1 1 1,1 0-1,-1 0 0,1 0 0,0 1 0,0 0 0,1 0 0,0 0 1,1 1-1,-1-1 0,-3 14 0,6-18 24,0 0-1,0 0 1,1 0 0,-1 0 0,1 0-1,-1 0 1,1 1 0,0-1-1,0 0 1,1 0 0,-1 0-1,1 0 1,-1 0 0,1 0 0,0 0-1,0 0 1,1 0 0,-1-1-1,0 1 1,1 0 0,0-1-1,-1 1 1,1-1 0,0 1 0,0-1-1,1 0 1,-1 0 0,0 0-1,1 0 1,-1 0 0,1-1-1,0 1 1,-1-1 0,5 2 0,-1-1 14,0-1 0,0 0 0,0 0 0,0 0 0,0-1 0,0 0 0,0 0 1,0 0-1,0-1 0,1 0 0,-1 0 0,-1-1 0,1 0 0,0 0 0,0 0 1,-1 0-1,9-6 0,10-5 31,-1-2 1,30-24-1,-50 37-41,11-8 19,-1-1 1,-1 0-1,0 0 0,0-1 0,-2-1 1,1 1-1,-1-2 0,-1 0 0,0 0 0,6-16 1,-15 36-106,0 1 0,0 0 0,0 0 0,1 0-1,-1-1 1,2 1 0,-1 0 0,1-1 0,0 1 0,6 10 0,1 11 27,6 16 57,-11-35 3,0 1 0,-1 0 0,0 0 0,0 0 0,-1 0 0,0 0 0,-1 1 0,0-1 0,-1 15-1,-2-21 7,1 0 0,-1 0 0,1-1-1,-1 1 1,0-1 0,0 1 0,-1-1-1,1 0 1,-1 0 0,1 0 0,-1 0-1,0 0 1,0-1 0,0 1-1,0-1 1,-1 0 0,1 0 0,-1 0-1,1 0 1,-1-1 0,0 0 0,0 1-1,0-1 1,1 0 0,-6 0-1,-5 2-29,0-1 0,-1-1-1,1 0 1,-1 0 0,-21-3-1,-21-14-158,31 0-2611,25 15 2305,0 0 0,1 0 1,-1 0-1,0 1 1,1-1-1,-1 0 0,1 0 1,-1 0-1,1 0 0,-1 0 1,1-1-1,0 1 1,-1 0-1,1 0 0,0 0 1,0 0-1,0 0 1,0 0-1,0 0 0,0 0 1,1-2-1</inkml:trace>
</inkml:ink>
</file>

<file path=ppt/ink/ink3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41:11.53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125 178 16532,'-10'-2'749,"7"1"-408,0 0 0,0 1 0,0-1 0,0 1 0,0 0 0,-1 0 0,1 0-1,0 0 1,-4 1 0,5 0-301,1 0-1,0 0 1,-1 0-1,1 0 1,0 0-1,-1 0 1,1 1-1,0-1 1,0 0-1,0 1 1,0-1-1,0 0 1,1 1-1,-1-1 1,0 1-1,0-1 1,1 1-1,-1 0 1,1-1-1,0 1 1,-1 2-1,1-3-32,-17 89 69,16-85-59,1 0 0,-1 0-1,1 1 1,0-1 0,1 0 0,-1 0-1,1 0 1,0 0 0,0 0 0,0 0-1,1 0 1,0-1 0,0 1 0,0 0-1,5 6 1,-5-9 33,0-1 0,0 0-1,0 0 1,0 0 0,0 0 0,0 0 0,0 0-1,0-1 1,0 1 0,1-1 0,-1 1 0,0-1-1,0 0 1,1 0 0,-1 0 0,0 0 0,0 0-1,1-1 1,-1 1 0,0-1 0,0 1 0,0-1-1,0 0 1,1 0 0,-1 0 0,0 0 0,3-2-1,59-39 488,-59 38-502,6-4 45,-1-1 0,1 0 0,-1-1 0,-1 0 0,0-1 0,0 0 0,11-20 0,-18 28-59,-1 0 1,0 0-1,0 0 1,0 0 0,0 0-1,0 0 1,0 0-1,-1 0 1,0-1-1,1 1 1,-1 0 0,0 0-1,-1 0 1,1 0-1,0-1 1,-2-2 0,0 2-15,1 1 1,-1 0-1,0 0 1,0 0-1,0 1 1,0-1-1,-1 0 1,1 1-1,-1 0 1,0-1-1,1 1 1,-1 0-1,0 0 1,0 1-1,-1-1 1,1 0-1,0 1 1,-4-1-1,-1 0-20,-1 0-1,1 1 0,-1 0 0,1 0 0,-1 1 1,0 0-1,1 0 0,-1 1 0,1 0 1,-1 1-1,1 0 0,0 0 0,0 1 0,0 0 1,0 1-1,0-1 0,1 1 0,-10 7 1,11-7-2,0 0 1,0 1 0,1-1 0,0 1 0,0 0 0,0 1 0,0-1 0,1 1-1,0 0 1,-4 7 0,6-9 8,1 0 0,-1 0 0,1 1 0,-1-1 0,1 0 0,1 0 0,-1 1-1,1-1 1,-1 1 0,1-1 0,1 0 0,-1 1 0,0-1 0,1 1 0,0-1 0,0 0 0,2 5 0,0-4 5,-1 0 0,1-1 0,0 1 1,0-1-1,1 0 0,-1 0 0,1 0 1,0 0-1,0-1 0,0 1 0,0-1 1,1 0-1,-1 0 0,1-1 0,0 1 0,0-1 1,0 0-1,0-1 0,0 1 0,0-1 1,1 0-1,-1 0 0,10 0 0,2 0 5,0 0-1,1-1 0,-1-1 0,0-1 0,0-1 0,19-4 1,-5-2-32,0-2 1,53-25-1,-68 28 50,-1-1-1,0 0 1,0-1-1,-1-1 1,0 0-1,20-22 1,-22 15-86,-27 48-318,13-25 380,1 0 1,0-1-1,0 1 0,0 0 0,1 0 0,0 0 0,0 0 1,0 0-1,1 0 0,-1 0 0,1 0 0,0 0 0,1 0 1,-1-1-1,1 1 0,3 7 0,-3-10 9,-1-1-1,1 1 1,-1 0-1,1 0 1,0-1-1,0 1 1,0-1-1,0 0 1,0 1-1,0-1 1,0 0-1,0 0 1,0 0 0,0 0-1,1-1 1,-1 1-1,0-1 1,1 1-1,-1-1 1,1 0-1,-1 0 1,0 0-1,1 0 1,-1 0-1,1 0 1,-1-1-1,0 1 1,0-1-1,1 0 1,-1 0 0,0 0-1,0 0 1,0 0-1,1 0 1,2-3-1,-4 4-4,6-3 24,0-1-1,0 1 0,0-1 1,0-1-1,0 1 0,-1-1 0,0 0 1,0-1-1,0 1 0,-1-1 0,1 0 1,-2-1-1,7-8 0,-12 17-53,1 0 0,0 0 0,0 0 0,0 0-1,0 0 1,1 1 0,-1-1 0,0 0 0,1 0-1,-1 0 1,1 0 0,0 0 0,0 0 0,0 0-1,0-1 1,0 1 0,0 0 0,0 0 0,1-1 0,-1 1-1,1-1 1,-1 1 0,4 2 0,-1 0 42,1 0 1,0 0-1,0 0 1,0 0 0,0-1-1,0 0 1,10 5-1,-7-7-1,-1 0 0,1-1 0,-1 1 0,1-1 0,0-1 0,-1 0 0,1 0 0,-1 0 0,1-1 0,-1 0 0,0 0 0,0-1 0,0 0-1,0 0 1,0-1 0,0 1 0,-1-2 0,8-5 0,7-6 50,0 0 1,-2-2-1,35-38 0,-47 46-3,0 1 1,0-1-1,-1 0 1,7-16-1,-11 23-25,-1-1 0,0 1-1,0 0 1,0 0 0,-1-1-1,1 1 1,-1-1-1,0 1 1,0-5 0,0 7-13,0-1 0,0 1 1,-1 0-1,1-1 0,-1 1 1,1 0-1,-1-1 1,1 1-1,-1 0 0,0 0 1,0 0-1,1-1 0,-1 1 1,0 0-1,0 0 0,0 0 1,0 1-1,0-1 0,-1 0 1,1 0-1,0 0 0,-3 0 1,1 0-33,0 0 0,0 1 0,0 0 0,-1-1 0,1 1 0,0 1 0,0-1 0,0 0 0,0 1 0,-1 0 0,1-1-1,0 1 1,0 0 0,0 1 0,0-1 0,1 0 0,-1 1 0,0 0 0,1 0 0,-1-1 0,-3 5 0,0-2 0,1 0 0,0 1 0,1 0-1,-1 0 1,1 0 0,0 0 0,0 0 0,1 1-1,-5 9 1,7-13-2,0 1 0,0 0 0,0 0 0,0-1 0,0 1-1,1 0 1,-1 0 0,1 0 0,0 0 0,0 0 0,0 0 0,1 0 0,-1 0 0,0-1-1,1 1 1,0 0 0,0 0 0,0 0 0,0-1 0,0 1 0,1 0 0,-1-1-1,1 1 1,2 2 0,2 0-101,0 1 1,0-2-1,1 1 0,0-1 0,0 0 1,15 6-1,23 15-181,-43-24 289,-1 1-1,1-1 1,-1 0-1,0 1 1,0-1-1,1 1 1,-1 0-1,0-1 0,0 1 1,-1 0-1,1-1 1,0 1-1,-1 0 1,1 0-1,-1 0 0,1 0 1,-1-1-1,0 5 1,-4 38 1,3-39 6,0 0 1,0-1-1,0 1 1,1 0 0,-1 0-1,1 0 1,0-1-1,1 1 1,-1 0 0,1 0-1,3 8 1,-4-12 5,1 0-1,0 0 1,0 0 0,1 0 0,-1 0-1,0 0 1,0 0 0,0 0 0,1 0-1,-1-1 1,0 1 0,1 0 0,-1-1-1,0 0 1,1 1 0,-1-1 0,1 0-1,-1 1 1,1-1 0,-1 0 0,1 0-1,-1 0 1,1 0 0,-1-1 0,0 1-1,1 0 1,-1-1 0,1 1 0,-1-1-1,0 1 1,1-1 0,-1 1 0,0-1-1,3-2 1,45-27 165,-2-8-53,62-66-1,-86 81-89,54-69 71,-60 69-97,0 2 0,2 0-1,0 1 1,26-22 0,-44 42-10,0-1-1,-1 0 1,1 1-1,0-1 1,0 1-1,0 0 0,0-1 1,0 1-1,0 0 1,0-1-1,0 1 1,0 0-1,0 0 1,0 0-1,0 0 1,0 0-1,0 0 1,0 0-1,0 0 0,0 0 1,0 1-1,0-1 1,-1 0-1,1 1 1,0-1-1,0 0 1,0 1-1,1 0 1,1 1-2,0 1 1,-1-1 0,1 1 0,-1-1 0,1 1-1,-1 0 1,0 0 0,2 4 0,25 60-45,-29-67 68,0 1-1,0-1 1,0 0 0,-1 1 0,1-1 0,0 0 0,1 1 0,-1-1 0,0 0 0,0 1 0,0-1 0,0 0 0,0 1 0,0-1 0,0 0 0,0 1 0,1-1 0,-1 0 0,0 0 0,0 1 0,0-1 0,1 0 0,-1 0 0,0 1-1,0-1 1,1 0 0,-1 0 0,0 0 0,0 1 0,1-1 0,-1 0 0,0 0 0,1 0 0,-1 0 0,0 0 0,1 0 0,-1 0 0,0 0 0,1 1 0,4-16 488,-7-27-154,1 37-334,-1 1-1,0-1 1,-1 1 0,1 0 0,-1 0-1,1 0 1,-1 0 0,0 0 0,-1 0-1,1 1 1,-1 0 0,1-1 0,-5-1-1,4 3-32,1 1-1,-1 0 0,1 0 1,-1 0-1,1 0 0,-1 0 1,0 1-1,1 0 1,-1 0-1,0 0 0,1 0 1,-1 1-1,1-1 0,-1 1 1,0 0-1,1 0 0,-1 0 1,-3 2-1,-3 1 1,1 1 0,0 0-1,1 0 1,-1 1 0,1 0 0,0 0-1,1 1 1,-1 0 0,1 0 0,1 1 0,-1 0-1,2 0 1,-1 0 0,1 1 0,0 0-1,0 0 1,1 0 0,1 1 0,-4 10-1,5-14 9,1 0-1,0 0 1,0 0 0,0 0-1,1 1 1,-1-1-1,2 0 1,-1 0-1,1 0 1,-1 0 0,2 0-1,-1 0 1,1 0-1,0 0 1,0 0-1,0-1 1,1 1 0,0-1-1,0 1 1,1-1-1,-1 0 1,1 0-1,0-1 1,0 1 0,1-1-1,-1 0 1,1 0-1,0 0 1,0-1-1,0 1 1,1-1 0,7 3-1,1-1 13,-1-1 1,1 0-1,0 0 0,0-1 1,1-1-1,-1-1 0,0 0 0,1-1 1,-1 0-1,1-1 0,-1-1 1,1 0-1,-1-1 0,0 0 0,18-8 1,-1 0 41,-1-3 0,0 0 0,-1-2 0,-1 0 0,44-36 0,-55 39-12,-1-1 1,25-28-1,-37 39-14,-1-1-1,0 0 1,1-1 0,-2 1-1,1 0 1,0-1-1,-1 0 1,0 1-1,0-1 1,0 0-1,-1 0 1,0 0 0,0 0-1,0 0 1,0-1-1,-1-9 1,0 14-11,0-1 1,0 1-1,-1 0 1,1-1-1,-1 1 1,1 0-1,-1-1 1,1 1-1,-1 0 1,0 0-1,1-1 1,-1 1-1,0 0 1,0 0-1,0 0 1,0 0-1,0 0 1,0 0-1,0 1 1,0-1-1,-1 0 1,1 0-1,0 1 1,-2-2-1,-1 2-9,1-1-1,0 0 0,0 1 0,-1 0 0,1 0 1,0 0-1,-1 0 0,1 0 0,0 1 0,-4 0 0,-4 2-20,0 0-1,1 1 1,0 0-1,0 1 1,-15 9-1,19-10 15,-1 1-1,1-1 1,0 2-1,0-1 1,1 1 0,0 0-1,0 0 1,0 0-1,1 1 1,0-1-1,0 1 1,-5 13-1,7-16 1,1 1-1,0-1 1,1 1-1,-1-1 1,1 1 0,-1-1-1,1 1 1,1-1-1,-1 1 1,1-1-1,-1 1 1,1-1-1,0 1 1,1-1-1,-1 0 1,1 0 0,0 0-1,0 0 1,0 0-1,1 0 1,-1 0-1,1-1 1,0 1-1,3 2 1,-3-3-6,-1-1 1,1 1-1,0-1 1,0 0-1,-1 0 1,1-1-1,0 1 1,1-1-1,-1 1 1,0-1-1,0 0 1,1 0-1,-1 0 1,0-1-1,1 1 1,4-1-1,-1 0 4,1 0-1,-1-1 1,1 0-1,-1 0 1,1-1-1,-1 0 1,8-4-1,6-3 18,-1-1-1,0-1 1,-1 0-1,18-16 0,-15 9 29,37-41-1,-43 41-13,1 1-1,1 1 1,30-22-1,2 4 351,-38 72-846,0-3 491,-7-22-23,0 1 0,-1 0 0,0 0 0,-1 0 0,1 17 0,-4-26 12,0-1-1,0 0 1,-1 1-1,0-1 1,0 0-1,0 1 1,0-1-1,0 0 1,-1 0-1,0 0 1,0 0-1,0 0 1,0 0-1,-1-1 1,1 1-1,-1-1 1,0 1-1,0-1 1,0 0-1,-1 0 1,-5 4-1,-14 9-408,-1-1-1,-48 22 1,45-26-3627,0-2-3458,6-4-4267</inkml:trace>
</inkml:ink>
</file>

<file path=ppt/ink/ink3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42:28.05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55 65 5425,'-1'-2'793,"0"1"0,0 0 0,0 0 0,0 0 0,0 0 0,-1 0 0,1 0 0,0 1 0,-1-1 0,1 0 0,-1 1 0,1-1 0,-1 1 0,1-1 0,-1 1 0,1 0 0,-1-1 0,1 1 1,-1 0-1,1 0 0,-3 1 0,14-5-661,0 1 1,1 1 0,-1-1-1,22 0 1,12-3-10,98-16 128,-136 22-238,-26-3 2058,-1 0-2080,-1 1 1,-33 1-1,25 5 0,0 1-1,1 1 1,-52 18 0,166-20-278,53-22 416,-73 8-2410,-1 2-5619,-39 6-3658</inkml:trace>
</inkml:ink>
</file>

<file path=ppt/ink/ink3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42:29.40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143 214 8,'-45'-3'3342,"1"5"3447,-1-1 1363,36-5-4064,19-4-3198,19-7-1195,150-32 304,270-38 1,-273 56 86,-156 27-109,-7 0 599,-27-4-110,-1 2-502,-1 0-1,1 1 1,-1 1 0,0 0 0,0 1 0,-28 2 0,-99 19-126,38-4 102,95-15 23,0 0-1,0 0 1,0 1 0,0 1-1,0-1 1,-18 9 0,25-7 18,1 1 0,-1 0 0,1 0 0,-1 0 0,2 0 0,-1 0 0,0 0 0,1 0 0,0 1 0,0-1 0,1 0 0,-1 9 0,-1 2-5,-12 103 23,5 1 1,5 0-1,16 167 0,-11-269-52,0-3-83,0 0 0,1-1 0,0 1 0,6 19 0,-8-33-90,1-1-1,-1 0 1,0 1 0,1-1 0,-1 0 0,1 0-1,-1 1 1,1-1 0,-1 0 0,0 0 0,1 0-1,-1 0 1,1 0 0,-1 0 0,1 1-1,-1-1 1,1 0 0,-1 0 0,1 0 0,-1-1-1,1 1 1,-1 0 0,1 0 0,-1 0 0,1 0-1,-1 0 1,1-1 0,-1 1 0,0 0 0,1 0-1,-1-1 1,1 1 0,21-12-6491,-15 8 3958,13-6-2617</inkml:trace>
</inkml:ink>
</file>

<file path=ppt/ink/ink3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42:30.37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13 444 5457,'-1'0'395,"0"-1"0,0 0 1,0 0-1,0 1 0,1-1 0,-1 0 0,0 0 0,0 0 0,1 0 0,-1 0 1,0 0-1,1 0 0,-1 0 0,1 0 0,0 0 0,-1 0 0,1 0 0,0 0 1,-1 0-1,1-1 0,0 1 0,0-1 0,10-28 2882,31-22-2833,-35 46 105,10-13-247,1 0 1,-2-2-1,-1 0 1,-1 0-1,0-1 1,-2-1-1,0 0 1,-2 0-1,-1-1 1,0 0-1,4-30 1,-11 53-262,-1 0 0,0-1 0,1 1 0,-1 0 0,0-1 0,0 1 0,0 0 0,0-1 0,0 1 1,0 0-1,0-1 0,0 1 0,0 0 0,-1 0 0,1-1 0,-1 1 0,1 0 0,-1 0 0,1-1 0,-1 1 0,1 0 0,-1 0 1,0 0-1,0 0 0,0 0 0,0 0 0,0 0 0,0 0 0,0 0 0,-1 0 0,0 0-37,-1 1 1,1 0-1,-1 0 1,1 0-1,0 0 0,-1 0 1,1 0-1,0 1 0,-1-1 1,1 1-1,0-1 0,-1 1 1,1 0-1,0 0 1,-3 2-1,-2 0-41,0 1 0,0 0 0,0 0-1,1 1 1,0 0 0,0 0 0,0 1 0,1-1 0,-1 1 0,-5 9 0,10-13 28,0 1 0,0-1 1,0 1-1,0 0 0,1-1 0,-1 1 1,1 0-1,-1 0 0,1 0 1,0-1-1,0 1 0,0 0 0,1 0 1,-1-1-1,1 1 0,-1 0 1,1 0-1,0-1 0,0 1 0,0-1 1,0 1-1,1-1 0,-1 1 1,1-1-1,-1 0 0,1 1 0,0-1 1,0 0-1,0 0 0,0 0 1,0-1-1,5 4 0,3 1 9,1 1 0,0-2 0,0 1 0,1-2 0,21 7 0,-30-10-7,-1 0 0,1 0 1,-1 1-1,0-1 1,0 1-1,0 0 0,0-1 1,0 1-1,0 0 1,0 0-1,-1 0 0,1 0 1,-1 0-1,1 1 1,-1-1-1,0 0 0,0 1 1,0-1-1,0 1 1,0-1-1,0 1 1,-1 0-1,0-1 0,1 1 1,-1 0-1,0-1 1,0 5-1,0-2 2,1 0 0,0 1-1,0-1 1,0 0 0,1 0 0,3 8 0,-4-11 4,0 0 0,1-1 0,-1 1 1,1 0-1,-1-1 0,1 1 0,-1-1 0,1 1 1,0-1-1,0 0 0,0 0 0,0 0 0,0 0 1,0 0-1,0 0 0,0 0 0,0-1 1,0 1-1,0-1 0,5 1 0,2-1 15,1 0 1,0 0-1,0-1 0,-1 0 0,1-1 0,0 0 1,-1 0-1,13-6 0,79-36 40,-54 21-30,3 2-22,-17 8 57,-1-1-1,-1-1 1,0-2-1,43-31 0,-152 80 329,2 19-507,71-47 109,-1 0-1,1 1 1,0 0 0,1 0-1,-1 0 1,1 0 0,0 1-1,0 0 1,1 0 0,-1 0-1,-2 8 1,6-13-3,-1-1 1,1 1-1,0 0 0,0 0 0,-1 0 1,1-1-1,0 1 0,0 0 1,0 0-1,0 0 0,0-1 0,0 1 1,0 0-1,0 0 0,0 0 1,1-1-1,-1 1 0,0 0 0,0 0 1,1 0-1,-1-1 0,1 1 1,-1 0-1,0-1 0,1 1 0,-1 0 1,1-1-1,0 1 0,0 0 1,1 0 5,-1 0-1,1-1 1,0 1 0,-1-1 0,1 1 0,0-1 0,0 0 0,-1 0 0,1 0-1,0 0 1,0 0 0,-1 0 0,3-1 0,50-15 128,-38 7-86,0 0 0,-1 0 0,0-2 0,21-18 0,-28 22 42,-1-1 0,0 1 0,0-1 0,0-1 0,-1 1-1,0-1 1,-1 0 0,0 0 0,4-12 0,-9 21-68,1-1 0,-1 1 0,0 0 0,0 0 0,0-1 0,0 1 0,1 0 0,-1-1 0,0 1 0,0 0-1,0-1 1,0 1 0,0 0 0,0-1 0,0 1 0,0 0 0,0-1 0,0 1 0,0 0 0,0-1 0,0 1 0,0 0 0,0 0 0,-1-1 0,1 1 0,0 0-1,0-1 1,0 1 0,0 0 0,-1 0 0,1-1 0,0 1 0,0 0 0,0 0 0,-1-1 0,1 1 0,0 0 0,0 0 0,-1 0 0,1-1 0,0 1-1,-1 0 1,1 0 0,0 0 0,-1 0 0,1 0 0,0 0 0,-1 0 0,1 0 0,0 0 0,0 0 0,-1 0 0,1 0 0,0 0 0,-1 0 0,1 0 0,0 0-1,-1 0 1,1 0 0,0 0 0,-1 0 0,1 0 0,0 1 0,0-1 0,-1 0 0,1 0 0,0 0 0,-1 1 0,1-1 0,-22 15-353,18-8 315,0 1-1,1-1 1,-1 1 0,1 0-1,1 0 1,0 0 0,0 0 0,-2 17-1,4-21 26,-1 0-1,1 0 1,0-1-1,0 1 1,0 0-1,1 0 1,0 0-1,-1 0 1,1 0-1,0 0 1,1 0-1,-1-1 1,1 1-1,0 0 1,0-1-1,0 1 1,0-1-1,0 0 1,1 0-1,5 5 1,-6-7 11,0 0 1,0 0-1,0 0 1,0 0 0,0-1-1,1 1 1,-1-1-1,0 0 1,0 1-1,0-1 1,1 0 0,-1 0-1,0-1 1,0 1-1,1 0 1,-1-1-1,0 1 1,0-1-1,0 0 1,0 0 0,0 0-1,0 0 1,4-2-1,50-36 95,-41 27-105,61-49 143,-69 55-98,-1-1 0,1 1 0,-2-1 1,1 0-1,-1-1 0,0 1 0,0-1 1,5-14-1,-14 36-149,0 0 0,1 0-1,1 0 1,1 0 0,0 0 0,1 24 0,0-34 115,0 0 1,0 1 0,1-1 0,-1 1-1,1-1 1,0 0 0,0 0 0,1 1-1,-1-1 1,1 0 0,0 0 0,0-1-1,1 1 1,-1 0 0,1-1-1,0 1 1,-1-1 0,1 0 0,1 0-1,-1 0 1,0 0 0,1 0 0,0-1-1,-1 0 1,8 4 0,-6-5-8,0-1-1,0 1 1,0-1 0,1 0-1,-1 0 1,0 0 0,0-1 0,0 1-1,0-1 1,0-1 0,0 1-1,0-1 1,7-3 0,61-33-935,-18-2-2912,-22 10-4695,-12 7-2162</inkml:trace>
</inkml:ink>
</file>

<file path=ppt/ink/ink3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42:30.71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21 83 19780,'-3'-7'528,"-3"-4"72,-4-4 129,8 4 15,2 1-200,3 2-272,2-1-256,3 4-80,-3 0-56,6 3-8,-3 4-128,-1 3-376,1 3-721,-3 8-1239,-2 2-1921,0 7-2713,-4 4 905</inkml:trace>
</inkml:ink>
</file>

<file path=ppt/ink/ink3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42:31.76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63 185 16452,'-2'-6'734,"-1"0"0,0 0 0,0 1 0,0 0 1,-1-1-1,1 1 0,-1 0 0,-5-4 1,7 12-746,1 0 1,0 1-1,-1-1 1,1 0-1,0 1 1,0-1-1,1 1 1,-1-1 0,1 1-1,0 3 1,-1 0 29,-4 15-16,2-7 0,-1-1-1,2 1 0,0 0 1,1 0-1,1 1 0,1 20 1,-1-36-1,0 0 0,0 1 0,0-1 0,0 0 0,0 1 0,0-1 1,1 0-1,-1 0 0,0 1 0,0-1 0,0 0 0,0 1 0,0-1 1,1 0-1,-1 0 0,0 0 0,0 1 0,0-1 0,1 0 0,-1 0 1,0 0-1,0 1 0,1-1 0,-1 0 0,0 0 0,0 0 0,1 0 1,-1 0-1,0 0 0,1 0 0,-1 0 0,0 0 0,0 0 0,1 0 1,-1 0-1,0 0 0,1 0 0,15-6 189,15-18 204,-26 20-352,45-38 100,-19 16-135,1 0 0,1 3 0,50-28 0,-82 57-101,-1 1 0,1 0 0,-1-1 1,-1 1-1,1-1 0,-2 8 0,0 4 84,2-13 13,0-1 0,0 1 0,0 0 0,0 0 0,1 0 0,0-1 0,0 1 0,0 0-1,1-1 1,-1 1 0,1-1 0,0 1 0,0-1 0,1 0 0,5 8 0,-6-10 5,1 0 0,-1 0 0,1-1 0,-1 1 0,1 0 0,0-1 0,-1 0 0,1 1 1,0-1-1,0 0 0,0 0 0,0-1 0,0 1 0,0-1 0,0 1 0,1-1 0,-1 0 0,0 0 0,0-1 1,0 1-1,0-1 0,0 1 0,0-1 0,0 0 0,5-2 0,8-3 54,-1 0-1,0-1 1,0-1-1,0 0 1,-1-2-1,-1 1 1,1-1 0,-1-1-1,-1-1 1,21-24-1,-53 65-583,18-25 513,0 0 1,0 0 0,0 0 0,1 1-1,0-1 1,0 1 0,0-1 0,0 1-1,1-1 1,-1 1 0,1 0 0,0-1-1,1 1 1,0 5 0,0-8 8,0 0 0,0 0 0,0 0 0,1-1 0,-1 1 0,0 0 1,1 0-1,0-1 0,-1 1 0,1-1 0,0 0 0,-1 1 0,1-1 0,0 0 0,0 0 1,0 0-1,0 0 0,0 0 0,1-1 0,-1 1 0,0-1 0,0 1 0,0-1 0,1 0 1,-1 0-1,0 0 0,0 0 0,0 0 0,1 0 0,-1-1 0,3 0 0,8 0 25,0-2-1,-1 0 1,1 0 0,-1-1-1,0 0 1,0-1-1,0-1 1,-1 0-1,12-8 1,0-2 75,0-1 0,40-40 0,-90 114-342,24-47 245,1-1 1,0 1-1,0-1 1,1 1-1,0 18 0,5-34 41,1 0-1,-1 0 0,1 0 0,0 1 1,1 0-1,9-8 0,-1-1 20,0 1-61,-7 5-9,0 0-1,1 1 1,0 0-1,0 0 0,0 0 1,1 1-1,0 1 0,14-7 1,-20 14-44,-1 1 0,0 0 0,-1 0-1,1-1 1,0 1 0,-1 0 0,1 0 0,-1 1 0,0-1 0,0 0 0,-1 0 0,2 6 0,3 7 35,-3-12 18,0-1 0,0 1-1,1-1 1,-1 0-1,1 0 1,0 0 0,0 0-1,0 0 1,0 0-1,1-1 1,-1 0 0,1 0-1,-1 0 1,1 0-1,0 0 1,0-1 0,0 0-1,0 0 1,0 0 0,0 0-1,0 0 1,5-1-1,6 2 26,-1-2 0,1 0 0,-1-1-1,29-4 1,-14-1 0,-1-1 0,0-2-1,48-20 1,-65 24 13,0-1 1,0 0-1,-1 0 1,0-1-1,0 0 1,-1-1-1,0 0 0,0 0 1,-1-1-1,0 0 1,13-20-1,-19 27-23,-1 0 1,0 0-1,0-1 0,0 1 0,0-1 0,0 1 1,0-1-1,0 1 0,-1-1 0,0 1 1,1-1-1,-1 1 0,0-1 0,0 0 0,0 1 1,0-1-1,-1 1 0,1-1 0,-1 0 0,0 1 1,-1-5-1,0 6-26,1-1 0,0 1 0,-1-1 0,1 1 0,-1 0 1,0 0-1,1 0 0,-1 0 0,0 0 0,0 0 0,1 1 0,-1-1 0,0 0 0,0 1 1,0-1-1,0 1 0,0 0 0,0 0 0,0 0 0,0 0 0,0 0 0,0 0 0,0 0 1,0 1-1,0-1 0,1 1 0,-1-1 0,0 1 0,-2 1 0,-6 1-32,-1 1-1,1 1 0,0 0 1,1 0-1,-1 1 0,1 0 0,0 0 1,-8 9-1,13-12 11,1 0 1,-1 1-1,1-1 0,0 1 0,1-1 1,-1 1-1,0 0 0,1 0 1,0 0-1,0 0 0,0 0 0,1 1 1,-1-1-1,1 1 0,0-1 0,0 1 1,1-1-1,-1 1 0,1-1 0,0 1 1,1 8-1,-1-12 8,1 1 0,-1-1 0,0 0 0,0 1 0,1-1 0,-1 0 0,1 1 0,0-1 1,-1 0-1,1 0 0,0 1 0,0-1 0,-1 0 0,1 0 0,0 0 0,0 0 0,0 0 0,0 0 0,1 0 0,-1-1 0,0 1 0,0 0 0,0-1 0,3 2 0,-2-2 15,1 0-1,-1 1 1,0-1-1,1 0 1,-1-1-1,0 1 1,0 0-1,1-1 1,-1 1-1,0-1 1,0 0-1,0 0 1,4-1-1,1-2 38,-1 0-1,0 0 1,0 0-1,0-1 1,0 0-1,-1 0 1,1 0-1,5-9 1,-3 2 113,0-2-1,-1 1 1,-1-1-1,0 0 1,0-1-1,-2 1 1,0-1-1,0 0 1,0-17 0,-34 170-1235,15-82 1048,-9 79-1,21-80-3,3 1 0,7 58 0,1 2 52,-4-51-5,-2-43 0,0 1-1,-1-1 1,-1 1-1,-2-1 0,0 0 1,-7 30-1,9-51-33,0 1-1,-1 0 1,1-1-1,0 1 1,-1 0-1,0-1 1,1 1-1,-1-1 1,0 1-1,0-1 1,0 0-1,0 1 1,0-1-1,0 0 1,0 1-1,0-1 1,-1 0-1,1 0 1,0 0-1,-1 0 1,1 0-1,-1 0 1,1-1-1,-1 1 1,1 0-1,-1-1 1,1 1-1,-1-1 1,0 0-1,1 1 1,-1-1-1,0 0 1,1 0-1,-1 0 1,0 0-1,1-1 1,-1 1-1,0 0 1,1-1-1,-1 1 1,-2-1-1,-29-18-3812,6-7-4184,8 4-1843</inkml:trace>
</inkml:ink>
</file>

<file path=ppt/ink/ink3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42:32.14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89 37 11803,'-13'-6'4480,"-5"-4"-3271,-5-1-25,7 6 104,5 3-79,6 1-377,2 1-160,3-2-656,2 4-152,-1-2-24,4 5-16,2-1-144,2 6-585,2 1-1639,4 2-3057,-7 6-6506</inkml:trace>
</inkml:ink>
</file>

<file path=ppt/ink/ink3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42:33.06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30 144 3441,'1'-37'6171,"0"20"-3901,-1 0 0,-1 0 1,0 0-1,-4-22 0,4 40-2243,1-1-1,0 1 1,0-1-1,0 1 1,0-1-1,-1 1 1,1-1-1,0 1 1,0-1-1,-1 0 1,1 1-1,-1-1 1,1 1-1,0-1 1,-1 0-1,1 1 1,-1-1-1,1 0 1,0 0 0,-1 1-1,1-1 1,-1 0-1,1 0 1,-1 1-1,1-1 1,-1 0-1,1 0 1,-1 0-1,1 0 1,-1 0-1,1 0 1,-1 0-1,0 0 1,1 0-1,-1 0 1,1 0-1,-1 0 1,1-1-1,-1 1 1,1 0-1,-1 0 1,1 0-1,0-1 1,-1 1-1,1 0 1,-1-1 0,1 1-1,-1 0 1,1-1-1,0 1 1,-1 0-1,1-1 1,0 1-1,-1-1 1,1 1-1,0-1 1,0 1-1,-1-1 1,1 1-1,0-1 1,-1 38-58,3 0 1,0 0 0,12 53-1,-3-12 34,-10-68-83,1 0-1,0 1 1,0-1 0,1 0-1,0 0 1,7 15-1</inkml:trace>
</inkml:ink>
</file>

<file path=ppt/ink/ink3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42:33.39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67 64 14235,'-3'-5'632,"0"-1"0,-1 1 0,0 0 0,0 0 0,0 0 0,0 1 0,-1-1-1,1 1 1,-1 0 0,0 0 0,0 1 0,-11-6 0,16 9-357,3 1-349,0-1 1,0 1-1,1 0 0,-1 1 1,0-1-1,0 1 0,0-1 1,3 3-1,9 7-1497,-1 0-1,24 25 1,-32-29-411,-1 0-1,1 0 1,-1 1 0,6 13-1,-1 4-5445</inkml:trace>
</inkml:ink>
</file>

<file path=ppt/ink/ink3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42:33.91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1 494 8,'6'-3'12163,"0"-7"-5908,2-5-3924,4-11-3577,-5 8 2567,17-23-616,38-49-1,8-14-200,-47 67-354,-11 20 35,-2 0 0,0-1 1,16-38-1,-26 55-167,0 1 0,0 0 0,0-1 1,0 1-1,0 0 0,0 0 0,0-1 1,0 1-1,0 0 0,0-1 0,0 1 1,0 0-1,0 0 0,0-1 0,-1 1 0,1 0 1,0 0-1,0-1 0,0 1 0,0 0 1,0 0-1,-1-1 0,1 1 0,0 0 1,0 0-1,0 0 0,-1-1 0,1 1 1,0 0-1,0 0 0,-1 0 0,1 0 1,0-1-1,-1 1 0,1 0 0,0 0 0,0 0 1,-1 0-1,-18-2 50,-17 8-314,25-3 216,0 1 0,0 0 1,0 1-1,1 0 0,0 1 0,0 0 0,1 0 0,-16 15 1,23-20 13,0 1 1,0 1-1,0-1 1,1 0 0,-1 0-1,1 1 1,-1-1 0,1 1-1,0-1 1,0 1 0,0 0-1,0-1 1,0 1-1,1 0 1,-1 0 0,0 4-1,2-4-1,0 0 1,-1 0-1,1 0 0,0 0 0,1 0 0,-1 0 0,0-1 1,1 1-1,-1 0 0,1-1 0,0 0 0,0 1 0,0-1 0,0 0 1,0 0-1,1 0 0,-1 0 0,1 0 0,3 1 0,78 45-75,-63-38 47,0 2 1,0 0-1,29 23 1,-45-31 69,0 0-68,0 0 0,-1 0 0,1 0 0,-1 1 0,0 0 0,0 0 0,4 8 0,-7-12 29,-1 1 0,1-1 1,-1 1-1,0 0 0,0-1 1,0 1-1,0-1 0,0 1 0,0 0 1,0-1-1,0 1 0,-1-1 1,1 1-1,-1-1 0,1 1 0,-1-1 1,1 1-1,-1-1 0,0 1 1,0-1-1,0 0 0,0 0 1,0 1-1,0-1 0,0 0 0,0 0 1,0 0-1,-1 0 0,1 0 1,0 0-1,-1 0 0,1-1 1,-1 1-1,1 0 0,-2 0 0,-2 2 36,-1 0 1,1 0-1,0 0 0,-1-1 0,1 0 0,-1 0 0,0 0 0,0 0 0,0-1 0,0 0 0,0-1 0,0 1 0,0-1 0,0 0 0,0-1 0,-7-1 0,12 2-16,1-1 0,0 1 1,-1-1-1,1 0 0,0 0 0,0 1 0,-1-1 0,1 0 0,0 0 1,0 1-1,0-1 0,0 0 0,0 0 0,0 1 0,0-1 1,0 0-1,0 0 0,0 1 0,0-1 0,1 0 0,-1 0 0,0 1 1,0-1-1,1 0 0,-1 1 0,0-1 0,1 0 0,-1 1 0,1-1 1,-1 1-1,1-1 0,-1 0 0,1 1 0,0-1 0,-1 1 0,1 0 1,0-1-1,26-26-160,26-14 97,175-142 136,-197 156-46,-4 4 164,48-51-1,-74 73-166,0 0 1,-1 1-1,1-1 0,0 0 0,-1 1 0,1-1 0,-1 0 0,1 0 1,-1 0-1,1 0 0,-1 1 0,0-1 0,1 0 0,-1 0 0,0 0 1,0 0-1,0 0 0,0 0 0,1 0 0,-1 0 0,-1 0 0,1-1 1,0 2-15,-1-1-1,1 1 1,-1-1 0,1 1 0,-1-1 0,1 1 0,-1-1 0,1 1 0,-1-1 0,0 1 0,1 0 0,-1-1 0,0 1 0,1 0 0,-1 0-1,0 0 1,1-1 0,-1 1 0,0 0 0,0 0 0,-1 0 0,-2 0-29,0 0-1,0 1 1,0-1-1,0 1 1,-1-1-1,1 1 1,0 1 0,-7 2-1,6-1-2,0 0 0,-1 0 0,1 1 0,0-1 0,1 1 0,-1 1 0,1-1 0,-1 0 0,1 1 0,1 0 0,-1 0 0,1 0 0,0 1 1,0-1-1,0 1 0,1-1 0,0 1 0,0 0 0,0 0 0,1 0 0,0 0 0,0 0 0,0 0 0,1 1 0,0-1 0,0 0 0,1 0 0,-1 0 0,1 0 0,1 0 0,-1 0 0,1 0 0,0 0 0,1 0 0,-1-1 0,1 1 0,0-1 0,0 1 0,1-1 0,0 0 0,0-1 0,0 1 0,7 6 0,13 9-12,-18-16 19,-1 0 0,0 0 1,0 0-1,0 0 1,0 1-1,-1 0 0,0 0 1,0 0-1,0 1 1,-1-1-1,5 10 0,-8-13 9,-1-1 0,1 0-1,-1 1 1,1-1 0,-1 0 0,0 0-1,0 0 1,1 0 0,-1 0 0,0 0-1,0 0 1,0 0 0,0 0 0,0 0-1,-1 0 1,1 0 0,0-1-1,0 1 1,0-1 0,-1 1 0,1-1-1,0 1 1,-1-1 0,1 0 0,0 1-1,-3-1 1,-37 8-186,10-7-389,14-4-2936</inkml:trace>
</inkml:ink>
</file>

<file path=ppt/ink/ink3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42:34.59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71 183 3833,'-4'-16'8688,"-5"0"-3757,8 14-4591,-1-1 0,0 1 0,0 0 0,1 0 1,-1 0-1,0 0 0,-1 0 0,1 1 1,0-1-1,0 1 0,-1-1 0,1 1 1,-1 0-1,1 0 0,-1 0 0,0 0 0,-3 0 1,5 1-341,0 1-1,0 0 1,0 0 0,1-1 0,-1 1 0,0 0 0,1 0 0,-1 0 0,1 0 0,-1 0-1,1 0 1,-1 0 0,1 0 0,0 0 0,0 0 0,-1 0 0,1 0 0,0 1 0,0-1-1,0 2 1,-2 28-64,2-28 61,-2 20 5,1 47 14,1-66-15,1 1 0,-1-1 0,1 1 0,0-1 1,0 1-1,1-1 0,-1 0 0,1 0 1,0 1-1,0-1 0,0-1 0,5 7 1,-6-9 3,0 0 0,0 0-1,0 0 1,0 0 0,0 0 0,0-1 0,1 1 0,-1 0 0,0 0 0,0-1 0,1 1 0,-1-1 0,0 0 0,1 1 0,-1-1 0,1 0-1,-1 0 1,0 1 0,1-1 0,-1 0 0,1-1 0,-1 1 0,2 0 0,1-1 16,0-1 0,0 1 0,-1-1 0,1 1 0,0-1 1,-1 0-1,1 0 0,3-4 0,5-5 83,0 0 0,21-25-1,-33 36-102,37-47 133,36-41 153,-75 95-360,2 0 0,-1 0-1,1 0 1,0 0 0,0-1-1,0 1 1,1 0-1,3 10 1,-3-12 76,0 1 1,0-1-1,1 0 0,0 0 0,0 0 0,0 0 1,1-1-1,-1 1 0,1-1 0,0 1 1,1-1-1,-1 0 0,1 0 0,0 0 1,0-1-1,0 1 0,0-1 0,0 0 0,1 0 1,6 3-1,-3-3 5,0-1 1,0 0-1,0 0 1,0-1-1,1 0 0,-1 0 1,0-1-1,0 0 1,1-1-1,-1 0 1,0 0-1,13-3 0,132-40 77,-134 38-61,-1-2 1,0 0 0,-1-1 0,0 0 0,0-2 0,16-13 0,-29 21 7,0-1 0,-1 0 0,0 0 0,1 0-1,-1 0 1,0 0 0,-1-1 0,1 1 0,-1-1 0,0 1-1,0-1 1,0 0 0,-1 0 0,0 0 0,0 0 0,1-6-1,-2 9-24,-1-1-1,1 1 0,0 0 1,0-1-1,-1 1 0,0 0 1,1 0-1,-1 0 0,0 0 1,0-1-1,0 1 0,0 0 1,0 1-1,-1-1 0,1 0 1,0 0-1,-1 0 0,0 1 1,1-1-1,-1 1 0,0-1 1,0 1-1,0 0 0,0 0 1,0 0-1,0 0 0,0 0 1,0 0-1,0 0 0,0 1 1,-1-1-1,1 1 0,0-1 1,0 1-1,-1 0 0,1 0 1,0 0-1,-3 1 0,-2-1-22,1 0-1,-1 1 1,0 0-1,0 0 1,1 1-1,-1 0 1,1 0-1,-1 1 1,1-1-1,0 1 1,0 1-1,0-1 1,0 1-1,1 0 1,-1 0-1,1 1 1,0 0-1,1 0 1,-1 0-1,1 0 1,0 1-1,-6 9 1,8-11 5,0 0 1,0 0 0,0 1 0,0-1-1,1 0 1,0 1 0,0-1 0,0 0-1,0 1 1,1-1 0,0 1 0,0-1-1,0 1 1,0-1 0,1 1-1,0-1 1,0 1 0,0-1 0,0 1-1,1-1 1,-1 0 0,1 0 0,0 0-1,1 0 1,-1 0 0,1 0 0,-1-1-1,1 1 1,0-1 0,1 0 0,-1 0-1,0 0 1,1 0 0,7 4 0,-4-3 7,1-1 1,-1 0-1,1 0 1,0 0-1,-1-1 1,1 0-1,0-1 1,0 0-1,0 0 1,1-1-1,-1 0 1,0 0-1,0-1 1,0 0 0,15-4-1,11-4 23,-1-1 0,43-19 0,-69 25-16,40-15 57,59-35 0,-93 46-4,1-1 0,-2 0 0,1 0-1,-1-1 1,-1-1 0,1 0 0,-2-1-1,16-21 1,-19-2 323,-11 19-197,4 16-187,-1 0 0,1 0 0,0 0 0,-1-1 1,1 1-1,-1 0 0,1 0 0,0 0 0,-1 0 0,1 0 1,-1 0-1,1 0 0,0-1 0,-1 1 0,1 0 1,-1 0-1,1 1 0,0-1 0,-1 0 0,1 0 1,-1 0-1,1 0 0,0 0 0,-1 0 0,1 1 1,-1-1-1,1 0 0,0 0 0,-1 0 0,1 1 1,0-1-1,-1 0 0,1 0 0,-1 1 0,0 1-25,0 0 0,0 0-1,-1 0 1,1-1-1,0 1 1,1 0 0,-1 0-1,0 0 1,0 1-1,1-1 1,-1 0 0,1 0-1,0 0 1,0 0-1,0 1 1,0-1-1,0 0 1,1 4 0,7 42-19,-7-45 33,0 4 13,1 0 0,-1 0 0,0 0 0,0 0 0,-1 0 0,0 0 0,0 1 0,-1-1 0,-2 12 1,1-14-45,0 0 1,0-1 0,0 1 0,-1-1 0,0 0 0,1 0 0,-2 0 0,1 0 0,0 0 0,-1-1 0,1 0 0,-1 1 0,0-1 0,-8 4 0,4-2-203,-39 25-3292,-2-3-5272,0-6-2757</inkml:trace>
</inkml:ink>
</file>

<file path=ppt/ink/ink3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42:41.98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55 10314,'3'5'5532,"-3"-5"-5354,4 0 2677,-4 0-2676,23-2 2030,23-9-1603,-15 1-372,2 1 0,-1 1 0,1 2 0,35-2 0,135 3-137,-184 5-19,-98 4 601,-81 15 0,54-5-584,10 0-227,105-26-10184</inkml:trace>
</inkml:ink>
</file>

<file path=ppt/ink/ink3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42:42.55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0 753 424,'7'-5'1376,"-1"0"0,0 0 0,0-1 0,0 0 0,-1-1 0,0 1 0,0-1 0,7-13 0,26-67 4431,-22 46-4893,40-93 879,-11 26-1483,4 1 0,63-101-1,-186 274 27,33-25-366,2 1 0,2 2-1,-37 59 1,72-101 27,0 1-1,0 0 1,0 0-1,1 0 1,0 0 0,-1 0-1,1 0 1,0 0-1,1 1 1,-1-1-1,0 0 1,1 1 0,0-1-1,0 0 1,0 1-1,0-1 1,0 0-1,1 0 1,0 1 0,-1-1-1,1 0 1,0 0-1,1 1 1,-1-1-1,0 0 1,1-1 0,0 1-1,0 0 1,0 0-1,0-1 1,0 1-1,0-1 1,1 1 0,4 2-1,8 6 4,1-1 0,0 0 0,1-2 0,0 0 0,22 7-1,13 7-23,-50-21 24,0 0 0,0-1 0,-1 1 0,1 0-1,0 0 1,-1 0 0,1 0 0,0 0 0,-1 0 0,1 0 0,-1 1 0,0-1 0,1 1 0,-1-1 0,0 1 0,0-1 0,0 1 0,0 0 0,0-1 0,0 1-1,-1 0 1,1 0 0,-1 0 0,1 0 0,-1-1 0,0 1 0,1 0 0,-1 0 0,0 4 0,-2-3 12,1 1 1,-1-1 0,0 0-1,0 0 1,0 0-1,0 0 1,0 0-1,-1 0 1,1-1-1,-1 1 1,0-1-1,0 0 1,0 0-1,0 0 1,-4 3-1,-19 10 121,0-1 0,-32 12 0,46-22-144,1 0 0,-1 0 0,0-1 1,0-1-1,0 0 0,0-1 0,-1 0 1,-11-1-1,15-3-1712,13-9-6911,4 0-1502</inkml:trace>
</inkml:ink>
</file>

<file path=ppt/ink/ink3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42:42.88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86 52 13035,'-1'-9'1702,"0"5"-948,1 0 1,-1 0-1,0 0 0,0 0 0,0 0 0,-1 1 0,1-1 0,-1 0 0,-2-4 0,-15 69 444,2 54-1458,4 1 0,3 118 1,7-201-3682,-5-13-6796</inkml:trace>
</inkml:ink>
</file>

<file path=ppt/ink/ink3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42:43.65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35 576 11162,'-34'-3'5259,"62"2"-2583,94-14-2079,162-41-1,-125 22-360,-202 77 1738,38-37-1985,0-1 0,1 1-1,-1 0 1,1 0 0,0 0 0,1 0-1,-1 1 1,1-1 0,-3 10-1,6-15 13,0 0 0,0 0-1,0 1 1,0-1-1,0 0 1,0 0 0,0 0-1,0 0 1,0 0-1,1 1 1,-1-1 0,0 0-1,1 0 1,-1 0-1,1 0 1,-1 0 0,1 0-1,0 0 1,-1 0-1,1 0 1,0 0 0,0-1-1,-1 1 1,1 0-1,0 0 1,1 0 0,1 0 9,-1 0 0,0 0 0,0-1 0,1 1 0,-1-1 0,0 0 0,1 1 0,-1-1 0,0 0 0,1 0 0,-1-1 0,3 1 0,4-2 49,1 0 1,-1-1 0,0 0 0,0 0 0,10-6 0,-15 7-1,1-1-1,0 0 1,0 0 0,-1 0 0,0-1-1,0 0 1,0 0 0,0 0 0,0 0-1,-1 0 1,5-8 0,-7 10-38,0 0 0,-1 0 0,1 0 0,-1 0 0,1 0-1,-1-1 1,0 1 0,0 0 0,0 0 0,0 0 0,0 0 0,0-1 0,0 1 0,-1 0 0,1 0 0,-1 0 0,0 0 0,0 0 0,0 0 0,1 0 0,-2 0-1,1 0 1,0 0 0,0 1 0,-1-1 0,1 0 0,-1 1 0,1-1 0,-1 1 0,0 0 0,-3-3 0,0 1-23,0 0 1,0 1-1,0-1 0,0 1 1,-1 0-1,1 1 0,-1-1 1,1 1-1,-1 0 0,0 0 1,0 1-1,-5 0 0,7 0-12,0 0-1,0 0 1,0 0-1,0 0 1,0 1-1,0 0 1,0 0-1,0 0 1,0 0-1,0 1 1,1-1-1,-1 1 1,1 0-1,-1 0 1,1 0-1,0 1 0,-1-1 1,-2 4-1,6-5 7,0 0 0,0 0 0,0-1 0,0 1-1,0 0 1,0 0 0,0-1 0,0 1-1,0 0 1,1-1 0,-1 1 0,0 0 0,0 0-1,1-1 1,-1 1 0,1-1 0,-1 1-1,0 0 1,1-1 0,-1 1 0,1-1 0,0 1-1,-1-1 1,1 1 0,-1-1 0,1 1-1,0-1 1,-1 0 0,1 1 0,0-1 0,-1 0-1,1 0 1,0 1 0,-1-1 0,2 0-1,26 10-8,-4-8 27,1-1 0,-1-1 0,1-1 0,-1-2 0,0 0 0,35-10 0,8 0-12,133-25 58,-215 33 1439,-23 7-1555,28 2 44,0 0 0,0 1 0,0 0 1,0 1-1,1 0 0,0 1 0,-11 9 0,18-14 5,0 0 0,0 0 1,0 0-1,1 1 0,-1-1 0,0 0 0,1 1 0,0-1 0,0 1 1,-1-1-1,1 1 0,1 0 0,-1 0 0,-1 4 0,3-5 7,-1 0-1,0 0 0,1 1 1,-1-1-1,1 0 1,-1 0-1,1 0 0,0 0 1,0-1-1,0 1 0,0 0 1,0 0-1,1 0 1,-1-1-1,0 1 0,1-1 1,-1 1-1,1-1 0,0 0 1,-1 1-1,1-1 1,3 2-1,0-1-4,1 0 1,-1 1-1,1-2 1,0 1-1,-1-1 1,1 1-1,0-2 0,0 1 1,0-1-1,0 0 1,0 0-1,-1 0 1,1-1-1,0 0 0,0 0 1,6-2-1,16-5 14,53-24 0,-65 25 3,9-3 15,0-2 1,0 0-1,-2-2 1,23-16 0,-37 23 5,0-1 0,-1 0 0,0 0 0,0 0 1,-1-1-1,0 0 0,-1-1 0,1 1 1,-2-1-1,0-1 0,0 1 0,5-17 0,-1-11 173,-3-1 0,0 0-1,-3 1 1,-3-79-1,0 62 221,-19 243-897,18-124 20,2 1 1,14 92-1,-11-108-3449,-8-17-6604,2-19 148</inkml:trace>
</inkml:ink>
</file>

<file path=ppt/ink/ink3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42:43.99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175 134 8,'21'-34'3901,"-16"23"-2625,1 1-1,0 0 1,1 0 0,0 0 0,1 1 0,0 0 0,0 1-1,17-14 1,-25 22-1234,0 0-1,0 0 1,0 0-1,0 0 1,0 0-1,0 0 1,1 0-1,-1 0 1,0 0-1,0 0 0,0 0 1,0 0-1,0-1 1,0 1-1,0 0 1,0 0-1,1 0 1,-1 0-1,0 0 1,0 0-1,0 0 1,0 0-1,0 0 1,0 0-1,0 0 0,1 0 1,-1 0-1,0 1 1,0-1-1,0 0 1,0 0-1,0 0 1,0 0-1,0 0 1,0 0-1,1 0 1,-1 0-1,0 0 1,0 0-1,0 0 1,0 0-1,0 0 0,0 1 1,0-1-1,0 0 1,0 0-1,0 0 1,0 0-1,0 0 1,0 0-1,0 0 1,0 1-1,0-1 1,0 0-1,0 0 1,0 0-1,0 0 1,0 0-1,0 0 0,0 0 1,0 0-1,0 1 1,0-1-1,0 0 1,-2 14 1208,-11 16-147,-12-1-574,-1-2 0,-1 0-1,-2-2 1,0-1 0,-54 34-1,66-47-394,15-10-132,0 0-1,0 0 0,1 0 0,-1 1 1,0-1-1,0 0 0,1 1 0,-1 0 0,1-1 1,-1 1-1,1 0 0,0 0 0,0-1 1,-1 1-1,1 0 0,1 0 0,-1 0 0,0 1 1,0-1-1,0 3 0,2-4 0,-1 1 0,0 0 1,1-1-1,0 1 0,-1-1 0,1 0 0,0 1 0,0-1 1,-1 1-1,1-1 0,0 0 0,1 0 0,-1 0 0,0 1 1,0-1-1,0 0 0,1 0 0,-1 0 0,0-1 0,3 2 1,8 4 11,1-1 1,-1 0-1,1-2 1,0 1 0,13 1-1,183 21 54,-68-22-3297,-116-4 1298,9 0-2474,-12 1-1286,-3 0-2985</inkml:trace>
</inkml:ink>
</file>

<file path=ppt/ink/ink3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42:44.37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66 164 1368,'-5'-82'14519,"1"1"-6728,-43 765-7551,41-622-513,5-57-36,-1 29-529,2-33 577,0 0 0,-1 0-1,1 0 1,0 0 0,0 0 0,0 0 0,0 0 0,1 0 0,-1 0 0,0 0 0,0 0 0,1 0 0,-1 1 0,1-1 0,-1-1 0,1 1 0,-1 0 0,1 0-1,-1 0 1,1 0 0,1 1 0</inkml:trace>
</inkml:ink>
</file>

<file path=ppt/ink/ink3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42:44.72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0 226 5361,'2'-9'391,"1"0"0,0-1-1,1 1 1,0 0 0,0 1-1,1-1 1,0 1 0,0 0 0,1 0-1,0 0 1,0 1 0,1 0-1,0 0 1,14-10 0,-6 7-122,1 1 1,0 0 0,0 1-1,1 1 1,0 1 0,0 0-1,20-3 1,-10 2-2,63-12 383,-84 18-584,0 0-1,-1 1 1,1 0 0,0 0 0,0 0-1,-1 1 1,1 0 0,0 0 0,-1 0 0,1 1-1,-1-1 1,10 6 0,-14-7-17,0 1 0,0 0 0,0 0 0,0 0 0,0 0 0,0 0 0,0 0 0,0 0 0,0 0 0,0 0 0,0 0 0,0 0 0,-1 1 0,1-1 0,-1 0 0,1 1 0,-1-1 0,1 0 0,-1 1 0,0-1 0,1 1 0,-1-1 0,0 2 0,-1 1 46,1-1-1,-1 0 0,0 0 1,1 1-1,-2-1 0,1 0 1,0 0-1,0 0 0,-4 5 1,-2 2 103,0-1 0,-1 0 0,0 0 1,-14 13-1,-7 0 242,-41 25 0,25-19-1703,2 3-3946,34-20-3642</inkml:trace>
</inkml:ink>
</file>

<file path=ppt/ink/ink3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42:45.18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16 335 8298,'-7'-11'2696,"6"11"-2374,0-1 0,1 0 0,-1 0 0,0 0 0,1 1 0,-1-1 0,1 0 0,-1 0 0,1 0 0,-1 0 0,1 0 0,0 0 0,-1 0 0,1 0 0,0 0 0,0 0 0,0-2 0,1 1-254,0 1-1,0-1 1,0 0-1,1 1 1,-1-1 0,1 1-1,-1-1 1,1 1 0,-1 0-1,1 0 1,0 0-1,3-2 1,37-21 70,-18 10 133,-1 0-1,0-1 1,29-26 0,-47 37-127,0 0 1,-1-1 0,0 1 0,0-1-1,-1 0 1,1 0 0,-1 0-1,0-1 1,0 1 0,-1-1 0,1 1-1,-1-1 1,-1 0 0,1 0-1,-1 0 1,0 0 0,0 0 0,-1 0-1,0 0 1,0-11 0,-1 14-100,1 1 0,0 0 1,-1-1-1,1 1 0,-1-1 1,0 1-1,0 0 0,0 0 1,0-1-1,0 1 0,-1 0 1,1 0-1,0 0 0,-1 0 1,0 0-1,1 1 1,-1-1-1,0 0 0,0 1 1,0-1-1,0 1 0,0 0 1,0 0-1,-1 0 0,1 0 1,0 0-1,-4-1 0,1 1-40,1 1 0,-1 0 0,1 0 0,-1 0 0,0 0 0,1 0 0,-1 1 0,1 0 0,-1 0 0,1 1 0,-1-1 0,1 1 0,0 0 0,-5 2 0,5-2-33,0 0-1,1 1 0,-1-1 0,0 1 1,1 0-1,-1 0 0,1 0 0,0 1 0,0-1 1,0 1-1,1 0 0,-1-1 0,1 1 0,-3 7 1,4-9 18,1 1 0,-1 0 1,0 0-1,1 0 0,0-1 1,0 1-1,0 0 0,0 0 1,0 0-1,1 0 0,-1-1 1,1 1-1,0 0 0,-1 0 1,1-1-1,1 1 0,-1 0 1,0-1-1,1 1 0,-1-1 1,1 0-1,-1 1 0,1-1 0,0 0 1,3 3-1,3 0-20,-1 1-1,1-1 1,0-1 0,0 0-1,0 0 1,1 0 0,-1-1-1,1 0 1,0-1 0,0 0-1,0 0 1,16 0 0,20 6 9,-44-8 14,0 0 0,0 1-1,0-1 1,0 0 0,0 0-1,0 1 1,-1-1-1,1 0 1,0 1 0,0-1-1,0 1 1,-1-1 0,1 1-1,0-1 1,0 1 0,-1 0-1,1-1 1,0 1-1,-1 0 1,1-1 0,-1 1-1,1 0 1,-1 0 0,0 0-1,1 0 1,-1-1 0,0 1-1,1 0 1,-1 0-1,0 0 1,0 1 0,-8 31-113,-1-2 66,9-30 53,0 0 0,0 0-1,0 0 1,0-1-1,0 1 1,1 0-1,-1 0 1,0 0-1,0 0 1,1 0 0,-1 0-1,0 0 1,1 0-1,-1-1 1,1 1-1,-1 0 1,1 0-1,-1-1 1,1 1 0,0 0-1,-1-1 1,1 1-1,0 0 1,-1-1-1,1 1 1,0-1-1,1 1 1,0 0 4,0 0 0,0-1-1,0 1 1,0-1 0,0 0 0,0 0-1,0 0 1,0 1 0,0-2 0,0 1-1,0 0 1,0 0 0,0-1 0,0 1-1,0-1 1,-1 1 0,1-1 0,0 0-1,0 0 1,2-2 0,38-28 196,-21 15-148,12-8 130,58-55-1,-94 83-206,1 0 0,0 0 0,0 0 0,0 0 0,0 1 0,1-1 0,-1 0 0,1 1 0,0-1 0,1 1 0,-1-1 0,1 6 0,-1 0 42,1 1-1,0-1 0,1 1 1,2 13-1,-3-22-19,1 0-1,0 1 1,-1-1 0,1 0 0,0 0-1,0 1 1,0-1 0,0 0-1,1 0 1,-1 0 0,1 0-1,-1 0 1,1 0 0,-1-1 0,1 1-1,0-1 1,0 1 0,0-1-1,0 1 1,0-1 0,0 0-1,5 2 1,-2-2 14,-1 0-1,1-1 0,0 1 1,0-1-1,0 0 0,0 0 1,0 0-1,-1-1 0,1 0 1,9-2-1,6-4-738,1-1 0,-2-1-1,1-1 1,18-11 0,23-20-9516,-37 18 2006</inkml:trace>
</inkml:ink>
</file>

<file path=ppt/ink/ink3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42:45.52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66 52 10426,'-10'-7'4417,"-4"-3"-2056,-2-1-809,3 3-144,7 3-255,1 4-385,3-2-296,2 1-264,3 0-248,2-1-80,0 3-88,3 0-96,3 5-216,5-2-697,-1 4-1119,3 2-1673,-1 4-2440,-2 0-1105</inkml:trace>
</inkml:ink>
</file>

<file path=ppt/ink/ink3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42:46.06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255 199 12931,'10'-17'5695,"-8"10"-3182,-7 10-1038,3-4-596,2 0-831,1 0-1,-1 0 0,0 0 1,0 0-1,0 0 0,0 0 1,-1 0-1,1-1 0,0 1 0,0 0 1,-1 0-1,1 0 0,-1 0 1,1 0-1,-1 0 0,1 0 1,-1 1-1,1-1 0,-1 0 1,0 0-1,1 0 0,-1 0 1,0 1-1,0-1 0,0 0 1,0 1-1,0-1 0,1 1 1,-1-1-1,0 1 0,0-1 0,0 1 1,-1 0-1,1-1 0,0 1 1,-1 0-1,-5-2-65,0 1-1,0 0 1,0 1 0,0 0-1,0 0 1,0 0-1,0 1 1,-1 0 0,1 0-1,0 1 1,1 0 0,-1 0-1,0 0 1,-11 7-1,7-4-17,-1 2 0,1-1-1,0 2 1,1-1-1,-1 1 1,1 1 0,-11 12-1,19-18 25,-1-1 0,1 1-1,0 0 1,0 0-1,0 0 1,0 0 0,1 0-1,-1 0 1,1 1 0,0-1-1,0 1 1,0-1 0,0 1-1,0-1 1,1 1-1,0-1 1,0 6 0,0-6 1,1 0 0,0 0 0,0-1 1,0 1-1,0 0 0,1 0 0,-1-1 0,1 1 1,-1-1-1,1 1 0,0-1 0,0 0 0,0 1 1,1-1-1,-1 0 0,4 2 0,3 2-3,0-1 0,0-1 0,0 1 0,0-2 0,1 1 0,0-1 0,0-1 0,0 1 0,0-2 0,19 2 0,-5-4 27,0-1 1,0-1-1,-1 0 0,1-2 1,-1-1-1,1-1 0,-2-1 0,1-1 1,-1-1-1,-1-1 0,0 0 0,0-2 1,-1-1-1,-1 0 0,0-1 0,-1-1 1,-1-1-1,0-1 0,26-36 1,-41 50 15,0 0 1,0 0 0,0 0 0,0 0 0,-1 0 0,1-1 0,-1 1-1,0 0 1,0-6 0,-1 9-30,0 0 1,0-1-1,0 1 0,0 0 0,0 0 1,-1 0-1,1 0 0,0 0 0,-1 0 1,1 0-1,0 0 0,-1 0 0,1 0 0,-1 0 1,0 0-1,1 0 0,-1 1 0,0-1 1,1 0-1,-1 0 0,0 1 0,0-1 1,0 0-1,0 1 0,0-1 0,0 1 1,0-1-1,0 1 0,0-1 0,0 1 1,0 0-1,0 0 0,0-1 0,0 1 1,0 0-1,0 0 0,0 0 0,0 0 0,0 0 1,0 0-1,0 1 0,-1-1 0,1 0 1,-2 1-1,-2 1-19,-1 0 0,0 0-1,1 0 1,0 1 0,-1 0 0,1 0-1,0 0 1,1 1 0,-1-1 0,0 1 0,1 0-1,-5 6 1,3-3-1,0 0-1,0 0 1,0 1-1,1 0 1,0 0-1,0 0 1,-3 10 0,7-16 4,0 0 0,0 0 0,0 0 1,1 0-1,-1 1 0,1-1 0,-1 0 1,1 1-1,0-1 0,0 0 1,0 0-1,0 1 0,0-1 0,0 0 1,1 1-1,-1-1 0,1 0 1,-1 1-1,1-1 0,0 0 0,0 0 1,0 0-1,0 0 0,0 0 1,1 0-1,-1 0 0,1 0 0,-1-1 1,1 1-1,0 0 0,-1-1 1,1 0-1,0 1 0,0-1 0,0 0 1,0 0-1,0 0 0,0 0 1,1 0-1,-1 0 0,0-1 0,0 1 1,1-1-1,3 1 0,6 0-9,-1 0-1,1-1 0,-1 0 1,1-1-1,-1 0 1,0 0-1,20-7 0,7-3 45,-1-3-1,68-35 1,-87 40 26,-2-1 1,0-1-1,0-1 1,-1 0-1,0 0 0,-1-2 1,-1 0-1,12-16 0,-23 29-24,-1 0-1,0-1 0,0 1 1,0-1-1,0 0 0,0 1 1,0-1-1,0 0 0,0 1 0,-1-1 1,1 0-1,-1 0 0,1 0 1,-1 0-1,0 0 0,0 1 1,0-1-1,0 0 0,0 0 1,0 0-1,0 0 0,-1-2 0,0 3-11,0-1-1,0 1 0,0 0 1,0 0-1,-1 0 1,1-1-1,0 1 0,-1 1 1,1-1-1,-1 0 0,1 0 1,-1 0-1,1 1 1,-1-1-1,1 1 0,-1-1 1,1 1-1,-1 0 0,-3-1 1,-3 0-18,0 1 1,0 0-1,0 0 1,0 1-1,0 0 0,-1 0 1,1 1-1,-15 5 1,20-6-5,-1 1 1,1-1-1,0 1 1,0-1-1,0 1 1,0 0-1,0 0 1,0 1-1,0-1 0,0 0 1,1 1-1,0 0 1,-1 0-1,1-1 1,0 1-1,0 1 1,1-1-1,-1 0 1,0 0-1,1 1 1,0-1-1,0 0 1,0 1-1,0 4 0,1-2-9,0 0 0,1 0 0,0 0 0,0-1 0,1 1 0,0 0-1,0-1 1,0 1 0,1-1 0,-1 1 0,1-1 0,0 0 0,1 0 0,4 5-1,33 26-63,2 1 25,-41-35 58,-1 0-1,1 0 1,0 0 0,0 1 0,-1-1-1,1 0 1,-1 1 0,0-1-1,0 1 1,0 0 0,0-1 0,0 1-1,0 0 1,-1 0 0,1 2-1,-2-2 9,1-1 0,-1 1-1,0-1 1,1 0-1,-1 1 1,0-1 0,-1 0-1,1 0 1,0 0 0,-1 1-1,1-1 1,-1-1-1,0 1 1,1 0 0,-1 0-1,0-1 1,0 1 0,0-1-1,0 1 1,0-1-1,-4 1 1,-54 24 16,50-22-70,-59 17-1113,45-17-2075,2-1-4007</inkml:trace>
</inkml:ink>
</file>

<file path=ppt/ink/ink3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42:48.37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237 1013 1384,'43'-41'10703,"-4"-10"-5036,-33 42-5239,0 0 1,-1-1 0,0 1 0,-1-1 0,0 0 0,0 0-1,-1-1 1,-1 1 0,3-15 0,-5 23-384,0 1 1,0-1-1,0 1 1,0-1-1,0 0 0,0 1 1,0-1-1,0 1 0,-1-1 1,1 1-1,-1-1 1,1 1-1,-1-1 0,1 1 1,-1-1-1,0 1 0,0 0 1,0-1-1,0 1 0,0 0 1,0 0-1,0 0 1,0 0-1,-2-2 0,0 2-29,1 0-1,-1 0 0,1 1 0,-1-1 1,0 0-1,1 1 0,-1 0 0,0 0 0,1 0 1,-1 0-1,0 0 0,1 0 0,-4 1 1,-6 2-43,0 0 0,0 1 0,1 0 1,-1 1-1,-11 7 0,-95 62-91,106-66 100,1 2 1,-1-1-1,2 1 0,0 1 0,0 0 0,1 0 1,-12 18-1,20-26 8,-1-1 0,1 1 0,-1-1 1,1 1-1,0 0 0,0 0 0,0 0 0,1 0 0,-1-1 1,1 1-1,-1 0 0,1 0 0,0 0 0,0 0 0,1 5 1,-1-7 1,1 1 1,-1-1-1,1 1 1,0-1-1,0 1 1,0-1-1,0 0 1,0 1-1,0-1 1,0 0-1,0 0 1,0 0-1,1 0 1,-1 0-1,0 0 1,1 0 0,-1 0-1,1 0 1,-1-1-1,3 2 1,3-1 13,0 1 1,1-1 0,-1 0-1,0-1 1,1 1-1,-1-2 1,0 1 0,1-1-1,-1 0 1,12-3 0,-1-2 28,0-1 1,-1 0 0,0-1 0,0-1 0,-1 0 0,0-2 0,-1 0 0,0 0 0,-1-1 0,0-1 0,24-29 0,-19 18 20,-1-1-1,-1 0 0,-1-1 0,-2-1 1,0-1-1,15-47 0,-16 30 68,-2-1-1,-2 0 0,-3 0 1,-1-1-1,-2 0 0,-5-74 1,2 120-112,0 0 1,0 0 0,0-1 0,0 1 0,0 0 0,0 0 0,0-1 0,0 1 0,0 0 0,0 0 0,-1 0 0,1-1 0,0 1 0,-1 0 0,1 0 0,-1 0 0,0 0-1,1 0 1,-1 0 0,0 0 0,1 0 0,-1 0 0,0 0 0,0 0 0,0 0 0,0 1 0,0-1 0,-2-1 0,1 3-25,1-1 0,-1 1 0,0-1 0,1 1 0,-1 0 0,0-1 0,1 1 1,-1 0-1,1 0 0,0 0 0,-1 0 0,1 1 0,0-1 0,-1 0 0,1 1 0,-1 1 0,-9 12-98,0 0-1,-11 23 1,3 0 84,2 1 0,2 0 0,2 1 0,-15 74 0,24-95 25,1 0 0,1 0 1,1 0-1,1 1 0,0-1 0,2 0 1,0 0-1,1 0 0,1 0 0,0 0 1,2-1-1,13 31 0,-14-40 0,1 1 0,0-2 0,0 1 0,1-1 0,0 0 0,1 0-1,0-1 1,0 0 0,0 0 0,1-1 0,0 0 0,13 6 0,-8-6 1,0 0-1,1 0 1,0-2 0,0 0 0,0 0-1,1-1 1,-1-1 0,19 0 0,-19-2 6,0 0 1,0-1 0,-1 0 0,1-1-1,0-1 1,0 0 0,-1-1 0,0 0-1,0-1 1,0-1 0,-1 0 0,1-1-1,-1-1 1,-1 0 0,0-1 0,0 0-1,-1 0 1,21-23 0,-27 25 21,-1-1-1,0 0 1,-1 0 0,1 0-1,-1-1 1,-1 1 0,0-1-1,2-11 1,-4 17-22,1-1-1,-1 0 1,0 1-1,0-1 1,-1 1-1,1-1 0,-1 1 1,1-1-1,-1 1 1,-2-6-1,2 7-13,0 1 1,0 0-1,0-1 0,0 1 0,0 0 0,0-1 0,0 1 0,0 0 0,0 0 0,-1 0 0,1 0 1,0 0-1,-1 1 0,1-1 0,-1 0 0,1 0 0,-1 1 0,1-1 0,-1 1 0,1 0 1,-1-1-1,0 1 0,-2 0 0,-2 0-18,0 1 0,1 0 0,-1 1 0,1-1 0,-1 1 0,1 0 0,0 0 0,0 1 0,0-1 0,0 1 0,0 0 0,0 1 0,1-1 0,0 1 0,0 0 0,0 0-1,0 0 1,-4 6 0,3-4 5,0 1 0,0 0 0,0 0 0,1 0 0,0 0 0,0 1 0,1-1 0,0 1 0,0 0 0,1 0 0,-2 15 0,3-19 5,1 0 1,0-1-1,1 1 0,-1 0 0,0 0 0,1 0 0,0 0 0,0-1 0,0 1 0,1 0 1,-1-1-1,1 1 0,0-1 0,0 0 0,0 1 0,0-1 0,0 0 0,1 0 1,3 3-1,-1-2 3,0-1 0,0 0 0,1 0 1,-1 0-1,1 0 0,-1-1 0,1 0 1,0 0-1,0-1 0,0 0 0,7 1 0,9 0 8,0-2-1,0 0 0,0-1 0,0-1 0,34-9 0,-22 3 40,0-1 0,-1-2-1,0-2 1,0-1 0,-2-1-1,0-2 1,39-27 0,-70 45-32,0-1 1,-1 0 0,1 0 0,0 0-1,0 1 1,0-1 0,0 0 0,0 0-1,0 0 1,0 1 0,0-1 0,0 0-1,0 0 1,1 0 0,-1 1 0,0-1 0,0 0-1,0 0 1,0 0 0,0 0 0,0 1-1,0-1 1,0 0 0,0 0 0,1 0-1,-1 0 1,0 1 0,0-1 0,0 0-1,0 0 1,1 0 0,-1 0 0,0 0-1,0 0 1,0 0 0,0 0 0,1 1-1,-1-1 1,0 0 0,0 0 0,0 0 0,1 0-1,-1 0 1,0 0 0,0 0 0,0 0-1,1 0 1,-1 0 0,0 0 0,0 0-1,0-1 1,1 1 0,-1 0 0,0 0-1,0 0 1,0 0 0,1 0 0,-1 0-1,1-1 25,-1 1 0,1-1-1,0 1 1,-1 0 0,1-1 0,-1 1-1,1-1 1,-1 0 0,1 1-1,-1-1 1,1 1 0,-1-1-1,1 0 1,-1 1 0,0-1-1,1 0 1,-1 1 0,0-1-1,0 0 1,0 0 0,1 1-1,-1-1 1,0 0 0,0 0-1,0 1 1,0-1 0,0 0-1,0 0 1,-1 1 0,1-1-1,0 0 1,0 0 0,0 1-1,-1-1 1,0-1 0,1 1-25,0 1 0,0-1 0,-1 0 0,1 0 0,-1 1-1,1-1 1,-1 0 0,1 1 0,-1-1 0,1 0 0,-1 1 0,1-1 0,-1 1 0,0-1 0,1 1 0,-1-1 0,0 1 0,0-1 0,1 1 0,-1 0 0,0 0 0,0-1 0,1 1 0,-1 0-1,0 0 1,0 0 0,0 0 0,0 0 0,1 0 0,-1 0 0,0 0 0,0 0 0,0 0 0,1 0 0,-1 0 0,0 1 0,0-1 0,0 0 0,1 1 0,-1-1 0,0 0 0,1 1-1,-1-1 1,0 1 0,0 0 0,-32 21-254,27-15 230,0 0-1,1 1 0,-1 0 0,2 0 1,-1 0-1,-4 12 0,8-18 7,0 0-1,0 0 1,0 0-1,1 0 1,-1 0-1,1 0 1,-1 0-1,1 0 1,0 0-1,-1 0 1,1 0 0,0 0-1,1 0 1,-1 0-1,0 0 1,1 0-1,-1 0 1,1 0-1,-1 0 1,1 0-1,0 0 1,0 0-1,0-1 1,0 1 0,0 0-1,0 0 1,0-1-1,1 1 1,-1-1-1,1 1 1,-1-1-1,1 0 1,-1 0-1,4 2 1,-1-1 5,1-1 0,-1 0 0,0-1 0,0 1 0,1-1 0,-1 1 0,0-1 0,0-1 0,1 1 0,-1-1 0,0 1 0,0-1 0,1 0 0,5-3-1,58-25 61,-63 27-48,26-13 23,1-2 1,-2 0-1,0-2 1,-2-2 0,38-33-1,-54 42 26,-1 1 1,-1-2-1,-1 1 0,1-1 1,-2-1-1,0 0 0,0 0 1,-2 0-1,0-1 0,0 0 1,-1 0-1,-1-1 0,-1 1 1,3-24-1,-1-9 94,0 4 124,-1 0-1,-4-49 1,0 93-270,1-1 0,-1 1-1,0 0 1,0 0 0,0 0 0,0 0 0,0 0 0,0-1-1,0 1 1,0 0 0,0 0 0,0 0 0,0 0 0,0 0-1,0-1 1,0 1 0,0 0 0,0 0 0,0 0-1,0 0 1,0 0 0,0-1 0,0 1 0,0 0 0,0 0-1,0 0 1,0 0 0,0 0 0,-1 0 0,1-1 0,0 1-1,0 0 1,0 0 0,0 0 0,0 0 0,0 0-1,0 0 1,0 0 0,-1 0 0,1 0 0,0 0 0,0-1-1,0 1 1,0 0 0,0 0 0,-1 0 0,1 0 0,0 0-1,0 0 1,0 0 0,0 0 0,0 0 0,-1 0-1,1 0 1,0 0 0,0 0 0,0 0 0,0 0 0,0 0-1,0 0 1,-1 1 0,1-1 0,0 0 0,-8 12-248,-6 19 26,-7 23 214,3 0-1,-13 65 0,27-100-3,2-1 0,-1 0 0,2 1 0,1-1 0,0 1 0,1-1 0,1 1 0,1-1 0,0 0 0,12 33 0,-13-46-1,0-1 0,0 1 0,0-1 0,0 0 0,1 0 0,0 0 0,-1 0 0,2 0 0,-1 0 0,0-1 0,1 0 0,0 0 0,-1 0 0,1 0 0,0 0 0,1-1 0,-1 1 0,8 2 0,-5-3 9,0-1-1,0 0 0,1 0 0,-1 0 1,0-1-1,0 0 0,0-1 1,1 1-1,-1-1 0,0-1 0,10-2 1,0-2 27,0-1 0,0 0 0,-1-1 0,-1 0 0,1-2 0,-1 1 0,-1-2 0,0 0 0,17-17 0,-21 16 9,-1 0 0,1-1-1,8-16 1,-15 23 0,0 1-1,0-1 1,0 0-1,-1 0 1,0 0 0,0 0-1,-1 0 1,1 0-1,-2 0 1,2-10 0,-2 16-33,0 0 0,0-1 1,0 1-1,0-1 0,0 1 1,0 0-1,0-1 0,0 1 1,0 0-1,0-1 0,0 1 1,-1-1-1,1 1 0,0 0 1,0-1-1,0 1 1,0 0-1,-1-1 0,1 1 1,0 0-1,0-1 0,-1 1 1,1 0-1,0 0 0,-1-1 1,1 1-1,0 0 0,-1 0 1,1-1-1,0 1 0,-1 0 1,1 0-1,0 0 1,-1 0-1,1 0 0,0 0 1,-1-1-1,0 1 0,-15 9-303,-10 20-104,21-20 371,0 1 0,1-1 0,1 1 0,-1 0-1,2 0 1,-1 0 0,2 0 0,-1 1 0,1 10 0,0-17 13,1 0 1,1 0 0,-1 0 0,1 0 0,-1 0-1,1 0 1,0 0 0,1 0 0,-1 0 0,1 0-1,-1 0 1,1-1 0,0 1 0,1-1 0,-1 1-1,1-1 1,-1 0 0,1 0 0,0 0 0,0 0-1,0-1 1,0 1 0,1-1 0,-1 0 0,6 3-1,1-1 44,0 0 0,-1 0 0,2-1 0,-1-1 0,0 1-1,1-2 1,-1 1 0,1-2 0,-1 1 0,1-1-1,-1-1 1,1 0 0,-1 0 0,1-1 0,-1-1 0,0 1-1,0-2 1,0 1 0,0-1 0,-1-1 0,1 0 0,-1 0-1,0-1 1,-1 0 0,10-9 0,-16 12 10,0 0-1,0 0 1,0 0 0,0-1 0,0 1 0,-1-1-1,1 0 1,-1 1 0,0-1 0,0 0-1,0 0 1,0-7 0,-2 14-45,1-1 0,0 0-1,0 0 1,0 0 0,0 1 0,0-1 0,0 0-1,1 0 1,-1 1 0,1-1 0,0 0 0,-1 0-1,1 0 1,0 0 0,0 0 0,0 0 0,1 0 0,-1 0-1,0-1 1,1 1 0,-1 0 0,1-1 0,-1 1-1,1-1 1,0 1 0,0-1 0,0 0 0,0 0-1,0 0 1,0 0 0,0 0 0,0 0 0,0 0 0,0-1-1,4 1 1,7-2 64,-1-1 1,1 0-1,-1-1 0,0 0 1,1-1-1,-2-1 1,1 0-1,-1 0 0,1-1 1,-1-1-1,-1 0 0,1 0 1,-2-1-1,1 0 0,13-15 1,-23 23-65,0 0 1,1 1-1,-1-1 1,0 0-1,1 0 1,-1 0-1,0 0 1,1 1-1,-1-1 1,0 0-1,0 0 0,1 1 1,-1-1-1,0 0 1,0 1-1,1-1 1,-1 0-1,0 0 1,0 1-1,0-1 1,0 1-1,1-1 1,-1 0-1,0 1 1,0-1-1,0 0 1,0 1-1,0-1 1,0 0-1,0 1 1,0-1-1,0 1 1,0-1-1,0 0 1,0 1-1,0-1 1,-1 0-1,1 1 1,0-1-1,0 1 1,9 33 1,-9-33 23,1 0 0,-1-1-1,1 1 1,0 0 0,-1 0-1,1-1 1,0 1-1,0 0 1,-1-1 0,1 1-1,0 0 1,0-1 0,0 1-1,0-1 1,0 0-1,0 1 1,0-1 0,0 0-1,0 0 1,0 1-1,0-1 1,0 0 0,0 0-1,0 0 1,0 0 0,0 0-1,0 0 1,0 0-1,0-1 1,0 1 0,0 0-1,-1-1 1,1 1 0,2-1-1,38-17 167,75-46 0,-52 27 75,-60 35-253,0 0 0,0 0 0,0 1 0,1-1 1,-1 1-1,0 0 0,1 0 0,-1 0 0,1 1 1,0 0-1,-1 0 0,1 0 0,-1 0 0,1 1 1,-1-1-1,1 1 0,4 2 0,40 3 56,-29-8-26,1 0 0,-1-1 0,1-2 0,-1 0 0,-1-1 0,1 0 0,-1-2 0,0-1 0,19-11 0,-36 19-4,0 1 1,0-2-1,0 1 0,0 0 0,0 0 0,-1-1 0,1 1 0,0-1 0,-1 1 0,1-1 1,-1 0-1,0 0 0,1 1 0,-1-1 0,0 0 0,0 0 0,0 0 0,0 0 0,0-1 1,-1 1-1,1 0 0,-1 0 0,1 0 0,-1-1 0,0 1 0,0 0 0,0 0 0,0-1 1,0 1-1,-1 0 0,1 0 0,-1-1 0,1 1 0,-1 0 0,-2-4 0,2 4-25,-1-1-1,0 1 0,0 0 0,-1 0 1,1 0-1,0 0 0,-1 0 0,1 1 1,-1-1-1,1 1 0,-1 0 0,0 0 0,0 0 1,1 0-1,-1 0 0,0 0 0,0 1 1,0-1-1,0 1 0,0 0 0,0 0 1,0 0-1,0 0 0,0 0 0,0 1 1,0 0-1,-4 1 0,0 0-17,1 1 0,-1 0 0,1 0-1,-1 1 1,1 0 0,0 0 0,0 1 0,1-1-1,-1 1 1,1 1 0,0-1 0,1 1 0,-1-1 0,1 1-1,0 1 1,0-1 0,1 0 0,0 1 0,-4 12-1,5-14-14,1-1 0,0 0-1,0 0 1,0 1-1,0-1 1,1 0-1,0 1 1,0-1 0,0 1-1,0-1 1,1 1-1,0-1 1,-1 0-1,2 1 1,-1-1 0,0 0-1,1 0 1,0 0-1,0 0 1,0 0-1,0 0 1,1-1 0,0 1-1,0-1 1,-1 1-1,2-1 1,-1 0-1,0 0 1,1-1 0,-1 1-1,1-1 1,0 0-1,0 1 1,4 0-1,1 0-4,-1 0-1,0-1 1,1 0-1,0-1 0,-1 0 1,1 0-1,0-1 1,0 0-1,13-2 1,85-17 46,-62 9-16,-5 3 25,11-2 155,95-29 0,-133 33-12,0 0-1,0-1 0,-1 0 0,1 0 0,-2-1 0,1-1 0,-1 0 0,0-1 0,-1 0 1,0-1-1,0 0 0,10-14 0,-19 24-136,-1-1-1,1 1 1,0-1 0,-1 0 0,1 0-1,-1 1 1,1-1 0,-1 0 0,1 0-1,-1 1 1,0-1 0,1 0-1,-1 0 1,0 0 0,0 0 0,1 1-1,-1-1 1,0 0 0,0 0 0,0 0-1,0 0 1,0 0 0,0 0 0,-1 0-1,1 0 1,0 1 0,0-1 0,-1 0-1,1 0 1,0 0 0,-1 0 0,1 1-1,-1-1 1,1 0 0,-1 0 0,1 1-1,-1-1 1,1 0 0,-1 1 0,0-1-1,1 1 1,-1-1 0,0 1-1,0-1 1,1 1 0,-1-1 0,0 1-1,0 0 1,0 0 0,0-1 0,0 1-1,1 0 1,-1 0 0,0 0 0,0 0-1,0 0 1,0 0 0,0 0 0,0 0-1,0 0 1,-1 0 0,-5 0-44,0 0 1,-1 1-1,1-1 0,-1 1 1,1 1-1,-9 2 0,1 1-2,1 1-1,-1 1 0,-16 11 1,27-16-3,1 0 0,-1 0 0,1 1 0,0 0-1,0-1 1,0 1 0,0 0 0,1 0 0,-1 0 0,1 1 0,0-1 0,0 1 0,0-1 0,0 1 0,0 0 0,1-1 0,0 1 0,-2 6 0,3-9 13,0 0 1,0-1 0,0 1-1,0 0 1,0-1-1,0 1 1,0 0 0,0-1-1,0 1 1,0 0-1,0-1 1,0 1-1,0 0 1,0-1 0,1 1-1,-1 0 1,0-1-1,1 1 1,-1 0-1,0-1 1,1 1 0,-1-1-1,1 1 1,-1-1-1,1 1 1,-1-1-1,1 1 1,-1-1 0,1 1-1,-1-1 1,1 0-1,0 1 1,-1-1-1,2 0 1,0 1 9,0-1 0,0 0 0,1-1 0,-1 1 0,0 0 0,0 0 0,0-1 0,0 0 0,0 1 0,1-1 0,1-1 0,5-3 43,0 1 1,0-2-1,-1 1 0,9-8 0,-3-1 13,-1 0-1,0-1 1,-2-1-1,1 0 1,-2 0-1,0-1 1,-1-1-1,-1 1 1,8-27-1,4-20 232,14-94 0,-12 53 29,-13 68-152,-4 24-32,-1-1 0,-1 1 0,-1-1 0,0 0 0,-1 0 0,0-15 0,-9 40-949,-2 13 572,-44 144-503,-58 318-1,110-474 500,-2 5-230,2 0-1,-1 33 1,3-47 388,0-1-1,0 1 1,0 0 0,0-1-1,1 1 1,-1 0 0,1-1-1,-1 1 1,1-1 0,0 1-1,0-1 1,0 1 0,0-1-1,1 0 1,-1 1 0,1-1-1,-1 0 1,1 0 0,0 0-1,0 0 1,0 0-1,0 0 1,0-1 0,0 1-1,0-1 1,4 2 0,-5-2-246,1-1 1,-1 0-1,0 0 1,1 1-1,-1-1 1,1 0-1,-1 0 1,0 0 0,1-1-1,-1 1 1,1 0-1,-1 0 1,0-1-1,1 1 1,-1-1-1,0 1 1,2-2-1,13-7-9359</inkml:trace>
</inkml:ink>
</file>

<file path=ppt/ink/ink3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42:48.75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16 3 23637,'-6'-1'224,"-1"-1"-224,4 2-176,6 2-352,4 4 296,1 4 80,10 1-80,3 2-944,-4 1-3089,-1-1-8250</inkml:trace>
</inkml:ink>
</file>

<file path=ppt/ink/ink3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45:15.61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22 8,'2'-20'10183,"-2"19"-10143</inkml:trace>
</inkml:ink>
</file>

<file path=ppt/ink/ink3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45:18.22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188 410 8,'-103'-16'1773,"38"-1"6736,46 6-3720,18 9-3207,12 7-1538,-3-2 36,1 0-1,-1 0 1,1-1 0,0 0 0,0 0-1,0-1 1,0 0 0,9-1-1,76-6 365,-71 4-357,106-16 270,138-37 0,-8 0 55,123-1 52,512-9 0,322 2-265,-339 11 26,2 38-28,-209 35-20,219 4 0,658 21-76,-172 90-52,-1363-134-50,1349 85 65,-1046-90 86,-1-13-1,434-77 0,-586 57 467,-153 33-352,-2 1-179,-9 6-2639</inkml:trace>
</inkml:ink>
</file>

<file path=ppt/ink/ink3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45:30.929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91 27 1984,'-21'-7'13712,"10"20"-9238,3 1-5505,4-9 1065,-3 6-10,-1 1 1,1 1 0,-6 15 0,12-26-33,1 1 0,-1-1 0,0 1 0,1-1 0,-1 1 0,1-1 0,0 1 0,0-1 0,0 1 0,1 4 0,-1-6 0,0 0 1,1 0-1,-1 0 0,1 0 1,-1 0-1,1 0 0,-1 0 1,1 0-1,0 0 0,-1 0 1,1-1-1,0 1 0,0 0 0,0 0 1,0-1-1,0 1 0,-1-1 1,1 1-1,0-1 0,0 1 1,0-1-1,1 1 0,-1-1 0,0 0 1,2 1-1,-1-1 55,1 0-1,0-1 1,0 1-1,-1 0 1,1-1-1,0 1 1,-1-1-1,1 0 1,0 0-1,-1 0 1,1 0-1,-1-1 1,0 1-1,1-1 1,-1 1-1,0-1 1,0 0-1,0 0 1,3-3-1,0 0 110,0-1 0,0 1-1,-1-1 1,0 0 0,0 0 0,3-10-1,-4 9 96,0-1-1,-1 1 0,0-1 0,-1 0 0,2-13 0,-3 20-208,0-1 0,0 1 0,0 0-1,0 0 1,0 0 0,-1-1 0,1 1-1,0 0 1,-1 0 0,1 0 0,0 0 0,-1 0-1,0 0 1,1 0 0,-1-1 0,1 2-1,-1-1 1,-2-2 0,2 2-36,0 1 1,0-1-1,-1 1 1,1 0-1,0-1 1,-1 1-1,1 0 1,0 0-1,-1 0 0,1 0 1,0 0-1,-1 0 1,1 0-1,-1 0 1,1 1-1,0-1 1,0 0-1,-1 1 1,1-1-1,0 1 1,-2 0-1,-4 3-43,1 0 0,0 0 0,0 0 0,0 1 0,0 0-1,1 0 1,-1 1 0,2-1 0,-1 1 0,-4 8 0,5-10 0,2 0 0,-1 0 0,0 1 0,1-1-1,0 1 1,0-1 0,0 1 0,1 0 0,-1 0 0,1 0 0,0 0 0,1 0 0,-1 0 0,1 0 0,1 10-1,-1-14 27,0 0 0,0 0-1,1 0 1,-1 0 0,0 0-1,1 0 1,-1 0-1,1 0 1,-1 0 0,1 0-1,-1 0 1,1 0 0,0 0-1,-1 0 1,1-1-1,0 1 1,0 0 0,0 0-1,-1-1 1,1 1 0,0-1-1,0 1 1,0-1-1,0 1 1,0-1 0,0 0-1,2 1 1,-1-1 19,0 0-1,1 0 1,-1 0 0,0-1 0,0 1-1,1-1 1,-1 1 0,0-1-1,0 0 1,0 0 0,0 0 0,3-2-1,4-2 66,0-2 0,-1 1-1,0-1 1,11-12 0,-9 8 98,0-1 0,-1 0 1,12-22-1,-19 32-116,-1 0 0,0 0 1,0-1-1,0 1 0,0-1 0,-1 1 1,1-1-1,-1 1 0,1-1 1,-1 0-1,0 1 0,0-1 0,0-3 1,-1 5-43,1 0 1,-1-1 0,0 1-1,1 0 1,-1 0-1,0 0 1,0 0 0,0 0-1,0 0 1,0 0 0,0 0-1,0 0 1,0 0-1,0 0 1,0 1 0,0-1-1,0 0 1,-1 1 0,1-1-1,0 1 1,-1-1-1,1 1 1,0 0 0,-1 0-1,1-1 1,0 1 0,-3 0-1,1 0-122,-1 0 0,0 1 0,0-1 0,0 1-1,1 0 1,-1 0 0,0 0 0,1 0 0,-1 1 0,0-1-1,1 1 1,0 0 0,-1 0 0,-2 3 0,-8 10-3493,7 1-4448,8-3-3078</inkml:trace>
</inkml:ink>
</file>

<file path=ppt/ink/ink3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45:37.128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51 667 3017,'-37'27'9511,"24"-19"-5674,20-16 808,7-5-4393,0-2 1,-2 0-1,15-20 1,10-13-4,28-34 161,76-128 0,2-4-203,-140 212-149,-1 0-1,0-1 1,-1 1 0,1-1 0,0 0 0,-1 1 0,1-1 0,-1 0 0,0 0 0,0 0 0,0 0-1,0 0 1,-1 0 0,1-4 0,-1 7-31,0-1 0,0 0 0,-1 1 0,1-1 0,0 0 0,-1 1 0,1-1 0,0 1 0,-1-1 0,1 0 0,-1 1 0,1-1 0,-1 1 0,1-1 0,-1 1 0,1 0 0,-1-1 0,1 1 0,-1-1 0,0 1 0,1 0 0,-2-1 0,-27-3-155,25 4 101,0 0 0,0 0 0,0 1 0,1-1-1,-1 1 1,0 0 0,0 0 0,1 0 0,-1 0 0,1 1 0,-1-1-1,1 1 1,-1 0 0,1 0 0,0 0 0,0 1 0,0-1-1,0 1 1,0 0 0,1-1 0,-1 1 0,1 1 0,0-1-1,0 0 1,0 0 0,0 1 0,1-1 0,-1 1 0,1-1 0,0 1-1,0 0 1,0 0 0,0-1 0,1 1 0,-1 0 0,1 0-1,0 0 1,1 0 0,-1 0 0,0-1 0,1 1 0,0 0-1,1 4 1,8 39-17,-9-34 24,1 0 1,1-1-1,0 1 0,1-1 0,0 0 0,1 0 0,12 21 1,-12-25-10,0 0 0,0 0 0,0 1 0,-1-1 1,0 1-1,-1 0 0,0 0 0,0 0 0,-1 1 1,0-1-1,-1 1 0,0-1 0,-1 1 0,0 15 1,-1-22 27,-1 0 1,1-1-1,-1 1 1,1-1-1,-1 1 1,0-1-1,0 0 1,0 0-1,0 0 1,0 0-1,-1 0 1,1 0-1,-1-1 1,1 1-1,-1-1 1,1 1-1,-1-1 1,0 0-1,0 0 1,1 0-1,-1-1 1,0 1-1,-4 0 1,-8 1 32,0 1 0,-31-1 0,-1-7 332,24-5-3104,22 9 2190,0 1 1,1-1 0,-1 0 0,0 1 0,1-1-1,-1 0 1,0 0 0,1 1 0,-1-1-1,1 0 1,-1 0 0,1 0 0,0 0-1,-1 0 1,1 1 0,0-1 0,0 0 0,-1 0-1,1 0 1,0-1 0</inkml:trace>
</inkml:ink>
</file>

<file path=ppt/ink/ink3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45:38.427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1 472 3417,'2'-9'2504,"8"-37"6532,7 6-4712,-15 38-4295,0-1 0,0 1 0,0-1 0,1 1 0,-1 0-1,1-1 1,-1 1 0,1 1 0,0-1 0,-1 0 0,1 1 0,0-1 0,0 1 0,0 0-1,1 0 1,-1 0 0,0 0 0,0 1 0,0-1 0,1 1 0,-1 0 0,0 0 0,0 0-1,1 0 1,5 2 0,-5-2-42,-1 0-1,1 1 0,-1-1 1,1 1-1,-1 0 0,0 0 1,1 0-1,-1 1 0,0-1 1,0 1-1,0 0 0,0-1 1,0 2-1,0-1 0,0 0 1,-1 0-1,1 1 0,-1-1 1,3 4-1,-3-2 8,-1-1-1,0 0 1,0 0-1,0 1 1,0-1-1,0 1 1,-1-1 0,1 1-1,-1-1 1,0 1-1,0-1 1,0 1-1,-1 0 1,1-1 0,-2 7-1,-2 2 27,-1 0 0,0 0 0,0-1 0,-1 0 0,0 0 0,-1 0 0,0 0 0,-1-1 0,-12 12 0,129-123 1230,-100 92-1281,0 1 1,0 1-1,1 0 1,0 0 0,13-6-1,-20 11 22,0 0 0,-1 1 0,1 0 0,0-1 0,1 1 0,-1 0 1,0 0-1,0 1 0,0-1 0,1 1 0,-1 0 0,0 0 0,0 0 0,1 0 0,-1 0 0,0 1 0,0-1 0,1 1 0,-1 0 0,0 0 0,0 0 0,0 0 0,4 3 0,-4-1 3,-1-1-1,0 1 0,0 0 1,0 0-1,0 0 0,-1 0 1,1 0-1,-1 0 0,0 0 0,0 1 1,0-1-1,0 0 0,0 1 1,-1-1-1,0 1 0,1-1 1,-1 0-1,-1 1 0,1-1 0,-1 6 1,-1 6 80,-1 0 1,0 0-1,-6 15 1,67-62 561,0-20-495,-44 38-49,1 1-1,20-15 1,7 87-419,-41-56 342,1 1 1,1-1-1,-1 1 0,0-1 0,1 0 0,-1 0 1,1 0-1,0 0 0,0-1 0,0 1 0,1-1 0,-1 0 1,0 0-1,1 0 0,0 0 0,-1 0 0,1-1 1,0 0-1,0 0 0,0 0 0,0 0 0,0 0 0,0-1 1,0 0-1,0 0 0,0 0 0,0 0 0,0-1 0,0 1 1,0-1-1,0 0 0,-1 0 0,6-2 0,22-10 127,0-1 0,-1-1-1,-1-2 1,0-1 0,-1-1 0,-1-1-1,48-47 1,-74 66-111,0 1 1,0-1-1,0 0 0,0 0 1,0 0-1,0 0 1,0 0-1,-1 0 0,1 0 1,0 0-1,-1 0 0,1 0 1,0 0-1,-1 0 1,0-1-1,1 1 0,-1 0 1,0 0-1,1-1 0,-1 1 1,0 0-1,0 0 1,0-1-1,0-1 0,-1 2-23,0 0 1,0 0-1,0 0 0,0 1 0,0-1 0,0 0 0,0 0 1,0 1-1,0-1 0,0 0 0,0 1 0,0-1 0,0 1 0,0 0 1,-1-1-1,1 1 0,0 0 0,0 0 0,-2-1 0,-6 1-56,0-1 0,0 1 0,0 1 0,0-1 0,-15 4 0,14-1 3,-1 0 1,1 0-1,0 1 0,0 1 1,1-1-1,-15 10 0,22-12 23,-1 0-1,1 0 1,0 0-1,0 1 0,0-1 1,0 0-1,0 1 1,0-1-1,1 1 0,-1 0 1,1 0-1,0-1 0,0 1 1,0 0-1,0 0 1,1 0-1,-1 0 0,1 0 1,-1 0-1,1 0 1,0 0-1,0 0 0,1 0 1,-1 0-1,0 0 1,3 6-1,-2-4 28,0 0 0,0 0 0,1 0 1,0-1-1,-1 1 0,2-1 0,-1 1 0,1-1 0,-1 0 1,1 0-1,0 0 0,1 0 0,-1 0 0,1-1 0,-1 1 0,1-1 1,0 0-1,0 0 0,1-1 0,-1 1 0,0-1 0,1 0 1,0 0-1,-1-1 0,1 1 0,0-1 0,0 0 0,0 0 1,0 0-1,9-1 0,-3-1 25,0 0 1,0 0 0,-1-1-1,1-1 1,0 0-1,-1 0 1,0-1 0,0 0-1,0-1 1,0 0-1,-1 0 1,0-1-1,11-10 1,7-5 103,-1-2 0,-2-1 0,0-1 0,-2-1 0,35-51 0,-51 68-86,-1 0 0,0-1 0,0 1 0,-1-1 0,-1 0 0,1 0 0,-2 0 0,1 0 0,-1-1 0,-1 1 1,0-1-1,-1 1 0,0-1 0,0 1 0,-1-1 0,0 1 0,-1-1 0,0 1 0,-1 0 0,0-1 1,-1 2-1,0-1 0,-5-10 0,9 20-56,0 0 0,-1-1 0,1 1 0,0 0 0,0-1 0,0 1 0,-1 0 0,1-1 1,0 1-1,0 0 0,-1 0 0,1-1 0,0 1 0,-1 0 0,1 0 0,0 0 0,-1 0 0,1-1 0,0 1 1,-1 0-1,1 0 0,0 0 0,-1 0 0,1 0 0,0 0 0,-1 0 0,1 0 0,0 0 0,-1 0 0,1 0 1,-1 0-1,1 0 0,0 0 0,-1 0 0,1 0 0,0 0 0,-1 1 0,1-1 0,0 0 0,-1 0 0,1 0 0,0 1 1,-1-1-1,1 0 0,0 0 0,-1 1 0,-16 23-222,-10 32 56,27-56 174,-9 23-29,1 0 0,1 1 0,1 0 1,1 1-1,2-1 0,-2 37 0,5-44 14,0 0-1,1 1 1,1-1-1,1 0 1,1 0-1,0 0 1,1 0-1,0-1 1,2 0-1,8 17 1,-12-28 13,-1-1 1,1 1 0,0-1 0,0 1-1,1-1 1,-1 0 0,1 0-1,0 0 1,0-1 0,0 1 0,1-1-1,-1 0 1,1 0 0,0 0 0,0-1-1,0 0 1,9 3 0,-7-4 17,-1 0 0,0-1-1,1 0 1,-1 0 0,1 0 0,-1-1 0,0 0 0,0 0-1,1-1 1,-1 0 0,0 0 0,0 0 0,7-4 0,4-4 35,-1 0 1,1-1 0,-2-1 0,1-1 0,-2 0 0,0-1-1,0 0 1,20-30 0,-11 11 113,37-73 0,-54 93-109,0-1 0,-1 0 0,0 0-1,-1 0 1,-1-1 0,0 0 0,-1 1-1,1-27 1,-3 40-50,0 0-1,0 0 0,0 0 0,0 0 1,0 0-1,0 0 0,0 0 1,0 0-1,0 0 0,-1 0 1,1 0-1,0 0 0,-1 0 1,1 0-1,-1 0 0,1 0 1,-1 0-1,1 1 0,-1-1 1,0 0-1,1 0 0,-1 0 0,0 1 1,1-1-1,-1 0 0,0 1 1,0-1-1,0 1 0,0-1 1,0 1-1,0-1 0,-1 1 1,-1 0-14,1 0 0,-1 0 0,1 1 1,-1-1-1,1 1 0,0-1 0,-1 1 1,1 0-1,0 0 0,-1 0 0,1 1 1,-4 2-1,-4 4-45,-1 0 0,1 0 0,1 1 0,-11 13-1,13-11 48,1-1 0,0 2 0,1-1 0,1 0-1,0 1 1,0 0 0,1 0 0,1 0 0,0 0-1,0 1 1,1-1 0,1 0 0,0 1 0,1-1-1,0 0 1,1 1 0,5 17 0,-4-18-54,1-1 1,-1 0-1,2 0 0,0 0 1,0 0-1,1-1 1,0 0-1,11 13 1,-12-17-146,0-1 1,1 1-1,-1-1 1,1 0 0,0-1-1,1 1 1,-1-1 0,1-1-1,-1 1 1,1-1 0,0 0-1,0-1 1,13 3 0,11-2-3700,-1-6-4059,-8-2-2335</inkml:trace>
</inkml:ink>
</file>

<file path=ppt/ink/ink3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45:39.242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79 361 6921,'-7'-18'6100,"6"18"-5984,1 0 0,0 0 0,0 0 0,0 0 0,-1 0 0,1-1 0,0 1 0,0 0 0,0 0 0,0 0 0,-1 0 0,1 0 1,0 0-1,0 0 0,-1 0 0,1 0 0,0 0 0,0 0 0,0 0 0,-1 0 0,1 0 0,0 0 0,0 0 0,0 1 0,0-1 0,-1 0 1,1 0-1,0 0 0,0 0 0,0 0 0,0 0 0,-1 0 0,1 1 0,0-1 0,0 0 0,0 0 0,0 0 0,0 0 0,-1 1 0,1-1 1,0 0-1,0 0 0,-14 36 2938,13-30-3705,-2 1 692,1 0-1,1 0 1,-1 0 0,1 0 0,0 1-1,1-1 1,0 0 0,0 0-1,2 13 1,-1-19-11,-1 1 0,1-1-1,-1 1 1,1-1 0,-1 1 0,1-1-1,0 1 1,0-1 0,0 0 0,0 0 0,0 1-1,0-1 1,0 0 0,0 0 0,0 0-1,1 0 1,-1 0 0,0 0 0,3 0 0,-2 0 35,1 0 1,0-1 0,0 1-1,0-1 1,0 0 0,0 0 0,0 0-1,-1 0 1,1-1 0,0 1 0,0-1-1,0 1 1,-1-1 0,5-2-1,0 1 19,-1-1 0,0 0-1,-1-1 1,1 1-1,-1-1 1,1 0-1,-1-1 1,0 1-1,-1-1 1,1 0 0,-1 0-1,0-1 1,0 1-1,0-1 1,-1 0-1,0 0 1,0 0-1,-1 0 1,1 0 0,-1-1-1,-1 1 1,2-9-1,-3 13-72,-1 1-1,1-1 1,-1 0 0,1 0-1,-1 0 1,0 0 0,0 1-1,0-1 1,0 0-1,0 1 1,0-1 0,-1 0-1,1 1 1,0 0 0,-1-1-1,1 1 1,-1 0-1,0 0 1,1 0 0,-1 0-1,0 0 1,1 0-1,-1 0 1,0 0 0,0 1-1,0-1 1,0 1 0,0 0-1,-3-1 1,-5-1-62,0 1 1,0-1 0,0 2-1,-15 0 1,17 0 4,-1 0 0,0 1 0,1 0 0,-1 1 0,1 0 1,0 0-1,-1 1 0,1-1 0,-8 6 0,16-8 28,-1 1 0,1-1-1,0 1 1,-1-1 0,1 1-1,0 0 1,-1-1 0,1 1 0,0 0-1,0-1 1,0 1 0,0 0-1,0-1 1,-1 1 0,1 0 0,0-1-1,0 1 1,1 0 0,-1-1 0,0 1-1,0 0 1,0-1 0,0 1-1,1-1 1,-1 1 0,0 0 0,0-1-1,1 1 1,-1-1 0,1 1-1,-1-1 1,0 1 0,1-1 0,-1 1-1,1-1 1,-1 1 0,1-1 0,0 1-1,-1-1 1,1 0 0,-1 1-1,1-1 1,0 0 0,-1 0 0,2 1-1,28 14-147,-16-12 184,1 0 0,0-2 0,0 1 0,0-2 1,1 0-1,-1-1 0,0 0 0,0-1 0,-1-1 0,19-5 0,-13 2 52,0-1 1,0-1-1,0 0 1,-1-2-1,0 0 1,28-21-1,-41 26-20,-1 0 0,1 0-1,-1-1 1,0 0 0,0 0-1,-1 0 1,0-1 0,0 1-1,0-1 1,-1 0 0,0 0-1,0 0 1,-1-1 0,0 1-1,0-1 1,-1 1 0,0-1-1,0 1 1,-1-1 0,0-8-1,-1 5-13,0 1-1,-1 0 0,1 0 0,-2 0 0,0 1 1,0-1-1,0 1 0,-1-1 0,-1 1 0,0 0 1,0 1-1,-1-1 0,1 1 0,-14-14 0,12 22-380,1 13 120,0 23 32,4-28 174,-26 295-124,11-77 146,13-198 6,-31 329 16,32-287-7,3 0 0,3 1 0,13 74 0,-16-144-13,0 0-1,0 1 0,0-1 1,1 1-1,-1-1 1,0 0-1,0 1 0,1-1 1,-1 0-1,1 1 0,-1-1 1,1 0-1,-1 0 1,1 0-1,0 1 0,0-1 1,0 0-1,-1 0 1,1 0-1,0 0 0,0 0 1,1 0-1,-1-1 1,2 2-1,-2-2 16,0 0 0,1-1 0,-1 1 1,0 0-1,0-1 0,1 0 0,-1 1 0,0-1 0,0 0 1,0 1-1,0-1 0,0 0 0,0 0 0,0 0 0,0 0 1,0 0-1,0 0 0,-1 0 0,2-2 0,7-10 138,-1-1-1,11-27 1,-13 25-112,-2 1 0,0-1 0,0 0 1,-2 0-1,0 0 0,-1 0 0,0 0 1,-1 0-1,-1-1 0,-4-20 0,0 8-42,-2 1-1,0 1 0,-2 0 0,-1 0 1,-14-26-1,17 39 28,0 1 1,-2 0-1,0 1 1,-20-23-1,23 29-291,0 0 1,0 1-1,-1 0 1,-12-7-1,15 10-320,0 0 0,0 0-1,0 0 1,-1 1-1,1 0 1,-1 0 0,1 0-1,-1 0 1,-5 1 0</inkml:trace>
</inkml:ink>
</file>

<file path=ppt/ink/ink3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45:41.046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201 455 7186,'1'-20'5315,"0"15"-4227,-1-1 1,1 0 0,-1 0-1,-1 1 1,1-1 0,-1 0-1,-2-9 1,2 14-1012,1 1 0,-1-1 0,0 1 1,0-1-1,0 1 0,0 0 0,0-1 0,0 1 1,0 0-1,0 0 0,0-1 0,0 1 0,0 0 1,0 0-1,0 0 0,0 0 0,1 0 0,-1 1 1,0-1-1,0 0 0,0 0 0,0 0 0,0 1 1,0-1-1,0 1 0,0-1 0,0 1 0,0-1 1,0 2-1,-30 15-233,30-17 214,-14 10-56,1 0 0,1 1 1,0 1-1,0 0 0,1 0 0,0 2 1,-12 18-1,21-28-9,0 1 0,1 0 0,-1 0 0,1 0 0,0 0 0,0 0 0,1 0 0,0 0 0,0 1 0,0-1 0,0 1 0,1 5 0,0-7 5,1 0 0,0 0 0,-1-1-1,2 1 1,-1-1 0,0 1 0,1-1 0,0 0 0,-1 1-1,1-1 1,0 0 0,1 0 0,-1 0 0,1-1 0,-1 1-1,1 0 1,0-1 0,0 0 0,6 4 0,-2-2 11,-1-1 0,2 0 0,-1-1 1,0 0-1,0 0 0,1 0 0,-1-1 1,1 0-1,-1-1 0,1 1 1,0-1-1,-1-1 0,1 0 0,-1 0 1,1 0-1,-1-1 0,0 0 0,9-4 1,9-2 13,-1-2 0,-1-1 0,0-1 0,23-16 1,16-16 44,-57 39-30,1 0 0,-1 1 0,0-2-1,-1 1 1,1-1 0,-1 1 0,0-1 0,5-11 0,-14 30-134,1-1 1,0 1-1,1 0 0,0-1 0,1 1 1,-2 25-1,4-33 94,0-1 1,1 1-1,-1-1 1,1 1-1,0 0 1,0-1-1,0 0 1,1 1-1,0-1 1,0 0-1,0 0 1,0 0-1,0 0 1,1 0-1,0 0 1,0 0-1,0-1 1,0 0-1,0 0 1,1 0-1,-1 0 1,1 0-1,0 0 1,0-1-1,0 0 1,5 2-1,-3-2 20,0 0 1,1-1-1,-1 0 0,0 0 0,1-1 0,-1 1 0,1-1 0,-1-1 0,1 1 0,-1-1 0,1-1 0,-1 1 1,0-1-1,0 0 0,0 0 0,0-1 0,0 1 0,0-1 0,0-1 0,-1 1 0,0-1 0,0 0 1,0 0-1,0-1 0,0 1 0,-1-1 0,5-7 0,-5 7 1,-1 1 0,0-1 0,0 0 0,0 0 1,0 0-1,-1 0 0,0-1 0,0 1 0,-1-1 0,1 1 0,-1-1 0,0 1 1,0-12-1,-2 13-25,1 0 0,-1-1 0,0 1 0,0 0 0,0 0 0,-1 0 0,1 0 0,-1 0 0,0 0 1,0 0-1,0 0 0,-1 1 0,1-1 0,-1 1 0,0 0 0,0-1 0,0 2 0,-1-1 0,-6-5 0,0 2-7,0 1-1,0-1 0,0 2 1,-1-1-1,1 2 0,-1-1 1,0 2-1,0-1 0,-1 1 0,1 1 1,0 0-1,-1 1 0,1 0 1,0 0-1,-1 1 0,1 1 1,0 0-1,0 1 0,0 0 0,0 0 1,-14 8-1,24-11 8,-1 1-1,1-1 1,0 1 0,0-1-1,0 1 1,-1 0 0,1 0-1,0-1 1,0 1 0,0 0-1,0 0 1,0 0 0,1 0-1,-1 0 1,0 0 0,0 0-1,1 1 1,-1-1 0,1 0-1,-1 0 1,1 1 0,-1-1-1,1 0 1,0 0 0,-1 1-1,1-1 1,0 0 0,0 1-1,0-1 1,0 0 0,0 1-1,0-1 1,1 0 0,-1 1-1,0-1 1,1 0 0,-1 1-1,1-1 1,-1 0 0,1 0-1,0 0 1,-1 0 0,1 1-1,0-1 1,0 0 0,0 0-1,0 0 1,0-1 0,2 3-1,2 1 5,0 0-1,1 0 1,-1 0 0,1-1-1,0 1 1,0-1-1,0-1 1,11 4-1,5-2 27,0-1-1,0-1 1,0-1 0,1 0-1,-1-2 1,42-7-1,-8-3 43,81-27-1,-113 31-22,0-2-1,-1 0 1,0-2 0,-1 0-1,0-2 1,38-28-1,-52 34 4,-1 1-1,0-1 1,-1 0-1,1-1 0,-1 0 1,-1 0-1,1 0 1,-1 0-1,-1-1 1,0 0-1,0 0 1,0 0-1,-1 0 0,-1-1 1,0 1-1,0-1 1,-1 0-1,0 1 1,0-1-1,-2-17 1,0 13 25,-1 1 0,0 0 0,-1-1-1,0 1 1,-1 0 0,0 1 0,-1-1 0,-1 1 0,-10-19 0,15 32-103,0 0 0,0 0 0,0 0 0,0 0 0,1 0-1,-1 0 1,0 0 0,1 0 0,-1 0 0,1 0 0,-1 0 0,1 0 0,-1 0-1,1 1 1,0-1 0,-1 0 0,1 0 0,0 0 0,0 1 0,0-1 0,0 1-1,-7 39-160,-22 201 149,-5 32 31,2-92 12,-47 324-13,79-505 10,-1 1 1,1-1-1,0 0 1,0 0-1,-1 0 1,1 1-1,0-1 1,0 0-1,0 0 1,0 1-1,1-1 1,-1 0-1,0 0 0,0 0 1,1 1-1,-1-1 1,1 0-1,-1 0 1,1 0-1,-1 0 1,2 2-1,-1-3 3,0 0 0,0 0 0,0-1 1,0 1-1,0 0 0,0 0 0,0-1 0,-1 1 0,1-1 0,0 1 0,0-1 0,0 1 0,-1-1 0,1 1 0,0-1 1,0 0-1,-1 1 0,1-1 0,-1 0 0,2-1 0,40-57 3,-37 51-16,9-12 4,-2-1 0,0 0 0,-2 0 0,0-1 0,-1-1 0,-2 0 0,0 0 0,-1 0 0,3-34 0,-8 47 5,0-1 1,-1 1-1,-1 0 0,1-1 1,-2 1-1,1 0 1,-2 0-1,1 0 1,-1 0-1,-1 0 1,0 0-1,0 1 1,-1 0-1,0-1 1,0 2-1,-1-1 0,0 1 1,-1 0-1,0 0 1,0 1-1,-1 0 1,0 0-1,0 1 1,-10-7-1,-12-3 32,-1 1 0,0 1 1,-1 1-1,-45-11 0,13 4 127,64 20-159,-1 0 0,1 0 0,0 0 0,0 0 0,0-1 1,0 1-1,0 0 0,0 0 0,0 0 0,0 0 0,0 0 1,0-1-1,-1 1 0,1 0 0,0 0 0,0 0 0,0 0 1,0-1-1,0 1 0,0 0 0,0 0 0,0 0 0,0 0 1,0 0-1,0-1 0,1 1 0,-1 0 0,0 0 0,0 0 1,0 0-1,0-1 0,0 1 0,0 0 0,0 0 0,0 0 1,0 0-1,0 0 0,1 0 0,-1-1 0,0 1 0,0 0 1,0 0-1,0 0 0,0 0 0,0 0 0,1 0 0,-1 0 1,0 0-1,0 0 0,0 0 0,0 0 0,1 0 0,-1 0 1,0 0-1,18-12-155,21-7 64,109-42 87,143-70 2,-259 114 49,-2-2 1,0-1-1,-1-1 1,-1-1-1,-1-1 1,42-49 0,-61 62 7,-1 0 1,0-1-1,-1 0 1,0-1-1,-1 1 1,0-1 0,-1 0-1,0 0 1,-1 0-1,3-18 1,-6 26-34,1-1 0,0 0 0,-1 0 0,0 0 0,0 1-1,-1-1 1,1 0 0,-1 0 0,0 1 0,0-1 0,-1 0 0,1 1 0,-1 0 0,0-1-1,0 1 1,0 0 0,-1 0 0,0 0 0,0 0 0,0 0 0,0 1 0,0-1 0,-1 1-1,1 0 1,-1 0 0,0 0 0,0 0 0,0 1 0,0 0 0,-7-3 0,9 4-29,1 1 0,-1 0 0,1 0 0,0 0 0,-1 0 0,1 0 0,0 0 1,-1 0-1,1 0 0,0 0 0,-1 1 0,1-1 0,0 0 0,-1 1 0,1-1 0,0 1 0,0 0 0,-1-1 1,1 1-1,0 0 0,0 0 0,0 0 0,0 0 0,0 0 0,0 0 0,0 0 0,1 0 0,-1 0 1,0 0-1,0 0 0,1 1 0,-1-1 0,1 0 0,-1 0 0,1 1 0,-1-1 0,1 0 0,0 3 0,-13 62-232,11-55 242,-17 179-115,-5 35 98,2-98 15,-36 290 27,57-412-27,0 29-6,1-33 9,0 0-1,0 0 1,0 0-1,0 0 1,1 0 0,-1 1-1,0-1 1,0 0 0,0 0-1,1 0 1,-1 0-1,1 0 1,-1 0 0,1 0-1,-1 0 1,1 0 0,0 0-1,-1 0 1,1 0-1,0 0 1,0-1 0,1 2-1,0-4 19,1 1 0,0-1 0,-1 0 1,1 0-1,-1 0 0,0 0 0,0 0 0,0 0 0,0-1 0,0 1 0,0-1 0,0 1 0,-1-1 0,2-3 0,4-5-14,-1-1 0,0 0 0,-1 0 1,0 0-1,-1 0 0,0-1 0,-1 0 0,0 0 0,-1 0 0,-1 0 0,0 0 0,-1-17 0,-2 20-4,1-1-1,-2 0 1,1 0 0,-2 1-1,1 0 1,-1-1 0,-1 2-1,0-1 1,0 0 0,-1 1 0,0 0-1,-1 0 1,0 1 0,0 0-1,-12-10 1,12 12 2,-1 0 0,-1 1 0,1 0 0,-1 0 0,-10-4 0,-29-16 126,52 22-173,-1 1-1,0-1 0,0 1 0,1 0 1,0 1-1,-1-1 0,1 0 0,0 1 1,0 0-1,5-1 0,-1-1 28,102-35 13,-9 5 50,-2-4 0,106-57 1,-199 91-3,-1 0 0,1-1 0,-1 0 0,0 0 0,0-1 0,0 0 0,0 1 0,4-9 0,-8 12-26,0 0-1,-1 0 1,1 0-1,-1 0 1,1 0-1,-1 0 1,1 0-1,-1 0 1,0 0-1,1 0 1,-1-1-1,0 1 0,0 0 1,0 0-1,0 0 1,0-1-1,0 1 1,0 0-1,-1 0 1,0-2-1,0 1-16,0 1 0,0-1 1,0 1-1,-1-1 0,1 1 0,-1 0 0,1 0 0,-1 0 0,1 0 1,-1 0-1,0 0 0,1 0 0,-1 0 0,0 0 0,0 1 0,1-1 1,-5 0-1,0 0-16,0 0 1,0 0-1,0 1 1,0 0-1,0 0 0,0 0 1,-1 1-1,1 0 1,0 0-1,0 0 1,0 1-1,1 0 1,-1 0-1,0 0 1,1 1-1,-1 0 0,1 0 1,0 0-1,0 1 1,0 0-1,0 0 1,1 0-1,-1 0 1,1 1-1,0 0 1,1 0-1,-1 0 0,1 0 1,0 0-1,-4 11 1,4-11 7,1 0 0,0 1 0,0-1 0,0 0 0,1 1 0,0-1 1,0 1-1,1 0 0,-1-1 0,1 1 0,0-1 0,1 1 0,-1 0 0,1-1 0,0 1 0,1-1 1,-1 1-1,1-1 0,0 0 0,0 0 0,1 0 0,0 0 0,0 0 0,0 0 0,0-1 1,1 1-1,-1-1 0,1 0 0,0 0 0,1 0 0,-1-1 0,0 1 0,1-1 0,5 2 1,0-1 21,-1 0 0,1-1 0,0 0 0,-1-1 0,1 0 0,0-1 0,0 0 0,1-1 0,-1 0 0,0 0 0,0-1 0,0 0 0,0-1 0,0 0 0,16-6 1,13-6 47,0-1 1,51-29 0,-76 37-41,2 0 29,0-1-1,-1-1 1,1 0-1,-2-1 1,1-1-1,-2 0 1,1-1 0,17-20-1,-30 31-24,0 0 0,-1 0 0,1 0 0,0 0 0,-1 0-1,1 0 1,-1 0 0,1 0 0,-1-1 0,1 1 0,-1 0 0,0 0 0,1-1 0,-1 1 0,0 0 0,0-1-1,0 1 1,0 0 0,-1-3 0,1 4-14,-1-1 0,1 0 0,-1 0 0,1 1 0,-1-1 0,1 0 0,-1 1 0,0-1 0,0 0 0,1 1 0,-1-1 0,0 1 0,0-1 0,1 1 0,-1 0 0,0-1 0,0 1 1,0 0-1,0-1 0,-1 1 0,-3-1-23,1 1 0,0 0 0,-1 0 0,1 0 0,-1 0 0,1 1 0,0-1 0,-1 1 0,-7 3 0,8-2-5,-1 0 1,1 1-1,-1 0 1,1 0 0,0 0-1,0 0 1,0 1-1,0-1 1,1 1 0,-1 0-1,1 0 1,0 0-1,0 0 1,1 1 0,-1-1-1,1 1 1,0 0 0,0 0-1,1 0 1,-1 0-1,1 0 1,0 0 0,0 0-1,1 0 1,0 0-1,0 7 1,0-8 12,0 1 1,1-1-1,0 1 1,0-1-1,0 0 1,0 1-1,1-1 0,-1 0 1,1 0-1,0 0 1,0 0-1,1 0 0,-1-1 1,1 1-1,0-1 1,0 1-1,0-1 1,0 0-1,1 0 0,-1 0 1,1-1-1,0 1 1,-1-1-1,1 0 1,0 0-1,1 0 0,-1-1 1,0 1-1,0-1 1,8 1-1,-1-1 21,0-1 0,0 0 0,0-1 0,0 0 1,0-1-1,0 0 0,-1-1 0,1 0 0,-1 0 0,17-9 0,13-8 58,44-28 0,-77 43-64,-2 2-37,2 0-39,-1-1 1,0 0-1,1 0 0,-1 0 0,-1-1 1,1 0-1,-1 0 0,0-1 0,0 0 0,4-6 1,-11 0-2617,-6 7-1941,-14 1-7053</inkml:trace>
</inkml:ink>
</file>

<file path=ppt/ink/ink3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45:44.932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93 97 4049,'-17'-23'5575,"10"13"-709,5 14-2019,2-4-2843,3 43 78,-3-42-57,0 1 0,0-1 0,0 0 1,0 0-1,1 1 0,-1-1 0,0 0 0,1 0 0,-1 1 1,1-1-1,-1 0 0,1 0 0,-1 0 0,1 0 1,0 0-1,0 0 0,-1 0 0,1 0 0,0 0 1,0 0-1,0 0 0,0 0 0,0-1 0,0 1 0,1 0 1,-1-1-1,0 1 0,2 0 0,-1-1 80,-1-1 0,1 1 0,-1-1 0,1 0-1,-1 1 1,1-1 0,-1 0 0,0 0 0,1 0 0,-1 0-1,0 0 1,0 0 0,0 0 0,0 0 0,0-1 0,0 1-1,0 0 1,0-1 0,0 1 0,-1-1 0,1 1 0,-1-1-1,1 1 1,-1-1 0,1 1 0,-1-1 0,0 1 0,0-3-1,1 1-7,0 0 0,-1-1 0,1 1 0,-1 0 0,0-1 0,0 1 0,-1 0 0,1 0 0,-1-1 0,1 1 0,-1 0 0,0 0 0,-2-6 0,2 8-92,0-1 0,0 1 0,1-1 0,-1 1 0,0-1-1,0 1 1,0 0 0,-1-1 0,1 1 0,0 0 0,0 0-1,-1 0 1,1 0 0,0 0 0,-1 0 0,1 1 0,-1-1-1,0 0 1,1 1 0,-1-1 0,1 1 0,-1 0 0,0-1-1,1 1 1,-1 0 0,0 0 0,1 0 0,-1 0 0,0 0-1,1 0 1,-1 1 0,0-1 0,1 1 0,-1-1 0,1 1-1,-1-1 1,0 1 0,1 0 0,0 0 0,-1 0 0,1 0-1,-1 0 1,1 0 0,0 0 0,0 0 0,0 0 0,-2 3-1,-2 1-43,1 1 0,0-1 0,0 1-1,1 0 1,-1 1 0,1-1 0,0 0-1,1 1 1,0 0 0,-2 8-1,2-2 8,0-9 24,1 0 0,0 0 0,0 0 0,0 1 0,1-1-1,0 0 1,0 0 0,0 0 0,0 1 0,0-1 0,1 0 0,0 0-1,0 0 1,0 0 0,0 0 0,4 7 0,-4-11 19,-1 0 1,1 1-1,0-1 1,0 0-1,-1 0 1,1 0-1,0 0 1,0 0-1,0 0 1,0 0-1,-1 0 1,1 0-1,0 0 1,0 0-1,-1 0 0,1 0 1,0-1-1,0 1 1,0 0-1,-1-1 1,1 1-1,0 0 1,-1-1-1,1 1 1,0-1-1,-1 1 1,1-1-1,-1 0 1,1 1-1,-1-1 1,1 1-1,0-2 1,18-22 246,-18 23-256,7-10 120,0-1 1,-1 0 0,0 0-1,-1-1 1,7-16-1,-12 26-108,0 0 0,-1-1 0,1 1 0,0 0-1,-1 0 1,0 0 0,0 0 0,0 0 0,0 0-1,0-1 1,-1 1 0,1 0 0,-1 0 0,0 0-1,0 0 1,0 0 0,0 0 0,0 0-1,-1 1 1,0-1 0,1 0 0,-1 1 0,0-1-1,0 1 1,0-1 0,0 1 0,-1 0 0,1 0-1,-6-3 1,8 4-103,-1 1-1,0 0 0,1-1 1,-1 1-1,0 0 1,1-1-1,-1 1 1,0 0-1,1 0 1,-1 0-1,0-1 0,1 1 1,-1 0-1,0 0 1,1 0-1,-1 0 1,0 0-1,0 0 1,1 1-1,-1-1 0,0 0 1,1 0-1,-1 0 1,0 1-1,1-1 1,-1 0-1,1 1 1,-1-1-1,-1 1 0,-10 18-9065</inkml:trace>
</inkml:ink>
</file>

<file path=ppt/ink/ink3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45:45.530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1 606 5753,'0'-5'11727,"5"-16"-9652,166-215 850,28-46-1969,-198 280-923,0 1 1,0-1-1,0 1 1,0-1-1,0 1 0,0-1 1,0 0-1,-1 1 1,1-1-1,-1 0 1,1 1-1,-1-1 1,0 0-1,1 0 1,-1 0-1,0 0 1,0 1-1,0-1 1,-1 0-1,1 0 0,0 0 1,-1 1-1,1-1 1,-1 0-1,1 0 1,-2-2-1,-1 2-26,1 1 0,0 0 0,0-1 0,-1 1 1,1 0-1,0 0 0,-1 0 0,1 0 0,-1 1 0,0-1 0,1 1 0,-1-1 0,1 1 0,-1 0 0,0 0 0,1 0 0,-1 1 0,-3 0 0,-8 0-39,0 0 0,0 1 0,0 1 0,1 1 0,-1 0 0,1 0 0,0 1 0,0 1-1,0 0 1,1 1 0,0 0 0,1 1 0,-1 1 0,1-1 0,-12 14 0,21-20 22,1 0 0,-1 0 1,1 0-1,-1 0 0,1 0 1,-1 1-1,1-1 0,0 1 1,0-1-1,0 0 0,1 1 1,-1 0-1,0-1 0,1 1 1,0-1-1,-1 1 0,1 0 1,0-1-1,1 1 0,-1 0 1,0-1-1,1 1 0,-1-1 1,1 1-1,0-1 0,0 1 0,0-1 1,0 1-1,0-1 0,1 0 1,-1 0-1,1 0 0,-1 1 1,1-1-1,0-1 0,0 1 1,0 0-1,0 0 0,0-1 1,0 1-1,0-1 0,4 2 1,6 4-43,0 0 1,1-1-1,0 0 1,0-1-1,1 0 1,21 4 0,62 4 42,-67-10-1,0 1 1,-1 1-1,38 12 1,-65-16-5,0-1-1,0 0 1,-1 1 0,1-1 0,-1 1 0,1 0-1,0-1 1,-1 1 0,1 0 0,-1 0-1,0 0 1,1 0 0,-1 1 0,0-1 0,0 0-1,1 0 1,-1 1 0,0-1 0,0 1-1,0-1 1,-1 1 0,1-1 0,0 1-1,0 1 1,-1-1 3,0 0 0,-1 0 0,1 0 0,-1-1 0,1 1 0,-1 0 0,0 0 0,0-1 0,0 1 0,0-1 0,0 1 0,0-1 0,0 1 0,0-1 0,0 1 0,-1-1 0,1 0 0,-3 2 0,-6 4 19,0 0-1,-1 0 0,0-1 0,0 0 0,-17 5 0,-138 44-829,166-55 669,0 1 1,0-1 0,0 0-1,0 0 1,-1 0 0,1 1 0,0-1-1,0 0 1,0 0 0,0 0-1,0 1 1,0-1 0,0 0 0,0 0-1,0 1 1,1-1 0,-1 0-1,0 0 1,0 0 0,0 1-1,0-1 1,0 0 0,0 0 0,0 0-1,0 0 1,3 2-2132,-3-2 2131,0 0 1,1 0 0,-1 0-1,0 0 1,0 0 0,0 0 0,1 0-1,-1 0 1,0 0 0,0 0-1,1 0 1,-1 0 0,0 0-1,0 0 1,1 0 0,16 6-10051,-5-4 7302</inkml:trace>
</inkml:ink>
</file>

<file path=ppt/ink/ink3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45:47.234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306 531 5313,'2'-11'2486,"-1"0"-1,0 0 1,-1-20 0,0 24-1745,-1-1-1,0 0 1,-1 0 0,0 1 0,0-1 0,-4-7 0,5 12-679,0 0 1,-1 0-1,1 0 0,-1 0 1,0 0-1,0 0 0,0 1 1,0-1-1,-1 1 0,1-1 1,-1 1-1,0 0 1,1 0-1,-1 0 0,0 0 1,0 1-1,0-1 0,0 1 1,0 0-1,-1 0 0,1 0 1,0 0-1,-1 0 1,1 1-1,0-1 0,-1 1 1,1 0-1,0 0 0,-1 1 1,1-1-1,-1 0 0,1 1 1,-6 2-1,-5 1-63,1 1-1,-1 0 1,1 1 0,0 0-1,1 1 1,0 1 0,-19 14-1,24-17-10,1 1 0,0-1-1,0 1 1,1 0-1,0 0 1,0 0-1,0 1 1,1 0-1,0 0 1,0 0 0,1 0-1,0 0 1,0 1-1,-3 15 1,5-19 8,0-1 0,1 1 0,-1-1 0,1 1 1,0 0-1,0-1 0,1 1 0,-1 0 0,1-1 0,-1 1 1,1-1-1,1 1 0,-1-1 0,0 1 0,1-1 0,-1 0 1,1 0-1,0 0 0,0 0 0,0 0 0,1 0 0,-1 0 0,1-1 1,0 1-1,-1-1 0,1 0 0,0 0 0,0 0 0,0 0 1,1 0-1,-1-1 0,0 1 0,1-1 0,-1 0 0,7 1 1,-1 0 30,0-1 1,0 0 0,0-1 0,0 0 0,0-1 0,0 1 0,0-2 0,1 1-1,-2-1 1,1-1 0,0 0 0,0 0 0,8-5 0,-6 2 33,0 0 0,-1-1 0,0 0 0,0-1 1,-1 0-1,14-15 0,-19 19 10,-1-1 1,1 1-1,-1-1 1,0 1-1,0-1 1,-1 0-1,1 0 1,-1-1-1,0 1 1,-1 0-1,1-1 1,-1 1-1,0-1 0,0 1 1,-1-1-1,0-10 1,0 16-70,0 0 0,1 0 0,-1 0 0,0-1 0,0 1 0,0 0 0,0 0 0,0-1 0,0 1 0,0 0 0,0 0 0,0-1 0,0 1 0,0 0 0,0 0 0,0-1 0,0 1 0,0 0 0,0-1-1,0 1 1,0 0 0,0 0 0,0 0 0,0-1 0,0 1 0,-1 0 0,1 0 0,0-1 0,0 1 0,0 0 0,0 0 0,-1 0 0,1-1 0,0 1 0,0 0 0,0 0 0,-1 0 0,1 0 0,0 0 0,0-1 0,0 1 0,-1 0 0,1 0 0,0 0 0,0 0 0,-1 0 0,1 0 0,0 0 0,-1 0 0,1 0 0,0 0 0,0 0 0,-1 0 0,1 0 0,0 0 0,0 0 0,-1 0 0,1 0 0,0 0 0,0 1 0,-1-1 0,-5 17-508,6-3 472,1 0 0,1 0 0,0 0 0,8 24 0,-9-32 31,1 0 1,0-1-1,1 1 1,-1-1-1,1 1 1,0-1-1,1 0 1,-1 0-1,1 0 1,0 0-1,0-1 1,1 1-1,6 4 1,-8-8 16,1 1 0,-1-1 0,1 0 0,0-1 0,-1 1 0,1-1 0,0 0 0,-1 0 0,1 0 0,0 0 1,0 0-1,-1-1 0,1 0 0,-1 1 0,1-2 0,0 1 0,-1 0 0,0-1 0,1 1 0,-1-1 0,0 0 0,4-3 0,9-5 37,-2 0 0,1-1 0,14-15 0,0-4 13,-24 22-77,1 2 1,0-1-1,0 1 0,1 0 1,-1 0-1,2 0 0,-1 1 1,0 0-1,1 1 0,9-4 1,-16 8-7,0 0 1,0 1 0,0-1 0,0 1-1,0-1 1,0 1 0,-1-1-1,1 1 1,0 0 0,0-1-1,0 1 1,-1 0 0,1 0-1,0 0 1,-1-1 0,1 1 0,-1 0-1,1 0 1,-1 0 0,1 0-1,-1 0 1,0 0 0,1 2-1,11 30 1,-11-28-12,-1-4 36,1 0 0,-1 0 1,0 0-1,1 0 0,-1 0 0,1 0 1,0-1-1,-1 1 0,1 0 1,0 0-1,-1 0 0,1 0 0,0-1 1,0 1-1,0 0 0,0-1 1,0 1-1,-1-1 0,1 1 0,0-1 1,0 1-1,0-1 0,1 0 1,-1 0-1,2 1 0,0-1 10,0 0 0,1 0 1,-1-1-1,0 1 0,1-1 0,-1 1 0,0-1 0,6-3 0,7-3 58,-1-1 0,24-16 0,-33 20-52,11-9 18,-13 9-42,-1 1 0,1 0 0,-1 0 0,1 1 0,0-1 0,0 1 0,0 0 0,0 0 0,0 0 0,5-1 1,-8 3-66,15 36-332,-14-33 402,0 1 0,1-1 0,-1 0 0,1 1 0,0-1 0,0-1 0,0 1 0,1 0 0,-1-1 0,1 0 0,-1 0 0,1 0 0,0 0 0,-1 0 0,7 1 0,-2-1 12,0 0-1,0-1 1,0 0-1,0-1 0,0 0 1,0 0-1,12-2 1,5-2 24,0-2 0,-1-1 1,0 0-1,27-13 0,-51 19-37,10-2 64,1-1 1,-2-1-1,1 1 1,0-2-1,-1 1 1,0-1-1,0-1 1,-1 0 0,0 0-1,13-14 1,-21 20-50,1 1 0,-1-1 0,1 1 0,-1-1 0,0 1 0,1-1 0,-1 0 0,0 1 0,0-1 0,1 1 0,-1-1 0,0 0 1,0 1-1,0-1 0,0 0 0,0 1 0,0-1 0,0 0 0,0 1 0,0-1 0,0 0 0,0 1 0,0-1 0,0 0 0,0 1 0,-1-1 1,1 1-1,0-1 0,0 0 0,-1 1 0,1-1 0,-1 0 0,-22-8 72,-28 11-320,41 1 192,0 0 0,-1 1 0,1 1-1,1 0 1,-1 0 0,1 1 0,0 0 0,-9 8 0,14-11 22,-1 1 1,1-1 0,0 1 0,0 0 0,0 1-1,1-1 1,0 1 0,-1-1 0,2 1 0,-1 0-1,0 0 1,1 0 0,0 1 0,0-1 0,1 0-1,-1 1 1,0 7 0,2-12 7,0 0-1,0 0 1,0 0-1,0 1 1,0-1 0,0 0-1,0 0 1,0 0 0,1 0-1,-1 0 1,0 0 0,1 0-1,-1 0 1,1 0-1,-1 0 1,1 0 0,-1 0-1,1 0 1,0 0 0,-1 0-1,1 0 1,0 0-1,0-1 1,0 1 0,0 0-1,0-1 1,1 2 0,0-2 11,0 0 0,-1 1 0,1-1 0,0 0 0,0 0 0,0 0 0,0 0 0,0-1 0,0 1 0,0 0 0,0-1 0,0 1 0,0-1 1,2-1-1,4-2 43,1-1 0,-1 0 0,0 0 0,0 0 0,8-9 0,-2 0 1,-1-1 1,-1-1-1,0-1 1,-1 1-1,-1-2 1,-1 1-1,0-2 1,-1 1 0,-1-1-1,6-27 1,-1-4 45,-3 0 1,6-94-1,-14 129-67,0 10 5,-1 1 1,0-1 0,1 1-1,-2-1 1,1 1-1,0-1 1,-2-5 0,-17 42-416,3 18 314,3 0-1,-10 67 0,19-93 69,2 0 0,1 0 0,1 0 0,1 1 0,1-1 1,1 0-1,8 29 0,-9-46-7,0 0-1,0 0 1,1-1 0,0 1 0,1-1 0,-1 0 0,1 0 0,0 0-1,1 0 1,-1-1 0,7 6 0,-8-9 13,0 1 0,0-1 0,0 0 0,0 0 0,0-1 0,0 1 0,1-1 0,-1 1 0,1-1 0,-1 0 0,1 0 0,-1-1 0,1 1 0,0-1 0,-1 0 0,1 1 0,0-2 0,-1 1 0,1 0 0,-1-1 0,1 0 0,0 0 0,4-1 0,9-6 24,-1 0 0,0-2 0,-1 1-1,0-2 1,0 0 0,-1-1 0,-1 0-1,0-1 1,0 0 0,-2-1 0,1-1-1,-2 0 1,0 0 0,-1-1 0,12-28-1,-18 33 56,-6 12-477,-6 20-153,3 16 482,3-29 49,1 1 0,1-1 0,-1 1 1,1 0-1,1 0 0,0 0 0,0 0 0,1 0 1,0-1-1,0 1 0,1 0 0,0-1 0,6 17 1,-8-25 19,1 1 0,-1-1 0,0 1 0,0-1 0,1 1 0,-1-1 0,1 1 1,-1-1-1,0 1 0,1-1 0,-1 0 0,1 1 0,-1-1 0,1 0 1,-1 1-1,1-1 0,-1 0 0,1 1 0,-1-1 0,1 0 0,-1 0 0,1 0 1,-1 0-1,1 0 0,0 1 0,-1-1 0,1 0 0,-1 0 0,1 0 1,0-1-1,0 1 0,17-14 129,12-34 66,-25 39-192,4-5-19,1 0 1,1 0 0,19-19-1,-17 84-655,-12-46 669,0-1 0,0 1 0,1-1 0,-1 0 0,1 1 0,0-1 0,0 0 0,0 0 0,1 0 0,-1 0 0,1-1 0,0 1 0,0-1 0,1 0 0,-1 1 0,1-1 0,-1-1 0,1 1 0,0 0 0,0-1 0,0 0 0,0 0 0,7 2 0,-6-2 24,1 0-1,0-1 1,0 0 0,0 0-1,0 0 1,0-1-1,0 0 1,0 0 0,0 0-1,0-1 1,0 0-1,0 0 1,0-1 0,0 1-1,0-1 1,-1 0-1,10-6 1,-12 6 12,-1 0 0,0-1 0,1 0-1,-1 0 1,0 1 0,-1-1 0,1 0 0,0-1 0,-1 1 0,0 0-1,1 0 1,-1-1 0,0 1 0,-1 0 0,1-1 0,-1 1 0,0-1 0,1 1-1,-1-1 1,-1 1 0,0-6 0,0-11 114,-2-1-1,-5-22 1,7 39-141,0 1 1,0-1 0,1 1-1,-1-1 1,1 1-1,0-1 1,0 1-1,0-1 1,0 1-1,1-1 1,-1 1 0,1-1-1,0 1 1,0-1-1,0 1 1,1 0-1,2-5 1,-2 5-43,0 1-1,1 0 1,-1 0 0,1 0 0,-1 0-1,1 1 1,0-1 0,0 1 0,0 0 0,0-1-1,0 1 1,0 0 0,0 1 0,0-1-1,0 1 1,0-1 0,0 1 0,0 0-1,6 0 1,105-1-52,-113 1 77,0 1-1,-1-1 1,1 1-1,0-1 1,0 1-1,0-1 1,0 1-1,-1-1 1,1 1-1,0 0 1,0-1-1,-1 1 1,1 0-1,0 0 1,-1-1-1,1 1 1,-1 0-1,1 0 1,-1 0-1,0 0 1,1 0-1,-1 0 1,0 0-1,0 0 1,0 0-1,1 0 1,-1 0-1,0 0 1,0 0-1,0 0 1,0 0-1,-1 0 1,1 0-1,0 0 1,0 0-1,-1 1 1,-11 42-43,11-40 57,-3 6-29,-2 8 51,0 1 1,-5 32-1,11-47-56,-1 0-1,1 0 1,-1 1-1,1-1 1,1 0 0,-1 1-1,0-1 1,1 0 0,0 1-1,0-1 1,1 0-1,-1 0 1,1 0 0,-1 0-1,1 0 1,1 0 0,4 6-1,-5-8-20,0-1 0,0 0 1,0 1-1,0-1 0,0 0 0,1 0 0,-1 0 0,0 0 0,0-1 0,1 1 0,-1-1 1,1 1-1,-1-1 0,0 0 0,1 0 0,-1 0 0,1 0 0,-1 0 0,0-1 0,1 1 0,-1-1 1,0 0-1,1 1 0,-1-1 0,4-2 0,55-30-2393,-58 32 2230,43-31-4641,-3-2-4297,-18 8 2590</inkml:trace>
</inkml:ink>
</file>

<file path=ppt/ink/ink3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45:47.610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7 115 16243,'-3'-31'4603,"2"26"-4354,0 1-1,1-1 0,-1 1 1,1-1-1,0 0 1,0 1-1,0-1 1,0 0-1,1 1 1,0-1-1,0 1 1,0-1-1,1 1 0,-1 0 1,3-5-1,-3 8-393,-1 1 0,1-1 0,0 0 0,-1 1 0,1 0 0,0-1 0,-1 1 0,1-1 0,0 1 0,-1 0 0,1 0 0,0-1 0,0 1 0,-1 0-1,1 0 1,0 0 0,0 0 0,-1 0 0,1 0 0,0 0 0,0 0 0,-1 0 0,1 0 0,0 0 0,0 0 0,1 1 0,10 6-10072</inkml:trace>
</inkml:ink>
</file>

<file path=ppt/ink/ink3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45:48.292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160 310 4545,'19'-18'7956,"-19"17"-7639,1 1 0,0 0 1,-1-1-1,1 1 0,0-1 1,-1 0-1,1 1 1,-1-1-1,1 1 0,-1-1 1,0 0-1,1 1 1,-1-1-1,0 0 0,1 0 1,-1 1-1,0-1 0,0 0 1,0 0-1,1 0 1,-1 1-1,0-1 0,0 0 1,0 0-1,0 1 0,0-1 1,-1-1-1,-1 2-192,0-1 0,-1 1 0,1 0 1,-1 0-1,1 0 0,0 0 0,-1 1 0,1-1 0,0 1 0,-1-1 0,1 1 0,0 0 0,0 0 0,-4 2 0,-29 16-207,24-11 88,0 0 1,0 1-1,1 0 1,0 1-1,1 0 1,0 1-1,-9 14 1,15-21-6,0 0 1,1 0-1,-1 0 1,1 0-1,0 1 1,0-1-1,0 1 1,1-1-1,0 1 1,0 0-1,0-1 1,0 1-1,1 0 1,0 0-1,0 0 1,0-1-1,0 1 1,1 0-1,0 0 1,0 0-1,0-1 1,1 1-1,3 8 1,-3-11 8,0 0-1,-1 0 1,1-1 0,0 1-1,0 0 1,1-1 0,-1 1-1,0-1 1,0 0 0,1 0-1,-1 1 1,1-2 0,-1 1-1,1 0 1,-1 0 0,1-1-1,-1 0 1,1 1 0,0-1-1,-1 0 1,1 0 0,-1 0-1,1-1 1,0 1 0,-1-1-1,1 1 1,-1-1 0,1 0-1,4-2 1,9-3 80,0-1 1,0 0-1,16-11 0,-27 15-80,16-10 58,-1 0 0,0-1 0,-1-1 0,0-1 0,-2 0 0,25-30 0,-33 35-10,-2 1-1,1-1 1,-1-1-1,-1 1 1,0-1-1,-1 0 1,0 0-1,-1-1 0,0 0 1,-1 0-1,-1 0 1,0 0-1,1-19 1,-2 20 41,-1-1 0,0 1-1,-1-1 1,0 1 0,-1-1 0,-1 1 0,0 0 0,0 0 0,-1 0 0,-1 0 0,-6-13 0,-4 71-550,-9 238 336,22-249 105,2-33 8,0 72-26,0-69 26,1 0 0,0 1 0,0-1-1,0 0 1,0 0 0,1 0 0,-1 0-1,2 0 1,-1 0 0,0-1 0,5 8 0,-6-11 6,0-1 0,0 1 0,0-1 0,0 1 1,1-1-1,-1 1 0,0-1 0,0 0 0,0 0 1,0 1-1,1-1 0,-1 0 0,0 0 0,0 0 1,0 0-1,0 0 0,1 0 0,-1-1 1,0 1-1,0 0 0,0-1 0,0 1 0,0-1 1,0 1-1,0-1 0,1 1 0,-1-1 0,-1 0 1,1 1-1,0-1 0,0 0 0,0 0 0,1-1 1,30-30 93,-18 16-64,0-1-24,0 0 1,2 1-1,0 0 0,26-19 0,-41 35-25,-1 0 0,1 0 0,-1 0 0,1 0 0,-1 0 0,1 0 1,-1 0-1,1 0 0,-1 0 0,0 0 0,1 1 0,-1-1 0,1 0 0,-1 0 0,1 0 0,-1 1 0,0-1 0,1 0 0,-1 1 0,0-1 0,1 0 0,-1 1 0,0-1 0,1 0 0,-1 1 0,0-1 0,0 0 0,1 1 0,-1-1 0,0 1 0,0-1 1,0 1-1,0-1 0,1 1 0,-1-1 0,0 0 0,0 1 0,0 0 0,7 27-38,-6-21 16,2 4 29,0-1 0,1 1 0,0-1 0,1 0-1,0 0 1,1-1 0,0 1 0,0-1 0,9 9 0,-10-13 9,0 0 0,1 0-1,-1-1 1,1 0 0,0 0-1,0-1 1,1 0 0,-1 0-1,1 0 1,0-1 0,-1 0 0,1 0-1,0-1 1,0 0 0,12 1-1,-9-2 18,0-1 0,0-1-1,0 1 1,0-1-1,-1-1 1,1 0-1,-1 0 1,1-1 0,-1 0-1,0-1 1,0 1-1,13-11 1,-12 8 28,-1-1 1,1 1-1,-1-2 0,0 1 1,-1-1-1,0-1 1,-1 1-1,0-1 0,0-1 1,6-12-1,-6-15 206,-9 17-114,2 20-136,0 1 0,0 0 0,0-1 0,-1 1 0,1-1 0,0 1-1,0 0 1,0-1 0,0 1 0,-1 0 0,1 0 0,0-1 0,0 1 0,-1 0 0,1-1 0,0 1 0,-1 0 0,1 0-1,0-1 1,-1 1 0,1 0 0,0 0 0,-1 0 0,1 0 0,0 0 0,-1-1 0,1 1 0,-1 0 0,1 0 0,0 0-1,-1 0 1,1 0 0,-1 0 0,1 0 0,-1 0 0,-2 2-40,1-1 0,-1 0 0,0 1 0,1-1-1,-1 1 1,1 0 0,-1 0 0,1 0 0,0 0 0,0 0 0,0 0 0,0 1-1,-2 3 1,-20 33-87,23-37 108,-1-1-1,1 1 1,0-1-1,1 1 1,-1 0-1,0 0 1,0-1-1,1 1 1,-1 0 0,1 0-1,-1 0 1,1 0-1,0 0 1,0 0-1,0 0 1,0 0-1,0-1 1,0 1-1,1 0 1,-1 0-1,0 0 1,1 0 0,0 0-1,-1-1 1,1 1-1,0 0 1,0 0-1,0-1 1,0 1-1,0-1 1,3 4-1,-2-4 1,1 0-1,0 1 1,-1-1-1,1 0 1,0 0-1,0 0 1,0-1-1,0 1 1,0-1-1,-1 0 1,1 1-1,0-1 1,0-1-1,0 1 0,0 0 1,0-1-1,0 1 1,0-1-1,0 0 1,2-1-1,43-18 16,-1-1 0,-1-3-1,48-33 1,-73 42 201,-1-1-1,34-36 1,-41 39 181,18 52-604,-24-32 222,-2 0 0,1 1 0,-1-1 0,0 1-1,-1 0 1,0 1 0,0-1 0,0 1 0,3 17 0,-6-23-21,-1 0 0,1 0 0,-1 1 0,0-1 0,0 0 0,0 0 0,-1 1 0,1-1 0,-1 0 0,0 0 0,1 0 0,-2 0 0,1 1 0,0-2 0,0 1 0,-1 0 0,0 0 0,1 0 0,-1-1 0,0 1-1,-1-1 1,1 1 0,0-1 0,-1 0 0,1 0 0,-1 0 0,1 0 0,-1 0 0,0-1 0,-4 3 0,-79 28-4532,28-16-6144,24-8 992</inkml:trace>
</inkml:ink>
</file>

<file path=ppt/ink/ink3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46:37.610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17 129 12667,'-15'-95'11353,"19"153"-11501,-4-37 160,-1 356 124,-3-299 196,5-96 211,1 0 1,1 0-1,9-30 0,6-32-498,-11 26 82,-2 0 1,-2 0 0,-3 0 0,-10-83-1,1 114-35,2 14-973,19 65-3575,-5-32-157,-2-1-3391,-5-3-1334</inkml:trace>
</inkml:ink>
</file>

<file path=ppt/ink/ink3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46:38.325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245 290 2529,'25'-35'10402,"-1"-5"-4988,-12 16-4222,-1 0 1,-1-1-1,8-30 0,-17 53-1114,-1-1 0,1 1 0,0-1 1,-1 0-1,0 1 0,1-1 0,-1 1 0,0-1 0,0 1 0,-1-1 0,1 0 0,0 1 0,-1-1 0,0 1 0,1-1 0,-1 1 0,0 0 0,0-1 0,-1 1 0,1 0 0,0-1 1,-1 1-1,-2-3 0,0 2-59,1 1 1,-1-1 0,0 1-1,0 0 1,0 0-1,0 0 1,0 1 0,0-1-1,0 1 1,-1 0 0,1 0-1,-8 0 1,-3 0-95,0 1-1,0 0 1,-1 1 0,1 1 0,0 0 0,1 1-1,-20 7 1,31-9 44,-1 0 0,1 0 0,0 1 1,-1-1-1,1 1 0,0 0 0,0 0 0,0 0 0,0 0 0,1 1 0,-1-1 0,1 1 0,-1 0 0,1 0 0,0-1 0,0 1 1,0 1-1,0-1 0,1 0 0,-1 0 0,1 1 0,0-1 0,0 1 0,-1 6 0,2-4 13,0 0 0,0-1 0,1 1-1,0-1 1,0 1 0,0 0 0,1-1 0,0 0-1,0 1 1,0-1 0,1 0 0,0 0 0,-1 0-1,2-1 1,5 8 0,79 80-204,-62-67 170,0 2 0,28 37-1,-51-59 42,3 3 13,0 0-1,0 1 1,-1 0-1,0 0 1,5 15-1,-10-22 6,1 0 0,0 0 1,-1 1-1,0-1 0,0 0 0,1 0 0,-1 1 0,-1-1 0,1 0 0,0 0 0,0 1 0,-1-1 0,1 0 0,-1 0 0,0 0 0,0 0 0,0 0 0,0 0 1,0 0-1,0 0 0,0 0 0,-1 0 0,1 0 0,-1-1 0,1 1 0,-1-1 0,0 1 0,1-1 0,-1 1 0,0-1 0,-3 1 0,-9 6 48,0-1-1,-1-1 0,0-1 1,0 0-1,-32 6 1,6-5 54,-44 2 1,24-11 374,60 3-461,0-1 0,1 1 0,-1-1 0,1 0 0,-1 1-1,1-1 1,-1 0 0,1 1 0,-1-1 0,1 0 0,0 1 0,0-1 0,-1 0 0,1 0 0,0 0 0,0 1 0,0-1 0,0 0 0,0 0-1,0 0 1,0 1 0,0-1 0,0 0 0,0 0 0,0 0 0,0 1 0,0-1 0,1 0 0,-1 0 0,0 1 0,1-1 0,-1 0-1,1 0 1,0 0 0,14-33-77,-15 34 54,13-22-8,1 0 1,1 1-1,1 1 1,0 0-1,2 1 0,33-28 1,-16 19 77,0 2 1,2 1 0,43-21-1,-69 40-43,-1-1-1,1 0 0,-1 0 0,12-12 1,-6-5-4311</inkml:trace>
</inkml:ink>
</file>

<file path=ppt/ink/ink3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46:40.609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52 86 8,'9'-42'8219,"3"-2"3256,-12 44-11410,0 0 0,0 0-1,0 0 1,0 0 0,0 0 0,0 0 0,0 0-1,0 0 1,0 0 0,0 0 0,0 0-1,1 0 1,-1 0 0,0 0 0,0 0 0,0 0-1,0 0 1,0 0 0,0 0 65,0 0-66,0 30-984,-7 64 1032,-22 98 0,15-118 166,3 1 0,-1 137 0,12-209-298,0 1-33,0-1 0,0 0 0,0 1 0,0-1 0,1 0 0,-1 1 0,1-1-1,0 0 1,0 0 0,0 1 0,1-1 0,-1 0 0,3 3 0</inkml:trace>
</inkml:ink>
</file>

<file path=ppt/ink/ink3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46:41.612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20 208 16147,'-19'-10'2651,"19"10"-2612,0 0-1,0 0 1,0 0-1,0 0 0,0 0 1,0-1-1,0 1 0,0 0 1,-1 0-1,1 0 1,0 0-1,0 0 0,0 0 1,0-1-1,0 1 0,0 0 1,0 0-1,0 0 1,0 0-1,0 0 0,0-1 1,0 1-1,0 0 0,0 0 1,0 0-1,0 0 1,0 0-1,0-1 0,0 1 1,0 0-1,0 0 0,0 0 1,1 0-1,-1 0 1,0 0-1,0 0 0,0-1 1,0 1-1,0 0 0,0 0 1,0 0-1,0 0 0,1 0 1,-1 0-1,0 0 1,0 0-1,0 0 0,0 0 1,0 0-1,0-1 0,1 1 1,-1 0-1,0 0 1,0 0-1,37-4 1654,-21 3-2239,289-37 808,-117 13 48,-179 23-252,-7 2-71,-1-1 0,1 1 0,-1 0 0,1-1 1,-1 1-1,1 0 0,-1 0 0,1 0 0,0 0 0,-1 0 0,1 1 0,-1-1 0,1 0 0,2 2 0,-4-1-6,0 1 0,0 0 0,-1 0 0,1-1 0,0 1 0,-1 0 0,0-1 0,1 1 0,-1-1 0,0 1 0,1 0 0,-1-1 0,0 1-1,0-1 1,-2 2 0,-3 7 25,1 0 0,0 0 0,1 1 0,-4 14 0,7-22-3,0 0-1,0 0 0,1-1 1,-1 1-1,1 0 0,0 0 1,0 1-1,0-1 0,0 0 1,0 0-1,1 0 1,-1 0-1,1 0 0,0-1 1,0 1-1,0 0 0,0 0 1,0 0-1,1-1 0,-1 1 1,4 3-1,-2-4 19,0 0 0,0 0 0,0-1 0,0 1 1,0-1-1,0 0 0,0 0 0,1 0 0,-1-1 0,0 1 0,1-1 0,-1 1 0,1-1 0,-1 0 1,0-1-1,1 1 0,-1 0 0,5-2 0,65-18 351,-64 18-349,20-10 67,-1 0 1,29-17-1,-27 12-46,41-14 1,-71 61-584,-8 55 1,7-60 817,1-25-259,1 0 1,-1 1 0,0-1-1,1 0 1,-1 0-1,0 0 1,1 1-1,-1-1 1,0 0 0,1 0-1,-1 0 1,0 0-1,1 0 1,-1 0 0,0 0-1,1 0 1,-1 0-1,1 0 1,-1 0-1,0 0 1,1 0 0,-1 0-1,0 0 1,1 0-1,-1 0 1,0 0-1,1 0 1,-1-1 0,0 1-1,1 0 1,-1 0-1,0 0 1,1-1-1,-1 1 1,38-33 529,-28 22-544,3-4 65,0 1 0,1 1 0,1 0 0,0 1 0,24-14 0,-36 41-2295,16 52 2755,-19-66-513,0-1-1,1 1 0,-1 0 0,1 0 0,-1-1 0,0 1 0,1 0 0,-1-1 0,1 1 0,0 0 0,-1-1 0,1 1 0,-1-1 0,1 1 0,0-1 0,0 1 0,-1-1 0,1 1 0,0-1 0,0 0 0,-1 1 0,1-1 0,0 0 0,0 0 0,0 1 0,0-1 0,-1 0 0,3 0 0,29-9 397,-22 4-306,0 0 0,0-1 0,15-12 0,12-14 98,-38 32-240,1 0 0,0 1 0,0-1 0,-1 0 0,1 1-1,0-1 1,0 0 0,0 1 0,-1-1 0,1 0 0,0 1-1,0-1 1,0 1 0,0-1 0,0 0 0,0 1 0,0-1-1,0 1 1,0-1 0,0 0 0,0 1 0,0-1 0,0 0-1,0 1 1,0-1 0,0 1 0,1-1 0,-1 0 0,0 1-1,0-1 1,0 0 0,1 1 0,-1-1 0,0 0 0,1 1-1,16 13-130,24 2 493,-33-15-281,1-1-1,0 0 1,0 0 0,0-1-1,-1 0 1,1 0 0,-1-1 0,11-4-1,70-28 192,-60 22-212,-18 8 38,0 0-1,-1 0 0,0-1 1,0 0-1,0-1 0,-1 0 1,0-1-1,0 0 0,0 0 1,8-10-1,-16 16-56,0 0-1,-1 1 1,0-1 0,1 0-1,-1 1 1,1-1-1,-1 0 1,0 1 0,1-1-1,-1 0 1,0 0 0,0 0-1,0 1 1,0-1 0,1 0-1,-1 0 1,0 0 0,0 1-1,-1-1 1,1 0 0,0 0-1,0 0 1,0 1 0,0-1-1,-1 0 1,1 0 0,0 1-1,-1-1 1,1 0 0,-1 0-1,1 1 1,-1-1 0,1 1-1,-1-1 1,1 0 0,-1 1-1,1-1 1,-1 1 0,0-1-1,1 1 1,-1 0 0,0-1-1,0 1 1,1 0 0,-1-1-1,0 1 1,0 0 0,1 0-1,-1-1 1,0 1 0,0 0-1,-1 0 1,-3-1-65,0 0 1,0 1-1,0 0 1,0-1-1,0 1 1,1 1-1,-7 0 1,4 1 8,0 0 0,0 1 0,0 0 0,0 0 0,0 1 0,0 0 0,1 0 0,0 0 0,0 1 0,0 0 0,0 0 0,1 0 0,-5 7 0,8-10 42,0 1 0,1-1-1,-1 1 1,1-1 0,-1 1-1,1-1 1,0 1 0,0 0-1,0 0 1,1-1 0,-1 1-1,1 0 1,-1 0 0,1 0-1,0 0 1,0 0 0,0 0-1,1-1 1,-1 1 0,1 0-1,-1 0 1,1 0 0,0 0-1,0-1 1,0 1 0,1-1-1,-1 1 1,1-1 0,-1 1-1,1-1 1,0 0 0,0 1-1,0-1 1,0 0 0,0 0-1,0-1 1,4 4 0,-2-3 16,0 1 1,1-1-1,-1 1 1,0-2 0,1 1-1,-1 0 1,1-1 0,-1 0-1,1 0 1,0 0-1,-1 0 1,1-1 0,0 0-1,0 0 1,0 0-1,-1-1 1,1 1 0,0-1-1,8-3 1,9-3 24,0-1 0,40-21 0,-24 9-10,-32 18-22,16-7 65,-1-2 1,0 0-1,33-24 1,-50 32-31,0 1-1,-1-1 1,0 1 0,0-1-1,0 0 1,0 0 0,0-1-1,0 1 1,-1 0 0,1-1-1,-1 0 1,0 1 0,-1-1 0,1 0-1,0 0 1,-1 0 0,0 0-1,0 0 1,0-1 0,-1 1-1,1 0 1,-1 0 0,0-1-1,0 1 1,0 0 0,-1 0 0,0-1-1,-1-5 1,2 9-44,0 1 0,0 0 0,0 0 0,0-1 0,0 1 0,0 0 0,0-1 0,-1 1-1,1 0 1,0 0 0,0-1 0,0 1 0,0 0 0,0 0 0,0-1 0,-1 1 0,1 0 0,0 0 0,0 0 0,0-1 0,-1 1 0,1 0 0,0 0 0,0 0 0,-1 0 0,1-1 0,0 1 0,0 0-1,-1 0 1,1 0 0,0 0 0,0 0 0,-1 0 0,1 0 0,0 0 0,0 0 0,-1 0 0,1 0 0,0 0 0,-1 0 0,1 0 0,0 0 0,0 0 0,-1 0 0,1 0 0,-1 0 0,-9 15-417,-2 22 102,12-18 316,1-1 0,0 1-1,1-1 1,1 0-1,1 0 1,1 0 0,0 0-1,2-1 1,11 25-1,-9-20-11,-8-21-38,-1 0-1,1 1 1,-1-1 0,1 0-1,-1 1 1,1-1 0,-1 0-1,0 1 1,0-1 0,1 0-1,-1 1 1,0-1 0,0 1-1,-1-1 1,1 0 0,0 1-1,0-1 1,-1 0 0,1 1-1,-1-1 1,1 0-1,-1 0 1,1 1 0,-1-1-1,0 0 1,0 0 0,1 0-1,-1 0 1,0 0 0,0 0-1,0 0 1,0 0 0,0 0-1,0 0 1,-1-1 0,1 1-1,0 0 1,0-1 0,-1 1-1,-1 0 1,-5 1-1531,0 0 1,1 0-1,-1-1 0,0-1 1,-14 1-1,-9-2-9000</inkml:trace>
</inkml:ink>
</file>

<file path=ppt/ink/ink3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46:41.973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139 134 23277,'-19'-16'312,"-7"-5"104,-6-5 56,7 7 0,8 3-80,4 3-200,6 3-152,7 4-232,5 2-624,2 1-904,6 6-1705,4 1-3464,15 2-5538</inkml:trace>
</inkml:ink>
</file>

<file path=ppt/ink/ink3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46:42.331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310 69 23061,'-14'-68'3553,"15"87"-3623,0 0 1,-1 0 0,-1 0-1,-1 0 1,-9 34 0,-33 96 115,31-107-70,-67 208 45,-64 344 0,143-589-201,0 16-1141,6-14-2522,6-6-4298</inkml:trace>
</inkml:ink>
</file>

<file path=ppt/ink/ink3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46:43.078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1 126 13667,'1'-8'1248,"1"-1"0,0 0 0,1 1 0,5-14 0,-5 16-898,0 0 0,0 1 0,1 0-1,-1-1 1,1 1 0,9-8 0,-10 10-343,0 1 0,0 0 0,0-1-1,0 1 1,0 1 0,0-1-1,0 0 1,1 1 0,-1 0 0,1 0-1,-1 0 1,1 0 0,0 0 0,-1 1-1,1 0 1,0-1 0,-1 1-1,1 1 1,0-1 0,-1 0 0,1 1-1,-1 0 1,1 0 0,0 0 0,-1 0-1,0 1 1,1-1 0,-1 1-1,5 3 1,-5-4-15,1 1-1,-1 1 1,1-1 0,-1 0-1,0 1 1,0 0-1,0 0 1,0 0 0,-1 0-1,1 0 1,-1 0-1,0 1 1,0-1 0,0 1-1,0 0 1,0 0 0,-1-1-1,0 1 1,0 0-1,0 0 1,0 0 0,0 0-1,-1 0 1,0 1-1,0-1 1,0 0 0,0 0-1,-2 7 1,0-2 25,-1 0 0,0 0 0,-1 0 0,0 0 0,0-1 0,-1 1-1,0-1 1,0 0 0,-1-1 0,0 1 0,-8 7 0,53-66 1398,-31 39-1468,0 1 0,1 0-1,0 1 1,19-18-1,-26 26 37,1-1 0,1 0-1,-1 1 1,0 0 0,1 0-1,-1 0 1,1 0 0,-1 0-1,1 1 1,0 0 0,0-1-1,7 0 1,-8 4-9,0 1-1,0 0 1,-1-1 0,1 1-1,-1 0 1,0 0 0,0 0 0,0 0-1,0 1 1,0-1 0,-1 1-1,0-1 1,1 1 0,0 6-1,8 14 42,-9-22 1,1 0 0,-1 1 1,0-1-1,1 0 0,0 0 0,0 0 1,-1-1-1,1 1 0,0 0 0,1-1 1,-1 1-1,0-1 0,0 1 0,1-1 1,-1 0-1,0 0 0,1 0 1,-1-1-1,1 1 0,-1 0 0,1-1 1,0 0-1,-1 1 0,5-1 0,2-2 50,-1 0 0,1 0 0,-1-1 0,0 0 0,0 0 0,8-5 0,-11 6-54,16-10 128,-1-1-1,19-16 1,-6 4-176,-32 25 15,-1-1-1,0 1 0,0 0 0,0-1 0,1 1 0,-1 0 0,0-1 1,0 1-1,1 0 0,-1 0 0,0-1 0,1 1 0,-1 0 1,0 0-1,1-1 0,-1 1 0,0 0 0,1 0 0,-1 0 0,0 0 1,1 0-1,-1 0 0,1-1 0,-1 1 0,0 0 0,1 0 1,-1 0-1,1 0 0,-1 0 0,0 1 0,1-1 0,-1 0 1,1 0-1,-1 0 0,0 0 0,1 0 0,0 1 0,-2 6 7,0 1 0,1-1-1,0 1 1,1 0-1,0-1 1,0 1-1,1-1 1,-1 0 0,2 1-1,-1-1 1,1 0-1,5 10 1,-6-14 31,1 0 1,-1 0-1,1 0 0,0 0 1,-1-1-1,1 1 0,0-1 1,1 0-1,-1 0 1,0 0-1,1 0 0,-1 0 1,1-1-1,0 0 0,-1 1 1,1-1-1,0-1 0,0 1 1,-1 0-1,1-1 1,0 0-1,0 0 0,0 0 1,0 0-1,0-1 0,4-1 1,4 0 78,-1-1 1,1-1 0,-1 0-1,0 0 1,11-7-1,27-10 168,-49 21-247,0 2-51,0 0 0,0 0 0,0 1 0,0-1 0,0 0 0,1 0 0,-1 0 0,1 1 0,-1-1 0,1 0-1,0 0 1,0 0 0,0 0 0,0 0 0,0 0 0,0-1 0,1 1 0,-1 0 0,1 0 0,-1-1 0,1 1 0,-1-1 0,1 1 0,2 0 0,0 0 61,-1-1 1,1 0-1,0 0 1,-1 0-1,1-1 0,0 1 1,0-1-1,0 0 1,-1 0-1,1 0 1,0 0-1,7-2 1,8-3 192,0-1 1,0-1 0,-1 0 0,23-13 0,-37 18-138,-1-1 0,1 0 0,-1 0 0,0 0 1,0 0-1,0 0 0,0-1 0,0 1 0,-1-1 0,0 0 1,1 0-1,-1 0 0,-1 0 0,1 0 0,0 0 1,0-7-1,-1 8-77,0-1-1,0 1 1,-1 0 0,1 0 0,-1-1 0,0 1 0,0 0-1,0-1 1,0 1 0,-1 0 0,1 0 0,-1-1 0,0 1-1,0 0 1,0 0 0,-1 0 0,1 0 0,-1 0 0,1 0 0,-1 0-1,0 1 1,-3-5 0,3 6-45,-1 0 1,1 0-1,0 0 1,0 0-1,-1 0 0,1 0 1,-1 1-1,1-1 1,-1 1-1,1 0 1,-1-1-1,1 1 0,-1 0 1,1 1-1,-1-1 1,1 0-1,-1 1 0,1-1 1,0 1-1,-1 0 1,1 0-1,-4 2 0,-52 27-227,54-27 247,-45 33-129,48-35 121,-1 0 1,1 0 0,-1 0 0,1 0 0,0 0 0,-1 0 0,1 1 0,0-1 0,0 0 0,0 1 0,0-1 0,0 1-1,0-1 1,0 1 0,1-1 0,-1 1 0,1 0 0,-1-1 0,1 1 0,-1 0 0,1 0 0,0-1 0,0 1 0,0 0-1,0 0 1,0-1 0,0 1 0,1 0 0,-1-1 0,1 3 0,1-2 32,0 0 0,0 0 1,0-1-1,0 1 0,0-1 0,0 0 0,1 0 1,-1 0-1,0 0 0,1 0 0,-1 0 0,1 0 1,-1-1-1,1 1 0,-1-1 0,1 0 1,-1 0-1,1 0 0,2 0 0,54-7 307,-49 6-305,41-10 95,91-32 1,-93 26-80,95-19-1,-143 36-42,-1 0-1,1-1 0,0 1 1,-1 0-1,1 0 0,0 0 0,0 0 1,-1 1-1,1-1 0,0 0 1,-1 0-1,1 0 0,0 0 0,-1 1 1,1-1-1,-1 0 0,1 1 1,0-1-1,-1 0 0,1 1 0,-1-1 1,1 1-1,-1-1 0,1 1 1,-1-1-1,1 1 0,-1-1 0,0 1 1,1 0-1,-1-1 0,0 1 1,1 0-1,-1-1 0,0 1 0,0 0 1,0-1-1,0 1 0,1 0 1,-1-1-1,0 1 0,0 0 0,0-1 1,0 1-1,-1 1 0,-5 44 10,5-42 3,0 0 0,0 0 1,0 0-1,1 0 0,-1 1 0,1-1 0,0 0 1,1 6-1,2-9 28,1-1 0,-1 0 0,0 0 0,1 0 0,-1-1 0,0 1 0,0-1 0,1 0 0,-1 0 0,0 0 0,0 0 0,5-3 0,-4 2-1,48-24 57,-42 20-96,0 0 0,1 1-1,-1 0 1,1 1 0,21-6-1,-4 32-1226,-7-5 1230,-15-15 58,1 0 1,0 0-1,0 0 1,0-1-1,0 0 1,0 0-1,0-1 1,0 0-1,0 0 1,0-1 0,0 1-1,0-2 1,0 1-1,9-4 1,6-1-433,0-2 1,-1 0 0,25-15 0,1-4-3480,-18 4-4390,-10 5-1769</inkml:trace>
</inkml:ink>
</file>

<file path=ppt/ink/ink3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46:43.407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64 30 14795,'-1'-1'322,"-5"-24"5754,4 21-3800,1 16-2384,-3 61 197,-17 101 0,2-39-1065,16-117-368,-3 21-3964,5-38 4630,1 1 1,0-1-1,0 0 1,0 1 0,0-1-1,0 0 1,1 1-1,-1-1 1,0 0-1,1 1 1,-1-1-1,1 0 1,-1 1-1,1-1 1,-1 0 0,1 0-1,0 0 1,0 0-1,-1 0 1,1 0-1,2 2 1,5-1-322</inkml:trace>
</inkml:ink>
</file>

<file path=ppt/ink/ink3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46:43.755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94 359 7994,'-21'-5'4146,"-36"-8"540,41 7-2257,16 6-2361,0 0 0,0 0-1,0-1 1,0 1 0,0 0 0,0 0-1,0 0 1,0 0 0,0-1 0,0 1-1,0 0 1,0 0 0,0 0 0,0 0-1,0-1 1,0 1 0,0 0 0,0 0-1,1 0 1,-1 0 0,0 0 0,0-1 0,0 1-1,0 0 1,0 0 0,0 0 0,0 0-1,0 0 1,1 0 0,-1 0 0,0-1-1,0 1 1,0 0 0,0 0 0,0 0-1,1 0 1,-1 0 0,0 0 0,0 0-1,0 0 1,0 0 0,0 0 0,1 0-1,-1 0 1,0 0 0,0 0 0,0 0-1,0 0 1,1 0 0,-1 0 0,0 0-1,0 0 1,0 0 0,0 0 0,0 0-1,1 0 1,-1 0 0,0 1 0,0-1-1,0 0 1,0 0 0,1 0 0,83-9 9,104-17-32,-158 21 75,0-2 1,-1-2-1,0-1 0,30-14 1,-49 18-38,-1 0-1,1-1 1,-2 0 0,1 0 0,-1-1-1,0-1 1,0 1 0,-1-1 0,-1 0-1,1-1 1,-1 0 0,-1 0-1,0 0 1,0 0 0,-1-1 0,-1 0-1,1 0 1,-2 0 0,1 0 0,-2 0-1,0-1 1,0-11 0,0 23-82,-1 0 1,0-1 0,0 1-1,0-1 1,0 1-1,0 0 1,0-1 0,0 1-1,1-1 1,-1 1-1,0 0 1,0-1-1,-1 1 1,1-1 0,0 1-1,0 0 1,0-1-1,0 1 1,0 0-1,0-1 1,0 1 0,-1-1-1,1 1 1,0 0-1,0-1 1,0 1-1,-1 0 1,1-1 0,0 1-1,-1 0 1,1 0-1,0-1 1,-1 1-1,1 0 1,0 0 0,-1 0-1,1-1 1,0 1-1,-1 0 1,0 0-1,-10 15-356,-6 29-16,3 8 355,3 0-1,2 1 0,3-1 0,2 2 0,2 60 0,5-66 43,-2-45-21,-1 0-1,0-1 1,1 1-1,0 0 0,-1 0 1,1-1-1,0 1 1,1 0-1,-1-1 0,0 1 1,1-1-1,0 1 1,3 3-1,0-8 143,0 0 1,0-1-1,0 1 1,0-1-1,0 0 0,-1-1 1,6-3-1,0 0-98,-8 5-65,1 0 0,0 0 0,0 0 0,0 1 0,0-1-1,0 1 1,0 0 0,0 0 0,6-1 0,-7 2-14,-1 0 1,1 1 0,-1-1 0,1 1-1,-1-1 1,1 1 0,-1 0 0,0-1-1,1 1 1,-1 0 0,0 0-1,1 0 1,-1 0 0,0 0 0,0 0-1,0 0 1,0 1 0,0-1 0,0 0-1,-1 1 1,1-1 0,1 2 0,3 7 35,2 0 1,-1-1-1,1 0 1,1 0 0,0 0-1,0-1 1,0-1-1,12 9 1,-15-13 12,0-1-1,0 1 1,0-1-1,0 0 1,0-1-1,1 1 0,-1-1 1,1 0-1,-1 0 1,1-1-1,-1 1 1,1-1-1,-1-1 1,1 1-1,-1-1 1,1 0-1,-1 0 1,11-4-1,-13 4-139,39-15-471,-19-2-5020,-13 1-6077</inkml:trace>
</inkml:ink>
</file>

<file path=ppt/ink/ink3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47:17.636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142 42 10626,'2'3'379,"0"0"-1,0 1 0,1-1 0,-1 0 1,1 0-1,0 0 0,6 5 0,-9-7-269,1 0 0,0-1 0,0 1 0,0 0 0,0 0-1,0 0 1,0-1 0,0 1 0,0 0 0,0-1 0,0 1 0,1-1 0,-1 1-1,0-1 1,0 0 0,1 1 0,-1-1 0,0 0 0,0 0 0,1 0-1,-1 0 1,0 0 0,0 0 0,1 0 0,-1 0 0,0-1 0,0 1-1,1 0 1,-1-1 0,0 1 0,0-1 0,2 0 0,-2-1 130,-1 0 0,1 1-1,0-1 1,-1 0 0,1 1 0,-1-1 0,1 0 0,-1 0-1,0 1 1,0-1 0,0 0 0,0 0 0,0 0 0,0 1 0,-1-1-1,1 0 1,0 0 0,-1 1 0,1-1 0,-1 0 0,-1-2-1,1 2-173,0-1-1,0 1 0,0 0 1,0 0-1,0 0 0,0 0 1,0 0-1,-1 0 0,1 0 1,-1 1-1,1-1 0,-1 0 0,0 1 1,0 0-1,1-1 0,-1 1 1,0 0-1,0 0 0,-1 0 1,1 0-1,0 0 0,-4-1 0,3 2-51,0 0-1,0 0 0,-1 1 0,1-1 1,0 1-1,0-1 0,0 1 0,0 0 1,0 0-1,0 1 0,0-1 0,0 1 1,0-1-1,-3 3 0,-9 7-62,1 1 1,0 1-1,1 0 0,-16 21 0,4 11-3,23-43 52,1 0 1,0 0-1,1 1 0,-1-1 0,0 0 0,1 1 0,-1-1 1,1 0-1,0 1 0,0-1 0,-1 1 0,2-1 0,-1 0 1,0 1-1,0-1 0,1 1 0,0-1 0,-1 0 1,2 4-1,0-5 13,0 0 1,0 0 0,-1 0-1,1 0 1,0 0 0,0 0-1,0-1 1,0 1 0,0-1-1,0 1 1,0-1 0,0 0-1,0 0 1,0 0 0,1 0-1,-1 0 1,0 0-1,0-1 1,0 1 0,0 0-1,0-1 1,0 0 0,2 0-1,2-1 51,0 0-1,0-1 0,0 1 0,0-1 0,-1 0 0,8-5 1,-11 6-18,-1 0 0,1 0 1,0 0-1,-1 0 0,1-1 1,-1 1-1,0 0 1,0-1-1,0 1 0,0-1 1,0 1-1,-1-1 0,1 1 1,-1-1-1,1-3 0,-1 5-155,0 0 0,0-1 1,0 1-1,0 0 0,-1 0 0,1 0 0,0 0 0,0 0 0,-1 0 0,1 0 0,0 0 0,-1 1 0,1-1 0,-1 0 0,0 0 0,1 0 0,-2-1 0,1 2-259,1-1 0,-1 1 1,0-1-1,0 1 1,0-1-1,0 1 0,0-1 1,0 1-1,0 0 0,0 0 1,-1 0-1,1-1 0,0 1 1,0 0-1,0 0 1,0 0-1,0 1 0,0-1 1,0 0-1,-1 0 0,-11 5-10225</inkml:trace>
</inkml:ink>
</file>

<file path=ppt/ink/ink3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47:17.996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83 39 7626,'-5'-38'11504,"4"59"-11106,-24 175 295,5-67-326,1 123 532,14-242-3214,-2-22-7903</inkml:trace>
</inkml:ink>
</file>

<file path=ppt/ink/ink3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47:18.368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16 207 9050,'0'-15'975,"0"-1"1,1 1-1,0 0 1,1 0-1,1 0 1,10-29-1,-11 39-772,0 1-1,0 0 1,0 0-1,1-1 1,0 1-1,0 1 1,0-1-1,1 0 1,-1 1-1,1 0 1,-1 0-1,1 0 1,0 0-1,1 0 1,-1 1-1,0 0 1,1 0-1,-1 0 1,1 0-1,0 1 1,-1 0-1,1 0 1,0 0-1,0 0 1,0 1-1,4 0 1,-5-1-199,-1 1 0,1 0 0,-1-1 1,1 2-1,-1-1 0,1 0 0,-1 1 0,0-1 0,1 1 1,-1 0-1,0 0 0,1 0 0,-1 1 0,0-1 0,0 1 1,0 0-1,0 0 0,-1 0 0,1 0 0,0 0 0,-1 0 1,1 1-1,-1 0 0,0-1 0,0 1 0,0 0 1,0 0-1,0 0 0,-1 0 0,1 0 0,-1 0 0,0 1 1,0-1-1,1 6 0,-1 0 12,-1 0 1,0 0-1,0 0 1,-1 1-1,0-1 1,0 0-1,-1-1 1,0 1-1,-1 0 1,0-1-1,-1 1 1,-5 10-1,-4 2 62,-2 0 1,0-2-1,-1 0 1,0 0-1,-2-2 1,-22 18-1,-37 40-4899</inkml:trace>
</inkml:ink>
</file>

<file path=ppt/ink/ink3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47:19.051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69 295 6385,'2'1'9002,"6"-4"-4499,53-31-3617,-43 21-659,0 0 0,-1-1 0,-1-1 0,18-20-1,-29 29-132,1-1 0,-1 0-1,0 0 1,0 0 0,-1 0-1,0-1 1,-1 0-1,1 1 1,-1-2 0,-1 1-1,0 0 1,0 0-1,1-16 1,-2 24-78,-1-1 1,0 0-1,0 0 1,0 0-1,-1 0 1,1 0-1,0 1 1,0-1-1,0 0 1,-1 0-1,1 0 1,0 0-1,-1 1 1,1-1-1,0 0 1,-1 1-1,1-1 1,-1 0-1,1 1 1,-1-1-1,0 0 1,1 1-1,-1-1 0,0 1 1,1-1-1,-1 1 1,0-1-1,0 1 1,1 0-1,-3-1 1,1 0-13,-1 1-1,0 0 1,0 0 0,0 0-1,1 0 1,-1 0 0,0 1-1,0-1 1,-4 2 0,-53 25-192,42-16 168,0 1-1,1 1 1,0 1 0,-29 31 0,38-37 5,0 1 1,1 0 0,1 0 0,-1 1 0,1 0 0,1 0 0,0 1 0,0-1 0,1 1 0,1 0-1,-3 12 1,5-19 9,0 0-1,1 1 1,-1-1 0,1 1-1,0-1 1,0 0-1,0 1 1,1-1 0,0 0-1,0 1 1,0-1-1,0 0 1,1 0-1,-1 0 1,1 0 0,0 0-1,0 0 1,0 0-1,1-1 1,0 1-1,-1-1 1,1 1 0,0-1-1,1 0 1,-1-1-1,0 1 1,1 0 0,0-1-1,0 0 1,-1 0-1,1 0 1,0 0-1,1 0 1,-1-1 0,0 0-1,0 0 1,8 1-1,2 0 16,0-1 0,-1-1 0,1 0 0,0 0 0,0-1 0,-1-1 0,1 0 0,-1-1 0,1-1 0,24-9 0,-7-2 57,-1-2-1,0 0 0,-1-2 0,-1-2 0,-1 0 1,0-2-1,-2 0 0,-1-2 0,-1-1 1,-1-1-1,32-50 0,-53 75-37,1 0 0,-1 0 0,0 1 0,0-1 0,0 0 1,0 0-1,0-1 0,0 1 0,0 0 0,-1 0 0,1 0 0,-1-1 0,1 1 0,-1 0 0,0 0 0,0-1 0,0 1 0,0 0 0,0 0 1,-1-1-1,1 1 0,-1 0 0,0 0 0,1-1 0,-1 1 0,0 0 0,-1-2 0,-1 2-22,1 1 0,0 0-1,0-1 1,0 1 0,-1 0-1,1 1 1,-1-1 0,1 0-1,0 0 1,-1 1 0,1 0 0,-1-1-1,1 1 1,-1 0 0,0 0-1,1 1 1,-1-1 0,1 0-1,-1 1 1,1-1 0,0 1 0,-1 0-1,1 0 1,-4 2 0,-3 0-26,1 1 1,0 0 0,0 0 0,0 1 0,0 0-1,1 0 1,0 1 0,0 0 0,0 0 0,1 0-1,0 1 1,0 0 0,-8 14 0,12-17 5,0 0-1,0 0 1,1 0 0,-1 0 0,1 0 0,0 0 0,0 1 0,0-1 0,1 0 0,0 1 0,0-1 0,0 0 0,0 1 0,1-1 0,-1 0 0,1 1-1,0-1 1,0 0 0,1 0 0,-1 0 0,1 0 0,0 0 0,0 0 0,0-1 0,1 1 0,-1 0 0,1-1 0,0 0 0,0 0 0,6 5 0,-3-3-23,1 0 1,-1-1 0,1 0 0,0 0-1,0-1 1,1 1 0,-1-2 0,1 1-1,14 2 1,-11-2-1,0 0 0,0 1 0,17 8 0,-27-12 30,0 1 0,0 0 0,0 0 0,0 0 0,0 0 0,0-1 0,-1 2 0,1-1-1,0 0 1,0 0 0,-1 0 0,1 0 0,-1 0 0,1 0 0,-1 1 0,1-1 0,-1 0-1,0 0 1,1 1 0,-1-1 0,0 0 0,0 1 0,0-1 0,0 0 0,-1 3 0,1-3 7,0 0 0,0 0 0,0 0 0,0 0 0,0 0 0,0 0 0,0 0 0,0 0 0,0 0 0,0 0 0,1 0 0,-1 0 0,0 0 0,1 0 0,-1 0 0,0 0 0,1 0 0,0 0 0,-1-1 0,1 1 0,-1 0 0,1 0 0,0 0 0,0-1 0,-1 1 0,1 0 0,0-1 0,0 1 0,0-1 0,0 1 0,0-1 0,0 1 0,0-1 0,0 0 0,0 1 0,0-1 0,0 0 0,0 0 0,0 0 0,0 0 0,0 0 0,0 0 0,2 0 0,8 0 28,-1-1 0,1 0 0,0-1 0,0 0 1,-1-1-1,1 0 0,-1 0 0,0-1 0,0 0 1,0-1-1,-1-1 0,1 1 0,-1-1 0,11-10 0,13-12 66,-1-1-1,32-40 0,-60 65-82,1-2 18,43-51 213,-44 52-171,0-1 0,0 1 0,-1-1 1,0 0-1,0 0 0,0 0 0,-1 0 1,3-12-1,-5 17-60,0 1 1,0 0 0,0-1-1,0 1 1,0-1-1,0 1 1,0 0-1,0-1 1,0 1 0,0-1-1,0 1 1,0 0-1,0-1 1,0 1 0,0-1-1,-1 1 1,1 0-1,0-1 1,0 1 0,0 0-1,-1-1 1,1 1-1,0 0 1,0-1-1,-1 1 1,1 0 0,0 0-1,-1-1 1,1 1-1,0 0 1,-1 0 0,1 0-1,0-1 1,-1 1-1,1 0 1,-1 0-1,-19 2 60,-17 13-229,32-12 142,0-1 1,0 2-1,0-1 0,1 1 1,0-1-1,-1 1 1,1 0-1,1 1 0,-1-1 1,1 1-1,-1-1 0,1 1 1,1 0-1,-1 0 1,1 0-1,0 1 0,0-1 1,-2 9-1,4-10 1,-1 0 1,1 1-1,0-1 1,1 1-1,-1-1 0,1 0 1,0 1-1,0-1 0,0 0 1,0 0-1,1 0 0,0 0 1,0 0-1,0 0 0,0 0 1,1 0-1,-1-1 1,1 1-1,0-1 0,0 0 1,0 0-1,0 0 0,1 0 1,5 3-1,36 20-172,-36-22 157,0 1 1,-1-1-1,0 1 0,0 1 0,-1 0 0,12 10 0,-19-15 29,1 0 0,-1 0 1,0 0-1,0-1 0,0 1 0,0 0 0,0 0 1,0 0-1,0-1 0,0 1 0,0 0 0,-1 0 1,1-1-1,0 1 0,0 0 0,-1 0 1,1-1-1,-1 1 0,1 0 0,0-1 0,-1 1 1,1 0-1,-1-1 0,1 1 0,-1-1 0,0 1 1,1-1-1,-1 1 0,0-1 0,1 1 1,-1-1-1,-1 1 0,-25 15 22,2-5 196,0-2 0,-30 8 0,-3-11-3340,31-9-2046,3-6-3450</inkml:trace>
</inkml:ink>
</file>

<file path=ppt/ink/ink3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47:20.160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102 547 7034,'-7'-16'9201,"-15"-21"-1458,18 40-7679,1 0-1,-1 1 1,1 0-1,-1 0 1,1 0-1,0 0 1,-3 6-1,4-7 0,-4 7-75,0 1 0,0-1 0,1 1 0,1 0 0,-6 18-1,9-25 13,0 1 0,0-1-1,1 0 1,0 1-1,-1-1 1,1 0-1,1 1 1,0 6-1,0-10 2,-1 1 0,1 0 0,-1-1 0,1 1 0,0-1 0,-1 1 0,1-1-1,0 1 1,0-1 0,0 1 0,0-1 0,1 0 0,-1 1 0,0-1 0,0 0 0,1 0-1,-1 0 1,1 0 0,-1 0 0,1-1 0,2 2 0,0-1 23,0 0 1,0-1 0,1 0-1,-1 1 1,0-1-1,1-1 1,-1 1-1,0-1 1,0 0-1,0 0 1,1 0-1,-1 0 1,0-1-1,0 1 1,-1-1-1,1 0 1,5-4 0,5-2 55,0-2 1,0 0-1,11-12 1,-18 15-32,-1 1 1,0-1-1,-1-1 1,0 1-1,0-1 1,0 0-1,-1 0 0,0 0 1,2-10-1,-4 16-38,-1-1-1,-1 1 0,1-1 0,0 1 1,-1-1-1,1 1 0,-1-1 0,0 0 1,0 1-1,0-1 0,0 0 1,0 1-1,0-1 0,-1 0 0,0 1 1,1-1-1,-1 1 0,0-1 1,0 1-1,0-1 0,-1 1 0,1 0 1,0-1-1,-1 1 0,0 0 0,1 0 1,-1 0-1,0 0 0,0 1 1,0-1-1,0 0 0,0 1 0,-1-1 1,1 1-1,-4-2 0,2 3-27,0-1 0,0 1 0,-1-1 0,1 1 1,0 1-1,0-1 0,0 0 0,0 1 0,0 0 0,0 0 0,0 0 0,0 1 0,0-1 0,0 1 0,1 0 0,-1 0 0,1 0 0,-1 0 0,1 1 1,0 0-1,-4 3 0,4-4 7,0 0 1,0 1 0,0 0 0,1-1-1,-1 1 1,1 0 0,-1 0 0,1 0-1,0 1 1,0-1 0,0 0 0,1 1-1,-1-1 1,1 1 0,0 0 0,0-1-1,0 1 1,0 0 0,1 0 0,-1 0-1,1-1 1,1 8 0,0-8 7,0 0 0,1-1 1,0 1-1,-1-1 0,1 0 0,0 1 0,0-1 1,0 0-1,0 0 0,1 0 0,-1 0 1,1 0-1,-1-1 0,1 1 0,-1-1 1,1 0-1,0 0 0,0 0 0,0 0 1,-1 0-1,1 0 0,0-1 0,0 1 1,0-1-1,0 0 0,4 0 0,10 0 29,1 0 0,-1-2-1,19-3 1,-32 5-21,60-15-15,-49 11-9,0 0 0,0 1 0,1 0 0,-1 1 0,1 1 0,29 1 0,-44 0 12,0 0-1,0 1 1,0-1 0,0 0-1,0 0 1,0 1-1,0-1 1,0 1-1,0-1 1,0 1-1,0-1 1,0 1-1,-1 0 1,1-1-1,0 1 1,0 0-1,-1 0 1,1-1-1,0 1 1,-1 0 0,1 0-1,-1 0 1,1 0-1,-1 0 1,0 0-1,1 0 1,-1 0-1,0 0 1,1 1-1,-3 33-33,-1-17 86,13-24 69,-1 0-1,0 0 0,14-15 1,-9 8-96,-7 5-27,1-1-1,1 2 1,-1-1-1,1 1 1,0 0-1,1 1 1,0 0-1,0 1 1,11-5-1,-17 13-27,-1-1-1,1 1 0,-1 0 0,0 1 0,0-1 0,-1 0 0,1 1 0,-1 0 0,1-1 0,-1 1 0,2 7 0,-1-6 30,0-1 10,-1 1 0,1 0 0,1-1 0,-1 1 0,1-1 0,0 0 0,0-1 0,0 1 0,0 0 0,0-1 0,1 0 0,0 0 0,0-1 0,0 1 0,0-1 0,5 2 0,-2-2 9,1-1 0,-1 1 0,0-1 0,1-1 0,-1 0 0,1 0 0,-1 0 0,1-1 0,12-3 0,6-4 46,0-1 0,0-2 0,-1 0 0,0-2 0,27-17-1,-45 25-1,-1 0 0,1-1 0,-1 0 0,0 0-1,-1 0 1,11-14 0,-15 19-37,-1-1 1,0 0-1,1 1 0,-1-1 1,0 0-1,0 0 0,0 0 1,0 0-1,0 0 0,-1 0 1,1-1-1,-1 1 1,1 0-1,-1 0 0,0 0 1,0 0-1,0-1 0,0 1 1,0 0-1,0 0 0,-1 0 1,1-1-1,-1 1 0,1 0 1,-1 0-1,0 0 0,0 0 1,0 0-1,0 0 0,0 0 1,0 0-1,-1 1 0,-1-4 1,1 4-28,0 0-1,-1 0 1,1 0 0,0 0 0,0 0 0,-1 0-1,1 0 1,-1 1 0,1-1 0,-1 1 0,1 0-1,-1-1 1,1 1 0,0 0 0,-1 1 0,1-1-1,-1 0 1,1 1 0,-1-1 0,1 1 0,0 0-1,-4 1 1,-49 25-135,40-17 110,0 1 1,-24 25 0,35-33 15,0 0 1,1 1 0,0-1 0,0 1-1,0 0 1,0 0 0,1 0-1,0 1 1,-1-1 0,1 0 0,1 1-1,-1 0 1,1-1 0,0 1 0,-1 9-1,2-13 1,0 1 0,0-1 0,0 0 0,0 0 0,0 1 0,1-1 0,-1 0 0,0 0 0,1 0 0,-1 0 0,1 0 0,-1 1 0,1-1 0,0 0 0,-1 0 0,1 0 0,0 0 0,0-1 0,0 1 0,0 0 0,0 0-1,0 0 1,0-1 0,0 1 0,0 0 0,0-1 0,2 1 0,0 0-1,0-1 0,0 1 0,0-1 0,1 0 0,-1 0 0,0 0 0,0 0 0,0 0 0,1-1 0,3-1 0,7-2 26,0-1-1,0-1 1,19-10 0,-22 10 18,-1 0 0,1-1 1,-1-1-1,0 0 0,-1 0 1,1-1-1,-2 0 0,1-1 1,-1 1-1,-1-2 1,8-13-1,-15 26-40,0 0 1,-1 1 0,1-1-1,0 0 1,0 0-1,1 0 1,-1 1-1,0-1 1,1 0-1,-1 0 1,1 0 0,0 0-1,-1 0 1,1 0-1,0 0 1,0 0-1,1 0 1,-1 0 0,0 0-1,1-1 1,-1 1-1,1 0 1,2 2-1,-1-2 26,-1 0-1,0 0 0,1-1 0,-1 1 0,1 0 0,0-1 0,-1 0 1,1 1-1,0-1 0,0 0 0,0-1 0,0 1 0,0 0 0,0-1 1,0 0-1,0 1 0,0-1 0,0 0 0,0-1 0,0 1 0,0-1 1,0 1-1,0-1 0,0 0 0,4-1 0,8-6 31,0 0 0,0 0 0,-1-1 1,0-1-1,0-1 0,14-15 0,3-4 82,35-46 0,-56 61-69,0 1 0,-1-1-1,0-1 1,-1 0-1,-1 0 1,-1 0 0,6-21-1,-9 26-15,-1 1 0,0-1 0,0 0 0,-1 0 0,-1 0-1,0 0 1,0 0 0,-1 1 0,0-1 0,-1 0 0,0 0-1,-6-17 1,7 26-27,0 0-1,0 0 1,0-1-1,0 1 1,0 0-1,0 0 1,-1 0-1,1 0 1,-1 0-1,1 1 1,-1-1-1,0 0 1,0 1-1,0-1 1,1 1-1,-1 0 1,-1-1-1,1 1 1,-3-1 0,3 2-20,0 0 0,1 0 0,-1 0 0,0 0 0,0 0 1,0 0-1,0 1 0,0-1 0,1 1 0,-1-1 1,0 1-1,0 0 0,1 0 0,-1 0 0,0 0 0,1 0 1,-1 0-1,1 0 0,-1 0 0,1 1 0,0-1 0,-1 1 1,0 1-1,-10 13-11,2-1-1,0 1 1,0 1 0,2-1-1,0 2 1,1-1 0,1 1-1,0 0 1,1 0 0,-2 24-1,2-10 19,2-1 0,1 1 0,2-1 0,1 1 0,7 43 1,-5-57-10,1-1 1,1 1-1,1-1 1,1 0-1,0 0 1,16 27 0,-20-39-37,0 0 1,0 1 0,1-1 0,0-1 0,-1 1 0,2-1-1,-1 1 1,0-1 0,1 0 0,0-1 0,0 1 0,0-1-1,0 0 1,1 0 0,-1-1 0,1 1 0,-1-1 0,1 0 0,0-1-1,0 0 1,0 1 0,0-2 0,0 1 0,6-1 0,-6-1-178,-1 0 1,0-1-1,1 1 1,-1-1 0,0 0-1,0-1 1,-1 1 0,1-1-1,0 0 1,-1 0 0,0-1-1,1 1 1,-1-1 0,-1 0-1,1 0 1,5-8-1,8-19-4060,-8 0-3797,-9 0-1866</inkml:trace>
</inkml:ink>
</file>

<file path=ppt/ink/ink3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47:20.526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7 297 7786,'8'-89'8913,"23"-117"-997,-30 204-7803,-14 42 295,-3 75-341,5-1 0,4 134 0,8-190-372,1 16-2366,0-50-2187,1-1-3310</inkml:trace>
</inkml:ink>
</file>

<file path=ppt/ink/ink3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47:20.896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79 142 3801,'-22'-4'5758,"18"2"-5158,1 1 0,-1 0 1,1 1-1,-1-1 0,1 0 0,-1 1 1,0 0-1,1 0 0,-1 0 0,1 0 1,-1 1-1,0-1 0,-5 3 0,58 3 2853,-6-12-2845,0-1-1,81-26 0,-20 4-388,-48 14-92,-28 7-45,-1 1 0,1 1 0,54-3-1,-101 58-85,14-38 65,-22 61 68,26-69-125,1 0 0,-1 1 0,0-1 0,1 0 0,-1 1 0,1-1 0,0 1-1,0-1 1,0 0 0,1 1 0,-1-1 0,1 1 0,0-1 0,0 0 0,0 0 0,0 1 0,1-1 0,2 5-1,-2-7 20,0 1-1,0-1 0,0 0 1,0 1-1,0-1 0,0 0 1,0-1-1,1 1 0,-1 0 0,0-1 1,0 1-1,1-1 0,-1 0 1,0 1-1,1-1 0,-1 0 0,1-1 1,-1 1-1,0 0 0,0-1 1,1 1-1,-1-1 0,0 0 1,0 1-1,1-1 0,-1 0 0,3-3 1,57-33 443,-54 31-396,0 0-1,0-2 1,-1 1-1,0-1 0,0 1 1,-1-2-1,0 1 1,0-1-1,7-15 0,-12 22-59,0-1-1,0 1 0,0-1 1,0 1-1,0-1 0,-1 1 0,1-1 1,-1 1-1,0-1 0,1 0 1,-1 1-1,0-1 0,-1 0 1,1 1-1,0-1 0,-1 0 0,0 1 1,1-1-1,-1 1 0,0-1 1,0 1-1,-1-1 0,1 1 0,0 0 1,-1 0-1,1 0 0,-1-1 1,0 2-1,0-1 0,0 0 0,0 0 1,0 0-1,0 1 0,0-1 1,-1 1-1,1 0 0,0 0 1,-1 0-1,1 0 0,-1 0 0,1 0 1,-5 0-1,-2-1-101,-1 1 0,1-1 0,-1 2 0,1 0 0,-1 0 0,0 0 0,1 1 0,-1 1 0,1 0 0,0 0 0,-10 4 1,13-4-361,1 0 1,-1 1 0,0-1-1,1 1 1,0 1 0,-1-1-1,1 1 1,-6 5-1,9-7-190,0 1 0,0-1 0,0 0 0,1 1 0,-1-1 0,1 1 0,-1-1 0,1 1 0,0 0 0,0-1 0,0 1 0,0 0-1,1 0 1,-1 0 0,1 0 0,0 0 0,0-1 0,0 4 0,4 18-8340</inkml:trace>
</inkml:ink>
</file>

<file path=ppt/ink/ink3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47:21.843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70 635 15971,'-2'-6'844,"0"-1"-1,-1 0 0,0 1 1,0 0-1,0 0 0,-1 0 1,0 0-1,0 0 0,-1 1 1,-7-8 242,9 42-1298,-4-3 206,3-15 12,1 0-1,1 0 1,0 0 0,0 0 0,1 0-1,1 0 1,0 19 0,1-28-3,-1-1 1,0 0 0,1 1-1,-1-1 1,1 0 0,-1 1-1,1-1 1,0 0-1,0 0 1,-1 0 0,1 0-1,0 0 1,0 0 0,0 0-1,0 0 1,0 0 0,0 0-1,0 0 1,1-1 0,-1 1-1,0 0 1,0-1-1,1 1 1,-1-1 0,3 1-1,0 0 16,0-1 0,0 0 0,0 0 0,0 0 1,0 0-1,0-1 0,0 1 0,8-4 0,2-1 58,1 0-1,-1-1 1,23-14 0,-24 12-13,-1-1-1,1-1 0,-2 0 1,1 0-1,-1-1 1,-1-1-1,0 0 0,0 0 1,-1-1-1,-1 0 1,0-1-1,11-26 0,-34 57-525,13-10 455,0-1 1,0 1-1,1-1 0,-1 1 1,2-1-1,-1 1 1,1 0-1,0-1 1,0 1-1,1 0 1,0-1-1,0 1 0,0-1 1,4 8-1,-4-10 9,1-1-1,0 0 1,0 0-1,0 0 1,0-1-1,1 1 1,-1 0-1,1-1 1,-1 1-1,1-1 1,0 0-1,0 0 1,0 0-1,0-1 1,1 1-1,-1-1 1,0 1-1,1-1 1,-1 0-1,1 0 1,-1-1-1,1 1 1,-1-1-1,1 1 1,-1-1-1,1 0 1,0-1-1,5 0 1,0 0 21,0 0 0,-1 0 0,1-1 0,0-1 0,-1 1 0,1-1 0,-1 0 0,0-1 0,0 0 0,0-1 0,-1 1 0,0-1 1,1-1-1,-2 1 0,1-1 0,-1-1 0,0 1 0,0-1 0,0 0 0,-1 0 0,0-1 0,-1 1 0,0-1 0,7-16 0,-10 20-33,1 0 0,0 0 0,0 0 0,0 0 0,0 1 0,0-1 0,1 1 0,0-1-1,0 1 1,4-3 0,-7 5-70,10 6-155,-8-4 526,-10-4 17,5 3-327,0-1-1,1 1 1,-1 0-1,1 0 1,-1 0-1,0 0 1,1 1-1,-1-1 1,1 1-1,-1 0 1,1-1-1,-1 1 1,1 0-1,-1 0 1,1 1-1,0-1 0,0 0 1,-4 4-1,2-2 1,0 1-1,0-1 0,1 1 1,0 0-1,-1 0 1,2 0-1,-1 1 0,0-1 1,-3 10-1,5-12 16,-1 0 0,1 1 0,0-1 0,1 0 0,-1 1 0,0-1-1,1 1 1,-1-1 0,1 1 0,0-1 0,-1 1 0,2-1 0,-1 1 0,0-1 0,0 1 0,1-1 0,-1 1 0,1-1 0,0 1-1,0-1 1,0 1 0,0-1 0,0 0 0,0 0 0,0 1 0,1-1 0,-1 0 0,1 0 0,0-1 0,0 1 0,0 0 0,0 0-1,0-1 1,0 1 0,0-1 0,0 0 0,0 0 0,1 0 0,-1 0 0,0 0 0,1 0 0,-1 0 0,1-1 0,3 1 0,8 0 9,1 0 0,-1-2 0,0 1 0,1-2 0,-1 0 0,0-1 0,0 0 0,0-1 0,-1 0 0,1-1 0,-1-1 0,24-14 0,-3 0 37,0-3 0,-2 0 0,42-40 0,-57 47-9,-1-1 1,-1-1-1,-1-1 0,0 0 0,-1 0 1,-1-1-1,-1-1 0,-1 0 0,-1-1 1,-1 0-1,-1 0 0,-1 0 1,0-1-1,-2 0 0,-1 0 0,-1-1 1,0 1-1,-2 0 0,-1-1 1,-1 1-1,-6-32 0,6 53-405,-1 10 135,-4 24 51,-5 42 150,5-21 16,-1 3 29,2 1-1,2 0 0,5 78 1,0-128-12,0 1 0,0-1 0,1 0 0,0 0 0,0 0 0,4 9 0,-5-14 5,0-1 0,0 1 0,0-1 0,0 1 0,0-1 0,0 1 0,0-1 0,1 1 0,-1-1 0,0 0 0,1 0 0,-1 0 0,1 0 0,-1 0 0,1 0 0,0 0 0,-1 0 0,1-1 0,0 1 0,0 0 0,-1-1 0,1 0 0,0 1 0,0-1 0,0 0 0,0 0 0,-1 0 0,1 0 0,0 0 0,3-1 0,10-4 27,-1 0 0,0 0-1,0-1 1,25-15 0,32-15-10,-69 36-33,-1 0-1,0-1 1,1 1 0,-1 0 0,0 0 0,0 0-1,1 0 1,-1 0 0,0 0 0,1 0 0,-1 0 0,0 0-1,0 1 1,1-1 0,-1 0 0,0 1 0,0-1 0,0 1-1,1 0 1,-1-1 0,0 1 0,0 0 0,0 0-1,0-1 1,0 1 0,0 0 0,1 2 0,23 37-136,-24-35 153,1-1 0,0 0 0,0 0 0,1 0 0,-1 0 0,1 0 1,0 0-1,0-1 0,0 1 0,1-1 0,6 5 0,-2-5-3,0-1 0,1 0 0,0-1 0,-1 0 0,1 0 0,0-1 0,-1 0 0,1 0 0,0-1 0,0 0-1,-1-1 1,11-2 0,14-6-1027,52-21 0,-48 14-2261,-16 4-3189,-5-3-5366</inkml:trace>
</inkml:ink>
</file>

<file path=ppt/ink/ink3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48:09.95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1 229 8,'49'13'7802,"222"-33"-3905,-109 4-2397,216 7-531,-81 4-333,-133-1-321,537-43 793,285-5-522,-359 33-319,-615 21-267,1197-55 26,-713 49-75,1626 5 206,-1577 11 41,688 21 236,-645-1-411,638 15 1604,390 5-72,-591-19-1139,2-41-221,1302 18-56,-1187 12-40,103 5-62,-252 33 63,532 21 42,682 48-48,-583-56 44,-51-42 289,-502-45-212,-846 6-190,-1 10 1,1 10-1,304 52 0,-488-54-24,61 11 24,1-4 0,196 2 0,0-54 173,-42 3-182,13 25 11,68-5 47,-326 11 62,0 1 1,0-2-1,0 0 1,17-7-1,30-10-110,-12 12-48,1 1 0,0 3-1,65 2 1,148 16 59,-204-9-54,45 8 18,-62-7 34,1-1 1,58-1 0,-76-6-3,-1-1 1,0-1 0,-1-1-1,33-13 1,43-11-3,-22 16-64,1 3 0,146 0 0,153 30-56,-369-19 111,0-1 0,0 0 0,-1 0 0,1-1 0,-1 0 0,1 0 0,-1 0 0,0-1 0,1 1 0,-1-1 0,-1 0 1,6-4-1,25-14-31,-10 12-19,0 0-1,0 1 0,0 2 0,1 0 1,0 2-1,0 1 0,0 1 0,1 1 1,-1 1-1,47 7 0,-55-4-199,-8 0 242,0-1 1,0 0 0,0 0-1,0-2 1,0 1 0,0-1 0,0 0-1,1-1 1,-1-1 0,11-2 0,37-13 112,-36 10-155,1 0 1,0 2-1,1 0 1,-1 2 0,28-1-1,-51 4 40,5-5-859</inkml:trace>
</inkml:ink>
</file>

<file path=ppt/ink/ink4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49:04.16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1 379 11747,'6'-2'10699,"-1"16"-10779,-3-9 120,-1 1 0,1-1 0,-1 1 0,0 0 0,-1-1 0,1 1 0,-1 0 0,0-1 0,0 1 0,-1 0 0,0-1 0,0 1 0,0-1 0,-1 1 0,0-1 0,-4 10 0,7-17 77,52-94 1405,-47 86-1577,1 1 0,0-1-1,0 1 1,1 1 0,0-1-1,1 1 1,15-11 0,-23 19 24,-1 0 1,1 0-1,0 0 1,0 0-1,0 0 1,0 0-1,0 0 1,-1 0-1,1 0 1,0 0-1,0 1 1,0-1-1,0 0 1,-1 1-1,1-1 1,0 0-1,0 1 1,-1-1-1,1 1 1,0-1-1,-1 1 1,1-1-1,0 1 1,-1 0-1,1-1 1,-1 1-1,1 0 1,-1-1-1,0 1 1,1 0-1,-1 0 1,1 0-1,-1-1 1,0 1-1,1 2 1,16 40-26,-12-28-40,0-6 147,-1 0 0,1 0 0,1 0 0,-1 0 0,2-1 0,-1 0 0,15 14 0,-18-20-146,0 0 0,-1 0-1,1 0 1,1 0-1,-1 0 1,0-1-1,0 1 1,1-1-1,-1 0 1,0 0 0,6 1-1,-6-2-260,0 0 1,0 0-1,0-1 0,0 1 1,0 0-1,0-1 0,0 0 0,0 0 1,0 0-1,-1 0 0,1 0 1,0 0-1,0-1 0,-1 1 1,4-3-1,5-5-1925,0 1-1,-1-2 1,0 1 0,13-17-1,24-50 1350,-32 53 7399,-19 40-1358,-18 44-1254,20-57-4184,0 2 430,0 0-1,0 1 0,1-1 1,-1 1-1,1-1 0,1 1 1,-1 0-1,1 8 1,1-14-49,-1 1 0,0 0-1,0-1 1,1 1 0,-1-1 0,1 1 0,-1-1 0,1 0 0,-1 1 0,1-1 0,0 1 0,0-1 0,0 0 0,0 0 0,0 0 0,0 1 0,0-1 0,0 0 0,0 0 0,1 0 0,-1 0 0,0-1 0,1 1 0,-1 0 0,0-1 0,1 1 0,-1 0 0,1-1 0,-1 0 0,1 1 0,-1-1-1,1 0 1,0 0 0,-1 0 0,1 0 0,-1 0 0,1 0 0,-1 0 0,1-1 0,-1 1 0,3-1 0,0 0 40,1 0-1,-1 0 1,1 0-1,-1 0 0,1-1 1,-1 0-1,0 0 1,0 0-1,0 0 1,0-1-1,0 1 1,0-1-1,-1 0 1,1 0-1,-1-1 1,0 1-1,0-1 1,0 1-1,-1-1 1,1 0-1,-1 0 1,0 0-1,0 0 1,2-7-1,-3 7-69,0 0 1,-1 0-1,0 0 0,1 0 1,-2 0-1,1 0 1,0 0-1,-1 0 0,1 1 1,-1-1-1,0 0 0,0 0 1,-1 0-1,1 1 0,-1-1 1,0 1-1,0-1 0,0 1 1,0 0-1,-1 0 1,1 0-1,-1 0 0,0 0 1,0 0-1,0 1 0,0 0 1,0-1-1,-6-2 0,5 3-69,0 0 1,-1 0-1,1 1 0,-1 0 0,0-1 0,1 2 0,-1-1 0,0 0 0,1 1 0,-1 0 0,0 0 0,0 0 0,0 1 0,-6 1 0,8-2 9,0 1-1,0 0 0,0-1 1,0 1-1,1 0 1,-1 1-1,0-1 1,1 0-1,-1 1 0,0 0 1,1-1-1,0 1 1,0 0-1,-1 0 1,1 0-1,0 1 1,1-1-1,-1 0 0,0 1 1,1-1-1,-1 1 1,1 0-1,0-1 1,-2 4-1,3-4 16,0 0 0,0 0 0,1 1-1,-1-1 1,0 0 0,1 0 0,-1 0 0,1-1 0,-1 1 0,1 0-1,0 0 1,0 0 0,0 0 0,0-1 0,0 1 0,0 0 0,1-1-1,-1 1 1,0-1 0,1 1 0,-1-1 0,1 0 0,0 1 0,-1-1-1,1 0 1,0 0 0,0 0 0,0-1 0,-1 1 0,1 0 0,0-1-1,2 1 1,5 2-24,0 0-1,0-1 0,1 0 1,-1 0-1,15 0 1,3-4 21,-1-1-1,0-2 1,0 0 0,-1-2 0,0-1 0,0-1 0,29-14 0,-46 19 60,0 0-1,0 0 0,0-1 0,0 0 0,-1 0 0,0-1 0,0 1 0,-1-2 1,1 1-1,-1-1 0,7-11 0,-9 12 37,-1 0 1,0-1 0,0 0-1,-1 0 1,0 0-1,0 0 1,-1 0 0,0 0-1,0-1 1,0 1-1,-1 0 1,0-1 0,-1 1-1,-1-10 1,-4-21 463,-2 1 0,-19-58 1,4 191-1261,20-72 726,1 0-1,1 1 1,1-1-1,2 1 1,0-1-1,1 1 1,2-1-1,0 0 1,1-1-1,12 27 1,-16-45 1,1 0 0,0 0 0,1 0 0,-1 0 1,1 0-1,0-1 0,0 0 0,0 0 0,1 0 0,0 0 0,-1-1 0,1 1 1,0-1-1,1 0 0,-1-1 0,0 0 0,1 1 0,0-2 0,-1 1 0,1-1 1,0 1-1,0-2 0,0 1 0,0-1 0,-1 0 0,11-1 0,-8 1-394,0-2 1,0 1-1,0-1 0,0 0 0,0-1 0,0 0 0,-1 0 0,10-6 0,-11 5-767,1 0 0,-1-1 0,0 1-1,-1-1 1,1-1 0,-1 1-1,0-1 1,0 0 0,5-8-1,0-7-7850</inkml:trace>
</inkml:ink>
</file>

<file path=ppt/ink/ink4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49:04.53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14 99 6041,'-14'-2'13881,"31"-4"-9821,7-1-4306,124-47-1079,-96 40-3534,0 4-5657,-23 5 3488</inkml:trace>
</inkml:ink>
</file>

<file path=ppt/ink/ink4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49:04.89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0 323 7506,'12'-3'7062,"8"-6"-3496,54-31-2616,-52 27 112,-11 7-870,15-8 468,0-1 1,35-28-1,-55 39-533,-1-1 0,0 1 0,0-1 1,0 0-1,-1 0 0,1-1 0,-1 1 0,-1-1 0,1 0 0,-1 0 0,0-1 0,0 1 0,-1 0 1,0-1-1,0 0 0,2-12 0,-4 17-99,0-1 1,0 0-1,0 1 0,0-1 1,0 0-1,-1 1 1,1-1-1,-1 0 0,1 1 1,-1-1-1,0 1 1,0-1-1,0 1 0,0 0 1,-1-1-1,1 1 1,-1 0-1,1 0 0,-1 0 1,0 0-1,-2-2 1,0 2-36,1 0 0,0 0 0,-1 0 1,0 1-1,1-1 0,-1 1 1,0 0-1,0 0 0,0 1 1,1-1-1,-1 1 0,-8 0 1,1 0-48,0 1 0,0 1 0,-1 0 0,1 0 0,0 1 0,1 1 0,-1 0 0,-18 10 0,21-9 30,0 0 0,1 1 0,0 0 0,1 0 0,-1 1 0,1 0 1,0 0-1,1 1 0,0-1 0,0 1 0,1 0 0,-1 1 0,2-1 0,-1 1 0,1-1 0,1 1 1,0 0-1,0 0 0,0 0 0,1 0 0,1 12 0,0-14 23,0 1-1,0-1 1,1 0-1,0 0 0,1 0 1,0 0-1,0 0 1,0 0-1,1-1 1,0 1-1,0-1 1,1 1-1,0-1 1,0 0-1,0-1 1,1 1-1,-1-1 1,1 0-1,1 0 1,-1 0-1,1-1 1,0 1-1,0-2 1,0 1-1,0 0 1,1-1-1,11 3 1,0-1-26,0-1-1,1-1 1,0-1 0,-1 0-1,1-2 1,0 0 0,0-1 0,-1-1-1,38-9 1,-20 2-1829,1-1-1,-1-3 0,67-33 1,-87 38-1500,-1 0 0,0-1 0,21-18 0,-17 8 523</inkml:trace>
</inkml:ink>
</file>

<file path=ppt/ink/ink4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49:05.25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25 85 8,'5'-29'19602,"-2"37"-17758,1 2-2716,-2-6 890,0 0 1,1 0-1,-1 0 0,1-1 1,0 1-1,0-1 1,0 0-1,0 0 0,1 0 1,-1 0-1,1 0 1,0-1-1,0 0 1,6 3-1,66 24 79,-51-21-352,3 2-1367,43 9 0,-37-14-3100,0-6-4646,-27 0 6501,-6-1 2376</inkml:trace>
  <inkml:trace contextRef="#ctx0" brushRef="#br0" timeOffset="1">320 39 456,'1'-3'1604,"-1"0"0,1 0 1,-1 0-1,1 0 0,-1 0 0,0 0 0,0 0 0,0 0 1,-1-4-1,-7 2 4393,-7 17-5331,-83 86-500,-26 28 91,109-106-1636,-1 0-1,-18 34 0,26-37-3008,4-6-1428</inkml:trace>
</inkml:ink>
</file>

<file path=ppt/ink/ink4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49:05.63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18 23 13627,'-11'-22'7707,"6"23"-5491,4 14-1970,17 610 347,-18-592 212,-1-16-4260</inkml:trace>
</inkml:ink>
</file>

<file path=ppt/ink/ink4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49:05.97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34 142 3481,'-13'-28'8775,"9"22"-7448,1-1-1,0 0 0,0 0 1,0 0-1,-1-12 0,3 18-1243,1-1-1,0 0 1,0 0-1,0 0 0,0 0 1,1 0-1,-1 1 0,0-1 1,1 0-1,-1 0 0,1 1 1,0-1-1,-1 0 1,1 1-1,0-1 0,0 0 1,0 1-1,0-1 0,1 1 1,-1 0-1,0-1 1,1 1-1,-1 0 0,0 0 1,1 0-1,0 0 0,1-1 1,3-1-86,0 0 0,0 1 0,1 0-1,-1 0 1,0 1 0,1-1 0,-1 1 0,1 1 0,0-1 0,-1 1 0,1 0 0,-1 1 0,1 0 0,0 0-1,-1 0 1,0 1 0,1 0 0,-1 0 0,0 0 0,11 7 0,-14-8 6,0 1 0,0 0 0,0 0 0,0 0 0,0 0 0,-1 1 0,1-1 0,-1 1 0,0 0 0,0-1 0,0 1 0,0 0 1,0 0-1,0 0 0,-1 0 0,0 1 0,1-1 0,-1 0 0,-1 1 0,1-1 0,0 0 0,-1 1 0,1-1 0,-1 1 0,0-1 0,-1 1 0,1-1 0,0 1 0,-1-1 0,0 1 0,0-1 0,0 0 0,0 1 1,0-1-1,-1 0 0,1 0 0,-1 0 0,0 0 0,0 0 0,-4 4 0,-1 2 36,0-1-1,-1 1 1,0-1 0,-1-1-1,0 0 1,-17 11 0,-19 8-2856,1-3-7921,42-22 10018,-9 4-7849</inkml:trace>
</inkml:ink>
</file>

<file path=ppt/ink/ink4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49:06.92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271 490 8258,'-29'-49'9714,"-2"-29"-4381,31 75-5305,-1 1-1,1 0 1,-1 0 0,0 0-1,0 0 1,0 0 0,0 0 0,-1 0-1,1 0 1,0 0 0,-1 0-1,0 1 1,1-1 0,-1 1 0,0-1-1,0 1 1,1-1 0,-1 1-1,0 0 1,0 0 0,-1 0-1,1 0 1,0 0 0,-3 0 0,1 1-29,0 0 1,0 0-1,0 0 1,0 1-1,0-1 1,0 1-1,1 0 1,-1 0 0,0 0-1,0 1 1,1-1-1,-8 5 1,2 0-35,-1 0 1,1 0-1,0 1 1,1 1-1,0-1 1,0 1-1,0 1 0,1-1 1,-8 13-1,11-12 26,1 0 0,-1 0-1,2 0 1,-1 0 0,1 0-1,0 0 1,1 1-1,-1 13 1,2-22 10,0 1 0,1 0 0,-1 0 0,0 0 0,0 0 0,1-1 0,-1 1 0,1 0 1,-1 0-1,1-1 0,0 1 0,0 0 0,0-1 0,0 1 0,0-1 0,0 1 0,0-1 0,0 1 0,3 1 0,-2-2 9,0 0 1,0-1-1,1 1 0,-1 0 0,0-1 0,1 0 0,-1 0 1,0 0-1,0 0 0,1 0 0,-1 0 0,0 0 1,1-1-1,-1 1 0,0-1 0,0 1 0,1-1 1,-1 0-1,0 0 0,3-2 0,7-4 38,1 0-1,-1-2 1,-1 1-1,0-1 0,0-1 1,-1 0-1,0 0 1,0-1-1,-1 0 1,-1-1-1,0 0 1,0 0-1,-2-1 1,7-14-1,-13 27-75,0 3-65,-1 0 1,1 0-1,0-1 0,0 1 0,0 0 1,0 0-1,1 0 0,-1 0 0,3 6 1,-3-7 38,2 10 49,0 0 1,1-1 0,1 1-1,-1-1 1,8 13 0,-10-21 14,0-1 0,0 0 0,0 0 0,1 0 0,-1 0 0,1 0 0,-1 0 1,1 0-1,0 0 0,0-1 0,0 1 0,0-1 0,0 1 0,0-1 1,0 0-1,1 0 0,-1 0 0,0 0 0,0 0 0,1 0 0,-1-1 1,1 1-1,-1-1 0,1 0 0,-1 0 0,1 0 0,-1 0 0,1 0 0,-1 0 1,5-2-1,8-2 56,0-2 0,-1 0 0,0 0 0,0-2 0,-1 0 0,18-13 0,36-20 8,-66 42-108,1 1 1,-1 0-1,1 0 1,-1 0-1,0 0 1,0 0-1,0 0 1,0 0-1,0 0 0,0 0 1,-1 1-1,1-1 1,-1 0-1,1 1 1,-1 3-1,5 12 56,-2-16-10,-1 0-1,0-1 1,1 1-1,-1-1 0,1 0 1,0 1-1,-1-1 1,1-1-1,0 1 1,0 0-1,0-1 1,0 1-1,0-1 1,-1 0-1,1 0 1,0 0-1,0 0 1,0 0-1,0-1 0,0 1 1,0-1-1,-1 0 1,1 0-1,5-2 1,65-31 132,-51 18-23,-19 13-124,1 1-1,-1-1 1,1 0 0,-1 1-1,1 0 1,0 0 0,0 0-1,0 0 1,6-2 0,18 34-441,-15-25 464,1-1 0,-1 0 0,1-1 0,0 0 0,0-2 0,-1 1 0,1-2 0,26-1 0,15 1-42,-47 1 64,0-1-1,0-1 0,0 1 0,1-1 0,-1-1 0,0 1 0,0-1 0,0-1 0,-1 0 0,1 0 0,0 0 1,-1-1-1,0 0 0,0 0 0,0-1 0,-1 0 0,1 0 0,-1 0 0,0-1 0,5-7 0,-11 13-27,1 0-1,-1-1 1,1 1-1,-1-1 0,0 1 1,1-1-1,-1 1 1,0-1-1,1 1 0,-1-1 1,0 1-1,0-1 1,1 1-1,-1-1 1,0 0-1,0 1 0,0-1 1,0 1-1,0-1 1,0 0-1,0 1 0,0-1 1,0 0-1,0 1 1,0-1-1,0 1 0,0-1 1,-1 0-1,1 1 1,0-1-1,0 1 1,-1-2-1,-20-5-26,-25 8-250,34 1 216,0 2-1,0 0 1,0 0-1,0 1 1,-10 6-1,19-10 40,1 0 0,0 0 0,-1 1 0,1-1 0,0 1 0,0-1 0,0 1 0,0 0 0,0-1 0,0 1 0,0 0 0,1 1 0,-1-1 0,1 0 0,-1 0 0,1 1 0,0-1 0,0 0 0,0 1 0,0-1 0,0 1 0,1-1 0,-1 1 0,1 0 0,0-1 0,0 1 0,0 0 0,0-1 0,0 1 0,1 3 0,-1-5 8,0 0 1,0 0-1,1-1 1,-1 1-1,0 0 1,1 0 0,-1 0-1,1 0 1,-1 0-1,1 0 1,0-1-1,-1 1 1,1 0 0,0 0-1,-1-1 1,1 1-1,0-1 1,0 1-1,-1 0 1,1-1 0,0 0-1,0 1 1,0-1-1,0 1 1,0-1-1,0 0 1,2 1 0,-1-1 2,0-1 0,1 1 0,-1 0 0,0-1 0,1 1 0,-1-1 1,0 0-1,0 0 0,1 0 0,-1 0 0,2-2 0,5-3 12,0 0 1,-1 0-1,0-1 0,8-10 0,0 0 31,-1-2 0,-1 0 1,-1-1-1,-1 0 0,-1-1 0,0 0 1,-2-1-1,8-23 0,-14 34-12,0 0 0,0 0 1,-1 0-1,-1-1 0,0 1 0,0 0 0,-1-1 0,-1 1 1,0 0-1,0-1 0,-1 1 0,-1 0 0,1 0 1,-2 0-1,0 1 0,0-1 0,-1 1 0,-10-18 1,14 27-40,1 1 0,-1-1 0,1 0 0,0 0 0,-1 1 0,1-1 0,-1 0 1,0 0-1,1 1 0,-1-1 0,1 1 0,-1-1 0,0 1 0,0-1 1,1 1-1,-1-1 0,0 1 0,0 0 0,0-1 0,1 1 0,-1 0 1,0 0-1,0-1 0,0 1 0,0 0 0,1 0 0,-1 0 0,0 0 1,0 0-1,0 0 0,0 0 0,0 1 0,-1-1 0,0 2-15,0-1 0,0 1-1,0 0 1,0-1-1,1 1 1,-1 0 0,0 0-1,1 0 1,0 1 0,-1-1-1,0 4 1,-22 64-179,17-38 182,1 1 0,2 0-1,-1 54 1,5-74 23,0 0 1,1 0-1,1 0 0,0-1 1,0 1-1,2-1 1,-1 1-1,2-1 0,-1 0 1,2-1-1,-1 1 0,12 15 1,-13-22-3,1 0 0,0 0 0,1 0 0,-1 0 0,1-1 0,0 0 0,0 0 0,0-1 0,0 1 0,1-1 0,0-1 0,-1 1 0,1-1 0,0 0 0,0-1 0,0 0 0,0 0 0,0 0 0,1-1 0,-1 0 0,0-1-1,8 0 2,1-1-866,-1-1 0,1-1 0,24-8 0,37-23-11605,-47 19 3153</inkml:trace>
</inkml:ink>
</file>

<file path=ppt/ink/ink4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49:07.40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65 439 7362,'-1'-2'399,"0"1"1,0-1-1,1 1 1,-1-1 0,1 1-1,-1-1 1,1 1 0,0-1-1,0 0 1,0 1-1,0-1 1,0 1 0,0-1-1,0 0 1,0 1 0,0-1-1,1 1 1,-1-1-1,1 0 1,-1 1 0,1-1-1,0 1 1,-1 0-1,1-1 1,1-1 0,26-41 2045,-23 36-1931,6-6-246,-1-1 1,-1 0-1,0-1 0,-1 0 1,-1 0-1,0-1 0,-1 0 1,-1 0-1,-1 0 0,0-1 1,-1 0-1,-1 0 0,-1 1 1,-2-36-1,0 49-234,1 1-1,-1 0 1,0-1 0,0 1 0,-1 0-1,1 0 1,-1-1 0,0 1 0,0 0-1,0 0 1,0 1 0,0-1 0,0 0-1,-1 1 1,0-1 0,-3-2 0,5 4-45,-1 1 1,1-1-1,-1 0 1,1 0-1,-1 1 1,1-1-1,-1 1 1,0-1-1,1 1 1,-1 0-1,0-1 1,1 1-1,-1 0 1,0 0-1,1 0 1,-1 0-1,0 1 1,0-1-1,1 0 1,-1 1-1,1-1 1,-1 1-1,0 0 1,1-1-1,-1 1 1,1 0-1,0 0 1,-1 0-1,1 0 1,0 0-1,-1 0 1,1 0-1,0 1 1,0-1-1,-1 2 1,-7 10-22,1-1 0,0 2 0,1-1 0,1 1 0,0 0 0,1 0 0,0 0-1,-2 18 1,-17 123-2,23-146 29,-6 74-49,4 0 1,3 0-1,3 0 1,5-1-1,2 1 1,37 132-1,-40-170-1281,-12-26-2289,4-18 3098,1 0-1,-1-1 1,0 1-1,0 0 1,1 0-1,-1-1 1,0 1-1,0-1 1,0 1-1,1-1 1,-1 1-1,0-1 1,0 0 0,0 1-1,0-1 1,0 0-1,0 0 1,0 0-1,-1 1 1,-9-1-8207</inkml:trace>
</inkml:ink>
</file>

<file path=ppt/ink/ink4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49:09.23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15 715 11498,'-14'-8'5173,"24"-1"-2901,34-4-1818,-35 10-243,86-26 398,37-11 97,163-74 0,-276 106-602,-8 3 48,-1 1 0,1-1 1,-1-1-1,0 0 0,0 0 1,-1-1-1,0 0 0,10-11 1,-20 22-114,0 0 0,1 0 0,-1 0 0,1 0 0,0-1 0,0 1 1,0 0-1,1 0 0,-1 0 0,1 0 0,0 0 0,0 0 0,2 4 1,-2-5-38,-1 0 1,1-1 0,0 1 0,1 0 0,-1-1 0,0 1-1,1-1 1,-1 1 0,1-1 0,0 0 0,-1 1-1,1-1 1,0 0 0,1 0 0,-1-1 0,0 1 0,0 0-1,1-1 1,-1 1 0,1-1 0,0 0 0,-1 0 0,1 0-1,0 0 1,3 0 0,1-1 26,0 0 0,0-1 0,-1-1 0,1 1 1,0-1-1,-1 0 0,1 0 0,-1-1 0,0 0 0,0 0 0,0 0 0,0-1 0,-1 0 0,1 0 1,-1 0-1,0-1 0,0 0 0,-1 0 0,1 0 0,-1 0 0,0-1 0,0 0 0,-1 0 0,0 0 0,0 0 1,0 0-1,-1 0 0,0-1 0,0 0 0,-1 1 0,1-1 0,-1-9 0,-12 76-1245,10-45 1213,1 0 1,0-1-1,1 1 1,1 0-1,0-1 1,6 19-1,-7-29 12,0 0 1,1-1-1,0 1 0,0 0 0,0-1 1,0 1-1,0-1 0,1 0 0,-1 0 0,1 0 1,0 0-1,0 0 0,0-1 0,0 1 0,0-1 1,1 0-1,-1 0 0,1 0 0,0 0 0,-1 0 1,1-1-1,0 0 0,0 0 0,0 0 0,0 0 1,0-1-1,5 1 0,11-1 43,0-1-1,0-1 0,0 0 1,-1-2-1,1 0 1,-1-1-1,34-14 1,-2-4 94,73-43 0,-111 58-86,1 0-1,-1-1 1,0-1-1,21-22 1,-30 29-32,-1 0 1,0-1 0,-1 1-1,1-1 1,0 0-1,-1 0 1,0 0 0,0 0-1,0 0 1,-1-1-1,1 1 1,-1 0 0,0-1-1,0 1 1,-1-1-1,1 0 1,-1 1 0,0-1-1,0 1 1,-1-1-1,-1-7 1,2 11-32,0-1 0,-1 1-1,1 0 1,-1-1 0,1 1-1,-1 0 1,0-1 0,0 1 0,1 0-1,-1 0 1,0 0 0,0 0-1,0 0 1,0 0 0,0 0-1,0 0 1,-1 0 0,1 1 0,0-1-1,0 0 1,0 1 0,-1-1-1,-1 0 1,0 1-12,0-1 0,-1 1-1,1-1 1,0 1 0,-1 1 0,1-1 0,-1 0-1,1 1 1,-6 1 0,-6 3-33,0 0 0,0 2 0,-17 9 1,24-12 65,2 0-30,0-1 1,0 1-1,0 1 1,1-1-1,0 1 1,-1 0-1,2 0 0,-1 1 1,1-1-1,0 1 1,0 0-1,0 0 0,1 0 1,0 1-1,-3 8 1,5-12 8,0 0 1,0 0 0,1 0-1,-1 0 1,1 0-1,0 0 1,0 0 0,0 0-1,0 0 1,0 0-1,1 0 1,0 0 0,-1 0-1,1 0 1,0 0 0,0-1-1,1 1 1,-1 0-1,1 0 1,-1-1 0,1 1-1,0-1 1,0 0-1,0 1 1,0-1 0,0 0-1,0 0 1,1 0-1,-1 0 1,1-1 0,-1 1-1,1-1 1,0 0-1,0 1 1,0-1 0,-1 0-1,6 1 1,2 0 0,0 0 0,0-1 0,0 0 0,16-1 0,-18 0 3,-1 0 0,0 0 1,1 0-1,-1 1 0,0 0 0,0 1 0,0-1 0,0 1 0,0 1 0,8 3 1,-12 6-103,-4-11 102,1-1 0,0 1 0,0-1-1,0 1 1,0-1 0,-1 1-1,1-1 1,0 1 0,0-1-1,0 1 1,0-1 0,0 1-1,1-1 1,-1 1 0,0-1 0,0 1-1,0-1 1,0 1 0,0-1-1,1 1 1,-1-1 0,0 1-1,0-1 1,1 1 0,-1-1 0,0 0-1,1 1 1,-1-1 0,1 1-1,-1-1 1,0 0 0,1 0-1,-1 1 1,1-1 0,-1 0-1,1 0 1,-1 1 0,1-1 0,-1 0-1,1 0 1,-1 0 0,1 0-1,-1 0 1,1 0 0,-1 0-1,1 0 1,-1 0 0,1 0-1,-1 0 1,1 0 0,-1 0 0,1 0-1,0-1 1,9 0 6,0 0 1,0-1-1,0 0 1,-1-1-1,1 0 0,-1-1 1,1 0-1,14-9 0,0-1 11,43-33-1,-59 39 6,0 0 0,-1 0 0,0-1 0,0 0-1,-1 0 1,0 0 0,-1-1 0,0 0 0,0 0 0,-1-1 0,0 1-1,-1-1 1,0 0 0,-1 1 0,1-13 0,1-20 67,-1-1 1,-5-61 0,1 93-77,1 3-3,1 7 2,-1-1 0,0 1 0,0 0-1,0 0 1,-1 0 0,1-1 0,0 1-1,-1 0 1,0 0 0,1 0-1,-1 0 1,0 0 0,0 0 0,0 0-1,-2-3 1,-13 39-488,8-2 458,0 0-1,3 1 0,0 0 0,2-1 0,1 1 1,2 1-1,2-1 0,9 59 0,-10-85 22,1 0-1,-1 0 1,1-1-1,1 1 0,-1-1 1,1 1-1,0-1 1,1 0-1,-1 0 1,1-1-1,0 1 0,6 6 1,-7-10 5,0 1 1,1-1-1,-1 0 0,0 0 1,1 0-1,-1 0 0,1 0 1,0-1-1,-1 0 0,1 0 1,0 0-1,0 0 1,0 0-1,0-1 0,0 1 1,0-1-1,0 0 0,0-1 1,0 1-1,-1-1 1,1 1-1,0-1 0,4-2 1,11-3 15,0-1 1,-1 0 0,0-2-1,0 0 1,0-1-1,-2-1 1,1-1 0,27-24-1,-33 25-7,0-1-1,-1 1 0,0-2 1,0 1-1,-2-1 0,1-1 1,-2 0-1,0 0 0,0 0 1,-2-1-1,8-27 0,-6 9 17,-1-1-1,-2 1 0,-1-1 0,-2 0 0,-1 1 0,-7-48 1,7 80-42,0 1 0,0 0 0,0 0 0,0 0 0,0 0 0,0 0 0,-1 0 0,1 0 0,0 0 1,0-1-1,0 1 0,0 0 0,0 0 0,0 0 0,0 0 0,0 0 0,-1 0 0,1 0 0,0 0 1,0 0-1,0 0 0,0 0 0,0 0 0,0 0 0,0 0 0,-1 0 0,1 0 0,0 0 1,0 0-1,0 0 0,0 0 0,0 0 0,0 0 0,-1 0 0,1 0 0,0 0 0,0 0 0,0 0 1,0 0-1,0 0 0,0 0 0,0 0 0,-1 0 0,1 1 0,0-1 0,0 0 0,0 0 1,0 0-1,0 0 0,0 0 0,0 0 0,0 0 0,0 0 0,0 1 0,0-1 0,0 0 0,0 0 1,0 0-1,0 0 0,-1 0 0,1 1 0,-10 13-235,-8 18 101,-1 18 120,2 0 1,2 1-1,2 1 1,3 0-1,2 1 1,2 0-1,1 57 1,5-107 25,0 0 1,0 0 0,0 0-1,1 0 1,-1 0 0,1 0 0,-1-1-1,1 1 1,0 0 0,0 0-1,0 0 1,1-1 0,-1 1 0,1 0-1,-1-1 1,1 0 0,0 1-1,0-1 1,0 0 0,0 0 0,4 3-1,-4-4 14,1 0 0,0-1 0,-1 1 0,1-1 0,0 1 1,-1-1-1,1 0 0,0 0 0,0 0 0,-1-1 0,1 1 0,0 0 0,0-1 0,-1 0 0,1 0 0,-1 0 0,1 0 0,-1 0 0,1 0 0,-1-1 0,0 1 0,5-4 0,12-11 18,-15 12-47,-1 1 0,0 0 0,1 0 0,0 0-1,-1 1 1,1-1 0,0 1 0,0 0-1,1 0 1,-1 0 0,7-1 0,12 48-496,-21-43 514,0 1 0,0 0 1,0-1-1,1 0 0,-1 1 0,0-1 1,1 0-1,0 0 0,-1 0 1,1-1-1,0 1 0,0-1 0,0 1 1,0-1-1,0 0 0,1 0 0,-1 0 1,0-1-1,0 1 0,1-1 0,-1 0 1,0 0-1,0 0 0,1 0 0,-1 0 1,0-1-1,0 0 0,1 1 0,-1-1 1,0 0-1,5-3 0,10-3 43,-1-1 1,1-1-1,31-21 0,-43 26-51,4-3 27,0-1-1,-1 1 1,0-1-1,-1-1 1,14-17-1,-19 23-7,0-1 0,-1 0 0,1 0 1,-1 0-1,0 0 0,0 0 0,0 0 0,-1 0 0,1 0 0,-1-1 0,0 1 1,0-1-1,-1 1 0,1-1 0,-1 1 0,0-1 0,0 1 0,-2-7 0,2 10-29,-1 0-1,0 0 0,0 0 0,0 1 0,1-1 0,-1 0 0,0 0 0,0 1 0,0-1 0,0 1 0,-1-1 0,1 1 0,0-1 0,0 1 0,0 0 0,0-1 0,0 1 0,0 0 0,-1 0 0,1 0 0,0 0 0,0 0 0,0 0 0,-1 0 0,1 0 0,0 0 0,0 1 0,0-1 0,0 1 0,0-1 1,-1 0-1,1 1 0,0 0 0,-1 0 0,-39 18-183,35-16 180,0 1 0,1 0 0,0 0 0,0 0-1,0 1 1,1 0 0,-1 0 0,1 0 0,1 1 0,-1-1 0,1 1 0,-1 0-1,2 0 1,-1 0 0,-2 8 0,4-11 12,0 0 0,0 0-1,1 0 1,-1 0 0,1 0 0,0 0-1,0 0 1,0 0 0,0 0 0,0 0-1,1 0 1,0 0 0,-1 0 0,1 0-1,0 0 1,0-1 0,0 1 0,1 0-1,-1-1 1,1 1 0,0-1 0,-1 1-1,1-1 1,0 0 0,0 1 0,0-1-1,1 0 1,-1-1 0,0 1 0,1 0-1,0-1 1,-1 1 0,1-1 0,0 0 0,5 2-1,5 0 16,0 0 1,0 0-1,1-2 0,-1 0 0,0 0 0,1-1 0,-1-1 1,1 0-1,-1-1 0,0 0 0,23-8 0,11-5 39,82-38-1,-120 48-50,18-7 76,0-2 1,46-31 0,-67 42-54,-1-1 0,0 0 1,-1 0-1,1 0 0,-1 0 0,1-1 0,-1 0 1,-1 0-1,1 0 0,-1 0 0,0-1 1,0 1-1,0-1 0,-1 0 0,0 1 0,0-1 1,0 0-1,-1-1 0,0 1 0,1-10 0,-2 14-21,0 1-1,0-1 0,-1 0 0,1 0 0,0 1 0,-1-1 0,1 0 0,-1 1 0,1-1 1,-1 1-1,0-1 0,0 0 0,0 1 0,0 0 0,0-1 0,0 1 0,0 0 0,0-1 1,0 1-1,-1 0 0,1 0 0,-1 0 0,1 0 0,-2-1 0,0 1-12,0 0 0,0 0 0,0 1-1,0-1 1,0 1 0,-1-1 0,1 1 0,0 0-1,0 0 1,0 0 0,0 1 0,-6 1 0,5-2-9,-1 2 1,0-1-1,1 0 1,-1 1-1,1 0 1,0 0 0,-1 0-1,1 1 1,0-1-1,0 1 1,1 0 0,-1 0-1,1 1 1,-1-1-1,1 1 1,0-1 0,0 1-1,-2 4 1,4-4 12,0 0 0,1 0 0,-1-1-1,1 1 1,0 0 0,0 0 0,1-1 0,-1 1 0,1 0 0,0 0 0,-1-1 0,2 1 0,-1-1 0,0 1 0,1-1 0,0 1-1,-1-1 1,1 0 0,1 0 0,-1 0 0,0 0 0,1 0 0,-1 0 0,5 2 0,-3-1-4,0 1-1,-1-1 1,1 0-1,-1 1 1,0 0 0,0 0-1,-1 0 1,1 0-1,-1 0 1,0 1 0,1 5-1,-5 35-37,1-39 45,0 0 0,1 0 0,0 0 0,0 0 0,2 13 0,-1-18 8,0-1-1,0 0 1,0 0 0,0 0 0,0 0 0,0 0-1,0 0 1,0 0 0,0-1 0,0 1-1,1 0 1,-1 0 0,0-1 0,0 1-1,1-1 1,-1 1 0,1-1 0,-1 0-1,0 0 1,1 1 0,-1-1 0,1 0-1,-1 0 1,0 0 0,1-1 0,-1 1-1,1 0 1,-1 0 0,2-1 0,45-9 57,-47 9-58,5 0-13,18-6 73,0-1-1,27-12 1,-46 18-69,0 0 1,-1-1 0,1 1-1,-1-1 1,1 0-1,-1 0 1,0 0 0,0-1-1,0 1 1,-1-1-1,1 0 1,-1 0-1,0-1 1,0 1 0,-1-1-1,1 1 1,2-8-1,-5 11-150,0 0 0,1 0-1,-1 0 1,0 0-1,-1 0 1,1-1 0,0 1-1,0 0 1,0 0-1,-1 0 1,1 0 0,0 0-1,-1 0 1,1 0-1,-1 0 1,1 1 0,-1-1-1,0 0 1,1 0-1,-1 0 1,0 0 0,1 1-1,-1-1 1,0 0-1,0 1 1,0-1 0,0 0-1,-1 0 1,-30-11-9421,2 5-1348</inkml:trace>
</inkml:ink>
</file>

<file path=ppt/ink/ink4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49:09.62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102 87 16315,'-26'2'1233,"-4"0"-345,-1-2 320,17 1 1401,22-2-1729,13-4-520,11-3-288,16-2-40,20-3-32,9 2 72,13 0-88,-5-1-536,-3 4-1609,-16 2-5400,-14 0-5250</inkml:trace>
</inkml:ink>
</file>

<file path=ppt/ink/ink4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49:28.86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0 585 4201,'72'-68'11949,"-32"31"-9858,-1-2 0,33-44 0,50-61-725,5-7-564,-124 148-704,0-1 1,-1 1 0,0-1 0,1 0 0,-2 0 0,1 0 0,0 0 0,-1-1-1,2-5 1,-3 9-74,0 0 0,0 1 1,0-1-1,0 1 0,0-1 0,0 0 0,0 1 0,0-1 0,-1 0 0,1 1 0,0-1 1,0 1-1,-1-1 0,1 1 0,0-1 0,-1 0 0,1 1 0,0-1 0,-1 1 0,1 0 1,-1-1-1,1 1 0,0-1 0,-1 1 0,1 0 0,-2-1 0,0 0-22,0 0-1,0 1 0,0 0 0,-1-1 1,1 1-1,0 0 0,0 0 1,0 0-1,0 1 0,0-1 0,0 0 1,-4 2-1,-10 3-15,1 0-1,0 1 1,0 1-1,1 0 1,-1 1-1,1 1 1,1 0-1,0 1 1,0 0 0,1 1-1,1 0 1,-1 1-1,-11 18 1,21-27 6,0 0 0,1 0 0,-1 0 0,1 0 0,0 1-1,0-1 1,0 0 0,0 1 0,1-1 0,-1 1 0,1-1 0,0 1 0,0-1 0,0 1 0,1-1 0,-1 1 0,1-1 0,0 0-1,-1 1 1,2-1 0,-1 0 0,0 1 0,1-1 0,-1 0 0,4 4 0,5 5 9,-1-1 0,2 0 0,0-1 1,0 0-1,13 8 0,-16-13-4,0 1 0,0 0 0,-1 0 0,1 1 0,-2 0 0,1 0 1,-1 1-1,0-1 0,0 1 0,8 17 0,-13-22-3,0 0 1,-1 0 0,1 0-1,-1 0 1,0 0-1,0 0 1,0 0-1,0 1 1,0-1-1,-1 0 1,0 0-1,1 0 1,-1 0 0,0-1-1,0 1 1,-1 0-1,1 0 1,0 0-1,-1-1 1,0 1-1,0-1 1,0 1-1,-2 2 1,-6 4-147,0 0 1,-1-1-1,0 0 1,-14 7-1,-8 6-1236,70-85-15390,-18 36 9902</inkml:trace>
</inkml:ink>
</file>

<file path=ppt/ink/ink4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49:29.21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57 103 8042,'-10'-49'10142,"1"3"-4881,9 46-5254,0-1 0,0 1 0,0 0-1,0 0 1,-1 0 0,1 0 0,0-1 0,0 1-1,0 0 1,0 0 0,0 0 0,0-1 0,0 1 0,0 0-1,0 0 1,0 0 0,0-1 0,0 1 0,0 0 0,0 0-1,0 0 1,0 0 0,0-1 0,0 1 0,1 0 0,-1 0-1,0 0 1,0-1 0,0 1 0,0 0 0,0 0 0,0 0-1,1 0 1,-1 0 0,0-1 0,0 1 0,0 0 0,0 0-1,0 0 1,1 0 0,-1 0 0,0 0 0,0 0 0,0 0-1,1 0 1,-1 0 0,0 0 0,0-1 0,0 1 0,1 0-1,7 11 371,6 17 48,-10-13-416,0 1 0,-1-1 0,-1 0 0,0 1 0,-1-1 0,-1 1 0,0-1 1,-4 22-1,-31 129 140,7-42-80,26-110-137,-8 74 344,10-83-369,0 0 0,0 0-1,0-1 1,1 1 0,-1 0 0,1-1 0,0 1 0,1-1 0,-1 1 0,1-1 0,0 0-1,0 1 1,0-1 0,0 0 0,5 5 0,-6-8-159,1 1 0,-1-1 0,0-1-1,1 1 1,-1 0 0,1 0 0,-1-1 0,1 1 0,-1 0-1,1-1 1,0 1 0,-1-1 0,1 0 0,-1 0 0,1 0 0,0 0-1,-1 0 1,1 0 0,0 0 0,1 0 0,20-9-9300,-12 1 794</inkml:trace>
</inkml:ink>
</file>

<file path=ppt/ink/ink4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49:30.18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131 279 8,'-25'-5'4605,"1"-2"0,1 0 0,-35-16 0,66 17-1737,42-13-2754,415-88 711,-465 107-823,0 0-1,1 0 0,-1 0 0,0 0 1,0 0-1,0 0 0,1 0 0,-1 0 0,0 0 1,0 0-1,0 0 0,1 0 0,-1 0 0,0 0 1,0 0-1,1 0 0,-1 0 0,0 0 1,0 0-1,0 0 0,0 0 0,1 1 0,-1-1 1,0 0-1,0 0 0,0 0 0,0 0 1,1 0-1,-1 1 0,0-1 0,0 0 0,0 0 1,0 0-1,0 0 0,0 1 0,0-1 1,1 0-1,-1 0 0,0 0 0,0 1 0,0-1 1,0 0-1,0 0 0,0 0 0,0 1 0,0-1 1,0 0-1,-5 16 118,-20 24 141,17-27-201,4-6-48,0 1 1,1 0 0,-1 0 0,2 0 0,-1 1 0,1-1-1,1 1 1,-1-1 0,1 10 0,1-16-1,-1 0 0,1 0 0,1 0 0,-1 0 0,0 0 0,0 0 0,1 0 0,-1 0 0,1 0 0,0 0 0,-1-1 0,1 1 0,0 0 0,0 0 0,0-1 0,0 1 0,1 0 0,-1-1-1,0 1 1,1-1 0,-1 1 0,1-1 0,-1 0 0,1 0 0,0 0 0,-1 0 0,1 0 0,0 0 0,0 0 0,0 0 0,0-1 0,0 1 0,0-1 0,0 1 0,0-1 0,0 0 0,0 0 0,0 0 0,0 0 0,0 0 0,0 0 0,0-1 0,2 0 0,14-2 88,-1-2-1,0 0 1,0 0-1,0-2 1,-1 0-1,0-1 1,-1 0 0,1-1-1,-1-1 1,20-18-1,-32 26-62,0-1-1,1 0 0,-1 0 1,-1 0-1,1 0 0,0-1 1,-1 1-1,0-1 1,0 1-1,0-1 0,0 0 1,0 0-1,-1 0 0,1 0 1,-1 0-1,-1 0 0,1 0 1,0-7-1,-1 9-38,0 0 1,-1-1-1,1 1 0,-1 0 1,1-1-1,-1 1 0,0 0 1,0 0-1,0 0 0,0 0 0,0 0 1,-1 0-1,1 0 0,0 0 1,-1 0-1,0 1 0,1-1 1,-1 1-1,0-1 0,0 1 0,0 0 1,0-1-1,0 1 0,0 0 1,0 0-1,0 0 0,0 1 1,-1-1-1,1 1 0,0-1 0,-1 1 1,1 0-1,0-1 0,-4 1 1,-8 0-26,-1 0 1,1 1 0,-1 0-1,1 1 1,-1 1 0,1 0 0,0 1-1,0 1 1,0 0 0,1 1-1,0 0 1,0 1 0,0 0 0,-14 12-1,25-17 18,0-1-1,1 1 1,-1 0-1,0-1 1,1 1-1,-1 0 1,1 0-1,0 0 1,0 0 0,-1 0-1,1 1 1,1-1-1,-1 0 1,0 0-1,0 1 1,1-1-1,0 1 1,-1-1-1,1 0 1,0 1-1,0 3 1,1-3 9,0-1-1,0 1 1,0-1 0,1 0 0,-1 0-1,1 0 1,-1 0 0,1 0 0,0 0-1,-1 0 1,1 0 0,0-1 0,0 1-1,0-1 1,1 1 0,3 1 0,5 2 15,-1-1 0,0 0 1,1-1-1,0 0 0,-1-1 1,1 0-1,0-1 0,15 1 1,5-5 6,0 0 1,-1-2-1,1-1 1,46-17-1,113-55 112,-169 68-91,-1 0 1,31-23-1,-46 29-13,0 1-1,-1-1 1,1 0-1,-1 0 1,0 0-1,0-1 1,0 0-1,-1 1 0,1-1 1,-1-1-1,-1 1 1,1 0-1,-1-1 1,1 1-1,1-9 0,-4 13-17,0 1-1,0-1 0,0 0 1,0 0-1,0 0 0,0 0 1,0 1-1,0-1 0,0 0 1,0 0-1,0 0 0,0 1 0,-1-1 1,1 0-1,0 0 0,-1 1 1,1-1-1,0 0 0,-1 0 1,1 1-1,-1-1 0,1 0 1,-1 1-1,1-1 0,-1 1 1,0-1-1,1 1 0,-2-1 0,-25-2-15,-32 19-175,54-15 200,-22 9-39,-41 20 0,62-27 8,0 0 0,1 1 1,-1-1-1,0 1 0,1 0 0,0 1 1,0-1-1,0 1 0,1 0 1,-1 1-1,1-1 0,-6 12 0,9-14 5,0-1 0,0 0 0,0 1-1,0-1 1,1 1 0,-1-1-1,1 1 1,0-1 0,0 1-1,0-1 1,0 1 0,0 0 0,0-1-1,1 1 1,0-1 0,-1 1-1,1-1 1,0 0 0,0 1-1,0-1 1,0 0 0,0 0 0,1 1-1,-1-1 1,1 0 0,0 0-1,-1 0 1,1-1 0,0 1 0,0 0-1,0-1 1,3 2 0,7 5 5,1-1 1,0-1-1,0 0 1,24 7 0,-2 0-48,-31-11 37,0-1-1,0 1 1,-1 0-1,1 0 1,0 1-1,-1-1 1,0 1-1,1 0 1,-1 0 0,0 0-1,-1 0 1,1 0-1,0 1 1,-1-1-1,0 1 1,0 0 0,0 0-1,0-1 1,-1 1-1,1 1 1,-1-1-1,1 8 1,-1-4-5,-2 1 1,1-1-1,-1 1 1,0-1-1,-1 1 1,0-1 0,0 0-1,-1 1 1,0-1-1,-6 11 1,9-19 12,-1 1 1,1 0 0,-1-1 0,1 1-1,0 0 1,-1 0 0,1-1 0,-1 1-1,1 0 1,0 0 0,0 0 0,0 0-1,-1-1 1,1 1 0,0 0 0,0 0-1,0 0 1,0 0 0,1 0 0,-1-1-1,0 1 1,0 0 0,0 0 0,1 0-1,-1 1 1,1-2 3,0 0 0,0 0 0,0 0 0,0 1 0,0-1 0,0 0 0,0 0 0,0-1 0,0 1 0,0 0 0,0 0 0,0 0 0,0-1 0,0 1 0,0 0 0,0-1 0,0 1 0,0-2 0,53-31 84,-47 28-86,48-37 107,-2-2 0,-2-3 0,-1-2 0,75-98 0,-125 147-100,0 0 0,0 0 0,-1 0 0,1 1-1,0-1 1,-1 0 0,1 0 0,0 0 0,-1 0-1,1 0 1,0 0 0,-1 0 0,1 0 0,0 0 0,0 0-1,-1 0 1,1 0 0,0-1 0,-1 1 0,1 0-1,0 0 1,-1 0 0,1 0 0,0 0 0,0-1-1,-1 1 1,1 0 0,0 0 0,0 0 0,-1-1 0,1 1-1,0 0 1,0 0 0,0-1 0,0 1 0,-1 0-1,1-1 1,0 1 0,0 0 0,0 0 0,0-1-1,0 1 1,0 0 0,0-1 0,0 1 0,0 0 0,0-1-1,0 1 1,0 0 0,0-1 0,0 1 0,0 0-1,0 0 1,0-1 0,0 1 0,0 0 0,0-1-1,1 1 1,-1 0 0,0 0 0,0-1 0,0 1 0,0 0-1,1-1 1,-28 8-86,8 4 60,0 0 0,1 0-1,0 2 1,-29 27 0,40-33 12,0 0 0,0 0-1,1 0 1,0 1 0,0 0 0,1 0-1,0 1 1,1 0 0,-1-1 0,2 1-1,-1 1 1,1-1 0,-2 13 0,5-20-9,-1 0 1,1 0 0,0 1-1,0-1 1,0 0 0,0 0 0,1 1-1,-1-1 1,0 0 0,1 1-1,0-1 1,-1 0 0,1 0-1,0 0 1,0 0 0,0 0-1,1 0 1,-1 0 0,0 0-1,1 0 1,-1-1 0,3 3 0,-1-2-1,0 0 0,0 0 0,1-1 0,-1 1 0,1-1 0,-1 1 0,1-1 0,0 0 0,-1-1 1,1 1-1,0-1 0,4 1 0,7-1-1,0-1 0,0 0 0,0-2 0,0 1 0,24-9 0,-15 3 55,0-2 1,-1-1 0,0-1-1,-1-1 1,0 0-1,-1-2 1,-1-1-1,0 0 1,-1-2 0,-1 0-1,30-38 1,-47 55-24,0 0 0,0 0 1,-1 0-1,1 0 1,0-1-1,0 1 0,0 0 1,-1-1-1,1 1 1,-1-1-1,1 1 1,-1 0-1,0-1 0,1 1 1,-1-1-1,0 1 1,0-1-1,0 1 0,0-1 1,0 1-1,0-1 1,-1 1-1,1-1 0,0 1 1,-1-1-1,1 1 1,-1-1-1,0 1 0,1 0 1,-1-1-1,0 1 1,-1-2-1,1 3-22,0-1 1,-1 0-1,1 1 1,0-1-1,0 1 1,-1 0-1,1 0 1,0-1-1,-1 1 1,1 0-1,0 0 0,0 0 1,-1 0-1,1 0 1,0 0-1,-1 1 1,1-1-1,0 0 1,0 1-1,-1-1 0,1 1 1,0-1-1,0 1 1,0 0-1,0-1 1,0 1-1,0 0 1,0 0-1,0 0 1,0 0-1,0 0 0,0 0 1,0 0-1,0 0 1,1 0-1,-2 2 1,-1 1-4,0 1 0,0 0 0,0-1 1,1 1-1,0 0 0,-1 0 0,2 0 1,-1 0-1,1 1 0,0-1 0,0 0 1,0 1-1,1-1 0,0 9 0,1 0-47,2 0 0,-1 0 0,11 27 0,-8-24 6,0 0-1,4 27 1,-9-41 58,0 0 1,-1-1 0,1 1-1,-1 0 1,0 0-1,1 0 1,-1 0-1,0 0 1,-1-1 0,1 1-1,0-1 1,-1 1-1,0-1 1,1 1-1,-1-1 1,0 0 0,0 0-1,0 0 1,-1 0-1,1 0 1,0 0 0,-1 0-1,1-1 1,-1 1-1,0-1 1,1 0-1,-1 0 1,0 0 0,-5 1-1,-44 10-3693,8-12-9451,26-4 5174</inkml:trace>
</inkml:ink>
</file>

<file path=ppt/ink/ink4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49:31.24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174 164 7322,'-7'-26'6126,"6"20"-5152,-1 0 0,1 0 0,-1 0 0,0 0 0,0 1 0,-1-1 1,0 1-1,0-1 0,-5-6 0,7 12-933,1 0 1,-1 0-1,1 0 1,-1 0-1,1 0 1,-1 0-1,1 0 1,-1 1-1,1-1 1,-1 0-1,1 0 1,-1 0-1,1 1 1,-1-1-1,1 0 1,0 1-1,-1-1 1,1 0-1,-1 1 0,1-1 1,0 0-1,-1 1 1,1-1-1,0 1 1,-1-1-1,1 1 1,0-1-1,0 1 1,0-1-1,-1 1 1,-11 22-249,9-19 311,-6 12-93,1 1-1,0 0 1,-11 35 0,18-48-10,-1 1 1,1-1 0,0 0-1,0 1 1,1-1 0,0 0 0,-1 1-1,1-1 1,1 1 0,-1-1 0,1 0-1,-1 1 1,1-1 0,1 0-1,-1 0 1,0 0 0,1 1 0,0-1-1,0-1 1,0 1 0,1 0-1,-1 0 1,5 3 0,-5-5 10,1 0-1,0 0 1,0 0 0,1 0 0,-1-1-1,0 0 1,0 1 0,1-1-1,-1 0 1,1-1 0,-1 1 0,1-1-1,-1 1 1,1-1 0,-1 0 0,1-1-1,0 1 1,-1 0 0,1-1 0,-1 0-1,0 0 1,1 0 0,-1 0-1,0-1 1,1 1 0,-1-1 0,0 0-1,0 0 1,0 0 0,2-3 0,8-4 47,-1 0 0,0-2 1,-1 1-1,0-2 1,14-18-1,-20 22-32,-1 0 0,0 0-1,0 0 1,-1-1 0,0 1 0,0-1 0,-1 0-1,0 0 1,-1 0 0,0 0 0,0 0 0,-1 0 0,0 0-1,0 0 1,-3-11 0,3 16-36,-1 0-1,0 1 1,1-1 0,-1 1-1,0-1 1,-1 0-1,1 1 1,-1 0 0,1-1-1,-1 1 1,0 0 0,0 0-1,-1 0 1,1 0 0,0 0-1,-1 1 1,0-1 0,0 1-1,0-1 1,0 1-1,0 0 1,0 0 0,0 1-1,-1-1 1,1 1 0,-1-1-1,1 1 1,-1 0 0,1 0-1,-1 1 1,0-1 0,0 1-1,1 0 1,-1 0 0,0 0-1,1 0 1,-1 1-1,-6 1 1,-5 1-41,1 2 0,-1-1-1,1 2 1,0 0 0,0 1 0,-24 16 0,33-20 29,-1 1 0,1-1 0,0 1 1,0 1-1,0-1 0,1 1 0,-1 0 1,1 0-1,0 0 0,1 0 1,-1 1-1,1 0 0,0-1 0,1 1 1,-1 0-1,1 1 0,0-1 0,-1 10 1,2-14 13,1 1 1,0 0 0,0-1 0,0 1 0,1 0-1,-1-1 1,0 1 0,1-1 0,0 1 0,0-1-1,-1 1 1,2-1 0,-1 1 0,0-1 0,0 0-1,1 0 1,-1 0 0,1 0 0,0 0 0,-1 0-1,5 3 1,-3-3 9,1 1-1,0-2 0,0 1 1,0 0-1,0-1 1,0 0-1,0 0 1,1 0-1,-1 0 1,0-1-1,1 0 0,4 0 1,11-1 26,1-1-1,-1-2 1,0 0 0,26-9-1,4-2 4,70-33 0,-99 38 44,0-1 0,-1-1 1,0-1-1,-1-1 0,29-27 1,-48 34 179,-3 14-838,3-6 541,11 2-514,-3-10-1540</inkml:trace>
</inkml:ink>
</file>

<file path=ppt/ink/ink4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49:32.74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216 106 8,'-1'-3'628,"-1"1"1,1 0-1,0-1 1,0 1-1,1-1 1,-1 1-1,0-1 0,1 0 1,0 1-1,-1-1 1,1 0-1,0 1 0,0-1 1,1 0-1,0-2 1,0-10 4327,-2 15-4834,1-1-1,0 1 1,-1-1 0,1 1-1,-1 0 1,1-1 0,0 1-1,-1 0 1,1-1 0,-1 1-1,1 0 1,-1 0 0,1-1-1,-1 1 1,1 0 0,-1 0-1,1 0 1,-1 0-1,1 0 1,-1 0 0,1 0-1,-1 0 1,0 0 0,1 0-1,-1 0 1,1 0 0,-1 0-1,1 0 1,-1 0 0,1 1-1,-1-1 1,1 0-1,-1 0 1,0 1 0,-19 6 180,-4 3-31,1 1 0,0 1 0,-32 24 0,48-26-187,17-9 217,17-7 213,-27 6-513,44-16 286,-1-1-1,78-45 0,-100 51-219,-8 4-199,7-4 907,-39 16-74,-31 18-722,0 1 0,2 3 1,2 1-1,-48 39 0,92-66 13,0 0-1,-1 1 1,1-1 0,0 1-1,0 0 1,0 0 0,1 0-1,-1 0 1,0 0-1,1 0 1,-1 0 0,1 1-1,-1-1 1,1 0 0,0 1-1,0-1 1,0 1 0,1 0-1,-2 3 1,3-6 5,-1 1-1,0 0 1,0 0 0,0 0 0,1-1-1,-1 1 1,0 0 0,1 0 0,-1-1 0,1 1-1,-1 0 1,0-1 0,1 1 0,0 0-1,-1-1 1,1 1 0,-1-1 0,1 1 0,0-1-1,-1 1 1,1-1 0,1 1 0,32 4 36,-17-7-2,0 0 1,0-2-1,0 0 1,-1 0-1,0-2 1,0 0-1,20-10 1,-14 4 15,1-1 1,-2 0-1,0-2 1,24-21-1,-43 34-21,31-32 59,-32 33-63,0 1 0,0-1 0,-1 0 0,1 0 0,0 0 1,0 0-1,-1 0 0,1 0 0,0 0 0,-1 0 0,1-1 0,-1 1 0,0 0 0,1 0 0,-1 0 0,0 0 0,0-1 0,1 1 0,-1 0 1,0 0-1,0-1 0,0 1 0,-1 0 0,1 0 0,0-1 0,0 1 0,-1 0 0,1 0 0,-1 0 0,0-2 0,0 2-21,-1 0 0,0 0-1,1 0 1,-1 1 0,1-1 0,-1 1-1,0-1 1,1 1 0,-1-1-1,0 1 1,0 0 0,1 0 0,-1 0-1,0 0 1,0 0 0,1 0-1,-1 1 1,0-1 0,1 0 0,-1 1-1,0-1 1,1 1 0,-1 0-1,-1 1 1,-44 23-124,39-20 108,-10 5 4,0 1 0,1 1 0,0 1-1,1 0 1,0 1 0,-21 25 0,36-38 3,1 0 1,-1 0-1,0 0 1,0 0-1,1 0 1,-1 0-1,0 0 1,1 0 0,-1 0-1,1 0 1,0 0-1,-1 1 1,1-1-1,0 0 1,0 0-1,0 0 1,-1 1-1,1-1 1,1 0 0,-1 0-1,0 0 1,0 1-1,0-1 1,1 2-1,0-2 7,0 0 1,0 0-1,0-1 0,0 1 0,0 0 0,0 0 0,0-1 1,0 1-1,1-1 0,-1 1 0,0-1 0,0 1 0,1-1 1,-1 0-1,0 0 0,1 0 0,-1 1 0,2-1 0,5 0 15,-1-1-1,1 1 1,0-1-1,-1 0 1,15-5-1,13-7 27,0-1-1,-2-1 1,0-3-1,40-26 1,-71 41 31,-8 5-61,-22 11-98,-36 21 0,36-17 127,6-5-63,-37 30 0,55-39 18,-1 1 1,1 0-1,0 0 0,0 0 0,0 1 1,1-1-1,0 1 0,0 0 0,0 0 1,0 0-1,1 0 0,-1 0 0,-1 11 1,3-15 2,1 0 0,0 1 1,-1-1-1,1 1 1,0-1-1,0 1 1,0-1-1,0 1 1,0-1-1,1 1 0,-1-1 1,0 0-1,1 1 1,-1-1-1,1 1 1,0 1-1,0-3-5,0 1-1,-1 0 1,1-1-1,-1 1 0,1-1 1,0 1-1,0-1 1,-1 0-1,1 1 1,0-1-1,0 0 1,0 1-1,-1-1 1,1 0-1,0 0 1,0 0-1,0 0 1,0 0-1,-1 0 0,3 0 1,4-1-964,0-1 0,0 1 0,0-2 0,-1 1-1,10-5 1,-1 1-4812,5-1-5227</inkml:trace>
</inkml:ink>
</file>

<file path=ppt/ink/ink4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49:33.09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42 86 10626,'-1'-11'2161,"-5"-32"2572,6 41-4412,0 0 1,-1 0-1,1 0 1,-1 0-1,1 0 1,-1 0-1,0 0 1,0 0-1,0 1 1,0-1-1,0 0 1,0 0-1,0 1 1,0-1-1,-3-1 1,4 3 75,-4 22-301,1 0 0,-1 34 1,0 3-85,2-45-116,1 1 0,0 0 0,1 0-1,0 0 1,1 0 0,5 22 0,-1-31-2526</inkml:trace>
</inkml:ink>
</file>

<file path=ppt/ink/ink4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49:33.47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44 114 9882,'-12'-21'4930,"-14"-27"598,25 46-5356,1 0 0,-1 0 0,0 0 0,0 0 0,1 0 0,-1 0 0,1 0 0,0 0 0,0 0 0,0 0 0,0 0 0,0 0 0,0 0 0,0 0 0,1 0 0,-1 0 0,1 0 0,-1 0 0,2-3 0,-1 4-259,0 1 0,0 0 0,0 0 0,0 0 0,1 0 0,-1 0 0,0 0 0,0 0 1,0 0-1,0 0 0,0 0 0,0 1 0,0-1 0,0 0 0,0 1 0,0-1 0,0 1 0,0-1 0,0 1 0,0-1 1,-1 1-1,1 0 0,0-1 0,0 1 0,-1 0 0,2 1 0,23 19-6619,-15-5 391,-1 0-2089</inkml:trace>
</inkml:ink>
</file>

<file path=ppt/ink/ink4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49:33.83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38 419 9466,'37'-8'8217,"20"-21"-6002,-29 14-1455,-20 10-620,108-57 1267,-103 53-1157,1 0 1,-1 0 0,-1-1 0,1-1-1,-2 0 1,11-14 0,-19 21-181,0 0 1,-1-1 0,0 0-1,0 0 1,0 0 0,-1 0-1,1 0 1,-1 0 0,0 0-1,-1 0 1,1 0 0,-1 0-1,0-1 1,0 1 0,-1 0 0,1 0-1,-1 0 1,-1 0 0,1-1-1,-1 2 1,1-1 0,-1 0-1,-1 0 1,1 0 0,-4-5-1,2 4-39,1 0-1,-1 1 0,0-1 1,-1 1-1,1 0 0,-1 0 1,0 0-1,-1 1 0,1-1 1,-1 1-1,1 0 0,-1 1 1,0 0-1,-1 0 0,1 0 1,-1 1-1,1-1 0,-13-1 1,17 4-43,1 0 0,-1 1 0,1-1 0,-1 1 0,1-1 0,0 1 0,-1-1 0,1 1 0,0 0 0,0 0 1,-1-1-1,1 1 0,0 0 0,0 0 0,0 0 0,0 0 0,0 1 0,0-1 0,0 0 0,1 0 0,-1 1 1,0-1-1,1 0 0,-1 1 0,0 2 0,-12 37-114,13-40 124,-18 96-24,4 2-1,4-1 0,5 128 1,9-160-45,3-1 1,18 71 0,9 90-352,-34-220 31,0 1-1,0-1 1,0 0-1,-1 0 1,0 0-1,-1 8 1,-5 1-4093,-4-3-4627</inkml:trace>
  <inkml:trace contextRef="#ctx0" brushRef="#br0" timeOffset="1">16 784 17068,'-2'-2'268,"0"0"0,1-1 0,-1 1 0,1 0 0,0-1 0,-1 1 0,1-1 0,0 1 0,1-1 0,-1 0 0,0 1 0,1-1-1,-1 0 1,1 0 0,0 1 0,0-1 0,0 0 0,0 0 0,1 1 0,0-4 0,1 3-191,0-1-1,0 1 0,0 0 1,0 0-1,1 0 0,-1 1 0,1-1 1,0 1-1,0-1 0,0 1 1,0 0-1,0 0 0,1 0 0,4-2 1,29-13 116,0 1 0,1 3 0,60-15 0,125-13-1734,-115 22-5472</inkml:trace>
</inkml:ink>
</file>

<file path=ppt/ink/ink4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49:35.57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1 658 8,'39'-35'6642,"17"-13"7179,-52 46-13538,0-1-1,0 1 1,0 0 0,0 1 0,0-1-1,1 1 1,-1-1 0,5 1 0,-7 1-266,1 0 1,-1 1 0,0 0 0,0-1 0,0 1 0,0 0 0,0 0-1,0 0 1,-1 0 0,1 0 0,0 0 0,0 1 0,-1-1 0,1 1-1,-1-1 1,1 1 0,-1 0 0,0-1 0,0 1 0,1 0 0,-1 0-1,0 0 1,-1 0 0,1 0 0,1 2 0,16 54 176,-15-44-111,-2-1 0,1 1-1,-2 0 1,0 0 0,-2 20 0,2-34-77,0 0 0,1 1 1,-1-1-1,0 0 1,0 0-1,1 0 1,-1 1-1,0-1 1,1 0-1,-1 0 0,0 0 1,1 0-1,-1 0 1,0 0-1,1 0 1,-1 0-1,0 0 1,1 0-1,-1 0 1,0 0-1,1 0 0,-1 0 1,0 0-1,1 0 1,-1 0-1,0 0 1,1 0-1,-1 0 1,0 0-1,1-1 0,-1 1 1,0 0-1,1 0 1,-1 0-1,0-1 1,0 1-1,1 0 1,-1 0-1,0-1 1,0 1-1,0 0 0,1-1 1,-1 1-1,0-1 1,24-15 61,-18 12-36,216-160 150,-196 144-168,-25 20-25,-1-1 0,0 1 0,1-1 0,-1 1 0,1 0 0,-1-1 0,1 1 0,-1 0 0,1-1 0,-1 1 0,1 0 0,0-1 0,-1 1 0,1 0 0,-1 0 0,1 0 0,0 0 0,-1-1 0,1 1 0,0 0 0,-1 0 0,1 0 0,-1 0 0,1 1 0,0-1 0,-1 0 0,1 0 0,0 0 0,-1 0 0,1 1 0,-1-1 0,1 0 0,-1 0 0,1 1 0,-1-1 0,1 0 0,-1 1 0,2 0 0,6 28-68,-6-21 78,1 0-1,-1 0 1,1 0-1,1 0 1,-1 0-1,9 12 1,-10-17 5,1-1 1,0 1 0,-1-1 0,1 0 0,0 0 0,0 0 0,0 0 0,1 0 0,-1 0 0,0-1 0,1 0 0,-1 0 0,1 0 0,-1 0 0,1 0-1,-1-1 1,1 1 0,0-1 0,6 0 0,4-1 28,0 0 1,-1-1-1,1-1 0,-1 0 0,0-1 1,1 0-1,-2-1 0,1 0 1,-1-1-1,1 0 0,-2-1 0,1-1 1,-1 0-1,0 0 0,13-14 0,-23 21-23,0-1 0,0 1 0,1-1 0,-1 1 0,-1-1 0,1 1 0,0-1 0,0 1 0,0-1 0,-1 0 0,1 1-1,-1-1 1,1 0 0,-1 0 0,0 1 0,0-1 0,0 0 0,0 0 0,0 0 0,0 1 0,0-1 0,-1 0 0,1 0 0,0 1 0,-1-1 0,0 0-1,1 1 1,-1-1 0,0 0 0,0 1 0,0-1 0,0 1 0,0-1 0,0 1 0,0 0 0,-1-1 0,1 1 0,0 0 0,-1 0 0,-2-2-1,1 2-24,0-1 0,1 1 0,-1-1 0,0 1 0,0 0 0,0 0 0,0 1-1,0-1 1,0 1 0,0-1 0,-1 1 0,1 0 0,0 0 0,0 0 0,0 0-1,0 1 1,0-1 0,0 1 0,0 0 0,0 0 0,0 0 0,0 0-1,-4 3 1,1 0-4,0 1 0,0 0 0,0 1-1,1-1 1,0 1 0,0 0 0,0 0-1,1 1 1,0-1 0,0 1 0,0 0-1,-3 11 1,6-15 16,0 0 0,0 0 0,0 0 1,1 0-1,-1 0 0,1 1 0,0-1 0,0 0 0,0 0 0,0 0 0,1 1 0,-1-1 0,1 0 0,0 0 0,0 0 1,0 0-1,0 0 0,0 0 0,1 0 0,-1 0 0,1-1 0,0 1 0,0 0 0,0-1 0,0 0 0,0 1 0,1-1 0,-1 0 1,1 0-1,-1 0 0,1-1 0,0 1 0,3 1 0,2 0-2,0 0 1,-1-1-1,1 1 0,1-2 1,-1 1-1,0-1 1,0-1-1,0 1 0,15-2 1,77-13-15,-96 13 21,192-43 64,-161 34-32,-2-2 0,0-1 1,51-28-1,-81 40-13,-1 0-1,0-1 1,1 1-1,-1-1 1,0 0-1,0 1 1,0-1-1,0 0 1,0 0 0,-1 0-1,1-1 1,-1 1-1,1 0 1,1-5-1,-3 7-14,0-1 0,0 0 0,0 1 0,0-1-1,0 1 1,0-1 0,0 0 0,0 1 0,0-1-1,0 1 1,0-1 0,0 1 0,-1-1 0,1 0-1,0 1 1,0-1 0,-1 1 0,1-1 0,0 1-1,-1-1 1,1 1 0,0 0 0,-1-1 0,1 1 0,-1-1-1,-26-7-67,15 7 43,0 1 0,0 1 0,0 0-1,0 1 1,-15 3 0,21-4 8,0 1 1,1-1-1,0 1 1,-1 1-1,1-1 1,0 1-1,0-1 1,0 1-1,0 1 1,1-1-1,-1 1 1,1 0-1,-5 5 1,8-8 5,0 1 0,0 0 1,0-1-1,0 1 1,0 0-1,0-1 0,0 1 1,1 0-1,-1 0 1,1 0-1,-1 0 0,1-1 1,0 1-1,-1 0 1,1 0-1,0 0 0,0 0 1,1 0-1,-1 0 1,0 0-1,1 0 0,0 3 1,1-2 0,0 0-1,0 0 1,0 0 0,0 0 0,0-1-1,1 1 1,-1-1 0,1 1-1,0-1 1,0 0 0,5 3 0,2 0 6,0 0 1,0-1-1,0 0 0,0 0 1,1-1-1,-1-1 1,14 2-1,34-4 18,0-3 0,0-2-1,0-3 1,74-20-1,-108 23-22,8-2 36,0-1 0,-1-1 0,0-1 0,-1-2-1,41-22 1,-69 33-20,-1 0 1,1 0-1,-1 1 0,1-1 0,-1 0 0,1 0 0,-1 0 0,0 0 0,0-1 0,0 1 0,1 0 0,-1 0 0,0-1 1,-1 1-1,1-1 0,0 1 0,0-1 0,0 1 0,0-3 0,-2 4-10,1-1 0,0 0 0,0 0 0,-1 0 0,1 1 0,-1-1-1,1 0 1,-1 0 0,1 1 0,-1-1 0,1 1 0,-1-1 0,0 0 0,1 1 0,-1-1 0,0 1 0,1-1-1,-1 1 1,0 0 0,0-1 0,0 1 0,1 0 0,-1-1 0,0 1 0,-1 0 0,-7-2-23,1 0 0,-1 1 0,0 0 1,0 0-1,-14 1 0,-7 3-1,1 1 1,-41 11-1,61-12 4,-1-1-1,1 2 1,0-1 0,1 1 0,-1 0 0,1 1 0,-1 0 0,1 0-1,1 1 1,-1 0 0,-9 10 0,15-14 5,1 0 0,-1 0 0,1 0 1,0 0-1,-1 0 0,1 0 0,0 1 0,0-1 0,0 0 0,1 1 1,-1-1-1,0 5 0,1-6 10,0 1 0,0-1 0,0 0 0,1 0 0,-1 0 0,0 0 0,0 0 1,1 0-1,-1 0 0,1 0 0,-1 0 0,1 0 0,-1 0 0,1 0 0,0 0 0,0 0 0,-1 0 0,1 0 0,0 0 0,1 0 0,1 1 5,0-1-1,0 1 0,0-1 1,0 0-1,1 0 0,-1 0 0,0 0 1,1 0-1,-1-1 0,1 0 0,-1 1 1,1-1-1,-1-1 0,0 1 0,1 0 1,4-2-1,2 0 13,0-1 0,0 0 1,0 0-1,-1-1 0,0-1 0,1 1 0,-1-1 1,-1-1-1,1 0 0,-1 0 0,0-1 0,0 0 1,-1 0-1,0 0 0,0-1 0,-1 0 1,0-1-1,0 0 0,-1 1 0,0-2 0,-1 1 1,6-18-1,-3 1 15,0 0 0,-3-1 0,0 0 0,-1 1 0,-2-1 1,0 0-1,-6-42 0,4 30 4,2 30-5,-1 0-1,0 0 1,0 0-1,-1 0 1,0 0-1,-1 1 1,0-1-1,0 0 1,-1 1-1,-6-14 1,9 22-31,0 0-1,-1 0 1,1 0 0,-1 0 0,1 0 0,-1 0-1,1 0 1,0 0 0,-1 0 0,1 0-1,-1 0 1,1 0 0,-1 0 0,1 0 0,-1 0-1,1 0 1,0 0 0,-1 1 0,1-1 0,-1 0-1,1 0 1,0 1 0,-1-1 0,1 0 0,0 0-1,-1 1 1,1-1 0,0 0 0,0 1-1,-1-1 1,1 1 0,0-1 0,0 0 0,-1 1-1,1-1 1,0 1 0,0 0 0,-13 19-93,12-18 90,-10 20-2,2 1-1,1-1 1,1 2 0,0-1-1,2 1 1,1 0 0,1 0 0,1 0-1,1 0 1,4 48 0,-1-53 6,1-1 1,0 0 0,1 1 0,1-1-1,1 0 1,0-1 0,2 0-1,14 26 1,-18-36-12,1 0-1,0-1 1,0 0-1,1 0 1,0 0 0,0 0-1,0-1 1,1 0-1,0-1 1,0 1 0,0-1-1,0 0 1,1-1-1,-1 0 1,1 0 0,0-1-1,0 0 1,0 0-1,0-1 1,0 0 0,1 0-1,7-1 1,-2-1 13,0 0 1,0 0-1,-1-2 1,1 0-1,-1 0 0,0-1 1,0-1-1,0 0 1,12-7-1,-16 7 13,-1 0-1,1 0 0,-1-1 1,0 0-1,-1 0 0,1-1 1,-1 0-1,-1 0 0,1-1 1,-1 0-1,-1 0 0,1-1 1,5-12-1,-10 20-7,0-1 0,0 0 0,-1 1 0,1-1 0,0 0 0,-1 0 0,1 0 0,-1 0 0,0 0 0,1 1 0,-1-1 0,0 0 0,0 0 0,0 0 0,0 0 0,-1 0 1,1 0-1,-2-3 0,2 4-10,-1 0 1,0 1 0,0-1-1,0 0 1,1 1 0,-1-1 0,0 1-1,0-1 1,0 1 0,0 0-1,0-1 1,0 1 0,0 0-1,0 0 1,0 0 0,0-1 0,0 1-1,0 0 1,0 0 0,0 0-1,0 1 1,0-1 0,0 0 0,-2 1-1,-5 1-25,-1 1 0,1 0-1,0 0 1,0 1-1,0 0 1,-11 7 0,15-8 17,0 0 1,0 0 0,1 0 0,0 0-1,-1 0 1,1 1 0,0 0 0,0-1-1,1 1 1,-1 0 0,1 0 0,0 1-1,0-1 1,-2 8 0,4-10 6,0 0 1,0 0-1,0 0 1,0 0-1,0 0 1,0 0-1,1 0 0,-1 0 1,1 0-1,-1 0 1,1 0-1,0 0 1,0 0-1,0 0 1,0 0-1,0 0 1,0-1-1,0 1 1,1 0-1,-1-1 1,1 1-1,-1-1 1,1 0-1,-1 1 0,1-1 1,0 0-1,0 0 1,0 0-1,0 0 1,-1 0-1,1-1 1,0 1-1,0-1 1,1 1-1,2 0 1,6 1-9,1 0 0,-1 0 0,0-1 0,1-1 1,0 0-1,-1 0 0,21-4 0,86-23-31,-66 14 31,7-1 30,-1-2 1,-1-2-1,-1-3 1,64-33 0,-118 53-7,-1 1 1,1-1-1,-1 0 1,1 1 0,-1-1-1,0 0 1,1 0 0,-1 0-1,0 0 1,0 0-1,0 0 1,0 0 0,0 0-1,0-1 1,0 1-1,0 0 1,1-2 0,-3 2-7,1 1 0,-1-1 0,1 1-1,-1-1 1,1 1 0,-1-1 0,1 1 0,-1-1 0,0 1 0,1 0 0,-1-1 0,0 1 0,1 0 0,-1 0 0,0 0 0,1-1 0,-1 1 0,0 0 0,1 0 0,-1 0 0,0 0 0,0 0 0,1 0 0,-2 1 0,-59 5-24,47-3 12,0 1 0,0 1 0,0 0 0,-21 13 0,32-17-1,-1 1 1,1 0 0,0 0-1,0 0 1,0 0 0,0 0-1,1 1 1,-1 0 0,1-1-1,-1 1 1,1 0 0,0 0-1,0 0 1,0 0 0,1 1 0,-1-1-1,1 0 1,0 1 0,0-1-1,0 1 1,0-1 0,0 1-1,1 0 1,-1 4 0,1-7-2,0 0-1,0-1 1,0 1 0,1 0 0,-1 0 0,0-1 0,0 1 0,0 0 0,1 0 0,-1-1 0,0 1 0,1 0 0,-1-1 0,0 1-1,1 0 1,-1-1 0,1 1 0,-1-1 0,1 1 0,-1-1 0,1 1 0,0-1 0,-1 1 0,1-1 0,-1 0 0,1 1-1,0-1 1,0 0 0,0 1 0,25-5-36,-19 1 59,1-1-1,-1 0 1,0 0 0,11-9-1,-2-3 16,-1-1-1,0 0 0,-1-2 0,-1 1 1,0-1-1,-2-1 0,0 0 0,11-32 1,0-8 115,23-111 0,-43 161-106,2-1 22,-2 0 1,0 1-1,0-1 0,0 0 0,-2 0 0,1 0 1,-1 0-1,-1 0 0,-3-20 0,3 30-57,1 1 0,0-1 0,-1 1-1,1-1 1,-1 1 0,1 0 0,-1-1 0,1 1-1,0-1 1,-1 1 0,0 0 0,1-1 0,-1 1-1,1 0 1,-1 0 0,1-1 0,-1 1 0,0 0-1,1 0 1,-1 0 0,1 0 0,-1 0 0,0 0-1,1 0 1,-1 0 0,1 0 0,-1 0 0,0 0-1,1 0 1,-1 0 0,1 1 0,-1-1 0,0 0-1,1 0 1,-1 1 0,1-1 0,-1 0 0,1 1-1,-1-1 1,1 0 0,-1 1 0,1-1 0,-1 1 0,1-1-1,0 1 1,-1-1 0,1 1 0,0-1 0,-1 2-1,-22 25-126,11-9 121,1 1-1,1 0 1,1 0-1,0 1 0,2 0 1,0 1-1,1 0 1,2 0-1,0 0 1,1 0-1,1 1 1,1-1-1,0 1 0,2-1 1,1 1-1,1-1 1,0 1-1,2-1 1,0 0-1,16 38 1,-17-52 1,0 0 0,1 0 1,-1 0-1,1 0 1,1-1-1,-1 0 1,1 0-1,0 0 1,0-1-1,1 0 1,-1 0-1,1-1 1,1 0-1,-1 0 1,0 0-1,1-1 0,0 0 1,0-1-1,0 1 1,0-2-1,0 1 1,0-1-1,0 0 1,14-1-1,-5 0-52,0-1 0,0-1-1,-1-1 1,1 0 0,-1-1 0,0 0-1,0-2 1,0 0 0,-1 0 0,0-2-1,18-11 1,-8-4-1504,-24 22 1063,0 0 1,0-1-1,-1 1 0,1 0 1,-1 0-1,1 0 0,-1-1 1,1 1-1,-1 0 0,0-1 1,0 1-1,0 0 0,1-1 1,-2-1-1</inkml:trace>
</inkml:ink>
</file>

<file path=ppt/ink/ink4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49:37.15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109 76 5217,'-2'-6'3116,"-10"-18"6769,0-17-4489,12 41-5387,0 1-1,0-1 0,0 0 0,0 0 0,0 0 0,0 0 1,-1 0-1,1 0 0,0 0 0,0 0 0,0 0 1,0 0-1,-1 0 0,1 0 0,0 0 0,0 0 1,0 0-1,0 0 0,0 0 0,-1 0 0,1 0 0,0 0 1,0 0-1,0 0 0,0 0 0,-1 0 0,1 0 1,0 0-1,0 0 0,0 0 0,0 0 0,0-1 1,0 1-1,-1 0 0,1 0 0,0 0 0,0 0 0,0 0 1,0 0-1,0-1 0,0 1 0,0 0 0,0 0 1,0 0-1,0 0 0,0 0 0,-1-1 0,1 1 1,0 0-1,0 0 0,0 0 0,0 0 0,0 0 0,0-1 1,0 1-1,0 0 0,0 0 0,1 0 0,-1 0 1,0-1-1,0 1 0,0 0 0,0 0 0,0 0 1,0 0-1,0-1 0,-7 19 806,-5 24 247,6-11-1055,1 1 1,2-1 0,1 1 0,1 0 0,2 0 0,1 0-1,9 42 1,-24-137 1052,-20-109-954,26 148-7,5 7 187,23 2-302,7 2-12,2 1-1,46-12 1,-60 21 16,-1-1 0,1 2 0,0 0 1,0 1-1,0 1 0,0 0 0,16 3 0,-30-3 3,1 1-1,-1 0 0,0-1 0,0 1 1,1 0-1,-1 0 0,0 0 1,0 1-1,0-1 0,0 0 0,0 1 1,0-1-1,0 1 0,-1 0 1,1 0-1,0 0 0,-1-1 1,1 2-1,-1-1 0,0 0 0,0 0 1,0 0-1,0 0 0,0 1 1,0-1-1,-1 0 0,1 1 1,-1-1-1,0 1 0,1-1 0,-1 0 1,0 1-1,-1 3 0,0 12 19,-1 0-1,-1-1 1,-9 32-1,3-11-9,8-34-26,1 1 0,-1-1-1,1 1 1,-1 0 0,1-1 0,1 1 0,-1 0-1,1-1 1,0 1 0,0-1 0,0 1 0,0-1-1,1 1 1,0-1 0,0 0 0,0 0-1,0 0 1,6 7 0,-8-16-4277,0 4 4043,0 1 0,0-1 0,0 1 0,0-1 0,0 1 0,0 0-1,0-1 1,0 1 0,0-1 0,0 1 0,0-1 0,0 1 0,0 0 0,0-1 0,-1 1 0,1-1 0,0 1 0,0 0 0,0-1 0,-1 1 0,1 0 0,0-1 0,0 1 0,-1 0 0,1-1-1,0 1 1,-1 0 0,1-1 0,0 1 0,-1 0 0,1 0 0,0 0 0,-1-1 0,1 1 0,-1 0 0,1 0 0,0 0 0,-1 0 0,1 0 0,-1 0 0,1 0 0,-1 0 0,1 0 0,0 0 0,-1 0-1,1 0 1,-1 0 0,1 0 0,0 0 0,-1 0 0,0 0 0,-75 8-3501,22 4 10012,-70 25 0,92-23-4305,30-14-1808,1 1 0,-1-1-1,1 1 1,-1 0-1,1-1 1,-1 1 0,1 0-1,0 0 1,-1 0-1,1 0 1,0 0 0,0 0-1,0 1 1,0-1 0,0 0-1,0 0 1,-1 3-1,3-3-70,-1 0 0,1 0-1,0 0 1,0 0 0,0 0-1,-1-1 1,1 1 0,0 0-1,0 0 1,0-1 0,0 1-1,1-1 1,-1 1 0,0-1-1,0 1 1,0-1 0,0 0-1,0 0 1,1 1 0,-1-1 0,0 0-1,3 0 1,33-1 600,-26 1-439,32-2 165,-1-1 0,50-11-1,23-11-2486,-99 20-1773,-7 1-2857</inkml:trace>
</inkml:ink>
</file>

<file path=ppt/ink/ink4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49:44.12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67 623 6417,'-8'-23'7118,"-4"-11"-321,10 26-6094,0 0 1,1-1-1,-1 1 0,1-14 0,12 338 2,-11-313-673,-1 35 3,1-37-3,-1 1-1,1 0 0,0-1 1,0 1-1,-1 0 0,1-1 1,-1 1-1,1 0 0,-1-1 1,0 1-1,0-1 0,0 1 0,0-1 1,0 1-1,0-1 0,0 0 1,-3 3-1,2-8 165,-1 0 0,1 0 0,0 0 0,-1 0 0,2-1-1,-1 1 1,1 0 0,-2-6 0,-3-23-156,2-1 0,1 0 0,1 0 0,2 0-1,7-55 1,-2 16-2,-2-10 3,-1 10-31,4-1 1,15-81-1,-19 148-35,0 0-1,0 0 0,0 0 0,1 0 0,0 1 0,1-1 0,-1 1 1,1 0-1,0 0 0,1 1 0,-1-1 0,1 1 0,0 0 0,1 0 1,6-5-1,-4 5-59,0 0 1,1 1-1,-1 0 1,1 0-1,0 1 0,0 0 1,0 1-1,0 0 1,0 0-1,1 1 1,10 0-1,-16 1-158,1-1 0,-1 2 0,0-1 0,0 0-1,0 1 1,0 0 0,0 0 0,-1 0 0,1 0 0,0 1-1,0 0 1,-1 0 0,1 0 0,-1 0 0,5 3 0,-6-3-186,-1-1 0,1 1 1,-1 0-1,1 0 0,-1-1 1,0 1-1,0 0 1,0 0-1,0 0 0,0 0 1,0 0-1,0 3 1,-1-2-391,1 0 0,-1 0 1,0 0-1,0 0 0,0 0 1,0 0-1,-1 0 0,1-1 0,-1 1 1,0 0-1,-1 3 0,-8 16-5754</inkml:trace>
</inkml:ink>
</file>

<file path=ppt/ink/ink4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49:44.49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54 3761,'7'5'11966,"-6"-5"-11643,19-4 3941,29-14-6201,-30 11 3045,-5 2-1523,78-18 1114,-45 21-4090,-41 3 1898,-1-1 0,0 1 0,0 0-1,1 1 1,-1-1 0,6 4-1,1 1-4423</inkml:trace>
</inkml:ink>
</file>

<file path=ppt/ink/ink4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49:44.83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209 10 8,'-16'-9'11210,"-1"10"-5001,13 0-5876,1 1 1,0 0-1,0 0 1,0 0-1,0 0 1,0 1 0,0-1-1,0 1 1,-2 3-1,-31 46-2503,27-36 3786,2-2-1468,-7 11 126,-17 43-1,29-62-261,0-1-1,0 1 0,1 0 1,-1-1-1,1 1 0,0 0 1,1 0-1,0 0 1,-1 0-1,2 0 0,-1 0 1,1-1-1,0 1 0,2 9 1,-2-14 14,0 1 1,0 0-1,-1 0 1,1 0-1,0-1 1,0 1 0,1 0-1,-1-1 1,0 1-1,1-1 1,-1 1-1,0-1 1,1 0-1,0 1 1,-1-1-1,1 0 1,0 0-1,-1 0 1,1-1-1,0 1 1,0 0 0,0-1-1,2 1 1,0-1 29,-1 0 0,0 0 0,1 0 1,-1-1-1,0 1 0,0-1 1,1 0-1,-1 0 0,0 0 0,0-1 1,0 1-1,5-4 0,5-4 144,1-1-1,-1-1 0,-1 0 0,14-16 0,-13 12-53,0 0-1,-1-1 1,-1 0-1,18-35 1,-27 46-96,1-1-1,-1 0 1,0 0 0,-1 0-1,1 0 1,-1 0 0,-1-1-1,1-11 1,-1 15-29,0 0 0,-1 1-1,1-1 1,-1 0 0,0 0 0,0 0-1,0 0 1,0 1 0,0-1 0,-1 0-1,1 1 1,-1-1 0,0 1 0,0 0-1,0 0 1,0-1 0,0 1 0,0 0-1,-4-2 1,1 2-44,0-1 1,1 1-1,-1 0 0,-1 1 1,1 0-1,0-1 0,0 1 1,0 1-1,-1-1 0,1 1 0,0 0 1,-1 0-1,1 1 0,0 0 1,0-1-1,-1 2 0,-7 2 1,-5 1-295,1 2 0,-1 0 1,-26 16-1,36-19-175,0 1 0,1 1 0,0-1 0,-11 11 0,3 10-3692,14-25 3690,1 0-1,0 1 1,-1-1 0,1 1 0,0-1-1,0 0 1,0 1 0,0-1 0,1 1-1,-1-1 1,0 0 0,1 1 0,-1-1-1,0 0 1,1 1 0,0-1 0,1 3-1,9 9-7309</inkml:trace>
</inkml:ink>
</file>

<file path=ppt/ink/ink4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49:45.53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152 34 8594,'-31'-18'15298,"5"15"-14694,22 5-618,0 0 0,0 0 0,1 1 1,-1-1-1,0 1 0,1 0 0,0 0 0,0 0 0,0 0 1,0 1-1,0-1 0,0 1 0,-3 7 0,-27 53-84,31-59 90,0 0-1,1 0 1,-1-1 0,1 1-1,0 0 1,0 0 0,0 1-1,1-1 1,0 0 0,0 0-1,0 0 1,1 0 0,-1 0-1,1 0 1,0 0 0,1 0-1,2 8 1,-2-10 8,0 0 0,0-1 0,0 1-1,0 0 1,1-1 0,-1 1 0,0-1 0,1 0-1,0 0 1,0 0 0,0 0 0,0 0 0,0-1 0,0 1-1,0-1 1,0 0 0,0 0 0,1 0 0,-1 0-1,0-1 1,1 1 0,-1-1 0,1 0 0,-1 0-1,0 0 1,7-1 0,11-3 26,0-1-1,0-1 0,0-1 1,-1-1-1,0 0 1,-1-2-1,0 0 1,0-1-1,-1-1 0,0-1 1,-2 0-1,1-2 1,17-19-1,-29 30 17,-1-1-1,-1 1 1,1-1-1,0 0 1,-1 0 0,0 0-1,0 0 1,-1 0-1,0-1 1,1 0-1,-2 1 1,2-7-1,-3 12-27,0 0 0,0-1 0,0 1 0,0 0 0,0 0-1,0-1 1,0 1 0,0 0 0,0-1 0,0 1 0,0 0 0,0 0-1,0-1 1,0 1 0,0 0 0,0 0 0,0-1 0,-1 1 0,1 0 0,0 0-1,0 0 1,0-1 0,0 1 0,-1 0 0,1 0 0,0 0 0,0-1-1,0 1 1,-1 0 0,1 0 0,0 0 0,0 0 0,-1 0 0,1 0-1,0 0 1,0 0 0,-1-1 0,1 1 0,0 0 0,-1 0 0,-9 9-65,-3 15-219,12-21 268,0-1-1,0 1 0,0-1 0,1 1 0,-1 0 1,1-1-1,0 1 0,0 0 0,0-1 0,0 1 0,0 0 1,1-1-1,-1 1 0,1-1 0,0 1 0,0-1 1,0 1-1,0-1 0,0 1 0,0-1 0,0 0 0,1 0 1,0 1-1,-1-1 0,1 0 0,0-1 0,0 1 1,0 0-1,0 0 0,0-1 0,0 1 0,0-1 1,1 0-1,-1 1 0,5 0 0,-3-1 15,0 0 0,0 0 0,0 0 1,0-1-1,0 1 0,0-1 0,0 0 0,0 0 0,1-1 0,-1 1 0,0-1 0,0 0 1,0 0-1,-1-1 0,1 1 0,0-1 0,0 1 0,-1-1 0,1 0 0,-1-1 0,1 1 1,-1-1-1,3-2 0,5-4 88,-13 19-537,-3 21 206,5-27 230,1-1 1,-1 1-1,1-1 1,0 1 0,0-1-1,0 1 1,0-1 0,1 0-1,-1 0 1,1 1-1,0-1 1,0 0 0,0 0-1,0-1 1,1 1 0,-1 0-1,1-1 1,0 1-1,-1-1 1,6 3 0,-4-3 4,0-1 1,-1 0 0,1 0 0,0-1 0,0 1 0,0-1 0,-1 0 0,1 0-1,0 0 1,0 0 0,0-1 0,0 1 0,-1-1 0,1 0 0,0 0 0,-1-1-1,1 1 1,-1-1 0,5-2 0,12-7 33,-1-2 0,0 0 0,0-1 0,-1-1 1,-1 0-1,-1-1 0,0-1 0,-1-1 0,-1 0 0,0-1 0,11-21 0,36 129-860,-51-75 828,-4-7 11,0 0 1,-1 1 0,0 0 0,-1 0 0,0 0-1,5 14 1,-8-20-14,-1 0-1,0 0 1,1 0-1,-1 0 1,0 0-1,-1-1 1,1 1 0,0 0-1,0 0 1,-1 0-1,1 0 1,-1 0-1,0 0 1,0 0-1,1-1 1,-1 1-1,0 0 1,0-1-1,-1 1 1,1-1-1,0 1 1,0-1 0,-1 1-1,1-1 1,-1 0-1,1 0 1,-1 0-1,0 1 1,1-2-1,-1 1 1,0 0-1,0 0 1,0-1-1,1 1 1,-1 0-1,-4-1 1,-16 7-9,0 0 1,0-2 0,-1-1-1,0-1 1,-31 0-1,44-3-527,-1-1 0,0 0 1,1 0-1,-16-5 0,13 0-3344</inkml:trace>
</inkml:ink>
</file>

<file path=ppt/ink/ink4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49:46.32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166 96 5241,'-2'-3'917,"1"-1"0,-1 1-1,1-1 1,0 1 0,1-1 0,-1 1-1,0-1 1,1-5 0,0 6-295,0 0 0,0 1 0,0-1 0,-1 0 0,1 0-1,-1 1 1,0-1 0,0 0 0,0 1 0,0-1 0,0 0 0,0 1 0,-1 0 0,-2-4 0,-23 29 260,24-19-816,-13 12-40,1 1 0,1 1 0,-19 30 0,28-40-28,0-1 1,1 1-1,1 0 1,-1 0 0,1 0-1,1 1 1,-1-1-1,1 0 1,1 1 0,0 0-1,0-1 1,0 15-1,1-22 6,0 0-1,1 1 1,-1-1-1,0 0 1,0 0-1,0 0 1,1 1-1,-1-1 1,1 0-1,-1 0 1,1 0-1,-1 0 0,1 0 1,0 0-1,-1 0 1,1 0-1,0 0 1,0 0-1,0 0 1,0 0-1,0-1 1,0 1-1,0 0 1,0 0-1,0-1 0,0 1 1,0-1-1,2 1 1,0-1 11,0 0 1,0 1-1,0-2 0,-1 1 1,1 0-1,0-1 0,0 1 1,0-1-1,0 0 0,-1 0 1,6-2-1,6-5 39,0 0 0,0 0 0,14-13 0,-15 11-25,10-8 52,38-37 0,-56 50-41,0-1-1,0 0 0,0-1 0,-1 1 1,1-1-1,-1 0 0,-1 0 0,0 0 1,0 0-1,0-1 0,2-13 0,-4 19-35,-1 0 0,1 0 0,-1 0 0,0 0-1,0 0 1,0-1 0,0 1 0,-1 0 0,1 0 0,0 0-1,-1 0 1,0 0 0,1 0 0,-1 0 0,0 0 0,0 0-1,0 0 1,0 0 0,0 0 0,-1 1 0,1-1 0,0 0-1,-1 1 1,0-1 0,1 1 0,-1 0 0,0-1 0,1 1-1,-1 0 1,0 0 0,0 0 0,0 0 0,0 1-1,0-1 1,0 0 0,0 1 0,0 0 0,-1-1 0,1 1-1,0 0 1,0 0 0,0 0 0,-3 0 0,-1 0-23,0 1 0,0-1 0,0 1 0,-1 0 0,1 1-1,1-1 1,-1 1 0,0 0 0,0 0 0,1 1 0,-1 0 0,1 0 0,0 0 0,-7 6 0,9-5 1,0 0-1,0 1 1,0-1-1,0 1 1,1 0-1,-1 0 1,1 0 0,0 0-1,1 0 1,-1 0-1,1 1 1,0-1-1,1 0 1,-1 1-1,1-1 1,0 1 0,0-1-1,1 0 1,1 6-1,-2-8 19,0 0-1,1-1 0,0 1 1,-1 0-1,1-1 1,0 1-1,1 0 0,-1-1 1,0 0-1,1 1 1,-1-1-1,1 0 0,0 1 1,-1-1-1,1 0 1,0-1-1,1 1 0,-1 0 1,0 0-1,0-1 1,1 1-1,-1-1 0,1 0 1,-1 0-1,1 0 1,-1 0-1,1 0 1,0-1-1,0 1 0,-1-1 1,1 1-1,0-1 1,0 0-1,-1 0 0,1-1 1,0 1-1,0 0 1,2-2-1,75-24 120,-65 19-123,-1 2-1,1 0 0,0 0 1,30-4-1,-44 9-5,1 0 0,-1 0-1,0 0 1,1 0 0,-1 1 0,0-1 0,1 0 0,-1 1-1,0-1 1,1 1 0,-1-1 0,0 1 0,0-1 0,0 1-1,0 0 1,0 0 0,0 0 0,0-1 0,0 1-1,0 0 1,0 0 0,0 0 0,0 0 0,0 1 0,-1-1-1,1 0 1,0 2 0,12 44-43,-12-43 54,-1 1 0,1-1 0,0 1 0,0-1 1,1 0-1,-1 0 0,1 0 0,0 1 0,0-1 0,5 6 1,-5-9 9,0 0 0,0 0 0,0 0 0,0 0 0,0-1 0,1 1 0,-1-1 0,0 0 0,0 0 0,1 0 0,-1 0 0,0 0 0,0 0 0,0 0 0,1-1 0,-1 1 0,0-1 0,0 0 0,0 1 0,0-1 0,0 0 1,0 0-1,0 0 0,0-1 0,3-1 0,51-40 153,-51 39-166,37-35 45,-32 28-44,1 0 0,1 0 0,0 1 1,0 1-1,1 0 0,21-11 0,-18 74-404,-15-46 407,0-1 0,1 1-1,1-1 1,-1 0 0,5 9 0,-6-15 5,-1 1 0,1-1-1,-1 0 1,1 0 0,0 0 0,-1 0 0,1 0 0,0 0-1,0 0 1,0 0 0,0-1 0,0 1 0,0 0-1,0 0 1,0-1 0,0 1 0,0-1 0,0 1 0,0-1-1,0 1 1,1-1 0,-1 0 0,0 1 0,0-1-1,1 0 1,-1 0 0,0 0 0,0 0 0,1 0 0,-1 0-1,0 0 1,0-1 0,0 1 0,1 0 0,-1-1 0,0 1-1,0-1 1,0 1 0,0-1 0,2 0 0,77-54 378,-43 29-3547,2 0-7362,-20 15-658</inkml:trace>
</inkml:ink>
</file>

<file path=ppt/ink/ink4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49:46.71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32 206 3849,'8'-63'7675,"9"-29"-399,-7 42-4195,-18 89-1536,-14 77-830,-12 212 0,33-306-785,0-14-95,1 0 0,0 0 0,0 0 0,0 0 0,1 0 0,0 0 0,1 0 0,0-1 0,4 12 0,2-14-3049</inkml:trace>
</inkml:ink>
</file>

<file path=ppt/ink/ink4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49:47.37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0 377 10626,'65'-12'9763,"31"-16"-7712,106-42-2177,-186 64 187,13-4 92,54-28 0,-77 35-91,1 0 1,-1-1 0,0 0-1,-1-1 1,1 1 0,-1-1 0,0 0-1,0-1 1,0 1 0,-1-1-1,1 0 1,-2 0 0,1 0-1,3-9 1,-6 10-24,0-1-1,0 1 1,-1-1 0,0 0-1,0 1 1,0-1 0,-1 1-1,0-1 1,0 0 0,0 1-1,-1 0 1,1-1 0,-1 1-1,-1 0 1,1 0 0,-1 0 0,0 0-1,0 0 1,0 1 0,-1-1-1,0 1 1,0 0 0,-7-6-1,10 9-39,0 1 0,0 0 0,0 0 0,0 0 1,1 0-1,-1 1 0,0-1 0,0 0 0,0 0 0,0 0 0,1 1 0,-1-1 0,0 0 0,0 1 0,1-1 0,-1 0 0,0 1 0,0-1 0,1 1 0,-1 0 1,0-1-1,1 1 0,-1-1 0,1 1 0,-1 0 0,1-1 0,-1 1 0,1 0 0,0 0 0,-1-1 0,1 1 0,0 0 0,-1 1 0,-12 32-131,12-32 136,-12 43-15,1 0 1,2 1-1,2 0 0,2 1 0,2-1 0,2 1 0,3 0 1,8 67-1,-7-102 19,0 0 1,2 0-1,-1-1 0,1 1 0,1-1 1,10 17-1,-14-25 6,0-1 0,0 0 0,1 0 0,-1 0 0,1 0 0,-1 0 0,1-1 0,0 1-1,0 0 1,-1-1 0,1 1 0,1-1 0,-1 0 0,0 1 0,0-1 0,0 0 0,1 0 0,-1-1 0,0 1 0,1 0 0,-1-1 0,1 1-1,-1-1 1,1 0 0,-1 0 0,1 0 0,-1 0 0,0-1 0,1 1 0,-1 0 0,1-1 0,-1 0 0,0 1 0,1-1 0,-1 0 0,0-1-1,0 1 1,4-2 0,6-6 85,-1 0 0,0 0 0,-1-1 0,0-1 0,15-18 0,-17 17-84,2 1 0,-1 1 0,2 0 0,-1 0 0,17-11 0,-25 22-41,0-1-1,0 1 0,0 0 1,0 0-1,0 0 0,0 0 1,0 1-1,0-1 0,0 1 1,0-1-1,-1 1 0,1-1 1,-1 1-1,1 0 0,-1 0 1,0 0-1,1-1 0,0 5 1,21 20 58,-18-23-23,1-1 0,0 1 0,0-1 0,0 0-1,0 0 1,0 0 0,0-1 0,1 0 0,-1-1 0,0 1 0,1-1 0,-1 0 0,0-1 0,1 1 0,-1-1 0,0-1 0,0 1 0,1-1 0,7-3 0,-3 0 24,0 1-1,0-2 1,-1 1 0,1-2 0,-1 1-1,0-1 1,-1-1 0,0 0 0,11-12-1,-19 20-19,0-1-1,0 0 0,0 0 1,-1 0-1,1 0 0,0 0 1,0 0-1,-1 0 0,1 0 1,-1 0-1,1-1 0,-1 1 1,1 0-1,-1 0 0,0 0 1,0-1-1,1 1 0,-1 0 1,0-1-1,0 1 0,0 0 1,0 0-1,-1-1 0,1 1 1,0 0-1,0 0 0,-1-1 1,1 1-1,-1 0 0,1 0 1,-1-1-1,0 1-24,0 0 0,-1 0 1,1 1-1,0-1 0,0 1 0,0-1 1,0 1-1,-1-1 0,1 1 1,0 0-1,0 0 0,-1-1 0,1 1 1,0 0-1,-1 0 0,1 0 0,0 0 1,0 1-1,-1-1 0,1 0 0,0 0 1,0 1-1,-1-1 0,1 1 1,0-1-1,0 1 0,0-1 0,0 1 1,0 0-1,-2 1 0,-6 4-21,1 0-1,0 1 1,1 0-1,-1 0 1,1 0-1,1 1 1,-1 1-1,1-1 0,1 1 1,-1 0-1,-3 10 1,7-16 26,1 0 0,0 0 0,0 0 0,0 0-1,0 0 1,0 0 0,1 0 0,0 1 0,-1-1 0,1 0 0,0 0 0,1 1 0,-1-1 0,0 0 0,1 0 0,0 1 0,0-1-1,0 0 1,0 0 0,0 0 0,1 0 0,-1 0 0,1-1 0,0 1 0,0 0 0,0-1 0,0 1 0,0-1 0,0 0-1,1 0 1,-1 0 0,1 0 0,0 0 0,0 0 0,-1-1 0,1 1 0,0-1 0,0 0 0,5 2 0,3 0-66,0 0 1,1-1 0,-1 0-1,1 0 1,0-1 0,-1-1-1,1 0 1,0-1 0,0 0-1,-1-1 1,16-4 0,18-6-2319,63-25 0,-100 34 1778,46-17-5426,-1-4-4958</inkml:trace>
</inkml:ink>
</file>

<file path=ppt/ink/ink4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49:47.82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17 189 4953,'-6'7'900,"-5"14"4975,18-16-2819,13-8-1106,-6-2-1325,1 0 0,-1-1-1,-1-1 1,1 0 0,-1-1-1,18-13 1,-24 17-433,-1-1 0,0 0 0,0 0 0,-1 0-1,1-1 1,-1 0 0,0 0 0,-1 0 0,0-1 0,1 1 0,-2-1 0,1 0-1,-1 0 1,3-11 0,-5 16-136,-1 0 0,0-1 0,1 1 0,-1 0 0,0 0 0,0-1 0,0 1 0,0 0 0,0-1 0,-1 1 0,1 0 0,-1-1 0,1 1 0,-1 0 0,0 0 0,0 0 0,0 0 0,0 0 0,0 0 0,-3-4 0,2 5-38,0 0 1,0 0-1,0 0 1,0 0-1,0 0 1,0 0-1,0 1 1,0-1-1,0 1 1,0-1-1,0 1 1,0 0-1,0 0 1,0 0-1,0 0 1,-1 0-1,1 0 1,-2 1-1,-5 1-27,1 0 0,0 1 1,0 0-1,0 0 0,0 1 0,0 0 0,1 0 0,0 1 0,-13 10 0,14-9-2,1-1 0,1 0 0,-1 1 0,1 0 0,0 0 0,0 1 0,1-1 0,0 1 0,0 0 0,1-1 0,-1 1 0,1 0 0,1 1 0,0-1 0,-1 12 0,2-16 10,0 1 1,0-1-1,1 1 1,-1-1-1,1 1 1,0-1-1,0 0 1,1 1-1,-1-1 0,0 0 1,1 0-1,0 0 1,0 0-1,0 0 1,0 0-1,0-1 1,1 1-1,-1-1 1,1 1-1,-1-1 1,1 0-1,0 0 1,0 0-1,0-1 0,0 1 1,0-1-1,1 1 1,-1-1-1,0 0 1,1 0-1,-1-1 1,1 1-1,-1-1 1,7 1-1,7 0-26,-1-1-1,1 0 1,0-2 0,0 0-1,-1 0 1,27-9 0,99-39-1485,-79 27-6,-43 15 217,36-13-2201,-38 13-1266,-1-1-3602</inkml:trace>
</inkml:ink>
</file>

<file path=ppt/ink/ink4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49:48.16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10 36 4033,'0'-2'2653,"-7"-24"7617,5 19-6643,2 14-668,2-2-2949,-1 0 0,1 0-1,0 0 1,1 0-1,-1 0 1,1-1 0,0 1-1,0-1 1,0 0-1,1 0 1,-1 0 0,6 4-1,53 41 104,-38-37-65,0 0 1,0-1-1,1-2 1,43 11-1,13 5-885,-81-25 829,57 16-3036,-37-15-970,-1-4-4099,-10 0 115</inkml:trace>
</inkml:ink>
</file>

<file path=ppt/ink/ink4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49:48.50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282 122 16,'0'-7'2124,"-2"-1"0,1 1 0,-1-1 0,0 1 0,-1 0 0,1-1-1,-1 1 1,-1 1 0,-5-11 0,5 20-1998,1 0-1,0-1 1,0 1-1,0 0 1,0 0-1,1 1 1,-1-1-1,1 1 1,0-1-1,0 1 1,-2 5-1,-3 2 14,-14 17 54,-41 42 1,10-12-304,21-18-2757,9-4-2308,6 3-3319,8-17 1861</inkml:trace>
  <inkml:trace contextRef="#ctx0" brushRef="#br0" timeOffset="1">442 76 14755,'-4'-12'1886,"0"0"1,-1 1-1,0 0 0,-11-18 1,15 29-1871,1 1 0,-1-1 0,1 0 0,0 1 1,-1-1-1,1 0 0,-1 1 0,1-1 1,0 1-1,-1-1 0,1 0 0,0 1 0,-1-1 1,1 1-1,0-1 0,0 1 0,0-1 1,0 1-1,-1 0 0,1-1 0,0 1 0,0-1 1,0 1-1,0-1 0,0 1 0,0-1 0,0 1 1,0 0-1,0-1 0,1 2 0,-3 22-120,-17 275-485,-61 328-1,77-596-69,5-18-2649</inkml:trace>
</inkml:ink>
</file>

<file path=ppt/ink/ink4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49:48.83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60 153 14739,'-21'-24'2346,"16"19"-1701,0 0 0,1 0 1,0 0-1,0-1 0,0 0 0,-5-10 1,9 14-581,-1 0 1,1 0-1,-1 0 1,1 0-1,0 0 1,0 0-1,0 1 1,0-1 0,0 0-1,1 0 1,-1 0-1,0 0 1,1 0-1,0 0 1,-1 1-1,1-1 1,0 0-1,0 0 1,0 1-1,0-1 1,0 1 0,0-1-1,0 1 1,1-1-1,-1 1 1,0 0-1,1-1 1,2-1-1,1 0-72,-1 0-1,1 0 1,-1 0-1,1 0 1,0 1-1,0 0 1,0 0 0,0 0-1,1 1 1,-1-1-1,0 1 1,1 1-1,-1-1 1,1 1-1,-1 0 1,1 0-1,-1 0 1,0 1-1,1 0 1,-1 0-1,0 0 1,1 1-1,5 2 1,-7-2 3,-1-1 1,0 1-1,1 0 0,-1 1 1,0-1-1,0 1 1,0-1-1,0 1 0,-1 0 1,1 0-1,-1 0 1,0 0-1,1 0 0,-1 1 1,-1-1-1,1 1 0,-1-1 1,1 1-1,-1 0 1,0 0-1,0-1 0,0 1 1,-1 0-1,0 0 1,1 0-1,-1 0 0,-1 0 1,1 0-1,0-1 0,-1 1 1,0 0-1,-2 6 1,0 0 22,-1-1-1,0 1 1,0-1 0,-1 0 0,0-1 0,-1 1 0,0-1 0,0 0 0,-13 12-1,-5 3-963,-45 31 0,30-25-2593,38-28 3088,-4 3-3193</inkml:trace>
</inkml:ink>
</file>

<file path=ppt/ink/ink4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49:49.51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14 301 11971,'-13'-6'6533,"16"0"-3509,26-6-2299,-20 9-673,10-4 45,-1 0 1,0-1 0,-1 0 0,0-2-1,0 0 1,-1-1 0,0 0-1,-1-1 1,0-1 0,-1-1-1,15-18 1,-28 31-74,0 0 1,0 0-1,0 1 1,0-1-1,-1 0 0,1 0 1,0-1-1,-1 1 1,1 0-1,-1 0 0,1 0 1,-1 0-1,1 0 1,-1-1-1,0 1 0,0-2 1,0 3-13,0 0 0,0-1 0,-1 1 0,1 0 0,0-1 0,0 1 0,-1 0 0,1 0 0,-1-1 0,1 1 0,0 0 0,-1 0 0,1 0 0,0 0-1,-1-1 1,1 1 0,-1 0 0,1 0 0,0 0 0,-1 0 0,1 0 0,-1 0 0,1 0 0,0 0 0,-1 0 0,1 0 0,-1 0 0,1 0 0,-1 1 0,1-1 0,-5 1-18,1 0 1,0 0-1,0 1 0,-1 0 1,1 0-1,1 0 0,-1 0 1,-4 3-1,0 2-14,1 0 0,0 1 0,0 0 0,1 0 0,0 0 1,0 1-1,1 0 0,0 0 0,-5 14 0,8-20 12,1 0 0,0 0 1,0 0-1,0 0 0,1 0 0,-1 0 0,1 1 0,0-1 0,0 0 1,0 0-1,0 0 0,0 1 0,1-1 0,-1 0 0,1 0 1,0 0-1,0 0 0,0 0 0,0 0 0,0 0 0,1 0 0,0 0 1,-1-1-1,1 1 0,0 0 0,0-1 0,1 0 0,-1 1 0,0-1 1,1 0-1,-1 0 0,1 0 0,0-1 0,5 3 0,-5-2 9,1-1 0,-1-1 0,1 1 0,0 0 0,-1-1 0,1 0-1,0 1 1,0-2 0,-1 1 0,1 0 0,0-1 0,-1 1-1,1-1 1,5-2 0,53-23 66,-51 21-67,38-16 36,-1-2 0,-2-2 0,0-2 0,-1-3 0,57-49 0,-99 77-11,-1-1-1,1 1 0,0-1 0,-1 0 0,0 0 0,0 0 0,0 0 0,0-1 1,0 1-1,-1-1 0,1 1 0,-1-1 0,0 1 0,0-1 0,1-4 1,-2 7-14,0 0 0,-1 0 0,1 0 0,0 0 0,0 0 0,0 0 0,-1 0 0,1 0 0,-1 0 0,1 0 0,-1 0 0,1 0 0,-1 0 0,1 0 0,-1 0 0,0 1 0,1-1 0,-1 0 0,0 0 0,0 1 0,-1-2 0,-1 1-11,1 0 0,-1-1 0,0 1 0,0 1 1,0-1-1,1 0 0,-1 1 0,0-1 0,0 1 0,0 0 0,-3 0 0,-6 0-10,1 1 1,-1 0-1,1 0 1,-1 2-1,1-1 1,0 1-1,0 1 1,0 0-1,1 0 1,0 1-1,-1 1 1,2 0-1,-1 0 1,-12 10-1,21-14 7,0-1 0,-1 0 0,1 1-1,0-1 1,0 1 0,0-1 0,0 1 0,0 0-1,0 0 1,1-1 0,-1 1 0,0 0 0,1 0-1,-1-1 1,1 1 0,0 0 0,0 0 0,0 0-1,0 0 1,0 0 0,0 0 0,0 0 0,0-1-1,1 1 1,-1 0 0,1 0 0,-1 0 0,1-1-1,0 1 1,0 0 0,0-1 0,0 1 0,0 0-1,0-1 1,0 1 0,1-1 0,-1 0 0,0 1-1,1-1 1,-1 0 0,1 0 0,-1 0 0,3 1-1,8 6-8,1-1-1,0 0 0,0-1 0,19 7 0,-23-10-11,-6-2 18,1 1 0,-1-1 1,1 1-1,-1-1 0,0 1 0,1 0 0,-1 0 1,0 0-1,0 1 0,-1-1 0,1 1 1,0 0-1,-1 0 0,0 0 0,1 0 1,-1 0-1,0 0 0,-1 0 0,3 4 0,-3 0-3,0 0 0,0 0-1,0 0 1,-1 1-1,0-1 1,0 0 0,-1 0-1,0 0 1,-2 10-1,2-16 12,1 1-1,0 0 0,-1-1 0,1 1 0,0-1 0,0 1 0,0 0 0,0-1 0,0 1 0,0-1 0,1 1 0,-1-1 0,0 1 0,2 2 0,-2-4 2,1 1 0,-1-1 0,0 0 1,1 1-1,-1-1 0,1 0 0,-1 1 0,1-1 0,-1 0 0,1 0 0,-1 0 1,1 1-1,-1-1 0,1 0 0,-1 0 0,1 0 0,-1 0 0,1 0 0,-1 0 1,1 0-1,-1 0 0,1 0 0,-1 0 0,1 0 0,-1 0 0,1-1 0,-1 1 1,2 0-1,40-27 153,-36 22-160,24-18 55,-2 0-1,-1-2 0,0-2 1,33-42-1,-53 58 199,-10 15-63,-9 22-254,11-20 67,1-1 0,-1 1 1,1 0-1,0 0 0,1 0 0,-1 0 0,1 0 0,0 0 1,1 0-1,-1 0 0,1-1 0,0 1 0,6 9 0,-6-12-35,0-1-1,0 0 0,1 1 1,-1-1-1,1 0 0,-1-1 1,1 1-1,0 0 0,0-1 1,0 1-1,0-1 0,0 0 0,0 0 1,0 0-1,0 0 0,0-1 1,0 1-1,1-1 0,-1 0 1,0 0-1,0 0 0,0 0 1,1-1-1,-1 1 0,0-1 1,0 0-1,4-1 0,8-2-696,-1-1 0,0 0 1,0-1-1,16-10 0,24-19-8916,-25 13-951</inkml:trace>
</inkml:ink>
</file>

<file path=ppt/ink/ink4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49:49.83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88 89 18692,'-10'-5'1385,"1"1"-591,1 1 0,-1-2 0,1 1 1,0-1-1,1-1 0,-1 0 1,-12-12-1,20 17-791,0 0 0,-1 0 0,1 0 1,0 0-1,1 0 0,-1 1 0,0-1 0,0 0 0,0 0 0,0 0 1,1 0-1,-1 0 0,0 0 0,1 1 0,-1-1 0,1 0 0,-1 0 1,1 1-1,-1-1 0,1 0 0,0 1 0,-1-1 0,1 0 0,0 1 1,-1-1-1,1 1 0,0-1 0,0 1 0,0-1 0,-1 1 0,1 0 1,0 0-1,0-1 0,0 1 0,0 0 0,0 0 0,0 0 0,1 0 1,38-8-2297,-1 19-2779,-14 2-1334,8 4-4785</inkml:trace>
</inkml:ink>
</file>

<file path=ppt/ink/ink4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49:50.44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82 365 1992,'-12'-11'7242,"11"10"-6466,-1 0 0,1 0 0,0 0 0,0 0 0,0 0 1,-1 0-1,1-1 0,0 1 0,0 0 0,1-1 1,-1 1-1,0-1 0,0 1 0,0-4 0,1 3-681,1 1 1,-1-1-1,1 0 0,0 0 0,0 0 0,0 1 0,0-1 0,0 1 1,0-1-1,0 0 0,1 1 0,-1 0 0,1-1 0,-1 1 0,1 0 1,-1 0-1,3-2 0,17-13 77,0-1 0,-1-1 0,-1-1 0,0 0 0,-2-2 0,28-40 0,-44 57-166,1 1 1,-1-1-1,1 0 0,-1 1 0,0-1 1,0 0-1,-1 0 0,1 0 0,-1 0 1,0 1-1,0-1 0,0 0 0,0 0 1,-1 0-1,0 0 0,0 1 0,0-1 1,0 0-1,0 0 0,-1 1 0,1-1 0,-1 1 1,0 0-1,0-1 0,-1 1 0,1 0 1,0 0-1,-1 0 0,0 1 0,0-1 1,0 1-1,0-1 0,0 1 0,0 0 1,-1 0-1,1 0 0,-1 1 0,1-1 1,-1 1-1,0 0 0,1 0 0,-1 0 1,0 0-1,0 1 0,0 0 0,0 0 1,0 0-1,1 0 0,-1 0 0,0 1 1,0-1-1,0 1 0,1 0 0,-1 1 1,0-1-1,1 0 0,-1 1 0,1 0 1,-5 3-1,-2 3-36,0 0 1,1 1 0,1 0-1,-1 0 1,1 1-1,1 0 1,0 0-1,0 1 1,-6 15 0,10-19 21,0 0 0,0 0 0,0 0 0,1 0 1,0 0-1,1 1 0,0-1 0,0 1 0,0-1 1,1 1-1,0-1 0,1 1 0,0-1 0,0 1 1,0-1-1,5 14 0,-4-18 7,0 0 1,0 1-1,1-1 0,-1 0 1,1 0-1,0-1 1,0 1-1,0 0 0,0-1 1,0 0-1,0 0 0,1 0 1,-1 0-1,1 0 0,-1-1 1,1 1-1,0-1 0,0 0 1,-1 0-1,1-1 0,0 1 1,0-1-1,0 0 0,0 0 1,0 0-1,0 0 0,5-2 1,10 0 27,-1-1 1,0-1-1,0 0 0,25-11 1,-16 4-8,0-2 0,-1-1 0,0-2 0,-1 0 0,-1-1 0,0-2 0,-2 0 0,23-26 0,-48 51-51,-1 0 0,1-1 0,1 1 0,-1 0 0,1 1 0,0-1 1,0 0-1,-1 10 0,2-11 13,0-1-1,0 1 1,0-1 0,1 0 0,0 1 0,0-1 0,0 1 0,0-1 0,1 1-1,-1-1 1,1 1 0,1-1 0,-1 0 0,0 0 0,4 6 0,-4-9 23,1 0 0,0 0 0,-1 0 0,1 0 0,0 0 0,0-1 0,0 1 0,0 0 0,0-1 0,0 0 0,0 1 0,0-1 0,0 0 0,0 0 0,-1 0 0,1 0 0,0 0 0,0-1 0,0 1 0,0-1 0,0 1 0,0-1 0,0 0 0,0 1 0,0-1 0,2-2 1,49-26 149,-53 29-154,57-42 92,-39 27-78,40-24 1,-58 39-29,1-1 1,-1 1-1,1 0 1,-1-1-1,1 1 1,-1 0-1,1-1 1,-1 1-1,1 0 1,0 0-1,-1-1 1,1 1-1,-1 0 1,1 0-1,0 0 1,-1 0-1,1 0 1,-1 0-1,1 0 1,0 0-1,-1 0 1,1 0-1,-1 0 1,1 1-1,0-1 1,-1 0-1,1 0 1,-1 0-1,1 1 1,-1-1-1,1 0 1,-1 1-1,1-1 1,-1 0-1,2 2 1,4 22-291,0 4 317,-4-23 1,0-1-1,0 0 1,0 0 0,1 0-1,-1 0 1,1-1 0,0 1 0,0-1-1,0 0 1,1 1 0,-1-1-1,8 4 1,-9-6-77,1 0-1,0-1 1,0 1-1,-1-1 1,1 0-1,0 0 1,0 0-1,0 0 1,0 0-1,-1-1 1,1 1-1,0-1 1,-1 0 0,1 0-1,0 0 1,-1 0-1,1 0 1,-1-1-1,1 1 1,-1-1-1,0 1 1,4-4-1,31-25-5558,-22 19-73,3-4-4886</inkml:trace>
</inkml:ink>
</file>

<file path=ppt/ink/ink4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49:50.96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155 17 11170,'-14'-12'5961,"8"8"-2612,20 8-2712,-11-2-581,0 0 0,0 1 0,1-1 1,-1 1-1,-1 0 0,1 0 1,0 0-1,-1 0 0,0 0 0,1 0 1,-1 1-1,0-1 0,1 6 1,-3-11 31,0 1 1,0 0-1,0 0 1,0 0-1,0 0 1,0-1-1,0 1 0,0 0 1,-1 0-1,1 0 1,0 0-1,-1 0 1,1 0-1,-1 0 1,0-1-1,1 2 1,-1-1-1,0 0 1,1 0-1,-1 0 1,0 0-1,0 0 1,0 0-1,0 1 1,0-1-1,0 0 0,0 1 1,0-1-1,0 1 1,-1-1-1,-2 0-56,1 1 0,-1 0 0,1-1 0,0 1 0,-1 1 0,1-1 0,-1 0 0,1 1 0,0 0 0,-6 1 0,-3 3-98,0-1 0,0 2 0,0-1 0,1 2 0,-11 7 0,18-12 57,1 1 1,0 0 0,0-1-1,0 1 1,0 0 0,0 0-1,0 1 1,1-1 0,0 0-1,-1 1 1,1 0 0,1-1-1,-1 1 1,0 0 0,1 0-1,0 0 1,0 0 0,0 0-1,1 0 1,-1 0 0,1 0-1,0 1 1,0-1 0,0 0-1,1 0 1,-1 0 0,1 0-1,0 0 1,0 0 0,3 7-1,-1-6 13,0 0 1,0 0-1,1 0 0,0 0 0,0 0 1,0-1-1,0 1 0,1-1 0,0 0 1,0-1-1,0 1 0,0-1 0,0 0 1,1 0-1,-1-1 0,1 1 0,0-1 0,0-1 1,0 1-1,9 1 0,6-2 21,1 0 0,-1-1 1,1-1-1,-1-1 0,0 0 0,29-9 0,122-42 102,-164 50-120,18-6 60,45-24-1,-66 31-46,0 0 0,-1-1 0,1 0 0,-1 0 0,1 0 1,-1 0-1,0-1 0,-1 0 0,1 0 0,0 0 0,-1 0 0,0 0 0,0-1 0,-1 1 0,1-1 0,3-9 0,-6 13-15,1-1 0,-1 1 0,0-1 0,0 1 0,0-1 0,0 0 0,0 1 0,0-1 0,0 1 0,0-1 0,-1 1 0,1-1-1,0 1 1,-1-1 0,1 1 0,-1-1 0,0 1 0,0-1 0,1 1 0,-1 0 0,0-1 0,0 1 0,0 0 0,-2-2 0,0 1-12,0 1 0,0-1 0,0 0 0,0 1 0,0 0 0,0 0 0,0 0 0,-1 0 0,1 0 0,0 1 0,-4-1 0,-6 0-18,0 1-1,1 1 1,-1 0 0,0 0 0,-14 5-1,16-3 10,0 0 0,0 1-1,0 0 1,1 1 0,0 0 0,0 1-1,-18 13 1,25-17 12,1 0 1,-1 0-1,1 0 0,0 0 1,0 1-1,0-1 0,0 1 1,0-1-1,1 1 0,-1 0 1,1 0-1,0 0 0,-1 0 1,1 0-1,1 0 0,-1 0 1,0 0-1,1 0 1,-1 0-1,1 0 0,0 0 1,0 1-1,1-1 0,-1 0 1,0 0-1,1 0 0,0 0 1,0 0-1,0 0 0,0 0 1,0 0-1,1 0 0,2 4 1,1 0 10,1 1 1,0-1 0,1 0-1,-1-1 1,1 1 0,0-1-1,1-1 1,0 1 0,0-1 0,0-1-1,0 0 1,1 0 0,0 0-1,-1-1 1,1 0 0,0-1-1,17 2 1,6 1 31,1-2 0,0-1 0,56-5 0,-63 1-257,138-13 690,-137 11-1808,0-1 0,0-2 0,48-18 0,-52 13-6090</inkml:trace>
</inkml:ink>
</file>

<file path=ppt/ink/ink4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0:01.28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91 287 8,'-3'-10'1548,"-20"-80"12996,6 33-8737,19 67-5661,-1 1 0,0-1 0,0 1 1,-2 12-1,4 41-205,1-36 256,-1 54-1,-3-82 28,0-5 120,0 0 1,0 0 0,0 0-1,0 0 1,-1 1-1,-2-8 1,-17-58-207,11 41-92,1 0 0,-8-59 0,12 19-119,5 69 11,1 1 0,0 0 0,0-1 0,-1 0 0,1 1 0,0-1 0,0 0 0,-1 0 0,1 0 0,0 0 0,0 0 0,-1 0 0,1-1 0,0 1 0,2-1 0,51-9 232,-35 7-223,38-10 63,-41 8-6,0 1-1,0 1 1,28-2-1,-40 52-222,8 30 224,-11-57-1,1 0-1,1 1 1,0-1 0,2-1-1,11 30 1,-17-50-61,-27 0-13265,-64 36 6750,44-16 6945,-1-2 4347,20-7 1694,29-10-6331,-1 0-1,0 0 1,0 1 0,1-1 0,-1 0 0,0 0 0,0 0 0,1 0 0,-1 0 0,0 1 0,0-1 0,1 0 0,-1 0 0,0 0 0,0 1-1,0-1 1,0 0 0,1 0 0,-1 1 0,0-1 0,0 0 0,0 0 0,0 1 0,0-1 0,0 0 0,0 0 0,0 1 0,0-1 0,0 0-1,0 1 1,0-1 0,0 0 0,0 0 0,0 1 0,0-1 0,0 0 0,0 1 0,0-1 0,0 0 0,0 0 0,0 1 0,-1-1 0,1 0-1,0 0 1,0 1 0,0-1 0,0 0 0,-1 0 0,1 0 0,0 1 0,0-1 0,0 0 0,-1 0 0,1 0 0,0 0 0,0 0 0,-1 1-1,1-1 1,0 0 0,-1 0 0,1 0 0,0 0 0,0 0 0,-1 0 0,9 2 3,0-1 0,0 0 0,0 0 0,0-1 0,0 0 0,1 0 1,-1-1-1,0 0 0,0-1 0,0 1 0,8-4 0,89-35 175,-91 34-263,7-4-182,32-10-2391</inkml:trace>
</inkml:ink>
</file>

<file path=ppt/ink/ink4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0:11.84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56 59 8,'-55'0'12756,"78"-5"-7224,35-5-2689,-25 3-2866,1-1 0,53-20 0,-86 27 871,-8 5-391,-26 11-320,-48 20-220,74-32 112,1 0 8,-1 0 0,0 0 1,1-1-1,-1 0 0,-1 0 0,1-1 0,-12 1 1,13-4 528,5 7-1081,1 5 426,1 74 75,-5 118-18,3-189 26,0 1 1,1-1-1,1 0 1,0 1-1,1-1 1,0 0-1,1 0 1,0 0-1,1 0 1,0-1 0,7 13-1,-8-20 21,-1-1-1,1 0 1,-1 0 0,1 0-1,1 0 1,-1 0-1,0 0 1,1-1 0,0 0-1,0 0 1,0 0 0,0 0-1,0 0 1,1-1 0,-1 0-1,1 0 1,-1 0-1,1-1 1,0 1 0,0-1-1,0 0 1,-1 0 0,1-1-1,0 0 1,0 1-1,0-2 1,0 1 0,0-1-1,0 1 1,0-1 0,0-1-1,6-1 1,8-5 33,-1 0 1,0-1-1,0-1 1,-1-1-1,18-14 1,-3 3-128,9-13-914,-26 12-2871,-15 21 3202,1 1 0,-1 0 0,0 0-1,1-1 1,-1 1 0,0 0-1,0 0 1,0-1 0,0 1 0,0 0-1,0-1 1,0 1 0,0 0-1,-1 0 1,1-1 0,-1 0 0</inkml:trace>
</inkml:ink>
</file>

<file path=ppt/ink/ink4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0:12.22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0 152 1960,'13'-13'9738,"-2"0"-5338,33-30-3002,-30 32-1556,1 2 1,0 0 0,0 0-1,1 2 1,0 0 0,34-10-1,2 7-4854,0 7-5170,-25 3 8990</inkml:trace>
</inkml:ink>
</file>

<file path=ppt/ink/ink4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0:13.08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47 5169,'7'14'8959,"2"8"-4626,-1-4-4285,-2 1 1,0-1-1,-1 1 1,-1 0-1,3 37 1,-13 22 855,16-118 2519,0 16-3395,2 1-1,24-37 1,-33 55-68,0 0 1,0 0-1,1 1 0,-1-1 0,1 1 1,0 0-1,1 0 0,-1 0 0,1 1 0,-1 0 1,7-4-1,-10 8 10,0-1 0,0 0 1,0 1-1,0-1 0,0 1 1,0-1-1,0 1 0,0 0 1,-1-1-1,1 1 0,0 0 1,0-1-1,-1 1 0,1 0 1,0 0-1,-1 0 0,1 0 0,-1 0 1,1 0-1,-1 0 0,0 0 1,1 0-1,-1 0 0,0 0 1,0 0-1,1 0 0,-1 0 1,0 0-1,0 1 0,7 34-23,-6-14 67,-1-17-12,0 0 1,0-1 0,1 1 0,-1 0 0,1 0 0,0-1 0,2 6 0,35-48 945,32-44-666,-49 143-1360,-20-58 1088,1 1-1,-1-1 1,1 1 0,0-1-1,0 0 1,0 0 0,0 0-1,1 0 1,-1 0 0,1-1-1,0 1 1,-1-1 0,1 1 0,0-1-1,1 0 1,-1 0 0,0-1-1,1 1 1,-1-1 0,1 1-1,-1-1 1,1 0 0,5 0-1,-3-1 24,0 0 1,1-1-1,-1 0 0,0 0 0,0-1 0,0 0 0,0 0 0,-1 0 1,1-1-1,0 0 0,-1 0 0,0 0 0,8-7 0,7-4 29,0-2 0,-2 0 0,0-1 0,-1-1 0,-1-1 0,15-22 0,-29 39-17,-1-1 1,1 1 0,-1-1 0,0 0-1,0 1 1,0-1 0,0 0 0,0 1-1,-1-1 1,1 0 0,-1 0 0,0 0-1,0 0 1,0 0 0,0 1-1,0-1 1,-1 0 0,1 0 0,-2-4-1,1 7-40,0-1 0,1 1-1,-1 0 1,1 0 0,-1 0-1,0 0 1,1 0 0,-1 0-1,1 0 1,-1 0 0,0 0-1,1 0 1,-1 1 0,1-1 0,-1 0-1,0 0 1,1 0 0,-1 1-1,1-1 1,-1 0 0,1 1-1,-1-1 1,1 0 0,-1 1-1,1-1 1,-1 1 0,1-1-1,0 1 1,-1-1 0,1 1-1,0-1 1,-1 1 0,-12 18-153,8-5 119,1 0 0,0-1 0,2 2 0,-1-1 0,2 0 0,0 0 0,1 22 0,12 104-13,-11-130 28,28 140-15,-18-106 70,-2-1 1,-3 2 0,2 50-1,-11-62 210,0-32-93,1-21-88,-42-336 112,39 329-128,0 2 36,1 0 0,2-1-1,0-48 1,2 68-96,1 1-1,-1-1 1,1 0 0,1 1 0,-1-1 0,1 1 0,0-1 0,0 1 0,0 0-1,1 0 1,0 0 0,0 0 0,0 0 0,0 1 0,1-1 0,0 1-1,0 0 1,0 0 0,0 0 0,1 1 0,0 0 0,9-6 0,1 2-39,0 2 0,0-1 0,0 2 0,1 0 0,-1 1 0,21-1 0,-31 3 29,1 0-1,0 1 1,0 0-1,0 0 1,0 0-1,0 1 1,0 0-1,0 0 1,-1 1-1,1-1 1,0 1-1,-1 0 1,0 1-1,1 0 1,-1-1-1,0 2 1,0-1-1,0 0 1,8 9-1,-12-10 4,0 0 0,1-1 0,-1 1-1,0 0 1,0 0 0,0 0-1,0 0 1,-1 0 0,1 1-1,0-1 1,-1 0 0,0 0-1,1 0 1,-1 1 0,0-1-1,0 0 1,0 0 0,0 1-1,-1-1 1,0 4 0,-1-2 9,0 1 0,0-1 0,0 1 0,0-1 0,-1 0 1,0 0-1,1 0 0,-2 0 0,-3 4 0,-4 2 3,0 0-1,-1 0 1,0-1 0,-1-1-1,-17 9 1,23-13-183,-60 24-751,63-27 375,1 0 0,-1 0-1,0 0 1,0-1-1,0 1 1,0-1-1,0 0 1,0 0-1,-4-1 1</inkml:trace>
</inkml:ink>
</file>

<file path=ppt/ink/ink4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0:14.52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0 559 6209,'11'-3'7937,"0"-6"-4466,19-28-3791,-25 30 1395,10-12-541,-2-1 0,0-1 0,0 0-1,10-28 1,-18 35-280,0-1-1,-1 1 1,-1-1 0,-1 1-1,0-1 1,0 0-1,-2 0 1,-1-18 0,-3-1-1,-1 0-1,-13-42 1,2 4 185,12 65-410,-1 17-331,1 19-44,3-17 338,1 217-51,2-196 69,1 0 0,2 0 0,1 0 0,20 59 0,-24-86-4,0 0-1,1 0 0,0 0 0,0-1 0,0 1 0,1-1 1,0 0-1,0 0 0,0 0 0,0 0 0,1-1 0,0 1 1,0-1-1,8 5 0,-9-8 2,1 1 1,-1 0-1,0-1 0,1 0 1,-1 0-1,1 0 0,-1 0 1,1-1-1,-1 0 1,1 0-1,-1 0 0,1 0 1,-1-1-1,1 0 0,-1 0 1,1 0-1,-1 0 0,0-1 1,1 0-1,7-4 0,0-1 11,0 0 0,-1-1 0,0 0-1,0-1 1,-1-1 0,0 1-1,0-2 1,-1 1 0,0-1 0,-1-1-1,-1 1 1,1-1 0,-2-1-1,0 1 1,0-1 0,5-19 0,-11 31-11,1 0 1,-1-1-1,0 1 1,1 0 0,-1 0-1,0 0 1,0 0 0,0-1-1,0 1 1,0 0 0,0 0-1,0 0 1,0 0 0,0-1-1,-1 1 1,1 0 0,-1-2-1,0 3-11,1 0-1,-1 0 0,1 0 1,-1 0-1,1 0 0,-1 1 1,0-1-1,1 0 0,-1 0 1,1 0-1,-1 0 1,1 1-1,-1-1 0,1 0 1,-1 0-1,1 1 0,-1-1 1,1 0-1,-1 1 0,1-1 1,0 1-1,-1-1 0,1 0 1,0 1-1,-1-1 1,1 1-1,0-1 0,0 1 1,-1-1-1,1 1 0,0 0 1,0-1-1,0 1 0,0-1 1,-1 1-1,1-1 0,0 2 1,-2 4-13,0 0-1,0 0 1,0 0 0,1 0-1,0 0 1,0 1 0,1-1 0,-1 0-1,1 1 1,2 11 0,-2-14 18,1 0 1,0 0 0,0 0-1,0 0 1,0 0-1,0 0 1,1-1 0,-1 1-1,1 0 1,0-1 0,0 1-1,1-1 1,-1 0-1,1 0 1,-1 0 0,1 0-1,0 0 1,5 3-1,-6-6 6,0 1 0,-1-1 0,1 0 0,0 1-1,0-1 1,0 0 0,-1 0 0,1 0 0,0-1-1,0 1 1,0 0 0,-1-1 0,1 1-1,0-1 1,0 1 0,-1-1 0,1 0 0,-1 0-1,1 0 1,0 0 0,-1 0 0,0 0-1,1 0 1,-1 0 0,0-1 0,1 1 0,-1 0-1,0-1 1,0 1 0,1-4 0,2 0 14,0 0 0,-1 0 0,1-1 0,-2 1 0,1-1 0,0 0 0,2-10 1,-4 13-28,-1-1 1,1 0 0,-1 1 0,0-1-1,0 0 1,0 1 0,0-1 0,0 0-1,-1 1 1,0-1 0,0 0 0,0 1-1,0-1 1,0 1 0,-1 0 0,0-1-1,1 1 1,-1 0 0,-1 0 0,1 0 0,0 0-1,-1 1 1,1-1 0,-1 0 0,0 1-1,0 0 1,0 0 0,0 0 0,0 0-1,0 0 1,0 0 0,-1 1 0,1 0-1,-1 0 1,1 0 0,-1 0 0,1 0-1,-1 1 1,0-1 0,1 1 0,-1 0 0,0 0-1,1 0 1,-1 1 0,0 0 0,1-1-1,-1 1 1,1 0 0,-1 1 0,1-1-1,-1 0 1,1 1 0,0 0 0,0 0-1,0 0 1,0 0 0,0 1 0,-4 4-1,4-5-3,0 1-1,0 0 0,1-1 0,-1 1 1,1 1-1,0-1 0,0 0 0,0 0 0,1 1 1,-1-1-1,1 1 0,0 0 0,-1-1 0,2 1 1,-1 0-1,0-1 0,1 1 0,0 0 0,0 0 1,0 0-1,0 0 0,0-1 0,1 1 0,0 0 1,0 0-1,0-1 0,0 1 0,0-1 1,3 6-1,-1-6 14,-1 1 0,1-1 0,0 0 1,0 0-1,0 0 0,0-1 0,0 1 1,1-1-1,-1 1 0,1-1 0,0 0 0,0 0 1,-1-1-1,1 1 0,0-1 0,0 0 1,0 0-1,1 0 0,-1-1 0,0 1 1,0-1-1,0 0 0,1 0 0,-1-1 0,0 1 1,0-1-1,5-1 0,13-4 24,0 0 0,0-2-1,-1 0 1,0-2 0,0 0 0,-1-1 0,-1-2-1,0 1 1,-1-2 0,0-1 0,-1 0-1,23-26 1,-40 43-35,0-1 1,0 1-1,0 0 0,1 0 0,-1 0 0,1-1 0,-1 1 1,1 0-1,0-1 0,0 1 0,-1 0 0,1-1 0,0 1 1,0-1-1,1 1 0,-1-1 0,0 0 0,0 1 1,1-1-1,-1 0 0,1 0 0,-1 0 0,1 0 0,-1 0 1,1 0-1,0 0 0,-1-1 0,1 1 0,0-1 0,0 1 1,-1-1-1,1 0 0,0 1 0,0-1 0,0 0 0,-1 0 1,1 0-1,0-1 0,0 1 0,0 0 0,-1-1 1,1 1-1,0-1 0,3-1 0,0 0 30,0-1 0,1 0 1,-1-1-1,0 1 0,-1-1 0,1 0 0,-1 0 0,0-1 0,0 1 1,0-1-1,0 0 0,-1 0 0,0 0 0,0 0 0,4-11 0,1-4 82,-1-1 0,7-42 0,-15 79-280,-1 0 0,3 32 1,0 10 197,-10 73-14,-37 181 0,38-270 17,2-9-4,-1-1 0,-1 0 1,-1 0-1,-28 59 0,37-90 9,0-1 1,-1 1-1,1 0 0,0-1 0,-1 1 1,1 0-1,0-1 0,-1 1 0,1-1 1,-1 1-1,1-1 0,-1 1 0,1-1 1,-1 0-1,1 1 0,-1-1 0,0 1 1,1-1-1,-1 0 0,1 0 1,-1 1-1,0-1 0,1 0 0,-1 0 1,0 0-1,1 0 0,-1 0 0,0 0 1,0 0-1,1 0 0,-1 0 0,0 0 1,1 0-1,-2 0 0,0-1 2,0-1 1,0 1-1,0 0 0,1-1 0,-1 1 1,0-1-1,1 0 0,-1 1 1,1-1-1,-3-4 0,-1-2-20,0-1-1,1 0 1,0 0 0,-4-15-1,5 10-35,2 0-1,0-1 0,1 1 0,0 0 0,1-1 0,0 1 0,1 0 0,1-1 0,1 1 0,0 1 0,0-1 0,1 0 0,1 1 0,1 0 0,-1 1 0,13-18 0,15-17-187,1 1 0,68-67 0,-101 110 204,82-77-544,157-115-1,-146 123 490,-139 100 143,23-17-79,1 1 1,-22 19-1,26-17 2,2 0-1,0 1 1,0 0 0,-19 29 0,30-38-1,0-1 0,0 1 1,1-1-1,-1 1 1,1 0-1,1 0 1,-1 0-1,-1 11 1,3-13 0,0-1 1,0 0-1,1 1 1,-1-1-1,1 0 1,-1 1-1,1-1 1,0 0-1,0 0 1,1 0-1,-1 1 1,0-1-1,1-1 1,0 1-1,0 0 1,0 0-1,3 2 1,-2-2 15,-1-1 0,1 0 0,0-1 0,0 1 0,1-1 0,-1 1 0,0-1 0,0 0 0,1 0 0,-1 0-1,1 0 1,-1-1 0,1 0 0,-1 1 0,1-1 0,-1 0 0,1-1 0,-1 1 0,0-1 0,1 1 0,-1-1 0,1 0 0,-1 0 0,4-3 0,12-3 57,0-1 1,31-19-1,-46 25-71,13-8 56,-1-1 0,23-19 0,-33 26-20,-1-1-1,0 0 0,-1 0 1,1-1-1,-1 1 0,0-1 0,0 0 1,-1 0-1,0 0 0,5-11 1,-8 16-27,1 0 0,-1 0 0,0 0 0,1 0 0,-1 0 0,0 0 0,0 0-1,0 0 1,0 0 0,0 0 0,0 0 0,0 0 0,0-1 0,0 1 0,0 0 0,-1 0 0,1 0 0,0 0 0,-1 1 0,1-1 0,0 0 0,-1 0 0,0-1 0,0 1-11,0 1-1,0 0 1,0-1-1,1 1 1,-1-1 0,0 1-1,0 0 1,0 0-1,0 0 1,0 0 0,0-1-1,0 1 1,0 0-1,0 1 1,0-1-1,0 0 1,0 0 0,0 0-1,-1 1 1,-3 1-24,-1 0 0,1 0 1,0 0-1,0 1 0,0 0 0,0 0 1,-5 4-1,4 0 4,0-1 0,0 1 0,0 1 0,1-1 0,0 1 0,1 0 0,-1 0 0,2 0 0,-1 0 0,1 1 0,-2 9 0,4-15 15,0 0 0,0 0 1,1 0-1,-1 1 0,1-1 0,0 0 0,0 0 0,0 0 0,0 1 1,1-1-1,-1 0 0,1 0 0,0 0 0,0 0 0,0 0 0,0 0 1,0 0-1,1 0 0,-1 0 0,1-1 0,0 1 0,0-1 0,0 1 1,0-1-1,0 1 0,1-1 0,-1 0 0,1 0 0,-1 0 0,1-1 1,0 1-1,0-1 0,-1 1 0,1-1 0,5 1 0,-3 0 2,1-1 0,-1 0 0,0 0 0,1-1 0,-1 0 0,1 0 0,-1 0 0,1 0 0,-1-1 0,1 0 0,-1 0 0,10-4 0,65-32-154,-29 12-170,-46 23-4,70-34-675,-52 20-2445,-3-2-4263</inkml:trace>
</inkml:ink>
</file>

<file path=ppt/ink/ink4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0:15.06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82 169 6329,'4'-26'4358,"-1"5"-1929,0-1 1,-2 0 0,0 1 0,-3-35 0,-5 102-1304,-29 341-921,7-128-29,27-234-1069,-4 36-813,2-42-3173,-3-2-4238</inkml:trace>
</inkml:ink>
</file>

<file path=ppt/ink/ink4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0:16.00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1 335 6145,'5'1'9467,"18"-2"-7246,30-6-2013,-7-6 235,0-2 0,-1-2 0,83-45 0,-103 49-259,-2-2 1,0-1 0,0-1 0,-2-1-1,0-1 1,-1-1 0,-1-1 0,19-27-1,-37 47-154,0 0-1,0 0 1,-1 0-1,1 0 1,0 0-1,-1 0 0,1 0 1,-1 0-1,1 0 1,-1 0-1,0-1 1,1 1-1,-1 0 1,0 0-1,0 0 1,0-1-1,0 1 1,0 0-1,0-2 0,-1 2-6,1 1 0,-1-1 0,1 0 0,-1 1 0,1-1 0,-1 1 0,1-1 0,-1 1 0,1-1 0,-1 1 0,0-1 0,1 1 0,-1 0 0,0-1 0,1 1 0,-1 0 0,0-1 0,1 1 0,-1 0-1,0 0 1,0 0 0,-1 0 0,-1-1-14,0 1 1,-1 0-1,1 1 0,0-1 0,-1 0 0,1 1 0,0 0 0,0 0 0,0 0 0,-1 0 0,1 0 0,0 1 0,-3 1 1,-7 7-30,0 1 0,0 0 0,1 1 0,0 0 0,-18 25 0,27-34 16,1 1 1,-1 0-1,1 0 0,-1 0 0,1 0 0,0 1 0,1-1 1,-1 0-1,1 1 0,0-1 0,0 1 0,0 0 0,1-1 1,-1 1-1,1 0 0,0-1 0,1 1 0,-1 0 1,1-1-1,0 1 0,0 0 0,0-1 0,1 1 0,-1-1 1,4 6-1,-2-6 2,1 0 0,-1-1 0,1 1 0,0-1 0,-1 0 0,1 0 0,1-1 0,-1 1 1,0-1-1,1 0 0,-1 0 0,1 0 0,0 0 0,8 1 0,36 17-35,-47-18 35,1 0 0,-1 0-1,0 0 1,0 0 0,0 0 0,0 0-1,0 0 1,0 1 0,-1-1 0,1 1-1,-1 0 1,0-1 0,1 1 0,-1 0-1,-1 0 1,2 5 0,0 31-145,-1 9 71,-1-46 65,1 0 1,-1 0 0,0 0 0,1 0 0,0-1-1,-1 1 1,1 0 0,0 0 0,0-1-1,0 1 1,0 0 0,0-1 0,0 1 0,0-1-1,1 1 1,-1-1 0,1 0 0,2 3-1,-2-4-1,1 1 1,-1 0-1,1-1 0,-1 1 0,0-1 0,1 0 0,-1 0 0,1 0 0,-1 0 0,1 0 0,-1-1 0,0 1 0,1-1 1,-1 1-1,0-1 0,1 0 0,2-2 0,44-22-94,-36 17 53,26-13 13,-2-1 0,-1-1 1,0-3-1,61-57 0,-96 83 61,0-1 0,0 0-1,0 0 1,-1 1 0,1-1 0,0 0-1,-1 0 1,1 0 0,0 0-1,-1 0 1,1 0 0,-1 0 0,1 0-1,-1 0 1,0 0 0,0 0 0,1 0-1,-1 0 1,0 0 0,0-1-1,0 1-6,-1 1 0,1-1 0,-1 1-1,1 0 1,-1-1 0,1 1 0,-1 0-1,1-1 1,-1 1 0,0 0-1,1 0 1,-1 0 0,1 0 0,-1-1-1,0 1 1,1 0 0,-1 0 0,0 0-1,1 0 1,-1 0 0,1 0 0,-1 0-1,0 1 1,0-1 0,-46 13 153,28-4-151,1 0 0,0 1 0,1 1-1,-22 18 1,30-22-28,1 0 0,0 1 0,1-1 0,0 1 0,0 1 0,0-1 0,1 1 0,1 1 0,-1-1 0,-4 12-1,10-19 10,-1 0 1,0-1-1,1 1 0,-1 0 0,1-1 0,-1 1 0,1 0 0,0 0 0,-1-1 0,1 1 0,0 0 0,0 0 0,1 0 0,-1-1 0,0 1 0,1 0 0,-1 0 0,1-1 0,-1 1 0,1 0 1,0-1-1,0 1 0,-1 0 0,1-1 0,0 0 0,1 1 0,-1-1 0,0 1 0,0-1 0,1 0 0,-1 0 0,0 0 0,1 0 0,-1 0 0,1 0 0,0 0 0,2 1 0,0-1-1,0 0 0,0 0 0,1 0-1,-1-1 1,1 0 0,-1 0 0,0 0-1,1 0 1,-1-1 0,1 1-1,-1-1 1,0 0 0,0 0 0,8-4-1,10-5-3,0-2 0,0 0 0,23-19 0,-36 25 36,-1-1-1,0 0 0,0 0 0,-1-1 1,0 0-1,0 0 0,-1 0 1,0-1-1,0 0 0,5-12 0,-11 20-4,1 0-1,-1 0 0,1 0 1,-1 0-1,0 0 0,1 0 1,-1 0-1,0 0 0,0 0 1,0 0-1,0 0 0,0 0 1,0 0-1,0 0 0,0 0 0,0 0 1,0-1-1,-1 1 0,1 0 1,0 0-1,-1 0 0,1 0 1,-1 1-1,1-1 0,-1 0 1,1 0-1,-1 0 0,0 0 1,0 0-1,0 0-14,0 1-1,0 0 1,0 0 0,0 0 0,0 0 0,0 0 0,0 0-1,0 0 1,1 0 0,-1 0 0,0 1 0,0-1-1,0 0 1,0 1 0,0-1 0,0 0 0,1 1-1,-1-1 1,0 1 0,0-1 0,1 1 0,-1 0 0,0-1-1,1 1 1,-1 0 0,0-1 0,1 1 0,-1 0-1,1 0 1,-1-1 0,1 1 0,0 0 0,-1 0 0,1 1-1,-5 8-24,1 0-1,1 0 1,-1 0 0,2 0-1,-1 1 1,1-1-1,1 1 1,0 0-1,1-1 1,0 1 0,2 14-1,-2-20 21,1-1-1,0 0 1,0 0-1,0 0 0,0 0 1,1 0-1,0 0 1,-1 0-1,1 0 1,1-1-1,-1 1 1,1-1-1,4 6 1,-5-7-2,1 0 1,0-1-1,-1 1 1,1-1-1,0 1 1,0-1-1,0 0 1,0 0-1,0 0 1,0 0-1,0-1 1,0 1-1,0-1 1,0 0-1,0 0 1,1 0 0,-1 0-1,0-1 1,0 1-1,5-2 1,7-1 31,-1-1 0,0 0 1,0-1-1,0 0 1,0-1-1,-1 0 1,0-2-1,0 1 0,-1-1 1,0-1-1,-1 0 1,0-1-1,0 0 1,18-24-1,-32 40-115,1 0-1,-1 0 1,1 0 0,0 0-1,1 0 1,-1 0 0,0 10-1,2-13 84,-1 0-1,1 0 0,0 0 0,0 0 0,0 0 0,0 0 1,0 0-1,1 0 0,0 0 0,-1 0 0,1 0 1,0-1-1,0 1 0,1 0 0,-1 0 0,0-1 1,1 1-1,0-1 0,-1 1 0,5 3 0,-3-5-24,-1 0 0,1 0 0,0-1-1,0 1 1,0-1 0,0 1 0,0-1 0,0 0 0,0 0-1,0 0 1,-1-1 0,1 1 0,0-1 0,0 0-1,5-1 1,45-17-1259,-52 19 1169,59-29-4402,-19 8-2829,-5 1-2040</inkml:trace>
</inkml:ink>
</file>

<file path=ppt/ink/ink4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0:16.38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134 60 15083,'-18'-7'4521,"-6"-2"-3513,-3-2-207,4-1 15,9 6-104,1 1-88,5 2-136,3 0-168,3 1-112,4 0-304,-2 4-128,1-2-272,3 2-432,2 2-784,2 1-1729,3 6-2937,1 6-4920</inkml:trace>
</inkml:ink>
</file>

<file path=ppt/ink/ink4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0:17.42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64 135 17836,'-5'-4'580,"-38"-38"2599,42 41-3074,0 0-1,-1 0 1,1-1 0,0 1-1,0-1 1,0 1-1,0-1 1,0 1 0,0-1-1,0 1 1,1-1 0,-1 0-1,1 1 1,-1-1 0,1 0-1,-1 1 1,1-1 0,0 0-1,0 0 1,0 0 0,0 1-1,0-1 1,0 0 0,1 0-1,-1 1 1,0-1 0,2-2-1,-2 3-108,1 0 0,0 1 0,0-1-1,-1 0 1,1 1 0,0-1 0,0 1-1,-1-1 1,1 1 0,0-1 0,0 1 0,0 0-1,0-1 1,0 1 0,0 0 0,0 0-1,0 0 1,0 0 0,0 0 0,-1 0-1,1 0 1,0 0 0,0 0 0,0 0 0,0 0-1,0 0 1,0 1 0,0-1 0,0 0-1,0 1 1,0-1 0,-1 1 0,1-1 0,0 1-1,0-1 1,0 1 0,-1 0 0,1-1-1,0 1 1,-1 0 0,1 0 0,-1-1 0,1 1-1,0 1 1,24 36-117,-22-28 130,0-1 0,-1 1 0,0 0-1,-1 0 1,0 1 0,0-1 0,-1 0-1,-2 12 1,3 41 29,-1-63-37,0 1 0,0-1 1,1 0-1,-1 1 0,0-1 1,0 0-1,0 1 0,0-1 1,0 0-1,0 1 0,0-1 1,1 0-1,-1 0 0,0 1 1,0-1-1,0 0 0,1 1 1,-1-1-1,0 0 0,1 0 1,-1 1-1,0-1 0,0 0 1,1 0-1,-1 0 0,0 0 1,1 1-1,-1-1 0,0 0 1,1 0-1,-1 0 0,0 0 1,1 0-1,-1 0 0,1 0 1,16-5 109,14-16 94,-29 20-197,155-125 189,-143 116-270,-7 14-140,-6 23-199,-2-7 475,1-7-58,2 1-1,-1 0 0,8 25 1,-9-36-2,1-1 0,0 1-1,0-1 1,0 1 0,0-1 0,0 0 0,0 1 0,0-1 0,1 0 0,-1 0 0,1 0 0,0 0 0,-1 0 0,1 0 0,0 0 0,0-1 0,0 1 0,1-1-1,-1 1 1,0-1 0,1 0 0,-1 0 0,0 0 0,1 0 0,-1 0 0,1-1 0,-1 1 0,5 0 0,-1-3 8,-1 0 1,1 0-1,-1 0 1,0 0-1,0-1 1,0 0-1,0 0 0,0 0 1,0 0-1,-1-1 1,0 0-1,0 0 1,0 0-1,7-9 0,6-5-9,-3 4 16,39-39-15,-50 49 16,0 1 0,0-1-1,0 1 1,-1-1 0,0 0 0,0 0 0,0 0 0,0-1-1,0 1 1,-1 0 0,0-1 0,0 1 0,1-5-1,-2 8-30,-2 4-62,0 0 0,0 1 0,1-1 0,0 1-1,-1-1 1,1 1 0,1-1 0,-1 1 0,0 0-1,1 4 1,-1 1 69,0-1-1,1 1 1,0-1 0,0 0-1,1 1 1,0-1 0,1 1-1,0-1 1,0 0 0,4 9-1,-5-14 6,1 0-1,0-1 1,-1 1-1,1-1 0,0 0 1,0 0-1,0 1 1,0-1-1,1 0 1,-1-1-1,0 1 0,1 0 1,-1-1-1,1 1 1,0-1-1,0 0 0,-1 0 1,1 0-1,0 0 1,0-1-1,0 1 1,0-1-1,0 1 0,0-1 1,0 0-1,0 0 1,0-1-1,0 1 1,0-1-1,0 1 0,5-3 1,19-5-65,0-2 0,0-1 0,-1-1 0,-1-1 1,0-1-1,0-2 0,27-23 0,-51 39 47,-1 0 0,0 0 1,0-1-1,0 1 0,1 0 0,-1 0 0,0 0 0,0 0 1,1-1-1,-1 1 0,0 0 0,1 0 0,-1 0 1,0 0-1,0 0 0,1 0 0,-1 0 0,0 0 0,1 0 1,-1 0-1,0 0 0,0 0 0,1 0 0,-1 0 1,0 0-1,1 0 0,-1 0 0,0 0 0,0 0 0,1 0 1,-1 1-1,0-1 0,0 0 0,1 0 0,-1 0 1,0 0-1,0 1 0,1-1 0,-1 0 0,0 0 0,0 0 1,0 1-1,0-1 0,1 0 0,-1 1 0,4 21-270,-8 43 432,2-37-176,2-28 34,0 0 0,0 1 0,0-1 1,0 0-1,0 1 0,0-1 0,0 0 1,0 1-1,0-1 0,0 0 0,0 1 1,1-1-1,-1 0 0,0 1 0,0-1 0,0 0 1,0 1-1,0-1 0,1 0 0,-1 0 1,0 1-1,0-1 0,1 0 0,-1 0 1,0 1-1,0-1 0,1 0 0,-1 0 0,0 0 1,1 1-1,-1-1 0,0 0 0,1 0 1,-1 0-1,0 0 0,1 0 0,-1 0 1,0 0-1,1 0 0,-1 0 0,1 0 0,20-8 34,34-32-58,-28 20 7,-8 5 28,-15 11-24,1 0 0,-1 0 1,1 0-1,0 1 0,0 0 0,0 0 0,0 0 1,1 0-1,6-1 0,-17 74-241,4-68 256,1 0 0,0 0 0,0 0 0,0 0 0,0 0 0,0 0 0,0 0 0,0-1 0,1 1 0,-1 0 0,1 0 0,-1 0 1,1 0-1,0 0 0,0-1 0,-1 1 0,1 0 0,1 0 0,-1-1 0,0 1 0,0-1 0,1 1 0,2 1 0,-1-1 12,0-1 1,1 0-1,-1 0 1,1 0-1,-1-1 1,1 1-1,0-1 1,-1 0-1,1 0 0,0 0 1,-1-1-1,5 0 1,32-7 0,-1-2 0,-1-1 0,0-3 1,-1 0-1,48-27 0,-43 20 10,-25 14-16,5-3 17,-1 0 0,0-1-1,0-2 1,31-24 0,-51 37-8,0-1 0,0 1 0,-1-1-1,1 1 1,-1-1 0,1 0 0,0 1 0,-1-1 0,1 0 0,-1 1 0,1-1 0,-1 0-1,0 0 1,1 1 0,-1-1 0,0 0 0,0 0 0,1 0 0,-1 1 0,0-1 0,0 0-1,0 0 1,0 0 0,0 0 0,0 1 0,0-1 0,0 0 0,0 0 0,-1-1 0,0 1 4,0-1 1,0 1 0,0 0-1,-1-1 1,1 1 0,0 0-1,-1 0 1,1 0-1,0 0 1,-1 0 0,1 1-1,-1-1 1,-2-1 0,-3 0-3,0 0 0,-1 0 1,1 0-1,-1 1 1,-11-1-1,5 3-29,-1 1 0,1 0 0,0 1 1,0 0-1,0 1 0,0 1 0,0 0 0,-13 7 0,21-9-3,0 1 0,0 0-1,0-1 1,0 2 0,0-1-1,1 1 1,0 0 0,0 0 0,0 0-1,1 1 1,0-1 0,0 1-1,0 0 1,0 0 0,1 1 0,0-1-1,1 1 1,-3 8 0,4-13-8,1-1 1,-1 1 0,1 0-1,0-1 1,0 1 0,-1 0-1,1-1 1,0 1 0,1 0-1,-1-1 1,0 1-1,0 0 1,1-1 0,-1 1-1,1 0 1,-1-1 0,1 1-1,0-1 1,-1 1 0,1-1-1,0 1 1,0-1 0,0 1-1,3 1 1,-2-1-7,0-1 0,1 0 1,-1 0-1,1 0 0,-1 0 0,1-1 1,-1 1-1,1 0 0,0-1 0,-1 0 0,1 0 1,0 0-1,-1 0 0,4 0 0,5-2 3,-1 0-1,0 0 1,0-1-1,0 0 1,0 0-1,-1-1 0,12-7 1,-12 6 44,0-2 1,0 1-1,0-1 1,12-14-1,-19 19 59,1-1 0,-1 0 0,0 1 0,0-1 0,-1 0 0,1 0 0,0 0 0,-1-1 0,0 1 0,0 0 0,0 0 0,0-1 0,0 1 0,-1 0 0,1-1 0,-1 1 0,0-1 1,0 1-1,-1-5 0,-13 115-587,-68 657 525,82-762 2,0 0-1,0 0 0,-1 0 0,1 0 0,0 0 0,-1 1 0,0-1 0,1 0 0,-1 0 0,0 0 1,0 0-1,-2 2 0,2-3 9,1-1 0,0 1 0,-1-1 0,0 0 0,1 1 1,-1-1-1,1 0 0,-1 1 0,1-1 0,-1 0 0,0 0 0,1 0 0,-1 0 1,1 1-1,-1-1 0,0 0 0,1 0 0,-1 0 0,0 0 0,1-1 0,-1 1 0,1 0 1,-1 0-1,0 0 0,1 0 0,-1-1 0,0 1 0,-5-4 32,0 0-1,0 0 1,0-1-1,1 0 1,-10-11-1,2 3-864,1-2-1,1 0 0,0 0 1,-15-30-1,-7-34-10317,17 32 911</inkml:trace>
</inkml:ink>
</file>

<file path=ppt/ink/ink4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0:17.79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44 9 21757,'-5'-2'416,"-5"0"208,2-1 176,0 1-40,2 2-96,-1 0-264,7 2-96,4-2-424,-1 3 40,0 5-48,0 2-360,0 3-968,-1 3-3433,-4 3-8266</inkml:trace>
</inkml:ink>
</file>

<file path=ppt/ink/ink4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49:02.01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7 124 4569,'-4'-28'14093,"3"37"-12523,1 12-1466,-1-5-61,0 0 0,2 1 0,0-1 0,0 0 0,2 0 0,0 0 0,1-1 0,9 24 0,-16-46-1406,0 0 0,1 0 0,0 0 0,0-1-1,0 1 1,1 0 0,1-1 0,-1 1 0,1-1 0,2-14 0,10-48-3591,-12 67 5159,1 0 0,0 0 0,-1-1 0,0 1 0,0 0 0,0 0 0,-23-25 20971,28 24-19076,6-7-2823,-10 10 1095,5-4-450,-1 1 0,1 0 1,-1 0-1,1 0 0,1 1 0,-1 0 1,0 0-1,1 1 0,9-3 1,69-11 68,-37 8-28,-47 8 24,0 0 0,-1 0 1,1 0-1,0 0 0,0 0 0,0 0 0,0 1 1,0-1-1,0 0 0,0 1 0,0-1 1,-1 1-1,1-1 0,0 1 0,0-1 0,-1 1 1,1-1-1,0 1 0,0 0 0,-1 0 1,1-1-1,-1 1 0,1 0 0,-1 0 0,1 0 1,-1-1-1,0 1 0,1 0 0,-1 0 1,0 0-1,1 0 0,-1 0 0,0 0 0,0 0 1,0 0-1,0 1 0,5 54 47,-1-15-131,13 5 61,-13-37 53,0 0 1,0 0-1,-1 1 1,-1-1-1,0 1 1,0 0-1,0 14 1,-54-4 397,28-13-348,-1-1 0,0-1 0,0-1 0,-31 1 0,-18 2-26,99-5-3684,5-1-5840,-13-3-1646</inkml:trace>
</inkml:ink>
</file>

<file path=ppt/ink/ink4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49:02.40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65 78 6865,'-3'-21'4038,"-3"-21"1231,6 27 2183,-4 21-7475,1 0 1,1 0 0,-1 0-1,1 0 1,0 0 0,1 0 0,-1 1-1,0 10 1,-3 7 24,-3 9 25,0-1 0,3 1 0,1 0 0,1 1 0,1-1 0,6 51 0,-1-72-651,-1-25-5062,1-23-8025,-2 17 10126</inkml:trace>
</inkml:ink>
</file>

<file path=ppt/ink/ink4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49:02.73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75 42 1128,'-74'-30'18432,"83"28"-15224,36-6-3430,-23 7 206,0 1 0,1 1 1,-1 1-1,0 1 0,0 1 0,-1 1 0,1 1 0,-1 1 0,31 14 0,-38-14 17,0 0-1,-1 1 0,1 0 0,-2 1 0,1 1 1,-1 0-1,0 1 0,-1 0 0,-1 0 0,0 1 0,0 1 1,-1 0-1,-1 0 0,10 20 0,-15-27 2,-1 0 1,0 0-1,0-1 0,-1 1 0,0 0 0,0 0 1,0 1-1,-1-1 0,0 0 0,0 0 0,0 0 1,-1 0-1,0 0 0,0 0 0,-4 9 1,2-5 9,-1-2 0,-1 1 1,0 0-1,0-1 1,-1 0-1,0 0 1,0 0-1,-14 12 1,-5 1 42,-1-2 0,-1 0 0,-1-2 0,-51 25 0,41-24-44,-2 3-85,-83 28 1,118-49-2690</inkml:trace>
</inkml:ink>
</file>

<file path=ppt/ink/ink4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49:03.06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110 51 7946,'-1'-2'895,"0"-1"0,-1 0 0,1 0 1,-1 0-1,0 0 0,0 1 0,0-1 0,0 1 1,0 0-1,-1 0 0,1-1 0,-5-2 0,5 5-835,1-1 0,-1 1 0,0 0 0,1 0 0,-1 0-1,1 0 1,-1 0 0,0 0 0,1 1 0,-1-1 0,1 0 0,-1 1-1,1-1 1,-1 1 0,1 0 0,-1-1 0,1 1 0,-1 0 0,1 0-1,0 0 1,0 0 0,-1 0 0,1 0 0,0 0 0,0 1-1,0-1 1,-1 2 0,-3 3-69,1-1 0,0 1 0,0 0 0,1 0 0,0 0 0,0 1 0,0-1 1,1 1-1,0-1 0,0 1 0,1 0 0,-1 0 0,1 8 0,1-12 29,0-1-1,0 1 1,0-1 0,0 0 0,0 1-1,1-1 1,0 1 0,-1-1 0,1 0 0,0 0-1,0 1 1,0-1 0,0 0 0,0 0 0,1 0-1,-1 0 1,1 0 0,-1 0 0,1-1-1,0 1 1,-1 0 0,1-1 0,0 1 0,0-1-1,0 0 1,0 0 0,1 0 0,-1 0 0,0 0-1,0 0 1,1 0 0,-1-1 0,0 1-1,1-1 1,-1 0 0,1 1 0,-1-1 0,0 0-1,1-1 1,-1 1 0,5-1 0,1 0 88,-1 0 1,1-1-1,-1 0 1,1 0 0,-1-1-1,0 0 1,0 0-1,0 0 1,0-1-1,0 0 1,-1-1-1,0 1 1,10-10 0,-13 11-89,1-1 0,-1 1 0,0-1 0,0 0 1,0 0-1,0 0 0,-1 0 0,1-1 0,-1 1 1,0-1-1,-1 1 0,1-1 0,-1 0 0,0 1 1,0-1-1,0 0 0,-1 0 0,1 0 0,-1 0 1,-1 0-1,1 1 0,-2-9 0,2 12-148,-1-1-1,1 1 0,-1-1 1,0 1-1,1 0 1,-1 0-1,0-1 1,0 1-1,0 0 1,0 0-1,0 0 0,0 0 1,0 0-1,0 0 1,0 0-1,0 0 1,-1 0-1,1 0 1,0 1-1,-3-2 0,-29-1-7865,11 7-1796</inkml:trace>
</inkml:ink>
</file>

<file path=ppt/ink/ink4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1:00.96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19 80 224,'2'-35'14187,"-5"41"-11970,-5 12-2481,7-16 288,0-1 0,0 1 1,0 0-1,0-1 1,0 1-1,1 0 0,-1 0 1,1-1-1,-1 1 1,1 0-1,0 0 1,0 0-1,0 0 0,0 0 1,0 0-1,0 2 1,9-3 609,9-15 161,48-75 635,-95 114-423,22-20-1029,-1 1 1,2 0 0,-1 0 0,1 0 0,-1 1-1,2 0 1,-1 0 0,-8 15 0,47-32-59,-21 4 154,-1-1 1,-1 0-1,1 0 1,-1-1-1,13-13 0,-22 20 37,-21 35 40,16-24-166,-1-1-1,1 1 1,1 0 0,0 0 0,0 0 0,1 0-1,0 0 1,1 0 0,0 18 0,1-28 14,0 1 0,0-1 0,1 0 0,-1 1 0,0-1 0,0 0 1,1 1-1,-1-1 0,0 1 0,1-1 0,-1 0 0,0 0 0,1 1 0,-1-1 0,0 0 0,1 0 1,-1 1-1,1-1 0,-1 0 0,0 0 0,1 0 0,-1 0 0,1 0 0,-1 0 0,1 0 0,-1 0 1,0 0-1,1 0 0,-1 0 0,1 0 0,-1 0 0,1 0 0,-1 0 0,1 0 0,-1 0 0,0 0 1,1-1-1,-1 1 0,1 0 0,-1 0 0,0 0 0,1-1 0,-1 1 0,0 0 0,1-1 0,-1 1 1,1-1-1,21-14 149,-21 14-141,47-44 259,-46 43-127,0 0 1,0 0-1,0-1 0,0 1 1,0-1-1,-1 0 0,1 0 1,-1 1-1,1-1 0,-1 0 1,0 0-1,0 0 0,-1 0 0,1 0 1,-1-1-1,1 1 0,-1-6 1,-1 9-113,1 0 0,-1-1 0,0 1 1,1 0-1,-1-1 0,0 1 0,1 0 0,-1 0 1,0 0-1,1 0 0,-1-1 0,0 1 0,1 0 1,-1 0-1,0 0 0,0 1 0,1-1 0,-1 0 1,0 0-1,1 0 0,-1 0 0,0 1 0,1-1 1,-1 0-1,0 1 0,1-1 0,-1 0 0,1 1 1,-1-1-1,1 1 0,-1-1 0,1 1 0,-1-1 1,0 2-1,-23 16-252,15-11-595,3-2 1113,0 0 0,0 1 0,0 0 0,-9 11-1,15-16-422,-1 0 0,0 0-1,1 0 1,-1 1 0,1-1-1,0 0 1,-1 0 0,1 0 0,0 0-1,-1 1 1,1-1 0,0 0-1,0 0 1,0 0 0,0 1 0,0 0-1,1-1-292,-1 0-1,1 0 1,-1 1-1,1-1 1,0 0-1,-1 0 1,1 0 0,0-1-1,0 1 1,0 0-1,-1 0 1,1 0-1,0 0 1,0-1-1,0 1 1,0-1-1,0 1 1,1 0 0,0 0-1</inkml:trace>
</inkml:ink>
</file>

<file path=ppt/ink/ink4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1:04.64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15 31 8,'27'-30'7222,"-28"44"-2698,-3 65-3427,4-74-1102,0 0 0,0 0 0,0 0 0,1 0 0,-1 0 0,1 0 0,1-1 0,-1 1 0,1 0-1,-1-1 1,1 1 0,1-1 0,2 6 0,3-18 2885,15-33-1742,-23 40-1119,16-47 2085,-16 47-2044,1 0 1,-1-1 0,0 1-1,0 0 1,1 0 0,-1-1-1,0 1 1,0 0 0,0 0-1,0 0 1,0-1 0,-1 1-1,1 0 1,0 0 0,-1 0 0,1-1-1,-1 1 1,1 0 0,-1 0-1,1 0 1,-1 0 0,0 0-1,1 0 1,-1 0 0,0 0-1,0 0 1,0 0 0,0 1-1,0-1 1,0 0 0,0 0-1,0 1 1,0-1 0,0 1-1,0-1 1,0 1 0,0-1 0,-2 1-1,1 0-73,0 0-1,1 1 1,-1-1-1,0 1 1,0-1 0,0 1-1,1 0 1,-1 0-1,0 0 1,1 0-1,-1 0 1,1 0 0,-1 0-1,1 1 1,0-1-1,-1 0 1,1 1-1,0-1 1,0 1-1,0-1 1,0 1 0,0 0-1,-1 2 1,-18 42-145,14-31 136,1 1 0,1 0 1,-4 30-1,7-39-2,1 0 0,0 0 0,0 0 1,0 0-1,1-1 0,0 1 1,1 0-1,-1 0 0,1-1 0,1 1 1,5 11-1,-8-17 7,0 0 0,1-1 0,-1 1 0,1 0 0,0 0 0,-1-1 0,1 1 1,-1 0-1,1 0 0,0-1 0,-1 1 0,1-1 0,0 1 0,0-1 0,0 1 0,0-1 0,-1 1 0,1-1 0,0 0 0,0 0 0,0 1 0,0-1 0,0 0 1,0 0-1,0 0 0,0 0 0,0 0 0,0 0 0,-1 0 0,3 0 0,0-1 2,-1 0 1,1-1-1,0 1 1,0 0-1,0-1 1,-1 0-1,1 0 1,-1 0-1,4-3 0,3-4 75,0 0 0,-1-1 0,11-19 0,16-41 393,-33 66-348,0-1 0,0 0 0,-1 0-1,0-1 1,0 1 0,0 0 0,-1 0 0,0 0 0,0-1 0,0 1 0,0 0 0,-3-10 0,-23 61-308,23-39-152,2-1 0,-1 1 0,1-1 0,0 1 0,0 0 0,1-1 0,0 12 0,3 4-4446,3-3-3763,1-6 3159</inkml:trace>
</inkml:ink>
</file>

<file path=ppt/ink/ink4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49:24.52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0 147 8,'1'-21'1478,"5"-15"10996,-1 25-9737,-6 14-2445,1 0 0,-1 0-1,1 0 1,0 0 0,0 0 0,0 0 0,0 0-1,0 0 1,0 0 0,1-1 0,0 1 0,-1 0-1,3 5 1,18 54-947,-14-42 1003,-4-9-306,0 0 0,0 0 0,-1 0 0,-1 0 0,0 1-1,0-1 1,-2 0 0,1 1 0,-1-1 0,-1 0 0,-2 13 0,2 3 273,2-26 805,-2-16 1432,-10-51-2268,3 19-237,2 0-1,-2-66 1,8 90-25,1 18-27,-1 0-1,1 0 1,0 1 0,0-1 0,1 0 0,0 0-1,1-5 1,-2 9-10,1-1 0,0 1 0,0-1 0,0 1 0,0 0 0,0 0 0,0 0 0,0-1 0,0 1 0,0 0 0,0 0 0,1 0 0,-1 1 0,0-1 0,1 0 0,-1 0 0,0 1 0,1-1 0,-1 1 0,1-1 0,-1 1 0,1 0 0,0-1 0,-1 1 0,1 0 0,1 0 0,58-3-61,-1 2-1,67 7 1,-126-6 62,0 0 0,-1 0 1,1 0-1,0 0 0,0 0 1,-1 0-1,1 0 0,0 0 1,-1 0-1,1 1 0,0-1 0,-1 0 1,1 0-1,-1 1 0,1-1 1,0 1-1,-1-1 0,1 0 1,-1 1-1,1-1 0,-1 1 1,1-1-1,-1 1 0,1-1 1,-1 1-1,0 0 0,1-1 1,-1 1-1,0-1 0,1 1 1,-1 0-1,0-1 0,0 1 1,0 0-1,0-1 0,0 1 0,1 0 1,-1 0-1,0-1 0,-1 1 1,1 0-1,0-1 0,0 1 1,0 0-1,0-1 0,0 1 1,-1 1-1,1 24-207,9 61 286,3 21-25,-4-85-92,1 4-5195,-9-11-8582,-2-9 9003</inkml:trace>
</inkml:ink>
</file>

<file path=ppt/ink/ink4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49:24.85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5 60 8,'-4'6'16955,"3"-7"-16702,7 4 3787,0-3-5050,68-15 1501,-52 11-394,-1 0-1,0-2 1,35-13-1,-46 15-128,-6 1-57,1 1 0,-1 0 0,1 0 0,-1 0 0,1 1 0,0 0 0,6-1 0,-32 10-13845</inkml:trace>
</inkml:ink>
</file>

<file path=ppt/ink/ink4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49:25.37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306 249 8,'3'-7'1150,"1"-1"-1,0 1 1,0-1 0,1 1 0,0 0-1,0 1 1,0-1 0,9-7-1,15-19 2319,-25 27-2983,30-49 2853,-33 52-3118,1 1 0,-1-1 0,0 0 1,1-1-1,-1 1 0,-1 0 0,1 0 0,0 0 0,-1 0 0,0-1 0,0 1 0,0 0 0,0 0 0,0-1 0,-1 1 0,0-5 0,0 6-171,-1 1 0,1-1-1,-1 0 1,1 0 0,-1 1 0,1-1-1,-1 1 1,0-1 0,0 1-1,0 0 1,0-1 0,0 1 0,0 0-1,0 1 1,0-1 0,0 0 0,0 0-1,-1 1 1,1-1 0,0 1-1,-1 0 1,1 0 0,0 0 0,-4 0-1,-4 0-84,-1 1 0,0 0 0,-19 5 0,8-1 2,-109 33 66,118-33-46,0 0 0,1 1 0,-1 0 0,1 1 0,1 0 0,0 1 0,-18 15 0,28-22-1,-1 1-1,0 0 0,1 0 0,-1-1 1,1 1-1,-1 0 0,1 0 0,0 0 1,0 0-1,0 1 0,0-1 0,0 0 1,0 0-1,1 1 0,-1-1 0,1 0 1,-1 1-1,1-1 0,0 0 0,0 1 1,0-1-1,1 4 0,0-2 8,1 0 0,-1-1-1,1 1 1,0-1-1,0 1 1,0-1 0,1 0-1,-1 0 1,1 0 0,-1 0-1,1 0 1,5 3 0,9 6 7,1-1 0,0 0 1,39 16-1,-52-25-8,10 5 9,1 0 1,-1 1-1,0 0 0,-1 1 1,0 1-1,-1 0 1,14 13-1,-24-19-3,0-1 0,0 1-1,0-1 1,0 1 0,-1 0 0,0 0-1,0 0 1,0 1 0,0-1 0,0 0-1,-1 1 1,0-1 0,0 1 0,0 0-1,0-1 1,-1 1 0,0 0 0,0-1-1,0 1 1,0 0 0,-1-1 0,0 1-1,0-1 1,0 1 0,-1-1 0,1 1-1,-1-1 1,0 0 0,0 0 0,-5 7-1,1-3 40,0 0 0,-1 0 0,0-1 0,0 0 0,0 0 0,-1-1 0,0 0 0,0 0 0,-1-1 0,0 0-1,0 0 1,0-1 0,-14 4 0,9-3-47,0-1 1,0-1-1,0 0 0,-1-1 0,0 0 0,1-1 0,-1-1 1,-25-3-1,39 3-109,-1 0-1,0 0 1,0 0 0,0 0 0,1-1-1,-1 1 1,0-1 0,1 1 0,-1-1-1,0 0 1,1 1 0,-1-1 0,1 0-1,-1 0 1,1 0 0,-1 0 0,1 0 0,0-1-1,-1 1 1,1 0 0,0-1 0,0 1-1,0-1 1,0 1 0,0-1 0,0 1-1,0-4 1,1 3-480,0 0 0,0-1 0,1 1 0,-1 0 0,1-1 0,-1 1-1,1 0 1,0 0 0,0-1 0,0 1 0,0 0 0,0 0 0,1 0 0,-1 0 0,1 1 0,-1-1-1,1 0 1,0 0 0,-1 1 0,5-3 0,17-12-5596</inkml:trace>
</inkml:ink>
</file>

<file path=ppt/ink/ink4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49:26.47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1 591 4721,'5'-7'7613,"12"-8"-6071,-4 5-1179,-3 0 6,-1 0-1,0-1 1,0 0 0,-1 0 0,-1-1-1,0 0 1,-1 0 0,0-1-1,-1 1 1,0-1 0,-1-1 0,0 1-1,-1 0 1,-1-1 0,0 0-1,0-14 1,-7-99 870,2 93-950,1-1 0,2 1 1,1-1-1,6-36 0,-13 132-473,2 0 0,5 64 0,1-40 163,-3-59 26,0 13 20,1 1 0,3-1 0,0 0-1,3 0 1,13 51 0,-19-89-19,0-1 0,1 1 1,-1 0-1,0 0 0,1 0 0,-1-1 1,0 1-1,1 0 0,-1-1 0,1 1 1,0 0-1,-1-1 0,1 1 0,-1 0 1,1-1-1,0 1 0,-1-1 0,1 1 1,0-1-1,0 0 0,-1 1 1,1-1-1,0 0 0,0 1 0,0-1 1,1 0-1,24-8 219,23-31 85,-43 34-311,40-45 98,12-10-61,-41 125-907,-14-56 879,-1-1-1,1 0 1,1 0 0,-1 0-1,2 0 1,-1-1 0,1 0-1,0 0 1,0 0-1,1 0 1,8 7 0,-11-11-2,0-1 0,0 1 1,1-1-1,-1 0 1,1 0-1,-1 0 1,1 0-1,0 0 1,0-1-1,0 0 0,0 0 1,0 0-1,0 0 1,0-1-1,0 0 1,0 1-1,0-2 1,0 1-1,0 0 0,0-1 1,0 1-1,0-1 1,0-1-1,0 1 1,0 0-1,6-4 1,1-1 34,-1 0 1,0-1-1,-1-1 1,0 1-1,0-2 1,0 1 0,-1-1-1,0 0 1,-1-1-1,0 1 1,-1-2-1,0 1 1,0-1-1,-1 0 1,-1 0 0,1 0-1,2-13 1,-10 34-160,1 0 0,0 0-1,1 0 1,0 0 0,1 0 0,1 13 0,-1-19 125,0-1 1,0 0-1,0 1 1,1-1-1,-1 0 1,1 0-1,0 1 1,0-1-1,0 0 1,0 0-1,1 0 1,-1 0-1,1 0 1,0-1-1,0 1 0,0 0 1,0-1-1,0 1 1,0-1-1,1 0 1,-1 0-1,1 0 1,0 0-1,3 2 1,-4-4 19,-1 0 0,1 0 0,0 0 0,-1 0 0,1-1 0,-1 1 0,1 0 0,0-1 0,-1 1 0,1-1 0,-1 0 0,1 1 0,-1-1 0,1 0 0,-1 0 0,3-2 0,28-23 133,-19 14-118,12-9 4,-2-1-1,27-33 1,4-4-116,-56 109-547,2-32 614,0-12 3,0 0 1,0 0 0,0 1 0,1-1 0,0 0 0,0-1-1,0 1 1,4 9 0,-5-14 9,1 1 1,0-1-1,0 0 0,0 0 1,0 0-1,0 0 0,0 1 0,0-1 1,0-1-1,0 1 0,0 0 1,1 0-1,-1 0 0,0-1 1,1 1-1,-1 0 0,0-1 0,1 1 1,-1-1-1,1 0 0,-1 0 1,1 1-1,-1-1 0,0 0 0,1 0 1,-1 0-1,1 0 0,-1-1 1,1 1-1,-1 0 0,1-1 0,-1 1 1,0 0-1,1-1 0,-1 0 1,0 1-1,1-1 0,-1 0 1,0 0-1,3-2 0,11-6 36,0-1-1,-1-1 1,0 0-1,0-1 1,-1 0-1,-1-2 1,12-14 0,-7 6 46,-1-1 0,-1-1 0,23-49 1,-24 38 85,-1-1 1,-2-1-1,-1 0 0,-2-1 1,4-52-1,-12 90-160,1-1-1,-1 0 0,0 1 1,0-1-1,0 0 0,0 0 1,0 1-1,0-1 0,0 0 1,0 1-1,0-1 0,0 0 1,0 0-1,0 1 0,0-1 1,-1 0-1,1 1 0,0-1 0,-1 0 1,1 1-1,0-1 0,-1 0 1,1 1-1,-1-1 0,1 1 1,-1-1-1,1 1 0,-2-2 1,-14 13 46,-12 30-224,15-17 142,1 1-1,2 0 1,0 1-1,2 0 1,-10 52-1,15-63 14,1 0 0,0 1-1,1-1 1,1 1 0,1-1 0,0 1 0,1-1 0,0 0-1,1 1 1,1-1 0,11 28 0,-13-39-29,1 1 0,-1-1 0,0 0 0,1 0 0,0 0 0,0 0 0,0 0 0,1-1 1,-1 0-1,1 1 0,0-1 0,0 0 0,0-1 0,0 1 0,0-1 0,1 0 0,-1 0 0,1 0 0,0-1 0,-1 1 0,1-1 0,0 0 1,0 0-1,-1-1 0,1 0 0,0 1 0,0-2 0,0 1 0,0-1 0,0 1 0,-1-1 0,8-3 0,1 1-670,-2-1 1,1-1-1,0 0 0,21-13 0,-18 7-2658,1 0 0,20-19 0,-10 5-7496</inkml:trace>
</inkml:ink>
</file>

<file path=ppt/ink/ink4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49:26.80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1 116 14715,'10'-3'6313,"15"-6"-3884,94-30-2805,42-2 1431,-92 26-6762,-30 6-3001</inkml:trace>
</inkml:ink>
</file>

<file path=ppt/ink/ink4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49:28.33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275 688 2336,'4'-2'946,"-1"0"0,1-1-1,-1 1 1,1-1-1,-1 0 1,0 1-1,0-1 1,0-1-1,0 1 1,-1 0-1,1-1 1,-1 1-1,0-1 1,2-6-1,-1 4-410,-1 0 0,-1 0 0,1-1 0,-1 1 0,0-1 0,0 1 0,-1-1 0,0 1 0,-1-8 0,1 7-416,-1 1 0,0-1 0,-1 0 0,1 0 0,-1 1 0,-1-1 0,1 1 0,-1 0 0,0-1 0,-1 1 0,1 1 0,-1-1 0,0 0 0,-1 1 0,1 0 0,-1 0 0,0 0 0,-11-7 0,11 9-107,0 0 0,0 1-1,-1 0 1,0 0 0,1 0-1,-1 1 1,0-1-1,0 1 1,0 1 0,0-1-1,0 1 1,0 0 0,0 1-1,0-1 1,0 1-1,1 0 1,-1 0 0,0 1-1,0 0 1,1 0 0,-1 0-1,1 1 1,0 0-1,-1 0 1,1 0 0,-5 5-1,0 0-29,1 1-1,-1 0 0,1 0 1,1 1-1,0 0 1,0 1-1,1-1 1,0 2-1,1-1 0,0 1 1,-4 14-1,8-23 9,1 1 0,0-1 0,0 0 0,1 0 0,-1 0 0,0 1 0,1-1-1,0 0 1,0 1 0,0-1 0,0 0 0,1 0 0,-1 1 0,1-1 0,0 0 0,0 0 0,0 1 0,0-1 0,0 0-1,1 0 1,-1-1 0,1 1 0,0 0 0,0 0 0,0-1 0,0 1 0,1-1 0,-1 0 0,1 0 0,3 3 0,-1-2 18,-1-1 0,1 1 0,0-1 1,0-1-1,0 1 0,0-1 0,0 0 0,0 0 1,0 0-1,0-1 0,0 0 0,0 0 1,1 0-1,-1 0 0,0-1 0,0 0 1,0 0-1,9-3 0,1-3 22,1-1 0,-1 0 0,-1 0 0,0-2 0,0 0 0,-1-1 0,0 0 0,-1 0 0,0-2 0,19-25 0,-14 14 25,0-1 0,-2-1-1,-1 0 1,-1-1 0,13-42 0,-18 37-10,-2 0-1,-1-1 1,-2 0 0,-1 0-1,-1 0 1,-2 0 0,-10-63-1,11 94-35,0 0 0,0 0 0,0 0 0,0 0 0,-1 0 0,1 0 0,-1 0 0,1 1 0,-1-1 0,0 0 0,0 0 0,1 1 1,-1-1-1,0 0 0,-1 1 0,1-1 0,0 1 0,0 0 0,-1-1 0,1 1 0,-1 0 0,1 0 0,-1-1 0,1 1 0,-3 0 0,2 1-17,1 0-1,-1 1 1,0-1 0,1 1 0,-1-1 0,0 1 0,1 0 0,-1 0 0,1 0 0,-1 0 0,1 0 0,0 0 0,-1 0-1,1 0 1,0 1 0,0-1 0,0 0 0,0 1 0,0-1 0,0 1 0,0-1 0,0 1 0,0-1 0,1 1 0,-1 0 0,1-1-1,-1 4 1,-10 25-24,1 0-1,2 1 1,1 1-1,1 0 1,-2 53-1,7-62 33,1-1-1,1 0 1,1 1-1,1-1 1,1 0-1,1-1 1,1 1-1,1-1 1,10 23-1,-11-33-1,0 1-1,1-1 0,0 0 1,1-1-1,0 0 0,0 0 1,1-1-1,1 0 0,-1 0 1,2-1-1,-1-1 0,1 0 1,0 0-1,14 6 0,-21-12 1,0-1 0,1 0 0,-1 1 0,0-1 1,0-1-1,1 1 0,-1-1 0,0 1 0,0-1 0,0 0 0,0-1 0,0 1 0,0-1 0,0 0 0,0 0 0,-1 0 0,1 0 0,-1 0 0,1-1 0,-1 0 0,0 0 0,0 0 0,3-3 0,8-9 36,0-1-1,-1 0 1,15-23-1,-20 24-35,-4 9-7,-1-1 0,2 0 0,-1 1-1,1 0 1,-1 0 0,1 0-1,1 1 1,8-8 0,-22 65-904,7-48 915,-1 12-14,0 0-1,1 0 1,1 1 0,0-1-1,4 18 1,-4-31 18,0-1 0,1 1 1,-1-1-1,1 1 0,0-1 0,0 0 1,0 1-1,0-1 0,0 0 0,0 0 0,1 1 1,-1-1-1,1 0 0,0 0 0,-1-1 0,1 1 1,0 0-1,0-1 0,0 1 0,0-1 0,0 1 1,0-1-1,1 0 0,-1 0 0,0 0 1,1 0-1,-1 0 0,1-1 0,-1 1 0,1-1 1,-1 1-1,1-1 0,-1 0 0,1 0 0,-1 0 1,1-1-1,-1 1 0,1 0 0,-1-1 1,1 0-1,-1 0 0,3-1 0,4-1 34,0-1 0,0 0 0,0-1 0,-1 1 0,0-2 0,0 1 0,0-1 0,-1-1 0,0 1 0,0-1 0,-1 0 0,1-1-1,-2 1 1,1-1 0,-1-1 0,6-10 0,-9 14-24,1 0 1,-1 0-1,0 0 0,0 0 0,0 0 0,-1 0 1,1-1-1,-1 1 0,-1 0 0,1-1 1,-1 1-1,0 0 0,0-1 0,-1 1 0,1-1 1,-1 1-1,0 0 0,-1-1 0,1 1 0,-1 0 1,0 0-1,0 0 0,-1 0 0,1 1 0,-1-1 1,0 1-1,-1-1 0,1 1 0,-1 0 1,-4-3-1,6 4-30,-1 1 0,0 0 0,0 1 0,0-1 0,0 0-1,0 1 1,-1 0 0,1-1 0,0 2 0,-1-1 0,1 0 0,-1 0 0,1 1 0,-1 0 0,1 0 0,-5 0 0,1 1-10,0 0 0,0 1 0,0 0-1,0 0 1,1 0 0,-1 1 0,-10 6 0,2 0-14,1 1-1,-1 1 1,2 0 0,-1 1 0,-17 20-1,26-25 19,0 0 1,0-1-1,1 2 0,0-1 0,0 0 0,1 1 0,0 0 1,0 0-1,-2 16 0,4-22 17,1 0 0,0 0 0,-1 0 0,1 0 0,0 0 0,0 0 0,0 0 1,1 0-1,-1 0 0,0 0 0,1 0 0,0 0 0,-1 0 0,1 0 0,0 0 0,0 0 0,0 0 0,0 0 1,0-1-1,1 1 0,-1 0 0,0-1 0,1 1 0,-1-1 0,1 1 0,-1-1 0,1 0 0,0 0 0,0 0 1,0 0-1,-1 0 0,1 0 0,0 0 0,0-1 0,0 1 0,0-1 0,0 1 0,1-1 0,-1 0 0,0 0 1,0 0-1,0 0 0,0 0 0,3-1 0,12 0 15,0 0 1,1-2 0,-1 0-1,0-1 1,28-11-1,87-41 91,-58 22-77,-54 25-41,-15 6 6,0-1 0,1 2 0,-1-1-1,1 1 1,0-1 0,0 2 0,0-1-1,0 1 1,0-1 0,0 2 0,0-1-1,0 1 1,7 0 0,-12 1 2,1 0 0,-1 1 1,0-1-1,1 1 0,-1-1 1,0 1-1,0-1 0,0 1 0,0-1 1,0 1-1,0 0 0,-1 0 1,1 0-1,0-1 0,-1 1 0,0 0 1,1 0-1,-1 0 0,0 0 1,0 0-1,0 0 0,0 2 0,-3 45 25,0-35-13,2-9 0,0-1 1,0 0-1,0 1 0,1 0 1,-1-1-1,1 1 1,0-1-1,1 1 1,-1 0-1,1-1 0,0 1 1,0-1-1,0 0 1,3 7-1,-1-16 75,1-1 0,1 1 0,-1 0 0,1 1-1,9-8 1,-7 5-40,25-22-37,0 2 0,71-44 0,-103 71-13,0-1-1,1 1 0,-1 0 0,0 0 0,1-1 0,-1 1 1,0 0-1,1 0 0,-1 0 0,1 0 0,-1-1 1,0 1-1,1 0 0,-1 0 0,1 0 0,-1 0 1,0 0-1,1 0 0,-1 0 0,1 0 0,-1 0 1,0 0-1,1 0 0,-1 1 0,1-1 0,-1 0 1,0 0-1,1 0 0,-1 0 0,0 1 0,1-1 1,-1 0-1,0 0 0,1 0 0,-1 1 0,0-1 0,1 0 1,-1 1-1,4 21-138,-12 42 216,4-44-68,2 32 3,2-50-1,-1 0 0,1-1-1,0 1 1,0 0 0,0 0 0,1 0-1,-1 0 1,0 0 0,1 0 0,-1-1-1,1 1 1,-1 0 0,1 0 0,0 0-1,0-1 1,0 1 0,0-1 0,0 1-1,0-1 1,0 1 0,1-1 0,-1 1-1,3 0 1,-2-2 16,-1 0-1,1 0 0,0-1 1,0 1-1,0-1 0,0 1 1,-1-1-1,1 0 0,0 0 1,-1 0-1,1 0 1,-1 0-1,1 0 0,-1 0 1,1 0-1,1-3 0,23-23 48,-14 13-20,-1-1 1,-1 0-1,0 0 1,12-28-1,-20 37-12,1 0-1,-1 0 0,0 0 1,0 0-1,-1 0 0,0 0 0,0-1 1,0 1-1,-1-1 0,0 1 1,0-1-1,-1 1 0,0 0 1,0-1-1,0 1 0,-4-11 0,4 16-32,1 0-1,-1 0 0,0 0 0,1 1 0,-1-1 0,0 0 1,0 0-1,0 1 0,1-1 0,-1 0 0,0 1 0,0-1 1,0 1-1,0-1 0,0 1 0,0 0 0,0-1 0,0 1 0,0 0 1,0 0-1,0 0 0,-1 0 0,1 0 0,0 0 0,0 0 1,0 0-1,0 0 0,0 0 0,0 1 0,0-1 0,0 0 1,0 1-1,0-1 0,0 1 0,0-1 0,0 1 0,0-1 1,0 1-1,1 0 0,-1-1 0,0 1 0,0 0 0,1 0 0,-1-1 1,0 1-1,0 2 0,0-2-7,0-1 0,1 1 0,-1 0 0,1 0 0,-1-1 0,1 1 0,-1 0 0,1 0 0,-1 0 0,1 0 0,0 0 0,-1 0 0,1 0 0,0 0 0,0 0 0,0 0 0,0 0 0,0 0 0,0 0 0,0 0 0,0 2 0,1-2 10,0 0 0,-1 0 1,1 0-1,0-1 0,0 1 0,0 0 0,0 0 0,0 0 0,0 0 0,0-1 1,0 1-1,0-1 0,0 1 0,0-1 0,0 1 0,1-1 0,-1 1 0,0-1 1,0 0-1,0 0 0,1 0 0,-1 0 0,0 0 0,2 0 0,12 0 18,1-1-1,-1-1 1,0-1-1,0 0 1,0-1-1,20-7 1,29-8-13,-46 15-25,47-8 13,-63 11-1,1 1 1,-1 0-1,0 0 1,1 0-1,-1 0 1,0 0-1,0 0 1,1 0 0,-1 1-1,0-1 1,0 1-1,1-1 1,-1 1-1,0 0 1,0 0-1,0 0 1,0 0-1,0 1 1,0-1-1,-1 0 1,4 4-1,-3-1-2,-1 0-1,1 0 1,-1 0-1,-1 0 0,1 0 1,0 0-1,-1 0 1,0 0-1,0 1 0,0-1 1,-1 0-1,1 0 1,-1 0-1,0 0 0,0 0 1,0 0-1,-4 7 0,-1 5 33,-2 1 0,-14 24 0,21-37 90,9-10-45,29-25-26,-10 6-47,39-26 1,-64 49-18,0 1 0,0-1 0,0 1 0,0 0 0,1 0 0,-1 0 0,0 0 0,1 0 1,-1 0-1,0 1 0,1-1 0,3 0 0,-5 2 7,0 0 0,0 0 0,-1 0 0,1 1 0,0-1 0,0 0-1,-1 0 1,1 0 0,-1 1 0,1-1 0,-1 0 0,0 1 0,1-1 0,-1 0 0,0 1 0,0-1 0,0 0 0,0 1 0,0-1 0,0 0 0,0 1-1,-1-1 1,1 0 0,-1 2 0,1-1 14,-1 14 1,1-1 0,0 1 0,1 0-1,1-1 1,3 17 0,-5-30 2,1 1 0,0-1 0,-1 1 0,1-1 0,0 0 0,0 1 0,0-1 0,1 0 0,-1 0 0,1 1 0,-1-1 0,1 0 0,-1-1 0,1 1 0,0 0 0,0 0 0,0-1 0,0 1 0,0-1 0,1 0 0,-1 1 0,0-1 0,1 0 0,-1 0 0,0-1 0,1 1 0,-1 0 0,1-1 0,0 1 0,-1-1 0,1 0 0,-1 0 0,1 0 0,-1 0 0,1-1 0,-1 1 0,1-1 0,-1 1 0,5-3 0,18-5-107,-1-1 0,0-2 0,-1 0 0,0-2 0,0 0 0,37-31 0,-22 12-5041,-5-2-4851,-20 20 1172</inkml:trace>
</inkml:ink>
</file>

<file path=ppt/ink/ink4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1:08.68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260 90 8,'-24'-34'1078,"14"38"3430,-26 23-3859,3 16-562,11-12-873,52-60 2176,-18 18-1063,0 0 1,0-1-1,-2-1 0,1 0 1,8-15-1,-18 27-169,1-1 0,-1 0 0,0 1 0,0-1 0,0 0 0,-1 0 0,1 1 1,0-1-1,-1 0 0,1 0 0,-1 0 0,0 0 0,1 0 0,-1 0 0,0 0 0,0 0 0,-1-3 0,1 5-120,-1-1 0,1 0 0,-1 1 0,1-1 0,-1 1 0,0-1 0,1 1 1,-1-1-1,0 1 0,1-1 0,-1 1 0,0 0 0,0-1 0,1 1 0,-1 0 0,0 0 0,0-1 0,0 1 0,1 0 0,-1 0 0,0 0 0,0 0 0,0 0 0,1 0 0,-1 0 0,0 0 0,-1 1 0,-5 0-67,0 1 0,0 0 0,0 0 0,1 1 0,-1-1 0,0 2 0,-10 6 0,-4 4-66,1 2 1,-26 24-1,41-35 25,1-1-1,0 1 0,0 0 1,0 0-1,0 0 0,1 1 0,0-1 1,0 1-1,0 0 0,1-1 1,0 1-1,0 1 0,0-1 0,1 0 1,-1 9-1,13-25-398,2-11 1922,-12 19-1312,-1 0 0,1 1 0,-1-1 0,1 0 0,-1 0 0,0 1 0,0-1 0,0 0 0,1 0 0,-2 0-1,1 1 1,0-1 0,0 0 0,-1-2 0,1 3-105,-1 1-1,1-1 1,0 1 0,-1 0-1,1-1 1,0 1-1,-1-1 1,1 1 0,0 0-1,-1-1 1,1 1-1,-1 0 1,1-1 0,-1 1-1,1 0 1,-1 0-1,1-1 1,-1 1 0,1 0-1,-1 0 1,1 0-1,-1 0 1,1 0-1,-1 0 1,1 0 0,-1 0-1,1 0 1,-1 0-1,0 0 1,-1 1-66,0-1 0,0 1 0,1 0-1,-1 0 1,0 0 0,1 0 0,-1 0 0,1 0-1,-1 0 1,1 0 0,-1 1 0,1-1 0,0 1-1,0-1 1,0 1 0,0-1 0,0 1 0,0 0 0,0 0-1,0-1 1,1 1 0,-1 0 0,1 0 0,-1 3-1,-2 10-87,-4 47-165,7-59 248,0-1 0,0 0 0,0 0 0,0 1 0,1-1 0,-1 0 1,1 0-1,0 0 0,-1 0 0,1 1 0,0-1 0,0 0 0,1 0 0,-1 0 0,0-1 1,0 1-1,1 0 0,-1 0 0,1-1 0,0 1 0,-1-1 0,1 1 0,3 0 1,-4-1 53,1 0 0,-1-1 0,1 1 0,0-1 1,-1 0-1,1 1 0,-1-1 0,1 0 1,0 0-1,-1 0 0,1 0 0,0 0 0,-1-1 1,1 1-1,0 0 0,-1-1 0,1 1 1,-1-1-1,1 0 0,-1 1 0,1-1 0,-1 0 1,1 0-1,-1 0 0,0 0 0,0 0 1,1 0-1,-1 0 0,0-1 0,0 1 0,0 0 1,0-1-1,0 1 0,-1-1 0,1 1 1,0-1-1,0-2 0,2-2 188,0 0 1,-1 0-1,0-1 0,0 0 0,0 1 1,-1-1-1,1-12 0,6 96-1546,-7-72 1348,0-1 1,0 1-1,0 0 0,0 0 1,1-1-1,0 1 0,0-1 1,0 1-1,0-1 0,1 0 1,0 0-1,0 0 0,0 0 1,0 0-1,5 4 0,-6-8 27,1 1 0,-1-1 0,0 0 0,0 1 0,1-1 0,-1 0-1,0 0 1,0-1 0,0 1 0,1 0 0,-1-1 0,0 1-1,0-1 1,0 0 0,0 0 0,0 0 0,0 0 0,0 0 0,0 0-1,0 0 1,0-1 0,-1 1 0,1-1 0,0 1 0,-1-1 0,0 0-1,1 1 1,-1-1 0,2-3 0,2-2 67,0 1-1,-1-1 1,0 1 0,0-1 0,0 0 0,-1-1-1,3-10 1,-3 5-216,1-7 1453,-7 20-802,-6 12-702,-7 12 29,2 0 0,1 1 0,-15 38 1,25-55 97,0 0 0,1-1 0,0 1 0,0 1 0,1-1 0,0 0 1,1 0-1,0 0 0,0 0 0,0 1 0,1-1 0,1 0 0,-1 0 1,1 0-1,1 0 0,4 11 0,-7-18 34,1 0-1,-1 0 1,1 0 0,-1 0-1,1 0 1,-1 0 0,1 0-1,-1-1 1,1 1 0,0 0-1,0 0 1,-1-1 0,1 1 0,0 0-1,0-1 1,0 1 0,0-1-1,0 1 1,0-1 0,0 1-1,0-1 1,0 0 0,0 1-1,0-1 1,0 0 0,0 0-1,0 0 1,0 0 0,0 0-1,0 0 1,0 0 0,0 0 0,0 0-1,0-1 1,0 1 0,0 0-1,0-1 1,0 1 0,0 0-1,0-1 1,0 0 0,0 1-1,-1-1 1,1 1 0,0-1-1,0 0 1,0 0 0,-1 1-1,1-1 1,0-1 0,4-3 88,-1 1 1,0-1 0,0 0 0,-1 0-1,1-1 1,4-10 0,-2-1 219,0 0 0,0-1 0,4-32 0,-9 44-182,-1 0 0,1 0-1,-1 0 1,0 0 0,-1-1-1,1 1 1,-1 0 0,-1 0-1,1 0 1,-1 0 0,0 0-1,0 0 1,0 1 0,-7-11-1,8 15-118,1 1 0,0 0 0,-1 0 0,1 0 0,-1-1-1,1 1 1,-1 0 0,1 0 0,-1 0 0,1 0 0,-1 0 0,1 0-1,-1 0 1,1 0 0,-1 0 0,1 0 0,-1 0 0,1 0 0,0 0-1,-1 0 1,1 1 0,-1-1 0,1 0 0,-1 0 0,1 0-1,0 1 1,-1-1 0,1 0 0,-1 1 0,1-1 0,0 0 0,-1 1-1,1-1 1,0 0 0,-1 1 0,1-1 0,0 1 0,0-1 0,0 1-1,-1 0 1,-16 22-421,14-18 424,-7 10 153,0 0-1,-13 32 0,21-42-430,0 0-1,0 1 1,1-1 0,0 1-1,0-1 1,-1 8-1,2-11-283,0 0 0,1 1-1,-1-1 1,0 0 0,1 0-1,-1 0 1,1 0 0,-1 0 0,1 1-1,0-1 1,0 0 0,0-1-1,0 1 1,0 0 0,1 0-1,1 2 1,9 6-8679</inkml:trace>
</inkml:ink>
</file>

<file path=ppt/ink/ink4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1:10.08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220 263 8,'1'-2'3140,"6"-17"2570,-2-3-3599,-5 11-921,1 8-859,-1 0-1,1-1 0,-1 1 0,0 0 0,0-1 0,-1 1 0,1 0 0,-1 0 0,0-1 1,0 1-1,-2-6 0,-26 43 577,25-28-986,0-1 24,1-1 0,0 1 0,0 0 0,1 0 0,-1 0 0,1 0 0,0 0 0,-1 7 0,33-59-142,-24 36 339,-1 0 1,0 0 0,5-18-1,-9 27-27,-1-1-1,1 0 0,0 0 0,-1 0 0,0 0 0,1 0 0,-1 0 0,-1 0 0,1 0 0,0 0 1,-1 0-1,1 0 0,-1 0 0,0 0 0,0 0 0,0 0 0,0 1 0,-1-1 0,-2-4 0,3 6-95,0 0-1,-1 0 1,1 0-1,0 0 1,0 1-1,0-1 1,0 0-1,-1 1 1,1-1-1,0 1 1,-1 0-1,1-1 1,0 1-1,-1 0 1,1 0-1,-1 0 1,1 0-1,0 0 1,-1 0-1,1 0 1,0 0-1,-1 0 1,1 1-1,0-1 1,-1 1-1,1-1 1,0 1-1,-1-1 1,1 1-1,0 0 1,0 0-1,0-1 1,0 1-1,0 0 1,0 0-1,-2 2 1,-2 1-75,0 1 1,1 0-1,-1 0 0,1 0 1,0 0-1,-4 7 0,7-10 47,-3 5-23,0 0 0,0 1-1,0-1 1,1 1 0,0 0 0,0 0 0,1 1 0,0-1 0,1 0 0,-1 16-1,2-24 22,0 0 0,0 1-1,0-1 1,0 0-1,0 0 1,0 0-1,0 1 1,0-1-1,0 0 1,1 0-1,-1 0 1,0 1 0,0-1-1,0 0 1,0 0-1,0 0 1,1 0-1,-1 0 1,0 1-1,0-1 1,0 0-1,1 0 1,-1 0 0,0 0-1,0 0 1,0 0-1,1 0 1,-1 0-1,0 0 1,0 0-1,0 0 1,1 0 0,-1 0-1,0 0 1,0 0-1,1 0 1,-1 0-1,0 0 1,0 0-1,0 0 1,1 0-1,-1 0 1,0 0 0,0 0-1,0 0 1,1 0-1,-1-1 1,15-9 157,8-14 180,-13 11-162,0 0 0,-1-1 0,0 0 0,12-27 0,-20 38-111,1 0 0,-1 0 0,0 0 1,0-1-1,0 1 0,0-1 1,0 1-1,-1-1 0,1 1 0,-1-1 1,0 1-1,0-1 0,-1 1 1,1-1-1,-1 1 0,1-1 0,-1 1 1,0 0-1,0-1 0,-1 1 0,1 0 1,-1 0-1,0 0 0,0 0 1,0 0-1,0 0 0,0 0 0,0 1 1,-4-3-1,6 4-57,-1 0 0,0 1 0,0-1 0,0 0 0,0 1 0,0-1 0,0 1 0,0 0 0,0-1 0,-1 1 0,1 0 0,0 0 0,0 0 0,0-1 0,0 1 0,0 0 0,0 1 0,-1-1 0,1 0 0,0 0 0,0 0 0,0 1 0,0-1 0,-2 1 0,-25 22-155,21-13 44,0 0 0,1 0 0,-10 20 0,11-17 51,0 0 0,2 0-1,-1 1 1,1-1 0,1 1 0,-1 24 0,3-34 45,0 1 0,0 0 0,0 0 0,1 0 0,-1 0 0,1-1 0,0 1 0,0 0 0,1-1 0,0 1 1,0-1-1,0 1 0,0-1 0,0 0 0,1 0 0,0 0 0,0 0 0,0 0 0,0-1 0,1 1 0,6 5 1,-8-9 9,0 1 1,0-1 0,0 1 0,0-1 0,0 0-1,0 1 1,0-1 0,0 0 0,1 0 0,-1-1-1,0 1 1,0 0 0,0-1 0,0 1 0,0-1-1,0 0 1,0 0 0,-1 1 0,1-1 0,0 0-1,0-1 1,-1 1 0,1 0 0,0 0 0,-1-1-1,3-1 1,1-2 36,0-1 0,0 1-1,0-1 1,0 1-1,-1-2 1,5-6 0,-2 0 86,-1 0 0,-1-1 0,0 1 0,0-1 1,-1 0-1,2-15 0,-6 25-91,1-1 1,-1 1-1,0 0 0,0 0 1,-1 0-1,1 0 0,-1 0 0,0 0 1,0 0-1,0 0 0,-1 0 1,1 1-1,-1-1 0,0 0 0,0 1 1,0-1-1,0 1 0,-1 0 1,1 0-1,-1 0 0,0 0 0,0 0 1,0 0-1,0 1 0,-1 0 1,-6-4-1,8 5-43,-1 0 1,0 0-1,1 1 0,-1-1 1,0 1-1,1 0 0,-1 0 1,0 0-1,0 0 0,0 0 1,1 1-1,-1-1 0,0 1 1,1 0-1,-1 0 1,0 0-1,1 0 0,-1 0 1,1 0-1,0 1 0,-1-1 1,1 1-1,0 0 0,0-1 1,-3 4-1,-8 7-78,0 1-1,-18 22 1,25-28 80,-2 3-64,0 0 1,1 1-1,0 0 1,1 0-1,0 0 1,1 1 0,-5 15-1,9-24 56,0 0 0,0 0-1,0 0 1,1 0 0,-1 0 0,1 0 0,-1 1 0,1-1-1,0 0 1,1 0 0,-1 0 0,0 1 0,1-1-1,0 0 1,-1 0 0,1 0 0,1 0 0,-1 0-1,0 0 1,1 0 0,-1-1 0,1 1 0,0 0-1,0-1 1,0 1 0,0-1 0,1 0 0,-1 0-1,0 0 1,1 0 0,0 0 0,-1 0 0,1-1 0,4 3-1,-3-3 28,0 0 0,0 0 0,0 0 0,-1-1-1,1 1 1,0-1 0,0 0 0,0 0-1,0 0 1,0 0 0,0-1 0,0 0 0,0 1-1,-1-2 1,1 1 0,0 0 0,-1-1 0,1 1-1,-1-1 1,1 0 0,-1 0 0,0-1 0,5-3-1,-3 2 70,-1 0 0,1-1 0,-1 1 0,0-1 0,0 0 0,0-1 0,-1 1 0,0 0 0,0-1 0,0 0 0,-1 0 0,1 0 0,1-10 0,-3 12 9,0 0-1,-1 0 0,0 0 1,0 0-1,0-1 1,0 1-1,-1 0 0,1 0 1,-3-6-1,3 9-53,0 1 0,0-1 0,-1 1 0,1-1 0,0 1 1,-1-1-1,1 1 0,0-1 0,-1 1 0,1-1 0,-1 1 0,1 0 0,0-1 0,-1 1 0,1 0 0,-1-1 0,1 1 0,-1 0 0,1 0 0,-1-1 1,0 1-1,1 0 0,-1 0 0,1 0 0,-1 0 0,0 0 0,-1 0-39,0 0 1,0 1-1,1-1 0,-1 1 1,0 0-1,0 0 0,1 0 1,-1 0-1,1 0 0,-1 0 1,1 0-1,-1 0 0,0 2 1,0-3-28,1 1 1,0 0-1,0 0 0,1 0 1,-1 0-1,0 0 0,0 0 1,0 0-1,1 1 0,-1-1 1,0 0-1,1 0 0,-1 0 1,1 1-1,0-1 0,-1 0 1,1 1-1,0-1 0,0 0 1,0 1-1,0-1 1,0 0-1,0 1 0,0 1 1,7 12-4274,3 1-6721,-5-6 6334</inkml:trace>
</inkml:ink>
</file>

<file path=ppt/ink/ink4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1:11.35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10 243 8,'40'-132'673,"-42"151"8200,5 11-4869,8-7-2807,-10-22-1183,-1-1 1,1 1 0,0-1 0,-1 1 0,1-1 0,0 0 0,0 1 0,-1-1 0,1 0 0,0 0 0,0 0 0,-1 0-1,1 0 1,0 1 0,0-1 0,-1-1 0,1 1 0,0 0 0,0 0 0,0 0 0,-1 0 0,1 0 0,0-1-1,-1 1 1,1 0 0,0-1 0,0 1 0,-1 0 0,2-2 0,2-1 124,-1 0 0,0 0 0,0-1 0,0 0 0,-1 1 1,1-1-1,-1 0 0,1 0 0,-2-1 0,1 1 0,0 0 0,-1-1 0,2-8 1,0 4 16,-1 0 0,-1 0 0,0 0 0,0 0 0,-1-1 0,-1-10 1,1 18-104,0 0 0,-1 0-1,1-1 1,-1 1 0,1 0 0,-1 0 0,0 0 0,0 0 0,0 0 0,0 0 0,0 0 0,0 0 0,-1 0 0,1 0 0,-1 0 0,1 1 0,-1-1 0,0 1 0,0-1 0,1 1 0,-1 0 0,-3-2 0,3 3-52,1 0-1,-1 0 1,1-1 0,-1 2 0,0-1 0,1 0-1,-1 0 1,1 0 0,-1 1 0,1-1 0,-1 1-1,1-1 1,-1 1 0,1 0 0,-1-1-1,1 1 1,0 0 0,0 0 0,-1 0 0,1 0-1,0 0 1,0 0 0,0 1 0,0-1 0,0 0-1,0 1 1,0-1 0,0 0 0,1 1-1,-1-1 1,1 1 0,-2 2 0,-9 20-68,1 1 1,1 0-1,-9 44 1,15-60 52,2 1 1,-1-1 0,1 1 0,1-1 0,0 1-1,0 0 1,1-1 0,0 1 0,1-1 0,0 1 0,0-1-1,1 0 1,7 16 0,-10-24 9,1 1 0,0 0 0,0-1 0,0 1 0,0-1 0,0 1 0,0-1 0,0 0 0,0 1-1,0-1 1,1 0 0,-1 0 0,1 0 0,-1 0 0,1 0 0,-1 0 0,1 0 0,-1 0 0,1-1 0,0 1 0,-1-1 0,1 1 0,0-1 0,0 0 0,2 1-1,-2-2 33,1 0-1,-1 1 0,1-1 1,-1 0-1,1 0 0,-1-1 1,1 1-1,-1 0 0,0-1 0,0 0 1,0 1-1,0-1 0,0 0 1,3-4-1,4-6 118,0 0 0,-1 0 0,-1-1-1,11-25 1,-13 28-72,-1 0 0,0-1-1,-1 0 1,0 1 0,-1-1-1,0 0 1,-1 0 0,0-1-1,0 1 1,-1 0 0,-1 0-1,0 0 1,-1 0 0,0 0 0,-4-15-1,5 26-60,1-1 0,0 0-1,0 0 1,-1 0-1,1 1 1,0-1 0,-1 0-1,1 0 1,-1 1 0,1-1-1,-1 0 1,1 1 0,-1-1-1,0 1 1,1-1 0,-1 1-1,0-1 1,1 1 0,-1-1-1,0 1 1,0-1 0,1 1-1,-1 0 1,0 0 0,0-1-1,0 1 1,0 0 0,1 0-1,-1 0 1,0 0 0,-1 0-1,0 1-19,0-1-1,0 1 1,0 0-1,0 0 1,0 0 0,0 0-1,0 0 1,0 1-1,0-1 1,1 1-1,-4 2 1,-33 47-272,32-41 237,1 1 0,0-1 0,1 1 0,0 0-1,0 1 1,-2 17 0,5-26 16,1 1-1,-1-1 1,1 0-1,0 0 0,0 0 1,0 0-1,0 1 1,0-1-1,1 0 1,0 0-1,-1 0 1,1 0-1,0 0 1,1 0-1,-1 0 1,0 0-1,1-1 0,0 1 1,0 0-1,-1-1 1,1 1-1,1-1 1,-1 0-1,0 1 1,1-1-1,-1 0 1,1-1-1,-1 1 0,5 2 1,-5-4 15,1 1-1,0-1 1,0 0 0,-1 1 0,1-1-1,0 0 1,0-1 0,-1 1-1,1 0 1,0-1 0,-1 1-1,1-1 1,0 0 0,-1 0 0,1 0-1,-1 0 1,1-1 0,-1 1-1,0-1 1,0 1 0,0-1 0,1 0-1,-1 0 1,2-3 0,1 0 54,0 0 1,-1 0 0,1 0 0,-1-1-1,0 1 1,-1-1 0,0 0 0,0 0-1,3-7 1,-6 12-14,0 0-1,1 0 1,-1-1-1,0 1 1,0 0-1,0 0 1,0 0-1,0 0 1,0 0-1,0-1 1,0 1-1,0 0 1,0 0-1,-1 0 1,1 0-1,0 0 1,-1 0-1,1 0 1,-1 0-1,0 0 1,1 0-1,-1 0 1,0 0-1,1 0 1,-1 0-1,0 0 1,0 1-1,0-1 1,0 0-1,0 0 1,0 1 0,0-1-1,0 1 1,0-1-1,0 1 1,0 0-1,0-1 1,0 1-1,0 0 1,-2-1-1,1 1-34,0 0 1,0-1-1,0 1 0,0 0 0,0 0 0,0 0 1,0 0-1,-1 1 0,1-1 0,0 1 0,0-1 1,0 1-1,0 0 0,0-1 0,0 1 0,1 0 1,-1 0-1,0 0 0,0 1 0,1-1 0,-3 3 1,0 0-28,1 0 0,0 1 0,0 0 1,0 0-1,1-1 0,-1 1 1,1 1-1,0-1 0,1 0 0,-1 1 1,1-1-1,0 0 0,1 1 0,-1-1 1,1 1-1,0 0 0,0-1 1,1 1-1,0-1 0,0 1 0,0-1 1,0 0-1,1 1 0,0-1 1,0 0-1,1 0 0,-1 0 0,1 0 1,5 6-1,-8-11 32,0 0-1,0 0 1,1 1 0,-1-1-1,0 0 1,0 0 0,0 0-1,1 1 1,-1-1-1,0 0 1,0 0 0,1 0-1,-1 0 1,0 0 0,0 0-1,1 0 1,-1 0 0,0 0-1,1 1 1,-1-1 0,0 0-1,0 0 1,1 0-1,-1-1 1,0 1 0,1 0-1,-1 0 1,0 0 0,0 0-1,1 0 1,-1 0 0,0 0-1,0 0 1,1 0 0,-1-1-1,0 1 1,0 0-1,0 0 1,1 0 0,-1-1-1,0 1 1,0 0 0,11-17 187,3-20 291,-13 32-366,-1 1-1,0-1 0,1 0 0,-2 0 0,1 0 1,0 1-1,-1-1 0,0 0 0,0 0 1,-3-7-1,3 12-92,1 0 0,-1 0 0,1 0 0,-1 0 1,1 0-1,0 1 0,-1-1 0,1 0 0,-1 0 0,1 0 1,-1 1-1,1-1 0,0 0 0,-1 1 0,1-1 0,0 0 1,-1 1-1,1-1 0,0 0 0,-1 1 0,1-1 0,0 1 0,0-1 1,-1 1-1,1-1 0,0 0 0,0 1 0,0-1 0,0 1 1,0-1-1,0 1 0,0-1 0,0 1 0,0-1 0,0 1 1,0-1-1,0 1 0,0-1 0,0 1 0,0 0 0,-3 24-245,3-25 201,-1 1 0,1 0-1,0 0 1,0 0 0,0-1 0,0 1-1,0 0 1,0 0 0,0 0 0,0 0-1,0 0 1,0-1 0,0 1-1,0 0 1,1 0 0,-1 0 0,0-1-1,0 1 1,1 0 0,-1 0 0,1-1-1,-1 1 1,1 0 0,-1-1 0,1 1-1,-1 0 1,1-1 0,0 1-1,-1-1 1,1 1 0,0-1 0,-1 1-1,1-1 1,0 1 0,0-1 0,0 0-1,-1 0 1,1 1 0,0-1 0,0 0-1,0 0 1,0 0 0,-1 0 0,1 0-1,0 0 1,1 0 0,17-9-3352,-2-7-3818,-6 0-3594</inkml:trace>
</inkml:ink>
</file>

<file path=ppt/ink/ink4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1:56.37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128 149 1648,'-11'-43'7973,"9"31"-6250,1 0-1,1 0 1,0-1-1,0 1 1,2 0 0,3-21-1,-27 147-322,-10 129 0,14-81-1146,4-93-2,13-63-210,-1-1-1,0 0 1,0 0-1,0-1 1,0 1-1,-1 0 1,0-1-1,0 1 0,0-1 1,-1 0-1,-3 4 1,32-57-4569,-5 9 1750,2 4-562,25-44-8935,-32 50 9716</inkml:trace>
</inkml:ink>
</file>

<file path=ppt/ink/ink4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1:56.76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106 166 8,'0'-13'1907,"-2"1"-1,0-1 1,0 1-1,-1-1 1,0 1 0,-1 0-1,-1 0 1,0 1-1,-1-1 1,-9-14-1,15 26-1857,-1-1-1,1 1 0,0 0 0,0 0 0,0-1 1,0 1-1,-1 0 0,1-1 0,0 1 0,0 0 0,0-1 1,0 1-1,0 0 0,0-1 0,0 1 0,0-1 1,0 1-1,0 0 0,0-1 0,0 1 0,0 0 0,0-1 1,0 1-1,1 0 0,-1-1 0,0 1 0,0 0 1,0 0-1,0-1 0,1 1 0,-1 0 0,0-1 0,0 1 1,0 0-1,1 0 0,-1-1 0,0 1 0,1 0 1,-1 0-1,0 0 0,1-1 0,21-4 313,23 5-485,-37 1 123,0-1 1,-1 2 0,1-1-1,0 1 1,-1 0-1,0 0 1,1 1-1,-1 0 1,0 0-1,0 1 1,-1 0-1,1 0 1,5 6-1,-8-7 0,-1 1-1,0 0 0,0 0 0,0 0 1,-1 0-1,1 0 0,-1 1 0,0 0 0,0-1 1,0 1-1,-1 0 0,0-1 0,0 1 1,0 0-1,-1 0 0,1 0 0,-1 0 1,0 0-1,0 0 0,-1 0 0,-1 8 1,0-6 15,0 0 1,0 0 0,0 0 0,-1-1 0,0 1 0,0-1-1,0 1 1,-1-1 0,0 0 0,0 0 0,-1 0 0,0-1 0,0 0-1,0 0 1,-1 0 0,-9 6 0,-8 4-59,-1-1 0,0-2 0,-30 12 0,-7 3-1210,54-22-1912,34-1-15678</inkml:trace>
</inkml:ink>
</file>

<file path=ppt/ink/ink4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1:57.09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54 17 10234,'-27'3'4147,"0"2"2523,52-4-3281,135-13-2399,-37 0-807,-98 11-132,-5 1 14,-30 0 96,6-1-564</inkml:trace>
</inkml:ink>
</file>

<file path=ppt/ink/ink4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1:58.03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94 86 9450,'-9'-12'3228,"7"11"-2713,1 0 0,0 0 0,0 0 0,1 0 0,-1 0 0,0 0 0,0-1 0,0 1 0,1 0 0,-1 0 0,1-1 0,-1 1 0,1 0 0,-1-3 0,2 3-367,0 0-1,0 0 1,0 0 0,0 0 0,0 1-1,1-1 1,-1 0 0,0 1 0,0-1 0,1 1-1,-1-1 1,0 1 0,1 0 0,-1-1 0,0 1-1,1 0 1,-1 0 0,0 0 0,1 0 0,1 0-1,83-8 640,123-28 0,-263 51-577,9-2-165,-1-2 0,0-1 1,-79 4-1,126-1 89,1 0 1,-2 0-1,-1 24 0,0-11-95,4 49 20,-16-127 1577,25 3-1823,-11 33 192,0 13-3,-1-1 0,1 1 0,-1-1 0,0 1 0,1 0 0,-2-1 0,1 1 0,0-1 0,-1 1 0,0-1 0,1 1 0,-3-4 0,2 7-8,1 0 1,-1 0 0,0 0-1,1 0 1,-1 0-1,0 0 1,1 0-1,-1 0 1,0 1 0,1-1-1,-1 0 1,0 1-1,1-1 1,-1 0-1,1 1 1,-1-1-1,0 0 1,1 1 0,-1-1-1,1 1 1,-1-1-1,1 1 1,0 0-1,-1-1 1,1 1-1,0-1 1,-1 1 0,1 0-1,0-1 1,0 1-1,-1 0 1,1-1-1,0 1 1,0 0 0,-12 27-180,6-14 185,-3 7-5,1 1 1,1 0-1,1 0 1,1 0-1,1 1 1,-2 35-1,6-58 47,-1 1 0,1-1 0,0 1-1,0-1 1,0 1 0,0 0 0,0-1 0,0 1 0,0-1-1,0 1 1,1-1 0,-1 1 0,0-1 0,0 1 0,0-1-1,0 1 1,1-1 0,-1 1 0,0-1 0,1 1-1,-1-1 1,0 0 0,1 1 0,-1-1 0,0 1 0,1-1-1,-1 0 1,1 1 0,1-5-3189</inkml:trace>
</inkml:ink>
</file>

<file path=ppt/ink/ink4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1:58.77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291 120 536,'1'-6'2554,"-1"1"0,-1-1 0,1 0 0,-1 1 0,0-1 0,-2-9 0,2 15-2369,1-1 0,0 0 0,-1 1 0,1-1-1,-1 1 1,1-1 0,0 0 0,-1 1 0,1-1 0,-1 1 0,1-1 0,-1 1 0,0 0 0,1-1 0,-1 1 0,1-1-1,-1 1 1,0 0 0,1 0 0,-1-1 0,0 1 0,0 0 0,0 0 0,-1 0-192,0 0 0,0 0 0,1 1 0,-1-1 0,0 0 1,0 1-1,0 0 0,1-1 0,-1 1 0,0 0 0,1 0 0,-1 0 0,-1 1 1,-27 23 42,0 0 0,2 2 0,1 1 0,2 2 1,-34 49-1,52-71-39,1 1 1,0 1-1,1-1 1,0 1-1,1 0 1,-7 19-1,11-25 6,-1-1-1,0 0 1,1 0-1,0 0 1,0 0 0,0 0-1,0 0 1,0 1-1,0-1 1,1 0 0,0 0-1,-1 0 1,1 0-1,1 0 1,-1 0-1,0 0 1,1-1 0,-1 1-1,1 0 1,0-1-1,0 1 1,0-1 0,0 1-1,0-1 1,0 0-1,1 0 1,-1 0 0,5 2-1,3 2 37,1-1-1,0-1 0,0 0 0,0 0 1,0-1-1,1-1 0,-1 1 1,1-2-1,-1 0 0,1 0 1,0-1-1,-1-1 0,1 0 1,13-2-1,2-2 69,0-1 0,0-2 0,-1 0 0,48-23 0,-66 27-32,-1 0 0,0 0 0,-1-1 0,1 0 0,-1-1 0,0 1 0,0-1 0,-1 0 0,0 0 0,0-1 0,0 0 0,-1 0 0,0 0 0,0 0 0,-1-1 0,0 1 0,0-1 0,-1 0 0,0 0 0,0 0 0,-1 0 0,1-15 0,-1 7-16,-1 0 0,-1-1-1,-1 1 1,0 0 0,-1 0-1,-1 1 1,0-1 0,-1 1 0,-1-1-1,-12-23 1,15 35-94,1 0-1,-1 0 1,0 0 0,0 0-1,-1 0 1,1 1-1,-1-1 1,0 1 0,1 0-1,-1 0 1,-1 1 0,1-1-1,0 1 1,-1 0-1,1 0 1,-1 0 0,0 1-1,-6-2 1,3 2 137,-1 0 0,0 0 1,0 1-1,1 0 0,-1 0 0,0 1 0,0 1 0,1-1 1,-1 1-1,-9 4 0,8-3-472,0 2 1,1-1-1,-1 1 1,1 0-1,0 1 1,0 0-1,0 0 1,-9 11-1,-12 23-4913,27-35 4191,1 0 0,0-1 0,1 1-1,-1 0 1,1 0 0,0 0 0,-1 7 0,3 14-8517</inkml:trace>
</inkml:ink>
</file>

<file path=ppt/ink/ink4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1:59.41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145 469 4801,'7'-25'10503,"10"2"-5619,34-17-3985,-10 9 642,-34 23-1360,0 0 0,-1-1 0,0 1 0,0-2 0,-1 1 1,0 0-1,-1-1 0,0 0 0,0 0 0,-1 0 1,-1-1-1,1 1 0,-2-1 0,1 1 0,-2-1 1,1-14-1,-2 16-108,1-1 1,-1 1-1,-1 0 1,1 0-1,-2 0 0,1 0 1,-1 0-1,0 0 1,-1 1-1,0 0 1,-1-1-1,1 1 0,-2 1 1,1-1-1,-1 1 1,0 0-1,0 0 1,-1 1-1,-8-7 0,15 13-79,-1 0-1,1 0 1,-1 0-1,0 0 0,1 0 1,-1 0-1,1 0 0,-1 0 1,1 0-1,-1 0 0,1 0 1,-1 0-1,1 0 1,-1 0-1,0 0 0,1 1 1,-1-1-1,1 0 0,-1 0 1,1 1-1,-1-1 1,1 0-1,0 1 0,-1-1 1,1 1-1,-1-1 0,1 0 1,0 1-1,-1-1 0,1 1 1,0-1-1,0 1 1,-1-1-1,1 1 0,0-1 1,0 1-1,0-1 0,-1 1 1,1-1-1,0 1 0,0 0 1,0-1-1,0 1 1,-8 32-170,7-31 178,-120 897-99,115-837 59,3-10-73,-3-1 1,-2 1-1,-20 68 1,12-85-417,3-19-2208,-3-11-6782</inkml:trace>
</inkml:ink>
</file>

<file path=ppt/ink/ink4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1:59.94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102 457 12451,'-29'-17'5326,"-43"-13"-1134,91 35-3845,0-1 0,0 0 1,1-2-1,0-1 1,25 0-1,114-11-262,-103 5 128,9-1-35,-1-2 1,111-30 0,-145 24 878,-44 34-859,12-18-199,0 1 0,0 0 0,0 1 0,1-1 0,-1 0 0,1 0 0,0 1 0,0-1 1,0 1-1,1-1 0,-1 0 0,1 1 0,0 0 0,-1-1 0,2 1 0,-1-1 0,0 1 1,1-1-1,0 1 0,0-1 0,0 0 0,0 1 0,0-1 0,1 0 0,-1 0 0,1 1 1,0-1-1,0-1 0,0 1 0,0 0 0,0 0 0,1-1 0,0 1 0,-1-1 0,1 0 1,0 0-1,0 0 0,0 0 0,0 0 0,0-1 0,0 0 0,1 1 0,-1-1 0,1 0 1,-1 0-1,1-1 0,-1 1 0,1-1 0,-1 0 0,1 0 0,-1 0 0,1 0 0,5-2 1,8 0 12,1-2 1,-1 0 0,0-1 0,-1 0-1,1-2 1,-1 0 0,0 0 0,-1-2-1,20-14 1,-24 16 26,-1 0-1,0-1 1,-1-1-1,0 1 1,-1-2-1,1 1 1,-2-1-1,1 0 1,-1-1-1,-1 0 1,0 0-1,-1 0 1,8-24-1,-1-11 114,-3-1-1,-2-1 0,3-74 1,-40 350-439,29-219 263,0 15 37,1 0-1,0 0 0,6 30 0,-5-48-25,0 0 0,1 0 0,0 0 0,0 0 0,1 0 0,-1-1 0,7 11 0,-7-14-13,0 0 0,0 1 0,0-1 0,0 0 0,0 0 0,0-1 0,1 1 0,-1 0 0,1-1 0,-1 1 0,1-1 0,0 0 0,-1 0 0,1 0 0,0 0 0,0 0 0,3 0 0,0-1-253,0 0 0,-1 0 0,1-1 0,-1 0 0,1 0 0,-1 0 0,0 0 0,1-1 0,-1 0-1,0 0 1,6-4 0,56-36-8754,-52 32 4312,11-7-4700</inkml:trace>
</inkml:ink>
</file>

<file path=ppt/ink/ink4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2:00.29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295 403 14235,'1'0'5225,"6"-5"-4753,1 2-320,6-2 144,12-1 128,4-4 49,11 2-129,5-3-136,9-4-104,-2 4-80,-6-2-440,-4 2-1361,-6 0-4232,-11-1-6410</inkml:trace>
  <inkml:trace contextRef="#ctx0" brushRef="#br0" timeOffset="1">0 73 22781,'7'-13'144,"-3"2"-144,4-3 8,2 6-40,8-1 0,3 1 0,3 2-136,5 3-512,-3 4-1745,-4 4-4728,-7 8-5250</inkml:trace>
</inkml:ink>
</file>

<file path=ppt/ink/ink4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2:00.70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11 225 11698,'18'-45'3858,"-3"11"-1217,-3 0 1,0-1-1,7-42 1,-33 264-1773,-33 90-1237,23-160-6236,22-104 2212</inkml:trace>
</inkml:ink>
</file>

<file path=ppt/ink/ink4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2:01.08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0 223 9914,'24'-60'8613,"12"7"-4602,-27 43-3815,1 0 0,0 0 0,0 1 0,1 0 0,1 1 0,-1 0 0,1 1 1,1 0-1,-1 1 0,1 0 0,25-7 0,-35 12-187,0 0 0,0 0 0,1 0 0,-1 0 0,0 1 0,1-1 0,-1 1 0,0 0 0,1 0 0,-1 0 0,0 0 0,1 1 0,-1 0 0,0-1 0,1 1 0,-1 0 0,0 1 0,0-1 1,0 0-1,0 1 0,0 0 0,0 0 0,-1 0 0,1 0 0,3 3 0,-3-1-10,-1 0 0,0-1 0,-1 1 0,1 0 0,0 0 0,-1 0 0,0 0 1,0 1-1,-1-1 0,1 0 0,-1 0 0,1 0 0,-1 1 0,-1-1 0,1 0 0,-1 0 0,1 0 0,-1 1 1,0-1-1,-2 4 0,-3 9-90,-1 0 1,0-1-1,-2 0 1,1 0 0,-2-1-1,0 0 1,-1-1-1,-24 25 1,3-11-5145,-1-6-5117,20-15 1654</inkml:trace>
</inkml:ink>
</file>

<file path=ppt/ink/ink4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2:01.42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47 108 17748,'-4'0'1310,"1"-1"-739,-1 1 0,1 0 0,-1 0 0,0 0 0,1 0 0,-1 1 0,0-1 0,1 1 0,-7 2 0,48-6 1031,24-8-1211,86-27 1,17-4-257,-142 38-172,-1-1-163,1 1 1,29-1-1</inkml:trace>
</inkml:ink>
</file>

<file path=ppt/ink/ink4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2:01.75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132 102 18380,'-12'-9'1225,"-1"0"1,0 1-1,-1 0 0,0 1 1,-15-5-1,46 14-1145,0 0-1,0-1 1,1 0 0,-1-2-1,0 0 1,20-4-1,17 0-4,-21 3-17,-19 3-50,1-2 0,0 0 0,-1-1 0,1 0 0,18-6 0,-33 7 5,1 1-1,-1 0 1,1 0 0,-1-1 0,1 1 0,-1-1 0,1 1 0,-1-1 0,1 1-1,-1 0 1,0-1 0,1 0 0,-1 1 0,0-1 0,1 1 0,-1-1-1,0 1 1,0-1 0,0 0 0,1 1 0,-1-1 0,0 1 0,0-1 0,0 0-1,0 1 1,0-1 0,0 0 0,0 1 0,0-1 0,0 1 0,0-1 0,-1 0-1,1 1 1,0-1 0,0 1 0,-1-1 0,1 1 0,-1-2 0,1 2-22,0-1 0,-1 1 0,1-1 0,-1 1-1,1 0 1,-1-1 0,0 1 0,1 0 0,-1-1 0,1 1 0,-1 0 0,0 0 0,1-1 0,-1 1 0,0 0 0,1 0 0,-1 0 0,0 0 0,1 0 0,-1 0 0,0 0 0,1 0 0,-1 0 0,0 0 0,1 0 0,-1 0 0,0 1 0,1-1 0,-1 0 0,1 0 0,-1 1 0,0-1 0,1 0-1,-1 1 1,1-1 0,-1 1 0,1-1 0,-1 1 0,1-1 0,-1 1 0,1-1 0,0 1 0,-1-1 0,1 1 0,0-1 0,-1 2 0,-7 8-27,1 0 0,0 1 0,0 0 0,1 0 0,1 1 1,0 0-1,-5 16 0,-20 92 4,27-106-10,-2 12 3,2 1 1,0 39-1,1 1-96,1-66 137,1 0 1,0 0-1,0 0 1,-1 1-1,1-1 1,-1 0-1,1 0 1,-1 0-1,1 0 0,-1-1 1,1 1-1,-1 0 1,0 0-1,0 0 1,0 0-1,1-1 1,-1 1-1,0 0 1,0-1-1,0 1 0,0 0 1,0-1-1,0 1 1,0-1-1,0 0 1,0 1-1,0-1 1,0 0-1,0 0 1,-1 0-1,1 1 0,0-1 1,0 0-1,0-1 1,0 1-1,0 0 1,0 0-1,-3-1 1,-51-13 162,41 9-163,-4 0-37,3 1-30,0 0 0,1-1 0,0 0-1,0-1 1,0-1 0,-15-10 0,18 3-3517</inkml:trace>
</inkml:ink>
</file>

<file path=ppt/ink/ink4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2:02.17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100 444 4177,'30'-29'7899,"14"-14"-864,-4-4-3496,-36 40-3322,1 1 1,-1-1-1,0-1 1,0 1-1,-1-1 0,0 1 1,0-1-1,-1 0 1,0 0-1,0 0 0,-1 0 1,1-13-1,-2 9-115,-1 1 1,0-1-1,0 1 0,-2-1 0,1 1 0,-1 0 0,-1 0 1,0 0-1,0 0 0,-1 0 0,-1 1 0,0 0 1,0 0-1,-1 1 0,0-1 0,-1 2 0,1-1 1,-19-14-1,18 54-588,-36 452 340,30-273 90,4-74 81,-25 233-226,25-335-1843,1-31-3817,-3-18-5182,2 0 3445</inkml:trace>
</inkml:ink>
</file>

<file path=ppt/ink/ink4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2:02.67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56 658 10602,'-1'-2'588,"-9"-9"1302,0 0 0,1-1 0,0 0 0,-7-14 0,16 25-1836,0 1 0,0-1 0,0 0 0,0 1-1,0-1 1,0 1 0,0-1 0,0 1 0,0-1 0,0 0-1,0 1 1,1-1 0,-1 1 0,0-1 0,0 1 0,1-1-1,-1 1 1,0-1 0,1 1 0,-1-1 0,0 1-1,1-1 1,-1 1 0,1 0 0,-1-1 0,1 1 0,-1 0-1,1-1 1,-1 1 0,1 0 0,-1 0 0,1-1-1,-1 1 1,1 0 0,-1 0 0,1 0 0,0 0 0,-1 0-1,1 0 1,0 0 0,33-6-233,-28 5 324,148-20 40,-54 9 97,0-4 0,188-56 0,-257 56 502,-31 15-746,1 1 0,-1-1 1,1 1-1,-1 0 0,0-1 0,1 1 1,-1-1-1,0 1 0,1-1 1,-1 1-1,0-1 0,0 1 0,1-1 1,-1 0-1,0 1 0,0-1 1,0 1-1,0-1 0,0 0 0,0 1 1,0-1-1,0 1 0,0-1 1,0 1-1,0-1 0,0 0 1,0 1-1,0-1 0,0 1 0,-1-1 1,1 1-1,0-1 0,-1 0 1,1 1-1,0-1 0,-1 1 0,1 0 1,0-1-1,-1 1 0,1-1 1,-1 1-1,1-1 0,-1 1 0,1 0 1,-1 0-1,1-1 0,-1 1 1,1 0-1,-1 0 0,1-1 1,-1 1-1,1 0 0,-1 0 0,0 0 1,0 0-45,0 0 0,0 0 0,0 0 0,1 1 1,-1-1-1,0 0 0,0 1 0,1-1 0,-1 1 1,0-1-1,1 0 0,-1 1 0,1-1 0,-1 1 0,0 0 1,1-1-1,-1 1 0,1-1 0,-1 1 0,1 0 1,0 0-1,-1-1 0,1 1 0,0 0 0,-1 0 0,1-1 1,0 1-1,0 0 0,0 0 0,0-1 0,0 1 1,-1 0-1,1 0 0,1 0 0,-1 0 0,0 0 0,-3 34-126,3-31 130,1 0 0,-1 0 0,1 0 0,0 0 1,0 0-1,0 0 0,1 0 0,0-1 1,-1 1-1,1-1 0,0 1 0,1-1 0,-1 0 1,0 1-1,1-1 0,0-1 0,0 1 0,0 0 1,0-1-1,0 1 0,1-1 0,-1 0 1,1 0-1,-1 0 0,1-1 0,0 1 0,-1-1 1,1 0-1,0 0 0,0 0 0,0-1 0,0 1 1,0-1-1,0 0 0,7 0 0,5-1-4,0-1 0,-1 0-1,1-1 1,0-1 0,-1 0 0,0-1-1,24-11 1,-23 8 27,1-1 0,-1 0-1,-1-1 1,0-1 0,0 0 0,-1-1-1,21-23 1,-26 24 11,-1-1-1,0 1 1,-1-1-1,0-1 0,-1 1 1,0-1-1,-1 0 1,-1-1-1,0 1 1,4-25-1,-6 28-10,12-106 139,-13 102-66,-1 1 0,0-1 0,-1 1 0,-1-1 0,0 1 0,-5-20 0,6 33-101,1 1-1,-1-1 1,0 0 0,1 0-1,-1 0 1,1 0 0,-1 1-1,1-1 1,0 0 0,-1 1-1,1-1 1,-1 0 0,1 1-1,-1-1 1,1 0 0,0 1-1,-1-1 1,1 1 0,0-1-1,-1 1 1,1-1 0,0 1-1,0-1 1,0 1 0,-1-1-1,1 1 1,0-1-1,0 1 1,0-1 0,0 1-1,0-1 1,0 1 0,0-1-1,0 2 1,-13 31-81,11-28 79,-12 32 12,2 1 0,1 0-1,-6 46 1,15-70-20,0-1 0,1 1 0,1 0 0,0 0 1,1 0-1,0 0 0,1-1 0,1 1 1,0-1-1,0 1 0,2-1 0,8 19 0,-10-27-76,0 1 0,1-1 1,0 0-1,0 0 0,0-1 0,0 1 0,1-1 0,0 0 0,0 0 0,0-1 0,0 1 0,0-1 0,1 0 0,0-1 0,-1 1 0,1-1 0,11 2 0,-9-2-710,0-1 0,0 0 0,0-1 0,0 1-1,13-3 1,-12 1-1670,0-1-1,0 0 0,0 0 0,15-7 0,2-5-5717</inkml:trace>
</inkml:ink>
</file>

<file path=ppt/ink/ink4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2:03.05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370 327 18332,'7'-4'704,"6"-3"-240,3-1 152,6 0 160,-2 2 25,5-6-145,8 3-184,5-3-96,2 0-120,2 0-64,-6 3-88,-3 1-120,-13 1-192,-4 2-592,-7 2-1289</inkml:trace>
  <inkml:trace contextRef="#ctx0" brushRef="#br0" timeOffset="1">103 30 22229,'-9'-8'176,"-1"0"-128,-9 1-32,1 2-16,4 4 0,-1 2-48,6 1-96,2 3-64,5 1-280,2 7-697,2 0-1391,1 1-3610,5 4-5440</inkml:trace>
</inkml:ink>
</file>

<file path=ppt/ink/ink4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2:04.03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5546 872 2657,'-2'-64'10737,"-4"3"-4241,2 35-4938,-1 0 1,-13-39-1,12 47-1533,-1 0 0,-1 1 1,-1 0-1,0 1 0,-1 0 0,-1 0 1,-1 1-1,0 0 0,-1 1 0,-27-23 1,-11-4-2,-1 2 0,-3 3 1,-1 2-1,-1 3 0,-2 2 1,0 2-1,-83-23 0,-25 4-113,-176-24 0,241 57 60,-1 3 1,0 5-1,-109 9 0,-1355 222-168,1349-175 179,-404 151 1,543-170 7,2 4 1,1 3-1,2 4 1,2 2-1,-88 74 1,81-51 0,4 3 1,2 4 0,4 3 0,-59 87-1,72-86-16,4 1 0,3 3 0,4 2 0,4 2 0,4 2 0,3 1 0,-28 124 0,37-96 30,6 2 0,4-1-1,6 2 1,10 189 0,6-217 0,4-1-1,4 0 1,4-1 0,4-1 0,4-2 0,59 133 0,-53-155 0,4-2 1,2-1 0,3-2 0,2-2 0,103 105 0,-81-102-35,2-2 0,3-4 0,2-2 0,123 66 0,-110-78 37,1-3 0,2-4-1,167 41 1,293 18 17,-382-76 14,1-7 0,0-7 0,0-8 0,316-49 0,-400 35 15,-2-5 0,0-3 1,-1-3-1,-2-4 0,-2-3 0,-1-4 1,75-52-1,-24 2 251,-4-6 1,218-220 0,-118 75 363,268-376 1,-431 531-564,-5-2 0,-3-2 0,-4-3 0,45-126 1,-63 134-50,-5-2 1,-3-1-1,-4 0 1,-4-1-1,3-113 1,-14 73-19,-6 0 1,-34-227-1,24 285-589,-3 1 0,-3 1 0,-3 0 0,-3 2 0,-3 0 0,-55-94 1,61 125-2443,-51-59 1,-44-23-9036,116 117 11943</inkml:trace>
</inkml:ink>
</file>

<file path=ppt/ink/ink4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2:42.15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81 197 8,'-14'-18'13057,"8"1"-5538,8-1-4241,7-7-3327,-4 16 132,0 1 1,0 0-1,1-1 0,0 2 1,0-1-1,1 1 0,0 0 0,0 0 1,1 1-1,8-6 0,-11 8-83,0 1-1,0 0 1,0-1-1,1 2 0,-1-1 1,1 1-1,-1 0 1,1 0-1,0 0 0,0 1 1,0 0-1,0 0 1,0 1-1,0-1 0,1 1 1,-1 1-1,10 1 1,-14-2-6,-1 1 0,1-1 0,0 1 0,-1 0 0,1 0 1,-1 0-1,1 0 0,-1 0 0,0 0 0,1 0 0,-1 0 1,0 0-1,0 0 0,0 1 0,0-1 0,0 1 0,0-1 1,0 1-1,0-1 0,-1 1 0,2 2 0,-1 0-1,0 0-1,-1 0 0,1 1 1,-1-1-1,0 1 0,0-1 1,0 0-1,-1 6 1,-2 3 16,0 0 1,0 0 0,-1 0 0,-10 19 0,4-13 22,-1 0 0,-1-1 0,-1-1 0,-1 0 1,0-1-1,-28 25 0,-2-4 123,-62 38-1,202-84 98,-16-4-152,150-5-1,-233 4-7247</inkml:trace>
</inkml:ink>
</file>

<file path=ppt/ink/ink4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2:43.15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40 40 8,'0'0'409,"-1"0"1,0 0-1,1 0 0,-1 0 1,1 0-1,-1-1 0,0 1 1,1 0-1,-6-4 4503,6 3-4502,0 1-1,-1 0 0,1-1 1,0 0-1,-1 1 0,1-1 1,-4-18 6970,2 8-4272,-5 13-2748,-3 4 277,7-12 598</inkml:trace>
</inkml:ink>
</file>

<file path=ppt/ink/ink4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2:44.27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230 159 8,'7'-23'2230,"-3"11"2882,-4 11-4694,1 0 0,-1 0 1,0 0-1,1 0 1,-1 0-1,0 0 1,0 0-1,0 0 0,1 0 1,-1 0-1,0 0 1,0 0-1,-1 0 1,1 0-1,0 0 1,0 0-1,0 0 0,-1 0 1,1 0-1,-1-2 1,0 3-271,1-1 1,-1 1 0,1 0-1,-1-1 1,0 1 0,1 0 0,-1-1-1,0 1 1,1 0 0,-1 0-1,0 0 1,1 0 0,-1 0-1,0-1 1,0 1 0,1 0-1,-1 1 1,0-1 0,1 0 0,-1 0-1,-1 0 1,-2 2-131,-1-1 1,1 1 0,0-1-1,0 1 1,0 0-1,1 1 1,-1-1-1,-3 4 1,1-1-23,1 0 1,0 1-1,0 0 1,0 1-1,1-1 0,0 1 1,0-1-1,1 1 1,0 0-1,0 0 1,1 1-1,0-1 0,0 1 1,0-1-1,1 1 1,1-1-1,-1 1 0,1 0 1,0 0-1,1-1 1,1 11-1,-2-17 11,1 0-1,-1 0 1,0 0 0,0 0-1,1 0 1,-1 0-1,1 0 1,-1 0 0,1 0-1,-1 0 1,1 0-1,0 0 1,-1-1 0,1 1-1,0 0 1,0 0-1,0-1 1,0 1 0,0 0-1,-1-1 1,1 1-1,0-1 1,0 1 0,0-1-1,2 1 1,0 0 27,-1-1 0,1 0 0,0 0 1,0 0-1,0 0 0,0 0 0,-1-1 1,1 1-1,5-2 0,1-1 73,-1 0 1,1-1-1,-1 0 0,0 0 0,10-8 1,-12 8-43,0-1 0,-1 0 0,0 0 0,0-1 0,0 1 1,-1-1-1,0 0 0,0 0 0,0-1 0,-1 1 0,0-1 0,0 0 1,-1 0-1,0 0 0,0 0 0,0 0 0,-1 0 0,0-1 0,-1 1 1,1 0-1,-1 0 0,-1-1 0,-1-9 0,1 12-49,0-1 0,-1 1 0,0-1 0,0 1 0,0 0 0,-1 0 0,1 0 0,-1 0 0,0 1 0,0-1 0,-1 1 0,0 0 0,1 0 0,-1 0 0,-1 0 0,1 0 0,-1 1 0,1 0 0,-1 0 0,0 0 0,0 1 0,0 0 0,0 0 0,0 0 0,-1 0 0,1 1 0,-1 0 0,1 0 0,-1 0 0,-9 1 0,5 0-39,1 1-1,-1 0 1,1 1 0,0 0 0,-1 0 0,1 1-1,0 0 1,1 1 0,-1 0 0,1 0 0,-1 1-1,1 0 1,0 0 0,-12 12 0,16-14-278,1 1 1,0-1-1,0 0 1,1 1 0,-1 0-1,1 0 1,-1 0-1,1 0 1,1 0-1,-1 0 1,0 0-1,1 0 1,0 1 0,-1 4-1,2-5-510,0 0-1,1 1 1,-1-1 0,1 0-1,-1 0 1,1 0 0,0 0-1,1 0 1,-1 0 0,1 0-1,0-1 1,0 1 0,0-1-1,0 1 1,0-1 0,1 1-1,5 4 1,12 10-2435</inkml:trace>
</inkml:ink>
</file>

<file path=ppt/ink/ink4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2:44.62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14 133 1616,'-3'-23'9115,"0"-2"-2097,3 40-6913,0 0 0,2 0 0,0 0 0,0 0 0,2 0 0,5 16 0,-9-30-87,1 0 1,-1 0-1,0 0 1,1 0-1,-1-1 1,1 1-1,0 0 1,-1 0-1,1-1 1,-1 1-1,1 0 1,0-1-1,0 1 1,-1-1-1,1 1 1,0-1-1,0 1 1,0-1-1,-1 1 1,1-1-1,0 0 1,0 0-1,0 1 1,0-1-1,0 0 1,0 0-1,1 0 1,26-11 782,-21 7-573,0-2 1,-1 1-1,1-1 0,10-13 0,-9 9 84,-1-1 0,0-1 0,-1 0-1,0 0 1,6-18 0,-11 28-282,0-1 1,0 1 0,0 0-1,0-1 1,-1 0 0,1 1-1,-1-1 1,0 1 0,0-1-1,0 0 1,0 1 0,0-1-1,0 1 1,-1-1 0,1 1-1,-1-1 1,0 1 0,0-1-1,0 1 1,0-1 0,0 1-1,0 0 1,-1-1 0,1 1-1,-1 0 1,1 0 0,-1 0-1,0 0 1,0 1-1,0-1 1,0 0 0,0 1-1,0-1 1,-5-1 0,2 2-48,-1 1 0,1-1 0,0 2 0,0-1 0,-1 0 0,1 1 0,0 0 0,0 0 0,0 0 0,-1 1 0,2 0 0,-1 0 0,0 0 0,0 1 0,1-1 0,-1 1 0,1 0 0,-6 5 0,7-6-348,-1 1 0,1 0-1,0 0 1,0 1 0,0-1 0,0 1-1,0-1 1,1 1 0,-1 0 0,-1 5-1,1 13-5129,15 0-3287,1-10 3520</inkml:trace>
</inkml:ink>
</file>

<file path=ppt/ink/ink4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2:45.01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81 72 5377,'-24'-15'9698,"-33"-15"-1516,73 43-7711,-15-11-474,1-1 0,-1 1 0,1-1 0,0 1-1,-1-1 1,1 1 0,0-1 0,0 0 0,0 0 0,0 0-1,0 0 1,0 0 0,4 0 0,2 1 41,0-2 0,1 1 0,-1-1 0,0 0 0,1-1 0,11-2 0,-19 3-105,0 0 0,1 0 0,-1 0 0,1-1-1,-1 1 1,0 0 0,0-1 0,1 1-1,-1-1 1,0 0 0,0 1 0,1-1-1,-1 0 1,0 0 0,0 0 0,0 1 0,0-1-1,0 0 1,0 0 0,0-1 0,-1 1-1,1 0 1,0 0 0,-1 0 0,1 0 0,0-1-1,-1 1 1,0 0 0,1-1 0,-1 1-1,0 0 1,1-1 0,-1 1 0,0 0 0,0-1-1,0 1 1,0-1 0,-1 1 0,1 0-1,0-1 1,0 1 0,-1 0 0,1-1 0,-1 1-1,1 0 1,-1 0 0,0 0 0,0-2-1,-4-3-3393</inkml:trace>
</inkml:ink>
</file>

<file path=ppt/ink/ink4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2:45.33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630 23 8898,'-6'-5'3227,"4"3"-2282,-1 0 0,1 0 0,0 0 0,-1 1 0,1-1 0,-1 1 0,1 0 0,-1-1 0,0 1 0,-3 0 0,5 1-880,-1 0-1,0 0 1,1 1 0,-1-1-1,1 1 1,-1 0-1,1-1 1,-1 1 0,1 0-1,-1 0 1,1 0 0,0 0-1,0 0 1,-1 0-1,1 0 1,0 0 0,0 0-1,0 1 1,0-1-1,-1 3 1,-264 390 773,181-259-688,-100 202-508,179-325-128,-11 23-1544,12-13-3443,5-22 5230,0 1 0,0-1 0,0 0 0,1 1-1,-1-1 1,0 0 0,0 0 0,23-1-14322</inkml:trace>
</inkml:ink>
</file>

<file path=ppt/ink/ink4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2:45.69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88 1 8794,'-3'-1'957,"-1"1"0,1 0 0,0 0 1,0 0-1,0 1 0,0-1 0,0 1 0,0 0 0,0 0 1,0 0-1,-5 2 0,4-1-775,1 0 0,0 0 1,0 0-1,0 0 0,0 0 1,1 0-1,-1 1 0,0-1 0,1 1 1,0 0-1,0 0 0,0 0 1,0 0-1,0 0 0,0 0 0,1 0 1,-2 4-1,3-6-164,0-1 0,0 0 1,0 1-1,-1-1 0,1 1 0,0-1 0,0 0 1,0 1-1,0-1 0,0 0 0,0 1 0,0-1 1,0 0-1,0 1 0,0-1 0,0 1 0,0-1 1,0 0-1,1 1 0,-1-1 0,0 0 1,0 1-1,0-1 0,0 0 0,1 1 0,-1-1 1,0 0-1,0 0 0,1 1 0,-1-1 0,0 0 1,0 0-1,1 1 0,-1-1 0,1 0 0,15-1 632,14-14 328,-28 13-903,-1 1 1,1 0-1,-1-1 0,1 1 1,-1-1-1,0 1 0,0-1 0,1 0 1,-1 0-1,0 1 0,-1-1 0,1 0 1,0 0-1,0 0 0,-1 0 1,1 0-1,-1-4 0,-8-6-2143,-16 7-6752</inkml:trace>
</inkml:ink>
</file>

<file path=ppt/ink/ink4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2:47.26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491 32 12395,'-25'-8'1081,"0"2"1,-1 1-1,1 1 0,-1 1 1,-32 0-1,29 4-561,-1 0 0,1 2 0,0 2 0,-1 0 0,2 2 1,-1 1-1,-43 19 0,43-9-308,28-7-100,17 1 85,-7-8-96,2 0 0,-1-1 0,0 0 0,1 0-1,-1-1 1,1 0 0,0-1 0,0-1 0,14 0 0,104-13 237,-95 8-253,232-35 264,269-24-151,-528 63 242,12 1-2687,-30 8-4774,-7 0 443,-8 3-3552</inkml:trace>
</inkml:ink>
</file>

<file path=ppt/ink/ink4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2:47.63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53 113 16612,'-53'3'2652,"81"-9"1887,22-1-3620,7-1-862,27-7-317,299-46 1109,-128 43-6415,-203 17-3578</inkml:trace>
</inkml:ink>
</file>

<file path=ppt/ink/ink4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2:51.85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202 232 8,'19'-63'15431,"2"24"-11088,-19 37-4204,0-1 0,0 1 0,-1-1 0,1 0 0,0 0 0,-1 1 0,0-1 0,0 0 0,0 0 0,0 0 0,0-1 0,-1 1 0,1 0 0,-1 0 1,0 0-1,0 0 0,0-1 0,0 1 0,0 0 0,-1 0 0,0 0 0,1 0 0,-1 0 0,0 0 0,-1 0 0,1 0 0,0 0 0,-4-4 0,2 3-129,-1 1-1,0-1 0,0 1 0,0 0 0,-1 0 1,1 0-1,-1 1 0,1 0 0,-1 0 0,0 0 0,0 0 1,0 1-1,0-1 0,0 1 0,0 1 0,-9-1 0,5 0-31,-1 0 0,0 1 0,0 1 0,0 0 0,0 0 0,1 1 0,-13 3 0,20-4 9,0 0 1,1-1 0,-1 1-1,0 0 1,0 0 0,0 0-1,1 0 1,-1 1 0,1-1-1,-1 0 1,1 1 0,-1-1-1,1 1 1,0-1 0,0 1-1,-1 0 1,1-1 0,1 1-1,-1 0 1,0 0 0,0 0-1,1 0 1,-1 0 0,1 0-1,-1 0 1,1 0 0,0 0-1,0 0 1,0 0 0,0 0-1,0 0 1,0 0 0,1 0-1,-1 0 1,0 0 0,1-1-1,0 1 1,0 0 0,-1 0-1,1 0 1,2 2 0,5 11 14,1 0 0,1-1 0,1 0 0,0 0 0,0-1 0,1-1 0,1 0 0,24 18 0,37 38-15,-72-66 10,1 1 0,-1-1 0,1 1 0,-1 0 0,0 0 0,0 0 0,0 0 0,-1 0 0,1 1 0,-1-1 0,0 0 0,0 1 0,0-1 1,0 1-1,0-1 0,-1 1 0,1 0 0,-1-1 0,0 1 0,-1 0 0,1-1 0,0 1 0,-1-1 0,0 1 0,0-1 0,0 1 0,-2 5 0,0-5-4,0 0-1,-1 1 1,1-1 0,-1 0-1,0-1 1,0 1 0,0-1 0,0 0-1,-1 0 1,1 0 0,-1 0-1,0-1 1,0 1 0,0-2-1,0 1 1,0 0 0,-10 1-1,4-1 45,0 0 1,0-1-1,0 0 0,-1 0 0,1-1 0,0-1 0,-1 0 0,1-1 0,0 0 1,0 0-1,0-1 0,-17-8 0,27 10-26,0 0 1,0 0-1,0 0 0,0 0 0,0-1 1,0 1-1,0 0 0,1-1 0,-1 1 1,0 0-1,1-1 0,-1 1 0,1-1 1,-1 1-1,1-1 0,0 0 1,0 1-1,0-1 0,0 1 0,0-1 1,0 1-1,0-1 0,0 1 0,1-1 1,-1 0-1,1 1 0,-1 0 0,1-1 1,-1 1-1,1-1 0,1-1 1,0-3-49,1 0 0,0 1 1,1-1-1,0 0 0,-1 1 1,7-6-1,7-5-209,1 2 0,0 0 0,1 1 1,0 1-1,27-12 0,108-41-5264,-144 61 4877,19-8-3642,1 2 0,53-10 0,-7 22 24730,-87 17-22957,1-5 3910,1 0-1240,1-3-133,1 0-1,0 0 0,-9 22 0,15-32-23,0 1 0,1-1 1,-1 0-1,1 0 0,-1 0 0,1 0 1,0 1-1,-1-1 0,1 0 0,0 0 1,0 1-1,0-1 0,0 0 0,0 1 1,0-1-1,0 0 0,0 0 0,0 1 1,1-1-1,-1 0 0,1 0 0,-1 1 1,1-1-1,-1 0 0,1 0 0,0 0 1,-1 0-1,1 0 0,0 0 0,0 0 0,0 0 1,0 0-1,0 0 0,0 0 0,0-1 1,0 1-1,0 0 0,0-1 0,0 1 1,0-1-1,1 1 0,-1-1 0,0 0 1,0 1-1,1-1 0,-1 0 0,2 0 1,4 0 74,0 0 0,0 0 1,0-1-1,0 0 0,-1-1 1,1 1-1,0-1 1,-1-1-1,0 1 0,1-1 1,-1 0-1,11-7 0,4-4 78,-1-1 1,21-19-1,-39 33-145,-1-1 1,1 0 0,0 0-1,-1 0 1,1 1 0,-1-1-1,1-1 1,-1 1 0,0 0-1,0 0 1,0 0 0,0-1-1,0 1 1,0 0 0,-1-1-1,1 1 1,-1-1 0,0 1-1,0-1 1,0 1-1,0-1 1,0 1 0,0-1-1,-1 1 1,1 0 0,-1-1-1,0 1 1,1-1 0,-1 1-1,0 0 1,0 0 0,-1-1-1,1 1 1,0 0 0,-1 0-1,1 0 1,-1 1 0,0-1-1,0 0 1,0 1 0,0-1-1,0 1 1,-3-3 0,0 1-146,1 0 0,-1 0 0,0 0 0,0 1 0,0-1 0,0 1 0,-1 0 0,-9-1 0,12 2-162,0 0 1,0 1-1,0 0 0,-1 0 0,1 0 0,0 0 1,0 0-1,0 1 0,0-1 0,0 1 1,0 0-1,0 0 0,0 0 0,0 0 0,-4 3 1</inkml:trace>
</inkml:ink>
</file>

<file path=ppt/ink/ink4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2:52.20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28 158 11338,'-4'-28'7489,"3"24"-6826,-1 1 1,0 0 0,0 0 0,0 0-1,0 0 1,-1 0 0,1 0-1,-5-3 1,7 6-503,1 1-186,1 1 0,0-1-1,-1 1 1,1-1-1,0 1 1,0-1-1,-1 0 1,1 0 0,0 0-1,0 0 1,0 0-1,0 0 1,1-1 0,-1 1-1,0-1 1,0 0-1,0 1 1,1-1 0,-1 0-1,3 0 1,46-6 373,-48 5-301,0 0 1,0 0-1,0 0 1,0-1-1,0 1 1,0-1-1,0 0 1,-1 0-1,1 0 1,-1 0-1,1-1 1,-1 1-1,0-1 1,0 1-1,0-1 1,0 0-1,0 1 1,-1-1-1,1 0 1,0-4-1,-1 5-28,-1 0-1,0 0 1,0 0-1,0 0 1,0 0-1,0 0 1,0 0-1,0 0 1,-1 0-1,1 0 1,-1 0-1,1 0 1,-1 0-1,0 0 1,0 0 0,0 0-1,0 1 1,0-1-1,0 0 1,0 1-1,-1-1 1,1 1-1,-1-1 1,1 1-1,-1 0 1,1-1-1,-1 1 1,0 0-1,0 0 1,1 0 0,-1 1-1,0-1 1,0 0-1,-3 0 1,-1-1-25,0 1 0,0-1 1,-1 1-1,1 1 0,0-1 1,-1 1-1,1 0 0,-1 1 0,-11 2 1,17-3-91,0 0 0,-1 0 1,1 0-1,0 0 0,-1 0 0,1 1 1,0-1-1,-1 1 0,1-1 1,0 1-1,0-1 0,-1 1 0,1 0 1,0 0-1,0 0 0,0-1 1,0 1-1,0 0 0,0 0 0,0 0 1,0 0-1,1 1 0,-1-1 1,0 0-1,1 0 0,-1 0 0,1 1 1,-1-1-1,1 0 0,-1 1 1,1-1-1,0 0 0,0 1 0,-1-1 1,1 0-1,0 1 0,1-1 1,-1 0-1,0 1 0,0-1 0,0 0 1,1 1-1,-1-1 0,1 0 1,-1 1-1,1-1 0,-1 0 0,1 0 1,0 0-1,1 2 0,0 0-1000,0 0-1,1 0 0,-1 0 1,1 0-1,-1 0 1,1-1-1,0 0 1,0 1-1,0-1 0,1 0 1,-1-1-1,0 1 1,1 0-1,5 1 0,11 2-3929</inkml:trace>
</inkml:ink>
</file>

<file path=ppt/ink/ink4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2:52.54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617 39 8538,'6'-25'9720,"-6"24"-9503,0 1 1,0-1-1,0 0 1,0 1-1,-1-1 1,1 1-1,0-1 1,0 0-1,0 1 1,-1-1-1,1 1 1,0-1 0,-1 1-1,1-1 1,-1 1-1,1-1 1,0 1-1,-1-1 1,1 1-1,-1 0 1,1-1-1,-1 1 1,0-1-1,-1 1-144,0 0-1,0 0 1,1-1-1,-1 1 1,0 1-1,0-1 1,0 0-1,1 0 1,-1 1-1,0-1 1,0 1-1,0-1 1,1 1-1,-1 0 1,1-1-1,-1 1 1,0 0-1,1 0 0,-1 1 1,1-1-1,0 0 1,-2 2-1,-42 40-68,-39 50-1,-16 16-3,-215 223-2122,310-327 1422,1 1 1,1 0-1,-1-1 0,1 1 0,0 1 1,-4 9-1,7-15 411,0 0-1,-1-1 1,1 1 0,0 0 0,0 0 0,0 0 0,0 0-1,0-1 1,0 1 0,0 0 0,0 0 0,0 0 0,0 0 0,0 0-1,0-1 1,1 1 0,-1 0 0,0 0 0,1 0 0,-1-1-1,1 1 1,-1 0 0,1 0 0,1 0-231,-1 0 1,0-1-1,1 1 1,-1-1-1,1 0 1,-1 1-1,0-1 1,1 0-1,-1 0 1,1 0-1,-1 0 1,1 0-1,-1 0 1,1 0-1,-1-1 1,1 1-1,-1-1 1,0 1-1,3-2 0,17-5-273</inkml:trace>
</inkml:ink>
</file>

<file path=ppt/ink/ink4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2:52.92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1228 50 1856,'-1'3'16247,"-2"4"-11838,2 1-3922,0-7-567,1 0-1,0-1 1,0 1 0,0 0-1,0-1 1,1 1 0,-1 0-1,0-1 1,0 1 0,0-1 0,0 1-1,1 0 1,-1-1 0,0 1-1,1-1 1,-1 1 0,0-1 0,1 1-1,-1-1 1,1 1 0,-1-1-1,1 1 1,-1-1 0,1 1 0,-1-1-1,1 1 1,20 0 3225,-16-2-2934,1 0 1,-1-1-1,1 0 0,-1 0 1,0-1-1,0 0 1,0 1-1,5-5 0,-8 6-183,0 0-1,0-1 1,-1 1 0,1-1-1,0 1 1,0-1-1,-1 0 1,1 0-1,-1 1 1,0-1 0,1 0-1,-1 0 1,0-1-1,0 1 1,0 0-1,0 0 1,-1 0 0,1-1-1,-1 1 1,1 0-1,-1-1 1,0-2-1,0 4-158,0 1-1,0-1 0,-1 0 0,1 0 1,-1 0-1,1 1 0,0-1 1,-1 0-1,1 1 0,-1-1 0,0 0 1,1 1-1,-1-1 0,0 1 0,1-1 1,-1 1-1,0-1 0,1 1 0,-1-1 1,0 1-1,0 0 0,0-1 1,1 1-1,-1 0 0,0 0 0,0 0 1,0-1-1,0 1 0,1 0 0,-1 0 1,0 0-1,0 0 0,0 1 1,0-1-1,0 0 0,1 0 0,-1 0 1,0 1-1,0-1 0,0 0 0,1 1 1,-1-1-1,-1 1 0,-35 17-11339,14-4 2234</inkml:trace>
  <inkml:trace contextRef="#ctx0" brushRef="#br0" timeOffset="1">143 557 23829,'-39'7'617,"-58"13"797,91-14-691,15 1-323,24 4 36,12-4-234,0-3 0,0-1 0,0-2-1,68-9 1,-27 3-101,-74 5-233,509-17 1077,-259 20-3449,-4 14-8812,-176-7-1757</inkml:trace>
</inkml:ink>
</file>

<file path=ppt/ink/ink4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3:37.01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76 581 12619,'1'-3'339,"0"0"0,0-1 0,0 1 0,0-1 0,-1 1 0,0-1-1,0 1 1,0-5 0,0 7-277,0 1 1,0 0-1,0 0 0,0 0 0,0-1 0,0 1 0,0 0 0,0 0 0,0 0 0,0 0 0,0-1 0,-1 1 1,1 0-1,0 0 0,0 0 0,0 0 0,0 0 0,0-1 0,0 1 0,0 0 0,-1 0 0,1 0 0,0 0 1,0 0-1,0 0 0,0 0 0,0-1 0,-1 1 0,1 0 0,0 0 0,0 0 0,0 0 0,-1 0 0,1 0 1,0 0-1,0 0 0,0 0 0,0 0 0,-1 0 0,1 0 0,0 0 0,0 0 0,0 0 0,0 0 0,-1 0 1,1 0-1,0 1 0,-14 15 411,5-1-459,1 1 0,0 0 1,1 0-1,1 1 0,0 0 1,2 0-1,0 0 0,0 1 1,2-1-1,0 1 0,1 0 1,1 0-1,1 0 0,0-1 1,5 23-1,47-78 3879,454-344-2227,-152 139-1379,-291 206-633,1 3-1,1 3 1,131-42 0,-150 62-4551,-23 8-6633</inkml:trace>
</inkml:ink>
</file>

<file path=ppt/ink/ink4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4:53.754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1 1 24575</inkml:trace>
</inkml:ink>
</file>

<file path=ppt/ink/ink4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4:55.232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348 161 8770,'3'-8'1530,"1"0"0,-1 1 0,-1-1 0,1 0 0,-1-1 0,1-14 0,-2 18-1155,0 0 0,-1 0 0,0 0 0,0 0 0,0 0 0,-1 0 0,1 0 0,-1 0 1,0 0-1,-1 0 0,1 0 0,-5-7 0,5 10-356,-1 1 0,0-1 0,1 1 0,-1-1 0,0 1 0,0 0 0,0 0 0,0 0 0,0 0 1,-1 0-1,1 0 0,0 0 0,0 1 0,-1-1 0,1 1 0,0 0 0,-1 0 0,1 0 0,0 0 0,-1 0 0,-3 1 0,-55 11 281,53-10-290,-15 5-25,1 0 0,-23 10 0,39-14 9,0 0 0,0 0 0,1 0 0,-1 1 0,0-1 0,1 1 0,0 1 0,0-1 0,0 1 1,1 0-1,0 0 0,-5 7 0,7-8-3,1 0-1,0 0 1,-1 1 0,2-1 0,-1 1 0,0-1 0,1 1-1,0-1 1,0 1 0,0 0 0,0-1 0,1 1-1,0-1 1,0 0 0,0 1 0,1-1 0,-1 0 0,1 1-1,0-1 1,0 0 0,0 0 0,1 0 0,4 5 0,4 5 15,0 0 0,1-2 0,0 1 0,26 18 0,2-2 4,39 31 36,-72-54-45,-1 0 0,1 1 1,-1 0-1,0 0 0,-1 0 0,0 1 0,0 0 1,4 10-1,-7-15-5,-1 0-1,0 0 1,0 0 0,-1 0 0,1 0-1,-1 0 1,1 1 0,-1-1 0,0 0-1,0 0 1,0 0 0,-1 1 0,1-1-1,-1 0 1,0 0 0,0 0 0,0 0-1,-2 4 1,0-2 9,0 0 0,0-1 0,-1 1 0,1-1-1,-1 0 1,0 0 0,0-1 0,0 1 0,-1-1 0,-4 3-1,-5 2 27,0-1-1,0 0 1,-1-2-1,1 1 1,-1-2-1,-28 5 0,24-6-9,-1-1-1,-29-2 1,44 0-58,0 0 0,0 0 0,0-1 0,0 0 1,-1 0-1,1 0 0,0-1 0,1 1 0,-1-1 1,0 0-1,0-1 0,1 1 0,-1-1 0,-5-5 1,9 7-100,0-1 0,0 1 0,0-1 0,0 1 0,0-1 0,1 1 0,-1-1 0,0 0 0,1 1 0,0-1 0,-1 0 0,1 1 0,0-1 0,0 0 0,0 0 0,0 1 0,0-1 0,0 0 0,0 0 0,1 1 0,-1-1 0,1 0 0,-1 1 0,2-3 0,14-21-9553,-3 13-1269</inkml:trace>
</inkml:ink>
</file>

<file path=ppt/ink/ink4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4:55.637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 40 16716,'6'-36'5820,"-5"32"-3555,-3 24-2201,-5 423 49,11-244 170,-3-211-1866,6-57-13533,-3 41 6562</inkml:trace>
</inkml:ink>
</file>

<file path=ppt/ink/ink4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4:55.985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22 141 11266,'-22'-3'11134,"45"-5"-9207,252-89-1407,-156 66-2933,-103 30-970,-8 4-1734</inkml:trace>
</inkml:ink>
</file>

<file path=ppt/ink/ink4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4:56.724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1 634 14163,'46'-42'5216,"19"-33"-3303,-35 38-1143,-18 22-484,-1 0 1,0-1-1,-1 0 1,0-1-1,-1 0 0,-1-1 1,-1 1-1,-1-1 1,0-1-1,-2 1 0,5-30 1,-9 47-265,0 0 0,1-1 0,-1 1 0,0 0 1,0 0-1,0 0 0,0-1 0,0 1 0,-1 0 0,1 0 0,0 0 1,0 0-1,-1-1 0,1 1 0,-1 0 0,1 0 0,-1 0 1,1 0-1,-1 0 0,0 0 0,0 0 0,1 0 0,-1 0 0,0 1 1,0-1-1,0 0 0,0 0 0,0 1 0,0-1 0,-2 0 1,0 0-30,1 1 0,-1-1 0,0 1 0,0 0 0,0 1 0,1-1 0,-1 0 0,0 1 0,0-1 0,0 1 0,1 0 0,-5 2 1,-4 1-47,1 1 0,0 1 0,1-1 0,-1 2 1,-16 13-1,22-15 39,-1 0 0,1 1 0,0-1 0,0 1 0,0 0 0,1 0 0,0 0 0,0 0 0,1 1 0,0-1 0,0 1 0,-2 10 0,4-14 15,0 0-1,0-1 0,0 1 0,1-1 1,-1 1-1,0-1 0,1 1 0,0 0 1,0-1-1,0 0 0,0 1 0,0-1 1,0 0-1,1 1 0,-1-1 0,1 0 1,-1 0-1,1 0 0,0 0 0,0-1 1,0 1-1,0 0 0,0-1 0,0 1 1,0-1-1,1 0 0,-1 0 1,0 0-1,1 0 0,-1 0 0,1 0 1,-1 0-1,1-1 0,0 0 0,-1 1 1,5-1-1,58 2 141,-52-2-161,0 0 1,0 0 0,0 1-1,24 5 1,-36-5 4,0-1 1,1 1-1,-1-1 1,0 1-1,0-1 1,0 1-1,0 0 0,0-1 1,0 1-1,0 0 1,0 0-1,0 0 1,-1 0-1,1 0 1,0 0-1,0 0 1,-1 0-1,1 0 1,-1 0-1,1 0 0,-1 0 1,1 0-1,-1 0 1,0 1-1,1-1 1,-1 0-1,0 2 1,-5 40-155,1-3 133,4-38 36,0-1 0,0 0-1,0 0 1,0 0 0,1 1-1,-1-1 1,0 0 0,1 0-1,-1 0 1,1 0 0,-1 0-1,1 0 1,-1 0-1,1 0 1,0 0 0,-1 0-1,1 0 1,0 0 0,0 0-1,0 0 1,0 0 0,0-1-1,0 1 1,2 1 0,0-1 11,1-1 1,-1 1 0,0-1-1,1 1 1,-1-1 0,1 0 0,-1 0-1,1-1 1,-1 1 0,0-1-1,1 1 1,-1-1 0,6-2-1,44-20 89,-46 19-93,21-9 45,-1-2 0,0-1 0,-1-1-1,0-2 1,-2 0 0,0-1-1,-1-2 1,34-41 0,-56 62-38,0 0 0,0-1 0,0 1 0,-1 0 0,1 0 0,0 0-1,-1 0 1,1-1 0,0 1 0,-1 0 0,0-1 0,1 1 0,-1 0 0,0-1 0,0 1 0,1 0 0,-1-1 0,0 1 0,-1-3 0,1 3-11,-1 1 0,1-1-1,-1 0 1,1 1 0,-1-1 0,0 1 0,1-1 0,-1 1 0,0-1 0,1 1-1,-1-1 1,0 1 0,0 0 0,1-1 0,-1 1 0,0 0 0,0 0 0,1 0-1,-1-1 1,0 1 0,0 0 0,0 0 0,-1 0 0,-4 1-26,0-1 1,0 1 0,0 0-1,0 0 1,0 1 0,0-1 0,-8 4-1,-1 3-7,-1 0 0,1 1 0,1 0-1,0 2 1,-22 19 0,32-27 21,1 0 1,0 0-1,0 0 0,0 0 1,0 1-1,1-1 0,-1 1 1,1 0-1,0 0 0,0-1 1,0 2-1,1-1 1,-1 0-1,1 0 0,0 0 1,0 1-1,1-1 0,-1 0 1,1 1-1,0-1 0,0 0 1,0 1-1,1-1 0,-1 1 1,1-1-1,0 0 0,1 0 1,1 5-1,-2-7 12,1-1 0,-1 1 0,0-1 0,1 0 0,0 1 0,-1-1 0,1 0 0,0 0 0,0 0 0,-1 0 1,1-1-1,0 1 0,0 0 0,0-1 0,0 1 0,0-1 0,0 0 0,0 0 0,0 0 0,0 0 0,0 0 0,0 0 0,0 0 0,0 0 0,0-1 0,3 0 0,52-17 106,-43 12-66,0-2 0,0 1 0,26-20 0,-36 24-17,0-1 0,0 0 0,0 0 0,0 0-1,0 0 1,-1 0 0,0-1 0,0 1 0,0-1-1,0 0 1,-1 0 0,0 0 0,0-1 0,0 1-1,1-6 1,-4 5 167,-4 12-395,-4 16-130,9-18 331,-1 0 0,1 0 0,-1 0 0,1 0 0,0 0 0,1 0 0,-1 1 0,1-1 0,0 0-1,0 0 1,0-1 0,0 1 0,1 0 0,-1 0 0,1-1 0,0 1 0,0 0 0,0-1 0,1 0 0,-1 0 0,1 0 0,0 0 0,0 0 0,0 0 0,4 2 0,-3-3 19,1 0 0,0 0 0,-1 0 0,1 0 0,0-1 0,0 0 0,0 0-1,0-1 1,0 1 0,0-1 0,0 0 0,0 0 0,0-1 0,0 1 0,0-1 0,0-1 0,0 1 0,0 0 0,9-5 0,4-3 34,0-1 0,0 0 0,-1-1 1,0-1-1,-1 0 0,0-2 0,-1 0 0,-1 0 0,0-1 1,-1-1-1,-1 0 0,13-22 0,-18 25-4,0 0 1,0 0-1,-1 0 0,-1-1 1,0 0-1,-1 0 1,-1-1-1,0 1 0,-1-1 1,0 1-1,-1-1 0,-1 0 1,0 1-1,-1-1 0,-1 0 1,0 1-1,-7-24 0,9 36-34,-1 1 0,1 0 1,0-1-1,-1 1 0,0-1 0,1 1 0,-1 0 0,0 0 0,1-1 0,-1 1 0,0 0 0,0 0 1,0 0-1,0 0 0,0 0 0,-2-1 0,2 2-18,1-1 1,-1 1-1,1 0 1,-1 1-1,0-1 1,1 0-1,-1 0 1,1 0-1,-1 0 1,1 0-1,-1 0 1,1 1-1,-1-1 0,1 0 1,-1 0-1,1 1 1,-1-1-1,1 0 1,-1 1-1,1-1 1,0 1-1,-1-1 1,1 0-1,-1 1 1,1-1-1,0 1 0,-1 0 1,-21 49-344,19-39 399,-4 10-64,0 1 0,2 0 0,1 0 0,1 0 1,-1 42-1,4-47 9,0 0 1,2 0 0,0-1-1,0 1 1,2 0 0,0-1-1,1 0 1,9 22 0,-11-33-17,-1 0 0,1 0 1,0 0-1,0 0 0,0-1 1,0 0-1,1 1 1,0-1-1,0 0 0,0-1 1,0 1-1,1-1 1,0 0-1,-1 0 0,1 0 1,0 0-1,0-1 0,1 0 1,-1 0-1,0 0 1,1-1-1,-1 0 0,1 0 1,-1 0-1,1-1 1,10 0-1,-4-2-337,-1 0 1,1-1-1,-1 0 1,0-1-1,0 0 1,0 0-1,0-1 1,-1-1-1,0 0 1,0 0-1,17-16 1,1-3-3203,-2-2-4151,-4-2-3820</inkml:trace>
</inkml:ink>
</file>

<file path=ppt/ink/ink4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4:57.098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0 81 15211,'35'-6'10436,"45"-15"-8366,27-7-3080,-48 16-1016,-19 3-6352,-20 4-3300</inkml:trace>
</inkml:ink>
</file>

<file path=ppt/ink/ink4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4:58.194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1 230 13963,'16'3'4186,"17"-9"-2673,-23 4-1107,3 0-121,-1 0 0,0-1 0,1 0 0,-1-1 0,0 0 0,-1-1 0,1-1 0,-1 0 0,0 0 0,-1-1-1,1 0 1,-1-1 0,-1 0 0,0-1 0,0 0 0,0 0 0,-1-1 0,-1 0 0,9-15 0,-15 25-261,-1-1 0,1 1 0,-1 0 0,0-1 0,1 1 0,-1-1 0,0 1 0,0 0 0,1-1 1,-1 1-1,0-1 0,0 1 0,1-1 0,-1 1 0,0-1 0,0 1 0,0-1 0,0 1 0,0-1 0,0 1 0,0-1 0,0 1 0,0-1 1,0 1-1,0-1 0,0 1 0,0-1 0,-1 1 0,1-1 0,0 1 0,0-1 0,0 1 0,-1-1 0,1 1 0,0 0 0,-1-1 0,0 0 0,-20 4 104,-25 18-395,40-16 244,-1 1 1,1-1 0,0 1-1,0 0 1,1 0-1,-1 0 1,2 1 0,-1 0-1,1 0 1,-7 13 0,10-17 21,0-1-1,1 0 1,-1 0 0,0 0 0,1 1 0,-1-1 0,1 0 0,0 0 0,0 1 0,0-1 0,0 0 0,0 1 0,0-1 0,1 0 0,-1 0-1,1 1 1,0-1 0,-1 0 0,1 0 0,0 0 0,0 0 0,1 0 0,-1 0 0,0 0 0,1 0 0,-1 0 0,1 0 0,-1-1 0,1 1 0,0-1-1,0 1 1,-1-1 0,1 0 0,0 0 0,0 0 0,0 0 0,1 0 0,-1 0 0,0 0 0,0-1 0,1 1 0,2 0 0,8 1-11,1 1 1,0-2 0,0 0-1,1 0 1,-1-1 0,0-1-1,0-1 1,0 0 0,21-6-1,-4 0-23,0-2 0,0-1-1,30-17 1,-59 27 36,19-10 2,1 0 0,20-17 1,-37 25 17,-1 0 1,0 0-1,0-1 1,0 1-1,0-1 1,0 0-1,-1 0 1,0 0-1,0-1 1,0 0-1,0 1 1,-1-1-1,1 0 1,-1 0-1,-1 0 0,2-6 1,-2 9-9,-1 0-1,0 1 1,1-1-1,-1 0 1,0 0-1,0 0 1,-1 1-1,1-1 1,0 0-1,0 0 1,-1 1-1,1-1 1,-1 0-1,0 1 1,1-1-1,-1 0 1,0 1-1,0-1 1,0 1 0,0-1-1,0 1 1,-1 0-1,1-1 1,-2-1-1,0 2-9,0 0 0,1 0 0,-1 0 0,0 0 0,0 0 0,0 0 0,0 1 0,0-1-1,0 1 1,0 0 0,0 0 0,0 0 0,-4 1 0,-3 0-24,0 1 1,0 0-1,1 1 0,-1 0 0,1 1 1,-1 0-1,-13 8 0,16-7 2,1 0 0,0 0 1,0 1-1,0 0 0,1 0 0,0 0 1,0 1-1,-6 11 0,9-15 13,1 0-1,-1 0 0,1 1 1,-1-1-1,1 0 0,0 1 1,0-1-1,1 1 1,-1-1-1,1 1 0,0 0 1,0-1-1,0 1 0,0-1 1,0 1-1,1-1 0,-1 1 1,1-1-1,0 1 1,1-1-1,1 6 0,-1-7 6,0 1-1,0-2 0,0 1 0,0 0 1,0 0-1,1-1 0,-1 1 1,0-1-1,1 1 0,-1-1 0,1 0 1,-1 0-1,1 0 0,0-1 1,-1 1-1,1 0 0,0-1 0,-1 0 1,1 0-1,0 0 0,0 0 1,0 0-1,-1 0 0,1-1 0,0 1 1,-1-1-1,1 0 0,0 0 1,-1 0-1,5-2 0,8-3 32,-1 0 0,1-2 0,22-14 0,-28 15-3,0 0 1,0-1-1,0 0 0,14-17 1,-20 21 0,1 0 1,-1-1-1,0 1 1,-1-1-1,1 0 1,-1 1 0,0-1-1,0 0 1,0-1-1,-1 1 1,0 0-1,1-10 1,-18 150-1045,30 178 887,-6-207 139,-8 193 1,-1-287 12,-6 45-6,6-54 6,1-1 1,-1 1 0,1-1 0,-1 0 0,0 1-1,0-1 1,0 0 0,0 0 0,-1 1 0,1-1-1,0 0 1,-1 0 0,0 0 0,1 0 0,-1-1-1,0 1 1,0 0 0,-2 1 0,2-3 5,1 0 1,0 0-1,-1 1 1,1-1-1,0 0 1,-1 0-1,1-1 1,0 1-1,-1 0 1,1 0-1,0-1 1,-1 1-1,1-1 0,0 1 1,0-1-1,-1 1 1,1-1-1,0 0 1,0 0-1,0 1 1,-1-2-1,-25-23 92,21 19-93,-5-4-34,2-1 0,-1 0 0,1-1-1,1 0 1,0 0 0,1-1 0,0 0-1,1 0 1,1-1 0,0 0-1,0 1 1,2-2 0,0 1 0,0 0-1,1-1 1,1 1 0,1-1 0,0 1-1,0-1 1,6-27 0,0 11-114,2 1-1,1 0 1,2 0 0,0 1 0,2 1-1,1 0 1,1 1 0,35-46 0,30-24-237,-57 72 351,-1-1-1,-1-1 1,-1 0 0,-1-2-1,-2 0 1,17-39-1,-32 64 899,-4 10-953,-3 34-486,5-37 551,0 0 0,1-1 0,-1 1 0,1 0-1,-1 0 1,1-1 0,0 1 0,0-1-1,0 1 1,0-1 0,0 1 0,1-1 0,-1 1-1,1-1 1,0 0 0,-1 0 0,1 0-1,0 0 1,0 0 0,1 0 0,2 2 0,-1-3 16,0 1 1,0 0-1,0-1 1,0 0-1,0 0 1,1 0-1,-1-1 1,0 1 0,0-1-1,1 0 1,-1 0-1,7-2 1,0 1 25,-1-1 0,0-1 0,0 0 1,0 0-1,0-1 0,0 0 0,-1-1 1,0 0-1,0-1 0,12-9 0,-17 11-22,-1 0-1,0 0 1,0 0-1,-1 0 0,0-1 1,1 1-1,-1-1 1,-1 1-1,1-1 0,-1 0 1,1 0-1,0-9 1,-2 14-77,-2 36-85,2 1-1,4 37 1,0 8 19,-9 185 138,2-220-9,-3 0 0,-2-1-1,-22 77 1,29-121 8,0 1-1,0 0 1,0 0-1,0-1 1,0 1-1,-1 0 1,1-1-1,-1 1 0,0-1 1,0 0-1,0 0 1,0 0-1,0 0 1,-5 4-1,6-5 16,-1-1 1,0 1-1,1-1 0,-1 1 0,0-1 1,0 1-1,1-1 0,-1 0 0,0 0 1,0 0-1,0 0 0,1 0 0,-1 0 1,0 0-1,0-1 0,1 1 0,-1-1 1,-2 0-1,-3-3 35,0 0 0,1 0 0,-1 0-1,1-1 1,0 0 0,1 0 0,-1 0 0,1-1 0,-9-11 0,8 8-35,0 0 0,0-1 1,1 1-1,0-1 0,1 0 0,0-1 1,0 1-1,1 0 0,1-1 1,0 0-1,0 0 0,0-14 1,2 8-29,1 1 0,1 0 1,0 0-1,1-1 1,1 2-1,1-1 0,10-25 1,-2 13-93,2-1 0,1 2 1,1 0-1,1 1 0,1 1 1,2 1-1,0 0 0,26-21 1,-16 20-706,1 0 0,47-26 0,-13 16-9360,-50 27-1540</inkml:trace>
</inkml:ink>
</file>

<file path=ppt/ink/ink4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4:58.956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82 213 14963,'0'-22'6846,"0"33"-3768,2 41-2657,3-18-385,-1 50-1,-4-71 16,0 1 1,-2 0-1,1 0 1,-2-1-1,0 1 0,-7 20 1,9-32-33,1-1-1,0 1 1,-1-1 0,1 1 0,-1-1 0,0 1-1,1-1 1,-1 1 0,0-1 0,0 0-1,0 1 1,0-1 0,0 0 0,0 0 0,0 0-1,0 0 1,-1 0 0,1 0 0,0 0-1,-1 0 1,1 0 0,-1 0 0,1-1 0,-1 1-1,1-1 1,-1 1 0,1-1 0,-1 1 0,1-1-1,-1 0 1,-2 0 0,2-1-6,0 0-1,0 0 1,0-1-1,0 1 1,0-1 0,1 1-1,-1-1 1,0 0 0,1 1-1,0-1 1,-1 0-1,1 0 1,0 0 0,0 0-1,0 0 1,0-1 0,0 1-1,0 0 1,1 0-1,-1-1 1,1-3 0,-3-14 0,1 0 0,0 0 1,2-1-1,1 1 0,0 0 1,9-40-1,-1 20 137,2 1 0,23-56-1,-17 216-678,-16-112 534,1-1-1,0 1 1,1 0-1,-1 0 1,2-1-1,-1 0 1,1 0-1,6 9 1,-9-16 9,1 1 0,0 0-1,-1 0 1,1-1 0,0 1 0,0-1 0,0 0 0,0 1-1,0-1 1,0 0 0,0 0 0,1 0 0,-1-1 0,0 1-1,0-1 1,1 1 0,-1-1 0,1 1 0,-1-1 0,0 0-1,1 0 1,-1-1 0,0 1 0,1 0 0,-1-1 0,1 1-1,-1-1 1,0 0 0,0 0 0,0 0 0,1 0-1,-1 0 1,0 0 0,0 0 0,2-2 0,13-8 63,0-1 0,-1 0 1,0-1-1,-1 0 1,19-22-1,59-83 129,-41 48-140,-46 62-108,24-27 119,-18 28-194,-11 7 105,-1 0 0,0 0 1,0 0-1,1 0 0,-1 0 1,0 0-1,0 1 0,1-1 1,-1 0-1,0 0 0,0 0 0,1 0 1,-1 1-1,0-1 0,0 0 1,0 0-1,1 0 0,-1 1 0,0-1 1,0 0-1,0 0 0,0 1 1,1-1-1,-1 0 0,0 0 1,0 1-1,0-1 0,0 0 0,0 1 1,0-1-1,0 0 0,0 0 1,0 1-1,0-1 0,0 0 1,0 1-1,0-1 0,-1 184-274,2 20 328,10-131-3,-10-67-31,1 0 0,0-1-1,0 1 1,0 0 0,0-1 0,1 1 0,0-1 0,0 0 0,8 9-1,-11-13-70,1-1-1,-1 0 1,1 1-1,-1-1 1,1 0-1,-1 0 1,1 0-1,0 1 1,-1-1-1,1 0 1,-1 0-1,1 0 1,-1 0-1,1 0 1,0 0-1,-1 0 1,1 0-1,-1 0 1,1 0-1,-1-1 1,1 1-1,-1 0 1,1 0-1,-1 0 1,1-1-1,-1 1 1,1 0-1,0-1 1,16-11-8622</inkml:trace>
</inkml:ink>
</file>

<file path=ppt/ink/ink4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4:59.535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89 323 15067,'22'-8'7808,"3"-11"-5600,20-29-3569,-33 34 2290,-8 9-836,0 0 0,0 0 1,0 0-1,-1-1 0,0 1 1,0-1-1,-1 0 0,0 0 1,0 0-1,0 0 0,0 0 1,-1-1-1,1-12 0,-2 17-56,0 0 0,0 0 0,-1 0-1,1 0 1,-1 0 0,1 0 0,-1 0 0,1 0-1,-1 1 1,0-1 0,0 0 0,0 0-1,0 0 1,0 1 0,0-1 0,-1 0-1,1 1 1,-3-3 0,2 3-31,-1-1 1,0 1-1,0 0 0,1 0 1,-1 0-1,0 0 0,0 0 0,0 0 1,0 1-1,0 0 0,0-1 1,0 1-1,0 0 0,0 1 0,0-1 1,-4 1-1,-3 1-19,0 0 0,0 1 0,1 0 1,-1 0-1,1 1 0,0 0 0,0 1 0,1 0 0,-1 0 0,-8 9 0,12-11 3,1 0 0,0 1-1,1-1 1,-1 1-1,1 0 1,-1 0-1,1 1 1,1-1-1,-1 1 1,0-1-1,1 1 1,0 0-1,0 0 1,1 0-1,-1 0 1,1 0-1,0 0 1,0 0-1,1 1 1,0-1-1,0 7 1,0-10 9,0-1 0,1 1 0,-1 0-1,0 0 1,1 0 0,-1 0 0,1 0 0,0 0 0,0-1 0,0 1 0,0 0 0,0-1-1,0 1 1,0 0 0,0-1 0,1 1 0,-1-1 0,0 0 0,1 0 0,-1 1-1,1-1 1,0 0 0,-1 0 0,4 1 0,-1-1-5,1 0-1,-1 0 1,0 0 0,1-1 0,-1 0-1,0 0 1,1 0 0,-1 0 0,0-1 0,8-2-1,4-1-17,1-1-1,-2-1 1,1-1 0,25-14-1,20-30 168,-17 74-819,-34-21 683,0-1 0,0 0-1,0 0 1,0-1 0,0 0 0,0-1 0,0 0 0,0-1 0,0 0-1,0 0 1,0-1 0,-1 0 0,1-1 0,13-8 0,-6 4 16,-1-1-1,0-2 1,0 1 0,-1-2 0,-1 0 0,26-27 0,-37 35 29,0 0 1,-1 0 0,0 0 0,0 0 0,0 0 0,0 0 0,0-1 0,-1 1 0,0-1 0,1-8 0,-1 11-23,-1 1 1,0 0-1,0-1 0,0 1 0,0 0 1,0-1-1,0 1 0,0 0 0,-1-1 1,1 1-1,0 0 0,-1-1 0,1 1 1,-1 0-1,1 0 0,-1 0 1,0-1-1,1 1 0,-1 0 0,0 0 1,0 0-1,0 0 0,0 0 0,0 0 1,0 0-1,0 1 0,0-1 0,0 0 1,0 0-1,-1 1 0,1-1 1,0 1-1,0-1 0,-1 1 0,1 0 1,0-1-1,-1 1 0,1 0 0,0 0 1,-1 0-1,-2 0 0,-10 48-350,9-14 305,1 0-1,2 0 1,4 59-1,0-20 4,-34 383-895,28-436-1338</inkml:trace>
</inkml:ink>
</file>

<file path=ppt/ink/ink4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4:59.990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1 277 8394,'8'-58'8481,"9"8"-4629,-14 45-3796,-1 1 1,1 0-1,0 0 1,0 1-1,1-1 0,-1 0 1,1 1-1,-1 0 0,1 0 1,0 0-1,0 1 1,1-1-1,-1 1 0,0 0 1,1 0-1,0 0 0,-1 1 1,1 0-1,0-1 1,0 2-1,4-1 0,-2 0-62,0 1 0,0 0 0,0 0 0,0 0 0,-1 1 0,1 0-1,0 1 1,0 0 0,-1 0 0,1 0 0,-1 1 0,0-1 0,0 2-1,0-1 1,0 1 0,10 8 0,-13-10 8,-1 0 1,1 1-1,-1 0 1,1 0-1,-1-1 0,0 1 1,0 1-1,0-1 1,0 0-1,-1 0 0,1 1 1,-1-1-1,0 1 1,0-1-1,0 1 0,-1-1 1,1 1-1,-1 0 0,0-1 1,0 1-1,0 0 1,0-1-1,-1 1 0,1 0 1,-1-1-1,0 1 1,0-1-1,-1 1 0,1-1 1,-1 0-1,1 1 1,-5 5-1,1-2 99,1 1 1,-2-1-1,1 0 0,-1 0 1,0-1-1,0 1 1,-1-2-1,0 1 0,0-1 1,0 0-1,-1 0 0,1-1 1,-1 0-1,-15 6 0,23-13 75,1-1-1,-1 1 1,1 0 0,0 0-1,0 0 1,0-1-1,1 1 1,-1 0-1,1 1 1,3-6-1,11-10-225,1 1 0,0 0 0,1 2 0,1 0 0,0 1 0,23-13 0,17-13 92,4-5 183,114-63 0,-197 119-234,-1 1 1,2 1-1,0 0 1,0 2 0,-28 28-1,45-41 6,-1 1-1,1 0 1,0 0-1,0 0 1,0 0-1,0 0 1,1 0-1,-1 1 1,1-1-1,0 0 1,0 1-1,0-1 1,0 5-1,1-6 2,0 0 0,0 1 0,0-1-1,1 0 1,-1 1 0,1-1-1,-1 0 1,1 0 0,0 1-1,0-1 1,0 0 0,0 0 0,0 0-1,1 0 1,1 3 0,6 3-4,-1-1 0,1 0-1,1 0 1,-1 0 0,1-2 0,17 9 0,9 6-2,-35-20 0,0 1-1,-1-1 1,1 0-1,0 1 1,-1-1-1,1 1 1,-1-1-1,1 0 1,-1 1-1,1 0 1,-1-1-1,1 1 1,-1-1-1,0 1 1,1-1-1,-1 1 1,0 0-1,0-1 1,1 1-1,-1 0 1,0-1-1,0 1 1,0 0-1,0 0 1,0-1-1,0 1 1,0 0-1,0-1 1,0 1-1,0 0 1,0 0-1,0-1 1,0 1-1,-1 0 1,-20 22-870,-41 10-4839,60-32 5204,-30 13-7013,-2 2-2883</inkml:trace>
</inkml:ink>
</file>

<file path=ppt/ink/ink5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5:00.628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14 430 16043,'-13'-12'4374,"18"16"-2178,-2-2-2108,-1-1-1,1 1 1,0 0 0,0-1-1,0 1 1,0-1 0,0 0-1,0 0 1,0 0 0,0-1-1,4 1 1,58-4 363,116-22 1,-45 4-375,1395-122 169,873-12-129,-2001 140-93,776-47 47,-1125 56-68,-32 3-5,0 0-1,1 2 1,25 1-1,-80 8-480,-8 2-2548,14-9-8053</inkml:trace>
</inkml:ink>
</file>

<file path=ppt/ink/ink5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5:01.193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109 204 7834,'-26'-8'4898,"21"6"-3997,-1 0 0,0 0 0,0 0 1,0 1-1,0-1 0,-1 2 0,1-1 1,0 1-1,0-1 0,-1 2 0,-9 0 0,77-8 1144,-12 3-2000,612-102 309,-625 101-324,-21 5 36,0-2-1,0 0 0,-1-1 1,1-1-1,20-7 0,-41 11 13,0 0-1,0-1 1,0 0-1,0 1 0,0-2 1,1 1-1,-1-1 1,-8-3-1,-2 0-59,-160-19 111,200 26-164,22 2-70,-41-2 95,0 0 0,-1-1 0,1 2 0,0-1 1,-1 0-1,0 1 0,1 0 0,-1 0 0,0 1 0,-1-1 0,1 1 0,0-1 0,-1 1 0,0 0 0,0 0 0,4 7 0,-6-7-8,-1-1 0,1 0 0,0 0 1,-1 0-1,1 1 0,-1-1 1,0 0-1,0 0 0,0 1 0,-1-1 1,1 0-1,-1 0 0,0 0 1,0 1-1,0-1 0,0 0 0,0 0 1,-1 0-1,1-1 0,-1 1 1,0 0-1,0 0 0,0-1 0,0 1 1,0-1-1,-5 4 0,-8 7-1505,0 0-1,-34 22 1,-8-1-8662,18-12-1520</inkml:trace>
</inkml:ink>
</file>

<file path=ppt/ink/ink5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5:01.584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18 241 7578,'1'-6'1138,"11"-66"8018,-5 34-6503,1 0 0,18-49 0,-32 115-2556,1-1 1,1 1-1,0 32 0,-4 32-82,8-89-13,-43 274 275,42-266-1056,17-29-11593,-6 4 6633,5-5-1877</inkml:trace>
</inkml:ink>
</file>

<file path=ppt/ink/ink5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5:01.969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5 133 7218,'-1'-6'1678,"1"0"1,-1 0 0,1 1 0,0-1-1,0 0 1,2-9 0,0 11-1533,-1 0 1,0 0-1,1 1 0,0-1 1,0 1-1,0 0 0,0-1 1,1 1-1,-1 0 0,1 0 1,0 0-1,-1 1 0,1-1 1,1 1-1,-1-1 0,5-2 1,0 1-143,-1 0 1,1 1 0,-1 0 0,1 0 0,0 1 0,1 0 0,-1 0 0,0 1 0,0 0-1,1 0 1,-1 1 0,1 0 0,-1 0 0,0 1 0,1 0 0,-1 1 0,15 4 0,-22-5-8,1 0 0,0 1 1,-1-1-1,1 0 1,0 1-1,-1-1 0,1 1 1,-1-1-1,0 1 0,0-1 1,0 1-1,1 0 1,-1 0-1,-1 0 0,1 0 1,0 0-1,0 0 1,-1 0-1,1 0 0,-1 0 1,0 0-1,0 0 0,1 0 1,-1 0-1,-1 0 1,1 0-1,0 0 0,0 0 1,-1 0-1,1 0 1,-1 0-1,0 0 0,1 0 1,-1 0-1,0 0 0,0 0 1,0 0-1,-2 1 1,-2 5 35,0 0 0,0-1 0,-1 0 0,0 0 0,0 0 0,-1-1 0,-11 9 0,-62 30-401,39-25-1512,3 3-3447,31-16-534</inkml:trace>
</inkml:ink>
</file>

<file path=ppt/ink/ink5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5:02.393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67 334 18260,'0'0'127,"-1"0"1,1-1-1,-1 1 1,1 0-1,0-1 0,-1 1 1,1 0-1,-1 0 1,1 0-1,-1-1 0,1 1 1,-1 0-1,1 0 1,-1 0-1,1 0 1,-1 0-1,1 0 0,-1 0 1,1 0-1,-1 0 1,1 0-1,-1 0 0,1 1 1,-1-1-1,1 0 1,-1 0-1,1 0 0,0 0 1,-1 1-1,1-1 1,-1 0-1,1 1 1,0-1-1,-1 0 0,1 1 1,-1 0-1,-17 23 627,-5 30-1122,21-46 399,0 0 1,0 0 0,1 1 0,0-1 0,1 0-1,0 0 1,0 1 0,2 13 0,-1-20-5,-1 0 0,1 0 1,0 0-1,-1-1 1,1 1-1,0 0 0,0-1 1,0 1-1,0 0 1,1-1-1,-1 1 0,0-1 1,0 0-1,1 1 0,-1-1 1,1 0-1,2 1 1,-2 0 19,1-1 0,0-1 0,-1 1 0,1 0 0,0-1 1,0 1-1,0-1 0,0 0 0,-1 0 0,1 0 0,0-1 1,0 1-1,0 0 0,0-1 0,3-1 0,9-3 61,0 0 0,0-1 0,0-1 1,0 0-1,19-14 0,-26 15-60,1 1 1,-1-2 0,-1 1 0,1-1-1,-1 0 1,-1-1 0,1 0-1,-1 0 1,-1 0 0,6-10 0,-6 6 254,-8 16-493,-3 25-113,7-25 306,-1 1-1,1 0 0,0-1 1,0 1-1,1-1 1,-1 1-1,1-1 1,0 1-1,0-1 0,1 0 1,-1 0-1,1 0 1,0-1-1,0 1 1,0 0-1,0-1 0,1 0 1,-1 0-1,1 0 1,0 0-1,0-1 1,0 1-1,0-1 0,0 0 1,9 3-1,-6-3 6,-1-1 0,0 1 0,1-1 0,0 0 0,-1-1 0,1 1 0,-1-1 0,1-1-1,0 1 1,-1-1 0,1 0 0,-1-1 0,1 1 0,-1-1 0,0-1 0,0 1 0,12-7 0,1-4 25,1-2 0,-2 0 1,0-1-1,0 0 0,-2-2 1,0 0-1,-1-1 0,-1 0 1,13-24-1,-18 27 18,0-1 0,-1-1 0,-1 0 0,0 0 0,-2 0 0,0 0 0,-1-1 0,-1 0 0,0 0 0,-2 0 0,-1-34 0,0 49-15,-1 0 0,1 1-1,-1-1 1,0 1 0,0-1 0,0 0-1,0 1 1,-1 0 0,1-1 0,-1 1-1,-4-5 1,6 7-27,-1 1 0,1-1-1,-1 1 1,1-1 0,-1 1-1,0-1 1,1 1 0,-1-1-1,0 1 1,0 0 0,1-1-1,-1 1 1,0 0 0,0 0-1,1-1 1,-1 1 0,0 0-1,0 0 1,0 0 0,1 0-1,-2 0 1,0 1-16,0 0 1,0-1 0,1 1-1,-1 0 1,1 0-1,-1 0 1,1 0-1,-1 0 1,1 0-1,-1 0 1,1 0-1,0 1 1,-2 1 0,-4 7-10,1 0 0,0 0 1,0 0-1,1 0 1,0 1-1,1 0 1,1 0-1,-1 0 1,2 1-1,-1-1 1,2 1-1,-1 19 1,1 8 15,3 0 0,8 56 0,-9-89 11,1 8-33,0 1 0,1-1 0,0 0 0,1 0 0,8 18 0,-11-29-15,1-1 1,-1 1-1,1-1 0,-1 1 0,1-1 1,0 1-1,0-1 0,0 0 1,0 0-1,1 0 0,-1 0 1,0 0-1,1 0 0,-1-1 0,1 1 1,0-1-1,0 0 0,-1 0 1,1 0-1,0 0 0,0 0 1,0-1-1,0 1 0,0-1 0,0 0 1,0 0-1,0 0 0,0 0 1,0 0-1,0-1 0,0 1 1,4-2-1,9-3-368,1-1-1,-1 0 1,0-1 0,-1-1 0,0 0 0,0-1-1,14-11 1,10-15-3692,-8-3-3847,-14 8-2800</inkml:trace>
</inkml:ink>
</file>

<file path=ppt/ink/ink5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5:02.736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0 100 12643,'3'0'4817,"1"-2"-2577,5 1-855,-1-4-377,5 2-176,3-4-184,8-3-216,5 1-128,0 1-32,8-4-48,0 4-40,0 0-48,2 2-48,-5 0-136,-5-2-424,-4 4-888,-4 3-2593,-1-1-7489</inkml:trace>
</inkml:ink>
</file>

<file path=ppt/ink/ink5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5:07.957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283 370 10586,'15'-12'2337,"0"0"0,-1-1 0,-1 0 0,15-19 0,-25 29-2100,-1 0-1,0-1 1,0 1-1,0 0 1,-1-1-1,1 1 1,-1-1-1,0 1 1,0-1-1,0 0 1,0 0-1,0-5 1,-2 7-167,1-1-1,0 1 1,-1 0 0,0-1-1,1 1 1,-1 0 0,0 0-1,0 0 1,0 0 0,0-1-1,-1 2 1,1-1 0,-1 0-1,1 0 1,-1 0 0,1 1-1,-1-1 1,0 0 0,0 1-1,0 0 1,0-1 0,-2 0-1,-4-1-54,1 0-1,0 1 0,0-1 0,-1 2 0,0-1 1,1 1-1,-1 0 0,0 0 0,1 1 0,-1 0 1,0 1-1,1 0 0,-1 0 0,-10 3 0,-4 1-19,0 1 0,0 2 0,-32 14-1,44-16-11,-1 0 0,1 0 0,1 1 0,-1 0 0,1 1 0,0 0 0,-14 18 0,20-24 15,1 0 0,1 0 0,-1 1 0,0-1-1,0 1 1,1-1 0,0 1 0,-1 0-1,1 0 1,0-1 0,0 1 0,1 0 0,-1 0-1,0 0 1,1 0 0,0 0 0,0 0-1,0 0 1,0 0 0,0 0 0,1 0 0,-1 0-1,1 0 1,0 0 0,0 0 0,0 0-1,0-1 1,0 1 0,1 0 0,-1-1 0,1 1-1,0-1 1,-1 1 0,1-1 0,4 4-1,-2-3-3,0-1-1,0 1 1,1-1 0,-1 0-1,0 0 1,1 0-1,0 0 1,-1-1-1,1 0 1,0 0-1,0 0 1,0-1-1,-1 0 1,1 1-1,9-2 1,3-1 13,0 0 0,1-1-1,16-5 1,-18 4 20,-1-1-1,0 0 1,0-1-1,0-1 1,-1 0-1,0-1 1,0-1-1,-1 0 1,0 0-1,0-1 1,-1-1-1,-1 0 1,13-16-1,-21 22-55,-10 11-211,-10 14-34,15-16 267,-1 1 0,1-1-1,0 1 1,1 0-1,-1 0 1,1-1-1,0 1 1,0 0 0,0 0-1,1 1 1,0-1-1,0 0 1,1 9 0,0-12 11,-1 0 1,1 1-1,0-1 1,0 0-1,0 0 1,0 1-1,0-1 1,1 0-1,-1 0 1,1 0-1,-1 0 1,1-1-1,0 1 1,-1 0 0,1-1-1,0 1 1,0-1-1,0 0 1,1 1-1,-1-1 1,0 0-1,0 0 1,0-1-1,1 1 1,-1 0-1,1-1 1,-1 1 0,0-1-1,1 0 1,-1 0-1,3 0 1,13 0 7,-1-1 0,0-1 1,0 0-1,0-2 1,0 1-1,0-2 0,-1-1 1,24-10-1,14-11 39,54-36-1,-68 39-53,-35 21-14,0 0 0,-1 1 0,1 0 0,0 0-1,0 0 1,10-2 0,-14 4 1,0 0-1,-1 0 0,1 0 1,0 0-1,0 0 1,0 0-1,0 0 1,0 0-1,0 0 0,0 0 1,0 0-1,0 1 1,-1-1-1,1 0 1,0 1-1,0-1 0,0 0 1,0 1-1,-1-1 1,1 1-1,0 0 1,-1-1-1,1 1 0,0-1 1,-1 1-1,1 0 1,0 0-1,-1-1 1,1 1-1,-1 0 1,0 0-1,1 0 0,-1-1 1,0 1-1,1 0 1,-1 0-1,0 0 1,0 0-1,0 0 0,0 0 1,0 0-1,0 0 1,0-1-1,0 3 1,0-5 62,-1 1 0,0-1 1,1 1-1,-1-1 0,0 1 1,0 0-1,0-1 0,0 1 1,0 0-1,0 0 1,0 0-1,0 0 0,0 0 1,0 0-1,-1 0 0,1 0 1,0 0-1,-1 0 0,1 1 1,-1-1-1,1 0 1,-1 1-1,1 0 0,-1-1 1,1 1-1,-4-1 0,-1 0-110,0 0-1,0 0 1,0 0-1,0 1 0,-12 1 1,9 1 49,1 1 1,0 0 0,0 0 0,0 1-1,0 0 1,0 0 0,1 1-1,0 0 1,0 1 0,0-1-1,1 1 1,0 0 0,-7 9 0,10-12 10,-1 1 0,1 0 0,0 0 0,0 0 1,1 1-1,-1-1 0,1 1 0,0-1 1,0 1-1,0 0 0,1 0 0,0 0 0,0 0 1,0 0-1,0 0 0,1 0 0,0 0 1,0 0-1,0 0 0,1 0 0,-1 0 0,1 1 1,1-2-1,1 6 0,-2-7 6,1-1-1,0 1 1,0-1 0,0 0-1,0 0 1,1 0 0,-1 0-1,0 0 1,1-1 0,0 1-1,-1-1 1,1 1 0,0-1-1,-1 0 1,1 0 0,0 0-1,0 0 1,0-1 0,0 1-1,0-1 1,5 0 0,6 1 6,0-1 1,1-1-1,15-2 1,-3-1 20,-1-2 1,1 0 0,-1-2 0,-1-1-1,1-1 1,-1-1 0,-1-1 0,29-19-1,-42 24 11,-1 0 0,1-1 1,-2 0-1,1-1 0,-1 0 0,0-1 0,-1 0 0,0 0 0,-1-1 0,0 0 0,0 0 0,-1 0 1,-1-1-1,0 0 0,-1 0 0,0-1 0,0 1 0,-2-1 0,2-14 0,13-117 288,-26 153-930,-1 14 329,-6 20 217,-15 69-1,27-91 59,1-1-1,1 0 0,1 1 0,0 0 0,5 39 0,-3-57 4,-1 0 0,1 1 0,-1-1 1,1 0-1,0 0 0,0 0 0,1 0 1,-1 0-1,0 0 0,1 0 0,0-1 0,0 1 1,0 0-1,0-1 0,0 1 0,0-1 0,1 0 1,-1 0-1,1 0 0,4 3 0,-2-3 1,-1-1-1,1 1 1,0-1-1,0 0 1,0 0 0,0 0-1,0-1 1,0 1-1,0-1 1,0-1-1,0 1 1,5-2-1,7-1-2,0-1-1,-1-1 1,1-1-1,-1-1 1,-1 0-1,27-16 0,-23 9 7,0-1 0,32-34-1,-39 37-3,-14 15-71,1-1 1,-1 1-1,1-1 0,0 1 0,0-1 0,-1 1 1,2 0-1,-1 0 0,0-1 0,1 1 0,-1 0 1,1 0-1,0 0 0,0 0 0,0 0 0,0 0 1,0 0-1,1-1 0,0 5 0,0-3 72,0 0 0,0 0 0,0-1 0,0 1 0,1-1 0,0 1 0,-1-1-1,1 1 1,0-1 0,1 0 0,-1 0 0,0 0 0,1 0 0,0-1 0,3 4 0,2-2-73,1 0 1,0 0 0,0-1 0,1 0-1,-1 0 1,1-1 0,-1 0 0,1-1-1,0 0 1,0 0 0,-1-1 0,14-2-1,17-2-1567,63-15 0,-93 17 1140,38-11-3149,-3-5-3842,-12-3-2881</inkml:trace>
</inkml:ink>
</file>

<file path=ppt/ink/ink5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5:08.302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610 30 21052,'-9'-3'1801,"4"-2"-409,0-3-328,-1 5-335,4-1-241,2 3-112,0-4 120,2 5-480,-2 3-88,1-4-216</inkml:trace>
  <inkml:trace contextRef="#ctx0" brushRef="#br0" timeOffset="1">1 253 15435,'0'-3'7242,"0"2"-6482,1 1 72,6-4-304,6 1-144,7 0-184,17 0-168,7-2-32,6 2-8,4 3 0,3-2-80,1 5-264,-2 2-592,0 2-1376,-3 5-3122,-4 0-7376</inkml:trace>
</inkml:ink>
</file>

<file path=ppt/ink/ink5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5:08.891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234 44 17724,'-4'-2'676,"-1"-1"0,1 1 0,0 0 0,-1 0 0,1 0 0,-1 0 0,-8-1 0,7 3-643,0-1 1,0 1-1,0 1 0,0-1 1,0 1-1,1 0 1,-1 0-1,0 1 0,0 0 1,1 0-1,-1 0 1,1 1-1,-1-1 0,1 1 1,0 1-1,-5 3 1,0 0-20,0 1-1,1 0 1,-1 1 0,2 0 0,-11 12-1,16-18 0,1 0 0,0 1-1,0-1 1,0 0 0,0 1-1,0-1 1,1 1 0,-1 0-1,1-1 1,0 1 0,0 0-1,1 0 1,-1-1 0,1 1-1,0 0 1,0 0 0,0 0-1,0 0 1,1 0 0,-1 0-1,2 4 1,0-6-1,-1 1 0,1-1 0,0 1 0,0-1 0,-1 0 0,2 0 0,-1 0 0,0 0 0,0 0 0,1 0 0,-1-1 0,0 1-1,1-1 1,0 0 0,-1 0 0,1 0 0,0 0 0,0 0 0,-1 0 0,1-1 0,0 1 0,0-1 0,0 0 0,0 0 0,0 0 0,4-1 0,6 1-23,1-2 1,-1 1 0,0-2-1,16-4 1,-19 4 23,0-1 0,-1 0-1,1-1 1,-1 0 0,0 0 0,-1-1 0,1 0-1,-1-1 1,-1 0 0,14-14 0,-18 18 9,0-1 0,0 1 0,0-1 1,-1 0-1,0 0 0,0 0 0,0 0 0,0 0 0,0 0 1,-1-1-1,0 1 0,0-1 0,0 1 0,0-1 0,-1 1 0,0-1 1,0 1-1,0-1 0,0 1 0,-1-1 0,1 1 0,-1-1 1,0 1-1,-1 0 0,1-1 0,-1 1 0,-2-4 0,3 6-8,-1 0-1,1 0 1,-1 0-1,1 0 0,-1 0 1,1 1-1,-1-1 1,0 1-1,0-1 0,0 1 1,0 0-1,0 0 1,0 0-1,0 0 0,0 0 1,-1 0-1,1 0 1,0 1-1,-3-1 0,-1 0-7,0 1 0,0 0-1,1 0 1,-1 0-1,0 1 1,1 0 0,-12 3-1,8-1-16,0 0 0,0 0 0,1 1 0,-1 0-1,1 1 1,0 0 0,0 0 0,1 1 0,-13 11 0,19-16 10,-1 1 1,1-1-1,0 0 1,-1 1-1,1-1 1,0 1 0,0 0-1,0-1 1,0 1-1,0 0 1,0 0-1,0 0 1,0 0-1,1 0 1,-1 0-1,1 0 1,0-1-1,-1 1 1,1 1-1,0-1 1,0 0 0,0 0-1,1 0 1,-1 0-1,0 0 1,1-1-1,-1 1 1,1 0-1,0 0 1,0 0-1,-1 0 1,1 0-1,0-1 1,1 1 0,-1 0-1,0-1 1,0 1-1,1-1 1,-1 1-1,4 1 1,1 1 22,-1-1-1,1 1 1,1-2 0,-1 1 0,0-1 0,1 0 0,-1 0 0,1 0-1,0-1 1,12 1 0,11-2 20,1-1 0,-1-1-1,0-2 1,32-7 0,116-39 187,-124 34-209,-29 11-63,-14 12-65,-11-4 81,0-1 0,0 1 0,0-1 0,0 1-1,0 0 1,-1-1 0,1 1 0,-1-1 0,0 1-1,-2 4 1,2-6 16,0 1 0,0 0-1,1 0 1,-1 0 0,0 0-1,1 1 1,-1-1 0,1 0-1,0 0 1,0 0 0,-1 0 0,1 0-1,1 1 1,-1-1 0,0 0-1,0 0 1,1 0 0,0 0-1,-1 0 1,2 3 0,2-5 46,-1 1 0,1-1 0,0 0 0,-1-1 0,1 1 0,-1-1 0,1 1 1,-1-1-1,1 0 0,6-3 0,-2 1-8,31-9-6,51-11 33,-85 22-71,0 0 0,0 0-1,0 1 1,1 0 0,-1 0 0,0 1 0,0-1 0,0 1-1,1 0 1,-1 0 0,0 1 0,0 0 0,-1 0 0,7 3-1,18 20-145,-27-22 178,1 0 0,0 0-1,0 0 1,1-1 0,-1 1 0,0-1-1,1 1 1,0-1 0,-1 0-1,9 2 1,8 1-116,-1-2 0,1 0 0,0-1 0,0-1 1,1-1-1,-1-1 0,0-1 0,33-7 0,-50 8-82,17-5-1178,-9-3-2818,-5-2-4640</inkml:trace>
</inkml:ink>
</file>

<file path=ppt/ink/ink5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5:26.738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374 98 8,'14'-18'1548,"18"-35"17237,-25 36-18286,-7 16-450,0 1-1,0 0 0,0-1 0,0 1 1,0 0-1,0-1 0,0 1 0,0 0 1,0 0-1,0-1 0,0 1 0,0 0 1,0-1-1,0 1 0,0 0 1,0 0-1,-1-1 0,1 1 0,0 0 1,0 0-1,0-1 0,0 1 0,-1 0 1,1 0-1,0-1 0,0 1 0,-1 0 1,1 0-1,0 0 0,0-1 0,-1 1 1,1 0-1,0 0 0,0 0 0,-1 0 1,1 0-1,0 0 0,-1 0 0,1 0 1,0 0-1,0 0 0,-1 0 0,1 0 1,-1 0-1,-23 0 260,-23 10-691,46-10 416,-26 8-73,-1 1-1,1 1 0,1 2 1,0 1-1,-42 27 0,66-39 21,0 0 1,0 1-1,0-1 0,0 1 1,0 0-1,0 0 0,0 0 1,0 0-1,1 0 0,-1 0 0,1 0 1,0 0-1,-1 0 0,1 1 1,0-1-1,0 1 0,1-1 1,-2 5-1,2-5 10,0 0 0,1 0 1,-1 1-1,1-1 0,-1 0 1,1 0-1,0 0 0,-1 1 0,1-1 1,0 0-1,1 0 0,-1 0 1,0-1-1,0 1 0,1 0 0,-1 0 1,3 1-1,8 7 10,1 0 0,1 0 0,-1-2 0,29 14 0,-17-9 34,-18-9-35,1 0-1,0 1 1,-1 0 0,0 1-1,0 0 1,-1 0-1,1 0 1,-1 1-1,-1-1 1,1 2-1,-1-1 1,-1 0-1,1 1 1,-1 0-1,4 12 1,-6-13 1,0 0-1,-1 0 1,-1 0 0,1 1 0,-1-1-1,0 0 1,0 0 0,-1 0 0,0 0 0,-1 0-1,1 0 1,-1 0 0,-1 0 0,1-1 0,-1 1-1,0-1 1,-1 0 0,1 1 0,-10 10-1,6-7 34,-1-1 0,0 1-1,0-1 1,-1-1-1,0 1 1,-14 8-1,19-14-23,0-1 0,-1 1 0,1-1 0,0 0 0,-1 0-1,0-1 1,0 0 0,1 1 0,-1-2 0,0 1 0,0 0 0,0-1-1,0 0 1,0 0 0,0-1 0,0 1 0,1-1 0,-9-2-1,-14-6-1053,-41-10-4412,23 13-8336,35 6 11517</inkml:trace>
</inkml:ink>
</file>

<file path=ppt/ink/ink5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5:27.481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21 209 120,'2'-11'2082,"1"1"-1,0-1 1,1 1 0,0 0-1,0 0 1,6-9-1,17-44 6470,-29 77-8564,1 0 0,1 0 1,0 0-1,3 17 0,0 20 56,-4 8 176,-3 1 0,-18 100 0,19-134-533,7-26-374,5-13 111,-5 4 553,0 0-1,-1 0 0,0-1 0,-1 1 0,0-1 0,0 0 1,-1 0-1,-1 1 0,1-1 0,-2 0 0,1 0 1,-1 0-1,-3-12 0,-5-19 311,-27-72 1,23 74 36,7 22-48,2 0 1,-5-27-1,8 40-231,1 0 0,-1 0 0,1 0 0,0 0 0,0 0 0,0 0 0,0 0 0,1 0 0,0 1 0,0-1 0,0 0 0,0 0 0,0 0 0,1 1 1,0-1-1,-1 1 0,5-6 0,-3 11-122,1-1 1,0 1 0,-1 0 0,1 0-1,-1 0 1,0 0 0,1 0 0,-1 1-1,0 0 1,0 0 0,2 3 0,34 50 36,-34-47 42,1 1-1,0-1 0,0 0 0,1-1 0,13 13 1,-17-19 24,0 0 1,0 0-1,0 0 0,0 0 1,0-1-1,0 1 1,1-1-1,-1 0 0,0 0 1,1 0-1,-1 0 1,1-1-1,-1 0 1,1 1-1,-1-1 0,1 0 1,-1-1-1,1 1 1,-1-1-1,1 1 0,6-3 1,3-3 51,-1 0 1,0 0 0,0-1-1,-1-1 1,1 1 0,-1-2-1,-1 0 1,0 0-1,0-1 1,-1 0 0,13-18-1,25-26 119,-45 55-213,-1 0 1,0-1-1,0 1 0,0 0 1,0 0-1,0 0 1,0 0-1,0 0 1,0 0-1,-1 1 1,1-1-1,0 0 1,0 0-1,-1 0 0,1 1 1,-1-1-1,1 0 1,-1 1-1,0-1 1,0 1-1,1-1 1,-1 3-1,12 43-368,-8-22 380,-1 1 0,-2 0 0,-1-1 0,-3 32-1,1-29 29,1 1-1,2-1 1,4 36-1,-4-58-250,0 0-1,1 1 0,0-1 1,0-1-1,5 12 1,9 0-4449,9-11-6588,-9-8 4101</inkml:trace>
</inkml:ink>
</file>

<file path=ppt/ink/ink5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5:27.917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132 159 7354,'8'-27'13515,"-9"36"-13251,1-4-745,-3 19 550,-1 1-1,-1-1 1,-1 0 0,-1 0-1,-1-1 1,-2 0-1,0-1 1,-1 1-1,-1-2 1,-1 0-1,-1 0 1,-17 19-1,27-37 1870,5-10-799,12-27-513,23-47-775,3-9 203,60-116 204,-96 201-260,-1 0 0,1 1-1,0-1 1,1 1 0,-1 0-1,1 0 1,0 0-1,8-7 1,5 37-741,17 42 753,-3 1 0,33 109 0,-54-140-46,-7-24-362,1 0 1,0-1-1,1 0 0,0 0 0,12 22 1,-6-25-3135,-2-8-3236</inkml:trace>
</inkml:ink>
</file>

<file path=ppt/ink/ink5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5:28.251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0 71 9194,'3'0'2424,"1"0"-455,-1-3-145,0 0-343,0 0-321,5-2-384,0-3-360,7 1-192,3 1-88,1-2-88,7 2-8,-1-1-16,6 2-232,-2 2-768,3 1-1921,-1 1-3736,2-2-2361</inkml:trace>
</inkml:ink>
</file>

<file path=ppt/ink/ink5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5:28.637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15 0 12083,'0'14'5805,"-3"48"-5532,-3 51 460,3-82-641,1 0 0,1 1 0,2-1 0,8 57-1,-8-85-263,1 8-3504</inkml:trace>
</inkml:ink>
</file>

<file path=ppt/ink/ink5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5:28.985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0 160 2393,'25'-54'9894,"0"1"-4137,-22 49-5618,0 0 0,0 0 0,1 1 0,-1-1 0,1 1 0,-1 0 0,1 0 0,0 0 0,0 0 0,1 1 0,4-3 0,-1 3-140,0-1 0,1 1 0,-1 1 0,1-1 0,-1 2 0,1-1 0,-1 1 0,1 0 0,-1 1 0,1 0 0,-1 0 0,1 1 0,-1 0 0,0 0 0,0 1 0,9 4 0,-14-6 1,1 1 0,0-1 0,-1 1 1,1 0-1,-1 0 0,0 0 0,0 1 0,0-1 0,0 1 1,0-1-1,0 1 0,-1 0 0,1 0 0,-1 1 1,0-1-1,0 0 0,0 1 0,0-1 0,-1 1 0,1 0 1,-1-1-1,0 1 0,0 0 0,0 0 0,-1 0 1,1 0-1,-1-1 0,0 1 0,0 0 0,-1 0 0,1 0 1,-1 0-1,0 0 0,0 0 0,0-1 0,-3 8 1,0-3 29,-1 0 1,1-1 0,-1 0-1,-1 0 1,1 0 0,-1-1-1,-1 0 1,1 0 0,-1-1-1,0 1 1,0-1 0,-1-1-1,1 1 1,-13 4 0,4-2 90,0-1 1,0 0-1,-1-1 1,0-1-1,0-1 1,-23 2-1,23-5 983,21-1 290,27 1-1046,0 8-383,-1 1-1,-1 2 1,0 1-1,38 21 0,-37-17 65,1-1 0,1-2 0,49 14 0,-44-17-707,39 8 687,-51-17-5147,-2-3-5027,-14-1 2349</inkml:trace>
</inkml:ink>
</file>

<file path=ppt/ink/ink5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5:29.317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27 105 13211,'-26'-14'7228,"26"9"-4437,15 0-1758,259-23-663,-58 8 186,-222 16-459,1 0 0,0 0 0,-1 1 0,0 0 0,0 0 0,-11-4 0,11 6-138,0 0 0,0 0-1,0 0 1,0 1-1,0 0 1,0 0 0,-1 1-1,1-1 1,0 1 0,0 1-1,1-1 1,-1 1 0,0 0-1,0 0 1,1 0 0,-1 1-1,1 0 1,0 0 0,-8 7-1,7-4 3,0-1 0,1 1 1,0 0-1,0 1 0,1-1 0,-1 1 0,2 0 0,-1 0 0,1 0 0,0 1 0,0-1 0,1 1 0,0 0 0,-2 13 0,-9 92-145,1 134-1,13-229-1662,3-6-5175</inkml:trace>
</inkml:ink>
</file>

<file path=ppt/ink/ink5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5:37.470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286 232 8,'3'5'17981,"-7"-27"-15819,3-27-777,2 27-992,-2 17-317,0 0 1,0 0 0,0 0 0,0 0-1,-1 0 1,0 1 0,0-1 0,0 0 0,-1 1-1,-2-5 1,2 5-35,0-1 1,0 0-1,1 0 0,0 0 1,0 0-1,0 0 0,0 0 0,1-1 1,0 1-1,-1-7 0,3 11-47,-1 0 0,0 0 0,0 0 0,0 0 0,0 0-1,0 0 1,0 0 0,0 0 0,0 0 0,0 1 0,-1-1 0,1 0-1,0 0 1,-1 0 0,1 0 0,0 0 0,-1 0 0,1 1 0,-1-1-1,1 0 1,-1 0 0,0 1 0,1-1 0,-1 0 0,0 1 0,1-1-1,-3 0 1,-16 2-497,1 2-1,-1 0 1,-34 10 0,17-3-585,17-7-26,-10-2-9593,5 0 3043,10-1 7155</inkml:trace>
</inkml:ink>
</file>

<file path=ppt/ink/ink5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5:37.831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 41 8,'6'-3'10751,"11"-1"-5543,97-16-5222,-85 18 15,59 2-1,-31 2 115,-23-9-1030,-4 0-3419,-12 9-5068,-15-1 7992</inkml:trace>
</inkml:ink>
</file>

<file path=ppt/ink/ink5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5:38.750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164 136 8,'-2'-24'6039,"2"24"-5964,0 0 0,0-1 0,0 1 0,0 0 0,0 0 0,0 0 0,0 0 0,0 0 0,0 0 0,0 0 0,0-1 0,-1 1 0,1 0 0,0-1 600,0 1-600,0 0 0,0 0 0,-1 0 0,1 0 0,0 0 1,0 0-1,0 0 0,0 0 0,0 0 0,0 0 0,0 0 0,-1 0 0,1 0 0,0 0 0,0 0 0,0 0 0,0 0 0,0 0 0,0 0 0,0 0 0,-1 0 0,1 0 0,0 0 0,0 0 0,0 0 0,0 0 0,-1 1 600,1-1-600,0 0 0,0 0 0,0 0 0,0 0 1,0 0-1,0 0 0,0 1 0,0-1 0,-15 36 5212,6-11-6552,-104 228 1533,108-242 80,-5 14-1061,6-19 1995,4-11 2605,5-104-2962,-4 71-790,8-64-1,-6 89-143,0 0 1,0 0-1,2 0 0,-1 1 1,1 0-1,1 0 1,0 0-1,15-19 0,1 6-57,9-14-340,22 21-58,-52 18 424,0 1 1,1-1-1,-1 0 0,0 0 1,0 0-1,0 0 0,0 1 1,0-1-1,0 1 0,0-1 1,0 1-1,0-1 0,0 1 1,0-1-1,0 1 0,0 0 1,0 0-1,0-1 0,-1 1 1,1 0-1,0 0 0,0 0 1,-1 0-1,1 0 0,-1 0 1,1 0-1,-1 0 0,1 1 1,18 35-51,-17-33 80,23 38-7,-20-36 4,-1 0-1,0 0 1,-1 0-1,1 0 0,-1 1 1,-1-1-1,1 1 0,-1 0 1,2 9-1,5 109-237,-8-89 287,1-1 1,9 48-1,-8-72-66,0 0 1,1 1-1,0-1 1,0-1-1,1 1 0,0-1 1,1 0-1,0 0 0,1 0 1,0-1-1,11 11 1</inkml:trace>
</inkml:ink>
</file>

<file path=ppt/ink/ink5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5:39.121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7 134 8,'0'-1'286,"-1"1"0,1-1 1,-1 0-1,0 1 0,1-1 0,-1 0 1,1 1-1,0-1 0,-1 0 0,1 0 1,0 1-1,-1-1 0,1 0 0,0 0 0,0 1 1,0-1-1,-1 0 0,1 0 0,0 0 1,0 0-1,0 1 0,0-1 0,1 0 0,-1 0 1,0 0-1,0 1 0,0-1 0,1 0 1,0-1-1,20-19 2520,34-5-1990,-7 12-88,86-23 316,-116 33-1027,1 1-1,-1 1 1,1 0 0,-1 2 0,23 1 0,-31 3-1713,-9-4 1264,-1 0 0,1 1-1,-1-1 1,1 1 0,0-1 0,-1 1-1,1-1 1,-1 1 0,0 0-1,1-1 1,-1 1 0,1 0 0,-1-1-1,0 1 1,0 0 0,1-1 0,-1 1-1,0 0 1,0 0 0,0-1-1,0 1 1,0 0 0,1-1 0,-2 1-1,1 0 1,0 1 0,-2 3-283</inkml:trace>
</inkml:ink>
</file>

<file path=ppt/ink/ink5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5:40.842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24 17 8,'-6'-16'19576,"5"18"-18952,1 63-1881,-7 151 1190,-1 7 293,8-200-156,-1-19 643,1-5-462,-1-5-3326</inkml:trace>
</inkml:ink>
</file>

<file path=ppt/ink/ink5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5:52.264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29 68 8,'13'-14'2057,"-10"9"32,0-1 1,0 1-1,0-1 0,-1 1 1,0-1-1,0 0 1,2-8 572,-13 60-1520,-34 392-1037,41-422-98,-4 33 44,3 0 0,3 84 0,2-126 1575,-2-11-3343</inkml:trace>
</inkml:ink>
</file>

<file path=ppt/ink/ink5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5:52.793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130 151 8,'-1'-5'1222,"0"-1"-1,0 0 1,1 0-1,0 0 1,0 0 0,1 0-1,0-6 1,13-34 4711,1-4-2434,-16 50-3445,0-1-1,0 1 0,1 0 0,-1 0 1,0-1-1,0 1 0,0 0 0,0 0 0,0 0 1,-1 0-1,1 0 0,0 0 0,0 1 1,1-1-1,-1 0 0,0 0 0,0 1 0,0-1 1,0 1-1,0-1 0,0 1 0,0-1 1,0 1-1,1-1 0,-3 2 0,-32 16-536,24-11 432,1 0 0,-1 1 1,1 0-1,1 0 1,0 1-1,-13 15 1,21-22 42,-1 0 0,1 0 1,-1 0-1,1 0 1,0 0-1,0 0 1,0 0-1,0 1 0,0-1 1,0 0-1,1 1 1,-1-1-1,1 1 1,-1-1-1,1 0 0,0 1 1,0-1-1,0 1 1,1-1-1,-1 1 1,0-1-1,1 0 0,0 1 1,-1-1-1,1 0 1,0 1-1,0-1 0,0 0 1,1 0-1,-1 0 1,0 0-1,1 0 1,0 0-1,-1 0 0,1 0 1,0-1-1,0 1 1,0-1-1,0 1 1,0-1-1,3 1 0,9 6 21,1-1-1,0 0 0,0-1 0,31 7 0,-30-9-4,0 1 1,0 0 0,-1 1 0,27 15 0,-41-21-11,-1 1 1,1-1 0,0 1-1,0-1 1,0 1 0,-1 0-1,1-1 1,0 1 0,-1 0-1,1-1 1,-1 1 0,1 0 0,-1 0-1,1 0 1,-1-1 0,1 1-1,-1 0 1,0 0 0,0 0-1,1 0 1,-1 0 0,0 0 0,0 0-1,0-1 1,0 1 0,0 0-1,0 0 1,0 0 0,0 0-1,0 0 1,-1 1 0,0 1 16,-1 0-1,1 0 1,-1 0 0,0-1-1,0 1 1,0-1 0,0 1-1,0-1 1,-5 4 0,-4 2 60,-1 1 0,0-1 0,-16 7 0,-136 48 24,189-67-18602,-6-1 16964</inkml:trace>
</inkml:ink>
</file>

<file path=ppt/ink/ink5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5:53.187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44 68 888,'-5'-16'8052,"-8"-6"-2003,-3-7 379,25 58-6481,-2 1 1,-1 1 0,-2-1 0,0 1 0,-2 48 0,-21 160 283,6-109-33,4-38-845,24-136-17334,-6 21 15084</inkml:trace>
</inkml:ink>
</file>

<file path=ppt/ink/ink5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5:53.514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1 209 3681,'4'-22'1595,"1"1"1,1-1 0,1 2-1,12-25 1,-17 40-1310,0 0-1,1 0 1,0 0-1,0 0 1,0 1-1,0 0 1,1-1-1,0 1 0,0 0 1,0 1-1,0-1 1,1 1-1,-1 0 1,1 0-1,0 0 1,0 1-1,0-1 1,0 1-1,0 0 1,1 1-1,-1-1 1,8 0-1,-10 2-283,-1 0 0,0 0 0,1 1 0,-1-1 0,1 1-1,-1-1 1,0 1 0,1 0 0,-1 0 0,0 0 0,0 0 0,1 0-1,-1 0 1,0 1 0,0-1 0,-1 1 0,1 0 0,0-1 0,0 1-1,-1 0 1,1 0 0,-1 0 0,1 0 0,-1 0 0,0 0 0,0 0-1,0 1 1,0-1 0,-1 0 0,1 1 0,0-1 0,-1 1 0,0-1 0,1 0-1,-1 4 1,1 1 8,-1-1 0,0 0 0,0 0-1,0 1 1,0-1 0,-1 0 0,0 0 0,-1 0-1,1 0 1,-1 0 0,0 0 0,-1 0-1,-3 6 1,-2-2 67,0 1 0,-1-2-1,0 1 1,-1-1-1,0 0 1,-1-1 0,0 0-1,-14 7 1,-1-3-5264,0-5-5480</inkml:trace>
</inkml:ink>
</file>

<file path=ppt/ink/ink5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5:53.841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1 204 4313,'1'-3'10151,"6"-2"-4894,5-2-3492,12-4-3514,-3 1 2466,-9 3-568,-1 0 1,0-1-1,0 0 1,-1-1 0,13-13-1,-19 18-78,-1 0-1,1 0 1,-1 0 0,0-1-1,0 1 1,-1-1-1,1 1 1,-1-1 0,0 0-1,0 0 1,-1 0-1,1 0 1,-1-1 0,0 1-1,-1 0 1,1-9-1,-1 13-68,0 1-1,0-1 0,0 0 0,0 1 0,0-1 0,0 0 0,0 0 0,-1 1 0,1-1 1,0 0-1,0 1 0,-1-1 0,1 1 0,0-1 0,-1 0 0,1 1 0,0-1 0,-1 1 0,1-1 1,-1 1-1,1-1 0,-1 1 0,1-1 0,-1 1 0,0 0 0,1-1 0,-1 1 0,1 0 0,-1-1 1,-1 1-1,-20 6-441,-17 24-149,29-20 523,1 1 1,0 1-1,1-1 1,0 1-1,0 0 1,-9 23-1,15-31 55,1-1 0,0 1 0,0 0 0,0-1 0,0 1-1,1 0 1,-1 0 0,1 0 0,0 0 0,0 0 0,1-1 0,-1 1 0,1 4-1,0-6 20,1 1-1,-1-1 0,0 0 0,0 1 0,1-1 0,-1 0 0,1 0 0,0 0 1,0 0-1,0 0 0,0-1 0,0 1 0,0 0 0,0-1 0,0 0 0,1 1 1,-1-1-1,0 0 0,1 0 0,-1 0 0,4 0 0,9 1-196,1 0 1,-1-1-1,0-1 0,0 0 0,1-1 0,-1-1 1,0 0-1,0-1 0,25-9 0,0 2-1712,-5 1-3866,0-1-1,62-28 1,-77 28 5767</inkml:trace>
</inkml:ink>
</file>

<file path=ppt/ink/ink5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5:54.214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53 327 8,'0'-4'-240,"-5"-24"20209,3 25-18902,-28 50-824,27-40-246,0 0 0,1 1 1,0-1-1,0 1 0,1 0 0,0-1 0,0 1 1,1 0-1,0 0 0,0 0 0,1-1 0,2 12 0,-3-17 23,1 1-1,0-1 1,-1 1-1,1-1 1,0 0-1,0 1 1,1-1-1,-1 0 1,0 0-1,1 0 1,-1 0-1,1 0 1,0 0-1,-1 0 1,1-1-1,0 1 1,0-1-1,0 1 1,0-1-1,1 0 1,-1 0-1,0 0 1,1 0-1,-1 0 1,0 0-1,1-1 1,-1 1-1,1-1 1,-1 1-1,1-1 1,-1 0-1,1 0 1,-1 0-1,1-1 1,-1 1-1,1 0 1,-1-1-1,0 0 1,1 0-1,-1 1 1,0-1-1,3-2 1,9-3 60,-2 0-1,1-1 1,-1 0 0,0-1 0,0 0 0,-1-1 0,0 0 0,0-1-1,-1 0 1,-1-1 0,0 0 0,0 0 0,-1-1 0,0 0 0,-1-1-1,6-16 1,-13 29-60,1-1-1,-1 1 0,1-1 0,-1 0 1,0 1-1,0-1 0,1 0 1,-1 1-1,0-1 0,0 0 0,0 1 1,0-1-1,0 0 0,0 0 1,0 1-1,0-1 0,0 0 0,0 1 1,0-1-1,0 0 0,-1 0 1,1 1-1,0-1 0,0 0 0,-1 0 1,0 1-38,1 1 0,-1-1 0,1 0 0,-1 1 1,1-1-1,-1 1 0,1-1 0,0 1 0,-1-1 1,1 1-1,-1-1 0,1 1 0,0-1 0,0 1 0,-1-1 1,1 1-1,0 0 0,0-1 0,0 1 0,0-1 0,-1 1 1,1 0-1,0-1 0,0 1 0,0 0 0,0-1 1,1 1-1,-1-1 0,0 1 0,0 0 0,0-1 0,1 1 1,-1 6 34,1 0 1,0-1 0,0 1 0,0-1 0,1 0 0,0 1-1,0-1 1,1 0 0,0 0 0,0 0 0,0-1 0,0 1-1,1-1 1,0 1 0,1-1 0,-1-1 0,1 1 0,0-1-1,0 1 1,0-1 0,0-1 0,1 1 0,0-1 0,-1 0-1,10 3 1,-9-3-187,0-1 1,0-1-1,0 1 0,0-1 0,1 0 0,-1-1 0,0 1 0,0-1 1,1 0-1,-1-1 0,12-2 0,-13 2-428,1-1 1,-1 0-1,0 0 1,0-1-1,0 1 0,0-1 1,0 0-1,0 0 1,-1-1-1,1 1 0,-1-1 1,0 0-1,-1-1 1,7-6-1,-1-7-5246,-3 1-914</inkml:trace>
  <inkml:trace contextRef="#ctx0" brushRef="#br0" timeOffset="1">324 75 2945,'-5'-7'4825,"-2"-4"-1601,-1-3-567,0 4-689,3 0-751,4 1-505,-2 2-336,6 2-256,-2 4-272,1 2-752,4 3 416,1 2-361,6 4-815,0 1-1417,1 0-1920,2 4-896,-1-2 5897</inkml:trace>
</inkml:ink>
</file>

<file path=ppt/ink/ink5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5:54.584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113 113 5977,'-38'-28'11538,"-2"-23"-6073,15 17-4058,24 35-1452,1 1 0,-1-1 1,0 0-1,0 0 1,1 1-1,-1-1 1,1 0-1,-1 1 0,1-1 1,-1 1-1,1-1 1,0 1-1,0-1 1,0 1-1,0-1 0,0 0 1,0 1-1,0-1 1,0 2-1,-2 46 11,17 338 96,-2-198 75,-6-134-32,-1-7-3260,-6-18-8124</inkml:trace>
</inkml:ink>
</file>

<file path=ppt/ink/ink5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5:54.923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16 494 9690,'0'0'256,"-1"0"0,0 0 0,0 0 0,1 0 0,-1-1 0,0 1-1,1 0 1,-1 0 0,0-1 0,1 1 0,-1 0 0,1-1 0,-1 1 0,0-1 0,1 1 0,-1-1 0,1 1 0,-1-1-1,1 1 1,0-1 0,-1 1 0,1-1 0,-1 0 0,1 1 0,0-1 0,0 0 0,-1 1 0,1-1 0,0 0 0,0 0-1,0 1 1,0-1 0,0 0 0,0 0 0,0-1-47,1 0 0,0 0-1,0 0 1,0 0 0,0 0-1,1 1 1,-1-1 0,0 0 0,1 1-1,-1-1 1,4-1 0,52-34-848,-54 35 1032,53-28-243,55-31 281,-98 52-295,1-1-1,-1 0 0,-1 0 1,0-1-1,15-17 0,1 105-633,-27-72-490,9 30 3071,-1-22-5820</inkml:trace>
  <inkml:trace contextRef="#ctx0" brushRef="#br0" timeOffset="1">438 115 10122,'-7'-10'3609,"-1"-3"-1081,-1-3-567,2 3-417,2 0-504,2 2-311,3 0-241,0 1-200,0 4-144,3 1-160,1 2-200,0-1-144,6 4-481,-2 4-679,5 2-1208,3 7-2025,2 3-2025,-4 5 1545</inkml:trace>
</inkml:ink>
</file>

<file path=ppt/ink/ink5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5:55.281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164 23 13131,'-12'-10'5510,"12"9"-5417,-1 0 0,0 0 0,1 0 0,-1 0 0,0 1 1,0-1-1,0 0 0,1 0 0,-1 1 0,0-1 0,0 1 0,0-1 0,0 1 0,0-1 0,0 1 0,0-1 0,0 1 0,0 0 0,0 0 0,-1-1 0,1 1 0,0 0 0,0 0 0,0 0 0,0 0 0,0 0 0,0 1 0,0-1 0,0 0 0,-1 0 0,1 1 0,0-1 0,0 1 0,0-1 0,0 1 0,0-1 0,1 1 0,-1-1 0,0 1 0,-1 1 0,-15 12-30,0 0-1,-19 23 1,31-33-53,1 1 0,0-1 0,1 1 1,-1 0-1,1 0 0,0 1 0,0-1 1,1 1-1,-1 0 0,1-1 0,1 1 1,-1 0-1,-1 9 0,3-13 10,0-1 0,0 1 1,0-1-1,0 1 0,1-1 0,-1 1 0,0-1 0,1 1 0,-1-1 0,1 0 1,-1 1-1,1-1 0,0 0 0,-1 1 0,1-1 0,0 0 0,0 0 0,0 0 1,0 1-1,0-1 0,0 0 0,0 0 0,0-1 0,1 1 0,1 1 0,0-1 41,1 0 0,-1 0 0,0 0 0,1 0 0,-1-1 0,1 0 0,-1 1 0,1-1 0,-1 0 0,6-2 0,6 0-104,-1-1 0,0-1 0,0-1 0,14-6 0,17-12-2733,-18 5-3702,-10 3-4752</inkml:trace>
</inkml:ink>
</file>

<file path=ppt/ink/ink5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5:55.606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21 286 8,'3'-7'1169,"0"1"-1,0-1 1,-1 0-1,1 0 1,-2 0-1,1 0 1,-1 0 0,0 0-1,0 0 1,-1 0-1,0 0 1,-2-11 0,-1-15 2090,-12-41 1,13 63-3014,-17-55 3022,19 66-3180,1 28-1488,112 728 1149,-56-445 231,-9 125 46,-45-346-4,-5 0 0,-25 166 0,-2-118 30,14-67 42,-11 104 0,25-175-91,1 0-1,0 1 0,0-1 1,0 0-1,0 1 0,0-1 0,0 0 1,-1 1-1,1-1 0,0 0 1,0 1-1,0-1 0,0 0 1,0 1-1,0-1 0,1 1 0,-1-1 1,0 0-1,0 1 0,0-1 1,0 0-1,0 0 0,0 1 0,1-1 1,-1 0-1,0 1 0,0-1 1,0 0-1,1 1 0,-1-1 0,0 0 1,0 0-1,1 0 0,-1 1 1,0-1-1,1 0 0,-1 0 0,0 0 1,0 0-1,1 1 0,0-1 1,13-11-34,2-9-3493,-5 4-6862</inkml:trace>
</inkml:ink>
</file>

<file path=ppt/ink/ink5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5:57.059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27 330 2649,'-12'-64'11292,"-2"-12"-2487,14 181-8715,8 84 135,-7-200 110,1 1-1,0-1 1,1 0-1,0 1 1,0 0 0,1 0-1,0 0 1,9-15-1,1 1-446,1 1-1,24-29 1,-35 46 59,0 1 1,0 0-1,1 1 1,-1-1 0,1 1-1,1 0 1,-1 0-1,7-4 1,-11 8 25,0-1 0,0 1 0,0 0 0,0 0 0,-1-1 0,1 1 0,0 0 0,0 0 1,0 0-1,0 0 0,0 0 0,0 0 0,0 1 0,0-1 0,0 0 0,0 0 0,0 1 0,0-1 0,0 0 1,0 1-1,0-1 0,1 2 0,0 0-5,0 0-1,0 0 1,-1 0 0,1 1 0,0-1-1,-1 1 1,0-1 0,1 1 0,-1-1 0,0 1-1,1 4 1,8 57-44,-6-33 91,42-88 942,-41 49-915,1 0-75,-1-1 0,2 1 0,-1 0 0,1 1 0,0 0 0,1 0 0,-1 0 0,1 1 0,15-9 0,-22 15 9,0 0-1,0 0 1,0 0-1,0 0 1,0 0-1,0 1 1,0-1 0,-1 0-1,1 1 1,0-1-1,0 0 1,0 1-1,0-1 1,-1 1-1,1-1 1,0 1-1,-1-1 1,1 1-1,0 0 1,-1-1-1,1 1 1,-1 0 0,1 0-1,-1-1 1,1 1-1,-1 0 1,1 0-1,-1 0 1,0 0-1,0 0 1,1-1-1,-1 3 1,11 34-147,-10-32 140,0-1 34,1 1 1,-1 0 0,1-1-1,0 1 1,0 0 0,0-1-1,0 0 1,1 0 0,0 0-1,0 0 1,0 0-1,0 0 1,0-1 0,6 5-1,-7-7 9,1 0 0,-1 0-1,0 0 1,1 0-1,-1 0 1,1-1 0,-1 1-1,1-1 1,-1 0-1,1 0 1,-1 0-1,1 0 1,0 0 0,-1 0-1,1-1 1,-1 1-1,1-1 1,-1 0 0,0 1-1,1-1 1,-1 0-1,0-1 1,1 1 0,-1 0-1,0-1 1,0 1-1,0-1 1,2-2 0,58-48 147,-36 28-179,50-33 1,-75 56-4,0 1 0,0-1 0,0 1 0,1-1 0,-1 1 0,0-1 0,1 1 0,-1 0 0,0 0 0,1 0 0,-1 0 0,0 0 0,1 0 0,-1 0 0,0 0 1,0 0-1,1 1 0,-1-1 0,0 0 0,1 1 0,-1-1 0,0 1 0,0 0 0,0-1 0,2 2 0,-2-1 28,0 0 1,0-1-1,1 1 0,-1 0 0,1-1 1,-1 1-1,0-1 0,1 1 0,-1-1 1,1 0-1,-1 0 0,1 1 0,-1-1 0,1 0 1,-1 0-1,1 0 0,-1-1 0,1 1 1,-1 0-1,0-1 0,1 1 0,-1-1 1,1 1-1,1-2 0,31-17 146,78-51 11,-102 63-114,-1 0 1,0-1 0,0 0 0,-1 0 0,0-1 0,0 0 0,-1-1-1,9-16 1,-15 26-48,-1-1 0,1 1 0,-1-1 0,0 1 0,1-1 0,-1 1 0,0-1 0,1 1-1,-1-1 1,0 1 0,0-1 0,1 0 0,-1 1 0,0-1 0,0 1 0,0-1 0,0 0 0,0 1 0,0-1 0,0 0-1,0 1 1,0-1 0,0 1 0,0-1 0,0 0 0,-1 1 0,1-1 0,0 1 0,0-1 0,-1 0 0,1 1-1,0-1 1,-1 1 0,1-1 0,0 1 0,-1-1 0,0 0 0,-1 1-33,0 0-1,0-1 1,0 1 0,0 0-1,0 0 1,0 0 0,0 0-1,0 1 1,0-1 0,0 1 0,-3 0-1,-50 23-505,40-16 499,0 2 0,1 0 0,0 1-1,1 0 1,0 1 0,1 0 0,1 1 0,-15 20-1,23-30 37,1 1 0,0 0-1,0-1 1,0 1 0,0 0-1,0 0 1,1 0 0,-1 0 0,1 1-1,0-1 1,1 0 0,-1 0-1,1 1 1,-1-1 0,2 0-1,-1 1 1,0-1 0,1 0-1,-1 1 1,1-1 0,1 0 0,-1 0-1,0 0 1,1 0 0,0 0-1,0 0 1,0 0 0,1-1-1,-1 1 1,1-1 0,0 1-1,-1-1 1,2 0 0,-1 0 0,0 0-1,1-1 1,6 5 0,1-1 7,0 0 1,0 0-1,1-2 0,-1 1 1,1-2-1,0 1 1,0-2-1,0 1 1,1-2-1,-1 1 1,1-2-1,-1 0 1,0 0-1,1-1 0,18-4 1,-3-1-23,0-1 1,0-1-1,-1-1 0,0-1 1,41-23-1,-62 29 44,0 1 0,1-1-1,-2 0 1,1-1 0,0 1 0,-1-1-1,0-1 1,0 1 0,-1-1 0,1 1 0,-1-1-1,0 0 1,-1-1 0,6-12 0,-9 18-29,1-1 0,-1 1 0,0 0 0,0 0 0,0-1 0,0 1 0,0 0 0,0-1 0,0 1 0,0 0 0,-1 0 0,1-1 0,0 1 0,-1 0 0,1 0 0,-1 0 0,0 0 0,1-1 0,-1 1 0,0 0 0,1 0 0,-1 0 0,0 0 0,0 1 0,0-1 0,0 0 0,0 0 0,0 0 0,0 1 0,0-1 0,0 0 0,-1 1 0,1-1 0,0 1 0,0 0 0,0-1 0,-1 1 0,1 0 0,0 0 0,-1 0 0,1 0 0,0 0 0,0 0 0,-2 0 0,-6-1-87,0 1 0,-1 0 0,1 0-1,-13 3 1,15-2 64,0 1-1,0-1 1,1 2-1,-1-1 1,1 0-1,0 1 1,0 1-1,0-1 1,0 1-1,0 0 1,1 0-1,0 0 1,-1 1 0,-5 8-1,9-10 16,0-1 0,0 1-1,1 0 1,-1 1 0,1-1-1,0 0 1,0 0 0,0 0 0,0 1-1,1-1 1,-1 1 0,1-1 0,0 0-1,0 1 1,0-1 0,1 1 0,-1-1-1,1 0 1,-1 1 0,1-1 0,0 0-1,1 0 1,-1 1 0,0-1 0,1 0-1,0 0 1,0-1 0,0 1 0,0 0-1,0-1 1,4 4 0,-3-2 20,0-1 0,1 0 1,0 0-1,-1 0 0,1 0 1,0-1-1,0 1 0,1-1 0,-1 0 1,0-1-1,1 1 0,-1-1 1,1 1-1,0-1 0,-1-1 1,1 1-1,0-1 0,-1 1 0,1-2 1,0 1-1,0 0 0,-1-1 1,1 0-1,0 0 0,-1 0 1,1-1-1,-1 1 0,1-1 0,-1 0 1,4-3-1,7-2 52,-1-2 0,0 0 0,0 0 1,-1-1-1,0-1 0,-1 0 0,15-18 0,-26 28-40,0 0 1,0 0-1,0-1 0,0 1 0,0 0 0,0 0 0,-1 0 0,1-1 1,0 1-1,-1 0 0,1-1 0,-1 1 0,0 0 0,1-1 0,-1 1 1,0-2-1,0 2-14,0 1 0,0-1 0,0 1 0,-1-1 0,1 1 1,0 0-1,0-1 0,-1 1 0,1 0 0,0-1 0,0 1 1,-1 0-1,1-1 0,0 1 0,-1 0 0,1-1 0,0 1 0,-1 0 1,1 0-1,-1 0 0,1-1 0,0 1 0,-1 0 0,1 0 1,-1 0-1,1 0 0,-1 0 0,1 0 0,-1 0 0,1 0 0,-1 0 1,-1 0-25,0 0 0,1 0 0,-1 0 0,0 1 0,1-1 0,-1 1 0,0-1 0,1 1 0,-1 0 0,1 0 0,-1 0 0,1 0 0,-1 0 0,1 0 0,0 0 0,0 0 0,-1 0 0,1 0 0,0 1 0,0-1 0,0 1 0,0-1 0,0 1 0,-1 2 0,1-1 7,0 0-1,0-1 1,0 1 0,1 0-1,-1 0 1,1-1-1,-1 1 1,1 0 0,0 0-1,0 0 1,0 0-1,0 0 1,1-1 0,-1 1-1,1 0 1,0 0-1,0 0 1,2 3 0,-2-5 14,0 1 1,0-1 0,1 0 0,-1 0 0,0 0 0,1 0 0,-1 0-1,1-1 1,-1 1 0,1 0 0,0-1 0,-1 1 0,1-1-1,0 1 1,-1-1 0,1 0 0,0 0 0,-1 0 0,1 0 0,0 0-1,-1 0 1,1 0 0,0 0 0,-1-1 0,1 1 0,0-1-1,-1 1 1,1-1 0,-1 0 0,1 1 0,2-3 0,13-7 35,0-1 1,-2 0 0,1-1 0,-1-1-1,-1-1 1,0 0 0,13-18 0,-14 17-9,-12 14-23,4-4 46,0 0-1,0-1 1,-1 1-1,0-1 1,0 0 0,-1 0-1,5-9 1,-9 11 118,-3 9-530,-5 10-138,7-8 481,0 0-1,1 0 1,0 0 0,0 0 0,0 0-1,1 1 1,0-1 0,0 0-1,1 1 1,0-1 0,0 0 0,1 0-1,0 0 1,0 0 0,0 0 0,6 10-1,-7-16 15,-1 0 0,0 0-1,0 0 1,0 0-1,-1-1 1,1 1 0,0 0-1,0 0 1,0 0-1,0 0 1,-1-1 0,1 1-1,0 0 1,-1 0 0,1 0-1,-1-1 1,1 1-1,-1 0 1,1-1 0,-1 1-1,0 0 1,1-1 0,-1 1-1,0-1 1,1 1-1,-1-1 1,0 1 0,0-1-1,-1 1 1,-29 15 59,23-12-49,-33 12 18,-8 3-1772,35-11-3032,3 1-3504</inkml:trace>
</inkml:ink>
</file>

<file path=ppt/ink/ink5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5:58.681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61 746 10954,'-12'-14'3206,"9"11"-2639,1 1 0,-1-1-1,1 0 1,0 0 0,0 0 0,0 0 0,0 0-1,1 0 1,-1 0 0,1-1 0,0 1 0,0 0 0,0-1-1,-1-5 1,2 9-128,-10 51-327,7-41-104,0 1-1,1-1 1,1 1 0,-1 0-1,1 0 1,1 0 0,0 0 0,3 15-1,-3-25 3,1 0 0,-1 0-1,1 0 1,0 0 0,-1 0 0,1 0-1,0 0 1,0-1 0,0 1 0,0 0-1,0-1 1,-1 1 0,1 0-1,0-1 1,0 1 0,1-1 0,-1 1-1,0-1 1,0 0 0,0 0 0,0 1-1,0-1 1,0 0 0,0 0-1,0 0 1,1 0 0,-1 0 0,0 0-1,0 0 1,0-1 0,0 1 0,0 0-1,0-1 1,0 1 0,0-1-1,0 1 1,0-1 0,0 1 0,1-2-1,45-20 120,-46 21-137,7-5 4,0 0 0,0 0 0,0-1 0,-1 0 0,0-1 0,-1 1 0,0-1 0,0 0 0,7-14 0,1 0-2,0 59-2076,-13-34 2104,0 0 0,1 0 0,-1-1 0,1 1 0,-1-1 0,1 1 0,0-1 0,0 0 0,0 0 0,0 0 0,0 0 0,1 0 0,-1 0 1,0 0-1,5 1 0,0-2 24,-1-1 1,1-1-1,-1 1 1,0-1 0,1 0-1,-1-1 1,0 1-1,0-1 1,0 0-1,0-1 1,0 1 0,10-8-1,65-47 193,-74 51-203,11-7 94,-1 0 0,-1-1 0,0-2 0,-1 1 1,-1-2-1,22-30 0,-35 45-92,0 1 1,0 0-1,-1-1 1,1 1-1,-1 0 1,1-1-1,-1 1 1,1-1-1,-1 1 1,0-1-1,1 1 0,-1-1 1,0 1-1,0-1 1,0 0-1,-1-2 1,1 4-36,0-1 1,-1 0-1,1 1 1,-1-1 0,1 1-1,-1-1 1,1 1-1,-1 0 1,1-1-1,-1 1 1,1-1-1,-1 1 1,1 0 0,-1-1-1,0 1 1,1 0-1,-1 0 1,1 0-1,-1-1 1,0 1-1,1 0 1,-1 0 0,0 0-1,1 0 1,-2 0-1,-3 1-44,1-1-1,-1 1 1,1 0-1,0 0 1,0 1 0,-1-1-1,1 1 1,0 0-1,-5 3 1,6-3 21,-1 0 0,1 1 1,0-1-1,-1 1 0,1 0 1,0 0-1,0 0 0,1 0 1,-1 0-1,1 1 0,0-1 1,0 1-1,0 0 0,0 0 0,-1 4 1,2-6 4,1 1 1,0-1-1,0 0 0,0 1 1,0-1-1,1 0 0,-1 1 1,1-1-1,-1 0 1,1 1-1,0-1 0,0 0 1,-1 0-1,2 0 1,-1 1-1,0-1 0,0 0 1,1-1-1,-1 1 1,1 0-1,0 0 0,-1-1 1,1 1-1,0-1 1,0 1-1,0-1 0,4 2 1,51 22-357,-49-23 281,1 1 1,-1 0-1,0 1 0,0 0 0,0 0 1,10 8-1,-14-9-66,-4-3 158,0 1 1,1-1-1,-1 0 0,0 1 1,1-1-1,-1 0 0,0 1 1,1-1-1,-1 0 0,1 1 1,-1-1-1,1 0 0,-1 0 1,1 1-1,-1-1 0,0 0 1,1 0-1,-1 0 0,1 0 0,-1 0 1,1 0-1,0 1 0,-1-1 1,1 0-1,-1-1 0,1 1 1,-1 0-1,1 0 0,-1 0 1,1 0-1,-1 0 0,1 0 1,-1-1-1,0 1 0,1 0 1,-1 0-1,1-1 0,-1 1 0,1 0 1,-1-1-1,0 1 0,1-1 1,12-6-18,55-27 7,-23 12 40,-1-1 1,66-48-1,-108 71-5,-1-1-1,0 0 0,1 0 0,-1 0 0,0 0 0,0 0 0,0 0 0,0 0 0,0 0 0,0-1 0,0 1 0,0 0 0,-1-1 0,1 1 0,0 0 1,-1-1-1,1 1 0,-1-1 0,1 1 0,-1-1 0,0-1 0,0 2-12,0 0-1,-1 0 1,1 0 0,-1 1 0,0-1-1,1 0 1,-1 0 0,1 0 0,-1 1 0,0-1-1,0 0 1,0 1 0,1-1 0,-1 0-1,0 1 1,0-1 0,0 1 0,0-1-1,0 1 1,0 0 0,0-1 0,-1 1-1,-4-2-39,0 1-1,0 0 1,0 0-1,0 1 1,0 0-1,0 0 0,0 0 1,-12 3-1,4 3 4,1 0 0,0 1 0,0 0-1,1 2 1,0-1 0,0 1 0,1 1 0,0 0-1,1 0 1,0 1 0,1 1 0,0 0 0,1 0-1,-10 19 1,17-30 12,0 0 0,0 0 1,1 0-1,-1 0 0,0 0 0,1 0 0,-1 0 0,1 0 0,-1 0 0,1 1 0,-1-1 1,1 0-1,0 0 0,0 1 0,-1-1 0,1 0 0,0 0 0,0 1 0,0-1 0,0 0 1,1 0-1,-1 1 0,0-1 0,1 2 0,1-2 11,-1-1 1,0 1-1,0-1 1,0 0-1,1 0 0,-1 1 1,0-1-1,0 0 1,1 0-1,-1 0 0,0 0 1,0-1-1,1 1 1,-1 0-1,0-1 0,0 1 1,0 0-1,1-1 1,0 0-1,59-30 218,-16-4-161,-37 28-51,1-1 0,1 1 1,-1 1-1,1 0 0,0 0 1,12-4-1,-18 10-40,0 1-1,-1-1 1,1 1-1,0 0 1,-1 1 0,1-1-1,-1 1 1,0-1 0,1 1-1,4 4 1,14 5 77,-15-9-22,-1 0 0,1-1 0,-1 0 0,1 0 0,0-1 0,-1 1 0,1-1 0,0-1 0,-1 0 0,1 0 0,-1 0 0,1 0 0,-1-1-1,1 0 1,-1-1 0,0 1 0,0-1 0,0 0 0,0-1 0,-1 1 0,1-1 0,-1 0 0,0-1 0,0 1 0,-1-1 0,1 0 0,6-9 0,-3 3 13,-1 0 0,0-1 0,-1 1 0,0-1 0,0 0 0,-2-1 1,1 1-1,-2-1 0,1 0 0,-2 0 0,0 0 0,0 0 0,-1-16 0,-9-98 330,7 179-1105,-7 52 0,5-82 776,-1 1 0,0-2 0,-2 1-1,-1 0 1,-14 29 0,21-51-19,0 0 1,0 0 0,0 0-1,1 0 1,-1 0-1,0 0 1,0 0 0,0 0-1,0 0 1,0 0-1,0 0 1,0 0 0,0 0-1,0 0 1,0 0-1,0 0 1,0 0 0,0 0-1,0 0 1,1 0 0,-1 0-1,0 0 1,0 0-1,0 0 1,0 0 0,0 0-1,0 0 1,0 0-1,0 0 1,0 0 0,0 0-1,0 0 1,0 1-1,0-1 1,0 0 0,0 0-1,0 0 1,0 0-1,0 0 1,0 0 0,0 0-1,0 0 1,0 0-1,0 0 1,0 0 0,0 0-1,0 0 1,0 0-1,0 1 1,0-1 0,0 0-1,0 0 1,11-7 488,9-10-300,-16 14-225,-1 0 0,1 0 0,0 0 1,0 0-1,0 1 0,0 0 0,0 0 1,1 0-1,-1 0 0,0 1 0,1-1 1,0 1-1,-1 0 0,10 0 0,-11 1-30,0 1 0,-1 0 0,1-1 0,-1 1 0,1 0 0,-1 0 0,1 0 0,-1 1 0,0-1 0,0 0 0,1 1 0,-1 0 0,0-1 0,0 1 0,-1 0 0,1 0 0,0 0 0,0 0 0,-1 1 0,0-1 0,1 0 0,-1 1 0,0-1 0,0 0 0,0 1 0,0 0 0,0 4 0,1 2-209,0 0 0,-1-1 0,0 1 0,-1 0 0,1 0 0,-3 17 0,1-24 234,1 1-1,0-1 1,-1 0 0,0 0 0,1 0-1,-1 0 1,0 1 0,0-1-1,0 0 1,0-1 0,-1 1-1,1 0 1,-3 3 0,2-4 38,1 0-1,0-1 1,0 1 0,0-1-1,-1 1 1,1-1 0,0 1-1,-1-1 1,1 0 0,0 0-1,-1 0 1,1 0 0,0 0-1,-1 0 1,1 0 0,0 0-1,-1 0 1,1 0 0,0-1-1,0 1 1,-1-1 0,1 1-1,0-1 1,0 1 0,-2-2-1,2 1-9,0 1 0,1 0 1,-1-1-1,1 1 0,-1 0 0,1-1 0,-1 1 0,1-1 0,-1 1 0,1 0 0,0-1 0,-1 1 0,1-1 0,-1 0 0,1 1 0,0-1 0,0 1 0,-1-1 0,1 0 0,0 1 0,0-1 0,0 1 0,0-1 0,0 0 0,0 1 0,0-1 0,0 0 0,0 1 0,0-2 0,10-20-239,22-13-149,-5 9 577,0 0 0,-3-2 1,0-1-1,-1-1 1,-2-1-1,-2-1 0,25-53 1,-26 50 128,-2 2 235,21-57 0,-33 79-418,-2 0 1,1 0-1,-1 0 0,-1 0 0,0 0 0,0-1 0,-1 1 0,-1 0 0,-3-21 0,4 31-129,0-1 0,0 1 0,0 0 1,0-1-1,-1 1 0,1 0 0,-1-1 0,1 1 1,-1 0-1,1-1 0,-1 1 0,0 0 1,1 0-1,-1 0 0,0 0 0,0 0 1,0 0-1,0 0 0,0 0 0,0 0 1,0 0-1,-1 0 0,-1-1 0,2 2-25,-1 0 0,1 0 0,-1 1-1,1-1 1,0 0 0,-1 0 0,1 1-1,0-1 1,-1 1 0,1-1 0,0 1 0,0 0-1,-1-1 1,1 1 0,0 0 0,0 0-1,0 0 1,-2 2 0,-3 3-46,0 1 0,1-1 0,-1 1 0,2 1 0,-1-1 0,-4 10 0,-1 10 27,1 0 0,2 1 0,0-1 0,-3 37 0,-1 115 69,10-172-111,1 1 0,1-1 0,-1 1 0,1-1 0,1 0-1,2 12 1,-3-17 57,0 0-1,-1-1 0,1 1 1,0-1-1,0 1 0,-1-1 1,1 0-1,0 1 0,1-1 1,-1 0-1,0 0 0,0 0 1,0 1-1,1-1 0,-1 0 1,1-1-1,-1 1 0,1 0 1,-1 0-1,1-1 0,-1 1 1,1-1-1,-1 1 0,1-1 1,0 0-1,-1 1 0,1-1 1,0 0-1,-1 0 0,1 0 1,0 0-1,-1-1 0,1 1 1,3-1-1,9-3 62,-1-1 0,1-1 0,-1 0 0,0 0 0,-1-1-1,0-1 1,0 0 0,0-1 0,-1 0 0,0-1 0,-1 0 0,0 0-1,-1-1 1,0-1 0,0 1 0,10-21 0,-15 18 245,-14 22-517,-14 21-164,20-20 371,1 0 1,0 0 0,0 0-1,1 0 1,0 0-1,1 1 1,0-1-1,0 1 1,2 10 0,-1-18 17,0 1 1,0-1 0,0 0 0,0 0 0,1 0 0,-1 0-1,1 0 1,-1 0 0,1 0 0,0 0 0,0 0 0,0 0-1,0 0 1,0 0 0,0-1 0,1 1 0,-1 0 0,1-1-1,-1 1 1,1-1 0,-1 0 0,1 1 0,0-1 0,0 0-1,0 0 1,0 0 0,-1 0 0,1 0 0,0-1-1,1 1 1,-1-1 0,0 1 0,0-1 0,0 0 0,0 1-1,0-1 1,0 0 0,0 0 0,1-1 0,-1 1 0,0 0-1,0-1 1,0 1 0,0-1 0,3-1 0,4-2 68,-1 1 0,1-1 0,0-1 0,-1 0 1,0 0-1,0-1 0,-1 0 0,1 0 0,-1-1 0,-1 0 1,1 0-1,-1 0 0,8-14 0,-11 8-4540</inkml:trace>
</inkml:ink>
</file>

<file path=ppt/ink/ink5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5:59.398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52 162 8,'-7'-13'-84,"-7"-12"2379,-11-13 5363,25 37-7365,-1 0 0,0 0 0,1 0 0,-1 0 0,1 0 0,-1 0 0,1 0 0,0 0 0,0 0 0,-1 0 0,1-1 0,0 1 0,0 0 0,0 0 0,0 0 0,0 0 0,0-1 0,1 0 0,0-1 234,0-1 0,1 1 1,-1 0-1,1 0 0,0-1 1,0 1-1,5-5 0,-5 6-174,0 0-1,0 0 0,-1 0 1,1 0-1,-1 0 0,0 0 1,1-1-1,-1 1 0,0 0 1,0-1-1,-1 1 0,2-4 1,-2 6-312,16 39-1249,2 13 1151,-1 0 1,-3 1 0,-3 1-1,6 61 1,5 225 130,-22-340-74,6 450 62,1 19 21,1-301-14,4 251 233,-14-280-155,-20 139 0,15-240-91,-19 63 0,-4 10 19,29-107-70,1-1-1,-1 1 0,0 0 1,1-1-1,0 1 1,0-1-1,0 1 0,0 0 1,1-1-1,-1 1 1,1 0-1,1 3 0,2-9 118,-1-1-1,1 1 0,-1-1 0,0 0 0,0 1 1,0-1-1,3-6 0,-2 2-183,0 1 0,0-1 0,-1 0 0,0 0 0,-1-1 0,0 1 0,3-16 0,-3 7-4792,-2 0-4611</inkml:trace>
</inkml:ink>
</file>

<file path=ppt/ink/ink5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6:00.510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194 526 8,'0'-20'438,"-13"0"6888,11 19-6640,1 0 1,-1-1-1,1 1 0,0-1 1,-1 1-1,1-1 0,0 0 1,0 1-1,0-1 0,1 0 1,-1 0-1,0-2 0,-2-25 2518,3 23-2845,-1-1 0,1 1 1,-1 0-1,0 0 1,0 0-1,-1 0 0,-3-9 1,4 14-346,1 0 1,-1 0 0,0 0-1,1 0 1,-1 0-1,0 1 1,0-1 0,1 0-1,-1 0 1,0 1-1,0-1 1,0 0 0,0 1-1,0-1 1,0 1-1,0 0 1,0-1 0,0 1-1,-2-1 1,1 1-32,-1 0 0,0 0 1,1 1-1,-1-1 1,1 0-1,-1 1 0,1 0 1,-1-1-1,1 1 0,-1 0 1,-3 3-1,-2 1-5,0 0-1,1 1 1,-1 0 0,2 0-1,-1 1 1,0 0-1,1 0 1,1 0 0,-1 1-1,-5 10 1,9-14 13,-1 0 0,1 0 0,0 0 0,0 0 0,0 0 0,1 0 0,-1 0 0,1 1 0,0-1 0,0 1 0,1-1 0,-1 1 0,1-1 0,0 1-1,0-1 1,1 1 0,-1-1 0,1 0 0,0 1 0,0-1 0,1 0 0,-1 1 0,3 4 0,-3-8 24,0 0-1,1 0 0,-1 0 1,0 0-1,1 0 1,-1 0-1,0-1 0,1 1 1,-1 0-1,1-1 1,-1 1-1,1-1 1,-1 1-1,1-1 0,-1 0 1,1 0-1,0 0 1,-1 0-1,1 0 1,-1 0-1,1 0 0,-1 0 1,1-1-1,0 1 1,-1 0-1,1-1 0,-1 0 1,0 1-1,1-1 1,-1 0-1,1 0 1,-1 1-1,0-1 0,2-2 1,5-2 53,0-1 0,0 0 0,-1 0-1,8-8 1,-7 4 29,0 0-1,-1 0 0,11-23 0,-13 23-87,1 0 0,0 0-1,1 0 1,11-13-1,-16 30-145,0-1-1,0 0 1,1 1-1,0-1 1,0 0-1,0 0 1,8 10-1,-5-8 138,0 2 16,1-1-1,0 0 0,1 0 0,0 0 1,16 12-1,-22-19-11,1-1-1,0 1 1,-1-1-1,1 0 1,0 0-1,0 0 1,0 0-1,-1 0 1,1 0-1,0-1 1,0 1-1,0-1 1,0 0-1,0 0 1,0 0-1,0-1 1,0 1 0,0 0-1,0-1 1,0 0-1,0 0 1,0 0-1,0 0 1,-1 0-1,1-1 1,0 1-1,3-4 1,8-5 25,0 0 0,0-1 0,-1-1-1,-1 0 1,0 0 0,-1-1 0,0-1 0,15-26 0,-24 36-52,1-1 0,-1 1 0,1 0 0,0 0 0,0 0 0,1 1 0,-1-1 0,1 1 0,0-1 0,0 1 0,0 1 0,0-1 0,9-4 1,-13 7 35,0 0 1,1 0 0,-1 0 0,0 0-1,0 0 1,1 0 0,-1 0 0,0 0-1,1 0 1,-1 0 0,0 0 0,1 0-1,-1 0 1,0 0 0,0 0 0,1-1-1,-1 1 1,0 0 0,0 0 0,1 0-1,-1 0 1,0-1 0,0 1 0,0 0-1,1 0 1,-1-1 0,0 1 0,0 0-1,0 0 1,0-1 0,1 1 0,-1 0 0,0 0-1,0-1 1,0 1 0,0 0 0,0-1-1,0 1 1,0 0 0,0-1 0,0 1-1,0 0 1,0 0 0,0-1 0,0 1-1,0 0 1,0-1 0,0 1 0,0 0-1,0 0 1,-1-1 0,1 1 0,0 0-1,0 0 1,0-1 0,0 1 0,-1 0-1,1 0 1,0-1 0,0 1 0,-1 0-1,0-1-15,0 1 0,0-1 0,0 0 0,0 1 0,0 0-1,0-1 1,0 1 0,0 0 0,0-1 0,0 1-1,0 0 1,-1 0 0,1 0 0,0 0 0,0 0-1,0 0 1,-2 1 0,-2 1-28,0 0 1,0 0-1,0 1 0,0 0 0,0 0 1,1 0-1,0 0 0,-1 1 1,1 0-1,1 0 0,-1 0 0,0 0 1,1 0-1,0 1 0,0-1 1,0 1-1,1 0 0,0 0 0,-1 0 1,2 0-1,-1 1 0,1-1 1,-1 0-1,0 11 0,2-12 31,0 0 0,0 0 0,0-1 0,0 1 0,0 0 0,1 0 0,0-1 0,0 1 0,0 0 0,0-1 0,0 1-1,1-1 1,-1 0 0,1 1 0,0-1 0,0 0 0,1 0 0,-1 0 0,0 0 0,1 0 0,0-1 0,0 1 0,0-1 0,0 0 0,0 0 0,0 0-1,0 0 1,1 0 0,-1-1 0,1 1 0,-1-1 0,1 0 0,-1 0 0,1 0 0,0-1 0,7 1 0,-2-1-2,1-1 1,-1 0 0,1 0-1,-1-1 1,0 0-1,0-1 1,0 0 0,0 0-1,0-1 1,0 0-1,-1-1 1,0 0 0,0 0-1,14-12 1,-5 3 5,-1-1-1,0 0 1,-1-2 0,-1 0 0,16-24 0,-22 27 34,0-1 1,-1 0-1,0-1 1,-1 0-1,-1 0 1,0 0 0,-1 0-1,-1-1 1,1-18-1,-2-9 305,-2 1 1,-6-56-1,9 180-1344,4 57 973,-5-124 35,0 0-1,1 0 0,0 0 0,2 0 1,-1-1-1,1 0 0,10 17 1,-15-28-19,1-1 0,0 0 1,0 1-1,0-1 0,0 0 1,0 0-1,0 0 0,0 0 1,0 0-1,0 0 0,0 0 1,1 0-1,-1 0 0,0 0 0,1-1 1,-1 1-1,1 0 0,-1-1 1,1 1-1,-1-1 0,1 0 1,-1 0-1,1 1 0,-1-1 1,1 0-1,-1 0 0,1 0 1,-1 0-1,1-1 0,-1 1 1,1 0-1,2-1 0,3-3 1,1 1 1,-1-1-1,0 0 0,0-1 0,8-6 0,24-13-125,-24 66-749,-15-40 868,1 0 1,-1 0 0,1 0-1,0 0 1,0 0-1,0 0 1,0 0 0,0-1-1,0 1 1,0 0 0,0-1-1,1 1 1,-1 0-1,1-1 1,-1 0 0,1 1-1,0-1 1,-1 0 0,1 0-1,0 0 1,0 0-1,0 0 1,3 1 0,-1-1-60,1-1 0,-1 1 0,1-1 0,-1 0 0,1 0 1,-1 0-1,1-1 0,-1 0 0,1 1 0,6-4 0,49-22-4361,-14-3-6771,-26 11 6190</inkml:trace>
</inkml:ink>
</file>

<file path=ppt/ink/ink5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6:00.850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422 80 17540,'-11'-10'1521,"5"5"-724,0-1-1,0 0 0,1 0 1,-9-12-1,13 18-753,1-1 0,0 0 1,-1 1-1,1-1 0,0 0 1,-1 1-1,1-1 0,0 0 0,0 0 1,0 1-1,0-1 0,0 0 1,0 0-1,0 1 0,0-1 0,0 0 1,0 0-1,0 1 0,0-1 1,0 0-1,0 0 0,1 1 0,-1-2 1,1 1-47,0 0 0,1 0 0,-1 0-1,0 1 1,0-1 0,0 0 0,1 0 0,-1 1 0,0-1 0,1 1 0,-1-1 0,1 1 0,-1 0 0,0-1 0,1 1 0,-1 0 0,2 0-1,-2 0-44,0 0-1,0 0 0,0-1 0,1 1 0,-1 0 0,0 1 0,0-1 0,0 0 0,0 0 0,0 0 0,0 1 0,0-1 0,0 0 0,0 1 1,0-1-1,0 1 0,0-1 0,-1 1 0,1-1 0,0 1 0,0 0 0,0-1 0,-1 1 0,1 0 0,0 0 0,0 1 0,0 0-204,0 0 0,0 0 0,-1 0 0,1 1 0,0-1-1,-1 0 1,0 1 0,0-1 0,1 0 0,-1 1 0,-1 2 0,0 4-1764,0 0 0,-1-1 1,0 1-1,-1 0 1,-3 9-1,-9 7-3795,-6-2 4064</inkml:trace>
  <inkml:trace contextRef="#ctx0" brushRef="#br0" timeOffset="1">31 356 6945,'-8'1'4776,"-15"0"6078,30-4-10523,-1 0-1,1-1 0,-1 0 0,0 0 0,6-5 0,22-14-479,-18 16-129,-1 1 0,1 0 0,0 1 0,1 0 0,-1 2 0,1 0 0,21-1 0,14 6-4099,0 8-4103,-24 1-838</inkml:trace>
</inkml:ink>
</file>

<file path=ppt/ink/ink5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6:02.303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77 496 8362,'-2'3'7378,"-4"4"-4577,-13 18-2875,11-12 214,0 0 0,1 1 0,0 0 0,-6 20 0,12-30-85,0-1 0,0 1 0,0 0 0,0 0 0,0 0 0,1 0 0,-1 0 0,1-1 0,0 1 0,0 0 0,1 0 0,-1 0 0,1 0 0,0 0 0,0 0 0,0-1 0,1 1 0,-1 0 0,1-1 0,0 1 0,0-1 0,4 6 0,-3-7 13,-1-1-1,1 0 0,-1 0 0,1 0 0,0 0 0,-1 0 0,1 0 1,0-1-1,0 1 0,0-1 0,-1 0 0,1 0 0,0 0 0,0 0 1,0 0-1,0-1 0,-1 1 0,1-1 0,0 0 0,0 0 0,-1 0 1,1 0-1,-1 0 0,1-1 0,3-1 0,6-4 84,0 0 0,-1 0 0,21-18 0,-28 21-94,0 0 0,0 0 0,0-1 0,-1 1 0,0-1-1,0 0 1,0 0 0,0 0 0,-1 0 0,0-1 0,0 1 0,0 0 0,-1-1-1,0 0 1,0 1 0,0-1 0,0-11 0,-2 14-61,1 0 0,-1 0 1,1 0-1,-1 0 0,0 0 0,0 0 1,0 0-1,-1 1 0,1-1 0,-1 0 1,1 1-1,-1-1 0,0 1 0,0-1 1,0 1-1,0 0 0,-1 0 0,1 0 1,0 0-1,-1 0 0,0 0 0,1 1 0,-1-1 1,0 1-1,0 0 0,0 0 0,1 0 1,-1 0-1,-1 0 0,1 1 0,0 0 1,0-1-1,0 1 0,-4 0 0,0 1-19,-1-1 0,0 1 0,1 0-1,-1 1 1,1 0 0,0 0 0,0 1 0,-10 4-1,16-7 17,-1 1 0,1 0-1,-1 0 1,1 0-1,0 0 1,-1 0 0,1 0-1,0 0 1,-1 0 0,1 1-1,0-1 1,0 0-1,0 1 1,0-1 0,1 1-1,-1-1 1,-1 3 0,2-2 5,0 0 0,0-1 0,1 1 0,-1-1 1,0 1-1,0-1 0,1 1 0,-1-1 0,1 1 0,0-1 1,-1 0-1,1 1 0,0-1 0,0 0 0,0 1 1,0-1-1,0 0 0,0 0 0,0 0 0,0 0 0,0 0 1,1 0-1,1 1 0,1 1 21,0 0 0,0-1 0,0 0 0,0 1 0,0-2 0,0 1 0,1 0 0,-1-1 1,1 0-1,-1 0 0,1 0 0,-1 0 0,1-1 0,0 0 0,-1 0 0,1 0 0,6-1 0,4-3 0,0 0 0,-1 0 1,1-2-1,13-6 0,-18 6-35,0 2 0,0-1 0,0 2 0,1-1 1,0 1-1,-1 1 0,1 0 0,18-1 0,-28 3-3,0 0 0,0 0 1,1 0-1,-1 0 0,0 0 0,0 1 0,0-1 1,1 0-1,-1 1 0,0-1 0,0 1 0,0-1 1,0 1-1,0-1 0,0 1 0,0 0 0,0-1 1,0 1-1,0 0 0,0 0 0,0 0 0,-1 0 1,1 0-1,0 0 0,-1 0 0,1 0 0,0 0 1,-1 0-1,1 0 0,-1 0 0,0 0 0,1 1 1,-1-1-1,0 1 0,0 4-83,0 0-1,0 0 0,-1 0 1,0-1-1,-3 12 1,1-3 37,11-22 24,0 0-1,0 0 0,1 1 0,16-10 1,-13 9 21,15-11-52,52-28-1,-76 52-26,1 0 0,-1 0 0,1-1-1,0 1 1,6 5 0,1-9 189,0 1 0,0-1-1,0-1 1,0 0 0,0-1 0,0 0-1,0-1 1,20-5 0,-6 2 52,14-2 142,49-15 0,-75 18-187,0 0 0,-1-1 0,0-1 0,0 0 0,-1-1 0,1 0 0,18-16 0,-29 22-84,-1 1 0,1-1-1,0 1 1,0-1 0,-1 1 0,1-1-1,0 0 1,-1 1 0,1-1 0,-1 0 0,1 0-1,-1 1 1,1-1 0,-1 0 0,0 0-1,1 0 1,-1 1 0,0-1 0,1 0 0,-1 0-1,0 0 1,0 0 0,0 0 0,0 0-1,0 0 1,0 0 0,0 0 0,0 1 0,0-1-1,-1 0 1,1 0 0,0 0 0,0 0-1,-1 0 1,1 1 0,-1-1 0,1 0-1,-1 0 1,1 0 0,-1 1 0,1-1 0,-1 0-1,0 1 1,1-1 0,-1 1 0,0-1-1,1 0 1,-1 1 0,0 0 0,0-1 0,0 1-1,0-1 1,1 1 0,-1 0 0,-2-1-1,-2 0-73,0-1-1,1 0 0,-1 1 0,-1 0 0,1 0 1,0 1-1,0 0 0,0-1 0,-6 2 0,2 1 8,1 0 0,0 1-1,0 0 1,0 0-1,1 0 1,-1 1-1,1 1 1,0-1-1,0 1 1,0 0-1,-6 7 1,8-8 34,1 1 1,0-1-1,0 1 1,0 0-1,1 0 0,-1 0 1,1 0-1,0 0 0,1 1 1,-1-1-1,1 1 1,1 0-1,-1 0 0,1 0 1,-1 0-1,1 8 1,1-13 8,0 0 1,0 0 0,0 0 0,0 0 0,0 0 0,0-1 0,0 1 0,0 0 0,1 0 0,-1 0 0,0 0 0,1 0 0,-1 0 0,0 0 0,1-1 0,-1 1 0,1 0 0,0 0 0,-1 0 0,1-1 0,0 1 0,-1 0 0,1-1 0,0 1 0,0-1 0,-1 1 0,1-1 0,1 1 0,0 0 14,0-1 0,1 0-1,-1 1 1,0-1 0,0 0 0,1 0-1,-1 0 1,0-1 0,0 1 0,0 0-1,4-2 1,4-2 56,0 0 0,0 0-1,17-11 1,-10 5-5,-1-1-1,0-1 1,15-16 0,14 43-446,-31-13 392,0 0 0,0 0 0,0-1-1,0-1 1,1 0 0,-1-1 0,0-1 0,0 0 0,0-1 0,0 0 0,0-1 0,-1-1-1,1 0 1,-1-1 0,0 0 0,-1-1 0,13-9 0,-15 9 23,-1 0-1,1-1 1,-1 0-1,-1 0 1,1-1 0,-1 0-1,-1-1 1,0 0-1,7-12 1,-10 15 18,-1-1 1,0 0-1,0 0 1,0 0-1,-1 0 1,0 0-1,-1 0 1,0-1-1,0 1 1,-1 0-1,0-1 1,0 1-1,-4-17 1,3 17-17,-1-2 59,0 0-1,0 0 0,-1 0 0,0 1 0,-1-1 1,-8-15-1,-7 61-1067,6-10 961,1 1 1,2 0-1,-10 37 1,10-30 46,-23 55 0,26-76-18,4-8 1,0 0 1,1 0 0,-1 0 0,1 1-1,0-1 1,-2 9 0,54-44 687,-33 18-735,-7 4 65,0 2-1,1-1 1,-1 2 0,13-6-1,-21 10-67,0 0-1,0 1 1,0-1-1,-1 1 1,1-1-1,0 1 1,0-1-1,0 1 1,0 0-1,0 0 1,0 0-1,0 0 1,0 1-1,0-1 1,0 0-1,0 1 1,0-1-1,0 1 1,-1 0-1,1 0 1,0 0-1,0-1 1,-1 2-1,1-1 1,0 0-1,-1 0 1,1 0-1,-1 1 1,0-1-1,1 1 1,0 1-1,0 6-337,0 0 1,-1 0-1,0 0 1,-1 0-1,0 0 0,0 0 1,-1-1-1,-2 15 0,-6-9-753,1-18 848,7 3 285,0 0 0,1 0 0,0 0-1,-1 0 1,1 0 0,0-1 0,-1 1 0,1 0 0,0 0 0,0-1 0,0 1-1,0 0 1,0 0 0,1 0 0,-1-1 0,0 1 0,0 0 0,1 0 0,-1 0 0,1-1-1,-1 1 1,1 0 0,-1 0 0,1 0 0,0 0 0,0-1 0,25-28-180,43-40 1,4-4 583,28-50 962,-91 110-1078,-1-1-1,0 1 1,-1-2-1,-1 1 1,0-1-1,-1 0 1,5-21-1,-10 36-245,-1 0 0,0 0 0,1 0 0,-1 0 0,0 0 0,0 0 0,0 0-1,0 0 1,0 0 0,0-1 0,0 1 0,0 0 0,0 0 0,0 0 0,-1 0 0,1 0 0,0 0-1,-1 0 1,1 0 0,-1 0 0,1 0 0,-1 0 0,1 0 0,-2-1 0,1 2-33,-1-1 1,1 1 0,0 0-1,0-1 1,0 1-1,0 0 1,0 0-1,0 0 1,-1 0 0,1 0-1,0 0 1,0 0-1,0 1 1,0-1-1,0 0 1,0 1 0,-1-1-1,0 1 1,-6 3-40,1 0 0,0 0 0,1 0 0,-1 1 0,-7 6 0,5-2 13,0 1 0,1 0 0,0 1 0,0 0 0,1 0 0,1 0 0,0 1 0,1 0 0,0 0 0,-7 25 0,7-12 22,1 0 0,0 1 0,2-1 0,3 44 0,-2-67-5,1 0-1,0 0 1,0 0-1,1 1 1,-1-1-1,0 0 1,1 0-1,-1 0 1,1 0-1,0 0 1,-1 0-1,1 0 1,0 0-1,1 0 1,-1 0-1,0 0 1,0 0-1,1-1 1,-1 1-1,1-1 1,-1 1-1,1-1 1,3 3-1,-2-3 14,-1 0 0,1-1-1,0 1 1,0-1 0,0 1-1,0-1 1,0 0 0,0 0-1,0-1 1,0 1 0,0 0 0,-1-1-1,1 0 1,0 0 0,4-1-1,6-4 50,0 0 0,0-1 0,-1 0-1,0-1 1,22-18 0,25-23 342,-72 60-995,9-8 550,0 1 0,0-1 0,1 0 0,-1 1 1,1 0-1,0 0 0,-4 6 0,6-8 39,0 0 0,1-1 0,-1 1 0,1-1-1,0 1 1,0 0 0,-1-1 0,1 1 0,0 0 0,0 0 0,1-1 0,-1 1 0,0 0-1,0-1 1,1 1 0,-1 0 0,1-1 0,0 1 0,-1-1 0,1 1 0,0-1-1,0 1 1,0-1 0,0 0 0,0 1 0,0-1 0,0 0 0,1 0 0,0 2-1,1-1 41,-1-1 0,1 1 0,-1 0-1,1-1 1,-1 1 0,1-1 0,0 0-1,0 0 1,0 0 0,0 0-1,0-1 1,0 1 0,0-1 0,0 0-1,0 0 1,0 0 0,0 0 0,0 0-1,0-1 1,0 1 0,-1-1 0,1 0-1,0 1 1,0-2 0,0 1 0,5-3-1,-1 1-342,-1-1 0,1 0 0,-1 0 0,0-1 0,8-7 0,8-14-6177</inkml:trace>
</inkml:ink>
</file>

<file path=ppt/ink/ink5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6:03.190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39 151 8,'-18'-39'1016,"-2"-25"7686,20 63-8592,1 0 0,-1 0 0,1 1 0,-1-1 0,1 0 0,-1 0 0,1 0 0,0 1 0,-1-1 0,1 0 0,0 1 0,-1-1 0,1 0 0,0 1 0,0-1 0,0 1 0,0 0 0,0-1-1,0 1 1,0 0 0,-1-1 0,3 1 0,34-12 1970,-14 4 1612,-10-1-1607,-13 9-2063,0-1 1,0 1-1,1 0 0,-1-1 0,0 1 1,0 0-1,1-1 0,-1 1 1,0 0-1,1 0 0,-1 0 0,0-1 1,1 1-1,-1 0 0,1 0 0,-1 0 1,0 0-1,1-1 0,-1 1 1,0 0-1,1 0 0,-1 0 0,1 0 1,-1 0-1,1 0 0,-1 0 0,0 0 1,1 0-1,-1 1 0,1-1 1,-1 0-1,0 0 0,1 0 0,-1 0 1,0 0-1,1 1 0,-1-1 0,0 0 1,1 0-1,-1 1 0,0-1 1,1 0-1,-1 1 0,0-1 0,0 0 1,1 0-1,-1 1 0,0-1 0,0 1 1,0-1-1,0 0 0,1 1 1,-1-1-1,0 0 0,0 1 0,0-1 1,0 1-1,0-1 0,0 0 0,0 1 1,0-1-1,0 1 0,21 50-80,-3 0 0,-1 1 0,-3 1 0,10 79 0,8 220 165,-31-335-109,14 376 271,20 226-165,-12-409 5,-8 0-1,-22 367 1,-98 217 352,94-724-382,0 10 164,0 119-1,21-244 2896,-2 15-1991,-6 9-3964,-4 4-3067,-5 0-4194</inkml:trace>
</inkml:ink>
</file>

<file path=ppt/ink/ink5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6:04.647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40 430 5137,'-34'13'4577,"29"-10"-18,23-13-441,-6 1-3363,1 0 1,-1 0 0,0-2-1,-1 1 1,-1-1-1,13-17 1,-8 11-688,0 0-1,19-16 0,18 0-21,-42 28-40,-1 0 0,-1 0 1,1-1-1,-1 0 0,0-1 1,0 0-1,8-8 0,-16 14-14,1 0 0,0 0-1,0 1 1,0-1 0,-1 0-1,1 0 1,0 0-1,-1 0 1,1 0 0,-1 0-1,1 0 1,-1 0-1,0 0 1,1 0 0,-1 0-1,0 0 1,0 0 0,1 0-1,-1 0 1,0 0-1,0 0 1,0 0 0,0 0-1,-1 0 1,1 0-1,0-1 1,0 1 0,-1 0-1,1 0 1,0 0 0,-1 0-1,1 0 1,-1 0-1,1 1 1,-1-1 0,0 0-1,1 0 1,-1 0-1,0 0 1,0 1 0,-1-2-1,0 1-33,0 0 0,0 1 0,0-1 0,0 0 0,0 1-1,-1 0 1,1-1 0,0 1 0,0 0 0,-1 0 0,1 0 0,0 1 0,0-1-1,0 0 1,-1 1 0,1-1 0,0 1 0,0 0 0,-3 1 0,-5 4 3,0 0 0,0 0 0,0 1 0,1 0 0,-13 13 0,19-16 30,-1-1-1,1 1 1,0 0-1,0 0 1,0 0-1,0 1 1,1-1-1,0 1 1,0-1-1,0 1 1,0 0-1,1 0 1,-1 0-1,2 0 1,-2 6-1,2-9 23,0-1-1,1 1 1,-1-1 0,0 1-1,1-1 1,-1 1 0,1-1-1,0 1 1,-1-1-1,1 1 1,0-1 0,0 0-1,0 0 1,0 1 0,0-1-1,0 0 1,0 0-1,0 0 1,3 1 0,31 19 171,-30-19-180,1 0 0,-1 1-1,-1 0 1,1 0 0,0 1-1,4 3 1,-3 1-3,0 1 0,-1-1 1,0 1-1,0 0 0,-1 0 1,0 0-1,-1 1 0,0-1 1,-1 1-1,1 0 0,-2 0 0,2 15 1,4 23 16,-7-47-15,0 0 1,1-1-1,-1 1 1,0 0-1,0-1 1,1 1-1,-1-1 1,0 1-1,1 0 1,-1-1-1,0 1 1,1-1-1,-1 1 1,1-1-1,-1 1 1,1-1-1,-1 0 1,1 1-1,0-1 1,-1 0-1,1 1 1,-1-1-1,1 0 1,0 1-1,-1-1 1,1 0-1,0 0 1,-1 0-1,1 0 1,0 0-1,-1 0 1,2 0-1,31-8 36,27-25-40,-59 33 2,16-11-35,5-1 42,0-2-1,-1 0 1,0-2 0,-1 0 0,-1-1 0,25-29-1,-43 45-1,-1 1-1,1-1 1,0 0 0,0 0-1,0 0 1,-1 0 0,1 1-1,-1-1 1,1 0-1,0 0 1,-1 0 0,0-1-1,1 1 1,-1 0-1,0 0 1,1 0 0,-1 0-1,0 0 1,0 0-1,0 0 1,0-1 0,0 1-1,0 0 1,0-2 0,-2 3-27,1 0 1,0 0-1,0-1 1,0 1-1,-1 0 1,1 0-1,0 0 1,0 0-1,0 0 1,-1 1-1,1-1 1,0 0-1,0 1 1,0-1 0,0 0-1,-1 1 1,0 0-1,-56 31-435,55-30 439,0 0 0,1 1 0,-1-1 0,1 1 1,-1-1-1,1 1 0,0 0 0,0 0 0,0 0 0,1 0 0,-1 0 0,1 0 0,-1 1 0,1-1 0,0 0 0,0 1 1,1-1-1,-1 1 0,1-1 0,0 0 0,0 1 0,0-1 0,0 1 0,1 3 0,0-4 12,-1-1 0,1 0-1,0 0 1,0 0 0,0 0 0,1 0 0,-1 0-1,0 0 1,1-1 0,-1 1 0,1 0-1,-1-1 1,1 1 0,0-1 0,0 1 0,0-1-1,0 0 1,0 0 0,0 0 0,0 0-1,0 0 1,0-1 0,1 1 0,-1 0 0,0-1-1,0 0 1,1 1 0,-1-1 0,0 0-1,1 0 1,-1-1 0,0 1 0,0 0 0,1-1-1,-1 1 1,0-1 0,2-1 0,23-6 23,0-2 1,-1-1-1,-1-1 0,38-23 1,9-5 138,-50 30-97,-8 3 39,1 1-1,-1-2 1,-1 0-1,0-1 1,0 0-1,17-16 1,-30 25-84,1-1 1,-1 1-1,1 0 1,-1-1 0,1 1-1,-1-1 1,1 1 0,-1-1-1,0 1 1,1-1 0,-1 1-1,0-1 1,0 1-1,1-1 1,-1 1 0,0-1-1,0 0 1,0 1 0,0-1-1,1 1 1,-1-1 0,0 0-1,0 1 1,0-1-1,0 1 1,-1-1 0,1 0-1,0 1 1,0-2 0,-17-3-64,-25 10-267,27-1 294,1 2-1,-1 0 0,1 0 1,-25 17-1,35-21 17,-1 1 0,1 0 0,0 0 0,1 0 0,-1 0 0,1 1 0,-1-1 0,1 1 1,0 0-1,0 0 0,1 0 0,-1 0 0,1 1 0,0-1 0,0 1 0,0-1 0,1 1 0,0 0 0,0-1 0,-1 6 0,2-9 10,0 0-1,0 0 0,0 0 1,0 0-1,0 0 0,0 1 1,0-1-1,0 0 1,0 0-1,1 0 0,-1 0 1,0 0-1,1 0 0,-1 0 1,1-1-1,-1 1 0,1 0 1,-1 0-1,1 0 1,0 0-1,-1 0 0,1-1 1,0 1-1,0 0 0,0-1 1,0 1-1,-1-1 1,3 2-1,-1-2 20,0 0 1,1 1-1,-1-1 1,0 0-1,0 0 0,0-1 1,1 1-1,-1 0 1,0-1-1,0 1 1,0-1-1,4-1 0,6-4 62,0 0-1,0-1 0,13-10 1,-17 11-72,1 0 32,-1 0 0,1-1-1,-1 0 1,0 0 0,-1 0 0,12-16-1,8 33-784,-6-1 790,-5-6-44,0-1 1,1 0-1,-1-1 0,1-1 0,-1-1 0,1 0 1,-1-1-1,1-1 0,27-9 0,-25 7 10,-1-2 0,0 0 0,0-1 0,-1-1 0,0 0 0,0-2 0,-1 0-1,15-13 1,-28 21-5,1-1 0,0 1 0,-1-1 0,0 0 0,0 0-1,0 0 1,0 0 0,-1 0 0,0-1 0,0 1 0,0-1 0,0 0-1,-1 1 1,1-1 0,-1 0 0,-1 0 0,2-9 0,-3 1 13,-1 1 1,0 0-1,0 0 1,-2 0-1,-5-17 1,-9-31 171,-15 131-1135,28-58 933,1 0 1,1 0 0,-1 1-1,2-1 1,0 1-1,0 21 1,2-33 3,0 1 0,0 0 0,0-1-1,1 1 1,-1 0 0,1-1 0,0 1 0,0-1 0,0 1 0,0-1-1,0 0 1,0 1 0,1-1 0,-1 0 0,1 0 0,-1 0 0,1 0-1,0 0 1,0 0 0,0 0 0,0-1 0,0 1 0,0-1 0,0 1-1,1-1 1,-1 0 0,1 0 0,-1 0 0,1 0 0,-1 0 0,1-1-1,-1 1 1,1-1 0,0 0 0,-1 1 0,1-1 0,-1-1 0,1 1-1,0 0 1,-1 0 0,4-2 0,8 0-1,-1-1 1,1 0-1,-1-2 1,0 1 0,0-1-1,-1-1 1,1 0-1,-1-1 1,16-12-1,-28 21-44,-1 0-1,1-1 1,0 1-1,-1 0 1,1 0-1,0 0 0,1 0 1,-1 0-1,0 0 1,1 0-1,-1 0 1,1 0-1,-1 0 1,1 0-1,0 0 1,0-1-1,0 1 1,0 0-1,0-1 0,0 1 1,0 0-1,0-1 1,1 0-1,-1 1 1,1-1-1,-1 0 1,1 1-1,2 0 1,1-2 70,0 1 1,0-1 0,0-1-1,0 1 1,1-1 0,-1 0-1,0 0 1,-1-1-1,1 1 1,0-1 0,0 0-1,-1 0 1,7-5 0,63-42 16,-57 37-21,20-16 236,55-53 0,-90 86-282,0-1-1,0 1 1,0 0-1,0 0 1,-1 0-1,0-1 1,0 1-1,0 8 1,5 13-224,0 17-62,-6-42-337,-1 1 1,1 0-1,0-1 1,-1 1-1,1-1 1,-1 1-1,1 0 0,-1-1 1,0 1-1,0-1 1,0 1-1,0-1 1,0 0-1,-1 2 1</inkml:trace>
</inkml:ink>
</file>

<file path=ppt/ink/ink5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6:05.022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26 271 13259,'-3'-13'1624,"-4"0"-79,2-6-73,0 6-376,1 3-392,2-1-352,2 3-264,3 0-432,4 0-848,-1-2-1481,5 2-2544,1 2-3128</inkml:trace>
  <inkml:trace contextRef="#ctx0" brushRef="#br0" timeOffset="1">433 18 14715,'-12'-18'8398,"18"42"-6790,1 6-1738,-4-1 153,0-1 1,-3 0 0,0 0-1,-1 1 1,-2-1-1,-1 0 1,-1 0 0,-16 45-1,12-45-2904,-2-1 0,-18 34-1,15-37-5859</inkml:trace>
</inkml:ink>
</file>

<file path=ppt/ink/ink5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6:05.362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0 126 9610,'41'-26'7211,"2"1"-3514,-19 13-3536,0 0-1,0 1 1,1 2-1,0 1 1,1 0-1,47-6 1,-70 14-153,-1 0 0,1 0-1,0 0 1,0 0 0,-1 0 0,1 1 0,0-1 0,-1 1-1,1 0 1,0-1 0,-1 1 0,1 1 0,-1-1 0,0 0-1,1 1 1,-1-1 0,0 1 0,0-1 0,0 1 0,0 0-1,0 0 1,0 0 0,0 0 0,-1 1 0,1-1-1,1 3 1,0 2-185,-1-1-1,1 0 0,-1 1 1,0 0-1,0 0 0,-1-1 0,0 1 1,0 0-1,-1 9 0</inkml:trace>
</inkml:ink>
</file>

<file path=ppt/ink/ink5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6:05.737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46 9 11442,'-2'-2'4281,"2"-3"-2240,-1 4-865,-1 1-312,-1 0-432,6 0-896,-1 1-192,1 3-576,-2 0-1057,4 3-1599,3 1-1914,-1 0-95</inkml:trace>
  <inkml:trace contextRef="#ctx0" brushRef="#br0" timeOffset="1">158 99 9674,'-11'-19'8903,"-6"14"-3810,13 5-4878,1 1 1,-1 0 0,1 0-1,-1 0 1,1 0-1,0 0 1,-1 1-1,1-1 1,0 1-1,-5 4 1,-2 1-416,0 1 0,1 0 1,0 1-1,1 0 0,-13 17 1,18-21 200,0 1 1,0 0 0,1 0-1,0 1 1,0-1 0,0 0-1,1 1 1,0-1 0,0 0 0,1 13-1,0-17 9,0-1-1,0 1 1,0-1-1,0 1 0,1 0 1,-1-1-1,0 1 1,1-1-1,0 1 1,-1-1-1,1 1 1,0-1-1,0 1 0,-1-1 1,1 0-1,0 0 1,0 1-1,1-1 1,-1 0-1,0 0 1,0 0-1,0 0 0,1 0 1,-1 0-1,1-1 1,-1 1-1,0 0 1,1-1-1,0 1 1,-1-1-1,1 1 1,-1-1-1,1 0 0,-1 1 1,1-1-1,0 0 1,-1 0-1,1 0 1,-1-1-1,1 1 1,0 0-1,-1-1 0,1 1 1,-1 0-1,1-1 1,-1 0-1,1 1 1,1-2-1,7-2-240,0 0 0,0 0-1,-1-1 1,14-9 0,13-14-6603,-21 12-4475</inkml:trace>
</inkml:ink>
</file>

<file path=ppt/ink/ink5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6:06.277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286 76 8,'4'-7'2526,"-1"-1"1,0 0-1,-1 0 0,4-13 1,-4-2 5748,-4 91-7428,4 91-899,44 233 93,0-5 54,-25-97 253,-20 394 0,-16-484-118,-8-1 1,-91 365-1,49-338-266,-51 203-113,95-328 139,3 2-1,-4 134 1,20-212 35,-1 1 0,-1-1 0,-13 41 0,18-50-169,4-13-2289</inkml:trace>
</inkml:ink>
</file>

<file path=ppt/ink/ink5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6:06.616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1 109 808,'2'-31'7671,"-1"17"-4943,0 0 0,1 0 0,6-22 0,-3 67 726,-2 23-3565,-5-18 88,3 72 539,-1-97-640,2-1 0,0 0 0,0 0 0,1 0 0,0 0 0,0 0 0,1-1 0,7 12 0,-3-11-2444</inkml:trace>
</inkml:ink>
</file>

<file path=ppt/ink/ink5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6:07.386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34 294 8394,'-26'5'6036,"18"-4"-9,34 2-4018,-25-3-2030,19 1 143,-1-2-1,0 0 1,1-1 0,-1-1-1,0 0 1,36-13 0,113-51 139,-99 37-130,22-9-76,-93 45-99,1 0 0,0 0 1,0 0-1,0 0 0,1 0 0,0 0 1,0 1-1,1 6 0,0-13 35,-1 2 17,0 1 1,0-1-1,0 0 1,1 0-1,-1 0 1,1 0-1,-1 1 0,1-1 1,0 0-1,0 0 1,0 0-1,0 0 0,0-1 1,0 1-1,1 0 1,-1 0-1,1-1 1,-1 1-1,1-1 0,0 1 1,-1-1-1,4 2 1,-1-1 11,0-1 0,-1 0 0,1 0 0,0 0 0,0 0 0,0 0 0,0-1 1,0 0-1,0 0 0,0 0 0,7-1 0,1-1 32,1-1-1,-1 0 1,0-1-1,0 0 1,0-1 0,22-13-1,-15 5 77,-1 0-1,33-33 1,-52 52-164,-1 0 0,1-1 0,1 1 0,-1 0-1,1-1 1,0 1 0,0 0 0,0-1 0,1 1 0,0 0 0,0-1 0,0 1 0,1 0 0,0-1 0,3 6-1,-4-10 50,1 0-1,-1 0 1,0 0-1,1-1 0,-1 1 1,1-1-1,-1 1 0,1-1 1,-1 1-1,1-1 0,0 0 1,-1 0-1,1 1 0,0-1 1,-1-1-1,1 1 0,-1 0 1,1 0-1,0 0 0,-1-1 1,1 1-1,-1-1 1,1 1-1,-1-1 0,1 0 1,-1 0-1,0 0 0,3-1 1,39-28 157,21-34 12,-27 25-190,-36 43-47,0-1-1,1 1 0,0 0 1,0 0-1,0-1 0,0 1 0,0-1 1,6 7-1,-4-5 10,-4-3 51,1-1-1,-1 0 0,1 0 0,0 0 0,-1 0 0,1 0 0,0 0 0,0 0 0,0 0 0,0 0 0,0 0 0,0 0 0,0 0 0,0 0 0,0-1 0,0 1 0,0-1 0,1 1 0,-1-1 0,0 1 0,1-1 0,-1 1 0,0-1 0,0 0 0,1 0 0,-1 0 0,0 0 0,1 0 0,-1 0 0,0 0 0,1 0 0,-1 0 0,0-1 0,3 0 0,2-2 37,0-1 0,-1 0-1,1 0 1,-1-1 0,0 1 0,5-7 0,-7 8-25,0-1 1,0 1 0,0 0-1,1-1 1,-1 2-1,1-1 1,-1 0 0,1 1-1,0 0 1,0-1-1,0 2 1,1-1 0,7-2-1,27 4 93,63-9 1,-89 7-84,1-1 0,-1 0 0,0-1 1,-1 0-1,1-1 0,-1 0 1,0-1-1,18-11 0,-30 17-31,1-1 0,0 1 0,0 0 0,-1-1 1,1 1-1,0-1 0,-1 1 0,1-1 0,0 1 0,-1-1 0,1 0 0,-1 1 0,1-1 0,-1 0 1,0 1-1,1-1 0,-1 0 0,1 0 0,-1 0 0,0 1 0,0-1 0,0 0 0,1 0 0,-1 0 1,0 1-1,0-1 0,0 0 0,0-1 0,-1 1-28,0 0-1,1 0 1,-1 0 0,0 0-1,0 1 1,0-1 0,0 0-1,0 0 1,0 1 0,0-1 0,0 1-1,0-1 1,0 1 0,0-1-1,0 1 1,0-1 0,-2 1-1,-2-1-61,0-1-1,0 2 0,0-1 1,0 0-1,-1 1 0,1 0 0,0 1 1,-9 0-1,5 3 36,-1 1 0,1 0 0,0 0 0,1 1 0,-1 0 0,1 0-1,1 1 1,-1 0 0,1 0 0,-8 11 0,4-4 54,1-1 0,1 2 0,0-1 0,1 1 0,-10 24 0,17-36 3,0-1 0,0 1 0,1-1 0,-1 1 0,0-1 1,1 1-1,0 0 0,-1-1 0,1 1 0,0 0 0,1-1 0,-1 1 1,1 2-1,-1-4-51,1 0 0,-1 0 1,0 0-1,1 0 0,-1 0 1,1-1-1,0 1 0,-1 0 0,1 0 1,0-1-1,-1 1 0,1 0 1,0-1-1,0 1 0,-1-1 1,1 1-1,0-1 0,0 0 1,0 1-1,0-1 0,0 0 0,0 1 1,1-1-1,3 0-282,-1 0-1,0 0 1,1-1 0,-1 1-1,0-1 1,0 0 0,0 0-1,0-1 1,0 1 0,0-1-1,0 0 1,0 0 0,6-5-1,27-19-7814,-21 10-564</inkml:trace>
</inkml:ink>
</file>

<file path=ppt/ink/ink5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6:07.720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40 29 23717,'-12'-9'352,"2"1"-16,-3 0 56,8 6-48,8 2-96,1 0-136,1-2-112,4 2 8,6 0-176,4 0-464,8 4-1192,2 1-2833,2-1-8418</inkml:trace>
</inkml:ink>
</file>

<file path=ppt/ink/ink5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6:08.096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0 15 19540,'4'4'497,"-1"-1"0,1 0-1,0 0 1,0 0 0,1 0-1,-1-1 1,0 0 0,1 1-1,8 1 1,-7-2-325,0-1 0,1 0 0,-1 0 0,0-1 0,1 0-1,11-1 1,40-13-5069,-3-8-8438,-28 10 5865</inkml:trace>
</inkml:ink>
</file>

<file path=ppt/ink/ink5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6:08.436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39 194 10890,'-3'-19'5227,"-3"-29"2866,6 4-5527,1 38-2535,0 0-1,0 1 0,1-1 0,0 0 0,0 1 0,0-1 0,0 1 1,1 0-1,0 0 0,0 0 0,1 0 0,-1 0 0,1 1 0,5-5 0,-9 9-41,1 0 0,-1 1 0,1-1-1,-1 0 1,1 1 0,-1-1 0,1 0-1,-1 1 1,1-1 0,-1 1 0,0-1-1,1 1 1,-1-1 0,0 1 0,1-1-1,-1 1 1,0-1 0,0 1 0,1-1-1,-1 1 1,0-1 0,0 1 0,0-1-1,0 1 1,0 0 0,0-1 0,0 1-1,0 0 1,6 26-68,-6-26 72,4 24 2,-1 1 0,-1 0-1,-2 0 1,0 0 0,-2 0-1,-1-1 1,-6 28 0,-57 174 89,72-238-42,0 1 0,0-1 1,1 1-1,1 0 0,-1 1 0,1-1 1,1 2-1,0-1 0,0 1 0,1 0 1,0 1-1,16-9 0,-25 16-81,0-1 0,0 1-1,0-1 1,1 1 0,-1 0-1,0 0 1,0-1 0,1 1-1,-1 0 1,0 0 0,0 0 0,1 0-1,-1 1 1,0-1 0,1 0-1,-1 0 1,0 1 0,0-1 0,0 1-1,0-1 1,1 1 0,-1-1-1,0 1 1,0 0 0,0 0-1,0-1 1,0 1 0,0 0 0,0 0-1,-1 0 1,1 0 0,0 0-1,0 0 1,-1 0 0,1 0-1,-1 1 1,1-1 0,-1 0 0,1 0-1,-1 0 1,0 1 0,0-1-1,1 0 1,-1 0 0,0 1-1,0 1 1,0 1-54,1 1 1,-1-1-1,0 1 0,0-1 0,0 0 1,0 1-1,-1-1 0,0 1 0,0-1 1,0 0-1,0 1 0,-3 4 1,0-4 52,1 0 0,-1-1 0,0 1 0,0-1 1,0 0-1,0 0 0,-1 0 0,0-1 0,0 0 1,0 1-1,0-2 0,0 1 0,-1-1 1,1 0-1,-1 0 0,1 0 0,-1-1 0,0 0 1,0 0-1,0 0 0,0-1 0,1 0 0,-1 0 1,0 0-1,0-1 0,0 0 0,0 0 1,1 0-1,-9-4 0,14 5-76,-1 0-1,1 0 1,0 0 0,-1 0-1,1-1 1,0 1 0,-1 0 0,1 0-1,0-1 1,-1 1 0,1 0-1,0 0 1,-1-1 0,1 1-1,0 0 1,0-1 0,-1 1 0,1 0-1,0-1 1,0 1 0,0 0-1,0-1 1,-1 1 0,1-1-1,0 1 1,0 0 0,0-1 0,0 1-1,0-1 1,8-11-8719</inkml:trace>
</inkml:ink>
</file>

<file path=ppt/ink/ink5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6:09.203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42 829 5625,'-4'11'11761,"-6"4"-6959,7-13-4826,0 1-1,1 0 1,-1 1 0,1-1-1,0 0 1,0 1 0,0-1-1,1 1 1,-1 0 0,1-1 0,0 1-1,0 0 1,0 0 0,1 0-1,-1 0 1,1 0 0,0 0-1,0 7 1,1-9 57,-1 1 1,1-1-1,0 1 0,0-1 1,0 0-1,0 1 1,0-1-1,0 0 0,0 0 1,1 1-1,-1-1 0,1 0 1,0-1-1,0 1 0,-1 0 1,1 0-1,0-1 1,0 1-1,1-1 0,-1 0 1,0 1-1,0-1 0,1 0 1,-1 0-1,1 0 0,-1-1 1,1 1-1,-1-1 1,1 1-1,-1-1 0,1 0 1,-1 0-1,1 0 0,0 0 1,-1-1-1,1 1 1,-1-1-1,1 1 0,-1-1 1,0 0-1,1 0 0,-1 0 1,4-2-1,4-2 25,-1-1 0,0 0 0,0-1 0,0 0 0,-1 0-1,0-1 1,0 0 0,-1 0 0,9-12 0,-15 18-70,1 0 0,-1 0-1,0 0 1,1 0 0,-1 0 0,0 0 0,0 0 0,-1-1-1,1 1 1,0 0 0,-1-1 0,1 1 0,-1-1-1,0 1 1,0 0 0,0-1 0,0 1 0,0-1-1,0 1 1,-1-1 0,1 1 0,-1 0 0,0-1-1,0 1 1,0 0 0,0 0 0,0 0 0,0-1-1,0 1 1,-1 0 0,1 1 0,-1-1 0,1 0-1,-1 0 1,0 1 0,0-1 0,-3-2 0,2 2-9,-1 0 0,1 0 0,-1 0 0,0 1 0,1-1 0,-1 1 0,0 0-1,0 0 1,0 0 0,0 1 0,0-1 0,0 1 0,0 0 0,0 0 0,-1 0 0,1 1 0,0 0 0,0-1 0,0 1 0,1 1 0,-1-1 0,-4 2 0,3 0 28,1 0-1,0 0 0,-1 0 1,1 0-1,0 1 0,0-1 1,1 1-1,-1 0 0,1 0 1,0 1-1,-4 7 0,6-11-3,1 0-1,-1 1 1,0-1-1,1 1 1,0-1-1,-1 1 0,1-1 1,0 1-1,0-1 1,0 1-1,0-1 1,0 1-1,0-1 1,0 1-1,0-1 1,1 1-1,-1-1 0,0 1 1,1-1-1,0 1 1,-1-1-1,1 0 1,0 1-1,0-1 1,-1 0-1,1 1 1,0-1-1,0 0 0,0 0 1,1 0-1,-1 0 1,0 0-1,0 0 1,0 0-1,1-1 1,-1 1-1,1 0 1,-1-1-1,0 1 0,1-1 1,-1 1-1,1-1 1,2 1-1,7 1 8,-1 0 0,1-1 0,0 0 0,0 0 0,0-1 0,-1-1 0,1 0 0,0 0 0,0-1 0,17-6 0,16-6-16,48-22 0,-60 23 66,-23 9-24,-1 1 1,1-2-1,-1 1 1,-1-1 0,1-1-1,12-10 1,-40 21-254,-12 13 66,31-17 146,0 0 0,0 0 1,0 0-1,0 0 1,0 0-1,1 0 0,-1 0 1,0 1-1,0-1 0,1 0 1,-1 0-1,1 1 1,-1-1-1,1 0 0,-1 1 1,1-1-1,0 0 1,0 3-1,0-3 11,0 0 1,0-1-1,1 1 1,-1 0-1,0-1 1,1 1-1,-1 0 1,1 0-1,-1-1 1,1 1-1,-1-1 1,1 1-1,0-1 1,-1 1-1,1-1 1,0 1-1,-1-1 1,1 1-1,0-1 1,0 0-1,-1 1 1,2-1-1,2 2 13,1-2 1,-1 1-1,0 0 0,0-1 0,0 1 1,1-1-1,-1 0 0,0-1 0,0 1 1,5-2-1,21-9-31,0-1 0,-1-1 0,52-33 0,-79 46 8,-1 0 0,0 0 0,0 0 1,0 0-1,0 0 0,0 1 0,0-1 0,0 0 0,0 1 0,0-1 1,0 1-1,0-1 0,0 1 0,0-1 0,0 1 0,0 0 0,0 0 1,0-1-1,-1 1 0,1 0 0,0 0 0,-1 0 0,1 0 0,0 0 0,-1 0 1,1 1-1,0 0 12,0 0-1,1 0 1,-1-1 0,0 1-1,1 0 1,-1-1 0,1 1 0,0-1-1,-1 0 1,1 1 0,0-1 0,0 0-1,0 0 1,-1 0 0,1 0 0,1 0-1,-1-1 1,0 1 0,4 0 0,10-5 31,0 0 0,0-1 0,-1-1 0,1-1 0,-1 0 0,21-13 0,-26 13-41,1 0 0,1 1 0,-1 0 0,1 1 0,0 0 0,0 1-1,1 0 1,-1 1 0,1 1 0,0 0 0,24-1 0,-34 3-7,0 1 1,-1 0-1,1 0 0,0 0 1,-1 0-1,1 0 1,-1 0-1,0 1 0,1-1 1,-1 1-1,4 3 1,-4-3 16,1 0-1,0 0 1,0 0 0,0 0 0,-1-1-1,1 1 1,1-1 0,-1 1 0,6 0-1,9 0 34,-1-1-1,1-1 0,-1-1 1,1-1-1,-1 0 0,0-1 1,0-1-1,0 0 0,0-2 1,0 1-1,-1-2 0,0-1 1,-1 0-1,0 0 0,0-2 1,22-18-1,-35 27-27,0 0 1,-1 0 0,0-1-1,1 1 1,-1 0-1,0-1 1,0 1 0,1-1-1,-1 1 1,0-1 0,-1 0-1,1 1 1,0-1-1,0 0 1,-1 0 0,1 1-1,-1-1 1,1 0-1,-1 0 1,0 0 0,0 0-1,0 0 1,0 0-1,0 1 1,0-1 0,-1 0-1,1 0 1,0 0-1,-1 0 1,0 0 0,1 1-1,-1-1 1,0 0-1,0 1 1,0-1 0,0 1-1,-2-3 1,0 1-37,1 1 0,-1 0 0,0-1 1,0 2-1,0-1 0,0 0 0,0 0 0,0 1 0,-1 0 0,1 0 1,-1 0-1,1 0 0,0 0 0,-1 1 0,0-1 0,1 1 0,-1 0 1,1 0-1,-6 1 0,2 0-10,0 1 0,0 0-1,0 0 1,1 1 0,-1-1 0,1 1 0,0 1 0,0-1 0,0 1 0,0 0-1,1 1 1,-1 0 0,-8 9 0,7-5-65,-1 1 0,1 0 0,1 0 0,0 0 0,0 1 0,1 0 0,-5 16 0,9-26 43,1 0 0,-1 0 0,1 0 0,0 0 0,-1 0 0,1 0 0,0 0 1,0 0-1,-1 0 0,1 0 0,0 0 0,0 0 0,0 0 0,0 0 0,0 0 1,1 0-1,-1 0 0,0 0 0,0 0 0,1 0 0,0 2 0,0-3 31,-1 0-1,1 0 0,0 0 0,-1 1 1,1-1-1,0 0 0,0 0 1,-1 0-1,1 0 0,0 0 1,-1 0-1,1-1 0,0 1 1,0 0-1,-1 0 0,1 0 0,0-1 1,-1 1-1,1 0 0,0-1 1,-1 1-1,2-1 0,37-29 72,-15 5 195,-1-1 0,-2-1 0,0-2 0,-2 0 0,19-37 0,66-162 772,-104 226-1010,42-112 577,-27 66-366,29-59 0,-46 115-498,-1 1 1,2 0 0,-1 0-1,1 17 1,-4 16-1183,-3 2-2515,-3-1-3574,-3 1-2831</inkml:trace>
</inkml:ink>
</file>

<file path=ppt/ink/ink5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6:09.621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82 316 22797,'-3'0'106,"-6"1"57,1 0 1,-1 1-1,1 0 1,0 0-1,-1 0 1,1 1-1,-11 6 1,19-8-64,1-1 1,0 1 0,-1-1-1,1 1 1,0-1 0,0 1 0,-1-1-1,1 0 1,0 1 0,0-1 0,0 0-1,-1 0 1,1 0 0,0 0-1,0 1 1,0-1 0,0 0 0,0 0-1,-1 0 1,1-1 0,0 1 0,0 0-1,0 0 1,1-1 0,33 0 112,42-12-342,-2-4 1,0-3 0,77-32 0,32-24-2470,-3-5-4339,-36 15-3386,-111 51 3760</inkml:trace>
</inkml:ink>
</file>

<file path=ppt/ink/ink5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5:29.710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441 174 3393,'-2'-3'1357,"1"0"0,-1 0 0,1 0 0,0 0 0,0 0 0,0 0 0,0-1 0,0 1 0,0-6 0,2-31 3192,0 36-4446,-1 0-1,1 0 1,-1-1 0,0 1 0,0 0-1,0-1 1,0 1 0,-1 0 0,0-1-1,0 1 1,0 0 0,-1 0-1,1 0 1,-1 0 0,-4-7 0,3 9-113,0-1 1,0 1 0,0 0-1,0 0 1,0 0-1,-1 0 1,1 1 0,-1-1-1,0 1 1,1 0 0,-1 0-1,0 0 1,0 1-1,1-1 1,-1 1 0,0 0-1,0 0 1,0 1 0,1-1-1,-1 1 1,-6 1 0,-3 0-57,0 2 1,0 0-1,0 0 1,-21 10-1,21-7-5,0 1 0,0 0 0,-15 13 0,24-19 54,1 1 0,0 0 0,0-1 0,1 1 0,-1 1 0,1-1 0,0 0 0,-1 0-1,1 1 1,1-1 0,-1 1 0,0 0 0,1 0 0,0-1 0,0 1 0,0 0 0,-1 7 0,3-9 17,-1-1-1,0 1 0,0 0 0,1-1 0,-1 1 0,1-1 0,-1 1 1,1-1-1,0 1 0,-1-1 0,1 0 0,0 1 0,0-1 0,0 0 1,0 1-1,0-1 0,0 0 0,1 0 0,-1 0 0,0 0 0,0 0 1,1 0-1,-1-1 0,1 1 0,-1 0 0,1-1 0,-1 1 0,1-1 1,-1 1-1,1-1 0,0 0 0,-1 1 0,1-1 0,-1 0 1,1 0-1,0 0 0,-1-1 0,1 1 0,2-1 0,7 0 69,1 0 1,-1-2-1,1 1 0,11-5 0,-8 1 19,0 0-1,0 0 1,-1-2-1,20-12 1,-30 18-3,0-1-1,0 0 1,0 0 0,0 0-1,-1 0 1,1-1-1,-1 1 1,0-1 0,0 0-1,-1 0 1,1 0 0,-1 0-1,0-1 1,0 1 0,0 0-1,0-1 1,-1 0 0,0 1-1,1-10 1,7 282-1564,-1-143 1539,-6-1-1,-21 198 1,17-310-42,0-1 1,-1 0-1,0 0 1,0 0-1,-1 0 1,-1 0-1,0-1 1,-11 19-1,13-25 11,-1 0-1,1 0 0,-1-1 1,1 1-1,-1-1 0,0 0 0,0 0 1,0 0-1,-1 0 0,1-1 1,-1 0-1,1 0 0,-1 0 0,0-1 1,0 1-1,0-1 0,0 0 1,0-1-1,0 1 0,0-1 1,0 0-1,-7-1 0,-1 0 6,1-1 0,-1-1-1,1 0 1,0 0 0,0-2 0,0 1-1,1-1 1,-1-1 0,1 0-1,1-1 1,-1 0 0,1-1 0,0 0-1,1 0 1,-13-14 0,15 14-92,1 0 0,0 0 0,0-1 0,0 0 0,1 0 0,0 0 0,1-1 0,0 1 0,1-1 0,0 0 1,0 0-1,1-1 0,1 1 0,-1 0 0,2-1 0,-1 1 0,1-1 0,4-20 0,1 9-863,1 0 1,1 1-1,1 0 1,0 0-1,23-36 1,-1 9-5981,43-51 0,-21 37 2914</inkml:trace>
</inkml:ink>
</file>

<file path=ppt/ink/ink5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5:30.119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142 17 920,'-31'30'11547,"3"-3"-8128,20-20-3262,1 1 0,0 0 0,0 1-1,1 0 1,0 0 0,-7 15 0,8-13-53,0 1 1,1 1 0,0-1-1,1 0 1,-3 19 0,6-29-42,-1-1 1,1 1 0,0 0-1,0 0 1,0 0 0,0-1-1,0 1 1,0 0 0,0 0-1,0 0 1,1-1-1,-1 1 1,1 0 0,-1 0-1,1-1 1,0 1 0,-1-1-1,1 1 1,0 0 0,0-1-1,0 1 1,1-1 0,-1 0-1,0 1 1,0-1-1,1 0 1,-1 0 0,1 0-1,-1 0 1,1 0 0,-1 0-1,1 0 1,0-1 0,-1 1-1,1 0 1,0-1-1,-1 0 1,1 1 0,0-1-1,0 0 1,0 0 0,-1 0-1,1 0 1,0 0 0,0 0-1,0 0 1,-1-1-1,1 1 1,2-1 0,9-3 171,1 0 0,-1-1 0,0 0 0,-1-1 0,1-1 0,-1 0 0,0 0 0,-1-1 0,0-1 0,0 0 0,15-16 0,-21 20-179,-1-1 0,0 1 1,0-1-1,0 1 0,0-1 1,-1 0-1,0 0 0,-1-1 1,1 1-1,-1-1 0,2-9 0,-3 11-29,-1 1 0,0 0 0,0 0 0,-1 0-1,1-1 1,-1 1 0,0 0 0,0 0 0,0 0-1,0 0 1,-1 0 0,0 0 0,0 0-1,0 1 1,0-1 0,0 1 0,-1-1 0,1 1-1,-1 0 1,-3-3 0,1 2-63,1 1 0,-1 0 0,0 0 0,1 1 0,-1-1 0,0 1-1,0 0 1,-1 1 0,1-1 0,0 1 0,-1 0 0,1 0 0,-1 0 0,1 1 0,0 0 0,-1 0 0,1 1 0,-1-1 0,-7 3 0,5-2-243,1 1 1,0 0 0,-1 1 0,1 0 0,0 0 0,-7 4 0,10-5-319,0 1 0,0 0 0,1 0 0,-1 0 0,1 0 0,0 0 0,-1 1 0,2-1 0,-6 8 0,7-9-175,0 0 0,0 0-1,0 0 1,0 0 0,0 0 0,1 1-1,-1-1 1,1 0 0,-1 0-1,1 0 1,0 1 0,0 2 0,4 12-5395</inkml:trace>
</inkml:ink>
</file>

<file path=ppt/ink/ink5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5:30.700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213 595 5305,'-3'-23'8806,"-6"5"-3496,7 15-4996,0 1 1,0 0-1,0-1 0,0 1 0,-1 0 0,1 0 0,-1 1 0,1-1 0,-1 0 0,-5-2 1,4 3-378,0 0 0,0 0 0,0 0 0,0 0 0,0 0 0,-1 1 0,1-1 0,0 1 0,0 1 0,0-1 0,-1 0 0,1 1 0,0 0 0,0 0 0,0 0 0,0 1 0,-6 2 0,1 1 20,1 1 0,1 0 0,-1 0 0,1 0-1,0 1 1,1 0 0,-7 8 0,11-12 31,-1 0 0,1 0 0,0 0 1,0 0-1,0 0 0,0 0 0,0 1 0,1-1 1,0 1-1,-1-1 0,1 1 0,1 0 0,-1-1 1,0 1-1,1 0 0,0 0 0,0-1 0,0 1 0,0 0 1,2 5-1,-1-8 27,0 1 1,0 0 0,0-1-1,0 0 1,1 1 0,-1-1-1,1 0 1,-1 0 0,1 0-1,0 1 1,-1-2 0,1 1-1,0 0 1,0 0-1,-1-1 1,1 1 0,0 0-1,0-1 1,0 0 0,0 0-1,0 1 1,0-1 0,0 0-1,0 0 1,-1-1 0,1 1-1,0 0 1,0-1-1,3 0 1,58-19 499,-63 20-514,14-6 81,0-1 0,-1-1 0,0 0 0,13-10 0,-21 14-3,0 1 1,-1-1-1,1 0 0,-1 0 1,0 0-1,-1-1 1,1 1-1,-1-1 1,1 0-1,-2 0 1,1 0-1,0 0 1,2-10-1,-5 13 528,-2 8-1136,-2 13-156,4-15 695,-1 0 0,1 0 0,0-1-1,0 1 1,1 0 0,-1 0 0,1-1-1,0 1 1,0 0 0,0-1 0,0 1 0,1-1-1,-1 1 1,1-1 0,0 0 0,0 0-1,0 0 1,0 0 0,1 0 0,-1 0-1,1 0 1,0-1 0,0 1 0,0-1 0,0 0-1,0 0 1,0 0 0,1 0 0,-1-1-1,0 1 1,1-1 0,0 0 0,-1 0-1,1 0 1,0-1 0,-1 1 0,1-1 0,0 0-1,4 0 1,6-1 70,-1 0-1,1-1 1,0-1-1,-1 0 0,1-1 1,-1 0-1,0-1 1,0-1-1,18-10 1,-9 2-1,0-1 1,0 0-1,-2-2 0,0 0 1,0-1-1,-2-1 0,-1-1 1,0-1-1,26-42 0,-33 45-20,-1-1-1,0-1 1,-1 1-1,-1-1 1,-1-1-1,-1 1 1,-1-1-1,-1 0 1,0 0-1,-2 0 1,0 0-1,-4-37 1,2 47-31,-1 0 0,0 0 0,-1 0 0,0 0 0,-8-19 0,10 28-34,1 1 1,-1 0 0,0-1 0,0 1 0,0 0-1,1 0 1,-1 0 0,0 0 0,0 0-1,-1 0 1,1 0 0,0 0 0,0 0-1,0 1 1,0-1 0,-1 0 0,1 1-1,0-1 1,-1 1 0,1-1 0,-3 1 0,2 0-23,-1 0 0,1 1 0,0 0 0,-1-1 0,1 1 1,0 0-1,0 0 0,-1 1 0,1-1 0,0 0 0,0 1 0,0-1 1,1 1-1,-1-1 0,0 1 0,1 0 0,-4 3 0,-6 11 11,1 0 0,0 0-1,0 1 1,2 0-1,0 1 1,1 0 0,1 0-1,1 0 1,0 1-1,2 0 1,0 0 0,1 0-1,0 0 1,2 0-1,1 1 1,0-1 0,1 0-1,1 0 1,10 33-1,-11-45 23,0 0 0,1 0 0,0 0-1,0-1 1,1 1 0,0-1-1,0 0 1,0 0 0,1-1 0,0 1-1,0-1 1,0 0 0,0 0 0,1-1-1,0 0 1,0 0 0,0 0-1,1-1 1,-1 1 0,1-1 0,12 3-1,-9-4 20,0-1 0,0 0 0,0 0 0,0-1 0,1 0 0,-1-1 0,0 0 0,0 0 0,0-2 0,0 1-1,0-1 1,0 0 0,-1-1 0,17-9 0,-8 2 36,-1 0 0,0-2 0,-1 0 0,0 0 0,-1-2 0,15-18 0,10-9-104,-27 67-925,-8-14 934,-1-1 0,0 1 0,-1 0 0,0 0 0,0 0 0,0 14 0,-2-22 30,-1 1-1,0-1 1,0 0-1,0 0 1,-1 0-1,1 0 1,-1 1-1,1-1 1,-1 0-1,0 0 1,-1 0-1,1 0 1,0-1-1,-1 1 1,1 0-1,-1 0 1,0-1-1,0 1 0,0-1 1,0 0-1,-1 0 1,1 0-1,0 0 1,-1 0-1,0 0 1,1 0-1,-5 1 1,-61 19-3787,20-13-6064,7-4-952</inkml:trace>
</inkml:ink>
</file>

<file path=ppt/ink/ink5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6:10.666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145 373 8,'-33'8'-4,"-3"1"161,7-5 14467,21 1-9039,2-1-5154,1 0 0,0 0 0,0 1 0,0-1 1,-8 10-1,57-11 953,-15-6-1204,0-1 0,0-2 0,-1 0 0,34-14 1,110-50 147,-149 60-282,106-47 33,490-195-154,-616 251-191,20-5-369,-23 6 474,1-1 1,-1 1-1,1 0 0,-1 0 1,1 0-1,-1 0 0,0 0 1,1 0-1,-1 0 0,1 0 1,-1 0-1,1 0 1,-1 0-1,1 0 0,-1 0 1,1 1-1,-1-1 0,0 0 1,1 0-1,-1 0 0,1 1 1,-1-1-1,0 0 0,1 0 1,-1 1-1,0-1 1,1 0-1,-1 1 0,0-1 1,1 0-1,-1 1 0,0-1 1,0 1-1,1-1 0,-1 0 1,0 1-1,0-1 1,0 1-1,0 0 0,-2 13-8698</inkml:trace>
</inkml:ink>
</file>

<file path=ppt/ink/ink5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5:03.141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23 505 7186,'-21'-8'8603,"21"7"-8461,0 1 0,0 0 0,-1-1 0,1 1 0,0 0 0,0-1 0,0 1 0,0 0 0,-1-1 0,1 1 0,0 0 1,0-1-1,0 1 0,0 0 0,0-1 0,0 1 0,0-1 0,0 1 0,0 0 0,0-1 0,0 1 0,0 0 0,1-1 1,-1 1-1,0 0 0,0-1 0,0 1 0,0 0 0,1-1 0,-1 1 0,0-1 0,32-24 1889,-17 15-2026,184-152 2227,-175 139-1899,-2-1-1,0-1 1,-2 0-1,-1-2 0,29-53 1,-46 77-266,0-1 1,-1 0 0,1 0 0,-1 0 0,0 0 0,0 0-1,-1 0 1,1 0 0,-1 0 0,0-1 0,0 1-1,-1-8 1,1 11-66,-1-1 1,1 1-1,-1 0 0,1 0 1,-1-1-1,0 1 0,1 0 1,-1 0-1,0 0 0,0 0 1,0 0-1,0 0 0,0 0 1,0 0-1,0 0 0,0 1 1,0-1-1,0 0 0,-1 0 1,1 1-1,0-1 0,0 1 0,-1 0 1,1-1-1,0 1 0,-1 0 1,1 0-1,-1-1 0,1 1 1,0 0-1,-1 0 0,1 1 1,0-1-1,-1 0 0,1 0 1,0 1-1,-1-1 0,1 1 1,0-1-1,0 1 0,-2 0 1,0 0-16,0 0 0,1 0 0,-1 0 0,1 0 0,-1 0 0,1 1 0,-1-1 0,1 1 1,-1-1-1,1 1 0,0 0 0,0 0 0,0 0 0,0 0 0,0 1 0,1-1 1,-1 0-1,1 1 0,-1-1 0,1 1 0,0 0 0,0-1 0,0 1 0,0 0 0,1-1 1,-1 1-1,1 0 0,0 0 0,-1 0 0,1 0 0,0 0 0,1-1 0,-1 1 1,1 0-1,-1 0 0,1 0 0,0-1 0,1 4 0,2 7 9,1 0-1,1-1 0,0 0 1,0 0-1,1 0 0,13 15 1,-15-20-6,0 0 0,0 0 1,-1 0-1,0 1 0,0 0 0,-1-1 1,4 15-1,-6-20 6,0 1 0,-1-1 0,0 1 0,1-1 0,-1 1 0,0-1 0,0 1 0,-1-1 1,1 1-1,0 0 0,-1-1 0,0 0 0,1 1 0,-1-1 0,0 1 0,0-1 0,-1 0 0,1 0 0,0 1 0,-1-1 0,1 0 0,-1 0 0,0 0 0,1-1 0,-1 1 0,0 0 0,0-1 1,0 1-1,-1-1 0,-1 2 0,-3 1 6,0 0 0,0 0 0,0-1 1,0 0-1,-1 0 0,1 0 1,-1-1-1,0 0 0,0-1 0,1 0 1,-1 0-1,-14 0 0,21-2-67,1 0 0,-1 0 0,0 0-1,1 0 1,-1 1 0,0-1 0,1 0 0,-1 0-1,1 0 1,0 0 0,-1 0 0,1 0 0,0 0 0,0 0-1,-1 0 1,1 0 0,0-1 0,0 1 0,0 0 0,0 0-1,0 0 1,1 0 0,-1 0 0,0 0 0,0 0-1,1 0 1,-1 0 0,0 0 0,1 0 0,-1 0 0,1 0-1,1-1 1,15-37-5960,-5 19-1724,2-1-3189</inkml:trace>
</inkml:ink>
</file>

<file path=ppt/ink/ink5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5:03.468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 86 18004,'1'-18'2652,"2"-22"417,-3 38-2914,0 1 0,0-1 0,1 1 0,-1-1 0,1 1 0,-1-1 0,1 1 0,-1-1 0,1 1 0,0-1 0,0 1 0,0 0 0,-1-1 0,1 1 0,1 0 0,-1 0 0,0 0 0,2-1 0,7 40-162,-7-15-9,0-1 0,-2 0 0,-1 0 0,0 1 0,-2-1 0,0 0 0,-8 31-1,4-18 63,-3 64 0,18-11-147,-2-44-1304,-4 0-3376,-5-33-141</inkml:trace>
</inkml:ink>
</file>

<file path=ppt/ink/ink5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5:04.112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0 385 13635,'5'4'5688,"6"-5"-3672,19-6-2747,-20 5 1249,68-12-45,0-3 1,-2-3-1,95-39 1,-106 24 449,-60 32-771,-1 0 1,1 0 0,-1-1-1,1 0 1,-1 0-1,0 0 1,-1 0 0,1 0-1,-1-1 1,5-8-1,-8 12-112,0 0 0,0 0-1,0 0 1,0 1 0,0-1-1,0 0 1,-1 0-1,1 0 1,0 0 0,0 0-1,-1 0 1,1 1-1,-1-1 1,1 0 0,-1 0-1,1 0 1,-1 1-1,1-1 1,-1 0 0,0 1-1,1-1 1,-1 1 0,0-1-1,0 0 1,1 1-1,-1 0 1,0-1 0,0 1-1,0-1 1,0 1-1,1 0 1,-1 0 0,0-1-1,0 1 1,0 0-1,0 0 1,0 0 0,-1 0-1,-39-5-265,24 5 191,1 1-1,-1 1 1,-27 7-1,39-8 1,-1 1 1,1-1-1,0 1 1,-1 0-1,1 0 0,0 1 1,0 0-1,1-1 1,-1 2-1,0-1 0,1 0 1,0 1-1,0 0 1,-7 9-1,9-11 8,1 1 1,-1 0-1,1 0 1,0 0-1,0 0 1,0 1-1,0-1 1,0 0-1,1 0 1,0 0-1,-1 1 1,1-1-1,0 0 1,1 1-1,-1-1 1,1 0-1,-1 0 1,1 1-1,0-1 1,0 0-1,0 0 1,1 0-1,-1 0 1,1 0-1,2 4 1,5 3-83,-1 1-1,2-2 1,-1 1 0,21 15 0,-3-3 5,-25-21 97,-1 1 1,0-1-1,0 0 1,0 1-1,1-1 1,-1 1-1,-1 0 0,1-1 1,0 1-1,0 0 1,-1-1-1,1 1 0,-1 0 1,1 0-1,-1-1 1,0 1-1,1 0 1,-1 0-1,0 0 0,-1 2 1,-10 36-241,10-38 236,-1 1 0,1-1-1,0 0 1,0 0 0,0 1-1,0-1 1,0 1 0,1-1 0,-1 0-1,1 1 1,0-1 0,0 1-1,-1 0 1,2-1 0,-1 1-1,0-1 1,0 1 0,1-1-1,-1 1 1,1-1 0,0 0-1,0 1 1,0-1 0,0 0 0,2 3-1,-1-4 17,0 1-1,1-1 1,-1 0-1,1 0 0,0 0 1,-1 0-1,1 0 1,0-1-1,-1 1 1,1-1-1,0 1 0,0-1 1,0 0-1,-1 0 1,1-1-1,0 1 1,0 0-1,4-2 1,53-15 91,-54 15-95,22-9 56,-1-2 1,0-1 0,-1 0 0,0-2 0,-1-1 0,-1-1-1,33-32 1,-56 49-22,1-1 0,-1 1 0,1 0 0,-1-1 0,0 1 0,0-1-1,0 1 1,0-1 0,0 1 0,0-1 0,0 0 0,0 1 0,0-1 0,-1 0-1,1 0 1,-1 0 0,1-2 0,-1 3-16,0 1 1,-1-1-1,1 0 0,0 0 1,-1 0-1,1 1 0,0-1 0,-1 0 1,1 1-1,-1-1 0,1 0 1,-1 1-1,0-1 0,1 1 1,-1-1-1,1 0 0,-1 1 0,0 0 1,0-1-1,1 1 0,-1-1 1,0 1-1,0 0 0,1 0 1,-1-1-1,-1 1 0,-2-1-26,0 0-1,-1 1 0,1 0 1,0-1-1,-1 1 1,1 1-1,0-1 0,0 1 1,0 0-1,-1 0 1,1 0-1,0 0 0,-7 4 1,3 0-34,0 0 0,0 1 0,0 0 0,1 0 0,0 1 1,0 0-1,-9 12 0,12-14 33,1 0 0,0 0 0,0 0-1,0 0 1,1 0 0,0 1 0,0-1 0,0 1 0,0-1 0,1 1 0,0 0 0,0-1 0,1 1 0,0 6-1,-1-11 5,1 0 0,1 0 0,-1 0 0,0 0-1,0 0 1,0 0 0,0-1 0,1 1-1,-1 0 1,0 0 0,1 0 0,-1 0 0,0-1-1,1 1 1,-1 0 0,1 0 0,0-1-1,-1 1 1,1 0 0,0-1 0,-1 1 0,1 0-1,0-1 1,0 1 0,-1-1 0,1 0 0,0 1-1,0-1 1,0 1 0,0-1 0,1 0-1,1 1 26,-1-1-1,1 0 0,0-1 0,0 1 1,0 0-1,0-1 0,0 0 0,0 0 0,-1 1 1,4-3-1,5-2 82,-1 0 0,0 0 1,0-1-1,10-9 0,-13 9-62,-1-1 0,1 0 0,-1-1 0,0 0-1,0 0 1,-1 0 0,-1 0 0,1-1 0,4-12-1,-10 25-122,0 0 0,0 0-1,1 1 1,-1-1-1,1 0 1,0 0 0,1 0-1,-1 0 1,1 0-1,-1 0 1,1 0 0,1 0-1,-1 0 1,0 0-1,1-1 1,0 1-1,0 0 1,0-1 0,0 0-1,0 1 1,1-1-1,0 0 1,-1 0 0,1 0-1,7 4 1,-5-3 129,0-1-1,0 0 1,0-1 0,0 1-1,1-1 1,-1 0 0,1 0 0,0-1-1,-1 0 1,1 0 0,0 0-1,0 0 1,0-1 0,0 0 0,0-1-1,-1 1 1,1-1 0,8-2-1,5-2 48,0-1 0,-1-1 0,0 0 0,0-1 0,0-1 0,-1-1 0,-1-1 0,0 0 0,28-25 0,-36 28-43,-1 0 0,0-1 0,0 0 0,-1 0 0,0 0-1,0-1 1,-1 1 0,-1-1 0,1-1 0,-2 1 0,1-1 0,-2 1 0,1-1 0,-1 0 0,-1 0 0,0 0-1,0 0 1,-1 0 0,-2-12 0,0-2 58,1 10-21,0 1 0,-1 0-1,0-1 1,-1 1 0,-1 0 0,0 1-1,-11-26 1,15 39-96,-1-1-1,1 1 1,0 0-1,-1 0 1,1-1-1,0 1 1,-1 0 0,1 0-1,-1 0 1,1 0-1,0-1 1,-1 1-1,1 0 1,-1 0 0,1 0-1,0 0 1,-1 0-1,1 0 1,-1 0-1,1 0 1,0 0 0,-1 0-1,1 0 1,-1 1-1,1-1 1,0 0-1,-1 0 1,1 0 0,-1 0-1,1 1 1,0-1-1,-1 0 1,1 0-1,0 1 1,0-1 0,-1 0-1,1 0 1,0 1-1,-1-1 1,1 0-1,0 1 1,0-1 0,0 1-1,-1-1 1,1 0-1,0 1 1,0-1-1,0 0 1,0 1 0,0 0-1,-15 28-191,12-24 183,-7 18-3,0 1 0,2 1 0,0-1 0,2 1 0,1 0 0,0 1 0,2-1 0,1 1 0,2 0 0,0 0 0,1-1 0,2 1 0,7 33 0,-9-54-8,0 0-1,1-1 0,-1 1 1,1-1-1,0 1 1,0-1-1,0 0 1,1 0-1,-1 0 1,1 0-1,0 0 0,0-1 1,1 1-1,-1-1 1,1 0-1,-1 0 1,1 0-1,0-1 0,6 4 1,-4-4-127,1 0 0,0-1-1,-1 1 1,1-1 0,0-1 0,0 1 0,-1-1 0,1-1 0,0 1-1,0-1 1,-1 0 0,1 0 0,8-4 0,80-28-5461,-35 5-3754,-22 6-116</inkml:trace>
</inkml:ink>
</file>

<file path=ppt/ink/ink5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5:04.506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0 38 19796,'3'0'473,"-1"0"0,1-1 0,0 1 1,-1 0-1,1-1 0,-1 1 0,1-1 0,-1 0 0,1 0 0,3-2 0,6-1 637,28-3-2637,0 3 1,48-1 0,31-2-5518,-99 5-4722</inkml:trace>
</inkml:ink>
</file>

<file path=ppt/ink/ink5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5:05.494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24 277 10938,'-24'-3'11704,"48"-6"-8470,3 0-3638,17-7 429,75-32 147,-107 42-106,0 0 0,-1-1 0,0 0 0,0-1 0,-1 0 0,0 0 0,13-15 1,-21 20-39,0 1 1,0 0-1,-1-1 1,1 1-1,0-1 1,-1 0-1,0 1 1,0-1-1,0 0 1,0 0-1,0 0 1,1-5-1,-2 6-25,0 1 0,0-1 0,-1 1 0,1-1 0,0 1 0,-1-1 0,1 1 0,0 0 0,-1-1 0,0 1-1,1 0 1,-1-1 0,0 1 0,0 0 0,1 0 0,-1-1 0,0 1 0,0 0 0,-2-1 0,-1 0-24,1-1 0,-1 1 0,0 1 1,0-1-1,0 0 0,0 1 0,0 0 0,-1 0 1,1 0-1,0 1 0,0-1 0,-1 1 1,1 0-1,0 0 0,0 1 0,-8 0 1,1 2-5,0 0 1,0 0-1,0 1 0,0 1 1,0 0-1,1 0 1,0 1-1,0 0 1,-11 9-1,17-12 14,0 1-1,0-1 0,0 1 0,0 0 0,0 0 0,1 0 1,-1 0-1,1 1 0,1-1 0,-1 1 0,0 0 0,1 0 1,0 0-1,0 0 0,1 0 0,-1 0 0,1 0 0,0 1 1,1-1-1,-1 0 0,1 10 0,1-12 9,-1 0 0,1 0 0,0 0 0,0 0 0,0 0 0,0 0 0,0-1 0,1 1 0,-1-1 0,1 1 0,-1-1 0,1 1 0,0-1 0,0 0 0,0 0 0,1 0 0,3 3 0,0-2 0,-1 0 0,0 0 1,1-1-1,0 0 0,-1 0 0,1 0 0,0-1 0,8 2 0,8-1 1,1-2-1,-1 0 0,37-5 0,-25 1-7,-1-2 0,0-1-1,58-22 1,-73 22 45,-1 0 1,-1-1-1,1-1 1,-1-1-1,-1 0 1,0-1-1,0-1 0,19-20 1,-33 31-31,1-1-1,-1 1 1,0-1 0,1 0 0,-1 1-1,0-1 1,0 0 0,0 1 0,0-1-1,0 0 1,0 0 0,-1 0 0,1 0-1,-1 0 1,1 0 0,-1 0 0,0 0-1,0 0 1,0 0 0,0 0 0,0 0-1,0 0 1,0 0 0,-1 0 0,0-4-1,-1 4-11,1 1-1,0-1 1,-1 1-1,1-1 1,-1 1-1,1-1 1,-1 1 0,1 0-1,-1 0 1,0 0-1,0 0 1,0 0-1,0 0 1,1 1-1,-1-1 1,0 0-1,0 1 1,0 0-1,-1-1 1,1 1 0,0 0-1,0 0 1,0 0-1,0 0 1,-3 1-1,-5 0-21,1 1-1,-1 0 1,1 0-1,0 1 1,0 1-1,0-1 1,0 1-1,-13 8 1,17-9 18,0 0 1,1 1-1,-1-1 1,1 1-1,0 0 1,0 0-1,0 1 1,0-1-1,1 1 1,-1-1-1,1 1 1,1 0-1,-1 0 1,1 1-1,-4 8 1,6-13 6,0 0 0,0 0 1,-1 0-1,1-1 0,0 1 1,0 0-1,0 0 0,0 0 1,0 0-1,0 0 0,0-1 1,0 1-1,0 0 0,0 0 1,1 0-1,-1 0 0,0-1 1,0 1-1,1 0 0,-1 0 1,1-1-1,-1 1 0,1 0 0,-1 0 1,1-1-1,-1 1 0,1-1 1,0 1-1,1 1 0,0-2 5,0 1 0,-1 0 0,2-1 0,-1 1-1,0-1 1,0 0 0,0 0 0,0 0 0,0 0 0,0 0-1,4-1 1,50-15 150,-47 11-108,-1 1 0,-1-1 0,1 0 0,-1 0 0,1-1 0,-2 0 0,1 0 0,-1-1 0,0 0-1,0 0 1,8-14 0,2 83-1088,-10-31 1030,-2-1 0,-1 1 0,-1 0 0,-2 0 0,0 0 0,-8 41 0,-46 183-101,21-117 91,24-92 62,-2 0 0,-2-1 0,-31 70 0,44-113-9,-1 0-1,0-1 0,0 1 0,0 0 1,0 0-1,0-1 0,0 1 0,-1 0 1,1-1-1,0 1 0,-1-1 0,1 0 0,-1 1 1,0-1-1,1 0 0,-4 2 0,4-3 0,0 0 0,0 0 0,0 0 0,1-1-1,-1 1 1,0 0 0,0 0 0,0 0-1,0-1 1,1 1 0,-1 0 0,0-1-1,0 1 1,1-1 0,-1 1 0,0-1-1,1 1 1,-1-1 0,0 1 0,1-1 0,-1 0-1,1 1 1,-1-1 0,1 0 0,-1 1-1,0-2 1,-4-8 95,1 0 0,0 0 0,0 0-1,-3-17 1,6 22-211,-8-26 62,2-2 0,1 1 0,2 0 0,1-1 0,1 0 1,2 0-1,2 1 0,1-1 0,1 0 0,2 1 0,1 0 0,1 0 0,2 1 0,1 0 0,2 1 0,0 0 0,2 1 1,2 1-1,0 0 0,2 1 0,26-28 0,133-118-544,-63 67 331,-144 134 98,2-2 221,2 0 0,-27 36 0,51-60-75,0-1 0,-1 0 0,1 1 0,0-1 0,1 1 0,-1-1-1,0 1 1,0-1 0,1 1 0,-1 0 0,1-1 0,-1 1 0,1 0 0,0-1 0,-1 1 0,1 0 0,0 0 0,0-1 0,1 1 0,-1 0 0,0-1 0,0 1 0,1 0 0,0 2 0,1-2 14,-1 0 0,1 0 0,0-1 0,-1 1 1,1 0-1,0-1 0,0 0 0,0 1 0,0-1 0,0 0 0,0 0 1,1 0-1,-1 0 0,0-1 0,4 2 0,7 0 53,0 0 0,0 0 1,0-1-1,1-1 0,16-2 0,16-3 44,49-12 0,-80 14-85,0-1 1,-1-1-1,0 0 0,0-1 0,0-1 1,-1 0-1,17-12 0,-27 17-6,-1-1 0,0 0 0,0 0 0,0 0 0,0 0 0,0 0 0,0-1 0,-1 1 0,0 0 0,1-1 0,-1 1 0,-1-1 0,1 0 0,0-5 0,0-11-40,-1 18-301,-1 8-303,-3 200 427,1-6 165,1-166 5,-3-1 1,0 0-1,-21 65 1,17-72 6,2-3 19,0-1 1,-2 0-1,-1 0 0,0-1 0,-20 29 1,27-46 30,0 0 0,0 0 1,-1-1-1,0 1 0,0-1 0,1 1 1,-2-1-1,1-1 0,0 1 1,-1 0-1,1-1 0,-1 0 0,0 0 1,0 0-1,0-1 0,0 0 1,0 0-1,0 0 0,0 0 0,0-1 1,0 0-1,0 0 0,0 0 1,0-1-1,0 0 0,0 1 1,0-2-1,0 1 0,0-1 0,-8-3 1,3 1 10,1 0-1,0 0 1,0-1 0,1 0 0,-1-1 0,1 0 0,0 0 0,1-1 0,0 0 0,0 0-1,0 0 1,1-1 0,0 0 0,0-1 0,1 1 0,0-1 0,1 0 0,0 0-1,0-1 1,1 1 0,0-1 0,-2-14 0,3 10-281,1 0-1,1 0 1,0 0 0,0 0 0,2 0 0,0 0-1,0 0 1,2 0 0,-1 1 0,2-1 0,0 1-1,0 0 1,1 0 0,1 1 0,11-17-1,15-15-3720,2 0-4171,2 1-3753</inkml:trace>
</inkml:ink>
</file>

<file path=ppt/ink/ink5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5:05.824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 77 10330,'2'-9'2740,"-2"5"-2239,0 0 0,1 1 0,-1-1 0,1 0 1,0 1-1,0-1 0,0 1 0,1-1 0,-1 1 0,1 0 1,0 0-1,0-1 0,0 1 0,0 0 0,0 1 0,1-1 0,-1 0 1,1 1-1,4-4 0,-4 60-5,-9 67 523,12-153-25619</inkml:trace>
</inkml:ink>
</file>

<file path=ppt/ink/ink5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5:06.151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30 60 19612,'-4'-13'1561,"-2"0"-265,-2-1-240,1 6-216,4 3-256,2 2-224,1 1-200,0 1-136,1 2-152,2-1-232,-1 0-144,3 5-352,0 1-480,4 9-777,1 1-1479,0 5-2234,-4 6-2624</inkml:trace>
</inkml:ink>
</file>

<file path=ppt/ink/ink5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5:06.508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1 347 15659,'0'7'3404,"0"35"-918,0-41-2455,0 0 0,0-1 1,0 1-1,0 0 0,0 0 0,0-1 0,0 1 0,0 0 0,1 0 0,-1-1 0,0 1 0,0 0 0,1-1 0,-1 1 0,0 0 0,1-1 1,-1 1-1,1 0 0,-1-1 0,1 1 0,-1-1 0,1 1 0,-1-1 0,1 1 0,0-1 0,-1 1 0,1-1 0,0 0 0,-1 1 0,1-1 1,0 0-1,-1 0 0,1 1 0,0-1 0,0 0 0,-1 0 0,1 0 0,0 0 0,0 0 0,0 0 0,-1 0 0,1 0 0,0 0 0,0-1 1,3-1 147,-1 0 0,0-1 0,0 0 0,0 0 0,0 0 0,-1 0 0,1 0 1,-1 0-1,1-1 0,-1 1 0,3-8 0,5-6-19,-6 12-130,4-7-14,1 0-1,0 1 1,1 0 0,0 0-1,22-17 1,-29 26-34,-1 1-1,1-1 1,-1 1 0,1 0 0,0 0 0,-1 0-1,1 0 1,0 1 0,0-1 0,0 0 0,-1 1 0,1 0-1,0 0 1,0 0 0,0 0 0,0 0 0,0 1-1,-1-1 1,1 1 0,0 0 0,0 0 0,-1 0-1,1 0 1,0 0 0,-1 1 0,1-1 0,-1 1 0,0-1-1,0 1 1,1 0 0,-1 0 0,0 0 0,0 0-1,-1 1 1,1-1 0,2 5 0,15 17-21,-11-12 48,0-1 0,1-1-1,0 0 1,1 0-1,15 12 1,-22-20 12,1 1-1,0-1 1,-1-1 0,1 1 0,0 0-1,0-1 1,0 0 0,0 0-1,0 0 1,0 0 0,0-1 0,0 0-1,1 0 1,-1 0 0,0 0-1,0 0 1,0-1 0,0 0 0,0 0-1,0 0 1,0 0 0,6-3-1,3-2-7,-1 0 0,0 0 0,0-1-1,-1 0 1,1-1 0,-2-1-1,1 1 1,-1-2 0,-1 1-1,1-2 1,-2 1 0,1-1 0,-2 0-1,1-1 1,-2 0 0,1 0-1,-2 0 1,7-19 0,0-6 86,-4 17 142,-1 0 0,-2 0 0,0-1-1,-1 0 1,2-29 0,-9 42 474,-3 18-740,-7 20-267,13-30 317,-10 32-52,1 0 1,1 1-1,2 0 0,1 0 0,2 0 1,1 0-1,2 1 0,1-1 1,1 1-1,8 35 0,-8-59-142,1-1-1,-1 0 0,2 0 0,-1-1 0,1 1 0,0-1 0,6 9 0,-8-14-189,0 0-1,0-1 0,1 0 1,-1 1-1,0-1 0,1 0 1,-1 0-1,1 0 0,0 0 1,4 1-1,-5-2-329,0 0 0,0-1-1,1 1 1,-1-1 0,0 1 0,0-1 0,1 0-1,-1 0 1,0 0 0,1 0 0,-1 0 0,0-1 0,0 1-1,1-1 1,-1 1 0,2-2 0,12-6-9384</inkml:trace>
</inkml:ink>
</file>

<file path=ppt/ink/ink5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5:06.893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0 39 11386,'4'-3'8499,"5"1"-5009,30 0-4723,-33 3 2207,37-1-755,91 0 783,174-21 0,-310 22-980,0 1 1,-1-1 0,1 1 0,0-1-1,0 1 1,0 0 0,1 0 0,-1 0-1,0 0 1,1 0 0,-1 1 0,1-1-1,0 0 1,-1 1 0,1-1 0,0 1-1,0 2 1,-1 0-24,0-1 0,0 1 0,1 0 0,0 0 0,0 0 0,0 0 0,1 0 0,-1 0 0,2 8 0,-1-11 5,0 0 0,1 0 0,0-1 0,-1 1 1,1 0-1,0 0 0,0 0 0,0-1 0,0 1 1,0 0-1,1-1 0,-1 1 0,0-1 0,1 1 1,-1-1-1,1 0 0,0 1 0,-1-1 0,1 0 1,0 0-1,0 0 0,2 0 0,0 0 2,0 1-1,1-1 1,-1-1-1,1 1 1,-1-1-1,1 0 1,-1 0-1,1 0 1,7-2-1,-4 1 23,0-1 1,0 0-1,0 0 0,0-1 0,-1 0 0,1-1 0,-1 1 0,0-1 1,0-1-1,12-9 0,-18 13-18,1 0 1,-1-1-1,1 1 0,-1 0 1,0-1-1,0 1 0,1-1 0,-1 1 1,0-1-1,-1 0 0,1 1 1,0-1-1,0 0 0,-1 0 1,1 1-1,-1-1 0,1 0 1,-1 0-1,0 0 0,0 0 1,0 0-1,0 0 0,0 0 1,0 1-1,0-1 0,-1 0 0,1 0 1,-1 0-1,1 0 0,-1 0 1,0 1-1,1-1 0,-1 0 1,0 1-1,0-1 0,-1 1 1,1-1-1,0 1 0,0-1 1,-1 1-1,1 0 0,-1-1 1,1 1-1,-1 0 0,1 0 0,-1 0 1,0 1-1,0-1 0,1 0 1,-3 0-1,-6-4-204,-1 1 0,0 1 0,1-1 0,-1 2-1,0-1 1,-1 2 0,-12-1 0,-32 2-4413,18 1-5372,10 1-599</inkml:trace>
</inkml:ink>
</file>

<file path=ppt/ink/ink5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6:15.007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55 288 8,'-7'-8'-1340,"6"2"6352,-2-6 1949,2 12-6804,-3-9 1826,4 13-1779,0 26-568,-6-4 510,2-6 207,-1 0 0,0-1-1,-14 31 1,20-50-305,1 1 1,-1 0 0,0-1-1,1 0 1,-1 1 0,1-1 0,-1 0-1,0 1 1,1-1 0,-1 0-1,1 0 1,-1 0 0,1 0-1,-1-1 1,1 1 0,-1 0 0,0 0-1,1-1 1,1 0 0,42-6 330,-43 6-347,216-32 444,424-11 1,-527 43-435,739-35 600,-739 29-524,-101 7-105,-1 0 1,1 1 0,-1 1-1,1 0 1,-1 1-1,18 6 1,-15-8 4911,-15-2-4961,0 0 0,0 0 1,0 0-1,1 0 0,-1 0 0,0 0 0,0 0 0,0 0 0,1 1 1,-1-1-1,0 0 0,1 1 0,-1-1 0,1 1 0,-1 0 0,3-1 0,35-8-67,-32 7 52,168-26-121,-13 3 191,-155 24 21,7-1-24,-14 1 34,0 1 1,0 0 0,0 0 0,0 0-1,0 0 1,0 0 0,0 0 0,0 0-1,0 0 1,0 0 0,0 0 0,0 0-1,0 0 1,0 0 0,0-1 0,0 1-1,-14-54 1000,-3 20-837,-1 1 0,-30-40 0,24 37-44,29 47-531,-1 0-1,0-1 1,0 1-1,4 20 0,8 24-1079,-7-20-7021,-4-17-2472</inkml:trace>
</inkml:ink>
</file>

<file path=ppt/ink/ink5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6:51.273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1 1 24575</inkml:trace>
</inkml:ink>
</file>

<file path=ppt/ink/ink5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7:15.394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345 106 2256,'-3'-20'6669,"2"18"-6336,0 1 1,1-1 0,0 1-1,-1-1 1,1 0 0,0 1-1,0-1 1,0 0 0,0 1-1,0-1 1,0 0 0,0 1-1,1-1 1,-1 0 0,1 1-1,-1-1 1,1 1 0,0-1-1,0-1 1,0 1-119,0 1 1,0-1-1,0 1 0,0-1 1,0 1-1,0-1 0,-1 0 0,1 1 1,-1-1-1,1 0 0,-1 0 1,0 1-1,0-1 0,0 0 1,0 0-1,0 0 0,0 1 1,0-1-1,0 0 0,-1-2 0,0 3-130,0 0 0,0 0 0,0 0 0,0 0 0,0 0 0,0 0 0,0 0 0,0 1-1,0-1 1,0 0 0,0 1 0,-1-1 0,1 1 0,0-1 0,0 1 0,-1-1-1,1 1 1,0 0 0,-1 0 0,-1 0 0,-3-1-79,-1 1 0,1 1 0,-1-1 1,1 1-1,0 0 0,-1 1 0,1-1 0,0 1 0,-10 4 0,-1 3-21,0 1-1,0 1 1,1 0-1,0 1 1,1 0-1,0 1 0,1 1 1,1 1-1,0 0 1,1 0-1,-18 32 1,29-45 8,0 0 0,0 0 0,1 1 1,0-1-1,-1 0 0,1 1 0,0-1 0,0 0 1,0 1-1,0-1 0,1 0 0,-1 0 0,1 1 1,-1-1-1,1 0 0,0 0 0,0 0 1,0 1-1,0-1 0,0 0 0,0 0 0,1-1 1,-1 1-1,1 0 0,-1 0 0,1-1 0,0 1 1,-1-1-1,1 1 0,0-1 0,0 0 1,0 0-1,3 2 0,10 6 29,1 0 1,0-1-1,20 7 1,-23-10-30,-4-1 7,0 0 1,0 0-1,-1 1 1,1 0-1,-1 1 1,0 0-1,-1 0 1,12 13-1,-17-17 1,-1 0-1,1 0 0,-1 0 1,0 0-1,0 0 0,0 0 1,0 0-1,0 1 0,0-1 0,-1 0 1,1 1-1,-1-1 0,1 0 1,-1 1-1,0-1 0,0 5 0,-1-4 3,0 0-1,0 0 0,0 0 1,-1 0-1,1-1 0,0 1 1,-1 0-1,0-1 0,0 1 1,0-1-1,0 0 0,0 1 1,0-1-1,-1 0 0,1 0 1,-5 2-1,-7 5 79,0 0 1,-1-1-1,-1 0 0,1-2 1,-25 8-1,32-11-169,-1-1 0,0 0 0,0 0 0,0-1 0,0 0 0,0-1 0,0 1 0,0-2 0,-1 1 0,1-2 0,-15-3 0,23 5-54,0 0 1,1 0-1,-1 0 0,1-1 1,-1 1-1,1 0 1,-1 0-1,1-1 0,-1 1 1,1 0-1,-1-1 1,1 1-1,-1-1 0,1 1 1,-1-1-1,1 1 1,0-1-1,-1 1 0,1-1 1,0 1-1,-1-1 1,1 1-1,0-1 0,0 1 1,0-1-1,-1 0 1,1 1-1,0-1 0,0 1 1,0-1-1,0 0 0,0 1 1,0-1-1,0 0 1,0 0-1,11-19-9721,1 6 3722</inkml:trace>
</inkml:ink>
</file>

<file path=ppt/ink/ink5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7:15.736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47 52 6969,'1'-31'7517,"-1"30"-7310,1 1 1,-1-1 0,0 1 0,0-1 0,0 0 0,0 1-1,1-1 1,-1 0 0,0 1 0,0-1 0,0 1-1,0-1 1,-1 0 0,1 1 0,0-1 0,0 1-1,0-1 1,0 0 0,-1 1 0,1-1 0,0 1 0,0-1-1,-1 1 1,1-1 0,-1 1 0,1-1 0,0 1-1,-1-1 1,1 1 0,-1-1 0,1 1 0,-1 0-1,1-1 1,-1 1 0,1 0 0,-1-1 0,0 1 0,1 0-1,-1 0 1,-2 3-225,1 1 0,1 0 0,-1 0-1,0-1 1,1 1 0,0 1 0,0-1 0,0 0 0,0 4-1,-1 1 41,-5 39-6,1 1 0,3 0-1,4 79 1,1-62 37,-8 73 0,4-131-536</inkml:trace>
</inkml:ink>
</file>

<file path=ppt/ink/ink5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7:16.084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12 97 9858,'-12'-3'8415,"18"-3"-4844,23-8-3231,-24 12-233,35-13-154,0 3-1,1 1 0,44-6 1,-36 7-600,-3 4-2266,-16 8-6767,-20 2 827</inkml:trace>
</inkml:ink>
</file>

<file path=ppt/ink/ink5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7:16.585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108 174 9866,'-48'20'6780,"83"-35"-4171,-13 5-2019,0 0 0,35-23 1,-53 30-519,1 0 1,-1 0-1,0 0 1,0-1-1,0 1 1,-1-1-1,1 0 1,-1 0-1,0-1 1,0 1-1,-1-1 1,1 1-1,-1-1 1,0 0-1,0 0 1,0 0-1,-1 0 1,2-8-1,-3 12-52,0 0 0,0-1 0,0 1 0,0 0 0,0-1 0,0 1 0,-1 0 0,1-1 0,0 1 0,-1 0 0,1 0 0,-1-1-1,1 1 1,-1 0 0,0 0 0,1 0 0,-1 0 0,0 0 0,0 0 0,0 0 0,0 0 0,0 0 0,0 0 0,-1-1 0,-1 1-20,0-1 0,0 1 1,0 0-1,0 0 0,0 0 1,0 1-1,0-1 1,0 1-1,-6-1 0,-3 1-51,1 1 0,0 0-1,-1 1 1,-17 4 0,21-3 28,0-1 0,-1 1 1,2 1-1,-1-1 0,0 1 1,1 1-1,-1-1 0,1 1 1,1 1-1,-1-1 0,1 1 1,0 0-1,-7 9 0,10-11 10,1 1-1,-1-1 1,1 1-1,0 0 1,0 0-1,1-1 0,-1 1 1,1 1-1,0-1 1,0 0-1,1 0 1,0 0-1,0 0 1,0 0-1,0 1 0,1-1 1,0 0-1,0 0 1,0 0-1,1 0 1,-1 0-1,1 0 1,4 6-1,-3-5 15,1 0-1,-1-1 1,1 1-1,0-1 1,0 0 0,0 0-1,1 0 1,0-1-1,0 0 1,0 0 0,0 0-1,1 0 1,0-1 0,6 3-1,-1-1 19,0-2 0,0 1 0,0-1 0,0-1 0,1 0 0,-1-1-1,20 1 1,-12-3-24,-1 0 0,1-1 0,-1-1-1,0 0 1,0-2 0,0 0 0,0-1-1,-1 0 1,0-2 0,17-9 0,-24 10-49,-1 1 0,1-1 0,-1-1 0,0 0 0,-1 0 0,0-1 0,8-11 0,-13 16 91,0-1-1,0 1 1,0-1 0,-1 0 0,0 0-1,0 0 1,-1 0 0,1 0 0,-1-1-1,0 1 1,0 0 0,-1-1 0,0 1 0,0 0-1,0-1 1,0 1 0,-1 0 0,-1-6-1,22 172 1257,-12-105-1292,-2 0 0,-3 0 0,-2 0 0,-3 0 0,-3 0 1,-12 64-1,16-118-2056,2-7-487,3-12-5831,2 2-1629</inkml:trace>
</inkml:ink>
</file>

<file path=ppt/ink/ink5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7:16.937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8 208 8,'-2'-23'3881,"-1"6"-1578,1 0 0,1 0 1,1-1-1,0 1 0,4-22 0,-3 36-2068,0-1 0,0 1-1,0 0 1,0 0 0,0-1 0,1 1 0,-1 0-1,1 0 1,0 1 0,0-1 0,0 0 0,0 1 0,5-5-1,-4 5-286,0 0-1,0 1 1,0-1-1,0 1 1,0 0-1,1 0 0,-1 0 1,0 0-1,0 0 1,1 1-1,-1-1 0,0 1 1,1 0-1,-1 0 1,0 1-1,7 0 1,-3 1 32,0-1 1,-1 1-1,1 1 1,0-1 0,-1 1-1,0 0 1,1 1-1,-1 0 1,0 0 0,-1 0-1,1 0 1,-1 1-1,5 6 1,-8-10 30,0 1 1,0 0 0,-1 0-1,1 1 1,-1-1-1,1 0 1,-1 1-1,0-1 1,1 0 0,-2 1-1,1-1 1,0 1-1,0 0 1,-1-1-1,1 1 1,-1 0-1,0-1 1,0 1 0,0 0-1,0-1 1,0 1-1,-1 0 1,1-1-1,-1 1 1,1 0-1,-1-1 1,0 1 0,0-1-1,-1 1 1,1-1-1,0 0 1,-1 1-1,1-1 1,-1 0 0,0 0-1,-2 2 1,-9 8 121,-1-1 0,0-1 0,0 0 0,-1-1 0,0 0 0,-18 6 0,5-3-4252,1-2-4467</inkml:trace>
</inkml:ink>
</file>

<file path=ppt/ink/ink5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7:17.275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 70 7530,'9'-29'11084,"-9"26"-10651,0-1 0,1 1 0,0 0-1,0 0 1,0 0 0,0 0 0,0 0 0,0 0-1,1 0 1,0 0 0,2-3 0,-3 5-207,2 35-547,-2 7 407,-1 0-1,-2 0 1,-11 62 0,6-63-149,3 1 0,1 0 1,3 63-1,0-104-68,0 1 1,0 0-1,0-1 0,0 1 1,1 0-1,-1-1 0,0 1 1,0-1-1,0 1 0,1 0 0,-1-1 1,0 1-1,1-1 0,-1 1 1,0-1-1,1 1 0,-1-1 1,1 1-1,-1-1 0,1 1 0,-1-1 1,1 1-1,-1-1 0,1 0 1,-1 1-1,1-1 0,0 0 1,-1 0-1,1 1 0,-1-1 0,1 0 1,1 0-1,14-2-11639</inkml:trace>
</inkml:ink>
</file>

<file path=ppt/ink/ink5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7:17.601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129 399 14843,'-128'-3'7930,"127"3"-7415,31-7 964,2002-240-1057,-1831 234-408,-205 12 1028,-7-16-827,10 14-412,1 0 0,-1 1-1,1-1 1,0 0-1,0 0 1,0 0 0,0 1-1,0-1 1,1 0 0,-1 0-1,1 1 1,0-1 0,0 0-1,2-3 1,18-38-10173,-19 40 8266,10-14-8914</inkml:trace>
</inkml:ink>
</file>

<file path=ppt/ink/ink5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7:18.008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49 47 4441,'0'0'357,"0"-1"0,0 0 1,0 1-1,-1-1 0,1 0 0,0 1 1,-1-1-1,1 1 0,0-1 0,-1 0 1,1 1-1,0-1 0,-1 1 0,1-1 1,-1 1-1,1-1 0,-1 1 0,0 0 1,1-1-1,-1 1 0,1 0 0,-1-1 1,0 1-1,1 0 0,-2-1 0,-12 8 3690,11-5-3969,1 1-1,0-1 1,0 1-1,0-1 1,0 1 0,1 0-1,-1-1 1,1 1-1,-3 6 1,4-7-41,-1 0 1,1 0-1,0 0 0,-1 0 0,1 0 1,0 0-1,0 0 0,0 0 0,1 0 1,-1 0-1,0 0 0,1 0 1,-1 0-1,1 0 0,0 0 0,-1 0 1,1-1-1,0 1 0,2 3 1,-2-4 38,1 0 0,-1 0 1,0 0-1,0 0 1,0-1-1,1 1 1,-1 0-1,0-1 1,1 1-1,-1-1 1,0 0-1,1 1 0,-1-1 1,1 0-1,-1 0 1,1 0-1,-1 0 1,1 0-1,-1 0 1,3-1-1,-1 1 22,-1-1 1,1 1-1,0-1 0,-1 0 0,0 0 0,1 0 1,-1-1-1,0 1 0,1-1 0,-1 1 1,0-1-1,0 1 0,0-1 0,-1 0 1,1 0-1,0 0 0,-1 0 0,1-1 1,-1 1-1,1 0 0,-1 0 0,0-1 1,0 1-1,0-1 0,-1 1 0,1-1 1,0 0-1,-1 1 0,0-4 0,0 2-5,-1 0-1,0 0 1,0 1 0,0-1-1,-1 0 1,1 0-1,-1 1 1,0-1-1,0 1 1,0-1-1,-5-5 1,6 8-190,0 0-1,1 0 1,-1 0 0,0 0 0,0 0 0,0 0 0,1 0-1,-1 0 1,0 0 0,0 1 0,-1-1 0,1 0-1,0 1 1,0-1 0,0 0 0,0 1 0,0 0 0,-1-1-1,1 1 1,0 0 0,0-1 0,-1 1 0,1 0 0,0 0-1,0 0 1,-1 0 0,1 0 0,0 1 0,0-1 0,-1 0-1,1 1 1,0-1 0,0 0 0,0 1 0,-1-1-1,1 1 1,0 0 0,0-1 0,-2 3 0,2-1-716,-1 0 0,1 0 0,0 1 1,-1-1-1,1 0 0,0 1 0,1-1 0,-1 1 1,0 0-1,1-1 0,-1 1 0,1-1 0,0 1 1,0 3-1,2 11-8061</inkml:trace>
</inkml:ink>
</file>

<file path=ppt/ink/ink5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7:18.350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90 60 7666,'-15'17'4689,"13"-15"-4260,0-1 1,0 1-1,0 0 0,1 0 1,-1 0-1,0 0 1,1 0-1,0 0 0,-1 0 1,1 1-1,0-1 1,0 0-1,0 1 1,0-1-1,0 4 0,6-7 287,0-1-1,0 1 0,0-1 0,0 0 0,-1-1 1,7-4-1,-7 4-536,0-1 0,0 0 0,-1 0 0,0 0 0,0-1 0,0 1 0,0-1 0,-1 0 0,1 0 0,-1 0 0,1-6 0,-2 10-136,-1-1 0,1 1 0,-1-1 0,0 1 0,0 0 0,0-1 0,0 1 0,0 0 0,0-1 0,0 1 0,0-1 1,0 1-1,-1 0 0,1-1 0,-1 1 0,1 0 0,-1-1 0,1 1 0,-2-1 0,1 1-34,0 0 0,0 0 0,-1 0 0,1 0 0,0 1 0,-1-1 0,1 1 0,0-1 0,-1 1 0,1-1 0,-1 1 0,1 0 0,-1 0 0,1-1 0,-1 1 0,1 0 0,-1 0 0,1 1 0,-1-1 0,1 0 1,-1 0-1,-1 2 0,-3-1-34,1 1 0,-1 0 0,1 1 0,-1-1 0,1 1 0,0 0 0,0 1 0,0-1 0,0 1 0,1 0 0,-1 0 0,-6 9 0,9-11 9,0 0 0,0 0 0,1 0-1,-1 0 1,1 0 0,-1 1 0,1-1-1,0 1 1,0-1 0,0 1 0,0-1-1,1 1 1,-1-1 0,1 1 0,-1 0-1,1-1 1,0 1 0,0 0 0,0-1-1,1 1 1,-1 0 0,0-1 0,1 1-1,0 0 1,0-1 0,0 1 0,0-1-1,0 1 1,0-1 0,0 0 0,2 3-1,-1-3-49,0-1 0,0 1 1,1-1-1,-1 1 0,0-1 0,0 0 0,1 0 0,-1 0 0,1 0 0,-1 0 0,1 0 0,-1-1 0,1 1 0,-1-1 0,1 0 0,5 0 0,22-6-6684</inkml:trace>
</inkml:ink>
</file>

<file path=ppt/ink/ink5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7:33.344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26 77 8,'5'-21'2648,"1"-20"6004,-5 27-1239,-10 43-4057,-1 24-3316,1 0 0,3 0 1,3 102-1,26 159 142,-22-312-181,-1 3 9,4 54 133,-4-55-99,0-1 1,0 1-1,0-1 1,-1 0-1,1 1 0,-1-1 1,0 0-1,0 1 1,0-1-1,0 0 0,-1 0 1,1 0-1,-4 5 1,8-17-1594,0 0 0,0 0 0,-1 0 0,0 0 0,0-11 1,8-29-7606,1 14 4413</inkml:trace>
</inkml:ink>
</file>

<file path=ppt/ink/ink5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7:33.680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46 165 5497,'-10'-13'4789,"5"8"-3437,1 0 1,0 0-1,0-1 1,1 1-1,-1-1 1,1 0-1,0 0 1,-2-9-1,7 12-1276,0 0 0,0 0 0,1 1-1,-1-1 1,1 1 0,-1-1 0,1 1 0,0 0-1,0 0 1,0 1 0,0-1 0,1 0 0,4-1 0,-4 1 2,18-8-57,1 1 0,0 1 0,1 0 0,0 2 0,0 1 0,44-4 0,-20 7-141,1 2 0,70 8 0,-117-8-17,0 0 0,-1 0 0,1 0 1,0 0-1,-1 1 0,1-1 0,0 0 0,-1 1 0,1-1 0,0 1 1,-1-1-1,1 1 0,-1 0 0,1 0 0,-1 0 0,1 0 1,-1 0-1,0 0 0,1 0 0,-1 0 0,0 0 0,0 1 0,0-1 1,0 0-1,0 1 0,0-1 0,1 2 0,-2 0-393,-1-1-1,1 1 1,0-1 0,-1 1-1,0-1 1,1 1-1,-1-1 1,0 1-1,0-1 1,0 0 0,-1 0-1,1 0 1,0 1-1,-1-1 1,1 0 0,-1-1-1,0 1 1,-3 2-1,-17 18-4858,-2 2 1311</inkml:trace>
</inkml:ink>
</file>

<file path=ppt/ink/ink5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7:34.026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 55 8770,'74'-7'10132,"41"-16"-7981,8-1-2641,-84 26-2794,-14 6-5856,-14-1 1009</inkml:trace>
</inkml:ink>
</file>

<file path=ppt/ink/ink5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7:34.398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95 378 13955,'0'-1'272,"-1"0"0,1 1 0,0-1 0,-1 0 0,1 1 0,-1-1-1,1 0 1,-1 1 0,0-1 0,1 1 0,-1-1 0,1 1 0,-1-1 0,0 1 0,1 0 0,-1-1 0,0 1 0,0 0 0,1 0 0,-1-1-1,0 1 1,0 0 0,0 0 0,1 0 0,-1 0 0,0 0 0,0 0 0,-1 0 0,-2 22 756,0 6-1091,-21 70 180,12-53-84,2 1 0,-7 64 0,19-92 325,4-22-2970,11-35-6977,-9 20 3977,3-5 53</inkml:trace>
  <inkml:trace contextRef="#ctx0" brushRef="#br0" timeOffset="1">155 103 13003,'5'-27'5146,"-3"17"-4299,0 1 0,0-1 0,0 1 0,2 0 0,-1 0 0,6-9 0,-9 17-903,1 1 0,-1 0 0,1 0 0,0 0 0,-1-1 0,1 1 0,-1 0 0,1 0 0,0 0 0,-1 0 0,1 0 0,0 0 0,-1 0-1,1 0 1,0 1 0,-1-1 0,1 0 0,-1 0 0,1 0 0,0 1 0,-1-1 0,1 0 0,-1 1 0,1-1 0,-1 0 0,1 1-1,-1-1 1,1 1 0,-1-1 0,0 1 0,1-1 0,-1 1 0,1-1 0,-1 1 0,0-1 0,0 1 0,1 0 0,15 22-5499,-9-7-549,-2 2-4177</inkml:trace>
</inkml:ink>
</file>

<file path=ppt/ink/ink5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7:35.475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7 228 11042,'2'-8'1238,"-1"1"0,0-1-1,0 1 1,-1-1 0,0-8-1,0 6 1265,1 43-1531,0-16-934,-1 0 0,0 0 0,-1 0 0,-5 28 0,5-42-90,-5 26 322,8-26 341,8-17 304,1-6-891,2 0-1,0 1 1,2 0-1,0 1 1,1 1-1,30-26 1,-45 42-47,0 0 0,-1 0 0,1 1 1,0-1-1,-1 0 0,1 1 0,0-1 1,0 0-1,0 1 0,-1-1 0,1 1 0,0 0 1,0-1-1,0 1 0,0 0 0,0-1 1,0 1-1,0 0 0,0 0 0,0 0 0,0 0 1,0 0-1,0 0 0,0 0 0,0 0 0,0 0 1,0 0-1,0 0 0,0 1 0,0-1 1,0 1-1,-1-1 0,1 0 0,0 1 0,0-1 1,0 1-1,0 0 0,-1-1 0,1 1 1,0 0-1,-1-1 0,2 3 0,1 3-48,0 0-1,-1 0 1,0 1-1,-1-1 0,2 14 1,-2-15 71,-1 0 1,1 0-1,0-1 1,0 1-1,1 0 0,-1 0 1,1-1-1,0 1 1,0-1-1,4 5 0,-2-6 15,0 0-1,0 0 1,1-1-1,-1 1 1,1-1-1,0 0 1,0-1-1,0 1 1,0-1-1,0 0 1,0 0-1,0 0 1,0-1-1,0 0 1,0 0-1,0 0 1,9-2-1,9-1 55,0-2-1,33-11 1,-40 11-44,25-10 41,0-3 0,0-1 0,-2-1 0,51-36 0,-81 50-9,-1-1-1,0 0 1,0 0-1,-1-1 0,0 1 1,0-2-1,8-13 1,-13 20-46,-1 1 1,0-1 0,0 1 0,0-1-1,0 0 1,0 1 0,-1-1 0,1 0-1,-1 0 1,1 0 0,-1 0 0,1 1-1,-1-1 1,0 0 0,0 0 0,0 0-1,0 0 1,0 0 0,0 0-1,-1 0 1,1 1 0,-1-1 0,1 0-1,-1 0 1,0 0 0,0 1 0,1-1-1,-1 0 1,0 1 0,-1-1 0,1 1-1,0-1 1,0 1 0,-1-1 0,1 1-1,-1 0 1,1 0 0,-1 0-1,1 0 1,-1 0 0,0 0 0,1 0-1,-1 0 1,0 1 0,0-1 0,0 1-1,1-1 1,-3 1 0,-3-1-35,1 0 0,0 1 0,0 0 0,0 0 1,0 0-1,0 1 0,0 0 0,0 1 0,0-1 0,0 1 1,0 0-1,0 0 0,1 1 0,-1 0 0,1 0 0,-8 5 0,-10 8-29,1 0-1,-24 24 0,34-29 15,1 0 0,1 1-1,0 0 1,1 0 0,-15 27 0,22-35 25,0-1 1,0 1-1,1 0 0,0 0 1,0 0-1,0 0 1,0-1-1,1 1 1,-1 0-1,1 0 0,0 0 1,1 7-1,0-9 7,-1 1-1,1-1 1,0 1-1,0-1 1,1 0-1,-1 1 1,0-1-1,1 0 1,0 0-1,-1 0 0,1 0 1,0 0-1,0-1 1,0 1-1,0 0 1,0-1-1,0 1 1,1-1-1,-1 0 1,0 0-1,4 1 1,-1 0 9,0-1 1,1 0 0,-1 0-1,0-1 1,1 0 0,-1 0-1,1 0 1,-1 0 0,0-1-1,1 0 1,-1 0 0,0-1-1,0 1 1,0-1 0,0 0-1,0 0 1,0-1 0,-1 0-1,7-3 1,6-6 76,1-1 0,-2 0 0,23-22 0,2-13 110,-38 45-112,0-1 0,-1 1-1,1-1 1,-1 0 0,0 0-1,-1 0 1,1 0 0,-1-1 0,1 1-1,-1 0 1,1-9 0,-7 43-757,1 15 597,5-42 85,-1 1 0,0-1 0,1 0 0,-1 1 0,1-1 0,0 0 0,0 0-1,0 1 1,1-1 0,-1 0 0,1 0 0,-1 0 0,1-1 0,0 1 0,0 0 0,1-1 0,-1 1 0,0-1 0,1 0 0,4 4 0,-3-5 17,0 0 0,0 0 1,0 0-1,1-1 0,-1 1 0,0-1 1,0 0-1,0 0 0,0 0 0,0-1 0,1 0 1,-1 0-1,0 0 0,0 0 0,0 0 1,6-4-1,31-10 88,0-2 0,-2-1 0,0-2 0,56-39 0,-95 58-108,0 1 0,0 0 0,0 0 0,0 0 0,0-1 0,0 1 0,1 0 0,-1 0 0,0 0 0,0-1 0,0 1 0,0 0 0,0 0 0,1 0 1,-1 0-1,0-1 0,0 1 0,0 0 0,1 0 0,-1 0 0,0 0 0,0 0 0,0 0 0,1 0 0,-1 0 0,0-1 0,0 1 0,1 0 0,-1 0 0,0 0 0,0 0 1,0 0-1,1 0 0,-1 0 0,0 0 0,0 1 0,1-1 0,-1 0 0,0 0 0,0 0 0,0 0 0,1 0 0,-1 0 0,0 0 0,0 0 0,0 1 0,1-1 0,-1 0 1,0 0-1,0 0 0,0 0 0,1 1 0,-4 15-351,0 2 414,-1 86-13,49-148 575,-34 34-584,-7 5-47,1 0 1,0 0-1,1 1 0,-1 0 0,11-7 0,-14 11-4,-1-1 1,0 1-1,1-1 0,-1 1 1,0 0-1,1-1 1,-1 1-1,1 0 0,-1 0 1,1 0-1,-1 0 1,1 0-1,-1 0 1,1 1-1,-1-1 0,0 0 1,1 1-1,-1-1 1,0 1-1,1-1 0,-1 1 1,0 0-1,1 0 1,-1-1-1,0 1 0,0 0 1,0 0-1,0 0 1,0 0-1,0 0 1,0 0-1,1 2 0,7 10 8,1-1 0,1 0 0,0 0-1,1-1 1,15 12 0,-22-20-2,1 0 0,-1-1 0,1 1 1,0-1-1,-1 0 0,1 0 0,0-1 1,0 0-1,0 0 0,0-1 0,0 1 1,0-1-1,0 0 0,0-1 0,1 1 0,-1-1 1,6-2-1,14-4-679,50-18 1,-14-6-6980,-40 15-3526</inkml:trace>
</inkml:ink>
</file>

<file path=ppt/ink/ink5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7:36.702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204 387 6921,'0'-1'382,"1"0"-1,-1-1 0,0 1 0,1 0 0,-1 0 0,1 0 0,0 0 0,-1 0 0,1 0 0,0 0 0,0 0 0,-1 0 0,1 0 1,0 0-1,0 1 0,0-1 0,0 0 0,0 1 0,0-1 0,1 0 0,-1 1 0,0-1 0,0 1 0,0 0 0,0-1 0,1 1 0,-1 0 1,0 0-1,2 0 0,-1 1-245,0 0-1,0 0 1,0 0 0,0 0 0,0 0 0,-1 1 0,1-1 0,0 0-1,-1 1 1,1 0 0,-1-1 0,0 1 0,1 0 0,-1 0 0,1 2-1,3 6-217,0 0-1,0 1 1,-1-1-1,0 1 1,3 18-1,-7 1 1324,-4-30 787,-3-18-1086,6 13-919,-1 0 0,1 0 0,-1 0 0,-1 0 0,1 0 0,-1 0 0,1 1 0,-1-1 0,-1 1 0,1 0 0,-1-1 0,1 2 0,-1-1 0,0 0 0,-1 1 0,-8-6 1,9 8-31,0-1 0,0 1 0,0-1 0,0 1 0,0 0 0,0 1 0,-1-1 0,1 1 0,0 0 0,-1 0 1,1 0-1,0 0 0,-1 1 0,1 0 0,0 0 0,0 0 0,0 0 0,-1 1 0,1-1 0,1 1 0,-8 5 1,1 0-15,0 1 0,1 0 0,0 1 0,0 0 1,1 1-1,0 0 0,1 0 0,0 0 0,0 1 1,1 0-1,1 1 0,0-1 0,1 1 0,0 0 1,-4 21-1,6-26 17,1 0 0,0 0 1,1 0-1,-1 0 0,2 0 0,-1 0 1,1 0-1,0 0 0,0 0 0,1-1 1,0 1-1,0 0 0,3 6 0,-2-9 3,0 1 0,0-1 0,0 0 0,0 0 0,1 0 0,-1-1 0,1 1 0,0-1 0,0 0 0,0 0 0,1 0 0,-1-1 0,1 1 0,-1-1 0,1 0 0,0-1 0,0 1 0,0-1 0,8 1 0,2 0-4,-1-1 0,0-1 1,0 0-1,0-1 0,0 0 0,0-2 0,0 1 0,0-2 1,0 0-1,-1 0 0,0-1 0,15-8 0,-6 2 35,-2-1 0,0-1-1,0 0 1,-1-1 0,-1-2 0,25-24-1,-41 37-17,8-7 60,-1 0-1,-1 0 0,1-1 1,-2 0-1,13-24 1,-23 45-40,0-3-31,0 0 0,1 0 0,-1-1 0,2 1 0,-1 1 0,1-1 0,0 0-1,0 0 1,1 0 0,0 1 0,1-1 0,-1 0 0,1 0 0,3 12 0,-2-15-3,0 0 0,-1 0 0,1 0 0,0 0 0,1-1 0,-1 1 0,1-1 0,-1 0 0,1 1 0,0-1 0,0 0 0,0-1-1,1 1 1,-1 0 0,1-1 0,7 4 0,-6-4 0,1-1-1,0 1 1,0-1-1,-1 0 1,1-1-1,0 1 0,0-1 1,0 0-1,0 0 1,0-1-1,0 0 1,6-2-1,18-6 29,0-1 0,0-2 0,-1-1-1,0-1 1,-1-2 0,-1-1 0,-1-1 0,41-36-1,-65 53-11,-1 0 0,0 0-1,0 0 1,1 0 0,-1 0-1,0 0 1,0 0 0,0-1-1,0 1 1,0 0-1,-1-1 1,1 1 0,0-1-1,-1 1 1,1-1 0,-1 1-1,1-4 1,-1 5-15,0-1 0,0 0 1,-1 0-1,1 1 0,0-1 0,-1 0 1,1 1-1,-1-1 0,1 0 0,0 1 1,-1-1-1,1 1 0,-1-1 0,0 1 1,1-1-1,-1 1 0,1-1 0,-1 1 0,0-1 1,1 1-1,-1 0 0,0-1 0,0 1 1,1 0-1,-2-1 0,-3 0-24,-1 0 1,1 0-1,-1 0 1,0 1-1,1 0 0,-1 0 1,1 0-1,-10 2 0,1 2-5,0-1 0,0 1-1,0 1 1,0 1-1,1 0 1,-13 8 0,21-11 9,0 0 1,1 0 0,-1 1-1,1-1 1,0 1 0,0 0-1,0 1 1,0-1 0,1 1-1,-1-1 1,1 1 0,0 0-1,1 0 1,-1 1 0,1-1-1,0 0 1,1 1 0,-2 6 0,2-10 17,1-1 1,0 0 0,0 0-1,0 1 1,0-1 0,0 0-1,0 0 1,0 1 0,0-1-1,0 0 1,1 0 0,-1 0-1,0 1 1,1-1 0,-1 0-1,1 0 1,-1 0 0,1 0-1,0 0 1,-1 0 0,1 0-1,0 0 1,0 0 0,0 0-1,0 0 1,1 0 0,0 0 2,0 0-1,1 0 1,-1 0 0,0 0 0,1-1 0,-1 1-1,1-1 1,-1 1 0,1-1 0,0 0 0,-1 0-1,3-1 1,7 0 17,-1-1-1,0-1 1,0 0-1,18-7 1,-14 2 55,1 0 1,-2-1 0,1 0-1,-1-1 1,-1-1-1,1 0 1,-2-1-1,0-1 1,11-14-1,-24 30-77,-1 0 0,1 0 0,-1 1 0,1-1 0,0 0 0,1 1 0,-1-1 0,0 1-1,1-1 1,0 1 0,0-1 0,0 1 0,0-1 0,1 1 0,-1-1 0,1 1 0,0-1 0,0 0 0,0 1-1,0-1 1,1 0 0,-1 0 0,1 0 0,0 0 0,0 0 0,0 0 0,0 0 0,0 0 0,1-1-1,-1 0 1,1 1 0,0-1 0,0 0 0,0 0 0,0 0 0,0-1 0,0 1 0,0-1 0,0 1 0,1-1-1,-1 0 1,1-1 0,-1 1 0,0 0 0,1-1 0,-1 0 0,1 0 0,-1 0 0,1 0 0,-1-1-1,1 1 1,-1-1 0,1 0 0,-1 0 0,6-2 0,16-9 52,-1-2 0,-1 0 0,0-1 1,-1-2-1,39-37 0,87-108 163,-148 161-208,30-34 160,39-62 0,-63 87-82,0 0 1,0 0-1,-2 0 0,1 0 1,-1-1-1,-1 0 0,0 0 0,0 0 1,-1 0-1,0 0 0,-1-1 1,-1-14-1,0 22-27,-1 0-1,0 0 1,0 0-1,-1 0 1,1 0-1,-1 0 1,0 1 0,0-1-1,0 0 1,-1 1-1,1-1 1,-1 1-1,-5-5 1,7 7-58,0 0-1,0 0 1,0 0 0,0 0 0,-1 0-1,1 0 1,0 0 0,-1 1-1,1-1 1,0 0 0,-1 1-1,1 0 1,-1-1 0,1 1 0,-1 0-1,1-1 1,-1 1 0,0 0-1,1 0 1,-1 0 0,1 0-1,-1 1 1,1-1 0,-1 0 0,1 1-1,-1-1 1,1 1 0,-1-1-1,1 1 1,0 0 0,-1 0 0,1-1-1,0 1 1,-1 0 0,1 0-1,0 0 1,0 0 0,-2 3-1,-4 5-11,1 1-1,0 0 0,0 0 0,1 0 1,1 0-1,-1 1 0,2 0 0,-1 0 1,1 0-1,-2 23 0,1 7-46,1 70 1,3-86-155,1-1 1,2 0 0,0 0-1,2 0 1,14 45 0,-18-63 166,1-1-1,1 1 1,-1-1 0,1 0 0,-1 0 0,2 0 0,-1 0-1,0 0 1,1-1 0,0 1 0,0-1 0,0 0 0,1 0 0,-1 0-1,1-1 1,0 0 0,0 0 0,0 0 0,0 0 0,1-1-1,-1 0 1,1 0 0,-1-1 0,1 1 0,0-1 0,0 0-1,-1-1 1,1 1 0,0-1 0,7-1 0,-8 0-136,0 0 0,0 0 1,0 0-1,0 0 0,0-1 0,0 0 0,-1 0 1,1-1-1,-1 1 0,1-1 0,5-5 1,6-9-3173,-6-4-3751,-4-2-4088</inkml:trace>
</inkml:ink>
</file>

<file path=ppt/ink/ink5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7:37.059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77 18 23461,'-12'-5'360,"-4"-3"72,-6 3 88,9 5-8,6 0-120,4 0-167,0 0-153,6 0-88,0 0-56,2 4-40,5-3-185,3 4-503,6-2-1128,2 2-2545,2 1-8538</inkml:trace>
</inkml:ink>
</file>

<file path=ppt/ink/ink5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7:37.494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111 73 2809,'10'-72'21834,"-10"113"-21848,3 3 18,-3 1 0,-1 0 0,-7 48 0,-31 134 128,9-63-1,14-70-89,5-44-21,3 0 0,3 1-1,0 73 1,5-116-191,4 35 211,4-18-3136</inkml:trace>
</inkml:ink>
</file>

<file path=ppt/ink/ink5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7:37.870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2 321 14827,'0'-25'1512,"-1"1"-304,1-1 0,1 1 0,2 0 0,6-29 0,-7 45-1142,1 0 0,0 0 0,0 0 0,1 0 0,0 1 0,1-1 0,0 1 0,0 0 0,0 0 0,1 1 0,0-1-1,0 1 1,1 1 0,-1-1 0,14-7 0,-13 9-70,0 0-1,0 1 0,0 0 0,1 0 1,-1 1-1,1 0 0,0 0 0,0 1 1,-1 0-1,1 0 0,0 1 0,0 0 1,0 0-1,9 2 0,-14-1-6,1-1 1,-1 1-1,0 0 1,1 0-1,-1 0 0,0 1 1,0-1-1,0 1 0,0 0 1,0 0-1,0 0 1,0 0-1,0 0 0,-1 1 1,1-1-1,-1 1 1,0-1-1,0 1 0,0 0 1,0 0-1,0 0 1,0 0-1,-1 0 0,0 1 1,0-1-1,1 0 0,-2 1 1,1-1-1,0 1 1,-1-1-1,0 1 0,0-1 1,0 1-1,0 3 1,-1 0 19,-1 1 1,0-1 0,0 1-1,-1-1 1,1 0 0,-2 1-1,1-2 1,-1 1 0,0 0-1,0-1 1,-1 0 0,0 0-1,0 0 1,0 0 0,-1-1-1,0 0 1,-8 6 0,6-5 25,-1 0 0,0 0 0,0 0 0,0-1 0,-1-1 0,0 0 1,1 0-1,-2 0 0,1-2 0,0 1 0,-1-1 0,-12 0 0,22-1-155,1-1-1,-1 0 0,0-1 0,0 1 0,0 0 1,0 0-1,0 0 0,0-1 0,0 1 1,0 0-1,0-1 0,0 1 0,1 0 0,-1-1 1,0 0-1,0 1 0,0-1 0,1 1 0,-1-1 1,0 0-1,1 1 0,-1-1 0,1 0 1,-1 0-1,1 0 0,-1-1 0,1-16-10705</inkml:trace>
</inkml:ink>
</file>

<file path=ppt/ink/ink5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7:38.947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0 321 15747,'8'-1'5930,"51"-20"-5302,-29 4-421,-1 0 0,40-32 1,-60 41-111,1 0 0,-1-1-1,-1 1 1,1-2 0,-2 1 0,1-1 0,-1 0 0,-1-1 0,0 1 0,6-14 0,-12 23-79,1 0 0,-1 0-1,1 0 1,0 0 0,-1 0-1,0 0 1,1 0 0,-1 0 0,0 0-1,1 0 1,-1 0 0,0 0-1,0 0 1,0 0 0,0-1 0,0 1-1,0 0 1,0 0 0,0 0-1,-1 0 1,1 0 0,0 0 0,-1 0-1,1 0 1,0 0 0,-1 0 0,0 0-1,1 0 1,-1 0 0,1 0-1,-1 0 1,0 1 0,0-1 0,1 0-1,-1 0 1,0 1 0,0-1-1,0 1 1,0-1 0,0 1 0,0-1-1,0 1 1,0-1 0,0 1-1,0 0 1,0-1 0,0 1 0,0 0-1,0 0 1,0 0 0,-1 0-1,-1 0 1,-3 1-48,-1-1 0,0 1 1,1 1-1,0-1 0,-1 1 0,1 0 0,-9 5 0,-3 3-20,1 0 0,1 1-1,0 0 1,0 2 0,1 0-1,-19 22 1,28-29 30,1 1 0,-1 0 0,2 1 0,-1-1 0,1 1 0,0 0 0,-5 14 0,8-18 9,0 1 0,0-1-1,1 1 1,-1-1 0,1 1-1,0-1 1,0 0 0,0 1-1,1-1 1,-1 1 0,1-1-1,0 0 1,1 1-1,-1-1 1,4 8 0,-2-8-1,-1 0 1,0 0 0,1 0-1,0-1 1,0 1-1,0-1 1,0 0-1,0 0 1,1 0 0,0 0-1,-1 0 1,1-1-1,0 1 1,0-1-1,0 0 1,9 2 0,-5-2 10,0 0 0,0-1 1,0 0-1,0-1 1,0 0-1,0 0 0,0-1 1,16-2-1,-3-2 36,-1-1-1,0-1 0,0-1 1,0-1-1,-1 0 1,27-18-1,-10 3 77,-1-1-1,-1-1 1,-1-2-1,-2-1 1,-1-2-1,51-67 1,-80 97-90,0-1 1,0 1-1,0 0 1,0 0-1,0-1 1,-1 1 0,1 0-1,0-1 1,-1 1-1,1-1 1,-1 1-1,0-1 1,1 1-1,-1-1 1,0 1 0,0-1-1,0 1 1,0-1-1,0 1 1,-1-1-1,1 1 1,-1-3-1,0 3-4,1 0-1,-1 0 0,0 0 0,-1-1 0,1 2 1,0-1-1,0 0 0,0 0 0,0 0 0,-1 0 1,1 1-1,0-1 0,-1 1 0,1-1 0,0 1 1,-1-1-1,1 1 0,-3-1 0,-3 1-27,0-1-1,1 1 1,-1 0-1,0 0 1,0 1-1,1 0 1,-1 0-1,-11 4 1,15-4-6,0 0 0,0 0 0,0 1 0,1-1 1,-1 1-1,0 0 0,1 0 0,-1 0 0,1 0 1,-1 0-1,1 0 0,0 0 0,0 1 0,0-1 0,0 1 1,0 0-1,1 0 0,-1-1 0,1 1 0,0 0 1,0 0-1,0 0 0,0 0 0,0 1 0,1-1 0,-1 0 1,1 0-1,0 0 0,0 0 0,0 1 0,0-1 0,1 0 1,-1 0-1,1 0 0,0 0 0,0 0 0,1 3 1,1 2-17,1 0 0,-1 0 1,1-1-1,1 1 1,0-1-1,0-1 0,0 1 1,1-1-1,-1 1 1,2-1-1,-1-1 0,14 10 1,-15-12 12,1 0 1,0 0-1,-1 1 0,0 0 0,0 0 1,0 0-1,-1 1 0,1-1 1,-1 1-1,0 0 0,0 1 1,-1-1-1,1 1 0,-1-1 1,-1 1-1,1 0 0,-1 0 1,0 0-1,0 0 0,1 10 0,-3-15 21,1 0-1,-1 0 1,0-1-1,1 1 1,-1 0-1,1 0 1,-1-1 0,1 1-1,-1 0 1,1-1-1,0 1 1,-1-1-1,1 1 1,0-1-1,-1 1 1,1-1-1,0 1 1,0-1-1,-1 0 1,1 1-1,0-1 1,0 0-1,0 0 1,0 1-1,-1-1 1,1 0-1,0 0 1,0 0-1,0 0 1,0 0-1,0 0 1,-1 0-1,1-1 1,0 1-1,0 0 1,0 0-1,0-1 1,-1 1-1,1 0 1,0-1-1,0 1 1,-1-1-1,1 1 1,1-2-1,45-28 136,-32 20-141,126-87 45,-21 13 84,-104 73-73,-11 7 45,-9 6 81,3-1-191,-1 1-1,1-1 1,-1 1 0,1 0 0,-1 0-1,1 0 1,0 0 0,0 0 0,0 0 0,0 0-1,0 0 1,0 0 0,1 0 0,-1 0-1,1 0 1,-1 1 0,1-1 0,0 0-1,0 1 1,0-1 0,0 0 0,0 0-1,0 1 1,1-1 0,1 4 0,20 56-38,-20-56 33,0-3 16,0 0 0,-1 0 1,0 1-1,0-1 1,0 1-1,0-1 1,0 1-1,-1-1 1,1 1-1,-1 0 1,0-1-1,0 1 1,0-1-1,-1 1 1,1-1-1,-1 1 1,0-1-1,0 1 1,0-1-1,-1 1 1,1-1-1,-1 0 1,1 0-1,-1 0 1,-4 5-1,3-5 20,-1 1 0,-1-1 0,1 0 0,0 0 0,-1 0-1,1-1 1,-1 0 0,0 1 0,0-2 0,0 1 0,0 0 0,0-1 0,0 0 0,0 0 0,-1-1-1,1 0 1,-6 0 0,5 0 24,-1-1 0,1 1 0,0-2 0,0 1 1,0-1-1,0 0 0,1 0 0,-1 0 0,0-1 0,1 0 0,0 0 0,-1 0 0,1-1 0,0 0 0,1 0 0,-1 0 0,1 0 0,-6-8 0,12 14-120,1 1-1,-1-1 0,1 0 0,-1 0 0,1 0 0,0 0 0,0-1 0,0 1 1,0-1-1,0 1 0,0-1 0,0 0 0,0-1 0,1 1 0,4 0 0,58 6 86,-27-8 3,-1-1-1,1-2 1,59-15 0,-75 13 49,0-1 0,0-1 0,-1-1-1,0-1 1,0-1 0,39-27 0,-53 31 20,0 0 1,0-1-1,-1 0 0,0-1 0,0 1 0,-1-1 0,10-20 1,-14 25 7,1 0 1,-1 0-1,0 0 1,-1-1-1,1 1 1,-1-1-1,0 1 1,0-1-1,-1 0 1,1 1-1,-1-1 1,0 0-1,0 1 1,0-1-1,-1 0 1,0 1-1,0-1 1,0 1-1,0-1 1,-4-7-1,5 12-91,0 0 0,0-1 1,0 1-1,-1 0 0,1 0 0,0 0 1,0 0-1,0 0 0,0-1 0,-1 1 0,1 0 1,0 0-1,0 0 0,0 0 0,0 0 0,-1 0 1,1 0-1,0 0 0,0 0 0,0 0 0,-1 0 1,1 0-1,0 0 0,0 0 0,0 0 0,-1 0 1,1 0-1,0 0 0,0 0 0,0 0 0,0 0 1,-1 0-1,1 0 0,0 0 0,0 0 1,0 0-1,0 1 0,-1-1 0,1 0 0,0 0 1,0 0-1,0 0 0,0 0 0,0 1 0,-1-1 1,1 0-1,0 0 0,0 0 0,0 0 0,0 1 1,0-1-1,0 0 0,0 0 0,0 0 0,0 0 1,0 1-1,0-1 0,0 0 0,0 0 1,0 0-1,0 1 0,0-1 0,0 0 0,0 0 1,0 0-1,0 1 0,0-1 0,-6 29-233,0 35 97,-51 447 146,31-313-266,14-126-499,0-7-3791,13-53 1009</inkml:trace>
</inkml:ink>
</file>

<file path=ppt/ink/ink5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7:39.981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44 492 15851,'-11'-28'1572,"5"12"-682,0 0 1,0-1 0,2 1 0,0-1-1,-2-26 1,6 38-822,0 0-1,0 0 1,1 1-1,-1-1 1,1 0 0,0 0-1,1 1 1,-1-1-1,1 1 1,0-1-1,0 1 1,1 0 0,-1 0-1,1 0 1,0 0-1,0 0 1,0 0-1,0 1 1,1 0-1,-1-1 1,1 1 0,0 1-1,0-1 1,7-3-1,0 0-76,1 1-1,-1 0 0,1 1 1,0 1-1,-1 0 0,2 0 1,-1 1-1,0 0 0,0 1 1,22 2-1,-30-1 0,0 0 1,0 0-1,0 1 1,0-1-1,0 1 0,0 0 1,0 0-1,0 1 1,-1-1-1,1 1 0,0 0 1,-1 0-1,1 0 1,-1 0-1,0 1 0,0-1 1,0 1-1,0 0 1,0 0-1,0 0 0,-1 0 1,0 1-1,1-1 1,-1 1-1,0-1 0,-1 1 1,1 0-1,-1-1 1,0 1-1,1 0 0,-2 0 1,1 0-1,0 0 1,-1 0-1,0 0 0,0 4 1,-1 2-8,0-1-1,-1 0 1,0 0 0,0 0 0,-1 0 0,0 0 0,-1-1-1,0 1 1,0-1 0,-1 0 0,0 0 0,0-1 0,-1 1-1,0-1 1,0-1 0,-12 11 0,8-8 53,-1 0 1,0-1-1,-1 0 1,1 0-1,-1-2 1,-1 1-1,1-2 1,-1 1-1,0-2 1,-22 6-1,34-10-19,1 0-1,0 0 1,0 0-1,0 1 1,-1-1-1,1 0 0,0 0 1,0 0-1,-1 0 1,1 0-1,0 0 1,-1 0-1,1 0 1,0 1-1,0-1 1,-1 0-1,1 0 1,0 0-1,0 0 1,-1 0-1,1-1 1,0 1-1,-1 0 0,1 0 1,0 0-1,0 0 1,-1 0-1,1 0 1,0 0-1,0 0 1,-1-1-1,1 1 1,0 0-1,0 0 1,0 0-1,-1 0 1,1-1-1,0 1 1,0 0-1,0 0 1,0-1-1,-1 1 0,1 0 1,0 0-1,0-1 1,0 1-1,0 0 1,11-13 32,21-12-344,148-59 47,-129 63 305,-1-2 0,62-39 0,-110 61-34,0 0 0,0 0 1,-1 0-1,1 0 0,-1 0 1,1-1-1,-1 1 1,1 0-1,-1-1 0,0 0 1,1 1-1,-1-1 0,0 0 1,0 1-1,0-1 1,-1 0-1,2-2 0,-2 3-9,0 0-1,0 0 1,-1 0-1,1 1 1,0-1-1,0 0 1,-1 0-1,1 0 1,0 1-1,-1-1 1,1 0-1,-1 1 1,1-1-1,-1 0 1,1 1-1,-1-1 1,1 0-1,-1 1 1,0-1-1,1 1 1,-1-1-1,0 1 1,0 0-1,1-1 1,-1 1-1,0 0 1,-1-1-1,-2 0-28,-1-1 1,1 1-1,-1 0 0,1 1 0,-1-1 1,0 1-1,1 0 0,-1 0 0,0 0 1,1 1-1,-1-1 0,1 1 1,-7 2-1,6 0-11,0 0 0,0 1 0,0-1 0,0 1 0,1 0 0,-1 0 0,1 0 0,0 1 0,0 0 0,1 0 0,-1 0 0,1 0 0,0 0 0,1 0 0,-1 1 0,1 0 0,0-1 0,0 1 0,1 0 0,-2 10 0,2-12 21,1 0 1,-1 0 0,1 0 0,-1 0 0,1 0 0,0 0 0,1 0-1,-1 0 1,1 0 0,0 0 0,0 0 0,0 0 0,0 0 0,1 0 0,-1 0-1,1 0 1,0-1 0,0 1 0,1-1 0,-1 0 0,1 0 0,-1 1-1,1-1 1,0-1 0,0 1 0,0 0 0,1-1 0,-1 0 0,1 0 0,-1 0-1,6 2 1,3-1 11,1 0 0,-1-1-1,1 0 1,0-1 0,0-1-1,0 0 1,0 0 0,0-2 0,24-4-1,5-5 14,66-24 0,-57 10 52,-38 18-17,1 0-1,-1 1 0,19-5 1,-43 11 1062,7 0-1133,0 0 0,0 0 0,0 0 0,0 0 0,0 1 0,0 0 0,0 0 0,0 0 1,0 0-1,1 0 0,-5 3 0,-1 2-8,0 0 0,1 0 1,0 1-1,1 0 0,-1 0 1,1 1-1,0 0 1,1 0-1,-8 14 0,12-19 18,0-1 0,0 1 1,1 1-1,-1-1 0,1 0 0,0 0 0,0 0 0,0 1 0,1-1 0,-1 0 0,1 1 0,-1-1 0,1 1 0,0-1 0,0 0 0,1 1 0,-1-1 0,1 1 0,0-1 0,0 0 1,0 0-1,0 1 0,0-1 0,1 0 0,-1 0 0,1 0 0,0 0 0,0 0 0,0-1 0,0 1 0,1-1 0,4 5 0,-2-3 6,1-1 0,0 0 0,0 0 0,0-1 0,0 0 0,0 0 0,0 0 0,0-1 0,1 1 0,-1-2 0,1 1 0,-1-1 0,1 0 0,-1 0 0,1 0 0,-1-1 0,0 0 0,1-1 0,-1 1 0,9-4 0,5-2 26,1-2-1,-1 1 1,-1-2-1,33-21 1,-33 16 16,0 0 1,0-1-1,-2-1 1,0-1 0,-1 0-1,-1-1 1,0-1 0,-2 0-1,0-1 1,13-30 0,-20 37 35,0 1 0,-1-1 0,-1 0-1,0 0 1,0 0 0,-2-1 0,1 1 0,-2-1 0,0 0 0,-1 1 0,-1-1 0,0 0 0,0 1 0,-2-1 0,0 1 0,-1 0 0,0-1 0,-8-16 0,12 31-87,0 0 0,0 0 1,0-1-1,0 1 0,0 0 0,0 0 0,0 0 1,0-1-1,0 1 0,0 0 0,0 0 0,0-1 0,0 1 1,0 0-1,0 0 0,0 0 0,0-1 0,-1 1 1,1 0-1,0 0 0,0 0 0,0 0 0,0-1 1,0 1-1,-1 0 0,1 0 0,0 0 0,0 0 1,0 0-1,-1 0 0,1-1 0,0 1 0,0 0 1,0 0-1,-1 0 0,1 0 0,0 0 0,0 0 1,-1 0-1,1 0 0,0 0 0,0 0 0,-1 0 1,1 0-1,0 0 0,0 0 0,0 0 0,-1 0 1,1 0-1,0 1 0,0-1 0,0 0 0,-1 0 1,1 0-1,-5 18-273,3 33 99,2-45 196,-2 57-23,4 0 0,2 0-1,3 0 1,18 74 0,-24-132 2,0-1 1,0 1 0,1 0-1,-1-1 1,1 1-1,0-1 1,1 0-1,-1 1 1,1-1 0,0 0-1,0-1 1,0 1-1,0 0 1,1-1 0,4 4-1,-4-5 8,-1-1 1,0 0-1,1 0 1,-1 0-1,1 0 0,-1 0 1,1-1-1,-1 0 1,1 1-1,-1-1 0,1-1 1,0 1-1,-1 0 1,1-1-1,-1 0 0,1 0 1,-1 0-1,0 0 1,1 0-1,-1-1 0,4-2 1,13-8 45,0 0 0,0-2 1,-1-1-1,-1 0 0,29-31 1,-47 45-60,1 1 0,-1 0 0,1-1-1,0 1 1,-1 0 0,1 0 0,-1-1 0,1 1 0,0 0 0,-1 0 0,1 0 0,-1 0 0,1 0 0,0 0 0,-1 0 0,1 0-1,-1 0 1,1 0 0,0 0 0,-1 0 0,1 1 0,-1-1 0,1 0 0,0 0 0,-1 1 0,1-1 0,-1 0 0,1 1 0,-1-1-1,1 0 1,-1 1 0,1-1 0,-1 1 0,0-1 0,1 2 0,22 24-109,-7-7 103,-9-14-110,1-1 0,-1 0 0,1 0 0,1 0 0,-1-1 0,0 0 0,1-1 0,-1 0 0,1 0 0,0-1 0,0 0 0,-1-1 0,1 0 0,16-2 0,53-11-3737,-10-10-4062,-38 8 1559,-4-2-108</inkml:trace>
</inkml:ink>
</file>

<file path=ppt/ink/ink5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7:40.390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736 103 18652,'-13'-29'3544,"11"25"-3202,-1 0-1,1 0 1,0 0 0,0-1 0,1 1 0,-1 0 0,1-1 0,0 0-1,0 1 1,0-1 0,1 0 0,-1 1 0,2-10 0,-1 14-398,0-1 1,1 1-1,-1 0 1,0 0-1,1 0 1,-1 0 0,0-1-1,1 1 1,-1 0-1,0 0 1,1 0-1,-1 0 1,0 0-1,1 0 1,-1 0-1,1 0 1,-1 0-1,0 0 1,1 0 0,-1 0-1,0 0 1,1 0-1,-1 0 1,0 0-1,1 0 1,-1 1-1,0-1 1,1 0-1,-1 0 1,0 0 0,1 1-1,-1-1 1,0 0-1,0 0 1,1 1-1,-1-1 1,0 0-1,0 0 1,1 1-1,-1-1 1,0 0-1,0 1 1,0-1 0,0 0-1,0 1 1,1-1-1,-1 0 1,0 1-1,6 11-3850,-4-1-3789</inkml:trace>
  <inkml:trace contextRef="#ctx0" brushRef="#br0" timeOffset="1">7 286 17020,'-5'-2'1200,"4"1"-544,1-4-80,3 3-144,8 1-208,5-4-176,10 2-96,14-1-72,5 3-328,2 1-440,4 0-744,-3 3-1465,-1 0-2592,-5 1-2537</inkml:trace>
</inkml:ink>
</file>

<file path=ppt/ink/ink5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7:40.810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 36 14059,'1'8'6054,"3"21"-3605,6 55-2562,-9-71 207,-2-6-41,1 1 0,0-1 1,0 0-1,1 1 0,0-1 1,1 0-1,-1 0 0,1 0 0,0 0 1,1 0-1,0 0 0,0 0 1,7 10-1,-9-17 0,1 0 0,0 0 0,-1 0 0,1 0 0,-1 0 0,1 0 0,-1 0 0,1 0 0,-1-1 0,0 1 0,1-1-1,-1 1 1,1-1 0,-1 0 0,0 1 0,1-1 0,-1 0 0,0 0 0,0 0 0,0 0 0,2-1 0,27-23 508,-13 8-379,-2-2 0,0 1 0,-1-2 0,13-24 1,-14 23-12,0-1 0,2 2 0,23-26 0,12 129-1001,-45-77 837,1 0 0,0-1 0,1 1 1,0-1-1,-1 0 0,2-1 0,-1 0 0,0 0 0,1-1 0,0 1 0,-1-2 0,2 1 0,-1-1 1,0 0-1,0-1 0,0 0 0,1 0 0,-1-1 0,14-1 0,16-1 105,1-3-1,71-17 1,-89 17-74,-2 1-3,5-1 87,-1-2 0,34-12 0,-51 17-72,-1 0-1,1-1 0,-1 0 0,0-1 1,1 1-1,-1-1 0,-1 0 0,1 0 1,-1 0-1,1-1 0,-1 1 0,0-1 1,-1 0-1,6-10 0,-8 14-55,-1 0 0,1 1 0,-1-1 0,0 1 0,1-1-1,-1 1 1,0-1 0,0 0 0,1 1 0,-1-1 0,0 0 0,0 1 0,0-1-1,0 0 1,0 1 0,0-1 0,0 0 0,0 1 0,0-1 0,0 0 0,0 1-1,0-1 1,0 0 0,0 1 0,-1-1 0,1 0 0,0 1 0,-1-1 0,1 1-1,0-1 1,-1 1 0,1-1 0,-1 0 0,1 1 0,-1 0 0,1-1 0,-1 1-1,1-1 1,-1 1 0,1-1 0,-1 1 0,1 0 0,-1 0 0,0-1-1,1 1 1,-1 0 0,0 0 0,1 0 0,-1-1 0,0 1 0,1 0 0,-1 0-1,0 0 1,1 0 0,-1 0 0,0 1 0,1-1 0,-1 0 0,0 0 0,-1 1-1,-41 11-451,34-7 430,0 0-1,1 1 1,-1 1 0,1-1 0,0 1-1,-8 10 1,13-14-63,0 0 0,0 0 0,1 1 0,-1-1 0,1 1 0,0 0 0,0-1 0,0 1 0,1 0 1,-1 0-1,1 0 0,0 1 0,0-1 0,1 0 0,-1 0 0,1 1 0,0 7 0,0-11-3,1 1-1,-1-1 1,1 0 0,-1 0-1,1 0 1,0 1 0,0-1-1,-1 0 1,1 0 0,0 0-1,0 0 1,0-1 0,0 1-1,0 0 1,0 0-1,0 0 1,1-1 0,-1 1-1,0-1 1,0 1 0,0-1-1,1 1 1,-1-1 0,2 1-1,37 4-1797,-32-5 1358,55 4-3566,1-5-3693,-12-4-289</inkml:trace>
</inkml:ink>
</file>

<file path=ppt/ink/ink5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7:45.266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365 33 2256,'5'-7'6762,"-5"7"-6242,0-1 1,1 0-1,-1 1 0,0-1 0,0 1 0,0-1 0,0 0 0,0 1 1,0-1-1,0 0 0,0 0 0,-12-10 4438,10 10-4872,-1 0 0,1 0 0,-1 0 0,1 0 0,-1 1 0,1-1 0,-1 1 0,0 0 0,1 0 0,-1 0 0,-4 0 0,-8 5-67,0 1-1,0 1 1,1 0 0,0 0-1,0 2 1,1-1 0,-19 17 0,-79 81 116,111-106-135,-11 10 3,2 1 0,-1 0 0,1 0 0,1 1 0,0 0 0,-9 19 0,16-28 7,-1 0 0,1 1-1,0-1 1,0 0 0,0 1 0,1-1-1,-1 1 1,1-1 0,0 1 0,0-1-1,0 1 1,0-1 0,1 0-1,0 1 1,-1-1 0,1 1 0,0-1-1,0 0 1,1 0 0,-1 1-1,1-1 1,0 0 0,0 0 0,0-1-1,0 1 1,0 0 0,0-1-1,1 1 1,-1-1 0,1 0 0,5 4-1,7 4 181,0-1-1,0 0 1,1-2 0,1 1-1,-1-2 1,1 0-1,0-1 1,34 5-1,-39-9-292,1 0 0,0 0 0,0-1 0,-1-1 0,23-3-1,-27 2-444,-1 0-1,0 0 1,0 0-1,0-1 0,0 0 1,-1-1-1,1 1 0,-1-1 1,0 0-1,9-8 1,1-8-8800,-10 10 1784</inkml:trace>
</inkml:ink>
</file>

<file path=ppt/ink/ink5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7:45.659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4 87 8,'-3'-6'18044,"35"-10"-14688,-22 10-3049,5-1-129,1 1-1,0 0 1,30-5-1,-29 7-33,0-1 1,0 0-1,20-10 0,-50 156 82,11 49-173,3-108 352,-3-86-1365,1-2-3500</inkml:trace>
</inkml:ink>
</file>

<file path=ppt/ink/ink5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7:46.016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183 23 4945,'-2'-2'504,"1"0"1,-1 0-1,0 0 0,0 1 0,0-1 0,0 1 1,-1-1-1,1 1 0,0 0 0,-1 0 1,1 0-1,0 0 0,-1 0 0,1 0 1,-1 1-1,1-1 0,-1 1 0,0 0 1,1-1-1,-1 1 0,1 1 0,-1-1 0,-4 1 1,3 1-342,0 0 0,0 0 0,-1 0 0,2 0 0,-1 1 0,0 0 0,0 0 1,1 0-1,-1 0 0,1 0 0,0 1 0,-3 4 0,-6 10-321,0 0-1,2 1 1,0 1-1,-10 31 1,18-49 194,1 1 0,0 0 0,0 0 0,0 1 1,1-1-1,-1 0 0,1 0 0,0 0 0,0 0 1,0 0-1,0 1 0,0-1 0,1 0 0,-1 0 1,1 0-1,0 0 0,0 0 0,0 0 1,0 0-1,0 0 0,1 0 0,2 3 0,-2-4 65,1 1 0,-1-1 0,1 0-1,0 0 1,0-1 0,0 1-1,-1-1 1,2 1 0,-1-1 0,0 0-1,0 0 1,0 0 0,0 0-1,1-1 1,-1 1 0,0-1 0,1 0-1,-1 0 1,0 0 0,1-1 0,4 0-1,6-1 53,0-1-1,0-1 1,0 0-1,-1 0 1,1-1-1,-1-1 1,0-1 0,0 0-1,11-8 1,-20 13-120,-1-1-1,0 0 1,1 1 0,-1-1 0,0 0 0,0 0 0,-1-1 0,1 1 0,-1-1 0,1 1 0,-1-1 0,0 0 0,0 0 0,-1 0 0,1 0 0,-1 0-1,0 0 1,0 0 0,0 0 0,-1 0 0,0-1 0,1 1 0,-1 0 0,-1-1 0,1 1 0,-1 0 0,1 0 0,-1 0 0,-1 0 0,1-1-1,0 1 1,-1 1 0,0-1 0,-3-6 0,2 7-40,1 0 0,-1-1 0,0 1 0,0 0-1,0 0 1,0 1 0,0-1 0,-1 1 0,1 0 0,-1-1-1,1 1 1,-1 1 0,0-1 0,0 1 0,0-1 0,0 1 0,-6-1-1,-33-1-1984,5 11-5318,29-3 554</inkml:trace>
</inkml:ink>
</file>

<file path=ppt/ink/ink5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7:46.514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201 124 9090,'-2'2'6946,"-3"3"-3602,-27 25-3433,6 0 171,1 0-1,2 2 1,-24 41 0,20-31 70,16-24 240,8-14 1661,12-16-630,121-191-454,-58 89-747,-67 105-218,0 1 0,1 1 0,0-1 0,0 1 0,1 0 0,9-7 0,-16 14-74,16 37-82,-3 2 1,-1 0 0,11 66-1,13 58 35,-35-153 370,1-2-4266</inkml:trace>
</inkml:ink>
</file>

<file path=ppt/ink/ink5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7:46.875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 0 9506,'17'7'9339,"22"-5"-9383,-21-2 691,124 4-828,-95-6-4084,-1 0-5573,-29 1 4682</inkml:trace>
</inkml:ink>
</file>

<file path=ppt/ink/ink5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7:47.207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85 1 7522,'-12'5'8169,"5"3"-4211,6-6-3880,0 1 1,0 0-1,0 0 0,1-1 0,-1 1 0,1 0 0,-1 0 1,1 0-1,0-1 0,1 5 0,-1 2 409,-2 27-228,-2 0 0,-1 0-1,-14 50 1,8-44-54,-7 76 0,17-117-159,1 0 1,0 0-1,0-1 0,-1 1 1,1 0-1,0 0 1,0 0-1,0 0 1,0 0-1,0 0 0,1 0 1,-1 0-1,0 0 1,0 0-1,1 0 0,-1 0 1,0 0-1,1-1 1,-1 1-1,1 0 0,-1 0 1,1 0-1,-1-1 1,1 1-1,0 0 1,-1 0-1,1-1 0,0 1 1,-1-1-1,1 1 1,2 0-1,30-5 1883,-23 2-2212,-6 1 288,37-10 83,0 3 0,0 1 0,1 1-1,69 2 1,-70 4-97,-27 0-1,0 0-1,0 0 0,0 2 0,0 0 1,0 0-1,16 6 0,-65-2-3771,19-4-411,-3-4-3246,0-1-3071</inkml:trace>
</inkml:ink>
</file>

<file path=ppt/ink/ink5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7:48.849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243 64 2697,'-22'-28'10230,"0"10"-6038,19 17-4161,0 1-1,0-1 1,1 1-1,-1-1 1,0 1-1,0 0 0,0 0 1,0 0-1,0 0 1,1 0-1,-1 1 1,0-1-1,0 1 1,0 0-1,1 0 0,-1 0 1,1 0-1,-1 1 1,0-1-1,1 1 1,-3 1-1,-6 5-31,1-1 0,0 1 1,0 1-1,1 0 0,0 0 0,0 1 0,1 0 0,0 1 0,1-1 1,1 2-1,-1-1 0,2 1 0,-8 21 0,10-24 6,0-1 0,1 1 0,0 0 0,0 0 0,1 0 0,0-1 0,1 1 0,0 0 0,1 0 0,-1 0 0,2 0 0,-1 0 0,1 0 0,1-1 0,-1 1 0,1-1 0,1 1 0,0-1 0,0 0 0,9 12 0,-10-15 77,1-1-1,-1 0 0,1 0 1,0 0-1,0-1 0,0 1 0,1-1 1,-1 0-1,1 0 0,0 0 1,0-1-1,0 0 0,0 0 0,0 0 1,1 0-1,-1-1 0,0 0 1,1 0-1,-1 0 0,1-1 0,-1 0 1,1 0-1,-1 0 0,1-1 1,-1 0-1,1 0 0,-1 0 0,0-1 1,1 1-1,-1-1 0,0-1 0,0 1 1,0-1-1,7-5 0,0 0 65,0 0 0,-1-1 0,0-1 0,-1 1 0,0-2-1,0 1 1,-1-1 0,-1-1 0,0 0 0,0 0 0,-1 0 0,7-20-1,-10 20-89,-1 0-1,0-1 0,-1 1 1,-1-1-1,0 1 0,0-1 1,-2 1-1,1-1 0,-4-16 1,3 23-65,1 1 1,-2-1 0,1 0-1,-1 0 1,0 1 0,0-1-1,0 1 1,-1 0-1,1 0 1,-2 0 0,1 0-1,0 0 1,-1 0 0,0 1-1,0 0 1,0 0 0,-1 0-1,1 0 1,-1 1 0,0-1-1,-9-4 1,10 7-76,0 1 0,1-1-1,-1 0 1,0 1 0,0 0 0,1 0 0,-1 0-1,0 0 1,0 1 0,1-1 0,-1 1 0,0 0-1,1 0 1,-1 0 0,1 1 0,-1-1 0,1 1-1,-5 3 1,-22 20-3458,10 5-5310,13-11-139</inkml:trace>
</inkml:ink>
</file>

<file path=ppt/ink/ink5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7:49.230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20 33 8426,'0'-8'2361,"1"-17"4839,3 26-5413,2 14-1649,-2-1-60,0 0 0,-1 0 0,-1-1 1,0 2-1,-1-1 0,-1 0 0,-1 18 0,-19 100 648,14-100-554,-2-8 46,-3 9-11,11-16-3382</inkml:trace>
</inkml:ink>
</file>

<file path=ppt/ink/ink5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7:49.643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6 253 8,'22'-74'8540,"-18"56"-6598,0 0 0,2 1 1,0 0-1,0 0 1,12-20-1,-15 33-1656,0 0 0,0 0 0,1 0 0,-1 0 0,1 0 0,0 1 0,0-1 0,0 1 1,7-4-1,-6 5-325,0 0 1,0 0 0,0 0 0,1 0 0,-1 1-1,0 0 1,1 0 0,-1 1 0,1-1-1,8 2 1,2 0 43,0 0-1,1 2 1,20 6 0,-32-8-8,0 0 0,-1 0 0,1 1 0,0 0 0,-1 0 0,0 0 0,1 1 0,-1-1 1,0 1-1,0 0 0,-1 0 0,1 0 0,0 1 0,-1-1 0,4 7 0,-7-9 2,1 1-1,-1 0 0,-1 0 1,1-1-1,0 1 0,0 0 1,-1-1-1,1 1 1,-1 0-1,1-1 0,-1 1 1,0-1-1,0 1 1,1-1-1,-1 1 0,0-1 1,0 1-1,-1-1 0,1 0 1,0 0-1,-2 2 1,-29 27 46,31-30-44,-33 26 51,-1-2 1,-59 29-1,15-9-14,89-48-14,-1 1 1,1 0 0,1 0 0,-1 1 0,0 1 0,1 0 0,-1 0 0,1 1 0,13 1 0,-12-1-39,0 1 0,0 1 1,0 0-1,0 0 0,0 1 0,0 1 1,-1 0-1,0 0 0,21 12 1,-30-15 5,0 0 1,-1 0-1,1 1 1,0-1-1,-1 0 1,1 1-1,-1-1 1,1 1-1,-1-1 1,0 1-1,1 0 1,-1 0-1,0 0 1,0-1-1,-1 1 1,1 0-1,0 0 1,0 0-1,-1 0 1,1 0-1,-1 0 1,0 1-1,0-1 1,0 4-1,-1-3 1,0 1 0,0-1 0,0 0 0,-1 1 0,1-1 0,-1 0 0,0 0-1,0 0 1,0 0 0,-1 0 0,1 0 0,-1-1 0,-3 3 0,-6 6 2,-2-1 0,1-1 0,-2 0-1,1-1 1,-18 7 0,14-7 43,-1-2 0,1 0 0,-23 4 0,36-9-41,-1 0 0,1 0 0,-1 0 0,1-1 0,-1 0 1,1 0-1,-1-1 0,1 1 0,-1-1 0,1-1 0,-1 1 0,1-1 0,0 1 0,-1-2 0,-8-4 1,14 7-181,-1-1 1,0 1 0,1-1 0,-1 0 0,1 1 0,-1-1-1,1 0 1,0 1 0,-1-1 0,1 0 0,0 0 0,-1 0 0,1 1-1,0-1 1,0 0 0,0 0 0,0 0 0,-1 1 0,1-1 0,1-2-1,2-8-9352</inkml:trace>
</inkml:ink>
</file>

<file path=ppt/ink/ink5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7:50.190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76 136 9850,'-4'-1'838,"-4"0"53,1-1 0,0 1 0,0-2-1,0 1 1,0-1 0,0 0 0,0 0 0,-7-5-1,51-9 744,37-4-1453,103-14 0,-62 13 129,-99 19-228,53-7 472,-78 11-486,1 0 0,-1 0 0,1 1 0,-1 0 0,1 1 0,0 0 0,0 0 0,0 1 0,0 0 0,1 1 0,-1-1 0,1 1 0,0 1 0,-9 8 1,12-8-81,1 0 1,-1 1-1,1 0 1,0-1-1,1 1 1,0 0-1,0 0 1,0 0 0,1 1-1,0-1 1,0 0-1,1 0 1,1 13-1,1 2-4,2-1 0,1 0 1,9 25-1,-8-28 24,-1 0 1,0 0 0,-2 0 0,3 33-1,-6-49 3,0 1 0,0-1 0,0 0 0,0 0 0,-1 0 0,1 1 0,-1-1 0,1 0 0,-1 0 0,0 0 0,0 0 0,0 0 0,0 0 0,0 0 0,-1 0 0,1 0 0,0-1 0,-1 1 0,0 0 0,1-1 1,-1 0-1,0 1 0,-1 0 0,-2 1 22,1-1 0,-1-1 0,0 1 0,1-1 0,-1 0 0,0 0 0,0 0 0,0 0 1,0-1-1,-6 0 0,-3-1 57,0 0 0,-1-1 0,1-1-1,0 0 1,0-1 0,-20-8 0,26 9-974,-13-8 1824,17 6-5242</inkml:trace>
</inkml:ink>
</file>

<file path=ppt/ink/ink5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7:50.835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48 100 13251,'-16'-21'4103,"2"0"-195,14 20-3866,1 0 0,-1 0 1,0 0-1,1 0 1,-1-1-1,1 2 1,-1-1-1,1 0 1,-1 0-1,1 0 0,0 0 1,0 0-1,-1 0 1,1 1-1,0-1 1,0 0-1,0 1 0,0-1 1,0 0-1,0 1 1,0-1-1,0 1 1,0-1-1,0 1 1,0 0-1,1-1 0,24-7-32,1 0 0,0 1 0,0 2 0,0 1 0,1 1 0,49 2 0,-77 1 15,-5-1-7,0 1 0,0 1 0,0-1 1,0 1-1,0 0 0,0 0 0,-8 3 0,-2 0 7,-33 4-23,21-4 4,0 2 1,-45 14 0,69-18-5,0 0-1,1 0 1,-1 0-1,1 1 1,-1-1-1,1 0 1,0 1-1,0-1 1,0 1-1,1 0 1,-1 0-1,0 0 1,1 0-1,0 0 1,0 0-1,0 0 1,0 0 0,0 0-1,1 1 1,-1 3-1,-4 72-14,5-73 20,14 185 60,-12-174-42,-2-14 1,0 0 0,0 0-1,1 0 1,-1-1 0,1 1 0,0 0 0,0 0 0,0 0 0,0-1 0,0 1 0,0-1 0,1 1 0,-1-1 0,1 1 0,0-1 0,3 4 0,-3-5 24,1 0 0,0 0-1,-1 0 1,1 0 0,0-1 0,-1 1-1,1-1 1,0 1 0,-1-1 0,1 0-1,0 0 1,0 0 0,0-1 0,-1 1-1,1-1 1,0 1 0,-1-1 0,4-1 0,18-4 70,170-52-24,-192 58-252,0-1 0,0 0 0,-1 0 0,1 1 0,0-1 0,-1-1 0,1 1 1,0 0-1,-1 0 0,0-1 0,3-2 0,-3-5-4391,-13 2-4547</inkml:trace>
</inkml:ink>
</file>

<file path=ppt/ink/ink5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7:51.208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1 119 4481,'7'-12'9861,"11"1"-6950,23-5-3400,-36 15 1302,66-26 103,-36 13-999,-1 2 0,61-13 0,-79 25-4472</inkml:trace>
</inkml:ink>
</file>

<file path=ppt/ink/ink5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7:51.554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243 96 1824,'10'-10'2953,"-1"0"0,0 0 0,0-1 0,10-19 0,-18 30-2813,-1-1 0,0 1 1,1-1-1,-1 1 0,0-1 1,0 0-1,1 1 0,-1-1 0,0 0 1,0 1-1,0-1 0,0 1 1,1-1-1,-1 0 0,0 1 1,0-1-1,0 0 0,-1 1 0,1-1 1,0 0-1,0 1 0,0-1 1,0 0-1,-1 1 0,1-1 0,0 1 1,-1-1-1,1 0 0,0 1 1,-1-2-1,-21-3 804,-27 15-1132,31-2 199,0 1 0,1 1-1,0 0 1,0 1 0,1 1 0,1 0-1,-25 26 1,33-31-12,1 1 0,-1 0-1,1 0 1,0 0 0,1 1-1,0 0 1,0 0 0,1 0-1,0 0 1,1 1 0,0 0 0,0-1-1,1 1 1,1 0 0,-1 1-1,1 18 1,2-25 12,-1 0 0,1-1 0,-1 1 0,1 0 0,0-1 0,0 1 0,0-1-1,1 0 1,-1 1 0,1-1 0,0 0 0,0 0 0,0 0 0,1 0 0,-1 0 0,0 0 0,1-1 0,5 5 0,-3-4 33,0 0 1,1 0-1,-1-1 1,1 0-1,0 0 1,-1 0 0,1-1-1,0 1 1,0-1-1,9 0 1,9-1 89,0-1-1,-1-1 1,1-1 0,34-9 0,-42 9-444,62-18 71,-73 19-722,1 0-1,-1-1 1,1 1-1,-1-1 1,0-1 0,5-3-1</inkml:trace>
</inkml:ink>
</file>

<file path=ppt/ink/ink6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7:51.916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86 129 3905,'-21'-7'4886,"1"0"0,-24-14 0,65 14-1274,29-11-3521,262-51 669,-313 70-834,-28 5-2,0 1 0,1 2 0,-47 21 0,73-28 57,0 0 0,0 0 0,0 0 0,1 0 0,-1 1 0,1-1 1,-1 1-1,1-1 0,0 1 0,0-1 0,0 1 0,0 0 0,1 0 1,-1 4-1,-5 46-22,5-42 32,-1 28 32,1-1-1,2 1 1,2-1-1,11 60 0,-14-97-35,0 0 0,0 0 0,0-1 0,1 1 0,-1 0-1,0 0 1,0-1 0,1 1 0,-1 0 0,0-1-1,1 1 1,-1-1 0,1 1 0,-1 0 0,1-1-1,-1 1 1,1-1 0,-1 1 0,1-1 0,-1 0 0,1 1-1,0-1 1,-1 1 0,1-1 0,0 0 0,-1 0-1,1 1 1,1-1 0,4-2-2741,-1-6-3362</inkml:trace>
</inkml:ink>
</file>

<file path=ppt/ink/ink6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7:52.258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 62 14563,'6'-35'3435,"-6"34"-3235,0-1 0,1 1 1,-1 0-1,0-1 0,1 1 0,-1-1 0,1 1 1,0 0-1,-1-1 0,1 1 0,0 0 0,0 0 1,0-1-1,-1 1 0,1 0 0,1 0 0,-1 0 1,0 0-1,2-1 0,6 38-549,40 195 722,-49-230-412,1 0-1,-1 0 1,0 0-1,1 0 1,-1 0-1,1 0 1,-1 0-1,1-1 1,-1 1 0,1 0-1,-1 0 1,1 0-1,0-1 1,0 1-1,-1 0 1,1-1-1,0 1 1,0 0-1,0-1 1,0 1 0,1 0-1,6-1-4329</inkml:trace>
</inkml:ink>
</file>

<file path=ppt/ink/ink6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7:52.712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17 117 14075,'-2'-27'7832,"0"24"-5552,-1 16-2547,-3 37 268,3 83 1,3-102 0,0-25 0,0-1 8,-1 0 0,1 0 0,0 0 0,1 1 0,-1-1 0,1 0 0,0 0 0,0 0 0,1 0 0,-1-1 0,1 1 0,4 8 0,27-46 1329,4-12-1153,-2-1 1,37-67-1,-6 11 9,-37 48 37,-32 58-705,1-1 0,-1 0 0,1 1 0,0 0 0,0-1 0,0 1 1,1 0-1,-2 4 0,-5 22-6276,3-13-937,-1-1 3</inkml:trace>
</inkml:ink>
</file>

<file path=ppt/ink/ink6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7:53.324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161 102 12747,'-17'-21'5508,"6"5"-1409,12 15-4073,0-1 1,-1 1 0,1 0 0,0 0-1,0 0 1,0 0 0,0 0 0,0 0-1,0 0 1,0 0 0,0 0 0,0 1 0,0-1-1,0 0 1,0 1 0,1-1 0,-1 1-1,0-1 1,3 0 0,27-10 20,0 1-1,61-10 1,-67 15-39,-59 17-418,20-6 158,-1-1-1,1 0 1,-31 5 0,-106 2 303,150-11-16,0 0 1,0 0 0,1 1-1,-1-1 1,0 0 0,0 1 0,1-1-1,-1 0 1,1 1 0,-1-1-1,1 1 1,0-1 0,-1 1-1,1-1 1,0 1 0,0-1-1,0 1 1,0 1 0,-2 51-67,1-18 80,-3-15-30,0 0 1,-13 38-1,11-43 2,1 1 0,1 0 0,0 0 0,2 0 0,-2 19 0,4-34-9,0 0 0,0 0 0,0 1 1,1-1-1,-1 0 0,1 0 0,-1 0 0,1 0 1,0 0-1,-1 0 0,1 0 0,0 0 1,0 0-1,1 0 0,-1-1 0,0 1 0,1 0 1,-1-1-1,1 1 0,-1-1 0,1 1 0,3 1 1,-1-1 11,1 0 1,-1 0 0,1 0-1,0-1 1,-1 1 0,1-1-1,0 0 1,0-1 0,8 1-1,8-2-409,-1 0 0,1-1 0,34-9-1,-44 9-311,60-18-3334,-49 9-489,-3-3-3438,-10 6 3637</inkml:trace>
</inkml:ink>
</file>

<file path=ppt/ink/ink6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7:53.653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 23 5425,'20'-2'12691,"14"-6"-9301,13-1-3869,113 5 1177,-110 5-1619</inkml:trace>
</inkml:ink>
</file>

<file path=ppt/ink/ink6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7:55.740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241 77 1656,'7'-5'1508,"1"1"0,-1-1 0,0-1-1,-1 1 1,12-13 0,17-15 6939,-43 33-6496,-23 3-1174,-36 11-1376,53-9 594,-14 3 54,1 2-1,0 1 1,-31 18 0,57-29-52,0 1 1,0-1 0,0 1-1,0 0 1,0-1 0,1 1 0,-1-1-1,0 1 1,1 0 0,-1 0-1,0-1 1,1 1 0,-1 0 0,1 0-1,-1 0 1,1 0 0,-1 0-1,1 0 1,0 0 0,-1 0 0,1 0-1,0 0 1,0 0 0,0 0-1,0 0 1,0 1 0,0 0 11,1 0-1,0 0 1,-1 0 0,1 0-1,0-1 1,0 1 0,0 0 0,1 0-1,-1-1 1,0 1 0,1-1 0,1 3-1,8 5 60,0 0 0,1-1 0,14 7 0,-15-8-82,3 2 32,1 2 0,-2 0 0,23 22 1,-32-29-20,-1-1 1,1 1 0,-1 0-1,0 0 1,0 0 0,-1 0-1,1 0 1,-1 1 0,0 0-1,0-1 1,0 1 0,-1 0-1,1 0 1,-1-1 0,-1 1-1,1 0 1,0 9 0,-2-11 5,0-1 1,0 1 0,0-1 0,-1 0-1,1 1 1,-1-1 0,1 0-1,-1 0 1,0 0 0,1 0 0,-1 0-1,0 0 1,0 0 0,-1-1 0,1 1-1,0-1 1,0 0 0,-1 1-1,1-1 1,-1 0 0,-4 1 0,-61 15 174,57-15-156,3 0-391,-63 7 1502,37-15-2256,32 5 820,1 1-1,-1-1 1,1 0 0,0 0 0,-1 0 0,1 0 0,0 0 0,0 0 0,0 0 0,0 0 0,0 0 0,0-1 0,0 1-1,0 0 1,0-1 0,1 1 0,-2-3 0</inkml:trace>
</inkml:ink>
</file>

<file path=ppt/ink/ink6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7:56.712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3 123 7009,'10'-62'8570,"-1"2"-2815,-10 73-5734,1 0 0,0 0 0,4 21 1,0 29 4,-5-36-13,1 8 40,-1 0 0,-2 0 0,-2 0 0,-14 55 0,19-89 30,3-8 326,-1 0-1,0 0 1,0 1-1,-1-1 1,0 0-1,1-13 1,-2 14-288,30-258 60,-30 263-204,0 1 0,0-1 0,0 1 0,0-1 0,0 1 0,0 0 0,0-1 0,0 1 0,0-1 0,0 1 0,0-1 1,0 1-1,0-1 0,0 1 0,0-1 0,0 1 0,0 0 0,1-1 0,-1 1 0,0-1 0,0 1 0,1 0 0,-1-1 0,0 1 0,0-1 0,1 1 0,-1 0 0,0-1 0,1 1 0,-1 0 0,1 0 0,-1-1 0,0 1 0,1 0 1,-1 0-1,1 0 0,-1-1 0,1 1 0,-1 0 0,0 0 0,1 0 0,-1 0 0,1 0 0,-1 0 0,1 0 0,-1 0 0,1 0 0,0 0 0,19 23-334,12 41 228,-29-55 147,0-2-16,-1-1 0,1 0 0,0 1 0,1-1 0,-1 0 0,6 6 0,-8-11 19,0 0 1,0 0-1,0 0 1,0-1 0,0 1-1,1 0 1,-1 0-1,0-1 1,1 1-1,-1-1 1,0 1 0,1-1-1,-1 1 1,1-1-1,-1 0 1,0 0-1,1 0 1,-1 0 0,1 0-1,-1 0 1,1 0-1,-1 0 1,1 0-1,-1-1 1,0 1 0,1-1-1,-1 1 1,0-1-1,1 1 1,-1-1 0,0 0-1,0 0 1,1 0-1,0-1 1,20-14 164,0-2-1,24-25 1,-29 26-175,0 0 1,1 2-1,38-26 1,-54 43-65,-1-1 0,0 0 0,1 1 1,-1-1-1,0 1 0,0-1 1,0 1-1,0-1 0,0 1 0,-1 0 1,1 0-1,0-1 0,-1 1 0,1 0 1,-1 0-1,1 0 0,-1 0 1,0 3-1,9 47 80,-8-15-19,-2 0 1,-8 56-1,1-23 0,6-54-37,1-12-14,0 0 0,0 0 0,1 0 0,0 0 0,-1 0 0,1 0 0,1 0 0,-1 1 0,0-1 0,1 0 0,0 0 0,0 0 0,0 0 0,1-1 0,-1 1 0,4 5 0,9-4-4598,11-14-6529,-17 5 7653,10-3-192</inkml:trace>
</inkml:ink>
</file>

<file path=ppt/ink/ink6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7:57.226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1 101 8,'3'-26'14099,"6"8"-7466,-6 16-6493,0-1 0,1 1 0,-1-1 0,1 1 0,-1 0 0,1 0 0,0 1 0,0-1-1,7-1 1,21-6-113,1 0-1,0 3 0,49-5 1,-59 12 91,-16 0-563,-15-1-1630,-53 24 711,-71-14 2300,131-8-927,0-1 0,0 1 1,0 0-1,0 0 0,0 0 1,1 0-1,-1 0 0,0 0 1,1 0-1,0 0 0,0 0 0,-1 0 1,1 0-1,0 1 0,1 1 1,-1-3-3,-3 104 371,-5 46-165,7-144-182,-4 47-13,4-51-12,1 0 0,0-1-1,0 1 1,0 0-1,1 0 1,-1 0-1,1 0 1,-1 0 0,1 0-1,0-1 1,0 1-1,0 0 1,3 4 0,-3-6 101,1 0 1,0 0 0,0-1-1,-1 1 1,1 0 0,0-1-1,0 1 1,0-1 0,0 0-1,-1 1 1,1-1 0,0 0-1,0 0 1,0 0 0,0 0-1,3-1 1,35-7 704,-33 6-706,53-11 175,-18 4-716,0-1 1,54-21-1,-74 20-2042,-10 0-7303</inkml:trace>
</inkml:ink>
</file>

<file path=ppt/ink/ink6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7:57.596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1 111 4737,'3'-3'2481,"3"-3"-1297,6-2-160,-3 0 32,6 1-208,1-1-239,8 0-281,2-3-120,3 1-16,0 2 0,3 0-216,-2-2-696,2 4-1377,-4 0-2288,-4 2-1240</inkml:trace>
</inkml:ink>
</file>

<file path=ppt/ink/ink6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7:57.928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130 66 7186,'2'-14'13240,"-12"29"-11407,-7 16-4391,11-17 3823,-26 64-1123,-32 70 395,62-146 1304,2-7-770,7-20-523,14-35-814,47-72 301,-58 116-31,0 0 0,1 1 0,0 0 0,2 1-1,26-24 1,-39 37-20,1 1 0,-1 0 1,1-1-1,-1 1 0,1 0 0,-1-1 0,1 1 0,0 0 0,-1 0 0,1 0 0,-1-1 0,1 1 0,-1 0 0,1 0 0,0 0 1,-1 0-1,1 0 0,-1 0 0,1 0 0,0 0 0,-1 0 0,1 1 0,-1-1 0,1 0 0,-1 0 0,1 0 0,0 1 0,-1-1 1,1 0-1,0 1 0,14 18-291,4 28 32,-19-46 267,9 36-63,-1 1 1,-2 0-1,-2 1 0,0 49 0,0 1-3538,-1-73-933</inkml:trace>
</inkml:ink>
</file>

<file path=ppt/ink/ink6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7:58.257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0 86 9522,'0'-2'439,"0"0"0,1-1-1,-1 1 1,0 0 0,1-1 0,-1 1 0,1 0 0,0 0-1,0 0 1,0 0 0,0-1 0,0 1 0,0 1-1,0-1 1,3-3 0,-1 3-216,-1-1 1,1 1-1,0-1 0,0 1 0,1 0 0,-1 0 1,0 1-1,7-3 0,5-1-581,0 1 0,1 1 0,26-3 0,-16 3 935,36-2-3048,0 4-6923,-54 1 7491,17 0-2018</inkml:trace>
</inkml:ink>
</file>

<file path=ppt/ink/ink6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7:58.617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275 20 5337,'0'-1'335,"1"1"-1,-1 0 1,0-1-1,1 1 1,0-1 333,-1 1-333,0 0-1,1-1 1,-1 1-1,0-1 1,1 1-1,-1-1 1,0 1-1,0-1 1,0 1-1,1-1 1,-1 1-1,0-1 1,0 1-1,0-1 1,0 1-1,0-1 1,0 1-1,0-1 1,0 1-1,0-1 1,0 0-1,0 1 0,0-1 1,-1 1-1,1-1 1,0 1-1,0-1 1,0 1-1,-1-1 1,1 1-1,-1-1 1,1 1-222,-1 0 1,0 0-1,1-1 0,-1 1 1,0 0-1,1 0 1,-1 0-1,0 0 0,1 0 1,-1 0-1,0 0 0,0 1 1,1-1-1,-1 0 1,0 0-1,1 0 0,-1 1 1,1-1-1,-1 0 1,0 1-1,1-1 0,-1 1 1,-49 26-151,38-22 29,-1 1 0,1 1 0,0 0 0,1 1 0,0 0 0,0 1 0,-12 12-1,22-20 5,1 0 0,-1-1 0,0 1 0,1 0-1,-1 0 1,0 0 0,1 0 0,-1 0-1,1 0 1,0 0 0,-1 0 0,1 1-1,0-1 1,0 0 0,-1 0 0,1 0-1,0 0 1,0 0 0,0 0 0,0 1-1,1-1 1,-1 0 0,0 0 0,0 0-1,1 0 1,-1 0 0,1 2 0,1-1 15,0 0 0,0 1 1,0-1-1,0 0 0,0 0 1,0 0-1,1 0 0,-1-1 1,1 1-1,3 2 0,8 2 43,0 0 0,1-1-1,15 4 1,-29-9-62,9 3-22,0 0 1,-1 1 0,1 0 0,-1 0 0,0 1 0,11 8 0,-18-12 16,-1 0 1,1 0-1,-1 0 0,1 0 0,-1 1 1,1-1-1,-1 0 0,0 1 0,0-1 1,0 1-1,1-1 0,-2 1 0,1 0 1,0-1-1,0 1 0,0 0 0,-1 0 1,1-1-1,-1 1 0,1 0 0,-1 0 1,0 0-1,0 0 0,0 0 0,0-1 1,0 1-1,0 0 0,0 0 0,-1 0 1,1 0-1,-1 0 0,1-1 0,-1 1 1,0 0-1,0 0 0,0-1 0,0 1 1,0-1-1,0 1 0,0-1 0,-2 3 1,-6 4 11,0 0 1,0 0 0,0-1 0,-1-1-1,0 1 1,-1-2 0,1 1-1,-1-1 1,0-1 0,-13 4 0,-22 4-542,-53 9 1,80-18-55,14-2 935</inkml:trace>
</inkml:ink>
</file>

<file path=ppt/ink/ink6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7:58.945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36 92 13203,'-12'-8'6987,"7"21"-6367,3-2-1230,-1-1 692,0 5-60,-1 1 0,2-1 0,-2 22 0,4-34 1,0-1-1,-1 1 1,1-1 0,1 1 0,-1-1 0,0 1 0,0-1 0,1 1 0,0-1 0,-1 1 0,1-1-1,0 0 1,0 1 0,0-1 0,1 0 0,-1 0 0,0 0 0,1 0 0,-1 0 0,1 0-1,0 0 1,0 0 0,0-1 0,0 1 0,0-1 0,0 1 0,0-1 0,0 0 0,3 1 0,0-1 75,0 0 1,1-1 0,-1 0-1,0 0 1,0 0 0,0 0 0,1-1-1,-1 0 1,0 0 0,0 0 0,0-1-1,0 0 1,0 0 0,-1 0 0,9-5-1,-4 1 41,1 0 0,-1 0 0,-1-1 0,1 0 0,-1-1 0,11-12 0,-11 9 23,0-1 0,-1 0 0,0 0 0,-1-1 0,6-15 0,-10 24-98,-1 1 0,1-1 0,-1 0 0,0 0 0,0 1 0,-1-1 0,1 0-1,-1 0 1,1 0 0,-1 0 0,-1 0 0,1 0 0,0 1 0,-1-1 0,0 0 0,0 0 0,0 0-1,0 1 1,-1-1 0,1 1 0,-1-1 0,0 1 0,-4-5 0,5 7-264,-1 0-1,1 1 1,-1-1 0,1 1 0,-1-1 0,0 1-1,1 0 1,-1 0 0,0 0 0,1 0 0,-1 0-1,0 0 1,1 0 0,-1 1 0,0-1 0,1 0-1,-1 1 1,1-1 0,-1 1 0,0 0-1,1 0 1,0 0 0,-2 0 0,-34 23-11321,22-10 1740</inkml:trace>
  <inkml:trace contextRef="#ctx0" brushRef="#br0" timeOffset="1">360 70 11811,'0'1'8879,"-1"5"-8545,-1 27-396,3 46-1,-2 29 291,-8-61-696,-3-27-4127,-9-9-9429,17-10 11992</inkml:trace>
</inkml:ink>
</file>

<file path=ppt/ink/ink6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7:59.304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0 219 480,'8'-55'9422,"-5"24"-3906,16-57 0,-19 86-5496,1 0 0,-1 0 0,1-1 0,0 1 0,-1 0 0,1 0 1,0 0-1,1 0 0,-1 0 0,0 0 0,0 0 0,1 1 0,-1-1 0,1 0 1,-1 1-1,1-1 0,0 1 0,0 0 0,0-1 0,0 1 0,0 0 0,0 0 0,0 0 1,0 0-1,0 1 0,0-1 0,0 1 0,1-1 0,-1 1 0,0 0 0,0-1 0,1 1 1,-1 0-1,0 1 0,0-1 0,1 0 0,-1 1 0,0-1 0,0 1 0,0 0 1,0-1-1,1 1 0,-1 0 0,2 2 0,0-1-49,1 1 1,-1 0 0,0-1-1,0 2 1,0-1-1,-1 0 1,1 1-1,-1 0 1,1 0-1,-1 0 1,0 0 0,-1 0-1,1 0 1,-1 1-1,0 0 1,0-1-1,0 1 1,-1 0-1,2 5 1,-3-4 4,-1 0 0,1 0 1,-1 0-1,0 0 0,0 0 1,-1-1-1,1 1 0,-1 0 0,-1-1 1,1 0-1,-1 1 0,0-1 0,0 0 1,0 0-1,-1-1 0,0 1 1,0-1-1,0 1 0,0-1 0,-1-1 1,0 1-1,1-1 0,-8 4 0,36 39-316,-13-23 374,-4-9 154,1 0 1,1-1 0,0 0-1,18 20 1,14-2-2189,-35-28 400,-1-1 0,1 0 0,0 1 0,-1-2 1,1 1-1,10 1 0,-4-2-6530</inkml:trace>
</inkml:ink>
</file>

<file path=ppt/ink/ink6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7:59.755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129 56 3473,'47'-55'15278,"-57"55"-10269,-43 9-5148,45-7 87,1 1 0,-1 0-1,1 0 1,0 1 0,0 0 0,1 0-1,-1 0 1,1 1 0,-9 8 0,12-10 36,0 0 0,0 0 0,0 0 0,1 0 1,-1 0-1,1 1 0,0-1 0,0 1 0,0-1 0,0 1 1,1 0-1,-1 0 0,1 0 0,0 0 0,0 0 0,1 0 1,-1 0-1,1 0 0,0 0 0,0 5 0,1-7 26,0 0 0,0 0 1,0 0-1,0 0 0,1 0 0,-1-1 0,1 1 0,-1 0 0,1-1 0,-1 1 0,1-1 1,0 1-1,0-1 0,0 0 0,0 0 0,0 0 0,0 0 0,0 0 0,0 0 0,0-1 1,0 1-1,1-1 0,-1 1 0,0-1 0,0 0 0,3 0 0,60 2 227,-64-2-239,50-2-22,-56 4-104,1 1 0,-1-1 0,1 1 1,-1 0-1,1 1 0,0-1 0,0 1 0,0-1 0,1 1 0,-7 9 0,3-5 84,-7 6 39,2 1 0,-19 27-1,28-38-3,1 0 1,0 0-1,-1 0 0,1 0 0,1 1 0,-1-1 0,1 0 0,-1 1 0,1-1 0,0 1 1,1-1-1,-1 1 0,1-1 0,0 1 0,0 0 0,1-1 0,0 7 0,0-10-16,1 1 0,-1-1 0,0 1 0,1-1 0,-1 0 0,1 1 0,-1-1 0,1 0 0,0 0 0,-1 0-1,1 0 1,0-1 0,0 1 0,0 0 0,0-1 0,-1 1 0,1-1 0,0 0 0,0 0 0,0 0 0,0 0 0,0 0 0,0 0 0,3 0-1,27-3-2995,-6 0-4897,-21 2 5028,9-2-4269</inkml:trace>
</inkml:ink>
</file>

<file path=ppt/ink/ink6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8:00.147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343 65 7386,'15'-19'6211,"-13"16"-5428,1 0 1,-1 0-1,1 0 0,-1 0 1,0 0-1,0 0 0,-1 0 1,1-1-1,-1 1 0,1 0 1,1-8-1,-57 42-40,45-25-752,-53 35 36,60-40-45,-1 1 0,1 0 0,0 0 1,0 0-1,0 1 0,0-1 0,0 0 0,0 1 1,1-1-1,-1 1 0,1 0 0,-1-1 0,1 1 0,0 0 1,0 0-1,0 0 0,1 0 0,-1 0 0,1 0 1,0 5-1,2-2-18,0 0 1,0 0 0,1 0 0,0-1 0,0 1-1,1-1 1,-1 0 0,1 0 0,0 0 0,1-1-1,4 5 1,-2-2 24,-1-1 1,0 1-1,-1 0 0,10 15 1,-14-20-19,0 0 1,0 0-1,0 0 1,0 1-1,0-1 1,-1 0-1,1 0 1,-1 1-1,1-1 1,-1 0-1,0 1 1,0-1-1,0 0 1,0 1-1,-1-1 1,1 0-1,0 0 1,-1 1-1,0-1 1,1 0-1,-1 0 1,0 1-1,0-1 1,0 0-1,-1 0 1,1 0-1,0-1 1,-1 1-1,1 0 1,-1 0-1,0-1 1,1 1-1,-1-1 1,0 1-1,0-1 1,0 0-1,0 0 1,0 0-1,-4 2 1,-10 3-15,0-1 0,0-1 0,0 0 0,-28 2 1,14-1-77,-47 5-1982,51-10-1542,1-2-3750,9-1-897</inkml:trace>
</inkml:ink>
</file>

<file path=ppt/ink/ink6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8:01.696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3 138 224,'-3'-12'22367,"10"10"-19456,4-3-4924,20-9 2032,1 1 1,0 2-1,49-10 0,106-13 12,-114 23-32,-42 5-17,11-1 146,-30 5-343,-13 3-386,-77 13 295,59-12 299,0 1 0,-27 8 0,29 34-1413,1 0 1453,2 0-1,-15 93 1,25-107 35,1-1 1,2 1 0,1 0 0,1 0 0,9 48 0,-10-77-138,0 0 1,1-1-1,-1 1 0,1 0 0,-1-1 1,1 1-1,0-1 0,0 1 0,0-1 1,0 1-1,0-1 0,0 0 1,2 3-1</inkml:trace>
</inkml:ink>
</file>

<file path=ppt/ink/ink6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8:02.165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191 137 13563,'0'-15'2230,"-1"-2"2986,0 17-5156,0 0 0,0 0 0,0 1 0,1-1 0,-1 0 0,0 0 0,0 1 0,0-1 0,1 1-1,-1-1 1,0 1 0,0-1 0,1 1 0,-1-1 0,1 1 0,-1-1 0,0 1 0,1 0 0,-1 0 0,1-1 0,-1 2-1,-40 40-189,-30 35-140,10 0 470,158-197 2439,8-11-2728,-52 70 104,-52 64-155,0 0 0,0 0 0,0 0 0,0 0 0,0 0 0,1-1 0,-1 1 0,1 0 0,-1-1 0,4 4 0,-2-2 32,12 22 122,-1 0 1,-2 0-1,0 2 1,7 29 0,25 118-610,-44-175 594,7 23-1097,-1-12-2212</inkml:trace>
</inkml:ink>
</file>

<file path=ppt/ink/ink6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8:02.492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13 36 2104,'-13'-17'15569,"34"11"-12322,-13 5-4169,32-5-1147,60 0 0,-6 7-9103,-63 0 6492</inkml:trace>
</inkml:ink>
</file>

<file path=ppt/ink/ink6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8:02.850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47 8 5009,'-1'-8'14726,"-12"36"-14085,4 4-451,1 1-1,-6 64 1,13-83-540,0 1-1,1 0 1,1-1 0,0 1 0,1-1-1,1 1 1,0-1 0,1 0 0,6 17-1,-6-26-1656</inkml:trace>
</inkml:ink>
</file>

<file path=ppt/ink/ink6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8:03.204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0 167 8,'6'-14'1607,"1"1"0,0 0 0,1 0-1,0 1 1,1 0 0,0 1 0,1 0 0,18-17 0,-22 24-1430,-1-1 0,2 1 1,-1 0-1,0 1 0,1 0 1,-1 0-1,1 0 0,0 0 0,0 1 1,0 0-1,0 1 0,1 0 1,-1 0-1,0 0 0,0 1 1,1 0-1,-1 1 0,0-1 1,11 4-1,-15-4-184,0 0 0,0 1 0,-1 0-1,1 0 1,-1 0 0,1 0 0,-1 0 0,1 0 0,-1 0 0,1 1 0,-1 0 0,0-1 0,0 1 0,0 0 0,0 0-1,0 0 1,0 0 0,-1 0 0,1 0 0,-1 1 0,1-1 0,-1 1 0,0-1 0,0 1 0,0-1 0,1 5-1,-2-4-7,0 0 0,0 0-1,-1-1 1,1 1-1,-1 0 1,1 0 0,-1 0-1,0-1 1,0 1-1,0 0 1,0-1-1,-1 1 1,1-1 0,-1 0-1,1 1 1,-1-1-1,0 0 1,0 0 0,0 0-1,0 0 1,-1 0-1,1-1 1,0 1 0,-1-1-1,-4 3 1,-3 2 310,0 0-1,-1 0 1,1-1 0,-1-1 0,-1 0 0,1 0 0,0-1 0,-1 0-1,-18 1 1,32-4-294,0 1-1,0 0 0,0 0 0,0 0 1,0 0-1,0 0 0,0 0 0,0 0 0,0 0 1,-1 1-1,1-1 0,0 1 0,-1-1 1,3 4-1,26 33-80,-15-18 91,4 3-271,-9-10 370,1 0 0,1-1-1,0 0 1,17 13 0,-24-22-615,0 0 0,0 0 1,0 0-1,1-1 0,-1 1 0,9 1 0,-8-3-878,1 0 0,-1 0 0,1-1 0,-1 1 0,1-1-1,10-2 1,0-1-5989</inkml:trace>
  <inkml:trace contextRef="#ctx0" brushRef="#br0" timeOffset="1">739 147 8354,'-5'-23'6282,"-1"-2"-40,5 24-6199,0 1 1,0 0-1,0-1 0,1 1 1,-1-1-1,0 1 0,0 0 0,0 0 1,0-1-1,0 1 0,0 0 1,0 0-1,0 0 0,0 0 0,0 0 1,0 0-1,1 1 0,-1-1 1,0 0-1,0 0 0,0 1 0,0-1 1,0 0-1,0 1 0,0-1 1,1 1-1,-1-1 0,0 1 0,-1 0 1,-10 6-100,-103 59-92,103-57 102,1-1-1,0 1 1,0 1-1,1 0 0,0 0 1,1 1-1,-11 16 1,18-25 18,1 0 0,0 0 0,0 1 0,0-1 0,0 0 0,0 0 0,0 1 1,1-1-1,-1 0 0,1 1 0,-1-1 0,1 0 0,0 1 0,0-1 0,0 1 0,0-1 1,1 0-1,-1 1 0,1-1 0,-1 1 0,2 2 0,0-2 38,0 0 0,0 1 0,0-1 0,1 0 0,-1 0 0,1-1 0,0 1 0,-1 0-1,1-1 1,1 0 0,-1 0 0,4 3 0,4 0 34,-1 0-1,1-1 1,1 0-1,-1 0 1,0-1-1,1-1 1,19 2 0,-12-3-706,1-1 1,-1-1 0,0-1 0,0-1 0,27-7 0,-1-6-5251,-4-6-4803,-27 13 9852</inkml:trace>
</inkml:ink>
</file>

<file path=ppt/ink/ink6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8:03.547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30 41 8,'-29'3'15935,"36"-6"-10590,2 1-5242,155-36 1091,-161 84-1733,-3-11 609,-2-1 1,-2 1-1,-12 57 0,-5 37-882,21-128 738,1 15-3545</inkml:trace>
</inkml:ink>
</file>

<file path=ppt/ink/ink6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8:03.932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 73 9938,'0'-2'452,"0"1"-1,0 0 0,0-1 1,1 1-1,-1 0 1,1-1-1,-1 1 1,1 0-1,-1-1 1,1 1-1,-1 0 0,1 0 1,0 0-1,0-1 1,0 1-1,0 0 1,0 0-1,1-1 1,29-14 1720,42 3-3824,-59 12 2456,23-4-790,2-1 105,49-1 0,-97 9-231,-1 0 1,0 0-1,1 0 0,-1 1 0,-11 6 0,-27 7-244,43-15 351,-1 0-1,1 0 1,0 1-1,-1 0 0,1 0 1,0 0-1,0 0 1,1 1-1,-1 0 0,0 0 1,1 0-1,0 1 0,-1-1 1,1 1-1,1 0 1,-1 0-1,1 0 0,-1 1 1,1-1-1,0 1 1,1 0-1,-1 0 0,1 0 1,0 0-1,0 0 1,1 1-1,0-1 0,-2 8 1,-1 13 67,0 0 0,2 0 1,1 0-1,1 0 0,1 0 1,8 46-1,-8-70-16,0 1 0,-1-1 0,1 1 0,0-1 0,0 0 0,0 1 0,1-1 0,-1 0 0,1 0 0,-1 0 0,1 0 0,0 0 0,-1 0 0,1 0 0,0 0 0,0-1 0,0 1 0,0-1 0,1 0 0,-1 1 0,0-1 0,1 0 0,-1 0 0,1-1 0,-1 1 0,1 0 0,-1-1 0,1 0 0,-1 1 0,1-1 0,-1 0 0,1 0 0,0 0 0,4-2 0,10 0-884,0-2-1,0 0 1,0-1-1,19-8 1,-11 4-3058,2 0-1590,1 1-1881</inkml:trace>
</inkml:ink>
</file>

<file path=ppt/ink/ink6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8:04.265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0 9 2433,'3'0'6297,"-1"0"-5033,1 0-488,0 0-440,9-3-184,4 3-136,1 0-88,8 0-176,0 0-608,3 0-1432,-1-4-1969,4 3 712</inkml:trace>
</inkml:ink>
</file>

<file path=ppt/ink/ink6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8:04.606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 65 5065,'0'-1'746,"0"0"0,0-1 0,0 1 0,0 0 0,0-1-1,1 1 1,-1 0 0,1 0 0,-1 0 0,0-1 0,1 1 0,0 0 0,-1 0 0,1 0-1,0 0 1,0 0 0,-1 0 0,1 0 0,1-1 0,25-8 4200,-12 8-5655,-1 2 0,0 0-1,16 2 1,4 0 2045,-6-3-1239,0-1 0,0-1 0,0-1 0,49-15 0,-86 18-438,-1 0-1,0 0 1,0 1-1,1 0 1,-18 3 0,0 4-64,16-5 313,0 1 0,0 0 0,0 1-1,1 0 1,-13 7 0,19-9 89,1 1 0,-1 0 0,1 0 0,0 0 0,0 0 0,0 0 0,0 1 0,1-1 0,-1 1 0,1 0 0,0-1 0,0 1 0,0 0 0,1 0 0,0 1-1,-1-1 1,0 6 0,-4 26 113,-1 42-1,5-50-704,0 0 0,-2-1 0,-10 38 0,11-43-8254</inkml:trace>
</inkml:ink>
</file>

<file path=ppt/ink/ink6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8:04.966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294 36 3681,'0'-19'8962,"-2"3"-49,-21 32-8215,17-11-707,1 0-1,-1 1 1,1 0-1,-1 0 1,2 0-1,-1 0 1,1 1-1,0 0 1,0 0-1,-4 11 1,7-14 14,0 0 1,1-1 0,-1 1-1,1 0 1,0-1 0,0 1-1,0 0 1,0-1 0,1 1-1,-1 0 1,1-1 0,0 1-1,0 0 1,1-1 0,-1 1-1,1-1 1,-1 0 0,1 0-1,0 1 1,1-1 0,-1 0-1,0-1 1,1 1 0,3 3-1,-2-2-7,1 0 0,-1 1-1,0 0 1,0 0 0,-1 0-1,1 0 1,-1 0 0,0 1-1,-1 0 1,1-1 0,-1 1-1,2 12 1,-3-15 5,-1 0 0,-1 0-1,1 0 1,0 0 0,-1 1 0,0-1 0,1 0-1,-1 0 1,0-1 0,-1 1 0,1 0 0,0 0-1,-1 0 1,0-1 0,1 1 0,-1-1 0,0 1-1,0-1 1,-1 0 0,1 0 0,0 0 0,-1 0-1,1 0 1,-1 0 0,0-1 0,1 1 0,-5 0-1,-13 8-171,0-2 0,-1 0 0,-26 6 0,-1-2-3330,6-1-3852,3 0-3454</inkml:trace>
</inkml:ink>
</file>

<file path=ppt/ink/ink6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8:09.522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136 80 7314,'2'-22'5841,"-2"16"-4828,1 0 0,0 0 0,-1 0 0,0 0 0,-1 0 0,1 0 0,-3-9 0,2 15-957,1 0 1,-1 0-1,1 0 0,-1 0 0,1 0 0,0 0 0,-1 1 1,1-1-1,-1 0 0,1 0 0,-1 1 0,1-1 0,0 0 1,-1 0-1,1 1 0,0-1 0,-1 0 0,1 1 0,0-1 1,-1 1-1,1-1 0,0 0 0,0 1 0,0-1 0,-1 1 1,1-1-1,0 1 0,0-1 0,0 1 0,0-1 0,0 1 1,0-1-1,0 1 0,0 0 0,-11 25-530,10-24 627,-25 71-201,2 1 0,-22 124 0,45-192 10,0 0 1,0 0 0,-1 0 0,0 0 0,0-1-1,0 1 1,-4 6 0,6-17-3680</inkml:trace>
</inkml:ink>
</file>

<file path=ppt/ink/ink6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8:10.109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15 241 1408,'6'-37'11409,"-5"32"-10496,0 0 0,0 0 1,0 0-1,-1 0 0,1 0 0,-1 0 0,0 0 0,-1 0 1,-1-7-1,-6 44-1323,-6 158 1596,14-220-732,2 1 0,7-39 1,-7 57-457,0 0 0,1 1 1,0-1-1,1 1 0,0-1 0,1 1 1,0 0-1,1 1 0,9-14 0,-14 22-16,0 1 0,0-1 0,1 0 0,-1 0 0,0 0 0,1 1 0,-1-1 0,1 1 0,-1-1 0,1 1 0,-1 0 0,1-1 0,-1 1 0,1 0 0,-1 0 0,1 0-1,-1 0 1,1 0 0,-1 0 0,1 1 0,-1-1 0,1 1 0,-1-1 0,1 1 0,-1-1 0,0 1 0,1 0 0,-1-1 0,0 1 0,3 2 0,42 32-145,-40-29 152,50 49-60,12 12 0,-62-62 65,0 0-1,0-1 1,1 0-1,0 0 1,0 0-1,0-1 1,0 0-1,0-1 1,14 4-1,-5-59 1966,71-224-1556,-87 282-1315,0-1 0,0 0 0,0 1 0,1-1 0,-1 0 0,1 0 0,0 0 0,2 6 0,6 27-11587,-8-21 7722</inkml:trace>
</inkml:ink>
</file>

<file path=ppt/ink/ink6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8:10.486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115 74 9338,'-3'-6'1993,"-13"-18"3884,14 19-5302,-2 1-1,1 0 1,0 0 0,-1 0 0,0 1 0,0-1-1,0 1 1,0 0 0,0 0 0,-8-4-1,14 14-725,-1-1-1,0 0 1,0 1-1,-1 0 1,0-1-1,0 1 1,-2 6-1,2 1 91,-3 43 165,-3 0 0,-15 69 0,1-11 143,19-109-2110</inkml:trace>
</inkml:ink>
</file>

<file path=ppt/ink/ink6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8:10.983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 70 11514,'37'-4'8959,"35"-10"-7111,26-4-2506,-11 3 835,-56 9-113,-1 0 1,47 0-1,-102 7-681,0 3 1,0 0 0,-44 13 0,31-7 827,41 64 24,-2-25 20,-2 0 0,-3 1 1,-1-1-1,-2-1 1,-26 86-1,32-129-833,-2 6 845</inkml:trace>
</inkml:ink>
</file>

<file path=ppt/ink/ink6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8:11.311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92 26 15363,'1'-2'366,"-1"1"0,0-1-1,0 1 1,0-1 0,0 1 0,0 0-1,0-1 1,0 1 0,0-1-1,-1 1 1,1 0 0,-1-1 0,1 1-1,-1-1 1,1 1 0,-2-2-1,-8 18 971,-9 43-1887,-2 12 592,-4 15-144,13-28-8586</inkml:trace>
</inkml:ink>
</file>

<file path=ppt/ink/ink6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8:11.778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62 236 14283,'-1'-3'737,"0"-3"293,0-1 0,0 0 1,0 0-1,1 0 0,0 0 1,0 0-1,2-12 0,10 78-1825,-12-46 810,0 0-1,-2 1 0,0-1 0,0 0 1,-1 0-1,-7 18 0,-34 75 119,37-89-43,10-58 3191,12-37-3744,-3 42 421,1 1 0,2 1-1,2 0 1,0 0 0,3 2 0,0 0 0,2 2-1,29-31 1,-51 60 8,1 0-1,0 0 1,-1 1 0,1-1-1,0 0 1,-1 1 0,1-1-1,0 1 1,0-1 0,0 1-1,0-1 1,-1 1-1,1-1 1,0 1 0,0 0-1,0 0 1,0-1 0,0 1-1,0 0 1,0 0 0,0 0-1,0 0 1,0 0 0,0 0-1,0 0 1,0 0-1,0 1 1,0-1 0,0 0-1,0 1 1,0-1 0,1 1-1,0 1-1,0 0 0,0 0 0,0 0 0,0 1 0,0-1-1,0 1 1,0-1 0,-1 1 0,1 0 0,1 4 0,3 10-26,0 0 1,4 28 0,-10-45 57,6 38-134,-2 0 0,-1 38 1,4 48-1624,6-81-1653,-5-30-1055</inkml:trace>
</inkml:ink>
</file>

<file path=ppt/ink/ink6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8:12.126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37 100 11618,'-12'-5'1454,"-10"-6"1067,22 11-2452,0 0 1,0 0-1,0 0 1,-1 0 0,1 0-1,0-1 1,0 1-1,0 0 1,0 0-1,-1 0 1,1 0-1,0-1 1,0 1 0,0 0-1,0 0 1,0 0-1,0-1 1,-1 1-1,1 0 1,0 0-1,0-1 1,0 1 0,0 0-1,0 0 1,0 0-1,0-1 1,0 1-1,0 0 1,0 0-1,0-1 1,0 1-1,0 0 1,0 0 0,0-1-1,1 1 1,-1 0-1,0 0 1,0 0-1,0-1 1,0 1-1,0 0 1,0 0 0,1 0-1,-1-1 1,0 1-1,0 0 1,0 0-1,0 0 1,1 0-1,-1 0 1,0 0-1,0-1 1,0 1 0,1 0-1,-1 0 1,0 0-1,0 0 1,1 0-1,-1 0 1,0 0-1,0 0 1,1 0 0,-1 0-1,0 0 1,49-19 790,76-19 0,-35 23-3472,-45 14-2496,1 3-3650,-31 0 3410</inkml:trace>
</inkml:ink>
</file>

<file path=ppt/ink/ink6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8:12.452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18 64 12003,'-16'-13'3886,"16"13"-3852,0 0 1,0 0 0,0 0 0,0 0-1,-1 0 1,1-1 0,0 1 0,0 0-1,0 0 1,0 0 0,0 0 0,0 0-1,0 0 1,0-1 0,0 1 0,0 0-1,0 0 1,0 0 0,0 0 0,0 0-1,0-1 1,0 1 0,0 0 0,0 0-1,0 0 1,0 0 0,0 0 0,0-1-1,0 1 1,0 0 0,0 0 0,1 0-1,-1 0 1,0 0 0,0 0 0,0-1-1,0 1 1,0 0 0,0 0 0,0 0-1,0 0 1,1 0 0,-1 0 0,0 0-1,0 0 1,0 0 0,0 0 0,0 0-1,0 0 1,1 0 0,-1-1 0,34 1 315,-10 1-203,31-6 791,0-2-1,102-26 1,-197 35-964,28-2-213,-1 1 1,1 0-1,-17 3 1,26-3 214,0-1 0,1 1 0,-1 0 1,0 0-1,1 1 0,-1-1 1,1 0-1,0 1 0,-1 0 0,1-1 1,0 1-1,0 0 0,0 0 0,0 0 1,0 1-1,1-1 0,-1 0 0,1 1 1,-2 3-1,-1 2-2,2 1-1,-1 0 1,1-1 0,-1 18-1,2-18 37,-10 126 62,8-78-16,-11 60-1,2-80-1839,2-14-5266,9-21 6458</inkml:trace>
</inkml:ink>
</file>

<file path=ppt/ink/ink6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8:12.782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 12 7858,'0'0'220,"0"-1"1,-1 1-1,1 0 0,0-1 1,0 1-1,0 0 1,0-1-1,0 1 1,0-1-1,0 1 1,0 0-1,0-1 0,0 1 1,1 0-1,-1-1 1,0 1-1,0 0 1,0-1-1,0 1 0,1 0 1,-1-1-1,0 1 1,0 0-1,0-1 1,1 1-1,-1 0 1,0 0-1,1-1 0,-1 1 1,0 0-1,0 0 1,1 0-1,-1-1 1,0 1-1,1 0 0,-1 0 1,1 0-1,-1 0 1,0 0-1,1 0 1,9 19 875,-5-2-986,0-1 1,-2 1-1,0-1 0,0 1 1,-2 0-1,-1 28 1,0-23-41,1 1 1,8 43-1,-3-50-552</inkml:trace>
</inkml:ink>
</file>

<file path=ppt/ink/ink6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8:13.127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3 5 8,'0'0'0,"-3"-5"0</inkml:trace>
</inkml:ink>
</file>

<file path=ppt/ink/ink6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8:14.647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0 86 6641,'6'-22'6879,"5"-6"-3380,-10 26-3311,0 0 0,-1 0-1,1 0 1,0 0 0,0 0-1,0 0 1,0 0-1,1 0 1,-1 1 0,0-1-1,1 0 1,-1 1 0,1-1-1,0 1 1,0 0-1,-1 0 1,1-1 0,0 1-1,0 0 1,0 1 0,4-2 373,-4 23-566,1 1 0,0-1 1,2 0-1,1 0 1,0-1-1,2 1 0,0-1 1,1-1-1,1 0 1,19 28-1,-28-47 71,-1 0 0,1 0-1,-1 0 1,1 0 0,0 0 0,-1 1 0,1-1 0,-1 0 0,1 0-1,0 0 1,-1-1 0,1 1 0,-1 0 0,1 0 0,-1 0-1,1 0 1,-1 0 0,1-1 0,-1 1 0,1 0 0,-1-1 0,1 1-1,-1 0 1,1-1 0,-1 1 0,1 0 0,-1-1 0,1 1-1,-1-1 1,0 1 0,1-1 0,-1 1 0,0-1 0,0 1 0,1-1-1,-1 1 1,0-1 0,0 1 0,0-1 0,1 0 0,19-36 209,-14 25-187,78-134 366,-68 128-311,-4 11-3001,-1 4-2596,3 1-3713</inkml:trace>
</inkml:ink>
</file>

<file path=ppt/ink/ink6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8:15.039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59 68 8450,'6'-6'1253,"0"1"0,1 0 0,0-1 1,0 2-1,11-6 0,-5 4-974,1 1-1,0 0 1,0 1-1,0 1 1,0 0-1,1 1 1,-1 0-1,22 1 1,-58 1 926,8-1-1072,1 1 1,0 1-1,-26 4 0,34-4-187,0 1 0,-1 0 0,1 0-1,0 1 1,0-1 0,0 1 0,1 0 0,-1 0-1,1 1 1,-1-1 0,1 1 0,-6 8 0,-2 2 1,1 1 1,1 0 0,1 1 0,0 0 0,-8 21 0,13-28 24,1 1 1,-1 0 0,2 0 0,-1 0 0,2 0 0,-1 0 0,1 0 0,1 1 0,-1-1 0,4 19 0,-3-26 62,1 0 1,1 0-1,-1 0 0,0 0 1,1 0-1,0 0 1,-1 0-1,1 0 0,0-1 1,0 1-1,1-1 1,-1 1-1,1-1 0,-1 0 1,1 0-1,0 0 1,-1 0-1,1-1 0,0 1 1,0-1-1,0 0 1,0 1-1,1-1 1,-1-1-1,0 1 0,0 0 1,6-1-1,43 2-2013,-5-10-8827,-36 4 3706</inkml:trace>
</inkml:ink>
</file>

<file path=ppt/ink/ink6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8:15.410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 48 12419,'13'-9'7049,"18"2"-5926,32-2-2015,-62 9 1001,7-1-104,66-8-3259,0-1-9416,-52 7 8789</inkml:trace>
</inkml:ink>
</file>

<file path=ppt/ink/ink6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8:15.832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262 33 2320,'1'0'413,"0"-1"0,-1 1 0,1 0 0,0-1 0,-1 1 0,1-1 0,0 1 0,-1-1 0,1 1 0,-1-1 0,1 0-1,-1 1 1,1-1 0,-1 0 0,0 1 0,1-1 0,-1 0 0,0 1 0,1-1 0,-1 0 0,0 0 0,0 1-1,0-1 1,0 0 0,0 0 0,0 1 0,0-1 0,0 0 0,0 0 0,0 1 0,0-1 0,0 0 0,0 0 0,-1 1-1,1-1 1,0 0 0,-1 0 0,0 0 0,1 0-238,-1 0 0,0 1 0,1-1 1,-1 1-1,0-1 0,0 1 0,1-1 0,-1 1 0,0 0 0,0-1 0,0 1 1,0 0-1,0 0 0,1-1 0,-1 1 0,0 0 0,0 0 0,0 0 0,0 0 1,0 0-1,-1 1 0,-7 1-187,0 0 1,0 0-1,0 1 1,1 0-1,-1 1 1,1 0-1,0 0 1,0 1-1,1 0 1,-1 1-1,1-1 1,-12 14-1,16-17 2,1 1-1,0-1 0,0 1 0,1 0 1,-1 0-1,0-1 0,1 1 0,0 0 1,0 1-1,0-1 0,0 0 0,0 0 0,0 0 1,1 0-1,0 1 0,0-1 0,0 0 1,0 1-1,0-1 0,0 0 0,1 0 0,0 0 1,-1 1-1,1-1 0,0 0 0,1 0 1,-1 0-1,1 0 0,-1 0 0,1-1 1,0 1-1,0 0 0,0-1 0,0 1 0,0-1 1,1 0-1,-1 0 0,4 3 0,45 28 130,-45-31-118,0 1-1,0 0 1,0 1-1,0 0 1,-1 0 0,1 0-1,-1 0 1,0 1-1,0 0 1,-1 0-1,1 0 1,-1 0 0,0 1-1,-1 0 1,4 6-1,-6-9 9,-1 0-1,0 0 1,0 0-1,0 0 0,0 0 1,0 0-1,0 0 1,-1 0-1,0 0 1,1 0-1,-1 0 1,0-1-1,0 1 0,-1 0 1,1-1-1,-1 1 1,1 0-1,-1-1 1,0 0-1,0 1 0,0-1 1,0 0-1,0 0 1,-3 2-1,-7 6-18,-1 0 0,-28 17 1,37-25-17,-75 39-2017,24-17-4251,42-18 3528,-22 10-8114</inkml:trace>
</inkml:ink>
</file>

<file path=ppt/ink/ink6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8:56.59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89 0 8,'-6'4'10546,"-2"-1"-4031,-5-2-2806,-8 0-3454,-5 0-2031,12 2 3631,25-5-1552,1 1-1,-1 0 0,0 1 0,1 0 1,21 3-1,8 0-136,126 1 39,915 13 454,-1027-17-623,154-7 221,-202 7-135,-11 0 46</inkml:trace>
</inkml:ink>
</file>

<file path=ppt/ink/ink6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9:12.35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61 44 6313,'-9'-35'11962,"6"26"-6102,2 39-5434,1-28-511,-3 72 291,-18 97 0,10-97-71,-2 101 1,15-162-6,8-14 405,4-4-201,75-23 406,-72 21-725,1 1 1,0 0 0,0 1-1,0 1 1,1 0-1,-1 2 1,1 0-1,32 2 1,-42 4 190,-3-1-324,-3-2-2737</inkml:trace>
</inkml:ink>
</file>

<file path=ppt/ink/ink6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9:14.35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154 94 8,'4'-13'1712,"1"-17"5713,-5 28-6812,1 0 1,-1 0 0,0 0 0,0 0 0,0 0 0,0 0-1,0 0 1,0-1 0,0 1 0,-1 0 0,1 0-1,-1 0 1,1 1 0,-1-1 0,0 0 0,0 0-1,0 0 1,-2-2 0,1 3-510,-1 0 0,1 1 0,-1 0 0,1-1 0,-1 1 0,1 0 0,-1 0 0,0 0 1,1 1-1,-1-1 0,1 1 0,-1-1 0,1 1 0,-1 0 0,1 0 0,0 0 0,-1 0 0,1 0 0,0 1 0,-2 1 0,-45 30-247,45-30 147,0 0 0,0 0 0,1 0 0,-1 1 1,1-1-1,0 1 0,0 0 0,0 0 0,0 0 0,1 0 1,-1 1-1,1-1 0,0 1 0,1-1 0,-1 1 0,1 0 0,0 0 1,0-1-1,0 1 0,1 0 0,0 0 0,0 0 0,0 0 1,0 0-1,1 0 0,0-1 0,0 1 0,0 0 0,0 0 0,1-1 1,0 1-1,0-1 0,0 1 0,1-1 0,-1 0 0,1 0 1,0 0-1,0 0 0,0-1 0,1 1 0,-1-1 0,1 0 0,8 6 1,-10-7 18,1 0 1,-1 0-1,1 0 1,0 0 0,0-1-1,-1 1 1,1-1 0,0 1-1,0-1 1,0 0-1,1 0 1,-1-1 0,0 1-1,0 0 1,0-1-1,1 0 1,-1 0 0,0 0-1,0 0 1,1-1-1,-1 1 1,0-1 0,0 0-1,0 0 1,4-1 0,-3-1 31,0 1 0,0-1 1,0 0-1,-1-1 1,1 1-1,-1-1 1,0 0-1,1 0 0,-2 0 1,1 0-1,0 0 1,-1 0-1,0-1 1,0 1-1,0-1 0,1-5 1,-2 4-23,1 0 1,-1 0 0,-1 0-1,1 0 1,-1 0-1,0 0 1,0 0 0,-1 0-1,0 0 1,0 0-1,0 0 1,-1 0-1,0 0 1,0 1 0,0-1-1,-1 0 1,0 1-1,0 0 1,0 0-1,-6-7 1,6 9-48,1 0 0,-1 1 1,1-1-1,-1 1 0,0 0 0,0 0 0,0 0 1,0 0-1,0 0 0,-1 1 0,1-1 0,0 1 1,-1 0-1,1 0 0,-1 0 0,1 0 0,-1 1 1,0-1-1,1 1 0,-1 0 0,0 0 0,1 1 0,-1-1 1,1 1-1,-1-1 0,0 1 0,1 0 0,0 1 1,-1-1-1,1 1 0,0-1 0,-1 1 0,1 0 1,0 0-1,-3 3 0,3-3 6,0 0-1,0 0 1,1 0 0,-1 1-1,0-1 1,1 1-1,-1 0 1,1 0 0,0 0-1,0 0 1,0 0 0,1 0-1,-1 1 1,1-1 0,-1 1-1,1-1 1,0 1-1,1-1 1,-1 1 0,0-1-1,1 1 1,0 0 0,0-1-1,0 1 1,0 0 0,1-1-1,0 1 1,-1 0-1,1-1 1,0 1 0,1-1-1,-1 1 1,1-1 0,-1 0-1,4 4 1,-2-2 19,0 0 1,1-1-1,-1 1 1,1-1-1,0 0 0,1 0 1,-1 0-1,1-1 1,0 0-1,-1 0 0,1 0 1,1 0-1,-1-1 1,0 1-1,1-2 0,-1 1 1,1 0-1,-1-1 1,1 0-1,0 0 0,0-1 1,5 0-1,2-1 29,-1-1 0,0 0 0,0-1 0,0-1 0,0 0 0,0 0 0,17-10-1,5-5 86,33-27-1,-5 4 83,-61 43-234,0 0-1,0 0 1,0 0-1,-1 0 1,1 0-1,0 1 1,0-1-1,-1 0 1,1 0-1,-1 0 1,1 1-1,-1-1 1,1 0-1,-1 0 1,0 1-1,0-1 1,0 0-1,1 1 1,-2 1-1,10 46-49,-8-38 67,1-1 49,5 25-64,-7-35 36,1 1-1,-1-1 1,0 1 0,0-1-1,1 1 1,-1-1 0,0 1-1,1-1 1,-1 0 0,0 1 0,1-1-1,-1 0 1,0 1 0,1-1-1,-1 0 1,1 1 0,-1-1-1,1 0 1,-1 0 0,1 1 0,-1-1-1,1 0 1,-1 0 0,1 0-1,-1 0 1,1 0 0,-1 0 0,1 0-1,-1 0 1,1 0 0,-1 0-1,1 0 1,-1 0 0,1 0-1,-1 0 1,1-1 0,-1 1 0,1 0-1,-1 0 1,1 0 0,-1-1-1,1 1 1,-1 0 0,0-1-1,1 1 1,-1 0 0,1-1 0,-1 1-1,0-1 1,0 1 0,1 0-1,-1-1 1,0 1 0,1-1-1,30-35 432,-24 27-435,0 0 0,1 0 0,0 0 0,1 1 0,0 1 0,0-1 0,0 1 0,18-9 0,-25 15-33,0 1 1,0 0 0,0 0 0,0 0-1,0 1 1,0-1 0,0 0-1,-1 1 1,1-1 0,0 1 0,0-1-1,0 1 1,-1 0 0,1 0 0,0 0-1,-1 0 1,1 0 0,-1 0 0,1 0-1,-1 1 1,2 1 0,35 39-163,-24-26 203,-12-13-7,1 0 0,0 0 0,0-1-1,0 1 1,0-1 0,0 0 0,1 0-1,-1 0 1,1 0 0,-1-1 0,1 1-1,0-1 1,-1 0 0,1 0 0,0-1 0,0 1-1,4 0 1,-2-2 15,0 1 1,1-1-1,-1 0 1,0 0-1,0-1 0,0 0 1,0 0-1,-1 0 0,11-6 1,5-5 49,-1-1-1,-1-1 1,0-1 0,21-23 0,-37 36-50,-1 1-1,1-1 1,-1 0 0,0 0 0,0 0 0,0 0-1,0 0 1,-1 0 0,1 0 0,-1-1 0,0 1-1,0-1 1,0 1 0,0-1 0,0 1-1,-1-1 1,0 1 0,0-1 0,0-4 0,0 7-22,0 0 1,-1 0 0,1 0 0,-1 0-1,1-1 1,-1 1 0,1 0 0,-1 0-1,1 0 1,-1 0 0,0 0 0,0 0-1,0 0 1,1 0 0,-1 1-1,0-1 1,0 0 0,0 0 0,0 1-1,0-1 1,-2 0 0,0 0-34,0 1 1,1-1 0,-1 1-1,0-1 1,0 1-1,0 0 1,1 0-1,-1 1 1,0-1-1,0 0 1,1 1-1,-1 0 1,-3 1-1,-2 1-2,1 0 1,1 1-1,-1 0 0,0 0 0,1 0 1,0 1-1,0 0 0,0 0 0,1 1 0,0-1 1,0 1-1,-5 8 0,7-11 29,2-1 0,-1 1 0,0 0 0,0 0-1,1-1 1,0 1 0,-1 0 0,1 0 0,0 1 0,0-1 0,1 0 0,-1 0 0,1 0-1,0 1 1,-1-1 0,1 0 0,1 0 0,-1 1 0,0-1 0,1 0 0,0 0 0,0 0-1,0 1 1,0-1 0,0 0 0,0 0 0,1-1 0,0 1 0,-1 0 0,1 0 0,3 3-1,-4-5 10,1 0-1,-1 0 0,0 0 0,1 0 0,-1 0 0,0 0 0,1 0 0,-1 0 0,1-1 0,-1 1 0,1 0 0,0-1 0,-1 0 1,1 1-1,0-1 0,-1 0 0,1 0 0,0 0 0,-1 0 0,1 0 0,0 0 0,2-1 0,0 0 10,0 0 1,0-1-1,-1 0 0,1 1 0,-1-1 0,1-1 1,-1 1-1,0 0 0,4-5 0,2-2 58,0-1 0,0 0 0,-1-1 0,12-21 0,-13 18 38,-9 15-368,-9 31-165,6 133 350,5-118 79,-1 0-1,-2 0 0,-2 0 1,-18 74-1,20-115 30,1 0-1,-1 0 1,0 0-1,-1 0 1,1 0-1,-1-1 0,0 1 1,-1-1-1,1 0 1,-1 0-1,0-1 1,0 0-1,-1 0 0,1 0 1,-8 4-1,9-6 6,0 0 0,0 0 0,0 0 0,0-1 0,-1 1 0,1-1 0,-1 0-1,1 0 1,-1-1 0,1 1 0,-1-1 0,1 0 0,-1 0 0,0-1 0,1 1 0,-1-1 0,1 0-1,0 0 1,-1-1 0,1 1 0,0-1 0,-1 0 0,-4-3 0,6 2-89,0 1 1,0-1-1,1 1 1,-1-1 0,1 0-1,0 0 1,0 0-1,0 0 1,0-1-1,1 1 1,-1 0-1,1-1 1,0 1 0,0-1-1,0 1 1,0-1-1,1 0 1,-1 1-1,1-1 1,0 0-1,0 1 1,0-1-1,1 0 1,-1 1 0,1-1-1,0 1 1,1-5-1,2-4-1055,0-1-1,0 1 0,2 0 0,-1 0 1,1 1-1,12-16 0,9-7-6173,3 0-3171</inkml:trace>
</inkml:ink>
</file>

<file path=ppt/ink/ink6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9:14.72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65 6361,'11'-8'10674,"3"1"-5187,7 1-3692,11-1-3637,-1-1 2560,71-14-230,-58 17-2766,-12 3-2960,1 3-4358,-14 0 3035</inkml:trace>
</inkml:ink>
</file>

<file path=ppt/ink/ink6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9:15.06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37 55 15139,'-14'-25'5510,"12"24"-5159,1-1 1,0 1 0,-1-1 0,1 0-1,0 0 1,0 0 0,0 1 0,0-1 0,0 0-1,1 0 1,-1 0 0,0 0 0,0-4-1,3 17-253,-1 0 0,1-1-1,7 20 1,4 29-120,-8-3 7,-3 1 0,-2 0 1,-2 0-1,-3-1 0,-23 104 1,21-145-1388</inkml:trace>
</inkml:ink>
</file>

<file path=ppt/ink/ink6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9:15.75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57 225 4969,'-15'-9'8497,"-21"-10"-546,31 17-6076,46-8-96,58-5-1677,89-16 40,-161 24-107,0 0 1,0-2-1,-1 0 1,42-23-1,-37 10 1,-30 21-27,0 0 0,1 1 1,-1-1-1,0 0 1,0 0-1,0 0 1,0 1-1,-1-1 1,1 0-1,0 0 1,0 0-1,0 0 1,-1-1-1,1 1 0,-1 0 1,1 0-1,-1 0 1,1-1-1,-1 1 1,0 0-1,1 0 1,-1-1-1,0 1 1,0 0-1,0-2 1,-2 2-31,1 0 0,-1 0 1,0 0-1,1 0 1,-1 0-1,0 1 0,0-1 1,0 0-1,0 1 1,1 0-1,-1-1 0,0 1 1,0 0-1,0 0 1,0 0-1,0 0 1,-2 1-1,-33 3-237,30-2 235,1 0 0,-1 0 0,1 1 0,0 0 0,0 0 0,0 0 0,0 1 0,0 0 0,1 0 0,0 1 0,-1 0 0,2-1 0,-1 2 0,1-1 0,-1 0 0,2 1 0,-6 9 0,7-12 23,0 1 0,1-1-1,0 1 1,0-1-1,0 1 1,0-1-1,0 1 1,1 0-1,-1-1 1,1 1 0,0 0-1,0-1 1,1 1-1,-1 0 1,1-1-1,0 1 1,-1 0-1,2-1 1,-1 1 0,0-1-1,1 0 1,-1 1-1,1-1 1,0 0-1,0 0 1,1 0-1,-1 0 1,0 0 0,1-1-1,0 1 1,0-1-1,0 0 1,0 1-1,3 0 1,0 1 28,1-2-1,-1 1 1,1-1 0,0 0-1,0 0 1,0-1 0,0 0-1,0 0 1,0 0 0,0-1-1,0 0 1,0-1 0,1 0-1,-1 0 1,0 0 0,-1-1-1,12-4 1,11-3 63,-1-2 1,44-25-1,-57 28-19,0-1 0,0-1 0,24-23 1,-35 30-38,1-1 0,-1 0 1,0 0-1,-1-1 1,1 1-1,-1-1 1,0 0-1,0 0 1,0 0-1,-1 0 1,0 0-1,0 0 1,0-1-1,-1 1 1,2-11-1,-3 15-38,0 0 0,-1 0 0,1 0 0,-1 0 0,1 0-1,-1 0 1,1 0 0,-1 0 0,1 0 0,-1 0 0,0 0 0,0 0-1,1 1 1,-1-1 0,0 0 0,0 1 0,0-1 0,0 0 0,0 1-1,0-1 1,0 1 0,0-1 0,0 1 0,0 0 0,0-1 0,0 1 0,0 0-1,-1 0 1,1 0 0,0 0 0,0 0 0,0 0 0,0 0 0,0 0-1,0 0 1,-1 0 0,1 1 0,0-1 0,-1 1 0,-47 10-243,48-11 253,-8 3-32,0 1 1,1-1-1,-1 1 0,1 1 0,0 0 0,-12 9 1,18-13 19,1-1 1,0 1 0,1 0 0,-1 0 0,0 0 0,0 0 0,0 0 0,0 0 0,1 0 0,-1 1 0,1-1-1,-1 0 1,1 0 0,-1 0 0,1 1 0,-1-1 0,1 0 0,0 1 0,0-1 0,0 0 0,0 2-1,1-1 7,-1 0-1,1 0 0,0-1 1,0 1-1,1-1 0,-1 1 1,0-1-1,0 1 0,1-1 1,-1 0-1,1 1 0,-1-1 1,1 0-1,0 0 0,-1 0 1,1-1-1,0 1 0,0 0 1,3 0-1,2 2 25,0-2 1,1 1-1,-1-1 1,1 0 0,10-1-1,-13 0-32,0 0-1,0 0 1,0 0-1,0 1 1,0 0 0,0 0-1,0 0 1,0 0-1,0 1 1,0 0-1,0 0 1,-1 0 0,5 3-1,-7-3-4,-1-1-1,0 0 1,0 0-1,0 0 1,0 1 0,0-1-1,-1 1 1,1-1-1,0 0 1,-1 1-1,1-1 1,-1 1-1,1 0 1,-1-1 0,0 1-1,1-1 1,-1 1-1,0 0 1,0-1-1,0 1 1,-1 1 0,-10 37-176,9-36 180,1 1 0,-1-1-1,1 1 1,0-1 0,0 1 0,0-1-1,0 8 1,1-12 9,0 1 0,0-1 0,0 0 0,0 1 0,0-1 0,1 0 0,-1 1-1,0-1 1,0 0 0,0 1 0,0-1 0,1 0 0,-1 1 0,0-1 0,0 0 0,1 1 0,-1-1 0,0 0 0,0 0 0,1 1-1,-1-1 1,0 0 0,1 0 0,-1 0 0,0 0 0,1 1 0,-1-1 0,0 0 0,1 0 0,-1 0 0,1 0 0,-1 0-1,0 0 1,1 0 0,0 0 0,18-5 136,13-12 19,-20 7-101,0 0 0,-1 0-1,20-23 1,10-11 57,-40 43-121,0 0 0,0 0 0,-1 0-1,1 0 1,0 0 0,0 1 0,0-1-1,0 0 1,0 1 0,0-1 0,0 0 0,0 1-1,0-1 1,0 1 0,0 0 0,0-1 0,1 1-1,-1 0 1,0 0 0,0-1 0,0 1-1,0 0 1,1 0 0,-1 0 0,0 1 0,0-1-1,0 0 1,1 0 0,-1 1 0,0-1 0,0 0-1,0 1 1,0-1 0,0 1 0,2 1-1,0 1-57,0 1 0,-1 0 0,1 0 0,-1 1 0,1-1 0,-1 0 0,2 7 0,14 24-166,-18-35 254,1 0 0,0 0-1,0 0 1,-1 0 0,1 0 0,0 0-1,0 0 1,-1 0 0,1 0 0,0 0-1,-1-1 1,1 1 0,0 0 0,0 0-1,-1-1 1,1 1 0,-1-1 0,1 1-1,0 0 1,-1-1 0,1 1 0,-1-1 0,1 1-1,-1-1 1,1 1 0,0-2 0,21-21 207,-15 15-223,2 1-1,-5 2-6,0 0-1,1 1 1,0 0 0,0 0-1,0 0 1,0 1 0,1 0-1,0 0 1,10-4 0,-14 8-44,1 1 0,-1 0 0,0 0 0,1 1-1,-1-1 1,0 0 0,0 1 0,-1-1 0,1 1 0,-1-1 0,3 6 0,9 12 51,-11-18 13,0 0 0,0-1 1,0 1-1,0-1 0,1 0 0,-1 1 1,0-1-1,0 0 0,1 0 0,-1 0 0,1-1 1,-1 1-1,1-1 0,-1 1 0,1-1 0,-1 0 1,1 0-1,-1 0 0,1 0 0,0 0 1,-1-1-1,1 1 0,-1-1 0,1 0 0,-1 0 1,0 0-1,1 0 0,-1 0 0,0 0 0,0 0 1,0-1-1,4-2 0,9-8 112,0-1-1,0 0 1,19-25-1,8-4 242,-39 42-379,1 1 0,-1 0 0,0 0 0,0 0 0,0 0 0,0 0 0,0 1 0,0-1-1,0 1 1,0 0 0,0 0 0,-1 0 0,1 0 0,2 4 0,2-1 9,0 1 16,1-1-1,1 0 0,-1 0 1,1-1-1,0 0 0,16 4 0,-21-7-62,0 0 0,0 0 0,-1 0-1,2-1 1,-1 0 0,0 0-1,0 0 1,0 0 0,0-1-1,0 1 1,0-1 0,-1 0-1,1 0 1,0-1 0,0 1-1,0-1 1,-1 0 0,7-4-1,-6-1-2633</inkml:trace>
</inkml:ink>
</file>

<file path=ppt/ink/ink6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9:16.28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0 636 11939,'2'-32'6630,"4"4"-3492,-4 20-2979,2-1 0,-1 1 0,1 0 1,0 1-1,1-1 0,0 1 0,0 0 0,8-9 1,272-342 1512,-254 318-1555,-21 28 33,0-1 1,-1 0-1,0 0 0,-1-1 1,10-20-1,-19 34-141,1 0 0,0 0 0,0 0 0,0 1 1,0-1-1,0 0 0,0 0 0,0 0 0,0 0 0,0 0 0,0 0 1,0 0-1,0 0 0,0 0 0,0 0 0,0 1 0,-1-1 0,1 0 1,0 0-1,0 0 0,0 0 0,0 0 0,0 0 0,0 0 0,0 0 1,0 0-1,-1 0 0,1 0 0,0 0 0,0 0 0,0 0 0,0 0 0,0 0 1,0 0-1,0 0 0,-1 0 0,1 0 0,0 0 0,0 0 0,0 0 1,0 0-1,0 0 0,0 0 0,0 0 0,0-1 0,0 1 0,-1 0 1,1 0-1,0 0 0,0 0 0,0 0 0,0 0 0,0 0 0,0 0 1,0 0-1,0 0 0,0-1 0,0 1 0,0 0 0,0 0 0,0 0 1,0 0-1,0 0 0,0 0 0,0 0 0,0 0 0,0-1 0,0 1 1,0 0-1,-15 10-91,-12 12-197,24-19 273,-1 0 0,2 0 0,-1 1 0,0-1 0,0 1 0,1 0 1,0-1-1,0 1 0,0 0 0,0 0 0,1 1 0,-1-1 0,1 0 1,0 0-1,1 1 0,-1-1 0,1 0 0,-1 1 0,1-1 1,1 1-1,-1-1 0,1 0 0,-1 1 0,1-1 0,0 0 0,1 1 1,-1-1-1,1 0 0,0 0 0,0 0 0,0-1 0,0 1 0,1 0 1,0-1-1,3 5 0,1 0 5,9 11-1,-1 0 0,-1 1 1,-1 1-1,12 23 0,-22-38-11,-1 0-1,0 0 0,0 0 1,0 0-1,0 0 1,-1 1-1,0-1 1,-1 1-1,1-1 0,-1 0 1,-1 1-1,1-1 1,-1 1-1,0-1 1,0 0-1,-1 1 0,0-1 1,0 0-1,-1 0 1,-4 8-1,1-4-19,0-1 0,-1 0 0,0 0-1,-1 0 1,-12 11 0,16-17-27,0 1 0,-1-1 0,1 1-1,-1-1 1,0-1 0,1 1 0,-1-1 0,0 0-1,0 0 1,-1 0 0,1-1 0,0 1 0,-10 0 0,13-2-63,1 0 1,0-1-1,-1 1 1,1 0 0,-1 0-1,1-1 1,0 1 0,0-1-1,-1 1 1,1-1 0,0 0-1,0 0 1,-1 1-1,1-1 1,0 0 0,0 0-1,0 0 1,0 0 0,0 0-1,1 0 1,-1 0 0,0 0-1,0-1 1,1 1 0,-1 0-1,1 0 1,-1-1-1,1 1 1,-1 0 0,1-1-1,0 1 1,0-1 0,-1 1-1,1 0 1,0-1 0,0 1-1,1 0 1,-1-1-1,1-2 1,-1-2-1353,1-1 1,0 1-1,1-1 1,-1 1-1,1 0 0,1 0 1,3-8-1,9-11-6388</inkml:trace>
</inkml:ink>
</file>

<file path=ppt/ink/ink6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9:17.73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3 395 7786,'-3'3'13674,"12"-6"-10684,15-8-3326,-12 1 474,0 1-1,-1-2 1,0 0-1,0 0 0,-1-1 1,-1 0-1,0-1 0,-1 0 1,0 0-1,-1-1 0,0 0 1,-1 0-1,-1-1 1,0 0-1,-1 0 0,-1 0 1,0 0-1,-1 0 0,-1-1 1,0-15-1,-1 15 84,-1 0 0,-1 1 0,-6-26 0,8 41-223,-1 0-1,1 0 1,0 0-1,0 0 1,0 1-1,0-1 1,0 0-1,0 0 1,-1 0-1,1 0 1,0 0-1,0 0 0,0 0 1,0 0-1,0 1 1,-1-1-1,1 0 1,0 0-1,0 0 1,0 0-1,-1 0 1,1 0-1,0 0 1,0 0-1,0 0 1,0 0-1,-1 0 1,1 0-1,0 0 1,0 0-1,0-1 1,0 1-1,-1 0 0,1 0 1,0 0-1,0 0 1,0 0-1,0 0 1,0 0-1,-1 0 1,1-1-1,0 1 1,0 0-1,0 0 1,0 0-1,0 0 1,0 0-1,0-1 1,0 1-1,-1 0 1,1 0-1,-3 18-438,-3 398 152,6-407 289,5 67 19,-5-70-13,1-1 0,0 1 0,1-1 0,-1 1 0,1-1 0,0 0 0,0 1 0,1-1 0,-1 0 0,8 8 0,-9-12 7,0 0-1,0 0 0,0-1 1,1 1-1,-1 0 1,0-1-1,0 1 0,1-1 1,-1 0-1,1 1 1,-1-1-1,0 0 0,1 0 1,-1 0-1,1 0 1,-1 0-1,0 0 0,1 0 1,-1 0-1,1-1 1,-1 1-1,0-1 0,1 1 1,-1-1-1,0 1 1,0-1-1,1 0 0,-1 1 1,0-1-1,0 0 1,0 0-1,0 0 0,0 0 1,0 0-1,1-1 1,41-45 141,-37 39-159,13-18 20,-15 20-23,1-1 0,-1 1 1,1 0-1,1 0 0,-1 0 0,1 1 0,0 0 0,10-7 0,-15 12-8,0 0 0,-1-1 0,1 2 0,0-1 0,0 0-1,-1 0 1,1 0 0,0 0 0,0 0 0,-1 0 0,1 1 0,0-1 0,-1 0-1,1 1 1,0-1 0,-1 1 0,1-1 0,0 0 0,-1 1 0,1-1 0,-1 1-1,1 0 1,-1-1 0,1 1 0,-1-1 0,1 1 0,-1 0 0,0-1 0,1 2-1,15 28-177,-11-19 145,1-1 40,-1-1-1,1 1 0,1-1 0,0-1 0,0 1 1,11 9-1,-15-15 16,1-1 1,-1 0-1,0 0 1,1 0 0,0 0-1,-1 0 1,1-1-1,0 0 1,0 1-1,0-2 1,0 1 0,0 0-1,0-1 1,0 0-1,0 1 1,0-2-1,0 1 1,0 0 0,0-1-1,8-2 1,2-1 23,0-1 0,-1-1 0,0 0 1,0 0-1,0-2 0,-1 1 0,11-11 0,-16 13-9,-1 0-1,0 0 1,0-1-1,0 0 1,-1 0-1,0 0 1,0-1-1,-1 0 1,0 0-1,0 0 0,0 0 1,-1-1-1,4-15 1,-6 22-17,-1-1 1,1 1-1,-1 0 0,0-1 1,0 1-1,0 0 1,0-1-1,0 1 0,0-1 1,0 1-1,0 0 0,0-1 1,-1 1-1,1-1 1,0 1-1,-1 0 0,1-1 1,-1 1-1,0 0 0,1 0 1,-3-3-1,2 4-24,0-1-1,0 1 1,0-1-1,-1 1 1,1-1-1,0 1 1,0-1-1,0 1 1,-1 0-1,1 0 1,0 0-1,-1 0 1,1 0-1,0 0 1,0 0-1,-1 0 1,1 0-1,0 1 1,-2-1-1,-3 3-69,-1-1 0,0 1 0,1 0-1,0 0 1,-1 0 0,1 1 0,-6 6 0,5-4 63,0 1 0,1 0 0,0 1 0,0-1 0,1 1 0,-8 14 0,12-19 20,0-1 0,-1 1 0,1 0 0,0 1-1,1-1 1,-1 0 0,1 0 0,-1 0 0,1 0-1,0 6 1,0-8-5,0 1 0,1-1 1,-1 0-1,1 1 0,-1-1 0,1 1 0,0-1 0,-1 0 1,1 1-1,0-1 0,0 0 0,0 0 0,0 1 0,0-1 1,0 0-1,0 0 0,0 0 0,1 0 0,-1-1 0,0 1 1,0 0-1,4 1 0,-2-2 1,-1 1 1,1-1-1,0 1 0,0-1 1,0 0-1,0 0 0,0-1 1,0 1-1,0 0 1,0-1-1,0 0 0,0 0 1,0 0-1,0 0 0,-1 0 1,1-1-1,0 1 0,-1-1 1,1 1-1,-1-1 1,5-4-1,0-1 42,1 1 0,-1-1 0,-1 0 0,1-1 0,6-9 0,3-19 16,-17 38-76,1 0 1,-1 1 0,1-1 0,0 1 0,-1-1 0,1 1 0,0 0 0,1-1 0,-1 1 0,0-1 0,1 1-1,-1-1 1,1 1 0,0-1 0,0 0 0,0 1 0,0-1 0,2 4 0,0-2 38,-1 1-1,1-1 1,0 0 0,0 0 0,1 0 0,-1 0 0,1-1-1,5 5 1,-1-4-6,0 0 0,-1-1 0,1 0 0,1 0 0,-1-1 0,0 0-1,0 0 1,1-1 0,-1 0 0,1-1 0,-1 1 0,1-2 0,-1 1 0,1-1 0,-1-1 0,1 1 0,-1-2 0,0 1-1,15-7 1,2-2 27,-1-1-1,0-1 0,-1-1 0,42-33 0,-58 40 17,0-1-1,0 1 0,-1-1 0,0 0 0,0-1 0,-1 0 0,5-9 0,-9 15-21,0 0 0,0 0 0,0 0-1,0 0 1,0 0 0,0 0 0,-1 0-1,0 0 1,1-1 0,-1 1 0,-1-6 0,1 8-23,-1-1-1,1 1 1,-1 0 0,0-1 0,1 1 0,-1 0 0,0 0 0,0-1 0,0 1 0,1 0 0,-1 0 0,-1 0 0,1 0 0,0 0 0,0 0 0,0 1 0,0-1 0,-1 0 0,1 1 0,0-1 0,-1 0 0,1 1-1,0 0 1,-1-1 0,1 1 0,-3-1 0,0 1-34,0 0-1,0 1 0,0-1 0,0 0 1,0 1-1,0 0 0,0 0 1,0 0-1,0 1 0,1-1 1,-1 1-1,1 0 0,-1 0 0,1 0 1,-1 0-1,1 1 0,0 0 1,0-1-1,-4 6 0,5-6 22,-1 0 0,1 1 0,0-1 0,0 1 0,0-1 0,1 1 0,-1 0-1,0 0 1,1 0 0,0 0 0,0 0 0,0 0 0,0 0 0,0 0 0,0 0 0,1 0 0,0 1 0,0-1 0,0 0-1,0 0 1,0 1 0,0-1 0,2 5 0,0-4-26,0-1-1,-1 1 0,2-1 1,-1 1-1,0-1 0,1 0 1,-1 0-1,1 0 1,0-1-1,0 1 0,0-1 1,1 1-1,-1-1 1,0 0-1,7 2 0,23 18-245,-11 3 180,-21-22 99,1 0 1,0 0-1,0 0 1,1 0-1,-1-1 1,1 1-1,-1-1 1,1 1-1,0-1 1,0 0-1,0 0 1,4 1 0,1 0 12,1 0 0,0-1 0,0-1-1,0 1 1,0-2 0,0 1 0,0-1 0,0 0 0,0-1 0,0 0 0,0 0 0,0-1 0,-1-1 0,1 1 0,0-1 0,10-6 0,8-3 54,0-2 1,-2-1-1,40-30 0,-30 11 465,-34 33-500,-1 1 1,1-1-1,-1 1 0,1-1 1,-1 0-1,0 1 0,1-1 1,-1 1-1,0-1 1,0 0-1,0 1 0,1-1 1,-1 0-1,0 0 0,0 1 1,0-1-1,0 0 0,0 1 1,0-1-1,0 0 0,0 1 1,-1-2-1,0 1-6,1 0-1,-1 1 1,0-1 0,0 1-1,0-1 1,0 1 0,0 0-1,0-1 1,0 1 0,0 0-1,0-1 1,0 1 0,0 0-1,0 0 1,0 0-1,0 0 1,0 0 0,0 0-1,0 0 1,0 0 0,-1 1-1,-2-1-33,-1 1-1,1-1 1,0 1-1,0 0 1,0 0-1,0 1 1,1-1-1,-1 1 1,0 0-1,0 0 1,1 0-1,-1 0 1,1 1-1,0-1 1,0 1-1,0 0 1,0 0-1,0 0 1,1 0-1,-1 1 0,1-1 1,0 1-1,0-1 1,0 1-1,0 0 1,1 0-1,-1 0 1,1 0-1,0 0 1,1 0-1,-1 0 1,0 0-1,1 0 1,0 0-1,0 0 1,1 1-1,-1-1 1,1 0-1,-1 0 1,1 0-1,1 0 1,-1 0-1,4 7 1,-5-10 3,1 0 0,0 0 0,0 0 0,-1 0 0,1 0 0,0 0 0,0 0 0,0 0 0,0-1 0,0 1 0,0 0 0,0 0 0,0-1 0,1 1 0,-1-1 0,0 1 0,0-1 1,0 0-1,1 1 0,-1-1 0,0 0 0,0 0 0,2 0 0,1 0 1,-1 0 1,1-1-1,-1 0 0,0 1 1,1-1-1,-1-1 0,0 1 1,6-3-1,2-3 16,-1 0 0,1 0 1,15-15-1,-10 6 49,0 0 0,-1-1 1,0 0-1,-2-1 0,0-1 0,-1 0 1,15-33-1,-22 38-4,0-1 0,0 1 0,-1-1 0,-1 1 0,0-1 0,-1 0 0,-1 0 0,0 0 0,-1 0 0,-1 0 0,0 0 0,-5-20 0,5 24-2,1 7-17,-1 1-1,1-1 0,0 0 1,-1 1-1,0-1 0,0 1 1,0-1-1,0 1 1,-1 0-1,1 0 0,-1-1 1,0 1-1,-2-3 1,2 9-114,1 1 1,-1-1 0,1 1-1,0 0 1,0-1 0,1 1 0,-1 0-1,1 0 1,-1 4 0,1-2 46,-17 268-18,16-222 34,1-38 23,0 1 0,0 0 0,2 0 0,-1 0 0,8 25 0,-8-39-4,-1 0 0,0 0 0,1 0 1,0 0-1,-1 0 0,1-1 0,-1 1 0,1 0 0,0 0 0,0-1 1,-1 1-1,1 0 0,0-1 0,0 1 0,0-1 0,0 1 1,0-1-1,0 1 0,0-1 0,0 0 0,0 0 0,0 1 0,0-1 1,0 0-1,0 0 0,0 0 0,0 0 0,0 0 0,0 0 0,0 0 1,0-1-1,0 1 0,0 0 0,0 0 0,0-1 0,0 1 1,0-1-1,0 1 0,-1-1 0,1 1 0,0-1 0,0 1 0,0-1 1,-1 0-1,2-1 0,40-34 49,-40 34-52,22-23 35,-19 17-41,1 1 0,0 0 0,1 0 0,-1 1 0,1 0 0,1 0 0,-1 1 1,1 0-1,0 0 0,11-5 0,-9 57-747,-8-42 747,0 0-1,0-1 1,1 1-1,-1-1 1,1 0 0,0 0-1,0 0 1,0 0-1,1 0 1,-1-1-1,1 1 1,0-1-1,0 0 1,7 4 0,-6-5-278,0-1 1,0 1-1,1-1 1,-1 0-1,0 0 1,0-1-1,1 1 1,-1-1 0,0-1-1,1 1 1,-1-1-1,0 0 1,0 0-1,7-2 1,67-24-12224,-34 11 3490</inkml:trace>
</inkml:ink>
</file>

<file path=ppt/ink/ink6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9:19.17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111 639 8,'-5'-9'-300,"-10"-17"3574,14 23-2320,-1 0 1,1 0 0,-1-1 0,1 1 0,0-1-1,1 1 1,-1-1 0,1 1 0,-1-1 0,1 1 0,0-1-1,0 1 1,1-1 0,-1 1 0,1-1 0,1-5-1,-2 8-855,0 1-1,1 0 0,-1 0 1,0 0-1,0 0 0,0 0 1,0-1-1,0 1 0,0 0 1,0 0-1,0 0 0,0 0 1,0-1-1,0 1 0,0 0 1,1 0-1,-1 0 0,0-1 1,0 1-1,0 0 1,-1 0-1,1 0 0,0 0 1,0-1-1,0 1 0,0 0 1,0 0-1,0 0 0,0 0 1,0-1-1,0 1 0,0 0 1,0 0-1,0 0 0,-1 0 1,1 0-1,0-1 0,0 1 1,0 0-1,0 0 0,0 0 1,-1 0-1,1 0 0,0 0 1,0 0-1,0 0 0,0-1 1,-1 1-1,1 0 0,0 0 1,-12 6 1394,-16 17-1858,26-22 593,-3 4-222,0 1 0,0-1 0,0 1-1,1 0 1,0 0 0,-3 7-1,6-12-1,0 0 0,1 0 0,-1-1 0,1 1 0,-1 0 0,1 0 0,0 0 0,-1 0 0,1 0 0,0 0 0,0 0 0,-1 0-1,1 0 1,0 0 0,0 0 0,0 0 0,0-1 0,0 1 0,0 0 0,1 0 0,-1 0 0,0 0 0,0 0 0,1 0 0,-1 0 0,1 0 0,-1 0-1,0 0 1,1-1 0,0 1 0,-1 0 0,1 0 0,-1-1 0,1 1 0,0 0 0,0-1 0,-1 1 0,1-1 0,0 1 0,0-1 0,0 1 0,0-1 0,0 1-1,-1-1 1,1 0 0,0 1 0,0-1 0,0 0 0,0 0 0,0 0 0,0 0 0,0 0 0,0 0 0,0 0 0,0 0 0,0 0 0,2-1 0,3 0 42,0-1 0,1 1 1,-1-1-1,0 0 1,0-1-1,0 1 1,-1-1-1,1-1 1,-1 1-1,1-1 1,-1 0-1,0 0 0,-1 0 1,1-1-1,-1 1 1,1-1-1,-2 0 1,1-1-1,0 1 1,-1-1-1,0 1 1,0-1-1,2-9 0,-5 14-57,0 0-1,1 0 1,-1 0-1,-1 0 0,1 0 1,0-1-1,0 1 1,0 0-1,0 0 0,-1 0 1,1 0-1,-1 0 1,1 0-1,-1 0 0,1 0 1,-1 0-1,1 0 1,-1 0-1,0 0 0,0 0 1,1 0-1,-1 0 0,0 1 1,0-1-1,0 0 1,0 1-1,0-1 0,0 0 1,0 1-1,0 0 1,0-1-1,-2 0 0,-2 3-726,26 5 435,-10-5 316,0-1-1,0 0 1,0-1 0,0 0-1,0-1 1,0 0 0,0-1 0,0 0-1,0 0 1,-1-2 0,14-4-1,7-6 34,-1 0 0,43-28 0,-64 36-17,0 0 1,-1 0-1,0-1 1,0 0 0,0 0-1,-1-1 1,-1 0 0,1-1-1,-1 1 1,0-1 0,-1 0-1,0-1 1,-1 1-1,0-1 1,0 0 0,-1 0-1,0 0 1,2-21 0,-4 12 8,0 0 0,-1-1 0,-1 1 0,-1 0 0,-1 0-1,0 0 1,-2 0 0,0 1 0,-12-30 0,16 46-8,-17-32 23,17 34-59,1 0 0,0-1 0,0 1 1,-1 0-1,1 0 0,0 0 1,0 0-1,-1 0 0,1 0 0,0 0 1,0 0-1,-1-1 0,1 1 1,0 0-1,0 0 0,-1 0 0,1 0 1,0 0-1,-1 0 0,1 0 1,0 1-1,0-1 0,-1 0 0,1 0 1,0 0-1,0 0 0,-1 0 1,1 0-1,0 0 0,0 1 0,-1-1 1,1 0-1,0 0 0,0 0 1,0 0-1,-1 1 0,1-1 0,-10 23-300,-4 25 262,3-1 0,2 1 0,-6 93 0,14-120 45,1 1 0,1-1 0,1 0-1,1 1 1,0-1 0,2 0 0,1 0-1,0-1 1,1 0 0,2 0 0,14 27-1,-19-40-81,1-1 0,-1 0 0,1 0 0,0 0 0,1-1 0,-1 1 0,1-1-1,0 0 1,0-1 0,1 0 0,-1 0 0,1 0 0,0-1 0,0 0 0,0 0 0,1 0 0,-1-1-1,11 1 1,-8-2-85,1 0 0,-1-1 1,0-1-1,1 1 0,-1-2 0,0 1 0,0-2 0,0 1 0,0-1 0,0-1 0,-1 0 1,1 0-1,9-7 0,109-69 132,-127 80 262,-9 0 207,0 1 0,0 0-1,1 1 1,-1 0-1,-9 4 1,-8 1-379,21-6-70,1 1 1,-1 0-1,0-1 1,1 1-1,0 1 0,0-1 1,-1 0-1,1 1 1,1 0-1,-5 4 1,6-7 12,1 1-1,-1-1 1,0 1 0,1 0 0,-1 0 0,0-1 0,1 1 0,-1 0-1,1 0 1,-1-1 0,1 1 0,0 0 0,-1 0 0,1 0 0,0 0-1,0 0 1,-1 0 0,1-1 0,0 1 0,0 0 0,0 0-1,0 0 1,0 0 0,0 0 0,0 0 0,1 0 0,-1 0 0,0 0-1,0 0 1,1-1 0,-1 1 0,1 0 0,-1 0 0,1 0-1,-1-1 1,1 1 0,-1 0 0,1 0 0,0-1 0,-1 1 0,1-1-1,0 1 1,-1 0 0,1-1 0,0 1 0,0-1 0,0 0-1,1 1 1,1 0 6,0 0-1,1 0 1,-1 0 0,0-1-1,1 0 1,-1 1-1,0-1 1,1-1-1,-1 1 1,0 0-1,0-1 1,1 1-1,-1-1 1,0 0-1,0 0 1,0-1 0,0 1-1,0-1 1,0 1-1,0-1 1,0 0-1,0 0 1,-1 0-1,1 0 1,-1-1-1,3-2 1,6-7 39,0-1 0,-1 0 0,15-25 0,-13 17 43,-1-2 0,-1 0 0,-1 0-1,-2 0 1,0-1 0,-1 0 0,-2 0 0,0-1 0,-1 0-1,-2 1 1,-1-1 0,0 0 0,-2 0 0,-1 1 0,-1-1-1,-1 1 1,-11-32 0,15 53-59,0 0 0,0 1 1,0-1-1,-1 0 0,1 1 0,-1-1 0,0 1 1,0-1-1,1 1 0,-2 0 0,1 0 1,0 0-1,0 0 0,-5-3 0,6 5-29,0 0 0,1-1 0,-1 1 0,0 0 0,0 0 0,1 0 0,-1-1 0,0 1 0,0 0 0,0 0 0,0 0 0,1 0 0,-1 1 0,0-1 0,0 0 0,0 0 0,1 0 0,-1 1 0,0-1 0,0 0 0,-1 1 0,1 1-16,-1-1-1,1 0 0,0 1 0,-1-1 1,1 1-1,0 0 0,0-1 0,0 1 1,0 0-1,0 0 0,0-1 1,-1 5-1,-4 19 4,1 2 0,1-1 0,1 0 0,1 1 0,1 0 0,4 35 1,-1 6 14,-5 6-17,2 54-27,1-115 51,2 0 0,-1-1 0,2 1 0,0-1 0,0 0 0,1 1 0,9 17 0,-11-26-14,0-1 1,0 1-1,0 0 1,1-1-1,0 0 0,-1 0 1,1 0-1,0 0 0,1 0 1,-1 0-1,0-1 0,1 1 1,0-1-1,-1 0 1,1 0-1,0-1 0,8 3 1,-5-3 0,0 0 1,-1 0 0,1-1-1,0 0 1,0 0 0,0 0-1,0-1 1,0-1 0,-1 1 0,9-3-1,8-5 7,0-1-1,0-1 1,-1-1-1,39-27 1,-32 19 14,-2-1 0,0-2 0,-2 0 0,44-52 0,-69 75-19,0 0 0,0 0 1,-1 0-1,1 0 1,0 0-1,0 0 0,0 0 1,0 0-1,0 0 0,0 0 1,0 0-1,-1 1 1,1-1-1,0 0 0,0 0 1,0 0-1,0-1 0,0 1 1,0 0-1,0 0 0,-1 0 1,1 0-1,0 0 1,0 0-1,0 0 0,0 0 1,0 0-1,0 0 0,0 0 1,0 0-1,-1 0 1,1 0-1,0 0 0,0 0 1,0-1-1,0 1 0,0 0 1,0 0-1,0 0 1,0 0-1,0 0 0,0 0 1,0 0-1,0 0 0,0-1 1,0 1-1,0 0 0,0 0 1,0 0-1,0 0 1,0 0-1,0 0 0,0 0 1,0-1-1,0 1 0,0 0 1,0 0-1,0 0 1,0 0-1,0 0 0,0 0 1,0 0-1,0-1 0,0 1 1,0 0-1,-18 5-230,-19 10-43,26-8 242,0 0-1,0 2 1,1-1-1,0 1 1,-13 14 0,22-21 26,-1 0 1,0 0 0,0 0-1,1 0 1,-1 0 0,1 0 0,0 0-1,-1 1 1,1-1 0,0 0 0,1 1-1,-1-1 1,0 1 0,1-1-1,-1 1 1,1-1 0,0 1 0,-1-1-1,1 1 1,1 0 0,-1-1 0,0 1-1,1-1 1,-1 1 0,1-1 0,0 1-1,-1-1 1,1 0 0,1 1-1,-1-1 1,0 0 0,0 0 0,1 0-1,-1 0 1,3 2 0,-2-2-12,0-1 0,0 0 0,0 0-1,0 0 1,0 0 0,1 0 0,-1 0 0,0-1 0,1 1 0,-1-1 0,0 0 0,1 1 0,-1-1 0,1 0-1,-1-1 1,0 1 0,1 0 0,-1-1 0,0 1 0,1-1 0,-1 0 0,0 1 0,4-3 0,57-28 85,-50 23-73,14-7 63,0-1-1,-1-2 1,-1 0-1,-1-2 0,-1-1 1,0-1-1,-1 0 1,-2-2-1,29-42 1,-46 52 190,-15 16-364,-17 18-238,26-16 348,1 1 0,-1 0 0,1 0 0,0 0 0,1 1 0,-1-1 0,1 0 0,0 1-1,0-1 1,1 1 0,-1-1 0,1 1 0,0-1 0,1 1 0,0-1 0,-1 0 0,2 1 0,-1-1 0,1 0 0,-1 1 0,1-1 0,1 0 0,-1 0 0,1-1 0,0 1 0,0 0 0,0-1 0,1 0 0,0 0 0,-1 0 0,1 0 0,1-1 0,-1 1 0,0-1 0,1 0 0,0 0 0,0-1-1,0 1 1,7 2 0,-7-5-25,-1 0-1,0 0 0,1 0 1,-1-1-1,0 1 1,0-1-1,0 0 0,1-1 1,-1 1-1,0-1 0,7-3 1,19-11-1513,-3-1-3544,-11 7-1795,-3 0-4420</inkml:trace>
</inkml:ink>
</file>

<file path=ppt/ink/ink6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9:19.93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1 137 14859,'0'-1'255,"0"0"-1,0-1 1,0 1 0,0 0-1,1 0 1,-1 0-1,0 0 1,1 0 0,-1-1-1,0 1 1,1 0 0,-1 0-1,1 0 1,0 0-1,-1 0 1,1 1 0,0-1-1,0 0 1,0 0-1,-1 0 1,1 0 0,1 0-1,-1 1-110,0 1 0,0-1 0,0 1 0,0-1 0,0 1 0,0-1 0,0 1 0,0-1-1,0 1 1,-1 0 0,1-1 0,0 1 0,0 0 0,-1 0 0,1 0 0,-1 0 0,1 0-1,-1-1 1,1 1 0,-1 0 0,1 2 0,6 12-11,-1 0 1,0 1-1,-2-1 0,7 33 0,-8-28-23,2 0-1,9 26 1,-13-45-88,-1 1 0,1-1 0,0 0 1,0 1-1,-1-1 0,1 0 0,0 1 0,0-1 0,0 0 1,0 0-1,1 0 0,-1 0 0,0 0 0,0 0 1,1 0-1,-1 0 0,0-1 0,1 1 0,-1-1 0,1 1 1,-1-1-1,1 1 0,-1-1 0,1 0 0,-1 1 0,1-1 1,-1 0-1,1 0 0,-1 0 0,1 0 0,0-1 0,-1 1 1,1 0-1,-1-1 0,1 1 0,-1-1 0,0 1 0,1-1 1,-1 0-1,1 1 0,-1-1 0,0 0 0,2-1 0,8-5 140,-1 0-1,0-1 1,18-17 0,-28 25-164,21-20 92,-1-1 0,-1 0-1,-1-1 1,-1-1 0,0-1-1,-2 0 1,-1-1 0,12-31-1,-25 53-53,0-1 0,-1 1-1,1 0 1,-1-1 0,0 1-1,0-1 1,0 1 0,-1-7-1,1 9-70,0 0 0,0 1-1,0-1 1,0 0 0,0 0-1,-1 0 1,1 1 0,0-1-1,0 0 1,-1 0 0,1 1-1,-1-1 1,1 0 0,0 1 0,-1-1-1,1 0 1,-1 1 0,0-1-1,1 1 1,-1-1 0,1 1-1,-1-1 1,0 1 0,1-1-1,-1 1 1,0 0 0,0-1-1,1 1 1,-1 0 0,0-1-1,0 1 1,0 0 0,1 0-1,-1 0 1,0 0 0,0 0 0,0 0-1,0 0 1,1 0 0,-2 0-1,1 2-781,1 0-1,-1-1 1,1 1-1,-1-1 1,1 1-1,0 0 1,0-1-1,0 1 1,0 0-1,0-1 1,0 1-1,0 0 1,0-1-1,1 1 1,-1 0-1,1 2 1,0-2-1241,3 17-8155</inkml:trace>
</inkml:ink>
</file>

<file path=ppt/ink/ink6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9:20.95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253 533 6169,'-2'-2'873,"0"0"0,0 0 1,0 0-1,0 0 0,0-1 0,0 1 0,1-1 0,-1 1 0,1-1 0,-3-4 0,-6-31 3762,-4-9-2718,12 45-1848,1 0-1,0 0 0,-1 1 0,1-1 1,-1 0-1,1 0 0,-1 1 0,0-1 1,0 1-1,0 0 0,0 0 0,0-1 1,0 1-1,0 0 0,0 1 0,0-1 1,0 0-1,0 0 0,-4 1 0,-1-1-66,-1 1-1,1 0 1,-1 0-1,1 1 1,0 0-1,-1 0 1,1 1-1,0-1 1,0 2-1,0-1 1,0 1-1,0 0 0,1 1 1,-1 0-1,1 0 1,-8 6-1,10-7-5,1-1 0,0 0-1,1 1 1,-1 0-1,0 0 1,1 0 0,-1 0-1,1 0 1,0 0 0,0 0-1,0 1 1,1-1-1,-1 1 1,1-1 0,0 1-1,0 0 1,0-1-1,0 1 1,1 0 0,-1 0-1,1 0 1,0 0 0,0-1-1,1 1 1,-1 0-1,1 0 1,0 0 0,0-1-1,0 1 1,0 0 0,1-1-1,-1 1 1,3 3-1,-2-5 12,-1 0-1,0 0 0,1 0 1,0 0-1,-1 0 0,1 0 0,0-1 1,0 1-1,0-1 0,0 1 1,0-1-1,1 0 0,-1 0 1,0 1-1,0-2 0,1 1 0,-1 0 1,1 0-1,2 0 0,0-1 17,0 0-1,1 0 1,-1 0-1,0-1 0,0 1 1,0-1-1,0 0 1,10-4-1,-1 0 37,-1-2-1,1 1 1,-1-2-1,-1 0 1,19-14-1,9-20 109,-39 40-141,1 1 0,-1-1 0,1 0 0,-1 0 0,1-1 0,-1 1-1,0 0 1,0 0 0,0-1 0,0 1 0,-1 0 0,1-1 0,-1 1 0,1-1 0,-1 1 0,0-1-1,0 1 1,0-1 0,0 1 0,-1-4 0,1 6-24,0 1 0,0-1 0,0 0 0,0 1 0,0-1 0,-1 0-1,1 1 1,0-1 0,0 0 0,0 0 0,-1 1 0,1-1 0,0 0 0,0 0 0,-1 0 0,1 1 0,0-1 0,0 0-1,-1 0 1,1 0 0,0 1 0,-1-1 0,1 0 0,0 0 0,-1 0 0,1 0 0,0 0 0,0 0 0,-1 0 0,1 0 0,0 0-1,-1 0 1,1 0 0,0 0 0,-1 0 0,1 0 0,0 0 0,-1 0 0,1 0 0,0-1 0,-1 1 0,1 0 0,0 0-1,-1 0 1,1 0 0,0-1 0,0 1 0,-1 0 0,1 0 0,0 0 0,0-1 0,0 1 0,-1 0 0,1-1 0,0 1 0,0 0-1,0 0 1,0-1 0,0 1 0,-1 0 0,1-1 0,0 1 0,-5 25-306,4-21 307,1 0 0,0-1 0,0 1 0,1 0 0,-1-1 0,1 1 0,0-1 0,0 1 0,0-1-1,0 1 1,1-1 0,-1 1 0,1-1 0,0 0 0,0 0 0,0 0 0,0 0 0,1 0 0,-1-1 0,1 1 0,0-1-1,0 1 1,-1-1 0,2 0 0,-1 0 0,0 0 0,0-1 0,0 1 0,1-1 0,3 1 0,1 0 4,-1-1 0,1 0 1,-1 0-1,1-1 0,0 0 1,-1 0-1,1-1 1,-1 0-1,1 0 0,-1-1 1,1 0-1,-1-1 0,10-4 1,-1 0 18,-1-1 0,0 0 0,0-2 0,-1 1 0,0-2 0,-1 0 0,0-1 0,-1 0 0,0 0 0,-1-2 0,-1 1 1,0-1-1,0-1 0,-2 0 0,0 0 0,0-1 0,-2 0 0,0 0 0,0 0 0,-2-1 0,0 0 0,-1 0 0,-1 0 0,0 0 0,-1 0 0,-1-1 1,-1 1-1,0 0 0,-2 0 0,-3-17 0,-5-5 87,10 37-99,1 0 1,-1 0-1,0 1 1,1-1-1,-1 0 1,0 0-1,0 1 1,0-1 0,-1 1-1,1-1 1,0 1-1,0-1 1,-1 1-1,1-1 1,-1 1-1,0 0 1,-2-1 0,4 2-29,-1 0 1,0 0-1,0 1 0,0-1 1,0 1-1,0-1 1,0 1-1,1-1 1,-1 1-1,0-1 1,0 1-1,1 0 1,-1-1-1,0 1 1,1 0-1,-1 0 0,0-1 1,1 1-1,0 0 1,-1 0-1,1 0 1,-1 0-1,1 0 1,-1 1-1,-9 28-127,9-28 134,-9 36 6,1 0-1,2 1 1,2 0 0,2 1 0,1-1 0,2 1 0,8 58-1,-8-91-2,2-1-1,-1 1 0,1-1 0,0 1 0,0-1 0,0 0 1,1 0-1,0 0 0,0 0 0,1 0 0,0-1 0,6 8 1,-8-11-2,1 0 0,0 1 1,-1-2-1,1 1 0,0 0 1,0 0-1,1-1 1,-1 1-1,0-1 0,0 0 1,1 0-1,-1-1 0,1 1 1,-1-1-1,0 1 0,1-1 1,-1 0-1,1 0 1,-1 0-1,1-1 0,-1 0 1,1 1-1,-1-1 0,0 0 1,5-2-1,12-7 12,-1 0 0,0 0-1,-1-2 1,0 0 0,-1-2-1,0 0 1,-1 0 0,18-22 0,28-24 37,-67 67-125,1 1-1,1 0 1,-1 0 0,1 0 0,0 0 0,-2 16 0,4-19 93,0 0 0,0 1 1,1-1-1,0 0 1,0 0-1,0 1 0,1 5 1,0-9-12,-1-1 1,0 1 0,1-1-1,-1 1 1,1-1 0,0 0-1,-1 1 1,1-1 0,0 0-1,0 1 1,0-1 0,0 0-1,0 0 1,0 0 0,0 1-1,0-1 1,0-1 0,1 1-1,-1 0 1,0 0 0,1 0-1,-1-1 1,3 2 0,3-2 6,0 0 0,0-1 0,0 1 0,0-1 0,0-1 1,-1 0-1,1 1 0,-1-2 0,1 1 0,-1-1 0,9-5 0,1 1 8,0 1 14,0-1 0,0-1 0,0-1 0,-1 0 0,19-15 0,-27 17-2,-9 9-221,-7 22-179,9-21 372,0 0 0,0 1 0,0-1-1,0 0 1,1 1 0,-1-1 0,1 0-1,0 1 1,0-1 0,0 0 0,0 0 0,1 0-1,-1 0 1,1 0 0,0 0 0,0 0-1,0-1 1,0 1 0,0-1 0,4 4-1,-1-2 11,0-1-1,1 1 1,0-1-1,-1 0 1,1 0-1,1-1 0,-1 0 1,0 0-1,13 2 1,-3-1 8,1-1-1,-1-1 1,0-1 0,1-1 0,-1 0 0,1-1 0,27-7 0,-26 3 7,-1-1 0,-1 0-1,1-1 1,-1-1 0,24-18 0,-31 21 16,0-1-1,-1-1 0,1 0 0,-2 0 1,1 0-1,-1-1 0,0 0 1,-1 0-1,0-1 0,6-11 1,-11 17-15,0 1 1,0-1-1,0 1 1,0-1 0,0 1-1,-1-1 1,0 0-1,0 1 1,0-1-1,0 1 1,0-1 0,-1 0-1,0 1 1,1-1-1,-1 1 1,-1-1-1,1 1 1,0 0 0,-1-1-1,-3-4 1,4 6-30,-1 1 0,1-1 0,-1 0 1,0 1-1,0-1 0,1 1 0,-1 0 0,0 0 1,0-1-1,0 1 0,0 1 0,-1-1 1,1 0-1,0 0 0,0 1 0,-1-1 0,1 1 1,0 0-1,0 0 0,-1-1 0,1 1 0,0 1 1,-1-1-1,1 0 0,0 1 0,0-1 1,-1 1-1,1 0 0,0-1 0,0 1 0,0 0 1,-4 3-1,0-1-9,1 1-1,-1 0 1,1 0 0,0 0-1,0 0 1,0 1 0,0 0-1,1 0 1,0 0 0,0 1-1,0-1 1,1 1 0,0 0 0,0 0-1,0 0 1,1 1 0,0-1-1,0 0 1,1 1 0,-1 0-1,1-1 1,0 8 0,1-9-5,0-1 1,1 1 0,-1 0 0,1 0 0,0 0-1,0-1 1,1 1 0,-1 0 0,1-1-1,0 1 1,0-1 0,0 0 0,1 0 0,0 0-1,0 0 1,0 0 0,0 0 0,0-1-1,1 1 1,-1-1 0,1 0 0,0 0-1,0-1 1,0 1 0,1-1 0,-1 0 0,1 0-1,-1 0 1,1 0 0,-1-1 0,7 1-1,5 1-58,-1-2-1,0 1 1,1-2-1,0 0 1,-1-1-1,1-1 1,-1 0 0,30-9-1,39-17-3093,-8-7-6492,-25 7-1939</inkml:trace>
</inkml:ink>
</file>

<file path=ppt/ink/ink6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9:24.00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2193 14 8,'-2'-13'22143,"-15"25"-21202,-48 30-603,-72 61 0,33-22-169,-558 496 373,309-251-320,-23-27 281,-35-28-107,398-261-393,0 0-1,0 1 1,-11 12 0,21-20-6,38-35-1082,-11 9-2010,0-1-4035,-7 7-2623</inkml:trace>
</inkml:ink>
</file>

<file path=ppt/ink/ink6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9:24.62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 80 3481,'-6'5'16289,"19"-1"-14254,48-7-1427,1-3 1,-1-3-1,78-22 1,37-6-295,-174 37-309,0-1 0,0 1 0,-1-1-1,1 1 1,0 0 0,0 0 0,0 0-1,0 0 1,0 0 0,-1 1 0,1-1-1,0 0 1,0 1 0,0-1 0,-1 1-1,1 0 1,0 0 0,2 1 0,-3-1 3,0 0 0,-1 0 0,1 0 0,-1 0 0,1 0 0,-1 1 1,0-1-1,1 0 0,-1 0 0,0 0 0,0 0 0,0 0 0,0 1 0,0-1 1,0 0-1,0 0 0,0 0 0,0 0 0,0 0 0,-1 1 0,1-1 0,-1 1 1,-4 11 73,-1-1 0,0 0 1,-1 0-1,-10 13 0,3-4 9,-5 14-20,-16 40-1,31-65-90,0 1 0,1 0-1,0-1 1,0 1-1,1 0 1,1 0 0,0 1-1,1 20 1,5-13-1236,5-10-4556</inkml:trace>
</inkml:ink>
</file>

<file path=ppt/ink/ink6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9:25.48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17 22 7690,'-6'-5'2812,"-4"-6"3996,10 11-6726,0 0 0,0 0 0,0-1 0,0 1 0,0 0 1,0 0-1,0 0 0,0-1 0,0 1 0,0 0 0,0 0 0,0-1 0,0 1 1,1 0-1,-1 0 0,0 0 0,0-1 0,0 1 0,0 0 0,0 0 0,1 0 1,-1-1-1,0 1 0,0 0 0,0 0 0,1 0 0,-1 0 0,0 0 0,0 0 1,0-1-1,1 1 0,-1 0 0,0 0 0,0 0 0,1 0 0,-1 0 0,0 0 1,0 0-1,1 0 0,-1 0 0,0 0 0,0 0 0,0 0 0,1 0 0,-1 0 1,0 0-1,0 1 0,1-1 0,-1 0 0,0 0 0,0 0 0,0 0 0,1 0 1,0 8 133,1 0 0,1 0 0,-1 0 1,1-1-1,0 1 0,7 9 0,19 26-136,1-1 0,3-2 0,1-1-1,51 44 1,66 78-3,407 467 177,-528-597-222,-1 2 0,-2 1 0,39 62 0,48 121 32,-107-203-60,12 26-6,30 46 1,-43-76 19,0-1 0,1 0 0,0 0-1,0-1 1,1 0 0,0 0 0,1-1 0,0 0 0,0-1-1,14 8 1,44 2 328,-70-16-187,-14 6-2331,0-3-6234</inkml:trace>
</inkml:ink>
</file>

<file path=ppt/ink/ink6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9:26.38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396 65 8,'4'-7'2166,"0"1"-1,1 0 1,-1 0-1,1 0 1,0 0-1,10-7 1,0-1 1744,-54 40 563,-40 8-4602,42-19 497,7-3-163,0-1 0,-1-1 0,0-2 0,0-1-1,-1-1 1,0-2 0,-39 1 0,68 53-378,0 46 174,0-57 6,3 0-1,9 86 0,-7-118-1237,8 32 3825,1-28-5906,7-7-8745</inkml:trace>
</inkml:ink>
</file>

<file path=ppt/ink/ink6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9:32.32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239 94 888,'10'-17'5417,"10"-18"1557,-19 34-6656,-1 0-1,1 0 1,-1 0 0,1 0-1,-1 0 1,0 0-1,1 0 1,-1 0-1,0 0 1,0 0-1,0 0 1,1 0-1,-1-1 1,-1 1-1,1 0 1,0 0 0,0 0-1,0 0 1,0 0-1,-1 0 1,1 0-1,-1 0 1,1 0-1,-2-2 1,0 1-182,-1 1-1,1-1 1,-1 1 0,0-1 0,0 1 0,0 0-1,0 0 1,0 0 0,0 1 0,0-1 0,0 1-1,0-1 1,-1 1 0,1 0 0,0 1 0,0-1 0,0 0-1,-4 2 1,-2-1-126,1 1-1,0 0 1,0 1 0,0 0-1,-12 6 1,10-3-20,1 0 0,0 1 0,1 1 0,0 0 0,0 0 0,1 0 0,0 1 0,0 0 0,-9 16 0,4-3 18,1 0 0,1 1 0,-9 30 0,17-48-5,1 0 0,0 1 1,0-1-1,0 0 0,1 0 0,0 1 1,0-1-1,0 0 0,1 0 0,0 1 1,0-1-1,0 0 0,0 0 0,1 0 1,0 0-1,0 0 0,0 0 0,1-1 1,0 1-1,0-1 0,0 1 0,0-1 1,0 0-1,1 0 0,0-1 0,0 1 1,6 3-1,-2-1 8,0-1 0,1 1 1,-1-2-1,1 1 0,0-1 1,1-1-1,-1 0 0,1 0 1,-1-1-1,1 0 0,0 0 1,0-1-1,16-1 0,-11-1-564,0-1 0,-1-1 0,1 0 0,-1-1-1,21-8 1,-1-4-3580,-3-2-3381,-9 2-1549</inkml:trace>
</inkml:ink>
</file>

<file path=ppt/ink/ink6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9:32.70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53 2889,'5'5'15796,"8"-8"-9612,22-14-7542,-16 7 2190,-17 9-827,11-4 31,-1 0-1,1 1 1,1 0 0,-1 1 0,26-3 0,-40 8-34,0-1 1,0 0-1,0 0 1,0 1 0,0-1-1,0 0 1,1 1-1,-1-1 1,0 1 0,1 0-1,-1-1 1,1 1 0,0-1-1,-1 1 1,1-1-1,0 1 1,0 0 0,0-1-1,0 1 1,1 1-1,-3 57-90,2-39 86,-2 93-1,-6 99 304,8-213-366,0 0-1,-1 1 0,1-1 1,0 1-1,0-1 1,-1 1-1,1-1 0,0 1 1,0-1-1,0 1 0,0-1 1,0 1-1,0-1 1,0 1-1,0-1 0,0 1 1,0-1-1,0 1 0,0-1 1,0 1-1,0-1 1,1 1-1,-1-1 0,0 1 1,0-1-1,0 1 0,1-1 1,-1 0-1,0 1 0,1-1 1,-1 1-1,0-1 1,1 0-1,-1 1 0,1-1 1,-1 0-1,0 1 0,1-1 1,-1 0-1,1 0 1,-1 1-1,1-1 0,-1 0 1,2 0-1,19-13-12132,-9 3 2532</inkml:trace>
</inkml:ink>
</file>

<file path=ppt/ink/ink6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9:33.78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5 411 8066,'0'-1'393,"-1"0"1,1 1 0,-1-1-1,1 1 1,0-1 0,-1 0-1,1 0 1,0 1 0,-1-1-1,1 0 1,0 1 0,0-1-1,0 0 1,0 0 0,0 1-1,0-1 1,0 0 0,0 0-1,0 0 1,0 1 0,0-1-1,0 0 1,1-1 0,13-22 2667,32-26-4393,-30 34 2353,12-13-527,-1-2-1,-1 0 0,-2-2 0,-2 0 0,33-64 1,-54 95-433,0 0 1,0 1 0,0-1 0,-1 0-1,1 0 1,0 0 0,-1 1 0,1-1-1,-1 0 1,0 0 0,0 0 0,0 0-1,0 0 1,0 0 0,0 0 0,0 0-1,0 0 1,-1 0 0,1 1-1,-2-4 1,1 5-40,0-1 1,0 0-1,0 1 0,0-1 0,0 1 1,0-1-1,0 1 0,0 0 0,0-1 1,0 1-1,0 0 0,0 0 0,-1 0 1,1 0-1,0 0 0,0 0 0,0 0 0,0 0 1,-1 0-1,1 1 0,0-1 0,0 0 1,-2 2-1,-7 1-32,0 1 0,1 1 0,-1 0 0,1 0 1,-14 11-1,17-11-2,1 1 0,0-1 0,0 1 0,1 0 0,0 0 0,0 0 1,0 0-1,1 1 0,-1-1 0,2 1 0,-1 0 0,-1 8 0,3-13 12,1 0 0,-1 0-1,1 1 1,-1-1-1,1 0 1,0 1-1,0-1 1,0 0-1,0 0 1,1 1-1,-1-1 1,1 0 0,-1 0-1,1 1 1,0-1-1,0 0 1,-1 0-1,2 0 1,-1 0-1,0 0 1,0 0-1,1 0 1,-1 0 0,1-1-1,-1 1 1,1-1-1,0 1 1,0-1-1,0 1 1,-1-1-1,1 0 1,1 0-1,-1 0 1,0 0 0,0 0-1,0 0 1,0-1-1,1 1 1,-1-1-1,0 0 1,4 1-1,42-1 79,-41-1-86,0 0 1,0 1-1,0-1 1,0 2 0,0-1-1,-1 1 1,1 0-1,0 0 1,0 1-1,0 0 1,9 4-1,-14-3-24,0 0 0,0 0 0,-1 0 1,1 1-1,-1-1 0,1 0 0,-1 1 0,0-1 0,0 1 0,-1-1 0,1 1 0,-1-1 0,0 1 0,0 0 0,0-1 0,0 1 0,-1 5 0,0-4 16,1-1 1,0 1-1,0 0 0,0 0 0,1-1 0,0 1 0,-1 0 0,2-1 0,1 6 1,-3-9 19,1 0 0,-1-1 1,1 1-1,0 0 1,-1-1-1,1 1 1,0 0-1,-1-1 0,1 1 1,0-1-1,0 1 1,-1-1-1,1 1 1,0-1-1,0 0 1,0 1-1,0-1 0,0 0 1,0 0-1,1 1 1,1-1 22,0-1 1,1 1-1,-1 0 1,0-1-1,0 0 1,0 1-1,0-1 0,6-3 1,8-3 40,1-2 0,-1 0-1,-1 0 1,22-17 0,-33 22-25,0 0 0,0 0 0,0-1 0,-1 0 0,1 1 0,-1-2 0,0 1 0,-1 0 0,1-1 0,-1 0 0,0 0 0,0 0 0,-1 0 0,0 0 0,0 0-1,1-8 1,-5-1 135,-7 26-587,-8 28 82,16-31 327,0-1 1,1 1 0,-1 0 0,2-1 0,1 14 0,-2-18-1,0 0 1,1-1-1,0 1 1,-1 0-1,1-1 1,0 1-1,0 0 1,0-1-1,1 1 1,-1-1-1,1 1 1,-1-1-1,1 0 1,0 0-1,0 0 1,0 0-1,0 0 1,4 3-1,-3-4 25,0-1 0,0 1 0,-1-1 0,1 0 0,0 0 0,0 0 0,0 0 0,-1-1 0,1 1 0,0-1 0,0 1 0,-1-1 0,1 0-1,0 0 1,-1 0 0,1-1 0,-1 1 0,1 0 0,-1-1 0,0 0 0,0 1 0,0-1 0,4-4 0,46-50 144,-51 54-169,2-1 15,0-1-1,0 0 1,-1 1-1,0-1 1,0-1-1,0 1 1,0 0-1,0 0 1,-1-1-1,0 1 1,0-1-1,0 1 1,0-1-1,-1-6 0,0 9-14,-1 0-1,1 0 1,-1 0-1,1 0 1,-1 0-1,0 0 0,0 0 1,0 1-1,0-1 1,0 0-1,0 1 0,0-1 1,0 1-1,-1-1 1,1 1-1,-1-1 1,1 1-1,-1 0 0,0 0 1,1 0-1,-1 0 1,0 0-1,0 0 0,0 0 1,1 1-1,-1-1 1,0 1-1,0-1 1,0 1-1,0 0 0,0 0 1,0 0-1,0 0 1,0 0-1,-4 1 1,1-1-22,1 1 0,-1 0 1,0 0-1,0 1 0,1 0 1,-1-1-1,1 1 0,-1 1 1,1-1-1,0 1 0,0-1 1,0 1-1,0 0 0,1 1 1,-1-1-1,1 1 0,-6 7 1,8-10 15,-1 1 0,1 0 0,0-1 0,0 1 0,0 0 0,0 0 0,0 0 0,0 0 0,1 0 0,-1 0 0,1 0 0,-1 0 0,1 0 0,0 0 0,-1 0 0,1 0 0,0 0 0,0 0 0,1 0 0,-1 0 0,0 0 1,1 0-1,-1 0 0,1 0 0,0 0 0,0 0 0,-1 0 0,1 0 0,0-1 0,1 1 0,-1 0 0,0-1 0,0 1 0,1-1 0,-1 1 0,1-1 0,-1 1 0,1-1 0,0 0 0,0 0 0,-1 0 0,1 0 0,3 1 0,-1-1 21,1 1 0,0-1 0,0-1 0,0 1 0,0-1 0,0 1 0,-1-1 0,1-1 0,0 1 0,0-1-1,0 0 1,0 0 0,4-2 0,66-23 86,-70 24-107,2-1-1,0 1-1,-1-1 0,1 1 0,0 0 0,0 1 0,0 0 1,0 0-1,9 0 0,-13 2-9,-1-1 0,1 1 0,-1-1 0,1 1 0,-1 0 0,1 0 0,-1 0 0,1 0 0,-1 0 0,0 1 0,0-1 0,1 1 0,-1 0 0,0-1 0,-1 1 0,1 0 0,0 0 0,0 0 0,-1 0-1,1 1 1,-1-1 0,0 0 0,0 1 0,2 3 0,-3-5 28,1 0 0,0 0-1,-1 0 1,1 0 0,0 0 0,0 0-1,0-1 1,0 1 0,0 0-1,0 0 1,0-1 0,0 1 0,0 0-1,0-1 1,0 1 0,0-1-1,1 1 1,-1-1 0,0 0-1,0 0 1,0 1 0,1-1 0,-1 0-1,0 0 1,0 0 0,1 0-1,-1-1 1,0 1 0,0 0 0,0 0-1,1-1 1,-1 1 0,0 0-1,0-1 1,0 0 0,0 1 0,0-1-1,0 0 1,2 0 0,52-38 291,-39 27-330,-3 2 93,17-9-147,-29 19 71,-1 0-1,1 0 1,0-1-1,0 1 0,0 0 1,0 0-1,0 1 1,0-1-1,0 0 1,0 0-1,0 0 1,0 0-1,-1 1 1,1-1-1,0 0 0,0 1 1,0-1-1,0 1 1,-1-1-1,1 1 1,0 0-1,-1-1 1,1 1-1,0-1 1,-1 1-1,1 0 1,-1 0-1,1-1 0,-1 1 1,1 0-1,-1 0 1,1 0-1,-1 1 1,3 2 31,-1 1 0,0-1 0,1-1 0,0 1 0,-1 0 0,2 0 0,-1-1 0,0 0 0,1 0 0,-1 0 0,1 0-1,0 0 1,0-1 0,0 0 0,0 1 0,1-2 0,-1 1 0,0 0 0,1-1 0,-1 0 0,1 0 0,0 0 0,-1-1 0,1 1 0,0-1 0,-1 0 0,1-1 0,0 1 0,-1-1 0,1 0 0,0 0 0,-1 0 0,1 0 0,-1-1 0,0 0 0,1 0 0,-1 0 0,0-1 0,0 1 0,-1-1 0,1 0 0,0 0 0,-1 0 0,0-1 0,0 1 0,0-1 0,0 0 0,4-6 0,-3 1 63,-1 0 0,0 0 0,0-1 0,-1 1 0,0 0 1,0-1-1,-1 0 0,-1 1 0,0-1 0,0 1 1,-1-1-1,-2-13 0,0-31-81,3 54-47,0 1 1,0-1 0,0 0-1,0 0 1,0 0 0,0 0-1,0 0 1,-1 0 0,1 0-1,0 0 1,0 0 0,0 0-1,0 0 1,0 0 0,0 0-1,0 0 1,0 0 0,0 0-1,-1 0 1,1 0 0,0 0-1,0 0 1,0 0 0,0 0-1,0 0 1,0 0-1,0 0 1,-1 0 0,1 0-1,0 0 1,0 0 0,0 0-1,0 0 1,0 0 0,0 0-1,0 0 1,0 0 0,0 0-1,-1 0 1,1 0 0,0 0-1,0 0 1,0 0 0,0-1-1,0 1 1,0 0 0,0 0-1,0 0 1,0 0 0,0 0-1,0 0 1,0 0 0,0 0-1,0 0 1,0-1 0,0 1-1,0 0 1,0 0 0,0 0-1,0 0 1,0 0 0,0 0-1,0 0 1,0 0 0,0-1-1,0 1 1,0 0 0</inkml:trace>
</inkml:ink>
</file>

<file path=ppt/ink/ink6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9:35.81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34 600 13899,'-3'-1'346,"1"0"1,0-1-1,-1 0 1,1 1-1,0-1 0,0 0 1,0 0-1,1 0 1,-1 0-1,0-1 0,1 1 1,-1 0-1,1-1 1,0 1-1,0-1 0,0 1 1,-1-5-1,1 3-113,1 0-1,0 0 1,0-1 0,0 1 0,0 0-1,1 0 1,-1 0 0,1 0-1,0 0 1,3-7 0,5-7-132,0 1 0,1 0 1,1 1-1,14-18 1,-8 12 309,7-11-179,-1-1-1,-1-1 1,-2 0 0,-2-2 0,-1 0 0,-2-1 0,12-42 0,-27 78-222,1 0-1,-1 0 1,1 0 0,-1 0 0,0 0-1,1 0 1,-1 0 0,0 0 0,0 0-1,-1 0 1,1-1 0,0 1 0,-1 0 0,1 0-1,-1 0 1,0 0 0,1 1 0,-1-1-1,0 0 1,0 0 0,-2-2 0,2 3-19,-1 0 0,1 0 0,-1 1 0,1-1 1,-1 0-1,0 1 0,1-1 0,-1 0 0,0 1 0,1 0 1,-1-1-1,0 1 0,0 0 0,0 0 0,1 0 0,-1 0 1,0 0-1,0 1 0,-1 0 0,-7 1-34,0 1 0,1 0 0,0 1 0,0 0 0,0 0 0,0 1 0,-11 8 0,12-7 24,0 1 0,1 0 0,-1 0 0,1 1 0,1 0 0,-1 0-1,2 1 1,-1 0 0,1 0 0,0 0 0,-6 19 0,10-24 16,0 0 0,0-1 0,0 1 0,0 0 0,1 0-1,0 0 1,0 0 0,0-1 0,0 1 0,0 0 0,1 0 0,0 0 0,0-1 0,0 1 0,0 0 0,0-1 0,1 1 0,0-1 0,-1 1 0,1-1 0,1 0 0,-1 0 0,0 0 0,1 0 0,-1 0 0,1 0 0,0-1 0,0 1 0,0-1 0,0 0 0,1 0 0,-1 0 0,1 0 0,-1-1 0,5 2 0,5 1 19,0 0 1,0-1 0,1 0 0,0-1 0,-1-1 0,1 0-1,0-1 1,22-2 0,49 3 4,-84-1-28,-1 0 0,1 0 0,0 0 0,0 0 0,0 0 0,0 0 0,-1 1 0,1-1 0,0 0 0,0 1 0,0-1 0,-1 0 0,1 1 0,0-1 0,-1 1 0,1-1 0,0 1 0,-1-1 1,1 1-1,-1 0 0,1-1 0,-1 1 0,1 0 0,-1 0 0,1-1 0,-1 1 0,0 0 0,1 0 0,-1-1 0,0 1 0,0 0 0,1 0 0,-1 0 0,0 0 0,0 0 0,0-1 0,0 1 0,0 0 0,0 0 0,0 0 0,-1 0 0,1-1 1,0 1-1,0 0 0,-1 0 0,1 0 0,0-1 0,-1 1 0,0 1 0,-30 51-69,12-20 69,18-32 7,1 0-1,0-1 1,-1 1-1,1 0 1,0 0 0,0 0-1,0 0 1,0 0-1,0 0 1,0 0 0,0 0-1,0 0 1,0-1 0,0 1-1,0 0 1,1 0-1,-1 0 1,0 0 0,1 0-1,-1 0 1,1-1 0,-1 1-1,1 0 1,-1 0-1,1-1 1,-1 1 0,1 0-1,0-1 1,-1 1 0,2 0-1,0 0 5,0 0-1,1 0 1,-1 0-1,0-1 1,1 1-1,-1-1 1,1 0-1,-1 1 1,0-1 0,1 0-1,2-1 1,6 0 20,0 0 0,-1-2 0,1 1 0,11-5 0,-4-1 17,-1 0 1,-1-1-1,0 0 1,0-2-1,19-15 1,-30 22-3,1-1 0,-1 1 0,0-1 0,-1-1 0,1 1 0,-1 0 0,0-1 0,0 0 0,-1 0 0,1 0 0,-2 0 0,1-1 0,-1 1 1,1-1-1,-2 0 0,1 0 0,0-9 0,-2 15-32,0 0 0,1-1 0,-1 1 1,0 0-1,0 0 0,-1 0 0,1 0 0,0-1 1,0 1-1,0 0 0,-1 0 0,1 0 0,-1 0 1,1 0-1,-1 0 0,1 0 0,-1 0 0,0 0 1,1 0-1,-1 0 0,0 0 0,0 0 1,-1-1-1,1 2-20,0 0 0,0 0 1,0-1-1,0 1 1,0 0-1,0 0 0,-1 0 1,1 0-1,0 1 0,0-1 1,0 0-1,0 0 0,0 1 1,0-1-1,0 0 1,0 1-1,0-1 0,0 1 1,-1 0-1,-3 2-55,0 1-1,1-1 1,0 1-1,0 0 1,0 0-1,0 0 1,0 0-1,-4 8 1,6-7 60,-1 0 1,1 0-1,0 1 1,0-1-1,1 1 1,0-1 0,0 1-1,0-1 1,1 1-1,-1 0 1,1 0-1,1-1 1,-1 1-1,1 0 1,0-1-1,0 1 1,1-1 0,0 1-1,2 4 1,-2-6 8,0 0 0,0 0 0,0-1 0,1 1-1,0-1 1,-1 0 0,1 0 0,0 0 0,1 0 0,-1 0 0,0-1 0,1 0 0,0 1 0,-1-1 0,1 0 0,0-1 0,0 1 0,0-1 0,0 0 0,0 0 0,0 0 0,1 0 0,-1-1 0,0 1 0,8-2 0,-3 1 13,-1-1 1,0-1 0,0 1 0,0-1 0,0-1-1,0 1 1,0-2 0,-1 1 0,1-1-1,-1 0 1,0 0 0,0-1 0,-1 0 0,8-7-1,-2 1 15,-2-1 1,1 0-1,-2-1 0,1 0 0,-2 0 0,11-21 0,22 108-948,-34-60 915,0 0 1,1-1-1,0 0 0,1-1 0,18 21 1,-23-36 153,0 0 1,0 0 0,0-1 0,-1 1-1,1-1 1,-1 0 0,0 0 0,0-1 0,3-5-1,0 1-105,7-7 3,-7 9-18,-1 1 1,1-1 0,-1 0 0,-1 0 0,1 0-1,-1-1 1,0 0 0,-1 1 0,0-1 0,0-1-1,-1 1 1,2-10 0,-5 23-697,1-4 625,0 0 1,0 0-1,0 1 0,0-1 0,0 0 1,0 0-1,0 0 0,0 0 0,0 0 1,1 0-1,-1 1 0,0-1 0,1 0 1,-1 0-1,1 0 0,-1 0 0,1 0 1,-1 0-1,1 0 0,0-1 0,-1 1 1,3 1-1,0 1 55,0 0 1,1 0-1,0-1 0,0 1 1,-1-1-1,2 0 1,-1 0-1,0-1 0,0 1 1,0-1-1,1 0 0,-1 0 1,0-1-1,1 1 0,-1-1 1,8 0-1,11-1 52,44-7 0,-50 5-45,13 0 24,53-11 9,-77 13-23,0-1-1,-1 1 1,1-2 0,-1 1 0,1 0 0,-1-1-1,0 0 1,0 0 0,0 0 0,0-1 0,4-5-1,-8 9-25,-1 0 0,1-1 0,-1 1 0,1-1-1,-1 1 1,1-1 0,-1 1 0,1-1 0,-1 0-1,1 1 1,-1-1 0,0 1 0,0-1-1,1 0 1,-1 1 0,0-1 0,0 0 0,0 1-1,1-1 1,-1 0 0,0 0 0,0 1 0,0-1-1,0 0 1,0 1 0,0-1 0,-1 0-1,1 1 1,0-1 0,0 0 0,0 1 0,-1-1-1,1 0 1,0 1 0,-1-1 0,1 0 0,-1 1-1,1-1 1,0 1 0,-1-1 0,1 1-1,-1-1 1,1 1 0,-1-1 0,0 1 0,1 0-1,-1-1 1,1 1 0,-1 0 0,0-1-1,1 1 1,-1 0 0,0 0 0,1 0 0,-1 0-1,0 0 1,0-1 0,1 1 0,-1 0 0,0 0-1,0 1 1,-45-2-332,39 4 311,0-1 0,0 1 0,0 1 0,0-1 0,0 1-1,1 1 1,0-1 0,0 1 0,0 0 0,0 0 0,1 1 0,0 0 0,0 0 0,0 0 0,1 0 0,0 1 0,-4 7 0,5-9 9,1 0 0,0 0 0,-1 1 0,2-1 0,-1 1 0,1-1 0,0 1 1,0 0-1,0-1 0,1 1 0,-1 0 0,2-1 0,-1 1 0,1 0 0,-1-1 0,2 1 0,-1 0 0,1-1 1,-1 1-1,1-1 0,1 0 0,-1 0 0,5 7 0,-4-9 10,-1-1 0,1 0 0,0 1 0,0-1 0,1 0 0,-1-1 0,0 1 0,0 0 1,1-1-1,-1 0 0,1 0 0,0 0 0,-1 0 0,1 0 0,0-1 0,-1 0 0,1 0 0,0 0 0,-1 0 0,1 0 0,0-1 0,-1 1 0,6-3 0,9-1 39,1-1 0,-1 0 0,18-10 0,-8 2-30,-2-1 0,30-21 0,-29 18-16,48-25 0,-74 42-29,1-1 0,-1 0 0,0 1 0,0-1-1,1 1 1,-1-1 0,1 1 0,-1 0 0,0-1 0,1 1-1,-1 0 1,1 0 0,-1 0 0,0 0 0,1 1-1,-1-1 1,1 0 0,0 1 0,-1-1 19,0 1 0,-1-1 1,1 1-1,-1 0 0,1-1 0,-1 1 0,1 0 1,-1-1-1,1 1 0,-1 0 0,0-1 0,1 1 0,-1 0 1,0 0-1,0 0 0,1-1 0,-1 1 0,0 0 1,0 0-1,0 0 0,0-1 0,0 1 0,0 1 1,-2 9-16,0 0-1,-1 0 1,0-1 0,-5 12 0,-2 14-1,67-92 1238,-52 51-1231,1 0-1,-1 0 1,1 1 0,0 0-1,0 0 1,0 0-1,1 1 1,-1-1 0,1 2-1,0-1 1,0 1-1,9-2 1,-15 5-21,0 0 0,0 0-1,0 0 1,0 0 0,0 0 0,0 1-1,0-1 1,-1 0 0,1 0 0,0 1 0,-1-1-1,1 1 1,-1-1 0,0 0 0,1 1-1,-1-1 1,0 3 0,5 27-65,-5-26 110,1 1 0,0-1 0,-1 0 1,2 1-1,-1-1 0,1 0 1,0 1-1,0-1 0,0 0 0,1 0 1,-1-1-1,6 8 0,-5-10 14,0 1 0,0-1 0,0 0 0,1 0 0,-1 0-1,0-1 1,1 1 0,0-1 0,-1 0 0,1 0 0,0 0-1,-1 0 1,1-1 0,0 1 0,0-1 0,0 0 0,-1 0-1,8-2 1,7 0 40,0-1-1,-1-1 1,1 0 0,-1-1-1,0-2 1,-1 1 0,23-14-1,-14 6 70,0-1 0,-1-1 0,40-36-1,-50 24 407,-13 17-152,-11 14-217,6 0-186,1 1 1,0 0 0,0 0 0,0 0-1,1 0 1,-1 0 0,1 1 0,0-1-1,0 1 1,1-1 0,0 1 0,-1 0-1,1 0 1,1-1 0,-1 1 0,1 0-1,0 0 1,0 0 0,0 0 0,1 0-1,1 7 1,-2-9 29,1 0-1,-1 0 1,1 0-1,0 0 1,0-1-1,0 1 0,0 0 1,0 0-1,0-1 1,1 1-1,-1-1 1,1 0-1,0 1 1,0-1-1,0 0 1,0 0-1,0 0 1,0 0-1,1 0 1,-1-1-1,1 1 1,-1-1-1,1 1 0,-1-1 1,1 0-1,0 0 1,0 0-1,0 0 1,-1-1-1,1 1 1,0-1-1,0 0 1,0 0-1,0 0 1,0 0-1,4-1 1,-2 0 8,-1-1 0,1 1 0,-1-1 0,0-1 0,1 1 0,-1-1 0,0 1 1,0-1-1,0 0 0,-1 0 0,1-1 0,-1 1 0,0-1 0,0 0 0,0 0 0,0 0 1,3-7-1,21-24-15,16 100-1167,-36-60 1191,0-1 0,-1 1 0,1-2-1,1 1 1,-1-1 0,0 0 0,1-1 0,0 1 0,0-2 0,-1 1 0,1-1 0,0 0 0,0-1 0,0 0 0,0 0 0,0 0 0,0-1 0,0-1-1,0 1 1,0-1 0,-1 0 0,9-4 0,-7 3 4,-1 0 1,1-1-1,-1 1 0,0-2 1,0 1-1,0-1 0,-1 0 1,1-1-1,-1 0 0,-1 0 1,1 0-1,-1-1 0,0 0 1,0 0-1,-1 0 0,0-1 1,-1 0-1,1 0 0,2-9 1,-6 16-30,-1 0 0,0 0 0,0 1 0,1-1 0,-1 0 0,0 0 0,0 0 0,0 0 0,0 0 0,0 0 0,0 0 0,0 1 0,0-1 0,0 0 0,-1 0 0,1 0 1,0 0-1,0 0 0,-1 1 0,1-1 0,-1 0 0,1 0 0,-1 0 0,1 1 0,-1-1 0,1 0 0,-1 1 0,0-1 0,1 1 0,-1-1 0,0 0 0,1 1 0,-1-1 0,0 1 0,0 0 1,0-1-1,1 1 0,-1 0 0,0-1 0,0 1 0,0 0 0,0 0 0,0 0 0,0 0 0,1 0 0,-1 0 0,0 0 0,0 0 0,0 0 0,0 0 0,0 0 0,0 1 0,1-1 0,-1 0 1,-1 1-1,-2 0-26,0 0 1,0 0-1,1 0 1,-1 0-1,0 1 1,1-1-1,-1 1 1,1 0 0,0 0-1,-1 0 1,1 0-1,-4 5 1,5-5 22,0 1 0,0 0 0,0-1 0,0 1 1,1 0-1,-1 0 0,1 0 0,0 0 0,0 0 0,0 0 0,0 0 1,0 0-1,1 1 0,-1-1 0,1 0 0,0 0 0,0 0 0,0 1 1,1-1-1,-1 0 0,1 0 0,0 0 0,0 1 0,0-1 0,0 0 1,0 0-1,1 0 0,-1-1 0,4 6 0,-2-4-4,1-1-1,-1 0 1,1 0 0,0 0-1,-1-1 1,1 1 0,1-1-1,-1 0 1,0 0-1,0 0 1,1-1 0,-1 1-1,1-1 1,-1 0 0,1-1-1,0 1 1,-1-1 0,1 0-1,0 0 1,7-1-1,-2 0-9,-1-1 0,1 0 0,0-1 0,-1 0 0,1-1-1,-1 0 1,0 0 0,0-1 0,0 0 0,-1-1-1,13-10 1,-5 1 47,0-1-1,0 0 1,-2-2-1,14-20 1,-26 37-39,-1-1-1,0 1 1,1 0 0,-1-1-1,1 1 1,-1 0-1,1 0 1,0 0 0,-1 0-1,1 0 1,0 0-1,0 1 1,-1-1 0,1 1-1,0-1 1,0 1 0,0 0-1,0-1 1,0 1-1,0 0 1,0 0 0,0 0-1,0 1 1,0-1 0,0 0-1,-1 1 1,1-1-1,0 1 1,0 0 0,0 0-1,0-1 1,-1 1-1,1 0 1,-1 1 0,1-1-1,0 0 1,-1 0 0,0 1-1,1-1 1,1 4-1,0-3-3,-1 0-1,1 0 0,-1 1 0,0-1 0,0 1 0,0-1 0,-1 1 0,1 0 0,0 0 1,-1 0-1,0 0 0,0 0 0,0 0 0,0 0 0,0 0 0,-1 1 0,1-1 0,-1 0 0,0 0 1,0 1-1,0-1 0,0 0 0,-1 1 0,1-1 0,-2 4 0,-3 1 118,0 0-1,-1-1 0,0 0 1,0 0-1,0-1 0,-1 1 1,0-2-1,0 1 1,0-1-1,-15 8 0,-34 14-2735,28-18-2176,3-2-3355,7-5-1599</inkml:trace>
</inkml:ink>
</file>

<file path=ppt/ink/ink6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9:37.17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103 213 8,'13'-64'12527,"-11"37"-4954,-5 67-6884,-2 0 1,-2 0-1,-17 60 0,17-73-511,4-12-31,-1-1 0,0 1 0,-1 0 0,0-1 0,-2 0 0,1-1 0,-2 1 0,1-1 0,-13 14 0,17-74 2127,9-1-2246,1 1-1,2 0 1,3 1 0,1 0-1,3 0 1,1 2 0,32-58-1,-49 102-27,26-41-222,-25 40 217,-1 0-1,1 1 0,-1-1 0,1 1 0,0-1 0,-1 0 0,1 1 0,0-1 0,-1 1 1,1 0-1,0-1 0,0 1 0,0 0 0,-1-1 0,1 1 0,0 0 0,0 0 0,0 0 0,-1 0 1,1 0-1,0 0 0,0 0 0,0 0 0,0 0 0,0 0 0,-1 0 0,1 0 0,0 1 1,0-1-1,0 0 0,-1 0 0,1 1 0,0-1 0,0 1 0,-1-1 0,1 1 0,0-1 0,-1 1 1,1-1-1,-1 1 0,1 0 0,-1-1 0,1 1 0,-1 0 0,1-1 0,-1 1 0,1 0 1,-1 1-1,26 46-67,-3 0 0,-2 2 0,27 91 0,-14-36 30,6 28-3496</inkml:trace>
</inkml:ink>
</file>

<file path=ppt/ink/ink6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9:37.50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1 117 9002,'0'-11'9890,"0"10"-9560,13-13 2190,17-6-2489,-5 6 265,0 2 1,52-18-1,-6 16-1833,-64 14 575,0-1 0,0 1 0,0 1 0,0 0 1,0 0-1,0 0 0,8 3 0,2 5-6053,-4 4 608</inkml:trace>
</inkml:ink>
</file>

<file path=ppt/ink/ink6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9:38.43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1 516 10234,'8'-28'7295,"1"3"-3773,-4 13-3118,1-1 0,1 2 0,0-1 1,10-11-1,22-25 276,-25 33-408,0-1 0,-1 0 0,-2-1 0,1-1 0,-2 0 0,10-22 0,-20 39-263,0 1 1,0 0-1,0 0 0,1 0 0,-1 0 1,0-1-1,0 1 0,0 0 0,0 0 0,0 0 1,0 0-1,0-1 0,-1 1 0,1 0 1,0 0-1,0 0 0,0 0 0,0 0 1,0-1-1,0 1 0,0 0 0,0 0 0,0 0 1,0 0-1,0 0 0,-1 0 0,1-1 1,0 1-1,0 0 0,0 0 0,0 0 1,0 0-1,0 0 0,-1 0 0,1 0 0,0 0 1,0 0-1,0 0 0,0 0 0,-1 0 1,1 0-1,0-1 0,0 1 0,0 0 1,0 0-1,0 1 0,-1-1 0,1 0 0,0 0 1,0 0-1,0 0 0,0 0 0,-1 0 1,1 0-1,0 0 0,0 0 0,0 0 1,0 0-1,-1 0 0,-18 7-3,-19 14-195,37-21 208,-6 3-32,1 1 0,0 0 0,0 0 1,0 1-1,0-1 0,-8 10 0,13-13 6,1 0 0,-1 1 0,0-1 0,1 0 1,-1 0-1,1 1 0,-1-1 0,1 0 0,-1 1 0,1-1 0,0 1 0,0-1 0,0 1 0,0-1 0,0 0 0,0 1 0,0-1 1,0 1-1,0-1 0,1 1 0,-1-1 0,1 0 0,-1 1 0,1-1 0,-1 0 0,1 0 0,0 1 0,0-1 0,0 0 0,-1 0 0,1 0 1,0 0-1,0 0 0,1 0 0,-1 0 0,0 0 0,0 0 0,0-1 0,1 1 0,0 0 0,17 13 15,-5-4-84,0 0 0,-1 0 0,-1 2 0,0-1 0,16 20-1,-26-27 45,1 0-1,-1 0 1,0 0-1,0 1 0,0-1 1,0 0-1,-1 1 0,0-1 1,0 1-1,0 0 1,0-1-1,-1 1 0,0 0 1,0-1-1,0 1 0,0 0 1,-1-1-1,0 1 1,0 0-1,0-1 0,-1 1 1,1-1-1,-1 0 0,-3 7 1,-40 64-108,56-94 604,-4 6-492,0 0 1,1 1-1,1 0 0,13-16 0,70-54-89,-57 52 244,56-59 1,-90 87-96,1 0 1,-1 0 0,0 0 0,0 0 0,0 0 0,0 0-1,0 0 1,0 0 0,0 0 0,-1 0 0,1-1 0,-1 1-1,1 0 1,-1 0 0,0-1 0,0 1 0,0 0 0,-1-3-1,1 4-27,0 0 0,-1 0 0,1 0-1,-1 0 1,1 1 0,-1-1 0,1 0-1,-1 0 1,1 1 0,-1-1 0,0 0-1,1 1 1,-1-1 0,0 1-1,0-1 1,1 1 0,-1-1 0,0 1-1,0 0 1,0-1 0,0 1 0,1 0-1,-1-1 1,0 1 0,0 0-1,0 0 1,0 0 0,0 0 0,0 0-1,0 0 1,0 0 0,0 0 0,1 0-1,-1 1 1,0-1 0,0 0 0,0 1-1,0-1 1,0 0 0,1 1-1,-1-1 1,0 1 0,0-1 0,1 1-1,-2 0 1,0 0-14,1 1-1,-1-1 0,1 0 1,-1 0-1,1 1 1,0-1-1,0 1 1,-1 0-1,1-1 1,0 1-1,0 0 0,0-1 1,1 1-1,-1 0 1,0 0-1,1 0 1,-1 0-1,1 0 1,0 0-1,-1-1 0,1 1 1,0 0-1,0 0 1,0 0-1,1 0 1,-1 0-1,0 0 0,1 2 1,20 65-41,-12-43 17,-6-16 32,0-1-1,-1 1 1,0 0-1,-1 0 1,0 0-1,0 0 1,-2 14-1,1-21-1,-1 0 0,0 1 0,1-1 0,-1-1 0,-1 1 0,1 0 0,0 0 0,-1 0 0,1-1-1,-1 1 1,0 0 0,0-1 0,0 0 0,0 1 0,0-1 0,-1 0 0,1 0 0,-1 0 0,1-1 0,-1 1-1,0 0 1,1-1 0,-1 0 0,0 0 0,0 0 0,0 0 0,0 0 0,-4 0 0,7-1 2,-44 6-22,43-6 26,-1 0 0,1 0 0,0 0 1,0 0-1,0 0 0,0 0 0,0-1 0,0 1 0,0 0 1,0 0-1,0-1 0,0 1 0,0-1 0,0 1 1,0-1-1,0 1 0,0-1 0,1 0 0,-1 1 1,0-1-1,0 0 0,1 0 0,-1 1 0,0-1 1,1 0-1,-1 0 0,0 0 0,1 0 0,0 0 0,-1 0 1,1 0-1,0 0 0,-1 0 0,1 0 0,0 0 1,0 0-1,0-2 0,47-4-703,9 1 650,99-23 0,-136 24 96,0-1 0,-1-1 0,0 0 1,0-1-1,-1-1 0,0-1 0,-1-1 1,30-24-1,-45 35-31,-1 0 1,1 0-1,-1-1 0,1 1 1,-1 0-1,1-1 0,-1 1 0,1-1 1,-1 1-1,1-1 0,-1 1 1,1-1-1,-1 1 0,0-1 1,1 1-1,-1-1 0,0 1 1,0-1-1,1 0 0,-1 1 1,0-1-1,0 1 0,0-1 0,0 0 1,0 1-1,0-1 0,0 0 1,0 1-1,0-1 0,0 0 1,0 1-1,0-1 0,-1 0 1,-20-4 53,-33 12-168,49-5 91,-1 0 0,0 0 0,1 0 0,-1 1 0,1 0 0,0 0 0,0 1 0,0 0 0,0-1 0,1 1 0,-1 1 0,1-1 0,0 1 0,1 0 0,-5 6 0,6-8 6,1 0 0,0 0-1,0 1 1,0-1 0,0 0 0,1 0 0,-1 1-1,1-1 1,0 0 0,0 1 0,0-1 0,0 0 0,0 1-1,1-1 1,0 0 0,0 0 0,0 1 0,0-1-1,0 0 1,0 0 0,1 0 0,-1 0 0,1-1-1,0 1 1,0 0 0,0-1 0,0 1 0,1-1 0,2 3-1,-1-1 9,0 0-1,0-1 1,0 1-1,1-1 1,-1 0-1,1 0 1,-1 0-1,1-1 1,0 0-1,0 0 1,0 0-1,0-1 1,1 1-1,-1-1 1,0 0-1,1-1 1,5 1-1,-3-2 9,0 0-1,-1 0 0,1-1 1,-1 0-1,1 0 0,-1-1 1,0 0-1,0 0 0,0 0 1,11-9-1,3-5 31,0 0 1,-2-1-1,0-1 1,-1-1-1,29-41 0,-29 37 22,-2-1-1,0 0 1,-2-2-1,-1 1 0,-1-2 1,-1 0-1,-2 0 0,0 0 1,-2-1-1,3-31 0,-10 55-15,0-1 0,0 1 0,-1 0-1,1-1 1,-1 1 0,-1 0 0,1 0-1,-4-9 1,5 14-42,-1-1 0,1 0 0,0 1 0,0-1-1,-1 1 1,1-1 0,-1 0 0,1 1 0,0-1 0,-1 1 0,1-1 0,-1 1-1,1 0 1,-1-1 0,1 1 0,-1-1 0,0 1 0,1 0 0,-1-1 0,1 1-1,-1 0 1,0 0 0,1 0 0,-1-1 0,0 1 0,0 0 0,-1 1-16,1-1 1,0 1 0,0 0-1,-1 0 1,1 0 0,0 0-1,0 0 1,0 0 0,0 0 0,0 0-1,0 0 1,0 0 0,1 0-1,-1 1 1,0-1 0,1 0-1,-1 0 1,0 3 0,-9 19-11,1 1 1,1 1-1,1 0 1,1 0-1,1 0 1,2 0-1,-2 35 1,5-41 6,0-1-1,1 1 1,1-1 0,0 1 0,2-1 0,0 0 0,1 0 0,1 0-1,0-1 1,18 32 0,-23-47-83,1 1 0,-1-1 0,1 1 0,0-1 0,0 0 0,0 0 0,1 0 0,-1 0 0,0 0 0,1-1 0,-1 1-1,1-1 1,-1 1 0,1-1 0,0 0 0,0 0 0,0 0 0,-1-1 0,1 1 0,0 0 0,0-1 0,0 0 0,0 0 0,0 0 0,0 0 0,0 0 0,0-1 0,0 1 0,0-1 0,0 0 0,-1 0 0,1 0 0,3-1-1,0-1-842,1 0 0,-1-1-1,0 1 1,0-1 0,9-8-1,-10 7-1012,0 0-1,0 0 0,0 0 1,-1-1-1,5-8 0,2-9-4126</inkml:trace>
</inkml:ink>
</file>

<file path=ppt/ink/ink6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9:38.75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29 13715,'57'-8'10981,"61"-9"-10925,-95 15-2344,0 1-1,0 0 1,28 4-1,-20 2-7820</inkml:trace>
</inkml:ink>
</file>

<file path=ppt/ink/ink6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9:39.39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18 412 16828,'-17'-108'8232,"22"186"-8330,-6-59 128,2 1 1,1-1 0,0 0 0,2 1 0,10 32 0,-14-51-18,0 0 1,1 0-1,-1 0 0,1 0 1,-1 0-1,1 0 1,0 0-1,-1 0 1,1-1-1,0 1 0,-1 0 1,1 0-1,0-1 1,0 1-1,0-1 1,0 1-1,0 0 1,0-1-1,0 0 0,0 1 1,0-1-1,0 0 1,0 1-1,0-1 1,0 0-1,0 0 0,1 0 1,1 0 33,1 0-1,-1-1 1,0 0 0,1 1 0,-1-1-1,0 0 1,0-1 0,6-2 0,2-2 77,0-1 0,0-1 0,15-14 0,-4 1-30,-1-1-1,-1-1 1,-1-1-1,-1-1 1,-1-1 0,18-37-1,-56 100-770,19-30 672,0 0-1,1 0 1,0 0 0,0 0 0,0 0 0,1 1 0,1-1-1,-1 0 1,1 0 0,0 0 0,0 0 0,1 0 0,0 0 0,1 0-1,-1-1 1,1 1 0,0-1 0,8 12 0,-7-13 12,0 0 1,0 0-1,0 0 1,0-1-1,1 1 0,-1-1 1,1 0-1,0-1 1,0 1-1,1-1 0,-1 0 1,1 0-1,0-1 1,-1 0-1,1 0 0,0 0 1,0-1-1,1 1 1,-1-2-1,0 1 1,12-1-1,-6-1 11,-1 0 0,1-1-1,-1-1 1,0 0 0,0-1 0,0 0 0,0 0 0,0-1-1,-1-1 1,0 0 0,0 0 0,-1-1 0,0 0-1,0 0 1,0-1 0,-1-1 0,0 1 0,-1-1-1,0-1 1,0 1 0,-1-1 0,8-17 0,-1-2 18,-1-1 1,-1 0-1,-1 0 1,-2-1-1,-2-1 1,0 1-1,0-35 0,-3 39-32,-1 18 13,-1 0 1,0 0-1,-1 0 0,0-1 0,0 1 0,-2-10 0,-25 72-519,17-17 498,1 1-1,2 0 1,2 0 0,1 1 0,2-1 0,1 1 0,2 0 0,2 0 0,15 73-1,-16-103 8,1 0 1,-1 1-1,2-1 0,-1-1 0,1 1 0,0 0 0,1-1 0,-1 0 0,7 7 0,-9-11-10,1-1-1,0 0 0,0 1 0,-1-1 1,1 0-1,0 0 0,1 0 0,-1-1 1,0 1-1,1-1 0,-1 0 1,0 0-1,1 0 0,-1 0 0,1-1 1,0 1-1,-1-1 0,1 0 0,-1 0 1,1 0-1,0-1 0,-1 1 0,7-2 1,6-4 9,0-1 0,0 0 0,-1-1 0,1-1 1,-2 0-1,1-1 0,-2-1 0,1 0 0,-1-1 0,-1 0 1,0-1-1,-1 0 0,0-1 0,-1 0 0,10-19 0,-16 23-18,-8 19-163,-7 27 26,10-32 153,1 0 1,0 0-1,0 1 0,0-1 0,0 0 0,1 1 1,0-1-1,-1 0 0,2 0 0,-1 0 0,0 0 1,1 0-1,0 0 0,0 0 0,0 0 0,0 0 1,3 3-1,-2-5 4,1 0 1,-1 1 0,0-1-1,1 0 1,0-1 0,-1 1-1,1-1 1,0 1 0,0-1-1,0 0 1,0-1 0,0 1-1,0-1 1,0 0 0,0 1-1,0-2 1,0 1 0,5-1-1,10-2-70,0 0-1,0 0 1,0-2-1,-1 0 1,24-11-1,-30 11-721,-1-1 1,0-1-1,17-11 0,-22 13-574,0 0 0,0-1 0,-1 0-1,1 0 1,-1 0 0,6-10 0,-2-5-7124</inkml:trace>
</inkml:ink>
</file>

<file path=ppt/ink/ink6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9:39.73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64 40 13091,'-22'-24'8440,"19"22"-7989,1 1-1,-1-1 1,0 0-1,0 1 0,0-1 1,-1 1-1,1 0 1,0 0-1,0 0 1,-1 0-1,-3 0 0,20 33-578,-1 2 89,-2 1-1,-1 1 0,-1 0 0,-2 0 0,2 58 0,-8-23-546,-17 135 0,15-202 608,1 0 0,1 1 0,-1-1 0,0 0 0,1 1 0,0-1 0,0 0 0,1 1 0,-1-1 0,1 1-1,0-1 1,0 0 0,0 0 0,1 0 0,-1 1 0,1-1 0,0-1 0,0 1 0,0 0 0,5 5 0,0 5 16,9 15 742,-16-29-832,1 0 1,-1 1 0,1-1-1,-1 0 1,1 1-1,-1-1 1,1 0 0,-1 0-1,1 1 1,-1-1 0,1 0-1,-1 0 1,1 0 0,-1 0-1,1 0 1,0 0 0,-1 0-1,1 0 1,-1 0-1,1 0 1,-1 0 0,1 0-1,0 0 1,-1 0 0,1 0-1,-1-1 1,1 1 0,-1 0-1,1 0 1,-1-1 0,1 1-1,-1 0 1,1-1-1,-1 1 1,0-1 0,1 1-1,-1 0 1,1-1 0,-1 1-1,0-1 1,1 1 0,-1-1-1,0 1 1,0-1 0,0 1-1,1-1 1,-1 0-1,0 1 1,0-1 0</inkml:trace>
</inkml:ink>
</file>

<file path=ppt/ink/ink6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9:40.11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19228,'4'4'5131,"8"35"-3563,-8-21-1690,0-1-1,-1 0 1,1 19-1,-6 1-6,-1-1-1,-2 1 0,-16 62 1,21-93-4018,7-18-6029,1 0-412</inkml:trace>
</inkml:ink>
</file>

<file path=ppt/ink/ink6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9:40.44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36 51 14107,'-1'-4'1066,"-1"-1"-1,0 1 1,0 0 0,0 0 0,-1 1-1,1-1 1,-1 0 0,0 1 0,-7-7-1,5 5 182,7 5-335,2 2-955,0 0-1,-1 0 1,1 0-1,-1 1 1,1-1-1,-1 1 1,4 4-1,0 10-3639,-14 3-7739</inkml:trace>
</inkml:ink>
</file>

<file path=ppt/ink/ink6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9:40.77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364 40 17772,'-2'-4'1712,"2"0"-224,0-3-63,2 2-329,1 2-400,-1-2-304,4 2-256,1 0-96,-4 0-24,3 1-48,-3 2 0,-1 2-88,-2-1-232,0 2-424,-3 2-752,-4 5-1425,-4 0-3024,-3 1-6290</inkml:trace>
  <inkml:trace contextRef="#ctx0" brushRef="#br0" timeOffset="1">12 218 11010,'-1'1'293,"0"1"486,-1 1 0,1-1 0,0 0 1,0 1-1,0-1 0,0 1 0,0 0 0,1-1 0,-1 1 0,1 3 0,0-5-638,1 0 0,-1 0 0,1 0 0,0 0 0,0-1 0,-1 1 0,1 0 0,0 0 0,0-1 0,0 1 0,0 0 0,0-1 0,0 1 0,0-1 0,0 1 0,0-1 0,0 1 0,0-1 0,0 0 0,0 0 0,0 1 0,0-1 0,0 0 0,0 0 0,1 0 0,-1 0 0,0 0 0,2-1 0,18 0 185,0-1 0,-1 0-1,1-2 1,31-9 0,2 0-242,149-23-1190,-117 25-7309,-52 6-3458</inkml:trace>
</inkml:ink>
</file>

<file path=ppt/ink/ink6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9:42.29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12 383 13027,'-1'-2'1043,"0"0"-335,0 1 0,0 0 0,0 0 0,0-1 0,0 1 0,0-1 0,0 1 0,1-1 1,-1 1-1,1-1 0,-1 1 0,1-1 0,-1-3 0,2 4-636,0-1 0,0 1 0,0 0 0,0-1 0,0 1 0,0 0 0,0 0 0,1 0 0,-1-1 0,0 2 0,1-1 0,-1 0 0,0 0 0,1 0 0,-1 0 0,4 0 0,28-17-7,1 2 0,0 1 1,1 2-1,63-15 0,-128 76-342,-23 13 335,36-43-64,0 1 0,-23 33 0,37-47 5,0 0-1,0 1 0,0-1 1,1 1-1,-1-1 0,1 1 1,1 0-1,-1 0 0,1 0 1,0 0-1,1 0 0,-1 0 0,1 0 1,0 0-1,2 10 0,-2-14 7,1-1-1,-1 1 0,1-1 1,-1 1-1,1-1 0,-1 0 0,1 1 1,0-1-1,0 0 0,0 1 1,0-1-1,0 0 0,0 0 0,0 0 1,0 0-1,0 0 0,1 0 0,-1 0 1,0 0-1,1-1 0,1 2 1,1-1 11,0 1 1,0-1-1,1-1 1,-1 1 0,0 0-1,0-1 1,9 0-1,6-2 54,0-1-1,32-9 1,-41 9-61,44-10 26,146-43 21,-163 43-22,0-1 1,-2-2-1,46-27 1,-80 42-26,1 1 1,-1-1-1,0 0 0,0 0 1,1 1-1,-1-1 1,0 0-1,0 0 0,0 0 1,0 0-1,0 0 0,0-1 1,0 1-1,-1 0 1,1 0-1,0-1 0,-1 1 1,1 0-1,0-3 1,-1 3-11,0 0 0,0 1-1,-1-1 1,1 0 0,0 0 0,-1 1 0,1-1 0,-1 0 0,1 0 0,-1 1 0,1-1 0,-1 1 0,1-1 0,-1 0 0,0 1 0,1-1 0,-1 1 0,0 0 0,0-1 0,1 1 0,-1-1 0,0 1 0,0 0 0,0-1 0,-5-1-34,0 1-1,0-1 1,-1 1-1,1 0 1,0 1-1,0-1 1,-11 2 0,1 1 20,0 1 1,0 1 0,1 0-1,0 1 1,-1 0 0,2 2-1,-1-1 1,1 2-1,0 0 1,0 1 0,-19 16-1,31-23 14,0-1 0,0 1 0,0-1 0,1 1 0,-1 0-1,1-1 1,-1 1 0,1 0 0,-1 0 0,1 0 0,0 0-1,0 1 1,0-1 0,0 0 0,1 0 0,-1 1 0,0-1-1,1 0 1,0 1 0,-1-1 0,1 0 0,0 1 0,0-1-1,1 1 1,-1-1 0,0 0 0,1 1 0,-1-1 0,1 0-1,0 1 1,0-1 0,2 4 0,-1-3 7,1-1 1,-1 1-1,1-1 0,-1 0 1,1 0-1,0 0 0,0 0 1,0 0-1,0-1 1,0 1-1,1-1 0,-1 0 1,0 0-1,1 0 0,-1 0 1,1 0-1,-1-1 0,1 0 1,-1 0-1,1 0 0,5-1 1,8-1 28,-1-1 1,0 0 0,1-1-1,-2-1 1,1-1-1,0 0 1,-1-1-1,-1-1 1,1 0-1,-1-1 1,25-20 0,-39 29-44,0 0-1,0 0 1,0 0 0,0 0 0,0 0 0,0 0 0,0 0 0,0 0 0,0 1 0,0-1 0,0 0 0,0 0 0,0 0 0,0 0 0,0 0 0,1 0 0,-1 0 0,0 0 0,0 0 0,0 0 0,0 0-1,0 0 1,0 0 0,0 1 0,0-1 0,0 0 0,1 0 0,-1 0 0,0 0 0,0 0 0,0 0 0,0 0 0,0 0 0,0 0 0,0 0 0,1 0 0,-1 0 0,0 0 0,0 0 0,0 0 0,0-1-1,0 1 1,0 0 0,0 0 0,0 0 0,1 0 0,1 19-196,-1-14 204,1 1 0,-1 0 0,2-1 0,-1 1 0,1-1 0,-1 0 0,2 0 1,-1 0-1,0 0 0,1 0 0,5 5 0,-7-9 6,1 1-1,-1-1 1,0 1 0,0-1-1,1 0 1,-1 0 0,1 0-1,-1 0 1,1 0 0,-1 0-1,1-1 1,-1 1 0,1-1-1,0 0 1,-1 0 0,1 0-1,0 0 1,-1 0 0,1-1-1,0 1 1,-1-1 0,1 1-1,-1-1 1,1 0 0,-1 0-1,1 0 1,2-3 0,14-7 17,-1-1 0,0-1 0,-1 0 0,-1-1 0,0-1 0,-1-1 0,0 0 0,-1-1 1,20-33-1,-14 16 23,-1-1 1,-2 0 0,-1-2-1,16-54 1,-29 81-16,0 0 0,0 0 0,-1-1 0,0 1 0,-1-1-1,0 1 1,-1-1 0,0 0 0,0 1 0,-5-21 0,5 31-28,0 0 1,0-1-1,0 1 1,0 0-1,0-1 0,0 1 1,0 0-1,0-1 0,0 1 1,-1 0-1,1 0 1,0-1-1,0 1 0,0 0 1,0 0-1,-1-1 1,1 1-1,0 0 0,0 0 1,-1-1-1,1 1 0,0 0 1,-1 0-1,1 0 1,0 0-1,0 0 0,-1-1 1,1 1-1,0 0 1,-1 0-1,1 0 0,0 0 1,-1 0-1,1 0 0,0 0 1,-1 0-1,1 0 1,-1 0-1,-10 11-68,-7 22-102,18-32 174,-8 20-13,1 0 0,1 1 0,1-1 1,1 1-1,1 1 0,1-1 0,1 0 1,1 1-1,0-1 0,2 1 0,1-1 1,1 0-1,0 0 0,2-1 0,13 34 1,-18-51-4,1 1 1,1-1-1,-1 0 0,0 1 1,1-1-1,0 0 1,0 0-1,0-1 1,0 1-1,1-1 0,0 1 1,-1-1-1,1 0 1,0-1-1,1 1 1,-1 0-1,0-1 1,1 0-1,-1 0 0,1-1 1,0 1-1,-1-1 1,1 0-1,9 1 1,-8-3-3,0 1 1,1-1-1,-1 0 1,0 0-1,0-1 1,0 0-1,0 0 1,-1 0-1,1-1 1,0 0-1,-1 0 1,0 0-1,0-1 1,0 0-1,0 0 1,0 0-1,-1 0 1,0-1-1,5-6 1,-3 4 16,-1 1 0,0-1 0,0 0 0,0 0 0,-1-1 0,0 1 0,-1-1 1,0 0-1,3-12 0,-6 28-77,0 0 0,1 0 0,0 0 0,0 0 0,0-1 0,1 1 0,1 0 0,-1-1 0,1 1 0,0-1 0,5 8 0,-6-12 78,1 1 1,0-1-1,0 1 0,0-1 0,1 0 0,-1 0 0,1-1 0,-1 1 0,1-1 1,0 0-1,0 0 0,0 0 0,0 0 0,1-1 0,-1 1 0,0-1 0,0 0 1,1-1-1,-1 1 0,1-1 0,8 0 0,-1 0 17,1-1 0,0 0-1,0-1 1,-1 0 0,1-1 0,-1 0 0,0-1-1,1-1 1,-2 0 0,1 0 0,-1-1 0,0-1-1,0 0 1,0 0 0,-1-1 0,-1-1 0,1 1-1,15-20 1,-20 2 113,-5 14-64,0 12-72,0-1 1,0 1-1,0 0 0,0 0 0,0 0 0,0 0 0,0 0 1,0 0-1,0 0 0,0 0 0,0-1 0,0 1 0,0 0 1,0 0-1,0 0 0,0 0 0,0 0 0,0 0 1,0 0-1,0 0 0,-1 0 0,1 0 0,0 0 0,0-1 1,0 1-1,0 0 0,0 0 0,0 0 0,0 0 0,0 0 1,0 0-1,-1 0 0,1 0 0,0 0 0,0 0 1,0 0-1,0 0 0,0 0 0,0 0 0,0 0 0,0 0 1,-1 0-1,1 0 0,0 0 0,0 0 0,0 0 1,0 0-1,0 0 0,0 0 0,0 0 0,0 0 0,0 0 1,-1 0-1,1 0 0,0 1 0,0-1 0,0 0 0,0 0 1,0 0-1,0 0 0,0 0 0,0 0 0,0 0 1,-1 2-20,0-1 0,0 1 0,1-1 0,-1 1 0,1 0 0,-1-1 0,1 1 0,0-1 0,-1 1 0,1 0 0,0-1 0,0 1 0,0 0 0,0-1 0,1 1 0,-1 0 0,0-1 0,1 1 0,-1 0 0,1-1 0,0 2 0,15 32-4,-14-31 27,1 0 0,0-1 0,0 0-1,1 1 1,-1-1 0,1 0 0,-1-1 0,1 1-1,0-1 1,0 1 0,0-1 0,0 0 0,1-1-1,-1 1 1,1-1 0,-1 0 0,1 0 0,-1 0-1,1 0 1,-1-1 0,1 0 0,-1 0 0,1 0-1,0-1 1,-1 1 0,1-1 0,-1 0 0,1-1-1,5-1 1,-7 2 1,1 0 0,-1 0 0,1-1 0,-1 1 0,0-1 0,1 1 0,-1-1 0,0 0 0,0-1 0,-1 1 0,1 0 0,0-1 0,-1 1 0,1-1 0,-1 0 0,0 0 0,0 0 0,0 0 0,0 0 0,-1 0 0,1-1 0,-1 1 0,0 0 0,0-1 0,0 1 0,0-1 0,-1 0 0,1 1 0,-1-1 0,0 1 0,0-1 0,0 0 0,-1 1 0,1-1 0,-1 1 0,0-1 0,-1-4 0,0 4-13,0 0 0,-1 0 0,1 1 0,-1-1 0,0 0-1,0 1 1,0 0 0,-1 0 0,1 0 0,-1 0 0,1 0 0,-1 1-1,0 0 1,0-1 0,0 1 0,-1 1 0,1-1 0,0 1-1,-1-1 1,1 1 0,-6 0 0,-2-1-4,0 0 1,1 1-1,-1 1 0,0 0 1,0 0-1,-23 5 0,30-3 0,0-1-1,0 1 1,1 0-1,-1 1 1,0-1-1,1 1 1,-1 0-1,1 0 1,-6 6-1,9-8 10,0-1 0,0 1-1,0 0 1,1 0 0,-1 0 0,0 0-1,1-1 1,-1 1 0,1 0-1,-1 0 1,1 0 0,-1 0 0,1 0-1,-1 0 1,1 0 0,0 0-1,0 1 1,0-1 0,0 0 0,-1 0-1,1 0 1,1 0 0,-1 0-1,0 0 1,0 0 0,0 0 0,0 0-1,1 1 1,-1-1 0,1 0-1,-1 0 1,1 0 0,-1 0 0,1-1-1,-1 1 1,1 0 0,0 0-1,-1 0 1,1 0 0,0-1 0,0 1-1,0 0 1,0-1 0,0 1-1,0 0 1,0-1 0,0 1 0,0-1-1,0 0 1,0 1 0,0-1-1,2 0 1,7 4-11,1-1-1,0-1 1,0 0 0,0-1-1,0 0 1,0-1 0,0 0-1,0 0 1,0-1-1,0-1 1,14-3 0,-11 2 3,0 1 1,0 0 0,1 1 0,-1 1-1,0 0 1,25 4 0,-35-3 1,-1 0 0,1 0 0,0 1 0,-1-1 1,1 1-1,-1 0 0,0 0 0,1 0 0,-1 1 0,0-1 1,0 1-1,-1 0 0,1-1 0,0 1 0,3 6 1,24 22 10,-28-30 10,0 0-1,0 0 0,0 0 0,0-1 1,1 1-1,-1-1 0,0 0 0,0 1 0,0-1 1,1 0-1,-1 0 0,0 0 0,1-1 1,-1 1-1,0 0 0,0-1 0,0 0 0,0 1 1,1-1-1,-1 0 0,0 0 0,0 0 1,0 0-1,-1-1 0,1 1 0,0-1 1,0 1-1,1-3 0,11-8 48,0 0 0,16-22 0,-19 22-6,-10 11-61,-1 0 1,1 0 0,0 0 0,0 0 0,0 0 0,0 0 0,0 0 0,0 0 0,0 1 0,0-1 0,0 0 0,0 1 0,0-1 0,1 1 0,-1-1 0,0 1 0,1-1 0,-1 1 0,0 0-1,0 0 1,1-1 0,-1 1 0,0 0 0,1 0 0,-1 1 0,0-1 0,1 0 0,1 1 0,0 1-6,0 0-1,0 0 1,0 0 0,0 1 0,-1-1 0,1 1-1,0 0 1,2 4 0,-4-5 16,1 1 0,0 0 0,0-1 0,1 0 0,-1 1 0,0-1 0,1 0 0,-1 0 0,1 0 0,0 0 0,-1-1 0,1 1 0,0-1 0,0 0 0,0 0 0,4 2 0,2-3-121,0-1 1,-1 1-1,1-2 0,-1 1 1,1-1-1,-1 0 0,0-1 1,11-4-1,8-7-3175,-4-1-3888,-9 2-4453</inkml:trace>
</inkml:ink>
</file>

<file path=ppt/ink/ink6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9:42.62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27 25 16331,'-9'-5'1489,"2"0"-225,-4 0 8,11 1-23,0 2-313,7 2-368,-1-2-320,-1 1-168,6 1-48,0 1-40,-4 3-8,2 0-72,-7 1-192,-2 0-256,-2 3-624,-9 0-1505,-3 5-3824,-6-2-5706</inkml:trace>
</inkml:ink>
</file>

<file path=ppt/ink/ink6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3:59:43.00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54 1 19788,'-31'9'654,"29"-9"-558,1 1 1,0-1-1,0 1 1,-1-1-1,1 1 0,0-1 1,0 1-1,0 0 1,0-1-1,0 1 1,0 0-1,0 0 1,0 0-1,0 0 0,0 0 1,0 0-1,1 0 1,-1 0-1,0 0 1,1 0-1,-1 2 0,43 3 1672,13-4-1031,100-8 1,-40 0-1967,-82 6-2827,47 5 1,-54-1-7554</inkml:trace>
</inkml:ink>
</file>

<file path=ppt/ink/ink6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0:31.49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43 29 8,'-3'7'13425,"1"8"-9867,1 3-3299,1-17-412,-1 1-1,1 0 1,1-1 0,-1 1-1,0 0 1,0-1 0,1 1 0,-1 0-1,1-1 1,-1 1 0,1-1 0,0 1-1,0 1 1,0-3 205,0 1-1,-1-1 1,1 1 0,0-1 0,-1 0-1,1 1 1,0-1 0,-1 0 0,1 0-1,0 1 1,0-1 0,-1 0 0,1 0-1,0 0 1,0 0 0,-1 0 0,1 0-1,0 0 1,0 0 0,-1 0-1,1 0 1,0-1 0,0 1 0,-1 0-1,1 0 1,0-1 0,-1 1 0,1 0-1,0-1 1,-1 1 0,2-2 0,4-1 504,0-1 0,0 0 0,0-1 0,-1 0 0,9-8 0,-13 12-476,0 0 0,0-1 0,0 1 1,0 0-1,0-1 0,0 1 0,0-1 0,0 1 0,0-1 0,0 1 1,-1-1-1,1 0 0,-1 1 0,1-1 0,-1 0 0,0 1 1,0-1-1,0 0 0,0 1 0,0-1 0,0 0 0,0 1 1,0-1-1,-1 0 0,1 0 0,0 1 0,-1-1 0,0 1 1,1-1-1,-3-2 0,2 3-56,-1 0 0,1 0 1,0 1-1,-1-1 0,1 1 1,-1-1-1,0 1 0,1-1 1,-1 1-1,1 0 0,-1 0 1,0 0-1,1 0 0,-1 0 1,0 0-1,1 0 0,-1 1 1,1-1-1,-1 0 0,0 1 1,1-1-1,-1 1 0,1 0 1,0-1-1,-3 3 0,-36 21-383,15 10 207,24-33 144,0 0 0,0 0 0,1 0 0,-1 0 1,0 1-1,1-1 0,-1 0 0,1 0 1,-1 1-1,1-1 0,0 1 0,-1-1 0,1 0 1,0 1-1,0-1 0,0 0 0,0 1 0,0-1 1,0 1-1,1-1 0,-1 0 0,0 1 1,1-1-1,-1 0 0,1 1 0,1 1 0,-1-2 26,1-1 0,0 1 0,-1-1 0,1 0 0,0 0 0,0 0 0,-1 0 0,1 0-1,0 0 1,0-1 0,-1 1 0,1-1 0,0 1 0,-1-1 0,1 1 0,0-1 0,-1 0-1,1 0 1,-1 0 0,0 0 0,3-2 0,-2 2 91,1 0 0,-1-1-1,1 1 1,-1-1 0,0 0 0,0 0-1,1 0 1,-2 0 0,1 0 0,0 0 0,0-1-1,-1 1 1,2-4 0,-3 7-100,0-1 0,0 0 0,-1 1 0,1-1 1,0 0-1,-1 1 0,1-1 0,-1 0 0,1 1 0,0-1 1,-1 0-1,1 0 0,-1 1 0,1-1 0,-1 0 0,1 0 0,-1 0 1,1 0-1,-1 0 0,1 0 0,-1 0 0,1 0 0,-1 0 0,1 0 1,-1 0-1,1 0 0,-1 0 0,1 0 0,0 0 0,-1 0 1,1 0-1,-1-1 0,1 1 0,-1 0 0,1 0 0,-1-1 0,1 1 1,0 0-1,-1-1 0,1 1 0,0 0 0,-1-1 0,1 1 0,0 0 1,-1-1-1,1 1 0,0-1 0,0 1 0,0-1 0,-1 1 1,1-1-1,0 1 0,0 0 0,0-1 0,0 1 0,0-1 0,0 1 1,0-1-1,0 1 0,0-1 0,0 1 0,0-1 0,0 1 0,0-1 1,0 1-1,0-1 0,1 1 0,-1-1 0,-17 15-3517,5 0-6123</inkml:trace>
</inkml:ink>
</file>

<file path=ppt/ink/ink6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0:35.73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52 137 4049,'-1'-2'1007,"0"-1"0,0 1-1,1-1 1,-1 1 0,0-1 0,1 1 0,0-1 0,-1 0 0,1 1 0,1-5-1,12-45 5010,-10 45-5413,-1 0 0,1 0 1,-2 0-1,1 0 1,0-11-1,-20 73-326,0 22-256,3 0-1,4 1 1,3 0 0,6 156-1,5-115 149,-3-126-580,1-65-6462,10-9-6650,-4 48 9029</inkml:trace>
</inkml:ink>
</file>

<file path=ppt/ink/ink6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0:36.08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1 210 16,'2'-12'1320,"1"0"1,1 0-1,0 1 0,0-1 1,1 1-1,0 0 1,1 1-1,1-1 0,-1 1 1,2 0-1,-1 1 0,10-9 1,-10 11-792,0 1-1,1 0 1,0 0 0,0 1 0,0 0 0,16-7-1,-17 9-489,1 1 0,-1-1 0,0 2-1,1-1 1,-1 1 0,1 0 0,-1 1-1,1-1 1,9 2 0,-14-1-38,0 0 0,0 0 0,0 0 1,0 1-1,0-1 0,-1 1 0,1 0 0,0 0 0,0 0 0,-1 0 1,1 0-1,0 0 0,-1 1 0,0-1 0,1 1 0,-1 0 1,0 0-1,0 0 0,0 0 0,0 0 0,0 0 0,0 0 1,0 1-1,-1-1 0,1 1 0,-1-1 0,0 1 0,0 0 0,0-1 1,0 1-1,0 0 0,-1 0 0,1 0 0,-1-1 0,0 1 1,1 0-1,-2 6 0,0-1 56,0 0 0,-1 1 0,0-1 0,-1 0 0,0 0 0,0 0 0,-1 0 0,1-1 0,-2 1 0,1-1 0,-9 10 0,-2-1 29,-1 0 0,-1-2 1,0 0-1,-28 17 0,-30 25-268,73-55-54,0 0 0,1 1 0,-1 0 0,1-1 0,0 1-1,0 0 1,0 0 0,-1 0 0,2-1 0,-1 1 0,-1 4-1,2-6-53,0 1 0,-1 0 0,1-1-1,0 1 1,0 0 0,0-1 0,1 1 0,-1 0-1,0-1 1,0 1 0,0 0 0,0-1-1,1 1 1,-1-1 0,0 1 0,0 0-1,1-1 1,-1 1 0,0-1 0,1 1-1,-1-1 1,1 1 0,-1-1 0,1 1-1,-1-1 1,1 0 0,-1 1 0,1-1-1,-1 0 1,1 1 0,0-1 0,-1 0 0,1 0-1,-1 1 1,1-1 0,0 0 0,-1 0-1,1 0 1,0 0 0,1 0 0,13 1-7216</inkml:trace>
</inkml:ink>
</file>

<file path=ppt/ink/ink6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0:37.45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8 684 9090,'-2'-3'695,"1"1"-1,0-1 1,0 0 0,0 0-1,1 0 1,-1 1-1,1-1 1,0 0 0,0 0-1,0 0 1,0 0 0,1-5-1,0 3-281,0-1 0,1 1-1,0 0 1,0 0-1,0 0 1,4-7 0,6-4-606,0-1 0,27-26 1,-24 27 982,8-9-551,-2 4 102,-2-1 0,0-1 0,-1-1 0,18-31 0,-35 54-287,0-1 1,0 0-1,-1 0 0,1 1 1,0-1-1,0 0 0,-1 0 0,0 0 1,1 0-1,-1 1 0,0-1 1,0 0-1,0 0 0,0 0 1,0 0-1,0 0 0,0 0 1,-1-2-1,0 3-33,0 0 0,1 0-1,-1 0 1,0 0 0,0 0 0,0 0 0,1 1 0,-1-1 0,0 0-1,0 1 1,0-1 0,0 1 0,0-1 0,0 1 0,0-1 0,-1 1-1,1 0 1,0 0 0,0-1 0,0 1 0,0 0 0,-2 0 0,-3 0-18,0 0 1,0 1-1,0 0 1,1 0-1,-1 0 1,0 1 0,0 0-1,1 0 1,-1 0-1,-5 4 1,-3 3-8,1 0 1,1 1-1,-1 0 0,1 1 1,1 0-1,0 1 1,-9 13-1,17-22-2,1 1 0,0-1 0,0 1 0,0-1 0,0 1 0,1 0 0,0 0 0,-1 0 0,1 0 0,1 0 0,-1 0 0,1 0 0,-1 0 0,1 4 0,1-5 3,0 0-1,0 0 1,0 0 0,0 0 0,0-1 0,0 1-1,1 0 1,-1-1 0,1 1 0,0-1 0,0 0-1,0 0 1,0 1 0,0-1 0,0-1 0,1 1 0,-1 0-1,1 0 1,-1-1 0,1 0 0,5 3 0,1-1 8,1 0 0,-1 0 1,1-1-1,0 0 0,0-1 1,-1 0-1,1-1 0,19-1 1,-19 1-14,1-1 0,0 2 0,-1-1 0,1 2 1,0-1-1,19 7 0,-29-8 2,0 0 0,0 1 1,0-1-1,0 1 0,1-1 1,-1 1-1,-1-1 0,1 1 1,0 0-1,0-1 0,0 1 0,0 0 1,0 0-1,-1 0 0,1 0 1,0 0-1,-1 0 0,1 0 0,-1 0 1,1 0-1,-1 0 0,1 0 1,-1 0-1,0 0 0,1 0 0,-1 1 1,0 0-1,-8 32-75,7-32 78,0 0 1,0 0-1,0 1 1,1-1-1,-1 0 0,1 1 1,-1-1-1,1 0 0,0 1 1,0-1-1,0 1 1,0-1-1,0 0 0,1 5 1,0-6 4,-1-1 0,1 1 0,-1-1 0,1 1 0,0-1-1,0 1 1,-1-1 0,1 1 0,0-1 0,0 0 0,-1 1 0,1-1 0,0 0 0,0 1 0,0-1 0,0 0 0,0 0 0,-1 0 0,1 0 0,0 0 0,0 0 0,0 0-1,0 0 1,0 0 0,-1-1 0,1 1 0,0 0 0,0 0 0,0-1 0,0 1 0,-1-1 0,1 1 0,0-1 0,0 0 0,31-18 34,-29 17-32,38-30 34,-1-1 0,49-53 1,-67 64 13,-25 27-38,0 1 1,0 0 0,1 0 0,-1 1-1,1-1 1,1 0 0,-2 11 0,2-16-14,1 1-1,0 0 1,-1 0 0,1 0 0,0 0 0,0-1-1,0 1 1,0 0 0,0 0 0,1 0 0,-1 0-1,0-1 1,1 1 0,0 0 0,-1 0 0,1-1-1,0 1 1,0-1 0,0 1 0,0 0 0,0-1-1,0 0 1,0 1 0,1-1 0,-1 0 0,0 1-1,1-1 1,-1 0 0,1 0 0,-1 0 0,1 0-1,0 0 1,-1-1 0,1 1 0,0 0 0,0-1-1,-1 0 1,1 1 0,0-1 0,0 0 0,0 0-1,-1 0 1,5 0 0,-2-1 25,0 1 0,0-1-1,0-1 1,1 1 0,-1 0 0,-1-1 0,1 0-1,0 0 1,0 0 0,-1-1 0,1 1 0,-1-1-1,0 1 1,1-1 0,-2 0 0,1-1 0,0 1 0,0 0-1,-1-1 1,0 0 0,0 1 0,0-1 0,0 0-1,2-7 1,-3 9-14,0-1-1,0 1 1,-1 0-1,1 0 1,-1-1-1,1 1 0,-1 0 1,0 0-1,0-1 1,0 1-1,0 0 1,0-1-1,-1 1 1,1 0-1,-1 0 1,1-1-1,-1 1 1,0 0-1,0 0 1,0 0-1,0 0 0,0 0 1,0 0-1,-1 0 1,1 0-1,-1 0 1,1 1-1,-1-1 1,0 1-1,1-1 1,-1 1-1,0-1 1,0 1-1,0 0 1,0 0-1,0 0 0,-1 0 1,1 1-1,0-1 1,0 0-1,0 1 1,-1 0-1,1-1 1,0 1-1,-1 0 1,-3 0-1,4 0-24,0 0-1,0 0 1,0-1-1,1 1 1,-1 0-1,0 1 1,0-1-1,0 0 1,0 0-1,0 1 1,0-1-1,1 1 1,-1 0 0,0-1-1,1 1 1,-1 0-1,0 0 1,1 0-1,-1 0 1,1 0-1,-1 1 1,1-1-1,0 0 1,-1 1-1,1-1 1,0 1-1,0-1 1,-1 3-1,2-2 5,0 0-1,0-1 0,0 1 0,0 0 1,0 0-1,0 0 0,0 0 0,1-1 0,-1 1 1,1 0-1,0 0 0,-1-1 0,1 1 1,0 0-1,0-1 0,0 1 0,0-1 0,0 1 1,0-1-1,1 1 0,-1-1 0,0 0 0,1 0 1,-1 0-1,1 1 0,-1-2 0,1 1 1,0 0-1,2 1 0,4 2-14,0-1-1,1 0 1,0 0-1,-1-1 1,1 0-1,0 0 1,0-1 0,0-1-1,1 1 1,-1-1-1,0-1 1,0 0-1,0 0 1,0 0 0,0-1-1,16-7 1,-1 1 27,-2-1 1,1-1-1,-1-1 0,-1-1 1,22-17-1,-28 19 39,0-1-1,-1-1 1,-1 0 0,0-1-1,-1 0 1,0-1-1,-1-1 1,11-18-1,-18 27 21,-2 0 0,1 0 0,-1 0-1,1 0 1,-2 0 0,1 0 0,-1 0 0,0-1-1,0 1 1,-1-1 0,1 1 0,-1 0-1,-1-1 1,1 1 0,-1-1 0,-1 1-1,1 0 1,-1 0 0,0 0 0,0 0-1,-1 0 1,1 0 0,-2 0 0,1 1 0,0-1-1,-6-5 1,8 10-47,1-1 1,-1 1-1,0 0 0,0 0 0,0-1 1,0 1-1,0 0 0,0 0 1,-1 0-1,1 0 0,0 0 0,0 0 1,-1 0-1,1 1 0,-1-1 1,1 0-1,0 1 0,-1-1 0,0 1 1,1-1-1,-3 1 0,3 0-18,0 1-1,0-1 0,0 1 1,0 0-1,0-1 0,0 1 1,0 0-1,0 0 1,0 0-1,1 0 0,-1-1 1,0 1-1,1 0 0,-1 0 1,0 0-1,1 1 0,-1-1 1,1 0-1,0 0 1,-1 0-1,1 2 0,-3 11-63,0 1 0,1-1-1,1 21 1,0-28 120,-9 107-73,-47 208 0,6-60 12,48-243-7,0-6-2,1 0 1,0 0-1,1 1 1,1-1-1,0 0 0,0 1 1,5 25-1,29-102 124,-26 43-83,0-1 0,-2 0 0,-1 0 1,-1-1-1,2-22 0,-4 30-4,-2 0 1,1 0-1,-2 0 0,0 0 1,-1 0-1,0 0 0,-1 0 0,-9-25 1,9 33-19,-1 1 1,0 0 0,0 1 0,0-1-1,-1 1 1,1 0 0,-1 0-1,0 0 1,0 0 0,0 1 0,-1 0-1,-8-4 1,5 1-338,37 3 292,-1-1 0,0-1 0,0-2 1,0 0-1,-1-2 0,30-14 0,-12 2 21,-1-2-1,65-46 1,-90 55 154,-18 14-143,-9 29-171,8-24 180,1 0 1,-1 0-1,1-1 0,0 1 1,0 0-1,1-1 1,0 1-1,-1 0 1,2-1-1,-1 1 1,0-1-1,1 1 1,0-1-1,0 0 1,0 1-1,1-1 0,-1 0 1,1 0-1,0-1 1,4 5-1,-4-5 8,0-1-1,1 0 1,-1-1-1,0 1 1,1 0-1,-1-1 0,1 0 1,0 0-1,-1 0 1,1 0-1,0-1 1,-1 1-1,1-1 1,0 0-1,0 0 0,-1 0 1,1-1-1,0 1 1,0-1-1,-1 0 1,1 0-1,-1 0 1,1-1-1,-1 1 1,7-5-1,11-5 32,-1-2-1,-1 0 1,0-2 0,-1 0 0,0-1-1,-1 0 1,-1-2 0,26-36 0,-27 32 49,0-1 1,-2 0 0,-1-1-1,-1 0 1,-1 0 0,-1-1 0,10-45-1,-16 55 22,-1 1 0,-1-1 0,-1-28 0,0 41-87,0-1 1,0 0 0,0 0 0,0 1 0,-1-1 0,1 0 0,-1 1 0,0-1-1,0 0 1,0 1 0,0-1 0,0 1 0,0 0 0,-1-1 0,1 1-1,-1 0 1,0 0 0,0 0 0,1 0 0,-1 0 0,0 0 0,-1 0 0,1 1-1,0-1 1,0 1 0,-1 0 0,1-1 0,-5 0 0,6 2-24,0 0 0,0 0 0,0 1 0,0-1 1,0 0-1,0 1 0,0-1 0,0 0 0,0 1 0,1-1 1,-1 1-1,0 0 0,0-1 0,0 1 0,0 0 0,1-1 1,-1 1-1,0 0 0,1 0 0,-1 0 0,0 0 0,1-1 1,-1 1-1,1 0 0,0 0 0,-1 0 0,1 0 0,0 0 0,-1 0 1,1 2-1,-9 37-64,8-35 65,-8 72-3,3 1 0,5 82 0,1-34-294,0-117 100,0 0 0,0 0 0,1 0 0,0 0 0,1 0 0,0 0 0,4 11 0,-6-18 88,1 0 0,0-1 0,0 1 0,0-1 0,0 1 1,0-1-1,0 1 0,0-1 0,1 0 0,-1 1 0,0-1 1,1 0-1,-1 0 0,1 0 0,-1 0 0,1 0 0,-1 0 0,1-1 1,0 1-1,0-1 0,-1 1 0,1-1 0,0 1 0,0-1 1,-1 0-1,1 0 0,0 0 0,0 0 0,0 0 0,-1 0 0,1 0 1,0-1-1,0 1 0,-1-1 0,1 1 0,0-1 0,0 0 1,-1 0-1,1 0 0,-1 1 0,1-2 0,2-1 0,3-1-907,1-1 0,-1-1-1,0 1 1,0-1 0,7-9 0,14-19-7112,-12 11 546</inkml:trace>
</inkml:ink>
</file>

<file path=ppt/ink/ink6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0:37.81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46 450 6889,'-16'3'6862,"3"-1"-406,31-6-3707,186-48-1534,-69 14-3436,-132 37 1969,28-10-2948,-16-4-5547</inkml:trace>
  <inkml:trace contextRef="#ctx0" brushRef="#br0" timeOffset="1">48 130 13283,'-5'-8'3649,"-17"-25"3688,4-7-4929,18 38-2402,-1 1 1,1-1-1,-1 0 0,1 0 1,0 1-1,-1-1 0,1 0 1,0 0-1,0 1 0,1-1 1,-1 0-1,0 0 0,0 1 1,1-1-1,-1 0 1,1 1-1,1-4 0,-1 4 16,1 0 0,-1-1-1,0 1 1,1 0-1,-1 0 1,1 0 0,0 0-1,-1 0 1,1 0 0,0 1-1,0-1 1,-1 1 0,1-1-1,0 1 1,0-1 0,0 1-1,0 0 1,0 0 0,0 0-1,2 0 1,-1 0-152,-1 0 1,0 1-1,0-1 1,0 0 0,0 1-1,0-1 1,1 1-1,-1 0 1,0-1-1,0 1 1,0 0-1,-1 0 1,1 0-1,0 1 1,0-1 0,1 2-1,4 7-3698,-3 3-3402,-3 5-5093</inkml:trace>
</inkml:ink>
</file>

<file path=ppt/ink/ink6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0:38.96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252 580 4825,'14'-46'11296,"-1"-28"-6293,0 0-3143,-12 71-1757,0 0 0,0 1 1,-1-1-1,1 0 0,-1 0 1,1 0-1,-1 0 0,0 0 1,0 0-1,-1 1 1,1-1-1,0 0 0,-1 0 1,0 0-1,0 0 0,0 1 1,0-1-1,-2-3 0,2 5-89,-1 0-1,0 0 1,1 0-1,-1 0 1,0 0-1,0 1 1,0-1-1,0 1 1,0-1-1,0 1 1,0 0-1,0 0 1,0 0-1,0 0 1,0 0-1,0 0 1,0 0-1,0 1 1,0-1-1,1 1 1,-1-1-1,0 1 1,0 0-1,0 0 1,0 0-1,1 0 1,-3 1-1,-13 6-28,0 1-1,0 1 1,1 0-1,1 2 0,0-1 1,0 2-1,1 0 1,1 1-1,0 0 1,0 1-1,2 0 0,0 1 1,1 0-1,0 1 1,-10 27-1,19-42 14,0 0 1,0 1-1,0-1 1,0 1-1,1-1 1,-1 1-1,1-1 1,-1 1-1,1-1 0,0 1 1,0-1-1,0 1 1,1 0-1,-1-1 1,0 1-1,1-1 0,0 1 1,0-1-1,-1 0 1,1 1-1,1-1 1,-1 0-1,0 1 1,1-1-1,-1 0 0,1 0 1,-1 0-1,1 0 1,0-1-1,2 3 1,0-2 10,0-1 0,-1 1 0,1-1 0,0 1 0,0-1 0,0-1 0,1 1 0,-1 0-1,0-1 1,0 0 0,0 0 0,0 0 0,0-1 0,1 1 0,-1-1 0,0 0 0,7-3 0,9-3 30,-1 0 1,0-2-1,-1 0 0,0-1 0,0-1 0,-1-1 0,0 0 0,-1-2 0,-1 1 0,0-2 0,-1 0 0,0-1 1,-1 0-1,-1-1 0,13-25 0,-17 3 261,-8 39-298,0-1 0,0 1 0,0-1 0,0 1 0,0-1 0,0 1 0,0-1 0,0 1 0,0-1 0,0 1 0,0-1 0,0 0 0,0 1 0,0-1 0,0 1 0,-1-1 0,1 1 0,0 0 0,0-1 0,-1 1 0,1-1 0,0 1 0,-1-1 0,1 1 0,0 0 1,-1-1-1,1 1 0,-1 0 0,1-1 0,0 1 0,-1 0 0,1-1 0,-1 1 0,1 0 0,-1 0 0,1 0 0,-1-1 0,1 1 0,-1 0 0,1 0 0,-1 0 0,1 0 0,-1 0 0,1 0 0,-1 0 0,0 0 0,1 0 0,-1 0 0,1 1 0,-1-1 0,1 0 0,-1 0 0,1 0 0,-1 0 0,1 1 0,0-1 0,-1 0 0,1 1 0,-1-1 0,1 0 0,0 1 0,-1-1 0,1 0 0,-1 1 0,1-1 0,0 1 0,-1 0 0,-1 2-17,0-1-1,0 1 1,0 0-1,0 0 1,0 0-1,1 0 1,-1 0-1,1 1 0,0-1 1,0 0-1,0 0 1,1 1-1,-1-1 1,1 1-1,-1-1 1,2 7-1,-2-1 14,2 0-1,0 0 1,0 0-1,0-1 1,4 14 0,-3-18 7,-1 0 0,0 0 0,1 1 0,0-1 0,0 0 0,0-1 0,1 1 0,-1 0 0,1-1 0,0 1 1,0-1-1,0 0 0,0 0 0,1 0 0,-1 0 0,1-1 0,-1 1 0,1-1 0,0 0 0,0 0 0,0-1 1,1 1-1,-1-1 0,0 0 0,0 0 0,1 0 0,-1 0 0,1-1 0,-1 0 0,1 0 0,-1 0 0,0 0 1,1-1-1,-1 0 0,1 0 0,4-1 0,7-3 32,-1-1 1,0 0 0,-1-1-1,1 0 1,-1-1 0,-1-1-1,1 0 1,19-19-1,-19 14 2,0 0-1,-2 0 0,0-2 1,0 1-1,-2-1 0,0-1 0,-1 0 1,0-1-1,-1 1 0,-2-2 1,8-28-1,-4 2 16,-3 0 0,-2 0 0,-1-81 0,-21 321-336,2-58 154,2 60 117,20-201 115,1-1 1,-2 0-1,1 0 0,0-1 0,6-7 0,-5 6-41,0 0-70,1 1 0,-1-1-1,1 2 1,1-1 0,-1 1 0,1 1-1,0 0 1,0 0 0,19-4 0,-26 7-13,0 1 1,0-1-1,0 1 0,0 0 1,0 0-1,0 0 1,0 0-1,-1 0 1,1 1-1,0-1 1,0 1-1,0 0 0,0 0 1,0 0-1,-1 0 1,1 0-1,-1 1 1,1-1-1,-1 1 1,1 0-1,-1 0 0,0-1 1,0 1-1,1 1 1,-2-1-1,1 0 1,0 1-1,0-1 0,-1 1 1,1-1-1,-1 1 1,0-1-1,0 1 1,0 0-1,0 0 1,0 0-1,-1 0 0,1 0 1,-1 3-1,0-1-15,0 1-1,0-1 0,-1 1 0,1 0 1,-1-1-1,-1 1 0,1-1 0,-1 1 1,0-1-1,0 0 0,-1 0 0,1 0 1,-1 0-1,0 0 0,0-1 0,-1 1 1,0-1-1,0 0 0,0 0 0,0 0 1,0 0-1,-1-1 0,1 0 1,-1 0-1,-6 3 0,4-1 54,-1-1-1,1 0 1,0-1 0,-1 0-1,0 0 1,0 0-1,0-1 1,0 0 0,0-1-1,0 0 1,-1 0 0,1 0-1,0-1 1,0-1 0,-1 1-1,-13-4 1,20 3-2,0 0 1,0 0 0,0 0-1,1 0 1,-1-1-1,1 1 1,-1 0 0,1-1-1,-1 1 1,1-1-1,0 0 1,0 1 0,-1-1-1,1 0 1,0 0-1,1 0 1,-1 1 0,0-1-1,1 0 1,-1 0-1,1 0 1,-1 0 0,1 0-1,0 0 1,0-1-1,0 1 1,0 0 0,0 0-1,0 0 1,2-4-1,-2 5-21,0 0 0,0-1-1,1 1 1,-1 0 0,1 0-1,-1-1 1,1 1-1,-1 0 1,1 0 0,0 0-1,-1 0 1,1 0-1,0 0 1,0 0 0,0 0-1,0 0 1,0 0 0,0 0-1,0 0 1,0 1-1,0-1 1,0 0 0,1 1-1,-1-1 1,0 1-1,0-1 1,1 1 0,-1 0-1,0 0 1,1-1 0,-1 1-1,0 0 1,0 0-1,1 0 1,-1 0 0,0 1-1,1-1 1,-1 0-1,0 0 1,1 1 0,-1-1-1,0 1 1,0-1 0,0 1-1,1 0 1,-1-1-1,1 2 1,8 4-3,0 0 1,1-1-1,0 0 1,-1-1-1,1 0 0,18 4 1,-22-8 2,0 1 1,0-1-1,0 0 0,0 0 1,0-1-1,0 0 0,0 0 1,0-1-1,-1 0 0,1 0 1,0 0-1,8-5 1,5-4 11,0 1 1,-1-2-1,0-1 1,29-25-1,-41 32 43,0-1 0,0-1 0,0 1 0,-1-1 0,0 0 0,-1 0 0,0-1 0,0 0 0,-1 1 0,0-2 0,0 1 0,-1 0 0,2-11 0,-27 87-123,20-59 66,1 0 1,1 1 0,-1-1 0,1 0-1,1 1 1,0-1 0,0 0 0,0 0-1,1 1 1,0-1 0,6 14 0,-6-19-65,-1 0 1,0-1-1,1 1 0,-1 0 1,1-1-1,0 0 1,0 1-1,0-1 1,0 0-1,1 0 1,-1 0-1,0 0 1,1 0-1,-1-1 1,1 1-1,0-1 1,-1 0-1,1 0 1,0 0-1,0 0 1,0 0-1,0 0 1,0-1-1,0 1 1,0-1-1,0 0 1,0 0-1,0 0 1,0 0-1,0-1 1,0 1-1,0-1 1,0 0-1,4-1 0,3-2-838,0-1 0,0 1 0,0-2 0,15-10 0,14-14-7319,-11 5-2941</inkml:trace>
</inkml:ink>
</file>

<file path=ppt/ink/ink6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0:39.31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113 134 15499,'-18'-15'3017,"-6"1"-993,-3-7-495,9 5-353,3 1-288,6 2-216,7 4-216,2-3-192,2 6-136,6 0-120,3 2-96,3 1-192,9 5-424,4 4-840,1 5-1609,1 9-4056,-5 4-5442</inkml:trace>
</inkml:ink>
</file>

<file path=ppt/ink/ink6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0:40.13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0 725 15907,'12'-9'1721,"-1"-1"0,0 0-1,10-12 1,9-9-874,-16 17-676,-1 0-1,-1-1 1,0 0 0,-1-1-1,0 0 1,-1-1 0,-1 0-1,-1 0 1,-1-1-1,0 0 1,-1-1 0,-1 1-1,3-24 1,-1-12 114,-2-1 1,-3-1-1,-6-73 0,-1 101 134,0 26-250,-1 17-329,-8 57 142,2 1-1,4 1 1,3-1 0,8 133-1,-2-194 24,0 0-1,1 0 0,0 0 1,1 0-1,1-1 1,8 20-1,-11-28-3,0-1 0,0 1 1,0-1-1,0 0 0,1 0 0,-1 0 0,1 1 0,-1-1 1,1-1-1,0 1 0,0 0 0,0 0 0,0-1 1,0 1-1,0-1 0,0 1 0,1-1 0,-1 0 1,0 0-1,1 0 0,-1 0 0,1-1 0,-1 1 1,1-1-1,-1 1 0,1-1 0,0 0 0,-1 0 0,1 0 1,-1 0-1,1-1 0,0 1 0,-1-1 0,1 1 1,-1-1-1,0 0 0,4-1 0,5-3-22,-1-1 1,1 0-1,-1-1 0,0 0 0,-1-1 1,1 0-1,-2-1 0,1 1 0,-1-1 0,0-1 1,10-17-1,-18 27 11,0 0 1,0 0 0,0 1-1,0-1 1,0 0-1,0 0 1,0 0 0,0 0-1,0 0 1,0 0-1,0 1 1,0-1 0,0 0-1,1 0 1,-1 0-1,0 0 1,0 0 0,0 0-1,0 0 1,0 0-1,0 0 1,0 1 0,0-1-1,0 0 1,1 0-1,-1 0 1,0 0 0,0 0-1,0 0 1,0 0-1,0 0 1,0 0 0,1 0-1,-1 0 1,0 0-1,0 0 1,0 0 0,0 0-1,0 0 1,0 0-1,0 0 1,1 0 0,-1 0-1,0 0 1,0 0-1,0 0 1,0 0 0,0 0-1,0 0 1,0-1-1,1 1 1,-1 0 0,0 0-1,0 0 1,0 0-1,0 0 1,0 0 0,0 0-1,0 0 1,0 0-1,0-1 1,0 1 0,1 0-1,1 21-235,7 39 280,-8-58-35,-1 1 0,1-1-1,0 0 1,0 0 0,0 0-1,0 1 1,0-1 0,0 0-1,0 0 1,1 0 0,-1-1-1,1 1 1,0 0 0,-1-1-1,1 1 1,0 0 0,0-1-1,0 0 1,0 0 0,0 1-1,4 0 1,1-1 9,0 0 1,-1-1-1,1 0 1,0 0-1,0-1 1,0 1-1,0-1 1,0-1-1,-1 0 0,1 0 1,-1 0-1,1-1 1,10-5-1,10-7 99,41-29 0,-68 44-108,18-14 35,-1-1 0,-1-1 0,-1 0 0,0-1 0,-1-1 0,0 0 0,-2-1 0,0 0 0,-1-1 0,-1 0 0,-1-1 0,-1 0 0,10-38 0,-5 2 59,-2 0 0,-3 0-1,-3-1 1,-1-67 0,-17 149-276,-2 25 128,4 23 35,4 1 1,3 97-1,3-74 50,0-81-50,2 44-62,-1-55 34,0 0 0,1-1 0,0 1 0,-1 0 0,1 0 0,1-1 0,-1 1 0,0-1 1,1 1-1,0-1 0,4 6 0,-5-8 25,0 0 0,0-1 0,0 1 1,0 0-1,0-1 0,1 1 0,-1-1 1,0 1-1,0-1 0,1 0 0,-1 1 0,0-1 1,1 0-1,-1 0 0,0 0 0,1 0 1,-1 0-1,0 0 0,1-1 0,-1 1 0,0 0 1,0-1-1,1 1 0,-1-1 0,0 1 1,0-1-1,0 1 0,0-1 0,2-1 0,38-27-35,-29 19 2,1 0 112,-3 5-195,-7 22-146,-2-12 282,-1 0 0,1 0 0,0 0 1,0-1-1,0 1 0,1 0 0,-1-1 0,1 1 1,0-1-1,0 1 0,1-1 0,3 5 0,-4-7 7,0 0 0,0-1 0,0 1 0,0-1 0,0 1 0,0-1 0,0 0 0,0 0-1,0 0 1,1 0 0,-1 0 0,1 0 0,-1-1 0,0 1 0,1-1 0,-1 0 0,1 1 0,-1-1 0,1 0-1,-1-1 1,1 1 0,-1 0 0,1-1 0,-1 1 0,5-2 0,3-2 32,1 1 1,-1-2-1,0 1 1,0-1-1,0-1 1,-1 1-1,0-2 1,0 1-1,0-2 1,-1 1-1,0-1 0,-1 0 1,1 0-1,-2-1 1,1 0-1,-1 0 1,0-1-1,-1 0 1,0 0-1,5-16 1,-11 31-143,-4 26 77,0 0 0,3 0 0,1 43 1,5-34 23,-2 1 0,-1-1 0,-2 0 0,-2 0 0,-1 0 0,-16 61 0,13-74-5,-1 0 0,-1 0 0,-2-1 0,-1-1 0,-1 1 1,-1-2-1,-1 0 0,-1-1 0,-1 0 0,-23 24 0,39-47 13,1 0 0,0 1 0,0-1 0,0 0-1,-1 0 1,1 1 0,0-1 0,0 0 0,-1 0-1,1 0 1,0 1 0,-1-1 0,1 0 0,0 0-1,-1 0 1,1 0 0,0 0 0,-1 1 0,1-1-1,0 0 1,-1 0 0,1 0 0,0 0 0,-1 0 0,1 0-1,0 0 1,-1 0 0,1 0 0,0 0 0,-1-1-1,1 1 1,-1 0 0,1 0 0,0 0 0,0 0-1,-1 0 1,1-1 0,-1 1 0,-6-17-723,2-19-2484,5 12-1520,1-5-4219</inkml:trace>
</inkml:ink>
</file>

<file path=ppt/ink/ink6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0:40.47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385 468 15219,'4'-5'3665,"-1"0"-2633,2-1-160,4 0-119,4 1-137,5-3-160,4 1-192,9 2-104,4-3-48,5 2-32,4-2-24,-2 2-40,-4 1-136,-6 0-472,-7 0-896,-6 2-1737,-8-2-3817</inkml:trace>
  <inkml:trace contextRef="#ctx0" brushRef="#br0" timeOffset="1">43 19 22349,'-5'-1'1208,"-6"-2"-112,-2-1-208,6 3-167,4-4-209,0 5-168,6-2-152,0 2-128,2-1-24,5-1-32,4 2-8,4 0-32,-5 3-280,-2 2-520,-6 2-1161,-5 4-2480</inkml:trace>
</inkml:ink>
</file>

<file path=ppt/ink/ink6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0:41.81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114 86 5041,'-1'-1'890,"0"0"0,0 0 0,-1 0 0,1-1 0,0 1 0,-1 0 0,1 1 0,0-1 0,-1 0 0,1 0 0,-1 1 0,1-1 0,-1 0 0,0 1 0,-1-1 0,2 1-840,1 0 1,0 0-1,-1 0 0,1 0 0,-1 0 0,1 0 0,0 0 1,-1 0-1,1 0 0,0 0 0,-1 0 0,1 1 0,-1-1 0,1 0 1,0 0-1,-1 0 0,1 0 0,0 1 0,-1-1 0,1 0 0,0 0 1,-1 1-1,1-1 0,0 0 0,0 1 0,-1-1 0,1 0 1,0 1-1,0-1 0,0 0 0,-1 1 0,1-1 0,0 0 0,0 1 1,0-1-1,0 1 0,0-1 0,0 0 0,0 1 0,0-1 0,0 1 1,0-1-1,0 0 0,0 1 0,0-1 0,0 1 0,0-1 1,0 0-1,0 1 0,0-1 0,1 0 0,-1 1 0,0-1 0,0 0 1,0 1-1,1-1 0,-1 0 0,0 1 0,1-1 0,-1 0 1,0 0-1,1 1 0,2-6 354,0 1 0,-1-1-1,0 0 1,0 0 0,0 0 0,2-10 0,-4 13-392,0 1 0,0-1 0,0 1 0,0-1 0,0 0 0,0 1 0,0-1 0,0 1 0,0-1 0,-1 1 0,1-1 0,-1 0 0,1 1 0,-1 0 0,0-1 0,1 1 0,-1-1 0,0 1 0,0 0 0,0-1 0,0 1 0,0 0 0,0 0 0,0 0 0,-1 0 0,1 0 0,0 0 0,0 0 0,-1 0 0,1 1 0,-1-1 0,1 0 0,-1 1 0,1-1 0,-1 1 0,1 0 0,-1 0 0,0-1 0,1 1 0,-1 0 0,1 0 0,-4 1 0,2-1-24,1 1 1,-1 0-1,0 0 1,0 0-1,0 0 1,1 0-1,-1 1 1,1-1 0,-1 1-1,1 0 1,-1 0-1,1 0 1,0 0-1,0 0 1,0 0-1,0 1 1,0-1-1,1 0 1,-1 1-1,1 0 1,0-1 0,-2 5-1,2-4-3,0-1 10,0 1 0,0-1 1,0 1-1,1-1 0,-1 1 1,1 0-1,0-1 0,-1 1 1,1-1-1,1 1 0,-1 0 1,1 4-1,23-28 465,-24 21-437,16-35 425,-15 34-443,-1 0 0,0 1 0,1-1 0,-1 0-1,0 0 1,0 1 0,0-1 0,1 0 0,-1 0 0,0 0 0,0 1 0,0-1 0,0 0 0,0 0-1,0 1 1,-1-1 0,1 0 0,0 0 0,0 0 0,-1 1 0,1-1 0,0 0 0,-1 1 0,1-1-1,0 0 1,-1 1 0,1-1 0,-1 0 0,1 1 0,-1-1 0,1 1 0,-1-1 0,0 1 0,1-1-1,-1 1 1,0-1 0,1 1 0,-1 0 0,0-1 0,0 1 0,1 0 0,-1 0 0,0 0 0,0 0-1,-1-1 1,1 1-63,1 0-1,-1 0 0,0 1 0,0-1 0,1 0 1,-1 0-1,0 0 0,1 1 0,-1-1 0,0 0 1,1 1-1,-1-1 0,0 1 0,1-1 0,-1 0 1,1 1-1,-1-1 0,1 1 0,-1 0 0,1-1 1,-1 1-1,1-1 0,0 1 0,-1 0 0,1-1 1,0 1-1,-1 0 0,1-1 0,0 1 0,0 0 1,0 0-1,-1-1 0,1 1 0,0 0 0,0-1 1,0 1-1,0 0 0,1 0 0,-1-1 0,0 1 1,0 0-1,0 0 0,0-1 0,1 1 0,-1 0 1,0-1-1,1 2 0,0 1-1376,0 1 0,1 0 1,-1-1-1,1 1 0,0-1 0,0 0 1,5 7-1,10 3-9977</inkml:trace>
</inkml:ink>
</file>

<file path=ppt/ink/ink6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0:42.17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107 54 14859,'-3'-10'2564,"3"7"-2130,-1 0-1,0 0 0,1 0 0,-1 1 0,0-1 0,-1 0 1,1 0-1,0 1 0,-1-1 0,0 1 0,1-1 1,-1 1-1,0 0 0,-4-4 0,2 33-352,-55 373 114,58-392-186,-11 26 152,8-21-817,16-30-2543,51-72-14927,-41 59 15748</inkml:trace>
</inkml:ink>
</file>

<file path=ppt/ink/ink6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0:42.52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107 215 1080,'-36'-40'10352,"-31"-36"217,66 75-10514,1 0 0,-1-1 0,1 1 0,0 0 1,-1 0-1,1 0 0,0-1 0,0 1 0,0 0 1,0 0-1,0-1 0,0 1 0,0 0 0,1 0 1,-1-1-1,0 1 0,1 0 0,-1 0 0,1 0 1,-1 0-1,1-1 0,0 1 0,-1 0 0,1 0 1,0 0-1,0 0 0,0 1 0,-1-1 0,1 0 1,0 0-1,0 0 0,0 1 0,1-1 0,-1 0 1,0 1-1,0-1 0,1 1 0,45-25-155,-28 18 99,1 0 0,-1 2 0,41-7 0,-49 11-5,1 0 1,-1 0-1,0 1 0,0 0 0,1 1 1,-1 1-1,0 0 0,20 5 0,-29-6 6,1 0 0,-1 0 0,1 0 0,-1 0 0,0 0 0,1 0-1,-1 1 1,0-1 0,0 1 0,0-1 0,0 1 0,0 0 0,0 0 0,-1 0-1,1 0 1,-1 0 0,1 0 0,-1 0 0,0 0 0,1 1 0,-1-1-1,1 5 1,-2-4 4,0 1 0,0-1 0,0 0 0,-1 1 0,0-1 0,1 0 0,-1 0 0,0 0 0,0 0 1,-1 0-1,1 0 0,0 0 0,-1 0 0,0 0 0,-3 3 0,-3 4 24,0-1-1,-1 0 1,0 0 0,0-1 0,-1 0 0,0-1 0,0 0 0,-16 7 0,-7 0 90,-47 14 0,66-24 3,1-1-1,0-1 1,-1 0 0,1-1 0,-1 0-1,-24-2 1,48-1 476,14 3-761,-16 2 157,0 1 0,0 0 0,0 0-1,0 1 1,-1 0 0,0 0 0,0 1-1,0 0 1,-1 0 0,7 8-1,11 15 14,22 37 0,0-2 9,-30-44-551,1 2 763,1 0-1,1-2 0,28 25 1,-40-40-643,1 0-1,-1 0 1,1-1 0,-1 1 0,1-2 0,10 4-1,-12-5-555,0-1-1,0 1 1,0-1-1,0-1 1,1 1-1,-1-1 1,0 0-1,0-1 0,11-1 1,1-4-9178</inkml:trace>
</inkml:ink>
</file>

<file path=ppt/ink/ink6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0:43.94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0 183 7922,'4'4'6834,"12"-1"-4842,13 1-1138,-11-4-534,0-1 0,0-1 0,0 0 0,0-2 0,-1 0 0,1-1 0,-1 0 0,0-1 0,-1-1 0,1-1 0,-1 0 0,-1-2 0,0 1 0,20-18 0,-33 26-275,0 0 1,-1-1-1,1 1 0,-1 0 0,0-1 1,1 1-1,-1-1 0,0 0 1,0 1-1,0-1 0,0 0 0,0 0 1,0 0-1,-1 1 0,1-1 0,0 0 1,-1 0-1,0 0 0,1 0 1,-1 0-1,0 0 0,0 0 0,0 0 1,0 0-1,-1 0 0,1 0 0,0 0 1,-1 0-1,0 0 0,1 0 0,-1 0 1,-1-3-1,0 3-41,0-1 0,-1 0 0,1 1 0,0 0 0,-1-1 0,1 1 0,-1 0 0,0 0 0,0 1 0,0-1 0,0 0 0,0 1 0,0 0 0,0 0 0,0 0 0,-1 0 0,1 0 0,-5 0 0,-3 0-18,1 1 0,-1 0 0,0 1 0,1 0 0,-1 1 0,0 0 0,1 1 0,0 0 0,0 0 0,0 1 0,0 0 0,0 1 0,-10 6 0,17-9 5,-1 1 0,1-1 0,0 1 0,0 0 0,0 0 0,0 0 0,0 0 0,1 0 0,-1 1 0,1-1 0,0 1 0,0 0 0,0-1 0,0 1 0,1 0 0,0 0 0,0 0 0,0 0 0,0 0 1,0 0-1,1 1 0,0-1 0,0 0 0,0 0 0,0 0 0,1 0 0,-1 1 0,1-1 0,0 0 0,0 0 0,1 0 0,-1 0 0,1-1 0,0 1 0,4 6 0,-2-3 16,0 0 1,1 0-1,0-1 0,0 0 1,0 0-1,1 0 1,0 0-1,0-1 0,0 0 1,1 0-1,-1-1 0,1 0 1,0 0-1,1 0 1,8 2-1,-5-3 16,0 0 1,0-1-1,1 0 1,-1-1-1,0 0 1,1-1-1,-1 0 1,1-1-1,20-4 1,-11 0 23,0 0 0,-1-2 0,1-1 1,-1 0-1,0-1 0,-1-1 0,0-1 0,-1-1 1,0-1-1,29-27 0,-38 30-31,-6 7-18,0-1 0,1 1 0,-1-1-1,1 1 1,-1 0 0,1 1 0,0-1-1,6-2 1,-6 51-155,-6-14 203,-2 23-13,4-53-29,0 0 1,0 0 0,0-1 0,0 1 0,1 0-1,-1 0 1,0 0 0,1-1 0,0 1 0,-1 0-1,1-1 1,0 1 0,0 0 0,0-1 0,0 1 0,0-1-1,0 1 1,0-1 0,1 0 0,-1 1 0,0-1-1,2 1 1,0-1 27,-1-1 1,1 0-1,-1 1 0,0-1 1,1 0-1,-1 0 0,1-1 0,-1 1 1,0 0-1,1-1 0,-1 0 0,0 1 1,1-1-1,-1 0 0,0 0 1,0 0-1,0 0 0,0-1 0,0 1 1,0-1-1,2-1 0,42-38 317,-43 38-324,2-2 31,-1-1 0,0 0-1,0 0 1,-1 0 0,1 0-1,-1 0 1,0-1 0,-1 1-1,3-14 1,-3 15-31,-1 1 0,0-1-1,-1 1 1,1-1 0,-1 0 0,0 1 0,0-1-1,0 0 1,-1 1 0,0-1 0,0 1 0,0-1 0,0 1-1,-1-1 1,-3-7 0,12 16-118,0-1 0,0 1 1,0-1-1,0 0 0,1-1 0,9 2 1,-9-2 29,5 2 70,1-2 0,-1 0-1,1 0 1,-1-1 0,1-1 0,0-1 0,-1 0 0,1 0 0,14-4 0,-4-1 34,1-1 1,-1-1 0,46-22 0,-50 13 169,-20 17-207,1-1 1,-1 1 0,0 0 0,0-1-1,0 1 1,1-1 0,-1 1 0,0-1-1,0 1 1,0-1 0,0 1 0,0-1-1,0 1 1,0 0 0,0-1 0,0 1-1,0-1 1,0 1 0,0-1 0,0 1-1,-1-1 1,1 1 0,0-1 0,0 1-1,0 0 1,-1-1 0,1 1 0,0-1-1,-1 1 1,0-1-17,-1 0 1,0 0-1,1 1 1,-1-1-1,0 0 0,1 1 1,-1-1-1,0 1 0,1 0 1,-1 0-1,0 0 1,0 0-1,1 0 0,-1 0 1,0 0-1,0 0 0,1 1 1,-1-1-1,0 1 1,1-1-1,-1 1 0,0 0 1,1-1-1,-2 2 1,-7 4-16,1 0 1,0 1-1,0 0 1,0 1 0,1 0-1,0 0 1,1 0 0,0 1-1,0 1 1,1-1 0,-9 18-1,12-22 13,1 0 1,0 0-1,0 0 0,1 0 0,-1 0 0,1 1 1,1-1-1,-1 0 0,1 0 0,-1 1 0,1-1 0,1 6 1,0-8 9,0 0 1,0 0-1,0 0 0,0 0 1,1 0-1,-1 0 1,1 0-1,-1-1 0,1 1 1,0-1-1,0 1 1,1-1-1,-1 0 0,0 1 1,1-1-1,-1 0 1,1-1-1,0 1 1,-1 0-1,1-1 0,4 2 1,0-1 11,-1 0 0,1-1 0,-1 0 1,1 0-1,0 0 0,-1-1 0,1 0 1,0 0-1,-1-1 0,1 0 0,-1 0 1,1-1-1,-1 1 0,1-2 0,11-4 0,6-4 40,-1-1-1,36-24 0,-21 6-31,-31 23-23,0 1 0,0 0 1,1 0-1,0 1 0,0 0 0,15-6 0,-23 10 1,1 1 0,0 0-1,-1 0 1,1 0 0,-1 0 0,1 0 0,0 0-1,-1 0 1,1 0 0,0 0 0,-1 0-1,1 0 1,0 0 0,-1 1 0,1-1-1,-1 0 1,1 0 0,0 1 0,-1-1 0,1 0-1,-1 1 1,1-1 0,-1 0 0,1 1-1,-1-1 1,1 1 0,-1-1 0,1 2 0,10 22-72,-5 27 44,-6-34 56,-1-12-20,0-1 1,1 0-1,0 1 0,0-1 0,0 0 0,1 1 0,-1-1 0,3 8 0,-3-12 24,22-28 262,-17 22-301,32-31 45,-35 34-42,0 1 0,1 0 0,-1 0 0,1 0 0,-1 0 0,1 0 0,0 1 0,0-1 0,0 1 0,0 0 0,0 0 0,4-1 0,-6 2-4,0 0 0,0 1-1,0-1 1,0 1 0,0-1 0,0 1-1,0-1 1,0 1 0,0-1-1,0 1 1,-1 0 0,1 0 0,0-1-1,0 1 1,0 0 0,-1 0 0,1 0-1,-1 0 1,1 0 0,-1 0-1,1 0 1,-1 0 0,1 1 0,10 32-8,-6-18 14,-3-12 11,-1-1-1,1 1 1,-1-1 0,1 0-1,0 0 1,0 0 0,0 0 0,1 0-1,-1 0 1,1-1 0,-1 1-1,1-1 1,0 1 0,0-1-1,0 0 1,0 0 0,5 1-1,-4-2 8,-1-1-1,1 1 0,0-1 1,0 0-1,-1-1 1,1 1-1,0-1 0,-1 1 1,1-1-1,0 0 1,-1-1-1,1 1 0,-1-1 1,1 1-1,-1-1 1,0 0-1,4-3 0,-2 2 42,1 0-1,-1 0 0,0 0 0,0-1 0,0 0 0,-1 0 0,1 0 0,-1-1 0,0 1 1,0-1-1,0 0 0,-1 0 0,5-10 0,-4 18-86,0 0 1,-1 0-1,1 0 1,-1 0-1,0 1 0,1-1 1,-2 1-1,5 6 1,-6-8 28,3 3 17,0-1 1,0 0-1,0 1 0,1-1 1,-1-1-1,1 1 0,0-1 1,0 0-1,0 0 0,0 0 1,1-1-1,-1 0 0,1 0 1,0 0-1,-1-1 0,1 1 0,0-2 1,0 1-1,0 0 0,0-1 1,7-1-1,-5 0 15,0 0 1,0 0-1,0-1 0,0-1 1,0 1-1,0-1 0,-1-1 1,1 1-1,-1-1 0,0 0 1,0-1-1,-1 0 0,1 0 1,10-12-1,45-63 183,-65 152-764,3-70 556,-1 1 1,1 0-1,0 0 1,0 0-1,1 0 1,-1 0-1,1 0 1,-1 0 0,1-1-1,0 1 1,0 0-1,0 0 1,0-1-1,1 1 1,-1-1-1,1 1 1,-1-1-1,1 1 1,0-1-1,3 3 1,-2-3 3,1 0 1,-1 0-1,1 0 1,0 0-1,-1-1 1,1 1-1,0-1 1,0 0-1,0 0 1,0 0 0,0-1-1,0 0 1,4 1-1,6-2 19,-1 0 0,1 0-1,-1-2 1,0 1 0,0-2 0,0 0-1,23-10 1,-12 3 29,48-25-15,-68 34-6,-1-1 0,1 1 0,0-1 0,-1 0-1,0 0 1,0 0 0,0 0 0,0-1 0,0 1 0,0-1 0,-1 0-1,0 1 1,0-1 0,3-6 0,-5 9-28,0 1 0,0-1 0,1 1-1,-1-1 1,0 1 0,0-1 0,0 1 0,0-1 0,0 1-1,1-1 1,-1 1 0,0-1 0,0 1 0,0-1 0,0 0-1,-1 1 1,1-1 0,0 1 0,0-1 0,0 1-1,0-1 1,0 1 0,-1-1 0,1 1 0,0-1 0,-1 1-1,1-1 1,0 1 0,-1 0 0,1-1 0,0 1 0,-1-1-1,1 1 1,-1 0 0,1-1 0,-1 1 0,1 0 0,-1 0-1,1-1 1,-1 1 0,1 0 0,-1 0 0,1 0 0,-1-1-1,1 1 1,-1 0 0,1 0 0,-1 0 0,1 0-1,-1 0 1,1 0 0,-1 0 0,0 0 0,1 1 0,-1-1 0,-2 0-30,1 1 1,0 0 0,-1-1-1,1 1 1,0 0 0,-1 0-1,1 0 1,0 1 0,0-1-1,0 0 1,-3 3 0,2-1-16,0 0 1,1 0 0,-1 0-1,1 1 1,-1-1 0,1 1-1,0-1 1,0 1 0,1 0-1,-1-1 1,1 1 0,0 0-1,0 0 1,0 0-1,1 0 1,-1 0 0,1 0-1,0 0 1,0 1 0,0-1-1,1 0 1,-1 0 0,1 0-1,0 0 1,3 6 0,-2-5-430,0-1-1,1 0 1,-1 1 0,1-1 0,0 0 0,0-1 0,1 1 0,6 6 0,-4-6-1053,0 0 0,0 0 0,0-1 0,0 0 0,0 0 1,11 4-1,16 2-9212</inkml:trace>
</inkml:ink>
</file>

<file path=ppt/ink/ink6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0:44.92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141 219 11947,'23'-22'4216,"26"-36"0,-44 52-3887,0-1-1,0 0 1,-1 0-1,0 0 1,-1-1-1,1 1 1,-1-1 0,-1 0-1,0 0 1,3-16-1,-5 23-295,0-1-1,0 1 1,0 0 0,0-1-1,0 1 1,0-1 0,-1 1-1,1-1 1,0 1 0,-1-1-1,1 1 1,-1-1 0,1 1-1,-1 0 1,0 0 0,0-1-1,0 1 1,1 0 0,-1 0-1,0 0 1,-1 0 0,1 0-1,-1-1 1,-1 0-16,0 1 0,1 0 0,-1 0 0,0 0-1,0 0 1,1 0 0,-1 1 0,0-1 0,0 1 0,0 0 0,-4 0 0,-8 1-45,0 1 0,1 0 1,-25 8-1,35-9 44,-6 2-34,1 1-1,0 0 1,0 1-1,0 0 1,0 0-1,1 1 1,0 0-1,-13 13 1,18-17 10,1 1 0,0-1 0,0 1 0,0-1 0,0 1 0,0 0 0,1 0 1,-1 0-1,1 0 0,0 0 0,0 0 0,0 0 0,-1 5 0,2-5 5,1-1 0,-1 0 1,0 0-1,0 0 0,1 1 0,0-1 0,-1 0 0,1 0 0,0 0 0,0 0 0,0 0 0,0 0 0,0 0 0,0-1 1,1 1-1,-1 0 0,1-1 0,-1 1 0,1-1 0,0 1 0,-1-1 0,4 2 0,1 0 8,-1 0 0,1-1 0,0 1 0,0-1 0,0-1 0,0 1 0,1-1 0,-1 0 0,0 0 0,0-1 0,1 0 0,-1 0 0,0-1 0,1 1 0,-1-1 0,11-4 0,-10 4 19,-1-1 1,0 0-1,0 0 0,0 0 0,0-1 1,-1 0-1,1 0 0,-1 0 0,1-1 1,-1 0-1,0 0 0,-1 0 1,1-1-1,-1 0 0,1 1 0,5-11 1,-6 6 84,-1-1 1,1 0 0,-2 0 0,3-12 0,1-4 330,1 99-879,4 58 460,-6 0-1,-22 236 1,12-331-2,-2 11 28,-1 60-1,-15-194 823,18 63-893,2-1-1,1 1 0,1-1 0,1 0 0,1 1 1,1-1-1,1 0 0,2 1 0,0 0 0,1 0 1,2 1-1,20-45 0,-6 25-146,2 0 0,3 2 0,1 0 0,1 2 0,54-53 0,-58 69 94,-21 20-26,-22 14 21,16-10 80,-9 6 8,0 0 1,0 1-1,1 1 0,0 0 0,-13 13 1,22-20-5,0-1 0,-1 1 0,1 0 0,0 0 0,0 0 0,0 0 0,0 0 0,0 0 0,0 0 0,0 0 0,1 0 0,-1 0 0,1 0 0,-1 0 0,1 1 0,0-1 0,0 0 0,0 0 0,0 1 0,1-1 0,-1 0 0,0 0 0,1 0 0,0 0 0,-1 0 0,1 0 0,0 0 0,0 0 0,0 0 0,0 0 0,1 0 1,-1 0-1,0-1 0,1 1 0,-1 0 0,1-1 0,0 1 0,-1-1 0,1 0 0,0 0 0,3 2 0,7 4 20,1 0-1,0 0 1,1-2 0,0 1 0,0-2 0,0 0 0,20 3 0,34 10-65,-67-17 40,0 1-1,0-1 1,0 0 0,0 1 0,0-1 0,1 0-1,-1 1 1,0 0 0,0-1 0,0 1 0,0 0 0,0-1-1,0 1 1,-1 0 0,1 0 0,0 0 0,0 0 0,0-1-1,-1 1 1,1 0 0,-1 1 0,1-1 0,-1 0-1,1 0 1,-1 0 0,1 0 0,-1 0 0,0 2 0,-11 29-76,10-29 80,0-1 0,-1 1 1,1-1-1,0 1 0,0-1 1,0 1-1,1-1 1,-1 1-1,0 0 0,1 0 1,0-1-1,0 4 0,0-5 4,0 0 0,1 0 0,-1-1 0,1 1 0,0 0-1,-1 0 1,1-1 0,-1 1 0,1 0 0,0-1 0,0 1-1,-1-1 1,1 1 0,0-1 0,0 1 0,0-1 0,0 1-1,-1-1 1,1 0 0,0 1 0,0-1 0,0 0 0,0 0-1,0 0 1,0 0 0,0 0 0,0 0 0,0 0 0,0 0-1,0 0 1,0 0 0,0 0 0,-1-1 0,1 1 0,0 0-1,1-1 1,38-14 206,-37 14-193,20-9 77,-1-2 0,37-25 0,-52 33-59,-1-1-1,0 0 1,0 0-1,0 0 1,0-1-1,-1 0 0,0 0 1,0-1-1,0 1 1,-1-1-1,0 0 1,5-14-1,-8 19-21,0 0-1,-1 0 1,1 0-1,-1 0 1,0 0 0,1 0-1,-1-1 1,0 1-1,0 0 1,0 0 0,-1 0-1,1 0 1,0 0-1,-1 0 1,0 0 0,1 0-1,-1 0 1,0 0-1,0 0 1,0 0 0,0 0-1,0 0 1,-1 0-1,1 1 1,-2-3 0,0 2-13,0 0 0,0 1 0,-1-1 1,1 1-1,0-1 0,-1 1 1,1 0-1,-1 0 0,1 0 0,-1 1 1,1-1-1,-1 1 0,-7 0 1,4 1-22,-1-1 1,0 1 0,1 0 0,-1 0 0,1 1 0,-1 0-1,1 1 1,0 0 0,0 0 0,0 0 0,0 1-1,0 0 1,1 0 0,-7 6 0,11-7-30,0 1-1,0-1 1,0 1-1,0 0 1,1-1 0,0 1-1,0 0 1,0 0 0,0 0-1,0 0 1,1 0-1,0 0 1,0 0 0,0 0-1,0 0 1,0 0-1,1 0 1,0 0 0,0 0-1,0 0 1,0 0 0,1 0-1,0 0 1,-1-1-1,1 1 1,4 4 0,11 11-4776,3-7-4354</inkml:trace>
</inkml:ink>
</file>

<file path=ppt/ink/ink6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0:45.70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1 536 4265,'23'-64'12752,"-18"54"-11617,-1 0 1,0-1-1,-1 1 1,0-1 0,0 1-1,-1-1 1,1-14 0,-3 24-919,29 97-487,-15-57 335,7 42 0,-20-81-54,-1 0-1,1 0 1,-1 1 0,1-1 0,-1 0-1,1 0 1,-1 0 0,1 0-1,-1 1 1,1-1 0,-1 0 0,1 0-1,-1 0 1,1 0 0,-1 0 0,1 0-1,-1-1 1,1 1 0,-1 0 0,1 0-1,-1 0 1,1 0 0,-1-1-1,1 1 1,-1 0 0,1 0 0,-1-1-1,0 1 1,1 0 0,-1-1 0,1 1-1,-1 0 1,0-1 0,1 0-1,24-17 171,-20 14-166,135-114 138,-139 118-158,0 0-1,0 0 0,-1 0 1,1 1-1,0-1 1,0 0-1,0 1 1,-1-1-1,1 0 1,0 1-1,0-1 1,-1 1-1,1-1 1,0 1-1,-1-1 1,1 1-1,0 0 0,-1-1 1,1 1-1,-1 0 1,1-1-1,-1 1 1,0 0-1,1 0 1,-1 1-1,20 30-219,-12-18 169,-5-10 54,-1-1 0,1 1 0,0 0 0,0-1 0,0 0 0,0 1 0,1-1 0,0-1 0,-1 1 0,1 0 0,0-1 0,0 0 0,0 0 0,1 0 0,-1 0 0,0-1 0,1 0 0,-1 0 0,1 0 0,-1 0 0,1-1 0,-1 0 0,1 1 0,0-2 0,-1 1 0,1-1 0,-1 1 0,1-1 0,-1 0 0,1-1 0,-1 1 0,0-1 0,0 0 0,1 0 0,-1 0 0,-1-1 0,1 1 0,0-1 0,0 0 0,-1 0 0,0 0 0,0-1 0,0 1 0,0-1 0,0 1 0,-1-1 0,1 0 0,-1 0 0,0 0 0,0-1 0,-1 1 0,1 0 0,1-8 0,1-19-458,-3 22-1346,0 1 0,0-1 0,1 1 0,0-1 0,1 1 0,-1-1 0,2 1 1,6-13-1,8-18 1204,-3-28 4516,2-1 1686,44-107 3010,-61 174-8458,13 33-275,-6-2 125,-1 0 0,-1 0-1,-2 1 1,-1-1-1,-3 44 1,-4-14-24,-24 103 0,27-154-243,0 0 0,0 1 0,0-1 0,1 0 1,1 0-1,0 1 0,0-1 0,0 0 0,4 15 0,-4-24 116,0 1 0,0-1 0,1 1-1,-1-1 1,0 1 0,1-1 0,-1 1 0,0-1-1,1 1 1,-1-1 0,0 0 0,1 1 0,-1-1-1,1 1 1,-1-1 0,1 0 0,-1 0 0,1 1 0,-1-1-1,1 0 1,0 0 0,-1 1 0,1-1 0,-1 0-1,1 0 1,-1 0 0,1 0 0,0 0 0,-1 0-1,1 0 1,11-4-8894</inkml:trace>
</inkml:ink>
</file>

<file path=ppt/ink/ink6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0:46.14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15 535 2449,'-1'-1'559,"-1"0"0,1-1 0,0 1 0,0 0 0,0 0 1,0-1-1,0 1 0,0-1 0,0 1 0,1-1 1,-1 1-1,1-1 0,-1 0 0,1 1 0,-1-1 0,1 0 1,0 1-1,0-1 0,0 0 0,0-1 0,0 1-239,1 0 1,-1 0-1,1 0 0,0 0 0,0 0 0,0 0 0,0 0 0,0 1 0,0-1 0,1 0 0,-1 1 0,1-1 0,-1 1 0,3-2 0,7-5-179,1 1 0,0 0 0,0 1 1,17-7-1,-6 3 592,29-14-192,-21 9-171,0 0-1,-1-2 0,28-21 1,-49 32-279,-1-1 0,-1 0 1,1 0-1,-1-1 1,0 0-1,-1 0 1,0-1-1,0 0 0,-1 0 1,0 0-1,0 0 1,-1-1-1,-1 0 1,4-13-1,-3 2 168,-1 0 0,-2 0 0,0 0 1,-1 0-1,-1 0 0,-4-28 0,-29 113-389,-20 158 140,32-117 22,5-37-47,9-42 25,1 1-1,1 0 1,1 0 0,0 30-1,5-56-6,0-1-1,0 1 1,0 0 0,0-1-1,0 1 1,0 0 0,0-1-1,0 1 1,0 0 0,0 0-1,1-1 1,-1 1-1,0 0 1,0-1 0,1 1-1,-1-1 1,0 1 0,1 0-1,-1-1 1,1 1 0,-1-1-1,1 1 1,-1-1-1,1 1 1,-1-1 0,1 0-1,0 1 1,-1-1 0,1 1-1,0-1 1,-1 0 0,1 0-1,0 1 1,-1-1-1,2 0 1,31-4 142,-30 3-151,0 0 1,-1 0 0,1 1-1,0-1 1,-1 1-1,1-1 1,0 1-1,0 0 1,0 0-1,-1 0 1,1 1-1,0-1 1,0 0 0,-1 1-1,1 0 1,0 0-1,-1 0 1,1 0-1,2 2 1,-1 2-13,0 0-1,-1 0 1,0 0 0,0 1 0,-1-1-1,1 1 1,-1 0 0,0 0 0,1 6-1,-2-5 19,1 0-1,1-1 1,-1 1-1,1 0 1,7 11-1,-9-16-1,1-1-1,-1 1 1,1-1-1,-1 1 1,1-1-1,0 0 1,0 1-1,-1-1 1,1 0-1,0 0 1,0 0-1,0 0 1,0-1-1,0 1 1,0-1-1,0 1 1,1-1-1,-1 1 1,0-1-1,0 0 1,0 0-1,0 0 1,5-1-1,9-2-52,-1 0-1,1-1 1,-1-1-1,1 0 1,-2-1-1,17-9 1,26-23-1988,-50 33 940,0-1 0,-1-1 0,0 1 1,-1-1-1,7-8 0,-6 0-6127,-8 3-1949</inkml:trace>
</inkml:ink>
</file>

<file path=ppt/ink/ink6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0:46.72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88 77 8178,'-1'-1'527,"-32"-18"5607,32 18-5878,-1 0-1,0 1 0,0-1 1,1 0-1,-1 1 0,0-1 0,0 1 1,0-1-1,0 1 0,1 0 1,-1 0-1,0 0 0,0 0 1,0 0-1,0 1 0,0-1 1,-2 1-1,1 34 304,3-24-277,-1-5-140,1-2 21,-1 1 1,1-1-1,0 1 0,0-1 1,0 1-1,1 0 0,1 7 1,17-44 2923,-16 28-3031,-1-1 0,0 1 0,-1-1 0,1 0 0,-1 0 0,0 1 0,0-1 1,-1 0-1,1 0 0,-1 0 0,0 0 0,0 0 0,-1 0 0,1 1 0,-1-1 0,0 0 0,-1 0 0,1 1 0,-1-1 0,0 0 0,0 1 1,-4-7-1,6 11-61,0 0 0,-1 0 0,1 0 1,0-1-1,0 1 0,0 0 0,0 0 1,0 0-1,-1 0 0,1 0 1,0 0-1,0 0 0,0 0 0,-1 0 1,1-1-1,0 1 0,0 0 0,0 0 1,0 0-1,-1 0 0,1 0 1,0 0-1,0 0 0,0 0 0,-1 0 1,1 0-1,0 1 0,0-1 0,0 0 1,-1 0-1,1 0 0,0 0 0,0 0 1,0 0-1,0 0 0,-1 0 1,1 0-1,0 1 0,0-1 0,0 0 1,0 0-1,0 0 0,-1 0 0,1 1 1,0-1-1,-8 14-135,-3 14 32,7 27-736,5-36-2025,1-1-3564,0-5-3424</inkml:trace>
</inkml:ink>
</file>

<file path=ppt/ink/ink6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0:47.79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359 208 11338,'-15'-41'5370,"12"29"-4460,-1-1 1,-1 2-1,0-1 1,0 0-1,-1 1 0,-12-16 1,16 24-867,0 1 1,-1 0-1,1-1 1,-1 1-1,0 0 1,0 1-1,1-1 1,-1 0-1,0 1 1,-1 0-1,1-1 1,0 1-1,0 1 1,0-1-1,-1 0 1,1 1-1,0-1 1,-1 1-1,1 0 1,-1 0-1,1 1 1,0-1-1,-1 1 1,1-1-1,0 1 0,0 0 1,0 0-1,-1 1 1,1-1-1,-4 3 1,-6 3-33,1 0 1,0 1 0,1 0-1,0 1 1,0 0-1,1 1 1,0 0-1,-15 20 1,14-16-17,1 1 1,0 0-1,1 1 1,1 0-1,0 0 0,-8 27 1,13-32 2,0 0 0,1 1 0,0-1 0,1 1-1,0 0 1,1-1 0,1 1 0,-1 0 0,5 18 0,-4-24 3,1-1-1,0 0 1,0 0-1,0 0 1,0 0-1,1 0 1,0 0-1,0 0 1,0-1-1,1 0 1,-1 1-1,1-1 1,0-1-1,0 1 1,1-1-1,-1 1 1,1-1-1,0 0 1,-1-1-1,1 1 1,0-1-1,9 3 1,5 0 6,1-1 1,0-1-1,0-1 0,0-1 0,1 0 1,-1-1-1,0-2 0,0 0 1,25-6-1,-10 0-21,0-1-1,-1-2 1,0-2-1,41-20 1,-19-1 29,-54 33 8,0-1 0,0 1 0,0-1 0,0 0 0,0 0 0,0 0 0,0 0 0,0 0-1,-1 0 1,1 0 0,-1-1 0,0 1 0,1 0 0,-1-1 0,0 1 0,-1-1 0,1 0 0,0 1 0,-1-1 0,1 1 0,-1-4 0,0 5-17,0 1 1,0-1-1,0 1 1,0-1-1,-1 1 0,1-1 1,0 1-1,0-1 1,-1 1-1,1-1 1,0 1-1,-1-1 1,1 1-1,-1 0 1,1-1-1,0 1 0,-1 0 1,1-1-1,-1 1 1,1 0-1,-1-1 1,1 1-1,-1 0 1,1 0-1,-1 0 1,1 0-1,-1-1 0,1 1 1,-1 0-1,1 0 1,-1 0-1,0 0 1,1 0-1,-1 0 1,1 0-1,-1 0 1,1 1-1,-1-1 0,1 0 1,-1 0-1,1 0 1,-1 1-1,1-1 1,-1 0-1,1 0 1,-1 1-1,1-1 1,0 0-1,-1 1 0,1-1 1,-1 1-1,1-1 1,-1 1-1,-23 21-144,22-18 140,0 1 0,0-1-1,0 0 1,1 1 0,-1-1 0,1 1-1,0-1 1,0 1 0,1 0 0,-1-1 0,1 1-1,0 0 1,1-1 0,-1 1 0,1 0-1,-1-1 1,2 1 0,-1-1 0,0 1-1,1-1 1,0 0 0,0 1 0,0-1 0,0 0-1,1 0 1,0 0 0,-1-1 0,1 1-1,1-1 1,-1 1 0,1-1 0,-1 0-1,1 0 1,0-1 0,0 1 0,0-1 0,0 0-1,0 0 1,1 0 0,-1-1 0,0 1-1,1-1 1,0 0 0,-1 0 0,1-1-1,0 1 1,-1-1 0,1 0 0,0-1-1,-1 1 1,1-1 0,8-1 0,-2-2 55,0 0 1,0 0 0,0-1-1,-1 0 1,0-1 0,0 0-1,0-1 1,15-13 0,-23 19-48,0-1 0,0 0 0,1 0 0,-2 0 0,1 0 0,0 0 0,0 0 0,-1-1 0,1 1-1,-1-1 1,1 1 0,-1-1 0,0 1 0,0-1 0,-1 0 0,1 1 0,0-1 0,-1 0 0,1 0 0,-1 0 0,0 1 0,0-1 0,0 0 0,-1 0 0,1 0 0,-1 1 0,1-1 0,-1 0 0,0 1 0,0-1 0,0 0 0,0 1 0,-1-1 0,1 1 0,-1 0 0,1-1 0,-1 1 0,0 0 0,0 0 0,0 0 0,0 0 0,-3-2 0,0 1-21,0-1 0,-1 1 0,1 0 0,-1 1-1,1 0 1,-1 0 0,0 0 0,0 0 0,0 1 0,0 0 0,0 0 0,0 1-1,-1-1 1,1 1 0,0 1 0,0-1 0,-7 3 0,-6 0-25,0 1-1,0 1 1,1 0 0,-22 11-1,38-16 30,0 1-1,0 0 0,0 0 1,1 0-1,-1 1 0,0-1 1,0 0-1,1 1 0,-1-1 1,0 1-1,-1 2 0,2-3 3,1-1 0,0 1 0,-1 0 0,1 0 0,0-1 0,0 1 0,-1 0 0,1-1 0,0 1 0,0 0 0,0 0 0,0-1 0,0 1 0,0 0 0,0 0 0,0-1 0,0 1 0,0 0-1,1 0 1,-1-1 0,0 1 0,1 1 0,0 0 5,1 0 0,-1-1 0,1 1 0,0 0 0,0-1-1,0 0 1,-1 1 0,1-1 0,0 0 0,0 0 0,1 0-1,-1 0 1,0 0 0,0 0 0,0-1 0,1 1 0,-1-1 0,0 0-1,4 1 1,8-1 16,0-1 0,-1 0 0,1 0 0,-1-2 0,0 1 0,24-9 0,79-37 71,-82 32-49,17-9 5,-41 18-51,1 0 0,0 1 0,1 1 0,-1 0 0,1 0 0,0 1 0,0 1 0,1 0 0,-1 1 1,14-1-1,-22 4 1,0 0 0,-1 0 0,1 0 0,0 1 0,-1 0 0,1 0 0,-1 0 0,0 0 0,0 0 1,1 1-1,-2-1 0,1 1 0,0 0 0,0 0 0,-1 0 0,0 0 0,1 1 0,-1-1 0,-1 0 1,1 1-1,0 0 0,1 5 0,1 2-21,0 0 0,0 0 0,-1 1 0,-1-1 0,0 1 0,1 17 1,-4-25 15,1 0 0,-1 0 1,1 0-1,-1 0 0,0-1 1,-1 1-1,1 0 1,-1 0-1,1-1 0,-1 1 1,0-1-1,-1 1 0,1-1 1,0 0-1,-1 0 1,0 0-1,0 0 0,0 0 1,0-1-1,0 1 1,0-1-1,-1 0 0,1 0 1,-1 0-1,1 0 0,-1-1 1,0 0-1,0 1 1,0-1-1,0-1 0,0 1 1,-4 0-1,-2 0 39,0 1 1,0-2-1,0 1 0,0-2 1,0 1-1,0-1 0,0-1 0,0 0 1,0 0-1,1-1 0,-1 0 1,-11-5-1,20 8-19,0-1-1,0 1 1,0 0-1,0-1 1,0 1 0,1-1-1,-1 1 1,0-1 0,0 1-1,0-1 1,0 1-1,0-1 1,1 0 0,-1 0-1,0 1 1,1-1 0,-1 0-1,0 0 1,1 0 0,-1 0-1,1 0 1,-1 0-1,1 0 1,0 0 0,-1 0-1,1 0 1,0 0 0,0 0-1,0 0 1,0 0-1,0 0 1,0 0 0,0-2-1,1 2-17,0 0 0,0 0-1,0 1 1,0-1 0,0 0-1,1 0 1,-1 0 0,0 1-1,1-1 1,-1 1 0,0-1-1,1 1 1,-1 0 0,1-1-1,-1 1 1,0 0 0,1 0-1,-1 0 1,1 0 0,-1 0-1,1 0 1,2 1 0,15 0-1,0 0 1,0-2-1,1 0 0,-1-1 1,0-1-1,-1-1 1,1-1-1,0 0 1,-1-2-1,0 0 1,-1 0-1,0-2 1,0 0-1,-1-1 1,0-1-1,0 0 1,-1-1-1,-1-1 1,0 0-1,14-19 1,-11 13 51,-2-1 1,0-1-1,-1-1 1,18-37 0,-28 51 36,-1-1 0,0 1 0,0-1 0,0 1 0,-1-1 0,0 0 0,-1 0 0,0 0 1,-1 0-1,0-1 0,0 1 0,0 0 0,-2 0 0,1 0 0,-1 0 0,-3-11 0,5 20-67,0-1 0,0 1 1,-1 0-1,1-1 0,0 1 0,0-1 0,0 1 0,0-1 0,0 1 1,-1 0-1,1-1 0,0 1 0,0-1 0,0 1 0,-1 0 0,1-1 1,0 1-1,-1 0 0,1 0 0,0-1 0,-1 1 0,1 0 0,0 0 1,-1-1-1,1 1 0,-1 0 0,1 0 0,0 0 0,-1-1 0,1 1 1,-1 0-1,1 0 0,-1 0 0,1 0 0,0 0 0,-1 0 0,1 0 1,-1 0-1,0 0 0,-12 17-13,-2 26-149,9-17 148,1 0 1,2 0-1,0 0 1,2 0-1,0 0 0,2 1 1,1-1-1,2 0 1,0 0-1,11 35 1,-14-58-44,-1-1 1,1 1-1,-1-1 1,1 1 0,0-1-1,0 1 1,0-1 0,1 0-1,-1 0 1,1 1 0,-1-1-1,1 0 1,-1 0 0,1-1-1,0 1 1,0 0-1,0-1 1,0 1 0,0-1-1,1 1 1,-1-1 0,0 0-1,1 0 1,-1 0 0,1 0-1,-1 0 1,1-1-1,3 1 1,-3-1-233,0 0 0,-1-1 0,1 1 0,0-1 0,0 1 1,-1-1-1,1 0 0,-1 0 0,1 0 0,-1 0 0,3-2 0,-1 0-873,0 0 1,0 0-1,0 0 0,-1-1 1,1 1-1,5-9 0,1-5-10048</inkml:trace>
</inkml:ink>
</file>

<file path=ppt/ink/ink6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0:48.17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83 20868,'1'-3'1201,"6"-2"-193,-1 0-72,2-1-192,5 1-224,3-6-256,7 1-120,11 0-55,-1 1-17,6 2-16,-5 4-32,0 0-160,-4 0-481,-9 3-1319,-5-2-3761</inkml:trace>
</inkml:ink>
</file>

<file path=ppt/ink/ink6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0:50.57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51 239 8,'43'-43'9774,"0"-3"-4320,79-94 1927,-122 140-7342,1 0 0,-1 0-1,0 0 1,0 0 0,0 0 0,0 0 0,1-1 0,-1 1 0,0 0 0,0 0-1,0 0 1,0 0 0,0-1 0,0 1 0,1 0 0,-1 0 0,0 0-1,0-1 1,0 1 0,0 0 0,0 0 0,0 0 0,0-1 0,0 1 0,0 0-1,0 0 1,0 0 0,0-1 0,0 1 0,0 0 0,0 0 0,0-1-1,-1 1 1,1 0 0,0 0 0,0 0 0,0 0 0,0-1 0,0 1 0,0 0-1,0 0 1,-1 0 0,1 0 0,0-1 0,0 1 0,0 0 0,0 0-1,-1 0 1,1 0 0,-16-1 405,-19 7-563,15 1 110,0 1-1,1 1 0,0 0 1,1 1-1,0 1 1,0 1-1,1 1 0,-27 26 1,43-38 3,-1 0 1,1 1 0,0-1 0,0 1 0,0-1-1,0 1 1,0 0 0,0-1 0,0 1 0,1 0-1,-1 0 1,0-1 0,1 1 0,0 0 0,-1 0-1,1 0 1,0 0 0,0 0 0,0 0-1,0-1 1,0 1 0,1 0 0,-1 0 0,0 0-1,2 2 1,0-1 5,0 1-1,0-1 0,0 0 1,1 0-1,-1-1 1,1 1-1,0-1 0,-1 1 1,1-1-1,0 0 1,1 0-1,2 2 1,12 5 17,0-2 0,0 0 0,32 8 0,-50-15-17,46 11 7,-22-6-4,0 2 1,44 16-1,-67-22-12,-1-1-1,1 0 0,0 0 0,0 1 1,0-1-1,0 0 0,-1 1 0,1-1 1,0 1-1,0-1 0,-1 1 1,1-1-1,0 1 0,-1-1 0,1 1 1,0 0-1,-1 0 0,1-1 1,-1 1-1,0 0 0,1 0 0,-1-1 1,1 1-1,-1 0 0,0 0 0,0 0 1,1 0-1,-1-1 0,0 1 1,0 0-1,0 0 0,0 0 0,0 1 1,-1 0-53,0 0 1,-1 0-1,1 0 1,0-1 0,-1 1-1,1-1 1,-1 1-1,1-1 1,-1 1 0,0-1-1,0 0 1,-3 2-1,-8 4-397,1-1 0,-1-1 0,-14 5-1,12-6-950,-42 10-2420,55-13 2829,-1-1 0,1 0-1,-1 0 1,1 0 0,-1 0 0,1-1 0,-1 1 0,1 0-1,0-1 1,-1 0 0,-3-1 0,0-3-3512</inkml:trace>
</inkml:ink>
</file>

<file path=ppt/ink/ink6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0:51.93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122 238 5225,'13'-74'10811,"7"-37"-3077,-16 89-6645,-1 18-519,-1 16-667,-1 51 170,-4 1-1,-16 98 1,2-31 37,15-113-53,1 1 0,1-1 0,4 30 0,-4-44-169,0 0 1,1 0-1,-1 0 0,1-1 1,0 1-1,0 0 0,1-1 1,-1 1-1,1-1 0,-1 1 1,1-1-1,0 0 1,1 0-1,-1 0 0,0 0 1,1 0-1,0 0 0,-1-1 1,1 1-1,0-1 0,0 0 1,1 0-1,-1 0 1,5 2-1,-6-4-330,0 1 0,1-1 0,-1 1 0,1-1 0,-1 0 1,0 0-1,1 0 0,-1-1 0,1 1 0,-1 0 0,0-1 0,1 0 0,-1 1 0,0-1 0,0 0 1,0 0-1,1 0 0,-1 0 0,0-1 0,0 1 0,-1-1 0,1 1 0,0-1 0,0 0 0,-1 1 1,1-1-1,-1 0 0,1 0 0,-1 0 0,0 0 0,0 0 0,0 0 0,0-1 0,0 1 0,0 0 1,-1-1-1,1 1 0,-1-4 0,2-1-621,-1 0 0,0 0 0,0 0 1,0 0-1,-2-11 1,1 13 1120,0 1 0,-1 0 0,0 0 0,0-1 0,0 1 0,0 0 0,-1 0 0,-2-6-1,0 6-34,1 0-1,0 0 1,-1 0-1,0 0 1,0 0-1,0 1 1,0-1 0,-1 1-1,1 0 1,-1 1-1,0-1 1,0 1-1,0 0 1,0 0 0,0 0-1,0 1 1,-10-2-1,-7 1 2406,-1 0-1,1 1 1,-24 3-1,6-1 5500,62-5-4335,17-11-2769,0 0-529,187-61 914,-188 61-969,0-2 0,-1-2-1,59-40 1,-90 54-138,0 0 0,0-1 0,-1 1 0,0-1 1,7-9-1,-12 14-80,1 0 1,-1 1 0,1-1-1,-1 0 1,1 1 0,-1-1-1,0 0 1,1 0 0,-1 0-1,0 1 1,0-1 0,1 0-1,-1 0 1,0 0 0,0 0-1,0 0 1,0 1 0,0-1-1,0 0 1,-1 0 0,1 0-1,-1-1 1,0 1-18,0 0 0,0 1 0,0-1 1,0 0-1,0 1 0,0-1 0,-1 1 0,1-1 0,0 1 0,0 0 1,-1-1-1,1 1 0,0 0 0,-1 0 0,1 0 0,0 0 0,-1 0 0,1 0 1,0 1-1,-3 0 0,-5 0-22,-1 1 0,1 0 0,0 1 0,0 0 1,0 1-1,0 0 0,1 0 0,0 1 0,-1 0 0,-6 6 0,12-9 11,0 0 0,0 0-1,0 1 1,0-1 0,0 1 0,1 0-1,0 0 1,-1 0 0,1 0-1,0 0 1,0 1 0,1-1-1,-1 1 1,1-1 0,-1 1-1,1-1 1,0 1 0,1 0-1,-1 0 1,1-1 0,-1 1-1,1 0 1,0 0 0,1-1-1,-1 1 1,0 0 0,2 4-1,0-2 13,1 0-1,-1 0 0,1 0 0,0 0 0,1-1 0,-1 1 0,1-1 0,0 0 0,1 0 0,-1-1 0,1 1 0,5 4 0,5 0-8,0 0 0,0 0 0,19 7 0,-23-11 4,-10-5-1,1 1 1,-1-1 0,0 1 0,0-1 0,1 1 0,-1 0-1,0 0 1,0 0 0,0 0 0,0 0 0,0 0 0,0 0 0,0 0-1,0 0 1,0 0 0,-1 0 0,1 0 0,0 1 0,-1-1-1,1 0 1,-1 1 0,1-1 0,-1 0 0,0 1 0,1-1 0,-1 1-1,0-1 1,0 0 0,0 1 0,0-1 0,0 1 0,0-1-1,-1 3 1,-2 3-8,0 0 0,0 0 0,0 0 0,-1 0 0,-7 9 0,9-13 7,-1 0 1,1 0-1,0 1 0,-1 0 1,2-1-1,-1 1 0,0 0 1,1 0-1,-1-1 0,1 1 1,0 0-1,1 1 0,-1 3 1,1-7-3,1 0 1,-1 0-1,1 0 1,0 0-1,0 0 1,-1 0-1,1 0 1,0 0-1,0 0 1,0 0-1,0-1 1,0 1-1,0 0 1,0-1-1,0 1 1,1 0-1,-1-1 1,0 0-1,0 1 1,0-1-1,1 0 1,-1 1-1,0-1 1,0 0 0,1 0-1,-1 0 1,0 0-1,0 0 1,1-1-1,-1 1 1,0 0-1,0 0 1,0-1-1,2 0 1,42-14-59,-24 5 75,0 0 1,-1-2-1,0-1 1,-1 0-1,-1-2 0,0 0 1,-1-1-1,-1 0 1,0-1-1,-1-1 1,16-27-1,-19 8 118,-12 17-12,0 20-118,0 0 0,0-1 0,0 1 1,0 0-1,-1-1 0,1 1 0,0 0 0,0-1 1,0 1-1,-1 0 0,1-1 0,0 1 0,0 0 0,-1 0 1,1-1-1,0 1 0,-1 0 0,1 0 0,0 0 1,-1 0-1,1-1 0,0 1 0,-1 0 0,1 0 0,-1 0 1,1 0-1,0 0 0,-1 0 0,1 0 0,0 0 1,-1 0-1,1 0 0,-1 0 0,1 0 0,0 0 1,-1 0-1,0 1 0,0-1-20,0 1 0,0 0 0,0 0 0,-1 0 0,1 0 0,0 0 0,0 0 0,0 0 0,0 0 0,1 1 0,-1-1 0,0 0 0,0 1 0,1-1 0,-1 0 0,1 1 0,-1-1 0,1 1 0,0-1 0,-1 1 0,1-1 0,0 2 0,-2 33-34,11 28 54,-8-61-2,0 0 0,-1 0 1,1 0-1,1 0 0,-1 0 0,0 0 1,1 0-1,-1-1 0,1 1 1,0 0-1,0-1 0,0 1 1,0-1-1,1 0 0,-1 1 1,1-1-1,3 2 0,-3-3 7,0-1 1,0 0-1,0 1 0,0-1 0,0 0 1,0 0-1,0-1 0,0 1 0,0-1 1,0 1-1,0-1 0,0 0 1,0 0-1,0-1 0,-1 1 0,1 0 1,0-1-1,2-1 0,-1 0 5,0 1 0,0-1 1,0 0-1,0 0 0,-1 0 0,1-1 0,-1 1 1,0-1-1,0 0 0,4-7 0,-1-5 173,0 5-532,-1 34-47,-5-23 394,0 4 0,0 1 0,1-1 0,0 1-1,0-1 1,0 1 0,1-1 0,0 0 0,0 0-1,0 0 1,0 0 0,0 0 0,1 0 0,0 0 0,-1-1-1,1 1 1,1-1 0,-1 0 0,0 0 0,1 0 0,0 0-1,0-1 1,0 0 0,0 1 0,0-1 0,0-1 0,0 1-1,0 0 1,1-1 0,6 1 0,0-1-3,-1 0-1,1-1 1,0 0 0,0-1 0,0 0-1,-1-1 1,1 0 0,0-1 0,-1 0 0,0 0-1,13-7 1,-1-1 10,-1-1-1,0-1 1,-1 0-1,0-2 1,-1-1-1,-1 0 1,-1-1-1,20-24 1,-37 41-3,1-1-1,0 1 1,0-1 0,0 1 0,0 0 0,0-1 0,-1 1-1,1 0 1,0 0 0,0 0 0,0-1 0,0 1 0,0 0-1,0 0 1,0 0 0,0 0 0,0 1 0,2-1 0,-1 0 393,-10-4 42,6 3-375,-1 0-71,-1 0 0,1-1 0,-1 2 0,1-1 0,-1 0 0,1 1 0,-1-1 0,1 1 0,-1 0 0,1 0 0,-1 1 0,1-1 0,-1 1 0,1-1 0,-1 1 0,1 0 0,0 1-1,-1-1 1,1 0 0,0 1 0,0 0 0,0 0 0,0 0 0,0 0 0,0 0 0,1 1 0,-1-1 0,1 1 0,-1-1 0,1 1 0,0 0 0,-2 3 0,3-4 3,0 0 0,-1 1 0,1-1 0,0 0 0,0 1 0,0-1 1,0 1-1,1-1 0,-1 1 0,1-1 0,-1 1 0,1-1 0,0 1 0,0 0 0,0-1 0,0 1 1,1-1-1,-1 1 0,1-1 0,-1 1 0,1-1 0,0 1 0,0-1 0,0 1 0,0-1 0,0 0 1,1 0-1,-1 1 0,1-1 0,-1 0 0,1 0 0,0-1 0,0 1 0,0 0 0,0-1 0,0 1 1,0-1-1,1 1 0,-1-1 0,0 0 0,1 0 0,-1 0 0,6 1 0,0 0-27,1-1 0,-1 1 0,1-2 0,0 1 0,-1-1 0,1 0 0,0-1 0,0 0 0,-1-1 0,16-4-1,8-3-30,42-19-1,-59 21 34,-1 0 0,0-1 0,0-1 0,-1 0-1,0-1 1,0-1 0,-1 0 0,-1 0-1,13-17 1,-16 18 54,-1 0 0,0 0 1,0-1-1,-1 0 0,-1 0 0,0 0 0,0-1 0,-1 0 1,-1 0-1,0 0 0,0 0 0,0-19 0,-6-112 1121,-15 229-1738,-15 110 1182,31-170-3083,1 1-1,5 51 0,-4-77 1880,0 1 1,0 0 0,1 0 0,-1-1-1,0 1 1,1 0 0,0-1-1,-1 1 1,1 0 0,0-1-1,0 1 1,0-1 0,0 1 0,0-1-1,0 0 1,0 1 0,1-1-1,-1 0 1,0 0 0,1 0 0,-1 0-1,1 0 1,1 1 0,11 3-3779</inkml:trace>
</inkml:ink>
</file>

<file path=ppt/ink/ink6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0:52.70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25 122 5929,'-25'-9'10298,"35"10"-6221,39 3-3184,-24-8-648,0 0 0,-1-2 0,40-14 0,-38 11 295,1 1 0,39-6 0,-65 18-510,0 1 1,0-1-1,-1 1 0,0-1 0,0 1 1,0-1-1,0 1 0,-1-1 1,-1 7-1,0-2 23,-8 38 37,10-46-85,0 1 1,0 0 0,-1 0 0,1-1 0,1 1 0,-1 0-1,0-1 1,0 1 0,1 0 0,-1-1 0,1 1 0,-1 0-1,1-1 1,0 1 0,-1-1 0,1 1 0,0-1 0,0 1-1,0-1 1,0 0 0,1 1 0,-1-1 0,2 2 0,-1-3 8,-1 0 0,1 0 0,0 0 0,-1 0 0,1 0 0,0 0 0,-1 0 0,1-1 0,0 1 0,-1-1 0,1 1 0,-1-1 0,1 0 0,-1 1 0,1-1 0,-1 0 0,0 0 0,1 0 0,-1 0 0,0 0 0,0 0 0,2-2 0,27-28 66,-11 8-68,-11 15-2,0-1 1,-1 0 0,11-19 0,-21 33-52,1 0 0,1 0 0,-1 0 0,1 1-1,-1-1 1,2 0 0,-1 1 0,0-1 0,1 1 0,0-1 0,1 1 0,-1-1 0,1 0 0,2 11-1,-2-14 46,0 1-1,0-1 1,0 0-1,0 0 0,0 1 1,0-1-1,1 0 1,-1 0-1,1 0 0,0 0 1,-1-1-1,1 1 1,0 0-1,0-1 0,0 1 1,0-1-1,0 0 1,0 0-1,1 1 0,-1-1 1,0-1-1,0 1 1,1 0-1,-1-1 0,1 1 1,-1-1-1,1 1 1,-1-1-1,1 0 0,-1 0 1,1-1-1,-1 1 1,1 0-1,2-2 1,6-1 15,0-1 0,-1 0 0,1 0 0,-1-1 0,0-1 0,-1 0 0,1 0 0,12-11 0,-7 3 22,0 1 0,0-2 0,23-31-1,-35 43-1,0-1 0,-1 0 0,0 0-1,0 0 1,0 0 0,0-1 0,-1 1-1,0-1 1,0 1 0,0 0 0,0-1 0,0-8-1,-39 35-372,37-21 326,0 0 0,-1 0 0,1 0 0,0 0 0,0 0 0,0 0 0,0 0 0,0 0 0,0 0 0,0 0 0,1 1 0,-1-1 0,0 0 0,1 0 0,-1 1 0,1-1 0,-1 1 0,1-1 0,0 0 1,0 1-1,-1-1 0,1 1 0,0-1 0,0 1 0,0-1 0,1 1 0,-1-1 0,0 1 0,0-1 0,1 0 0,0 3 0,2-1-5,0 0-1,0 0 1,0 0-1,1-1 1,-1 1 0,1-1-1,-1 0 1,8 4-1,-8-5 0,0 0 0,0 1-1,0-1 1,0 1-1,0 0 1,-1 0 0,1 0-1,0 0 1,-1 0-1,0 1 1,1-1 0,-1 1-1,0-1 1,0 1-1,0 0 1,1 3 0,-2-1 5,-1-1 0,0 1 0,0-1 1,0 1-1,-1-1 0,1 1 1,-1-1-1,0 1 0,0-1 1,-1 0-1,1 1 0,-4 4 1,3-4 15,0 1 0,0-1 0,0 0 0,1 0 0,0 1 1,-1 10-1,2-16-4,0 1 0,0-1 0,0 0 0,0 1 1,0-1-1,0 0 0,0 0 0,0 1 0,0-1 0,0 0 1,0 1-1,0-1 0,0 0 0,0 0 0,1 1 0,-1-1 0,0 0 1,0 0-1,0 1 0,1-1 0,-1 0 0,0 0 0,0 0 0,0 1 1,1-1-1,-1 0 0,0 0 0,0 0 0,1 0 0,-1 1 1,0-1-1,1 0 0,-1 0 0,0 0 0,0 0 0,1 0 0,-1 0 1,1 0-1,16-4 159,16-15 47,-32 18-211,19-12 132,-2 0 1,0-2-1,0 0 1,-2-1-1,0 0 0,-1-1 1,0-1-1,22-37 1,-33 42 366,-11 12-306,-13 17-362,17-11 164,0-1 0,0 1 1,0 0-1,1 0 0,0 0 0,0 0 1,0 0-1,1 1 0,-1-1 0,1 0 1,1 1-1,-1-1 0,1 1 0,0-1 1,0 1-1,0-1 0,1 1 0,0-1 1,0 1-1,0-1 0,1 0 0,0 0 1,0 1-1,3 5 0,0-4-46,-1 0 0,1 0 0,1 0 0,-1-1 0,1 0 0,1 0 0,-1 0 0,1-1 0,-1 0 0,2 0 0,-1 0 0,0-1 0,1-1 0,16 7 0,-8-5-422,1-1 0,1 0 0,-1-1-1,0 0 1,27-1 0,-30-2-1336,1-1 0,-1-1 0,0 0 1,16-5-1,5-4-9427</inkml:trace>
</inkml:ink>
</file>

<file path=ppt/ink/ink6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0:53.07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26 49 20228,'0'-26'1470,"0"4"1497,-8 54-1988,1 8-1054,2 0-1,1 0 1,3 0-1,1 0 1,2 1-1,1-1 1,18 76-1,-15-99-1844,-3-11-1105</inkml:trace>
</inkml:ink>
</file>

<file path=ppt/ink/ink6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0:53.39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10 179 16035,'-1'-19'2169,"-1"-5"-425,-1-4-335,1 9-169,1 1-336,1 4-256,1 0-232,3 1-192,-3 3-88,7-1-104,-1 4-56,1 6-48,-2 1-256,7 5-488,-3 6-832,3 3-1401,-1 9-2760,-2 6-6402</inkml:trace>
</inkml:ink>
</file>

<file path=ppt/ink/ink6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0:54.05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0 204 17020,'1'-17'2762,"1"2"792,10 28-2286,1 29-992,-13-37-245,1-1-1,0 1 0,0 0 0,1-1 0,-1 1 0,1-1 0,0 1 1,0-1-1,1 0 0,3 5 0,-5-9 5,0 0 1,0 0-1,0 0 1,1 0-1,-1-1 0,0 1 1,0-1-1,0 1 1,0 0-1,0-1 0,0 0 1,0 1-1,0-1 0,0 0 1,0 1-1,0-1 1,0 0-1,0 0 0,1-1 1,20-19 202,-21 20-228,47-50 155,-25 25-131,34-30-1,-56 56-41,0 0-1,-1 0 1,1 1-1,0-1 1,0 0-1,-1 0 0,1 1 1,0-1-1,-1 0 1,1 1-1,0-1 1,-1 0-1,1 1 1,-1-1-1,1 1 0,-1-1 1,1 1-1,-1-1 1,1 1-1,-1 0 1,1-1-1,-1 1 1,0-1-1,1 1 1,-1 0-1,0-1 0,1 1 1,-1 0-1,0 0 1,0-1-1,0 1 1,0 0-1,0-1 1,0 3-1,10 29-39,-10-31 45,1 4 6,0 0 0,0-1 1,0 1-1,1-1 1,-1 1-1,1-1 1,1 0-1,-1 1 0,1-1 1,-1 0-1,1 0 1,0-1-1,0 1 1,1-1-1,-1 1 0,1-1 1,4 3-1,-4-4 1,1-1 0,0 1-1,-1-1 1,1 0 0,0 0-1,-1 0 1,1-1 0,0 1-1,0-1 1,0 0 0,-1-1-1,1 1 1,0-1 0,0 0 0,-1 0-1,1-1 1,4-1 0,9-4 13,-1 0-1,0-2 1,19-12 0,-20 11-12,1 1 0,35-14 0,-49 71-285,-3-45 279,0-1 1,0 0-1,0 0 0,1 0 0,-1 0 1,0 1-1,1-1 0,0 0 0,-1 0 1,1 0-1,0 0 0,0 0 0,0 0 1,0-1-1,0 1 0,1 0 0,-1 0 1,0-1-1,1 1 0,0-1 0,-1 1 0,1-1 1,3 3-1,-2-4 3,0 1 1,0 0-1,0-1 1,0 0-1,0 0 0,0 1 1,-1-2-1,1 1 1,0 0-1,0-1 0,0 1 1,0-1-1,0 0 1,0 0-1,3-2 0,10-5 8,0-1 0,0 0-1,-1-1 1,21-18-1,-29 22 11,0-1 0,0 1-1,-1-2 1,1 1 0,-1-1-1,-1 0 1,0 0 0,0 0-1,5-12 1,-9 17 4,0 0 1,0 0-1,0 0 0,0 0 1,-1 0-1,1 0 0,-1 0 1,0 0-1,0-1 1,0 1-1,0 0 0,0 0 1,-1 0-1,1 0 0,-1 0 1,0 0-1,0 0 0,0 0 1,0 0-1,-1 0 0,1 0 1,-1 0-1,0 1 1,0-1-1,0 1 0,0-1 1,0 1-1,0 0 0,-1 0 1,1 0-1,-6-3 0,7 4-22,1 1 0,-1-1 0,0 1 0,1-1 0,-1 1 0,0 0 0,0-1 0,0 1 0,1 0 0,-1-1 0,0 1 0,0 0 0,0 0 0,1 0 0,-1 0 0,0 0 0,0 0 0,0 0 0,0 0 0,1 0 0,-1 1 0,0-1 0,0 0 0,0 0 0,1 1 0,-1-1 0,0 0 0,0 1-1,1-1 1,-1 1 0,0-1 0,1 1 0,-1-1 0,1 1 0,-1 0 0,1-1 0,-1 1 0,1 0 0,-1-1 0,1 1 0,-1 0 0,1 0 0,0-1 0,-1 1 0,1 0 0,0 1 0,-11 45-146,9-36 161,-5 37-30,-2 80 0,7-74 17,-10 55 0,-21 45 33,-11 87-87,40-217 14,3-19 4,0 0 1,0-1 0,0 1 0,1 0-1,-1 0 1,1 0 0,1 6-1,17-45-1289,-10 10 1238,0 0 0,-2 0 0,0-1 1,-2 0-1,0 0 0,-1-28 0,-13-151 702,4 132-402,4 44-118,2-1-1,1 0 1,7-47 0,-6 65-96,0 1 0,0-1 0,1 1 0,1-1 0,-1 1 0,2 0 0,-1 0 0,2 1 0,-1-1 0,1 1 0,0 0 0,14-13 1,-17 19-9,0 0 0,1 0 0,-1 1 0,1-1 0,0 1 0,0 0 0,0 0 0,0 0 0,0 0 0,0 1 0,0 0 0,1 0 1,-1 0-1,1 0 0,-1 1 0,0-1 0,1 1 0,-1 1 0,1-1 0,4 1 0,-3 1-9,-1-1 0,1 1-1,0 1 1,-1-1 0,0 1 0,1 0 0,-1 0-1,0 1 1,0-1 0,-1 1 0,1 0 0,-1 1-1,6 6 1,-5-4-5,0 0-1,0 0 1,-1 0 0,0 1-1,0-1 1,-1 1 0,0 0-1,0 0 1,2 14 0,-4-16 13,0-1 1,0 1-1,-1-1 1,0 1 0,0-1-1,0 0 1,-1 1-1,0-1 1,0 1-1,0-1 1,-1 0 0,0 0-1,0 0 1,0 0-1,-4 6 1,2-5-459,-1-1 0,0 0 0,0-1 0,0 1 0,-1-1 0,1 0-1,-1 0 1,0 0 0,0-1 0,-1 0 0,1 0 0,-1-1 0,1 0 0,-1 0 0,0 0 0,1-1 0,-1 0 0,0-1 0,0 1 0,0-1 0,0 0 0,-8-2 0,4-2-6399</inkml:trace>
</inkml:ink>
</file>

<file path=ppt/ink/ink6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0:55.10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27 327 15363,'-26'6'7343,"38"-9"-6580,14-3-518,-1-2 0,1 0-1,-1-2 1,-1 0 0,43-26 0,-56 29-173,0 0 0,-1 0 1,0-1-1,0-1 1,-1 0-1,-1 0 0,1 0 1,-1-1-1,-1-1 0,0 1 1,0-1-1,-1 0 0,0 0 1,5-19-1,-10 28-48,0 0 0,0 0 0,0-1 0,-1 1 0,1 0 0,-1-1 0,1 1-1,-1-1 1,0 1 0,0-1 0,0 1 0,0 0 0,-1-1 0,1 1 0,-1-1 0,1 1 0,-1 0 0,0-1 0,0 1 0,0 0 0,0 0 0,0 0 0,-1 0 0,1 0 0,0 0 0,-1 0-1,-3-3 1,2 4-20,0-1 0,0 1 0,0 0 0,-1 0 0,1 0 0,-1 0 0,1 0-1,-1 1 1,1 0 0,0 0 0,-1 0 0,1 0 0,-1 0 0,1 1 0,-1-1-1,1 1 1,-1 0 0,-5 3 0,6-4-13,-1 2 1,0-1-1,1 0 0,-1 1 0,1 0 1,0-1-1,0 1 0,0 1 0,0-1 1,0 0-1,0 1 0,-3 3 0,5-5 5,1 1-1,-1-1 0,1 1 1,-1-1-1,1 1 0,0 0 1,0-1-1,0 1 0,-1-1 0,2 1 1,-1 0-1,0-1 0,0 1 1,0-1-1,1 1 0,-1-1 1,1 1-1,-1-1 0,1 1 0,0-1 1,-1 1-1,1-1 0,0 0 1,0 1-1,0-1 0,0 0 1,0 0-1,1 0 0,-1 1 0,0-1 1,2 1-1,10 9-29,-1-1 0,2 0 0,22 12 0,-24-15-12,-1 0 0,0 0 0,0 1 0,18 18 1,-25-22 34,-1 0 0,0 0 1,0 1-1,-1-1 0,1 1 1,-1-1-1,0 1 0,-1 0 1,1 0-1,-1 0 0,1 0 1,-2 0-1,1 0 0,0 0 1,-1 0-1,0 0 0,-1 6 1,1-3 6,1 26-4,8-29 8,10-15 0,1-5 83,34-34 0,-48 43-63,-1-1 0,1 1 0,-1-1 0,0-1 1,-1 1-1,0 0 0,0-1 0,0 0 0,2-10 1,-7 21-34,1 1 0,-1-1 1,1 1-1,-1 0 0,1-1 0,0 1 1,1-1-1,-1 1 0,0 0 1,1-1-1,0 1 0,0-1 0,0 1 1,0-1-1,1 0 0,-1 1 1,1-1-1,0 0 0,0 0 1,0 0-1,3 3 0,-2-3 18,1 0 0,-1 0 0,1 0 0,0-1 1,0 1-1,0-1 0,0 0 0,0 0 0,1 0 0,-1-1 0,0 1 0,1-1 0,0 0 0,-1-1 0,1 1 0,-1-1 0,10 0 1,4-1 1,0-1 1,1-1 0,-1-1 0,0 0 0,27-12 0,-39 15 2,0-1-1,0-1 1,-1 1-1,1-1 1,0 0-1,-1-1 1,0 1 0,0-1-1,0 0 1,0 0-1,-1-1 1,1 0-1,-1 1 1,-1-1-1,1 0 1,0-1 0,-1 1-1,0-1 1,4-10-1,-7 13-14,0 0 0,0 0 0,0 0 0,-1 0 0,1 0 0,-1 0 0,0 1 0,0-1 0,0 0 0,0 0 0,0 1 0,0-1 0,-1 0 0,1 1 0,-1-1 0,0 1 0,0 0-1,0 0 1,0 0 0,0 0 0,0 0 0,0 0 0,-1 0 0,1 1 0,-1-1 0,0 1 0,1-1 0,-5 0 0,-3-3-21,1 1-1,-1 0 1,0 1 0,0 0-1,0 1 1,-20-2 0,20 4-6,1 0 0,0 1 1,0 0-1,0 1 1,0 0-1,-11 4 1,17-5 17,0-1 0,0 1 1,1 0-1,-1 1 0,0-1 1,1 0-1,-1 1 0,1-1 1,-1 1-1,1 0 0,0 0 0,0 0 1,0 0-1,0 0 0,0 1 1,0-1-1,0 0 0,1 1 1,0 0-1,-1-1 0,1 1 1,0 0-1,-1 3 0,2-4 10,0 0-1,0 0 1,0 0 0,0 0 0,1-1-1,-1 1 1,0 0 0,1 0-1,0 0 1,-1-1 0,1 1-1,0 0 1,0-1 0,0 1-1,0-1 1,0 1 0,0-1 0,0 1-1,1-1 1,-1 0 0,1 0-1,-1 0 1,1 0 0,-1 0-1,1 0 1,-1 0 0,1 0-1,0 0 1,-1-1 0,1 1-1,0-1 1,0 1 0,0-1 0,-1 0-1,1 1 1,2-1 0,8 1-6,-1 0 0,1-1 0,0 0 0,14-3 0,66-12-27,-63 9 27,-1 1-1,1 1 0,0 2 0,0 0 0,38 4 0,-63-1 11,-1 0-1,0 0 0,0 0 1,0 0-1,0 1 0,0-1 1,0 1-1,0 0 0,-1 0 1,1 0-1,0 0 0,-1 0 1,0 1-1,0-1 0,1 1 1,-1-1-1,2 5 0,29 59 48,-11-19-42,-21-46 14,-1 0-1,0-1 0,0 1 1,1 0-1,-1 0 0,1 0 1,-1 0-1,1 0 0,-1-1 1,1 1-1,-1 0 0,1 0 1,0-1-1,0 1 0,-1-1 1,1 1-1,0 0 0,0-1 1,0 1-1,-1-1 0,1 0 1,0 1-1,0-1 0,0 0 0,0 1 1,0-1-1,0 0 0,0 0 1,2 0-1,-1-2 39,0 0 0,0 0 0,0 0 0,0-1 0,-1 1 0,1-1 0,-1 1 0,1-1 0,1-4 0,-1 3-114,22-46 506,31-87 0,-48 141-480,1 0 0,-1-1 0,1 0 0,0 0 0,13 2 0,-7-3 37,1 0-1,0-1 0,-1 0 0,1-1 0,-1-1 0,1 0 0,0-1 0,26-7 0,-31 7 12,-1-1-1,1 0 0,-1-1 1,0 0-1,0-1 1,0 1-1,0-2 1,-1 1-1,0-1 1,0 0-1,-1-1 1,0 0-1,12-14 1,-18 20-13,0 0 1,0 0 0,-1 0-1,1 0 1,0 0 0,-1 0 0,1 0-1,-1 0 1,1 0 0,-1-1-1,1 1 1,-1 0 0,0 0 0,0 0-1,0-1 1,0 1 0,0 0-1,0 0 1,0 0 0,0-1 0,0 1-1,-1-2 1,1 2-9,-1 0 0,0 0 0,0 1 0,0-1 0,1 0 0,-1 1 0,0-1 0,0 1 0,0-1 0,0 1 0,0-1 0,0 1 0,0 0 0,0 0 0,0-1 0,0 1 0,0 0 0,0 0 0,0 0 0,-2 0 0,-2 0-20,-1 0-1,1 1 1,-1 0-1,1 0 1,-1 0-1,1 1 1,0-1-1,-10 6 0,7-1 21,1 0-1,0 0 0,0 1 0,1 0 0,-1 0 0,2 0 0,-1 1 0,1 0 0,0 0 0,0 0 0,1 1 0,1 0 0,-1 0 0,1 0 1,1 0-1,-1 0 0,0 10 0,2-13 2,0 0 1,0 0-1,1 0 1,0 0 0,0 0-1,0 0 1,0 0-1,1 0 1,0 0-1,1 0 1,-1-1-1,1 1 1,0 0-1,1-1 1,-1 1 0,1-1-1,0 0 1,0 0-1,1 0 1,-1 0-1,1-1 1,0 1-1,1-1 1,-1 0-1,1 0 1,0 0 0,9 5-1,6-1-205,-1-1 1,2 0-1,-1-2 1,0 0-1,1-2 0,0 0 1,0-1-1,31-1 1,15-5-2972,84-14 0,-75 6-8733</inkml:trace>
</inkml:ink>
</file>

<file path=ppt/ink/ink6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1:25.83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58 23 8434,'-4'9'6673,"-11"13"-5204,4-6-1207,6-8-145,1 0 1,1 0-1,-1 1 0,1 0 0,1 0 0,-4 17 1,6-24-95,0-1 1,0 1-1,0 0 1,0-1-1,0 1 1,0 0 0,0-1-1,1 1 1,-1 0-1,1-1 1,-1 1-1,1-1 1,-1 1 0,1-1-1,0 1 1,0-1-1,0 1 1,1 1-1,0-2 42,0 0 0,0 0 0,-1 0 0,1 0 0,0-1 0,0 1 0,0 0 0,0-1 0,0 0 0,0 1 0,0-1 0,0 0 0,0 0 0,0 0 0,0 0 0,0 0 0,0-1 0,0 1 0,3-1-1,-1-1 81,0 1 0,0 0 0,0-1 0,0 0 0,0 0 0,0 0 0,0 0 0,-1-1 0,0 0 0,1 1 0,-1-1 0,0 0 0,0-1 0,0 1 0,-1 0 0,1-1 0,-1 1 0,0-1 0,0 0 0,0 0-1,0 0 1,-1 0 0,0 0 0,2-8 0,-2 8-44,0 0 1,-1 0-1,0 0 0,1 0 0,-1 1 0,0-1 0,-1 0 0,1 0 1,-1 0-1,0 0 0,0 0 0,0 0 0,0 1 0,-1-1 1,1 1-1,-1-1 0,0 1 0,0-1 0,0 1 0,-1 0 0,1 0 1,-1 0-1,0 0 0,1 0 0,-1 1 0,-1-1 0,-4-2 1,7 4-110,0 1 1,0-1-1,0 1 1,0-1-1,0 1 1,0 0-1,0 0 1,-1-1-1,1 1 1,0 0-1,0 0 1,0 0 0,0 0-1,-1 0 1,1 0-1,0 1 1,0-1-1,0 0 1,0 0-1,0 1 1,0-1-1,-1 1 1,1-1-1,0 1 1,-1 1 0,-1 0-25,0 0 1,1 1 0,-1 0 0,1-1 0,0 1 0,0 0 0,0 0 0,-3 5 0,1 1-25,0 1 1,0 0 0,1-1 0,0 1-1,-1 11 1,3-17 82,1 0-1,0 0 0,0 0 1,1 0-1,-1 0 1,1 0-1,0 0 1,0-1-1,0 1 1,1 0-1,-1 0 1,1-1-1,0 1 1,0-1-1,0 0 1,0 0-1,1 1 1,-1-1-1,1-1 1,0 1-1,0 0 1,0-1-1,4 3 1,-5-4-131,0 1 1,0-1-1,0 0 0,0-1 1,0 1-1,0 0 1,0-1-1,0 1 0,0-1 1,0 1-1,1-1 0,-1 0 1,0 0-1,0 0 1,1 0-1,-1-1 0,0 1 1,0 0-1,0-1 0,0 0 1,3-1-1,-2 1-484,0-1 0,-1 1 0,0-1 0,1 0 0,-1 0 0,0 0 0,0 0 1,0-1-1,0 1 0,0-1 0,-1 1 0,3-5 0,5-10-11244</inkml:trace>
</inkml:ink>
</file>

<file path=ppt/ink/ink6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1:27.71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109 34 8602,'2'-34'10229,"-6"35"-6348,-3 20-3855,5-11-4,-94 480 831,95-476-617,2-6-3779,0-8 3169,-1 0-1,1 1 1,-1-1-1,1 0 1,-1 0 0,1 0-1,-1 0 1,1 0 0,0 0-1,-1 0 1,1 0-1,-1-1 1,1 1 0,-1 0-1,1 0 1,-1 0-1,1-1 1,-1 1 0,1 0-1,-1 0 1,1-1 0,-1 1-1,4-4-3369,-4 3 3370,0 1 0,0-2-1,11-9-6445</inkml:trace>
</inkml:ink>
</file>

<file path=ppt/ink/ink6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1:28.15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1 228 1368,'4'-43'8491,"-3"32"-7001,1 0 0,0 1 1,0-1-1,1 1 1,1-1-1,0 1 1,8-14-1,-11 24-1453,0 0 1,0 0-1,1-1 1,-1 2-1,0-1 1,1 0-1,-1 0 1,0 0-1,0 0 1,1 1-1,-1-1 1,0 1-1,0-1 1,0 1-1,1-1 0,-1 1 1,0 0-1,0-1 1,0 1-1,0 0 1,0 0-1,0 0 1,-1 0-1,1 0 1,0 0-1,0 0 1,0 1-1,31 33-74,-21-21 45,-6-5 18,1-1 0,0 0 1,0 0-1,1-1 0,0 0 1,0 0-1,1-1 0,0 0 1,10 7-1,-12-14 166,0-1 1,0 0 0,0-1-1,0 1 1,-1-1-1,1 0 1,-1-1-1,0 1 1,0-1-1,6-6 1,-4 5-69,84-72 203,-65 53-216,1 1 0,1 1 0,34-20 0,-61 43-124,0 0 0,-1-1 0,1 1 0,0 0 0,-1 0 0,1 0 0,-1-1 0,1 1 0,-1 0 0,0 0 0,1 0 0,-1 0 0,0 0 0,1 0 0,-1 0 0,0 0 0,0 0 0,0 0 0,0 0 0,0 0 0,0 0 0,0 1 0,2 39-377,-1-34 368,-1 43 132,-10 86 1,5-91-59,2 1 0,4 71 0,7-78 640,2-24-3843,-3-12-2000</inkml:trace>
</inkml:ink>
</file>

<file path=ppt/ink/ink7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1:29.30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196 239 8,'1'-3'1396,"-1"0"-1,0 0 1,1 0 0,-1 1-1,1-1 1,0 0 0,0 0 0,0 0-1,3-3 1,16-24 3871,-16 25-4689,0-1-1,0 1 1,0-1 0,-1 0-1,0 0 1,5-13 0,-7 15-463,0 0 1,0 0-1,-1-1 1,1 1-1,-1 0 1,0 0-1,0-1 1,-1 1-1,1 0 1,-1-1-1,0 1 1,0 0 0,0 0-1,-1 0 1,1 0-1,-1 0 1,0 0-1,0 1 1,0-1-1,-1 0 1,-2-2-1,2 3-122,1 1 0,-1 0-1,0 0 1,1 0 0,-1 1 0,0-1-1,0 1 1,0 0 0,0-1-1,0 1 1,0 0 0,-1 1 0,1-1-1,0 1 1,0-1 0,-1 1 0,1 0-1,0 0 1,0 1 0,-1-1-1,1 1 1,0-1 0,0 1 0,0 0-1,-1 0 1,1 0 0,-5 4-1,-4 1-42,1 1 0,0 0 0,0 1 0,1 0 0,0 1 0,1 0 0,0 0 0,-14 18 0,19-21 25,0 0-1,0 0 1,0 0-1,0 0 0,1 1 1,0-1-1,1 1 1,-1 0-1,1 0 0,1 0 1,-1 0-1,1 0 1,0 0-1,1 0 0,0 0 1,0 1-1,1 9 1,0-15 5,-1 0 0,1 0 0,-1 1 0,1-1 0,0 0 1,0 0-1,0 0 0,0 0 0,0-1 0,1 1 1,-1 0-1,0 0 0,1-1 0,-1 1 0,1-1 0,0 1 1,0-1-1,-1 0 0,1 1 0,0-1 0,0 0 0,3 1 1,-1-1 28,0 0 0,0-1 1,1 1-1,-1-1 0,0 0 1,0 0-1,0 0 0,1 0 0,-1-1 1,8-2-1,2-1 70,-1-1 0,0 0 0,0-1 0,0 0 0,22-16 0,-27 17-19,0-1 0,0 0 0,-1 0 0,0 0 0,0-1 0,0 0 0,-1-1 0,0 1 0,0-1 1,-1 0-1,0-1 0,-1 1 0,0-1 0,0 0 0,5-19 0,-26 54-809,14-18 722,2 1 0,-1-1 1,1 1-1,1 0 1,-1 0-1,1-1 0,1 1 1,2 12-1,-3-17 26,1-1-1,0 0 1,0 0 0,1 1-1,-1-1 1,0 0 0,1 0-1,0-1 1,0 1 0,0 0-1,0 0 1,0-1 0,0 1-1,1-1 1,-1 0-1,1 0 1,0 0 0,0 0-1,-1 0 1,1-1 0,0 1-1,1-1 1,-1 0 0,0 0-1,4 1 1,1-1 20,0 0-1,1-1 1,-1 0-1,0-1 1,0 0 0,0 0-1,0-1 1,0 0-1,0 0 1,0 0 0,-1-1-1,1-1 1,-1 1-1,11-8 1,2-1 59,0-2-1,-2 0 1,33-30-1,-41 34-28,0-1-1,0 0 1,-1-1-1,-1 1 0,0-2 1,0 1-1,-1-1 1,-1 0-1,5-16 1,-10 29-41,-1-1 0,0 0 0,1 0 0,-1 1 0,0-1 0,0 0 0,0 0 0,1 0 0,-1 1 0,0-1 0,0 0 0,0 0 1,0 0-1,-1 1 0,1-1 0,0 0 0,0 0 0,0 1 0,-1-1 0,1 0 0,0 0 0,-1 1 0,1-1 0,0 0 0,-1 1 1,1-1-1,-1 0 0,1 1 0,-2-2 0,0 2-12,1-1-1,0 1 1,-1 0 0,1-1 0,-1 1 0,1 0-1,-1 0 1,1 0 0,-1 0 0,1 0 0,-1 1-1,1-1 1,-1 0 0,-1 1 0,-46 21-296,41-18 264,0 1 0,1 1 0,0-1-1,0 1 1,1 1 0,-1-1-1,1 1 1,1 0 0,-7 10-1,10-14 23,1-1 0,0 0 0,0 1-1,0-1 1,0 1 0,1-1-1,-1 1 1,1-1 0,-1 1 0,1 0-1,0-1 1,0 1 0,0-1 0,0 1-1,0 0 1,1-1 0,0 1-1,-1-1 1,1 1 0,0-1 0,0 1-1,0-1 1,0 0 0,0 1 0,1-1-1,-1 0 1,1 0 0,0 0-1,-1 0 1,1 0 0,0-1 0,0 1-1,0 0 1,0-1 0,1 1 0,-1-1-1,3 2 1,5 2 21,0 0-1,1-1 1,0 0-1,0-1 1,0 0-1,0 0 1,0-1-1,16 0 1,-11 0-20,0 0 0,0 1 1,16 6-1,-30-9 11,-1 1 0,0-1 0,1 1 0,-1 0 0,1-1 0,-1 1 0,0 0 0,0 0 0,1 0 0,-1 0 0,0 0 0,0 0-1,0 0 1,0 0 0,0 0 0,0 1 0,0-1 0,-1 0 0,1 1 0,0-1 0,-1 0 0,1 1 0,-1-1 0,1 1 0,-1-1 0,0 1 0,0-1 0,1 1 0,-1-1 0,0 1 0,-1 1 0,0 4 51,0-1 0,-1 1 0,0-1 0,0 1 0,-5 9 0,2-4 15,8-6-68,9-7 70,10-7 60,12-11-1025,-1-1-1,48-38 0,22-14-5062,-98 70 5599,34-23-4943,-5-7-3426,-19 11 6505</inkml:trace>
</inkml:ink>
</file>

<file path=ppt/ink/ink7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1:29.67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 90 8,'-2'-10'4656,"-3"-34"5049,5 42-9172,0 0 0,0 0 0,0-1 0,0 1-1,0 0 1,1 0 0,-1 0 0,1-1 0,-1 1-1,1 0 1,0 0 0,0 0 0,0 0 0,0 0-1,2-2 1,19 64 1098,-16-33-1495,-1 0-1,-2 0 1,-1 1-1,0-1 1,-2 1 0,-2-1-1,-6 41 1,3-21-3174,1 64 1,4-107 1904,1-1 0,-1 0 0,1 0 0,-1 0 0,1 0 0,0 0 0,0-1 0,0 1-1,2 4 1,4 5-7063</inkml:trace>
</inkml:ink>
</file>

<file path=ppt/ink/ink7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1:30.12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140 225 2953,'1'-3'1168,"0"1"0,0-1 1,0 0-1,0 1 1,0-1-1,-1 0 1,1 0-1,-1 1 0,1-1 1,-1 0-1,0 0 1,-1-5-1,1 7-1042,-1 1 0,1 0 0,0-1 0,0 1 0,0 0 0,0 0 0,-1-1 0,1 1 0,0 0 0,0 0 0,-1 0 0,1-1 0,0 1 0,-1 0 0,1 0 0,0 0 0,0 0 0,-1 0 0,1 0-1,0 0 1,-1-1 0,1 1 0,0 0 0,-1 0 0,1 0 0,0 0 0,-1 0 0,1 0 0,0 1 0,-1-1 0,1 0 0,0 0 0,0 0 0,-1 0 0,-21 15 487,-1 7-542,0 0 0,1 2 1,-25 36-1,59-60 119,0 2 1,0-1-1,0 1 1,12 5-1,-16-4-184,0 0 0,0 1 0,0 0 0,-1 1-1,1 0 1,-1 0 0,0 0 0,-1 1 0,1 0-1,-1 1 1,0-1 0,7 11 0,-5-6 11,1-1-1,0-1 1,0 0-1,15 11 1,-21-18-2,1 0 0,0-1 0,0 1 0,-1-1 0,1 0 0,0 0 0,0-1 0,0 1-1,0-1 1,0 0 0,0 0 0,0 0 0,0 0 0,0-1 0,0 0 0,0 0 0,-1 0 0,8-2 0,9-5 46,0 0 0,23-15 0,-19 11-35,5-2 41,119-65 20,-134 70 46,1-1 0,-1-1 0,-1 0 0,0 0 0,-1-1 0,0-1 0,15-20 0,-26 32-101,0-1 0,0 0-1,1 1 1,-1-1 0,0 0 0,0 0 0,-1 0 0,1 0-1,0 0 1,-1 0 0,1 0 0,-1 0 0,0 0-1,1-1 1,-1 1 0,0 0 0,-1-2 0,1 3-17,0 0 0,-1 0 0,1 0 0,-1 0 0,0 0 0,1 0 0,-1 1 0,0-1 0,1 0 0,-1 0 0,0 1 0,0-1 0,0 0 0,1 1 0,-1-1 0,0 1 0,0-1 0,0 1 0,0 0 0,0-1 0,0 1 0,0 0 0,0 0 0,-1-1 0,-3 1-14,0 0 1,0 0-1,1 0 0,-1 0 0,0 1 0,1 0 0,-1 0 0,0 0 0,1 1 1,-1-1-1,1 1 0,0 0 0,-7 4 0,7-3-9,0 0-1,0 0 1,1 0-1,-1 1 1,1 0-1,0-1 1,0 1-1,0 0 1,0 1-1,0-1 1,1 0-1,0 1 1,0-1-1,0 1 1,1 0-1,0 0 1,0 0-1,0-1 1,0 1-1,1 0 1,-1 0-1,1 0 1,1 0-1,-1 0 1,1 0-1,0 0 1,0 0-1,0 0 1,0 0-1,1-1 1,0 1-1,4 7 1,-4-7 9,1-1 1,0 1 0,0 0-1,0-1 1,1 0-1,-1 0 1,1 0 0,0 0-1,0 0 1,0-1-1,1 0 1,-1 0 0,1 0-1,0 0 1,0-1-1,0 0 1,0 0 0,0 0-1,0-1 1,1 1-1,-1-1 1,0-1 0,1 1-1,-1-1 1,1 0-1,-1 0 1,1 0 0,-1-1-1,0 0 1,6-1-1,0-1 12,1-1-1,-2 0 1,1-1-1,0 0 1,-1-1-1,0 0 1,0-1-1,-1 0 1,0 0-1,0-1 1,-1 0-1,0-1 1,0 1-1,-1-2 1,0 1-1,0-1 1,-1 0-1,6-15 1,-1-1 33,-3 0 1,0 0-1,-1-1 1,-1 0-1,-2 0 1,2-49-1,-7 59-289,-3 35 11,-2 37 116,2-2 7,-1 62 280,5-103-596,1 1 0,0 0 1,1-1-1,1 0 0,0 1 1,8 20-1,-10-31-3,0 1 0,1 0-1,-1-1 1,1 1 0,0-1 0,0 0 0,0 1-1,0-1 1,0 0 0,0 0 0,0 0-1,4 2 1,-4-3-404,-1-1-1,1 1 0,0 0 1,0 0-1,0-1 1,0 1-1,0-1 1,0 1-1,0-1 0,0 0 1,3 0-1,12-2-7666</inkml:trace>
</inkml:ink>
</file>

<file path=ppt/ink/ink7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1:30.46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0 103 16003,'2'-3'654,"-1"0"0,1 0 0,0-1 0,0 2 0,0-1 0,0 0 0,1 0 0,-1 1 0,1-1 0,3-1 0,36-20 1538,-23 17-2055,-1 1 0,34-7 0,-32 9-171,-3 0-91,1 0 0,0 1 1,1 1-1,-1 0 0,0 2 0,1 0 1,24 4-1,-32 4-3641,-16 5-5443</inkml:trace>
</inkml:ink>
</file>

<file path=ppt/ink/ink7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1:30.83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0 229 17668,'6'-14'1764,"-4"6"-1159,0 1 0,1 0 0,0 0 0,0 1 0,1-1 0,0 1 0,0-1 1,0 1-1,8-7 0,4 57-25,-3 9-514,-13-45-45,2 1 0,-1-1 0,1 1 0,1-1 0,-1 0 1,1 0-1,1 0 0,8 14 0,-11-22 6,-1 0 0,1 1 0,0-1 1,0 0-1,-1 0 0,1 0 0,0-1 0,-1 1 0,1 0 1,0 0-1,-1 0 0,1 0 0,0-1 0,-1 1 0,1 0 1,0 0-1,-1-1 0,1 1 0,-1-1 0,1 1 0,0 0 1,-1-1-1,1 1 0,-1-1 0,0 0 0,1 1 0,-1-1 1,1 1-1,-1-1 0,0 0 0,1 0 0,21-28 450,-17 23-408,74-116 179,-53 79-117,55-71-1,-81 112-531,-4 5-572,-8 11-1300,-2 25-3591,10-11-1544,0-2-3908</inkml:trace>
</inkml:ink>
</file>

<file path=ppt/ink/ink7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1:31.71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203 516 11474,'13'-54'10327,"-12"46"-9634,0 1-1,-1-1 0,0 0 0,0 0 1,-2-10-1,2 16-669,0-1 0,-1 1 0,1 0 0,-1-1 0,0 1 1,0-1-1,0 1 0,0 0 0,0 0 0,-1-1 0,1 1 0,-1 0 0,1 0 1,-1 1-1,0-1 0,1 0 0,-1 0 0,0 1 0,0-1 0,0 1 0,-1 0 0,1-1 1,0 1-1,0 0 0,-1 0 0,1 1 0,-1-1 0,1 0 0,-1 1 0,1-1 0,-1 1 1,1 0-1,-1 0 0,1 0 0,-1 0 0,1 1 0,-1-1 0,1 1 0,-1-1 1,1 1-1,-3 1 0,-4 1-50,0 0 1,0 0 0,0 1-1,1 1 1,-1 0 0,1 0-1,0 0 1,1 1 0,0 0-1,-12 12 1,15-14 14,1 0 0,-1 1-1,1 0 1,0-1 0,0 1 0,0 0 0,1 0-1,-4 10 1,5-12 5,1-1 1,-1 1-1,1 0 0,0 0 0,-1 0 1,1-1-1,1 1 0,-1 0 0,0 0 1,1-1-1,-1 1 0,1 0 0,0-1 0,0 1 1,0 0-1,0-1 0,0 1 0,2 2 1,-1-3 10,0-1 1,-1 1 0,1-1 0,0 1-1,0-1 1,0 0 0,0 0 0,0 1-1,0-2 1,0 1 0,0 0-1,0 0 1,1-1 0,-1 1 0,0-1-1,0 1 1,1-1 0,-1 0 0,0 0-1,0 0 1,1 0 0,-1-1 0,0 1-1,1-1 1,-1 1 0,0-1-1,0 0 1,0 1 0,0-1 0,0 0-1,3-2 1,8-3 49,0-1-1,-1-1 1,17-12-1,-20 14-23,-1-1 0,0 1-1,0-2 1,-1 1 0,0-1-1,0 0 1,-1 0 0,0-1 0,10-18-1,-17 32-42,0 0 0,0-1-1,1 1 1,0 0-1,0 0 1,0-1-1,1 1 1,-1 0 0,1 0-1,0-1 1,1 1-1,-1-1 1,1 1-1,0-1 1,0 0 0,0 1-1,1-1 1,-1 0-1,1 0 1,0-1 0,0 1-1,0-1 1,1 1-1,-1-1 1,1 0-1,0 0 1,0-1 0,0 1-1,0-1 1,0 0-1,1 0 1,-1 0-1,1 0 1,-1-1 0,1 0-1,-1 0 1,1 0-1,0-1 1,0 1-1,-1-1 1,1 0 0,0 0-1,0-1 1,8-1-1,2-3 49,0-1-1,0 0 1,0-1-1,-1 0 1,-1-1 0,1 0-1,-1-2 1,19-16-1,-10 6 21,-2-1 1,0 0-1,31-46 0,-45 55-18,1-1 0,-1 0-1,-1 0 1,-1 0 0,0 0-1,0-1 1,-1 0 0,-1 0-1,-1 0 1,1 0 0,-2 0-1,0 0 1,-1 0-1,0 1 1,-1-1 0,-1 0-1,0 0 1,-1 1 0,-1-1-1,-7-15 1,12 28-33,0 0-1,-1 0 1,1 0 0,-1-1 0,0 1-1,1 0 1,-1 0 0,0 0-1,1 1 1,-1-1 0,0 0 0,0 0-1,0 0 1,0 0 0,0 1 0,0-1-1,0 1 1,0-1 0,0 0-1,0 1 1,0 0 0,-1-1 0,1 1-1,0 0 1,0-1 0,0 1 0,-3 0-1,2 1-17,0-1 0,0 1-1,1 0 1,-1 0 0,0 0 0,0 0-1,0 1 1,1-1 0,-1 0-1,1 1 1,-1-1 0,1 1 0,-1-1-1,-1 3 1,-3 6-49,0-1-1,0 1 1,1 0 0,-6 19-1,2-1 43,1 1-1,2 0 0,-5 59 1,10-72 22,1 1-1,1-1 1,0 1 0,1-1 0,1 0 0,0 0 0,1 0 0,11 27 0,-13-39-16,0 0 1,0 0 0,0-1 0,1 1 0,-1-1 0,1 1 0,0-1 0,0 0 0,0 0 0,1 0 0,-1-1 0,1 1 0,0-1 0,-1 0 0,1 0 0,0 0 0,0 0 0,0-1 0,1 1 0,-1-1 0,0 0 0,0-1 0,1 1 0,-1-1 0,0 0 0,1 0 0,-1 0 0,1 0 0,-1-1 0,0 0 0,5-1 0,9-2 3,-1-1 1,1-1-1,-1-1 0,-1 0 1,1-1-1,16-11 1,-26 15 27,-1-1 0,1 0 1,-1 0-1,0 0 0,0-1 1,0 0-1,-1 0 0,0-1 1,0 1-1,0-1 0,-1 0 1,4-9-1,-33 42-496,24-24 475,0-1-1,0 0 0,0 1 0,0 0 1,0-1-1,0 1 0,0-1 1,0 1-1,1 0 0,-1 0 0,1-1 1,-1 1-1,1 0 0,0 0 1,0 0-1,0-1 0,0 1 0,0 0 1,0 0-1,0 0 0,0 0 1,1-1-1,-1 1 0,1 0 0,0 0 1,-1-1-1,1 1 0,0 0 0,0-1 1,0 1-1,2 2 0,-1-3 12,0 0 0,0 0 0,0 0 0,0 0 0,0 0 0,1 0 0,-1-1 0,0 1 0,0-1 0,1 1 0,-1-1 0,0 0 0,1 0 0,-1 0 0,0 0 0,1-1 0,-1 1 0,0 0 0,1-1 0,-1 0 0,0 1 0,0-1 0,0 0 0,4-3 0,30-15 89,-23 11-101,2 0 0,-1 2 0,1-1 0,16-4 0,-7 59-360,-21-43 368,-1-1 1,1 0 0,0 1 0,0-1-1,0-1 1,0 1 0,1 0 0,0-1-1,-1 1 1,1-1 0,0 0 0,1 0-1,-1-1 1,1 1 0,-1-1 0,9 3-1,-6-4 11,0 1 0,0-1 0,1-1 1,-1 1-1,1-1 0,-1 0 0,1-1 0,-1 0 0,0 0 0,10-3 0,12-5 31,0-2 1,-1-2-1,0 0 0,35-23 1,-50 28-50,-4 3 9,7-4 73,0-1 1,-1 0-1,18-16 1,-31 24-56,1 0 0,-1 0 0,0-1 0,1 1 0,-1-1-1,0 1 1,0-1 0,0 0 0,-1 1 0,1-1 0,-1 0 0,0 0 0,1 0 0,-1 0 0,0-1 0,-1 1 0,1 0 0,-1 0 0,1 0 0,-1-1 0,0 1 0,0 0 0,0-1 0,-1 1 0,-1-5 0,2 7-19,0 0 0,-1 0-1,1 0 1,0 0 0,-1 0-1,1 0 1,-1 0-1,0 1 1,1-1 0,-1 0-1,1 0 1,-1 1 0,0-1-1,0 0 1,1 1 0,-1-1-1,0 1 1,0-1 0,0 1-1,0 0 1,0-1 0,0 1-1,0 0 1,1-1 0,-1 1-1,-2 0 1,1 0-11,-1 0 1,1 0-1,-1 1 1,1-1-1,-1 1 1,1 0-1,-1-1 1,1 1-1,0 0 1,-3 2-1,-2 1-29,1 0 0,-1 0 0,1 1 0,0 0 0,-10 10 0,12-9 26,0-1 0,0 1 1,0 0-1,1 0 0,0 0 0,0 0 1,1 0-1,0 1 0,0-1 1,0 1-1,1 0 0,0-1 0,0 1 1,1 11-1,0-14 3,1-1 0,-1 1 0,1-1 0,0 1-1,0-1 1,0 0 0,0 1 0,0-1 0,1 0 0,0 0 0,-1 0 0,1 0 0,0 0 0,1 0-1,-1-1 1,0 1 0,1-1 0,0 1 0,-1-1 0,1 0 0,0 0 0,0 0 0,0-1 0,0 1 0,1-1-1,-1 1 1,0-1 0,1 0 0,6 1 0,20 3-412,0-1-1,0-2 0,0-1 1,1-1-1,42-5 1,-26-3-4268,-3-4-3818,-23 4-2793</inkml:trace>
</inkml:ink>
</file>

<file path=ppt/ink/ink7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1:32.23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64 4585,'22'-53'9492,"-17"42"-6107,-7 52 1051,1-11-3712,1-27-642,-6 70 836,6-69-871,0 0 0,0 0-1,1 1 1,-1-1-1,1 0 1,0 0 0,0 0-1,0 0 1,0 0-1,1 0 1,0 0-1,0-1 1,0 1 0,4 5-1,-6-9 7,1 1 0,0-1 0,0 1 0,0-1 0,0 1 0,0-1 0,0 1 0,0-1 0,0 0 0,0 0-1,0 1 1,0-1 0,0 0 0,1 0 0,-1 0 0,0 0 0,0 0 0,0-1 0,0 1 0,0 0 0,0 0 0,0-1 0,0 1 0,0 0 0,0-1-1,0 1 1,0-1 0,0 0 0,0 1 0,-1-1 0,1 0 0,0 1 0,0-1 0,-1 0 0,1 0 0,0 0 0,0-1 0,3-2 44,-1 0 0,0 1 0,0-2 0,-1 1 0,1 0 0,-1 0-1,2-5 1,-2 1-10,-1 1 0,0 0 0,0-1 0,0 1-1,-1 0 1,0-1 0,-2-12 0,2 16-80,-1 0 0,0 0 1,0 0-1,0 0 1,0 0-1,-1 1 1,1-1-1,-1 0 0,0 1 1,0 0-1,0-1 1,-1 1-1,1 0 0,-1 0 1,0 0-1,-4-3 1,7 6-27,-1-1 1,1 1 0,-1-1 0,0 1 0,1-1 0,-1 1 0,0-1 0,0 1-1,1 0 1,-1 0 0,0-1 0,0 1 0,0 0 0,1 0 0,-1 0 0,0 0-1,0 0 1,0 0 0,0 0 0,1 0 0,-1 0 0,0 0 0,0 0 0,0 1-1,1-1 1,-1 0 0,0 1 0,-1 0 0,1 0-68,-1 0-1,1 1 1,0-1 0,0 1 0,-1-1 0,1 1-1,0 0 1,1-1 0,-1 1 0,0 0 0,-1 4-1,-4 25-4044,6-7-5687,2-5-1841</inkml:trace>
</inkml:ink>
</file>

<file path=ppt/ink/ink7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1:32.82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83 310 18692,'-4'-9'797,"1"0"0,1-1 0,-1 1 0,0-12-1,-4-15 2427,-5 97-2806,-10 67-434,13-89 58,2 0 1,2 1-1,0 75 0,6-109 376,2-8-109,6-21 48,10-49-211,-16 59-125,23-118 29,-16 74 29,28-96-1,-33 139-86,0 0 1,1 0-1,1 0 0,0 1 0,1 0 0,0 1 1,1-1-1,0 1 0,1 1 0,0 0 0,18-15 1,-24 23-14,0 0 1,0 1 0,0-1 0,0 1-1,1 0 1,-1 0 0,1 0 0,-1 0-1,1 1 1,-1 0 0,1 0 0,0 0-1,0 1 1,0-1 0,-1 1 0,1 0-1,0 1 1,0-1 0,0 1 0,-1 0-1,7 2 1,-7-2 5,0 1 0,-1 0 0,1 1 0,-1-1 0,1 0 0,-1 1 0,0 0-1,0 0 1,0 0 0,-1 0 0,1 0 0,-1 1 0,1-1 0,-1 1 0,0-1 0,0 1 0,-1 0 0,1 0 0,-1 0 0,0 0-1,0 0 1,0 0 0,-1 0 0,1 0 0,-1 5 0,-1 7 3,0-1 1,-1 0-1,-1 0 1,-1 0-1,0 0 1,-1 0-1,0-1 0,-1 0 1,-1 0-1,0 0 1,-1-1-1,0 0 0,-1 0 1,-1-1-1,0-1 1,0 1-1,-16 12 0,23-22 33,0 0 0,0 1-1,0-1 1,0 0 0,-1-1 0,1 1-1,-1 0 1,1-1 0,-1 0-1,1 0 1,-1 0 0,-4 0-1,13 0 15,0 0 0,0 0 0,0 0 0,0 1 0,-1-1 0,1 1 0,0 0 0,-1 1 0,1-1 0,-1 1 0,0 0 0,0 0 0,6 6 0,59 61-39,-8-8 12,-50-53 60,1 0 1,0-1-1,0 0 1,1-1-1,25 11 1,-30-16-601,0 1 1,1-1-1,-1-1 1,14 2 0,-14-3-1216,-1 0 1,0-1 0,1 0-1,-1 0 1,14-4-1,0-2-10059</inkml:trace>
</inkml:ink>
</file>

<file path=ppt/ink/ink7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1:34.34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0 232 13083,'11'1'5909,"8"-1"-3041,32-2-2036,-24-2-431,0-2 1,43-13 0,-59 15-261,0 0 0,-1 0 0,0-1 0,0 0 0,0-1 1,-1 0-1,0-1 0,0 0 0,10-11 0,-17 17-105,0-1 0,0 0 0,-1 0 0,1 0 0,-1 0 0,1 0 0,-1 0 0,0-1 0,0 1-1,0 0 1,0-1 0,0 1 0,-1 0 0,1-1 0,-1 1 0,1-1 0,-1 1 0,0-1 0,0-2 0,0 3-24,-1 1 0,0-1 0,1 0 0,-1 1 0,0 0 0,0-1 0,0 1 0,0-1 0,0 1 0,0 0 0,0 0 0,-1 0 0,1 0 0,0-1 0,-1 2 0,1-1 0,-1 0 0,1 0 0,-1 0 0,1 1 0,-3-2 0,-1 1-21,0 0 1,0 0 0,1 0-1,-1 0 1,0 1 0,0 0-1,0 0 1,0 0 0,0 0-1,0 1 1,0 0 0,0 0-1,0 1 1,0-1 0,1 1-1,-1 0 1,1 0 0,-5 3-1,4-1 3,1-1 1,0 1-1,0 0 0,0 0 0,0 1 0,1-1 0,0 1 1,0 0-1,0 0 0,0 0 0,1 0 0,0 0 0,0 1 1,1-1-1,-1 1 0,1-1 0,0 1 0,0 0 0,1-1 1,0 1-1,0 0 0,0-1 0,1 1 0,0 0 1,2 8-1,-2-9 7,1 0 1,-1 0-1,1 0 1,0 0-1,1-1 1,-1 1-1,1-1 1,0 1-1,0-1 1,0 0-1,0 0 1,1-1-1,0 1 1,0-1-1,0 1 1,0-1-1,0 0 1,1-1-1,-1 1 1,1-1-1,0 0 1,0 0-1,-1 0 1,1-1-1,1 1 1,-1-1-1,0-1 1,6 1-1,1-1 13,-1 0-1,1-1 1,0-1-1,-1 0 1,1 0-1,-1-1 1,0-1-1,0 0 0,19-9 1,0-5 85,54-40 0,-22 14-56,-57 98-167,-5-44 129,1-1 0,0 1 0,0-1 1,1 0-1,0 1 0,1-1 0,0 0 0,0-1 0,7 15 0,-9-23 12,0 0-1,0 0 1,0 0-1,0 0 1,0 0 0,0 0-1,0 0 1,0-1-1,-1 1 1,1 0 0,0 0-1,0-1 1,0 1-1,0-1 1,-1 1 0,1-1-1,0 1 1,0-1 0,-1 1-1,1-1 1,0 0-1,-1 1 1,1-1 0,-1 0-1,1 0 1,-1 1-1,1-1 1,0-1 0,20-24 254,35-59 60,-41 59-295,1 1 0,2 0 0,32-35 0,-50 62-53,0-1 0,0 0 1,0 0-1,0 1 0,0-1 0,0 0 0,1 1 0,-1-1 0,0 0 1,1 0-1,-1 0 0,1 1 0,-1-1 0,1 0 0,-1 0 0,1 0 0,0 0 1,0 0-1,0 0 0,1 2 0,20 23 55,-19-24-31,0 1 0,0-1-1,0 1 1,0-1 0,1 0 0,-1 0-1,1 0 1,0-1 0,-1 1 0,1-1 0,0 0-1,0 0 1,0 0 0,0-1 0,0 1-1,0-1 1,0 0 0,0 0 0,0-1-1,0 1 1,0-1 0,0 0 0,0 0-1,7-2 1,-3 0 29,-1 0 0,1-1 0,0 0 0,-1 0 0,0 0 0,0-1 0,0 0 1,-1 0-1,1-1 0,9-11 0,-16 17-33,1-1 1,-1 1-1,1-1 0,-1 1 1,1-1-1,-1 1 1,1-1-1,-1 1 1,0-1-1,1 1 1,-1-1-1,0 0 1,0 1-1,1-1 0,-1 1 1,0-1-1,0 0 1,0 1-1,0-1 1,0 0-1,0 1 1,0-1-1,0 0 1,0 1-1,0-1 0,0 0 1,0 1-1,-1-1 1,1 0-1,0 1 1,0-1-1,-1 1 1,1-1-1,0 1 1,-1-1-1,1 0 0,0 1 1,-1-1-1,1 1 1,-1 0-1,1-1 1,-1 1-1,1-1 1,-1 1-1,1 0 1,-1-1-1,0 1 0,1 0 1,-2-1-1,1 1-24,-1-1-1,0 1 0,1 0 0,-1-1 1,0 1-1,1 0 0,-1 0 0,0 0 1,1 1-1,-1-1 0,0 0 0,1 0 1,-1 1-1,1-1 0,-1 1 0,0 0 1,1-1-1,-1 1 0,1 0 0,-2 1 1,-3 3 2,0 1 0,1 0 1,0 0-1,0 0 0,0 1 1,0-1-1,1 1 0,1 0 1,-1 0-1,1 1 0,0-1 1,0 1-1,1 0 1,0-1-1,1 1 0,-1 12 1,1-15 18,1-1 0,1 0 0,-1 1 1,1-1-1,-1 0 0,1 1 0,0-1 0,1 0 1,-1 0-1,1 0 0,0 0 0,0 0 1,0 0-1,0-1 0,1 1 0,-1-1 1,1 1-1,0-1 0,0 0 0,0 0 1,1 0-1,-1-1 0,1 1 0,-1-1 0,1 0 1,0 0-1,0 0 0,0 0 0,0-1 1,0 1-1,9 1 0,-5-2 13,1 1 0,0-1 0,0-1 0,0 0 0,0 0 1,0 0-1,0-1 0,0-1 0,0 1 0,-1-2 0,1 1 0,-1-1 0,1 0 0,15-9 0,-5 1 22,0-2-1,-1 0 0,0-1 1,27-28-1,-44 41-42,-1 0 0,1 1 0,-1-1 0,1 1 0,0-1 0,-1 1 0,1-1 0,0 1 0,0 0 0,-1-1 0,1 1 0,0 0 0,0 0 0,-1-1 0,1 1 0,0 0 0,0 0 0,0 0 0,-1 0 0,1 0 0,0 0 0,0 0 0,0 0 0,0 0 0,-1 1 0,1-1 0,0 0 1,0 0-1,-1 1 0,1-1 0,0 0 0,0 1 0,-1-1 0,1 1 0,0-1 0,-1 1 0,1-1 0,-1 1 0,1 0 0,-1-1 0,1 1 0,-1 0 0,1 0 0,22 40 15,-18-30 0,-5-11-3,1 1 1,0-1 0,-1 0-1,1 1 1,0-1-1,-1 0 1,1 1 0,0-1-1,0 0 1,-1 0-1,1 0 1,0 0-1,0 1 1,0-1 0,-1 0-1,1 0 1,0-1-1,0 1 1,-1 0 0,1 0-1,0 0 1,0 0-1,-1-1 1,1 1 0,0 0-1,0-1 1,-1 1-1,1 0 1,0-1 0,-1 1-1,1-1 1,-1 1-1,1-1 1,-1 0-1,2 0 1,27-23 192,-26 21-187,8-6-23,1-1-1,-1 2 1,2-1 0,-1 2-1,1-1 1,0 2 0,1 0-1,0 0 1,14-3 0,-26 9 6,-1-1 1,1 1 0,-1 0 0,1 0 0,0 0 0,-1 0 0,1 0-1,-1 0 1,1 0 0,0 0 0,-1 0 0,1 1 0,-1-1 0,1 1 0,-1-1-1,1 1 1,-1 0 0,1-1 0,-1 1 0,0 0 0,1 0 0,-1 0-1,0 0 1,0 0 0,0 0 0,0 0 0,0 1 0,0-1 0,0 0 0,0 1-1,0-1 1,0 1 0,-1-1 0,1 0 0,-1 1 0,1 1 0,1 2-2,-1 0 0,-1 0 0,1-1 0,-1 1 0,1 0 0,-2 0 0,1 0 0,0 0 0,-1 0 0,-2 7 0,3-12 10,0 1-1,0-1 1,0 0 0,0 0 0,0 1 0,0-1-1,0 0 1,-1 1 0,1-1 0,0 0 0,0 1-1,0-1 1,0 0 0,0 0 0,0 1 0,1-1-1,-1 0 1,0 1 0,0-1 0,0 0 0,0 1 0,0-1-1,0 0 1,0 0 0,1 1 0,-1-1 0,0 0-1,0 0 1,0 1 0,1-1 0,-1 0 0,0 0-1,0 0 1,1 1 0,-1-1 0,0 0 0,0 0-1,1 0 1,15-1 97,17-12 84,-31 12-170,56-28 33,-2-3 1,68-50-1,-109 76-47,-19 19-170,-3 8 132,6-17 43,1 0-1,-1 0 0,1 0 1,-1 0-1,1 0 0,0 0 1,0 0-1,1 0 1,-1 0-1,1 0 0,0 0 1,0 0-1,0 0 0,1-1 1,-1 1-1,1 0 1,0-1-1,0 1 0,0-1 1,0 0-1,1 0 0,0 1 1,-1-2-1,5 5 1,-1-3 0,-1 0 0,1-1 1,0 0-1,0 0 0,0 0 1,0-1-1,0 0 0,0 0 1,1-1-1,-1 1 0,1-1 1,-1-1-1,1 1 0,9-2 1,-5 0 9,-1-1 1,0 0 0,1 0 0,-1-1-1,-1-1 1,1 0 0,0 0-1,-1-1 1,0 0 0,10-7 0,4-5 59,-1 0 1,30-31-1,-50 56-144,1-1 0,-1 1 0,1-1-1,8 14 1,-10-19 73,1 0-1,0 0 0,-1 0 1,1 0-1,0 0 0,0-1 1,0 1-1,0-1 1,0 1-1,1-1 0,-1 0 1,0 0-1,1 0 0,-1 0 1,1 0-1,-1 0 1,1-1-1,-1 1 0,6 0 1,-3-2 6,1 1 0,-1-1 1,1 1-1,-1-1 0,0-1 1,1 1-1,-1-1 0,0 0 1,6-3-1,1-2 4,1 0 1,-1-1-1,-1 0 1,1-1-1,-1 0 1,17-19-1,-26 26-2,-1 0 1,1 1-1,-1-1 1,0 0-1,0 0 0,1 0 1,-1 0-1,0 0 1,0 0-1,-1 0 0,1 0 1,0 0-1,-1-1 0,1 1 1,-1 0-1,0 0 1,0-4-1,0 5-12,0-1 0,-1 1 0,1 0 1,-1 0-1,1 0 0,-1-1 0,0 1 0,1 0 0,-1 0 0,0 0 1,0 0-1,0 0 0,0 0 0,0 0 0,0 1 0,0-1 0,0 0 1,0 0-1,0 1 0,0-1 0,-1 1 0,0-1 0,-2 0-15,1 0 0,-1 0 0,1 0 1,-1 1-1,0-1 0,1 1 0,-1 0 0,0 0 0,1 1 0,-1-1 0,1 1 0,-1 0 0,0 0 0,1 0 0,-1 0 0,1 0 0,0 1 0,0 0 0,-1-1 1,-2 4-1,1-1 12,0 0 0,1 0 0,-1 1 0,1 0 1,0-1-1,1 2 0,-1-1 0,1 0 1,0 1-1,0-1 0,1 1 0,0 0 0,0 0 1,0 0-1,0 0 0,1 0 0,0 0 1,1 0-1,-1 1 0,1-1 0,0 0 0,1 0 1,-1 1-1,1-1 0,2 7 0,0-5 10,-1-1 0,1 0 0,0 0-1,0 0 1,1 0 0,0-1 0,0 1-1,0-1 1,1 0 0,0 0 0,0-1-1,1 1 1,0-1 0,-1-1 0,2 1-1,-1-1 1,0 0 0,1 0 0,0-1 0,8 4-1,1-2-2,0 0 0,0-2 0,21 4 0,-31-7-47,0 1 0,1-1 0,-1 0-1,1 0 1,-1-1 0,1 1 0,-1-2-1,0 1 1,1-1 0,-1 0 0,7-3-1,-12 5-24,0 0 0,-1-1 0,1 1 0,0 0 0,-1-1-1,1 1 1,-1 0 0,1-1 0,-1 1 0,1-1 0,-1 1-1,1-1 1,-1 1 0,1-1 0,-1 0 0,0 1 0,1-1-1,-1 1 1,0-1 0,1 0 0,-1 1 0,0-1 0,0 0-1,0 1 1,0-1 0,1 0 0,-1 1 0,0-1 0,0 0-1,0 0 1,-1 1 0,1-1 0,0 0 0,0 1 0,0-1-1,0 0 1,-1 1 0,1-1 0,0 0 0,-1 1 0,1-1-1,-1 0 1,-22-20-11505,9 13-54</inkml:trace>
</inkml:ink>
</file>

<file path=ppt/ink/ink7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1:35.92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34 175 664,'4'-13'6589,"7"-18"2967,2 5-4970,-14 26-4528,0 1 0,0 0 0,1 0 0,-1 0 1,0 1-1,1-1 0,-1 0 0,1 0 0,0 0 0,-1 0 0,1 0 0,0 1 0,0-1 0,-1 0 0,1 0 0,0 1 0,0-1 0,0 0 0,1 0 0,-1 0 1,0 1-1,0-1 0,1 0 0,-1 0 0,1 0 0,-1 0 0,1 1 0,-1-1 0,1 0 0,-1 0 0,1 0 0,0 0 0,0 0 0,0-1 0,-1 1 0,1 0 0,2 1 1,-2-2-11,1 1 0,-1 0 0,1-1 0,-1 0 0,1 1 0,0-1 0,-1 0 0,1 0 0,0 0 0,-1 0 0,1 0 0,0 0 0,-1 0 0,1 0 0,0-1 0,-1 1 0,1-1 0,-1 1 0,1-1 0,-1 0 0,1 1 0,-1-1 0,1 0 0,-1 0 0,0 0 1,1 0-1,-1 0 0,0-1 0,0 1 0,1-2 0,4-3 101,-2 0 0,1-1 0,-1 1 0,0-1 1,0 0-1,-1-1 0,5-12 0,-7 18-123,0 0 0,-1 0 0,1 0 0,0 0 0,-1 0 0,0-1 0,1 1 0,-1 0 0,0 0 1,0 0-1,0 0 0,-1 0 0,1 0 0,0-1 0,-1 1 0,0 0 0,1 0 0,-1 0 0,0 0 0,0 0 0,0 1 0,0-1 0,0 0 0,0 0 0,-1 1 0,1-1 0,-1 0 0,1 1 1,-1-1-1,1 1 0,-1 0 0,0 0 0,-3-2 0,3 2-34,-1 1 0,1 0 1,-1 0-1,1 0 0,-1 0 1,1 0-1,0 0 0,-1 1 0,1-1 1,0 1-1,-1 0 0,1 0 1,0-1-1,-1 1 0,1 1 0,0-1 1,0 0-1,0 1 0,0-1 1,0 1-1,-1 1 0,-39 39-104,37-36 97,1 1 0,0 0-1,0 0 1,0 1-1,1-1 1,-4 14-1,6-19 14,0 1-1,1-1 1,-1 0 0,0 1-1,1-1 1,0 1 0,-1 0-1,1-1 1,0 1-1,0-1 1,1 1 0,-1-1-1,0 1 1,1-1-1,0 1 1,-1-1 0,1 1-1,0-1 1,0 0-1,1 1 1,-1-1 0,0 0-1,1 0 1,2 4-1,-2-5 15,1 0-1,-1 0 0,0 0 0,0-1 0,1 1 0,-1-1 0,0 1 1,1-1-1,-1 0 0,0 1 0,1-1 0,-1-1 0,0 1 1,1 0-1,-1 0 0,1-1 0,-1 1 0,0-1 0,0 0 0,1 0 1,-1 0-1,0 0 0,0 0 0,0 0 0,0-1 0,3-2 1,4-2 30,-1-1 1,0 0 0,0 0-1,9-12 1,-14 16-20,0-1-1,-1 1 0,1-1 1,-1 0-1,0 0 0,0 0 1,0 0-1,-1 0 1,0 0-1,1 0 0,-1-1 1,-1 1-1,1 0 1,-1-1-1,1 1 0,-1-1 1,-1 1-1,1 0 1,0-1-1,-2-4 0,1 6-25,0 1-1,-1 0 0,1-1 1,0 1-1,-1 0 1,0 0-1,1 0 0,-1 0 1,0 0-1,0 0 1,0 0-1,0 1 0,0-1 1,0 1-1,-1 0 1,1-1-1,0 1 0,-1 0 1,1 0-1,-1 0 1,1 1-1,-1-1 0,1 1 1,-1-1-1,0 1 1,1 0-1,-1 0 0,0 0 1,1 0-1,-1 1 1,1-1-1,-1 1 0,0-1 1,-3 3-1,2-3-51,0 1 1,1 0-1,-1 0 0,1 1 0,-1-1 0,1 1 0,-1 0 1,1-1-1,0 1 0,0 1 0,0-1 0,0 0 1,0 1-1,1 0 0,-1-1 0,1 1 0,-4 5 0,5-6-281,0 0-1,0 1 0,1-1 0,-1 0 0,0 1 1,1-1-1,-1 0 0,1 1 0,0-1 0,0 1 0,0 3 1,1-3-724,-1 1 0,1 0 1,0-1-1,0 0 1,0 1-1,1-1 0,-1 0 1,1 1-1,2 2 1,13 16-10888</inkml:trace>
</inkml:ink>
</file>

<file path=ppt/ink/ink7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1:37.62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84 8,'0'-4'902,"0"1"0,1 0 0,0 0 0,0 0 0,0-1 0,0 1 0,0 0 0,0 0 0,1 1 0,0-1 0,-1 0 0,1 0 0,0 1 0,0-1 0,4-2 0,13-21 4756,-16 19-151,-4 23-5629,2 42 197,-2 0-1,-14 86 1,0 9 22,13-127-561,-2 51 1347,4-62-6363,5-38-6256,0 3 2737</inkml:trace>
</inkml:ink>
</file>

<file path=ppt/ink/ink7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1:37.99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86 194 6393,'-5'-52'10700,"12"6"-6196,-5 40-4383,0 1-1,1-1 0,0 1 1,0 0-1,0-1 0,0 2 1,1-1-1,0 0 0,0 1 1,1 0-1,-1-1 0,1 2 1,-1-1-1,10-5 0,-9 7-100,0-1-1,0 0 1,0 1-1,0 0 1,1 0-1,-1 1 1,0 0-1,1 0 1,0 0-1,-1 0 1,1 1-1,-1 0 1,9 1 0,-12-1-23,0 0 1,-1 1 0,1-1 0,0 1 0,0 0 0,-1-1 0,1 1 0,0 0 0,-1 0 0,1 0 0,-1 0 0,1 0-1,-1 0 1,0 1 0,0-1 0,1 0 0,-1 1 0,1 1 0,-1-1 3,0 1 0,0-1 1,0 1-1,-1 0 0,1-1 0,-1 1 1,1 0-1,-1-1 0,0 1 0,0 0 1,0-1-1,0 1 0,-1 0 0,1-1 0,-2 6 1,-3 5 72,0 0 0,0 0 0,-2 0 0,1-1 0,-1 0 0,-1 0 0,0-1 0,-1 0 0,0-1 0,-1 0 0,-16 14 0,6-7-643,-40 25-1,-22 1-6729</inkml:trace>
</inkml:ink>
</file>

<file path=ppt/ink/ink7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1:38.85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66 585 15867,'-7'-5'787,"0"0"0,1 0 0,0-1 0,0 0 0,0-1 0,0 1 0,1-1-1,-7-12 1,11 15-709,0 1-1,0-1 1,0 1 0,1-1-1,-1 0 1,1 1-1,0-1 1,0 0-1,0 0 1,1 1 0,-1-1-1,1 0 1,0 1-1,0-1 1,0 1-1,1-1 1,-1 1-1,1-1 1,0 1 0,0 0-1,0 0 1,4-4-1,20-28 12,56-56-1,-59 69 22,-1-1 0,-2-2-1,0 0 1,30-51 0,-51 76-95,1 0 0,-1-1 0,1 1 0,-1 0 0,1-1 0,-1 1 0,1 0 0,-1 0 0,0-1 0,1 1 0,-1 0 0,0 0 0,1 0 0,-1 0 0,0 0 0,1 0 0,-1 0 0,1 0 0,-1 0 0,0 0 0,1 0 0,-1 0 0,0 1 0,1-1 0,-1 0 0,1 0 0,-1 1 0,0-1 0,0 1 0,-28 7-81,9 2 50,0 1 1,1 0 0,0 2-1,1 0 1,0 1-1,-31 32 1,47-45 13,0 1 0,1 0-1,-1 0 1,0-1 0,1 1 0,-1 1 0,1-1 0,0 0 0,0 0-1,0 0 1,0 1 0,0-1 0,0 0 0,0 1 0,1-1-1,-1 1 1,1-1 0,0 1 0,0-1 0,0 1 0,0-1 0,0 1-1,0-1 1,1 1 0,-1-1 0,1 1 0,0-1 0,0 0 0,0 1-1,0-1 1,0 0 0,0 0 0,1 1 0,-1-1 0,1 0 0,-1 0-1,1-1 1,0 1 0,-1 0 0,1-1 0,0 1 0,4 1 0,1 3 8,1-1 0,1 0 1,-1 0-1,1-1 0,0 0 1,0-1-1,0 0 0,0 0 0,1-1 1,9 1-1,26-3 28,-37-1-35,0 0 1,1 1-1,-1 0 0,0 0 0,0 1 0,1 0 1,-1 1-1,0 0 0,0 0 0,9 4 1,-17-5-3,1-1 1,0 1 0,0 0 0,-1 0-1,1 0 1,0 0 0,-1 1 0,1-1-1,-1 0 1,1 0 0,-1 0 0,0 0-1,0 0 1,1 1 0,-1-1 0,0 0-1,0 0 1,0 0 0,0 1 0,0-1-1,0 0 1,-1 0 0,1 0 0,0 1 0,-1-1-1,1 0 1,-1 1 0,-16 41-40,9-26 30,7-15 11,1 0 0,-1 1 0,0-1-1,1 0 1,-1 0 0,1 1 0,-1-1-1,1 0 1,0 0 0,0 1 0,0-1-1,1 0 1,-1 1 0,0-1 0,1 0-1,0 0 1,-1 1 0,1-1 0,0 0-1,0 0 1,0 0 0,0 0 0,1 0-1,-1 0 1,0-1 0,1 1 0,0 0-1,-1-1 1,1 1 0,0-1-1,0 1 1,-1-1 0,1 0 0,0 0-1,1 0 1,-1 0 0,0 0 0,0 0-1,0 0 1,3 0 0,2 0 8,-1 0 1,0 0 0,1-1-1,-1 1 1,1-2-1,-1 1 1,0-1 0,1 0-1,-1 0 1,0 0-1,0-1 1,1 0 0,7-4-1,-1-1 26,1-2 0,-1 0 0,0 0 0,-1-1 0,0 0-1,13-17 1,-18 19-1,0 0 0,-1 0-1,0-1 1,-1 1 0,0-1-1,0-1 1,-1 1 0,0-1 0,0 0-1,3-17 1,-7 26-15,0-1 0,1 0 0,-1 0 0,0 1 0,0-1 0,0 0-1,0 0 1,0 1 0,0-1 0,0 0 0,-1 0 0,1 0 0,-1 1 0,1-1 0,-1 0 0,0 1 0,0-2 0,0 2-13,0 1 1,1-1 0,-1 1 0,0-1-1,1 1 1,-1-1 0,0 1 0,1 0-1,-1 0 1,0-1 0,0 1 0,1 0-1,-1 0 1,0 0 0,0 0 0,1 0-1,-1 0 1,0 0 0,0 0 0,0 0-1,1 0 1,-1 0 0,0 0 0,0 1-1,1-1 1,-2 0 0,-1 2-15,0-1 0,0 1 0,-1 0 0,2 0 0,-1 0 0,0 0 1,0 1-1,1-1 0,-1 1 0,1-1 0,0 1 0,-1 0 0,1 0 0,1 0 1,-3 5-1,2-3 7,1 1 0,-1-1 0,1 1 0,1-1 0,-1 1 1,1 0-1,0-1 0,0 1 0,1 0 0,-1-1 0,1 1 0,1-1 1,-1 1-1,1-1 0,0 1 0,0-1 0,0 0 0,1 0 0,6 9 1,-7-11 3,0 0 1,0 0 0,0-1-1,1 1 1,-1-1 0,1 1-1,-1-1 1,1 0 0,0 0-1,0 0 1,0 0 0,0-1-1,0 1 1,0-1 0,0 0-1,1 0 1,-1 0 0,1 0-1,-1-1 1,0 1 0,1-1 0,-1 0-1,1 0 1,-1 0 0,1 0-1,-1-1 1,0 1 0,1-1-1,-1 0 1,1 0 0,-1 0-1,0 0 1,4-3 0,-3 2 3,1 0 1,-1 0 0,0 0-1,0 0 1,0-1-1,-1 0 1,1 0 0,-1 0-1,1 0 1,-1 0 0,0-1-1,0 1 1,-1-1 0,1 0-1,-1 0 1,1 0-1,-1 0 1,0-1 0,-1 1-1,1 0 1,-1-1 0,0 1-1,0-1 1,0 1-1,-1-1 1,0 0 0,0 1-1,0-1 1,0 1 0,-1-1-1,1 0 1,-1 1-1,0-1 1,-1 1 0,-3-9-1,2 5-4,-1-1-1,0 1 0,0 0 0,-1 0 0,-9-12 0,11 17-11,0 0-1,1 0 0,-1 1 1,0-1-1,0 1 1,-1-1-1,1 1 1,-1 0-1,1 0 1,-1 1-1,1-1 1,-1 1-1,0-1 0,0 1 1,-5 0-1,10 1 10,-1 0-1,0 0 0,0 0 1,0 0-1,0 0 1,0 0-1,0 0 0,0 0 1,0 0-1,0 0 0,0 0 1,0 0-1,0 0 0,0 1 1,0-1-1,0 0 1,0 0-1,0 0 0,0 0 1,0 0-1,0 0 0,0 0 1,0 0-1,0 0 1,0 0-1,0 1 0,0-1 1,0 0-1,0 0 0,0 0 1,0 0-1,0 0 0,0 0 1,0 0-1,0 0 1,0 0-1,0 0 0,0 0 1,0 1-1,0-1 0,0 0 1,0 0-1,0 0 0,-1 0 1,1 0-1,0 0 1,0 0-1,0 0 0,0 0 1,0 0-1,0 0 0,0 0 1,0 0-1,0 0 1,0 0-1,-1 0 0,14 10-272,21 8-109,-19-14 380,1 0 0,0-2 1,0 0-1,0-1 0,0 0 0,0-2 1,1 0-1,-1 0 0,0-2 0,29-7 0,-20 2 2,1 0-1,-1-2 0,-1 0 0,0-2 0,40-26 0,-58 34 23,-1 0 1,0 0-1,0-1 0,0 0 0,-1 0 1,1 0-1,-1-1 0,0 1 0,-1-1 1,0 0-1,1 0 0,-2 0 0,1-1 1,-1 1-1,0 0 0,0-1 0,0-7 1,-1 9 13,-1 0 0,0 1 0,0-1 0,0 0 1,-1 0-1,0 0 0,0 0 0,0 1 1,0-1-1,-1 0 0,1 1 0,-1-1 1,-1 1-1,1 0 0,0 0 0,-1 0 1,0 0-1,0 0 0,0 0 0,-1 1 0,1-1 1,-1 1-1,0 0 0,-6-4 0,9 6-21,-1 0 0,1 0 0,-1 0 0,0 0 0,1 0 0,-1 0 0,0 0 0,1 1 0,-1-1 0,0 1-1,0-1 1,0 1 0,0 0 0,1-1 0,-1 1 0,0 0 0,0 0 0,0 0 0,0 1 0,0-1 0,-2 1 0,3 0-14,-1 0 1,1 0 0,-1 0 0,1 1 0,0-1-1,0 0 1,-1 1 0,1-1 0,0 1-1,0-1 1,1 1 0,-1 0 0,0-1 0,0 1-1,1 0 1,-1-1 0,1 1 0,-1 2 0,-1 12-38,1 0 1,0 0 0,1 0 0,2 17-1,-1-15 80,-2 404 34,-3-339-391,-4 0-1,-33 152 1,38-221-405,-2 9-965</inkml:trace>
</inkml:ink>
</file>

<file path=ppt/ink/ink7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1:39.34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11 593 18548,'-1'-1'170,"0"0"1,0 0-1,0-1 1,0 1-1,0-1 1,0 1-1,1-1 1,-1 1-1,0-1 1,1 1-1,0-1 1,-1 0-1,1 1 1,0-1-1,0 0 1,-1 1-1,1-1 1,1 0-1,-1 1 1,0-1-1,0 0 1,1-2-1,1 1-60,-1 0 0,1 0 0,0 1 0,-1-1 1,1 1-1,0-1 0,1 1 0,-1 0 0,0-1 0,1 1 0,3-2 0,10-6-128,0 1-1,1 1 1,26-9 0,-28 11 321,1 0-262,310-114 491,-321 118-524,22-3-61,-27 6 65,1 0-1,-1 0 1,0 0 0,0 0-1,1 0 1,-1 0 0,0 0-1,0 0 1,0 0 0,-1 0-1,1 0 1,0 0 0,0 0-1,0 0 1,-1-1 0,1 1-1,0 0 1,-1 0 0,1 0-1,-1 0 1,1 0 0,-1 0-1,-1 1 1,0 2 31,0 1 1,0 0-1,0 0 1,0 0-1,1 0 0,0 0 1,0 1-1,0-1 1,1 0-1,-1 0 1,2 9-1,0-12-28,-1 0 0,1 0 0,0 0 0,0-1 0,0 1 0,0 0 0,1 0 0,-1-1 0,0 1 0,1 0 0,-1-1 0,1 0 0,-1 1-1,1-1 1,0 0 0,0 0 0,0 0 0,-1 0 0,1 0 0,0 0 0,0 0 0,0-1 0,0 1 0,0-1 0,0 1 0,1-1 0,-1 0 0,0 0 0,0 0 0,0 0 0,0 0 0,3-1 0,9 0 50,0-1 0,0 0 1,-1 0-1,1-2 0,0 0 0,-1 0 1,0-1-1,0-1 0,-1 0 1,1-1-1,12-9 0,-8 4-12,0-1 1,-1 0-1,-1-1 0,0-1 1,-1 0-1,23-32 0,-31 36-8,0-1 0,0 0 1,-1 0-1,-1 0 0,0 0 0,0-1 0,-1 0 0,-1 1 0,0-1 1,-1 0-1,-1 0 0,0-1 0,0 1 0,-1 0 0,-1 0 0,0 1 1,-1-1-1,0 0 0,-8-17 0,11 29-43,0 1 1,0 0-1,0-1 1,0 1-1,0 0 1,0-1-1,0 1 1,-1 0-1,1-1 1,0 1-1,0 0 1,0-1-1,0 1 0,0 0 1,-1 0-1,1-1 1,0 1-1,0 0 1,0-1-1,-1 1 1,1 0-1,0 0 1,0 0-1,-1-1 1,1 1-1,0 0 1,-1 0-1,1 0 0,0 0 1,-1-1-1,1 1 1,0 0-1,-1 0 1,1 0-1,0 0 1,-1 0-1,1 0 1,0 0-1,-1 0 1,1 0-1,0 0 1,-1 0-1,1 0 0,0 0 1,-1 1-1,1-1 1,0 0-1,-1 0 1,1 0-1,0 0 1,-1 1-1,1-1 1,0 0-1,-1 1 1,-11 25-62,-2 40-30,6-16 12,3 1 0,2-1 1,2 1-1,9 88 0,-7-134-30,-1-1 1,1 0-1,0 1 0,0-1 1,1 0-1,-1 0 0,1 1 1,0-1-1,0 0 0,0-1 1,0 1-1,1 0 0,0-1 1,0 1-1,0-1 0,0 0 1,0 0-1,5 3 0,-5-4-215,1-1 0,0 1 0,0-1 0,0 0 0,0-1 0,0 1 0,0-1 0,0 0 0,0 1 0,0-2 0,0 1 0,0 0 0,0-1 0,0 0 0,0 0 0,0 0 0,0 0 0,-1-1 0,1 0 0,4-2 0,24-13-5808,-2-3-4833</inkml:trace>
</inkml:ink>
</file>

<file path=ppt/ink/ink7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1:39.68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409 482 9602,'-10'1'6241,"4"-1"-4064,-4 2 703,12-2-1775,2 0-233,1 0-312,8-3-232,2 0-112,6-5-40,8 0-16,3-2-64,0 0-184,-3-1-504,-3-2-1104,-9-1-3561</inkml:trace>
  <inkml:trace contextRef="#ctx0" brushRef="#br0" timeOffset="1">0 85 25221,'2'-9'705,"-1"-7"-49,6 2-120,-2-1-208,1 6-168,2 1-96,7-2-96,-2 7-488,-2 3-1681</inkml:trace>
</inkml:ink>
</file>

<file path=ppt/ink/ink7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2:45.485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75 40 12963,'-27'-15'6384,"21"13"-5731,0 0 0,0 1 0,0-1-1,0 1 1,-11 0 254,56 1-604,585 5 137,459-5-285,81 5 980,-1140-3-1010,20-4 1782,-49-1-2104,-19-20-1465</inkml:trace>
</inkml:ink>
</file>

<file path=ppt/ink/ink7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2:46.23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118 260 920,'-118'-20'22804,"154"8"-22102,-4 2-715,101-13 218,0 6-1,211 0 0,272 41-29,-386-11-73,252 4 83,541-52 0,-341-29-114,711-47 263,-1235 106-65</inkml:trace>
</inkml:ink>
</file>

<file path=ppt/ink/ink7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2:46.82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101 111 17308,'-101'-45'4781,"123"48"-4147,-1-1 0,34-1 0,-18 0-449,1284-10 736,-1159 5-855,1208-54 689,-1362 57-369</inkml:trace>
</inkml:ink>
</file>

<file path=ppt/ink/ink7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2:47.38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178 122 344,'-25'-10'4180,"-128"-54"13047,159 66-17048,1 0 0,-1-1 0,1 0 0,-1-1 0,1 0 0,-1 0 0,1 0 0,11-2 0,6 0-44,311-10 470,788-7 313,-489 45-814,321 3 285,-933-29-319,-1 0 83,1 0 0,-1-1 0,0-2 0,0 0 1,24-6-1,-45 9-122,0-1 1,1 1 0,-1 0 0,0 0 0,1 0-1,-1 0 1,0 0 0,1-1 0,-1 1 0,0 0-1,1 0 1,-1 0 0,0-1 0,1 1 0,-1 0-1,0 0 1,0-1 0,1 1 0,-1 0 0,0-1-1,0 1 1,0 0 0,1-1 0,-1 1 0,0 0-1,0-1 1,0 1 0,0-1 0,0 1 0,0 0-1,0-1 1,0 1 0,0 0 0,0-1 0,0 1-1,0-1 1,0 1 0,0 0 0,0-1 0,-1 0-1,-12-16 328,-24-10-1179</inkml:trace>
</inkml:ink>
</file>

<file path=ppt/ink/ink7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2:47.817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232 96 3401,'-66'-24'7012,"-100"-47"5260,198 72-11007,-13 1-1430,563 9 1114,-46-2-659,1416 58 330,-1663-52-617,157 5 128,-347-24 234</inkml:trace>
</inkml:ink>
</file>

<file path=ppt/ink/ink7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3:05.45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49 60 8,'-10'3'15668,"-3"19"-11836,10-16-3774,0 0 0,0 1 0,1-1 0,0 1 0,0-1 0,-1 9 0,3-14-15,0 1 1,0-1 0,0 0 0,0 0 0,0 1 0,0-1-1,0 0 1,0 1 0,1-1 0,-1 0 0,0 1-1,1-1 1,-1 0 0,1 0 0,-1 1 0,1-1 0,0 0-1,-1 0 1,1 0 0,0 0 0,0 0 0,0 0-1,0 0 1,0 0 0,0 0 0,0-1 0,0 1 0,0 0-1,0 0 1,1-1 0,-1 1 0,0-1 0,0 1-1,1-1 1,-1 0 0,3 1 0,0-1 62,-1-1 1,1 1-1,0-1 1,-1 0-1,1 0 0,0 0 1,-1 0-1,0-1 1,1 0-1,-1 1 1,0-1-1,1 0 0,3-4 1,-4 4-11,0-1 0,0 0 1,0 1-1,0-1 0,-1 0 0,1-1 0,-1 1 1,1 0-1,-1-1 0,0 1 0,-1-1 0,1 0 1,1-4-1,-3 7-59,0-1 0,1 0 1,-1 0-1,0 1 0,0-1 0,0 0 1,-1 0-1,1 1 0,0-1 0,-1 0 1,1 1-1,-1-1 0,1 0 0,-1 1 1,0-1-1,0 1 0,0-1 1,0 1-1,0-1 0,0 1 0,0 0 1,0-1-1,0 1 0,-1 0 0,1 0 1,-1 0-1,1 0 0,0 0 0,-1 0 1,0 0-1,-2 0 0,2 0-42,0 0 1,0 1-1,0 0 0,0-1 0,0 1 1,-1 0-1,1 0 0,0 0 0,0 0 0,0 0 1,-1 1-1,1-1 0,0 0 0,0 1 1,0 0-1,0 0 0,0 0 0,0-1 0,0 2 1,0-1-1,0 0 0,0 0 0,1 1 1,-1-1-1,0 1 0,1-1 0,-1 1 1,1 0-1,0-1 0,0 1 0,-2 3 0,-2 1-16,1 1 0,0 0 0,0 0 0,1 0 0,0 0 0,0 0 0,-2 13 0,4-16 17,0 0 0,0 0 0,1 0 0,0 0 0,0 0-1,0 0 1,0 0 0,0 0 0,1 0 0,0 0 0,0 0 0,0 0 0,3 7 0,-3-10 1,-1 0 0,1 0 0,0 0 0,0 0 0,0 0 0,0-1 0,0 1 0,0 0 0,0-1 0,0 1 0,0 0 0,0-1 0,0 1-1,0-1 1,0 0 0,1 1 0,-1-1 0,2 0 0,0 1 10,1-1-1,-1-1 0,1 1 1,-1 0-1,0-1 0,1 0 1,-1 0-1,7-2 0,5-3 33,0-1-1,0-1 0,-1 0 1,0-1-1,0-1 0,-1 0 1,-1-1-1,1 0 0,-2-1 1,0 0-1,17-23 0,-27 33-55,0 1 0,0-1-1,0 1 1,0-1 0,0 1-1,0-1 1,-1 0 0,1 1-1,0-1 1,-1 0 0,1 0-1,-1 0 1,0 1 0,0-1-1,0 0 1,0 0 0,0 0-1,0 0 1,0 1 0,0-1-1,-1 0 1,1 0-1,-1 0 1,1 1 0,-1-1-1,0 0 1,0 1 0,0-1-1,0 1 1,0-1 0,0 1-1,0-1 1,0 1 0,0-1-1,-1 1 1,1 0 0,-1 0-1,1 0 1,-1 0 0,1 0-1,-1 0 1,0 0-1,1 0 1,-1 1 0,-2-1-1,-42-10-3448,3 9-3628,-26 4-5369</inkml:trace>
</inkml:ink>
</file>

<file path=ppt/ink/ink7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3:15.11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8,'9'2'-445,"9"1"16571,-18-3-16780</inkml:trace>
</inkml:ink>
</file>

<file path=ppt/ink/ink7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3:17.12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0 500 2993,'3'-5'8490,"2"-1"-4522,20-15-4310,-19 16 1552,78-66 1121,99-92 597,-167 146-2594,0-1 0,-1-1 0,-1 0 0,-1-1-1,-1 0 1,0-1 0,16-43 0,-28 63-305,0 0-1,0 0 1,0 0 0,0 0-1,0 0 1,0 0-1,0 0 1,-1 0 0,1 0-1,0 0 1,-1 0-1,1 0 1,0 0 0,-1 1-1,1-1 1,-1 0-1,0 0 1,1 0-1,-1 0 1,0 1 0,1-1-1,-1 0 1,0 1-1,0-1 1,0 0 0,1 1-1,-1-1 1,0 1-1,0-1 1,0 1 0,0 0-1,0-1 1,0 1-1,0 0 1,0 0 0,0-1-1,0 1 1,-1 0-1,-41-3-251,29 7 180,-1 0 0,1 1 0,1 0-1,-1 2 1,1-1 0,0 2-1,0-1 1,1 2 0,0 0 0,1 0-1,0 1 1,0 1 0,1-1 0,0 2-1,1-1 1,1 1 0,0 1-1,0 0 1,-11 26 0,18-37 37,0 0-1,1 1 1,-1-1 0,0 0 0,1 1-1,0-1 1,-1 0 0,1 1 0,0-1-1,0 0 1,1 1 0,-1-1 0,0 1-1,1-1 1,-1 0 0,1 0 0,0 1 0,0-1-1,0 0 1,0 0 0,0 0 0,0 0-1,2 3 1,0-2 6,1-1 0,-1 0-1,0 1 1,0-1 0,1 0 0,-1-1 0,1 1-1,0-1 1,-1 1 0,1-1 0,0 0-1,7 0 1,10 1 23,-1-1 0,1-1-1,0 0 1,20-5 0,-40 5-23,40-7 11,26-2-36,-106 56 9,39-47 16,-7 7-8,0 1 1,1 0 0,0 1-1,0-1 1,1 1-1,-6 12 1,10-18 6,1-1 0,-1 1 1,1-1-1,-1 1 0,1-1 0,0 1 0,0 0 0,0-1 1,0 1-1,0-1 0,1 1 0,-1-1 0,1 1 0,0-1 1,0 1-1,0-1 0,0 1 0,0-1 0,0 0 0,1 0 1,-1 1-1,1-1 0,-1 0 0,1 0 0,0 0 0,0-1 0,0 1 1,0 0-1,0-1 0,3 2 0,2 1 7,1 0 0,-1-1 0,1 1 0,0-2 0,0 1 0,0-1 0,0-1 0,0 0 0,1 0 0,-1 0-1,0-1 1,0 0 0,1-1 0,-1 1 0,0-2 0,13-2 0,12-4 14,-1-2 0,51-21-1,-59 20 43,1 0-1,-2-2 1,0 0 0,30-23-1,-47 31-17,0-1 0,0 1 0,-1-1-1,0 0 1,0 0 0,0-1 0,-1 1-1,6-12 1,-8 14-12,-1 0 1,1 0-1,-1 0 0,0 0 0,-1-1 1,1 1-1,-1 0 0,1 0 1,-1-1-1,-1 1 0,1 0 0,0 0 1,-1 0-1,0 0 0,0-1 1,0 1-1,-3-4 0,3 5-36,0 1-1,0-1 1,0 1 0,0 0-1,-1-1 1,1 1-1,-1 0 1,1 0-1,-1 0 1,0 0 0,0 0-1,0 0 1,0 1-1,0-1 1,-1 1 0,1-1-1,0 1 1,-1 0-1,1 0 1,-1 0 0,1 0-1,-1 0 1,1 1-1,-1-1 1,0 1 0,1-1-1,-1 1 1,0 0-1,1 0 1,-1 0 0,0 1-1,1-1 1,-1 1-1,0-1 1,1 1 0,-1 0-1,-2 1 1,-2 1-30,0 1 0,0-1 0,1 1 0,0 0 0,-1 0 0,1 1 0,1 0 0,-1 0 1,1 0-1,0 1 0,0-1 0,-5 10 0,5-7 6,0 1 0,1 0-1,0-1 1,0 1 0,1 1 0,1-1-1,-1 0 1,2 1 0,-1-1 0,1 1-1,1 0 1,0 11 0,0-16 17,1 0 0,0 1 0,0-1-1,1 0 1,0 0 0,0 0 0,0 0 0,0 0 0,1 0-1,0-1 1,0 1 0,0-1 0,0 0 0,1 0 0,0 0-1,-1 0 1,1-1 0,1 1 0,-1-1 0,1 0 0,-1-1 0,1 1-1,7 3 1,-1-3 18,0 0 0,-1 0-1,1-1 1,0-1 0,0 1-1,0-2 1,0 0 0,0 0-1,0-1 1,0 0 0,0-1-1,0 0 1,17-6 0,1-2 45,0 0 0,0-3 0,43-24 0,-63 32-2,0 1-1,0-2 1,-1 1 0,0-1 0,0 0 0,0-1 0,-1 0 0,0 0 0,0 0 0,-1-1 0,1 0 0,-2-1 0,1 1 0,-1-1 0,-1 0 0,0 0 0,4-11-1,-8 14 92,-1 8-479,-4 14-141,4 12 447,1-1 0,1 1-1,6 29 1,-8-56 37,1 0 0,0 0-1,0 0 1,0 0 0,0 0 0,1 0 0,-1 0-1,0 0 1,0-1 0,0 1 0,1 0 0,-1 0-1,0 0 1,1 0 0,-1 0 0,1-1 0,-1 1 0,1 0-1,-1 0 1,1-1 0,0 1 0,-1 0 0,1-1-1,0 1 1,0-1 0,-1 1 0,1-1 0,0 1-1,0-1 1,0 0 0,-1 1 0,1-1 0,1 1-1,0-2 23,0 0 0,0 1 0,0-1 0,0 0 0,0 0 0,-1 0 0,1 0 0,0 0 0,-1-1 0,1 1 0,0 0 0,-1-1 0,3-2 0,5-8 94,0 1 0,-1-1-1,7-14 1,-7 11-100,0 1 0,0 0-1,1 1 1,1-1 0,15-14-1,-21 31-165,0-1 1,1 0-1,0 0 0,-1 0 0,1-1 0,9 3 1,1-3 169,-1 0 1,0-1-1,1 0 1,-1-1-1,0-1 1,0 0-1,0-1 1,22-8-1,5-3 99,57-29-1,-95 42-109,29-17 149,-30 17-134,-1 0 1,0 0-1,0 0 0,1 0 0,-1 0 1,0 0-1,0 0 0,0 0 1,0 0-1,0-1 0,0 1 0,0 0 1,-1-1-1,1 1 0,0 0 0,-1-1 1,1 1-1,0-4 0,-2 4-26,1 0-1,0 0 1,-1 0-1,1 0 0,-1 0 1,1 0-1,-1 0 1,1 0-1,-1 0 0,0 0 1,0 0-1,1 1 1,-1-1-1,0 0 1,0 1-1,0-1 0,0 0 1,0 1-1,0-1 1,0 1-1,0-1 0,0 1 1,0 0-1,0-1 1,0 1-1,0 0 1,0 0-1,-1 0 0,1 0 1,-2 0-1,-32 0-275,29 2 243,1 0 0,0 1 0,0-1 0,0 1 0,0 0 0,1 0 1,-1 1-1,1-1 0,-1 1 0,1 0 0,1 0 0,-1 0 0,1 1 1,-1-1-1,1 1 0,0 0 0,1 0 0,-1 0 0,1 0 0,0 0 1,0 1-1,1-1 0,0 1 0,0-1 0,0 1 0,0-1 0,1 1 1,0 0-1,0-1 0,2 10 0,-2-10 20,0-1-1,1 0 1,-1 0 0,1 1 0,0-1-1,0 0 1,1 0 0,-1 0 0,1 0-1,0 0 1,0-1 0,0 1-1,0 0 1,1-1 0,-1 0 0,1 1-1,0-1 1,0 0 0,0-1-1,0 1 1,1 0 0,-1-1 0,1 0-1,0 0 1,0 0 0,-1 0-1,1 0 1,0-1 0,0 0 0,1 0-1,-1 0 1,0 0 0,0-1 0,0 1-1,1-1 1,-1 0 0,0-1-1,0 1 1,1-1 0,5-1 0,10-2 53,0-2 0,-1 0 0,0-2 0,0 0 0,0-1 0,-1 0 0,0-2 0,-1 0 0,0-1 0,19-18 0,-37 33-128,-1 0 1,1 0-1,-1 1 0,1-1 0,0 1 1,0-1-1,1 0 0,-1 1 0,1 0 1,-1-1-1,2 7 0,0 47 207,-1-53-163,1 10-33,3 11 323,-4-25-230,1 0 0,0 0 1,0 0-1,0 0 0,0-1 0,0 1 0,0 0 0,0-1 0,0 1 1,0 0-1,0-1 0,-1 1 0,1-1 0,0 1 0,0-1 0,-1 0 1,1 1-1,0-1 0,-1 0 0,1 1 0,0-1 0,-1 0 0,1 0 1,-1 0-1,0 1 0,1-3 0,4-3 5,10-11 17,0-1 0,0 2 0,2 0 0,19-14 0,-35 30-66,0-1 0,0 1-1,-1 0 1,1 0 0,0 0-1,0 0 1,-1 0 0,1 1-1,0-1 1,0 0 0,-1 0-1,1 0 1,0 1 0,-1-1-1,1 0 1,0 1 0,-1-1-1,1 0 1,0 1 0,-1-1-1,1 1 1,-1-1 0,1 1-1,-1-1 1,1 1 0,-1 0-1,1-1 1,-1 1 0,1-1-1,-1 1 1,0 0 0,0 0-1,1-1 1,-1 2 0,20 38 18,-6-11-60,-12-27 73,0 0 0,0 0 0,1 0 0,-1-1 0,0 1 0,1-1-1,-1 0 1,1 1 0,0-1 0,-1 0 0,1 0 0,0-1 0,0 1 0,-1-1 0,1 1 0,0-1 0,0 0-1,0 0 1,0 0 0,-1 0 0,1-1 0,0 1 0,0-1 0,0 1 0,5-3 0,8-3 46,0 0 0,30-16 0,-39 19-34,-6 2-18,56-33 227,-55 32-181,1 0 1,0 0 0,-1 0 0,0 0 0,1 0 0,-1-1-1,0 1 1,0-1 0,0 0 0,-1 1 0,1-1 0,-1 0-1,1 0 1,-1 0 0,0 0 0,0 0 0,0 0 0,0-4-1,-7 34-1570,6-24 1529,0 0-1,1 0 0,-1 0 1,1 0-1,-1 0 0,1 0 1,0 0-1,0 0 1,0 0-1,0-1 0,1 1 1,-1 0-1,1-1 1,0 1-1,0-1 0,0 0 1,0 1-1,0-1 0,0 0 1,0 0-1,1-1 1,-1 1-1,1 0 0,0-1 1,-1 1-1,1-1 1,0 0-1,0 0 0,0 0 1,0 0-1,0-1 1,4 1-1,4 0 49,0-1-1,1-1 1,-1 1-1,0-2 1,0 0-1,0 0 1,15-6 0,-2-8-53,-11 22 17,1-2 1,1 0 0,-1-1-1,0 0 1,1-1 0,-1 0 0,1-1-1,0-1 1,0-1 0,-1 0-1,1-1 1,-1 0 0,1-1 0,-1-1-1,0 0 1,0-1 0,-1 0-1,1-1 1,-1-1 0,20-13 0,-31 19-1,0-1 1,0 1 0,0-1-1,0 0 1,-1 1 0,1-1-1,-1 0 1,1 0 0,-1 0-1,1 0 1,-1 0 0,0-1-1,0 1 1,0 0 0,0 0-1,-1-1 1,1 1 0,0-1-1,-1 1 1,0 0 0,0-1-1,0 1 1,0-1 0,0 1-1,0-1 1,0 1 0,-1-1-1,1 1 1,-1 0 0,0-1-1,0 1 1,0 0 0,0 0-1,0-1 1,0 1 0,0 0-1,-1 0 1,1 0 0,-1 0 0,0 1-1,1-1 1,-1 0 0,0 1-1,0-1 1,0 1 0,0 0-1,0-1 1,-1 1 0,1 0-1,0 0 1,0 1 0,-1-1-1,1 0 1,-1 1 0,1-1-1,0 1 1,-1 0 0,1 0-1,-1 0 1,1 0 0,-1 0-1,1 0 1,-3 2 0,1-2-38,1 1 1,-1 0 0,1 0-1,-1 1 1,1-1 0,0 1-1,0 0 1,0 0 0,0 0-1,0 0 1,0 0 0,0 0-1,1 1 1,-1 0 0,1-1-1,0 1 1,0 0 0,0 0-1,0 0 1,0 0 0,1 1-1,-1-1 1,1 0 0,0 1 0,0-1-1,0 1 1,0-1 0,1 1-1,-1-1 1,1 1 0,0 0-1,0-1 1,1 6 0,-1-2-35,1 0 1,0-1 0,0 1-1,0-1 1,1 1-1,0-1 1,0 0 0,1 0-1,0 0 1,0 0 0,0 0-1,0 0 1,1-1-1,0 0 1,0 0 0,1 0-1,8 8 1,-7-10-90,1 1-1,0-1 1,-1-1 0,1 1 0,0-1 0,0 0-1,0-1 1,0 1 0,1-2 0,-1 1 0,0-1-1,12-1 1,36-6-2810,-5-6-5444,-28 7-2495</inkml:trace>
</inkml:ink>
</file>

<file path=ppt/ink/ink7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3:18.97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206 212 8,'40'-25'11728,"-6"-9"-5456,-31 30-6008,0 1 0,-1-1 1,0 0-1,0 1 1,0-1-1,0 0 0,0 0 1,-1 0-1,0-1 1,0 1-1,0 0 0,0 0 1,-1-1-1,1 1 1,-1-1-1,0 1 0,0 0 1,-1-1-1,-1-7 1,1 10-230,1 0 1,-1 0 0,0 0 0,0 0 0,0 1 0,0-1 0,0 0-1,0 0 1,0 1 0,0-1 0,0 1 0,-1-1 0,1 1-1,-1 0 1,1-1 0,-1 1 0,0 0 0,1 0 0,-1 0 0,0 0-1,-3-1 1,2 1-24,-1 1 0,0-1 0,0 0 0,0 1 0,0 0 0,0 0 0,-1 0 0,1 1 0,1-1 0,-6 2 0,-4 2-34,1 0 0,0 0 0,1 1 0,-1 1 0,-20 13 0,19-10 2,0 2 0,1 0 0,0 0 0,0 1 0,1 1 0,-16 24 0,23-32 10,1 0-1,-1 1 1,1-1 0,1 1-1,-1 0 1,1-1 0,0 1-1,0 0 1,1 0 0,0 1-1,0-1 1,0 0 0,1 0 0,-1 1-1,2-1 1,-1 0 0,1 0-1,0 0 1,0 1 0,1-1-1,1 6 1,-2-11 9,0 1 1,-1-1-1,1 0 0,0 0 1,0 0-1,0 1 0,0-1 1,0 0-1,0 0 0,0 0 1,0 0-1,0-1 0,0 1 1,1 0-1,-1 0 0,0-1 1,1 1-1,-1-1 0,0 1 1,1-1-1,-1 1 0,1-1 1,0 0-1,2 0 12,0 0-1,0 0 1,0 0-1,-1-1 1,1 1-1,0-1 1,0 0 0,6-3-1,1-1 52,0-1 1,-1 1-1,1-2 0,15-12 1,-20 14 6,0-1 1,0 1-1,0-1 1,-1 0 0,0 0-1,0 0 1,-1-1-1,0 0 1,0 0-1,0 0 1,-1 0-1,0-1 1,-1 1 0,0-1-1,0 0 1,0 1-1,-1-1 1,0 0-1,0-15 1,-1 22-28,-2 8-210,1 0-1,0 0 0,1 0 0,0 0 0,1 14 0,2 53 187,-4 1 0,-3-1 0,-3 1 0,-3-1 0,-33 118 0,42-186-12,0 1 14,-1-1 0,0 0 0,0 0 0,0 0 1,-1 0-1,0 0 0,0 0 0,0-1 1,-1 1-1,-8 9 0,11-15 1,-1 1 1,1-1-1,-1 1 1,1-1-1,-1 0 0,1 0 1,-1 1-1,1-1 1,-1-1-1,0 1 0,1 0 1,-1 0-1,1 0 1,-1-1-1,1 1 0,-1-1 1,1 1-1,-1-1 1,1 0-1,0 1 1,-1-1-1,1 0 0,0 0 1,-1 0-1,1 0 1,0 0-1,0 0 0,0-1 1,-2-1-1,-27-37-31,25 32-28,1-1 1,0 0-1,0 0 0,1 0 0,0 0 1,0 0-1,1-1 0,1 1 0,-1-1 1,2 1-1,-1-1 0,1 0 0,2-15 1,1 11-18,0 0 0,1 1 1,1-1-1,0 1 0,0 0 1,2 0-1,-1 1 1,12-17-1,13-10-50,2 1 0,1 2 0,2 1 0,44-33 0,-76 64 104,58-47-65,-19 18 68,-1-3 0,-2-2 0,44-53 0,-83 91 0,0-1 1,-1 1-1,1-1 1,0 1 0,-1-1-1,1 1 1,-1-1-1,1 0 1,-1 1-1,1-1 1,-1 0-1,0 0 1,1 1 0,-1-1-1,0 0 1,1 0-1,-1 1 1,0-1-1,0 0 1,0 0 0,0 0-1,0 1 1,0-1-1,0 0 1,0 0-1,0 0 1,0 1-1,0-1 1,-1 0 0,1 0-1,0 0 1,-1-1-1,-1 2-8,1-1-1,-1 1 0,1-1 0,-1 1 1,0 0-1,1-1 0,-1 1 1,0 0-1,1 0 0,-1 0 0,0 0 1,1 0-1,-1 1 0,-2 0 1,-60 19-128,51-14 126,0 1 0,0 1-1,1 0 1,0 1-1,1 0 1,0 0 0,0 2-1,1-1 1,0 1 0,1 1-1,0 0 1,1 0-1,-8 16 1,15-26 5,0 0 0,0 0 0,0 0 1,0 0-1,1 1 0,-1-1 0,1 0 0,-1 0 0,1 1 0,0-1 0,0 0 0,0 1 1,0-1-1,0 0 0,1 1 0,-1-1 0,1 0 0,-1 0 0,1 0 0,0 1 0,0-1 1,0 0-1,0 0 0,2 3 0,0-2 7,0-1 0,0 1 0,1-1 0,-1 0 0,1 0 0,-1 0 0,1 0 0,0-1 0,-1 1 0,1-1 0,0 0 0,0 0 0,4 0 0,14 1 9,0 0-1,0-2 1,41-4 0,-41 1-15,-15 2 0,-1-1 1,1 1-1,0 0 0,0 1 1,0 0-1,-1 0 0,1 0 0,0 1 1,11 2-1,-17-2-1,-1 1 1,1-1-1,-1 0 1,0 0-1,1 1 0,-1-1 1,0 0-1,0 0 0,0 1 1,0-1-1,0 0 0,0 1 1,0-1-1,0 0 1,-1 0-1,1 1 0,0-1 1,-1 0-1,1 0 0,-1 1 1,1-1-1,-1 0 1,0 0-1,1 0 0,-3 2 1,-17 30 53,-1-11-38,17-19-16,0 0 0,0 0 0,1 0 1,0 1-1,-1 0 0,1 0 0,1 0 0,-1 0 0,0 0 0,1 0 0,0 1 1,-3 8-1,5-12 3,0-1 0,0 1 0,0 0 0,0-1 0,0 1 1,0-1-1,1 1 0,-1-1 0,0 1 0,0-1 0,0 1 0,1-1 0,-1 1 1,0-1-1,0 0 0,1 1 0,-1-1 0,1 1 0,-1-1 0,0 0 0,1 1 1,-1-1-1,1 0 0,-1 1 0,1-1 0,-1 0 0,1 0 0,-1 1 1,1-1-1,-1 0 0,1 0 0,0 0 0,23-1 71,19-13 71,-18-1-80,-1-1 1,0-1-1,-1-2 0,-1 0 1,-1-1-1,21-25 1,4-4 203,-47 53-283,1 0 0,-1-1 1,1 1-1,0 0 0,0 0 0,0-1 0,1 1 1,-1 0-1,1-1 0,0 1 0,0-1 1,3 7-1,-1 2 19,1 0 0,0-1 0,11 18 1,-12-24 8,0-1 1,1 0 0,0 0 0,0 0 0,0 0-1,1-1 1,-1 0 0,1 0 0,-1 0 0,1 0 0,0-1-1,0 1 1,0-1 0,1-1 0,-1 1 0,0-1-1,1 0 1,-1 0 0,1 0 0,-1-1 0,1 0 0,0 0-1,-1 0 1,11-3 0,-13 3 13,1-1-1,0 0 1,-1 0-1,1-1 1,-1 1-1,1-1 1,-1 0-1,0 1 1,0-1-1,0-1 1,0 1-1,0 0 1,0-1-1,-1 0 1,1 1-1,-1-1 1,0 0-1,0 0 1,0-1 0,0 1-1,0 0 1,-1-1-1,1 1 1,-1-1-1,0 1 1,0-1-1,0 0 1,-1 1-1,1-1 1,-1 0-1,0 1 1,0-1-1,0 0 1,0 0-1,-1 1 1,-1-7-1,0 4-26,0 0 0,-1 0-1,1 1 1,-1-1 0,0 1-1,0 0 1,-1 0-1,1 0 1,-1 1 0,0-1-1,-1 1 1,1 0-1,-1 0 1,0 0 0,0 1-1,0-1 1,0 1-1,-10-4 1,12 6-17,0-1-1,0 1 1,-1-1 0,1 1-1,0 0 1,-1 0 0,1 1-1,-1-1 1,0 1 0,1 0-1,-1 0 1,1 0-1,-1 0 1,1 0 0,-1 1-1,1 0 1,-1 0 0,1 0-1,-1 0 1,1 0 0,0 1-1,-1-1 1,1 1 0,0 0-1,0 0 1,0 0-1,1 0 1,-1 1 0,0-1-1,1 1 1,0-1 0,-4 6-1,5-7 16,1 1 0,-1-1 0,1 1 0,-1-1-1,1 1 1,0 0 0,-1-1 0,1 1 0,0-1 0,0 1-1,0-1 1,0 1 0,1 0 0,-1-1 0,0 1 0,1-1-1,-1 1 1,1-1 0,-1 1 0,1-1 0,0 1 0,-1-1-1,1 0 1,0 1 0,0-1 0,0 0 0,0 0 0,0 0-1,0 1 1,1-1 0,-1 0 0,0 0 0,1-1 0,-1 1-1,2 1 1,3 2-8,0-1 0,0 1 0,0-1-1,1-1 1,-1 1 0,1-1 0,7 2-1,9-2 21,-1-1-1,1-1 0,-1-1 1,1-1-1,-1-1 0,30-8 1,34-3 4,-85 14-17,0-1 0,0 1 0,0 0-1,0-1 1,0 1 0,0 0 0,1 0-1,-1 0 1,0 0 0,0 0 0,0 1-1,0-1 1,0 0 0,1 0 0,-1 1 0,0-1-1,0 1 1,0-1 0,0 1 0,0-1-1,0 1 1,0-1 0,0 1 0,-1 0-1,1 0 1,0 0 0,0-1 0,0 1-1,-1 0 1,1 0 0,0 0 0,-1 0 0,1 0-1,-1 0 1,1 0 0,-1 0 0,0 0-1,1 1 1,-1 1 0,7 13 18,2-19 61,0 0 0,-1-1 0,1 0-1,0-1 1,13-10 0,-17 12-87,1-1 0,0 1 0,-1 0 0,1 0 0,0 0 0,1 1 0,-1 0 0,9-2 0,-13 4 0,-1 0 1,1 0-1,0 0 1,0 1-1,-1-1 0,1 0 1,0 1-1,0-1 1,-1 1-1,1-1 0,0 1 1,-1 0-1,1 0 1,-1 0-1,1 0 0,-1 0 1,1 0-1,-1 0 1,0 0-1,1 1 0,-1-1 1,0 0-1,0 1 1,0-1-1,0 1 0,0-1 1,0 1-1,-1 0 1,1-1-1,0 1 0,-1 0 1,1 0-1,-1 2 1,26 114-66,-26-117 82,0 0 0,0-1 0,0 1 0,0-1 0,0 1 0,0 0 0,1-1 0,-1 1 0,0-1 0,0 1-1,1 0 1,-1-1 0,0 1 0,1-1 0,-1 1 0,1-1 0,-1 1 0,0-1 0,1 1 0,-1-1 0,1 0 0,-1 1 0,1-1 0,-1 0 0,1 1-1,0-1 1,-1 0 0,1 0 0,-1 0 0,1 1 0,0-1 0,-1 0 0,1 0 0,0 0 0,-1 0 0,1 0 0,-1 0 0,1 0 0,0 0 0,-1 0-1,1 0 1,0-1 0,-1 1 0,1 0 0,-1 0 0,1-1 0,-1 1 0,1 0 0,0-1 0,-1 1 0,1 0 0,-1-1 0,1 1 0,-1-1 0,1 0-1,32-33 346,-25 24-278,14-11 34,1 0-15,-2 0 0,0-2 0,-2 0 0,0-1 0,-1-1 0,22-43 0,-39 67-77,-1-1-1,1 0 1,0 1-1,-1-1 1,1 0-1,-1 0 1,1 0-1,-1 1 1,0-1-1,0 0 1,1 0-1,-1 0 1,-1 0-1,1-3 1,-1 4-77,1 1-1,0-1 1,-1 0 0,1 1 0,0-1 0,-1 1 0,1-1 0,-1 1 0,1-1-1,-1 1 1,0-1 0,1 1 0,-1-1 0,1 1 0,-1 0 0,0-1 0,1 1 0,-1 0-1,0-1 1,1 1 0,-1 0 0,0 0 0,0 0 0,1 0 0,-2 0 0,-2 0-672,0 0 0,1 0 1,-1 1-1,0 0 1,0 0-1,1 0 0,-1 0 1,1 0-1,-1 1 1,1 0-1,-1-1 0,-3 4 1,-11 9-6124,0 2-876</inkml:trace>
</inkml:ink>
</file>

<file path=ppt/ink/ink7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3:19.36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43 55 17268,'-2'-4'806,"-1"-1"0,1 1 0,-1 0 0,0 0 1,0 0-1,0 0 0,-6-6 0,-5-5 1353,21 26-2121,1 1 0,-2 0 0,0 1 0,0 0 0,-1 0 1,0 0-1,-1 0 0,-1 1 0,0-1 0,-1 1 0,-1 0 0,0 0 0,-1 26 0,-3-3-134,-1-1 1,-1 0-1,-2 0 0,-16 45 1,19-55-1610</inkml:trace>
</inkml:ink>
</file>

<file path=ppt/ink/ink7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3:19.72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54 336 2192,'-13'-1'4746,"-28"-8"5997,45 4-8138,23-11-2281,2 2-338,12-5 144,70-44-1,-100 56-11,0-2-1,-1 1 1,1-1-1,-2-1 1,1 0-1,-2 0 1,1-1-1,-1 0 0,-1 0 1,10-20-1,-16 28-9,0-1-1,0 1 0,0-1 0,-1 1 1,1-1-1,-1 0 0,0 1 0,0-1 1,0 0-1,0 1 0,-1-1 0,1 1 0,-1-1 1,0 0-1,0 1 0,0 0 0,-1-1 1,1 1-1,-1 0 0,0-1 0,-4-4 1,-4 44-577,-33 312 441,42-346 32,1 0-1,-1 0 0,1-1 0,0 1 0,-1 0 0,1 0 0,0 0 0,0 0 0,1 0 0,-1 0 0,0 0 0,1 0 0,-1 0 0,1 0 0,-1-1 0,1 1 0,0 0 0,0 0 1,0-1-1,0 1 0,0 0 0,0-1 0,0 1 0,1-1 0,1 2 0,0-2 15,-1-1 1,1 0-1,0 0 1,0 0-1,-1-1 1,1 1-1,-1-1 1,1 1-1,0-1 1,-1 0-1,1 0 1,-1 0-1,1 0 1,-1 0-1,0-1 1,0 1-1,1-1 1,1-1-1,20-17 66,-20 16-91,0 0 0,1 0 0,-1 1 0,1-1 0,0 1 0,0 0 0,0 0 0,0 1 0,0-1 0,1 1 0,5-2 0,-9 6-8,0-1 0,0 0 0,-1 1 0,1 0 0,0-1 0,-1 1 0,1 0-1,-1-1 1,0 1 0,1 0 0,-1 0 0,0 0 0,0 0 0,1 4 0,17 23-1098,-15-27 153,1 0 0,-1 0 0,1 0 0,0-1-1,-1 0 1,1 0 0,0 0 0,0 0 0,0-1-1,5 0 1,-3 1-1467,16 0-7678</inkml:trace>
</inkml:ink>
</file>

<file path=ppt/ink/ink7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3:20.18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116 209 15067,'-17'8'2857,"15"-7"-2766,-1-1 1,1 1-1,0 0 1,0 0-1,0 0 0,0 0 1,0 0-1,0 0 1,0 1-1,0-1 0,1 0 1,-1 1-1,0 0 1,1-1-1,-1 1 0,1 0 1,0 0-1,-1 0 0,1 0 1,0 0-1,0 0 1,0 0-1,1 0 0,-1 0 1,0 1-1,1-1 1,0 0-1,-1 1 0,1 3 1,0-3-38,-1-1 0,1 1 0,0 0 0,0-1 0,0 1 1,0-1-1,1 1 0,-1-1 0,1 1 0,-1-1 0,1 1 0,0-1 0,0 1 1,0-1-1,0 0 0,1 0 0,-1 1 0,1-1 0,-1 0 0,1 0 1,0 0-1,0-1 0,3 4 0,-2-4 51,-1 0 0,1 0 0,-1-1 1,1 1-1,-1-1 0,1 1 0,-1-1 0,1 0 1,-1 0-1,1 0 0,-1 0 0,1-1 0,-1 1 1,1-1-1,-1 1 0,1-1 0,-1 0 0,1 0 0,-1 0 1,0 0-1,1 0 0,-1-1 0,0 1 0,2-3 1,-2 3-52,1-1 0,-1 0 0,0 0 0,0 0 0,0-1 0,0 1 0,0 0 0,0-1 0,-1 1 0,1-1 0,-1 1 0,0-1 0,0 0 0,0 0 0,0 0 0,0 0 0,-1 1 0,1-1 0,-1 0 0,0 0 0,0 0 0,0 0 0,0 0 0,0 0 0,-1 0 0,-1-5 0,2 5-55,-1 1 1,0 0-1,0 0 1,0 0 0,0 0-1,0 0 1,0 1-1,-1-1 1,1 0-1,0 0 1,-1 1-1,0-1 1,1 1 0,-1 0-1,0-1 1,0 1-1,0 0 1,0 0-1,0 0 1,0 0-1,0 0 1,0 1 0,0-1-1,0 0 1,0 1-1,0 0 1,-1-1-1,1 1 1,0 0-1,0 0 1,0 1-1,-1-1 1,1 0 0,0 1-1,0-1 1,-2 2-1,3-2-12,0 0 0,0 0 0,0 0 0,0 1 0,0-1 0,0 0 0,1 1-1,-1-1 1,0 1 0,0-1 0,0 1 0,1 0 0,-1-1 0,0 1 0,1 0 0,-1-1 0,1 1-1,-1 0 1,0 0 0,1-1 0,0 1 0,-1 0 0,1 0 0,-1 0 0,1 0 0,0 0-1,0-1 1,0 1 0,-1 0 0,1 0 0,0 0 0,0 0 0,0 0 0,0 0 0,1 0 0,-1 0-1,0 0 1,0 0 0,0 0 0,1-1 0,-1 1 0,0 0 0,1 0 0,-1 0 0,1 0 0,-1-1-1,1 1 1,0 0 0,0 0 0,1 2 7,0 0 0,0-1 0,0 1-1,0-1 1,0 1 0,1-1 0,-1 0 0,1 0 0,-1 0-1,1 0 1,0-1 0,0 1 0,4 1 0,-1-2 26,0 0 0,0 0-1,0-1 1,0 0 0,0 0 0,0 0 0,0-1 0,0 0 0,0 0 0,0 0 0,0-1 0,-1 0 0,1 0 0,-1-1-1,1 1 1,-1-1 0,0 0 0,0 0 0,0-1 0,0 0 0,-1 0 0,1 0 0,-1 0 0,4-6 0,-2 2 24,0 0 1,-1 0-1,-1 0 1,1-1-1,-1 0 1,0 0-1,-1 0 1,0 0-1,-1-1 1,0 1-1,0-1 1,-1 0-1,0 1 1,-1-12-1,0 15-14,0 0-1,-1-1 0,1 1 1,-1 0-1,-1 0 0,1 0 1,-1 0-1,0 0 0,0 1 1,-1-1-1,-5-8 0,0 52-1137,-11 140 1014,-64 275 0,78-431 84,-1-1-15,0 1 0,2 0 0,1 1 0,1-1 0,1 1 0,0-1 0,4 30-1,-3-51 23,0 0-1,1 0 0,-1-1 1,0 1-1,0 0 0,0 0 1,0 0-1,1 0 0,-1 0 1,1 0-1,-1-1 0,0 1 1,1 0-1,-1 0 0,1-1 0,-1 1 1,1 0-1,0-1 0,-1 1 1,1 0-1,0-1 0,0 1 1,-1-1-1,1 1 0,0-1 1,0 1-1,0-1 0,1 1 1,-1-2 16,1 1 0,-1 0 0,1-1 0,-1 1 0,0-1 0,1 1 1,-1-1-1,0 0 0,0 0 0,0 1 0,1-1 0,-1 0 1,0 0-1,0 0 0,1-2 0,31-45 513,-29 40-480,0 1 0,-1-1 0,0 1 0,-1-1 1,1 0-1,-2 0 0,1 0 0,-1 0 0,0 0 0,-1 0 0,0 0 1,0-1-1,-1 1 0,0 0 0,0 0 0,-1 0 0,0 0 0,0 0 1,-7-14-1,6 17-146,0-1 0,-1 1 1,0 0-1,1 0 0,-2 0 1,1 0-1,0 1 0,-1 0 1,0 0-1,0 0 0,-7-4 1,5 5-329,1 0 1,-1 0 0,1 0 0,-1 1 0,0 0 0,0 1 0,0 0 0,0 0 0,0 0 0,-1 1-1,-8 0 1,-27 6-7680,-1 5-4146</inkml:trace>
</inkml:ink>
</file>

<file path=ppt/ink/ink7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3:21.12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111 206 6681,'15'-52'10068,"12"2"-5245,-21 41-4622,0 1-1,1 0 0,0 0 1,1 0-1,-1 1 0,1 0 1,1 0-1,-1 1 0,1 0 1,0 1-1,0 0 0,1 0 1,19-6-1,-28 10-195,1 1-1,-1-1 0,1 1 1,-1-1-1,1 1 1,0 0-1,-1 0 0,1-1 1,-1 1-1,1 0 1,-1 1-1,1-1 0,0 0 1,-1 0-1,1 1 1,-1-1-1,1 1 0,-1-1 1,1 1-1,-1-1 1,0 1-1,1 0 0,-1 0 1,0 0-1,0 0 1,1 0-1,-1 0 0,0 0 1,0 0-1,0 0 1,0 1-1,0-1 0,0 0 1,-1 1-1,1-1 1,0 1-1,-1-1 0,1 1 1,-1-1-1,1 1 1,-1-1-1,0 1 0,0-1 1,0 1-1,0 2 1,1 4 25,-1 0 1,-1 0-1,1 0 1,-1 0-1,-1 0 1,1 0-1,-5 13 1,-3-1 3,0 0 0,-2 0 0,0-1 0,-1 0 0,-1-1 0,0-1 0,-2 0-1,-22 22 1,15-19 22,-1-1 0,-1-2 0,0 0 0,-1-1-1,-49 22 1,71-36 671,11-6-393,71-26-384,-2 11 31,120-13-1,-112 20-590,84-22-1,-141 20 533,-29 14 83,1 0-1,0 0 1,-1 0-1,1 0 1,0 0-1,-1-1 1,1 1-1,0 0 1,-1 0-1,1 0 0,0 0 1,-1 0-1,1-1 1,0 1-1,-1 0 1,1 0-1,0-1 1,0 1-1,-1 0 1,1 0-1,0-1 1,0 1-1,-1 0 0,1-1 1,0 1-1,0 0 1,0-1-1,0 1 1,0 0-1,-1-1 1,1 1-1,0 0 1,0-1-1,0 1 0,0 0 1,0-1-1,0 1 1,0 0-1,0-1 1,0 1-1,0-1 1,1 1-1,-1 0 1,0-1-1,0 1 1,0 0-1,0-1 0,0 1 1,1 0-1,-1 0 1,0-1-1,0 1 1,1 0-1,-1-1 1,0 1-1,0 0 1,1 0-1,-1-1 0,0 1 1,1 0-1,-1 0 1,0 0-1,1-1 1,-3 2-3,-1-1 1,1 0 0,-1 0 0,1 1-1,0-1 1,-1 1 0,1 0-1,0 0 1,0 0 0,0 0 0,-1 0-1,1 0 1,0 0 0,0 1-1,0-1 1,1 1 0,-1-1 0,-3 5-1,-26 33-1,29-36-2,1-1-1,-1 1 1,0 0 0,1-1 0,0 1 0,-1 0 0,1 0 0,0 0-1,1 0 1,-1 0 0,0 0 0,1 0 0,0 0 0,0 0-1,0 0 1,0 0 0,0 0 0,0 1 0,1-1 0,0 0 0,-1 0-1,1 0 1,0 0 0,1-1 0,-1 1 0,0 0 0,1 0-1,0-1 1,-1 1 0,1-1 0,0 1 0,0-1 0,0 0 0,3 2-1,0 0 27,0-1 0,-1 0-1,1 0 1,0 0 0,0-1 0,1 0-1,-1 0 1,0 0 0,1 0-1,-1-1 1,1 0 0,0 0-1,-1-1 1,1 0 0,0 0-1,-1 0 1,12-2 0,-5-1 18,1 0 1,-1-2-1,0 1 1,0-1 0,-1-1-1,0 0 1,14-10-1,-18 11 2,-1 1 0,1-2 0,-1 1 0,-1-1 0,1 1 0,-1-2 0,0 1-1,-1 0 1,1-1 0,-1 0 0,0 0 0,4-13 0,-7 16-31,0 1-1,-1-1 0,0 0 1,0 0-1,0 1 1,0-1-1,0 0 1,-1 1-1,1-1 1,-1 0-1,0 1 1,0-1-1,-1 1 1,1-1-1,-1 1 1,1-1-1,-1 1 0,0 0 1,0 0-1,-1 0 1,1 0-1,-1 0 1,1 1-1,-1-1 1,0 1-1,-6-4 1,1 0-29,1 1 1,-1 0-1,-1 1 1,1 0-1,-1 0 1,1 0-1,-1 1 1,0 1-1,-15-3 1,14 4 6,0 1 0,0 0 0,0 1-1,0 0 1,1 0 0,-13 4 0,18-5-99,1 1-1,0 0 1,0 0-1,0 0 1,0 1-1,-1-1 1,2 1-1,-1-1 1,0 1-1,0 0 1,0 0-1,1 1 1,-1-1-1,1 0 1,0 1-1,0-1 1,0 1-1,0 0 0,0 0 1,0 0-1,-1 5 1,2-6-212,1 0 0,0 0 0,0-1 1,0 1-1,0 0 0,0-1 0,0 1 0,0 0 0,1 0 0,-1-1 1,0 1-1,1 0 0,0-1 0,-1 1 0,2 1 0,9 14-7408,1-3-3788</inkml:trace>
</inkml:ink>
</file>

<file path=ppt/ink/ink7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3:21.49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105 150 14635,'-23'-21'6768,"-8"5"-3590,30 16-3154,-1-1 0,1 1-1,-1-1 1,1 1 0,-1 0 0,0 0 0,1-1-1,-1 1 1,1 0 0,-1 0 0,0 1 0,1-1-1,-1 0 1,0 1 0,1-1 0,-1 0 0,1 1-1,-1 0 1,1-1 0,-1 1 0,1 0 0,0 0-1,-1 0 1,1 0 0,0 0 0,0 0 0,0 0-1,-1 0 1,1 1 0,0-1 0,1 0 0,-1 1-1,0-1 1,0 0 0,0 1 0,1-1 0,-1 3-1,0-3-21,1 0 0,0-1-1,0 1 1,0 0 0,0-1-1,0 1 1,0 0 0,0-1-1,0 1 1,0 0 0,1-1-1,-1 1 1,0 0 0,0-1-1,0 1 1,1-1 0,-1 1-1,0 0 1,1-1 0,-1 1-1,1-1 1,-1 1 0,0-1-1,1 1 1,-1-1 0,1 0-1,-1 1 1,1-1 0,0 1-1,-1-1 1,1 0 0,-1 0-1,1 1 1,0-1-1,-1 0 1,1 0 0,-1 0-1,1 0 1,0 1 0,-1-1-1,1 0 1,0 0 0,-1 0-1,1-1 1,0 1 0,-1 0-1,1 0 1,0 0 0,-1 0-1,2-1 1,32-6 318,-25 3-178,0-1 0,-1-1 0,0 1 0,0-2 0,-1 1 0,1-1 0,12-15 0,-19 20-97,1 0-1,0 0 1,-1-1 0,1 1-1,-1-1 1,0 1-1,0-1 1,0 0 0,0 1-1,0-1 1,-1 0-1,1 0 1,-1 0 0,0-2-1,0 3-30,-1 0 0,1 0 0,-1 0 0,1 0 0,-1 0 0,0 1 0,0-1 0,0 0 0,0 1 0,0-1 0,0 1 0,0-1 0,-1 1 0,1-1 0,0 1 0,-1 0 0,1 0 0,-1 0 0,0 0 0,1 0 0,-1 0 0,0 0 0,-2-1 0,1 1-94,0-1 0,0 1 0,-1 0-1,1 0 1,-1 0 0,1 0 0,-1 1-1,1-1 1,-1 1 0,1 0 0,-8 0-1,30 14-4145,18 0-906,-9-11-1164,1-1-3958</inkml:trace>
</inkml:ink>
</file>

<file path=ppt/ink/ink7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3:21.82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351 13 16043,'1'0'134,"-1"-1"-1,0 1 0,0 0 1,0 0-1,1-1 0,-1 1 1,0 0-1,0 0 0,0-1 1,0 1-1,0 0 0,1-1 1,-1 1-1,0 0 0,0 0 1,0-1-1,0 1 0,0 0 1,0-1-1,0 1 0,0 0 1,0-1-1,0 1 0,0 0 1,0-1-1,0 1 0,-1 0 1,1 0-1,0-1 0,0 1 1,0 0-1,0-1 1,0 1-1,-1 0 0,1 0 1,0-1-1,0 1 0,0 0 1,-1 0-1,1 0 0,0-1 1,0 1-1,-1 0 0,1 0 1,0 0-1,0 0 0,-1 0 1,1 0-1,0-1 0,-1 1 1,1 0-1,0 0 0,-1 0 1,1 0-1,0 0 0,0 0 1,-1 0-1,1 0 0,-18 7 1162,-2 16-1262,2 1 0,0 1-1,2 1 1,1 0 0,-13 31-1,-4 6 28,-8 11 64,4 1-1,-33 99 1,56-131-2234,-10 60-1,23-84-2434,0-18 4110,0 0 1,1-1-1,-1 1 0,0 0 0,0-1 1,1 1-1,-1-1 0,0 1 0,1 0 1,-1-1-1,0 1 0,1-1 0,1 2-1304,-2-2 1305,1 1-1,0-1 0,-1 0 0,1 1 1,-1-1-1,1 0 0,0 0 0,0 1 1,10 0-5321</inkml:trace>
  <inkml:trace contextRef="#ctx0" brushRef="#br0" timeOffset="1">182 589 16516,'-7'1'1514,"-32"9"3214,38-10-4696,1 0 0,0 0 0,-1 0 0,1 0 0,0 1 0,-1-1 0,1 0 0,0 0 0,0 1 0,-1-1-1,1 0 1,0 0 0,0 1 0,-1-1 0,1 0 0,0 1 0,0-1 0,0 0 0,0 1 0,-1-1 0,1 0 0,0 1 0,0-1 0,0 0 0,0 1 0,0-1 0,0 1 0,0-1 0,0 0 0,0 1 0,0-1 0,0 1 0,18 14 480,-14-13-419,2 0 0,-1-1-1,0 0 1,0 0 0,0 0-1,0-1 1,1 1 0,-1-1-1,0-1 1,1 1 0,-1-1 0,0 0-1,0 0 1,0 0 0,0-1-1,8-2 1,-9 2-12,0 1-1,1-1 1,-1 0 0,0 0 0,0 0-1,0 0 1,0-1 0,-1 0-1,1 0 1,-1 0 0,0 0 0,1 0-1,-1-1 1,-1 1 0,1-1-1,0 0 1,-1 0 0,0 0 0,2-5-1,-3 8-72,0-1 1,-1 1-1,1 0 0,-1-1 0,0 1 0,0-1 1,1 1-1,-1-1 0,0 1 0,0-1 0,0 1 0,-1-1 1,1 1-1,0-1 0,0 1 0,-1-1 0,1 1 1,-1-1-1,1 1 0,-1 0 0,0-1 0,0 1 1,1 0-1,-1-1 0,0 1 0,0 0 0,0 0 1,0 0-1,0 0 0,-1 0 0,1 0 0,0 0 0,0 1 1,-1-1-1,1 0 0,0 1 0,-1-1 0,1 0 1,-1 1-1,1 0 0,-1-1 0,1 1 0,-1 0 1,1 0-1,-1 0 0,1 0 0,-1 0 0,1 0 0,-1 0 1,1 1-1,-2-1 0,-41 11-2379,9 6-4783,13-2-4701</inkml:trace>
</inkml:ink>
</file>

<file path=ppt/ink/ink7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3:40.42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86 84 3969,'-2'-2'2003,"2"2"-1603,-1-1 1,1 1-1,-1 0 1,1 0-1,-1-1 1,1 1 0,-1 0-1,1 0 1,-1 0-1,1 0 1,-1 0-1,1 0 1,-1 0-1,0 0 1,1 0 0,-1 0-1,1 0 1,-1 0-1,1 0 1,-1 0-1,1 0 1,-2 1-1,-12 12 3390,13-12-3754,0 1-1,0-1 0,0 1 0,0-1 0,0 1 1,0-1-1,1 1 0,-1-1 0,0 1 1,1 0-1,0-1 0,-1 1 0,1 0 1,0-1-1,0 1 0,0 0 0,0-1 0,0 1 1,1 2-1,-1-3 41,1-1 1,-1 0-1,1 0 0,-1 1 1,1-1-1,-1 0 1,1 0-1,-1 0 0,1 0 1,-1 0-1,1 0 0,-1 0 1,1 0-1,-1 0 1,1 0-1,-1 0 0,1 0 1,-1 0-1,1 0 0,0 0 1,-1-1-1,0 1 1,1 0-1,-1 0 0,1-1 1,-1 1-1,1 0 0,-1-1 1,1 1-1,-1 0 1,0-1-1,1 1 0,-1-1 1,0 1-1,1 0 0,-1-1 1,0 1-1,0-1 1,1 1-1,-1-1 0,0 1 1,0-1-1,0 0 0,15-24 2058,-15 24-2288,1-1 216,1-1-1,-1 0 1,0 1 0,0-1 0,0 0 0,-1 0 0,1 0 0,-1 0 0,1 0 0,-1 0 0,0 0 0,0 0-1,-1 0 1,1 0 0,0 1 0,-1-1 0,-1-3 0,2 5-46,0 0 0,-1 1 1,1-1-1,0 1 0,-1-1 0,1 0 1,-1 1-1,1-1 0,-1 1 0,1-1 1,-1 1-1,1 0 0,-1-1 0,0 1 1,1-1-1,-1 1 0,1 0 0,-1 0 1,0-1-1,0 1 0,1 0 0,-1 0 1,0 0-1,1 0 0,-2 0 0,0 0-34,-1 0-1,1 1 0,0 0 1,0-1-1,0 1 0,0 0 0,0 0 1,1 0-1,-1 0 0,0 0 1,0 1-1,1-1 0,-3 2 1,0 2-28,0-1 1,0 1 0,0 0 0,1 0 0,-1 1-1,1-1 1,0 1 0,1 0 0,0 0 0,0 0-1,-2 7 1,3-12 47,1 1 1,-1 0-1,1-1 0,0 1 1,0 0-1,-1-1 0,1 1 0,0 0 1,0 0-1,1-1 0,-1 1 1,0 0-1,0-1 0,1 1 1,-1 0-1,1-1 0,0 1 0,-1-1 1,1 1-1,0-1 0,0 1 1,0-1-1,0 0 0,0 1 0,0-1 1,1 0-1,-1 0 0,0 1 1,0-1-1,1 0 0,-1-1 1,1 1-1,-1 0 0,1 0 0,-1-1 1,1 1-1,0 0 0,-1-1 1,1 0-1,0 1 0,-1-1 0,1 0 1,0 0-1,-1 0 0,1 0 1,2-1-1,1 1 50,-1-1 1,0 1-1,1-1 0,-1 0 1,0-1-1,0 1 0,0-1 0,0 0 1,0 0-1,0 0 0,0-1 1,-1 1-1,1-1 0,-1 0 1,0 0-1,0 0 0,0 0 1,0 0-1,0-1 0,-1 0 1,1 1-1,-1-1 0,2-4 1,-2 5-22,-1 0 1,1-1 0,-1 1-1,0-1 1,0 1 0,0-1-1,0 1 1,-1-1 0,1 1-1,-1-1 1,0 1 0,0-1-1,0 0 1,-1 1 0,1-1-1,-1 1 1,0-1-1,0 1 1,0-1 0,0 1-1,-1 0 1,1-1 0,-1 1-1,0 0 1,0 0 0,0 0-1,0 0 1,-3-2 0,4 4-143,0 0 0,0 0 0,0 1 0,0-1 0,0 0 0,0 1 0,0-1 0,0 1 0,-1-1 0,1 1 0,0 0-1,0 0 1,0-1 0,-1 1 0,1 0 0,0 0 0,0 0 0,0 0 0,-1 0 0,1 1 0,0-1 0,0 0 0,0 0 0,-3 2 0,-15 10-7254,-1 7-5150</inkml:trace>
</inkml:ink>
</file>

<file path=ppt/ink/ink7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3:42.98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285 93 2080,'7'-34'12165,"-7"29"-11242,1 0-1,-1 0 1,0 0 0,0 0-1,-1 0 1,1 0 0,-1 0-1,-3-10 1,3 15-875,1 0 0,-1-1 0,0 1 0,0-1 0,1 1 0,-1 0 0,0-1 0,0 1 0,1 0 0,-1 0 0,0 0 0,0 0-1,1 0 1,-1 0 0,0 0 0,0 0 0,0 0 0,1 0 0,-1 0 0,0 0 0,0 0 0,0 1 0,1-1 0,-1 0 0,0 1 0,0-1 0,1 0 0,-2 1 0,-23 12-79,-16 11 49,-39 31 0,65-43-20,0 1 0,1 0 1,0 1-1,1 0 0,-17 24 0,28-36 0,0 0-1,1 1 0,-1-1 0,1 0 0,0 1 1,-1-1-1,1 1 0,0-1 0,0 1 0,1 0 1,-1-1-1,1 1 0,-1 0 0,1-1 0,0 1 1,0 0-1,0 0 0,0-1 0,0 1 0,1 0 1,-1 0-1,1-1 0,0 1 0,0-1 0,0 1 1,0 0-1,0-1 0,0 0 0,1 1 0,-1-1 1,1 0-1,0 0 0,0 0 0,0 0 0,0 0 1,0 0-1,0 0 0,0-1 0,0 1 0,1-1 1,2 2-1,4 1 25,0 1 0,0-2 0,1 1 1,0-1-1,0-1 0,-1 0 0,1 0 1,1-1-1,-1 0 0,10-1 0,18-3 50,-1-1-1,0-2 1,0-2-1,0-1 1,-1-2 0,-1-2-1,0-1 1,-1-1-1,0-2 1,-1-2-1,32-23 1,-52 35 94,-21 19-175,-5 8-52,10-12 59,0 0 0,0 1-1,0-1 1,1 0 0,1 1 0,0-1 0,0 1-1,0 0 1,1-1 0,1 13 0,-1-19 9,1 0-1,-1 0 1,0 1 0,1-1 0,0 0-1,-1 0 1,1 0 0,0 0 0,0 0-1,0 0 1,1 0 0,-1 0 0,0 0-1,1 0 1,-1-1 0,1 1 0,-1-1-1,1 1 1,0-1 0,0 1 0,0-1 0,0 0-1,0 0 1,0 0 0,0 0 0,0 0-1,0-1 1,0 1 0,0 0 0,1-1-1,-1 0 1,0 1 0,0-1 0,1 0-1,-1 0 1,0-1 0,0 1 0,1 0-1,-1-1 1,0 1 0,0-1 0,0 0 0,0 0-1,3-1 1,7-3 49,0-1 0,-1-1 0,0 1 0,0-2 0,0 0 0,-1 0 0,0-1-1,-1 0 1,0-1 0,0 0 0,-1 0 0,0-1 0,-1 0 0,10-21 0,-16 30-38,1-1 0,-1 1 0,0-1 0,0 1 0,-1-1 0,1 0 0,-1 1 0,1-1 0,-1 0 0,0 0 0,0 1 0,0-1 0,0 0 0,0 0 0,-1 1 0,0-1 0,1 0 0,-1 1 0,-2-5 0,2 5-19,-1 0-1,0 0 1,1 0 0,-1 0-1,0 0 1,0 1 0,0-1-1,-1 1 1,1 0 0,0-1 0,0 1-1,-1 0 1,1 0 0,-1 1-1,1-1 1,-6-1 0,-3 1-33,0 0 1,0 1 0,0 0-1,0 1 1,0 0-1,0 0 1,1 1 0,-15 4-1,14-2-1,0 0-1,0 1 1,0 0-1,1 1 1,-12 8-1,20-14 29,1 1 0,-1 0-1,1 0 1,-1 0 0,1 0 0,-1 0-1,1 0 1,0 1 0,0-1 0,-1 0-1,1 1 1,0-1 0,0 1 0,0-1-1,1 1 1,-1 0 0,0-1 0,0 1 0,1 0-1,-1-1 1,1 1 0,0 0 0,-1 0-1,1 0 1,0-1 0,0 1 0,0 0-1,0 0 1,1 0 0,-1-1 0,0 1 0,1 0-1,-1 0 1,1-1 0,0 1 0,-1 0-1,1-1 1,0 1 0,0-1 0,0 1-1,0-1 1,0 1 0,0-1 0,2 2-1,3 1 5,-1-1 0,0 1 0,1-1-1,0 0 1,0 0 0,0-1 0,0 1-1,0-2 1,1 1 0,-1 0 0,0-1-1,1 0 1,-1-1 0,1 0 0,7 0-1,17-1 15,54-9-1,-81 9-5,174-35 99,-160 31-73,0-1 0,0 0-1,-1-2 1,0 0-1,-1-1 1,1 0 0,22-19-1,-37 26-5,0 0-1,0 0 0,0 0 1,0 0-1,0 0 0,0 0 1,-1 0-1,1-1 1,-1 1-1,1-1 0,-1 1 1,0-1-1,0 0 1,1-4-1,-2 5-9,0 1 0,0-1 0,0 1 1,0-1-1,0 1 0,0-1 0,0 1 0,-1-1 1,1 1-1,-1-1 0,1 1 0,-1-1 0,0 1 0,1-1 1,-1 1-1,0 0 0,0 0 0,0-1 0,0 1 1,-1-1-1,0 0-21,-1 0 1,1 1-1,-1-1 0,1 1 1,-1 0-1,0 0 1,0 0-1,1 0 0,-1 0 1,0 0-1,0 1 1,0-1-1,0 1 0,0 0 1,0 0-1,0 0 1,0 1-1,0-1 0,0 0 1,1 1-1,-1 0 1,0 0-1,0 0 0,0 0 1,1 0-1,-5 3 1,5-3-7,0-1 1,1 1-1,-1 0 1,1 0-1,-1 0 1,0 0-1,1 0 1,0 1 0,-1-1-1,1 0 1,0 1-1,-1-1 1,1 1-1,0-1 1,0 1-1,0 0 1,1-1-1,-1 1 1,0 0-1,0-1 1,1 1 0,0 0-1,-1 0 1,1 0-1,0 0 1,0 0-1,-1-1 1,2 1-1,-1 0 1,0 0-1,0 0 1,0 0-1,1 0 1,-1-1 0,1 1-1,0 0 1,-1 0-1,1-1 1,0 1-1,0 0 1,0-1-1,0 1 1,0-1-1,1 1 1,1 1-1,4 5-2,0-1 0,1-1 0,-1 1-1,1-1 1,0 0 0,1-1-1,13 7 1,45 11 0,-54-19 14,0 0 0,0 0 0,0 1 0,-1 1 0,0 0 0,0 0 0,14 12 0,-25-18-2,0 1 0,0 0 0,0 0 0,0-1 0,0 1 0,0 0 0,-1 0 0,1 0 0,0 0 0,-1 0 0,1 0 0,-1 0 0,1 1 0,-1-1 0,1 0 0,-1 0 0,0 0 0,1 0 0,-1 1 0,0-1 0,0 0 0,0 0 0,0 0 0,0 1 0,-1 0 0,1 0 5,-1 0-1,0 0 1,-1 0-1,1 0 1,0 0 0,0 0-1,-1-1 1,1 1-1,-1-1 1,1 1 0,-1-1-1,0 1 1,-1 0-1,-6 3 15,1 0-1,-1-1 1,1 0-1,-1 0 1,-13 2 0,18-4-102,-82 15 6,79-17-480,0 1-1,0-1 1,0 0 0,0 0-1,0-1 1,0 0 0,0 0-1,0-1 1,0 1 0,-7-4 0,6 0-3165</inkml:trace>
</inkml:ink>
</file>

<file path=ppt/ink/ink7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3:43.52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25 178 14219,'-12'-78'7788,"7"55"-6132,2 0 0,-1-31 0,33 109-1757,-19-31 111,-1 1 1,-2 1-1,0-1 1,-1 1-1,-2 0 1,0 0-1,-1 32 1,-4-4-238,-2 0 0,-14 80 1,16-127-83,-1-3-226,2 0 0,-1 1 0,1-1-1,-1 1 1,1-1 0,0 1 0,2 6-1,5-22-5419,8-17 3975,-13 19 1857,1 0 0,-2 0 0,1-1 0,-1 1 0,-1-1 0,1 1 0,-2-1 0,-2-17 1,2 20 567,-1 0 1,0-1 0,0 1-1,0 0 1,-5-7 0,5 10 315,0 1 1,0-1-1,0 1 1,-1-1-1,0 1 1,0 0-1,0 0 0,0 0 1,-6-4 785,34 4 161,61-20-1498,-36 12 33,0-3-1,-1-2 1,0-2-1,77-41 1,-118 54 178,-4 2-24,-6 5-170,-42 28-508,40-26 268,0 1-1,0 0 0,0 0 0,1 0 1,0 1-1,0-1 0,0 1 0,1 0 1,0-1-1,0 1 0,0 0 1,1 1-1,0-1 0,0 0 0,1 0 1,-1 0-1,1 1 0,1-1 1,-1 0-1,2 8 0,3 7 0,0 0 0,1 0 0,2 0 0,12 26-1,-20-46 2,0-1 0,0 1-1,0 0 1,0-1 0,0 1-1,0 0 1,0 0-1,0-1 1,0 1 0,-1 0-1,1-1 1,0 1 0,-1 0-1,1-1 1,0 1-1,-1-1 1,1 1 0,-1 0-1,1-1 1,-1 1-1,1-1 1,-1 1 0,1-1-1,-1 0 1,1 1 0,-1-1-1,0 1 1,1-1-1,-1 0 1,0 0 0,1 1-1,-1-1 1,0 0-1,0 0 1,0 0 0,-38 11-1010,25-7 491,-64 15-3218,9-3-6374,30-5-1214</inkml:trace>
</inkml:ink>
</file>

<file path=ppt/ink/ink7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3:44.19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0 134 12691,'0'-10'1442,"1"0"1,-1-1-1,2 1 1,0 0 0,5-17-1,-6 24-1319,0-1-1,0 1 1,1 0 0,0-1-1,-1 1 1,1 0-1,0 0 1,1 0 0,-1 1-1,0-1 1,1 0-1,0 1 1,0-1 0,-1 1-1,1 0 1,0 0 0,1 0-1,-1 0 1,5-1-1,-7 3-121,0 0 0,0 0 0,0 0 0,0 0 0,0 0 0,1 0-1,-1 0 1,0 0 0,0 0 0,0 1 0,0-1 0,0 1 0,0-1-1,0 0 1,0 1 0,0 0 0,0-1 0,0 1 0,0 0 0,0-1-1,0 1 1,0 0 0,-1 0 0,1 0 0,0 0 0,0 0 0,-1 0-1,1 0 1,-1 0 0,1 0 0,-1 0 0,1 0 0,-1 0 0,0 0-1,0 0 1,1 2 0,10 48-75,-10-44 79,3 40 26,-2 0 0,-1 0 1,-9 63-1,1 58 335,8-150-563,0-1 1,1 1 0,9 30-1,-11-48 121,0 1-1,-1-1 1,1 0-1,0 0 1,0 0-1,0 0 1,0 1-1,0-1 1,0 0-1,0 0 0,0 0 1,0 0-1,0 1 1,1-1-1,-1 0 1,0 0-1,0 0 1,0 0-1,0 1 1,0-1-1,0 0 1,0 0-1,0 0 0,0 0 1,0 0-1,1 0 1,-1 1-1,0-1 1,0 0-1,0 0 1,0 0-1,0 0 1,1 0-1,-1 0 0,0 0 1,0 0-1,0 0 1,0 0-1,1 0 1,-1 0-1,0 0 1,0 1-1,0-1 1,0 0-1,1 0 1,-1-1-1,0 1 0,0 0 1,0 0-1,0 0 1,0 0-1,1 0 1,-1 0-1,0 0 1,0 0-1,0 0 1,0 0-1,1 0 1,-1 0-1,0 0 0,0-1 1,0 1-1</inkml:trace>
</inkml:ink>
</file>

<file path=ppt/ink/ink7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3:44.53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7682,'1'4'9533,"5"15"-8255,2-5-895,1-1 1,0-1-1,1 1 0,0-2 0,1 1 0,1-2 1,-1 1-1,2-2 0,14 11 0,-19-16-251,0 0 0,0 0-1,0-1 1,0 0 0,1 0-1,-1-1 1,1 0-1,0-1 1,-1 0 0,1 0-1,0-1 1,0 0 0,0 0-1,-1-1 1,1 0 0,0-1-1,-1 0 1,10-3 0,-1-3 108,0 0 1,-1-1-1,0-1 1,0 0 0,-1-1-1,-1-1 1,18-18-1,2 0 52,-26 24-797,-12 11-3332,-9 12-4349,1 3-3472</inkml:trace>
</inkml:ink>
</file>

<file path=ppt/ink/ink7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3:45.47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120 333 15275,'8'-112'3217,"15"-109"2891,-31 264-5823,-8 53-65,-54 171-1,13-124-4,65-158 3,2 0 0,-1 1 0,2 0 1,0 1-1,0 0 0,17-14 0,-18 17-242,1 1 0,0 0 0,1 0 0,-1 2-1,2-1 1,-1 1 0,1 1 0,0 0 0,18-5-1,-29 10 17,0 1 0,0 0 0,0-1 0,0 1 0,0 0 0,0 0 0,0 0 0,0 0 0,-1 1 1,1-1-1,0 0 0,0 1 0,0-1 0,0 1 0,-1 0 0,1 0 0,0 0 0,0-1 0,-1 2 0,1-1 0,-1 0 0,1 0 0,-1 0 0,1 1 0,-1-1 0,0 1 0,0-1 0,0 1 0,0-1 0,0 1 0,0 0 0,0-1 0,0 1 0,-1 0 0,1 0 0,0 0 0,-1-1 0,0 1 0,1 0 0,-1 3 0,1 2 3,-1 0 1,1 0 0,-1-1 0,-1 1-1,1 0 1,-1 0 0,0 0-1,-1 0 1,-4 12 0,0-6-19,-1 0 0,-1 0 0,0-1 0,-1 0 0,0 0 0,-17 15 0,21-22 10,0 0 0,0 0 0,0-1 1,0 0-1,-1 0 0,0-1 0,0 1 0,0-1 1,0 0-1,0-1 0,-1 1 0,1-1 0,-1-1 0,1 1 1,-1-1-1,-8 0 0,13-1 15,1 0 1,-1 0-1,1 0 1,-1 0-1,1 0 1,-1-1-1,1 1 1,0 0-1,-1-1 0,1 0 1,-1 1-1,1-1 1,0 0-1,0 1 1,-1-1-1,1 0 1,0 0-1,0 0 1,0 0-1,0 0 0,0 0 1,0 0-1,0-1 1,0 1-1,1 0 1,-1-1-1,0 1 1,1 0-1,-1-1 1,1 1-1,-1 0 1,1-1-1,0 1 0,0-1 1,0 1-1,0-1 1,0 1-1,0-1 1,0 1-1,0-1 1,0 1-1,0-1 1,1 1-1,-1 0 0,2-3 1,-1-1-27,1 1 1,-1-1-1,1 0 1,0 1-1,1-1 1,-1 1-1,1 0 0,0-1 1,0 1-1,0 1 1,1-1-1,4-3 1,1 1-8,1 1 1,1 1 0,-1 0-1,1 0 1,-1 1 0,1 0-1,0 1 1,0 0 0,0 1-1,0 0 1,16 1 0,-8 0 13,0-2 1,0 0-1,18-5 1,-11-2 37,0-2-1,-1-1 1,-1 0 0,0-2-1,0-1 1,23-20 0,41-25 17,-91 62-54,0 1 0,1 0 0,-1-1 0,0 1 0,1 0 1,0 0-1,0 0 0,0 1 0,0-1 0,0 0 0,0 1 0,1 0 0,0-1 1,0 1-1,0 0 0,0-1 0,0 8 0,0-9 16,1 1 1,0-1-1,0 0 0,0 0 1,0 0-1,1 0 0,-1 0 1,0 0-1,1 0 0,0 0 1,-1 0-1,1 0 0,0 0 1,0 0-1,0 0 0,0 0 1,1 0-1,-1-1 0,0 1 1,1-1-1,-1 1 0,1-1 1,-1 1-1,1-1 0,0 0 1,0 0-1,-1 1 0,1-2 1,0 1-1,0 0 0,0 0 1,0 0-1,0-1 0,0 1 1,0-1-1,4 0 0,5 1 35,-1-2-1,1 1 1,0-2-1,-1 1 1,1-2-1,-1 1 1,1-1-1,-1-1 1,0 0-1,0 0 1,-1-1-1,1 0 1,-1-1-1,0 0 1,-1 0-1,1-1 1,-1 0-1,-1-1 1,1 0-1,-1 0 1,0 0-1,7-14 1,-13 89-461,1-41 330,-1 29 88,2 288 89,-7-283-55,-2 1 1,-2-1-1,-27 95 0,34-151 0,1-1 1,-1 1-1,-1 0 1,1 0-1,0 0 0,-1-1 1,0 1-1,0-1 1,0 0-1,0 1 1,-1-1-1,1 0 1,-1 0-1,0 0 0,0-1 1,0 1-1,0-1 1,0 1-1,0-1 1,-1 0-1,1 0 0,-1-1 1,0 1-1,1-1 1,-1 0-1,0 0 1,0 0-1,0 0 0,0 0 1,0-1-1,0 0 1,0 0-1,0 0 1,0 0-1,0-1 1,1 0-1,-1 1 0,0-1 1,0-1-1,0 1 1,1-1-1,-1 1 1,1-1-1,-5-3 0,2 2-24,0 0 0,1-1 0,-1 1-1,1-1 1,0 0 0,0-1-1,0 1 1,1-1 0,0 0 0,0 0-1,0-1 1,0 1 0,1-1 0,-5-11-1,5 7-4,0 0-1,0 1 0,1-1 0,0 0 1,1 0-1,0 0 0,1 0 1,0 0-1,2-12 0,0 6-527,1 0 1,0 0-1,2 1 1,0-1-1,8-18 0,-7 21-814,0 1 1,1 1-1,0-1 0,1 1 0,0 1 0,10-11 0,23-16-10117</inkml:trace>
</inkml:ink>
</file>

<file path=ppt/ink/ink7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3:45.83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61 71 10090,'-3'-31'7514,"3"27"-6689,0 0-1,0-1 0,-1 1 0,1-1 1,-1 1-1,0 0 0,-2-5 1,-10 50 52,2 16-728,1-9-34,-6 69 0,15-103-77,1 1-1,0 0 1,1 0-1,1-1 1,0 1 0,1-1-1,0 1 1,1-1-1,7 16 1,-9-26-147,0-1 0,-1 1 1,1-1-1,1 1 0,-1-1 1,0 0-1,1 0 0,0 0 1,-1 0-1,1 0 0,0 0 1,1-1-1,-1 0 0,0 1 0,7 2 1,13-1-4545,3-8-4658,-4-4-809</inkml:trace>
</inkml:ink>
</file>

<file path=ppt/ink/ink7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3:46.19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76 65 13475,'-1'-1'266,"1"1"1,-1-1-1,0 1 0,0-1 1,1 1-1,-1 0 0,0-1 1,0 1-1,1 0 0,-1 0 1,0-1-1,0 1 0,0 0 1,1 0-1,-1 0 0,0 0 1,0 0-1,0 0 1,0 0-1,1 0 0,-1 1 1,0-1-1,0 0 0,1 0 1,-1 1-1,0-1 0,0 0 1,1 1-1,-1-1 0,0 1 1,0 0-1,0 1-155,0-1 1,0 1-1,1 0 0,-1-1 1,1 1-1,-1 0 0,1-1 1,0 1-1,0 0 0,0-1 1,0 1-1,0 0 1,0 0-1,1 2 0,-1 1-116,1 1 0,1 0 0,-1 0 0,1 0 0,0-1-1,0 1 1,1-1 0,-1 0 0,6 7 0,-5-9 80,1 0-1,0-1 1,0 1 0,0-1 0,0 0-1,0 0 1,1 0 0,-1-1 0,1 0-1,-1 0 1,1 0 0,-1 0-1,1 0 1,-1-1 0,1 0 0,0 0-1,-1 0 1,1-1 0,0 1-1,-1-1 1,1 0 0,-1-1 0,1 1-1,-1-1 1,0 0 0,5-2-1,-6 3-33,0 0-1,0-1 1,0 1-1,-1-1 0,1 1 1,0-1-1,-1 0 0,1 0 1,-1 0-1,0 0 0,1-1 1,-1 1-1,0-1 0,0 1 1,-1-1-1,1 0 1,-1 1-1,1-1 0,-1 0 1,0 0-1,0 0 0,0 0 1,0 0-1,-1-1 0,1 1 1,-1 0-1,0 0 1,0 0-1,0 0 0,0-1 1,0 1-1,-1 0 0,1 0 1,-1 0-1,0 0 0,0 0 1,0 0-1,-2-3 0,0 1-22,-1 0-1,1 1 1,-1-1-1,0 1 0,0 0 1,-1 0-1,1 1 1,-1-1-1,0 1 0,1 0 1,-1 1-1,-1-1 1,1 1-1,0 0 0,-1 0 1,1 0-1,-1 1 1,1 0-1,-1 0 0,0 0 1,1 1-1,-9 0 1,8 0-376,0 1-1,0-1 1,1 1 0,-1 0 0,0 1 0,0-1 0,1 1 0,-1 1 0,-9 4-1,12-5-553,-1 1-1,1-1 1,-1 1-1,1 0 1,0 0-1,0 0 1,0 0-1,0 1 1,1-1-1,-1 1 1,1-1-1,0 1 1,0 0-1,-2 4 1,0 10-9420</inkml:trace>
</inkml:ink>
</file>

<file path=ppt/ink/ink7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3:46.53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163 214 12579,'-15'-7'5886,"11"5"-5304,0 0 0,0 0 0,0 0 0,0 0 1,0 1-1,0 0 0,0 0 0,-5 0 0,8 1-232,32 17 152,-28-16-426,1-1 0,0 0 0,0 0 0,-1-1 0,1 1 0,0-1 0,-1 1 0,1-1 0,-1 0 0,1-1 0,-1 1 0,1-1 0,-1 1 1,0-1-1,1 0 0,-1 0 0,0 0 0,0-1 0,-1 1 0,1-1 0,0 0 0,-1 0 0,0 1 0,3-5 0,-2 3-10,0 0 0,0 0-1,0-1 1,0 1 0,-1-1 0,0 1-1,0-1 1,0 0 0,0 0 0,-1 0 0,0 0-1,0 0 1,0 0 0,-1 0 0,1-1-1,-2-9 1,1 13-81,0 1 0,-1-1 0,1 0 0,0 1 0,-1-1 0,0 1 0,1-1 0,-1 0 0,0 1 0,0-1 0,1 1-1,-1 0 1,0-1 0,-1 1 0,1 0 0,0-1 0,0 1 0,0 0 0,-1 0 0,1 0 0,-1 0 0,1 0 0,-1 1 0,1-1 0,-1 0 0,1 1-1,-1-1 1,0 1 0,1-1 0,-1 1 0,0 0 0,1 0 0,-1 0 0,0 0 0,1 0 0,-1 0 0,0 0 0,1 0 0,-1 1 0,0-1 0,1 1-1,-1-1 1,1 1 0,-1 0 0,0-1 0,1 1 0,0 0 0,-3 2 0,-3 1-911,0 1 1,0-1-1,0 2 1,1-1-1,0 1 0,0 0 1,0 0-1,-7 11 1,0 8-6982,4-4-2685</inkml:trace>
  <inkml:trace contextRef="#ctx0" brushRef="#br0" timeOffset="1">420 85 18612,'8'-30'3131,"-7"23"-2494,1 0 1,0 0-1,0 0 1,1 1 0,-1-1-1,5-6 1,-7 50-464,-7 14-115,-2-2 1,-2 1-1,-3-1 0,-1-1 0,-30 63 0,-130 224 88,87-176-519,64-117-17,11-21-458,2 0-1,0 1 1,-11 35 0,20-37-2465,2-19 3072,0-1 1,0 0-1,1 1 1,-1-1-1,0 0 1,0 1-1,0-1 0,1 0 1,-1 1-1,0-1 1,0 0-1,1 0 1,-1 1-1,0-1 1,1 0-1,-1 0 1,0 0-1,1 1 1,-1-1-1,0 0 0,1 0 1,-1 0-1,1 0 1,-1 0-1,0 0 1,1 0-1,-1 1 1,0-1-1,1 0 1,-1 0-1,1-1 1,12-2-9660</inkml:trace>
</inkml:ink>
</file>

<file path=ppt/ink/ink7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3:46.90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159 61 6553,'-34'13'9327,"-1"5"-4860,26-12-4134,0 0 0,0 0 0,1 1-1,0 0 1,0 1 0,1 0 0,0 0 0,-11 16-1,18-24-306,-1 1 0,0 0 0,1 0 0,-1-1 0,1 1 0,-1 0 0,1 0 0,0-1 0,-1 1 0,1 0 0,0 0 0,-1 0 0,1 0 0,0-1 0,0 1 0,0 0 0,0 0 0,0 0 0,0 0 0,0 0 0,0 0 0,0 0 0,0 0 0,0-1 0,0 1 0,1 0-1,-1 0 1,0 0 0,1 0 0,-1-1 0,1 1 0,-1 0 0,1 0 0,0 1 0,2-2 38,-1 1-1,0 0 0,0 0 0,1-1 0,-1 1 1,0-1-1,1 0 0,-1 0 0,0 0 0,1 0 1,-1 0-1,5-1 0,8-2 221,1-1 0,26-9-1,-25 6-139,-1-1 0,0 0-1,0-1 1,19-16 0,-29 21-73,0-1-1,0 0 1,-1 0 0,0-1-1,0 1 1,0-1 0,-1 0-1,1 0 1,-2-1 0,1 1-1,-1-1 1,0 0 0,3-9 0,-5 15-67,-1 0 1,0 0 0,0 0 0,1 0-1,-1-1 1,0 1 0,0 0 0,0 0-1,0 0 1,0 0 0,0 0 0,-1 0-1,1 0 1,0 0 0,0 0 0,-1 0-1,1 0 1,-1 0 0,1 0 0,-1 0-1,1 0 1,-1 0 0,0 0 0,1 1 0,-1-1-1,0 0 1,0 0 0,1 1 0,-2-2-1,-1 1-43,0 0-1,0 0 0,1 0 1,-1 0-1,0 1 0,0-1 1,0 1-1,1 0 0,-1 0 1,0 0-1,-3 0 0,-7 2-905,-1 0 0,1 1 0,-23 7-1,-18 14-6866,-5 7-4813</inkml:trace>
</inkml:ink>
</file>

<file path=ppt/ink/ink7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4:19.36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123 100 5913,'-20'0'7041,"-4"0"978,-3 11-5963,21-7-1981,0 0 0,1 0 0,0 1 0,0 0 0,0 0 0,-7 11 0,12-15-70,-1 0 1,0 0-1,0 0 0,1 0 1,-1 1-1,1-1 1,-1 0-1,1 0 0,-1 1 1,1-1-1,0 0 0,0 1 1,-1-1-1,1 0 0,0 1 1,0-1-1,1 2 0,-1-2 2,1 0 0,-1 0 0,1-1 1,0 1-1,0 0 0,-1 0 0,1-1 0,0 1 0,0 0 0,0-1 0,0 1 0,-1-1 0,1 1 0,0-1 0,0 0 0,0 1 0,0-1 0,0 0 1,0 0-1,0 0 0,0 1 0,1-1 0,-1 0 0,0 0 0,0-1 0,2 1 0,2-1 114,1 0-1,-1 0 0,1-1 1,-1 0-1,0 0 1,0 0-1,0-1 1,0 1-1,0-1 0,0 0 1,-1-1-1,1 1 1,-1-1-1,4-4 1,0 0 25,-1 1 1,0-1-1,0-1 1,-1 1 0,0-1-1,8-16 1,-13 23-90,1-1 1,-1 0-1,0 1 0,-1-1 1,1 0-1,0 0 1,-1 0-1,0 0 1,1 0-1,-1 0 0,0 0 1,0 0-1,-1 0 1,0-4-1,0 6-23,1-1-1,-1 1 1,0-1 0,0 1 0,1 0-1,-1-1 1,0 1 0,0 0-1,-1 0 1,1-1 0,0 1-1,0 0 1,0 0 0,-1 0 0,1 0-1,-1 1 1,1-1 0,-1 0-1,-1 0 1,-1 0-22,-1 0-1,1 0 1,0 1 0,-1-1-1,1 1 1,0 0 0,-1 1 0,1-1-1,0 1 1,-1 0 0,1 0-1,0 0 1,0 0 0,0 1-1,0-1 1,0 1 0,-6 4-1,5-2-30,0 0-1,0 0 1,1 0-1,0 1 1,0-1-1,0 1 0,0 0 1,1 0-1,0 1 1,0-1-1,0 1 1,1-1-1,0 1 1,0 0-1,0 0 0,0 0 1,1 0-1,-1 11 1,2-13 12,0 1 1,0-1-1,0 0 1,0 0-1,1 0 1,-1 0 0,1 0-1,0 0 1,1 0-1,-1 0 1,0 0-1,1 0 1,0-1-1,0 1 1,0-1 0,1 1-1,-1-1 1,1 0-1,-1 0 1,1 0-1,0 0 1,0 0-1,1-1 1,-1 1-1,1-1 1,-1 0 0,1 0-1,7 3 1,-7-4 20,0-1 1,0 0 0,0 1 0,1-2 0,-1 1 0,0 0 0,0-1-1,0 0 1,0 0 0,0 0 0,0 0 0,0 0 0,0-1 0,-1 0-1,1 0 1,0 0 0,-1 0 0,0-1 0,1 1 0,-1-1 0,0 0-1,0 0 1,3-5 0,-2 4 12,0 1-1,-1-1 1,0 0 0,0-1-1,0 1 1,0 0 0,-1-1-1,1 1 1,-1-1 0,-1 0-1,1 0 1,-1 0 0,1 0-1,-1 0 1,-1 0 0,1 0-1,-1 0 1,0-8-1,0 11-99,-1 1 0,1-1-1,-1 0 1,1 1 0,-1-1-1,0 1 1,0 0-1,0-1 1,1 1 0,-1 0-1,-1-1 1,1 1 0,0 0-1,0 0 1,0 0-1,-1 0 1,1 0 0,0 0-1,-1 0 1,1 0-1,-1 1 1,1-1 0,-1 0-1,1 1 1,-1-1 0,1 1-1,-1 0 1,0 0-1,1-1 1,-4 1 0,-22 4-4604,3 5-3879,-3 8-4204</inkml:trace>
</inkml:ink>
</file>

<file path=ppt/ink/ink7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4:22.02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61 3305,'8'2'12624,"8"0"-8735,134-27-1901,-68 10-1870,-1 3-1,90-1 1,-171 13-154,-1 0 0,1 0-1,0 0 1,0 0 0,0 1-1,0-1 1,-1 0 0,1 0-1,0 0 1,0 0 0,0 0-1,0 0 1,0 0 0,-1 0-1,1 1 1,0-1 0,0 0-1,0 0 1,0 0 0,0 0-1,0 0 1,0 1 0,0-1-1,-1 0 1,1 0 0,0 0-1,0 0 1,0 1 0,0-1-1,0 0 1,0 0 0,0 0-1,0 0 1,0 1 0,0-1-1,0 0 1,0 0 0,0 0-1,0 0 1,0 1 0,0-1-1,1 0 1,-1 0 0,0 0-1,0 0 1,0 1 0,0-1-1,0 0 1,0 0 0,0 0-1,0 0 1,1 0 0,-1 0-1,0 1 1,0-1 0,0 0-1,0 0 1,0 0 0,1 0-1,-1 0 1,0 0 0,0 0-1,0 0 1,0 0 0,1 0-1,-1 0 1,0 0 0,-22 19-2210,-35 14-745,51-31 2995,0 0 0,0-1-1,0 1 1,0-1-1,0 0 1,0-1-1,0 1 1,0-1-1,0-1 1,-1 1-1,1-1 1,-6-1 0,-40-16 3450,34 11-1545,17 7-1862,0 0 1,0 1-1,0-1 1,0 0 0,0 0-1,0 0 1,0 1 0,0-1-1,0 1 1,0-1-1,0 0 1,0 1 0,0 0-1,0-1 1,0 1 0,1 0-1,-1-1 1,0 1-1,0 0 1,1 0 0,-1 0-1,0-1 1,1 1 0,-1 0-1,1 0 1,-1 0-1,1 0 1,0 0 0,-1 0-1,1 0 1,0 0-1,0 0 1,-1 2 0,-10 44-168,9-41 261,-4 38-30,1 0 0,2 0-1,4 64 1,1-58-223,-3 1 1,-9 63-1,10-111-2185</inkml:trace>
</inkml:ink>
</file>

<file path=ppt/ink/ink7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4:22.66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1 450 8618,'76'1'8567,"4"1"-4766,-41-2-3533,46-7-1,-68 5-182,1-1-1,-1-1 0,0 0 0,0-1 0,0-1 1,-1-1-1,0 0 0,0-1 0,27-19 0,23-16 670,-61 105-1103,-4-47 351,-2-11 8,1 1-1,1-1 1,-1 1 0,0-1-1,1 0 1,0 1 0,0-1 0,0 0-1,1 1 1,-1-1 0,4 5-1,37-46 1298,-19 12-1141,-20 21-166,0 0 1,1-1-1,0 1 0,0 0 1,0 1-1,0-1 1,0 1-1,1 0 0,-1 0 1,1 0-1,0 1 0,9-4 1,-12 6-23,-1 0-1,1 0 1,-1 0 0,1 1 0,-1-1 0,1 1 0,-1-1-1,1 1 1,-1 0 0,0-1 0,1 1 0,-1 0-1,0 0 1,0 0 0,1 0 0,-1 0 0,0 0-1,2 2 1,23 30-77,-13-15 96,-10-15 8,0 1 1,0-1-1,1 0 1,-1 0-1,1 0 1,-1-1-1,1 1 1,0-1-1,0 0 1,0 0-1,0 0 1,1-1-1,-1 0 1,0 1-1,1-1 1,-1-1-1,1 1 1,-1-1-1,1 0 1,-1 0-1,1 0 1,5-1-1,-3-1 34,0 0-1,0-1 1,0 0-1,-1 0 1,1 0-1,-1-1 1,0 0-1,0 0 1,0-1-1,0 1 1,-1-1-1,0-1 1,5-5-1,2-4 96,0 0-1,-1-1 0,-1-1 0,-1 0 1,0 0-1,-2 0 0,10-30 0,-3-8 298,10-68-1,-14 66-279,-29 113-979,-7 58 810,13-67 35,3 0 1,-6 68 0,15-108-30,1 0 1,0 0 0,0 0-1,1 1 1,-1-1 0,2 0 0,-1 0-1,1 0 1,3 9 0,-3-14-38,-1 0 0,0 0 0,1-1 0,-1 1 0,1 0 0,-1 0 0,1-1 0,0 1 0,0-1 0,0 1 0,-1-1 0,2 0 0,-1 0 1,0 0-1,0 0 0,0 0 0,0 0 0,1-1 0,-1 1 0,0-1 0,1 1 0,-1-1 0,0 0 0,1 0 0,-1 0 0,0 0 0,1 0 0,-1-1 0,0 1 0,1-1 0,1 0 0,6-2-756,-1 0-1,1 0 1,-1-1-1,0-1 0,0 1 1,-1-1-1,16-12 0,24-25-8861,-25 17 1677</inkml:trace>
</inkml:ink>
</file>

<file path=ppt/ink/ink7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4:23.02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14 51 13603,'-13'-8'8028,"37"4"-6639,-19 3-1784,79-13 355,41-6-607,-42 16-5686,-59 7 281,-5 2-3493</inkml:trace>
</inkml:ink>
</file>

<file path=ppt/ink/ink7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4:24.12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1 438 14747,'0'-11'5147,"9"-4"-3536,16-12-1869,-23 25 502,41-35-129,30-30 267,-66 60-255,-1 0 1,0 0-1,-1-1 0,0 0 1,0 0-1,-1 0 1,1 0-1,2-10 0,-7 17-86,1 1 0,-1-1 0,1 0 0,-1 0 0,0 0 0,0 0 0,1 0 0,-1 0 0,0 0 0,0 0 0,0 0 0,0 0 0,0 0 0,0 0 0,0 0 0,-1 0 0,1 0 0,0 0 0,0 0 0,-1 0 0,1 0 0,-1 0-1,1 0 1,-1 0 0,1 0 0,-1 1 0,1-1 0,-1 0 0,0 0 0,0 1 0,0-2 0,-2 1-22,1 0 0,0 1 0,0-1 0,-1 1 0,1-1 0,0 1 0,-1 0 0,1 0 0,0 0 0,-1 0 0,1 0 0,0 1 0,-3 0 0,-3 1-49,1-1 1,0 2 0,0-1-1,0 1 1,0 0 0,0 1-1,0-1 1,-7 7 0,11-8 16,1 1 1,-1 0-1,1 0 1,-1 0-1,1 0 1,0 0 0,0 0-1,0 0 1,1 1-1,-1-1 1,1 1 0,0-1-1,0 1 1,0 0-1,0-1 1,0 5 0,2-5 1,-1 0 1,0 0-1,1 0 1,-1 0 0,1 0-1,0-1 1,0 1-1,0 0 1,0-1 0,1 1-1,-1 0 1,1-1-1,-1 0 1,1 1 0,0-1-1,4 4 1,-2-3 15,0 1 0,1-1 0,0 0 0,0 0 0,0 0-1,0-1 1,0 1 0,1-1 0,-1-1 0,1 1 0,-1-1 0,1 0 0,0 0 0,-1 0 0,1-1 0,0 0 0,0 0 0,-1-1 0,1 1 0,5-2-1,3-2 61,-1 0-1,0-1 1,0 0-1,0-1 1,-1 0-1,1-1 1,-2 0-1,1-1 1,-1 0-1,0-1 1,-1 0-1,0-1 0,0 0 1,-1-1-1,-1 0 1,0 0-1,10-18 1,-18 28-54,0 1 0,1 0 0,-1 0 0,0 0 0,0-1 0,0 1 0,1 0 1,-1 0-1,0-1 0,0 1 0,0 0 0,0 0 0,0-1 0,0 1 0,0 0 0,0-1 0,0 1 1,0 0-1,0 0 0,0-1 0,0 1 0,0 0 0,0 0 0,0-1 0,0 1 0,0 0 0,0-1 1,0 1-1,0 0 0,0 0 0,0-1 0,0 1 0,-1 0 0,1 0 0,0-1 0,0 1 0,0 0 1,-1 0-1,1 0 0,0-1 0,-13 5-197,-15 14-331,26-16 503,0-1 0,0 1 1,1 0-1,-1 0 1,0 0-1,1 0 0,-1 0 1,1 0-1,0 0 1,-1 0-1,1 1 0,0-1 1,0 0-1,1 1 1,-1-1-1,0 1 0,1-1 1,0 1-1,-1-1 0,1 1 1,0-1-1,0 1 1,1-1-1,0 5 0,0-5 2,0 1-1,1-1 1,-1 1-1,1-1 0,0 1 1,0-1-1,0 0 1,0 0-1,0 0 0,0 0 1,1 0-1,-1-1 1,1 1-1,-1-1 0,1 1 1,0-1-1,-1 0 1,1 0-1,0 0 0,0 0 1,5 0-1,42 2 21,-42-4 7,1 1-1,-1 1 1,0-1-1,0 1 1,13 4-1,-21-5-16,0 1-1,1-1 1,-1 1 0,0-1 0,0 1-1,0-1 1,0 1 0,1-1 0,-1 1-1,0 0 1,0-1 0,0 1 0,0-1-1,0 1 1,0 0 0,0-1 0,-1 1-1,1-1 1,0 1 0,0-1 0,0 1-1,-1-1 1,1 1 0,0-1 0,0 1-1,-1-1 1,1 1 0,0-1 0,-1 1-1,0 0 1,-12 20 49,11-18-44,-1 2 18,-13 25-49,21-19-22,16-9 22,-5-5 54,0-1 0,0 0 1,0-1-1,0-1 0,-1 0 1,0-1-1,15-10 1,98-68 204,-122 81-215,2-3 72,0 1 0,0-2 0,-1 1-1,12-16 1,-22 37-152,-1 0 0,2 0-1,0 0 1,0 0 0,2 24 0,46-90 422,-45 50-371,1 0-1,0 0 1,0 0-1,-1 1 1,1-1-1,0 0 1,0 1-1,1 0 1,-1-1-1,0 1 1,0 0-1,1 0 1,-1 1-1,0-1 1,1 0-1,-1 1 1,1-1-1,3 1 1,-5 0-1,0 1 0,1 0 0,-1 0 0,0 0 0,0 0 0,0 0 1,1 0-1,-1 0 0,0 0 0,0 0 0,-1 0 0,1 1 0,0-1 0,0 0 1,0 1-1,-1-1 0,1 1 0,-1-1 0,1 0 0,-1 1 0,0-1 0,0 1 1,1-1-1,-1 1 0,0-1 0,0 1 0,0-1 0,-1 1 0,1 0 0,0 1 1,-1-2 12,1 1 1,0-1 0,0 1 0,0 0 0,0-1 0,0 1 0,1-1-1,-1 1 1,0-1 0,1 1 0,-1-1 0,1 1 0,-1-1 0,1 1-1,0-1 1,0 1 0,0-1 0,-1 0 0,1 0 0,1 1-1,-1-1 1,0 0 0,0 0 0,0 0 0,0 0 0,1 0 0,-1 0-1,1-1 1,-1 1 0,0 0 0,1-1 0,-1 1 0,1-1 0,0 1-1,-1-1 1,1 0 0,-1 0 0,1 1 0,-1-1 0,1 0 0,0-1-1,1 1 1,10-2 26,-1 0 0,0-1-1,-1-1 1,21-8 0,-8 3-12,58-24 55,-76 30-23,0 0-1,-1 0 1,1-1 0,-1 1-1,0-1 1,0-1 0,0 1-1,-1-1 1,1 1 0,-1-1-1,5-9 1,-9 14-39,0 0 0,0 0 0,1 0 0,-1-1 0,0 1 0,0 0 0,0 0 0,0-1 0,0 1 0,0 0 0,0 0 0,0-1 1,0 1-1,0 0 0,0 0 0,0-1 0,0 1 0,0 0 0,-1 0 0,1-1 0,0 1 0,0 0 0,0 0 0,0-1 0,0 1 0,0 0 0,-1 0 0,1 0 0,0-1 0,0 1 0,0 0 0,0 0 0,-1 0 0,1 0 0,0 0 0,0-1 0,-1 1 0,1 0 0,0 0 0,-1 0 0,-16-3-11,-14 4-179,23 1 151,0 0-1,1 1 1,-1 0-1,1 1 0,0 0 1,0 0-1,-10 7 0,15-10 22,1 0 0,-1 1 0,0-1-1,0 1 1,0-1 0,1 1-1,-1 0 1,1 0 0,-1-1-1,1 1 1,0 0 0,0 0 0,0 0-1,0 1 1,0-1 0,0 0-1,0 0 1,1 0 0,-1 1-1,1-1 1,0 0 0,-1 1-1,1-1 1,0 0 0,0 1 0,1-1-1,-1 0 1,0 1 0,2 3-1,-1-4 3,0 0 0,0 0-1,0 0 1,1 0 0,-1 0 0,0 0-1,1-1 1,0 1 0,-1 0-1,1-1 1,0 1 0,0-1 0,0 1-1,0-1 1,0 0 0,0 0-1,0 0 1,0 0 0,0 0 0,1-1-1,-1 1 1,0 0 0,0-1-1,1 0 1,-1 0 0,0 0 0,1 0-1,2 0 1,7-1 31,-1-2 0,0 1 0,1-1-1,17-8 1,12-1 121,-32 8-137,1 0 0,-1 0 0,1-1 0,-1 0 0,16-12 0,51-41 31,-64 48-16,7-6 41,0 0 1,19-23 0,-34 36-9,-1-1 1,0 0-1,0 0 0,0 0 1,-1 0-1,1 0 0,-1-1 1,0 1-1,0-1 0,0 1 1,-1-1-1,0 0 0,0 0 1,0 0-1,0 1 1,-1-1-1,0-9 0,-5 6 181,1 24-434,-1 26 17,2-16-21,-8 145 659,11-153-849,1 0 0,1 0 1,0 0-1,1 0 0,1-1 0,1 1 1,8 21-1,3-18-3839,0-15-2992,-4-7-2085</inkml:trace>
</inkml:ink>
</file>

<file path=ppt/ink/ink7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4:24.44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57 7370,'41'-6'13962,"18"-9"-9614,78-15-6616,-84 25 3708,-50 5-1434,-1 1 0,0-1 0,1 1-1,-1 0 1,0 0 0,0 0 0,0 0 0,0 0 0,0 0 0,0 0 0,0 1-1,0-1 1,0 1 0,0 0 0,-1-1 0,1 1 0,-1 0 0,1 0 0,-1 0-1,0 0 1,1 0 0,-1 0 0,0 0 0,-1 1 0,1-1 0,0 0 0,-1 0-1,1 1 1,-1-1 0,1 1 0,-1-1 0,0 4 0,-1 51-1231,-6-29-2558</inkml:trace>
</inkml:ink>
</file>

<file path=ppt/ink/ink7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4:24.84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31 95 18844,'-6'-13'1440,"-2"-5"-167,0-1 55,3 6-296,2 4-344,3 2-240,1 4-224,3 0-168,-3 0-128,6-1-56,1 1-56,1 3-96,3 3-296,-4 4-888,3 1-1713,-2 5-3408,-2 6-6010</inkml:trace>
</inkml:ink>
</file>

<file path=ppt/ink/ink7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4:25.37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0 363 15091,'17'7'8350,"-9"-4"-8270,0 0 1,0-1 0,0 0-1,0-1 1,0 0 0,0 0-1,0 0 1,10-2-1,-17 1-38,1 0-1,-1-1 0,1 1 0,-1-1 0,0 0 0,0 1 0,1-1 0,-1 0 1,0 0-1,0 0 0,0 0 0,0 0 0,0 0 0,0 0 0,0 0 0,0 0 1,0 0-1,-1-1 0,1 1 0,0 0 0,-1 0 0,1-1 0,-1 1 0,0-1 0,1 1 1,-1 0-1,0-1 0,0 1 0,0-1 0,0 1 0,0-1 0,0 1 0,0 0 1,0-1-1,0 1 0,-1-1 0,1 1 0,-1 0 0,1-1 0,-1 1 0,0 0 0,1-1 1,-1 1-1,0 0 0,0 0 0,0 0 0,0 0 0,-1-2 0,1 2-50,1 0-1,-1 0 1,0 0-1,0-1 1,0 1-1,0 0 0,0 0 1,0 0-1,0 1 1,0-1-1,-1 0 1,1 0-1,0 1 1,-1-1-1,1 0 1,0 1-1,-1-1 1,1 1-1,0 0 1,-1-1-1,1 1 0,-1 0 1,1 0-1,-1 0 1,1 0-1,0 0 1,-1 0-1,1 1 1,-1-1-1,1 0 1,-1 1-1,1-1 1,0 1-1,-1-1 1,1 1-1,0 0 0,0-1 1,0 1-1,-1 0 1,1 0-1,0 0 1,0 0-1,0 0 1,-1 2-1,1-2 4,1 0 0,0 0 0,-1-1 0,1 1 0,0 0 0,0 0 0,-1 0 0,1 0 0,0 0 0,0 0 0,0-1 0,0 1 0,0 0-1,0 0 1,1 0 0,-1 0 0,0 0 0,0 0 0,1-1 0,-1 1 0,0 0 0,1 0 0,-1 0 0,1-1 0,-1 1 0,1 0 0,-1 0 0,1-1 0,0 1 0,-1-1 0,1 1 0,0 0 0,-1-1 0,1 1-1,0-1 1,0 0 0,0 1 0,-1-1 0,1 0 0,0 1 0,0-1 0,0 0 0,1 1 0,39 6 101,-28-8-69,-9 0-29,0 1-1,0-1 1,-1 1-1,1 0 1,0 0 0,0 0-1,0 0 1,0 1-1,0-1 1,0 1-1,0 0 1,0 0-1,-1 1 1,1-1-1,-1 1 1,1 0-1,-1 0 1,1 0-1,-1 0 1,0 0-1,4 5 1,-4-5 12,0 0 0,0 0 0,0-1 1,1 1-1,-1-1 0,0 1 0,1-1 1,-1 0-1,1 0 0,-1-1 0,1 1 1,-1-1-1,1 0 0,0 0 0,-1 0 0,1 0 1,-1 0-1,1-1 0,-1 0 0,1 0 1,-1 0-1,1 0 0,-1 0 0,5-3 1,-1 2-38,1-1 0,-1 1 0,1 1 0,-1 0 1,12-1-1,38-8 97,-52 8-22,0-1 0,-1 0-1,1 0 1,-1 0 0,1-1 0,-1 1-1,7-9 1,-11 12-34,1-1 1,0 0-1,-1 0 0,1 0 1,-1 0-1,1 1 1,-1-1-1,1 0 0,-1 0 1,1 0-1,-1 0 0,0 0 1,1 0-1,-1 0 1,0 0-1,0 0 0,0 0 1,0-2-1,-1 3-21,1-1 0,-1 0 0,1 1-1,-1-1 1,1 0 0,-1 1 0,0-1 0,1 1 0,-1-1 0,0 1-1,0-1 1,1 1 0,-1 0 0,0-1 0,0 1 0,0 0 0,0 0-1,1-1 1,-1 1 0,0 0 0,0 0 0,0 0 0,0 0 0,0 0 0,1 0-1,-3 1 1,0-1-37,0 1 0,1 0 0,-1 0 0,0 0-1,0 0 1,1 0 0,-1 1 0,0-1 0,1 1 0,-1-1 0,1 1-1,0 0 1,0 0 0,0 0 0,0 1 0,0-1 0,-2 3-1,1-1 19,0 0 0,0 1-1,0-1 1,1 1-1,-1-1 1,1 1 0,0 0-1,1 0 1,-2 5-1,3-10 20,0 1-1,0-1 0,0 1 1,0 0-1,0-1 0,0 1 0,0-1 1,1 1-1,-1-1 0,0 1 1,0-1-1,0 1 0,1-1 1,-1 1-1,0-1 0,1 1 0,-1-1 1,0 0-1,1 1 0,-1-1 1,0 0-1,1 1 0,-1-1 1,1 0-1,-1 1 0,1-1 1,-1 0-1,1 0 0,-1 1 0,1-1 1,-1 0-1,1 0 0,-1 0 1,1 0-1,-1 0 0,1 0 1,0 0-1,-1 0 0,1 0 0,-1 0 1,1 0-1,-1 0 0,1 0 1,-1 0-1,1 0 0,-1-1 1,1 1-1,-1 0 0,1 0 0,-1-1 1,1 1-1,-1 0 0,1-1 1,-1 1-1,1-1 0,28-14 176,-13-3-97,1 0 125,-17 18-216,0-1 1,1 1-1,-1 0 0,0 0 0,0-1 1,1 1-1,-1 0 0,0 0 0,0-1 1,1 1-1,-1 0 0,0 0 0,1 0 1,-1 0-1,0-1 0,1 1 0,-1 0 1,0 0-1,1 0 0,-1 0 0,0 0 1,1 0-1,-1 0 0,1 0 0,-1 0 1,0 0-1,1 0 0,-1 0 1,0 0-1,1 0 0,-1 0 0,0 1 1,1-1-1,-1 0 0,0 0 0,1 1 0,0 0 25,1 1-1,-1-1 0,1 0 0,-1 1 0,1-1 1,-1 0-1,1 0 0,0 0 0,-1 0 0,1 0 1,0 0-1,0-1 0,0 1 0,-1-1 0,1 1 0,0-1 1,0 0-1,0 1 0,4-1 0,-1-1 23,0 1-1,0-1 0,-1 0 1,1 0-1,0-1 0,0 0 1,7-3-1,4-4 98,-1 0-1,0-1 1,19-17 0,-26 20-20,0-1 1,-1 0-1,1-1 1,-2 1-1,1-1 1,-1-1-1,0 1 1,-1-1-1,6-17 1,0-4 343,11-62 1,-8 27-71,-30 143-1584,6 133 536,14-140-3669,7-2-5944,-1-29-433</inkml:trace>
</inkml:ink>
</file>

<file path=ppt/ink/ink7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4:26.62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123 378 10522,'1'0'161,"-1"0"-1,0 0 1,1 0-1,-1 0 1,0-1-1,1 1 0,-1 0 1,0 0-1,1 0 1,-1 0-1,0-1 1,0 1-1,1 0 1,-1 0-1,0-1 1,0 1-1,1 0 1,-1 0-1,0-1 0,0 1 1,0 0-1,0 0 1,1-1-1,-1 1 1,0 0-1,0-1 1,0 1-1,0 0 1,0-1-1,0 1 0,0 0 1,0-1-1,0 1 1,0 0-1,0-1 1,0 1-1,0 0 1,0-1-1,0 1 1,0 0-1,0-1 1,-1 1-1,1 0 0,0-1 1,0 1-1,0 0 1,0 0-1,-1-1 1,1 1-1,0 0 1,0 0-1,-1-1 1,1 1-1,0 0 1,0 0-1,-1 0 0,1-1 1,0 1-1,-1 0 1,1 0-1,0 0 1,-1 0-1,1 0 1,0 0-1,-1 0 1,1 0-1,-1 0 0,12-8-292,5-5 355,-2 0 1,0-1 0,0 0 0,-1-1 0,-1-1 0,0 0 0,9-19 0,-17 29-134,0-1 0,-1 1 0,0-1 1,0 0-1,0 1 0,-1-2 0,0 1 0,-1 0 0,1 0 1,-1 0-1,-1-1 0,1 1 0,-1-1 0,0 1 1,-1 0-1,0-1 0,0 1 0,-1 0 0,0 0 1,0 0-1,-5-13 0,4 17-70,1-1 0,-1 0 0,0 1 0,0-1 0,0 1 0,0 0 0,0 0 0,-1 0 0,1 1 0,-1-1 0,0 1 0,0 0 0,0 0 0,0 0 0,0 0 0,0 1 0,0 0 0,-1 0 0,1 0 0,0 0 0,-1 1 0,1-1 0,-1 1 0,1 0 0,-9 2-1,6-1-47,1 0 0,0 1 0,-1 0 0,1 0 0,0 0 0,0 1 0,1 0 0,-1 0-1,0 0 1,1 1 0,0 0 0,0 0 0,0 0 0,0 1 0,1-1 0,0 1-1,-5 7 1,1 2 9,0-1-1,1 1 1,1 1-1,0-1 1,-5 23-1,9-31 5,1 1 1,-1-1-1,1 0 1,1 1-1,-1-1 1,1 1-1,0-1 1,1 0-1,0 1 1,0-1-1,0 1 1,1-1-1,-1 0 1,2 0-1,4 11 1,-6-15 15,0 0 0,1-1 0,-1 1 0,0 0 1,0-1-1,1 1 0,-1-1 0,1 0 0,-1 1 0,1-1 0,0 0 0,0 0 0,-1 0 1,1 0-1,0 0 0,0 0 0,0-1 0,0 1 0,0-1 0,0 1 0,0-1 0,0 0 1,4 0-1,-1 0 20,-1-1 0,0 0 0,1 0 0,-1-1 0,0 1 0,1-1 0,-1 0 0,0 0 0,0-1 0,5-3 0,2-3 58,0 0 0,0-1 1,-1 0-1,0-1 0,15-21 0,-19 22-9,0 0 0,-1 0-1,0-1 1,0 1 0,-1-1 0,-1 0-1,0 0 1,0 0 0,-1-1-1,-1 1 1,1-14 0,-2 24-32,0 37-879,26 261 633,1 21 126,-24-224 69,-16 149 0,13-243 34,0 0-1,0 0 1,0 0 0,0 0 0,-1-1 0,1 1-1,0 0 1,0 0 0,0 0 0,0 0 0,0 0 0,0 0-1,-1 0 1,1 0 0,0 0 0,0 0 0,0 0 0,0 0-1,0-1 1,0 1 0,-1 0 0,1 0 0,0 0-1,0 0 1,0 0 0,0 0 0,-1 0 0,1 0 0,0 1-1,0-1 1,0 0 0,0 0 0,0 0 0,-1 0-1,1 0 1,0 0 0,0 0 0,0 0 0,0 0 0,0 0-1,0 0 1,0 0 0,-1 1 0,1-1 0,0 0 0,0 0-1,0 0 1,0 0 0,0 0 0,0 0 0,0 1-1,0-1 1,0 0 0,0 0 0,0 0 0,0 0 0,0 0-1,0 1 1,0-1 0,0 0 0,0 0 0,0 0 0,-11-21 271,-7-29-431,12 14 92,2-1 0,1 1-1,2-1 1,2 0 0,9-70-1,-1 58-19,2 0 0,1 0 0,37-85 0,-16 67-65,3 2 1,51-70-1,-66 103 146,-25 37-41,0-1 1,-1 1-1,0-1 0,0-1 1,0 1-1,0-1 0,-7 4 1,-23 16-157,30-19 162,0 1 1,0 0-1,1 0 1,-1 0-1,1 0 0,0 1 1,1 0-1,-6 11 1,8-15 7,1 0 0,-1 0 1,1 0-1,0 0 0,0 0 0,0 0 1,0 0-1,0 0 0,1 0 0,-1 0 1,0-1-1,1 1 0,-1 0 0,1 0 1,0 0-1,0 0 0,0 0 1,0-1-1,0 1 0,0-1 0,0 1 1,1 0-1,-1-1 0,0 0 0,1 1 1,-1-1-1,1 0 0,0 0 0,-1 0 1,1 0-1,0 0 0,0 0 0,-1 0 1,5 0-1,1 2 2,0 0 0,0-1 0,1 0 0,-1 0 0,1-1 0,0 0 0,-1-1 1,1 1-1,13-2 0,74-13-106,-60 7 36,10-1 33,-28 4 55,1 0 1,-1 2-1,1 0 0,-1 1 0,25 1 0,-41 1-10,-1-1 1,0 0-1,1 0 0,-1 0 1,0 1-1,0-1 1,1 0-1,-1 0 0,0 1 1,0-1-1,1 0 1,-1 1-1,0-1 0,0 0 1,0 1-1,0-1 1,1 0-1,-1 1 0,0-1 1,0 0-1,0 1 1,0-1-1,0 1 0,0-1 1,0 0-1,0 1 1,0-1-1,0 0 0,0 1 1,0-1-1,-1 1 1,1-1-1,0 0 0,0 1 1,0-1-1,0 0 0,-1 1 1,1-1-1,0 0 1,0 0-1,0 1 0,-1-1 1,1 0-1,0 0 1,-1 1-1,1-1 0,0 0 1,-1 1-1,-21 27 105,3-1-69,19-27-39,0 1 0,0 0 0,0-1 1,0 1-1,0 0 0,0-1 1,0 1-1,0 0 0,0-1 0,0 1 1,0 0-1,0-1 0,1 1 1,-1 0-1,0-1 0,1 1 0,-1 0 1,0-1-1,1 1 0,-1-1 1,1 1-1,-1-1 0,1 1 0,-1-1 1,1 1-1,-1-1 0,1 1 1,-1-1-1,1 0 0,0 1 0,-1-1 1,1 0-1,-1 0 0,1 1 1,0-1-1,-1 0 0,1 0 0,0 0 1,0 0-1,-1 0 0,1 0 1,0 0-1,-1 0 0,1 0 0,0 0 1,-1 0-1,1 0 0,0 0 1,0-1-1,39-5 194,-19-1-95,0-1 1,0-1-1,33-20 0,-47 25-40,1 0 1,-1-1-1,-1 0 1,1 0-1,-1-1 1,0 0-1,0 0 1,-1-1-1,0 1 1,0-1-1,0 0 1,-1-1-1,4-8 1,-7 15-42,-1 1 1,1-1 0,-1 1 0,1-1-1,-1 0 1,0 1 0,0-1 0,1 0-1,-1 1 1,0-1 0,0 0-1,0 1 1,1-1 0,-1 0 0,0 0-1,0 1 1,0-1 0,0 0-1,-1 0 1,1 1 0,0-1 0,0 0-1,0 1 1,0-1 0,-1 0-1,1 1 1,0-1 0,-1 0 0,1 1-1,0-1 1,-1 1 0,1-1 0,-1 1-1,1-1 1,-1 1 0,1-1-1,-1 1 1,0-1 0,1 1 0,-1-1-1,1 1 1,-1 0 0,0 0-1,1-1 1,-1 1 0,0 0 0,0 0-1,1 0 1,-1-1 0,0 1-1,1 0 1,-1 0 0,0 0 0,-1 1-1,1-1-30,-1 0 0,0 1-1,0-1 1,0 1 0,0 0-1,1-1 1,-1 1 0,0 0-1,0 0 1,1 0 0,-1 0-1,1 1 1,-1-1 0,1 0-1,0 1 1,-1-1 0,1 1-1,0-1 1,0 1 0,-1 2-1,1-2 7,-1 1 0,2-1-1,-1 1 1,0-1 0,0 1-1,1 0 1,0-1 0,-1 1-1,1 0 1,0-1-1,0 1 1,0 0 0,1 0-1,-1-1 1,1 1 0,-1-1-1,1 1 1,0-1-1,0 1 1,0-1 0,0 1-1,1-1 1,-1 0 0,1 1-1,-1-1 1,1 0-1,0 0 1,0 0 0,0 0-1,0-1 1,0 1 0,0 0-1,0-1 1,1 0-1,-1 1 1,4 0 0,-1 1 14,0-1 0,0-1-1,0 1 1,1-1 0,-1 1 0,0-2 0,1 1 0,-1 0 0,0-1 0,1 0 0,-1 0 0,1-1-1,-1 0 1,0 0 0,1 0 0,9-4 0,-12 4 17,-1 0 1,1 0-1,-1 0 0,1 0 1,-1-1-1,0 1 0,1-1 0,-1 1 1,0-1-1,0 0 0,0 0 1,0 0-1,-1 0 0,1 0 1,-1-1-1,1 1 0,-1 0 0,0-1 1,1 1-1,-1-1 0,0 0 1,-1 1-1,1-1 0,0 1 0,-1-1 1,0 0-1,1 0 0,-1 1 1,0-1-1,-1 0 0,1 0 1,0 1-1,-1-1 0,1 0 0,-1 1 1,0-1-1,0 1 0,0-1 1,0 1-1,-1-1 0,1 1 1,0-1-1,-1 1 0,0 0 0,0 0 1,1 0-1,-4-2 0,2 0-50,-1-1 1,0 1-1,0 0 0,-1 1 0,1-1 0,-1 1 1,1 0-1,-1 0 0,0 0 0,0 1 0,-1 0 0,1 0 1,0 0-1,-1 1 0,1-1 0,-1 1 0,1 0 1,-1 1-1,1 0 0,-1 0 0,0 0 0,-10 2 0,15-2-36,0 1 0,-1 0 0,1-1-1,0 1 1,0 0 0,0 0-1,0 0 1,-1 0 0,1 0-1,1 0 1,-1 0 0,0 0-1,0 0 1,0 1 0,0-1-1,1 0 1,-1 0 0,1 1-1,-1-1 1,1 0 0,-1 1-1,1-1 1,0 1 0,0-1 0,0 0-1,0 1 1,0-1 0,0 1-1,0 1 1,4 22-3668,4-5-4435,0-3-3419</inkml:trace>
</inkml:ink>
</file>

<file path=ppt/ink/ink7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4:27.02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64 129 14435,'-20'-20'9105,"20"20"-9062,-1 1 1,0-1-1,1 0 0,-1 0 0,0 1 1,1-1-1,-1 0 0,1 1 1,-1-1-1,1 0 0,-1 1 1,1-1-1,-1 1 0,1-1 1,-1 1-1,1-1 0,0 1 1,-1-1-1,1 1 0,0-1 1,-1 1-1,1 0 0,0-1 1,0 1-1,-1 0 0,1-1 1,0 1-1,0 0 0,0-1 0,0 1 1,0 0-1,0-1 0,0 1 1,0-1-1,0 1 0,1 1 1,-33 131 93,32-133-136,0 1 0,0-1 0,0 0 0,0 0 0,0 0 0,0 1 0,0-1 0,0 0 0,0 0 0,0 1 0,0-1 0,0 0 0,0 0 0,0 1 0,1-1 0,-1 0 0,0 0 0,0 0 0,0 1 0,0-1 0,0 0 0,0 0 0,1 0 0,-1 0 0,0 1 0,0-1 0,0 0 0,1 0 0,-1 0 0,0 0 0,0 0 0,0 0 0,1 1 0,-1-1 0,0 0 0,0 0 0,1 0 0,-1 0 0,0 0 0,0 0 0,1 0 0,-1 0 0,0 0 0,0 0 0,1 0 0,17-6 114,14-12 71,-17 8-106,0-1 0,-1-1 1,-1 0-1,0-1 0,0 0 1,-2-1-1,0-1 0,18-29 1,-25 35 59,8-8-312,-12 17 145,1 1 0,0-1 0,0 0 0,-1 1 0,1-1 0,0 1 0,-1 0 0,1-1 0,0 1 0,-1-1 0,1 1 0,-1 0 0,1 0 0,-1-1 0,1 1 0,-1 0 0,0 0-1,1-1 1,-1 1 0,0 0 0,0 0 0,1 1 0,6 16-21,0-1 45,0 0 0,2 0 0,16 25 1,-24-39-8,1-1 0,-1 0 0,1 1 0,0-1 1,0 0-1,0 0 0,0 0 0,0 0 1,0 0-1,1 0 0,-1-1 0,0 1 0,1-1 1,0 1-1,-1-1 0,1 0 0,0 0 1,-1 0-1,1-1 0,0 1 0,0-1 0,0 1 1,0-1-1,0 0 0,-1 0 0,1 0 1,0-1-1,0 1 0,0-1 0,5-1 0,-4 0 34,1-1 0,-1 0-1,0 0 1,1 0 0,-1-1 0,-1 1-1,1-1 1,-1 0 0,1 0-1,-1 0 1,0 0 0,0-1-1,-1 1 1,0-1 0,1 0-1,-1 0 1,-1 0 0,3-9-1,1-9-452,-1 0 0,2-42-1,-5 57-4,-1-15-3562,-2 16-208</inkml:trace>
</inkml:ink>
</file>

<file path=ppt/ink/ink7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4:27.40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1 130 5113,'32'-44'8846,"-20"28"-5641,-2-1 0,0 0-1,8-19 1,-9 121-3305,-3-41 135,-3 2-1,-2 82 1,-9-64-187,-1 4-1304,7-24-2758,4-29-505</inkml:trace>
</inkml:ink>
</file>

<file path=ppt/ink/ink7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4:27.72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49 377 8706,'-22'-9'4534,"20"9"-4110,0-1 0,-1 0 1,1 0-1,0 0 0,0 0 0,0 0 0,0 0 0,0 0 0,0-1 0,0 1 0,-2-3 0,39-5 2173,-27 7-2418,35-10-57,9-1 257,0-2-1,55-25 0,-94 34-252,0 0-1,-1-1 1,0 0-1,0-1 1,0 0-1,-1-1 1,0 0-1,-1-1 1,0 0 0,0 0-1,-1-1 1,-1-1-1,9-14 1,-13 17 6,-1 1 0,0-1 0,0 0 0,-1 0 0,2-11 0,-3 18-73,-1 0-1,1-1 1,-1 1 0,0 0 0,0-1 0,0 1-1,0 0 1,0-1 0,0 1 0,-1 0-1,1-1 1,-1 1 0,1 0 0,-1 0 0,0-1-1,0 1 1,0 0 0,0 0 0,0 0 0,-1 0-1,1 0 1,-1 1 0,1-1 0,-1 0 0,-3-2-1,5 4-60,0 0-1,-1 0 1,1 0-1,-1 0 0,1 0 1,-1 0-1,1 0 1,-1 0-1,1 0 1,0 0-1,-1 0 0,1 0 1,-1 0-1,1 0 1,-1 1-1,1-1 1,0 0-1,-1 0 0,1 1 1,0-1-1,-1 0 1,1 0-1,0 1 1,-1-1-1,1 0 0,0 1 1,0-1-1,-1 1 1,1-1-1,0 0 1,0 1-1,0-1 0,-1 1 1,1-1-1,0 0 1,0 2-1,-7 21-230,5-17 228,-9 40-71,-10 85 1,7-38 119,11-74-41,-8 55-20,11-70 9,0 0 1,0 1-1,0-1 1,0 0 0,0 1-1,1-1 1,0 0-1,0 0 1,0 1-1,1-1 1,-1 0-1,1 0 1,4 6 0,-5-9 11,0 0 0,0 0 0,0 0 1,0 0-1,0 0 0,0-1 0,0 1 1,0 0-1,0-1 0,1 1 1,-1-1-1,0 1 0,0-1 0,1 0 1,-1 1-1,0-1 0,0 0 1,1 0-1,-1 0 0,0 0 0,1 0 1,-1 0-1,0 0 0,1 0 0,-1-1 1,0 1-1,0-1 0,1 1 1,-1-1-1,0 1 0,2-2 0,44-31 209,-9 7-228,-38 26 6,1 0 0,0 0 0,0 0 0,0 1 0,0-1 0,0 0 0,-1 0 1,1 0-1,0 0 0,0 1 0,0-1 0,-1 0 0,1 1 0,0-1 0,0 1 0,-1-1 0,1 1 0,0-1 0,-1 1 0,1 0 0,-1-1 0,1 1 0,-1 0 0,1-1 0,-1 1 0,1 0 0,-1-1 0,1 1 0,-1 0 0,0 0 0,1 1 0,13 35-20,-7-16-43,-6-19 57,0-1 0,1 1-1,-1-1 1,0 1 0,1-1 0,-1 0 0,1 1-1,0-1 1,-1 0 0,1 0 0,0 0-1,0 0 1,-1-1 0,1 1 0,0 0-1,0-1 1,0 1 0,0-1 0,0 0-1,0 1 1,0-1 0,0 0 0,0 0 0,0-1-1,0 1 1,0 0 0,0-1 0,0 1-1,0-1 1,0 1 0,0-1 0,-1 0-1,4-1 1,9-4-279,0-1-1,0-1 0,16-11 1,-20 12 30,0 1-318,8-5-210,-1-1 0,23-19 0,-20 8-3109,-5-2-3658,-11 7-1883</inkml:trace>
</inkml:ink>
</file>

<file path=ppt/ink/ink7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4:28.08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42 75 18116,'-33'-2'5428,"25"1"-3332,34-2-1376,133-28-372,-9 1-644,-49 22-2803,-82 10-1036,-7 1-2672</inkml:trace>
</inkml:ink>
</file>

<file path=ppt/ink/ink7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4:28.44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1 523 14787,'18'-14'7633,"13"-9"-5071,69-56-2380,-47 27 219,-3-3-1,-3-1 1,-2-2 0,52-88-1,-95 141-439,11-23 715,-19 21-230,-15 8-382,5 3-100,0 0-1,1 1 1,0 0-1,0 2 1,0 0-1,0 0 1,1 1-1,0 1 1,1 0-1,0 1 1,1 1-1,0 0 1,-14 16-1,24-25 14,1 1-1,-1 0 0,1-1 0,-1 1 0,1 0 1,0 0-1,0 0 0,0 0 0,0 0 1,1 0-1,-1 0 0,1 0 0,0 0 0,0 1 1,0-1-1,0 0 0,0 0 0,1 0 1,-1 0-1,1 0 0,0 0 0,0 0 0,0 0 1,0 0-1,1 0 0,-1 0 0,1-1 1,0 1-1,0-1 0,0 1 0,0-1 0,0 0 1,0 1-1,0-1 0,1 0 0,2 1 1,13 11-296,0-1 1,1-1-1,1-1 0,22 10 1,-13-7-260,-17-8 513,-4-2 7,-1 0 0,1 0 0,-1 1 1,0 0-1,0 0 0,9 9 1,-15-13 50,-1-1 1,1 1 0,0 0 0,-1 0 0,1 0-1,-1 0 1,1 0 0,-1 0 0,1 0-1,-1 0 1,0 0 0,0 0 0,1 0-1,-1 0 1,0 1 0,0-1 0,0 0-1,0 0 1,0 0 0,0 0 0,-1 0 0,1 2-1,-2-1 6,1 1-1,-1-1 0,1 0 1,-1 0-1,0 0 0,1 0 1,-1 0-1,0-1 0,0 1 1,-1 0-1,1-1 0,0 1 1,-5 1-1,-6 4-64,-2 0 1,1 0-1,-1-2 0,0 0 1,0 0-1,-21 2 0,29-8-3249</inkml:trace>
</inkml:ink>
</file>

<file path=ppt/ink/ink7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4:29.11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259 501 18068,'0'-4'420,"1"0"0,-1-1 0,1 1 0,-1 0 0,0 0 0,-1-1 0,1 1 0,-1 0 0,0 0 0,0 0 0,0-1 1,0 1-1,-1 0 0,0 1 0,-4-8 0,4 9-371,0 1-1,0-1 1,0 0 0,-1 1 0,1 0 0,0-1 0,-1 1 0,0 0-1,1 0 1,-1 0 0,1 1 0,-1-1 0,0 1 0,0-1 0,1 1-1,-1 0 1,0 0 0,0 0 0,1 0 0,-1 1 0,0-1 0,0 1-1,1-1 1,-1 1 0,-4 2 0,-6 1-56,1 1 0,-1 0-1,1 1 1,0 0 0,0 1 0,1 1 0,0 0-1,0 0 1,-11 11 0,18-15-11,0 0-1,0 0 1,0 1 0,1-1-1,0 1 1,0 0-1,0 0 1,0 0 0,1 0-1,-1 0 1,1 1 0,1-1-1,-1 1 1,1-1 0,0 1-1,0-1 1,1 1 0,-1 0-1,1 0 1,1-1 0,-1 1-1,1 0 1,0-1-1,2 7 1,-3-10 10,1 0 0,0 0 0,-1 0 0,1 0-1,0-1 1,0 1 0,1 0 0,-1-1 0,0 1 0,0-1-1,1 1 1,-1-1 0,1 0 0,-1 0 0,1 1 0,0-1 0,-1 0-1,1 0 1,0-1 0,0 1 0,0 0 0,0 0 0,0-1-1,0 0 1,0 1 0,0-1 0,0 0 0,0 0 0,0 0 0,0 0-1,0 0 1,0 0 0,-1 0 0,1-1 0,0 1 0,0-1-1,0 0 1,0 1 0,0-1 0,0 0 0,1-2 0,8-2 39,0 0 0,-1-1 0,0-1 0,0 0 0,13-12 0,-6 4 120,0-1 0,0 0 0,-2-2 0,0 0 0,-1 0-1,15-28 1,-27 45 150,0 7-489,6 24-47,-6-28 234,-1 1 0,1 0 0,-1-1 0,1 1 0,0-1 0,0 1 0,0-1 0,0 0 0,1 0 0,-1 0 0,1 0 0,-1 0 0,1-1 0,-1 1 0,1-1 0,0 1 0,0-1 1,0 0-1,5 1 0,-2-1 11,0-1-1,0 1 1,-1-1 0,1-1 0,0 1 0,0-1 0,0 0 0,0 0 0,9-4 0,2-1 24,-1-1 1,-1 0 0,1-2-1,-1 0 1,-1 0 0,15-13-1,-5 2 16,-1-1 1,-2-1-1,0-1 0,-1-1 0,-1-1 0,18-32 0,-31 48-12,-1-1 0,0 1 0,-1-1 0,0 0 0,0 0 0,-1 0 1,0-1-1,-1 1 0,0-1 0,-1 0 0,0 1 0,-1-1 0,0 0 0,-1 1 0,0-1 0,0 0 0,-1 1 0,-1-1 0,0 1 0,0 0 1,-6-13-1,8 21-38,1 1 0,-1-1 0,0 1 0,0-1 1,0 1-1,0 0 0,0-1 0,0 1 0,0 0 1,0 0-1,0 0 0,-1 0 0,1 0 0,0 0 1,-1 0-1,1 0 0,-1 0 0,1 1 0,-1-1 1,1 1-1,-1-1 0,1 1 0,-1-1 0,0 1 1,1 0-1,-1 0 0,0 0 0,1 0 0,-1 0 1,1 0-1,-1 0 0,0 1 0,1-1 0,-1 0 1,1 1-1,-1-1 0,0 1 0,1 0 0,0 0 1,-4 1-1,0 2-32,0 0 1,0-1-1,1 2 1,-1-1-1,1 0 1,0 1-1,0 0 1,0 0-1,-5 9 1,-1 6 10,1 0 0,1 1-1,1 0 1,1 0 0,1 1 0,0-1 0,2 1 0,0 0 0,2 0-1,0 0 1,2 0 0,0 1 0,7 30 0,-7-49-25,0 1 0,0 0 0,1-1 0,-1 0-1,1 1 1,0-1 0,1 0 0,-1 0 0,1 0 0,-1 0 0,1-1 0,0 1 0,1-1 0,-1 1 0,1-1 0,-1 0 0,1-1 0,0 1 0,0 0-1,0-1 1,0 0 0,1 0 0,-1 0 0,8 1 0,-2-2 10,-1 0 1,1 0-1,-1-1 0,0-1 1,1 0-1,-1 0 0,0 0 0,1-1 1,-1-1-1,0 0 0,13-6 0,-1 2 43,-1-2 0,0 0 0,0-1 0,-1-1 0,0-1-1,-1-1 1,21-19 0,-42 37-288,0 0 0,0-1 0,0 1 0,0 0 0,1 1 0,-3 9 0,5-14 270,-1-1 0,1 1 0,0 0-1,0 0 1,0 0 0,0 0 0,0 0 0,0 0 0,0 0 0,0 0 0,0 0-1,0 0 1,0 0 0,1 0 0,-1 0 0,0 0 0,1 0 0,-1 0 0,1-1 0,-1 1-1,1 0 1,0 1 0,1-1-23,0 0 1,0 0-1,-1-1 0,1 1 0,0 0 1,0-1-1,0 0 0,-1 1 0,1-1 0,0 0 1,0 0-1,0 0 0,0 0 0,0 0 1,-1-1-1,1 1 0,0-1 0,2 0 1,15-4-15,0-1 0,0-1 1,0 0-1,-1-1 1,27-18-1,82-61 872,-104 70-606,20-13 216,-24 18-4,0-2 1,25-23-1,-42 43-455,0 0-1,0 0 0,-1 0 0,1 0 0,-2 0 0,1 0 1,-1 11-1,0-6 22,0 1 1,-1-1 0,0 1-1,-5 19 1,5-27 9,0-1 1,0 0-1,0 0 1,-1-1-1,1 1 1,-1 0-1,0 0 1,1-1-1,-1 1 1,0-1-1,-1 1 0,1-1 1,0 0-1,-1 0 1,1 0-1,-1 0 1,0 0-1,0-1 1,0 1-1,1-1 1,-6 2-1,-78 21-3762,50-14-1786,-4 1-5975</inkml:trace>
</inkml:ink>
</file>

<file path=ppt/ink/ink7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4:29.96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232 12 9970,'7'-12'13769,"-9"12"-13614,1 0 0,-1 1 0,1-1 1,-1 0-1,1 1 0,0-1 0,-1 1 1,1-1-1,0 1 0,-1-1 1,1 1-1,0 0 0,0 0 0,-1 0 1,0 1-1,-19 18-143,1 2 1,0 1-1,2 0 1,0 1-1,2 1 1,1 1-1,1 0 1,-13 34-1,18-38-10,1 1 0,0 0-1,2 0 1,1 0 0,1 1 0,0 0 0,2 0 0,2 41-1,0-57-17,1 0 0,0 1 0,0-1 0,1 0-1,0 0 1,1 0 0,0 0 0,0 0 0,1 0-1,-1-1 1,2 1 0,-1-1 0,1 0 0,0-1-1,0 1 1,1-1 0,0 0 0,0 0 0,1-1-1,-1 0 1,1 0 0,0 0 0,1-1 0,-1 0-1,1-1 1,-1 1 0,1-2 0,9 3 0,-6-2-456,1-1 0,0 0 0,0-1 0,0 0 0,0-1 0,12-1 0,40-9-8359,-23 0-2804</inkml:trace>
</inkml:ink>
</file>

<file path=ppt/ink/ink7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4:30.29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82 60 10362,'-4'-8'2663,"-10"-21"1427,13 28-3895,1 1 0,-1-1 0,1 0 0,0 1 0,0-1 1,-1 0-1,1 1 0,0-1 0,0 0 0,0 0 0,0 1 0,0-1 0,0 0 1,0 0-1,0 1 0,0-1 0,0 0 0,0 0 0,0 1 0,0-1 0,1 0 1,-1 1-1,0-1 0,0 0 0,1 1 0,-1-1 0,1 0 0,-1 1 0,1-1 1,0 0-1,-8 50 1115,6-33-1121,-5 20 94,-16 48 0,15-61-248,1-1-1,1 1 1,0 0-1,2 0 1,1 0-1,1 37 1,0-59-52,1 0 0,0 1 0,0-1 1,1 0-1,-1 0 0,0 0 0,0 1 1,0-1-1,1 0 0,-1 0 0,1 0 1,-1 1-1,1-1 0,-1 0 0,1 0 0,0 0 1,0 0-1,-1 0 0,1 0 0,1 1 1,-1-2-136,0 0 1,0 0 0,-1 0 0,1-1 0,0 1 0,0 0 0,-1 0 0,1 0-1,0-1 1,-1 1 0,1 0 0,0-1 0,-1 1 0,1-1 0,-1 1 0,1 0-1,-1-1 1,1 1 0,-1-1 0,1 0 0,-1 1 0,1-1 0,-1 1 0,1-2 0,3-4-1755,0 0 1,0-1 0,-1 0 0,1 0 0,1-9 0,-1-8-3977,-2-3 1862</inkml:trace>
</inkml:ink>
</file>

<file path=ppt/ink/ink7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4:30.64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1 162 3569,'11'-32'10312,"5"2"-4831,-12 24-5344,0 1 1,0-1 0,0 1-1,1 0 1,-1 0 0,1 1-1,1 0 1,-1-1 0,0 2-1,1-1 1,0 1-1,0 0 1,0 0 0,0 0-1,1 1 1,-1 0 0,1 0-1,-1 1 1,1 0 0,-1 0-1,1 0 1,8 1-1,-11 1-101,0-1 0,0 1 0,0 0-1,1 0 1,-1 1 0,0-1 0,0 1-1,-1 0 1,1 0 0,0 0 0,-1 1-1,1-1 1,-1 1 0,0 0-1,0 0 1,0 0 0,0 0 0,0 1-1,-1-1 1,4 7 0,-1-2 76,-2-1 0,1 0 0,-1 1 0,0 0 0,-1 0-1,0 0 1,0 0 0,-1 0 0,1 16 0,-1-24-83,0 1 0,0-1 1,0 0-1,0 0 0,0 1 0,0-1 0,0 0 0,1 0 0,-1 0 1,0 0-1,0-1 0,0 1 0,0 0 0,0 0 0,0-1 0,0 1 1,0 0-1,0-1 0,0 1 0,0-1 0,0 1 0,-1-1 0,1 0 0,0 1 1,1-2-1,31-18 449,-19 9-368,0-2-1,-1 1 1,0-2-1,13-17 1,33-33 213,-59 64-324,0 0-1,0 1 0,0-1 0,0 0 0,0 1 1,0-1-1,0 0 0,0 1 0,0-1 1,0 0-1,0 1 0,0-1 0,0 0 1,0 1-1,0-1 0,0 0 0,1 1 1,-1-1-1,0 0 0,0 1 0,0-1 0,1 0 1,-1 0-1,0 1 0,0-1 0,1 0 1,-1 0-1,0 0 0,1 1 0,-1-1 1,0 0-1,1 0 0,-1 0 0,0 0 0,1 0 1,-1 1-1,0-1 0,1 0 0,-1 0 1,0 0-1,1 0 0,-1 0 0,0 0 1,1 0-1,-1 0 0,0 0 0,1-1 0,-1 1 1,0 0-1,1 0 0,-1 0 0,0 0 1,1 0-1,-1-1 0,0 1 0,1 0 1,-1 0-1,0 0 0,0-1 0,1 1 1,-1 0-1,0 0 0,1-1 0,1 14-31,7 28 109,-1 1 0,-3 0 0,1 65 1,4 40-3810,-4-129-1532</inkml:trace>
</inkml:ink>
</file>

<file path=ppt/ink/ink7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4:30.97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39 108 15011,'-8'-107'10500,"12"170"-10374,-3 1 0,-3-1 0,-2 1 0,-14 62 1,15-103-499,-6 37-2021,11-23-3934,2-27-145</inkml:trace>
</inkml:ink>
</file>

<file path=ppt/ink/ink7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4:31.44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245 86 5185,'6'-26'6761,"4"-34"1873,-23 73-5144,-50 44-2576,45-44-648,-1 0 0,-1-1 0,-31 15 0,-26 15 480,84-43-739,0-1 0,0 1 0,0 0 0,1 0 0,-1 1 0,0 0 0,0 1 0,14 2 0,-5-2 8,7 2 0,-1 1 0,39 12 0,-40-10-189,1 0 1,42 4-1,-57-9 83,0-1-1,0 0 1,1-1 0,-1 0-1,0 0 1,0 0 0,-1-1-1,1 0 1,0 0 0,0 0-1,-1-1 1,0 0 0,9-6-1,6-4-15,52-39-86,-66 47 264,-2 0-1,1 0 1,-1 0 0,1-1 0,-2 0 0,1 0 0,-1 0 0,7-13 0,-10 18-23,0-1-1,0 0 1,-1 1 0,1-1 0,-1 0 0,1 1 0,-1-1-1,0 0 1,0 0 0,0 1 0,0-1 0,0 0-1,0 0 1,0 0 0,0 1 0,-1-3 0,1 4-26,-1-1 0,1 0 0,-1 1 0,1-1 0,-1 1 0,1-1 0,-1 0 0,1 1 0,-1 0 0,0-1 0,1 1 0,-1-1 0,0 1 0,1 0 0,-1-1 0,0 1 0,1 0 0,-1 0 0,0-1 0,0 1 0,1 0 0,-1 0 0,0 0 0,0 0 0,0 0 0,-3 1-25,0-1 1,1 1-1,-1 0 0,0 0 1,1 0-1,-1 0 1,1 1-1,-1-1 0,1 1 1,0 0-1,0 0 0,0 0 1,-4 4-1,-2 3-36,1-1 0,0 2 0,-12 18 0,18-27 21,1 1-1,0-1 0,0 1 0,0 0 1,0 0-1,0-1 0,0 1 0,0 0 1,0 0-1,1 0 0,-1 0 0,1 0 1,-1 0-1,1 0 0,0 0 0,0 0 0,0 0 1,0 0-1,0 0 0,0 0 0,1 0 1,-1 0-1,1 0 0,-1 0 0,1 0 1,0-1-1,0 1 0,0 0 0,0 0 1,0-1-1,0 1 0,2 2 0,-2-4 3,0 0-1,0 0 1,0 1-1,0-1 1,1 0 0,-1 0-1,0 0 1,0 0-1,0 0 1,0-1-1,1 1 1,-1 0 0,0 0-1,0-1 1,0 1-1,0-1 1,0 1-1,0-1 1,0 1 0,0-1-1,0 0 1,0 1-1,0-1 1,0 0-1,-1 0 1,1 0 0,1-1-1,27-29 109,-24 25-99,2-2 57,0 0 0,-1 0 0,0-1-1,0 0 1,-1 0 0,0-1-1,7-19 1,-2 51-321,-1 16 229,-8-15 37,-1 0 1,-1 0 0,-1 0 0,-8 35 0,4-29 5,-3 60 0,9-55-90,-1-1 1,-2 0-1,-2 1 1,-1-2 0,-10 34-1,13-56-476</inkml:trace>
</inkml:ink>
</file>

<file path=ppt/ink/ink7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4:31.94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42 539 10594,'-14'-20'4841,"10"15"-4268,0 1 0,1-1-1,-1 0 1,1-1 0,-4-8 0,7 11-440,-1 1 1,1-1-1,-1 1 1,1 0-1,0-1 1,0 1-1,0-1 1,0 1-1,1 0 1,-1-1-1,0 1 1,1-1-1,0 1 1,0 0-1,-1 0 1,1-1 0,1 1-1,1-3 1,10-13 25,1 1 0,1 1 1,0 0-1,1 1 1,1 0-1,1 1 1,0 2-1,27-16 1,16-13 230,50-45 358,-97 73-544,0 1 0,-1-2 0,-1 0-1,0 0 1,14-24 0,-25 37-176,0 0-1,-1 0 1,1 0-1,0 0 1,-1 0-1,1 0 1,0 0-1,-1 0 1,1 0-1,-1 0 1,0 0-1,1-1 1,-1 1-1,0 0 1,0 0-1,1-1 1,-1 1-1,0 0 0,0 0 1,-1 0-1,1-1 1,0 1-1,0 0 1,-1 0-1,1 0 1,0-1-1,-1 1 1,1 0-1,-1 0 1,1 0-1,-1 0 1,0 0-1,0 0 1,1 0-1,-1 0 1,0 0-1,0 0 1,0 1-1,0-1 1,0 0-1,0 0 1,0 1-1,0-1 0,0 1 1,0-1-1,-1 1 1,1-1-1,0 1 1,0 0-1,0 0 1,-1-1-1,1 1 1,0 0-1,0 0 1,-1 0-1,1 0 1,0 1-1,0-1 1,0 0-1,-3 1 1,2-1-47,0 0-1,0 0 1,0 1 0,0-1 0,0 0 0,0 1 0,0-1 0,0 1 0,1 0 0,-1 0 0,0 0 0,0 0 0,0 0-1,1 0 1,-1 0 0,1 0 0,-1 1 0,1-1 0,-1 1 0,1-1 0,0 1 0,-1-1 0,1 1 0,0 0 0,0 0 0,1 0-1,-1-1 1,0 1 0,0 0 0,1 0 0,-1 0 0,1 0 0,0 0 0,0 0 0,-1 0 0,1 0 0,1 0 0,-1 4 0,3 0-21,-1 1 0,2-1 1,-1 0-1,1 0 0,-1 0 1,2 0-1,-1 0 0,1-1 1,-1 0-1,1 0 1,8 5-1,-6-3 5,0 0 0,0 0 0,-1 0 0,10 14 0,-15-20 33,-1 1 0,1-1 1,-1 0-1,1 0 0,-1 1 0,1-1 1,-1 0-1,0 0 0,0 1 0,0-1 1,0 0-1,0 1 0,0-1 0,0 0 1,0 1-1,0-1 0,0 0 0,-1 1 1,1-1-1,-1 0 0,1 0 0,-1 1 1,1-1-1,-2 1 0,0 2-2,-1-1-1,0 0 0,1 0 1,-2 0-1,1 0 1,0 0-1,-7 4 1,-2 0-163,0 0 1,-1-1 0,-22 8-1,21-9-274,11-3 114,0-1-1,-1 1 0,1-1 1,0 0-1,-1 0 1,1 0-1,-1 0 1,1-1-1,-1 0 0,1 1 1,-1-1-1,-4-1 1,28-16-13770,-5 5 8160</inkml:trace>
</inkml:ink>
</file>

<file path=ppt/ink/ink7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4:32.33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16 114 13715,'4'-35'5479,"-4"29"-4875,0 0 0,0 0 0,-1 0 0,0 0 0,0 0 0,0 0 0,-1 0 1,0 0-1,0 1 0,-1-1 0,-4-8 0,12 25-642,0 0 0,-1-1 0,-1 1 1,3 13-1,3 7 64,0-2-158,48 160 483,-50-158-785,-1 0 0,-2 1 0,-1 0 0,0 35 0,-11-22-6381,-7-20-5721,7-17 7566</inkml:trace>
</inkml:ink>
</file>

<file path=ppt/ink/ink7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4:32.88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14 432 9098,'-7'-26'6623,"5"23"-5912,1 0 0,0 0 1,1 0-1,-1-1 0,0 1 0,1 0 0,0 0 0,0-7 0,0 8-678,1-1-1,0 1 1,0 0 0,0 0 0,0 0 0,1 0-1,-1 0 1,0 0 0,1 0 0,0 0-1,-1 0 1,1 0 0,0 1 0,0-1 0,0 1-1,3-2 1,64-43-24,-41 28 55,-1-1 1,0-1-1,-2-1 0,26-27 1,15-19-81,-75 75-109,0 1 1,1 1-1,0-1 0,0 1 0,-10 19 1,17-26 115,-1 0 1,1 0-1,0 0 1,0 0-1,1-1 1,-1 1-1,0 0 1,1 1-1,0-1 1,0 0 0,0 0-1,0 0 1,0 0-1,1 0 1,-1 0-1,1 0 1,0 0-1,0 0 1,0 0-1,0-1 1,0 1-1,1 0 1,-1 0-1,1-1 1,0 1-1,0-1 1,-1 0-1,2 1 1,-1-1 0,4 3-1,44 27-95,-43-29 84,0 0 0,0 1 0,-1 0 0,1 1 0,-1 0 0,0 0 0,0 0 0,9 11 0,-14-14 39,0 1 1,0 0 0,0-1-1,-1 1 1,1-1-1,-1 1 1,0 0-1,1-1 1,-1 1-1,-1 0 1,1-1-1,0 1 1,0 0-1,-1-1 1,0 1-1,1-1 1,-1 1-1,0-1 1,0 1-1,-1-1 1,1 0-1,0 1 1,-1-1 0,-1 2-1,-8 19 178,11-22-192,0 0-1,1-1 1,-1 1-1,0-1 1,1 1-1,-1 0 0,0-1 1,1 1-1,-1-1 1,1 1-1,-1-1 0,1 1 1,-1-1-1,1 0 1,-1 1-1,1-1 1,-1 1-1,1-1 0,0 0 1,-1 0-1,1 1 1,0-1-1,-1 0 0,1 0 1,0 0-1,-1 0 1,1 0-1,0 0 1,-1 0-1,1 0 0,0 0 1,-1 0-1,1 0 1,0 0-1,-1 0 1,1 0-1,1-1 0,30-3 222,-1-5-137,-1-2 1,0-1 0,49-28-1,-60 29-27,-1 0 0,-1-2 0,0 0 0,-1 0 0,0-2 0,23-27 0,-38 41-17,1 0-1,-1-1 1,0 1 0,-1 0-1,1 0 1,0 0 0,0 0 0,0-1-1,-1 1 1,1 0 0,-1-1-1,1 1 1,-1-1 0,1 1-1,-1 0 1,0-1 0,0 1-1,0-1 1,1 1 0,-2-1 0,1 1-1,0-3 1,-1 4-18,0-1 0,1 0 0,-1 0 0,0 1 0,0-1 0,0 1 0,0-1 0,0 1 0,0-1 0,0 1 0,0-1 0,0 1 0,0 0 0,0 0 0,0 0 0,0-1 0,-1 1 0,1 0 0,0 0 0,0 0 0,0 1 0,-1-1 0,-6 1-31,1 0 0,-1 1 0,1-1 0,0 2 0,-1-1-1,1 1 1,-9 5 0,9-4-13,1 1-1,0-1 0,0 1 0,0 1 0,1-1 1,-9 11-1,13-14 6,0-1-1,0 0 1,1 0 0,-1 0 0,0 1 0,1-1 0,-1 0-1,1 1 1,-1-1 0,1 0 0,-1 1 0,1-1 0,0 1-1,0-1 1,0 1 0,0-1 0,0 0 0,0 1-1,0-1 1,0 1 0,1-1 0,-1 1 0,1-1 0,-1 0-1,1 1 1,-1-1 0,1 0 0,0 0 0,-1 1 0,1-1-1,0 0 1,0 0 0,0 0 0,0 0 0,0 0 0,0 0-1,0 0 1,0 0 0,1 0 0,-1-1 0,0 1-1,3 1 1,-1-1 10,1 0 0,-1 0 0,0 0 0,1-1-1,-1 1 1,1-1 0,-1 0 0,1 0 0,-1 0 0,1 0 0,-1 0-1,1-1 1,-1 0 0,1 0 0,-1 0 0,0 0 0,0 0-1,1-1 1,-1 1 0,4-3 0,-3 1-12,1 1 0,0 0-1,-1 0 1,1 1 0,0 0 0,0-1 0,7 1 0,-8 1-31,0 1 0,-1-1 1,1 1-1,0 0 0,-1 0 1,1 1-1,0-1 0,4 4 1,28 7-144,-23-12-167,0 0-1,-1 0 1,1-1 0,-1-1-1,1 0 1,-1-1-1,0 0 1,0-1 0,0-1-1,-1 0 1,22-12-1,-27 14 254,-1-1-1,1 0 0,-1 0 1,0 0-1,0-1 0,-1 0 0,1 0 1,-1 0-1,0 0 0,0-1 0,-1 0 1,0 1-1,4-9 0,-6 9 296,1 0-1,-1 0 0,0 0 0,0 0 1,-1-1-1,0 1 0,0 0 1,0 0-1,0-1 0,-1 1 0,-1-8 1,-3-3 575,-1 1 1,-1 0 0,0 0-1,0 1 1,-11-15-1,-6-11 903,39 88-2177,-3 1-1,9 69 1,-13-70-1646,-5-24-576,2 6-4361,2-5-4435</inkml:trace>
</inkml:ink>
</file>

<file path=ppt/ink/ink7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4:34.11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10 154 19292,'-5'-6'611,"0"-6"945,22 4-1155,-14 7-428,46-14-1,0 2 0,52-7 0,-52 12 71,0-3-1,55-19 1,-85 24 1,-13 4 48,-1 1-1,1-1 1,-1 0 0,0 0-1,0-1 1,0 0 0,9-6-1,-44 15 2170,6-3-2344,17 0 66,1 0 1,-1 0-1,1 1 1,0 0-1,0 1 1,0-1-1,0 1 1,1 0-1,0 0 1,0 1-1,1 0 1,-1 0-1,1 0 1,0 0-1,1 0 1,-6 13-1,8-16 4,0 0-1,0 1 1,0-1-1,0 0 1,0 0-1,1 1 1,0-1-1,-1 1 1,1-1-1,0 0 1,1 1-1,-1-1 1,0 0-1,1 1 1,0-1-1,0 0 1,0 1-1,0-1 1,1 0-1,-1 0 1,1 0-1,-1 0 1,1-1-1,0 1 1,1 0-1,-1-1 1,0 1-1,1-1 1,-1 0-1,1 1 1,-1-1 0,1-1-1,0 1 1,0 0-1,0-1 1,0 1-1,0-1 1,4 1-1,4 1-22,-1-1 0,0 0 0,1-1 0,-1 0 0,1 0-1,-1-1 1,1 0 0,0-1 0,-1-1 0,0 1 0,1-2 0,-1 1 0,20-9 0,-6 1 16,0-1 0,-1-1 0,0-1 0,31-23 0,-39 25 33,-9 8 30,0-1-1,0 0 1,0-1 0,-1 0-1,1 0 1,-1 0 0,0 0-1,6-10 1,-83 38 352,60-18-441,0 1 1,1 0 0,-21 15-1,31-21 38,1 0-1,0 0 0,0 1 0,0-1 1,0 0-1,0 0 0,-1 0 0,1 0 0,0 0 1,0 0-1,0 0 0,0 1 0,0-1 1,0 0-1,0 0 0,0 0 0,0 0 0,-1 0 1,1 0-1,0 1 0,0-1 0,0 0 0,0 0 1,0 0-1,0 0 0,0 1 0,0-1 1,0 0-1,0 0 0,0 0 0,0 0 0,0 1 1,0-1-1,0 0 0,0 0 0,0 0 0,1 0 1,-1 0-1,0 1 0,0-1 0,0 0 1,0 0-1,0 0 0,0 0 0,0 0 0,0 0 1,1 1-1,-1-1 0,0 0 0,0 0 1,0 0-1,0 0 0,1 0 0,13 4-85,15-2 249,-15-5-80,-1-1-1,1 0 1,-1-1 0,1-1-1,15-8 1,33-14 735,-63 29-821,0 0-1,0 0 1,1 0 0,-1 0 0,0 0 0,1 1 0,-1-1 0,1 0-1,-1 0 1,1 0 0,-1 1 0,1-1 0,0 0 0,0 0 0,0 1-1,-1-1 1,1 0 0,1 0 0,-1 2 0,1 35-41,-1-31 48,2 36-8,-3 0 1,-1 1-1,-2-1 0,-2 0 1,-2-1-1,-2 0 0,-1 0 1,-3-1-1,-1-1 0,-2 0 1,-29 50-1,46-90 39,0 0 0,0 0 0,0 1 0,0-1 0,0 0 0,0 0 0,-1 0 0,1 0 0,0 0 0,0 0 0,0 0 0,0 0 0,0 0 0,-1 0 0,1 0 0,0 0 0,0 0 0,0 0 0,0 0 0,-1 0 0,1 0 0,0 0 0,0 0 0,0 0 0,0 0 0,-1 0 0,1 0 0,0 0 0,0 0 0,0 0 0,0 0 0,0 0 0,-1 0 0,1 0 0,0 0 0,0-1 0,0 1 0,0 0 0,0 0 0,0 0 0,0 0 0,0 0 0,-1 0 0,1-1 0,0 1 0,0 0 0,0 0 0,0 0 0,0 0 0,0 0 0,0-1 0,0 1 0,0 0 0,0 0 0,0 0 1,0 0-1,0-1 0,0 1 0,0 0 0,0 0 0,0 0 0,0 0 0,0 0 0,0-1 0,-5-22 244,0-26-690,7 23 350,1 1 0,1-1 0,1 1 0,1 0 0,1 1 0,2 0 0,0 0 0,16-28 0,-16 35 24,1 0 0,1 0-1,0 1 1,1 0 0,1 2 0,1-1-1,0 1 1,0 1 0,2 1 0,-1 0-1,23-12 1,-37 23 13,0 1 0,1-1 0,-1 1 0,0 0 0,1-1 0,-1 1 0,0 0 0,1 0 0,-1 0 0,0 0 0,1 0 0,-1 1 0,0-1 0,1 0 0,-1 1 0,0-1-1,1 1 1,-1-1 0,0 1 0,0-1 0,2 2 0,31 23 0,-29-21 43,-1 0 0,1 0 0,0-1 1,0 1-1,0-1 0,0-1 0,8 4 0,-7-4 41,0-1 1,0 0-1,0 0 0,0 0 1,0-1-1,0 0 1,0 0-1,0 0 1,0-1-1,0 0 0,0 0 1,0-1-1,0 0 1,-1 0-1,1 0 0,-1-1 1,1 1-1,-1-1 1,6-4-1,-2 1-52,2 2-1,-1-1 0,0 1 1,1 1-1,0 0 1,17-3-1,8-2 8,-13 1 37,0-1 0,35-17 0,-49 20 31,-1 1 0,0-1 0,0-1 0,0 0 1,0 0-1,-1 0 0,0-1 0,-1 0 0,10-12 0,-15 18-43,-1 0 0,1 1 1,0-1-1,-1 0 0,1 0 0,-1 0 1,1 0-1,-1 0 0,0 0 1,1 1-1,-1-1 0,0 0 1,0 0-1,0 0 0,0 0 1,0 0-1,0 0 0,0 0 1,0 0-1,0-2 0,0 3-30,-1 0 1,1-1-1,0 1 0,-1 0 0,1 0 1,-1-1-1,1 1 0,0 0 0,-1 0 1,1 0-1,-1-1 0,1 1 0,-1 0 1,1 0-1,-1 0 0,1 0 0,0 0 1,-1 0-1,1 0 0,-1 0 0,1 0 1,-1 0-1,1 0 0,-1 0 0,1 0 1,-1 0-1,1 1 0,-1-1 0,-1 0-29,1 1 0,-1 0 0,0-1-1,1 1 1,-1 0 0,1 0 0,-1 0-1,1 0 1,0 0 0,-1 0-1,1 0 1,0 1 0,0-1 0,0 0-1,0 1 1,0-1 0,0 1 0,0-1-1,0 1 1,1-1 0,-1 1-1,0 0 1,0 2 0,2 2 6,-1 1 0,1-1 0,0 0 0,1 0 0,0 0 0,0 0-1,0 0 1,0 0 0,1-1 0,0 1 0,0-1 0,1 0 0,-1 0 0,1 0 0,0 0 0,1-1 0,-1 1 0,1-1 0,8 6 0,-13-12-94,0 0 0,1 0 0,-1 1 0,1-1 0,-1 0 0,1 1 0,-1-1 0,1 1 1,0-1-1,0 1 0,0-1 0,0 1 0,0 0 0,0-1 0,1 1 0,-1 0 0,0 0 1,1 0-1,1-2 0,42-39-2354,-37 35 2170,8-6-329,-16 13 615,-1 0 0,1 0 1,0 0-1,0 0 0,0 0 0,0 0 0,0 1 1,0-1-1,0 0 0,0 0 0,0 0 0,0 0 0,0 0 1,0 0-1,0 0 0,0 0 0,0 0 0,0 0 0,0 0 1,0 1-1,0-1 0,0 0 0,0 0 0,0 0 0,0 0 1,1 0-1,-1 0 0,0 0 0,0 0 0,0 0 1,0 0-1,0 0 0,0 0 0,0 0 0,0 0 0,0 0 1,0 1-1,0-1 0,0 0 0,0 0 0,0 0 0,0 0 1,1 0-1,-1 0 0,0 0 0,0 0 0,0 0 0,0 0 1,0 0-1,0 0 0,0 0 0,0 0 0,0 0 1,0 0-1,0 0 0,1 0 0,-1 0 0,0 0 0,0 0 1,0 0-1,0-1 0,-17 31-1027,4-7 1762,9-14-484,1-1 0,0 1 1,0 0-1,1 0 1,1 0-1,-2 14 0,-3 17 566,6-40-1036,0 1-1,0-1 1,-1 0-1,1 1 0,0-1 1,0 1-1,-1-1 1,1 0-1,0 1 1,-1-1-1,1 0 0,-1 1 1,1-1-1,-1 0 1,1 1-1,0-1 1,-1 0-1,1 0 0,-1 0 1,1 1-1,-1-1 1,1 0-1,-1 0 1,1 0-1,-1 0 1,1 0-1,-2 0 0,-1 1-2263,-10 2-8575</inkml:trace>
</inkml:ink>
</file>

<file path=ppt/ink/ink7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4:34.45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35 68 22525,'-3'-8'744,"-6"-1"40,2-4 24,-1 0-120,3 5-303,2 1-193,3 3-200,2 2-152,-1-1-169,1 3-415</inkml:trace>
</inkml:ink>
</file>

<file path=ppt/ink/ink7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4:34.83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32 21941,'2'-2'112,"1"-1"1,-1 0 0,0 1-1,1 0 1,0 0 0,-1 0-1,1 0 1,0 0 0,0 0-1,0 1 1,0-1-1,1 1 1,-1 0 0,0 0-1,0 0 1,1 0 0,-1 1-1,1-1 1,-1 1 0,0 0-1,1 0 1,-1 0 0,1 0-1,-1 1 1,0 0 0,1-1-1,2 2 1,10 2-98,-1 0 0,-1 1 0,1 1-1,21 12 1,-17-8 13,-1 2 0,-1 0 0,0 1-1,0 1 1,-2 1 0,0 0 0,0 1 0,-1 0-1,-1 1 1,-1 1 0,-1 0 0,10 20 0,-15-26-35,-1-1 1,0 1 0,-1 0 0,0 0-1,-1 1 1,-1-1 0,1 1 0,-2 0-1,0-1 1,-1 1 0,0 0 0,-1 0 0,0-1-1,-1 1 1,0-1 0,-1 1 0,0-1-1,-1 0 1,-1 0 0,0 0 0,-9 16-1,2-11-427,-1 1 0,-1-2 0,0 0 0,-1 0 0,0-1 0,-32 22 0,-61 32-9309,20-21-2621</inkml:trace>
</inkml:ink>
</file>

<file path=ppt/ink/ink7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4:56.02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155 71 11771,'8'-36'6185,"-7"34"-5857,-1 0 0,1 0 0,-1 0 0,0 0 0,0 1 0,0-1 1,0 0-1,0 0 0,-1 0 0,1 0 0,0 0 0,-1 0 0,0 1 0,1-1 0,-1 0 0,-1-2 0,-33 30 1242,22-15-1537,-1 0 0,2 1 0,-19 21 1,28-29-33,0 0 1,0 1-1,1-1 1,-1 0-1,1 1 1,0-1 0,0 1-1,-1 5 1,3-8-7,-1 0 0,1 0 1,0 0-1,0-1 0,0 1 1,0 0-1,0 0 0,1 0 1,-1 0-1,0-1 0,1 1 0,-1 0 1,1 0-1,0-1 0,-1 1 1,1 0-1,0-1 0,0 1 1,0 0-1,0-1 0,3 3 1,-2-3 16,-1 1-1,1-1 1,-1 1 0,1-1 0,0 0 0,0 0 0,0 0 0,0 0-1,-1 0 1,1 0 0,0-1 0,1 1 0,-1-1 0,0 1 0,0-1-1,0 0 1,0 0 0,0 0 0,0 0 0,0 0 0,1 0 0,-1 0-1,0-1 1,0 1 0,0-1 0,0 0 0,0 1 0,0-1 0,0 0-1,-1 0 1,1 0 0,0-1 0,0 1 0,-1 0 0,1-1 0,-1 1-1,1-1 1,-1 1 0,1-1 0,0-2 0,3-1 78,-2 0-1,1 0 1,0 0 0,-1-1-1,0 1 1,-1-1 0,1 0 0,-1 0-1,0 0 1,0 0 0,-1 0-1,2-10 1,-3 13-72,0 0 0,0 0 0,0 1 0,-1-1 0,1 0 0,-1 0 0,1 1 0,-1-1 0,0 1 0,0-1 0,0 1 0,0-1-1,-1 1 1,1-1 0,-1 1 0,1 0 0,-1 0 0,0 0 0,0 0 0,0 0 0,0 0 0,0 0 0,0 1 0,-1-1 0,1 1 0,0 0 0,-1 0 0,1-1 0,-1 1 0,0 1 0,1-1 0,-1 0 0,0 1-1,1-1 1,-1 1 0,0 0 0,1 0 0,-1 0 0,0 0 0,-5 1 0,5 0-35,-1-1 0,0 1 0,0 0 1,1 0-1,-1 0 0,1 1 0,-1-1 0,1 1 0,-1-1 0,1 1 0,0 0 0,0 1 1,0-1-1,0 0 0,0 1 0,1 0 0,-1 0 0,1 0 0,0 0 0,0 0 0,0 0 1,0 0-1,0 1 0,0-1 0,1 1 0,0-1 0,0 1 0,0-1 0,-1 8 0,2-6-64,0 0 0,1 0 0,-1 0 0,1 0 0,0 0 0,0 0 0,1 0 0,-1 0 0,1 0 0,0-1 0,1 1 0,-1-1 0,1 0 0,4 7 0,13 9-3293,3-5-3950,-5-7-4566</inkml:trace>
</inkml:ink>
</file>

<file path=ppt/ink/ink7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4:56.79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55 121 9922,'0'-10'2089,"-2"-50"3995,1 56-5569,1 0 0,-1 1 0,0-1-1,0 0 1,0 0 0,-1 1 0,1-1 0,-1 1 0,0-1-1,0 1 1,0 0 0,-3-4 0,1 53-12,5 81-419,-7 225 241,-5-305-181,8-41-115,1 1 1,0 0-1,1 0 1,-1 0-1,1 8 0,1-15-78,0 0 0,0 1 1,0-1-1,0 0 0,0 0 0,1 0 0,-1 1 0,0-1 0,0 0 0,0 0 0,1 0 1,-1 0-1,0 0 0,0 1 0,0-1 0,1 0 0,-1 0 0,0 0 0,0 0 1,1 0-1,-1 0 0,0 0 0,0 0 0,1 0 0,-1 0 0,0 0 0,0 0 0,1 0 1,-1 0-1,0 0 0,0 0 0,0 0 0,1 0 0,-1 0 0,0-1 0,0 1 0,1 0 1,-1 0-1,0 0 0,0 0 0,0 0 0,1-1 0,-1 1 0,0 0 0,14-8-7518</inkml:trace>
</inkml:ink>
</file>

<file path=ppt/ink/ink7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4:58.76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108 673 8986,'1'1'619,"0"0"0,1-1-1,-1 1 1,1-1 0,-1 1 0,1-1-1,0 0 1,-1 0 0,1 0 0,-1 0 0,1 0-1,0 0 1,-1 0 0,3-1 0,41-8 1780,-33 5-2063,-1-1-1,0 0 0,0-1 1,-1 0-1,1-1 1,-2 0-1,1 0 1,-1-1-1,11-11 1,-17 16-265,0 0 1,0 0-1,0 0 1,0-1-1,-1 1 1,0-1-1,1 1 1,-1-1-1,0 0 1,-1 0 0,1 0-1,-1 0 1,1 0-1,-1-1 1,-1 1-1,1 0 1,0 0-1,-1-1 1,0 1-1,0 0 1,0-1-1,-1 1 1,0 0 0,1-1-1,-1 1 1,-1 0-1,1 0 1,-4-8-1,4 10-57,-1 0 0,1 0 0,0 1-1,-1-1 1,0 0 0,1 0 0,-1 1 0,0-1-1,0 1 1,0 0 0,0-1 0,0 1 0,0 0-1,0 0 1,0 0 0,0 0 0,-1 1 0,1-1-1,0 1 1,-4-1 0,1 1-21,0 0 1,0 0-1,0 0 0,-1 1 1,1 0-1,0 0 0,0 1 1,-9 3-1,-2 3-43,0 0 1,0 1-1,1 1 0,-18 14 1,12-7-24,-36 37 0,53-49 54,-1-1 1,1 1-1,0 1 0,1-1 1,-1 0-1,1 1 0,0 0 1,1 0-1,-1 0 0,1 0 1,0 0-1,1 0 0,-1 1 1,0 7-1,2-12 3,0-1 0,0 1 0,0 0 0,0 0 0,1-1 1,-1 1-1,0 0 0,1-1 0,-1 1 0,1 0 0,0-1 0,0 1 0,-1 0 0,1-1 0,0 1 0,0-1 0,0 0 0,1 1 0,-1-1 0,0 0 0,0 0 0,1 0 1,1 2-1,1-2 10,-1 1 1,0-1-1,0 0 0,1 0 1,-1-1-1,0 1 1,1-1-1,-1 1 1,1-1-1,-1 0 1,5-1-1,6-1 37,0-1 1,0 0-1,0-1 1,22-9-1,-6 0 41,39-23 0,-60 31-28,0-1-1,-1 0 1,1-1 0,-1 0-1,0 0 1,-1-1-1,0 0 1,8-11-1,-11 12 189,-6 9-509,-3 21-230,6-19 505,-1 0 0,0 0 0,1 0 1,-1 0-1,1 0 0,0 0 0,1 0 0,-1 0 0,1 0 0,-1-1 0,1 1 0,0 0 1,1-1-1,-1 0 0,1 1 0,-1-1 0,1 0 0,0-1 0,0 1 0,0 0 1,0-1-1,1 1 0,-1-1 0,1 0 0,-1 0 0,6 1 0,-2-1 11,0 0-1,0-1 0,0 0 1,0 0-1,0-1 0,0 0 1,1 0-1,-1-1 1,0 0-1,0 0 0,0-1 1,0 0-1,-1 0 0,12-5 1,0 0 42,-1-1 0,-1-1 0,0-1 0,0 0 0,0-1 0,-2 0 0,1-1 0,-1-1 0,23-29 1,-39 45-13,0-2-82,1 0 1,0 1-1,0-1 1,0 0-1,0 0 1,0 1-1,0-1 1,1 0-1,-1 1 1,0-1-1,1 1 1,-1-1-1,1 1 1,0-1-1,-1 1 1,1-1-1,0 1 1,0 0-1,0-1 1,0 3-1,0-2 36,0 0 0,0 0 0,0 0 0,1 0 0,-1 0 0,0 0 0,1 0 1,0 0-1,-1 0 0,1 0 0,0-1 0,0 1 0,0 0 0,0 0 0,0-1 0,0 1 0,1-1 0,-1 1 0,0-1 0,1 0 0,-1 1 1,1-1-1,0 0 0,2 1 0,-1 0 12,1-2-1,-1 1 1,1 0 0,-1-1 0,1 1-1,-1-1 1,1 0 0,-1 0 0,1-1 0,0 1-1,-1-1 1,6-1 0,4-2 55,-1 0 0,0-1 0,0-1-1,0 0 1,0 0 0,15-13 0,-20 13 11,-1 0 0,1 0 0,-2-1 0,1 0 0,-1 0 0,5-9 0,-8 13-27,0 1-1,-1-1 1,1 0 0,-1 0-1,0 0 1,0 0-1,0 0 1,0 0 0,0 0-1,-1-1 1,1 1 0,-1 0-1,0 0 1,0-1 0,0 1-1,0 0 1,-1 0-1,1 0 1,-3-6 0,-1 8-26,1 10-340,-2 10-89,5 18 359,1 0 0,1 0 1,3 0-1,16 67 0,5 38 84,-19-72-22,-2 85 0,-6-118-4,-2-1 0,-1 1 0,-2-1 0,-12 40 0,16-70 15,1-1 0,-1 0 1,0 0-1,0-1 1,0 1-1,-1 0 1,0-1-1,0 1 1,0-1-1,0 0 1,-1 0-1,1 0 1,-1-1-1,0 1 1,-6 3-1,7-6 8,0 0 1,1 0-1,-1 0 0,0 0 0,0 0 0,-1-1 1,1 1-1,0-1 0,0 0 0,0 0 0,0 0 1,0-1-1,0 1 0,0-1 0,0 1 0,0-1 1,0 0-1,0 0 0,0 0 0,0-1 1,1 1-1,-1-1 0,0 0 0,1 1 0,-1-1 1,-3-4-1,-3-2-14,0 0 0,1-1 1,-1-1-1,2 1 0,-1-1 0,1 0 0,1-1 1,0 0-1,1 0 0,0 0 0,0 0 1,1-1-1,1 0 0,0 0 0,0 0 1,1 0-1,1 0 0,0 0 0,2-24 1,0 12-69,2 0 0,1 1 0,1-1 0,1 1 0,1 0-1,1 0 1,0 1 0,2 0 0,16-26 0,-2 12-72,1 0 0,2 2-1,1 1 1,42-38 0,138-103-568,-191 157 726,-13 14 49,-6 12-210,-1 1-53,0 3 170,1 0 0,0 0 0,1 0 0,0 0 1,2 26-1,-1-36 15,1 1-1,0-1 1,-1 0 0,1 1 0,0-1 0,1 0-1,-1 0 1,0 0 0,1 0 0,0 0 0,0 0 0,4 4-1,-5-5 12,1-1 0,0 1 0,0-1-1,0 0 1,0 0 0,0 0 0,0 0-1,0 0 1,0-1 0,1 1 0,-1-1-1,0 1 1,0-1 0,0 0 0,1 0 0,-1 0-1,0 0 1,1 0 0,-1 0 0,0-1-1,4 0 1,-4 1 13,0-1-1,0 1 0,0 0 1,0-1-1,0 0 0,0 1 1,0-1-1,0 0 1,0 0-1,0 0 0,0 0 1,0-1-1,-1 1 0,1 0 1,0-1-1,-1 1 1,1-1-1,-1 1 0,0-1 1,1 0-1,-1 0 1,0 1-1,0-1 0,0 0 1,0 0-1,-1 0 0,1 0 1,0 0-1,-1-1 1,0 1-1,1 0 0,-1 0 1,0 0-1,0 0 1,0 0-1,0-1 0,0 1 1,-1 0-1,1 0 0,-1 0 1,1 0-1,-2-3 1,-1-3-10,0 1 0,-1 0 0,0-1 0,0 1 1,0 1-1,-1-1 0,0 1 0,0 0 0,0 0 1,-8-6-1,12 11-25,0 0 1,0 1-1,0-1 1,0 0 0,0-1-1,0 1 1,0 0-1,0 0 1,0 0-1,1 0 1,-1-1-1,0 1 1,1 0-1,-1-3 1,1 3-11,-1 1 1,2-1-1,-1 0 0,0 1 1,0-1-1,0 0 1,0 1-1,0-1 0,0 0 1,1 1-1,-1-1 0,0 1 1,1-1-1,-1 0 0,0 1 1,1-1-1,-1 1 1,1-1-1,-1 1 0,0-1 1,1 1-1,0-1 0,4-2-94,0 0-1,1 0 1,-1 1-1,1 0 1,10-3-1,2-1 254,35-15-108,-1-2 0,-1-3 0,-1-1 0,-1-3 0,76-61 0,-124 90-18,0 0 0,0 1 0,0-1 0,0 0 1,-1 1-1,1-1 0,0 0 0,-1 0 0,1 0 0,0 0 0,-1 1 1,1-1-1,-1 0 0,1 0 0,-1 0 0,0 0 0,1 0 0,-1 0 1,0 0-1,0 0 0,0-1 0,1 1 0,-1 0 0,0 0 0,-1 0 1,1 0-1,0-1 0,-1 0 14,0 1 1,0-1-1,0 1 1,0-1-1,0 1 1,-1 0-1,1 0 1,-1-1-1,1 1 1,0 0-1,-1 0 1,0 0-1,1 0 1,-3 0-1,1 42-871,10 77 756,-3-51 85,-2 0 0,-8 87 1,-68 287 22,54-369-36,-2 17-46,40-105 27,7-14-34,16-24 45,-25 35 44,-1 0 0,-1-1 0,0-1 1,13-29-1,-24 44-12,-1-1 0,0 0 0,0 1 0,0-1 0,-1 0 1,0 0-1,0 0 0,0-1 0,-1 1 0,0 0 0,-1 0 0,0 0 1,0 0-1,0 0 0,-1 0 0,0 0 0,0 1 0,-1-1 0,-5-9 1,1 5-2,0 0 0,0 0 0,-1 1 0,-1 0 0,0 0 0,0 1 0,-1 1 0,0-1 1,-1 2-1,-16-11 0,-11-2 68,-74-28-1,99 43-55,13 5-23,-1 0 0,1 0 0,-1-1 0,1 1-1,-1 0 1,1 0 0,-1 0 0,1-1 0,-1 1 0,1 0 0,-1 0 0,1-1 0,-1 1 0,1 0 0,0-1 0,-1 1 0,1-1 0,-1 1 0,1-1 0,0 1 0,0 0 0,-1-1 0,1 1 0,0-1 0,0 1 0,-1-1 0,1 1 0,0-1 0,0 0 0,0 1 0,0-1-1,0 1 1,0-1 0,0 0 0,15-15-133,40-12-93,-46 24 243,76-35-66,230-122 84,-130 33 281,-166 113-210,-1-1 0,-1 0 0,0-2 1,-2 0-1,0-1 0,-1 0 0,16-28 1,-28 42-46,-1 0 0,1 0 0,-1 0 0,0-1 1,0 1-1,0-1 0,-1 1 0,1 0 1,-2-11-1,1 14-43,0 0 0,0-1 0,-1 1 0,1 0 0,0 0 0,-1 0 0,1 0 1,-1 0-1,0 0 0,0 1 0,1-1 0,-1 0 0,0 0 0,-1 0 0,1 1 0,0-1 0,0 1 0,-1-1 0,1 1 0,-1-1 0,1 1 1,-1 0-1,0 0 0,0-1 0,1 1 0,-1 1 0,0-1 0,-2-1 0,2 8-120,0-1 1,0 1-1,0 0 0,1 0 0,0 0 0,0 0 1,1 0-1,0 10 0,0-8 57,-6 63-27,-26 274-2,17-238 58,-34 128 0,28-162-58,7-28-28,2 0 0,2 2-1,1-1 1,-2 64 0,11-109 101,0 0 0,-1 0 0,1 0 1,0 1-1,0-1 0,0 0 0,1 0 1,-1 0-1,0 0 0,0 1 0,1-1 1,-1 0-1,0 0 0,1 0 0,-1 0 0,1 0 1,0 0-1,-1 0 0,1 0 0,0 0 1,1 1-1,-2-2 3,1 0 0,0 0-1,0 0 1,0 0 0,-1 0 0,1 0 0,0 0 0,0 0 0,-1 0-1,1 0 1,0-1 0,0 1 0,-1 0 0,1-1 0,0 1-1,0 0 1,-1-1 0,1 1 0,-1-1 0,1 1 0,0-1 0,0 0-1,5-5 24,-1 0 0,1 0-1,-1-1 1,7-12-1,-3 3 33,0-1 1,-1-1-1,-1 1 0,6-28 0,-11 36-44,0 0 0,-1 0 0,0 0 0,0-1 0,-1 1 0,-1 0 0,0 0 0,0-1 0,0 1 0,-1 0 0,-4-10-1,5 16-21,1-1-1,-1 1 1,0-1-1,1 1 0,0-1 1,0 0-1,0 1 0,0-1 1,1 0-1,0 1 0,-1-1 1,1 1-1,0-1 1,1 1-1,-1 0 0,1-1 1,-1 1-1,1 0 0,0 0 1,0 0-1,0 0 0,1 0 1,-1 1-1,1-1 1,-1 1-1,1-1 0,5-2 1,8-7-54,2 0 0,-1 1 0,32-13 1,-35 17 95,398-194 198,-414 203-248,0-1 1,1 1 0,-1 0-1,1 0 1,-1 0-1,1 1 1,-1-1 0,1 0-1,0 0 1,0 1 0,0-1-1,1 1 1,-1-1-1,0 1 1,1-1 0,0 1-1,-1-1 1,1 1-1,0 0 1,0-1 0,1 4-1,-1 0 24,0-1 1,1 0-1,0 0 0,0 0 0,0 1 0,0-1 0,1 0 1,0 0-1,0-1 0,5 10 0,26 17-34,-28-27 28,1 1-1,-1-1 1,0 1 0,-1 0 0,1 1 0,5 8 0,-10-13 3,0-1 1,0 1 0,0 0 0,0-1-1,0 1 1,0 0 0,0 0 0,0-1-1,0 1 1,-1 0 0,1-1 0,0 1-1,0 0 1,-1-1 0,1 1 0,0-1-1,-1 1 1,1-1 0,-1 1 0,1 0-1,-1-1 1,1 1 0,-1-1 0,1 0-1,-1 1 1,0-1 0,1 1 0,-1-1-1,0 0 1,1 0 0,-1 1 0,0-1-1,1 0 1,-1 0 0,0 0 0,-33 11 89,29-10-104,-115 26-2222,38-13-7730,34-6-2167</inkml:trace>
</inkml:ink>
</file>

<file path=ppt/ink/ink7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5:00.34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69 50 7290,'0'0'333,"1"-1"0,-1 1 1,0-1-1,0 1 1,1-1-1,-1 0 1,0 1-1,0-1 1,0 0-1,0 1 1,0-1-1,0 1 0,0-1 1,0 0-1,0 1 1,0-1-1,0 1 1,0-1-1,-1 0 1,1 1-1,0-1 1,0 1-1,-1-1 1,1 0-1,0 1 0,-1-1 1,1 0-1,-16 0 4339,13 2-4522,-1 0 0,1 0 0,0 1 0,0-1 0,0 1 0,0-1 0,0 1 0,-5 4 0,6-4-123,0 0 1,1 0-1,-1 0 1,0 0 0,1 1-1,0-1 1,-1 0 0,1 1-1,0-1 1,0 1 0,0-1-1,1 1 1,-1 0 0,1-1-1,-1 1 1,1 0 0,0 0-1,0-1 1,0 1 0,0 0-1,1-1 1,-1 1-1,1 0 1,0-1 0,-1 1-1,1-1 1,0 1 0,1-1-1,-1 1 1,0-1 0,1 0-1,-1 1 1,1-1 0,0 0-1,0 0 1,-1 0 0,1 0-1,1-1 1,-1 1-1,0 0 1,0-1 0,1 0-1,-1 1 1,1-1 0,-1 0-1,1 0 1,-1-1 0,1 1-1,-1 0 1,1-1 0,0 1-1,0-1 1,-1 0 0,1 0-1,0 0 1,-1-1 0,1 1-1,0 0 1,4-2 0,-1-1 145,0 1 0,0-1 0,0-1 0,-1 1 1,1-1-1,-1 0 0,0 0 0,0-1 1,0 1-1,0-1 0,7-10 0,-11 13-125,1 0-1,0 0 1,-1 0 0,0-1-1,1 1 1,-1 0 0,0-1-1,0 1 1,-1-1 0,1 1-1,0-1 1,-1 1 0,1-1-1,-1 1 1,0-1 0,0 0-1,0 1 1,0-1 0,0 1-1,-1-1 1,1 0 0,-1 1-1,0-1 1,0 1 0,0-1-1,0 1 1,0 0 0,0-1-1,0 1 1,-1 0 0,0 0-1,-1-3 1,0 4-49,1-1 0,0 0 0,-1 1 1,1 0-1,-1-1 0,0 1 0,1 0 0,-1 0 0,0 1 0,1-1 0,-1 0 1,0 1-1,0 0 0,0 0 0,0 0 0,1 0 0,-1 0 0,0 0 1,0 1-1,0-1 0,1 1 0,-1 0 0,0 0 0,0 0 0,1 0 1,-1 0-1,1 1 0,-1-1 0,1 1 0,0-1 0,0 1 0,-3 3 0,-1-1-27,0 1-1,1 0 0,0 0 0,0 0 0,0 1 0,0-1 0,1 1 0,0 0 0,0 1 0,1-1 0,-5 11 0,8-13 16,-1-1 0,1 1 0,0-1 0,0 1 0,0-1 0,0 1 0,1 0 0,-1-1 1,1 0-1,0 1 0,0-1 0,1 1 0,-1-1 0,0 0 0,1 0 0,0 0 0,0 0 0,0 0 0,0 0 0,0-1 0,1 1 0,-1 0 0,1-1 1,3 3-1,-3-3 11,0 1 0,0-1 0,0 0 0,1 0 0,-1 0 0,0-1 0,1 1 0,-1-1 0,1 0 0,0 1 0,0-2 0,-1 1 0,1 0 0,0-1 0,0 0 0,0 0 0,-1 0 0,1 0 0,0-1 0,0 1 0,7-3 0,-11 3-55,1 0-1,-1 0 0,1-1 1,-1 1-1,1 0 1,-1 0-1,0 0 1,1-1-1,-1 1 1,1 0-1,-1-1 0,0 1 1,1 0-1,-1-1 1,0 1-1,1-1 1,-1 1-1,0 0 1,1-1-1,-1 1 0,0-1 1,0 1-1,0-1 1,0 1-1,1-1 1,-1 1-1,0-1 0,0 1 1,0-1-1,0 1 1,0-1-1,0 1 1,0-1-1,0 1 1,0-1-1,-1 1 0,1-1 1,0 1-1,0-1 1,-16-15-9795,-7 5-2832</inkml:trace>
</inkml:ink>
</file>

<file path=ppt/ink/ink7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5:04.34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342 76 8,'16'-21'2316,"-14"19"-1309,1 0-1,-1 1 0,0-2 0,-1 1 1,1 0-1,0 0 0,0 0 0,-1-1 1,0 1-1,1-1 0,-1 1 0,0-1 1,0 0-1,0 0 0,-1 1 1,2-6-1,-4 7-919,1 0 1,-1 0 0,0 0-1,1 0 1,-1 0 0,1 1-1,-1-1 1,0 1-1,0-1 1,0 1 0,1-1-1,-1 1 1,0 0 0,0 0-1,0 0 1,1 0 0,-1 0-1,0 0 1,0 1-1,-3 0 1,-38 10-206,19-2 128,-1 0 0,1 2 0,1 1 1,-38 26-1,45-27-27,1 0 1,0 2-1,1-1 1,1 2-1,0 0 0,0 1 1,-12 19-1,23-31 5,-1 1-1,1 0 1,0 0-1,0 0 1,1 0 0,-1 0-1,1 0 1,0 1-1,0-1 1,0 0-1,0 1 1,1-1-1,0 0 1,0 1 0,0-1-1,0 1 1,1-1-1,0 0 1,0 1-1,0-1 1,0 0-1,1 0 1,-1 0-1,1 0 1,0 0 0,4 6-1,-2-5 17,1-1-1,0 1 0,-1 0 1,1-1-1,1 0 0,-1 0 1,1-1-1,-1 0 0,1 0 1,0 0-1,0 0 1,1-1-1,-1 0 0,0 0 1,1-1-1,12 1 0,1 0-369,1-1-1,0-2 1,-1 0-1,1-1 1,-1-1-1,26-7 0,34-19-6103,-6-13-4975,-55 28 11142</inkml:trace>
</inkml:ink>
</file>

<file path=ppt/ink/ink7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5:04.69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51 83 8,'-8'0'12260,"-7"2"-7306,12 1-4891,1-1-1,-1 1 0,1 0 0,0 1 0,0-1 0,0 0 1,0 0-1,0 1 0,1-1 0,0 1 0,-1 0 0,1-1 1,0 1-1,1 0 0,-1 0 0,1 0 0,0-1 0,0 1 1,0 0-1,0 0 0,1 0 0,-1 0 0,1-1 0,1 5 1,-1-4-17,0 0 0,0-1 0,0 1 0,1 0 0,-1 0 0,1-1 1,0 1-1,0 0 0,0-1 0,1 0 0,-1 0 0,1 0 1,-1 0-1,1 0 0,0 0 0,0-1 0,1 1 0,-1-1 0,0 0 1,1 0-1,0 0 0,-1 0 0,5 1 0,0-3 60,0 1 1,1-2-1,-1 1 0,0-1 0,0 0 0,0-1 0,0 0 0,0 0 1,-1-1-1,1 1 0,0-2 0,-1 1 0,0-1 0,0 0 1,8-7-1,-8 7 26,0-1 0,-1 0 0,1 0 0,-1-1 0,0 0 0,-1 0 0,1 0 0,-1-1 0,0 0 0,-1 0 0,1 0 1,-2 0-1,1-1 0,4-15 0,-7 20-106,0 0 0,-1-1 1,1 1-1,-1-1 0,0 1 0,0 0 1,0-1-1,-1 1 0,1-1 1,-1 1-1,0 0 0,0-1 0,0 1 1,0 0-1,0 0 0,-1 0 1,0 0-1,1 0 0,-1 0 0,0 0 1,0 1-1,-1-1 0,1 1 0,-1-1 1,1 1-1,-1 0 0,0 0 1,1 0-1,-1 0 0,0 1 0,0-1 1,-1 1-1,1-1 0,-4 0 1,1 1-70,0-1 1,0 1 0,0 0 0,0 1-1,0-1 1,0 1 0,0 0 0,0 1-1,0 0 1,0 0 0,0 0 0,0 0-1,0 1 1,0 0 0,1 1 0,-1-1 0,1 1-1,-8 4 1,8-3-74,0 1 0,0-1 1,0 1-1,0 0 0,1 1 0,0-1 0,0 1 0,-4 7 1,-2 20-3902,9-30 2855,1 0 0,0 0-1,0 0 1,0 1 0,1-1 0,-1 0 0,1 0 0,-1 0-1,2 3 1,5 9-5830</inkml:trace>
</inkml:ink>
</file>

<file path=ppt/ink/ink7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5:05.05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239 75 14707,'-9'-16'1985,"6"10"-1212,0 1 0,0-1 1,-1 1-1,0-1 0,0 1 0,0 1 1,-9-9-1,11 12-720,-1 0 0,1-1 0,-1 1 0,0 0 0,1 1 0,-1-1 0,0 0 0,1 1 1,-1 0-1,0-1 0,1 1 0,-1 0 0,0 1 0,0-1 0,1 0 0,-1 1 0,0-1 0,0 1 0,1 0 0,-1 0 0,1 0 0,-4 2 0,-4 1-54,-55 28 20,60-30-33,1 1 0,-1 0 0,1 0 0,0 1 0,0-1 0,0 1 0,1 0 1,-1 0-1,1 0 0,0 0 0,-3 7 0,5-10 2,1 0-1,-1 1 1,1-1 0,-1 0-1,1 1 1,0-1-1,-1 0 1,1 1 0,0-1-1,0 0 1,0 1-1,0-1 1,0 0 0,0 1-1,1-1 1,-1 0-1,0 1 1,1-1 0,-1 0-1,1 1 1,-1-1-1,1 0 1,0 0 0,1 2-1,0 0-1,0-1 0,1 0 0,0 1 0,-1-1 0,1 0 0,0 0 0,0-1 0,0 1 1,5 2-1,4 0 26,0-1 1,-1 0-1,1 0 1,19 1-1,-8-3 7,-14-1-10,0 0-1,-1 1 0,1-1 0,-1 2 1,1-1-1,-1 1 0,1 1 0,-1-1 0,10 6 1,-24-3-6,0 0 0,0-1 0,-1 1 1,0-1-1,1 0 0,-9 2 0,-8 4-273,-61 25-468,28-17-3497,50-16-23</inkml:trace>
</inkml:ink>
</file>

<file path=ppt/ink/ink7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5:05.40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78 92 12803,'-15'-21'3725,"-1"1"0,-30-31 0,48 56-3747,-1-1 0,1 1-1,-1-1 1,1 1-1,-1 0 1,-1 0-1,1 0 1,-1-1 0,0 1-1,0 5 1,0 6 35,3 50 68,-8 79 0,1-83 42,7 95-1,-3-151-269,1 1 0,0 0 1,0-1-1,1 1 0,0-1 0,0 1 0,3 6 1,-4-12-209,0 0 0,0 1-1,0-1 1,0 0 0,0 0 0,0 0 0,0 0 0,0 0 0,0 0 0,0 0 0,1 0 0,-1 0-1,0 0 1,3 0 0,-2 0-498,0-1 0,0 1 0,0-1 0,0 0 0,0 0 0,0 0 0,-1 0 0,1-1 0,0 1 0,0 0 0,0-1-1,0 1 1,0-1 0,-1 0 0,3 0 0,10-8-3141</inkml:trace>
</inkml:ink>
</file>

<file path=ppt/ink/ink7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5:05.76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72 211 1232,'-72'-19'12734,"93"21"-8511,19-5-3736,-13 1-134,47-3 538,113-20 0,-151 17-576,-1-1 1,-1-1-1,0-2 1,0-1-1,40-23 1,-71 35-202,1-2 0,-1 1 0,0 0 0,0-1 0,0 1 0,0-1 1,0 0-1,0 0 0,-1 0 0,1 0 0,-1-1 0,3-5 1,-5 9-77,0-1 0,1 0 1,-1 0-1,0 1 1,0-1-1,0 0 1,0 0-1,0 1 1,0-1-1,0 0 1,0 0-1,0 1 1,0-1-1,0 0 1,0 0-1,-1 1 1,1-1-1,0 0 1,-1 1-1,1-1 1,0 0-1,-1 1 0,1-1 1,-1 0-1,0 0 1,0 0-16,-1 0-1,0 0 1,0 0 0,0 0 0,0 0 0,0 0-1,0 0 1,0 1 0,0-1 0,0 1-1,0-1 1,0 1 0,-4 0 0,-7 0-23,-1 1 0,0 0 1,0 1-1,1 1 0,-1 0 0,1 1 1,-1 0-1,1 1 0,1 0 1,-1 1-1,1 1 0,0 0 0,-12 9 1,21-14-9,1-1-1,0 1 1,-1 0 0,1 0 0,0 0 0,0 0 0,0 0 0,0 1-1,0-1 1,0 1 0,1-1 0,-1 1 0,1 0 0,0-1-1,0 1 1,0 0 0,0 0 0,0 0 0,0 0 0,1 0-1,0 0 1,-1 0 0,1 0 0,0 0 0,1 0 0,-1 0 0,0 0-1,1 0 1,0 0 0,-1 0 0,1-1 0,1 1 0,-1 0-1,2 4 1,6 7-16,1-1-1,0-1 1,1 1 0,0-1-1,18 14 1,10 13 57,-38-38-32,0 0 0,0 1-1,0-1 1,0 1 0,0-1 0,0 1-1,0-1 1,-1 1 0,1 0 0,0-1-1,-1 1 1,0 0 0,1 0 0,-1-1 0,0 1-1,0 0 1,0 0 0,0-1 0,0 1-1,0 0 1,0 0 0,-1 2 0,-1-1 3,1 0 1,-1 0-1,0 0 0,1 0 1,-1-1-1,0 1 1,-1-1-1,1 1 0,0-1 1,-1 0-1,-3 3 1,-6 2-2,1 0 1,-1 0 0,-1-1 0,-22 7-1,-92 22 437,74-22-3251,1 2-7163</inkml:trace>
</inkml:ink>
</file>

<file path=ppt/ink/ink7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5:08.44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300 82 8,'8'-22'5436,"-7"19"-4198,0 0 0,0 1-1,0-1 1,0 0-1,-1 0 1,1 0 0,-1 0-1,1 0 1,-1-4-1,-8-5 2637,-12 2-4030,14 8 213,-1 1 0,0 0 0,0 1 0,0 0-1,0 0 1,1 1 0,-1-1 0,0 1 0,0 1 0,0-1 0,1 1 0,-1 0 0,1 1 0,0 0-1,-1 0 1,1 0 0,1 1 0,-1 0 0,0 0 0,1 0 0,-8 8 0,-3 3-67,0 2 0,1 0 0,0 0 0,2 2 0,-15 24 0,22-33 4,1 0-1,1 0 1,0 0-1,0 1 0,1 0 1,0 0-1,1 0 1,0 0-1,1 0 1,0 0-1,1 0 0,1 16 1,-1-22 5,1-1 0,0 1 0,0-1 0,0 1 0,1-1 1,-1 1-1,1-1 0,0 0 0,0 0 0,1 0 0,-1 0 0,1 0 0,0 0 1,0-1-1,0 0 0,0 1 0,1-1 0,-1 0 0,1 0 0,0-1 0,0 1 1,0-1-1,0 0 0,0 0 0,1 0 0,-1-1 0,1 1 0,-1-1 0,1 0 1,-1-1-1,9 1 0,2 0 32,-1-1-1,1-1 1,-1 0 0,0-1-1,0 0 1,1-1 0,-2-1 0,1 0-1,0-1 1,-1-1 0,0 0-1,16-10 1,-9 3 107,-1 0 1,-1-1-1,0-1 0,-1-1 0,-1 0 1,27-35-1,-36 31 119,-9 39-917,3-9 653,0-1 0,0 0-1,0 0 1,1-1 0,1 1 0,0 0-1,0-1 1,0 1 0,1-1 0,9 14-1,-11-19 17,0-1 0,0 1 0,1-1 0,-1 0 0,1 0 0,0 0 0,-1 0-1,1 0 1,0 0 0,0-1 0,0 1 0,0-1 0,1 0 0,-1 0 0,0 0-1,0 0 1,1-1 0,-1 1 0,0-1 0,1 0 0,-1 0 0,0 0 0,1 0-1,-1-1 1,0 1 0,1-1 0,-1 0 0,0 0 0,0 0 0,1 0 0,-1-1 0,3-2-1,-1 2 31,0 0 0,0-1 0,-1 0-1,0 0 1,1-1 0,-1 1 0,0-1-1,-1 0 1,1 0 0,-1 0-1,1 0 1,-1-1 0,0 1 0,-1-1-1,1 0 1,-1 0 0,0 0 0,0 0-1,-1 0 1,1 0 0,-1 0-1,-1-1 1,2-6 0,-2 7-33,0 1 1,-1 0-1,1 0 1,-1 0 0,0 0-1,0-1 1,0 1-1,0 0 1,-1 0-1,1 1 1,-1-1-1,0 0 1,0 0-1,-1 1 1,1 0-1,-1-1 1,0 1 0,0 0-1,0 0 1,0 0-1,0 1 1,0-1-1,-1 1 1,0 0-1,1 0 1,-1 0-1,0 0 1,0 0-1,-8-1 1,5 2-35,0 0 0,-1 0 1,1 1-1,-1 0 0,1 0 0,-1 0 1,1 1-1,0 1 0,-1-1 0,-8 4 0,11-4-10,1 1 0,-1-1 0,1 1 0,0 0 0,-1 0 0,1 0 0,0 1 0,1-1 0,-1 1 0,0 0 0,1 0 0,-1 1 0,1-1-1,0 0 1,0 1 0,1 0 0,-4 6 0,5-9 27,0 1 0,1-1 0,-1 1 0,1-1 0,-1 1 0,1-1 0,0 1 1,0 0-1,0-1 0,0 1 0,0-1 0,0 1 0,0-1 0,0 1 0,0 0 0,1-1 0,-1 1 0,1-1 0,-1 1 0,1-1 0,0 0 0,0 1 0,-1-1 0,1 0 0,0 1 0,0-1 0,0 0 0,0 0 1,0 0-1,1 0 0,-1 0 0,0 0 0,1 0 0,-1 0 0,0 0 0,1-1 0,-1 1 0,1 0 0,-1-1 0,1 1 0,-1-1 0,1 0 0,-1 0 0,3 1 0,4 0 24,0 0-1,0 0 1,0-1-1,1 0 0,-1 0 1,0-1-1,8-1 1,8-5 46,0 0 1,-1-2-1,32-16 0,-31 13-34,2 1 0,33-10 0,-58 20-30,1 1 0,-1-1 0,1 1-1,-1-1 1,1 1 0,-1 0 0,1 0 0,0 0 0,-1 0 0,1 0 0,-1 0 0,1 0 0,-1 1 0,1-1 0,-1 0-1,1 1 1,-1-1 0,1 1 0,-1 0 0,1-1 0,-1 1 0,0 0 0,1 0 0,-1 0 0,2 2 0,-1 0-4,0 1 0,0-1 1,0 1-1,0 0 1,-1 0-1,1 0 0,1 6 1,-3-8 10,0 0 1,0 0-1,1 1 1,-1-1 0,1 0-1,0 0 1,-1 0-1,1 0 1,0 0 0,0 0-1,1 0 1,-1 0-1,0-1 1,0 1 0,1 0-1,-1-1 1,1 1-1,0-1 1,-1 1 0,1-1-1,0 0 1,0 0-1,2 1 1,-1-2 19,-1 0 1,0 0-1,1 0 0,-1 0 1,1-1-1,-1 1 0,0-1 1,1 1-1,-1-1 1,0 0-1,0 0 0,0 0 1,1-1-1,2-2 0,31-24 79,-26 19-72,-1 1 20,-4 4-55,0 0 0,-1 0 0,1 0 1,0 1-1,1 0 0,6-3 0,-11 5-7,1 1-1,-1-1 1,0 1-1,1 0 1,-1 0-1,1 0 1,-1 0-1,0 0 1,1 0-1,-1 0 1,1 0-1,-1 1 1,0-1-1,1 1 1,-1-1-1,0 1 1,1-1-1,-1 1 1,0-1-1,0 1 1,0 0-1,1 0 1,-1 0-1,0 0 1,0 0-1,0 0 1,0 0-1,-1 0 1,1 0-1,0 0 1,1 3-1,1 0 93,1 1 0,0-1-1,0 1 1,1-1 0,-1 0-1,1-1 1,0 1-1,0-1 1,0 0 0,0 0-1,0-1 1,1 1 0,0-1-1,6 1 1,-9-2-336,1 0 0,0-1 0,0 1 0,-1-1 1,1 0-1,0 0 0,0 0 0,-1-1 0,1 1 0,5-2 0,11-9-5308,-3-8-4027,-12 8 2653</inkml:trace>
</inkml:ink>
</file>

<file path=ppt/ink/ink7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5:08.81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20 15 11426,'0'-1'315,"1"1"-1,-1-1 0,0 1 1,0 0-1,1-1 0,-1 1 0,0-1 1,0 1-1,0-1 0,0 1 1,0-1-1,0 1 0,0-1 0,0 1 1,0-1-1,0 1 0,0-1 1,0 1-1,0-1 0,0 1 1,0-1-1,-1 1 0,1-1 0,0 1 1,0-1-1,-1 1 0,1 0 1,0-1-1,-1 0 0,0 2-241,1-1-1,-1 0 1,1 1-1,-1-1 1,1 1 0,-1 0-1,1-1 1,0 1-1,-1-1 1,1 1-1,0 0 1,-1-1 0,1 1-1,0 0 1,0-1-1,-1 1 1,1 0 0,0-1-1,0 1 1,0 0-1,0 0 1,0-1-1,0 1 1,0 0 0,0 0-1,-2 36 199,-4 38 212,5 106 1,3-81-526,-6-60-7295</inkml:trace>
</inkml:ink>
</file>

<file path=ppt/ink/ink7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5:09.59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124 564 8,'-29'-42'2844,"22"34"-1262,-1 1 0,1 0 0,-1 1 0,-1 0 0,1 0 1,-1 1-1,0 0 0,0 1 0,-12-5 0,39 4 1382,43-7-3304,-48 9 598,43-6-224,0 1 0,0 3 0,59 3 0,-112 2-36,1 0-1,0 0 1,-1 0 0,1 1-1,-1-1 1,0 1-1,1 0 1,-1 0 0,1 0-1,-1 0 1,0 1-1,0 0 1,0-1-1,0 1 1,0 0 0,0 0-1,0 1 1,-1-1-1,1 0 1,-1 1 0,5 5-1,-5-3 16,0 0-1,0 0 1,-1 0-1,0 0 1,1 0-1,-2 0 1,1 0-1,-1 0 1,1 0-1,-1 0 1,-1 1-1,1-1 1,-1 0-1,-1 5 1,-7 9 795,8-19-778,1 0 0,-1 0 1,1 0-1,-1 0 0,1-1 1,0 1-1,-1 0 0,1 0 0,0 0 1,-1-1-1,1 1 0,0 0 1,-1 0-1,1-1 0,0 1 1,-1 0-1,1-1 0,0 1 0,0 0 1,-1-1-1,1 1 0,0 0 1,0-1-1,0 1 0,0-1 1,-1 1-1,1 0 0,0-1 0,0 1 1,0-1-1,0 1 0,0 0 1,0-1-1,0 1 0,0-1 0,0 1 1,0-1-1,0 1 0,1 0 1,-1-1-1,0 1 0,0-1 1,0 1-1,1-1 0,-1-1-76,1 0 0,0 0-1,0 0 1,0 0 0,0 1 0,0-1-1,0 0 1,1 0 0,-1 1-1,0-1 1,1 1 0,-1-1 0,1 1-1,0 0 1,-1-1 0,1 1 0,0 0-1,3-1 1,36-19-411,-40 21 434,88-32-600,-65 25-157,1-2 1,-1 0-1,-1-2 0,27-15 0,-57 27-2316,-1-3 3415,-5 1 3844,12 2-4093,1-1 0,-1 1 0,1 0 0,-1 0 1,1 0-1,-1-1 0,1 1 0,0 0 0,-1 0 0,1 0 1,0 0-1,0 0 0,-1 0 0,1-1 0,0 1 0,0 0 1,0 0-1,0 0 0,0 0 0,1 1 0,-3 20-55,1-18-13,1 0-1,-1 0 1,1 0 0,-1 0-1,1 0 1,0 0 0,1 0-1,-1 1 1,1-1 0,0 0-1,0 0 1,0 0 0,0-1-1,1 1 1,-1 0 0,1 0-1,0-1 1,3 5 0,-3-7 49,0-1 0,-1 1-1,1-1 1,0 0 0,0 0 0,-1 1 0,1-1 0,0 0 0,0 0 0,-1-1-1,1 1 1,0 0 0,0 0 0,-1-1 0,1 1 0,0-1 0,-1 0-1,1 1 1,-1-1 0,1 0 0,-1 0 0,1 0 0,-1 0 0,1 0 0,1-3-1,32-31 932,-33 31-920,-1 0-1,0 0 1,0 0-1,0 0 1,0 0-1,-1 0 1,0 0-1,0 0 0,0 0 1,0 0-1,-1-1 1,1 1-1,-1 0 1,0 0-1,0 0 1,-1 0-1,-2-6 1,3 8-50,0-1 1,0 0 0,0 1-1,0-1 1,0 1 0,-1 0 0,1-1-1,-1 1 1,0 0 0,0 0-1,0 0 1,0 0 0,0 0 0,0 0-1,0 1 1,0-1 0,-1 1-1,1-1 1,-1 1 0,1 0 0,-1 0-1,1 0 1,-1 0 0,0 1 0,1-1-1,-5 0 1,6 1-28,0 0 0,0 1 0,1-1 1,-1 0-1,0 1 0,0-1 0,0 0 0,1 1 0,-1-1 1,0 1-1,0-1 0,1 1 0,-1-1 0,0 1 0,1 0 0,-1-1 1,0 1-1,1 0 0,-1-1 0,1 1 0,0 0 0,-1 0 1,1 0-1,-1-1 0,1 1 0,0 0 0,0 0 0,-1 0 1,1 0-1,0 0 0,0 0 0,0-1 0,0 1 0,0 0 0,0 0 1,0 0-1,1 0 0,-1 0 0,0 0 0,0-1 0,1 2 1,0 0 7,-1-1 1,1 1 0,-1-1 0,1 0-1,-1 1 1,1-1 0,0 0 0,0 0-1,0 0 1,0 1 0,0-1 0,0 0 0,0 0-1,0 0 1,0-1 0,0 1 0,0 0-1,1 0 1,-1-1 0,0 1 0,1 0-1,-1-1 1,0 1 0,1-1 0,-1 0-1,1 0 1,-1 1 0,3-1 0,10-2 31,0 0 0,0-1 0,0-1 0,-1 0 0,1-1 0,-1 0 0,0-1 0,-1 0 0,21-15 0,-10 6 37,-1-2 0,-1-1 0,0 0 0,18-23 0,-30 30-12,-1 1 0,0-1-1,-1 0 1,0-1 0,-1 0 0,-1 0 0,6-14 0,-9 19-5,0 1 0,0-1 1,-1 0-1,0 0 0,0 0 1,0 0-1,-1 0 0,0-1 1,-1 1-1,0 0 0,0 0 1,0 0-1,-1 0 0,0 1 1,-2-8-1,4 14-44,0 1 0,0-1 0,-1 1 0,1-1 0,0 1 0,0-1 0,0 1 0,0-1 1,0 1-1,-1-1 0,1 0 0,0 1 0,0-1 0,-1 0 0,1 1 0,0-1 0,-1 1 0,1-1 0,0 0 0,-1 0 0,1 1 0,0-1 0,-1 0 0,1 0 0,-1 1 0,1-1 0,0 0 0,-1 0 0,1 0 0,-1 0 0,1 0 1,-1 0-1,1 1 0,-1-1 0,1 0 0,-1 0 0,1 0 0,0-1 0,-1 1 0,1 0 0,-1 0 0,1 0 0,-1 0 0,1 0 0,-1 0 0,1-1 0,0 1 0,-1 0 0,1 0 0,-1-1 0,1 1 0,0 0 0,-1-1 0,1 1 1,0 0-1,0-1 0,-1 1 0,1 0 0,0-1 0,0 1 0,-1-1 0,1 1 0,0 0 0,0-1 0,0 1 0,0-1 0,0 1 0,-1-1 0,1 0 0,-13 41-255,11-35 288,-8 40-176,1 0-1,2 1 0,2 0 0,2 0 0,2 0 0,7 67 0,-5-105-2,0-1 0,0 0 0,1 0 0,0 0 0,0 0 0,1 0 0,0 0 0,0-1 0,1 1 0,-1-1 0,1 0 0,1 0 0,-1 0 0,1 0 0,0-1 0,0 0 0,1 0 0,0-1 0,-1 1 0,2-1 0,-1 0 0,0-1 0,1 1-1,-1-1 1,1-1 0,0 1 0,0-1 0,0 0 0,0-1 0,1 0 0,-1 0 0,0 0 0,1-1 0,-1 0 0,0-1 0,1 0 0,-1 0 0,0 0 0,10-3 0,-1-6 2685,-17 3 177,-29-3 1724,4 1-3754,25 9-650,26 3-2720,-20-1 1429,11 4-8369</inkml:trace>
</inkml:ink>
</file>

<file path=ppt/ink/ink7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5:11.66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135 68 1648,'6'-17'8239,"6"-8"-890,-5 17-6291,6-7 628,-11 12-546,-8 8 390,2 2-1470,-1-1 0,1 1 0,0 0 0,1 0-1,0 0 1,-4 15 0,-5 8 3,-11 22-27,2 1 0,2 1 1,2 0-1,3 2 0,3 0 1,1 0-1,-2 87 0,13-131-33,-1 1 0,2 0 1,-1 0-1,2 0 0,0-1 0,0 1 0,1-1 0,9 18 0,-11-26 16,0 1 0,1-1 0,-1 1 0,1-1 0,0 0 0,0 0 0,1-1 0,-1 1 0,1-1 0,0 1 0,0-1 0,0-1 0,0 1 0,0 0 0,1-1 0,-1 0 0,1 0 0,0 0 0,-1 0 0,1-1 0,0 0 0,0 0 0,0 0 0,6-1 0,-14-4-1138,0-6-4349</inkml:trace>
</inkml:ink>
</file>

<file path=ppt/ink/ink7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5:14.91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0 108 8,'2'16'23049,"-1"-18"-23585,-1 3 570,1-1-31,-1 0-1,0 0 0,0 0 0,0 0 1,0 0-1,0 0 0,0 0 0,0 1 0,0-1 1,0 0-1,0 0 0,1 0 0,-1 0 1,0 0-1,0 0 0,0 0 0,0 0 0,0 0 1,0 0-1,0 0 0,1 0 0,-1 0 1,0 0-1,0 0 0,0 0 0,0 0 0,0 0 1,0 0-1,1 0 0,-1 0 0,0 0 0,0 0 1,0 0-1,0 0 0,0 0 0,0 0 1,1 0-1,-1 0 0,0 0 0,0 0 0,0 0 1,0 0-1,0-1 0,0 1 0,0 0 1,0 0-1,0 0 0,1 0 0,-1 0 0,0 0 1,0 0-1,0 0 0,0-1 0,0 1 1,0 0-1,0 0 0,0 0 0,0 0 0,0 0 1,0 0-1,0-1 0,0 1 0,0 0 0,0 0 1,0 0-1,0 0 0,0 0 0,0-1 1,1 2 10,-3-2 51,0 1-92,6-1 190,-3 2-165,-2 0-2,1-1 13,0 0-12,14-54 1333,-15 42-1338,1 12 2,0 0-3,0 1 7,2-3 0,5 8-3,15 26-15,-11-14 12,-1 0-1,10 26 0,24-92 992,-24 27-985,2 0 1,24-18-1,-40 34-19,1 0-1,0 1 0,0 0 0,0 0 0,1 0 0,-1 1 0,1 0 0,0 0 0,0 1 0,0 0 0,0 1 0,10-2 0,-15 4 13,-1-1-1,0 0 1,1 1-1,-1 0 1,0-1 0,0 1-1,0 0 1,1 0-1,-1 0 1,0 1-1,0-1 1,-1 0-1,1 1 1,0-1-1,0 1 1,-1 0-1,1-1 1,-1 1 0,1 0-1,-1 0 1,0 0-1,0 0 1,0 0-1,0 1 1,0-1-1,0 0 1,0 0-1,-1 1 1,1-1-1,-1 3 1,4 12 13,-2 0 0,0 1 0,-1 19 0,-1-13-15,0-23 0,0 0 0,0 0 1,0 1-1,0-1 0,0 0 0,0 1 0,0-1 0,1 0 0,-1 1 1,0-1-1,1 0 0,-1 0 0,1 1 0,-1-1 0,1 0 0,-1 0 0,1 0 1,0 0-1,0 0 0,0 0 0,0 0 0,-1 0 0,1 0 0,0 0 1,1 0-1,-1-1 0,0 1 0,0 0 0,0-1 0,0 1 0,0-1 0,1 1 1,-1-1-1,0 0 0,2 1 0,2-1-386,-1-1 0,0 0 0,0 0 0,1 0 0,-1 0 0,0-1 0,0 0 0,0 1 0,0-1 0,4-3 0,20-14-5774,2-4-5120</inkml:trace>
</inkml:ink>
</file>

<file path=ppt/ink/ink7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5:15.28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53 131 5049,'-11'12'1402,"5"-6"-731,0 0-1,0 0 1,1 1-1,0 0 1,-5 9-1,9-15-564,1 0-1,-1-1 0,1 1 1,0 0-1,0 0 1,-1 0-1,1 0 1,0-1-1,0 1 1,0 0-1,0 0 1,0 0-1,0 0 1,0 0-1,0-1 1,0 1-1,1 0 1,-1 0-1,0 0 1,0-1-1,1 1 1,-1 0-1,1 1 1,1-1 88,-1 0 0,1 0 0,-1 0 1,1 0-1,-1 0 0,1 0 0,0-1 0,-1 1 1,1 0-1,0-1 0,0 1 0,-1-1 1,1 0-1,0 0 0,0 0 0,2 0 0,4 0 136,0-1-1,0 0 0,0 0 1,0-1-1,0 0 0,0 0 1,0-1-1,0 0 0,-1 0 0,1-1 1,-1 0-1,0 0 0,0-1 1,-1 0-1,1 0 0,7-9 1,-10 11-228,-1 0 0,0 0 0,-1 0 0,1-1 0,0 1 0,-1-1 0,0 1 0,0-1 1,0 0-1,0 0 0,-1 0 0,1 0 0,-1 0 0,0 0 0,0 0 0,-1 0 0,1 0 1,-1-1-1,0 1 0,0 0 0,0 0 0,-1 0 0,1-1 0,-1 1 0,0 0 1,0 0-1,-1 0 0,1 0 0,-1 0 0,0 0 0,0 1 0,0-1 0,-4-4 0,4 6-106,1 0-1,-1-1 1,0 1-1,0 1 1,0-1-1,0 0 1,0 0-1,0 1 0,-1-1 1,1 1-1,0 0 1,-1 0-1,1 0 1,-1 0-1,0 0 1,1 0-1,-1 1 0,0-1 1,1 1-1,-1 0 1,0-1-1,1 1 1,-1 1-1,0-1 1,0 0-1,1 1 0,-1-1 1,1 1-1,-1 0 1,0 0-1,1 0 1,-1 0-1,1 0 1,0 1-1,-1-1 0,1 1 1,0-1-1,-3 4 1,-3 1-637,1 1 1,0-1 0,1 1-1,-8 10 1,-15 28-8842,18-23-1546</inkml:trace>
</inkml:ink>
</file>

<file path=ppt/ink/ink7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5:15.64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23 28 18956,'-7'-5'1520,"3"0"-535,-4-3-9,6 5-40,0-1 104,2 3-880,2 1-184,1 0-568,5 0 8,2 0-608,-2 0-1177,5-2-2808,1 2-7170</inkml:trace>
</inkml:ink>
</file>

<file path=ppt/ink/ink7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5:16.02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180 384 16388,'-2'-3'344,"0"1"1,0-1 0,-1 1 0,1 0 0,-1 0 0,1 0 0,-1 0 0,0 1 0,0-1 0,0 1-1,0-1 1,0 1 0,0 0 0,0 0 0,0 1 0,-1-1 0,1 1 0,0-1 0,-5 1 0,2 1-202,1-1 0,0 1 0,0 0 0,0 1 0,0-1 0,0 1 0,0 0 0,1 0 0,-1 1 0,1-1 0,-8 6 0,8-5-160,0 0-1,0 0 1,0 0-1,1 0 1,0 1 0,-1-1-1,1 1 1,0 0-1,1 0 1,-1 0-1,1 0 1,0 0-1,0 1 1,0-1-1,0 1 1,1-1-1,0 1 1,0-1-1,0 1 1,0 0 0,1 0-1,0 0 1,0-1-1,0 1 1,0 0-1,1 0 1,2 7-1,-2-10 15,0 0 0,0 0 0,0 0 0,0 0 0,0 0 1,1 0-1,-1-1 0,1 1 0,-1 0 0,1-1 0,0 0 0,0 1 0,-1-1 0,1 0 0,0 0 0,0 0 0,0 0 0,0 0 0,0 0 0,3 0 0,0 0 23,0 0 1,0-1-1,0 0 0,0 0 0,0 0 1,-1 0-1,1-1 0,9-2 0,0-1 62,-1-1-1,-1 0 0,1 0 0,-1-2 0,21-13 0,-24 13-26,1-1-1,-1 0 0,0-1 1,11-15-1,-17 20-19,0 0-1,0 0 1,0 0-1,-1-1 0,1 1 1,-1-1-1,0 1 0,-1-1 1,1 0-1,-1 0 0,0 0 1,0 0-1,0-9 1,-1 13-28,0-1 1,-1 0-1,1 1 1,0-1 0,-1 1-1,1 0 1,-1-1 0,0 1-1,1-1 1,-1 1-1,0 0 1,0-1 0,0 1-1,0 0 1,0 0 0,0 0-1,0 0 1,0 0-1,-1 0 1,1 0 0,0 0-1,-3-1 1,0 1-16,1-1-1,-1 1 1,0 0 0,0 0 0,0 0-1,0 0 1,0 1 0,0 0-1,-5 0 1,6 0-15,-1 0 0,0 0 0,1 0 0,-1 0 0,1 1 0,-1 0 0,0 0 0,1 0 0,-1 0 0,1 0 0,0 1 0,-1-1 0,1 1 0,0 0 0,0 0 0,0 0 0,0 1 0,1-1 0,-1 1 0,-4 5 0,7-7 10,0 0 1,-1 0-1,1 1 1,0-1-1,1 0 0,-1 0 1,0 0-1,0 0 1,0 1-1,1-1 1,-1 0-1,0 0 1,1 0-1,-1 0 0,1 0 1,0 0-1,-1 0 1,1 0-1,0 0 1,-1 0-1,1 0 1,0 0-1,0-1 1,0 1-1,0 0 0,0-1 1,0 1-1,0 0 1,0-1-1,0 1 1,0-1-1,0 1 1,0-1-1,0 0 0,0 0 1,3 1-1,44 8 15,-30-10-1,1-2 0,-1 1 0,1-2 1,-1 0-1,0-2 0,-1 0 0,31-14 0,-25 8 34,-1 0 0,0-1-1,-1-2 1,0 0 0,22-21-1,-38 31 4,-1 1 0,1-2 0,-1 1-1,0 0 1,0-1 0,-1 0-1,0 0 1,0 0 0,0 0 0,-1 0-1,1-1 1,-1 1 0,-1-1 0,0 1-1,0-1 1,0 0 0,0 0-1,-1-7 1,-1 5 26,-1 0 0,1 0-1,-1 1 1,-1-1-1,0 0 1,0 1 0,0 0-1,-1-1 1,-1 1 0,1 1-1,-1-1 1,-12-13 0,10 120-684,-38 278 470,19-208 141,20-93 40,6-71-37,0 1 0,0 0-1,1 0 1,0-1 0,0 1 0,0-1-1,1 1 1,-1-1 0,2 1 0,4 8 0,-7-13 17,1-1 0,-1 0 0,1 0 0,-1 1 1,1-1-1,-1 0 0,1 0 0,-1 0 0,1 1 1,-1-1-1,1 0 0,-1 0 0,1 0 0,-1 0 1,1 0-1,-1 0 0,1 0 0,-1 0 0,1-1 0,0 1 1,-1 0-1,1 0 0,-1 0 0,1-1 0,-1 1 1,0 0-1,1 0 0,-1-1 0,1 1 0,-1 0 1,1-1-1,-1 1 0,0 0 0,1-1 0,-1 1 1,0-1-1,1 1 0,-1-1 0,0 1 0,0-1 1,1 1-1,-1-1 0,0 1 0,0-1 0,0 1 1,0-1-1,0 0 0,18-32 306,-16 28-287,37-86-949,-23 52-6981</inkml:trace>
</inkml:ink>
</file>

<file path=ppt/ink/ink7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5:16.42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41 290 18116,'-1'-50'873,"3"-74"1323,-1 111-1757,1 0 1,0 0 0,1 0 0,1 0 0,0 0 0,0 1 0,7-13 0,-11 25-434,0 0-1,0 1 1,0-1 0,0 0-1,1 0 1,-1 0-1,0 1 1,0-1 0,0 0-1,0 0 1,0 0 0,0 0-1,1 0 1,-1 1 0,0-1-1,0 0 1,0 0 0,1 0-1,-1 0 1,0 0 0,0 0-1,0 0 1,0 0 0,1 1-1,-1-1 1,0 0-1,0 0 1,1 0 0,-1 0-1,0 0 1,0 0 0,0 0-1,1 0 1,-1-1 0,0 1-1,0 0 1,0 0 0,1 0-1,-1 0 1,0 0 0,0 0-1,0 0 1,1 0-1,-1 0 1,0-1 0,0 1-1,0 0 1,0 0 0,0 0-1,1 0 1,-1 0 0,0-1-1,0 1 1,0 0 0,0 0-1,0 0 1,0-1 0,0 1-1,0 0 1,0 0-1,0 0 1,1-1 0,2 33 160,-7 41 93,-34 82 183,-5 28-181,46-181 40,5-7-28,7-8 5,19-25-71,-14 13-125,46-40 1,-61 60-90,1 0-1,0 1 1,0 0-1,0 0 1,0 0 0,1 1-1,0 0 1,-1 0-1,1 1 1,0 0 0,1 0-1,-1 0 1,13 0 0,-16 2-7,0 0 1,1 0-1,-1 1 1,0-1-1,0 1 1,-1 0-1,1 1 1,0-1-1,0 0 1,0 1-1,-1 0 1,1 0-1,-1 0 1,1 0-1,-1 1 1,0 0-1,0-1 1,0 1-1,0 0 1,-1 0-1,1 0 1,-1 1-1,0-1 1,0 1 0,0-1-1,0 1 1,0 0-1,-1-1 1,0 1-1,2 8 1,-2-6 2,0 0 1,0 0-1,-1-1 1,0 1-1,0 0 1,0 0-1,-1 0 1,1 0 0,-2 0-1,1 0 1,-1-1-1,1 1 1,-2 0-1,1-1 1,-1 0-1,1 1 1,-1-1-1,-1 0 1,1-1 0,-7 8-1,0-4 18,0 0 0,0 0-1,-1-2 1,0 1 0,0-1 0,0-1 0,-19 7-1,25-10-8,-1 0-1,1 0 0,-1-1 0,0 0 0,0 0 0,0 0 0,0 0 0,0-1 1,1 0-1,-1-1 0,0 1 0,0-1 0,0 0 0,0 0 0,0-1 0,1 0 1,-10-4-1,14 6-45,0-1 0,0 1 0,0-1 0,0 0 0,0 1 0,0-1 0,1 0 0,-1 1 1,0-1-1,0 0 0,1 0 0,-1 0 0,0 0 0,1 0 0,-1 0 0,1 0 0,-1 0 0,1 0 1,-1 0-1,1 0 0,0 0 0,0 0 0,-1 0 0,1 0 0,0 0 0,0 0 0,0 0 0,0-1 1,1 0-1,0 0-118,0-1 1,0 1 0,0 0 0,0 0 0,1 0 0,-1 0-1,1 0 1,-1 1 0,1-1 0,0 0 0,0 1-1,4-3 1,1-1-765,1 0-1,0 1 1,0 0-1,0 1 1,1-1-1,12-2 1,-12 5-1795,1 1 1,0 0 0,-1 0-1,20 4 1,-5 1-222</inkml:trace>
</inkml:ink>
</file>

<file path=ppt/ink/ink7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5:17.26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174 291 6225,'8'-44'10438,"-5"-6"-5635,-2 43-4558,-2 1-1,1-1 0,-1 1 1,0 0-1,0-1 0,0 1 1,-1 0-1,0 0 0,0 0 1,-1 0-1,0 1 0,-6-10 1,8 13-226,0 1 0,-1-1 0,1 1 0,-1-1 0,1 1 0,-1 0 1,0 0-1,1 0 0,-1 0 0,0 0 0,0 0 0,0 0 0,1 1 0,-1-1 1,0 1-1,0-1 0,0 1 0,0 0 0,0 0 0,0 0 0,-3 0 1,0 1-17,1 0 0,0 0 0,0 0 0,0 0 0,0 1 1,0 0-1,0 0 0,0 0 0,-6 5 0,3-2-24,0 1 0,1 0-1,-1 0 1,1 0 0,0 1 0,1 0-1,0 0 1,0 1 0,-5 10 0,8-16 13,1 1 1,0 0-1,0 0 0,0 0 1,1 0-1,-1 0 1,1 0-1,-1 0 1,1 0-1,0 0 0,0 0 1,0 0-1,1 0 1,-1 0-1,1 0 1,0 0-1,0 0 0,0 0 1,0-1-1,0 1 1,0 0-1,1-1 1,-1 1-1,4 4 0,-3-5 5,1-1-1,-1 1 1,1 0-1,0 0 1,0-1-1,-1 0 1,1 1-1,0-1 0,0 0 1,0 0-1,0-1 1,0 1-1,0-1 1,1 1-1,-1-1 0,0 0 1,0 0-1,0-1 1,0 1-1,0 0 1,0-1-1,0 0 1,5-2-1,0 1 27,0-1 1,-1 0-1,1-1 1,-1 0-1,0 0 1,0 0-1,0-1 1,-1 0-1,1-1 0,-1 1 1,0-1-1,-1 0 1,0-1-1,0 1 1,0-1-1,5-10 1,-22 32-408,11-11 365,0 1 1,0 0 0,1 0 0,-1 0-1,1-1 1,0 1 0,0 0 0,1 0-1,-1 0 1,1 0 0,0-1 0,0 1-1,1 0 1,2 6 0,-3-9 18,1 0 0,-1-1-1,0 1 1,1 0 0,-1-1 0,1 1 0,0-1-1,-1 1 1,1-1 0,0 0 0,0 0 0,0 0-1,0 0 1,0 0 0,0 0 0,0 0 0,0-1 0,0 1-1,0-1 1,0 1 0,1-1 0,-1 0 0,0 0-1,0 0 1,0 0 0,1 0 0,-1-1 0,0 1-1,0-1 1,0 1 0,0-1 0,0 0 0,3-1 0,15-7 20,-1-2 0,0 0 0,0-1 0,-2 0 0,1-2 0,-2 0 0,1-1 0,-2-1 0,24-30 0,-32 36 64,0 0 0,0-1 0,7-16 0,-12 24-31,-1-1 0,1 0 0,-1 1 0,0-1 1,0 1-1,0-1 0,-1 0 0,1 0 0,-1 0 0,0 1 1,0-1-1,0 0 0,-1 0 0,1 0 0,-2-4 0,2 8-51,0-1 0,-1 1 0,1-1 0,0 0 0,0 1 0,-1 0 0,1-1 0,-1 1 0,1-1 0,0 1 0,-1-1 0,1 1 0,-1 0-1,1-1 1,-1 1 0,1 0 0,-1-1 0,1 1 0,-1 0 0,1 0 0,-1-1 0,1 1 0,-1 0 0,0 0 0,1 0 0,-1 0-1,1 0 1,-1 0 0,1 0 0,-1 0 0,0 0 0,1 0 0,-1 0 0,1 0 0,-1 1 0,1-1 0,-1 0 0,0 0 0,1 1 0,-1-1-1,1 0 1,-1 0 0,1 1 0,0-1 0,-1 1 0,1-1 0,-1 0 0,1 1 0,0-1 0,-1 1 0,1-1 0,0 1 0,-1-1-1,1 1 1,0-1 0,0 1 0,-1 0 0,-18 29-307,18-27 295,0-1 0,1 1 0,-1 0 0,1 0 0,-1-1 0,1 1 0,0 0 0,0 0 0,0-1 0,0 1 0,1 0 0,-1 0 0,1-1 0,-1 1 0,1 0 0,0-1 0,0 1 0,0-1 0,1 1 0,-1-1-1,0 1 1,1-1 0,3 4 0,2 0-14,0-1 0,-1 0 0,2-1-1,-1 1 1,0-1 0,11 3 0,4 3-42,-21-9 65,1 0 1,-1 0-1,0 0 0,1 0 0,-1 0 1,0 0-1,0 1 0,1-1 0,-1 0 0,0 1 1,0-1-1,0 0 0,-1 1 0,1-1 1,0 1-1,-1 0 0,1-1 0,0 1 1,-1-1-1,0 1 0,1 0 0,-1-1 1,0 1-1,0 0 0,0 0 0,0-1 1,-1 3-1,-13 52-28,4-22 4,9-33 23,1-1 0,0 1-1,0-1 1,0 1 0,0-1-1,0 1 1,0-1 0,0 1-1,0-1 1,0 1 0,0-1-1,0 1 1,1-1 0,-1 1-1,0-1 1,0 1 0,0-1-1,1 1 1,-1-1 0,0 1-1,1-1 1,-1 0 0,0 1-1,1-1 1,-1 1 0,0-1-1,1 0 1,-1 1 0,1-1-1,-1 0 1,0 0 0,1 1-1,-1-1 1,1 0 0,-1 0-1,1 0 1,0 1 0,24-7-55,18-17 18,-1-9 119,-2-2-1,-2-1 0,-1-2 0,49-64 0,-90 107-75,1 0-1,-1 0 0,1 1 0,1-1 1,-1 1-1,1 0 0,1 0 0,-1 0 0,1 0 1,-1 9-1,2-13-10,0 0 0,0 0 0,0 0 0,0-1 0,0 1 0,1 0 0,-1 0 0,1 0 1,0 0-1,0 0 0,0-1 0,0 1 0,0 0 0,0-1 0,1 1 0,0-1 0,-1 1 0,1-1 0,0 0 0,0 0 1,0 0-1,0 0 0,1 0 0,-1 0 0,0 0 0,1-1 0,-1 1 0,1-1 0,0 0 0,0 0 0,-1 0 0,1 0 1,0 0-1,4 0 0,4 0 2,0 0 1,0 0-1,0-1 1,0 0-1,0-1 1,-1-1-1,1 0 1,0 0-1,-1-1 1,1 0-1,-1-1 1,0 0-1,19-10 0,-6-1 115,0 0 0,-1-2 0,-1 0 0,26-28 0,-50 50-104,1 0-1,-1 1 0,1-1 0,0 0 0,0 1 0,0 0 0,1-1 1,0 1-1,0 6 0,-14 45-124,14-53-106,0-1 1,0 0-1,-1 0 0,1 0 0,-1 0 1,0 0-1,0 0 0,0-1 0,0 1 0,0 0 1,-1-1-1,1 0 0,-4 3 0,-15 4-5031,6-7-2757,4-3-973</inkml:trace>
</inkml:ink>
</file>

<file path=ppt/ink/ink7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5:17.63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82 94 20300,'-8'-17'2092,"6"12"-1824,0 0-1,0 1 1,0-1-1,0 1 1,-1-1-1,0 1 1,0 0-1,0 0 1,0 0-1,0 0 0,-1 1 1,0 0-1,0-1 1,0 1-1,0 1 1,0-1-1,0 0 1,-1 1-1,-7-3 1,56 31-3319,-22-12-1110,-3-1-3686,1 1-4412</inkml:trace>
</inkml:ink>
</file>

<file path=ppt/ink/ink7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5:18.14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51 84 19740,'0'-5'516,"4"-41"2646,-4 44-3084,0 0 0,0 1 0,0-1 0,1 1 0,-1 0 0,1-1 0,-1 1 0,1-1 0,0 1 0,-1 0-1,1-1 1,0 1 0,0 0 0,0 0 0,0 0 0,0 0 0,0-1 0,0 1 0,0 1 0,1-1 0,-1 0 0,0 0 0,0 0 0,1 1 0,-1-1 0,3 0 0,-3 1-78,0 0 0,1 1 1,-1-1-1,0 1 0,0-1 0,0 1 0,0 0 1,0-1-1,0 1 0,0 0 0,0 0 1,0 0-1,0 0 0,0-1 0,-1 1 1,1 0-1,0 1 0,-1-1 0,1 0 1,0 0-1,-1 0 0,1 0 0,-1 0 1,0 1-1,1-1 0,-1 0 0,0 0 1,0 0-1,0 1 0,0 0 0,5 42-22,-17 108 176,6-100-364,0 67-1,6-106-72,0-3-293,0 1-1,1-1 1,0 0-1,0 0 1,1 0-1,0 0 1,1 0-1,4 9 1,-7-19 512,0 0 1,0 0 0,0 0 0,0 0-1,0 0 1,0 0 0,0-1 0,0 1-1,0 0 1,0 0 0,0 0 0,0 0-1,0 0 1,0 0 0,0-1 0,0 1-1,0 0 1,1 0 0,-1 0 0,0 0-1,0 0 1,0 0 0,0 0 0,0 0-1,0 0 1,0-1 0,1 1-1,-1 0 1,0 0 0,0 0 0,0 0-1,0 0 1,0 0 0,0 0 0,1 0-1,-1 0 1,0 0 0,0 0 0,0 0-1,0 0 1,0 0 0,0 0 0,1 0-1,-1 0 1,0 0 0,0 0 0,0 0-1,0 0 1,0 1 0,0-1 0,1 0-1,-1 0 1,-2-16-209,-2 9 701,-1 0 1,1 1 0,-1 0-1,0 0 1,-1 0 0,0 1 0,0 0-1,0 0 1,0 0 0,-1 1-1,1 0 1,-1 0 0,0 0-1,-9-2 1,9 3 92,93-20 532,12 2-869,-2-5-1,-1-4 1,-1-4-1,-2-4 1,122-68-1,-214 106-168,0 0-1,0 0 1,0 0-1,1 0 0,-1 0 1,0 0-1,0 0 1,0 0-1,0 0 0,1 0 1,-1 0-1,0 0 1,0-1-1,0 1 0,0 0 1,1 0-1,-1 0 0,0 0 1,0 0-1,0 0 1,0 0-1,0 0 0,1 0 1,-1-1-1,0 1 1,0 0-1,0 0 0,0 0 1,0 0-1,0 0 1,0 0-1,0-1 0,0 1 1,1 0-1,-1 0 1,0 0-1,0 0 0,0-1 1,0 1-1,0 0 1,0 0-1,0 0 0,0 0 1,0-1-1,0 1 1,0 0-1,0 0 0,0 0 1,0 0-1,-1-1 0,1 1 1,0 0-1,0 0 1,0 0-1,0 0 0,0 0 1,0-1-1,0 1 1,0 0-1,0 0 0,-1 0 1,1 0-1,-16-2 146,-26 8-351,25 0 173,0 1 0,1 1 1,0 0-1,-20 14 1,30-18 1,0 0 1,0 0-1,1 1 1,-1 0 0,1 0-1,0 0 1,1 1 0,-1-1-1,1 1 1,0 0-1,1 0 1,0 1 0,0-1-1,-3 8 1,6-13 7,-1 0 0,1 0 0,0 0 1,-1 1-1,1-1 0,0 0 0,0 0 0,0 0 0,0 1 0,0-1 1,0 0-1,0 0 0,0 0 0,0 0 0,1 1 0,-1-1 1,0 0-1,1 0 0,-1 0 0,1 0 0,-1 0 0,1 0 0,0 0 1,-1 0-1,1 0 0,0 0 0,1 1 0,0-1 7,-1-1-1,1 1 0,0 0 1,0-1-1,0 1 0,0-1 0,0 1 1,0-1-1,0 0 0,0 0 1,0 0-1,0 0 0,0 0 1,3-1-1,6-1 27,-1-1 1,1 0 0,-1 0-1,18-10 1,125-77 307,-153 89-335,1 1 0,-1-1-1,1 1 1,-1-1 0,1 1-1,-1 0 1,1-1 0,0 1-1,-1 0 1,1-1 0,0 1-1,-1 0 1,1 0 0,0 0-1,-1 0 1,1 0 0,0 0-1,-1 0 1,1 0 0,0 0-1,-1 0 1,1 0 0,0 0-1,-1 0 1,1 0 0,0 0-1,-1 1 1,1-1 0,0 0-1,-1 1 1,1-1 0,0 1-1,6 22-204,0 4 230,-6-25-20,0 1 0,0-1 0,0 0 1,0 1-1,0-1 0,1 0 1,-1 0-1,1 0 0,0 0 0,-1 0 1,1 0-1,0 0 0,0-1 1,0 1-1,0-1 0,1 1 0,-1-1 1,0 0-1,0 0 0,1 0 1,-1 0-1,1 0 0,2 0 0,2-1 24,-1-1 0,0 1 0,1-1 0,-1-1 0,0 1 0,1-1 0,-1 0 0,9-5 0,2-1 34,1-2 0,-1 0 0,0-1-1,18-15 1,19-13 115,-51 37-183,-1 1 0,0-1 1,1 1-1,-1 0 0,1 0 1,-1 0-1,1 0 0,-1 0 1,1 1-1,-1-1 0,1 1 0,0-1 1,0 1-1,-1 0 0,1 0 1,0 0-1,-1 1 0,1-1 1,0 1-1,-1-1 0,1 1 1,-1 0-1,1 0 0,-1 0 1,1 0-1,-1 1 0,1-1 0,-1 0 1,0 1-1,0 0 0,0 0 1,0-1-1,0 1 0,0 0 1,2 4-1,-1-1-4,0 0-1,0-1 1,0 1-1,-1 0 1,0 0 0,0 0-1,0 0 1,-1 1-1,0-1 1,0 0 0,0 1-1,-1-1 1,1 1-1,-1-1 1,-1 1-1,1-1 1,-2 7 0,-1 0-62,-1 0 1,0-1 0,-1 1 0,0-1-1,-1 1 1,0-2 0,-1 1 0,0-1 0,-1 0-1,-17 17 1,-16 9-3669,-5-4-5055,8-11-3592</inkml:trace>
</inkml:ink>
</file>

<file path=ppt/ink/ink7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7:44.85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5 44 256,'-5'10'19485,"28"-13"-20617,26 0 748,0-2 0,52-12 0,-11 2-3941,0 6-4658,-48 8 4842</inkml:trace>
</inkml:ink>
</file>

<file path=ppt/ink/ink7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7:45.91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15 8,'20'2'11854,"26"-10"-10050,-3 0-3374,-31 8-1364,-1 1 1,1 0-1,18 5 0,-11-1 2581</inkml:trace>
  <inkml:trace contextRef="#ctx0" brushRef="#br0" timeOffset="1">1407 12 8,'6'5'3145,"-3"3"-1369,6-2-456,-5-1-199,-2-2-161,1-3-16,2 2-96,-2-2-40,0-2-88,9 2-143,1-1-185,4-3-408,-2 1-632,4 0-1049,5 1-1576,-3 2-2280,0-1 4129</inkml:trace>
</inkml:ink>
</file>

<file path=ppt/ink/ink7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7:46.28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48 408,'7'6'9704,"-6"-6"-9449,17-4 3083,25-13-4314,-33 12 1703,3 0-1077,-1 2 0,1-1-1,18-1 1,41-2-6567,-48 5 3041,6 0 2622</inkml:trace>
  <inkml:trace contextRef="#ctx0" brushRef="#br0" timeOffset="1">1308 87 2328,'3'3'2601,"1"-1"-400,-1-1-281,5-1-248,-2 4-167,4-8-241,1 3-320,5-4-312,4-2-240,5 1-176,11 0-104,1-2-176,6 1-800,2 1-1808,3 1-3234,-3 0-367</inkml:trace>
</inkml:ink>
</file>

<file path=ppt/ink/ink7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7:46.67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44 5313,'1'1'2121,"1"-1"-921,1 0-328,0 2 8,7-2 0,0-2-103,-1 1-257,8-4-448,2-3-648,2 3-321,6-3-367,10 3-736,5 0-1081,6-1-1048,8 4 3449</inkml:trace>
  <inkml:trace contextRef="#ctx0" brushRef="#br0" timeOffset="1">1384 61 2208,'31'7'3593,"9"2"-1072,5 1-377,-16-4-279,-7 1-289,-4-4-392,-3 4-360,-4-3-287,-5-2-153,6 1-104,-3-3-32,1 2-24,3-2-176,8-2-376,4 1-977,8-4-1639,8 0-2745,6 0-1673</inkml:trace>
  <inkml:trace contextRef="#ctx0" brushRef="#br0" timeOffset="2">2885 113 2969,'30'1'2744,"11"1"-1047,10 0-441,2-2-320,-1-2-216,2 0-184,11-1-208,-2 0-248,4-5-600,4 5-1416,1-2-2329,2-2-272</inkml:trace>
</inkml:ink>
</file>

<file path=ppt/ink/ink7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7:47.05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1 123 2016,'5'-2'13491,"-4"1"-12995,3-3-392,4 3-192,1-4-136,6-3-168,6 2-104,8-3-384,12 1-768,16-3-1113,7 3-1968,10 2-152</inkml:trace>
  <inkml:trace contextRef="#ctx0" brushRef="#br0" timeOffset="1">1597 75 2913,'9'0'2688,"2"-5"-1159,4 2 31,-4-2 16,2 0-360,-2-2-463,4-1-369,-1 0-504,4 0-689,1 2-927,1-1-936,2 3-1585,-1-1 1240,8 2 3017</inkml:trace>
</inkml:ink>
</file>

<file path=ppt/ink/ink7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7:47.39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74 8,'44'1'3129,"-30"1"-2135,-1-1 0,1-1 1,-1 0-1,0-1 0,1-1 0,-1 0 1,0 0-1,1-1 0,-1-1 0,-1 0 1,1-1-1,14-8 0,14-7-2450,-29 15-389,0 2 0,0 0 1,19-3-1,15 1-5374</inkml:trace>
  <inkml:trace contextRef="#ctx0" brushRef="#br0" timeOffset="0.99">2042 48 6289,'26'2'3605,"0"-1"-1,31-4 1,53-11-1790,-59 7-2818,69-2 0,125 13-7268,-110 0 1393,-51-3 5123</inkml:trace>
</inkml:ink>
</file>

<file path=ppt/ink/ink7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7:47.78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0 125 3241,'5'-2'6625,"-2"-3"-3024,9-3-1201,-9 2-759,5-2-713,-2 0-256,4 0-224,-4 0-184,6 0-120,4 0-80,5-2-72,9-3-144,9 3-432,11 2-872,9 0-1673,9 5-2832,1 0-2769</inkml:trace>
  <inkml:trace contextRef="#ctx0" brushRef="#br0" timeOffset="1">1996 234 13003,'4'-5'1424,"7"-4"-944,3-3-424,2 1-216,5 2-360,5-4-360,-3 1-488,4 1-489,-1 0-583,-2 1-649,0 2-448,-1 2 2433,1-2 1104,0 3 0,3 0 0</inkml:trace>
  <inkml:trace contextRef="#ctx0" brushRef="#br0" timeOffset="2">3520 199 8,'13'1'1760,"-1"-4"1977,6 2-224,-8-3-632,-2 0-737,-2 0-672,2 0-567,-1-1-337,6 0-256,3 0-184,8 2-112,8 1-248,11 2-897,14 5-2247,10 0-3834,6 1 1721</inkml:trace>
</inkml:ink>
</file>

<file path=ppt/ink/ink7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7:48.14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44 4945,'9'0'3881,"4"-1"-3353,3-2-296,2-1 80,-2 3-56,-1-2-24,-3-2 16,3 0-96,-5 2-192,-2-1-248,3 0-496,-3 0-1000,2 3-1689,4-2-936,5 1 4409</inkml:trace>
  <inkml:trace contextRef="#ctx0" brushRef="#br0" timeOffset="1">1125 242 8,'3'-6'10394,"1"4"-8769,-1 2-617,0-1-528,2-1-352,4-1-296,3 1-376,1 2-584,-1 2-793,1-2-1008,5 0-1047,3 3 1007,8-1 2969</inkml:trace>
</inkml:ink>
</file>

<file path=ppt/ink/ink7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7:48.50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80 12507,'5'-5'2384,"-2"-3"-976,4-2-463,1-1-465,0 5-240,0-1-168,5 1-112,1-1-200,10 1-456,2 1-777,3 2-1663,0 1-2482,5-1-1207</inkml:trace>
  <inkml:trace contextRef="#ctx0" brushRef="#br0" timeOffset="1">1308 163 4521,'3'-6'2521,"0"-5"-593,-3-2-296,0 0-640,0 3-567,0 2-465,0 0-801,2 3-1735,-4-6-5978</inkml:trace>
</inkml:ink>
</file>

<file path=ppt/ink/ink7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7:45.20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7 2 11234,'-7'10'7510,"9"-3"-6087,26 3-2002,-16-7 265,0-2 1,0 1-1,0-2 0,0 0 0,0 0 0,-1-1 0,22-4 1,43-14-10160,-40 9 3876</inkml:trace>
</inkml:ink>
</file>

<file path=ppt/ink/ink7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7:45.55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5 8 12299,'-5'4'5184,"8"-7"-3263,19-5-2610,-2 11-2322,0 5-4258,-11-5 2352,2 3 1407</inkml:trace>
  <inkml:trace contextRef="#ctx0" brushRef="#br0" timeOffset="1">883 31 2224,'1'0'816,"1"1"-1,0-1 1,-1 1-1,1-1 1,0 1-1,-1-1 1,1 0-1,0 0 1,-1 0-1,1 0 1,0 0-1,-1 0 1,4-1-1,23-9 3827,8-1-7135,-35 10 1968,1 1 0,0 0 0,-1 0 0,1 0 0,0 1 0,-1-1 0,1 0 0,-1 0 0,1 1 0,0-1 0,-1 1 0,1 0 0,-1-1-1,1 1 1,-1 0 0,0 0 0,1 0 0,-1 0 0,2 2 0,4 3-4756</inkml:trace>
</inkml:ink>
</file>

<file path=ppt/ink/ink7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7:53.11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38 41 8,'-8'-30'16221,"8"29"-16112,0 0 0,-1 1 0,1-1 1,-1 0-1,1 1 0,-1-1 0,1 1 0,-1-1 0,1 1 1,-1-1-1,1 1 0,-1-1 0,0 1 0,1-1 0,-1 1 1,1 0-1,-1-1 0,0 1 0,0 0 0,1 0 0,-1 0 1,0-1-1,1 1 0,-1 0 0,0 0 0,0 0 0,1 0 1,-1 0-1,0 0 0,0 1 0,1-1 0,-1 0 0,0 0 0,0 0 1,1 1-1,-1-1 0,0 0 0,1 1 0,-1-1 0,1 0 1,-2 1-1,2 0-116,-1 0 1,1 0-1,0 0 0,-1-1 1,1 1-1,0 0 1,0 0-1,-1 0 0,1 0 1,0-1-1,0 1 1,0 0-1,0 0 0,0 0 1,0 0-1,0 0 1,1-1-1,-1 1 1,0 0-1,0 0 0,1 0 1,-1 0-1,0-1 1,1 1-1,-1 0 0,1 0 1,-1-1-1,2 2 1,18 29 125,-14-22-113,9 17-8,-1 2-1,11 33 1,-13-29-10,23 41-1,104 150-23,-73-123 107,91 185 0,-111-195-19,3-2 0,84 111-1,15 26-2,-120-178-10,-3 1 0,36 99 0,15 34 288,-75-190 352,6-15-5954,-1 3-1552,0 1-3212</inkml:trace>
</inkml:ink>
</file>

<file path=ppt/ink/ink7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7:53.95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179 42 8,'15'-14'950,"-13"13"236,0-1 0,0 0 0,-1 0 0,1 0 0,-1 0 0,0 0 1,0-1-1,1 1 0,-2 0 0,1 0 0,1-3 0,-7 12 4258,-12 13-4278,-7 9-1734,-5 17 552,3 2 1,-34 81 0,43-90 57,11-28-48,1 0 1,1 0-1,-1 1 0,2-1 1,0 1-1,-3 19 1,23-60 2249,-2-18-1799,-5 7-260,3 2 0,1 0 0,36-68 0,-47 101-188,0 0 1,0 0 0,1 1-1,-1-1 1,1 1 0,0 0 0,1 0-1,-1 0 1,0 1 0,1 0-1,0 0 1,0 0 0,0 0 0,0 1-1,0 0 1,1 0 0,-1 0 0,11-2-1,-6 4-14,0-1-1,-1 2 1,1-1-1,0 1 1,-1 1-1,1-1 1,-1 2-1,0-1 1,1 1-1,11 6 1,6 0-47,1 0 1,0-3 0,0 0 0,0-1 0,1-2 0,0-1-1,35-2 1,36 3-7548,-68 1-3950</inkml:trace>
</inkml:ink>
</file>

<file path=ppt/ink/ink8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8:55.91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132 462 3281,'8'-18'1649,"0"1"0,1 0-1,0 1 1,2 0 0,13-17 0,-9 13 2628,24-42-1,-63 90-1671,-3 2-2736,-85 144 352,94-141-206,1 0-1,2 0 1,-18 57 0,33-89-14,-2 4 3,1 1-1,-1-1 1,1 1 0,0 0 0,0-1 0,1 1-1,0 0 1,0-1 0,1 9 0,26-58 1934,53-124-1774,128-252 246,-200 407-410,-1-1 0,1 1-1,1 1 1,1-1 0,0 2-1,0-1 1,19-15 0,-29 27-4,0 0 0,1-1-1,-1 1 1,0 0 0,0 0 0,1 0 0,-1 0 0,0 0 0,0 0 0,1 0 0,-1 0 0,0 0 0,0 0-1,1 0 1,-1 0 0,0 0 0,0 0 0,0 0 0,1 0 0,-1 0 0,0 0 0,0 0 0,1 0 0,-1 1-1,0-1 1,0 0 0,0 0 0,1 0 0,-1 0 0,0 0 0,0 1 0,0-1 0,1 0 0,-1 0 0,0 0-1,0 1 1,0-1 0,0 0 0,0 0 0,1 1 0,5 16-51,0 18 43,-5-34 9,6 146-30,-8-111 36,2 0 1,2 0 0,13 66 0,-2-56-1128,26 63 1,-40-109 966,3 12-2335</inkml:trace>
</inkml:ink>
</file>

<file path=ppt/ink/ink8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8:56.27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25 370 19540,'-7'-2'896,"-1"0"-87,0-1-41,7 2-8,2 1-200,6-2-224,2 0-232,6-3-120,9 2-8,14-2 0,6 1-48,1 2-176,6-1-392,-4 1-664,-2 2-1153,-5-1-1672,0-3-2824,4 1-945</inkml:trace>
  <inkml:trace contextRef="#ctx0" brushRef="#br0" timeOffset="1">866 24 14107,'-1'-2'407,"1"1"0,-1-1-1,1 1 1,-1 0 0,0-1 0,1 1-1,-1 0 1,0 0 0,0-1 0,0 1 0,0 0-1,0 0 1,0 0 0,0 0 0,-1 0-1,1 1 1,0-1 0,0 0 0,-1 0 0,-1 0-1,3 1-296,-1 1 0,0-1 0,0 0 0,0 1-1,0-1 1,1 0 0,-1 1 0,0-1-1,0 1 1,1-1 0,-1 1 0,0 0 0,1-1-1,-1 1 1,1 0 0,-1-1 0,1 1 0,-1 0-1,1 0 1,-1-1 0,1 1 0,0 0 0,-1 1-1,-3 10-93,0 0 0,1 0 0,-2 16 0,-2 43 377,3 135 0,2-22-1568,3-137-2287,2-32-830,1-3-3838</inkml:trace>
</inkml:ink>
</file>

<file path=ppt/ink/ink8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8:56.63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46 195 7009,'3'-40'5264,"1"-43"466,-4 76-5152,0 1 0,-1 0 0,1-1 0,-2 1 0,1 0 0,-1 0 0,1 0-1,-2 0 1,-3-9 0,6 15-542,0 1 0,0-1 1,-1 1-1,1-1 0,0 1 0,0-1 0,0 0 0,0 1 0,0-1 0,-1 1 0,1-1 0,0 1 0,0-1 0,-1 0 0,1 1 0,0-1 0,-1 0 0,1 1 0,0-1 0,-1 0 0,1 1 0,0-1 0,-1 0 0,1 0 0,-1 1 0,1-1 0,-1 0 0,1 0 1,-1 0-1,1 0 0,0 0 0,-1 1 0,1-1 0,-1 0 0,1 0 0,-1 0 0,1 0 0,-1 0 0,1-1 0,-1 1 0,1 0 0,-1 0 0,1 0 0,-1 0 0,1 0 0,0-1 0,-1 1 0,1 0 0,-1 0 0,1-1 0,0 1 0,-1 0 0,1-1 0,0 1 1,-1 0-1,1-1 0,0 1 0,-1 0 0,1-1 0,0 1 0,0-1 0,0 1 0,-1-1 0,-5 48-263,6-42 356,-2 60-90,7 78 0,0-88 5,-4 1 1,-7 83 0,-4-50-1181,9-70-4218,1 0-5096</inkml:trace>
</inkml:ink>
</file>

<file path=ppt/ink/ink8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8:57.57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172 319 8306,'-45'-3'5209,"-57"2"1340,78 1-4496,66-3-1657,0-2 0,0-1 0,47-15 0,-28 7-255,93-21-7,-1-6-1,159-67 1,-307 106-121,50-24 70,-51 24-46,0 0 0,0-1 0,0 1 0,-1-1 0,1 0 0,-1 0 0,0 0 0,0 0 0,0 0 1,5-7-1,-8 9-28,0 1 1,0 0-1,0 0 1,0-1-1,0 1 1,0 0-1,1-1 1,-1 1-1,0 0 1,0-1-1,0 1 1,0 0-1,0-1 1,0 1 0,0 0-1,0-1 1,0 1-1,-1 0 1,1-1-1,0 1 1,0 0-1,0 0 1,0-1-1,0 1 1,0 0-1,-1-1 1,1 1-1,0 0 1,0 0-1,0-1 1,-1 1-1,1 0 1,0 0-1,0 0 1,-1-1 0,1 1-1,-1 0 1,-16-5 101,-18 5-87,19 2-14,0 2 0,-1 0-1,1 0 1,1 1 0,-1 1 0,1 1 0,0 0-1,1 1 1,-1 1 0,2 0 0,-1 1-1,1 0 1,1 1 0,-18 19 0,28-28-12,0 1 0,0-1 0,0 0 0,1 1 0,-1 0 0,1-1 0,-1 1 0,1 0 0,0 0 0,0-1 0,0 1 0,1 0 0,-1 0 0,1 0 0,-1 0 0,1 0 0,0 0 0,0 0 0,0 0 0,1 0 0,-1 0 0,1 0 0,-1 0 0,1 0 0,0 0 0,0 0 0,1-1 0,-1 1 0,0 0 0,3 2 0,4 3 6,-1-1 0,1 0 0,1 0 1,-1-1-1,1 0 0,19 9 0,11 8 7,-34-18-23,1 0 0,-1 0 0,0 1-1,-1 0 1,1-1 0,-1 2-1,0-1 1,-1 1 0,1-1-1,-1 1 1,0 0 0,-1 0 0,0 0-1,0 0 1,-1 1 0,2 12-1,5 19-76,-7-38 79,-1 0 0,0 1 1,1-1-1,-1 0 0,1 1 1,-1-1-1,1 0 0,0 0 1,-1 1-1,1-1 0,0 0 1,0 0-1,0 0 0,0 0 1,0 0-1,0 0 0,0 0 1,0-1-1,1 1 0,-1 0 1,0-1-1,0 1 0,1 0 1,-1-1-1,3 1 0,-1-1 0,0 1-1,1-2 1,-1 1-1,0 0 0,1 0 1,-1-1-1,0 0 1,0 0-1,1 0 0,4-2 1,7-5-7,0 0 0,0-1 1,16-14-1,-29 22 13,7-6 3,39-27 53,-1-3 0,-2-2 0,65-72 0,-109 111-33,0-1 1,0 0-1,0 0 1,0 0 0,-1 0-1,1 0 1,0-1-1,0 1 1,-1 0 0,1 0-1,0 0 1,-1-1-1,1 1 1,-1 0 0,0-1-1,1 1 1,-1 0-1,0-1 1,0 1 0,0-1-1,0-1 1,-1 3-5,0-1-1,1 1 1,-1-1 0,0 1 0,0 0 0,0-1 0,0 1-1,0 0 1,0 0 0,0 0 0,0 0 0,0 0-1,1 0 1,-1 0 0,0 0 0,0 0 0,0 0-1,0 0 1,0 0 0,0 1 0,-2 0 0,-58 23 103,43-14-114,-1 1 1,2 1-1,-28 24 1,39-31-12,1 0 0,0 0 0,-1 1 0,2-1 0,-1 1 0,1 0 0,0 1 0,0-1 1,0 1-1,1 0 0,0 0 0,1 0 0,0 0 0,-2 8 0,4-14 7,-1 0 1,1 1-1,0-1 0,0 0 1,-1 0-1,1 1 1,0-1-1,0 0 0,1 0 1,-1 1-1,0-1 0,0 0 1,1 0-1,-1 1 0,0-1 1,1 0-1,-1 0 0,1 0 1,0 0-1,-1 0 0,1 1 1,0-1-1,0 0 0,-1-1 1,1 1-1,0 0 0,0 0 1,0 0-1,2 0 0,-1 0 8,1-1-1,-1 1 1,1-1-1,-1 0 1,0 0-1,1 0 1,-1 0-1,1-1 0,-1 1 1,1-1-1,-1 1 1,0-1-1,5-2 1,8-4 28,0-1 0,0 0 0,16-12 0,-31 19-35,10-5 31,0-1 0,-1 0-1,1-1 1,-2 0 0,1 0 0,-1-1-1,-1 0 1,11-16 0,-20 30-79,0 0 1,0 0-1,0 0 1,0 1 0,1-1-1,0 0 1,0 1-1,0-1 1,1 1 0,0-1-1,0 11 1,1-14 46,-1 0 0,1 0 0,0 0 0,-1 0 0,1-1 0,0 1 0,0 0 0,0 0 0,0 0 0,0-1 0,1 1 0,-1 0 0,1-1 0,-1 0 0,1 1 0,-1-1 0,1 0 0,0 1 0,-1-1-1,1 0 1,0 0 0,0-1 0,0 1 0,0 0 0,0-1 0,0 1 0,0-1 0,0 1 0,0-1 0,0 0 0,0 0 0,0 0 0,0 0 0,4-1 0,12-1 0,-1-1 1,1-1-1,-1-1 0,0 0 1,0-2-1,31-15 0,-31 13-2,0 1 0,0 1 1,1 1-1,0 1 0,31-6 0,-32 13-92,6 1 390,-23-3-282,1-1 0,-1 1 0,1 0 0,-1 0 0,0-1 1,1 1-1,-1 0 0,1-1 0,-1 1 0,0 0 0,1-1 0,-1 1 0,0-1 0,1 1 1,-1 0-1,0-1 0,1 1 0,-1-1 0,0 1 0,0-1 0,0 1 0,0-1 1,1 1-1,-1-1 0,0 1 0,0-1 0,0 1 0,0-1 0,0 0 0,0 1 1,0-1-1,0 1 0,-1-1 0,1 1 0,0-1 0,0 1 0,0-1 0,0 1 1,-1-1-1,0 0-4,0 0 1,1 0 0,-1 0 0,0 0 0,0 0 0,0 1 0,0-1-1,0 0 1,0 1 0,0-1 0,0 1 0,0-1 0,0 1-1,0-1 1,0 1 0,0 0 0,0 0 0,-1-1 0,1 1-1,0 0 1,0 0 0,0 0 0,0 0 0,0 0 0,-1 1 0,1-1-1,0 0 1,-1 1 0,-32 6-47,27-4 28,0 0 0,0 0-1,1 1 1,0 0 0,-1 0 0,1 0-1,1 1 1,-1 0 0,1 0-1,0 0 1,-7 9 0,10-12 4,1 1 0,-1-1 0,1 1-1,-1-1 1,1 1 0,0-1 0,0 1 0,0 0 0,0 0 0,0-1 0,0 1 0,1 0 0,0 0-1,-1 0 1,1 0 0,0 0 0,0 0 0,1-1 0,-1 1 0,1 0 0,-1 0 0,1 0 0,0 0-1,0-1 1,0 1 0,1 0 0,-1-1 0,0 1 0,1-1 0,0 0 0,2 4 0,0-4-1,-1 1 0,0-1 1,1-1-1,-1 1 0,1 0 0,-1-1 1,1 0-1,0 0 0,0 0 1,0 0-1,-1-1 0,1 1 1,0-1-1,0 0 0,0 0 1,0-1-1,0 1 0,0-1 0,-1 1 1,1-1-1,6-3 0,12-2 1,-1-2 0,25-11 0,-30 11 10,-1-1 0,0 0 1,-1-1-1,0-1 0,0 0 1,-1-1-1,-1 0 0,0-1 1,17-23-1,-21 24 48,0 0 1,-1-1-1,0 1 1,0-1-1,-2-1 0,0 1 1,0-1-1,-1 0 1,-1 0-1,0 0 0,1-29 1,-4 39-11,-1-1 0,1 0 0,-1 1 0,0-1 0,-1 1 0,1-1 0,-1 1 0,0 0 0,-2-5 0,3 8-35,1 1 1,0-1-1,-1 1 0,1-1 0,0 0 1,-1 1-1,1-1 0,-1 1 0,1-1 1,-1 1-1,1 0 0,-1-1 0,1 1 1,-1-1-1,0 1 0,1 0 0,-1 0 1,1-1-1,-1 1 0,0 0 0,1 0 1,-1 0-1,0 0 0,-1 0 1,1 0-9,0 1 1,0-1-1,0 1 1,0 0 0,0 0-1,0 0 1,0-1-1,0 1 1,0 0 0,1 0-1,-1 0 1,0 0 0,1 0-1,-1 1 1,0-1-1,1 0 1,0 0 0,-1 0-1,0 2 1,-11 32-24,0 0 0,3 0-1,-8 52 1,14-70-14,1 0 0,1 0 0,1 1 0,1-1 0,0 0 1,1 0-1,1 0 0,0 0 0,9 26 0,-10-40-20,-1 0 0,1 0 1,0 0-1,0 0 0,0 0 1,0 0-1,1 0 0,-1 0 1,1-1-1,0 1 0,0-1 1,0 0-1,0 0 0,0 0 1,0 0-1,0-1 0,1 1 1,-1-1-1,0 0 0,1 0 1,0 0-1,-1 0 0,1-1 1,-1 1-1,1-1 0,0 0 1,-1 0-1,1 0 0,0-1 0,-1 1 1,1-1-1,-1 0 0,1 0 1,-1 0-1,5-2 0,0 0-621,1-1 0,-1 1-1,0-1 1,0-1 0,0 1-1,7-8 1,-9 8-665,-1 0 0,-1-1-1,1 1 1,-1-1 0,1 0 0,-1 0 0,-1-1 0,4-5-1,1-13-7101</inkml:trace>
</inkml:ink>
</file>

<file path=ppt/ink/ink8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8:57.92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8 13019,'39'12'8771,"6"-10"-5319,50-12-4334,-34 3 1279,-42 5-861,18 0-1350,-12 1-5294,-11 2-4742</inkml:trace>
</inkml:ink>
</file>

<file path=ppt/ink/ink8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8:58.30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332 799 12267,'-6'-4'1385,"-1"0"0,0 0 0,1-1 0,0 1 0,-8-9 0,-23-33 2574,21 17-3385,-21-52 0,6 13 118,20 48-586,1-1-1,1 0 0,1-1 0,1 0 0,1 0 1,1 0-1,1-1 0,0 0 0,2 0 1,1-30-1,1 37-90,2-1 0,0 1 0,0 0 0,2 0 0,0 0 0,0 1 0,2-1-1,10-21 1,-13 30-31,1 0-1,0 1 0,1-1 1,-1 1-1,1 0 0,0 0 0,1 0 1,0 1-1,0-1 0,0 2 0,0-1 1,1 1-1,-1-1 0,1 2 0,0-1 1,1 1-1,-1 0 0,0 1 1,14-3-1,-19 4 4,1 0 1,-1 1-1,1-1 0,-1 1 1,1 0-1,0 0 1,-1 0-1,1 0 0,0 0 1,-1 1-1,1-1 1,-1 1-1,1 0 0,-1-1 1,1 1-1,-1 1 1,0-1-1,1 0 0,-1 0 1,0 1-1,0-1 1,0 1-1,0 0 0,0 0 1,0-1-1,0 1 1,-1 0-1,1 1 0,-1-1 1,1 0-1,-1 0 1,0 1-1,0-1 0,0 0 1,0 1-1,0-1 1,-1 1-1,1 0 0,-1-1 1,1 1-1,-1-1 1,0 6-1,0 4-6,-1 0 1,0 0-1,0 0 1,-1 0-1,-1 0 0,0 0 1,0-1-1,-6 13 0,0-5 7,-1-1-1,-1 0 1,0 0-1,-1-1 1,-28 29-1,-80 62 27,28-27 174,90-80-178,1 0 0,0 0 1,-1 0-1,1 1 0,0-1 0,0 0 0,0 0 1,0 1-1,0-1 0,0 0 0,0 1 0,0-1 0,1 1 1,-1-1-1,1 1 0,-1 0 0,1-1 0,-1 3 1,1-3-2,1 0 0,-1-1 0,1 1 0,0-1 0,-1 1 0,1 0 0,-1-1 1,1 1-1,0-1 0,-1 0 0,1 1 0,0-1 0,-1 0 0,1 1 0,0-1 1,0 0-1,0 0 0,-1 1 0,1-1 0,0 0 0,0 0 0,-1 0 0,1 0 1,0 0-1,1-1 0,69-9 321,-67 9-324,198-51 261,130-24-849,-319 74 141,31-3-906,-19 12-3758</inkml:trace>
</inkml:ink>
</file>

<file path=ppt/ink/ink8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8:59.02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92 473 13643,'-62'21'4409,"37"-13"-2360,20-6-636,8-4 421,27-13-1530,-2-1 0,0-2 1,-1-1-1,43-39 1,-40 34-123,-11 7-67,0 0 1,-1-2-1,0 0 1,16-24-1,-28 35-61,0 0 0,-1-1 0,0 0 0,-1 0 0,0 0 0,0 0 0,-1-1 0,0 1 0,-1-1 0,0 0 0,0 0-1,-1 0 1,0-16 0,-1 24-37,0 0 0,0 0 0,-1 1 0,1-1-1,0 0 1,-1 0 0,1 0 0,-1 0 0,1 1 0,-1-1-1,0 0 1,0 1 0,0-1 0,0 0 0,0 1 0,0-1 0,0 1-1,0 0 1,-1-1 0,1 1 0,-1 0 0,1 0 0,-3-2-1,2 3-7,-1-1-1,1 0 1,-1 1-1,1-1 1,-1 1-1,0 0 0,1 0 1,-1 0-1,1 0 1,-1 1-1,1-1 1,-1 1-1,1-1 1,-5 3-1,-2 0-13,1 1 1,-1 0-1,1 1 1,0 0-1,1 0 1,-1 0-1,1 1 0,-9 10 1,11-10-9,1 0 0,0 0 0,0 1 0,1-1 0,0 1 0,0 0 0,0 0 0,1 0 0,0 1 0,1-1 0,-1 0 1,1 1-1,1-1 0,-1 1 0,2-1 0,-1 1 0,1-1 0,0 1 0,0-1 0,1 0 0,4 15 0,-3-16 11,-1 1-1,1-1 1,0 0-1,0 0 1,0 0-1,1-1 1,0 1-1,0-1 1,1 0-1,0 0 1,-1 0-1,1-1 1,1 0-1,-1 0 1,1 0-1,0 0 1,0-1-1,0 0 1,0 0-1,0-1 1,1 0-1,-1 0 1,1 0-1,8 1 1,-5-3 3,-1 1-16,-1-1-1,1 1 1,-1 1 0,0 0 0,1 0 0,8 4-1,-14-5 7,-1 0 0,0 1-1,0-1 1,0 1 0,1 0-1,-2-1 1,1 1 0,0 0-1,0 0 1,0 0 0,-1 0-1,0 1 1,1-1 0,-1 0 0,0 1-1,0-1 1,0 1 0,0-1-1,0 1 1,-1-1 0,1 1-1,-1 0 1,0-1 0,0 6-1,0 15-1,0-16 9,-1 0-1,1 0 1,1-1-1,-1 1 1,1 0-1,0 0 1,1-1-1,-1 1 1,1-1-1,4 10 1,-5-15 6,0-1 0,0 1 0,0 0 0,0-1 0,0 1 1,0-1-1,0 0 0,0 1 0,0-1 0,0 0 0,0 1 1,1-1-1,-1 0 0,0 0 0,0 0 0,0 0 0,0 0 1,0 0-1,0 0 0,0-1 0,1 1 0,-1 0 0,0-1 1,0 1-1,0 0 0,0-1 0,0 0 0,0 1 0,0-1 1,-1 1-1,3-2 0,34-25 173,-31 23-165,31-24 0,71-55 97,-93 70-89,-1 0 0,-1-1 0,0 0 0,19-29 1,-31 42-15,0 0 1,0-1 0,0 1 0,0 0 0,0-1-1,-1 1 1,1-1 0,-1 1 0,1-1-1,-1 1 1,1-1 0,-1 1 0,0-1 0,0 0-1,1 1 1,-1-1 0,-1-2 0,1 4-10,-1-1 1,1 1-1,0-1 1,-1 1-1,1-1 1,-1 1-1,0 0 1,1-1 0,-1 1-1,1 0 1,-1 0-1,1-1 1,-1 1-1,0 0 1,1 0-1,-1 0 1,0 0-1,1-1 1,-1 1 0,0 0-1,1 0 1,-1 0-1,1 1 1,-1-1-1,0 0 1,1 0-1,-2 1 1,-5 0-27,0 1 0,1 1 0,-1-1 0,1 1 0,0 0 0,-9 7 0,6-4 13,1 1-1,0 0 0,0 0 1,1 1-1,0 0 0,0 1 0,1-1 1,-9 19-1,13-25 15,1 1 1,-1-1-1,1 1 0,0 0 1,0 0-1,0-1 0,1 1 0,-1 0 1,1 0-1,0 0 0,-1 0 1,1 0-1,0 0 0,1 0 1,-1 0-1,0 0 0,1-1 1,0 1-1,0 0 0,0 0 0,0 0 1,0-1-1,0 1 0,1-1 1,-1 1-1,1-1 0,0 1 1,-1-1-1,1 0 0,0 0 0,1 0 1,-1 0-1,0 0 0,0 0 1,1-1-1,-1 1 0,5 1 1,0 0 2,1 0 1,-1-1 0,1 0 0,0 0-1,0 0 1,0-1 0,0-1 0,0 1-1,0-1 1,1-1 0,-1 1-1,0-1 1,0-1 0,14-3 0,6-4 16,0-1 1,44-22-1,-53 22 11,0-1-1,0 0 1,-1-2-1,-1 0 1,0-1-1,-1-1 1,-1 0 0,0-1-1,-1-1 1,21-33-1,-29 42 7,-1-1 0,-1 0 0,1-1-1,-1 1 1,-1-1 0,0 0 0,0 1-1,-1-1 1,0-1 0,0 1-1,-2 0 1,1 0 0,-1-1 0,0 1-1,-1 0 1,-1 0 0,1 0 0,-2 0-1,1 0 1,-1 0 0,-1 0 0,0 1-1,0 0 1,-1-1 0,-5-7 0,9 16-32,1 1 0,0-1 1,0 1-1,0 0 0,0-1 1,-1 1-1,1 0 1,0-1-1,0 1 0,-1 0 1,1 0-1,0-1 0,-1 1 1,1 0-1,0 0 1,-1-1-1,1 1 0,0 0 1,-1 0-1,1 0 0,0 0 1,-1-1-1,1 1 0,0 0 1,-1 0-1,1 0 1,-1 0-1,1 0 0,0 0 1,-1 0-1,1 0 0,-1 0 1,1 0-1,-1 0 1,-8 14 2,-2 32-72,9-38 82,-7 43-40,2 0 0,2 1 0,2 0 0,6 80 0,-2-122 20,1 0-1,-1 1 1,2-1 0,0-1-1,0 1 1,0 0 0,1-1-1,1 1 1,0-1-1,0-1 1,9 13 0,-11-18-59,-1 0 1,1-1 0,-1 0 0,1 0 0,0 1-1,-1-2 1,1 1 0,0 0 0,1 0-1,-1-1 1,0 0 0,0 0 0,1 0 0,-1 0-1,5 1 1,-3-2-148,-1 0 1,0-1-1,1 1 1,-1-1-1,0 0 0,1 0 1,-1 0-1,0-1 0,0 1 1,0-1-1,0 0 0,0 0 1,0-1-1,-1 1 1,4-4-1,15-13-3644,-2-6-4155,-1-3-3301</inkml:trace>
</inkml:ink>
</file>

<file path=ppt/ink/ink8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8:59.43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20 13 17764,'-5'0'3008,"-3"0"-2239,3 0-121,3 2 136,4-2-88,0-2-216,6 2-184,0-2-152,9 2-64,8-4 24,13 2-32,-1-1-72,11 1-120,-3 4-456,-4 3-1032,-9 6-2497,-3 0-6665</inkml:trace>
</inkml:ink>
</file>

<file path=ppt/ink/ink8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8:59.89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205 274 14395,'20'-58'8094,"-17"48"-7360,-1 0 1,0 1-1,0-1 1,-1-15 0,-1 22-698,0 0 1,0 0 0,0 0-1,0 0 1,-1 0-1,1 0 1,-1 0 0,0 0-1,0 0 1,0 1 0,0-1-1,0 0 1,-1 1 0,1-1-1,-1 1 1,0-1 0,1 1-1,-1 0 1,0 0-1,0 0 1,-1 0 0,1 0-1,0 0 1,-1 0 0,1 1-1,-1-1 1,0 1 0,1 0-1,-1 0 1,0 0 0,0 0-1,0 0 1,0 1-1,1-1 1,-1 1 0,0 0-1,0 0 1,0 0 0,-5 0-1,1 2-41,-1-1 0,1 1 0,-1 0 0,1 0 0,0 1 0,0 0 0,0 0 0,0 0 0,1 1 0,-1 0 0,1 1 0,0-1-1,0 1 1,0 1 0,1-1 0,0 1 0,-9 12 0,10-13-6,1 1 0,-1 0 0,1-1 0,0 2 0,0-1 0,1 0 0,0 0-1,0 1 1,-1 9 0,2-13 2,1 1-1,0 0 1,0 0-1,0-1 1,0 1-1,1 0 1,0-1-1,-1 1 1,1-1-1,1 1 1,-1-1-1,0 1 1,1-1-1,0 0 1,0 1-1,0-1 1,3 4 0,-3-5 6,1 0 0,0-1 1,0 1-1,-1-1 0,1 1 0,0-1 1,0 0-1,0 0 0,1 0 1,-1 0-1,0-1 0,0 1 1,0-1-1,1 0 0,-1 0 1,0 0-1,0 0 0,0 0 1,1-1-1,-1 0 0,0 1 1,0-1-1,0 0 0,0-1 1,0 1-1,4-3 0,9-3-7,0-1 0,0-1-1,18-13 1,-17 8 25,0-1 0,19-20 0,-17 16 12,-20 21-45,-1 1-1,1 0 1,0 0 0,0 0 0,0 0 0,1 0-1,-1 0 1,1 1 0,-1-1 0,1 0-1,0 0 1,0 0 0,1 0 0,-1 0 0,1 1-1,-1-1 1,3 5 0,-2-4 22,0 0-1,0 0 1,0 0 0,1 0 0,-1 0-1,1 0 1,0-1 0,1 1 0,-1 0-1,0-1 1,1 0 0,0 1 0,0-1-1,5 4 1,-4-5-3,-1-1 0,1 0 0,0 0 0,0 0 0,0-1 1,-1 1-1,1-1 0,0 0 0,0 0 0,0 0 0,0-1 0,0 1 0,-1-1 0,1 0 0,0 0 0,6-2 0,62-31 27,-55 25-24,67-42 27,-65 38-24,-20 14-17,0-1-1,1 1 0,-1-1 0,0 1 0,1-1 0,-1 1 0,1-1 0,-1 1 0,1-1 0,-1 1 0,1 0 0,-1-1 0,1 1 0,-1 0 0,1 0 0,0-1 1,0 1-1,-1 0 0,1 0 0,0 0 0,0-1 0,0 1 0,0 0 0,0 0 0,0 0 0,0-1 0,0 1 0,0 0 0,0 1 0,1 0 6,0 0 1,0 0-1,0-1 0,0 1 0,0 0 0,0 0 1,1 0-1,-1-1 0,1 1 0,-1-1 0,3 2 1,0 1 7,1-1 1,-1 0 0,1 0 0,0 0 0,0-1-1,0 1 1,0-1 0,0 0 0,9 1-1,-7-2 7,-1 0 0,1-1 0,0 0 0,0-1 0,-1 1 0,1-1 0,0 0 0,-1-1 0,1 0 0,-1 0-1,1 0 1,-1-1 0,0 0 0,0 0 0,0 0 0,0-1 0,-1 0 0,1 0 0,-1 0 0,0-1 0,8-9-1,-10 11-15,0 0-1,0 0 0,0 0 0,0 1 1,1-1-1,0 1 0,-1 0 0,1 0 1,0 0-1,0 1 0,0 0 0,0-1 0,8 0 1,65-6-18,-24 4-20,-13-6 31,31-5 34,-67 14-32,-1 1-1,1 0 0,0 0 1,-1 0-1,1 0 0,-1 0 1,1 1-1,-1 0 0,1-1 1,-1 1-1,0 1 0,1-1 1,-1 0-1,0 1 0,6 4 1,1 6-16,-9-12 29,-1 1 0,0 0 0,1-1 0,-1 1 0,1-1 0,-1 1 0,0-1 0,1 1 0,0-1 0,-1 1 0,1-1 0,-1 1 0,1-1 0,-1 0 0,1 1 1,0-1-1,-1 0 0,1 1 0,0-1 0,-1 0 0,1 0 0,0 0 0,0 0 0,-1 0 0,1 0 0,0 0 0,-1 0 0,1 0 0,0 0 0,0 0 0,-1 0 0,1 0 1,0-1-1,-1 1 0,1 0 0,0-1 0,-1 1 0,1 0 0,-1-1 0,1 1 0,0-1 0,0 0 0,127-53-305,-111 46-843,-2-1-1,30-22 1,-28 14-2705,-6-3-4641,-8 1-2369</inkml:trace>
</inkml:ink>
</file>

<file path=ppt/ink/ink8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9:00.25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120 18 21781,'-5'-5'1880,"-5"1"-400,-1 0-247,-2 1-361,4 2-264,-1 1-200,7 0-152,-2 3-128,3-3-32,2 1-88,0 1-48,2 1 16,-2 5-128,0 5-216,-7 6-544,-1 2-1305,-8 8-3392,-6 5-8138</inkml:trace>
</inkml:ink>
</file>

<file path=ppt/ink/ink8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9:01.56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0 468 6049,'6'7'19983,"4"-28"-20754,174-269 1310,-177 279-499,2 0 62,-1 0 115,-11 13-108,7 19-280,0-10 341,-3-13 541,3-6-675,1 1 0,0-1 0,0 1 1,12-13-1,3-5 24,-13 15-65,0 1 0,1 0-1,0 0 1,18-15 0,-24 22-4,0 0 1,0 1-1,0-1 1,1 1-1,-1 0 0,0 0 1,0 0-1,1 0 1,-1 0-1,1 0 0,-1 0 1,1 1-1,-1-1 1,1 1-1,0 0 0,-1 0 1,1 0-1,-1 0 1,1 0-1,0 1 0,-1-1 1,1 1-1,-1-1 1,1 1-1,-1 0 0,1 0 1,-1 0-1,0 0 1,3 3-1,21 9-56,-22-12 67,0 1 1,0-1-1,1 1 1,-1 0-1,-1 1 1,1-1-1,0 1 0,-1-1 1,1 1-1,-1 0 1,6 7-1,-13-24 342,3 9-316,0 1 0,-1 0 0,1 0 1,-1 0-1,0 0 0,0 0 1,0 0-1,-4-5 0,5 8-36,-1-1-1,1 1 1,-1 0 0,1 0-1,-1 0 1,0 0-1,0 0 1,1 1 0,-1-1-1,0 0 1,0 1 0,0 0-1,0-1 1,0 1-1,0 0 1,0 0 0,0 0-1,0 0 1,0 0-1,0 0 1,1 1 0,-1-1-1,0 1 1,0-1 0,-3 2-1,-10 4-12,1 1-1,0 0 0,1 1 1,0 1-1,0 0 1,0 0-1,1 2 0,1-1 1,0 2-1,0-1 1,1 1-1,1 1 0,0 0 1,0 0-1,2 1 0,-1 0 1,2 0-1,0 0 1,-7 27-1,12-36 21,-1 1 0,2 0-1,-1-1 1,0 1 0,1 0-1,0-1 1,1 1 0,-1 0 0,1-1-1,0 1 1,0-1 0,1 1-1,0-1 1,0 1 0,0-1 0,0 0-1,1 0 1,0 0 0,7 9-1,-6-11 2,0 1-1,0-1 0,0 1 1,1-1-1,-1 0 0,1-1 0,0 1 1,0-1-1,0 0 0,0 0 1,0-1-1,0 0 0,1 1 0,-1-2 1,0 1-1,1-1 0,-1 1 1,1-1-1,-1-1 0,0 1 0,6-2 1,18-4 15,-1-1 0,0-2 0,0 0 0,-1-2 0,-1-1 0,0-1 1,0-1-1,-1-1 0,-1-2 0,-1 0 0,23-23 0,-13 1 0,-31 37-1,0 0-1,-1 0 0,1-1 0,-1 1 0,0-1 0,0 1 0,0-1 0,0 1 1,0-1-1,0 0 0,-1 1 0,1-1 0,-1 0 0,0 0 0,0-4 0,0 7-12,0-1-1,-1 1 1,1 0-1,0 0 1,-1 0-1,1 0 0,0 0 1,-1 0-1,1 0 1,0 0-1,-1 0 0,1 0 1,0 0-1,-1 0 1,1 0-1,0 0 0,-1 0 1,1 0-1,0 0 1,-1 0-1,1 0 0,0 0 1,-1 1-1,1-1 1,0 0-1,0 0 0,-1 0 1,1 1-1,0-1 1,0 0-1,-1 0 0,1 1 1,0-1-1,0 0 1,0 0-1,-1 1 1,1-1-1,0 0 0,0 1 1,0-1-1,0 0 1,0 1-1,0 0 0,-11 13-43,8-7 38,0 0-1,1 0 1,0 1 0,0-1 0,1 0-1,0 1 1,0-1 0,1 1-1,0-1 1,0 0 0,1 1-1,0-1 1,0 1 0,0-1-1,1 0 1,1 0 0,-1 0-1,1 0 1,0 0 0,0 0-1,9 11 1,-10-14 7,1 0 0,-1-1 0,1 1 0,0-1 0,0 1 0,1-1 1,-1 0-1,0-1 0,1 1 0,0 0 0,0-1 0,0 0 0,0 0 0,0 0 0,0 0 0,0-1 0,0 0 0,1 0 1,-1 0-1,1 0 0,-1-1 0,1 1 0,-1-1 0,1 0 0,-1-1 0,1 1 0,-1-1 0,0 0 0,1 0 1,-1 0-1,0 0 0,1-1 0,-1 0 0,0 0 0,0 0 0,7-5 0,1-2 5,-1 0 1,0 0-1,0-1 0,-1 0 0,0-1 0,-1 0 1,0 0-1,-1-1 0,0 0 0,0-1 0,-2 0 1,0 0-1,0 0 0,5-22 0,-14 59-80,0 0 0,2 1-1,1 24 1,0-42 76,0-1-1,1 1 1,0 0-1,0-1 1,0 1 0,1-1-1,0 1 1,0-1-1,0 0 1,1 0-1,0 0 1,0 0 0,1 0-1,0-1 1,0 1-1,0-1 1,5 5-1,-6-9 1,-1 1-1,1-1 1,0 0-1,0 0 1,-1-1-1,1 1 1,0 0-1,0-1 0,0 0 1,0 0-1,-1 0 1,1 0-1,0 0 1,0 0-1,0-1 0,0 1 1,-1-1-1,1 0 1,0 0-1,0 0 1,-1 0-1,1 0 1,4-3-1,7-5 3,0 0 0,23-19 0,-33 24-9,25-21 43,-1-2 0,-1 0-1,-2-2 1,-1-1 0,22-35 0,-40 57-8,-4 13-177,4 19-11,-1-14 173,3 5-20,0 0 0,-2 1 0,1-1 0,-2 1 1,6 26-1,-11-38 5,1 0 0,-1-1 1,0 1-1,0 0 0,0-1 1,-1 1-1,1 0 0,-1-1 1,0 1-1,0 0 0,0-1 0,0 1 1,-1-1-1,1 0 0,-1 1 1,0-1-1,0 0 0,0 0 1,-1 0-1,1-1 0,-1 1 1,1 0-1,-1-1 0,0 1 1,0-1-1,0 0 0,0 0 1,0 0-1,-1-1 0,1 1 0,-6 1 1,-2 1 71,0 0 0,-1 0 0,0-1 0,0-1 1,1 0-1,-20 1 0,28-3-142,0 0 0,1 0-1,-1-1 1,0 1 0,0-1 0,0 1 0,1-1 0,-1 0-1,0 0 1,1 0 0,-1-1 0,1 1 0,-1-1 0,-2-2-1,3 3-197,1-1-1,-1 0 0,1 0 0,0 0 0,-1 0 1,1 0-1,0-1 0,0 1 0,1 0 0,-1 0 1,0-1-1,1 1 0,0-1 0,-1 1 0,1 0 0,0-1 1,0 1-1,0-1 0,0 1 0,1-3 0,2-9-6760,2-1-4836</inkml:trace>
</inkml:ink>
</file>

<file path=ppt/ink/ink8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9:01.91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63 94 21405,'-3'-16'1016,"2"9"-428,0-1 0,0 1 1,-1-1-1,0 1 0,0 0 0,-1-1 1,0 1-1,-7-11 0,14 77-430,1-15-228,-3 1 0,-2-1 0,-2 1 1,-1-1-1,-3 1 0,-17 65 1,22-102-232,-10 55-794,11-60 519,0 1 1,0-1-1,0 0 1,1 1-1,-1-1 1,1 0-1,0 1 1,0-1-1,1 4 1</inkml:trace>
</inkml:ink>
</file>

<file path=ppt/ink/ink8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9:03.04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46 194 4009,'-37'4'11506,"37"-4"-11384,-1 0 0,1 0-1,-1 0 1,1 1 0,-1-1 0,1 0-1,0 0 1,-1 0 0,1 1 0,-1-1-1,1 0 1,0 1 0,-1-1 0,1 0-1,0 1 1,-1-1 0,1 0 0,0 1-1,0-1 1,-1 1 0,1-1 0,0 0-1,0 1 1,0-1 0,-1 1 0,1 0-1,0 0 3,1 0 0,-1 0 0,1 1 0,-1-1 0,1 0 0,-1 0 0,1 0 0,0 0-1,-1 0 1,1-1 0,0 1 0,0 0 0,0 0 0,0 0 0,0-1 0,1 2-1,1 0 6,0-1-1,0 1 1,0-1-1,1 0 0,-1 0 1,0 0-1,0 0 0,1-1 1,-1 1-1,0-1 0,1 0 1,-1 0-1,4-1 0,50-6 418,-41 4-384,55-11 191,82-28 0,-64 16-219,-87 25-131,1 0 0,-1 0-1,0 1 1,0-1 0,1 1 0,-1 0-1,0-1 1,1 1 0,-1 0-1,0 0 1,1 1 0,2-1 0,-5 1 3,1 0 0,-1 0 0,1 0 0,-1 0 0,1 0 0,-1 0 0,0 0 0,0 0 0,1 0 0,-1 0 0,0 0 0,0 0 0,0 0 0,0 0 0,0 0 0,0 0 0,0 0 0,-1 0 0,1 0 0,0 0 0,0 0 0,-1 0 0,1 0 0,-1 0 0,1 0 0,-1 0 0,1 0 0,-2 1 0,-14 33 222,12-28-202,0 0 1,0 0 0,1 0-1,0 0 1,0 1 0,0-1-1,1 1 1,1 0 0,-1-1-1,1 1 1,1 0 0,0 14-1,0-21-15,0 0-1,0 0 0,1 0 1,-1 0-1,0 0 0,1 0 0,-1-1 1,1 1-1,-1 0 0,1 0 1,0 0-1,-1 0 0,1-1 1,0 1-1,-1 0 0,1-1 0,0 1 1,0-1-1,0 1 0,0-1 1,0 1-1,-1-1 0,1 1 0,0-1 1,2 1-1,28-5 298,27-24 87,-57 27-392,6-2 25,-2-1 0,1 0 0,0 0 0,-1-1 1,0 0-1,0 0 0,0 0 0,-1 0 0,1-1 0,-1 1 0,-1-1 0,1 0 1,2-7-1,-5 10-23,0 0 0,0 0 0,-1 0 0,1 0 0,-1 0 0,0 0 0,0 0 0,0 0 0,0 0 0,0 0 0,-1 0 0,0 0 0,1 0 0,-1 0 0,0 0 0,0 0 0,-1 0 0,1 1 0,0-1 0,-1 1 0,0-1 0,0 1 0,1-1 0,-1 1 0,-1 0 0,1 0 0,0 0 0,0 0 0,-1 0 0,1 0 0,-1 1 0,-3-2 0,-1 0-17,1 0 1,-1 1-1,0 0 0,0 0 1,0 1-1,0-1 1,0 2-1,0-1 1,0 1-1,-10 0 1,13 1 1,1-1 0,-1 1 0,0-1 1,0 1-1,0 0 0,1 1 0,-1-1 1,0 1-1,-4 2 0,7-3 6,-1 0 0,1 0-1,0 0 1,0 0 0,-1 0-1,1 1 1,0-1 0,0 0-1,0 1 1,0-1-1,1 1 1,-1-1 0,0 1-1,0-1 1,1 1 0,-1 0-1,1-1 1,0 1 0,-1 0-1,1-1 1,0 4 0,0-3 2,0 0 1,0 0-1,1 0 1,-1 0-1,0 0 1,1-1-1,0 1 1,-1 0-1,1 0 1,0 0-1,0 0 1,0-1-1,0 1 1,0-1-1,0 1 1,0 0-1,1-1 1,-1 0-1,1 1 0,-1-1 1,1 0-1,-1 0 1,1 0-1,0 0 1,0 0-1,-1 0 1,1 0-1,0-1 1,0 1-1,0-1 1,0 1-1,0-1 1,0 0-1,0 1 1,2-1-1,10 0 10,0 0 0,0 0 0,0-2 0,14-2 0,-9 1-9,-12 2 4,21-2-1,-1 0-1,1 2 1,41 3-1,-63-2-3,0 1 0,0 0 0,0 0 0,0 1 0,0-1 0,0 1 0,0 0 0,-1 1 0,1-1 0,-1 1 0,1 1 0,-1-1 0,0 0 0,0 1 0,-1 0 0,1 1 0,-1-1 0,0 1 1,0-1-1,-1 1 0,1 0 0,2 7 0,-1 9 25,-3-16 260,11-20-73,3-2-201,0 0 1,27-20 0,-35 30-21,1 0-1,0 1 1,0 1 0,1-1-1,-1 1 1,1 1 0,16-6-1,-25 11 4,0-1 0,0 0 0,0 0 0,0 0 0,-1 1 0,1-1-1,0 0 1,0 1 0,0-1 0,0 0 0,-1 1 0,1-1 0,0 1-1,-1 0 1,1-1 0,0 1 0,-1 0 0,1-1 0,-1 1 0,1 0-1,-1-1 1,1 1 0,-1 0 0,1 0 0,-1 0 0,0 0 0,1-1-1,-1 1 1,0 1 0,11 35-55,-8-23 72,-2-13-8,-1 1 0,1 0 0,0-1 0,-1 1 0,1-1 0,0 1 0,0-1 0,0 1 0,0-1 0,0 0 0,1 1 0,-1-1 0,0 0 0,0 0 0,1 0 1,-1 0-1,1 0 0,-1 0 0,1 0 0,-1-1 0,4 2 0,-1-2 4,-1 1-1,0-1 1,0 0 0,0 0-1,1-1 1,-1 1 0,0 0 0,0-1-1,0 0 1,0 0 0,5-2 0,9-5 24,-1-1 0,1 0 0,21-18 0,-16 11-16,-13 10-24,21-12-73,-30 18 82,1 0 1,-1 0 0,1-1-1,-1 1 1,1 0 0,-1 0-1,1 0 1,0 0-1,-1 0 1,1-1 0,-1 1-1,1 0 1,-1 0 0,1 1-1,0-1 1,-1 0 0,1 0-1,-1 0 1,1 0 0,-1 0-1,1 1 1,0-1 0,-1 0-1,1 0 1,-1 1 0,0-1-1,1 0 1,-1 1 0,1-1-1,-1 1 1,1-1-1,-1 1 1,0-1 0,1 0-1,-1 1 1,0-1 0,1 1-1,-1 0 1,0-1 0,0 1-1,0-1 1,0 1 0,1-1-1,-1 1 1,0-1 0,0 2-1,1 3 3,0-1 1,0 1-1,0-1 0,1 1 0,0-1 0,0 1 0,0-1 0,0 0 1,1 0-1,-1 0 0,1 0 0,0 0 0,1-1 0,-1 1 0,1-1 1,-1 0-1,5 3 0,-1-2 4,-1-1 0,1 0-1,-1 0 1,1 0 0,0-1 0,1 0 0,-1 0 0,0-1-1,0 0 1,10 0 0,0-1 3,-1-1 0,0 0 0,1-1 0,-1-1 0,0-1 0,0 0 0,0-1 0,0 0 0,18-11 0,-19 8 48,-1 0 1,0-1 0,-1-1 0,20-18 0,-29 24-41,-1 1 0,1-1 0,-1 0 1,0 1-1,0-1 0,0-1 0,-1 1 0,1 0 1,-1-1-1,0 1 0,0-1 0,-1 1 0,0-1 1,1 0-1,-1 0 0,-1 0 0,1 0 0,-1 1 1,0-11-1,0 15-13,0-1 0,0 1 1,0-1-1,0 1 0,-1 0 1,1-1-1,0 1 0,0-1 1,0 1-1,0-1 0,0 1 1,-1 0-1,1-1 1,0 1-1,0-1 0,-1 1 1,1 0-1,0-1 0,-1 1 1,1 0-1,0-1 0,-1 1 1,1 0-1,0 0 0,-1-1 1,1 1-1,-1 0 0,1 0 1,0 0-1,-1-1 0,1 1 1,-1 0-1,1 0 0,-1 0 1,-16 8-20,-13 22-82,29-30 100,-9 13-14,-1 0-1,2 0 0,0 1 1,-8 16-1,15-25-7,0-1 0,-1 1-1,2-1 1,-1 1 0,1 0-1,-1 0 1,1 0 0,1 0 0,-1 0-1,1 0 1,0 0 0,0 0-1,0 0 1,1 0 0,-1 0 0,1 0-1,3 8 1,-2-10 5,0 0 1,1 0-1,-1 0 0,1 0 1,0 0-1,-1-1 1,1 1-1,0-1 0,1 0 1,-1 0-1,0 0 0,0 0 1,1-1-1,-1 1 0,1-1 1,0 0-1,-1 0 1,1 0-1,6 0 0,10 2 3,-1-1 0,27-1-1,-39-1 7,19-2-7,0-1 1,0-1-1,0-1 0,0-1 1,-1-2-1,0 0 0,-1-2 1,0 0-1,0-2 0,-1-1 1,40-29-1,-59 39 25,0 0 0,0 0 0,-1 0 0,0 0 0,1-1 0,-1 1 0,0-1 0,-1 0 0,1 0 0,-1 0 1,1 0-1,-1 0 0,0 0 0,-1-1 0,1 1 0,-1-1 0,0 0 0,1-6 0,-2-1 54,-1-1 0,0 0 0,0 1 0,-1 0 0,-6-20 0,8 32-80,1 0 0,0 0 0,0 0 0,-1 0 0,1 0-1,0 0 1,0 0 0,-1 0 0,1 1 0,0-1 0,0 0-1,-1 0 1,1 1 0,0-1 0,-1 1 0,1-1 0,0 1-1,-1-1 1,1 1 0,-1-1 0,1 1 0,-1-1 0,1 1-1,-1 0 1,1 0 0,23 21-75,-21-17 62,0 0 0,0 1 0,-1-1 1,1 1-1,-1 0 0,-1-1 0,1 1 0,-1 0 0,0 0 1,0 0-1,0 0 0,-1 1 0,0-1 0,-1 0 0,1 0 1,-3 11-1,1 45-137,2-61 166,0 1 0,0 0 0,0-1-1,1 1 1,-1-1 0,0 1 0,1-1 0,-1 1 0,1-1 0,0 1 0,0-1 0,-1 0 0,1 1 0,0-1-1,0 0 1,0 0 0,0 1 0,0-1 0,1 0 0,-1 0 0,0 0 0,0 0 0,1-1 0,-1 1 0,3 1-1,-1-1 8,0-1 0,1 1-1,-1-1 1,0 0-1,0 0 1,0 0-1,1 0 1,-1-1-1,0 1 1,0-1-1,0 0 1,4-1 0,5-3 21,0 0 0,0-1 0,0-1 0,-1 0 0,13-10 0,-6 1 136,-1-2 0,0 0-1,-2-1 1,0-1 0,-1 0-1,-1-1 1,17-37 0,-22 34 63,-8 22-174,1 7-51,0 8-69,0 17 67,0 0 1,-3-1 0,-8 54 0,3-34 0,7-43-134,-2 1 0,1-1 0,-1 0-1,0 0 1,0 0 0,-1-1 0,1 1-1,-1-1 1,-1 1 0,1-1 0,-1 0-1,0 0 1,0 0 0,0-1 0,-1 1-1,1-1 1,-1 0 0,0-1 0,-11 7 0,-4 0-1607,-2 0 0,1-1 1,-45 11-1,61-18 1334,-46 12-11427</inkml:trace>
</inkml:ink>
</file>

<file path=ppt/ink/ink8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5:55.125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313 280 2152,'33'-83'10247,"-23"60"-8339,0 0 1,-1-1 0,-2-1-1,8-42 1,-15 66-1848,1-1 0,-1 1 0,0 0 0,0-1-1,-1 1 1,1 0 0,0 0 0,0-1 0,-1 1 0,1 0 0,0 0 0,-1-1 0,1 1-1,-1 0 1,0 0 0,1 0 0,-1 0 0,0 0 0,0 0 0,0 0 0,0 0-1,1 0 1,-1 0 0,-1 0 0,1 0 0,0 1 0,0-1 0,0 0 0,0 1 0,0-1-1,-1 1 1,1 0 0,0-1 0,0 1 0,-1 0 0,1 0 0,0-1 0,-1 1-1,1 0 1,0 0 0,0 1 0,-1-1 0,-1 0 0,-8 1-43,1 1 0,-1 0 1,1 0-1,-12 4 0,-4 3-34,0 1 1,0 1-1,-32 20 1,50-27 7,0 1 0,0 0-1,0 1 1,1 0 0,0 0 0,1 0 0,-1 1 0,1 0 0,0 0-1,1 1 1,-1-1 0,2 1 0,-9 17 0,12-21 6,1 0 1,-1 0-1,1 0 0,0 0 1,0-1-1,0 1 1,0 0-1,1 0 0,-1 0 1,1 0-1,0 0 0,0-1 1,1 1-1,-1 0 0,1-1 1,0 1-1,0-1 1,0 1-1,0-1 0,0 0 1,1 0-1,0 0 0,-1 0 1,1-1-1,0 1 1,0-1-1,6 4 0,10 6-4,0 0 0,1-1 0,34 13-1,-34-15 2,72 39-45,-84-43 40,0 0-1,-1 0 1,0 1 0,0 1-1,0-1 1,-1 1 0,0 0-1,0 1 1,4 7 0,-9-13-2,1 0 1,-1 1 0,0-1 0,0 1 0,-1-1 0,1 1 0,-1-1 0,1 1 0,-1-1 0,0 1 0,0-1 0,0 1 0,0 0 0,0-1 0,0 1 0,-1-1 0,1 1 0,-1-1 0,-1 4 0,0-1 1,-1 0 0,0 0-1,0-1 1,0 1 0,-1 0 0,1-1 0,-1 0 0,-6 6 0,-6 2 7,0 0 0,-1 0 0,-33 15-1,24-13 40,-2-2 0,-30 10 0,50-19-39,-1-1 1,0 0-1,0 0 0,0-1 1,0 0-1,0 0 1,0-1-1,-1 0 0,1-1 1,0 0-1,-10-2 0,17 2-132,-1 0-1,1 0 1,0 0-1,0 0 0,0 0 1,0 0-1,0-1 1,0 1-1,1-1 0,-1 1 1,0-1-1,1 0 0,-1 0 1,1 1-1,-1-1 1,1 0-1,0 0 0,0 0 1,0-1-1,0 1 1,-1-4-1,2 4-613,-1-1 0,1 0 0,-1 0 0,1 0 1,0 0-1,0 0 0,0 0 0,0 1 0,1-1 0,1-5 0,7-13-10240</inkml:trace>
</inkml:ink>
</file>

<file path=ppt/ink/ink8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5:55.483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35 65 14851,'-11'-60'8070,"9"56"-6712,2 7-458,4 33-854,1 21 17,-3-1 0,-2 1 0,-2-1 0,-12 63 0,-3 109-162,17-226 376,2 24-3059</inkml:trace>
</inkml:ink>
</file>

<file path=ppt/ink/ink8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5:56.095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157 206 5801,'-48'8'8272,"-61"11"37,263-35-6299,-52-9-1904,-1-4-1,178-77 1,-270 102-57,-1 0-1,1-1 1,-1 0-1,11-9 1,-70 24-57,37-5-1,-1 1 0,1 1-1,1 1 1,-1 0 0,1 1 0,1 0-1,-1 0 1,2 2 0,-1-1 0,-9 14 0,19-22 6,0 1 1,-1-1-1,1 1 1,0 0-1,1 0 1,-1 0-1,0 0 1,1 0 0,0 0-1,0 0 1,0 1-1,0-1 1,0 0-1,1 1 1,-1-1-1,1 0 1,0 1-1,0-1 1,0 1 0,1-1-1,-1 0 1,1 1-1,-1-1 1,1 0-1,0 1 1,1-1-1,-1 0 1,1 0-1,-1 0 1,1 0-1,0 0 1,0 0 0,0-1-1,0 1 1,1-1-1,2 3 1,0 0 8,1 0 0,0-1 1,0 0-1,0 0 1,0 0-1,1-1 0,-1 0 1,1 0-1,0-1 0,0 0 1,0 0-1,0 0 1,0-1-1,1 0 0,-1-1 1,8 0-1,10-2 26,-1-2-1,1 0 1,-1-2-1,-1-1 1,1 0-1,31-16 1,-43 17 9,0 0 1,0-1 0,-1 0 0,0-1 0,0 0-1,-1 0 1,0-1 0,0-1 0,-1 0-1,0 0 1,-1-1 0,0 0 0,8-16-1,-10-4 324,-8 16-35,2 14-321,0 1 1,0 0 0,0 0 0,0-1-1,-1 1 1,1 0 0,0 0-1,0 0 1,0-1 0,-1 1 0,1 0-1,0 0 1,0 0 0,0 0-1,-1-1 1,1 1 0,0 0-1,0 0 1,-1 0 0,1 0 0,0 0-1,0 0 1,-1 0 0,1 0-1,0 0 1,-1 0 0,1 0 0,0 0-1,0 0 1,-1 0 0,1 0-1,0 0 1,0 0 0,-1 0-1,1 0 1,0 0 0,0 0 0,-1 1-1,1-1 1,0 0 0,-2 3-59,2-1 1,-1 0-1,0 1 1,0-1 0,1 1-1,0-1 1,-1 1-1,1-1 1,0 1 0,0-1-1,1 5 1,-2 4 5,-32 390-49,29-360 70,2 0 0,2 1 0,1-1 0,2 0 0,9 41 0,-3-52-595,-5-23-244,-7-21 263,-32-124 480,14 65 514,3-1 0,4-1 0,-10-139 0,25 197-365,0 1 0,1 0 0,0-1 0,2 1 0,0 0 0,0 0 0,2 0 0,8-17 0,-12 28-49,0 0-1,1 0 0,-1 0 0,1 1 1,0-1-1,1 1 0,-1 0 0,1-1 1,0 2-1,0-1 0,0 0 0,0 1 1,1 0-1,0 0 0,-1 0 1,1 0-1,0 1 0,0 0 0,0 0 1,1 0-1,-1 1 0,0 0 0,1 0 1,-1 0-1,1 0 0,-1 1 0,0 0 1,7 1-1,-7 0-3,-1-1 0,1 1 1,-1 1-1,1-1 0,-1 1 0,0 0 0,1 0 0,-1 0 1,0 0-1,0 1 0,0 0 0,-1 0 0,1 0 0,-1 0 1,0 0-1,1 1 0,-1-1 0,-1 1 0,1 0 0,-1 0 1,1 0-1,-1 0 0,0 1 0,0-1 0,-1 1 0,0-1 1,1 1-1,0 8 0,-1-6 15,-1 0 0,1 1 0,-1-1 0,-1 0 0,1 0 0,-1 0 0,0 1 0,-1-1 0,0 0 0,0-1-1,0 1 1,-1 0 0,0-1 0,0 1 0,-1-1 0,0 0 0,0 0 0,-7 7 0,3-4 10,-1-1-1,-1 0 1,1 0-1,-1-1 1,-1-1-1,1 1 0,-1-2 1,0 1-1,-1-2 1,1 1-1,-1-2 1,-19 5-1,31-8-76,-1 0-1,0 0 1,1 0-1,-1 0 1,0 1-1,1-1 1,-1 0-1,0 0 1,1 0-1,-1-1 1,0 1-1,1 0 1,-1 0-1,1 0 1,-1 0-1,0-1 1,1 1-1,-1 0 1,1 0-1,-1-1 1,0 1-1,1 0 1,-1-1-1,1 1 1,-1-1 0,1 1-1,0-1 1,-1 1-1,1-1 1,-1 1-1,1-1 1,0 1-1,-1-1 1,1 0-1,0 0 1,-1-1-730,1 1 1,0-1-1,1 0 0,-1 1 1,0-1-1,0 1 1,1-1-1,-1 0 0,1 1 1,-1-1-1,1 1 1,0 0-1,-1-1 1,2-1-1,9-13-8754</inkml:trace>
</inkml:ink>
</file>

<file path=ppt/ink/ink8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5:56.468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80 63 16211,'-1'0'307,"0"-1"-1,1 0 0,-1 1 0,0-1 0,1 0 1,-1 0-1,0 1 0,1-1 0,-1 0 0,1 0 1,-1 0-1,1 0 0,0 0 0,-1 0 0,1 0 0,0 0 1,0 0-1,-1 1 0,1-1 0,0 0 0,0 0 1,0 0-1,0 0 0,1 0 0,-1 0 0,0 0 0,0 0 1,1-2-1,0 1-168,0 1 0,1-1-1,-1 0 1,1 1 0,-1-1 0,1 1 0,-1 0 0,1-1 0,0 1 0,0 0-1,0 0 1,3-1 0,3-1-230,-1 0 0,1 0 0,0 1 0,1 0 0,-1 1 0,9-1 0,-14 2 89,1 0 0,-1 0 0,1 0 0,-1 0 0,1 1 0,-1 0 0,0-1-1,1 1 1,-1 0 0,0 1 0,0-1 0,0 1 0,0-1 0,0 1 0,0 0 0,0 0 0,0 0 0,-1 0 0,1 1 0,-1-1 0,1 1 0,-1 0 0,0-1-1,0 1 1,-1 0 0,1 0 0,0 0 0,-1 1 0,0-1 0,0 0 0,0 0 0,1 7 0,-1-3-3,0 0 0,-1 1 1,0-1-1,0 1 0,-1-1 0,0 1 0,0-1 1,-1 1-1,0-1 0,0 0 0,0 0 0,-1 0 1,0 0-1,-6 8 0,-18 22 75,-1 0-1,-3-2 1,-53 48 0,33-33-19,50-47 78,8-3 32,23-8 190,38-16 2,-68 24-353,56-19-114,92-18 0,-7 16-7197,-105 16-881,-1-1-3429</inkml:trace>
</inkml:ink>
</file>

<file path=ppt/ink/ink8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5:56.844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22 68 18956,'-5'-4'2713,"2"-1"-1105,-7-3-280,8 3-280,1 2-319,1-5-241,1 1-200,1 2-152,1 0-104,4 1-88,-4 0-72,7-2-280,-6 4-568,6 1-1169</inkml:trace>
  <inkml:trace contextRef="#ctx0" brushRef="#br0" timeOffset="1">62 321 18604,'-59'0'9713,"85"-6"-8989,-18 2-3586</inkml:trace>
</inkml:ink>
</file>

<file path=ppt/ink/ink8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5:57.891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449 67 12971,'0'15'8075,"5"32"-8472,-3-37 1167,-2 12 550,-9-44 1389,-9-18-2183,16 38-506,-8-11 70,0 1 0,0 0 0,-1 1 0,-21-18 0,28 27-95,1-1 0,0 1-1,0 0 1,-1 0 0,0 1-1,1-1 1,-1 1-1,0 0 1,1 0 0,-1 0-1,0 0 1,0 1-1,0 0 1,0-1 0,0 1-1,0 1 1,1-1-1,-1 1 1,0-1 0,0 1-1,0 0 1,1 0-1,-1 1 1,0-1 0,-3 3-1,-8 5-10,1 1 1,0 0-1,1 1 0,1 1 0,-1 0 0,2 1 0,0 0 0,0 0 0,1 2 0,-9 16 0,-6 16-14,-39 97-1,60-131 25,0 0-1,0 0 1,1 0-1,1 1 0,0-1 1,0 1-1,2-1 1,0 1-1,0-1 1,1 1-1,1-1 1,5 21-1,-5-27 4,0-1-1,1 1 1,0 0 0,0-1 0,0 1-1,1-1 1,0 0 0,0 0 0,0-1-1,1 1 1,0-1 0,0 0 0,1 0-1,-1-1 1,1 1 0,0-1 0,0-1-1,0 1 1,1-1 0,-1 0 0,1 0-1,0-1 1,0 0 0,13 2 0,1-1 4,0-2 0,0-1 0,0 0 0,0-2 0,0 0 0,0-2 0,-1 0 0,1-1 0,-1-1 0,0-1 0,-1 0 0,0-2 0,0 0 0,0-2 0,-1 0 0,-1 0 0,21-19 0,-31 22 20,0 1-1,0-1 1,-1-1-1,0 1 1,9-17-1,-13 21 3,1-1-1,-1 1 1,-1-1 0,1 0-1,-1 1 1,1-1 0,-1 0-1,-1 0 1,1 0 0,-1 0-1,0 0 1,0 0 0,-1-9-1,1 14-21,0-1 0,0 1 0,-1-1 0,1 0-1,0 1 1,0-1 0,-1 1 0,1-1 0,0 1 0,-1-1-1,1 1 1,0-1 0,-1 1 0,1-1 0,-1 1 0,1 0-1,0-1 1,-1 1 0,1 0 0,-1-1 0,1 1-1,-1 0 1,0 0 0,1-1 0,-1 1 0,1 0 0,-1 0-1,1 0 1,-1 0 0,0 0 0,1 0 0,-1 0 0,1 0-1,-1 0 1,0 0 0,1 0 0,-1 0 0,1 0 0,-1 0-1,1 1 1,-1-1 0,0 0 0,1 0 0,-1 1-1,1-1 1,-1 0 0,1 1 0,-1-1 0,1 0 0,0 1-1,-1-1 1,1 1 0,-1-1 0,1 1 0,0-1 0,-1 1-1,1 0 1,-25 28-175,21-22 167,0 0 0,0 0 0,1 1 0,0-1 0,1 1 0,-1 0 0,1 0 0,1 0 0,0 0 0,0 0 0,0 0 0,1 0 0,0 0 0,1 0 0,0 0 0,0 0 0,1 0 0,0 0 0,0 0 0,7 15 0,-7-18 3,0 0 0,1 0 0,-1 0 0,1 0 0,1 0-1,-1 0 1,1-1 0,-1 0 0,1 0 0,1 0 0,-1 0 0,0 0 0,1-1 0,0 0 0,0 0 0,0 0-1,0-1 1,0 1 0,1-1 0,-1 0 0,1-1 0,-1 1 0,1-1 0,-1-1 0,1 1 0,0-1 0,0 0-1,-1 0 1,1 0 0,6-2 0,-3 0 18,0 0 0,-1 0 0,1-1 1,-1 0-1,0-1 0,0 0 0,0 0 0,-1 0 0,0-1 0,1-1 0,-2 1 0,1-1 0,-1 0 0,1 0 1,-2-1-1,1 0 0,-1 0 0,0 0 0,0-1 0,-1 0 0,0 0 0,-1 0 0,1 0 0,-2 0 0,1-1 1,-1 1-1,0-1 0,-1 0 0,1-14 0,-2 23-15,0 0 1,0 0-1,0 0 0,0-1 1,0 1-1,0 0 1,0 0-1,0 0 0,1 0 1,-1 0-1,0 0 0,0 0 1,0-1-1,0 1 1,0 0-1,0 0 0,0 0 1,0 0-1,0 0 1,0-1-1,0 1 0,0 0 1,0 0-1,0 0 0,0 0 1,0 0-1,0 0 1,0-1-1,0 1 0,-1 0 1,1 0-1,0 0 0,0 0 1,0 0-1,0 0 1,0 0-1,0-1 0,0 1 1,0 0-1,0 0 0,0 0 1,-1 0-1,1 0 1,0 0-1,0 0 0,0 0 1,0 0-1,0 0 0,0 0 1,-1 0-1,1 0 1,0 0-1,0 0 0,0 0 1,0 0-1,0 0 0,-1 0 1,1 0-1,0 0 1,0 0-1,0 0 0,0 0 1,0 0-1,0 0 0,-1 0 1,1 0-1,0 0 1,0 0-1,0 0 0,-9 13-152,-6 20 5,13-26 145,1-1 1,-1 1 0,1 0 0,1-1-1,-1 1 1,1 0 0,0-1 0,1 1 0,0 0-1,0-1 1,0 1 0,1-1 0,2 8 0,-3-11 1,0-1 1,0 0-1,0 0 1,1-1 0,-1 1-1,1 0 1,-1 0-1,1-1 1,-1 1 0,1-1-1,0 1 1,0-1 0,0 0-1,0 0 1,0 1-1,4 0 1,-3-1 3,1 0 0,-1-1 1,1 0-1,-1 1 0,1-1 0,-1 0 0,1-1 1,-1 1-1,1-1 0,-1 1 0,0-1 1,1 0-1,-1-1 0,4-1 0,8-4 27,0 0 0,-1-1-1,-1-1 1,1-1 0,-1 1 0,-1-2-1,0 0 1,0-1 0,-1 0 0,-1 0-1,0-1 1,14-25 0,-25 42-57,-1 0 1,1 0-1,0 0 1,0 0-1,1 1 1,-1-1-1,1 0 1,0 1-1,0-1 1,0 0-1,0 1 1,1-1-1,0 0 1,0 0-1,0 0 1,0 1-1,1-1 1,-1 0-1,1-1 1,4 8-1,-3-6 23,0 0 0,0 0 1,1 0-1,-1 0 0,1-1 0,0 1 0,0-1 1,0 0-1,1 0 0,0-1 0,0 1 0,-1-1 1,2 0-1,-1-1 0,0 1 0,1-1 0,5 2 1,-4-3-14,0 1 1,0-2 0,0 1 0,-1-1 0,1 0 0,0-1 0,0 1 0,0-1-1,0-1 1,-1 1 0,1-1 0,0 0 0,-1-1 0,0 1 0,0-2-1,1 1 1,-2 0 0,1-1 0,0 0 0,5-6 0,8-8 50,-1-2 0,-1 0 0,-1 0 0,15-26 1,29-34 106,-37 51-41,-8 14-184,-26 47-52,7-16 129,-1 0 0,2 0 0,0 0 1,-1 19-1,3-21 21,0 0-1,-1 0 1,-1 0-1,-1 0 1,-7 21 0,8-31 9,1-1-1,-1 0 1,1 0 0,-1 0-1,0 0 1,0 0 0,-1-1-1,1 0 1,0 1 0,-1-1 0,0 0-1,1-1 1,-1 1 0,0-1-1,0 1 1,0-1 0,0 0-1,0 0 1,0-1 0,0 1 0,0-1-1,0 0 1,-7-1 0,-5 1-60,0-1 1,1-1-1,-1-1 1,-26-7 0,37 9-860,-24-9 1478,16 2-4049</inkml:trace>
</inkml:ink>
</file>

<file path=ppt/ink/ink8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5:59.246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0 388 8,'12'-3'12225,"3"-5"-4813,17-20-2855,30-40-7295,-54 59 4307,49-53-1168,-30 34-192,-2 0-1,40-59 1,-63 85-169,-1 0 0,0 0 0,0 1 0,0-1 0,0 0 0,-1 0 0,1 0 0,0 0 0,-1 0 0,1 0 0,-1 0 0,0 0 0,0 0 0,1 0 0,-1 0 0,-1 0 0,1 0 0,0 0 0,0 0 0,-1 0 0,1 0 0,-1 0 0,0 0 0,0 0 0,1 0 0,-1 0 0,0 1 0,-1-1 0,1 0 0,0 0 0,0 1 0,-1-1 0,-2-1 0,5 12-274,-1 0-1,-1 0 1,1 0 0,-2 0-1,-2 13 1,-6 51 321,10-69-86,0 0-1,1-1 0,-1 1 1,1-1-1,0 1 1,0 0-1,0-1 0,0 0 1,0 1-1,1-1 1,0 0-1,-1 0 0,1 1 1,1-2-1,-1 1 1,0 0-1,1 0 0,3 3 1,4 1 3,0 1-1,1-2 1,0 1 0,12 4 0,-13-6-21,1 0 1,-1 1-1,0 0 1,17 15-1,-25-19 2,1 1 0,-1-1 0,0 1 1,0 0-1,0 0 0,0 0 0,0 1 0,-1-1 0,1 0 0,-1 0 1,0 1-1,0-1 0,0 1 0,0-1 0,-1 1 0,0 0 0,1-1 1,-1 1-1,-1-1 0,1 5 0,-1-4 14,0 0-1,-1 1 1,1-1-1,-1 0 1,0 0-1,0 0 1,0 0-1,0-1 1,-1 1 0,0-1-1,1 1 1,-1-1-1,0 0 1,-1 0-1,1 0 1,-1 0-1,1-1 1,-1 0 0,0 1-1,0-1 1,0 0-1,-7 2 1,-10 4 55,-1-1 0,0-1 0,-24 3 0,38-8-52,-6 2 56,-1 0-1,1-1 0,-1-1 1,1 0-1,-1-1 1,-18-3-1,32 3-58,1 0 1,-1 0-1,0-1 0,0 1 1,0 0-1,0-1 0,0 1 1,1-1-1,-1 1 0,0-1 1,0 1-1,1-1 0,-1 0 1,0 1-1,1-1 0,-1 0 1,0 1-1,1-1 1,-1 0-1,1 0 0,0 0 1,-1 0-1,1 0 0,0 1 1,-1-1-1,1 0 0,0 0 1,0 0-1,0 0 0,0 0 1,0 0-1,0-1 0,2-15-2293,4 1-3940</inkml:trace>
</inkml:ink>
</file>

<file path=ppt/ink/ink8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5:59.604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41 146 7650,'1'-73'10386,"0"0"-3387,-13 213-6549,-2 19-408,-2 52 87,15-175-117,2 1 0,1-1-1,13 61 1,-15-97-36,12 37-21,-1-25-2303,-10-11 1994,0-1 1,-1 0-1,1 0 0,0 1 1,-1-1-1,1 0 1,0 0-1,-1 0 1,1 0-1,0 0 1,0 0-1,-1 0 0,1 0 1,0-1-1,-1 1 1,1 0-1,0 0 1,-1 0-1,1-1 1,0 1-1,-1 0 0,2-1 1</inkml:trace>
</inkml:ink>
</file>

<file path=ppt/ink/ink8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6:00.841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23 134 15491,'-20'-5'3513,"18"1"-960,31-2-302,-6 3-2595,411-73 908,-433 76-564,-1 0 0,1-1 0,0 1 1,0 0-1,0 0 0,0-1 0,0 1 0,0 0 0,-1 0 1,1 0-1,0 0 0,0 1 0,0-1 0,0 0 0,0 0 1,0 0-1,-1 1 0,1-1 0,0 0 0,0 1 1,0-1-1,-1 1 0,1-1 0,0 1 0,-1-1 0,1 1 1,0-1-1,-1 1 0,1 0 0,-1-1 0,1 1 0,0 0 1,-1 0-1,0-1 0,1 1 0,-1 0 0,0 0 1,1 0-1,-1-1 0,0 1 0,0 0 0,0 0 0,1 0 1,-1 0-1,0 0 0,0 0 0,0 0 0,-1-1 1,1 1-1,0 0 0,0 0 0,0 0 0,-1 1 0,-2 10 69,-1-1 0,0 1 0,-10 17 0,-3 14 15,16-40-75,0 0 0,1 0 0,0 0 0,-1 0-1,1 1 1,0-1 0,1 0 0,-1 0 0,0 0 0,1 0 0,0 1-1,0-1 1,0 0 0,0 0 0,0 0 0,0-1 0,1 1 0,0 0-1,-1 0 1,1-1 0,0 1 0,0-1 0,1 0 0,-1 1 0,0-1-1,1 0 1,2 2 0,0-3 24,-1 1 0,0-1 0,1 0 0,-1 0 0,1 0 0,-1 0 0,1-1 0,-1 0 0,1 0 0,-1 0 0,1-1 0,0 1 0,-1-1 0,1 0 0,-1 0 0,0-1 0,1 0 0,4-2 0,1-1 15,0 0 0,-1 0 0,0-1-1,0 0 1,-1-1 0,0 0 0,0 0 0,0-1 0,-1 0-1,8-11 1,-13 16-47,-1 1 0,1-1 0,0 0 0,-1 1 0,0-1 0,1 0 0,-1 0 0,0 0-1,0 0 1,-1 0 0,1 0 0,-1 0 0,1 0 0,-1 0 0,0-1 0,0 1 0,0 0 0,-1 0-1,1 0 1,-1 0 0,0 0 0,1 0 0,-2 0 0,1 0 0,0 0 0,0 1 0,-1-1 0,1 0-1,-1 1 1,0-1 0,0 1 0,0-1 0,0 1 0,-1 0 0,1 0 0,0 0 0,-1 0 0,-4-2 0,0 0-24,1 1 1,-1 1-1,0-1 1,0 1-1,0 0 1,0 0-1,0 1 1,-1 0 0,1 1-1,0-1 1,-1 1-1,1 1 1,0 0-1,-9 1 1,10-1 16,1 0-1,-1 0 1,1 0 0,-1 1 0,1 0-1,-1 0 1,1 0 0,0 1-1,0 0 1,0 0 0,1 0-1,-1 0 1,1 1 0,-1 0 0,1 0-1,0 0 1,1 0 0,-7 9-1,10-12 8,-1 0 0,0 0-1,0 1 1,1-1-1,-1 1 1,1-1-1,-1 0 1,1 1 0,0-1-1,-1 1 1,1-1-1,0 1 1,0-1-1,0 1 1,0-1 0,0 1-1,1-1 1,-1 1-1,0-1 1,1 1 0,-1-1-1,1 1 1,-1-1-1,1 0 1,0 1-1,-1-1 1,3 2 0,-1-1 5,1 0 1,-1 0 0,1 0-1,0 0 1,0-1 0,0 1-1,0-1 1,0 0-1,0 0 1,0 0 0,0 0-1,4 0 1,12 2 29,0-2 0,0 0-1,25-2 1,-42 1-36,45-4 26,58-1-53,-96 5 12,-1 1 0,1 0 0,-1 0 0,1 0 0,-1 1 0,1 1 0,-1-1 0,0 1 0,9 5 0,-16-8 6,1 1-1,-1 0 1,1-1 0,-1 1 0,0 0-1,1 0 1,-1 0 0,0 0-1,0 0 1,1 0 0,-1 0-1,0 0 1,0 1 0,0-1-1,0 0 1,-1 1 0,1-1-1,0 1 1,-1-1 0,1 1 0,0-1-1,-1 1 1,0-1 0,1 1-1,-1-1 1,0 1 0,0 0-1,0-1 1,0 1 0,0-1-1,0 1 1,0 0 0,-1-1-1,0 4 1,-2 0-7,-1 1 0,1-1 1,-1 0-1,0 0 0,0-1 0,0 1 0,-6 4 0,2-1 70,34-38 1067,-12 14-1031,1 0-1,25-22 0,-37 36-115,1-1-1,-1 0 1,1 1-1,0-1 1,-1 1-1,1 0 1,0 0-1,1 1 1,-1-1-1,0 1 1,0 0-1,1 0 1,-1 0-1,0 1 1,1 0-1,-1-1 1,1 1-1,5 1 1,-7 1 5,0-1 0,0 0 1,0 1-1,1 0 0,-2 0 0,1 0 1,0 0-1,0 0 0,-1 0 0,1 1 1,-1-1-1,1 1 0,-1 0 0,0 0 0,0 0 1,-1 0-1,1 0 0,-1 0 0,1 0 1,-1 1-1,0-1 0,0 0 0,1 7 1,1 7 5,0-1 0,-2 1 0,1 24 0,-2-40 21,0-1 0,0 0 0,0 0-1,0 0 1,0 0 0,0 0 0,0 0-1,0 1 1,0-1 0,0 0-1,0 0 1,0 0 0,0 0 0,0 0-1,0 0 1,0 0 0,0 1 0,0-1-1,0 0 1,0 0 0,0 0 0,0 0-1,1 0 1,-1 0 0,0 0-1,0 0 1,0 1 0,0-1 0,0 0-1,0 0 1,0 0 0,0 0 0,1 0-1,-1 0 1,0 0 0,0 0 0,0 0-1,0 0 1,0 0 0,0 0-1,0 0 1,1 0 0,-1 0 0,0 0-1,0 0 1,0 0 0,0 0 0,0 0-1,0 0 1,1 0 0,-1 0 0,0 0-1,0 0 1,0 0 0,0 0-1,0 0 1,0-1 0,0 1 0,1 0-1,9-9 244,12-14-63,-20 21-199,64-66 60,-59 62-70,0 0 0,0 0-1,1 1 1,0 0 0,0 0 0,1 1-1,17-6 1,-26 10 6,1 0 0,0 0 0,0 0 0,-1 1-1,1-1 1,0 0 0,-1 1 0,1-1 0,0 1 0,-1-1 0,1 1-1,0-1 1,-1 1 0,1-1 0,-1 1 0,1-1 0,-1 1-1,1 0 1,-1-1 0,0 1 0,1 0 0,-1-1 0,0 1 0,1 0-1,-1 0 1,0-1 0,0 1 0,0 0 0,0 0 0,0 0 0,0 1-1,7 40-65,-4-22 55,-2-17 30,-1 0-1,1 0 1,0 0 0,0 0-1,1 0 1,-1 0-1,1 0 1,-1-1 0,1 1-1,0-1 1,0 1 0,0-1-1,0 1 1,0-1 0,1 0-1,-1 0 1,1 0-1,0 0 1,4 2 0,-2-3 10,-1 1 0,1-1 0,0 0 0,0 0 0,-1-1 0,1 1 0,0-1 0,0 0 0,0 0 0,0-1 0,8-1 0,4-3 26,0 0-1,-1-1 0,1-1 0,-1 0 0,30-19 0,-20 10 31,0-2-1,-1-1 1,-1 0-1,-1-2 1,41-47 0,-63 68-64,-1-1 1,1 0-1,0 1 1,-1-1-1,1 0 1,-1 0-1,1 1 1,-1-1-1,1 0 1,-1 0 0,1 0-1,-1 0 1,0 0-1,1 1 1,-1-1-1,0 0 1,0 0-1,0 0 1,0 0-1,0 0 1,0 0-1,0 0 1,0 0 0,0 0-1,0 0 1,-1-1-1,0 1-11,1 1-1,-1-1 0,0 1 1,0 0-1,0-1 1,-1 1-1,1 0 0,0-1 1,0 1-1,0 0 1,0 0-1,0 0 1,0 0-1,0 0 0,0 0 1,0 0-1,0 1 1,-2-1-1,-51 19-280,50-17 283,-13 7-58,1 0 0,0 2 1,-15 12-1,28-21 54,0 1 0,0 0-1,0 0 1,0 0 0,0 0-1,1 0 1,-1 1 0,1-1 0,0 1-1,0-1 1,0 1 0,1 0 0,-1 0-1,1 0 1,0 0 0,0 0-1,0 0 1,1 0 0,-1 0 0,1 6-1,1-7 15,0-1 0,-1 1 0,1 0 0,1-1 0,-1 1 0,0 0 0,1-1 0,-1 0 0,1 1 0,-1-1 0,1 0 0,0 0-1,0 0 1,0 0 0,1 0 0,-1 0 0,0-1 0,1 1 0,-1-1 0,1 1 0,-1-1 0,1 0 0,0 0 0,-1 0 0,1 0-1,0-1 1,0 1 0,0-1 0,3 0 0,8 2 30,0-1 0,0-1-1,-1 0 1,24-3 0,-2-5 8,-1-1 1,0-2-1,-1-1 1,-1-1-1,0-2 0,50-32 1,-68 39-1,-1-2 0,0 1 0,14-15-1,-24 21-13,0 0 0,0 0 0,0 0 0,0 0 0,0-1 0,-1 1 0,0-1 0,1 0 0,-1 0 0,-1 0 0,1 0 0,-1 0 0,1 0 0,-1 0 0,0 0 0,0-8 0,-1 10-35,0 1-1,-1-1 1,0 1-1,1-1 1,-1 1-1,0-1 1,0 1-1,0 0 1,0-1-1,0 1 1,0 0-1,0 0 1,0 0-1,0 0 1,-1 0 0,1 0-1,0 0 1,-1 0-1,1 1 1,-1-1-1,1 0 1,-1 1-1,1-1 1,-1 1-1,1 0 1,-1 0-1,1-1 1,-1 1-1,0 0 1,1 0 0,-1 0-1,1 0 1,-1 1-1,0-1 1,1 0-1,-3 2 1,-2-2-21,1 1-1,0 0 1,-1 0 0,1 1 0,0 0 0,0 0 0,0 0 0,0 0-1,-9 7 1,12-8 24,0 1-1,0 0 0,0 0 1,0 0-1,1 0 0,-1 0 0,0 0 1,1 0-1,0 0 0,-1 1 1,1-1-1,0 1 0,0-1 1,0 1-1,1-1 0,-1 1 1,1-1-1,-1 1 0,1 0 1,0-1-1,0 1 0,0 0 1,0-1-1,1 1 0,-1 0 0,1-1 1,0 5-1,4 2 2,0-1 0,0 1 0,0-1 0,1 0-1,0-1 1,9 10 0,-9-13-10,-1 1 1,-1 1-1,1-1 0,-1 1 1,0-1-1,0 1 0,0 0 0,-1 1 1,0-1-1,0 1 0,3 11 1,-6-16-12,0-1 1,0 1-1,1-1 1,-1 0 0,0 1-1,1-1 1,-1 1-1,1-1 1,0 0 0,-1 0-1,1 1 1,0-1-1,0 0 1,0 0 0,0 0-1,0 0 1,0 0-1,0 0 1,0 0 0,0 0-1,0 0 1,1-1 0,-1 1-1,0 0 1,1-1-1,-1 1 1,0-1 0,1 1-1,-1-1 1,1 0-1,-1 0 1,1 1 0,-1-1-1,0 0 1,1 0-1,-1-1 1,1 1 0,-1 0-1,1 0 1,2-2-1,9 0-666,1-2 0,0 0 0,19-8-1,-12 4-820,4 0-1354,3 0-4282,-6-1-3584</inkml:trace>
</inkml:ink>
</file>

<file path=ppt/ink/ink8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6:01.276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3 174 15499,'-1'-40'4479,"0"23"-3480,0 1 0,2-1 1,0 1-1,1 0 0,0 0 0,6-19 0,-9 44-998,0 0-1,0 0 1,1 0-1,1 0 0,0 0 1,0 0-1,5 17 0,-1 2 15,10 86-100,-5 1 0,-5 1 1,-16 190-1,-2-236-794,-1 5-4439,37-109-15128</inkml:trace>
</inkml:ink>
</file>

<file path=ppt/ink/ink8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6:01.604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36 129 7506,'0'-5'775,"1"0"-1,-1 0 1,1 1 0,0-1 0,1 0 0,-1 1 0,1-1 0,0 1 0,0 0 0,0 0 0,0-1 0,1 1 0,3-3 0,-2 1-404,1 1 0,0 0 0,1 0 0,-1 0 1,1 0-1,0 1 0,0 0 0,10-5 0,-12 7-369,-1 0-1,1 0 1,0 1 0,0-1-1,0 1 1,0 0-1,0 0 1,0 0 0,0 0-1,0 1 1,0 0-1,0-1 1,1 2-1,-1-1 1,0 0 0,0 1-1,0 0 1,0 0-1,0 0 1,0 0-1,0 1 1,0 0 0,0-1-1,-1 1 1,1 1-1,-1-1 1,1 0-1,-1 1 1,0 0 0,0 0-1,0 0 1,4 6-1,-6-7 17,0 0-1,0-1 0,0 1 1,0 0-1,0 0 1,0 0-1,-1 0 0,1 1 1,-1-1-1,1 0 0,-1 0 1,0 0-1,0 0 1,0 0-1,0 0 0,0 1 1,-1-1-1,1 0 0,-1 0 1,0 2-1,-1 1 26,0-1 0,0 0 0,-1-1 0,1 1 0,-1 0 0,0-1 0,0 1 0,0-1 0,-4 4 1,-7 3 107,0 1 1,-1-2 0,-28 14 0,-5-2 61,35-17-666,0 1 1,1 1-1,0 0 1,0 0 0,-13 10-1,22-9-4716</inkml:trace>
</inkml:ink>
</file>

<file path=ppt/ink/ink8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6:02.556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1 326 12619,'12'-2'7860,"55"-11"-6470,-34 3-1131,-1-2 0,0-1 1,42-24-1,-59 28-126,-1 0-1,0-1 0,0-1 1,-1 0-1,-1-1 0,0 0 1,0-1-1,17-25 0,-29 38-111,0 0 0,1-1 0,-1 1 0,0 0 0,0 0 0,0-1 0,0 1 0,1 0 0,-1-1 0,0 1 0,0 0 0,0 0 0,0-1 0,0 1 0,0 0 0,0-1 0,0 1 0,0 0 0,0-1 0,0 1 0,0 0 0,0-1 0,0 1 0,0 0 0,0-1 0,0 1 0,0 0 0,0-1 0,-1 1 0,1 0 0,0 0 0,0-1 0,0 1 0,0 0 0,-1 0 0,1-1 0,0 1 0,0 0 0,-1 0 0,1 0 0,0-1 0,0 1 0,-1 0 0,1 0 0,0 0 0,-1 0 0,1 0 0,-1-1 0,-24 0 248,-24 8-331,36-3 54,1 0 0,0 1 0,1 1 0,-1 0 0,1 0-1,0 1 1,0 0 0,-18 17 0,26-22 7,1 1 0,-1 0 1,1-1-1,0 1 0,-1 0 0,1 0 1,0 0-1,1 0 0,-1 0 0,0 1 1,1-1-1,0 1 0,0-1 0,0 1 1,0-1-1,0 1 0,1-1 0,0 1 1,0 0-1,0-1 0,0 1 0,0 0 1,1-1-1,-1 1 0,1-1 0,0 1 1,0-1-1,0 1 0,1-1 0,-1 0 1,1 0-1,0 1 0,0-1 0,0 0 1,0 0-1,4 3 0,-1-2 9,-1 1 1,2-1-1,-1 0 0,0 0 1,1-1-1,0 0 0,0 0 1,0 0-1,0 0 0,0-1 1,1 0-1,-1-1 0,1 1 1,-1-1-1,1 0 0,0-1 1,-1 0-1,1 0 0,0 0 1,-1-1-1,8-1 0,17-3-5,0-2-1,-1-1 1,32-12-1,-56 17-7,31-10 36,-1-2 0,0-1 0,-1-2-1,-1-1 1,-1-2 0,-1-2 0,51-45 0,-81 67-14,0-1 0,0 0-1,0 0 1,0 0 0,0 0 0,-1 0 0,1-1 0,-1 1 0,0 0 0,1-1 0,-1 1-1,0-1 1,-1 1 0,1-1 0,1-3 0,-3 6-11,1-1 0,0 1-1,0-1 1,0 1 0,0-1 0,-1 0-1,1 1 1,0-1 0,0 1 0,-1-1 0,1 1-1,0-1 1,-1 1 0,1 0 0,-1-1-1,1 1 1,-1-1 0,1 1 0,0 0 0,-1-1-1,1 1 1,-1 0 0,0 0 0,0-1-1,-27-2-44,19 4 30,0 0 1,0 1 0,0 0-1,0 0 1,0 1-1,0 1 1,0-1 0,1 1-1,0 1 1,-11 6 0,17-9 5,0 0-1,0-1 1,0 1 0,0 0 0,0 0-1,1 0 1,-1 0 0,0 0 0,1 0-1,0 0 1,-1 0 0,1 1 0,0-1-1,0 1 1,1-1 0,-2 6 0,2-6-2,0 1 1,1-1-1,-1 1 1,1-1-1,-1 1 1,1 0-1,0-1 1,0 0-1,0 1 1,0-1-1,1 0 1,-1 1-1,1-1 1,-1 0-1,1 0 1,0 0-1,-1 0 1,1-1-1,0 1 1,4 2-1,20 15-29,-22-17 26,1 0-1,-1 1 1,-1 0 0,1 0 0,0 0 0,-1 0 0,1 0 0,-1 1 0,0 0 0,0-1-1,-1 1 1,1 0 0,1 5 0,-2-5-17,-1 0-1,1 0 0,-1 0 1,1-1-1,0 1 1,0 0-1,1-1 0,-1 0 1,1 1-1,0-1 0,4 4 1,-5-6 24,1-1-1,-1 1 1,0-1 0,1 1-1,-1-1 1,1 0 0,-1 0-1,0 0 1,1 0 0,-1 0-1,0 0 1,1-1 0,-1 1 0,0-1-1,1 0 1,-1 1 0,0-1-1,0 0 1,0-1 0,0 1-1,4-3 1,36-20 12,-1-3-1,38-31 1,-74 54-13,9-6 43,0-1-1,-1-1 0,0 0 0,-1-1 1,0 0-1,15-22 0,-28 39-80,1 0 0,-1 1-1,1-1 1,0 1 0,1-1 0,-1 1-1,1-1 1,0 0 0,0 1 0,0-1-1,1 0 1,-1 0 0,1 0 0,0 0-1,4 5 1,3 8-41,0 0 0,20 24 0,-27-40 68,-1 1-1,0-1 1,1 0-1,-1 1 1,0-1-1,0 1 1,0-1-1,0 1 1,0 0-1,0-1 1,-1 1-1,1 0 1,0-1 0,-1 1-1,0 0 1,1 0-1,-1 0 1,0 0-1,0-1 1,0 1-1,0 0 1,0 2-1,-2-3 7,1 1-1,-1-1 0,1 0 1,-1 0-1,1 0 0,-1 0 1,0 0-1,0 0 0,0-1 1,1 1-1,-1 0 0,0-1 1,0 1-1,0-1 0,0 0 1,0 0-1,0 0 0,0 0 1,0 0-1,-3-1 1,-40-1 395,-59-11 1,75 9-132,48-3-415,17 1-1,14-2 171,-1-2 0,-1-2 1,1-2-1,-2-2 0,87-43 0,-123 53 45,0 0-1,-1-1 1,1 1 0,16-17-1,-26 22-6,1 0 0,-1 0 0,1-1 0,-1 1 1,0 0-1,1-1 0,-1 0 0,0 1 0,0-1 0,0 1 0,0-1 0,-1 0 0,1 0 0,0 0 0,-1 0 0,1 1 0,-1-1 1,0 0-1,1 0 0,-1 0 0,0 0 0,0 0 0,0 0 0,-1 0 0,1 0 0,0 0 0,-1 0 0,1 1 0,-1-1 0,0 0 1,1 0-1,-1 0 0,0 1 0,0-1 0,0 0 0,0 1 0,-1-1 0,1 1 0,-2-2 0,-8 45-349,4 8 265,-1 77 0,5-72 48,-19 130 12,1-18-919,16-136 35,0 3-1993,6-14-4913</inkml:trace>
</inkml:ink>
</file>

<file path=ppt/ink/ink8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6:02.935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30 201 12219,'-10'-37'6171,"6"26"-5135,0-1-1,1 0 0,0 0 0,1 0 1,0 0-1,1-21 0,1 30-999,0 1-1,1-1 1,-1 1-1,1-1 1,0 1-1,0-1 1,0 1 0,0-1-1,0 1 1,0 0-1,1 0 1,-1-1 0,1 1-1,0 0 1,2-2-1,-1 2-32,0 0 0,1 0 0,-1 0 0,1 0 0,-1 0 0,1 0 0,0 1 0,0 0 1,0 0-1,0 0 0,0 0 0,6 0 0,1 1-35,-1 1 0,0 0 0,0 0 0,1 1 0,-1 0 0,0 0 0,-1 1 0,1 1 0,0 0 0,-1 0 1,10 6-1,-16-8 18,0 0 1,0 0 0,0 1-1,0-1 1,0 1 0,-1-1-1,1 1 1,-1 0 0,1 0 0,-1 0-1,0 0 1,0 0 0,-1 1-1,3 4 1,-3-5-6,-1 0 0,0 0 0,0 0 0,0-1 0,0 1 0,0 0 0,0 0 0,-1 0 0,1 0 0,-1-1 0,0 1 0,0 0 0,0 0 0,0-1 0,0 1 0,-1-1 0,1 1 0,-1-1 0,0 0 0,1 1 0,-4 2 0,-40 40-2385,12-19-5402,13-11-3780</inkml:trace>
</inkml:ink>
</file>

<file path=ppt/ink/ink8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6:03.655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1 481 9002,'8'-1'8631,"3"-2"-3766,3-2-2681,8-5-3022,8-2 1122,-14 7-162,136-52 894,-136 49-861,1-1 0,-1 0 0,0-1 1,-1 0-1,0-1 0,22-22 0,-35 30-107,0 0 0,0 0-1,0 0 1,0 0-1,0 0 1,-1 0 0,1 0-1,-1-1 1,0 1-1,0 0 1,0-1 0,-1 1-1,1-1 1,-1 1-1,1-1 1,-1 0 0,-1 1-1,1-1 1,0 1-1,-1-1 1,0 1 0,0-4-1,0 6-50,0 0 0,1 0 0,-1 1 0,1-1 0,-1 0 0,0 0 0,0 1-1,1-1 1,-1 0 0,0 1 0,0-1 0,0 1 0,0-1 0,0 1 0,0 0 0,1-1 0,-1 1 0,0 0-1,0 0 1,0 0 0,0-1 0,0 1 0,0 0 0,0 0 0,0 0 0,0 1 0,0-1 0,0 0 0,0 0-1,0 0 1,0 1 0,0-1 0,0 0 0,0 1 0,0-1 0,0 1 0,-1 0 0,-31 22-261,25-14 253,0-1 0,1 1 0,0 1 0,1-1 0,0 1 0,0 0 1,1 1-1,1-1 0,-1 1 0,-4 21 0,8-28 4,1 0 1,-1 1-1,1-1 0,0 1 1,0-1-1,0 1 0,1-1 1,0 0-1,-1 1 0,2-1 1,-1 0-1,0 1 0,1-1 1,0 0-1,0 0 0,0 0 1,0-1-1,1 1 0,-1 0 1,1-1-1,0 1 0,0-1 1,0 0-1,1 0 0,-1 0 0,1-1 1,0 1-1,-1-1 0,1 0 1,8 3-1,-2-1-23,1 0 0,0-1 0,0 0 0,0-1 0,0 0 0,1 0 0,-1-2 0,0 1 0,1-1-1,-1-1 1,0 0 0,0-1 0,17-4 0,14-6-72,0-2-1,48-24 0,5-1 35,-68 26 90,-16 7-32,-13 11-351,2-6 393,0 0 0,-1 0-1,1 0 1,0 0-1,-1 0 1,1 0-1,-1 1 1,1-1-1,0 0 1,-1 0-1,0 1 1,1-1 0,-1 0-1,0 1 1,1-1-1,-1 0 1,0 1-1,1-1 1,-1 1-1,0-1 1,0 1-1,0 0 1,0-1 0,1 1-1,-1 0 1,0-1-1,0 1 1,0 0-1,0 0 1,-1 0-1,-2-2 93,0 1 0,0 0 0,0-1 0,0 2 0,0-1 0,0 0 0,-8 1 0,6 2-129,0 0 1,0 1-1,0 0 0,0 0 0,0 0 0,1 1 0,-1 0 0,1 0 1,0 0-1,0 1 0,1-1 0,-1 1 0,1 1 0,0-1 0,0 0 1,1 1-1,-4 7 0,6-11 3,-1 1-1,1-1 1,0 1 0,-1 0-1,1-1 1,0 1 0,1 0 0,-1 0-1,0 0 1,1 0 0,0 0-1,0 0 1,-1 0 0,2 0 0,-1 0-1,0-1 1,1 1 0,-1 0-1,1 0 1,0 0 0,0 0 0,0 0-1,0-1 1,0 1 0,1-1 0,-1 1-1,1-1 1,0 1 0,0-1-1,0 0 1,0 0 0,0 0 0,0 0-1,1 0 1,-1 0 0,0-1-1,1 1 1,0-1 0,4 2 0,1 0-16,0-1 0,1 0 0,0 0 1,0-1-1,-1 0 0,1-1 1,0 0-1,0 0 0,0-1 1,-1 0-1,1 0 0,0-1 0,15-6 1,-1 0-44,-1-1 1,0-1 0,38-23-1,-47 25 82,-1-1 0,0 0 0,-1-1 0,0 0 0,-1-1 0,0 0 0,0 0 0,-1-1 0,-1-1 0,0 1 0,0-1 0,-2-1 0,1 1 1,7-27-1,-9 21 44,-1-1 0,-1 1 0,-1-1 1,-1 1-1,0-1 0,-1 0 1,-2 1-1,0-1 0,0 1 0,-11-34 1,13 51-54,0 0 1,-1 1 0,1-1-1,-1 1 1,1-1 0,-1 1-1,0-1 1,1 1 0,-1-1-1,0 1 1,0 0 0,0-1-1,0 1 1,-1-1 0,1 2-19,1 0 1,-1 0-1,1 0 1,-1 0 0,1 0-1,0 0 1,-1 0 0,1 0-1,-1 0 1,1 0 0,0 0-1,-1 0 1,1 0-1,-1 1 1,1-1 0,0 0-1,-1 0 1,1 1 0,0-1-1,-1 0 1,1 0 0,0 1-1,0-1 1,-1 0-1,1 1 1,0-1 0,0 0-1,-1 1 1,1-1 0,0 0-1,0 1 1,0 0 0,-17 49-422,13-38 519,-7 32-107,1 1 0,3 1-1,1-1 1,3 1 0,3 64-1,0-104-2,0 0-1,1 1 1,0-1 0,0 0-1,0 0 1,1 0-1,0 0 1,0 0 0,1-1-1,-1 1 1,1 0 0,0-1-1,1 0 1,5 7-1,-6-10 0,0 1-1,0 0 0,0-1 1,0 0-1,1 0 0,-1 0 1,1 0-1,0-1 0,-1 1 1,1-1-1,0 0 0,0 0 1,0 0-1,0 0 0,0-1 1,0 0-1,0 0 0,0 0 1,0 0-1,0-1 0,0 1 1,7-3-1,5-2 21,-1-1 0,0 0 0,0-2 0,-1 1 0,0-2 0,0 0 0,-1 0 0,17-16 0,-15 11-4,2 2 0,-1 0 0,1 1 0,27-12-1,-43 23-18,0 0 0,0 1-1,-1-1 1,1 1-1,0-1 1,0 1 0,0-1-1,-1 1 1,1 0-1,0-1 1,0 1 0,-1 0-1,1-1 1,-1 1-1,1 0 1,0 0 0,-1 0-1,0 0 1,1-1-1,-1 1 1,1 0 0,-1 0-1,0 0 1,0 0-1,0 0 1,1 2-1,9 33-66,-10-33 70,1 3 9,1 0 0,-1-1 0,1 1 0,0-1 0,1 0 0,-1 0 0,1 0 0,0 0 0,0 0 0,0 0 0,1-1 0,0 0 0,0 1 0,0-1 0,0-1 0,1 1 0,-1-1 0,1 1 0,0-2 0,0 1 0,8 3 0,-5-4-255,-1 0 0,1 0-1,0-1 1,0 0-1,-1-1 1,1 0-1,0 0 1,0 0 0,0-1-1,-1-1 1,1 1-1,-1-1 1,1 0-1,-1-1 1,11-4 0,46-27-5441,-24 5-3073,-16 9 1671</inkml:trace>
</inkml:ink>
</file>

<file path=ppt/ink/ink8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6:04.030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677 65 13819,'-14'-10'5633,"8"6"-4642,-1 0-1,1-1 1,0 0-1,0 0 1,0 0-1,1-1 1,-7-8 0,12 14-986,0 0 1,-1 0-1,1 0 1,0-1-1,0 1 1,0 0-1,0 0 1,0-1 0,0 1-1,0 0 1,0 0-1,0 0 1,0-1-1,0 1 1,0 0 0,1 0-1,-1 0 1,0-1-1,0 1 1,0 0-1,0 0 1,0 0-1,0-1 1,0 1 0,1 0-1,-1 0 1,0 0-1,0 0 1,0 0-1,0-1 1,0 1 0,1 0-1,-1 0 1,0 0-1,0 0 1,0 0-1,1 0 1,-1 0 0,0 0-1,0 0 1,0 0-1,1-1 1,-1 1-1,0 0 1,1 0 0,16 0-655,13 6-2122,-15 0-1175,-3 4-4036</inkml:trace>
  <inkml:trace contextRef="#ctx0" brushRef="#br0" timeOffset="1">27 277 14083,'-4'-5'8842,"-4"-4"-7626,3-2-88,-3 3-151,6 1-353,2 1-176,0-1-200,3 1-160,5 3-88,4-1-104,4 3-56,9 1-216,4 1-496,7 3-1153,6 2-2376,3 0-8834</inkml:trace>
</inkml:ink>
</file>

<file path=ppt/ink/ink8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6:04.448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0 64 19972,'1'1'110,"-1"-1"0,0 0-1,0 0 1,0 0-1,0 0 1,0 0 0,1 0-1,-1 0 1,0 0 0,0 0-1,0 0 1,0 0 0,1 0-1,-1 0 1,0 0-1,0 0 1,0 0 0,0 0-1,1 0 1,-1 0 0,0 0-1,0 0 1,0 0-1,0 0 1,1 0 0,-1 0-1,0 0 1,0 0 0,1-1 547,-1 1-547,0 0 0,0 0-1,0-1 1,0 1 0,0 0-1,0 0 1,0 0 0,1 0-1,-1-1 1,0 1-1,0 0 1,0 0 0,0 0-1,0 0 1,0-1 0,0 1-1,0 0 1,0 0-1,0 0 1,0 0 0,0-1-1,0 1 1,0 0 0,0 0-1,-1 0 1,1-1 0,13 23 948,9 37-1694,-6 45 711,-16-104-70,0 1-1,0-1 1,0 0-1,0 1 1,0-1 0,0 0-1,0 0 1,1 1-1,-1-1 1,0 0 0,0 1-1,0-1 1,0 0-1,1 0 1,-1 1-1,0-1 1,0 0 0,1 0-1,-1 0 1,0 1-1,0-1 1,1 0-1,-1 0 1,0 0 0,0 0-1,1 0 1,-1 0-1,0 0 1,1 1 0,-1-1-1,0 0 1,1 0-1,-1 0 1,0 0-1,1 0 1,-1 0 0,0 0-1,1-1 1,15-7 167,12-19 20,-27 25-192,7-7 58,-1 0 0,-1-1 0,1-1 0,-2 1 1,9-20-1,10-20 140,-23 49-214,0 1 1,0 0-1,0-1 0,0 1 1,0-1-1,0 1 0,0 0 1,0 0-1,0 0 1,0 0-1,0-1 0,0 1 1,0 1-1,0-1 1,0 0-1,0 0 0,0 0 1,0 0-1,0 1 1,0-1-1,0 0 0,0 1 1,1 0-1,31 12-80,-26-10 95,6 2 1,1-1 1,-1-1-1,1 0 1,0-1-1,1 0 1,-1-1-1,0-1 1,0 0-1,0-1 1,0-1-1,0 0 1,0-1 0,0 0-1,0-1 1,-1 0-1,0-2 1,0 1-1,0-2 1,22-13-1,-32 17 14,-1 1 1,1-1-1,0 0 0,0 0 0,-1 0 0,0 0 0,0-1 0,0 1 0,2-5 1,-3 8-18,-1-1 0,0 0 1,1 1-1,-1-1 1,0 0-1,0 0 1,1 1-1,-1-1 1,0 0-1,0 0 0,0 0 1,0 1-1,0-1 1,0 0-1,0 0 1,0 1-1,0-1 0,-1 0 1,1 0-1,0 0 1,0 1-1,-1-1 1,1 0-1,0 1 1,-1-1-1,1 0 0,-1 1 1,1-1-1,-1 1 1,1-1-1,-1 0 1,1 1-1,-1-1 1,0 1-1,1 0 0,-1-1 1,0 1-1,1-1 1,-1 1-1,0 0 1,0 0-1,1-1 1,-1 1-1,0 0 0,0 0 1,1 0-1,-1 0 1,0 0-1,-1 0 1,-1 0-14,0 1 0,1-1 0,-1 1 0,0-1 1,1 1-1,-1 0 0,1 0 0,-1 1 0,1-1 0,-1 0 1,1 1-1,0-1 0,0 1 0,0 0 0,0 0 1,0 0-1,0 0 0,0 0 0,-2 5 0,-1-1 7,1 1-1,-1-1 1,1 1-1,1 0 1,-5 13-1,6-16 0,1 0 0,0-1-1,0 1 1,1 0 0,-1 0-1,1-1 1,0 1 0,0 0-1,0 0 1,1 0 0,-1 0-1,1-1 1,0 1 0,0 0-1,0-1 1,0 1 0,1 0-1,-1-1 1,1 0 0,0 1 0,0-1-1,0 0 1,1 0 0,-1 0-1,1 0 1,0 0 0,-1-1-1,1 1 1,0-1 0,1 0-1,-1 0 1,0 0 0,1 0-1,-1-1 1,1 1 0,5 1-1,7 2-578,-1-1-1,1-1 1,0 0-1,0-1 1,0-1-1,0 0 0,22-2 1,12-4-5019,-6-1-5596</inkml:trace>
</inkml:ink>
</file>

<file path=ppt/ink/ink8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6:07.318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422 60 6937,'1'0'347,"0"-1"-1,0 0 0,0 0 0,0 1 0,0-1 0,0 0 0,0 0 0,0 0 1,-1 0-1,1 0 0,0 0 0,-1 0 0,1-1 0,0 1 0,-1 0 0,1 0 0,-1 0 1,0-1-1,1 1 0,-1 0 0,0-1 0,0 1 0,0 0 0,0 0 0,0-1 0,0 1 1,0 0-1,0-1 0,-1 1 0,1 0 0,0 0 0,-1-1 0,1 1 0,-2-2 0,-14-11 3368,-9 10-3541,-1 9-76,0 1 0,0 1-1,1 1 1,0 1 0,0 2-1,1 0 1,0 2 0,1 0-1,1 2 1,0 0 0,1 2-1,1 0 1,-19 21 0,35-34-93,0 1 0,0 0 0,0 0 0,0 0 0,1 1 0,0-1 0,0 1 1,0 0-1,1 0 0,0 0 0,0 0 0,0 0 0,1 0 0,0 0 0,0 1 0,1 8 0,0-10 5,1 1-1,0-1 1,0 0-1,0 0 1,1-1-1,0 1 1,0 0-1,0 0 1,1-1-1,-1 1 1,1-1-1,0 0 1,0 0-1,1 0 1,-1 0-1,1-1 1,0 1-1,0-1 1,0 0-1,7 4 1,0-1 74,1 0 0,0-1 0,0-1-1,0 0 1,0 0 0,1-1 0,-1-1 0,1 0 0,0 0 0,-1-2 0,1 1 0,24-4-1,-19 1-749,0-1 0,0-1 0,24-8 0,-27 7-2251,0-1 0,-1-1 0,26-16 0,-18 6-8111</inkml:trace>
</inkml:ink>
</file>

<file path=ppt/ink/ink8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6:07.660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17 75 8522,'-16'-4'13572,"32"-4"-10237,40-8-5154,-51 15 2750,51-16-580,-42 11-253,1 1-1,0 1 1,0 0-1,0 1 1,0 0-1,1 1 1,21 1-1,-36 1-91,-1 1-1,1-1 0,-1 1 1,1-1-1,-1 1 0,1 0 1,-1-1-1,0 1 1,1-1-1,-1 1 0,0 0 1,1 0-1,-1-1 1,0 1-1,0 0 0,1-1 1,-1 1-1,0 0 1,0 0-1,0-1 0,0 1 1,0 0-1,0 0 0,0-1 1,-1 1-1,1 0 1,0 0-1,0 0 0,-5 29 139,4-26-129,-21 95 184,14-70-155,1 0 0,1 0 1,2 1-1,1 0 0,1 45 0,3-71 40,-1 0-1,1 0 1,0 0-1,0 0 1,0-1-1,0 1 1,4 6 0,8 1-1428,-12-10 914,0-1 1,0 0 0,0 0-1,0 0 1,0 0 0,0 0-1,0 0 1,0 0 0,0 0-1,0 0 1,0-1 0,0 1-1,0 0 1,0-1 0,0 1 0,0 0-1,1-2 1</inkml:trace>
</inkml:ink>
</file>

<file path=ppt/ink/ink8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6:08.008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33 25 16508,'-9'-15'4193,"3"15"-1730,0 25-1013,2-4-1657,1-12 231,2-1 1,-1 1 0,1 0 0,1-1 0,-1 1 0,1 0 0,1 0 0,0 0 0,0-1 0,3 11 0,-3-16-6,0 0 1,1 0 0,-1 0 0,0-1-1,1 1 1,0 0 0,0-1 0,0 1 0,0-1-1,0 1 1,0-1 0,1 0 0,-1 0-1,1 0 1,-1 0 0,1-1 0,0 1 0,-1-1-1,1 1 1,0-1 0,0 0 0,0 0-1,0 0 1,1-1 0,-1 1 0,0-1 0,0 0-1,0 1 1,0-2 0,1 1 0,3-1-1,4 0 63,-1-1 0,1 0 0,-1-1 0,0 0 0,0-1 0,0 0 0,0-1 0,-1 0 0,0 0 0,0-1 0,0 0 0,8-8 0,-14 12-71,0 0 1,-1-1-1,1 1 0,-1-1 0,1 1 0,-1-1 0,0 0 0,0 0 0,0 0 1,-1-1-1,1 1 0,-1 0 0,0 0 0,0-1 0,0 1 0,0-1 0,0 1 1,-1-1-1,1 1 0,-1-1 0,0 0 0,0 1 0,-1-1 0,1 1 0,-1-1 1,0 1-1,0-1 0,0 1 0,0-1 0,0 1 0,-1 0 0,1 0 0,-1 0 1,0 0-1,0 0 0,0 0 0,-1 0 0,1 0 0,-4-2 0,4 3-30,-1-1-1,0 1 0,0 0 1,0 0-1,0 0 0,0 0 1,-1 1-1,1-1 0,0 1 1,-1 0-1,1 0 0,-1 0 1,0 0-1,1 1 0,-1 0 0,1-1 1,-1 1-1,0 0 0,1 1 1,-1-1-1,0 1 0,1 0 1,-6 1-1,5-1-271,1 1 0,-1-1 0,1 1 0,-1 0 0,1 0 0,0 0 0,0 0 0,0 0 0,0 1 0,-3 2 0,5-2-416,-1-1 0,0 0-1,0 1 1,1-1-1,0 1 1,-1-1-1,1 1 1,0-1 0,0 1-1,0 0 1,1 0-1,-1 0 1,1-1-1,-1 4 1,2 14-10793</inkml:trace>
</inkml:ink>
</file>

<file path=ppt/ink/ink8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6:08.383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234 84 18844,'-1'-1'213,"0"0"0,0 0-1,0 0 1,0 0 0,0 0 0,0 0 0,0 0 0,0 0-1,0 0 1,0 0 0,-1 1 0,1-1 0,0 0-1,0 1 1,-1-1 0,1 1 0,0 0 0,-1-1-1,1 1 1,-1 0 0,1 0 0,-1 0 0,1 0-1,0 0 1,-1 0 0,1 0 0,-1 0 0,-1 1 0,-1 2-128,1-1 0,0 1 0,1 0 1,-1 0-1,0 0 0,1 0 0,0 0 1,-4 7-1,-6 7-168,-115 190 295,99-156-62,44-71 109,0-2 0,-2 0-1,-1 0 1,0-1 0,9-26 0,-8 18-137,12-36-101,-23 55-20,1 0 1,0 0-1,1 0 1,0 1-1,1-1 1,0 1-1,1 1 1,13-17-1,-20 27-14,1 0-1,-1-1 1,0 1-1,1 0 1,-1 0-1,1-1 1,-1 1-1,0 0 1,1 0-1,-1 0 1,1 0-1,-1-1 1,1 1-1,-1 0 1,1 0-1,-1 0 1,1 0-1,-1 0 1,0 0-1,1 0 1,-1 0-1,1 0 1,-1 0 0,1 1-1,-1-1 1,1 0-1,-1 0 1,1 0-1,-1 0 1,0 1-1,1-1 1,-1 0-1,1 0 1,-1 1-1,16 18-210,5 25 109,16 89 94,-30-100-95,2 1 1,1-1-1,2-1 1,17 34 0,-19-55-2209</inkml:trace>
</inkml:ink>
</file>

<file path=ppt/ink/ink8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6:08.727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 71 17548,'0'-2'2040,"0"1"-704,0-2-159,5-1-153,-4-2-328,4 1-296,6-3-296,4 2-112,11-2-32,3 0-72,6 1-376,-1 2-736,3 0-1345,-3 2-2936,-2 3-6970</inkml:trace>
</inkml:ink>
</file>

<file path=ppt/ink/ink8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6:09.163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86 15 17044,'0'0'232,"0"-1"0,0 0-1,0 1 1,0-1 0,-1 0 0,1 1 0,0-1 0,0 0 0,-1 1 0,1-1 0,0 1 0,0-1 0,-1 1 0,1-1 0,-1 1 0,1-1-1,0 1 1,-1-1 0,1 1 0,-1-1 0,1 1 0,-1 0 0,0-1 0,1 1 0,-1 0 0,1-1 0,-1 1 0,0 0 0,0-1 0,-11 15 1828,-4 33-2474,15-45 622,1-1-206,-36 155 226,33-137-199,0 1-1,1 0 0,2 0 1,0 0-1,5 37 0,-5-55 8,1 0 0,-1 0-1,1 0 1,-1 0 0,1 0-1,0 0 1,0 0 0,0-1-1,0 1 1,0 0 0,0 0-1,0-1 1,1 1 0,-1-1-1,0 1 1,1-1 0,-1 0-1,1 0 1,0 1-1,-1-1 1,1 0 0,0 0-1,0-1 1,0 1 0,0 0-1,0-1 1,0 1 0,0-1-1,0 1 1,0-1 0,0 0-1,0 0 1,0 0 0,0 0-1,2-1 1,10 0 143,-1-2-1,0 0 1,0 0-1,18-8 1,1 0-239,-5 4 19,-6 1-358,0 0 0,0 2-1,42-4 1,-57 10-4256</inkml:trace>
</inkml:ink>
</file>

<file path=ppt/ink/ink8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6:28.806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103 81 9114,'3'-9'1549,"8"-31"3214,-10 39-4457,-1 0 1,0-1 0,1 1 0,-1-1-1,0 1 1,0-1 0,0 1 0,0-1-1,0 1 1,0-1 0,0 1 0,0-1-1,-1 1 1,1-1 0,-1 1 0,1-1-1,-1 1 1,1 0 0,-1-1 0,-1 0-1,1 2-251,0 0-1,0 0 0,1 0 1,-1 0-1,0 0 0,0 0 1,0 0-1,0 1 0,0-1 1,1 0-1,-1 1 0,0-1 0,0 0 1,0 1-1,1-1 0,-1 1 1,0-1-1,1 1 0,-1 0 1,0-1-1,1 1 0,-1 0 1,1-1-1,-1 1 0,1 0 1,-1 0-1,-19 26-233,18-23 281,-8 10-95,0 0-1,2 1 1,0 0-1,1 0 1,0 1 0,1 0-1,-6 27 1,11-39-4,0 0-1,1 0 1,0 0 0,0 0 0,0 0 0,0 1-1,1-1 1,-1 0 0,1 0 0,0 0 0,0 0-1,1 0 1,-1 0 0,1 0 0,3 4 0,-3-5 13,1 1 1,1-1 0,-1 0-1,0 0 1,1 0 0,0-1 0,0 1-1,-1-1 1,1 0 0,1 0 0,-1 0-1,0 0 1,0-1 0,1 0 0,-1 0-1,1 0 1,5 0 0,0 0 65,0-1 0,1 0 0,-1-1-1,0 0 1,0-1 0,0 1 0,0-2 0,0 0 0,0 0 0,-1-1 0,1 0 0,-1 0 0,0-1 0,0-1 0,12-9 0,-17 12-45,-1 1-1,1-1 1,-1 0 0,0 0 0,0 0 0,-1 0 0,1-1-1,0 1 1,-1-1 0,0 1 0,0-1 0,0 0 0,-1 0-1,1 0 1,-1 0 0,0 0 0,0 0 0,0 0 0,0 0 0,-1-1-1,0 1 1,0 0 0,0 0 0,0-1 0,-1 1 0,0 0-1,1 0 1,-1 0 0,-1 0 0,1-1 0,-1 2 0,0-1-1,1 0 1,-2 0 0,1 1 0,0-1 0,-1 1 0,0-1-1,-3-3 1,1 3-40,1-1 0,0 1 0,-1 0 0,0 0-1,0 1 1,0 0 0,-1-1 0,1 2 0,-1-1 0,1 1-1,-1 0 1,0 0 0,0 0 0,0 1 0,0 0 0,0 0-1,0 0 1,-10 1 0,12 0-134,-1 1 1,0-1-1,1 1 0,-1 0 1,0 1-1,1-1 0,-1 1 1,1 0-1,0 0 0,-1 0 1,1 0-1,0 1 1,0 0-1,1 0 0,-1 0 1,1 0-1,-1 1 0,1-1 1,0 1-1,0 0 0,1 0 1,-1 0-1,1 0 0,-4 8 1,5-10-262,0 0 0,1 1 0,-1-1 1,1 1-1,-1-1 0,1 1 0,0-1 1,0 1-1,0-1 0,0 4 1,10 22-8574,1-8-639</inkml:trace>
</inkml:ink>
</file>

<file path=ppt/ink/ink8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6:29.386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30 130 12115,'-5'-16'8205,"7"34"-6273,2 12-2005,-4 1 250,-2 0-1,-1 0 1,-2-1-1,-8 33 1,8-41-41,3-42 3674,1-21-3653,7-57 1,-3 84-167,0 0-1,2 0 0,-1 0 1,1 1-1,1 0 0,1 0 1,0 0-1,0 0 0,1 1 1,12-14-1,-16 22-11,0-1 1,0 1-1,0 0 0,1 0 0,-1 1 0,1-1 0,0 1 1,0 0-1,0 0 0,0 1 0,0-1 0,1 1 1,-1 0-1,1 1 0,0-1 0,-1 1 0,1 0 1,0 1-1,0-1 0,0 1 0,-1 0 0,1 1 1,0-1-1,0 1 0,0 1 0,-1-1 0,1 1 0,6 2 1,-10-3 9,1 0 0,-1 0 0,1 0 0,-1 1 0,1-1 1,-1 1-1,0-1 0,0 1 0,1 0 0,-1 0 0,-1 0 1,1 0-1,0 0 0,0 0 0,-1 1 0,1-1 0,-1 1 1,0-1-1,0 1 0,2 4 0,-2-3 1,-1 0 1,0 0-1,0 0 1,0 0-1,0 1 1,-1-1-1,0 0 1,1 0-1,-1 0 1,-1-1-1,1 1 1,-4 7-1,-1 1 9,-1 0 1,-1-1-1,0 1 0,-1-1 0,0-1 1,0 0-1,-13 11 0,16-16 39,0 1 0,-1-1 0,1-1-1,-1 1 1,0-1 0,0 0 0,-1-1 0,1 0-1,-1 0 1,1 0 0,-14 1 0,52-28-92,-24 21 26,1 0 1,-1 0-1,1 1 0,-1 0 0,1 0 0,0 1 0,0 0 0,0 1 0,0-1 0,0 1 0,-1 1 0,1-1 1,0 2-1,0-1 0,0 1 0,-1 0 0,13 5 0,-16-6 16,-1 0 0,1 1-1,0 0 1,0 0 0,-1 0 0,1 0 0,-1 0-1,0 1 1,0-1 0,0 1 0,0 0 0,0 0-1,0 0 1,-1 0 0,1 1 0,-1-1 0,0 0-1,0 1 1,0 0 0,-1 0 0,1-1 0,-1 1-1,0 0 1,0 0 0,-1 0 0,1 0 0,-1 0-1,1 0 1,-1 1 0,-1-1 0,1 0 0,0 0-1,-1 0 1,0 0 0,-1 4 0,-1-2 30,1 0 0,-1 0 0,-1 0-1,1-1 1,-1 1 0,0-1 0,0 0 0,0 0 0,-1-1 0,1 1 0,-1-1 0,0 0 0,-1 0 0,1-1-1,-1 1 1,1-1 0,-1 0 0,0-1 0,0 0 0,0 0 0,-1 0 0,1 0 0,0-1 0,-1 0 0,1-1 0,-10 1-1,7-1-160,0 1 0,0-2 0,-1 1 0,1-1 0,0-1 0,0 0 0,0 0 0,0 0-1,0-2 1,0 1 0,1-1 0,0 0 0,-1 0 0,2-1 0,-1 0 0,0-1 0,-11-11-1,16 14-381,-3-5-2667</inkml:trace>
</inkml:ink>
</file>

<file path=ppt/ink/ink8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6:29.837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231 127 17156,'-92'-22'5244,"71"19"-4575,0 0 1,0 2 0,0 0-1,-33 4 1,295-49-657,-173 29 37,1 4 0,0 2-1,75-1 1,-140 11-51,-1 1 0,0 0 0,1 0 0,-1 1 0,0-1 0,0 1 0,1 0 0,-1-1 0,0 2 0,0-1 0,0 0 0,4 2 0,-7-2 1,1-1 0,-1 0 0,0 1 0,0-1 0,1 0 0,-1 1 0,0-1 0,0 0 0,0 1 0,1-1 0,-1 0 0,0 1 0,0-1 0,0 1 0,0-1 0,0 0 0,0 1 0,0-1 0,0 0 0,0 1 0,0-1 0,0 1 0,0-1 0,0 0 0,0 1 0,-1-1 0,1 1 0,0-1 0,0 0 0,0 1 0,0-1 0,-1 0 0,1 1 0,-23 17 67,-8-4-23,-1-1 0,0-1 1,-1-2-1,0-2 0,-34 5 1,-22 7 9,88-20-56,1 0 0,-1 0 0,0 1 0,0-1 0,0 0 0,1 1 0,-1-1 0,0 0 0,1 1 0,-1-1 0,0 1 0,1-1 1,-1 1-1,0 0 0,1-1 0,-1 1 0,1 0 0,-1-1 0,1 1 0,-1 0 0,1 0 0,0-1 0,-1 1 0,1 0 0,0 0 0,0 0 0,0-1 1,-1 1-1,1 0 0,0 0 0,0 0 0,0 0 0,0-1 0,0 1 0,1 0 0,-1 0 0,0 0 0,0 0 0,0-1 0,1 1 0,-1 0 0,0 0 1,1-1-1,-1 1 0,1 1 0,31 47-151,-11-16 99,-17-25 60,-1 1 1,-1 0 0,1 0-1,-1 0 1,-1 0 0,0 0-1,0 0 1,-1 0 0,0 1 0,-1-1-1,1 0 1,-2 0 0,0 0-1,-5 16 1,5-19 4,0 0 0,-1 0 0,0-1 0,0 1-1,0-1 1,-1 0 0,0 0 0,0 0 0,0 0 0,-1-1 0,1 1 0,-1-1-1,0-1 1,0 1 0,-1-1 0,1 1 0,-1-1 0,0-1 0,1 1 0,-1-1 0,0 0-1,-12 2 1,14-4-19,1 0 0,-1 0-1,1 0 1,-1-1 0,1 1-1,-1-1 1,1 0-1,-1 0 1,1 0 0,-1 0-1,1-1 1,0 1 0,-4-3-1,-13-14-3036,20 16 2494,-1 1 1,0 0-1,1 0 1,-1-1-1,1 1 1,-1 0 0,1 0-1,0-1 1,-1 1-1,1-1 1,0 1-1,0 0 1,0-1 0,0 1-1,0 0 1,1-2-1</inkml:trace>
</inkml:ink>
</file>

<file path=ppt/ink/ink8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6:30.256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45 57 14131,'17'-16'6743,"9"8"-4100,36 4-3173,-25 3 1171,129-26 286,-216 32 587,36-5-1552,1 1 1,-1 1-1,-26 6 1,30-5 35,0 0 0,0 1 1,1 0-1,0 1 0,0 0 1,0 0-1,0 1 0,1 0 0,0 0 1,0 1-1,1 0 0,0 1 0,0-1 1,0 1-1,1 1 0,1-1 1,-1 1-1,1 0 0,1 0 0,0 1 1,0-1-1,1 1 0,-3 13 1,-10 23 10,-13 49 1,27-86-12,0-1 0,1 1 0,0 0 0,1 0 0,-1-1 0,2 1 0,-1 0 0,3 12 0,-2-19 0,-1 1 0,1-1 0,0 0 0,0 0 0,0 0 0,1 0 0,-1 0 0,0 0 0,1 0 0,-1 0 0,1 0 0,-1-1 0,1 1 0,0 0 0,0-1 0,0 0 0,0 1 0,4 1 0,-1-1 11,1 0 0,-1 0-1,1-1 1,0 1 0,-1-1-1,1-1 1,9 1 0,8-2 61,0 0 1,45-10 0,-60 9-58,50-10-406,56-20-1,-79 20-3830,-2-3-3901</inkml:trace>
</inkml:ink>
</file>

<file path=ppt/ink/ink8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6:30.586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39 19 10650,'-5'-3'3761,"-5"0"-1312,-1-2-545,4 4-352,4-1-367,0 2-393,6-2-304,0 2-240,4 0-152,4 0-88,4-1 24,7 1 16,7-2-72,3 2-400,5 0-968,-1 0-1945,-4 2-4161,0-1-3032</inkml:trace>
</inkml:ink>
</file>

<file path=ppt/ink/ink8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6:30.959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282 15 16508,'-2'-2'345,"1"1"0,-1 0 1,0 0-1,1-1 1,-1 1-1,0 0 0,0 0 1,0 1-1,0-1 1,0 0-1,0 1 0,0-1 1,0 1-1,0-1 1,0 1-1,0 0 0,0 0 1,-4 0-1,1 1-93,-1 0 0,1 0 0,0 1 0,-1 0 0,1 0-1,0 0 1,-5 3 0,-8 6-210,0 1-1,-28 24 0,42-32 159,-8 6-167,0 1 0,1 0 0,1 1-1,0 0 1,0 0 0,1 2-1,1-1 1,-10 22 0,16-32-34,1 1 0,0 0 1,0 0-1,0 0 0,0 0 1,0 0-1,1 0 0,0 0 1,0 0-1,0 0 0,0 0 1,1 0-1,-1 0 0,1-1 1,2 8-1,-1-7 5,1-1 0,-1 1 0,0-1 0,1 1 0,0-1 0,0 0 0,0 0 0,0-1 0,1 1 0,-1-1 0,0 1-1,1-1 1,0 0 0,0 0 0,-1-1 0,1 1 0,0-1 0,6 1 0,4 2 64,0-2-1,1 1 1,-1-2-1,0 0 1,1-1-1,-1 0 0,1-1 1,25-6-1,39-13-2300,-8-8-6711,-40 12-2461</inkml:trace>
</inkml:ink>
</file>

<file path=ppt/ink/ink8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6:31.322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34 9 14427,'-2'-1'717,"-1"-1"-1,0 1 1,0 0-1,0 0 1,0 0-1,0 1 1,0-1-1,0 1 1,-5-1 0,9 5 750,21 5-1459,3-5 106,0 0 1,1-1 0,0-1-1,-1-2 1,48-4 0,12 0-10,-89 3-55,0 1 0,0 0-1,0 0 1,0 0 0,0 1 0,0-1 0,0 1-1,0 0 1,0 0 0,0 0 0,0 1 0,0-1-1,1 1 1,-1 0 0,1 0 0,-1 0 0,1 0-1,0 1 1,0-1 0,0 1 0,0 0-1,0 0 1,-3 6 0,-6 9-7,1 1 1,0 0-1,2 1 1,0 0-1,1 0 1,1 1-1,1 0 1,1 0-1,1 0 0,1 1 1,1-1-1,0 1 1,3 27-1,7-11 903,0-21-3390</inkml:trace>
  <inkml:trace contextRef="#ctx0" brushRef="#br0" timeOffset="1">512 106 12539,'-6'-15'6247,"5"11"-5742,0 0-1,-1 0 1,1 1 0,-1-1 0,0 0 0,0 1 0,0 0 0,0-1-1,-1 1 1,1 0 0,-5-4 0,-5 67 24,-2 65-1875,-4 24-2442,18-147 3064,-1 9-3875</inkml:trace>
</inkml:ink>
</file>

<file path=ppt/ink/ink8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6:31.692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0 39 13259,'0'-1'357,"0"0"1,0 0-1,0 0 1,0-1-1,1 1 1,-1 0-1,0 0 1,0 0-1,1 0 1,-1 0-1,1 0 0,-1 0 1,1 1-1,-1-1 1,1 0-1,-1 0 1,1 0-1,0 0 1,0 1-1,-1-1 1,2-1-1,9 19 1661,-4 0-2442,1 1 443,-1 1-1,-1 0 1,0 0 0,-2 1 0,3 25 0,-5-27 0,1-1 0,1 1 1,0-1-1,1 1 0,1-1 1,13 26-1,-19-42 6,1 1 1,0 0 0,0-1-1,1 1 1,-1-1-1,0 0 1,0 1 0,1-1-1,-1 0 1,1 0-1,-1 1 1,1-1 0,-1-1-1,1 1 1,0 0-1,-1 0 1,1 0 0,0-1-1,0 1 1,-1-1-1,1 0 1,2 1-1,0-1 34,-1-1-1,0 1 1,0-1-1,1 0 1,-1 0-1,0 0 1,0 0-1,0 0 1,0-1-1,0 1 0,4-4 1,7-6 158,-1 0 0,0-1 1,20-24-1,-27 29-224,13-19 339,-1 0 1,-1-2-1,-1 0 0,-2-1 0,13-35 0,-2 6-180,-18 46-717,-5 23-5678,0-1-316</inkml:trace>
</inkml:ink>
</file>

<file path=ppt/ink/ink8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6:32.130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203 59 13067,'18'-13'7922,"14"-3"-5392,-25 14-2533,-1-1-1,0 0 1,0 0 0,0-1-1,0 0 1,9-7 0,-75 12 1528,48 3-1530,0 1-1,0 1 1,0 0-1,1 1 1,0 0-1,1 1 1,-1 0-1,1 0 1,-15 18-1,-6 10 0,-34 50-1,59-78 5,5-5-2,-1-1 0,0 0 0,1 1 0,-1-1 1,1 1-1,-1-1 0,1 1 0,0 0 0,0-1 1,1 1-1,-1 0 0,0 0 0,1 0 0,0 0 1,0 0-1,-1-1 0,2 1 0,-1 0 0,0 0 0,1 0 1,-1 0-1,1 0 0,1 4 0,1-4 12,-1 0-1,0 0 1,1 0 0,-1 0-1,1 0 1,0-1-1,0 1 1,0-1 0,0 0-1,0 0 1,0 0-1,1 0 1,-1-1 0,1 1-1,-1-1 1,1 0-1,7 1 1,4 1 31,1 0 0,0-1 1,0-1-1,0 0 0,0-2 0,0 0 0,0 0 1,-1-2-1,1 0 0,0 0 0,-1-2 0,15-5 0,-29 9-30,-1 1 0,0 0 0,0-1-1,0 1 1,0 0 0,0 0-1,1-1 1,-1 1 0,0 0-1,0-1 1,0 1 0,0 0-1,0-1 1,0 1 0,0 0 0,0-1-1,0 1 1,0 0 0,0-1-1,0 1 1,0 0 0,0 0-1,-1-1 1,1 1 0,0 0 0,0-1-1,0 1 1,0 0 0,-1 0-1,1-1 1,0 1 0,0 0-1,0 0 1,-1-1 0,1 1-1,0 0 1,0 0 0,-1 0 0,1-1-1,0 1 1,-1 0 0,1 0-1,0 0 1,0 0 0,-1 0-1,1 0 1,0 0 0,-1 0 0,1 0-1,0 0 1,-1 0 0,1 0-1,-22-7-112,17 7 86,0 1 1,0 0 0,0 1 0,-1-1 0,1 1 0,1 0 0,-1 0-1,0 1 1,0-1 0,1 1 0,-1 0 0,1 1 0,0-1-1,0 1 1,0-1 0,1 1 0,-1 0 0,1 1 0,0-1 0,-5 10-1,8-14 17,0 1-1,0 0 0,0-1 0,0 1 0,1 0 0,-1-1 0,0 1 0,0 0 0,0-1 0,1 1 1,-1-1-1,0 1 0,1-1 0,-1 1 0,1-1 0,-1 1 0,1-1 0,-1 1 0,1-1 0,-1 1 1,1-1-1,-1 0 0,1 1 0,-1-1 0,1 0 0,-1 1 0,1-1 0,0 0 0,-1 0 0,1 0 1,0 0-1,-1 0 0,1 1 0,0-1 0,-1 0 0,1 0 0,0 0 0,-1-1 0,1 1 0,-1 0 1,1 0-1,1-1 0,35-1-202,-34 2 92,46-9-2497,-16-3-6723,-17 6-1855</inkml:trace>
</inkml:ink>
</file>

<file path=ppt/ink/ink8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6:32.852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147 44 4249,'14'-16'9949,"-6"6"-1288,-25-4-6456,14 13-2182,0 0-1,0 1 1,-1-1 0,1 1-1,0 0 1,0-1-1,0 1 1,-1 1 0,1-1-1,0 0 1,0 1 0,0 0-1,0 0 1,0 0-1,0 0 1,0 0 0,0 0-1,0 1 1,-4 2-1,-49 37-43,53-40 17,1 0 1,0 1-1,0-1 0,0 1 1,1 0-1,-1 0 0,0-1 1,1 1-1,-1 0 0,1 1 1,-1-1-1,1 0 1,0 0-1,0 0 0,0 1 1,0-1-1,0 1 0,1-1 1,-1 0-1,1 1 1,0-1-1,-1 1 0,1 0 1,0-1-1,1 1 0,-1-1 1,0 1-1,1-1 0,-1 0 1,1 1-1,0-1 1,0 1-1,0-1 0,0 0 1,2 4-1,1-2 11,-1 0 1,1 0-1,-1-1 0,1 0 0,0 0 1,0 0-1,1 0 0,-1-1 0,1 1 1,-1-1-1,1 0 0,0 0 0,0-1 1,-1 0-1,1 0 0,0 0 1,6 0-1,15 1-579,0-2 1,0-2 0,30-4-1,-12-1-4244,0-1-4652,-39 7 8183,25-5-6347</inkml:trace>
</inkml:ink>
</file>

<file path=ppt/ink/ink8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6:33.210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322 71 5793,'3'-32'10808,"-11"8"-4915,7 22-5800,-1 1-1,1 0 0,-1 0 0,0-1 0,0 1 1,1 0-1,-1 0 0,0 1 0,0-1 0,0 0 1,0 1-1,0-1 0,0 1 0,0-1 0,0 1 1,0 0-1,0 0 0,0 0 0,0 0 1,0 0-1,0 0 0,0 1 0,0-1 0,0 1 1,0-1-1,-3 3 0,-12 2-53,0 1 0,1 0 0,-1 1 0,-19 13 0,32-18-43,0 0 0,-1 1 1,1 0-1,0-1 0,1 2 0,-1-1 0,1 0 0,-1 1 0,1-1 0,0 1 0,0 0 0,0 0 1,1 0-1,0 0 0,-1 1 0,2-1 0,-1 1 0,0-1 0,1 1 0,-2 8 0,4-9-1,-1 0 0,1 0 1,0 0-1,0 0 0,1 0 0,-1 0 0,1 0 0,0 0 0,0 0 0,0-1 0,0 1 0,1-1 0,-1 0 0,1 0 0,0 0 0,0 0 0,4 3 0,9 7 18,1 0 0,22 11 0,-15-9 15,-18-11-29,0 1 1,1-1 0,-2 1-1,1 0 1,-1 0 0,1 1 0,-1 0-1,-1 0 1,6 7 0,-9-10-1,0-1 0,-1 0 0,1 1 0,0-1 0,-1 0 0,1 1 0,-1-1 0,0 0 0,0 1 0,0-1 0,0 1 0,0-1 0,0 1 0,-1-1 0,1 0 0,-1 1 0,0-1 0,1 0 0,-1 1 0,0-1 0,-1 0 0,1 0 0,0 0 0,-1 0 0,1 0 0,-1 0 0,1 0 0,-1-1 0,0 1 0,0 0 0,0-1 0,-3 3 0,-8 5-101,0-1 1,0 0 0,-1-1-1,0 0 1,0-1 0,0-1-1,-1 0 1,0-1 0,-29 4-1,34-7-1112,1 0 0,0-1 0,0 0 0,0-1 0,0 0 0,-11-3 0,-4-3-7304</inkml:trace>
</inkml:ink>
</file>

<file path=ppt/ink/ink8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6:33.926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52 2 4817,'4'5'11786,"-4"13"-9238,-3 16-2344,-17 44 1571,11-47-1376,2 0 0,0 1 0,-3 58 0,20-118 3267,-9 20-3621,12-125 358,-11 121-397,0 0 0,1 1 0,0-1-1,1 1 1,1 0 0,-1 0 0,2 0-1,0 1 1,7-10 0,-12 18-21,1-1 0,-1 1 0,1 0 0,0 0 1,0 0-1,0 0 0,0 0 0,0 1 0,0-1 0,0 1 1,1-1-1,-1 1 0,1 0 0,-1 0 0,1 0 1,-1 0-1,1 0 0,-1 1 0,1-1 0,4 0 0,-5 2 1,1 0-1,-1-1 1,1 1-1,-1 0 1,1 0-1,-1 0 0,0 0 1,1 1-1,-1-1 1,0 1-1,0-1 0,0 1 1,0 0-1,-1 0 1,1 0-1,0 0 1,1 3-1,7 10-25,-1 1 0,-1 0 0,-1 1-1,10 29 1,-14-36 57,2 6-11,-2-7-7,-1-1 1,1 0 0,1 1 0,0-1-1,8 13 1,-11-19 8,1-1-1,-1 1 1,0-1 0,1 0 0,-1 1-1,0-1 1,1 0 0,0 0-1,-1 0 1,1 0 0,-1 0-1,1-1 1,0 1 0,0 0-1,0-1 1,-1 0 0,1 1 0,0-1-1,0 0 1,0 0 0,0 0-1,0 0 1,-1 0 0,1 0-1,0 0 1,0-1 0,0 1 0,0-1-1,-1 1 1,1-1 0,0 0-1,0 0 1,2-1 0,21-14 61,0 0 1,0-2 0,-2 0 0,0-2 0,22-25-1,23-19 11,-68 64-82,1-1 0,-1 1 0,0-1 0,0 1-1,1-1 1,-1 1 0,0-1 0,1 1 0,-1-1-1,1 1 1,-1-1 0,1 1 0,-1 0 0,1-1-1,-1 1 1,1 0 0,-1 0 0,1-1 0,-1 1-1,1 0 1,-1 0 0,1 0 0,0-1 0,-1 1-1,1 0 1,-1 0 0,1 0 0,0 0 0,-1 0-1,1 0 1,0 1 0,-7 17-299,-3 3 252,1 10 58,1-1 1,-3 34-1,9-54-35,0-1 0,1 1 0,0-1-1,0 1 1,1-1 0,0 1 0,1-1 0,0 1 0,1-1 0,0 0 0,5 12 0,-7-20-197,0 0 1,-1 0-1,1 0 1,0 0-1,0 0 1,0 0-1,0 0 1,0 0-1,0 0 1,0 0-1,0-1 1,0 1-1,0 0 1,0-1-1,0 1 1,2 0-1,0-1-1153,0 1-1,0-1 1,0 0-1,0 0 1,0 0-1,0 0 1,-1 0-1,1-1 1,0 0-1,4-1 1,12-4-5891</inkml:trace>
</inkml:ink>
</file>

<file path=ppt/ink/ink8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6:34.332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224 86 12171,'-1'-3'917,"-24"-48"7552,24 49-8282,0 0 1,0 0-1,0 0 1,-1 0-1,1 0 1,-1 0-1,1 0 1,-1 1-1,0-1 1,0 0-1,1 1 1,-1 0 0,0-1-1,0 1 1,-1 0-1,1 0 1,0 0-1,0 0 1,-1 1-1,-2-1 1,1 2-183,0 1 0,1 1 0,-1-1 0,0 1 0,1-1 0,0 1 0,0 0 0,0 0 0,0 0 0,0 1 0,0-1 0,1 1 0,0-1 0,-3 6 0,-1 0-2,-4 5-3,-8 10-12,1 1 1,-21 43-1,35-63 11,0 0-1,0 1 1,1-1-1,0 1 1,1 0-1,-1 0 1,1 0-1,0 0 1,0 0-1,1 0 1,0 0-1,0 0 1,0 0-1,1 0 1,0 0-1,0 0 1,0 0-1,1 0 1,3 8-1,-2-11 15,-1 1-1,1-1 1,0 0-1,0 0 1,1 0-1,-1-1 1,1 1 0,-1-1-1,1 0 1,0 1-1,0-2 1,0 1-1,0 0 1,0-1 0,0 0-1,0 0 1,0 0-1,1 0 1,-1-1-1,0 0 1,1 0-1,-1 0 1,0 0 0,1-1-1,5-1 1,10-1 90,0-1 0,0-1 0,36-13 0,-43 13-13,0 0-1,0 0 1,-1-2 0,0 1 0,0-2-1,15-11 1,-120 49 159,81-24-290,-56 35-35,63-38 50,0 0 0,0 1 0,1 0 0,0 0 0,0 0 0,0 0 0,0 1 0,1-1 0,0 1 0,0 0 0,-3 6 0,5-9 17,0 0 0,0 1 0,1-1 1,-1 0-1,1 0 0,0 1 0,-1-1 0,1 0 0,0 1 0,0-1 0,0 0 0,1 0 1,-1 1-1,1-1 0,-1 0 0,1 0 0,0 1 0,-1-1 0,1 0 0,0 0 1,1 0-1,-1 0 0,0 0 0,0 0 0,1 0 0,-1-1 0,1 1 0,0 0 1,0-1-1,-1 0 0,1 1 0,0-1 0,0 0 0,0 0 0,0 0 0,0 0 0,1 0 1,-1 0-1,3 0 0,5 2 13,0 0 0,0-1 0,0-1-1,0 1 1,0-1 0,0-1 0,16-1 0,8-4-1197,0-1 0,36-12 0,-25 3-4052,-1-1-4612,-16 7 2175</inkml:trace>
</inkml:ink>
</file>

<file path=ppt/ink/ink8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6:34.708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179 126 14203,'3'-22'6633,"-7"22"-3054,-4 11-2020,-55 86-1517,39-63-12,-21 41 0,35-57-14,6-13-17,0 2-1,1-1 0,0 0 0,0 1 0,0-1 1,1 1-1,0 0 0,-2 12 0,37-74 830,12-30-785,55-79 0,-92 152-51,-7 10 4,6-9-37,0-1 0,1 1 0,0 0 1,1 1-1,0 0 0,19-16 0,-27 26 22,0 0 0,0 0-1,-1 0 1,1 0-1,0 0 1,0 1 0,-1-1-1,1 0 1,0 0-1,0 0 1,-1 1 0,1-1-1,0 0 1,-1 1-1,1-1 1,0 1-1,-1-1 1,1 0 0,-1 1-1,1 0 1,-1-1-1,1 1 1,-1-1 0,1 1-1,-1 0 1,1-1-1,-1 1 1,0 0 0,1-1-1,-1 1 1,0 0-1,0-1 1,1 1 0,-1 0-1,0 0 1,0-1-1,0 1 1,0 1 0,9 35-78,-8-35 73,11 95-333,-9-62 548,1 0-1,16 58 1,-17-84-563,0 0-1,0 0 1,1 0 0,0-1-1,1 1 1,0-1-1,0 0 1,0-1 0,1 1-1,1-1 1,-1 0 0,1-1-1,0 1 1,14 8-1,-5-7-3563,0-5-3438,-3-3-1752</inkml:trace>
</inkml:ink>
</file>

<file path=ppt/ink/ink8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6:35.053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60 108 18532,'-11'-8'2104,"1"-2"-551,-3-6-177,2 3-304,1 5-328,7-3-311,2 6-249,4-3-176,0 2-120,8-1-89,5-2-159,10 5-336,6 1-600,7 3-1169,6 2-2592,5-1-7521</inkml:trace>
</inkml:ink>
</file>

<file path=ppt/ink/ink8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6:35.410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382 53 17308,'-6'-8'1540,"0"1"-1,-1 0 1,1 0 0,-1 0 0,-13-9 0,14 17-1500,0 0 0,1 1 0,-1 0 1,1 0-1,-1 1 0,-5 3 0,7-4-12,-7 3-32,-24 12-6,0 0 1,-48 35-1,82-52-2,0 1-1,0 0 0,0-1 1,0 1-1,0 0 1,0 0-1,0 0 1,0 0-1,0 0 1,0-1-1,0 2 1,1-1-1,-1 0 1,0 0-1,1 0 1,-1 0-1,1 0 1,-1 0-1,1 1 0,0-1 1,-1 0-1,1 0 1,0 1-1,0-1 1,0 0-1,0 1 1,0-1-1,0 0 1,0 0-1,1 3 1,1-2-1,0 1 0,-1-1 0,1 1 0,0-1 0,1 0 0,-1 0 0,0 0 0,0 0 0,1-1 0,-1 1 0,1-1 0,4 3 0,12 4 6,0-1-1,36 8 1,-55-15 7,11 3-4,49 13 6,-57-15-15,-1 0 0,1 0-1,-1 0 1,1 0 0,-1 0 0,0 1-1,1-1 1,-1 1 0,0-1 0,0 1 0,0 0-1,0 0 1,0 0 0,-1 0 0,1 0 0,0 0-1,-1 0 1,2 4 0,-3-4 5,0 0-1,0 0 1,-1 0 0,1 0 0,-1 0-1,1 0 1,-1 0 0,0 0 0,0-1-1,1 1 1,-1 0 0,0 0 0,-1-1-1,1 1 1,0 0 0,0-1 0,-1 0-1,1 1 1,-1-1 0,1 0-1,-1 1 1,0-1 0,0 0 0,1 0-1,-1 0 1,-3 0 0,-51 23 38,0-6-14,-1-3 0,-73 9 1,122-25-1995,21-6-6169,2 1-2342</inkml:trace>
</inkml:ink>
</file>

<file path=ppt/ink/ink8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6:35.741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39 103 14891,'-6'9'6963,"-13"39"-4861,16-41-2171,0 1 0,1 0 0,0 0 0,1-1 0,0 1-1,0 0 1,0 0 0,1 0 0,0 0 0,2 11 0,-1-16 91,0-1 0,-1 0 1,1 0-1,0 0 0,0 0 1,1 0-1,-1 0 0,0 0 1,1 0-1,-1 0 0,1-1 1,-1 1-1,1 0 0,0-1 1,0 0-1,0 1 0,0-1 1,0 0-1,0 0 0,0 0 1,0 0-1,0 0 0,3 0 1,0 0 39,0-1 1,0 0 0,0 0 0,0 0-1,-1 0 1,1-1 0,0 0-1,0 0 1,0 0 0,7-4 0,2-1 121,-1 0 0,1-1 0,-1-1 0,-1 0 0,0-1 1,18-16-1,-23 18-68,-1-1 1,-1 1-1,1-1 1,-1 0-1,0-1 1,-1 1-1,0-1 0,0 0 1,2-13-1,-4 16-84,0-1-1,-1 1 1,0-1 0,0 0-1,0 1 1,-1-1-1,0 0 1,-1 0-1,1 1 1,-1-1-1,-1 0 1,1 1-1,-1-1 1,-3-7 0,4 12-137,0 1 0,1 0 0,-1 0 0,0 0 1,0 0-1,1 0 0,-1 1 0,0-1 0,0 0 1,0 0-1,0 0 0,0 1 0,0-1 0,0 1 1,0-1-1,-1 1 0,1-1 0,0 1 0,0-1 1,0 1-1,-1 0 0,1 0 0,0 0 0,0 0 1,-1 0-1,1 0 0,0 0 0,0 0 0,0 0 1,-1 0-1,1 1 0,0-1 0,0 1 0,0-1 1,-2 1-1,-19 11-5323,4 1-3719,3 0 154</inkml:trace>
</inkml:ink>
</file>

<file path=ppt/ink/ink8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6:36.112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11 195 13931,'2'-22'8924,"3"37"-7114,2 38-2493,-6-29 719,-2 0 0,-1 0 0,-1 0 0,-1 0 0,-12 41 1,41-168 2523,-22 77-2506,1 0-1,2 1 1,0-1 0,2 1-1,12-28 1,-15 42-64,0 1-1,0 0 0,1 0 1,1 0-1,-1 1 1,2-1-1,-1 2 1,1-1-1,1 1 1,-1 0-1,2 1 1,-1 0-1,1 1 1,11-7-1,-19 12-16,0 0 0,0 0-1,0 1 1,0-1 0,0 1 0,1-1-1,-1 1 1,0 0 0,0 0 0,1 0 0,-1 0-1,0 0 1,0 0 0,0 0 0,1 1-1,-1-1 1,0 1 0,0 0 0,0-1-1,0 1 1,0 0 0,0 0 0,0 1-1,0-1 1,-1 0 0,1 1 0,0-1-1,-1 1 1,1-1 0,-1 1 0,1 0 0,-1-1-1,0 1 1,2 3 0,-1-1-22,0-1 0,0 1 0,-1 0 0,1 0-1,-1-1 1,0 1 0,0 0 0,0 0 0,0 1 0,-1-1 0,0 0 0,0 0 0,0 0 0,0 0 0,-1 0 0,1 0-1,-1 0 1,-2 5 0,0-1 42,-2 1-1,1-1 1,-1 0-1,0 0 1,-1-1-1,1 0 1,-2 0-1,-10 11 1,-4-2 62,-38 24 0,48-33-28,10-5-31,0-1 0,0 0 0,1 1 0,-1-1 0,0 1 0,1-1 0,0 1 0,-1-1 0,1 1 0,0-1 0,-1 1 0,1-1 0,0 1 0,0-1 0,0 1 0,1-1 0,-1 1 0,0 0 0,1-1 0,-1 1 1,0-1-1,1 0 0,0 1 0,-1-1 0,1 1 0,2 1 0,-1 3 26,1 0 0,0 0 1,1-1-1,-1 1 0,1-1 1,5 6-1,-1-5-66,0-1 0,0 1 1,1-1-1,-1 0 0,1-1 0,0 0 0,0-1 1,1 0-1,-1 0 0,1-1 0,0 0 0,0 0 1,-1-1-1,17-1 0,9-2-4217,-1-3-3844,-12-3-3644</inkml:trace>
</inkml:ink>
</file>

<file path=ppt/ink/ink8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6:36.459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310 27 15795,'-2'-3'816,"-21"-16"5456,21 18-6200,0 0 0,0 1 0,0-1 1,0 1-1,-1-1 0,1 1 0,0 0 0,0 0 1,-1 0-1,1 0 0,0 0 0,0 0 0,-1 1 1,1-1-1,0 1 0,0-1 0,0 1 0,-3 1 1,-22 7 62,0 1 0,1 2 0,0 0 0,1 2 0,-34 23 0,58-36-136,0-1 0,1 1 0,-1-1 0,0 1 0,0 0 0,1-1-1,-1 1 1,0 0 0,1-1 0,-1 1 0,0 0 0,1 0 0,-1 0 0,1 0-1,-1-1 1,1 1 0,0 0 0,-1 0 0,1 0 0,0 0 0,0 0-1,0 0 1,0 0 0,-1 0 0,1 0 0,1 0 0,-1 0 0,0 0 0,0 0-1,1 2 1,0-1 7,0 0 0,1 0-1,-1-1 1,1 1 0,0 0-1,-1-1 1,1 1-1,0-1 1,0 1 0,0-1-1,0 0 1,4 2 0,10 4 77,0-1 1,29 7-1,-39-11-56,2-1-27,-1 1 0,0 0 0,0 1 0,0-1 0,0 1 0,0 0 0,-1 1 0,1 0-1,-1 0 1,0 0 0,9 9 0,-15-12-6,0 0 0,0 0 0,0 0 0,0 0 0,0 1 0,0-1 0,0 0-1,0 0 1,0 0 0,0 0 0,-1 1 0,1-1 0,0 0 0,-1 0 0,1 0 0,-1 0 0,1 0 0,-1 0 0,0 0 0,1 0-1,-1 0 1,0 0 0,0 0 0,0 0 0,1-1 0,-1 1 0,0 0 0,-2 0 0,-28 22 27,-148 72-61,178-95 32,1 0-1,-1 0 1,0 0-1,0 1 1,1-1 0,-1 1-1,0-1 1,0 0-1,1 1 1,-1-1-1,1 1 1,-1 0-1,0-1 1,1 1-1,-1-1 1,1 1-1,-1 0 1,1-1-1,0 1 1,-1 0-1,1 0 1,0-1-1,-1 1 1,1 0-1,0 0 1,0 0-1,0-1 1,-1 1-1,1 0 1,0 0-1,0 0 1,0 0 0,0-1-1,1 1 1,-1 0-1,0 0 1,0 0-1,0-1 1,1 1-1,-1 0 1,0 0-1,1-1 1,-1 1-1,1 0 1,-1-1-1,1 1 1,-1 0-1,1-1 1,-1 1-1,1-1 1,0 1-1,-1-1 1,1 1-1,0-1 1,0 1-1,3 1 13,0 0 0,-1 0 0,1 0-1,0-1 1,0 1 0,0-1 0,0 0-1,0 0 1,8 0 0,12-2-151,-1-1-1,0-1 1,-1-1 0,40-12-1,14-11-4004,-4-2-7197,-48 19 2847</inkml:trace>
</inkml:ink>
</file>

<file path=ppt/ink/ink8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6:36.862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272 27 11274,'9'-19'8301,"-13"11"-3550,-27 13-2424,19-2-2697,0-1 364,1 1 0,-1 0 0,1 1 0,0 0 0,0 1 0,-11 7 0,20-11-19,0 0 0,0 0-1,0 1 1,0-1 0,1 1 0,-1-1-1,1 1 1,-1 0 0,1 0 0,0-1-1,-1 1 1,1 0 0,0 0 0,0 0-1,0 0 1,1 1 0,-1-1 0,1 0-1,-1 0 1,1 0 0,-1 1-1,1-1 1,0 0 0,0 0 0,0 1-1,1-1 1,-1 0 0,0 0 0,1 1-1,-1-1 1,1 0 0,0 0 0,0 0-1,0 0 1,0 0 0,0 0 0,0 0-1,1 0 1,2 3 0,6 10-103,16 24-309,50 60 0,-74-98 411,0 1 0,-1 0-1,1 0 1,0 0 0,-1 0 0,0 1-1,1-1 1,-1 0 0,0 1 0,0-1-1,0 0 1,-1 1 0,1-1 0,0 1-1,-1 0 1,0-1 0,0 1 0,1-1-1,-2 1 1,1-1 0,0 1 0,0 0-1,-1-1 1,1 1 0,-1-1 0,0 1-1,0-1 1,0 0 0,0 1 0,0-1-1,-1 0 1,1 0 0,-1 1 0,1-1-1,-1-1 1,0 1 0,0 0 0,1 0-1,-1 0 1,-1-1 0,-1 2 0,-6 5 62,-1-1 1,1-1-1,-1 0 0,-1 0 1,1-1-1,-1 0 1,-14 3-1,6-2-564,-48 10 1343,63-16-1821,1 1 0,-1-1 0,0 0 0,1 0 0,-1 0 0,0-1 0,-4-1 0</inkml:trace>
</inkml:ink>
</file>

<file path=ppt/ink/ink8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6:37.426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0 73 11570,'15'-10'9152,"7"4"-5535,30 2-4340,-19 2 1402,-4-1-625,602-44 572,-721 70-102,46-17-507,15-3-9,1 1-1,-1 2 1,1 1-1,-53 20 0,79-26-17,0 0-1,0 1 0,0 0 0,0-1 0,1 1 0,-1 0 1,0 0-1,1 0 0,-1 0 0,1 0 0,0 0 0,0 0 0,0 0 1,0 0-1,0 1 0,0-1 0,1 1 0,-1-1 0,1 0 1,-1 1-1,1-1 0,0 1 0,0-1 0,1 5 0,0 9-7,1-1-1,8 30 1,-3-14 36,-6-20-2,-1-1 0,0 0 0,0 1 0,-1-1 0,0 0 0,-1 0-1,0 0 1,-1 0 0,-6 15 0,-8 42-773,16-64 490,1-1 1,0 1 0,0-1 0,0 1-1,0-1 1,1 1 0,-1-1-1,1 0 1,-1 1 0,1-1 0,0 0-1,0 1 1,0-1 0,0 0 0,2 3-1,-1-3-541,-1 0 0,1 0-1,0 0 1,0 0 0,0 0-1,0-1 1,0 1 0,0-1 0,0 1-1,0-1 1,1 0 0,-1 0-1,1 0 1,2 1 0,18 2-7446</inkml:trace>
</inkml:ink>
</file>

<file path=ppt/ink/ink8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6:37.816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171 220 12155,'1'-38'6749,"0"37"-6490,-1-1-1,0 1 0,0 0 1,0-1-1,0 1 0,0 0 1,0-1-1,0 1 0,0 0 0,-1 0 1,1-1-1,0 1 0,-1 0 1,1-1-1,-1 1 0,0 0 1,1 0-1,-1 0 0,0 0 0,1 0 1,-1 0-1,-2-2 0,-17 32-144,-22 17-58,-58 86 0,304-425 1412,-201 288-1465,4-6-3,1 1 1,0-1-1,1 1 1,10-9-1,-7 80-1271,-1 31 661,37 143 0,-36-212-3261,-10-22 2549,-2 0 881,1-1 1,0 1-1,-1-1 1,1 0-1,-1 0 0,1 1 1,0-1-1,-1 0 1,1 0-1,0 0 1,-1 1-1,1-1 0,0 0 1,-1 0-1,1 0 1,0 0-1,0 0 0,0-1 1</inkml:trace>
</inkml:ink>
</file>

<file path=ppt/ink/ink8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6:38.393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33 273 10906,'-16'-3'5644,"-1"-2"-508,34-3-3092,39-7-2257,1 3 0,89-6 0,-7 1-3238,-102 10-1113,62-19 1,-96 26 4526,-1-1 0,1-1 0,-1 1 0,0 0 0,1 0 0,-1-1 0,0 0 0,0 1 0,0-1 0,0 0 0,0 0 0,3-4 0,0-12 4138,-16-2 5366,9 54-9512,-2 0 1,-2-1-1,-1 1 1,-1-1 0,-14 34-1,1 3 72,18-55-1443,17-44-4865,0-87 10694,-11 77-2610,12-60 1,-13 89-1701,1-1 1,0 0-1,1 1 1,0 0-1,1-1 1,0 2-1,1-1 0,0 1 1,14-18-1,-17 25-132,0 0 0,0 0 0,0 0-1,0 0 1,0 1 0,0-1 0,0 1-1,1 0 1,-1 0 0,0 0 0,1 0 0,-1 0-1,1 1 1,-1 0 0,1-1 0,-1 1-1,1 1 1,-1-1 0,1 0 0,-1 1 0,1 0-1,-1 0 1,7 2 0,-9-2 12,1-1 0,-1 1 0,1-1-1,0 1 1,-1 0 0,1 0 0,-1-1 0,0 1 0,1 0 0,-1 1 0,0-1-1,0 0 1,1 0 0,-1 0 0,0 1 0,0-1 0,0 1 0,-1-1 0,1 0-1,0 1 1,0 0 0,-1-1 0,1 1 0,-1-1 0,0 1 0,1 0 0,-1-1 0,0 1-1,0 0 1,0-1 0,0 1 0,0 0 0,0-1 0,-1 1 0,1 0 0,0-1-1,-1 1 1,1 0 0,-1-1 0,0 1 0,0-1 0,1 1 0,-1-1 0,0 0-1,0 1 1,0-1 0,0 0 0,-3 2 0,-7 8 34,-1-1 0,0 0 0,-1-1-1,0 0 1,0-1 0,-1-1 0,0 0 0,-28 9 0,-37 21 171,78-36-198,1 0-1,0 0 1,0 0 0,0 0 0,0 0-1,0 0 1,0 1 0,1-1 0,-1 0-1,0 0 1,0 0 0,1 0-1,-1 0 1,1 0 0,-1 0 0,1 0-1,-1 0 1,1-1 0,0 1-1,-1 0 1,1 0 0,0 0 0,0-1-1,0 1 1,-1 0 0,1-1-1,2 2 1,27 27 167,-28-27-135,9 6-116,0 0 1,0-1 0,1 0 0,0 0-1,1-1 1,-1-1 0,1 0-1,0-1 1,0 0 0,21 2-1,54 4-5459,-6-11-5012,-47-1 4310</inkml:trace>
</inkml:ink>
</file>

<file path=ppt/ink/ink8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6:38.815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296 57 7938,'0'-4'1305,"0"1"1,-1 0-1,1-1 1,-1 1-1,1 0 1,-1-1-1,0 1 1,-2-5 0,2 6-1026,0 1 0,0-1 1,1 1-1,-1 0 1,0 0-1,0-1 0,-1 1 1,1 0-1,0 0 1,0 0-1,0 0 1,-1 0-1,1 1 0,-3-2 1,0 1-249,0 0-1,0 0 1,0 1 0,0 0-1,0-1 1,0 2 0,0-1-1,0 0 1,1 1 0,-1 0-1,0-1 1,0 2 0,0-1 0,-5 3-1,-10 3-18,1 2-1,0 0 0,1 1 1,-27 21-1,35-25-25,1 1 1,0 0-1,0 1 0,0 0 1,1 0-1,0 1 0,1-1 1,0 2-1,0-1 1,-5 14-1,9-20 6,1 0 0,1 1 0,-1-1 0,0 0 0,1 1 0,-1-1 0,1 0 0,0 1 0,0-1 0,1 0 0,-1 1 0,1-1 1,0 0-1,-1 1 0,1-1 0,1 0 0,-1 0 0,0 0 0,1 0 0,-1 0 0,1 0 0,0 0 0,0-1 0,0 1 0,1-1 0,-1 1 0,1-1 0,-1 0 0,1 0 0,0 0 0,-1 0 0,7 3 1,-1-1-274,-1-1 1,1 1-1,0-1 1,0-1 0,0 0-1,1 0 1,-1 0-1,0-1 1,1 0 0,-1-1-1,17-1 1,27-13-4245,-50 13 4319,1 0 0,-1 1 0,0-1 0,0 0 0,0-1 0,0 1 0,-1 0 0,1 0 0,0-1 0,0 1-1,-1-1 1,1 1 0,-1-1 0,1 0 0,-1 0 0,0 0 0,0 0 0,0 0 0,0 0 0,0 0 0,1-2 0,-3 3 300,1 0 1,-1-1 0,1 1-1,-1 0 1,1 0 0,-1 0 0,1 0-1,-1-1 1,0 1 0,0 0 0,0 0-1,0 1 1,0-1 0,0 0-1,0 0 1,0 0 0,0 1 0,0-1-1,0 0 1,0 1 0,0-1 0,-1 1-1,1-1 1,0 1 0,0 0 0,-1 0-1,1-1 1,0 1 0,-1 0-1,1 0 1,-2 0 0,-44-3 2740,45 3-2642,-13 0 1460,21 1-718,43 5-400,-46-5-524,0-1 0,-1 0 0,1 1 0,0 0 0,0 0 0,-1 0 0,1 0 0,0 0 0,-1 0 0,1 1 0,-1-1 0,0 1 0,4 3 0,-4-2 5,0 1 0,-1 0 1,0 0-1,1 0 0,-1 1 1,-1-1-1,1 0 0,-1 0 0,0 0 1,0 0-1,0 1 0,0-1 1,-1 0-1,1 0 0,-1 0 0,0 0 1,-4 8-1,-2 6 187,-2-1 1,-19 31-1,19-34-104,1 0-1,-12 27 1,18-35-65,0-1 0,1 1 1,0 0-1,0 0 0,0 0 1,0-1-1,2 9 0,6 11-2866,-6-24 2015,0 1 0,0-1 0,0 1 0,1-1 0,-1 1 0,0-1 0,1 0 0,-1 0 0,1 0 0,-1 0-1,1 0 1,2 1 0,9 2-8303</inkml:trace>
</inkml:ink>
</file>

<file path=ppt/ink/ink8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6:39.158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8 75 13339,'-1'0'319,"1"-1"-1,-1 1 1,1-1 0,-1 1 0,1-1 0,-1 0 0,1 1-1,-1-1 1,1 0 0,-1 1 0,1-1 0,0 0-1,-1 0 1,1 1 0,0-1 0,0 0 0,0 0 0,-1 0-1,1 1 1,0-1 0,0 0 0,0 0 0,0 0-1,1 1 1,-1-1 0,0-1 0,17-14 1865,36-1-3514,-47 15 1870,11-3-561,0 1-1,0 0 1,1 1 0,-1 1-1,1 1 1,-1 0 0,1 1-1,29 4 1,-138 24 1260,82-25-1236,1 0 0,0 1 0,0 0 0,0 0 0,0 0 0,0 1 0,1 1 0,0-1 0,0 1 0,0 0 0,1 1 0,0 0 0,0 0 0,1 0 0,0 0 0,0 1 0,1 0 0,0 0 0,0 0 0,0 1 1,1-1-1,1 1 0,0-1 0,0 1 0,0 0 0,1 0 0,1 0 0,-1 0 0,1 0 0,1 0 0,0 0 0,3 13 0,-3-18-31,0 0 1,1 1-1,0-1 1,0 0-1,0 1 0,0-1 1,1 0-1,-1-1 1,1 1-1,0 0 1,1-1-1,-1 0 0,0 0 1,1 0-1,0 0 1,-1 0-1,1-1 1,1 1-1,-1-1 0,0 0 1,0 0-1,1-1 1,-1 0-1,1 1 1,-1-1-1,6 0 0,19-1-4422,-2-7-4066,-11-1-2253</inkml:trace>
</inkml:ink>
</file>

<file path=ppt/ink/ink8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6:39.532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15 16 14611,'-6'-3'2369,"3"2"-937,-2 1-184,6 0-384,3 0-480,2 0-159,4 1-169,6-1-24,8 0 72,5 0-168,6-1-241,2-1-391,3-1-496,-7 1-760,4 2-1169,-8-1-1888,1-1-1112,-3 0 3264</inkml:trace>
</inkml:ink>
</file>

<file path=ppt/ink/ink8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6:39.861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5 24 4041,'-5'-7'18191,"27"6"-17573,19-5-567,1 1-1,-1 2 0,1 2 1,53 5-1,-95-4-46,0 0 0,0 0 0,0 0 0,0 0 0,1 0 0,-1 1 0,0-1 0,0 0 0,0 0 0,0 0 0,0 0 0,1 0 0,-1 0 1,0 0-1,0 0 0,0 0 0,0 0 0,0 1 0,0-1 0,1 0 0,-1 0 0,0 0 0,0 0 0,0 0 0,0 0 0,0 1 0,0-1 0,0 0 0,0 0 0,0 0 0,0 0 0,0 0 0,0 1 0,0-1 0,0 0 0,0 0 0,0 0 0,0 0 0,0 1 0,0-1 0,0 0 0,0 0 0,0 0 0,0 0 0,0 1 0,0-1 0,0 0 0,0 0 0,0 0 0,0 0 0,0 0 0,-1 0 0,1 1 0,0-1 0,0 0 0,0 0 0,0 0 0,0 0 0,0 0 0,-1 0 0,1 0 0,0 0 0,0 0 0,0 1 0,0-1 0,0 0 0,-1 0 0,1 0 0,0 0 0,-19 16 564,-12 11-66,28-23-502,-22 23-9,2 2 0,2 0-1,0 2 1,2 0 0,-24 53-1,42-81-260,0 0 0,1 0-1,-1 0 1,0 0 0,1 0 0,0-1-1,0 1 1,0 0 0,0 0-1,0 0 1,0 0 0,1 0 0,-1 0-1,1 0 1,0 0 0,0-1-1,2 4 1,-2-4-62,0 0-1,0-1 0,0 1 1,0-1-1,1 0 0,-1 1 1,1-1-1,-1 0 0,1 0 1,0 0-1,-1 0 0,1 0 1,0 0-1,0 0 1,-1-1-1,1 1 0,0-1 1,0 1-1,0-1 0,0 0 1,0 1-1,0-1 0,0 0 1,0 0-1,0-1 0,-1 1 1,4-1-1,12-3-9877</inkml:trace>
</inkml:ink>
</file>

<file path=ppt/ink/ink8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6:40.234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456 25 11963,'0'-1'308,"1"1"0,-1-1 0,0 0 0,1 1 0,-1-1 0,1 0 0,-1 1 0,0-1 0,0 0 0,0 0 0,1 1 0,-1-1 0,0 0 0,0 1 0,0-1 0,0 0 0,0 0 0,0 1 0,0-1 0,0 0 0,-1 0 0,1 1 0,0-1 0,0 0 0,-1 1 0,1-1 0,0 0 0,-1 1 0,1-1 0,0 0 0,-1 1 0,1-1 0,-1 1 0,-1-2 0,1 2-212,0 0 1,-1 0 0,1 1 0,0-1 0,0 0 0,-1 1 0,1-1-1,0 0 1,-1 1 0,1 0 0,0-1 0,0 1 0,0 0 0,0-1-1,0 1 1,-2 2 0,-8 6-99,1 0 0,0 1-1,1 0 1,0 0 0,-13 19-1,21-26-3,-1 0 0,0 1 0,0-1-1,1 0 1,0 0 0,0 1 0,0-1-1,0 0 1,0 1 0,1-1 0,-1 1 0,1-1-1,0 1 1,0 0 0,0-1 0,1 1 0,-1-1-1,1 1 1,0-1 0,0 0 0,0 1-1,0-1 1,1 0 0,-1 0 0,1 1 0,0-1-1,2 3 1,-2-4 9,0 0-1,-1 0 1,1 0-1,0 0 1,-1 1-1,0-1 1,1 0 0,-1 1-1,0 0 1,0-1-1,0 1 1,-1-1-1,1 1 1,0 4-1,-2-5-16,0-1-1,0 1 1,1-1-1,-1 1 1,0-1-1,0 1 1,-1-1-1,1 0 0,0 1 1,0-1-1,-1 0 1,1 0-1,-1 0 1,1 0-1,-1 0 1,1 0-1,-1 0 1,1-1-1,-1 1 1,0-1-1,0 1 1,1-1-1,-4 1 0,-45 13-718,-1-2-1,-57 7 1,17-15-4476,65-7-728,6-1-4599</inkml:trace>
</inkml:ink>
</file>

<file path=ppt/ink/ink8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6:40.561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113 30 8706,'5'-26'10307,"-6"23"-7534,-3 16-2088,-42 138-123,-18 79 218,61-204-2114,8-9-5904</inkml:trace>
</inkml:ink>
</file>

<file path=ppt/ink/ink8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6:40.906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49 34 18092,'-3'5'215,"0"0"0,1 1 0,0-1-1,0 1 1,0-1 0,1 1 0,-2 9 0,-25 178 1297,26-180-617,6-22 1665,6-25-1063,-3-20-1422,3 0 0,20-64 0,-30 118-80,0 0-1,1-1 0,-1 1 1,0 0-1,0-1 1,0 1-1,1 0 0,-1-1 1,0 1-1,0 0 1,1-1-1,-1 1 0,0 0 1,1 0-1,-1-1 0,0 1 1,1 0-1,-1 0 1,0 0-1,1-1 0,-1 1 1,0 0-1,1 0 1,-1 0-1,1 0 0,-1 0 1,0 0-1,1 0 0,-1 0 1,1 0-1,-1 0 1,1 0-1,-1 0 0,0 0 1,1 0-1,-1 0 0,0 0 1,1 1-1,-1-1 1,1 0-1,-1 0 0,0 0 1,1 1-1,-1-1 1,26 20-585,19 33-279,-22-19 885,24 33 60,-43-62-69,0 0 0,1-1 0,0 0 0,-1 1 0,1-2 0,1 1 0,-1 0 0,0-1 0,1 0-1,7 3 1,-11-6 40,-1 0-1,1-1 0,-1 1 1,0 0-1,1 0 1,-1-1-1,0 1 0,1-1 1,-1 1-1,0-1 0,0 0 1,1 1-1,-1-1 0,0 0 1,0 0-1,0 0 1,0 0-1,0 0 0,0 0 1,0 0-1,0 0 0,-1 0 1,1-1-1,0 1 1,0 0-1,-1 0 0,1-3 1,20-43 404,-17 39-428,11-26 56,-9 25-61,-2 0 0,1-1 0,-1 0 0,0 1 0,-1-2-1,-1 1 1,1 0 0,-1 0 0,-1-1 0,0-10 0,-1 21-43,0-1 0,0 1 0,0 0 0,0 0 0,0-1 1,0 1-1,0 0 0,0 0 0,0-1 0,0 1 0,0 0 0,0 0 1,-1-1-1,1 1 0,0 0 0,0 0 0,0 0 0,-1-1 0,1 1 0,0 0 1,0 0-1,0 0 0,-1 0 0,1-1 0,0 1 0,0 0 0,-1 0 1,1 0-1,0 0 0,0 0 0,-1 0 0,1 0 0,0 0 0,0 0 0,-1 0 1,1 0-1,0 0 0,0 0 0,-1 0 0,1 0 0,-15 7-2093,-10 13-4660,15-7-642,3 1-2242</inkml:trace>
</inkml:ink>
</file>

<file path=ppt/ink/ink8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6:41.231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63 1 13163,'-6'25'7873,"-8"17"-5541,1-6-2430,2 0 1,-6 38 0,16-48 601,3-11-2970</inkml:trace>
</inkml:ink>
</file>

<file path=ppt/ink/ink8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6:41.602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13 43 17748,'-12'-10'4789,"21"10"-2249,13 0-2700,12-1 183,256-25 417,-304 25-762,9 0 256,0 0 0,0 0 0,0 0 1,0 1-1,0 0 0,0 0 0,0 0 0,0 1 0,-1-1 0,1 1 0,0 1 1,0-1-1,1 1 0,-1-1 0,0 1 0,0 1 0,1-1 0,-5 4 0,2 1 8,1 1 0,0-1 1,0 2-1,1-1 0,0 1 0,0-1 0,1 1 0,0 1 0,0-1 0,1 0 0,1 1 0,-1 0 0,0 11 0,0 8-115,1 0 0,1 0 0,3 36 0,0-49-3255,3-3-6077</inkml:trace>
  <inkml:trace contextRef="#ctx0" brushRef="#br0" timeOffset="1">583 88 18076,'-1'-3'555,"0"-1"0,1 0 0,-1 0 0,0 0 0,-1 1 0,1-1 1,-1 1-1,1-1 0,-1 1 0,0-1 0,0 1 0,-3-3 0,-10 46-1148,3-5 917,1 1 1,-9 48 0,5-16-2710,-5-2-7879,14-46-1384</inkml:trace>
</inkml:ink>
</file>

<file path=ppt/ink/ink8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6:41.932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245 51 11466,'-5'-16'6533,"4"14"-6227,0-1 1,1 1 0,-1 0 0,0 0 0,-1-1-1,1 1 1,0 0 0,-1 0 0,1 0 0,-1 1-1,1-1 1,-1 0 0,0 0 0,0 1 0,0-1-1,-3-1 1,0 6-290,1 1 0,0 0 0,0-1 0,0 2 0,0-1 0,1 0-1,-4 6 1,5-8-6,-54 88-93,46-70 119,-1-2 0,0 1 0,-2-2 1,0 0-1,-27 28 0,23-25-62,13-13 324,8-13 1011,42-56-766,-22 26-457,2 1-1,2 1 1,1 2-1,52-47 1,-80 79-110,-1-1 1,1 0 0,0 1 0,0-1 0,0 0 0,0 1 0,0-1-1,0 1 1,0 0 0,0-1 0,0 1 0,1 0 0,-1 0 0,0-1-1,0 1 1,0 0 0,0 0 0,0 0 0,0 0 0,1 1 0,-1-1-1,0 0 1,0 0 0,0 1 0,2 0 0,-1 1-12,1-1 1,-1 1 0,0 0-1,0 0 1,0 0-1,0 0 1,-1 0-1,1 0 1,0 0 0,1 5-1,4 7-38,0 0 0,-2 1 0,5 16-1,-7-21 63,9 38-156,9 28 518,-20-71-624,1 0 0,0 0-1,0-1 1,1 1 0,-1-1 0,1 1-1,0-1 1,0 0 0,1 0-1,-1 0 1,7 4 0,3-2-3923,3-6-5766,-2-2 2387</inkml:trace>
</inkml:ink>
</file>

<file path=ppt/ink/ink8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6:42.368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4 17 12083,'-2'-3'5529,"0"0"-3465,2-2-591,2 5-273,3 3-520,-2-3-392,2-3-288,6 1-152,5-1-64,4 3-40,4 1-240,5 1-440,0 0-745,1 1-1487,7-3-2818,-5 0-4432</inkml:trace>
</inkml:ink>
</file>

<file path=ppt/ink/ink8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6:42.695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 48 13075,'1'-2'605,"1"-1"0,0 0 0,0 1 0,-1 0 0,1-1 0,1 1 0,-1 0 0,0 0 0,0 0 0,1 1 0,-1-1 0,6-2 0,-1 1-241,-1 0 1,1 1-1,0 0 0,-1 0 0,10 0 1,10-1-785,0 2 1,31 3 0,-33-1 1142,20-2-680,-32 0-61,0 0 0,0 1 0,0 1 0,0 0 0,0 0 0,-1 1 0,14 4 0,-31-5-3241,-14-5 2999,17 3 334,0-1 0,0 2 0,0-1 0,0 0 0,0 1 1,-1-1-1,1 1 0,0 0 0,0 0 0,0 0 0,0 0 1,-1 1-1,1-1 0,0 1 0,0 0 0,0 0 0,0 0 0,0 0 1,0 0-1,1 1 0,-1 0 0,0-1 0,1 1 0,-1 0 0,1 0 1,-1 0-1,1 1 0,0-1 0,0 0 0,0 1 0,0 0 0,0-1 1,1 1-1,-2 4 0,-6 12-138,1 0-1,1 0 1,1 1-1,-6 28 1,2-6 269,-7 28 1,18-42-8081</inkml:trace>
  <inkml:trace contextRef="#ctx0" brushRef="#br0" timeOffset="1">414 84 14131,'5'-18'6948,"-4"13"-4690,0 17-2459,-2 0 310,0 0 1,0 0 0,-1 0 0,-1-1-1,0 1 1,-1 0 0,0-1 0,-7 14-1,-26 39-3455,10-25-7500</inkml:trace>
</inkml:ink>
</file>

<file path=ppt/ink/ink8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6:43.057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4 24 14875,'-3'-15'5108,"2"9"-2915,3 14-2380,9 42-309,-9-35 515,0-1 1,1 0-1,1 0 1,0 0 0,1 0-1,0 0 1,1-1-1,1 0 1,12 17 0,-18-29 27,-1 0 1,2 0 0,-1 0 0,0 0-1,0 0 1,0 0 0,0-1 0,1 1 0,-1 0-1,0-1 1,0 1 0,1-1 0,-1 0-1,0 1 1,1-1 0,-1 0 0,1 0 0,-1 0-1,0 0 1,1 0 0,-1 0 0,1 0-1,-1 0 1,0-1 0,1 1 0,-1 0-1,0-1 1,1 1 0,-1-1 0,0 0 0,0 1-1,1-1 1,-1 0 0,0 0 0,0 0-1,0 0 1,0 1 0,0-2 0,0 1 0,0 0-1,0 0 1,-1 0 0,2-2 0,7-8 422,-1-1 0,-1 0 0,9-17 1,-10 18-184,70-123-598</inkml:trace>
</inkml:ink>
</file>

<file path=ppt/ink/ink8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6:43.400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228 57 15899,'-6'-16'9367,"22"13"-8457,7-15-1145,-23 18 239,1-1 1,-1 1-1,0 0 0,0 0 1,1 0-1,-1-1 0,0 1 1,0 0-1,1 0 0,-1-1 1,0 1-1,0 0 0,0-1 1,0 1-1,0 0 0,1-1 1,-1 1-1,0 0 0,0-1 0,0 1 1,0 0-1,0-1 0,0 1 1,0 0-1,0-1 0,0 1 1,0 0-1,0-1 0,0 1 1,0 0-1,-1 0 0,1-1 1,0 1-1,0 0 0,0-1 1,0 1-1,0 0 0,-1-1 1,1 1-1,0 0 0,0 0 1,-1-1-1,1 1 0,0 0 0,0 0 1,-1 0-1,1-1 0,0 1 1,0 0-1,-1 0 0,1 0 1,0 0-1,-1 0 0,1 0 1,0 0-1,-1 0 0,1-1 1,0 1-1,-1 0 0,1 0 1,0 0-1,-1 1 0,0-1 1,-9-2-100,-1 0 0,1 1 0,-1 1 0,0 0 0,0 0 1,1 1-1,-1 1 0,0-1 0,1 2 0,0 0 0,-1 0 0,1 0 1,-18 11-1,21-11 64,1 1 1,0 0-1,0 1 1,0-1 0,1 1-1,-1 0 1,1 1-1,1-1 1,-1 1-1,1 0 1,0 0-1,0 1 1,0-1-1,1 1 1,0 0 0,1-1-1,-1 1 1,1 1-1,1-1 1,-1 0-1,0 9 1,2-13-30,0-1 0,1 1 0,-1 0 0,0-1 0,1 1 0,0-1 0,-1 1 0,1-1 0,0 1 0,0-1 0,0 0-1,1 1 1,-1-1 0,1 0 0,-1 0 0,1 0 0,0 0 0,0 0 0,3 2 0,19 13-4199,2-7-6037,-15-7 1840</inkml:trace>
</inkml:ink>
</file>

<file path=ppt/ink/ink8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6:43.742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0 21 6009,'3'-1'8378,"1"2"-7370,2-1-696,4 2-296,4 0-176,7-1 8,2 2-552,2 1-824,6-3-1137,-2 4-1608,3-3-1056,-5-2 4425</inkml:trace>
  <inkml:trace contextRef="#ctx0" brushRef="#br0" timeOffset="1">404 13 1376,'10'-11'17668,"-18"9"-14970,-3 3-2588,0 1 0,-1-1-1,1 2 1,0-1 0,0 2 0,0-1 0,1 2-1,-1-1 1,1 1 0,0 1 0,-10 7 0,17-11-121,1 1 0,-1 0 0,1 0 0,-1 0 1,1 0-1,0 0 0,1 0 0,-1 0 0,0 1 1,1-1-1,0 0 0,0 1 0,0 0 1,0-1-1,0 1 0,1-1 0,-1 1 0,1 0 1,0-1-1,0 1 0,2 6 0,-1 0-34,2 0-1,0 0 1,0 0-1,0-1 1,1 1-1,7 11 0,-9-18 35,0 0-1,-1 0 0,1 0 0,-1 0 1,0 1-1,0-1 0,0 0 0,-1 1 1,1-1-1,-1 1 0,1-1 0,-1 1 1,-1-1-1,1 1 0,0-1 0,-1 1 1,1-1-1,-1 1 0,0-1 0,0 0 1,-1 0-1,1 1 0,-1-1 0,1 0 0,-1 0 1,0 0-1,0 0 0,0-1 0,-1 1 1,1-1-1,-1 1 0,1-1 0,-1 0 1,0 0-1,0 0 0,0 0 0,0 0 1,0-1-1,0 1 0,-1-1 0,1 0 1,0 0-1,-4 0 0,-32 5-3168,-2-3-3871,-9-1-4696</inkml:trace>
</inkml:ink>
</file>

<file path=ppt/ink/ink8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7:07.80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</inkml:trace>
</inkml:ink>
</file>

<file path=ppt/ink/ink8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8:38.43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150 218 2633,'7'-41'16954,"-15"61"-16193,-113 269-8,111-263-992,-5 8 1792,15-34-1530,0 0 1,0 0-1,0 0 0,0 0 1,0 0-1,0-1 1,0 1-1,0 0 0,0 0 1,0 0-1,0 0 0,0 0 1,0 0-1,0 0 1,0 0-1,0 0 0,0 0 1,0 0-1,0 0 0,0 0 1,0 0-1,-1 0 1,1 0-1,0 0 0,0 0 1,0 0-1,0 0 0,0 0 1,0 0-1,0 0 1,0 0-1,0 0 0,0 0 1,0 0-1,0 0 0,0 0 1,-1 0-1,1 0 1,0 0-1,0 0 0,0 0 1,0 0-1,0 0 0,0 0 1,0 0-1,0 0 1,3-23 997,13-57-759,4 1 1,3 0 0,38-86-1,-27 98-184,-31 63-81,0-1 0,0 1 0,1-1 0,-1 1 0,1 0 0,0 0 1,0 0-1,0 1 0,1 0 0,-1 0 0,8-4 0,-11 6-5,1 1 1,0 0-1,-1-1 0,1 1 0,-1 0 0,1 0 0,0 0 1,-1 1-1,1-1 0,-1 0 0,1 1 0,0-1 1,-1 0-1,1 1 0,-1 0 0,1-1 0,-1 1 1,0 0-1,1 0 0,-1 0 0,0 0 0,0 0 1,1 0-1,-1 0 0,0 0 0,0 1 0,0-1 1,0 0-1,1 3 0,25 46-45,-25-45 49,17 44-1,-2 0-1,16 83 0,7 21-2,-32-126-1,-3-10-61,1 0 1,0 0-1,13 23 0,-19-39-34,0-1-1,0 0 1,1 0-1,-1 0 1,0 0 0,0 1-1,0-1 1,0 0-1,1 0 1,-1 0-1,0 0 1,0 0 0,1 0-1,-1 0 1,0 0-1,0 0 1,0 0 0,1 1-1,-1-1 1,0 0-1,0 0 1,1 0-1,-1-1 1,0 1 0,0 0-1,1 0 1,-1 0-1,0 0 1,0 0 0,0 0-1,1 0 1,-1 0-1,0 0 1,0 0-1,0-1 1,1 1 0,-1 0-1,0 0 1,0 0-1,0 0 1,0-1 0,1 1-1,-1 0 1,0 0-1,0 0 1,0-1 0,0 1-1,0 0 1,0 0-1,0-1 1,0 1-1,1 0 1,7-16-8055,0 1-3164</inkml:trace>
</inkml:ink>
</file>

<file path=ppt/ink/ink8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8:38.82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10 103 15291,'-3'2'1425,"-1"-2"-401,1 0 872,6 0-1160,1-2-248,4 1-247,3-2-113,13-5-40,8 1 8,10-3-16,5 1-72,-1-6-160,3 4-465,4 0-983,-5 0-1841,3 2-3488,-7 1-1825</inkml:trace>
</inkml:ink>
</file>

<file path=ppt/ink/ink8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8:39.15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91 76 9994,'-18'-11'9151,"9"11"-4717,8 2-4335,0 0 0,1 0 0,-1 0 0,1 0 0,-1 0-1,1 0 1,0 0 0,0 0 0,0 0 0,0 0 0,1 4-1,-1 8-224,-5 100 128,-4-1 1,-38 177 0,47-272-1400,8-14-3351,20-19-6135,-10-3 3272</inkml:trace>
  <inkml:trace contextRef="#ctx0" brushRef="#br0" timeOffset="1">263 136 8506,'-2'-31'4878,"2"23"-4006,0 1 1,0-1-1,0 1 1,-1-1-1,-1 1 1,1 0-1,-1 0 1,0-1-1,-1 1 1,0 1 0,0-1-1,-7-10 1,12 22-856,-1 0 0,0 1 0,0-1 0,-1 1 1,1-1-1,-1 1 0,-1 5 0,1 7 15,5 58 28,1-12 46,-4 0 1,-2 1-1,-11 81 0,6-115-176,-4 20-157,7-19-4131,2-32 4065</inkml:trace>
</inkml:ink>
</file>

<file path=ppt/ink/ink8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8:40.25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17 329 14299,'-16'-6'4472,"16"2"-1577,24-4-684,-2 3-2492,122-41 639,-24 9-78,153-70-1,-260 101-213,-8 4-7,0 0 0,0 0 0,0 0 0,0-1 0,0 1 0,0-1 0,-1 0 0,0-1 0,0 1 0,1-1 0,-2 0-1,8-8 1,-11 11-43,0 1-1,0-1 1,0 0-1,0 1 1,0-1-1,-1 1 1,1-1-1,0 0 1,0 1-1,0-1 1,0 1-1,-1-1 1,1 1-1,0-1 1,-1 1-1,1-1 1,0 1-1,-1-1 1,1 1-1,0-1 1,-1 1-1,1-1 1,-1 1-1,1 0 1,-1-1-1,1 1 1,-1 0-1,1-1 1,-1 1-1,0 0 1,1 0-1,-1 0 1,1-1-1,-1 1 1,1 0-1,-1 0 1,0 0-1,1 0 1,-1 0-1,0 0 1,1 0-1,-1 0 1,1 0-1,-1 0 1,1 1-1,-2-1 1,-29 4-188,26-2 155,1 0 0,0 0 0,0 0 0,-1 1 0,1-1 0,1 1 0,-1 0 0,0 1 0,1-1 0,0 1 0,-1-1 0,2 1 0,-1 0 0,0 0 0,1 0 0,-1 0 0,1 1 0,0-1 0,1 1 0,-1-1 0,1 1 0,0 0 0,0-1 0,0 9 0,1-10 11,0 1-1,0 0 0,0 0 1,1-1-1,0 1 0,-1 0 1,2-1-1,-1 1 0,0 0 1,1-1-1,-1 0 0,1 1 1,0-1-1,0 0 0,0 0 1,1 0-1,-1 0 0,1 0 1,0-1-1,-1 1 0,1-1 1,0 1-1,1-1 0,-1 0 1,0 0-1,0-1 0,1 1 1,-1-1-1,1 0 0,0 0 1,4 1-1,-6-2 5,0 1 0,0-1 0,0 1-1,0-1 1,0 1 0,0 0 0,0-1 0,-1 1 0,1 0-1,0 0 1,-1 0 0,1 0 0,0 1 0,-1-1 0,1 0 0,-1 1-1,0-1 1,0 1 0,1-1 0,-1 1 0,0 0 0,0 0-1,0-1 1,-1 1 0,1 0 0,0 0 0,-1 0 0,1 0-1,-1 0 1,1 2 0,-1 4 0,-1-1 0,0 1-1,0 0 1,-1-1 0,0 0 0,-5 14-1,2-10-18,2 0-1,-1-1 0,2 1 0,0 0 0,-2 19 0,4-27 18,0-1-1,0 1 0,0-1 0,1 1 0,-1-1 0,1 1 0,-1-1 0,1 0 0,0 1 0,0-1 0,0 0 1,0 0-1,1 1 0,-1-1 0,1 0 0,-1 0 0,1 0 0,-1-1 0,1 1 0,0 0 0,0-1 0,0 1 1,0-1-1,0 1 0,1-1 0,-1 0 0,0 0 0,0 0 0,1 0 0,-1 0 0,5 0 0,1 0 8,0 0 1,0 0-1,0-1 0,1 0 0,-1 0 0,0-1 0,0 0 0,0-1 0,-1 0 1,1 0-1,0 0 0,0-1 0,-1 0 0,0-1 0,0 1 0,0-2 0,12-8 1,10-9 35,-2-2 1,43-46 0,-46 45-25,26-21 39,-35 35 20,-2-1 1,1-1 0,20-25-1,-34 37-64,0 1-1,0 0 1,1 0-1,-1-1 1,0 1-1,0 0 0,0 0 1,0-1-1,0 1 1,0 0-1,0-1 1,1 1-1,-1 0 1,0 0-1,0-1 1,0 1-1,0 0 1,0-1-1,0 1 1,0 0-1,-1-1 1,1 1-1,0 0 1,0 0-1,0-1 1,0 1-1,0 0 1,0-1-1,0 1 1,-1 0-1,1 0 0,0-1 1,0 1-1,0 0 1,-1 0-1,1 0 1,0-1-1,0 1 1,-1 0-1,1 0 1,-18-6 25,-21 3-195,31 4 133,-1 1 0,0 0 1,0 0-1,1 0 0,-1 1 0,1 1 0,0-1 0,0 1 1,0 1-1,1 0 0,-1 0 0,1 0 0,0 1 0,1 0 0,-1 0 1,-5 8-1,3-4 11,1 1 1,1 0-1,0 0 1,1 1-1,0-1 1,0 1-1,2 1 1,-1-1-1,1 1 1,-2 17-1,5-27 9,1 0 0,-1-1-1,1 1 1,0 0-1,0-1 1,0 1-1,0-1 1,0 1 0,1 0-1,-1-1 1,1 1-1,-1-1 1,1 1 0,0-1-1,0 1 1,2 3-1,-1-5 8,-1 0-1,0 0 1,0 0-1,0 0 0,1 0 1,-1 0-1,1 0 1,-1 0-1,1 0 1,-1-1-1,1 1 0,-1-1 1,1 1-1,-1-1 1,1 1-1,0-1 0,-1 0 1,1 0-1,2 0 1,3-1 17,-1 0 0,0 0 0,0 0 1,0-1-1,0 0 0,0 0 0,0-1 1,-1 1-1,1-1 0,-1-1 1,0 1-1,6-5 0,0-2 29,0 0 0,-1 0 1,0-1-1,-1-1 0,0 0 0,-1 0 0,0 0 1,-1-1-1,-1 0 0,8-19 0,-14 38-97,1 1 0,0-1 0,1 1 0,-1-1 0,1 0 0,0 0 0,1 1 0,0-2 0,3 7 0,-4-7 60,0-1 0,0 0 0,1 0 0,-1 0 0,1-1 0,0 1 0,0 0 0,0-1 0,0 0 0,1 0 0,-1 0 0,1 0 0,0 0 0,0-1 0,0 0 0,0 0 0,0 0 0,8 2 0,-4-3 4,0-1-1,0 0 0,0-1 0,0 0 0,0 0 0,0 0 0,0-1 1,0-1-1,-1 1 0,1-1 0,6-4 0,16-8 101,39-28 0,4-2-24,-69 43-110,-1 0 1,1 1 0,0-1-1,0 0 1,0 1 0,0 0-1,0 0 1,0 0 0,7 0-1,-9 1 12,0 1 0,-1-1 0,1 1 0,0 0 0,0 0 0,0-1-1,-1 1 1,1 0 0,0 1 0,-1-1 0,1 0 0,-1 0 0,1 1 0,-1-1-1,1 0 1,-1 1 0,0 0 0,0-1 0,0 1 0,0 0 0,1 3-1,-1-4 26,0 0 0,-1 1 0,1-1-1,0 0 1,0 0 0,0 0-1,-1 0 1,1 0 0,0 0-1,1 0 1,-1 0 0,0 0-1,0 0 1,0 0 0,0-1 0,1 1-1,2 0 1,-2-5 636,-13-10-288,10 12-361,-1 1 0,0-1-1,0 0 1,0 1-1,0 0 1,0-1 0,-1 1-1,1 0 1,0 0-1,0 0 1,-1 0 0,1 1-1,-1-1 1,1 1-1,-1-1 1,1 1 0,-1 0-1,1 0 1,-5 0-1,2 1-8,1 0 0,-1 1 0,1-1-1,-1 1 1,1 0 0,0 0-1,-1 0 1,1 1 0,0-1-1,-3 4 1,0 0-13,0 0 0,0 0 0,1 1-1,0-1 1,0 2 0,1-1 0,0 1 0,0-1 0,1 1-1,-6 14 1,9-19 12,0 0 0,0 1 0,0-1 0,0 1 0,1-1 1,-1 1-1,1-1 0,0 1 0,0-1 0,0 1 0,1-1 0,-1 1 0,1-1 0,0 1 0,0-1 0,0 0 0,0 1 0,1-1 0,-1 0 0,1 0 0,0 0 0,0 0 0,0 0 0,0 0 0,0-1 0,1 1 0,-1-1 0,6 5 0,-3-5-7,-1 1 1,1-1-1,0 0 0,0 0 0,0-1 1,0 1-1,0-1 0,0 0 0,0-1 0,1 1 1,-1-1-1,0 0 0,1 0 0,-1-1 0,0 1 1,0-1-1,0 0 0,10-4 0,7-4 26,0-1 0,0-1 1,-1-1-1,-1-1 0,0-1 0,-1 0 0,0-2 0,-1 0 0,-1-1 0,0-1 1,-2 0-1,0-2 0,-1 1 0,0-2 0,-2 0 0,-1 0 0,-1-1 0,0 0 1,-2-1-1,0 0 0,6-37 0,-13 9 336,-10 27-20,8 24-318,0-1 0,1 1 0,-1-1 0,1 1 1,-1-1-1,0 1 0,1 0 0,-1-1 0,0 1 0,0 0 1,1 0-1,-1-1 0,0 1 0,0 0 0,1 0 1,-1 0-1,0 0 0,0 0 0,1 0 0,-1 0 0,0 0 1,0 0-1,1 1 0,-1-1 0,0 0 0,0 0 0,1 1 1,-2 0-1,0 0-28,-1 1 0,1 0 1,0-1-1,0 1 1,1 0-1,-1 0 0,0 0 1,1 0-1,-1 1 0,1-1 1,-1 0-1,1 1 0,0-1 1,0 1-1,-1 4 0,-10 45-7,11-43 15,-4 19-15,2-1 1,0 1-1,2-1 0,1 1 0,2 0 0,0 0 0,2-1 0,1 0 0,13 41 0,-17-65-43,0 0 1,1 1-1,-1-1 1,1 0-1,0 0 1,0 0-1,0-1 0,0 1 1,0 0-1,0-1 1,1 0-1,-1 1 1,1-1-1,0 0 0,0 0 1,0 0-1,0-1 1,0 1-1,0-1 1,0 0-1,1 0 0,-1 0 1,0 0-1,4 0 1,-3 0-398,0-1 1,0 0-1,-1 0 1,1-1 0,0 1-1,0-1 1,-1 0-1,1 0 1,5-2-1,-5 1-856,0 0 0,0 0-1,0-1 1,0 1-1,0-1 1,-1 0-1,1 0 1,3-4-1,9-13-7106</inkml:trace>
</inkml:ink>
</file>

<file path=ppt/ink/ink8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8:40.64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33 52 17876,'-5'0'1912,"-6"-1"-479,-1-1 31,7 2-264,5-2-296,0 1-296,2-1-328,5-3-207,1 4-90,4-6-95,13 3-56,0-3-296,9 1-776,3-1-1601,2 2-4464,1 4-5602</inkml:trace>
</inkml:ink>
</file>

<file path=ppt/ink/ink8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8:40.98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263 731 18180,'-5'-4'863,"0"0"0,1-1 0,-1 0 1,1 0-1,0 0 0,-5-9 0,-13-40 1804,14 21-2486,-6-55 0,4 16 438,-1 21-412,-21-131 377,29 158-560,2 1 0,1-1 0,0 1 0,2-1 0,8-39 0,-10 61-35,0 0-1,1 0 1,-1 0 0,1 1 0,0-1-1,-1 0 1,1 1 0,0-1 0,0 1-1,0-1 1,0 1 0,3-3 0,-4 3-4,1 1 1,-1 0-1,1-1 1,0 1-1,-1 0 1,1-1 0,-1 1-1,1 0 1,0 0-1,-1 0 1,1-1-1,0 1 1,-1 0-1,1 0 1,0 0-1,-1 0 1,1 0 0,0 0-1,-1 0 1,1 1-1,0-1 1,-1 0-1,2 1 1,0 0-9,-1 0-1,1 0 1,0 0 0,-1 1 0,1-1-1,-1 1 1,1-1 0,-1 1 0,0 0 0,0-1-1,0 1 1,0 0 0,0 0 0,0 0-1,0 0 1,0 0 0,-1 0 0,1 0 0,0 4-1,-1 6-7,1 1 0,-1-1-1,-1 1 1,-1-1 0,1 1 0,-2-1-1,0 0 1,0 0 0,-8 17-1,-8 15 11,-26 43 0,43-84 19,-35 56-33,26-45 14,2 1-1,0 0 1,0 0-1,1 1 0,-7 21 1,15-36 24,-1 0-1,1 0 1,0 0 0,-1 0 0,1 0 0,0 0-1,0 1 1,0-1 0,0 0 0,0 0 0,0 0-1,0 0 1,0 1 0,0-1 0,1 0-1,-1 0 1,0 0 0,1 0 0,-1 0 0,1 0-1,-1 0 1,1 0 0,0 0 0,-1 0 0,1 0-1,1 1 1,0-1 12,-1 0-1,1 0 1,0 0 0,0-1-1,0 1 1,0 0 0,0-1-1,0 1 1,0-1-1,0 0 1,0 0 0,0 0-1,4 0 1,9-2 77,1 0-1,-1-2 1,19-5 0,-23 6-86,111-37 145,-82 25-299,1 2 0,1 1 0,0 3 0,48-6 0,-60 17-1074,-19 5-1463,-11 8-3766,-9 3-5220</inkml:trace>
</inkml:ink>
</file>

<file path=ppt/ink/ink8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8:41.71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47 632 12851,'-4'0'851,"-1"-1"0,1 1 0,0-1 0,0 0 1,0-1-1,0 1 0,-6-3 0,9 3-748,1 0 0,-1 1 0,0-1 0,1 0 0,-1 0 0,1 1 0,-1-1 0,1 0 0,-1 0 0,1 0-1,-1 0 1,1 0 0,0 0 0,0 0 0,-1 1 0,1-1 0,0 0 0,0 0 0,0 0 0,0 0 0,0 0 0,0 0 0,0 0 0,1 0 0,-1 0 0,0 0-1,0 0 1,1 0 0,-1 0 0,0 0 0,1 0 0,-1 1 0,1-1 0,0 0 0,-1 0 0,1 0 0,0 0 0,23-35 247,2 1 0,58-61 1,-59 71-148,-1 0 1,-2-2 0,0-1 0,-2-1 0,26-50 0,-45 77-164,0-1 1,1 1 0,-1 0 0,-1-1 0,1 1 0,0 0-1,-1-1 1,1 1 0,-1-1 0,0 1 0,1-1 0,-1 0-1,0 1 1,-1-1 0,1 1 0,0-1 0,-2-4 0,1 6-24,0 0 0,0 0 1,0 0-1,0 0 1,0 0-1,0 0 1,0 0-1,0 0 1,0 0-1,0 0 1,-1 1-1,1-1 1,0 1-1,0-1 1,-1 1-1,1-1 1,0 1-1,-1 0 1,1-1-1,-1 1 0,1 0 1,0 0-1,-2 0 1,-3 1-23,0-1 0,1 1 0,-1 0-1,1 0 1,0 1 0,-1 0 0,1 0 0,0 0 0,0 0 0,0 1 0,0 0-1,1 0 1,-1 0 0,-7 7 0,8-5-8,0 1 0,0-1-1,0 1 1,1-1 0,0 1-1,0 0 1,0 0 0,1 0-1,0 1 1,0-1 0,1 1 0,-1-1-1,1 1 1,1-1 0,-1 1-1,1 0 1,0-1 0,2 12 0,-1-13 3,0-1 1,0 0-1,0 0 1,1 0 0,-1 0-1,1 0 1,0 0-1,0-1 1,0 1 0,1 0-1,-1-1 1,1 0-1,0 0 1,0 1-1,0-2 1,0 1 0,0 0-1,1-1 1,-1 1-1,1-1 1,0 0 0,0 0-1,-1-1 1,1 1-1,0-1 1,1 0 0,-1 0-1,0 0 1,0 0-1,6 0 1,41-3-42,-42 0 40,0 1 1,0 1-1,-1-1 0,1 2 1,0-1-1,0 1 0,-1 0 1,1 1-1,0 0 1,14 5-1,-21-6 2,-1 0 1,1 0 0,-1 0-1,0 0 1,0 0-1,1 0 1,-1 1-1,0-1 1,0 0-1,0 0 1,0 1-1,0-1 1,0 1-1,-1-1 1,1 1-1,0-1 1,-1 1 0,1 0-1,-1-1 1,0 1-1,1-1 1,-1 1-1,0 0 1,0-1-1,0 1 1,0 0-1,0 0 1,-1 2-1,-2 4-4,1-1-1,-1 1 1,0-1-1,-8 14 1,-3 6-3,14-27 14,0 1 1,-1 0-1,1 0 1,0 0-1,0-1 1,0 1-1,0 0 1,0 0-1,0 0 1,0-1-1,0 1 1,0 0-1,0 0 1,0 0-1,0 0 1,0-1-1,1 1 1,-1 0-1,0 0 1,1-1-1,-1 1 1,1 0-1,-1 0 1,0-1-1,1 1 1,0 0-1,-1-1 1,1 1-1,-1-1 1,1 1-1,0-1 1,-1 1-1,1-1 1,0 1-1,-1-1 1,1 0-1,0 1 1,0-1-1,0 0 1,-1 0 0,1 0-1,0 1 1,0-1-1,0 0 1,0 0-1,-1 0 1,1 0-1,1-1 1,41-4 58,-19-3-33,0-2 1,-1-1-1,0 0 1,-1-2-1,-1-1 1,0 0-1,-1-2 1,0 0 0,-1-1-1,-1-1 1,20-26-1,-37 43-11,0 0 1,0-1-1,0 1 0,0 0 0,0-1 0,0 1 0,0-1 0,-1 1 1,1-1-1,0 1 0,-1-1 0,1 0 0,-1 1 0,0-1 0,1 0 1,-1 1-1,0-1 0,0 0 0,0 1 0,0-1 0,0 0 0,-1 1 1,1-1-1,0 0 0,-1 1 0,0-1 0,1 1 0,-1-1 0,0 1 1,1-1-1,-1 1 0,0-1 0,-2-2 0,1 4-20,0-1-1,1 1 1,-1 0 0,0-1 0,1 1-1,-1 0 1,0 0 0,0 0-1,1 0 1,-1 0 0,0 0 0,0 1-1,1-1 1,-1 0 0,0 1-1,1-1 1,-1 1 0,0 0-1,1 0 1,-1 0 0,1 0 0,0 0-1,-1 0 1,1 0 0,0 0-1,-1 0 1,1 0 0,0 1-1,0-1 1,0 1 0,0-1 0,0 1-1,0 1 1,-3 2-3,2 1-1,-1-1 1,0 1-1,1 0 1,0 0-1,1 0 1,-1 0-1,1 0 1,1 0-1,-1 1 1,1-1-1,0 0 1,0 0-1,0 1 1,1-1-1,0 0 1,1 0 0,-1 0-1,1 0 1,0 0-1,4 7 1,-4-9 11,-1 0 0,1 1 1,1-1-1,-1 0 0,0-1 1,1 1-1,0 0 1,0-1-1,0 0 0,0 1 1,0-1-1,1 0 0,-1-1 1,1 1-1,0-1 0,0 1 1,0-1-1,0-1 1,0 1-1,1 0 0,-1-1 1,0 0-1,1 0 0,-1 0 1,1 0-1,-1-1 0,1 0 1,-1 0-1,7-1 1,3-3 20,1 0 0,-1-1 0,0-1 0,-1-1 0,1 0 0,-1 0 0,-1-1 0,1-1 0,-1 0 0,13-14 0,-1 0 33,-1-2 0,-1 0 0,30-44 0,-44 56-4,0-1 0,-1 0 1,-1 0-1,0 0 0,-1-1 0,0 0 0,-1 0 0,-1 0 0,0 0 0,-1-1 0,-1 1 0,-1-1 0,0 1 0,0-1 0,-2 1 0,0-1 0,-6-20 0,8 36-44,0-1-1,0 1 0,0 0 1,0 0-1,0-1 0,0 1 1,0 0-1,0 0 0,0-1 1,0 1-1,0 0 0,0 0 1,-1-1-1,1 1 0,0 0 1,0 0-1,0 0 0,0-1 1,0 1-1,-1 0 0,1 0 1,0 0-1,0 0 1,0-1-1,-1 1 0,1 0 1,0 0-1,0 0 0,0 0 1,-1 0-1,1 0 0,0 0 1,0 0-1,-1 0 0,1 0 1,0 0-1,0 0 0,-1 0 1,1 0-1,0 0 0,0 0 1,-1 0-1,1 0 0,0 0 1,0 0-1,-1 0 0,1 0 1,0 0-1,0 0 0,0 0 1,-1 1-1,-11 15-99,-5 25-96,8-3 185,2 0 1,2 0-1,1 1 0,2 0 0,2-1 0,1 1 0,7 39 1,-6-65-4,1 0 0,0 0 0,0-1 0,2 1 0,-1-1 0,1 0 0,9 13 0,-13-22-38,1 0-1,0 0 0,0 0 1,0-1-1,0 1 0,0 0 0,0-1 1,1 0-1,0 1 0,-1-1 1,1 0-1,0 0 0,0-1 1,0 1-1,0-1 0,0 1 0,0-1 1,1 0-1,-1 0 0,0 0 1,1-1-1,-1 1 0,0-1 1,1 0-1,-1 0 0,1 0 0,-1 0 1,1 0-1,-1-1 0,0 0 1,7-1-1,2-3-496,0-1 1,0 0-1,-1-1 0,0 0 1,0 0-1,15-14 1,26-32-9446,-26 20-1654</inkml:trace>
</inkml:ink>
</file>

<file path=ppt/ink/ink8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8:42.05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21 82 20284,'-6'0'1577,"-1"0"-449,-1 0-72,10-3-272,3 1-336,3-1-200,3-5-168,8 2-64,10-4 40,10 0-8,3-2-7,-2 3-57,0 3-113,-4 0-287,-6 2-640,-2 1-1288,-3 8-2593,-9 3-7906</inkml:trace>
</inkml:ink>
</file>

<file path=ppt/ink/ink8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8:42.68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239 122 11058,'-17'-53'12466,"14"48"-11990,1 0 1,-1 0 0,-1 0-1,1 0 1,-1 0 0,-6-6-1,6 8-485,1 0 0,-1 0-1,0 1 1,0-1-1,0 1 1,0 0-1,0 0 1,0 1-1,-1-1 1,1 1-1,0 0 1,-1 0-1,1 0 1,-1 1 0,0 0-1,1-1 1,-1 2-1,1-1 1,-1 0-1,1 1 1,-9 2-1,7-1-4,1 0 0,0 0 0,0 1 0,0-1 0,0 1 0,1 0 0,-1 0 0,1 1 0,0-1-1,0 1 1,0 0 0,0 0 0,1 0 0,-1 1 0,1-1 0,0 1 0,1 0 0,-1 0 0,1 0 0,0 0-1,0 0 1,0 0 0,1 1 0,0-1 0,0 0 0,0 1 0,1-1 0,-1 1 0,1-1 0,1 1 0,-1 0-1,1-1 1,0 0 0,0 1 0,1-1 0,-1 0 0,1 1 0,1-1 0,-1 0 0,0-1 0,1 1 0,0 0 0,1-1-1,-1 1 1,6 4 0,-7-7 14,0 0 0,0 0-1,1 0 1,-1-1 0,0 1 0,1-1-1,0 0 1,-1 0 0,1 0 0,0 0-1,-1 0 1,1 0 0,0-1 0,0 0-1,-1 1 1,1-1 0,0 0 0,0 0-1,3-1 1,0 0 7,-1 0 0,1-1 0,0 0 0,-1 0 0,1 0 0,-1-1 0,0 0 0,9-6 0,-1-1 30,-1 0 0,-1-1 0,0 0 0,0-1 0,-1 0-1,10-15 1,-19 25-24,23-42 103,-23 42-100,0 0 0,0 0 0,0 1-1,-1-1 1,1 0 0,-1 0 0,1 0 0,-1 0 0,0 0-1,0 0 1,0 0 0,0 0 0,0 0 0,0 0 0,0 0 0,-1 0-1,1 0 1,-1 0 0,1 0 0,-1 0 0,-1-2 0,1 3-11,1 1 0,0-1 0,0 1 0,0 0-1,-1-1 1,1 1 0,0 0 0,0-1 0,-1 1 0,1 0 0,0-1 0,-1 1 0,1 0 0,0 0 0,-1-1 0,1 1 0,0 0 0,-1 0 0,1 0 0,0 0 0,-1 0 0,1-1 0,-1 1-1,1 0 1,0 0 0,-1 0 0,1 0 0,-1 0 0,1 0 0,-1 0 0,1 0 0,0 0 0,-1 0 0,1 1 0,-1-1 0,1 0 0,-8 16-115,4 22-77,4-34 190,0 0-1,1 0 1,-1 0-1,1 1 0,-1-1 1,1 0-1,1 0 1,-1 0-1,0 0 0,1 0 1,0 0-1,0-1 1,0 1-1,0-1 0,1 1 1,0-1-1,-1 0 1,1 1-1,0-2 0,0 1 1,1 0-1,-1-1 1,1 1-1,-1-1 0,1 0 1,0 0-1,0 0 1,-1-1-1,1 1 0,1-1 1,-1 0-1,0 0 1,0-1-1,0 1 0,0-1 1,1 0-1,-1 0 1,0 0-1,0 0 0,0-1 1,1 0-1,-1 0 1,0 0-1,5-2 0,3-2 11,0 0 0,0 0-1,0-1 1,-1-1-1,0 0 1,-1 0-1,0-1 1,0 0-1,0-1 1,-1 0 0,8-11-1,-19 23-42,1 0 0,-1 1 1,1-1-1,0 0 0,-1 1 0,2-1 0,-1 1 1,0-1-1,1 1 0,-1-1 0,1 1 0,0-1 0,1 1 1,-1-1-1,0 1 0,1-1 0,0 1 0,0-1 0,0 1 1,0-1-1,0 0 0,1 0 0,0 1 0,-1-1 1,1 0-1,0-1 0,1 1 0,2 3 0,-2-3 29,0 1-1,1-1 1,0-1 0,0 1-1,-1 0 1,2-1 0,-1 0-1,0 0 1,0 0 0,1 0-1,-1-1 1,1 0 0,-1 0-1,1 0 1,-1 0-1,1-1 1,0 1 0,0-1-1,-1-1 1,1 1 0,0-1-1,-1 1 1,8-3 0,2-1 3,1-1 1,-1-1 0,0 0 0,-1-1 0,1 0 0,-1-1-1,-1-1 1,0 0 0,0 0 0,0-1 0,-1-1 0,-1 0-1,0 0 1,0-1 0,10-18 0,-9 80-192,-11-42 193,0 0 1,1 0 0,0 1-1,1-1 1,0 0 0,0-1-1,1 1 1,0 0 0,0-1-1,1 1 1,8 11 0,-11-18 5,1-1 1,-1 0-1,1 0 1,-1 0-1,1-1 1,-1 1-1,0 0 1,1 0-1,-1-1 1,1 1-1,-1-1 1,1 1-1,-1-1 1,0 0-1,1 0 1,-1 1-1,0-1 1,0 0-1,0 0 1,0 0-1,1 0 0,0-3 1,28-24 105,-12 6-32,12-15 16,-28 36-107,-1-1 0,1 0 1,0 1-1,0-1 0,0 1 1,0 0-1,0 0 0,0-1 1,0 1-1,0 1 1,0-1-1,0 0 0,1 0 1,-1 1-1,3-1 0,-2 3 0,0-1-1,0 1 0,0 0 0,0 0 0,-1 0 1,1 0-1,-1 1 0,0-1 0,1 1 1,-1-1-1,0 1 0,0 0 0,-1 0 0,1 0 1,-1 0-1,3 6 0,9 13-22,-11-19 15,0 0 0,0-1 0,0 1 1,1-1-1,-1 0 0,1 1 1,0-1-1,0 0 0,-1-1 0,1 1 1,0 0-1,1-1 0,-1 0 0,0 1 1,0-1-1,1 0 0,-1-1 1,0 1-1,1-1 0,-1 1 0,1-1 1,-1 0-1,0 0 0,1-1 0,-1 1 1,1-1-1,-1 0 0,0 1 1,4-3-1,0 0-93,1-1 0,-1 0 0,0 0 0,0-1 0,-1 0 0,0 0 0,0 0 0,0-1 0,0 0 0,-1 0 0,7-11 0,-1-3-3253,-7 4-3286,-2-4-5388</inkml:trace>
</inkml:ink>
</file>

<file path=ppt/ink/ink8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8:43.04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55 31 22341,'-13'-5'1832,"0"0"-776,-1-1-87,9 1-113,-1 2-248,2 1-168,8 0-192,0 1-184,-2-1-144,1 2-136,-1 0-288,1 3-600,2 7-1457,-5 9-4368,-11 10-6626</inkml:trace>
</inkml:ink>
</file>

<file path=ppt/ink/ink8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8:43.78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163 98 14563,'8'-21'5626,"-5"35"-2733,1 13-1886,-4-26-1012,0 0 0,0 0 0,1-1 0,-1 1 0,0 0 0,0-1 0,1 1 0,-1 0-1,0-1 1,1 1 0,-1 0 0,0-1 0,1 1 0,-1-1 0,1 1 0,-1-1 0,1 1-1,-1-1 1,1 1 0,0-1 0,-1 1 0,1-1 0,-1 0 0,1 1 0,0-1 0,-1 0 0,2 1-1,-1-2 83,0 1 0,0-1-1,0 0 1,-1 1 0,1-1 0,0 0-1,0 1 1,-1-1 0,1 0-1,-1 0 1,1 1 0,-1-1-1,1 0 1,-1 0 0,1 0-1,-1 0 1,1 0 0,-1 0-1,0 0 1,0 0 0,0 0-1,1 0 1,-1 0 0,0-2-1,3-27 80,-3 29-105,0-3-14,0 0 0,0 0 0,0 0 0,0 0 1,-1 1-1,1-1 0,-1 0 0,0 0 1,0 1-1,0-1 0,-1 1 0,1-1 1,-1 1-1,0-1 0,0 1 0,-3-4 0,3 6-32,0-1-1,0 1 0,0-1 0,0 1 1,0 0-1,0 0 0,0 0 1,0 0-1,-1 1 0,1-1 0,0 0 1,-1 1-1,1-1 0,0 1 0,-1 0 1,1 0-1,-1 0 0,1 0 0,0 1 1,-1-1-1,1 0 0,0 1 0,-1 0 1,1-1-1,0 1 0,0 0 0,-3 2 1,-2 1-22,-1 0 0,1 1 0,0 0 0,0 0 0,0 0 0,1 1 0,0 0 0,0 1 0,0-1 0,1 1 0,0 0 0,1 0 0,-1 1 0,1 0 0,1-1 0,-5 14 0,3-7-2,1 0-1,0 0 0,1 0 1,1 0-1,0 1 0,1-1 0,0 1 1,2-1-1,1 16 0,-2-25 17,1-1 0,-1 1 0,1 0 0,1 0 0,-1-1 0,1 1 0,-1-1 0,1 1 0,0-1 0,1 0 0,-1 0 0,1 0 0,0 0 1,0 0-1,0 0 0,0-1 0,1 1 0,-1-1 0,1 0 0,0 0 0,0-1 0,0 1 0,0-1 0,1 0 0,-1 0 0,1 0 0,-1 0 0,1-1 0,0 0 0,-1 0 0,1 0 0,0-1 0,0 1 0,0-1 0,8-1 0,4-1 12,0 0 1,-1-2 0,1 0-1,-1 0 1,0-2-1,0 0 1,-1 0-1,29-18 1,-12 4 9,-1-2 0,-2 0 1,28-28-1,-45 39 41,-1-1 0,0 0 0,0-1 0,-2 0 0,1-1-1,-2 0 1,0 0 0,0-1 0,6-18 0,-14 33-47,-1 0-1,1 0 0,0 0 1,0 0-1,0 0 1,0 0-1,0 0 1,0 0-1,0 0 1,-1 0-1,1 0 1,0 0-1,0 0 1,0 0-1,0 0 0,0 0 1,0 0-1,0 0 1,-1 0-1,1-1 1,0 1-1,0 0 1,0 0-1,0 0 1,0 0-1,0 0 1,0 0-1,0 0 1,0 0-1,0 0 0,-1-1 1,1 1-1,0 0 1,0 0-1,0 0 1,0 0-1,0 0 1,0 0-1,0 0 1,0-1-1,0 1 1,0 0-1,0 0 0,0 0 1,0 0-1,0 0 1,0 0-1,0 0 1,0-1-1,0 1 1,0 0-1,0 0 1,0 0-1,1 0 1,-1 0-1,0 0 0,0 0 1,0-1-1,0 1 1,0 0-1,0 0 1,0 0-1,0 0 1,0 0-1,0 0 1,1 0-1,-1 0 1,0 0-1,0 0 0,-10 9 75,-9 15-495,17-19 397,0 0 1,-1 0-1,2 0 0,-1 0 1,1 1-1,-1-1 0,1 0 1,1 1-1,-1-1 0,1 1 1,0-1-1,0 1 0,1-1 1,0 1-1,0-1 0,0 1 0,0-1 1,1 0-1,0 0 0,0 0 1,0 0-1,1 0 0,0 0 1,0 0-1,0-1 0,0 0 1,1 1-1,-1-1 0,1 0 1,0-1-1,1 1 0,-1-1 1,0 0-1,1 0 0,0 0 1,0-1-1,0 1 0,0-1 1,0 0-1,0-1 0,1 1 1,-1-1-1,0 0 0,1-1 1,-1 1-1,1-1 0,-1 0 1,1 0-1,-1-1 0,1 1 1,-1-1-1,6-2 0,-2 0 32,-1 0 0,0 0-1,0-1 1,0 0 0,0 0-1,-1-1 1,1 0-1,-1 0 1,-1-1 0,8-6-1,-10 8 1,0-1 1,0 1-1,-1-1 0,1 0 0,-1 0 0,0 0 0,0 0 1,-1-1-1,0 1 0,0-1 0,0 0 0,0 1 0,-1-1 1,0 0-1,0-9 0,-1 16-166,-2 8 90,1-1 0,-1 1 0,1-1 0,1 15 0,0-18 47,1 0 1,0-1 0,0 0-1,0 1 1,0-1 0,1 0-1,-1 1 1,1-1 0,0 0-1,1 0 1,-1 0-1,1-1 1,0 1 0,-1-1-1,2 1 1,-1-1 0,0 0-1,7 5 1,-6-6 6,0-1 1,1 1-1,-1-1 1,0 1-1,1-1 1,-1 0-1,1-1 1,-1 1-1,1-1 0,0 0 1,-1 0-1,1-1 1,-1 1-1,1-1 1,-1 0-1,1 0 1,-1 0-1,0-1 1,5-1-1,7-5 0,0-1 0,-1 0 0,0-1-1,0 0 1,-1-2 0,-1 1 0,0-2 0,0 0 0,-2 0-1,1-1 1,-2 0 0,0-1 0,0 0 0,-1-1 0,7-18-1,-17 38-49,1 1-1,0 0 0,0 0 1,1 0-1,0 0 0,0 0 1,0 0-1,0 0 0,1-1 1,-1 1-1,1-1 0,1 1 1,-1-1-1,5 7 0,-3-5 56,-1 0-1,1 0 1,-2 0-1,1 0 1,-1 0-1,0 1 1,0-1-1,0 1 1,-1-1-1,0 1 1,0 0-1,-1 12 1,-2-15 16,1-1 0,-1 1 0,0-1 0,0 0-1,0 0 1,-1 0 0,1 0 0,-1 0 0,0-1 0,0 1 0,1-1 0,-2 0 0,-5 4-1,-44 23 182,40-24-121,0 0 1,0 0-1,-17 2 1,29-6-122,-1 0 1,0-1 0,0 1 0,-1-1 0,1 1 0,0-1 0,0 0 0,0 0 0,0 0-1,0 0 1,0 0 0,0 0 0,0-1 0,0 1 0,0-1 0,0 1 0,0-1 0,0 0-1,0 0 1,0 0 0,0 0 0,0 0 0,1 0 0,-1 0 0,0-1 0,1 1 0,-1-1-1,1 1 1,0-1 0,-2-2 0,3-19-3790,1 20 2513,1-1-1,-1 1 1,0 0 0,1 0-1,0 0 1,0 1 0,0-1-1,0 0 1,3-2 0,16-11-7452</inkml:trace>
</inkml:ink>
</file>

<file path=ppt/ink/ink8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8:44.12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63 17436,'8'-63'8280,"-8"68"-8216,0 0 0,1-1-1,0 1 1,0 0 0,0-1-1,0 1 1,0-1 0,3 5 0,5 19-32,-5 22 31,-1 0 0,-2-1 0,-3 1 0,-2 0 0,-10 49 0,5-34-235,10-24-133,-1-29-4716</inkml:trace>
</inkml:ink>
</file>

<file path=ppt/ink/ink8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8:45.41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8 368 13467,'0'0'247,"-1"-1"0,1 1-1,-1 0 1,1 0 0,-1-1 0,1 1 0,0 0 0,-1-1-1,1 1 1,0 0 0,-1-1 0,1 1 0,0-1 0,-1 1-1,1 0 1,0-1 0,0 1 0,-1-1 0,1 1 0,0-1 0,0 1-1,0-1 1,0 1 0,0-1 0,0 1 0,0-1 0,0 1-1,0-2 1,11-9 2010,32-6-3246,-33 14 1607,33-14-503,-17 6-11,1 0-1,1 2 0,-1 1 0,1 1 1,0 1-1,31-1 0,-56 7-92,1 0 1,-1 0-1,1 0 0,-1 0 0,0 1 1,1 0-1,-1 0 0,0 0 0,1 0 1,4 3-1,-7-3 2,1 0 0,-1 0 0,0 0 0,0 0 0,0 0 1,0 0-1,0 0 0,0 1 0,0-1 0,0 0 0,0 1 0,0-1 1,-1 1-1,1-1 0,-1 1 0,2 2 0,-2 4 52,0 0 0,0 0 0,-1 0 0,1 0 0,-2 0 0,1 0-1,-5 11 1,4-13-51,0-1-1,0 1 0,1 0 1,0 0-1,0-1 1,0 1-1,1 0 0,-1 0 1,2 0-1,-1 0 0,1 0 1,-1 0-1,2 0 1,1 5-1,-3-10 1,1 0-1,-1 0 1,1 0 0,-1 0 0,1 0 0,0 0-1,0 0 1,-1 0 0,1 0 0,0 0-1,0-1 1,0 1 0,0 0 0,0-1 0,0 1-1,0-1 1,0 1 0,0-1 0,0 1-1,0-1 1,1 0 0,-1 0 0,0 1 0,0-1-1,0 0 1,0 0 0,1 0 0,0 0-1,1-1 23,0 0-1,0 0 1,-1-1-1,1 1 1,0 0-1,-1-1 0,1 0 1,-1 1-1,1-1 1,3-4-1,5-6 78,-1 0 0,-1 0-1,10-16 1,-16 23-87,0 0 0,0 0 0,-1-1 1,1 1-1,-1-1 0,0 0 0,-1 0 0,1 1 0,-1-1 0,-1 0 0,1 0 0,-1 0 1,0 0-1,-1-9 0,1 13-26,-1-1 0,0 0 0,0 0 0,0 1 0,0-1 1,0 0-1,-1 1 0,1-1 0,-1 1 0,0 0 0,1-1 0,-1 1 1,0 0-1,-1 0 0,1 0 0,0 1 0,0-1 0,-1 0 0,1 1 1,-1-1-1,1 1 0,-1 0 0,0 0 0,0 0 0,1 0 0,-1 1 1,0-1-1,0 1 0,0-1 0,0 1 0,-5 1 0,2-1-12,0 0 0,-1 1-1,1 0 1,0 0-1,0 1 1,0 0 0,0 0-1,0 0 1,0 1 0,-7 4-1,12-7 10,-1 1-1,1 0 0,0-1 0,0 1 0,-1 0 0,1 0 1,0 0-1,0 0 0,0 0 0,0 0 0,0 1 0,0-1 0,0 0 1,1 0-1,-1 1 0,0-1 0,1 0 0,-1 1 0,1-1 1,-1 0-1,1 1 0,0-1 0,0 1 0,-1-1 0,1 1 1,0-1-1,0 1 0,1-1 0,-1 1 0,0-1 0,0 1 0,1-1 1,-1 0-1,1 1 0,-1-1 0,1 1 0,-1-1 0,1 0 1,0 0-1,0 1 0,0-1 0,0 0 0,0 0 0,0 0 1,0 0-1,0 0 0,0 0 0,2 1 0,1 1 12,0 0-1,0-1 1,1 0-1,-1 0 0,0 0 1,1 0-1,-1-1 1,1 1-1,-1-1 1,1 0-1,0-1 1,-1 1-1,1-1 1,0 0-1,0 0 0,-1 0 1,1-1-1,6-1 1,13-3-11,1-1-1,29-12 1,-26 9-38,-18 6 48,-1-1-28,0 1 0,0 1 0,1 0 0,-1 0 0,18 0-1,-25 2 9,0 0 1,0 0-1,1 1 0,-1-1 0,0 1 0,0-1 0,0 1 0,0 0 0,0 0 0,0 0 0,0 0 0,0 0 0,0 0 0,-1 1 1,1-1-1,0 1 0,-1-1 0,1 1 0,-1-1 0,1 1 0,-1 0 0,0 0 0,0 0 0,0 0 0,0 0 0,0 0 0,0 0 1,-1 0-1,1 0 0,0 4 0,1 3 0,7 44 100,39-82 279,-23 10-321,-15 10-59,1 1-1,0 0 1,0 0 0,1 1 0,0 1 0,0 0 0,0 0-1,20-5 1,-31 12 4,1-1 0,-1 0 0,0 1 0,1-1 0,-1 1 0,0-1 0,0 1 0,0-1 0,0 1 0,0 0 0,1 0 0,-1 0 0,0-1 0,-1 1 0,1 0 0,0 0 0,0 0 0,0 1 0,0-1 0,-1 0 0,1 0 0,-1 0 0,1 0 0,-1 1 0,1-1 0,-1 0 0,0 1 0,1-1 0,-1 0 0,0 0 0,0 1 0,0 1 0,4 44-3,4-51 670,12-19-431,-8 9-240,0 0-1,1 1 1,0 1 0,23-16-1,-34 26 5,0 1 0,0 0 0,1-1 0,-1 1-1,0 0 1,1 0 0,-1 1 0,1-1 0,0 1-1,-1-1 1,1 1 0,-1 0 0,1 0 0,0 0 0,-1 0-1,1 0 1,-1 0 0,1 1 0,0-1 0,-1 1-1,3 1 1,0 1-12,-1 0 1,1 1-1,-1 0 0,0-1 1,-1 1-1,1 1 0,-1-1 0,4 5 1,5 7 52,-9-13-25,-1-1 0,1 0 1,-1 0-1,1 0 0,0 0 0,0 0 0,0 0 0,0-1 1,0 0-1,0 1 0,1-1 0,-1-1 0,0 1 0,1 0 1,-1-1-1,1 1 0,-1-1 0,0 0 0,1 0 0,-1-1 1,1 1-1,-1-1 0,0 1 0,7-3 0,4-2 24,1 0 0,-1-1 0,0 0 0,14-9 0,-13 8 19,-1-1 1,-1-1-1,1 0 0,-2 0 0,1-2 1,-1 1-1,-1-2 0,0 1 0,0-2 1,-2 1-1,15-23 0,-24 35-38,0-1-1,0 1 1,1 0 0,-1-1 0,0 1-1,0 0 1,0-1 0,1 1-1,-1-1 1,0 1 0,0 0 0,0-1-1,0 1 1,0-1 0,0 1-1,0 0 1,0-1 0,0 1-1,0-1 1,0 1 0,0 0 0,0-1-1,0 1 1,0-1 0,0 1-1,-1 0 1,1-1 0,0 1 0,0-1-1,0 1 1,-1 0 0,1-1-1,0 1 1,0 0 0,-1 0-1,1-1 1,-1 1 0,-17-1 118,-20 11-185,31-5 41,-1 0 0,1 1-1,0 0 1,0 0 0,0 1-1,1 0 1,0 0 0,0 0-1,1 1 1,0 0 0,0 0 0,-3 9-1,6-13 9,1 0 0,-1 0 1,1 0-1,0 0 0,0 0 0,0 0 0,1 1 0,-1-1 0,1 0 0,0 0 0,0 0 0,2 8 0,-1-10 3,0 1-1,0 0 0,0-1 0,0 1 1,1-1-1,-1 0 0,1 1 0,-1-1 1,1 0-1,0 0 0,0 0 0,0 0 1,0 0-1,0-1 0,1 1 0,-1 0 1,0-1-1,1 0 0,-1 0 0,1 1 0,3-1 1,5 3 2,1-2 0,0 0 1,-1 0-1,1-1 0,0 0 1,0-1-1,0-1 0,0 0 1,0 0-1,0-1 0,20-6 1,-11 2-8,-1-1-1,1-1 1,-1-1 0,0-1 0,28-19 0,-1-5 30,-2-2 0,79-81 0,-123 116-15,0 0 0,0 0 0,0 0 0,0 0 0,0 0 1,0 0-1,0 0 0,0 0 0,-1-1 0,1 1 0,0 0 1,-1-1-1,1 1 0,-1 0 0,0-1 0,1 1 0,-1-1 1,0-2-1,0 4-5,0-1 0,-1 1 1,1-1-1,-1 1 0,1-1 1,-1 1-1,1-1 0,-1 1 0,0 0 1,1-1-1,-1 1 0,1 0 1,-1-1-1,0 1 0,1 0 1,-1 0-1,0 0 0,1-1 1,-1 1-1,0 0 0,1 0 0,-1 0 1,0 0-1,1 0 0,-1 0 1,-1 1-1,-4-1-11,-1 1 1,1 0-1,-1 1 1,1 0-1,0 0 1,-11 5-1,12-5 3,0 0 1,1 1-1,0 0 0,-1 0 0,1 1 1,0-1-1,1 1 0,-1-1 0,0 1 1,1 0-1,0 1 0,0-1 0,0 1 1,1-1-1,0 1 0,-1 0 1,2 0-1,-1 0 0,0 0 0,0 8 1,1-6 5,1-1 1,0 1-1,1-1 1,0 1-1,0-1 1,0 1-1,1-1 1,0 1-1,0-1 1,0 0-1,1 0 1,0 0 0,0 0-1,1-1 1,0 1-1,5 5 1,1-1-13,0 0 0,1 0 0,0-1 1,1-1-1,23 13 0,0 1 8,-30-19 18,1 0 0,0-1 0,-1 0-1,1 0 1,0 0 0,0-1 0,1 1-1,-1-1 1,0-1 0,0 1 0,1-1-1,-1 0 1,0-1 0,0 0 0,1 0-1,-1 0 1,0 0 0,0-1 0,0 0-1,0-1 1,-1 1 0,1-1 0,0 0-1,8-7 1,0 1 14,0-1-1,-1 0 1,-1-1-1,0 0 1,0-1-1,-1-1 1,0 1-1,10-19 1,122-170 94,-137 194-112,-8 11-164,-10 23-40,12-19 185,0 1 1,1-1-1,0 1 1,0-1-1,1 0 1,0 1-1,0-1 1,1 0-1,0 0 1,1 0-1,-1-1 1,8 11-1,13 36-49,-22-51 68,-1 0 1,0 0-1,0 0 1,0 0-1,0 1 1,-1-1-1,1 0 0,-1 1 1,0-1-1,0 1 1,0-1-1,0 0 1,-1 1-1,0 3 0,-1-4 6,0-1 0,0 0 0,0 1 0,0-1 0,0 0 0,0 0 0,-1 0 0,1 0 0,-1-1 0,0 1 0,1-1-1,-1 1 1,0-1 0,0 0 0,-5 1 0,-82 24-4125,78-24 2027,-19 6-7112</inkml:trace>
</inkml:ink>
</file>

<file path=ppt/ink/ink8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9:45.02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18 31 6801,'-9'-11'3950,"9"10"-3509,-1 0-1,0 1 0,0-1 1,1 0-1,-1 0 0,0 0 1,1 0-1,-1 0 0,1 0 1,-1 0-1,1 0 0,0 0 1,-1 0-1,1 0 0,0 0 1,0 0-1,-1-2 1510,20 16-1379,57 34-526,-1 3 0,-4 3 0,94 89 0,176 209-13,-322-330-23,110 121-21,284 284 224,65-52 615,-422-331-662,-31-23 49,0-1 1,44 25-1,-69-44-235,1 0-1,-1 1 0,0-1 1,0 0-1,0 0 0,1 0 1,-1 1-1,0-1 0,0 0 1,1 0-1,-1 0 1,0 0-1,1 0 0,-1 0 1,0 0-1,1 1 0,-1-1 1,0 0-1,0 0 0,1 0 1,-1 0-1,0 0 1,1 0-1,-1 0 0,0-1 1,1 1-1,-1 0 0,0 0 1,0 0-1,1 0 0,-1 0 1,0 0-1,1 0 1,-1-1-1,0 1 0,0 0 1,1 0-1,-1 0 0,0-1 1,0 1-1,0 0 0,1 0 1,-1-1-1,0 1 1,0 0-1,0 0 0,0-1 1,1-10-6702</inkml:trace>
</inkml:ink>
</file>

<file path=ppt/ink/ink8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9:46.54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521 67 368,'9'-21'10957,"-12"6"-4302,1 13-6319,0 1 1,1-1 0,-1 1-1,0-1 1,0 1 0,0 0 0,0 0-1,0 0 1,0 0 0,-1 0-1,1 1 1,0-1 0,0 1 0,-4-1-1,-13-1-660,1 1-1,-1 1 0,-21 2 1,29-1 1433,-70 2-392,0-3 1,-111-15-1,190 15-717,1-1-1,0 1 0,0-1 0,0 1 1,0 0-1,0 0 0,0 0 1,-1 0-1,1 0 0,0 0 0,0 0 1,0 0-1,0 0 0,0 0 1,-1 0-1,1 1 0,0-1 0,0 1 1,0-1-1,0 1 0,0-1 0,0 1 1,0-1-1,0 1 0,0 0 1,0 0-1,0 0 0,0 2-35,1-1-1,0 0 0,0 0 1,0 0-1,1 1 1,-1-1-1,0 0 1,1 0-1,0 0 1,-1 0-1,2 3 0,6 22 110,57 265 40,-61-280-73,-1 0 0,1 0-1,1-1 1,0 1 0,1-1 0,0-1-1,10 14 1,17 12-4376,-25-28-2175</inkml:trace>
</inkml:ink>
</file>

<file path=ppt/ink/ink8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9:53.55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0 143 2865,'1'-20'11638,"2"-2"-6122,-2 12-4738,2 1 0,-1-1 0,1 1 0,6-14 0,-7 20-781,1-1-1,-1 1 1,1 1 0,0-1-1,0 0 1,0 1-1,0-1 1,0 1 0,0 0-1,1 0 1,-1 0-1,1 1 1,0-1 0,-1 1-1,1 0 1,0 0-1,0 0 1,0 0 0,0 1-1,0-1 1,0 1 0,0 0-1,-1 1 1,1-1-1,0 0 1,0 1 0,0 0-1,0 0 1,0 0-1,-1 1 1,1-1 0,-1 1-1,1 0 1,5 3-1,-7-2-9,1-1-1,-1 1 1,0-1-1,1 1 1,-1 0 0,0 0-1,-1 0 1,1 0-1,0 1 1,-1-1-1,0 0 1,0 1-1,0-1 1,0 1-1,0-1 1,-1 1-1,1 4 1,-2-2 21,1 0 1,-1 0 0,0 0 0,0 0 0,-1 0-1,0 0 1,0 0 0,0-1 0,-5 8 0,-5 7 99,-1-1 1,-1 0 0,-32 34 0,43-50-100,-14 15 343,24-24 491,38-32-386,-42 36-486,1 0 0,-1 0 0,1 1 0,0-1 0,-1 1 0,1 0 0,0 0 0,0 0 0,0 0 0,0 1 0,0 0 0,0 0 0,0 0 0,0 0 0,0 1 0,-1-1 0,8 3 0,-4-1 8,-1 1-1,0 0 0,0 0 1,0 0-1,0 1 0,-1 0 1,1 0-1,-1 1 1,9 8-1,-7-4 14,0-1 1,0 1-1,-1 0 0,0 0 1,-1 1-1,0-1 0,0 1 1,-1 0-1,0 1 1,-1-1-1,0 1 0,2 20 1,-5-22 10,-1 0 0,0 0 1,0 0-1,-1 0 0,-1 0 1,1-1-1,-1 1 1,-1 0-1,0-1 0,0 0 1,0 0-1,-1 0 0,0-1 1,-1 0-1,0 0 0,-11 11 1,11-12 26,0 0 1,-1 0 0,0-1-1,0 0 1,-1 0 0,1-1 0,-1 0-1,0 0 1,0-1 0,0 0-1,0-1 1,-1 1 0,1-2-1,-1 1 1,1-1 0,-1 0-1,-15-1 1,21-1-57,0 0-1,0 0 1,0 0 0,0 0 0,0 0-1,0-1 1,1 1 0,-1-1-1,1 0 1,-1 0 0,1 0-1,0 0 1,-1 0 0,1-1-1,0 1 1,1 0 0,-1-1-1,0 0 1,1 1 0,-1-1 0,-1-4-1,1-8-5186,4 0-4929</inkml:trace>
</inkml:ink>
</file>

<file path=ppt/ink/ink8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9:54.43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36 497 8194,'17'-11'11178,"18"-31"-7282,16-39-3782,-47 74 31,0 0-1,-1 0 1,1 0 0,-2 0-1,1-1 1,-1 1-1,0-1 1,0 0-1,-1 0 1,0 0-1,0 0 1,-1-11-1,-1 18-128,1 1 0,0-1 0,0 1 0,0-1 0,-1 0 0,1 1 0,0-1-1,-1 1 1,1-1 0,0 1 0,-1-1 0,1 1 0,-1-1 0,1 1 0,-1-1-1,1 1 1,-1 0 0,1-1 0,-1 1 0,1 0 0,-1-1 0,0 1 0,1 0-1,-1 0 1,0-1 0,1 1 0,-1 0 0,1 0 0,-1 0 0,-1 0 0,-23 7-6,-17 22-245,26-17 187,-34 31-38,48-41 69,1 0 0,-1 0-1,0 0 1,1 0 0,-1 1 0,1-1 0,0 0-1,-1 1 1,1-1 0,0 1 0,1-1-1,-1 1 1,0 0 0,1-1 0,0 1 0,-1 0-1,1-1 1,0 1 0,1 5 0,0-6 18,-1-1 0,1 1 0,0-1 0,0 1 0,0-1 0,0 1 0,0-1 0,0 0 0,1 1 0,-1-1 0,0 0 0,1 0 0,-1 0 0,1 0 0,-1 0 0,1 0 0,-1-1 0,1 1 0,-1 0 0,1-1 0,2 1 0,42 8 112,-34-7-99,-6-1-28,1 0 0,0 0 0,-1 1 0,1 0 0,-1 0 0,0 1 0,0-1 0,0 1 0,0 1 0,8 6 0,-6-3-15,-1 1-1,0 0 1,0 0 0,-1 1 0,10 18 0,-15-25 33,0 0 0,1 0 0,-1 1-1,1-1 1,-1 0 0,1-1 0,0 1 0,0 0 0,0-1 0,0 1 0,0-1 0,0 1 0,1-1 0,-1 0 0,0 0 0,1 0 0,-1 0 0,1 0 0,-1-1 0,1 1 0,-1-1 0,1 1 0,-1-1 0,1 0 0,-1 0 0,1 0-1,0-1 1,-1 1 0,1 0 0,-1-1 0,1 0 0,-1 0 0,0 0 0,1 0 0,3-2 0,11-6-7,-1 0-1,-1-2 1,0 1-1,17-17 1,-1 2-41,-20 17 78,1-1-1,-1-1 1,0 1-1,-1-2 1,0 1-1,-1-2 1,0 1-1,0-1 1,-1 0 0,-1-1-1,7-15 1,-14 27-23,0 1 1,1-1-1,-1 1 1,0-1-1,0 0 1,0 1-1,0-1 1,1 0-1,-1 1 1,0-1-1,0 0 0,0 1 1,0-1-1,0 0 1,0 1-1,-1-1 1,1 1-1,0-1 1,0 0-1,0 1 1,-1-1-1,1 0 1,0 1-1,-1-1 1,1 1-1,0-1 1,-1 1-1,1-1 1,-1 1-1,1-1 1,-1 0-1,-22-2 2,-24 16-288,41-10 245,0 1-1,0 0 0,0 0 1,1 0-1,0 0 1,0 1-1,0 0 1,0 0-1,1 0 1,-8 12-1,11-15 22,-1 1 0,1-1 1,-1 1-1,1 0 0,0-1 0,0 1 0,0 0 0,1 0 0,-1-1 0,1 1 0,-1 0 1,1 0-1,0 0 0,0 0 0,0 0 0,1 0 0,-1 0 0,1-1 0,-1 1 1,1 0-1,0 0 0,0-1 0,0 1 0,0 0 0,1-1 0,-1 1 0,1-1 1,3 4-1,-5-5 12,1 0 0,0 0 0,0-1 0,0 1 1,0 0-1,0 0 0,0-1 0,0 1 0,0-1 1,0 1-1,0-1 0,0 1 0,0-1 0,0 0 1,0 0-1,0 1 0,0-1 0,1 0 0,-1 0 1,0 0-1,0 0 0,0 0 0,0 0 0,1-1 1,1 0-1,0 0 11,0 0 0,1-1 0,-1 0 0,0 0 0,0 0 0,0 0 0,0 0 0,4-4 0,2-3 33,-1-1-1,0 0 0,13-20 0,-13 15-1,-1 0 0,0-1 0,-1 0 0,-1 0 0,0 0 0,-1-1 0,-1 0 0,-1 0 0,1-17 0,-2 22-14,-1 1 0,-1-1 0,0 1 1,0-1-1,-1 1 0,0 0 0,-1 0 0,-1 0 0,0 0 0,0 0 0,-1 1 0,0 0 0,-1 0 0,-9-13 1,15 22-30,-1 0 1,1 0 0,-1 1 0,1-1-1,-1 0 1,1 1 0,-1-1 0,1 0-1,-1 1 1,0-1 0,1 1-1,-1-1 1,0 1 0,0-1 0,1 1-1,-1 0 1,0-1 0,0 1 0,0 0-1,0 0 1,1-1 0,-1 1 0,0 0-1,0 0 1,0 0 0,0 0 0,0 0-1,-1 0 1,1 1-24,0 0 0,0 0 0,0 0 0,0 0 0,0 0 0,0 0 0,0 0 0,1 1 0,-1-1 0,0 0-1,1 0 1,-1 1 0,1-1 0,-1 0 0,1 3 0,-7 53-391,7-36 410,1 0-1,1 0 1,0 0-1,2 0 1,1-1 0,0 1-1,9 19 1,-10-31-17,0 0 0,1 0 0,0 0 0,0-1 0,1 1 0,0-1 0,11 10 0,-13-14-52,0 0-1,1 0 1,0-1 0,-1 0-1,1 0 1,0 0 0,1 0-1,-1-1 1,0 0 0,1 0-1,-1-1 1,1 1 0,11 0 0,-9-2-441,0-1 0,1 1 0,-1-1 0,0-1 0,0 0 0,11-4 0,-3 2-4655,0 0-4453</inkml:trace>
</inkml:ink>
</file>

<file path=ppt/ink/ink8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9:54.90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1 239 4537,'21'-90'10901,"-17"67"-8656,-2-1 0,0 1 0,-3-47 1,-2 62-618,-1 19-1571,0 22-439,9 265 347,0-197 57,16 98 104,-2-20-261,-19-161-1321,-3-27-4263,-3-31-7968,6 14 8857</inkml:trace>
</inkml:ink>
</file>

<file path=ppt/ink/ink8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9:55.24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1 145 6073,'1'-39'7837,"7"8"-3797,-6 27-3881,1 0-1,-1 1 1,1-1 0,0 0-1,0 1 1,0 0 0,1 0-1,-1 0 1,1 0-1,-1 0 1,1 1 0,0-1-1,7-2 1,-1 0-83,0 1 1,0 0-1,0 1 1,0 0-1,1 0 1,-1 1-1,1 1 1,-1 0-1,15 0 1,-23 1-67,1 0-1,0 0 1,0 0 0,0 1-1,0-1 1,0 1 0,-1 0-1,1 0 1,0 0-1,-1 0 1,1 0 0,0 0-1,-1 1 1,0-1 0,1 1-1,-1 0 1,0-1 0,0 1-1,0 0 1,0 1 0,0-1-1,0 0 1,0 0 0,-1 1-1,1-1 1,-1 1 0,0 0-1,0-1 1,0 1 0,0 0-1,0-1 1,-1 1 0,1 0-1,-1 0 1,1 0 0,-1 0-1,0 0 1,-1 5 0,0-1 52,0 1 1,-1-1-1,0 0 1,0 0 0,-1 0-1,0 0 1,0 0 0,0 0-1,-1-1 1,0 1 0,0-1-1,-9 9 1,4-5 60,0 0 0,-1 0 0,0-1 0,-1-1 1,0 0-1,-13 8 0,21-15-82,1 0 0,-1 0 0,1 0 0,-1 0 0,1 0 0,-1 0 0,1-1 0,-1 1 0,0-1 0,1 0 0,-1 0 0,0 0-1,1 0 1,-1-1 0,0 1 0,1 0 0,-1-1 0,1 0 0,-5-1 0,6 1-208,0 0 0,0 1 0,0-1 0,0 0 0,0 0 0,0 0 0,0 0 0,0 0 0,0 0 0,0 0 0,0 0 0,0 0 0,1 0 0,-1 0 0,0-1 0,0 0 0,1 0-493,-1 0 0,1 0 0,0 0 0,0 0 0,0 0 0,0 0 0,0 0 0,0 1 0,0-1 0,1 0 0,-1 0 0,1 0 0,-1 0 0,2-2 0,6-9-10225</inkml:trace>
</inkml:ink>
</file>

<file path=ppt/ink/ink8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9:56.28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3 544 7898,'-1'-3'11611,"-1"-7"-9257,4-1-2047,1 1-1,0-1 0,1 1 0,0-1 1,11-18-1,-9 18-167,0-1 0,-1 0 0,-1 0 0,5-16 0,0-39 483,-3 0 0,-4-103 0,-3 101-312,-5 108-1269,5 22 950,5 116-6,-3-160 10,2 0 0,0 0 0,0 0 0,2-1-1,0 1 1,1-1 0,15 29 0,-18-39 13,1-1-1,0 1 1,-1-1 0,2 0-1,-1-1 1,1 1 0,-1-1-1,1 0 1,0 0 0,1 0-1,-1-1 1,1 1 0,-1-1-1,1-1 1,0 1 0,12 2-1,-9-3-16,-1-1-1,1 0 0,0-1 0,0 0 0,0 0 1,-1-1-1,1 0 0,0-1 0,-1 0 1,1 0-1,10-5 0,-5 2 0,0-1 1,-1-1-1,-1 0 0,1-1 0,-1 0 1,0-1-1,-1 0 0,0-1 0,0 0 1,-1-1-1,-1 0 0,1-1 0,-2 0 1,13-22-1,-20 31 21,0 1 0,1-1 1,-1 1-1,0-1 0,-1 1 1,1-1-1,0 1 0,-1-1 1,0 0-1,1 1 0,-1-1 1,0 0-1,-1-4 0,1 6-10,0 1 0,-1 0-1,1-1 1,0 1-1,-1-1 1,1 1 0,0-1-1,-1 1 1,1 0 0,0-1-1,-1 1 1,1 0 0,-1-1-1,1 1 1,0 0 0,-1 0-1,1-1 1,-1 1-1,1 0 1,-1 0 0,1 0-1,-1-1 1,1 1 0,-1 0-1,0 0 1,-23 6-160,13-1 128,1 1 0,-1 0 1,1 1-1,1 0 0,-1 0 1,-12 15-1,17-18 27,1 1-1,0-1 0,0 1 1,0 0-1,0 0 1,1 0-1,0 1 1,0-1-1,1 1 1,-1 0-1,1-1 1,1 1-1,-1 0 1,-1 10-1,3-15 1,0 0 1,0 1-1,0-1 1,0 0-1,0 0 1,0 1-1,0-1 1,0 0-1,1 0 0,-1 1 1,0-1-1,1 0 1,-1 0-1,1 0 1,-1 0-1,1 0 0,0 1 1,-1-1-1,1 0 1,0 0-1,0-1 1,0 1-1,0 0 0,0 0 1,0 0-1,0-1 1,0 1-1,2 1 1,-1-2 6,1 0 0,-1 1 0,1-1 0,-1 0 0,1 0 0,-1-1 0,1 1 0,-1 0 0,1-1 0,-1 0 0,1 1 0,-1-1 0,4-2 0,4-2 23,0-1 1,1 0-1,-2 0 1,1-1-1,11-10 0,-16 12 1,-3 3-7,1 0 0,-1 0 0,0 0 0,0-1 0,0 1 0,0 0 0,0-1 0,-1 1 0,1-1 0,-1 0 0,0 1 0,1-1 0,-1 0 0,0-3 0,-4 16-471,2-10 437,1 1 0,-1-1-1,1 1 1,-1-1-1,1 1 1,0 0 0,-1-1-1,1 1 1,0 0 0,0-1-1,0 1 1,-1 0 0,1 0-1,0-1 1,0 1-1,0 0 1,0-1 0,0 1-1,0 0 1,0 0 0,0-1-1,1 1 1,-1 0 0,0-1-1,0 1 1,0 0 0,1-1-1,-1 1 1,0 0-1,1-1 1,-1 1 0,1-1-1,-1 1 1,2 0 0,-1 1 17,1-1 0,0 0 0,-1 0 0,1 0 0,0 0 0,0-1 1,0 1-1,0 0 0,0-1 0,0 1 0,0-1 0,0 0 0,0 1 0,0-1 1,0 0-1,0 0 0,0-1 0,0 1 0,0 0 0,0-1 0,0 1 1,0-1-1,0 0 0,2-1 0,52-26 126,-39 18-115,116-47 15,-108 48 261,-20 8-173,-1 0 0,0 0 0,0 0 0,0-1 1,0 0-1,-1 1 0,6-5 0,-8 6-99,0-1 0,0 0 0,-1 0-1,1 0 1,0 0 0,-1 0 0,1 0 0,-1 0 0,1 0-1,-1 0 1,0 0 0,1-1 0,-1 1 0,0 0-1,0 0 1,1 0 0,-1 0 0,0-1 0,0 1 0,-1 0-1,1 0 1,0 0 0,0 0 0,0-1 0,-1 1 0,1 0-1,-1 0 1,1 0 0,-1 0 0,1 0 0,-1 0 0,0-1-1,0 2-20,0 0 0,0 0 1,0 0-1,0 0 0,0 0 0,0 0 0,0 1 0,1-1 0,-1 0 0,0 1 0,0-1 0,0 0 0,0 1 0,1-1 0,-1 1 0,0-1 0,1 1 0,-1-1 0,0 1 0,1 0 1,-1-1-1,0 1 0,0 1 0,-18 17-136,7-5 94,0 0 0,2 1 0,0 1 1,1-1-1,-10 22 0,16-31 39,0 1 1,1-1-1,0 1 1,0 0-1,0 0 1,0 0-1,1 0 1,1 0-1,-1 0 1,1 0-1,0 0 1,1 0-1,-1 0 1,1 0-1,1 0 1,3 10-1,-4-14 5,1-1-1,0 1 1,-1-1-1,1 0 1,0 1-1,1-1 1,-1 0-1,0 0 1,1 0 0,-1-1-1,1 1 1,-1-1-1,1 1 1,0-1-1,0 0 1,-1 0-1,1 0 1,0 0-1,0-1 1,0 1-1,0-1 1,0 1-1,0-1 1,0 0-1,0 0 1,0-1-1,0 1 1,0-1 0,4 0-1,8-2 18,0-1 0,0 0 0,0-1 0,17-9 0,-3 1 32,-1-1 0,-1-2-1,0 0 1,-2-2 0,0-1 0,0-1-1,-2-1 1,-1-1 0,27-35 0,-46 53-16,0-1 1,-1 1 0,0-1 0,0 0 0,0 0-1,0 0 1,-1 0 0,0 0 0,0-1 0,0 1-1,0-6 1,-1 10-26,0-1-1,0 1 0,-1-1 0,1 1 1,0 0-1,0-1 0,-1 1 0,1-1 1,-1 1-1,1 0 0,-1-1 0,0 1 1,1 0-1,-1 0 0,0 0 0,0-1 1,0 1-1,0 0 0,0 0 0,0 0 1,0 0-1,0 1 0,0-1 0,0 0 1,-1 0-1,1 1 0,0-1 0,-1 1 1,1-1-1,0 1 0,-1-1 0,1 1 1,0 0-1,-1 0 0,1 0 0,-1-1 0,1 1 1,-1 1-1,1-1 0,0 0 0,-1 0 1,1 0-1,-1 1 0,-1 0 0,-5 1-27,1 0 0,0 0 0,-1 1-1,1 0 1,0 0 0,0 1 0,0 0-1,1 0 1,0 0 0,-1 1-1,1 0 1,-9 10 0,12-12 12,1 0 0,0 0 0,-1 0 0,1 0 0,0 0 0,1 0 0,-1 0 0,0 1 0,1-1 0,0 1-1,0-1 1,0 1 0,0-1 0,0 1 0,1 0 0,0-1 0,0 1 0,0 0 0,0-1 0,0 1 0,1 0 0,-1-1 0,1 1 0,0 0 0,0-1 0,1 1 0,-1-1 0,3 5 0,2 0 18,-1-1 1,1 0-1,0 0 1,0-1 0,1 0-1,0 0 1,0 0-1,0-1 1,1 0 0,0-1-1,0 1 1,0-1-1,0-1 1,1 0 0,-1 0-1,1-1 1,0 0-1,0 0 1,11 0 0,-3 0-146,0-2 1,0 0 0,0 0 0,0-2-1,0 0 1,0-1 0,-1-1 0,1-1 0,22-9-1,-31 8-2228</inkml:trace>
</inkml:ink>
</file>

<file path=ppt/ink/ink8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10:09.52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66 294 8,'-6'-52'6754,"2"-1"0,4-67-1,0 51-3508,-1 95-3079,-2-1-1,-9 36 0,-2 24-139,-12 418 434,41-548-18923,-6 24 12438</inkml:trace>
</inkml:ink>
</file>

<file path=ppt/ink/ink8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10:09.85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24 269 712,'-16'-40'9938,"9"2"-3925,7 31-5478,0 1 1,0-1-1,1 1 1,-1-1-1,2 1 1,-1 0-1,0-1 1,6-10-1,-3 9-526,0 0 0,1 1 0,0-1 0,0 1 0,0 1 1,1-1-1,1 1 0,-1 0 0,1 0 0,0 0 0,0 1 0,0 0 0,1 1 0,0 0 0,10-5 0,-9 6-14,-1-1-1,1 1 1,-1 1-1,1 0 1,0 0-1,0 0 1,0 1-1,0 1 1,1-1-1,-1 2 1,11 0-1,-17 0 5,0 0 1,1-1-1,-1 1 0,0 1 0,0-1 0,0 0 1,0 1-1,0-1 0,0 1 0,0 0 0,-1 0 1,1 0-1,-1 1 0,1-1 0,-1 1 0,0-1 1,0 1-1,0 0 0,0-1 0,0 1 0,-1 0 1,1 0-1,-1 1 0,0-1 0,0 0 0,0 0 1,0 1-1,0-1 0,-1 0 0,0 1 0,0-1 1,0 0-1,0 5 0,-1 3 45,0 0 0,-1 0 0,0 0 0,-1 0 0,-1 0 0,1 0 0,-2-1 1,1 1-1,-1-1 0,-8 11 0,-2 1-268,0 0 0,-1-2 0,-25 25 0,14-26-5648,12-11-4221,7-4 4943</inkml:trace>
</inkml:ink>
</file>

<file path=ppt/ink/ink8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10:11.06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1 404 8,'7'17'14127,"10"-50"-7513,-7 10-6939,17-19 1088,57-100 819,-73 122-1428,-2-1-1,-1 0 0,0 0 1,-1 0-1,4-28 0,-11 48-139,1 1 0,-1-1 0,0 0-1,1 0 1,-1 0 0,0 0 0,0 1 0,0-1 0,0 0 0,0 0-1,0 0 1,0 0 0,0 0 0,0 1 0,0-1 0,0 0 0,0 0-1,-1 0 1,1 0 0,0 1 0,-1-1 0,1 0 0,0 0 0,-1 1-1,1-1 1,-1 0 0,1 0 0,-1 1 0,0-1 0,1 1 0,-1-1-1,0 0 1,1 1 0,-1-1 0,-1 1 0,0 0-7,0 0 0,-1 0 0,1 1 0,0-1 0,0 1 0,0-1-1,0 1 1,-1 0 0,1 0 0,0 0 0,0 0 0,-3 3 0,-56 47-66,51-41 54,1 0 1,0 1 0,1 0 0,0 0 0,1 1-1,0 0 1,-10 24 0,16-34 5,0 1-1,0 0 1,0 0 0,1 0-1,-1 0 1,1 0 0,-1 0-1,1 0 1,0 0 0,0-1 0,0 1-1,1 0 1,-1 0 0,1 0-1,0 0 1,-1 0 0,1 0-1,0 0 1,1-1 0,-1 1-1,0 0 1,1-1 0,0 1-1,-1-1 1,1 1 0,0-1 0,0 0-1,1 0 1,-1 0 0,0 0-1,1 0 1,-1-1 0,1 1-1,-1-1 1,1 0 0,0 1-1,-1-1 1,1 0 0,0 0-1,0-1 1,0 1 0,4 0 0,6 1 22,-1-1 0,1 0 0,0 0 0,0-1 0,17-3 0,-17 2-6,0 0 1,1 1-1,-1 0 0,24 4 1,-36-3-21,-1-1 0,1 1 0,0-1 0,0 1 0,-1-1 0,1 1 0,0 0 0,-1-1 0,1 1 0,-1 0-1,1 0 1,-1 0 0,1-1 0,-1 1 0,1 0 0,-1 0 0,0 0 0,1 0 0,-1 0 0,0 0 0,0 0 0,0-1 0,0 1 0,0 0 0,0 0 0,0 0 0,0 0 0,0 0 0,0 0 0,0 0 0,-1 0 0,1 0 0,-1 1 0,-10 38 3,8-32 4,-4 7 4,-6 19-34,13-33 26,-1 0 0,1 0 0,0 0 0,-1 1 0,1-1 0,0 0 0,0 0 0,0 0 0,0 0-1,0 0 1,0 0 0,0 0 0,0 0 0,1 1 0,-1-1 0,0 0 0,1 0 0,-1 0 0,0 0 0,1 0 0,0 0-1,-1 0 1,1 0 0,0 1 0,1-2 11,0 1-1,0 0 0,0-1 1,0 1-1,0-1 0,0 0 1,0 0-1,0 0 0,0 0 1,0 0-1,1 0 0,-1 0 1,0-1-1,0 1 0,0-1 1,-1 1-1,1-1 0,0 0 1,0 0-1,3-2 0,38-22 127,-17 6-80,0-1 1,37-38 0,-54 49-13,-1 1 1,0-2 0,-1 1 0,0-1-1,0 0 1,-1-1 0,-1 0 0,1 0-1,-2 0 1,5-16 0,-8 27-47,-1-1 1,0 1 0,0-1 0,1 1-1,-1-1 1,0 0 0,0 1-1,0-1 1,1 1 0,-1-1 0,0 0-1,0 1 1,0-1 0,0 0-1,0 1 1,0-1 0,0 1 0,0-1-1,-1 0 1,1 1 0,0-1-1,0 1 1,0-1 0,-1 0 0,1 1-1,0-1 1,-1 1 0,1-1-1,0 1 1,-1-1 0,1 1 0,-1-1-1,1 1 1,-1 0 0,1-1-1,-1 1 1,1 0 0,-1-1 0,1 1-1,-1 0 1,1 0 0,-1-1-1,0 1 1,1 0 0,-1 0 0,1 0-1,-1 0 1,0 0 0,1 0-1,-1 0 1,0 0 0,1 0 0,-1 0-1,1 0 1,-1 0 0,0 0-1,1 0 1,-1 1 0,1-1 0,-1 0-1,1 0 1,-1 1 0,0 0-1,-34 21-248,24-9 211,1 0 0,0 1 1,1 0-1,1 0 0,-9 20 1,15-30 33,0 1 0,1 0 0,-1 0 1,1 0-1,0 0 0,1 0 0,-1 0 1,1 0-1,0 9 0,1-12 7,-1 1 0,1-1 0,0 1-1,0-1 1,0 0 0,0 1 0,0-1-1,0 0 1,0 0 0,1 0 0,-1 0-1,1 0 1,0 0 0,-1 0 0,1 0 0,0-1-1,0 1 1,0-1 0,0 1 0,4 1-1,-2-2 3,0 0-1,0 0 0,0 0 0,0 0 0,0 0 0,0-1 1,0 0-1,1 0 0,-1 0 0,0-1 0,0 1 1,0-1-1,0 0 0,1 0 0,-1 0 0,-1-1 0,1 1 1,7-5-1,7-3 23,-1-1 0,22-17 1,-18 12-10,-2-1 1,0-1 0,0-1-1,-2 0 1,21-29 0,-36 48-46,-1 0 0,0 0 0,0 0 1,0 0-1,0 0 0,0 1 0,0-1 0,-1 0 1,1 1-1,0-1 0,-1 0 0,1 1 1,0-1-1,-1 1 0,0-1 0,1 1 1,-1 0-1,0 1 0,11 41 24,2-3 44,-10-34-36,-1 0 1,0 0-1,0 0 0,0 0 1,1 13-1,-1-26 64,0 0 0,0 0-1,1 0 1,0 0 0,1 0 0,-1 1-1,1 0 1,0-1 0,5-4 0,-3 4-30,10-16-48,-11 14 3,0 0 0,1 0 0,0 1 0,0 0 0,1 0 1,0 0-1,0 1 0,0 0 0,1 1 0,14-9 0,-20 14-3,-1 1 0,1-1 0,-1 1 0,1-1 0,-1 1 0,1-1 0,-1 1 0,0 0 0,0 0 0,1 0 0,-1 0 0,0 0 0,0 0 0,0 0 0,0 0-1,0 0 1,0 0 0,0 1 0,0-1 0,0 0 0,-1 1 0,1-1 0,0 1 0,-1-1 0,1 1 0,-1-1 0,0 1 0,1 1 0,13 49-222,-14-50 245,0-1 0,0 1 0,0 0 0,1 0 0,-1 0 0,0-1-1,1 1 1,0 0 0,-1 0 0,1-1 0,0 1 0,0-1 0,0 1 0,0 0 0,0-1 0,2 2 0,-2-3-3,1 1 1,-1-2-1,0 1 1,0 0-1,1 0 1,-1 0-1,0-1 1,0 1-1,0 0 1,1-1-1,-1 1 1,0-1-1,0 1 1,0-1-1,0 0 1,0 0-1,0 1 1,0-1-1,0 0 1,0 0-1,0 0 1,1-2-1,24-23 45,-18 17-54,0 0-1,0 1 0,1 0 0,0 1 0,1 0 0,0 0 1,18-9-1,-14 55-388,-14-36 392,1-1 0,-1 1-1,1-1 1,0 0 0,0 0 0,0 1-1,1-1 1,-1 0 0,0 0 0,1 0-1,-1 0 1,1-1 0,0 1 0,-1 0 0,1 0-1,0-1 1,0 0 0,0 1 0,0-1-1,1 0 1,-1 0 0,3 1 0,-1-1 9,0 0 0,1-1 0,-1 0 0,0 1 0,1-1 0,-1-1 0,0 1 0,0-1 0,1 0 0,-1 0 0,7-2 0,6-4 28,-1-1 0,0 0 0,0-1 0,28-22 0,-44 31-41,7-5 33,-1 0-1,1 0 1,-1 0 0,-1-1 0,1 0-1,-1 0 1,7-11 0,-11 16-15,-2 7-90,1 0 0,0 0 1,1 0-1,-1-1 1,4 12-1,-4-15 62,1 4 27,0 0-1,1-1 0,-1 1 0,1 0 0,0-1 0,1 1 1,-1-1-1,1 0 0,0 0 0,8 10 0,-10-14-11,0 0 0,1 0 0,-1 0 0,1 0 0,0 0 0,-1 0 0,1 0-1,0 0 1,0-1 0,-1 1 0,1-1 0,0 1 0,0-1 0,0 1 0,0-1 0,0 0 0,-1 0 0,1 0-1,0 0 1,0-1 0,0 1 0,0 0 0,0-1 0,-1 1 0,1-1 0,0 0 0,0 0 0,-1 1 0,1-1 0,0 0-1,-1 0 1,1-1 0,-1 1 0,1 0 0,-1 0 0,0-1 0,2-1 0,46-54 254,-9 8-451,-38 47 115</inkml:trace>
</inkml:ink>
</file>

<file path=ppt/ink/ink8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10:11.44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17 36 15251,'-12'-25'5318,"7"16"-2950,8 8-753,24 22-5355,-13-2-8402,-10-9 3480</inkml:trace>
</inkml:ink>
</file>

<file path=ppt/ink/ink8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10:12.12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35 144 8042,'-5'-20'5476,"4"17"-4997,0 0 0,0 0-1,0-1 1,0 1 0,0 0 0,1-1-1,-1 1 1,1 0 0,0-1 0,0 1-1,0 0 1,1-1 0,-1 1 0,1-1-1,0 1 1,0 0 0,0 0 0,0 0-1,1-1 1,-1 1 0,3-3-1,-9 56-281,-4-25-136,-10 33 15,19-56-69,-1 0 0,1 0 1,-1 0-1,1 0 0,0 0 1,0 0-1,0 0 0,0 0 1,0 0-1,0 0 0,1 0 1,-1 0-1,1 0 0,-1 0 0,1 0 1,0 0-1,-1-1 0,1 1 1,0 0-1,0 0 0,1-1 1,1 4-1,0-4 19,0 0-1,-1 0 1,1 0 0,0 0 0,-1-1-1,1 1 1,0-1 0,0 1 0,-1-1 0,1 0-1,0 0 1,0 0 0,0-1 0,0 1-1,-1-1 1,1 1 0,0-1 0,-1 0-1,1 0 1,0 0 0,-1 0 0,4-3-1,55-34 261,-61 38-281,21-16 83,-1 0 0,18-19 0,-32 29-55,0 0 1,-1-1-1,1 1 1,-2-1-1,1 0 0,-1 0 1,0 0-1,0-1 1,-1 0-1,3-10 1,-22 47-645,15-24 604,0 0-1,0 0 1,1 0 0,0 0 0,-1 0-1,2 0 1,-1 0 0,1 0-1,-1 0 1,1 0 0,3 10-1,-3-14 15,1 1 0,-1 0-1,0 0 1,0 0-1,1-1 1,-1 1 0,1-1-1,-1 1 1,1-1-1,-1 1 1,1-1 0,0 0-1,0 0 1,0 0 0,0 0-1,0 0 1,0 0-1,0-1 1,0 1 0,0-1-1,0 1 1,0-1 0,0 0-1,0 0 1,1 0-1,-1 0 1,0 0 0,0 0-1,0-1 1,0 1-1,3-1 1,5-2 16,-1 0 0,0 0 0,0-1 0,0 0 0,0-1-1,-1 0 1,0 0 0,0-1 0,13-11 0,39-24 80,-53 93-650,-8-46 547,1 1 0,1-1 0,0 1-1,-1-1 1,5 12 0,-5-18 7,0 1 0,1 0 0,-1 0 0,0 0-1,1 0 1,-1-1 0,1 1 0,0 0 0,-1 0 0,1-1 0,0 1 0,-1 0-1,1-1 1,0 1 0,0-1 0,-1 1 0,1-1 0,0 0 0,0 1 0,0-1 0,0 0-1,-1 1 1,1-1 0,0 0 0,0 0 0,0 0 0,0 0 0,0 0 0,0 0-1,0 0 1,0 0 0,0 0 0,0 0 0,0 0 0,-1-1 0,1 1 0,0 0 0,0-1-1,0 1 1,0-1 0,-1 1 0,1-1 0,0 1 0,0-1 0,-1 1 0,1-1 0,0 0-1,-1 1 1,2-2 0,35-35 208,-31 31-216,-1 0 0,0 0-1,1 1 1,0 0-1,1 0 1,7-6 0,-11 13-32,0-1 0,0 1 0,0-1 1,-1 1-1,1 0 0,-1 0 1,1 0-1,-1 0 0,0 1 1,0-1-1,0 0 0,0 1 1,1 2-1,10 10 72,-9-12-30,0-1-1,0 1 1,0-1 0,0 0-1,0 0 1,0 0 0,1-1 0,-1 1-1,1-1 1,-1 0 0,1 0-1,-1-1 1,1 1 0,0-1 0,-1 0-1,1 0 1,-1-1 0,1 1-1,0-1 1,-1 0 0,1-1 0,-1 1-1,0-1 1,1 1 0,-1-1-1,0-1 1,5-2 0,14-9 26,0-1-1,-2-1 1,31-28 0,-33 28-93,6-7-609,-18 15-3261</inkml:trace>
</inkml:ink>
</file>

<file path=ppt/ink/ink8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10:12.99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340 296 5737,'-2'-7'1259,"-1"0"0,0 0 0,0 0 0,-1 1 0,0-1 0,0 1 0,0 0 0,-1 0 0,0 0 0,-6-5 0,9 10-1164,0-1 1,0 1-1,-1 0 0,1 0 1,0 0-1,-1 0 0,1 1 1,-1-1-1,1 0 0,0 1 1,-1 0-1,0 0 0,1 0 1,-1 0-1,1 0 0,-1 0 1,1 0-1,-1 1 0,1 0 1,0-1-1,-1 1 0,1 0 1,0 0-1,-1 0 0,1 0 1,0 1-1,0-1 1,0 1-1,0-1 0,0 1 1,0-1-1,0 1 0,-2 3 1,-27 25-10,1 1 0,-42 55 0,62-73-74,1 1-1,0 0 1,1 0 0,1 1-1,0 0 1,0 0-1,2 1 1,0 0 0,-5 31-1,9-45-3,1 1-1,0-1 1,0 0-1,-1 1 0,1-1 1,1 0-1,-1 1 1,0-1-1,0 0 1,1 1-1,0-1 0,-1 0 1,1 0-1,0 1 1,0-1-1,0 0 1,0 0-1,1 0 1,-1 0-1,0 0 0,1-1 1,0 1-1,-1 0 1,1-1-1,0 1 1,0-1-1,0 1 0,0-1 1,0 0-1,0 0 1,0 0-1,0 0 1,0 0-1,1 0 0,-1-1 1,0 1-1,0-1 1,1 0-1,4 1 1,3-1 57,0 0 0,0-1 1,0 0-1,1-1 0,-1 0 1,0-1-1,17-6 0,30-15 125,70-39-1,-103 49-117,-1-1 0,0 0-1,-1-2 1,-1-1 0,25-27 0,-44 43-45,-1 0-1,1 1 1,-1-1-1,0 0 1,0 1 0,0-1-1,0 0 1,0 0 0,0 0-1,0 0 1,0 0-1,0-4 1,-5 7-19,-6 17-250,6-7 221,0 1 1,0-1-1,1 1 0,1-1 0,0 1 0,0 17 1,1-26 21,1 0-1,1-1 1,-1 1 0,0 0 0,1-1-1,-1 1 1,1 0 0,0-1 0,0 1 0,0 0-1,0-1 1,0 0 0,1 1 0,2 3-1,-3-5 7,1 0-1,-1 0 0,1 0 0,0 0 1,-1 0-1,1 0 0,0 0 0,0 0 1,0-1-1,0 1 0,-1-1 0,1 0 0,0 1 1,0-1-1,0 0 0,0 0 0,0 0 1,0 0-1,0 0 0,0-1 0,0 1 1,0-1-1,2 0 0,0 0 12,0 0 0,0-1 0,0 1 0,-1-1 0,1 1 0,-1-1 0,1 0 0,-1-1 0,0 1 0,1 0 0,-1-1 0,0 0 0,-1 0 0,1 0 0,-1 0 0,1 0 0,-1 0 0,0-1 0,0 1 0,0-1 0,0 1 0,-1-1 0,0 0-1,1 0 1,-1 0 0,-1 0 0,1 0 0,-1 0 0,1 0 0,-1 0 0,0 0 0,0 0 0,-1 0 0,0-5 0,0 6-24,0-1-1,0 0 1,0 1-1,-1-1 1,1 1-1,-1-1 1,1 1-1,-1 0 1,0 0-1,-1 0 1,1 0-1,0 0 1,-1 0-1,0 0 1,1 1 0,-1-1-1,0 1 1,0 0-1,-1 0 1,1 0-1,0 0 1,-1 1-1,1 0 1,-1-1-1,1 1 1,-1 0-1,0 0 1,1 1-1,-1-1 1,0 1-1,0 0 1,1 0-1,-1 0 1,0 1-1,0-1 1,-5 2-1,7-2-9,0 0-1,0 1 0,0-1 0,0 0 0,0 1 1,0-1-1,0 1 0,0 0 0,0 0 0,1 0 0,-1 0 1,0 0-1,1 0 0,-1 0 0,0 0 0,1 1 1,-1-1-1,1 0 0,0 1 0,0 0 0,-1-1 1,1 1-1,0 0 0,0-1 0,0 1 0,1 0 0,-1 0 1,0 0-1,1 0 0,-1 0 0,1 3 0,0-2 11,1-1-1,0 0 0,-1 0 0,1 0 0,1 1 1,-1-1-1,0 0 0,0 0 0,1-1 1,-1 1-1,1 0 0,0 0 0,-1-1 0,1 1 1,0-1-1,0 1 0,0-1 0,0 0 0,0 0 1,0 0-1,0 0 0,1 0 0,-1 0 0,0-1 1,0 1-1,1-1 0,2 1 0,12 1 21,1-1-1,-1 0 0,0-2 0,0 1 1,0-2-1,0-1 0,0 0 0,-1-1 1,20-6-1,-6-1 13,1-1 0,-2-1-1,55-34 1,-76 42 6,0 0 0,0-1 0,-1 0-1,0 0 1,0-1 0,-1 0 0,1 0 0,-1 0-1,-1-1 1,0 0 0,0 0 0,0-1 0,-1 1-1,5-14 1,-8 14-5,1 1-1,-1-1 1,0 0 0,-1 1-1,0-1 1,0 0 0,-1 1-1,0-1 1,0 0 0,0 1-1,-1-1 1,-1 1-1,1 0 1,-1 0 0,0 0-1,-1 0 1,1 0 0,-7-7-1,8 9-12,-31-39 146,31 42-149,1 0 1,0 1-1,-1-1 0,1 0 0,0 1 1,-1 0-1,0-1 0,1 1 0,-1 0 1,0 0-1,0 0 0,0 0 0,0 0 1,0 0-1,0 1 0,0-1 0,0 1 1,0-1-1,0 1 0,0 0 0,-3 0 1,3 2-31,0 1 0,0 0 0,1 0 0,0 0 0,0 0 0,0 0 0,0 0 0,0 0 0,0 0 0,1 0 0,-1 0 0,1 1 0,0-1 0,1 6 0,-2-5 5,1 50-37,14 105-1,-2-38 47,-1 17-1,-1-28 3,-5 1 0,-15 202 0,7-299-263,1 0-1,-2 0 1,-9 25-1,-10 11-7015</inkml:trace>
</inkml:ink>
</file>

<file path=ppt/ink/ink9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10:13.35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114 693 1712,'-114'-52'18718,"153"22"-17090,53-32-1576,-37 27 144,81-67 0,-119 86-116,0 0 0,-2-1 0,1-1 0,-2-1 0,-1 0 0,0 0 0,-1-1 0,11-28 0,-22 45-61,37-99 278,-36 95-164,0-1 0,0 0-1,-1 1 1,0-1 0,0 0 0,-1 0 0,0 0 0,0 0 0,-1 1-1,0-1 1,-3-11 0,4 19-113,0-1 0,0 1 1,0 0-1,0-1 0,0 1 0,0-1 0,0 1 0,0-1 0,0 1 1,0-1-1,-1 1 0,1 0 0,0-1 0,0 1 0,-1-1 1,1 1-1,0 0 0,-1-1 0,1 1 0,0 0 0,-1-1 1,1 1-1,0 0 0,-1 0 0,1-1 0,-1 1 0,1 0 1,-1 0-1,1 0 0,0 0 0,-1-1 0,1 1 0,-1 0 1,1 0-1,-1 0 0,1 0 0,-1 0 0,0 0 0,-11 17 25,-3 27-213,9 12 144,3 0 1,2 1-1,8 66 1,-2-34 22,-2-15-101,-3-17-299,3-1-1,3 0 0,19 86 1,-25-141 210,12 31-2942,3-20-7171</inkml:trace>
</inkml:ink>
</file>

<file path=ppt/ink/ink9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10:13.74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23 386 1496,'-19'-24'10232,"15"5"-4911,6 16-5176,0 0 1,0 1-1,0-1 1,0 0 0,0 1-1,0 0 1,1 0-1,-1-1 1,1 2-1,0-1 1,-1 0-1,1 0 1,0 1 0,6-3-1,109-53 606,69-38 64,-155 77-465,0-2 0,-2-1-1,42-39 1,-51 33 666,-25 19-97,-16 8-523,12 2-383,0 0 1,1 1 0,-1 0-1,0 1 1,1 0-1,0 0 1,0 0-1,0 1 1,0 0-1,1 0 1,0 1-1,0 0 1,0 0-1,1 0 1,0 1-1,0 0 1,0 0 0,-6 13-1,9-16-10,1-1 0,-1 1 0,1 0 0,0-1 0,-1 1 0,2 0 0,-1 0 0,0 0 0,1 0 0,0 0 0,0 0 0,0 0 0,0 0 1,1 0-1,-1 0 0,1 0 0,0 0 0,0 0 0,1-1 0,-1 1 0,1 0 0,-1-1 0,1 1 0,1-1 0,-1 0 0,0 1 0,1-1 0,-1 0 0,1-1 0,0 1 0,0 0 0,0-1 0,1 1 0,-1-1 0,0 0 0,1 0 0,-1-1 0,1 1 0,0-1 0,4 2 0,2 0 23,1-1-1,0 1 1,0-2-1,0 0 1,0 0-1,0-1 1,0 0-1,0-1 1,0 0-1,0 0 1,0-2-1,-1 1 0,1-1 1,0-1-1,16-8 1,-4 1 9,0-1 0,0-1 0,-1-1 0,-1-1 0,31-29 0,-9-3 45,-42 45-67,1 0 1,0-1 0,-1 1-1,1-1 1,-1 1 0,0-1-1,0 1 1,0-1 0,0 1-1,0-1 1,-1 0 0,1 0-1,-1 1 1,0-1 0,1 0-1,-1 0 1,-1 0 0,1 1-1,0-1 1,-1-3 0,0 5-13,1 0 1,0 1 0,-1-1 0,1 1 0,0-1 0,-1 0 0,1 1 0,-1-1 0,1 1 0,-1-1-1,1 1 1,-1-1 0,1 1 0,-1 0 0,1-1 0,-1 1 0,0-1 0,1 1 0,-1 0 0,0 0 0,1-1-1,-1 1 1,0 0 0,1 0 0,-1 0 0,0 0 0,1 0 0,-1 0 0,-1 0 0,-23 9-23,-17 21-57,34-22 70,1-1 0,0 1 0,0 0 0,1 1 0,0 0 0,1 0 0,-1 0 0,2 0 0,-6 15 0,9-21 10,0 0 0,0 1 1,0-1-1,1 0 0,-1 0 0,1 0 0,0 0 0,0 1 0,0-1 0,0 0 0,1 0 0,-1 0 0,1 1 0,0-1 0,0 0 0,0 0 1,0 0-1,1 0 0,-1-1 0,1 1 0,-1 0 0,1-1 0,0 1 0,0-1 0,0 1 0,1-1 0,-1 0 0,1 0 0,-1 0 0,1 0 1,-1 0-1,1-1 0,0 1 0,0-1 0,4 2 0,2 0 0,1 0 0,-1-1 0,1 0 0,0-1 1,0 0-1,-1-1 0,1 0 0,0 0 0,0-1 0,0 0 0,-1 0 1,1-1-1,11-4 0,54-20-1699,-8-3-3996,-62 26 4835,47-21-10914</inkml:trace>
</inkml:ink>
</file>

<file path=ppt/ink/ink9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9:44.45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2215 20 2016,'-3'-15'9900,"-4"10"-4036,5 6-5590,0-1 1,1 0-1,-1 0 1,0 1-1,0 0 1,1-1-1,-1 1 1,1 0-1,-1-1 1,1 1-1,-1 0 0,-2 2 1,-39 40-1081,-50 71 1228,-4-5 1,-196 171 0,-341 221 658,287-231-558,-298 185 654,617-441-932,43-19-4999,19-4-3836,-8 0-2030</inkml:trace>
</inkml:ink>
</file>

<file path=ppt/ink/ink9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09:45.83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244 0 8,'2'0'826,"1"0"1,-1 0-1,0 0 0,0 0 0,0 1 1,0-1-1,0 1 0,1-1 0,-1 1 1,0 0-1,4 1 0,-6-1-576,0-1-1,1 1 0,-1-1 0,1 0 1,-1 1-1,0-1 0,1 1 1,-1-1-1,0 1 0,0-1 0,1 1 1,-1-1-1,0 1 0,0 0 0,0-1 1,0 1-1,0-1 0,0 1 1,1-1-1,-1 1 0,-1 0 0,1-1 1,0 1-1,0-1 0,0 1 0,0-1 1,0 1-1,-1 0 0,-11 20 3665,-8 2-4265,-5 4 635,-1-1 1,-2-1-1,-1-1 0,0-2 1,-37 21-1,25-26 865,41-17-1126,0 0 0,0 0 0,0 0 0,0 0 0,0 0 0,0 0 0,0 0 0,0 0 0,0 0 0,0 0 0,1 0 0,-1 0 0,0 0 0,0 0 0,0-1 0,0 1 0,0 0 0,0 0 0,0 0 1,0 0-1,0 0 0,0 0 0,0 0 0,0 0 0,0 0 0,0 0 0,0-1 0,0 1 0,0 0 0,0 0 0,0 0 0,0 0 0,0 0 0,0 0 0,0 0 0,-1 0 0,1 0 0,0 0 0,0-1 0,26-12 66,40-18-88,88-39 12,-129 61-11,-1 1-1,1 0 1,1 2 0,34-3 0,-55 8-15,-1 1 0,0 0 0,0 1 1,0-1-1,0 1 0,0 0 1,0 0-1,0 0 0,-1 0 1,1 0-1,0 1 0,0 0 0,-1 0 1,1 0-1,-1 0 0,0 1 1,3 2-1,5 6 4,0 0 0,-1 0 0,11 19 0,-13-19 15,0 0 0,1 0 1,0-1-1,13 12 0,-7-11-454,1 0 0,-1-1 0,31 13 0,-12-10-3999,1-3-4582,-6-4-64</inkml:trace>
</inkml:ink>
</file>

<file path=ppt/ink/ink9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10:55.36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30 178 8,'-8'3'-851,"-13"7"4443,21-10-3527,0 0-1,0 0 1,1 0-1,-1 0 1,0 1-1,0-1 1,0 0-1,0 0 1,0 0-1,1 0 1,-1 0 0,0 0-1,0 0 1,0 0-1,0 0 1,0 0-1,1 0 1,-1 1-1,0-1 1,0 0-1,0 0 1,0 0-1,0 0 1,0 0-1,0 0 1,0 1-1,0-1 1,1 0-1,-1 0 1,0 0-1,0 0 1,0 1-1,0-1 1,0 0-1,0 0 1,0 0-1,0 0 1,0 1-1,0-1 1,0 0-1,0 0 1,0 0-1,0 0 1,-1 1-1,1-1 1,0 0-1,8 0 602,-1-1-1,0 0 0,1-1 0,-1 1 1,0-1-1,0-1 0,0 1 1,-1-1-1,1-1 0,11-6 1,63-53 1101,-63 47-1494,41-27 1,-51 38-300,1 1 1,0-1-1,0 2 1,0-1-1,0 1 0,0 1 1,1 0-1,-1 0 1,15-1-1,-24 3 26,9 0 59,-1-1 0,0 0 0,0-1 0,0 0 0,11-4-1,-19 6 68,0 0-138,-1 0 0,1 0 1,0 1-1,-1-1 0,1 0 0,0 0 1,0 1-1,-1-1 0,1 0 0,0 1 1,0-1-1,-1 0 0,1 1 1,0-1-1,0 0 0,0 1 0,0-1 1,0 0-1,-1 1 0,1-1 1,0 0-1,0 1 0,0-1 0,0 1 1,0-1-1,0 0 0,0 1 0,0-1 1,0 1-1,0-1 0,1 0 1,-1 1-1,0-1 0,0 0 0,0 1 1,0-1-1,1 1 0,5 6 78,0-1 0,1 1 0,0-1 0,0-1 0,0 1 0,1-1 0,12 6 1,-14-8-57,-3-1-9,0 1 1,1-1-1,-1 1 0,0 0 1,0 0-1,-1 0 0,1 1 1,-1-1-1,1 1 0,-1-1 1,0 1-1,-1 0 0,3 6 1,15 61 20,-6-18 46,-6-35-23,1-1-1,0 1 1,1-2 0,1 1-1,0-1 1,2-1-1,-1 0 1,2-1-1,17 17 1,-29-31-35,-1 1 0,1 0 0,-1-1 0,1 1 1,-1-1-1,1 1 0,0 0 0,-1-1 0,1 0 0,0 1 0,-1-1 1,1 1-1,0-1 0,0 0 0,-1 1 0,1-1 0,0 0 1,0 0-1,0 0 0,-1 0 0,1 1 0,0-1 0,0 0 0,0-1 1,-1 1-1,1 0 0,0 0 0,0 0 0,0 0 0,-1 0 1,1-1-1,0 1 0,0 0 0,-1-1 0,1 1 0,1-1 0,4-3-3610,3 0-3568</inkml:trace>
</inkml:ink>
</file>

<file path=ppt/ink/ink9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11:20.63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6 68 8,'-2'20'12359,"-1"3"-8200,4 11-3593,-1-33-570,1 0 0,-1-1 0,0 1 0,1 0 0,-1 0 0,0 0 0,1-1 0,-1 1 0,1 0 0,-1-1 0,1 1 0,0 0 0,-1-1 0,1 1 0,0-1-1,-1 1 1,1-1 0,0 1 0,-1-1 0,1 1 0,0-1 0,0 0 0,1 1 0,0-1 281,0 0-1,0 0 1,1 0 0,-1 0-1,0 0 1,0-1 0,1 1-1,-1-1 1,0 1 0,0-1-1,0 0 1,0 0 0,3-2-1,2-1-69,0 0 0,0 0-1,-1-1 1,0 0-1,1 0 1,-2-1-1,1 1 1,-1-1 0,0-1-1,0 1 1,0-1-1,-1 0 1,0 0-1,0 0 1,-1 0-1,0-1 1,2-8 0,-5 15-186,0-1 1,0 1-1,1 0 1,-1-1-1,-1 1 1,1 0-1,0 0 1,0-1-1,0 1 1,-1 0 0,1 0-1,0-1 1,-1 1-1,0 0 1,1 0-1,-1 0 1,1 0-1,-1-1 1,0 1-1,0 0 1,0 0 0,0 1-1,0-1 1,0 0-1,0 0 1,0 0-1,0 1 1,0-1-1,0 0 1,0 1-1,0-1 1,-1 1 0,1-1-1,0 1 1,0 0-1,-1 0 1,1-1-1,0 1 1,-1 0-1,1 0 1,0 0-1,-1 0 1,1 1 0,0-1-1,0 0 1,-1 0-1,-1 1 1,-1 0-62,-1 0 0,1 0 0,0 0 0,-1 1 0,1 0 0,0-1 0,0 1 0,0 1 0,0-1 0,0 1 0,0-1 0,-5 6 0,6-3 7,0-1 1,1 1-1,-1-1 0,1 1 0,0 0 0,0 0 0,1 0 0,-1 0 0,1 1 1,-1 6-1,2-9 27,0-1-1,-1 1 1,1-1 0,0 1 0,0-1 0,1 0 0,-1 1 0,1-1 0,-1 1-1,1-1 1,0 0 0,-1 1 0,1-1 0,0 0 0,1 0 0,-1 0 0,0 0-1,1 0 1,-1 0 0,1 0 0,-1 0 0,1-1 0,0 1 0,3 2 0,-3-3 28,0-1 1,-1 0-1,1 0 0,-1 0 1,1 0-1,0 0 1,-1 0-1,1 0 1,0 0-1,-1 0 1,1-1-1,0 1 1,-1-1-1,1 1 1,-1-1-1,1 0 0,-1 0 1,1 1-1,-1-1 1,0 0-1,1 0 1,-1 0-1,0-1 1,1 0-1,27-30 431,-26 28-1045,15-30 2319,-17 20-3281,-2 14 1297,1-1-1,0 1 1,-1 0 0,1-1 0,-1 1-1,1 0 1,-1-1 0,1 1-1,-1 0 1,1 0 0,-1 0 0,1 0-1,-1-1 1,1 1 0,-1 0 0,1 0-1,-1 0 1,1 0 0,-1 0 0,1 0-1,-1 0 1,0 0 0,1 1 0,-1-1-1,1 0 1,-1 0 0,0 1 0</inkml:trace>
</inkml:ink>
</file>

<file path=ppt/ink/ink9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11:32.85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103 18 8026,'-1'-17'17277,"-1"21"-17315,0-1 1,1 1-1,-1 0 1,1 0-1,0 0 1,0 0-1,1 0 1,-1 6-1,-1 4 36,-59 260 114,56-252-101,-15 91 166,18-98 328,2-19-3391,0 2 1465,0-1 0,1 1 1,-1 0-1,1-1 0,0 1 0,0 0 1,0-1-1,0 1 0,0 0 0,3-4 1,7-6-5826</inkml:trace>
</inkml:ink>
</file>

<file path=ppt/ink/ink9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11:33.59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13 8,'21'-9'22117,"-17"6"-20027,0 7-2048,0 0 0,0 0 0,0 0 0,1-1 1,-1 0-1,1 0 0,0 0 0,6 3 1,4 3 5,39 32-31,-2 1 1,-2 3-1,-2 2 1,-1 3-1,-3 1 1,41 64-1,-78-107 56,1 1-1,-1-1 1,2-1 0,-1 1-1,1-1 1,0-1 0,11 7-1,-18-12-80,1 0 1,-1 1-1,1-1 0,0 0 0,0 0 1,0 0-1,0-1 0,0 1 1,0-1-1,0 1 0,0-1 0,0 0 1,4-1-1,-5 1-86,-1-1 0,1 0 1,0 1-1,-1-1 0,1 0 0,0 0 1,-1 0-1,1 0 0,-1 0 0,0-1 1,1 1-1,-1 0 0,0-1 0,0 1 1,0-1-1,0 1 0,0-1 0,0 1 1,0-1-1,-1 0 0,1 1 0,0-1 1,-1 0-1,1-2 0,1-7-2664,-3 4-2357</inkml:trace>
</inkml:ink>
</file>

<file path=ppt/ink/ink9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11:33.96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72 16 13307,'-5'-15'8848,"1"15"-7305,1 9-1360,-3 35-189,-17 67-1,14-81 27,2 1 1,2-1-1,1 1 1,1 0-1,1 41 0,3-57-595,4 31 1417,5-20-9297</inkml:trace>
</inkml:ink>
</file>

<file path=ppt/ink/ink9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11:34.59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1 206 11114,'7'6'9904,"10"-8"-7812,14-7-2724,-30 9 815,20-8 62,0 0 1,-1-1-1,36-21 1,-50 26-176,-1 1 0,0-1 0,0 0-1,0 0 1,-1-1 0,1 1 0,-1-1 0,0 0 0,-1 0-1,1 0 1,-1-1 0,0 0 0,0 1 0,0-1-1,-1 0 1,0 0 0,2-12 0,-3 17-53,-1 0 1,0 0-1,0 0 1,0 0 0,0 1-1,0-1 1,0 0-1,0 0 1,0 0-1,0 0 1,0 0-1,0 1 1,0-1-1,-1 0 1,1 0-1,0 0 1,-1 0-1,1 1 1,0-1-1,-1 0 1,1 0-1,-1 1 1,1-1-1,-1 0 1,0 1-1,1-1 1,-1 1-1,0-1 1,1 1-1,-1-1 1,0 1-1,-1-1 1,-1 0-16,1 1 1,-1 0 0,1 0 0,-1 0 0,0 0 0,1 0-1,-1 0 1,1 1 0,-1-1 0,1 1 0,-4 1 0,-7 3-38,0 0 1,0 1-1,-15 10 0,16-8 19,0 1 0,0 0-1,1 1 1,1 0 0,0 0-1,-11 14 1,19-22 16,1 0 0,-1 0-1,0 0 1,1 0 0,0 0-1,-1 1 1,1-1 0,0 1 0,0-1-1,0 0 1,1 1 0,-1-1 0,0 1-1,1 0 1,0-1 0,0 1 0,0-1-1,0 1 1,0 0 0,0-1 0,0 1-1,1-1 1,0 1 0,-1-1 0,1 1-1,0-1 1,0 1 0,0-1 0,1 0-1,-1 1 1,0-1 0,1 0 0,0 0-1,-1 0 1,1 0 0,0 0 0,0-1-1,0 1 1,0 0 0,0-1 0,0 0-1,5 3 1,0-1 23,0 0-1,0-1 1,0 0-1,1 0 0,-1 0 1,1-1-1,-1 0 1,1 0-1,-1-1 1,1 0-1,0 0 1,13-3-1,13-3 39,50-17 0,-49 13-31,13-7 20,-35 12-52,0 0 0,0 1 0,0 1 0,0 0 0,22-2 0,-34 7-26,-1 0 0,0 1 0,0-1 0,0 0 0,0 1 1,-1-1-1,1 0 0,0 1 0,-1-1 0,0 0 0,1 0 1,-1 0-1,0 0 0,0 0 0,0 1 0,-2 1 1,-5 18 53,8-21-6,4-3 32,1 0 1,0 0 0,-1 0 0,0 0-1,1-1 1,-1 1 0,0-1 0,0 0-1,-1 0 1,7-7 0,16-11-38,-13 13 4,-7 5-40,-1-1-1,1 1 1,0 0 0,0 0-1,0 1 1,10-3 0,-13 5 8,-1 0 0,1 0 0,-1 0 1,1 0-1,-1 0 0,1 1 0,-1-1 1,1 1-1,-1 0 0,1-1 0,-1 1 0,0 0 1,0 1-1,1-1 0,-1 0 0,0 0 1,0 1-1,0 0 0,0-1 0,0 1 1,1 2-1,1 1 24,1-1 1,-1 1-1,1-1 1,0 0-1,0 0 1,1-1 0,-1 0-1,1 0 1,-1 0-1,1 0 1,0-1-1,7 2 1,-9-4 14,-1 0 0,1 0 0,-1 0 1,0-1-1,1 1 0,-1-1 0,0 0 1,0 0-1,0 0 0,1 0 0,-1-1 0,0 1 1,0-1-1,-1 0 0,1 0 0,0 0 1,-1 0-1,1 0 0,-1 0 0,1-1 0,-1 1 1,0-1-1,0 0 0,2-4 0,3-2 158,-1 0 0,0-1 0,-1 0 1,0-1-1,0 1 0,3-14 0,-7 21-272,0-1 0,0 1 1,0-1-1,-1 0 1,1 1-1,-1-1 1,0 0-1,0 0 0,-1 1 1,1-1-1,-1 0 1,0 1-1,1-1 1,-2 0-1,1 1 0,0 0 1,-1-1-1,1 1 1,-1 0-1,0-1 0,0 1 1,-1 0-1,-2-3 1</inkml:trace>
</inkml:ink>
</file>

<file path=ppt/ink/ink9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11:35.41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147 40 13219,'27'-33'7264,"-26"27"-3955,-20 18-2566,-2 2-694,0 2-28,0 0 1,-33 33-1,50-45-16,1 0-1,-1-1 1,1 1-1,0 0 1,0 1 0,0-1-1,1 1 1,0-1-1,-1 1 1,2 0-1,-1-1 1,0 1-1,1 0 1,0 0 0,0 1-1,1-1 1,-1 0-1,1 0 1,0 0-1,2 9 1,-1-11 12,0 1 0,0-1 0,1 0 0,0 0 1,0 0-1,0 0 0,0-1 0,0 1 0,0 0 0,1-1 0,-1 0 0,1 1 1,-1-1-1,1 0 0,0 0 0,0-1 0,0 1 0,0 0 0,1-1 0,-1 0 1,0 0-1,0 0 0,1 0 0,-1-1 0,1 1 0,-1-1 0,1 0 0,-1 0 1,0 0-1,4 0 0,9-1 60,1 0 1,-2-1 0,1-1-1,0-1 1,18-6-1,-7 1 74,-1-1 0,49-27 0,-66 33-107,-1-2 0,0 1 0,0-1 0,0 0 0,-1-1 0,0 0 0,0 0 1,-1-1-1,0 1 0,0-1 0,-1 0 0,6-12 0,-13 27-117,1 0 1,0 0-1,0-1 1,1 1-1,0 0 1,0 0-1,1 0 1,0 0-1,0 0 1,0-1-1,4 10 1,-5-13 86,1-1 0,0 0 1,-1 1-1,1-1 0,0 0 0,0 0 1,1 0-1,-1 0 0,0 0 1,1 0-1,-1 0 0,1 0 1,-1-1-1,1 1 0,0 0 1,0-1-1,0 0 0,0 1 1,0-1-1,0 0 0,0 0 1,0 0-1,0 0 0,1 0 1,-1-1-1,0 1 0,1-1 1,-1 1-1,0-1 0,1 0 0,-1 0 1,1 0-1,-1 0 0,0-1 1,1 1-1,-1 0 0,0-1 1,1 0-1,-1 0 0,0 1 1,0-1-1,0 0 0,3-2 1,0 1 22,1-1 0,-1 0 1,0 0-1,0 0 0,0 0 1,0-1-1,-1 0 0,0 0 1,1 0-1,-1 0 0,0-1 1,-1 0-1,1 0 0,-1 0 1,0 0-1,-1 0 0,1 0 1,-1-1-1,0 0 1,0 1-1,-1-1 0,1 0 1,-1 0-1,0-9 0,-1 20-55,0 1-1,0-1 1,0 0-1,1 0 1,0 0-1,0 0 1,0 0-1,0 0 0,1 0 1,0 0-1,0-1 1,0 1-1,1-1 1,-1 1-1,1-1 1,0 0-1,0 0 1,1 0-1,-1 0 1,1-1-1,0 1 1,0-1-1,0 0 1,0 0-1,0-1 1,1 1-1,0-1 0,-1 0 1,1 0-1,0 0 1,0-1-1,0 0 1,0 0-1,0 0 1,0 0-1,7-1 1,-3 0 43,0-1 0,0 0-1,0-1 1,0 0 0,0 0 0,0-1 0,-1 0 0,1 0 0,-1-1 0,0 0 0,0-1 0,0 0 0,7-6 0,-1 0 21,0-1 1,-1-1-1,-1 0 1,-1-1-1,17-24 1,-28 38-60,0 0 1,1-1 0,-1 1-1,0 0 1,0 0-1,0-1 1,1 1-1,-1 0 1,0 0-1,0 0 1,1-1 0,-1 1-1,0 0 1,0 0-1,1 0 1,-1 0-1,0 0 1,1 0 0,-1 0-1,0 0 1,1 0-1,-1 0 1,0-1-1,1 2 1,-1-1-1,0 0 1,0 0 0,1 0-1,-1 0 1,0 0-1,1 0 1,-1 0-1,0 0 1,1 0-1,-1 0 1,0 1 0,1-1-1,12 13-194,11 24 167,-21-31 26,12 15 6,12 24-32,-27-43 34,1 0-1,-1-1 1,1 1 0,-1 0-1,1 0 1,-1 0 0,0 0-1,0 0 1,0 0 0,0 0 0,0 0-1,-1-1 1,1 1 0,0 0-1,-1 0 1,0 0 0,1 0-1,-1-1 1,0 1 0,0 0-1,0-1 1,0 1 0,-1 1-1,-1 0 17,1 0 0,-1-1 0,1 0 0,-1 1 0,0-1-1,0 0 1,0 0 0,0 0 0,0-1 0,0 1 0,-1-1-1,1 0 1,0 0 0,-1 0 0,1 0 0,-1-1 0,1 1-1,-1-1 1,0 0 0,-4 0 0,-34-6-1219,1-6-3720,9 3-3309,7 3-3557</inkml:trace>
</inkml:ink>
</file>

<file path=ppt/ink/ink9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11:35.74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99 1 18468,'-6'90'7092,"0"-48"-7083,-2 0-1,-1-1 1,-29 76 0,37-114-176,-23 62 522,17-29-2269,10-6-5134</inkml:trace>
</inkml:ink>
</file>

<file path=ppt/ink/ink9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11:37.34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1 110 7106,'35'-8'11277,"16"-6"-5538,47-13-5311,137-19 1,-228 46-432,0-1 0,-1 0-1,1 1 1,0 1 0,-1-1 0,1 1 0,12 3 0,-17-4-2,-1 1 0,0-1 0,0 1 0,0 0-1,0-1 1,0 1 0,0 0 0,0 0 0,-1-1 0,1 1-1,0 0 1,0 0 0,0 0 0,-1 0 0,1 0-1,-1 0 1,1 0 0,-1 0 0,1 2 0,0 0 0,-1-1 1,0 1 0,0-1-1,0 1 1,0-1-1,0 1 1,0 0-1,-1-1 1,1 1 0,-1-1-1,0 1 1,-1 3-1,-17 29 69,13-25-45,0 1 0,0 0 0,-7 22 0,13-31-16,-1 0 1,0 0 0,1 0-1,0 0 1,-1 0 0,1 1-1,0-1 1,0 0-1,0 0 1,0 0 0,1 0-1,-1 1 1,1-1 0,-1 0-1,1 0 1,0 0-1,0 0 1,-1 0 0,2 0-1,-1 0 1,0 0 0,0-1-1,0 1 1,1 0-1,-1-1 1,4 3 0,-2-2 6,0 0-1,0-1 1,0 0 0,1 0 0,-1 0 0,0 0 0,1 0-1,-1 0 1,1-1 0,-1 0 0,1 0 0,-1 0 0,1 0-1,-1 0 1,1-1 0,-1 1 0,1-1 0,-1 0 0,0 0-1,1 0 1,4-3 0,3-1 25,1-1 0,-1 0 1,-1 0-1,19-14 0,-26 17-14,0 1 1,0-1 0,0 0 0,0 0-1,-1 0 1,1 0 0,-1 0-1,1-1 1,-1 1 0,0-1 0,-1 1-1,1-1 1,-1 0 0,1 0-1,-1 0 1,0 0 0,0 0 0,-1 0-1,1 0 1,-1 0 0,0 0-1,-1-6 1,0 6-24,0 1 0,0-1 0,0 1 0,-1 0 0,0-1 0,1 1 0,-1 0-1,-1 0 1,1 0 0,0 0 0,-1 1 0,1-1 0,-1 1 0,0-1 0,1 1 0,-1 0 0,-1 0 0,1 0 0,0 0 0,0 1 0,-1-1-1,1 1 1,-1 0 0,1 0 0,-5 0 0,-6-2-10,0 0 0,0 2 0,-25 0-1,36 0 9,-1 1-1,0 0 1,0 1-1,0-1 0,0 1 1,0-1-1,1 1 1,-1 0-1,0 1 0,1-1 1,-1 1-1,1-1 1,-1 1-1,1 0 1,0 0-1,0 1 0,0-1 1,-4 4-1,7-5 5,0 0-1,-1-1 1,1 1-1,-1 0 0,1 0 1,0 0-1,0 0 1,0 0-1,-1 0 1,1 0-1,0 0 1,0 0-1,0 0 0,1 0 1,-1 0-1,0 0 1,0 0-1,0 0 1,1 0-1,-1 0 1,1 0-1,-1 0 1,0 0-1,1-1 0,-1 1 1,1 0-1,0 0 1,-1 0-1,1-1 1,0 1-1,0 0 1,-1-1-1,1 1 0,0-1 1,0 1-1,0-1 1,0 1-1,-1-1 1,1 1-1,0-1 1,0 0-1,1 1 1,49 15 127,-41-13-143,5 1 10,1 1 1,-1 1-1,0 1 0,-1 0 0,1 1 1,-2 0-1,1 1 0,-1 0 0,0 2 0,-1-1 1,20 23-1,-32-33-7,9 10 545,0-17 334,-2-1-1026,8-5 154,0 0 0,1 1 0,0 1 0,1 1 0,1 0 0,-1 1 0,1 1 0,34-11 0,-49 19-3,0-1 0,0 0 1,0 1-1,0 0 1,1-1-1,-1 2 0,0-1 1,0 0-1,0 0 0,0 1 1,1 0-1,-1-1 1,0 1-1,0 0 0,0 1 1,-1-1-1,1 1 0,0-1 1,0 1-1,-1 0 0,1 0 1,-1 0-1,1 0 1,-1 0-1,0 0 0,0 1 1,0-1-1,0 1 0,-1 0 1,1-1-1,0 1 1,-1 0-1,0 0 0,0 0 1,0 0-1,0 0 0,0 0 1,-1 0-1,1 1 0,-1-1 1,0 0-1,0 0 1,0 0-1,0 0 0,-1 1 1,1-1-1,-1 0 0,0 0 1,0 0-1,0 0 0,0 0 1,-1 0-1,1 0 1,-3 3-1,12-15 165,0 0 1,0 0-1,1 1 0,0 0 1,1 1-1,14-9 0,-16 10-197,1 1-1,-1 0 0,1 1 1,0 0-1,1 0 0,-1 0 1,1 1-1,-1 1 0,17-3 0,-25 5 24,0 0 0,0 0-1,0 0 1,0 0 0,0 0-1,-1 1 1,1-1-1,0 0 1,0 0 0,0 1-1,0-1 1,0 0-1,0 1 1,-1-1 0,1 1-1,0-1 1,0 1 0,0 0-1,-1-1 1,1 1-1,0 0 1,-1-1 0,1 1-1,-1 0 1,1 0-1,-1 0 1,1-1 0,-1 1-1,0 0 1,1 0 0,-1 0-1,1 1 1,-1 38-88,-1-38 109,1 1 0,-1 0 0,1 0 0,0 0 0,-1-1 0,1 1 0,1 0 0,-1 0 0,0 0 0,1-1 0,-1 1 0,1 0 0,0 0 0,0-1 1,0 1-1,0-1 0,1 1 0,1 3 0,1-4 14,0 0 1,0-1-1,0 1 1,0-1-1,0 0 1,0 0-1,0 0 0,0-1 1,0 1-1,0-1 1,0 0-1,1 0 1,-1-1-1,0 1 1,6-2-1,68-19 76,-64 17-87,22-6 25,-16 4 11,1 0-1,-1-1 1,0 0 0,37-22-1,-56 29-34,-1 0 1,1 0-1,-1 0 0,0 0 0,1 0 0,-1-1 1,1 1-1,-1 0 0,0 0 0,1 0 0,-1-1 1,0 1-1,1 0 0,-1 0 0,0-1 1,1 1-1,-1 0 0,0 0 0,1-1 0,-1 1 1,0 0-1,0-1 0,0 1 0,1-1 0,-1 1 1,0 0-1,0-1 0,0 1 0,0-1 0,0 1 1,0 0-1,0-1 0,0 1 0,0-1 1,0 0-1,-13 4-288,12-3 275,1 0 1,-1 0-1,1 0 1,-1 1-1,0-1 0,1 0 1,-1 0-1,1 1 1,-1-1-1,1 0 1,-1 1-1,1-1 0,-1 0 1,1 1-1,-1-1 1,1 1-1,0-1 0,-1 1 1,1-1-1,0 1 1,-1-1-1,1 1 0,0-1 1,0 1-1,-1-1 1,1 1-1,0-1 0,0 1 1,0 0-1,0-1 1,0 1-1,0-1 0,0 1 1,0 0-1,0-1 1,0 1-1,0-1 0,0 1 1,0 0-1,0-1 1,1 1-1,-1-1 0,0 1 1,0-1-1,1 1 1,-1-1-1,0 1 0,1-1 1,-1 1-1,1-1 1,-1 1-1,0-1 0,1 1 1,-1-1-1,1 0 1,-1 1-1,1-1 0,-1 0 1,1 0-1,0 1 1,-1-1-1,1 0 0,-1 0 1,1 0-1,-1 0 1,2 1-1,1 0 18,1 0-1,0 0 1,-1-1 0,1 1 0,0-1-1,-1 1 1,1-1 0,0 0-1,0-1 1,-1 1 0,1-1 0,0 1-1,4-3 1,50-17 12,-48 16-15,6-2 4,62-28 89,-71 30-86,-1 0 1,1 0-1,-1-1 1,0 1-1,0-1 1,-1 0-1,1-1 1,8-11-1,-13 16-16,-1 0 0,1 0 0,0 0 0,0 0 0,-1 0 0,1 0 0,-1 0 0,1 0 0,-1-1 0,1 1 0,-1 0 0,0 0 0,0 0-1,0-1 1,1 1 0,-1 0 0,0 0 0,0-1 0,-1 1 0,1 0 0,0 0 0,0-1 0,-1 1 0,1 0 0,0 0 0,-1 0 0,1 0 0,-1 0 0,0 0 0,1-1 0,-1 1 0,0 0 0,1 1 0,-1-1-1,0 0 1,0 0 0,0 0 0,0 0 0,0 1 0,0-1 0,0 0 0,0 1 0,0-1 0,-1 1 0,1-1 0,0 1 0,0 0 0,0-1 0,0 1 0,-3 0 0,-2-2-35,-1 1-1,-1 0 1,1 0 0,0 0 0,0 1-1,0 0 1,-11 2 0,9 0 22,-1 0-1,1 1 0,-1 1 1,1 0-1,0 0 1,0 0-1,1 1 1,0 1-1,-1 0 1,2 0-1,-1 0 1,1 1-1,0 0 1,0 0-1,1 1 1,0 0-1,0 0 0,1 0 1,-8 18-1,11-24 14,1 1 0,0-1 0,0 1 0,0-1 0,1 1 0,-1-1-1,1 1 1,-1 0 0,1-1 0,0 1 0,0 0 0,0-1 0,0 1-1,1 0 1,-1-1 0,1 1 0,-1 0 0,1-1 0,0 1 0,0-1-1,2 4 1,0-3 3,-1-1-1,0 0 0,1 1 0,-1-1 0,1 0 0,0 0 1,0-1-1,0 1 0,0 0 0,0-1 0,0 0 1,0 0-1,0 0 0,6 1 0,5 0-1,0-1-1,0 0 0,-1 0 1,1-2-1,0 0 1,0 0-1,13-4 1,18-7-7,0-1 0,-1-2 0,66-32 0,-29 12-2,-63 29 37,0-1 0,-1-1 0,0 0 1,0-1-1,-1-1 0,0-1 0,27-23 0,-82 50-114,16-9 73,-166 71 14,188-78-1,0 0-1,0 0 1,1 0-1,-1 1 1,0-1-1,1 0 0,-1 0 1,0 1-1,1-1 1,-1 1-1,0-1 1,1 0-1,-1 1 0,1-1 1,-1 1-1,1 0 1,-1-1-1,1 1 1,0-1-1,-1 1 0,1 0 1,-1-1-1,1 1 1,0 0-1,0-1 1,-1 1-1,1 1 0,14 11 21,39 5 9,-45-16-33,-2-1-12,-1 1 0,0 0 0,0 0-1,0 0 1,-1 0 0,1 1 0,0 0-1,-1 0 1,0 0 0,0 1-1,5 4 1,-7-5-6,-1-1-1,1 1 1,-1-1-1,0 1 0,0 0 1,0 0-1,0-1 1,0 1-1,0 0 1,-1 0-1,0 0 1,1 0-1,-1 0 1,0 0-1,-1 0 0,1-1 1,0 1-1,-1 0 1,0 0-1,1 0 1,-1 0-1,-2 4 1,-9 16-74,-8 16 50,20-38 43,-1 1-1,0-1 0,1 1 1,-1-1-1,1 1 1,-1-1-1,1 1 1,0-1-1,0 1 1,0 0-1,0-1 0,0 1 1,0-1-1,0 1 1,0 0-1,0-1 1,1 1-1,0 1 1,0-2 1,0 0 1,0-1 0,0 1 0,0 0 0,0-1 0,0 1 0,0-1-1,0 1 1,0-1 0,0 1 0,0-1 0,0 0 0,1 1 0,-1-1-1,0 0 1,0 0 0,0 0 0,1 0 0,-1 0 0,0 0 0,0 0-1,1-1 1,-1 1 0,0 0 0,0-1 0,0 1 0,2-2 0,38-17 14,-32 14-14,57-32 293,-2-3-1,-2-2 0,85-76 1,-133 109-419,-25 24-306,-4 7 450,13-18-19,0 0-1,1 1 1,-1 0 0,1-1 0,0 1 0,0 0 0,0-1 0,1 1-1,0 0 1,0 0 0,0 0 0,0-1 0,1 1 0,1 8 0,3 1-1,0 0 0,0 0 0,11 18 1,-9-20-1,-1 1 0,-1 0 1,8 26-1,-12-37 0,-1 0 0,-1 0 0,1 1-1,0-1 1,0 0 0,-1 0 0,0 0 0,1 0 0,-1 0 0,0 1-1,0-1 1,0-1 0,0 1 0,0 0 0,0 0 0,-1 0 0,1 0 0,-1-1-1,1 1 1,-1-1 0,0 1 0,1-1 0,-1 0 0,0 1 0,0-1-1,0 0 1,0 0 0,0-1 0,0 1 0,0 0 0,-3 0 0,-11 5-122,0-1 1,-32 5 0,39-8 2,-121 14-2643,41-12-6434,33-3-2628</inkml:trace>
</inkml:ink>
</file>

<file path=ppt/ink/ink9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11:37.90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44 45 17276,'0'0'146,"0"-1"0,-1 1 0,1-1 0,0 1 0,0-1 0,-1 1 0,1-1 0,0 1 1,-1-1-1,1 1 0,0-1 0,-1 1 0,1 0 0,-1-1 0,1 1 0,-1 0 0,1-1 0,-1 1 1,1 0-1,-1 0 0,1-1 0,-1 1 0,1 0 0,-1 0 0,1 0 0,-1 0 0,0 0 0,1 0 0,-1 0 1,1 0-1,-1 0 0,1 0 0,-1 0 0,0 0 0,0 0 0,-11 19 1215,2 31-1375,10-48 53,0 0 0,0 0-1,0 0 1,1 0-1,-1 0 1,0 0-1,1 0 1,-1 0-1,1 0 1,0 0-1,-1 0 1,1 0 0,0 0-1,0-1 1,0 1-1,1 0 1,-1-1-1,0 1 1,1-1-1,-1 1 1,1-1 0,-1 0-1,1 1 1,3 1-1,-4-3 19,1 0 0,-1 0-1,1 1 1,-1-1 0,1 0-1,-1 0 1,0-1 0,1 1-1,-1 0 1,1 0 0,-1-1-1,0 1 1,1-1 0,-1 1 0,0-1-1,1 0 1,-1 1 0,0-1-1,0 0 1,0 0 0,0 0-1,1 0 1,-1 0 0,-1 0-1,1 0 1,0 0 0,0 0 0,0-1-1,0 1 1,-1 0 0,1-1-1,-1 1 1,1 0 0,-1-1-1,1-1 1,1-4 21,0 1 0,0-1 0,0 1 1,-1-1-1,0 0 0,0 0 0,-1 0 0,-1-10 0,1 15-65,0-1 0,0 1-1,0 0 1,-1-1 0,1 1 0,-1 0-1,0-1 1,0 1 0,1 0-1,-2 0 1,1-1 0,0 1 0,0 0-1,-1 0 1,1 0 0,-1 1 0,1-1-1,-1 0 1,0 0 0,0 1 0,0-1-1,0 1 1,0 0 0,0 0-1,0 0 1,-4-2 0,5 3-24,-1 0-1,1 0 1,-1 0 0,1 1 0,-1-1 0,1 0-1,-1 1 1,1-1 0,-1 1 0,1 0-1,-1-1 1,1 1 0,0 0 0,-1 0-1,1 0 1,0 0 0,0 0 0,0 0-1,0 0 1,0 0 0,0 0 0,0 0-1,0 1 1,0-1 0,0 0 0,1 1-1,-1-1 1,1 1 0,-1-1 0,1 1 0,-1-1-1,1 1 1,0 2 0,-2 0-182,1 1 0,0 0 0,0-1 0,0 1 0,1 0 0,-1 0 0,1 0 0,0 0 0,2 8-1,14 11-4310,7-7-5643,-2-8-815</inkml:trace>
</inkml:ink>
</file>

<file path=ppt/ink/ink9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11:38.52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161 246 17092,'-8'-11'2434,"-19"-17"2281,25 70-3704,-1 22-897,-3-1 1,-3 0-1,-2 0 0,-3 0 0,-38 102 1,43-142-101,5-14-156,1-1 1,0 1-1,0 0 1,1-1-1,-2 16 1,34-65-5448,-14 12 4346,-1-1 0,-2 0 0,0-1 0,9-40 0,-17 46 1535,0-1 0,-2 0-1,0 0 1,-2 0 0,-1-1 0,-3-25 0,-12-44 2794,8 61-1516,2 0-1,-1-38 1,6 67-1495,1 1 0,0-1 0,0 1 0,0 0 0,1 0 0,-1-1 0,1 1 0,1 1 0,-1-1 0,1 0 0,0 0 0,0 1 1,0 0-1,0-1 0,1 1 0,0 0 0,0 1 0,0-1 0,0 1 0,1 0 0,-1 0 0,1 0 0,6-2 0,-1-1-92,1 1 1,1 1-1,-1 0 1,1 0-1,-1 1 0,1 1 1,0 0-1,0 0 1,18 1-1,-28 1 12,0-1 0,0 1-1,1 0 1,-1 0 0,0 0 0,0 0 0,0 1 0,0-1-1,0 1 1,0-1 0,0 1 0,-1-1 0,1 1 0,0 0-1,0 0 1,0 0 0,0 0 0,-1 0 0,1 0 0,-1 1-1,1-1 1,-1 1 0,1-1 0,-1 1 0,0-1-1,0 1 1,1 0 0,-1-1 0,0 1 0,-1 0 0,1 0-1,0 0 1,-1 0 0,1 0 0,-1 0 0,1 0 0,-1 0-1,0 0 1,0 0 0,0 0 0,0 0 0,0 0 0,0 0-1,-1 0 1,1 0 0,0 0 0,-2 3 0,-1 5 1,-1-1 0,0 1 0,0-1 0,-1 0 1,0 0-1,-1 0 0,0-1 0,-9 10 0,-12 8 24,-1-2-1,-57 39 1,49-39-740,-48 45 0,83-68 494,-1 0 0,1 0 1,0 0-1,0 0 0,-1 1 1,1-1-1,0 0 1,1 1-1,-1-1 0,0 1 1,0-1-1,0 1 0,1 0 1,-1-1-1,1 1 1,-1 3-1,1-4-134,1-1-1,-1 1 1,1 0 0,-1 0 0,1 0 0,-1 0-1,1-1 1,0 1 0,-1 0 0,1-1-1,0 1 1,0 0 0,-1-1 0,1 1-1,0-1 1,0 1 0,0-1 0,0 0-1,0 1 1,0-1 0,-1 0 0,1 0-1,0 1 1,0-1 0,0 0 0,0 0-1,0 0 1,0 0 0,0 0 0,1-1-1,22 3-7735</inkml:trace>
</inkml:ink>
</file>

<file path=ppt/ink/ink9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11:39.19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38 458 8810,'-37'44'10857,"55"-61"-6859,8-23-3467,2 2 0,39-43 1,-33 44-226,51-79 0,-67 88-167,-10 17-39,0 0 0,-1-1 0,-1 1-1,0-2 1,-1 1 0,0-1 0,4-15-1,-9 27-89,0 0-1,0-1 1,0 1-1,0 0 1,0 0-1,0-1 1,0 1-1,0 0 1,0 0-1,-1 0 1,1-1-1,0 1 0,-1 0 1,1 0-1,-1 0 1,0 0-1,1 0 1,-1 0-1,0 0 1,0 0-1,1 0 1,-1 0-1,0 0 1,0 0-1,0 1 1,0-1-1,0 0 0,0 1 1,0-1-1,-1 0 1,1 1-1,0 0 1,0-1-1,0 1 1,0 0-1,-1-1 1,1 1-1,0 0 1,0 0-1,-1 0 1,1 0-1,0 0 0,0 0 1,-1 1-1,-1 0 1,-6-1-35,0 1 0,1 1 0,-1 0 0,1 0 0,-10 4 0,4 0 0,1 0 1,-1 1-1,1 0 1,0 1-1,1 1 1,0 0-1,-15 13 1,25-19 18,-1 0 0,0 0 1,1 0-1,-1 0 0,1 0 1,0 0-1,0 1 0,0-1 1,0 1-1,1-1 0,-1 1 1,1 0-1,0 0 0,0-1 0,1 1 1,-1 0-1,1 0 0,0 0 1,0 0-1,0 0 0,0 0 1,1 0-1,-1 0 0,1 0 1,0-1-1,0 1 0,1 0 1,-1-1-1,1 1 0,0-1 0,0 1 1,0-1-1,3 4 0,-2-2 8,2 0 0,-1 0 0,0-1 0,1 0 0,0 1-1,0-1 1,0-1 0,0 1 0,1-1 0,-1 0-1,8 3 1,5 0 3,-1-1-1,28 5 1,-33-8-11,-1 0 0,0 1 0,1 0 0,-1 1 0,0 0 0,-1 0 0,1 1 0,18 13 0,-26-16 0,-1 0 0,0 0 0,0 1 1,-1-1-1,1 1 0,-1-1 1,1 1-1,-1 0 0,0-1 0,1 1 1,-2 0-1,1 0 0,0 0 0,0 0 1,-1 0-1,0 0 0,0 0 0,0 0 1,0 0-1,0 0 0,0 0 1,-1 0-1,1 0 0,-3 5 0,2-4-1,0 0 1,1 1-1,-1-1 0,1 0 0,0 0 0,0 0 0,0 0 1,1 0-1,-1 0 0,3 7 0,-2-10 8,0 0 1,0 0-1,0 0 0,0 0 1,0-1-1,0 1 1,0 0-1,0-1 0,0 1 1,0-1-1,0 0 0,1 1 1,-1-1-1,0 0 0,0 1 1,0-1-1,1 0 1,-1 0-1,0 0 0,0 0 1,0 0-1,1 0 0,-1-1 1,0 1-1,0 0 1,0-1-1,1 1 0,-1 0 1,0-1-1,0 0 0,1 0 1,39-18 43,-19 4-22,-1 0 1,0-1-1,0-1 0,-2-1 0,32-38 0,-50 56-43,0 0 0,0 0 0,0 0-1,0 0 1,0 0 0,0 0 0,-1 1 0,1-1-1,0 0 1,0 1 0,0-1 0,0 0 0,-1 1 0,1-1-1,0 1 1,0 0 0,-1-1 0,1 1 0,0-1 0,-1 1-1,1 0 1,-1 0 0,1-1 0,0 3 0,26 29-6,-17-20-9,-4-6 44,-1 0 0,2 0 0,-1 0 0,1-1 0,-1 1 0,1-2 0,1 1 0,-1-1 0,1 0 0,0-1 0,-1 1 0,2-2 0,-1 1 0,0-1 0,11 1 0,-13-2 18,1-1 1,-1 0 0,1-1 0,-1 0-1,0 0 1,1 0 0,-1-1 0,0 0-1,0 0 1,0 0 0,0-1 0,0 0-1,0 0 1,-1-1 0,1 1 0,-1-1-1,0 0 1,0-1 0,-1 1 0,7-8-1,-7 8 1,-1-1-1,0 1 0,1-1 1,-1 1-1,-1-1 0,1 0 1,-1 0-1,0 0 0,0 0 1,0 0-1,-1 0 0,0-1 1,0 1-1,0-1 0,0 1 1,-1-1-1,0 1 0,0-1 1,-1 1-1,-1-7 0,1 8-28,-1-1 0,0 1-1,0-1 1,0 1 0,0 0-1,-1 0 1,0 0 0,0 1 0,0-1-1,0 0 1,0 1 0,-1 0-1,0 0 1,1 0 0,-1 0 0,0 1-1,-1-1 1,1 1 0,0 0-1,-1 1 1,1-1 0,-1 1-1,-7-2 1,3 1-76,-1 1-1,1 0 1,-1 0-1,1 1 1,0 0-1,-1 1 1,1 0-1,-1 1 1,1 0-1,0 0 1,0 1-1,0 0 1,0 0-1,1 1 1,-1 1-1,1-1 1,-13 10-1,20-13-88,1-1 0,-1 1 0,0 0 0,0 0-1,1 0 1,-1 0 0,0 0 0,1 0 0,-1 0 0,1 0-1,-1 0 1,1 0 0,-1 0 0,1 0 0,0 0 0,0 1-1,-1-1 1,1 0 0,0 0 0,0 0 0,0 0 0,0 0-1,1 1 1,-1-1 0,0 0 0,0 0 0,1 0 0,-1 0-1,0 0 1,1 0 0,-1 0 0,1 0 0,0 0 0,1 2-1,1 1-1480,0-1-1,0 1 0,0-1 0,1 0 0,0 0 1,7 4-1,10 5-6998</inkml:trace>
</inkml:ink>
</file>

<file path=ppt/ink/ink9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11:39.67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6 126 14435,'0'-3'200,"-6"-37"5327,8 34-2813,6 25-1556,58 158-948,-65-175-181,0 0 1,-1 1 0,1-1-1,0 0 1,0 0 0,0 0-1,0 0 1,1 0 0,-1 0-1,0-1 1,1 1-1,0 0 1,-1-1 0,1 1-1,0-1 1,0 1 0,0-1-1,0 0 1,0 0-1,0 0 1,0 0 0,0 0-1,0 0 1,0-1 0,3 1-1,-2-1 31,1 0-1,-1-1 1,1 1-1,-1-1 1,0 0 0,1 0-1,-1-1 1,0 1-1,0-1 1,0 1-1,0-1 1,0 0-1,0 0 1,4-4 0,7-7 78,-1 0 1,-1-1-1,0-1 1,-1 0-1,9-16 1,-12 17-34,-1 0 0,0 0 0,8-30 0,-13 37-37,0 1 1,-1 0-1,0-1 0,0 1 0,-1-1 0,1 1 1,-1-1-1,-1 1 0,1-1 0,-1 1 1,0-1-1,-3-7 0,26 17-125,1-1-1,-1-1 1,1-1 0,29-3-1,-20-4 98,-24 5-41,0 0 0,0 1 0,0-1 0,0 2 0,17-1 0,-24 2-14,-1 1 0,1-1 0,0 0 0,-1 0 0,1 0 0,0 1 0,-1-1 0,0 0 0,1 1 0,-1-1 0,0 0 0,0 1 0,1-1 0,-1 0 0,0 1 0,0-1 0,-1 0 0,1 3 0,-2 31-98,2-32 111,-3 27-56,1-20 26,0 0 0,1 0-1,0 0 1,1 0-1,0 1 1,1-1 0,0 0-1,1 0 1,0 0-1,5 17 1,-6-26-74,0 1 0,0-1 0,0 1 0,0-1 0,0 0 0,1 1 0,-1-1 0,0 0 0,1 0 0,-1 0 0,1 0-1,-1 0 1,1 0 0,0-1 0,-1 1 0,1-1 0,0 1 0,-1-1 0,1 1 0,0-1 0,0 0 0,-1 0 0,1 0 0,0 0 0,0 0 0,-1 0 0,1 0 0,0-1 0,0 1-1,-1 0 1,1-1 0,0 0 0,-1 1 0,3-2 0,28-15-4646,-9-3-4958,-10 6 913</inkml:trace>
</inkml:ink>
</file>

<file path=ppt/ink/ink9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11:40.01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89 95 11490,'-32'-37'10602,"-19"-15"-6964,46 47-3232,56 29-2772,0 12-3116,-4 7-5516,-23-15 3716</inkml:trace>
</inkml:ink>
</file>

<file path=ppt/ink/ink9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11:40.40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217 676 13619,'3'-4'683,"-1"1"0,0 0-1,0-1 1,0 0 0,0 1 0,-1-1 0,1 0-1,-1 0 1,0 0 0,1-7 0,-1 5-270,-1 1 1,0-1-1,0 1 0,-1 0 0,1-1 1,-1 1-1,0-1 0,-2-4 0,2 7-351,0-1 0,0 1 0,0 0-1,0 0 1,-1 0 0,1 0-1,-1 1 1,0-1 0,0 0-1,0 1 1,0-1 0,-1 1 0,1 0-1,0 0 1,-1 0 0,0 0-1,1 0 1,-1 0 0,0 1-1,0-1 1,0 1 0,0 0-1,0 0 1,0 0 0,-1 0 0,1 0-1,0 1 1,0-1 0,-6 1-1,1 2-62,0-1-1,0 1 0,1 1 1,-1-1-1,1 1 0,0 1 1,-1-1-1,2 1 0,-1 1 1,0-1-1,1 1 0,0 0 1,0 0-1,0 1 0,1 0 1,0 0-1,0 0 0,0 1 1,1-1-1,0 1 0,0 0 1,0 1-1,1-1 0,1 0 1,-1 1-1,1 0 0,-2 15 1,4-21 2,0 0 1,-1-1 0,2 1 0,-1 0 0,0-1-1,0 1 1,0 0 0,1 0 0,-1-1-1,1 1 1,0-1 0,-1 1 0,1 0 0,0-1-1,0 1 1,0-1 0,0 0 0,0 1-1,0-1 1,0 0 0,1 0 0,-1 1-1,0-1 1,1 0 0,-1 0 0,1 0 0,-1-1-1,1 1 1,-1 0 0,1-1 0,0 1-1,-1-1 1,1 1 0,0-1 0,-1 0 0,1 1-1,0-1 1,0 0 0,-1 0 0,1 0-1,0-1 1,-1 1 0,1 0 0,0-1 0,-1 1-1,1-1 1,1 0 0,7-2 32,0 0-1,0 0 1,0-1 0,-1-1 0,0 0-1,12-8 1,-5 1-2,-2-1 1,0-1-1,0 0 1,-1-1-1,-1 0 0,-1-1 1,0-1-1,-1 1 1,-1-2-1,0 1 0,-2-1 1,0-1-1,0 1 1,5-32-1,-2-5 56,-2-1 0,-2-1 1,-4-100-1,-2 148-74,0 4 10,1 0 0,-1 0-1,0 0 1,-1 0 0,1 0-1,-1 0 1,0 0-1,0 1 1,-1-1 0,1 0-1,-1 1 1,0-1 0,-4-5-1,6 10-30,-1 0 1,1-1-1,-1 1 0,0 0 0,1 0 0,-1 0 0,1 0 0,-1 0 0,1 0 0,-1 1 0,1-1 0,-1 0 0,1 0 0,-1 0 0,1 0 1,-1 1-1,1-1 0,0 0 0,-1 0 0,1 1 0,-1-1 0,1 0 0,0 1 0,-1-1 0,1 0 0,-1 1 0,1-1 0,0 1 1,0-1-1,-1 0 0,1 1 0,0-1 0,0 1 0,-1 0 0,-13 21-153,12-18 137,-7 14 10,0 0-1,1 1 1,1 0 0,1 0-1,0 1 1,1 0 0,2 0-1,0 0 1,1 0 0,1 0-1,2 26 1,1-14 20,1 0 1,2 0-1,1 0 0,1 0 0,2-1 0,18 41 1,-24-63-10,2-1 1,-1 1 0,1-1-1,0 0 1,1 0 0,-1-1-1,2 0 1,-1 0 0,1 0-1,0-1 1,11 8 0,-13-11-3,-1 0 0,1-1 1,-1 0-1,1 0 0,0 0 1,0-1-1,0 0 0,0 0 1,0 0-1,0 0 0,0-1 1,0 0-1,0 0 0,1 0 1,-1-1-1,0 1 1,0-1-1,0 0 0,0-1 1,0 0-1,-1 1 0,7-4 1,2-1 10,-1-1 1,0 0-1,20-16 1,-28 20-4,0-1-1,-1 1 1,1-1 0,-1 0-1,0 0 1,0 0-1,0 0 1,0-1 0,-1 1-1,0-1 1,0 1 0,0-1-1,2-9 1,-4 13-9,1 0 0,-1 0 0,0 0 0,0 0 0,1 0 0,-1 0 0,0-1 0,0 1-1,0 0 1,0 0 0,0 0 0,0 0 0,-1 0 0,1 0 0,0 0 0,0 0 0,-1 0 0,1 0 0,-1 0 0,1 0 0,-1 0 0,1 0 0,-1 0 0,0 0 0,1 0 0,-1 0 0,0 1 0,0-1 0,0 0 0,1 1 0,-1-1-1,0 0 1,0 1 0,0-1 0,0 1 0,0-1 0,0 1 0,0 0 0,0-1 0,0 1 0,-1 0 0,1 0 0,0 0 0,0 0 0,0 0 0,0 0 0,0 0 0,0 0 0,0 0 0,0 1 0,0-1 0,0 0 0,0 1-1,-2 0 1,-3 0-30,0 1 0,0 0-1,0 0 1,0 1 0,0 0-1,0 0 1,-8 7 0,10-7 32,0 1 0,1 0 0,0 0 0,0 1 0,0-1 0,0 0 0,0 1 0,1 0 0,0 0 0,0 0 1,1 0-1,-1 0 0,1 0 0,0 0 0,0 0 0,1 0 0,-1 1 0,1-1 0,0 0 0,1 0 0,-1 0 0,1 1 0,0-1 0,1 0 0,-1 0 1,1 0-1,0 0 0,0 0 0,0-1 0,1 1 0,0-1 0,0 1 0,0-1 0,0 0 0,1 0 0,-1 0 0,1-1 0,0 1 0,0-1 0,0 0 1,1 0-1,-1-1 0,1 1 0,8 3 0,3-2-56,-1 0 1,1-1 0,0-1-1,0 0 1,0-1 0,0-1 0,31-3-1,33-10-2314,-3-5-4260,-28 4-4671</inkml:trace>
</inkml:ink>
</file>

<file path=ppt/ink/ink9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11:41.67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148 287 9186,'-32'-21'5268,"16"11"-3528,0-1 0,0-1 0,-25-25 0,39 35-1557,-1-1-1,1 1 1,0-1 0,0 0 0,0 0-1,0 0 1,0 0 0,1 0 0,-1 0-1,1 0 1,0 0 0,0-1 0,0 1-1,0 0 1,0-1 0,1 1 0,0-1-1,0 1 1,0-1 0,0 1 0,0-1-1,1 1 1,-1 0 0,1-1 0,0 1 0,0-1-1,2-3 1,-3 6-167,0 0 1,1 0-1,-1 0 1,0 1-1,1-1 0,-1 0 1,0 0-1,1 0 1,-1 0-1,1 1 1,0-1-1,-1 0 0,1 1 1,-1-1-1,1 0 1,0 1-1,0-1 0,-1 1 1,1-1-1,0 1 1,0-1-1,0 1 0,-1-1 1,1 1-1,0 0 1,0 0-1,0-1 1,0 1-1,0 0 0,1 0 1,-1 1-20,0 0 1,0 0 0,1 0-1,-1 0 1,0 0 0,0 0-1,0 0 1,0 0-1,0 1 1,-1-1 0,1 0-1,0 1 1,-1-1 0,1 0-1,0 3 1,14 61-129,-15-49 142,-1-1-1,0 1 1,-1-1-1,-1 0 1,0 0 0,-1 0-1,-8 18 1,-2 12 47,14-45-47,0 0 0,0 0 1,0 0-1,0 0 0,0 0 0,1-1 1,-1 1-1,0 0 0,0 0 0,0 0 1,0 0-1,0 0 0,0 0 0,0 0 1,0 0-1,0 0 0,0 0 0,0 0 1,0 0-1,0 0 0,1 0 0,-1 0 1,0 0-1,0 0 0,0 0 0,0 0 1,0 0-1,0 0 0,0 0 0,0 0 1,0 0-1,0 1 0,0-1 0,0 0 1,0 0-1,0 0 0,1 0 0,-1 0 1,0 0-1,0 0 0,0 0 0,0 0 1,0 0-1,0 0 0,0 0 0,0 0 1,0 0-1,0 0 0,0 1 0,0-1 1,0 0-1,11-11 275,19-27-185,-16 22-54,34-43-5,71-75 5,-96 120-209,-22 14 146,-1-1 0,1 1-1,0 0 1,0 0 0,-1 0 0,1 1 0,0-1-1,-1 0 1,1 0 0,0 0 0,0 0 0,-1 1-1,1-1 1,0 0 0,-1 1 0,1-1 0,0 0-1,-1 1 1,1-1 0,-1 1 0,2 0 0,0 3-29,1 1 0,-1-1 0,1 0 1,-1 1-1,-1 0 0,1-1 1,1 9-1,6 36 24,2 13 10,-10-59 15,0 1 0,0 0 0,0-1 0,1 0 0,-1 1 1,1-1-1,0 0 0,0 0 0,0 0 0,0 0 0,1 0 0,4 4 0,-5-6 16,0-1-1,0 1 1,0 0 0,0-1-1,0 1 1,0-1 0,0 0-1,1 0 1,-1 0 0,0 0-1,0 0 1,0 0 0,0 0-1,1-1 1,-1 1 0,0-1-1,0 0 1,0 1 0,0-1-1,0 0 1,3-2-1,50-31 83,-36 22-98,-16 10 14,0 0-28,0 0-1,1 0 0,-1 0 0,1 0 0,-1 1 0,1 0 0,0-1 0,3 0 1,-6 3 0,0-1 0,0 0 0,1 0 0,-1 0 1,0 1-1,0-1 0,0 1 0,0-1 0,0 1 0,0-1 1,0 1-1,0-1 0,-1 1 0,1 0 0,0-1 1,0 1-1,0 0 0,-1 0 0,1 0 0,0 0 1,-1 0-1,1 0 0,-1 0 0,1 0 0,-1 0 1,1 0-1,-1 0 0,0 0 0,1 0 0,-1 0 0,0 0 1,0 2-1,6 22-102,-5-16 113,1 0 1,0 0-1,1 0 1,0 0-1,1 0 0,7 15 1,-9-22 7,0 0 0,0 0 0,0 0 0,0-1 0,0 1 0,0 0 0,0-1 1,0 0-1,0 1 0,1-1 0,-1 0 0,1 0 0,-1 0 0,1 0 0,-1-1 0,1 1 0,0-1 0,-1 1 1,1-1-1,-1 0 0,1 0 0,0 0 0,-1-1 0,1 1 0,0 0 0,-1-1 0,1 0 0,-1 0 0,4-1 1,19-7 23,-1-1 0,0-2 0,0 0 0,-2-1 0,1-2 0,-2 0 0,0-1 0,31-31 0,-39 33-26,-8 9-19,-6 17-282,0-8 300,0-1 0,1 1-1,-1-1 1,1 1 0,0 0 0,0-1-1,0 1 1,0-1 0,1 1 0,0 0-1,-1-1 1,1 1 0,1-1 0,-1 1-1,0-1 1,1 0 0,0 0 0,-1 0-1,1 1 1,1-2 0,-1 1 0,0 0-1,1 0 1,-1-1 0,1 1 0,0-1-1,0 0 1,0 0 0,0 0 0,0 0-1,0 0 1,1-1 0,-1 0 0,0 1-1,1-1 1,-1 0 0,1-1 0,0 1-1,-1-1 1,1 1 0,0-1 0,-1 0-1,1-1 1,-1 1 0,1 0 0,0-1-1,-1 0 1,1 0 0,-1 0 0,0 0-1,1-1 1,-1 1 0,0-1 0,0 0-1,0 0 1,0 0 0,0 0 0,0-1-1,0 1 1,3-5 0,-3 3 8,0 1 0,0-1 0,0 0 1,-1 0-1,0 0 0,0 0 0,0-1 0,0 1 1,0-1-1,-1 1 0,0-1 0,0 0 0,0 1 0,0-1 1,-1 0-1,0 0 0,0 1 0,0-1 0,-2-7 0,0 6-16,0 0 0,-1 0 0,1 0 0,-1 0 0,0 1 0,-1-1 0,1 1 0,-1 0 0,0 0 0,-1 0 0,1 1 0,-1 0 0,0-1 0,-6-3 0,5 4-12,0 0 0,-1 0-1,1 1 1,-1-1 0,0 2-1,0-1 1,0 1 0,0 0 0,-13-2-1,17 3 2,-1 1 0,1 0 0,0 0 0,-1 0 0,1 0 0,0 0 0,-1 1 0,1 0 0,0-1 0,-1 1 0,1 0 0,0 1 0,0-1 0,0 1 0,0-1 0,0 1 0,0 0-1,1 0 1,-1 0 0,1 0 0,-1 1 0,1-1 0,-3 4 0,4-4 11,-1 0-1,1-1 0,0 1 0,0 0 1,0 0-1,0 1 0,0-1 1,1 0-1,-1 0 0,1 0 0,-1 0 1,1 1-1,0-1 0,0 0 1,0 0-1,0 1 0,0-1 1,1 0-1,-1 0 0,0 0 0,1 1 1,0-1-1,-1 0 0,1 0 1,0 0-1,0 0 0,1 0 1,-1 0-1,0-1 0,0 1 0,1 0 1,-1 0-1,1-1 0,0 1 1,-1-1-1,1 0 0,3 2 0,1 2 11,0-1-1,1 0 0,-1-1 0,1 1 0,0-1 0,0-1 0,0 1 0,1-1 0,12 2 0,-7-4 1,1 0 0,-1 0-1,0-1 1,1-1 0,-1 0-1,0-1 1,18-6-1,-3-2 24,0 0 0,32-19 0,-56 28-26,0-1 1,0 1-1,-1-1 1,1 0 0,0 0-1,-1 0 1,0 0-1,0 0 1,0-1 0,0 0-1,-1 1 1,1-1-1,-1 0 1,0 0 0,0 0-1,0-1 1,-1 1-1,1 0 1,-1-1-1,0 1 1,0-1 0,-1 1-1,1-1 1,-1 1-1,0-1 1,-1 0 0,1 1-1,-1-1 1,1 1-1,-1-1 1,-1 1 0,1 0-1,-1-1 1,1 1-1,-5-7 1,5 11-16,1-1 1,0 1-1,-1 0 0,1 0 0,-1-1 1,1 1-1,-1 0 0,1 0 0,0 0 1,-1 0-1,1-1 0,-1 1 1,1 0-1,-1 0 0,1 0 0,-1 0 1,1 0-1,-1 0 0,1 0 1,-1 0-1,1 1 0,-1-1 0,1 0 1,-1 0-1,1 0 0,-1 0 0,1 1 1,0-1-1,-1 0 0,1 0 1,-1 1-1,1-1 0,0 0 0,-1 1 1,1-1-1,0 0 0,-1 1 1,1-1-1,0 1 0,0-1 0,-1 0 1,1 1-1,0-1 0,0 1 0,0-1 1,0 1-1,-1-1 0,1 1 1,0 0-1,-12 25-161,11-22 166,0 0 0,0 0 0,1 0 0,0 1 0,-1-1 0,1 0 0,1 0 0,-1 0 0,1 0 1,-1 1-1,1-1 0,1 0 0,-1 0 0,0 0 0,1 0 0,0-1 0,4 8 0,2-2-30,-1 0-1,2 0 1,-1-1-1,18 13 1,26 27-154,-51-45 173,0-1 0,0 0 0,0 1 0,-1-1 1,1 0-1,-1 1 0,1-1 0,-1 1 0,0-1 1,0 1-1,0-1 0,-1 1 0,1-1 0,0 0 0,-1 1 1,0-1-1,1 1 0,-1-1 0,0 0 0,0 0 1,0 0-1,-1 1 0,-2 2 0,-5 19 9,9-24 9,0 1 1,0 0-1,0-1 1,0 1-1,0 0 1,0-1-1,1 1 0,-1 0 1,0-1-1,0 1 1,1 0-1,-1-1 1,1 1-1,-1-1 1,0 1-1,1-1 0,-1 1 1,1-1-1,-1 1 1,1-1-1,-1 1 1,1-1-1,0 0 0,-1 1 1,1-1-1,0 0 1,-1 1-1,1-1 1,0 0-1,-1 0 0,1 0 1,0 0-1,-1 1 1,1-1-1,0 0 1,-1 0-1,1 0 0,0-1 1,1 1-1,30-1 72,-18-2-47,1 0 1,0-1-1,-1-1 1,0 0-1,0-1 1,0 0 0,-1-1-1,20-13 1,-26 15-4,-1 0 0,1 0 0,-1 0-1,0-1 1,0 0 0,-1 0 0,1-1 0,-1 1 0,-1-1 0,0 0 0,0-1 0,0 1 0,-1-1 0,1 1 0,-2-1 0,1 0 0,0-9 0,-2 16-14,-1 0 0,0 0 0,0 0 0,0 0 0,0-1 0,0 1 1,0 0-1,0 0 0,0 0 0,0 0 0,0 0 0,0 0 0,-1-1 1,1 1-1,-1 0 0,1 0 0,-1 0 0,1 0 0,-1 0 0,1 0 1,-1 0-1,0 1 0,1-1 0,-1 0 0,0 0 0,0 0 1,-1 0-1,0 0-13,0 1 0,0-1 0,0 1 1,0-1-1,1 1 0,-1 0 0,0 0 0,0 0 1,0 0-1,0 0 0,0 1 0,0-1 1,0 1-1,-3 0 0,-1 1-13,-1 1 0,1-1 1,0 1-1,0 1 0,0-1 0,0 1 0,1 0 0,-9 7 1,12-8 14,0 0 0,0 0 0,0 0 0,0 0 1,1 0-1,-1 1 0,1-1 0,0 0 1,-1 1-1,2-1 0,-1 1 0,0-1 0,1 1 1,-1 0-1,1-1 0,0 1 0,0-1 0,1 1 1,-1 0-1,1-1 0,0 1 0,0-1 1,0 0-1,0 1 0,0-1 0,1 0 0,0 1 1,-1-1-1,1 0 0,1 0 0,3 4 1,1 2 5,1-1 0,0 0 0,0 0 0,1-1 0,0 0 0,0 0 0,1-1 0,0 0 0,11 4 0,4 0-1,0-1-1,0-2 1,1 0 0,27 3 0,-37-8-623,-1 0 1,1-2 0,0 1 0,0-2 0,-1 0 0,1-1 0,-1 0 0,19-6 0,-25 3-6013</inkml:trace>
</inkml:ink>
</file>

<file path=ppt/ink/ink9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11:43.06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41 363 17796,'-2'-14'1228,"1"4"-488,0 1 0,-1-1-1,0 1 1,-1-1 0,1 1-1,-2 0 1,-7-15-1,11 24-708,0 0 0,0-1 1,0 1-1,0 0 0,0-1 0,0 1 0,0 0 0,0 0 0,0-1 0,-1 1 0,1 0 0,0 0 0,0-1 0,0 1 1,0 0-1,0 0 0,-1 0 0,1-1 0,0 1 0,0 0 0,0 0 0,-1 0 0,1 0 0,0-1 0,0 1 0,-1 0 0,1 0 1,0 0-1,0 0 0,-1 0 0,1 0 0,0 0 0,-1 0 0,1 0 0,0 0 0,0 0 0,-1 0 0,1 0 0,0 0 1,0 0-1,-1 0 0,1 0 0,0 0 0,0 0 0,-1 0 0,1 0 0,-1 1 0,-1 15 216,5 24-372,6 17 153,2-1 0,2 0 0,24 62 0,-36-114-16,1 0-1,0 0 0,0 0 1,0 0-1,0 0 1,1 0-1,-1-1 1,1 0-1,0 1 1,0-1-1,0 0 1,1 0-1,-1 0 1,1-1-1,6 4 1,-7-5 12,0 0-1,0 0 1,0-1 0,1 1-1,-1-1 1,0 0 0,0 0-1,0 0 1,0 0 0,1-1-1,-1 1 1,0-1 0,0 0-1,0 0 1,0 0 0,0 0-1,0 0 1,-1-1 0,1 1-1,0-1 1,-1 0 0,4-3-1,11-9 42,0 0 0,-1-2-1,-1 0 1,-1-1 0,0 0-1,16-29 1,-2-2 26,30-71 0,-53 106-64,-7 15-295,-5 25-83,7-23 349,-1 0-1,2 1 1,-1-1 0,1 0-1,-1 1 1,1-1 0,0 0 0,1 0-1,-1 0 1,1 0 0,-1 0-1,1 0 1,1 0 0,-1 0-1,0-1 1,1 1 0,0-1 0,6 6-1,-4-5 7,0-1-1,0 0 1,0 0 0,1-1-1,-1 1 1,1-1-1,-1-1 1,1 1 0,0-1-1,0 0 1,0 0-1,8 0 1,5-1 10,1-1 1,0-1-1,0-1 0,-1 0 0,1-2 1,-1 0-1,22-10 0,-28 10 2,-1-1 0,0 0 0,-1-1 1,1 0-1,19-18 0,-28 22-13,0 1 1,-1-1-1,1 0 1,-1 0 0,1-1-1,-1 1 1,0-1 0,0 1-1,-1-1 1,1 1-1,0-5 1,-1 6-4,-1 0-1,0-1 1,1 1-1,-1 0 1,-1 0-1,1-1 1,0 1 0,0 0-1,-1 0 1,1 0-1,-1 0 1,0 0 0,0-1-1,1 1 1,-1 0-1,-1 1 1,1-1 0,0 0-1,0 0 1,-1 0-1,-1-1 1,2 2-16,0 0-1,0 0 1,0 0 0,0 0-1,0 0 1,-1 0 0,1 0 0,0 0-1,0 1 1,-1-1 0,1 0-1,0 1 1,-1-1 0,1 1-1,-1 0 1,1-1 0,-1 1 0,1 0-1,0 0 1,-1 0 0,1 0-1,-1 0 1,1 0 0,-1 1-1,-1 0 1,-1 0-11,0 1-1,0 0 0,1-1 1,-1 2-1,1-1 0,0 0 1,0 1-1,0 0 1,-4 3-1,-5 8-22,1 0 1,0 1-1,-9 17 0,17-25 43,-1 0 0,2 1 0,-1-1 1,1 1-1,0-1 0,0 1 0,1-1 0,0 1 0,1 0 0,0 0 0,0 0 1,0-1-1,2 9 0,-2-13 8,1-1 0,-1 1 0,1-1 0,0 1 0,-1-1 0,1 1 1,0-1-1,0 0 0,1 1 0,-1-1 0,0 0 0,1 0 0,-1 0 0,1 0 0,0 0 0,0 0 0,0-1 1,0 1-1,0 0 0,0-1 0,0 0 0,0 1 0,1-1 0,-1 0 0,0 0 0,1 0 0,-1 0 0,1-1 0,-1 1 1,1-1-1,-1 0 0,1 1 0,-1-1 0,1 0 0,0 0 0,-1-1 0,1 1 0,-1-1 0,1 1 0,-1-1 1,1 0-1,2-1 0,3-1 11,0 0 1,0-1-1,0-1 1,0 1 0,-1-1-1,1 0 1,-1-1-1,-1 0 1,1 0 0,-1 0-1,0-1 1,5-7-1,-7 9-4,0 0 0,-1 0-1,1 0 1,-1-1-1,-1 1 1,1-1 0,-1 0-1,0 1 1,0-1-1,-1 0 1,1 0 0,-1 0-1,-1 0 1,1-1-1,-1 1 1,0 0 0,0 0-1,-2-6 1,-9-9 40,11 21-54,-1 0-1,1 0 0,-1 0 0,1 0 1,0 0-1,-1 0 0,1 0 0,-1 0 1,1 0-1,-1 0 0,1 0 0,0 0 1,-1 0-1,1 0 0,-1 0 0,1 0 1,-1 0-1,1 0 0,0 0 0,-1 1 1,1-1-1,0 0 0,-1 0 0,1 1 1,0-1-1,-1 0 0,1 0 0,0 1 1,-1-1-1,1 1 0,-2 1-14,1 0-1,-1 1 1,1-1-1,-1 0 1,1 1-1,0 0 1,0-1-1,0 1 1,1-1-1,-1 1 1,1 0-1,-1 0 1,1 3-1,0 5 21,1 0 0,0 0-1,0 0 1,1 0-1,1-1 1,0 1-1,0-1 1,1 1 0,1-1-1,-1 0 1,2-1-1,-1 1 1,1-1-1,14 16 1,-18-23 11,1-1 1,-1 0-1,0 0 0,1 0 1,-1 0-1,1-1 0,-1 1 1,1-1-1,-1 1 0,1-1 0,0 0 1,-1 0-1,1 0 0,-1 0 1,1-1-1,0 1 0,-1-1 1,1 1-1,-1-1 0,0 0 1,1 0-1,-1 0 0,1 0 1,-1 0-1,0-1 0,0 1 1,3-3-1,10-6 34,-1-1 1,21-19-1,-34 29-41,13-13 22,-1-1-1,0 0 1,-1-1 0,-1 0-1,0-1 1,-1 0-1,-1-1 1,-1 0-1,-1 0 1,0-1-1,-1 1 1,-1-2-1,-1 1 1,-1 0-1,0-1 1,-1 0-1,-2 1 1,0-1-1,-1 0 1,-1 1-1,0-1 1,-7-21 0,9 38-26,0 1 0,-1-1 0,0 0 1,0 1-1,1-1 0,-2 1 1,1-1-1,0 1 0,0-1 0,-1 1 1,1 0-1,-3-3 0,-7 6-140,0 18-15,3 3 140,2 0 0,0 0-1,1 0 1,1 1 0,2 0 0,0-1 0,1 30 0,3-19 22,1 0 0,2-1 0,1 0 0,15 46 0,-19-71-7,0-1-1,0 0 1,1 0 0,0 0-1,1 0 1,-1 0-1,1-1 1,0 1 0,0-1-1,1 0 1,5 5 0,-7-8 6,0 0 0,0 0 1,0-1-1,-1 1 1,2-1-1,-1 1 1,0-1-1,0 0 1,0-1-1,0 1 1,1 0-1,-1-1 1,0 0-1,1 1 1,-1-1-1,0-1 1,1 1-1,-1 0 0,0-1 1,1 0-1,-1 0 1,0 0-1,6-2 1,4-4 6,0 1 1,0-2 0,-1 0 0,0 0-1,0-1 1,-1-1 0,0 0-1,0 0 1,-2-1 0,1 0-1,-1-1 1,-1 0 0,0-1-1,-1 1 1,9-22 0,-17 39-73,-1 0 1,1 0-1,0 1 1,1-1 0,-1 0-1,1 0 1,0 0 0,0 1-1,0-1 1,1 0 0,0 0-1,2 7 1,-2-8 63,-1 0-1,1 0 1,1-1 0,-1 1 0,0 0-1,1-1 1,0 0 0,0 1 0,0-1-1,0 0 1,0 0 0,1 0 0,-1 0-1,1 0 1,0-1 0,0 1 0,5 3-1,-4-5 1,0-1-1,0 1 0,0-1 0,-1 1 0,1-1 1,0 0-1,0-1 0,0 1 0,0-1 1,0 1-1,0-1 0,-1-1 0,1 1 0,0 0 1,-1-1-1,1 0 0,-1 1 0,6-5 0,55-43 80,-64 49-83,96-93 102,-95 100-118,0-1 0,1 1-1,0-1 1,0 0 0,1 0 0,0 0 0,0 0 0,0-1 0,1 1 0,-1-1 0,9 9-1,-7-12 22,0 1 0,0-1 0,0 0 0,0-1 0,0 0 0,1 1 0,-1-2-1,0 1 1,1-1 0,-1 1 0,1-1 0,-1-1 0,0 1 0,1-1-1,-1 0 1,0 0 0,1-1 0,6-2 0,10-4 30,0-1 0,37-21 0,-44 22-14,2-2 2,0 0-1,24-18 0,-38 25 0,0 1 0,0-1 0,0 0-1,0 0 1,0 0 0,0 0-1,-1 0 1,0-1 0,0 1 0,0-1-1,0 0 1,0 0 0,-1 1 0,1-1-1,-1 0 1,0 0 0,0 0-1,0-5 1,-1 8-19,0 0 0,0 0-1,-1 0 1,1 0 0,0 0-1,0 0 1,-1 0 0,1 0-1,0 0 1,-1 0 0,1 0-1,-1 0 1,1 0 0,-1 0-1,0 0 1,1 0 0,-1 0-1,0 1 1,0-1 0,0 0-1,1 1 1,-1-1 0,0 0 0,0 1-1,0-1 1,0 1 0,0 0-1,0-1 1,0 1 0,0 0-1,0-1 1,0 1 0,0 0-1,0 0 1,0 0 0,0 0-1,0 0 1,-1 0 0,1 0-1,0 0 1,0 1 0,0-1-1,0 0 1,0 1 0,0-1-1,-1 1 1,-48 19-66,44-17 59,0 1 0,0 0 0,1 0 0,0 0 0,-1 1 0,2-1 0,-1 1 0,1 1 0,-1-1 0,1 1 0,1-1 0,-1 1 0,1 0 0,0 0 0,0 1 0,1-1 1,0 1-1,0-1 0,1 1 0,-1 0 0,1 8 0,0-9-7,1 0 0,0-1 0,1 1 0,-1 0 0,1 0 0,0-1 0,1 1 0,-1 0 1,1-1-1,0 0 0,0 1 0,1-1 0,0 0 0,0 0 0,0 0 0,0 0 0,1-1 0,0 0 0,0 1 1,0-1-1,0-1 0,1 1 0,0 0 0,-1-1 0,10 5 0,0-2-309,1-1-1,-1 0 1,1-1 0,0 0-1,0-1 1,1-1 0,-1 0 0,16-1-1,73-6-8082,-42-2-2969</inkml:trace>
</inkml:ink>
</file>

<file path=ppt/ink/ink9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11:43.43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1 108 13091,'3'-34'6522,"3"-9"-3389,2 14-1362,-5 27-763,0 12 421,19 309-1297,-10-208-179,3-41-3776,-11-61 814</inkml:trace>
</inkml:ink>
</file>

<file path=ppt/ink/ink9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11:43.76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47 252 10474,'-1'-1'824,"-2"1"-33,-1-1 1,1 1-1,0-1 0,0 0 1,0 0-1,0 0 0,0-1 1,0 1-1,0-1 0,1 0 1,-1 0-1,0 0 0,-3-3 1,16-3 1914,19 1-2781,-28 7 194,98-22-13,-1-3 1,119-49 0,-194 129-1,-22-52-90,1 0 0,0 1 0,0-1 0,0 0 0,0 0 0,0 0-1,1 0 1,-1 0 0,1 0 0,0-1 0,-1 0 0,1 1-1,1-1 1,-1 0 0,0 0 0,0-1 0,1 1 0,-1-1-1,1 1 1,4 0 0,-3-1 24,1-1-1,-1 0 1,0 1 0,0-2-1,0 1 1,1-1-1,-1 0 1,0 0 0,0 0-1,0-1 1,0 1-1,0-1 1,6-4 0,-5 3 7,-1 0 0,1 0 0,-1 0 0,0-1 1,0 0-1,0 0 0,-1 0 0,1 0 0,-1-1 1,0 0-1,-1 0 0,1 0 0,-1 0 0,0-1 1,0 1-1,0-1 0,-1 0 0,0 0 0,0 0 1,0 0-1,-1 0 0,0 0 0,0 0 0,-1-13 1,0 17-73,0 0 0,-1-1 0,1 1 0,-1 0 0,1 0 1,-1-1-1,0 1 0,0 0 0,0 0 0,0 0 1,0 0-1,0 0 0,-1 0 0,1 0 0,-1 0 1,1 1-1,-1-1 0,0 1 0,0-1 0,0 1 0,0-1 1,0 1-1,0 0 0,0 0 0,0 0 0,0 0 1,0 0-1,-1 1 0,1-1 0,0 1 0,0-1 1,-1 1-1,1 0 0,0 0 0,-1 0 0,1 0 0,-5 1 1,-41 11-4375,7 8-5632,5 3-2209</inkml:trace>
</inkml:ink>
</file>

<file path=ppt/ink/ink9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11:44.11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14 339 21669,'-1'0'111,"0"-1"0,0 1 1,1-1-1,-1 0 0,0 0 0,0 1 1,0-1-1,0 0 0,1 0 1,-1 0-1,0 0 0,1 0 1,-1 0-1,1 0 0,-1 0 1,1 0-1,-1 0 0,1 0 1,0-1-1,0 1 0,0 0 0,-1 0 1,1 0-1,0 0 0,0-1 1,0 1-1,1 0 0,-1 0 1,0 0-1,0 0 0,1 0 1,-1 0-1,0-1 0,1 1 0,-1 0 1,1 0-1,0 0 0,-1 0 1,1 1-1,1-3 0,43-61 395,-35 53-455,-1-1-1,0 0 1,-1-1-1,0 0 1,-1 0-1,-1-1 0,0 1 1,7-25-1,-12 31-21,1 1 0,-1 0 0,-1-1-1,1 1 1,-1-1 0,0 1 0,-1-1-1,-1-8 1,1 13-31,1 1 0,-1-1-1,1 1 1,-1 0 0,0-1-1,1 1 1,-1 0 0,0-1-1,0 1 1,0 0 0,0 0-1,0 0 1,0 0 0,0 0-1,-1 0 1,1 0 0,0 1-1,0-1 1,-1 0 0,1 1 0,-1-1-1,1 0 1,0 1 0,-1 0-1,1-1 1,-1 1 0,1 0-1,-1 0 1,1 0 0,-1 0-1,1 0 1,-1 0 0,1 0-1,-1 1 1,1-1 0,-1 0-1,1 1 1,0-1 0,-1 1-1,1 0 1,-3 1 0,0-1-10,0 1 0,0-1 0,0 1 0,0 0 0,1 0 0,-1 1 0,0-1 1,1 1-1,0 0 0,-1 0 0,1 0 0,0 0 0,1 0 0,-1 1 0,1-1 0,-1 1 0,1 0 0,0 0 0,0 0 1,1 0-1,-1 0 0,1 0 0,0 0 0,0 0 0,0 1 0,1-1 0,-1 0 0,1 1 0,0-1 0,1 0 1,0 7-1,0-5 10,0 1-1,1-1 1,0 1 0,0-1 0,1 1 0,-1-1 0,1 0 0,1 0 0,-1-1 0,1 1 0,0 0 0,0-1 0,1 0 0,0 0-1,0-1 1,0 1 0,0-1 0,0 0 0,12 6 0,5 0-50,0-2-1,0 0 1,0-2 0,1 0 0,0-2-1,0 0 1,0-2 0,0 0-1,1-2 1,-1 0 0,0-2-1,38-6 1,9-12-4743,-5-10-4552,-44 18-2154</inkml:trace>
</inkml:ink>
</file>

<file path=ppt/ink/ink9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11:44.47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1 112 11010,'9'-5'11505,"-9"5"-11292,28 10 2206,29 17-2615,-31-13 351,53 34 231,-72-44-392,0 1 0,-1 0 0,0 1-1,0-1 1,-1 1 0,1 1 0,-1-1-1,7 13 1,-11-15-256,0-1 0,0 0 0,0 1 0,-1-1 0,0 1 0,1-1-1,-1 1 1,-1 5 0</inkml:trace>
  <inkml:trace contextRef="#ctx0" brushRef="#br0" timeOffset="1">311 139 8,'6'-17'3648,"-2"7"-1392,0-1-1,0 0 1,-1 0-1,-1-1 0,0 1 1,0 0-1,0-19 0,-2 29-2129,0 1-1,-1-1 1,1 1-1,0-1 1,0 0-1,0 1 0,0-1 1,0 1-1,-1-1 1,1 0-1,0 1 1,-1-1-1,1 1 0,0-1 1,-1 1-1,1-1 1,0 1-1,-1-1 1,1 1-1,-1 0 1,1-1-1,-1 1 0,1-1 1,-1 1-1,1 0 1,-1 0-1,0-1 1,1 1-1,-1 0 0,1 0 1,-1 0-1,0-1 1,-23 10 871,-22 28-1550,43-34 773,-4 4-685,-17 14 1043,1 2 0,-35 44 1,52-58-978,0 0 0,1 1 0,0-1 1,0 1-1,-3 11 0,6-15-849,0 0 0,1 1 0,0-1 0,0 0 0,1 1 0,0-1 0,0 1 0,0-1 0,2 11 0</inkml:trace>
</inkml:ink>
</file>

<file path=ppt/ink/ink9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11:44.88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0 446 15171,'2'-17'7265,"1"32"-5054,5 19-2166,-6-30-8,0 0 0,0 0 0,0 0-1,0 0 1,1-1 0,-1 1 0,1-1 0,0 0 0,0 0-1,0 0 1,1 0 0,-1 0 0,1-1 0,0 1 0,-1-1 0,1 0-1,0 0 1,0-1 0,0 1 0,5 0 0,-5-2-5,0 0 1,0 0-1,0 0 0,0-1 1,0 1-1,0-1 0,-1 0 1,1-1-1,0 1 0,0 0 1,-1-1-1,1 0 0,-1 0 1,1 0-1,-1 0 0,0-1 1,0 1-1,0-1 0,0 0 1,0 0-1,-1 0 0,4-5 1,143-185 312,-147 192-362,-1 1 0,1 0-1,-1 1 1,1-1 0,-1 0 0,1 0-1,-1 0 1,1 1 0,-1-1 0,1 1 0,-1-1-1,0 1 1,1 0 0,-1 0 0,0-1-1,1 1 1,-1 0 0,0 0 0,0 0-1,0 0 1,0 0 0,0 0 0,0 1 0,1 1-1,31 34-2,-30-33 17,1 1 1,-1 0-1,0 0 0,0 0 1,-1 0-1,1 0 0,-1 0 0,0 1 1,-1-1-1,0 1 0,1-1 0,-2 1 1,2 9-1,-3-10 1,0 0 0,0-1 0,0 1 0,0-1 0,-1 1 0,0-1 0,0 1 0,0-1 0,0 0 0,-1 0 0,0 0 0,1 0 0,-1-1 0,-1 1 0,1-1 0,-1 1 0,-4 2 0,-34 25-1286,26-25-1744,-1-3-3591</inkml:trace>
  <inkml:trace contextRef="#ctx0" brushRef="#br0" timeOffset="1">171 104 16275,'-10'-16'4721,"-6"-4"-3488,-2-2-73,4 7-128,1 4-240,2 3-199,-2 2-241,8 2-144,0 4-112,5-1-104,0 2-128,5 1-104,0 4-297,3 6-527,3 5-1120,4 3-3153,2 0-7554</inkml:trace>
</inkml:ink>
</file>

<file path=ppt/ink/ink9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11:45.27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14 79 13283,'-6'-22'7841,"5"18"-7526,-1 1 0,1-1 0,0 0 0,0 0 0,0 0 0,1 0 1,-1 1-1,1-1 0,0 0 0,0 0 0,0 0 0,2-7 0,3 12 512,2 11-708,4 15-179,0 10 108,-2 2 1,-1 0-1,3 43 1,-1 119 105,-9-175-397,-1 40-713,-6-26-3636,-2-66-16063</inkml:trace>
</inkml:ink>
</file>

<file path=ppt/ink/ink9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11:46.04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1 398 8546,'24'-15'10645,"6"6"-6169,40 1-5121,-13 3 1172,-23-2-391,0-2 1,-1-1-1,63-29 0,-95 38-141,-1 1 0,0 0 0,1 0-1,-1 0 1,0 0 0,0 0 0,1 0-1,-1 0 1,0-1 0,1 1 0,-1 0-1,0 0 1,1 0 0,-1 0 0,0 0-1,1 1 1,-1-1 0,0 0 0,1 0-1,-1 0 1,0 0 0,0 0 0,1 0-1,-1 0 1,0 0 0,1 1 0,-1-1-1,0 0 1,0 0 0,1 0 0,-1 1-1,0-1 1,0 0 0,0 0 0,1 1-1,-1-1 1,0 0 0,0 1 0,0-1-1,0 0 1,0 0 0,0 1 0,1-1-1,-1 0 1,0 1 0,0-1 0,0 1 0,3 25-74,1 8 173,-4-33-85,0 0 0,0 0-1,1 0 1,-1-1 0,0 1-1,0 0 1,1 0 0,-1-1-1,1 1 1,-1 0 0,0-1-1,1 1 1,-1 0 0,1-1-1,0 1 1,-1-1 0,1 1-1,0-1 1,-1 1 0,1-1-1,0 1 1,-1-1 0,1 0-1,0 1 1,0-1 0,-1 0-1,1 1 1,0-1 0,1 0-1,9-1 51,0-1 0,-1 0 0,1-1 0,-1 0 0,0-1 0,0 0 0,14-8 0,37-13-26,-59 24-34,1 0 0,-1 0 1,1 0-1,0 1 1,-1-1-1,1 1 1,0 0-1,-1-1 0,1 1 1,0 0-1,-1 1 1,1-1-1,0 0 1,-1 1-1,1 0 0,-1-1 1,6 3-1,-5 0 3,0 0-1,-1 1 1,1-1-1,0 0 1,-1 1 0,0-1-1,0 1 1,0 0-1,0 0 1,1 7-1,-2-10 15,-1-1-1,1 1 1,-1-1 0,1 1-1,-1-1 1,1 1-1,-1-1 1,1 1 0,0-1-1,-1 0 1,1 1-1,0-1 1,-1 0 0,1 1-1,0-1 1,-1 0-1,1 0 1,0 0 0,-1 0-1,1 0 1,0 0-1,0 0 1,-1 0 0,1 0-1,0 0 1,-1 0-1,1 0 1,0 0 0,0 0-1,-1-1 1,1 1-1,0 0 1,0-1 0,29-13 227,-23 10-223,42-21 87,-26 12-47,50-19-1,-45 50-254,-4-1 272,-17-15-58,1-1 1,0 1-1,0-2 1,0 1-1,0-1 1,0 0-1,0 0 1,0-1-1,0 0 0,0-1 1,0 1-1,0-2 1,-1 1-1,1-1 1,7-4-1,12-6 98,-1-1 0,40-28-1,-61 38-66,0 0-1,-1 0 0,1 0 0,-1-1 1,0 1-1,-1-1 0,1 0 1,-1 0-1,0-1 0,0 1 0,2-7 1,-4 10-36,-1 1 0,1-1 0,-1 1 1,0 0-1,1-1 0,-1 1 0,0-1 0,0 1 1,0-1-1,0 1 0,0-1 0,-1 1 1,1 0-1,0-1 0,-1 1 0,1-1 1,-1 1-1,1 0 0,-1-1 0,0-1 0,-1 2-20,1 0-1,-1-1 1,0 1-1,0 0 0,1 0 1,-1 0-1,0 0 0,0 0 1,0 1-1,0-1 1,0 0-1,0 1 0,0-1 1,0 1-1,0 0 0,0 0 1,0 0-1,-4 0 0,-4 1-24,1 0 0,-1 1 0,1 0 0,0 0 0,-1 1 0,1 0 0,1 0 0,-1 1-1,0 1 1,1-1 0,-13 11 0,15-11 21,0 0 0,0 1 0,1 0 0,-1 0 0,1 0 0,0 1-1,1-1 1,0 1 0,0 0 0,0 1 0,0-1 0,1 1 0,0-1 0,1 1 0,-4 12 0,6-18 5,-1 1 1,1 0-1,0-1 1,-1 1-1,1 0 1,0 0-1,0-1 1,0 1-1,0 0 1,1 0-1,-1-1 1,0 1-1,1 0 1,-1-1 0,1 1-1,-1 0 1,1-1-1,0 1 1,0-1-1,0 1 1,0-1-1,0 1 1,2 1-1,-1-2 4,-1 0 0,1-1 0,0 1 0,0 0 0,0-1 0,0 0 0,0 1 0,-1-1 0,1 0-1,0 0 1,0 0 0,0 0 0,0 0 0,0-1 0,0 1 0,0-1 0,3 0 0,3-2 17,1-1 0,-1 0 1,1 0-1,-1 0 1,0-1-1,-1 0 0,12-11 1,-7 4 26,41-44 23,-50 52-32,0 0 0,0 0 0,-1 0 0,1 0-1,-1-1 1,0 1 0,0-1 0,0 0 0,-1 1 0,0-1-1,0 0 1,1-7 0,1 51-200,2-1-1,1 1 1,14 42-1,12 77 152,-26-105 21,-3 91 1,-4-119-1,-1 0 0,-2 0 0,0-1 0,-2 1 0,-15 42 0,21-65 4,0-1-1,-1 0 1,1 0 0,-1 1 0,0-1-1,1 0 1,-1 0 0,0 0-1,0 0 1,1 0 0,-1 0 0,0 0-1,0 0 1,0 0 0,0 0-1,0-1 1,-1 1 0,1 0 0,0-1-1,0 1 1,0 0 0,-1-1-1,1 0 1,0 1 0,0-1 0,-3 1-1,2-2 14,-1 1 0,1-1 0,-1 1 0,1-1 0,-1 0 0,1 0 0,-1 0 1,1 0-1,0 0 0,-1-1 0,1 1 0,-3-4 0,-6-4 0,1-1 0,0-1 0,-16-21 1,15 16-523,1-1-1,0-1 1,1 0 0,1 0 0,1-1 0,1 0 0,0 0-1,1 0 1,2-1 0,-3-21 0,2-24-3634,9-115 1,0 60 2766,-9 3 3661,3 107-1630,0 0 0,-1 0 1,0 0-1,-1 0 0,0 1 0,0-1 1,-1 1-1,-5-9 0,8 15-535,-1 1 0,1 0 0,-1 0 0,0 0 1,1 0-1,-1 1 0,0-1 0,0 0 0,-1 1 0,1-1 0,0 1 1,0 0-1,-1 0 0,1 0 0,-1 0 0,1 0 0,-1 0 0,1 1 0,-1-1 1,1 1-1,-1-1 0,0 1 0,1 0 0,-1 0 0,0 1 0,1-1 0,-1 0 1,1 1-1,-1 0 0,1-1 0,-1 1 0,1 0 0,-1 0 0,1 1 1,-3 0-1,5-2-121,-1 1 1,1-1 0,-1 0-1,1 0 1,-1 0-1,1 1 1,-1-1 0,1 0-1,0 0 1,-1 1 0,1-1-1,-1 0 1,1 1 0,0-1-1,-1 0 1,1 1-1,0-1 1,-1 1 0,1-1-1,0 1 1,-1-1 0,1 0-1,0 1 1,0-1 0,0 1-1,0-1 1,0 1 0,-1-1-1,1 1 1,0 0-1,0-1 1,0 1 0,0-1-1,0 1 1,0-1 0,1 1-1,-1-1 1,0 1 0,0-1-1,0 1 1,1 0-1,15 18-3077,-10-14-430</inkml:trace>
</inkml:ink>
</file>

<file path=ppt/ink/ink9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11:46.96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259 49 10410,'5'-5'1447,"18"-18"4557,-22 23-5788,-1-1 0,1 1 0,-1 0 0,1-1 0,-1 1 0,1 0 0,-1-1 0,0 1 0,1-1 0,-1 1 0,0-1 0,1 1 0,-1 0-1,0-1 1,0 1 0,1-1 0,-1 0 0,0 1 0,0-1 0,0 1 0,0-1 0,0 1 0,0-1 0,0 1 0,0-1 0,0 1 0,0-1 0,0 0 0,0 1 0,0-1 0,0 1-1,0-1 1,-1 1 0,1-1 0,0 1 0,0-1 0,-1 1 0,1-1 0,-1 0 0,-4 1-198,0 0-1,1 0 1,-1 1-1,0-1 1,0 1-1,1 0 1,-1 1 0,0-1-1,1 1 1,-1 0-1,1 0 1,-5 3-1,-8 2 6,1-1-41,1 1 1,0 1-1,0 0 1,1 1-1,0 0 1,0 2-1,1-1 1,0 1-1,-16 20 0,24-25 8,0 0 0,0-1 0,0 2-1,1-1 1,0 1 0,1-1 0,0 1-1,0 0 1,0 0 0,0 0 0,1 1-1,1-1 1,-1 1 0,1-1 0,0 1-1,1-1 1,0 1 0,0-1 0,1 1-1,0-1 1,0 1 0,0-1 0,4 11-1,-3-14 10,0 1 0,0-1 0,1 1 0,-1-1 0,1 0 0,0 0 0,0-1-1,0 1 1,0 0 0,1-1 0,0 0 0,-1 0 0,1 0 0,0 0 0,1-1 0,-1 1-1,5 1 1,0-1 9,-1-1 1,1 1-1,0-2 0,-1 1 0,1-1 0,0-1 0,0 0 0,16-1 1,3-3 3,0-2 1,0 0-1,-1-2 1,50-21-1,-56 20 1,-1-1 0,1-1 0,-2-1 0,31-24 0,-43 31 1,-1-1 0,1 0 0,-1-1 0,0 1 0,0-1 0,-1 0-1,0-1 1,0 1 0,-1-1 0,0 0 0,-1 0 0,1-1 0,-1 1-1,-1-1 1,2-8 0,-4 14-2,0 0-1,-1 0 1,0 0-1,1 0 1,-1 0-1,0 0 1,0 0-1,0 1 1,-3-5-1,-6-3-15,10 10-2,0 0-1,-1 0 0,1 0 0,0 0 0,-1 1 0,1-1 0,-1 0 0,1 0 0,0 0 0,-1 0 0,1 0 0,0 1 0,0-1 0,-1 0 0,1 0 0,0 1 0,-1-1 0,1 0 0,0 0 0,0 1 0,0-1 0,-1 0 0,1 1 1,0-1-1,0 0 0,0 1 0,0-1 0,-1 0 0,1 1 0,0-1 0,0 1 0,0-1 0,0 0 0,0 1 0,-1 3 6,0 1 0,0-1-1,0 0 1,1 0 0,-1 1 0,1-1-1,0 0 1,1 1 0,-1-1 0,1 0 0,-1 1-1,1-1 1,1 0 0,-1 0 0,1 0 0,-1 0-1,1 0 1,0 0 0,0 0 0,1-1-1,-1 1 1,1-1 0,0 0 0,0 1 0,0-1-1,0-1 1,0 1 0,1 0 0,0-1 0,-1 0-1,1 1 1,0-1 0,0-1 0,0 1-1,0-1 1,0 1 0,0-1 0,1 0 0,-1-1-1,0 1 1,0-1 0,1 0 0,-1 0-1,0 0 1,1 0 0,-1-1 0,0 0 0,1 0-1,-1 0 1,0 0 0,0-1 0,0 0 0,0 0-1,0 0 1,-1 0 0,5-3 0,-1 0 6,-1 0 0,-1 0 0,1-1 0,-1 1 0,0-1 1,0 0-1,0-1 0,-1 1 0,0-1 0,0 0 0,-1 0 1,0 0-1,0 0 0,2-9 0,-7 22-78,1 1-1,0-1 1,1 0 0,-1 1 0,1-1-1,1 1 1,-1-1 0,1 0-1,0 1 1,4 11 0,-4-15 81,0 0 0,0 0 0,1-1 1,-1 1-1,1-1 0,-1 1 0,1-1 0,0 0 1,0 1-1,0-1 0,0 0 0,0 0 0,1-1 1,-1 1-1,1 0 0,-1-1 0,1 1 0,-1-1 1,1 0-1,0 0 0,0 0 0,-1 0 0,1-1 1,0 1-1,0-1 0,0 1 0,0-1 0,0 0 1,4-1-1,1 0 6,-1 0 0,1 0 1,0-1-1,-1 0 0,0-1 0,1 0 1,-1 0-1,0 0 0,0-1 0,-1 0 1,1 0-1,-1-1 0,0 0 0,8-8 1,8-10 77,-1-1 0,23-35 0,-9 12-45,-35 47-48,0-1-1,1 1 1,-1 0-1,0-1 1,1 1-1,-1 0 1,1-1-1,-1 1 1,1 0-1,-1 0 1,0-1-1,1 1 1,-1 0-1,1 0 1,-1 0-1,1 0 1,-1 0-1,1 0 1,-1 0-1,1 0 1,-1 0-1,1 0 1,-1 0-1,1 0 1,-1 0-1,1 0 1,-1 0 0,1 0-1,-1 0 1,1 1-1,-1-1 1,1 0-1,-1 0 1,0 1-1,1-1 1,-1 0-1,1 1 1,-1-1-1,1 1 1,19 26-131,-15-18 95,-1 0-1,0 0 0,0 1 0,4 18 0,-8-24 61,0 1 0,0-1 0,0 1 0,-1 0-1,0-1 1,0 1 0,0-1 0,0 1 0,-1-1-1,1 1 1,-1-1 0,0 0 0,-1 0 0,1 0 0,-1 0-1,0 0 1,0-1 0,0 1 0,0-1 0,0 0-1,-1 0 1,0 0 0,1 0 0,-1-1 0,-6 4 0,-52 23-1836,1-11-7339,53-17 1962</inkml:trace>
</inkml:ink>
</file>

<file path=ppt/ink/ink9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11:47.30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9 26 8810,'-9'-26'14342,"13"41"-13562,10 39-400,13 106 1,-26-142-588,0 0 0,-1 1 1,-1-1-1,-1 0 0,-1 0 1,0 0-1,-1 0 0,-1 0 1,-14 33-1,15-40-1113,-2 1-2709</inkml:trace>
</inkml:ink>
</file>

<file path=ppt/ink/ink9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11:48.45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0 213 7314,'2'-1'8610,"6"-1"-3813,7-1-2737,13-1-3117,7-1 1136,270-79 723,-331 123 795,25-38-1591,0 0 0,0 0-1,1 1 1,-1-1 0,1 0-1,-1 1 1,1-1 0,0 0-1,-1 1 1,1-1 0,0 1-1,0-1 1,0 1 0,0-1 0,0 0-1,0 1 1,1-1 0,-1 1-1,0-1 1,1 0 0,-1 1-1,1-1 1,-1 0 0,1 1-1,0-1 1,-1 0 0,1 0-1,0 0 1,0 0 0,0 0 0,0 0-1,0 0 1,0 0 0,0 0-1,0 0 1,0 0 0,1 0-1,-1-1 1,0 1 0,1-1-1,-1 1 1,0-1 0,1 1-1,-1-1 1,3 1 0,0-1 26,-1 1 0,1-1 0,0 0 0,0 0 0,-1 0 0,1-1 0,0 1 0,-1-1 0,1 0 0,0 0 0,-1 0 0,1 0 1,-1-1-1,1 0 0,-1 1 0,0-1 0,0 0 0,0-1 0,0 1 0,0 0 0,0-1 0,-1 0 0,5-5 0,-6 7-37,1-1-1,-1 0 1,1 0 0,-1 0-1,0 0 1,0 0 0,0-1-1,0 1 1,-1 0-1,1 0 1,0 0 0,-1-1-1,0 1 1,1 0 0,-1-1-1,0 1 1,0-1 0,0 1-1,-1 0 1,1-1-1,0 1 1,-1 0 0,0 0-1,1-1 1,-1 1 0,0 0-1,0 0 1,0 0 0,-1 0-1,1 0 1,0 0 0,-1 0-1,1 0 1,-1 1-1,0-1 1,0 1 0,-3-3-1,1 1-11,0 1-1,0-1 0,-1 1 0,1 0 1,-1 1-1,1-1 0,-1 1 1,0 0-1,0 0 0,1 0 0,-1 1 1,0 0-1,0 0 0,0 0 1,0 0-1,-8 2 0,-17 1-6,65-4 91,0-2-1,56-10 1,-83 12-74,10-4-13,1 1 1,0 2 0,0 0 0,0 0 0,1 2 0,36 4 0,-54-4 7,0 1 0,0-1 1,0 1-1,-1 0 0,1 0 0,0-1 1,0 1-1,0 0 0,-1 0 1,1 1-1,-1-1 0,1 0 0,-1 0 1,1 1-1,-1-1 0,0 1 1,1-1-1,-1 1 0,0 0 1,0-1-1,1 4 0,-1-2 4,0 1 0,0 0 0,-1-1 0,1 1 0,-1-1 0,0 1 0,0 0 0,0-1 0,-1 1 0,1-1 0,-2 5 0,-1 2 8,0 0 0,-1 0 0,0 0 0,0 0-1,-1 0 1,-1-1 0,-6 9 0,45-57 504,57-55 0,-90 94-505,1 0 0,-1 0 0,0 0 0,0 0 0,0-1 0,0 1 0,0 0 0,1 0-1,-1 0 1,0 0 0,0 0 0,0 0 0,0 0 0,1 0 0,-1 0 0,0 0 0,0-1 0,0 1 0,0 0 0,1 0 0,-1 0 0,0 0-1,0 0 1,0 0 0,1 0 0,-1 0 0,0 0 0,0 1 0,0-1 0,1 0 0,-1 0 0,0 0 0,0 0 0,0 0 0,0 0 0,1 0-1,-1 0 1,0 0 0,0 1 0,0-1 0,0 0 0,0 0 0,0 0 0,1 0 0,-1 0 0,0 1 0,0-1 0,0 0 0,0 0 0,0 1 0,3 15-126,-6 26-115,3-35 225,-1-5 20,1 0 0,-1 0 0,1 0 0,0 1 0,0-1 0,0 0 0,0 0 0,0 0 0,1 0 0,-1 0 0,1 0 0,-1 0 0,1 0 0,0 0 0,0 0 0,0 0-1,0 0 1,0 0 0,0-1 0,0 1 0,1 0 0,-1-1 0,0 1 0,1-1 0,0 1 0,-1-1 0,4 2 0,-2-2 15,0-1 0,0 1-1,0-1 1,0 0 0,0 0 0,0 0 0,0-1-1,0 1 1,0-1 0,0 1 0,0-1 0,-1 0-1,1 0 1,0-1 0,0 1 0,-1 0-1,1-1 1,-1 0 0,4-2 0,15-12 28,-16 11-53,0 1 0,0-1 1,1 1-1,-1 0 1,1 1-1,0-1 0,0 1 1,1 1-1,-1-1 1,12-2-1,-17 5-15,1 1 0,-1 0 0,1 0-1,-1 0 1,0 0 0,1 0 0,-1 0 0,0 0 0,0 0-1,0 0 1,0 0 0,0 1 0,0-1 0,0 1 0,0-1-1,0 0 1,0 1 0,-1 0 0,1 1 0,0-1 26,0 1 0,1-1 0,-1 0 0,0 0 1,1 1-1,-1-1 0,1 0 0,0 0 0,0-1 0,0 1 1,3 3-1,4-3 11,-1 0 1,1 0-1,-1-1 1,1 0-1,0 0 1,-1-1-1,1 0 1,0-1-1,-1 0 1,1 0-1,-1-1 0,12-3 1,-2 0 14,0-1-1,0-1 1,-1-1-1,27-15 1,-39 19 18,1 0 0,-1 0-1,0-1 1,0 0 0,-1 1 0,1-2 0,-1 1-1,0 0 1,5-10 0,-8 13-41,-1 1 1,1 0-1,0-1 0,-1 1 1,1 0-1,-1-1 0,0 1 1,1-1-1,-1 1 0,0-1 1,0 1-1,0-1 0,0 1 1,0-1-1,0 1 0,0-1 1,-1 1-1,1-1 0,0 1 1,-1-1-1,1 1 0,-1-1 0,0 1 1,1 0-1,-1-1 0,0 1 1,0 0-1,0 0 0,0 0 1,0 0-1,0-1 0,0 1 1,0 1-1,0-1 0,-1 0 1,1 0-1,0 0 0,-1 1 1,1-1-1,0 0 0,-1 1 1,1-1-1,-1 1 0,1 0 1,-1 0-1,1-1 0,-3 1 1,1 0-16,0-1 0,0 1-1,0 0 1,0 0 0,0 0 0,1 1 0,-1-1 0,0 1 0,0-1 0,0 1 0,1 0 0,-1 0 0,0 0 0,1 0 0,-1 1 0,1-1 0,-1 1 0,1-1 0,0 1 0,0 0 0,-1 0 0,1 0 0,1 0 0,-1 1 0,0-1-1,0 0 1,1 1 0,-1-1 0,1 1 0,0-1 0,0 1 0,0 0 0,-1 3 0,1-2-1,0-1-1,0 0 0,0 0 1,0 1-1,1-1 1,-1 1-1,1-1 1,0 0-1,0 1 0,0-1 1,1 1-1,-1-1 1,1 0-1,0 1 1,0-1-1,0 0 0,0 0 1,0 0-1,1 1 1,-1-1-1,1-1 1,0 1-1,0 0 0,0 0 1,0-1-1,1 1 1,4 3-1,-3-4-11,0-1-1,1 1 0,-1-1 1,1 0-1,-1 0 1,1-1-1,0 1 0,-1-1 1,1 0-1,0 0 1,-1-1-1,1 1 1,0-1-1,-1 0 0,1 0 1,4-3-1,9-1 27,1-2-1,24-13 1,-40 18 0,67-39 43,-66 38-22,0 0-1,0 0 1,-1 0-1,0 0 1,1-1 0,-1 1-1,0-1 1,-1 0 0,1 0-1,0 0 1,-1 0-1,0 0 1,0-1 0,2-7-1,-4 12-23,0-1 1,0 0-1,0 0 0,0 1 0,0-1 1,0 0-1,0 1 0,0-1 0,0 0 1,0 1-1,0-1 0,-1 0 0,1 1 1,0-1-1,-1 0 0,1 1 0,0-1 1,-1 1-1,1-1 0,0 1 0,-1-1 1,1 1-1,-1-1 0,1 1 0,-1-1 1,1 1-1,-1-1 0,0 1 0,1 0 1,-1-1-1,1 1 0,-1 0 0,0 0 1,1-1-1,-1 1 0,0 0 0,1 0 1,-1 0-1,0 0 0,1 0 0,-1 0 1,0 0-1,1 0 0,-1 0 0,0 0 1,0 0-1,1 1 0,-2-1 0,2 0-6,-1 1 1,0-1-1,0 0 0,1 1 0,-1-1 0,0 1 1,1-1-1,-1 1 0,0-1 0,1 1 0,-1-1 1,1 1-1,-1-1 0,1 1 0,-1 0 0,1-1 1,-1 1-1,1 0 0,0 0 0,-1-1 0,1 1 1,0 0-1,0 0 0,-1 0 0,1-1 0,0 1 1,0 0-1,0 0 0,0 0 0,0-1 0,0 1 1,0 0-1,0 0 0,1 0 0,-1-1 0,0 1 1,0 0-1,1 0 0,-1-1 0,0 1 0,1 0 1,-1-1-1,1 1 0,-1 0 0,1-1 0,-1 1 1,1 0-1,0-1 0,0 1 0,29 30 92,-27-30-93,-1 1-1,0-1 1,0 1 0,0 0 0,0 0-1,0 0 1,0 0 0,0 0-1,-1 0 1,1 0 0,-1 1 0,1-1-1,-1 1 1,0-1 0,0 1-1,0-1 1,0 1 0,-1 0 0,1-1-1,-1 1 1,1 0 0,-1-1 0,0 1-1,0 0 1,0 0 0,-1-1-1,1 1 1,-2 4 0,-2 8 11,-1 0 1,0 0-1,-1-1 0,-9 15 1,-14 39-14,28-67 8,1 0-1,-1-1 0,1 1 1,0 0-1,0-1 1,-1 1-1,1 0 1,0-1-1,0 1 0,0 0 1,0-1-1,0 1 1,-1 0-1,1-1 0,1 1 1,-1 0-1,0 0 1,0-1-1,0 1 1,0 0-1,0-1 0,1 1 1,-1 0-1,0-1 1,1 1-1,-1 0 1,0-1-1,1 1 0,-1-1 1,1 1-1,0 0 1,0-1-3,0 0 0,1 0 0,-1 0 0,1 0 0,-1 0 0,0 0 0,1 0 1,-1-1-1,0 1 0,0-1 0,1 1 0,-1-1 0,0 1 0,3-2 0,46-34-45,-47 34 54,35-31 25,-2-1 0,37-45 0,-28 29 225,-44 49-239,23-21 425,-19 25-350,-7 17-201,0-5 108,1 0 0,0-1-1,0 1 1,2 0 0,2 18-1,-2-13 19,0-17 3,-2 1 0,1 0 0,0-1 0,-1 1 0,1-1-1,-1 1 1,0-1 0,-1 1 0,1-1 0,0 1 0,-1-1 0,0 0 0,0 0-1,0 0 1,0 0 0,0 0 0,0 0 0,-1-1 0,0 1 0,1-1-1,-1 0 1,0 1 0,-6 2 0,-36 17-947,1-9-4681,18-6-5971</inkml:trace>
</inkml:ink>
</file>

<file path=ppt/ink/ink9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12:10.85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113 100 8,'6'-11'14118,"-9"19"-12066,-14 23-12,14-27-1934,1-1 1,-1 1-1,1-1 1,0 1-1,0 0 1,1 0-1,-1 0 1,1 0-1,0 0 1,-1 8-1,2-12-88,-1 1 0,1-1 0,0 1 0,0 0 0,0-1 0,0 1 0,0-1 0,0 1 0,0 0 0,0-1-1,1 1 1,-1 0 0,0-1 0,0 1 0,0-1 0,1 1 0,-1-1 0,0 1 0,1-1 0,-1 1-1,0-1 1,1 1 0,-1-1 0,1 1 0,-1-1 0,1 1 0,-1-1 0,1 0 0,-1 1 0,1-1 0,-1 0-1,1 1 1,0-1 0,21-8 1027,16-26 281,-33 30-1216,-1-1 0,0 0 0,0-1 0,0 1 0,-1-1 0,1 1 0,-2-1-1,1 0 1,0-1 0,-1 1 0,0 0 0,-1 0 0,1-1 0,-1 1 0,0-1 0,-1 0 0,0 1 0,0-1 0,0 1 0,-1-1 0,-1-8 0,1 14-95,1 1 0,0-1 0,0 1 0,-1-1 0,1 0 0,0 1 0,-1-1 0,1 1 0,-1-1 0,1 1 0,0-1 0,-1 1 0,1-1 0,-1 1 0,0 0 0,1-1 0,-1 1 0,1 0 0,-1-1 0,1 1 0,-1 0 0,0 0 0,1-1-1,-1 1 1,0 0 0,1 0 0,-1 0 0,0 0 0,0 0 0,-24 7 52,-16 22-170,25-12 58,0 2 0,1-1 0,-18 31-1,30-44 37,-1 0 0,1 1 0,1-1 0,-1 1 0,1 0 0,0 0 0,0 0 0,0 0 0,1 0 0,0 0 0,0 1 0,1-1 0,0 0 0,0 1 0,0-1 0,1 0 0,0 0 0,2 9 0,-3-13 14,1 0-1,-1 0 0,1 0 1,0-1-1,-1 1 0,1 0 1,0 0-1,0 0 1,0-1-1,1 1 0,-1 0 1,0-1-1,0 1 0,1-1 1,-1 0-1,1 1 1,0-1-1,-1 0 0,1 0 1,0 0-1,0 0 0,-1 0 1,1 0-1,0-1 0,0 1 1,0-1-1,0 1 1,0-1-1,0 0 0,0 1 1,0-1-1,0 0 0,0 0 1,0-1-1,0 1 0,0 0 1,0-1-1,0 1 1,0-1-1,0 0 0,0 1 1,0-1-1,-1 0 0,1 0 1,0 0-1,-1-1 0,3-1 1,5-3 44,-1-1 0,0-1 1,0 1-1,0-1 0,-1-1 1,-1 1-1,8-13 0,-6 8 24,-1 0-1,-1 0 0,0-1 0,4-15 0,-8 26-66,-1 0 1,0 0-1,-1-1 1,1 1-1,0 0 1,-1-1-1,0 1 1,0 0-1,0-1 1,0 1-1,0 0 1,-1-1-1,0 1 1,1 0-1,-1-1 1,-1 1-1,1 0 1,0 0-1,-1 0 1,1 0-1,-1 0 1,0 0-1,0 1 1,-3-4-1,4 5-94,-1-1 0,0 1 0,0 0 0,0 0 0,0 0 0,-1 0 0,1 0 0,0 1-1,0-1 1,-1 1 0,1-1 0,0 1 0,-1 0 0,1 0 0,0 0 0,0 0 0,-1 0 0,1 0 0,0 1 0,-5 1 0,0 0-1044,0 0 0,0 1 0,1 0 0,-1 0 1,-8 7-1,-20 14-10011</inkml:trace>
</inkml:ink>
</file>

<file path=ppt/ink/ink9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12:36.99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81 106 3841,'-3'-6'1941,"1"1"0,-1-1 1,1 0-1,0 0 0,0 0 0,0 0 0,-1-9 1,3 12-1716,1 1 1,-1-1 0,0 1-1,1-1 1,-1 1 0,1-1-1,0 1 1,0 0 0,0-1-1,0 1 1,0 0 0,1 0-1,-1 0 1,1 0 0,-1 0-1,1 0 1,0 0 0,0 0-1,0 1 1,0-1 0,3-1-1,-25 52 954,7-11-1088,-14 33 255,28-74-197,0 1-1,0-1 0,0 1 1,0-1-1,0 0 0,-1 1 1,1-1-1,-1 0 1,0 0-1,0 1 0,0-1 1,0 0-1,0 0 0,-1-4 1,0 0-143,-5-24 45,6 30-51,0 0-1,0 0 1,0 1 0,-1-1 0,1 0 0,0 0 0,0 0-1,-1 0 1,1 0 0,-1 0 0,1 1 0,-1-1-1,1 0 1,-1 0 0,1 1 0,-1-1 0,0 0-1,1 1 1,-1-1 0,0 0 0,0 1 0,1-1 0,-2 0-1,0 4-38,1 0-1,-1 0 1,1 0-1,0 0 1,0 0-1,0 1 1,0-1-1,0 5 1,0-2 10,0-4 25,0 1 0,0 0-1,0 0 1,0 0 0,1 0 0,0 0 0,-1 0 0,1 0 0,0 0 0,0 0 0,1 0 0,-1 0 0,1 0 0,-1 0 0,1 0 0,0 0 0,0 0 0,0 0 0,1-1 0,2 5 0,-1-9 18,0 0 0,0 0 0,-1-1 0,1 0 0,0 1 0,-1-1 0,0 0 1,3-4-1,-3 3-2,0-1-1,-1 0 1,0 0 0,1 0 0,-1 0 0,-1 0 0,1 0 0,-1 0 0,0 0-1,0 0 1,-2-10 0,-6-15-5552</inkml:trace>
</inkml:ink>
</file>

<file path=ppt/ink/ink9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12:38.36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1 454 8,'0'11'17587,"5"-8"-13505,-9 2-1647,11-26-1690,2 1 0,13-25 0,111-157-688,-39 64 46,-84 125-87,-8 11-8,0 0 0,-1 0-1,1 0 1,-1 0 0,0 0 0,1 0 0,-1 0-1,0 0 1,0-1 0,-1 1 0,1 0 0,1-5-1,-5 6-7,1 1-1,0-1 0,-1 1 1,1 0-1,-1 0 0,1 0 1,-1 0-1,1 1 0,-1-1 1,1 1-1,-5 1 0,-8 3-32,1 1 0,-1 0-1,1 1 1,0 1 0,-22 16-1,27-18 15,1 1-1,-1 0 1,1 1-1,0 0 1,1 0-1,0 0 1,0 1 0,1 0-1,-6 12 1,12-19 13,-1 1 0,1-1 1,-1 1-1,1-1 1,0 1-1,0 0 0,0-1 1,0 1-1,0-1 1,1 1-1,-1-1 0,1 1 1,0-1-1,0 1 1,0-1-1,0 1 0,0-1 1,0 0-1,1 0 0,-1 1 1,1-1-1,-1 0 1,1 0-1,0-1 0,0 1 1,0 0-1,0 0 1,0-1-1,3 2 0,9 7 6,0-1 0,1 0 0,16 7 0,-27-15-7,13 8-3,0 0 1,0 1-1,27 21 1,-40-27 6,0 0-1,0 0 1,0 0 0,0 0 0,-1 1 0,1 0 0,4 9-1,-7-12 2,0 1-1,0-1 1,-1 0-1,1 1 1,-1-1-1,1 1 0,-1 0 1,0-1-1,0 1 1,0-1-1,0 1 1,0-1-1,0 1 0,-1-1 1,1 1-1,-1-1 1,0 1-1,-1 2 1,1-3 3,-1 0 1,0 0-1,1 0 0,-1-1 1,0 1-1,0 0 1,0-1-1,0 0 1,0 1-1,0-1 1,-1 0-1,1 0 1,0 0-1,-1 0 1,1-1-1,0 1 1,-1 0-1,1-1 1,-1 0-1,-2 1 1,3-1-146,0 0 0,1 0 0,-1 1 1,1-1-1,-1 0 0,0 0 0,1-1 0,-1 1 1,0 0-1,1 0 0,-1-1 0,0 1 1,1-1-1,-1 1 0,1-1 0,-1 0 0,1 0 1,-1 0-1,1 0 0,0 0 0,-1 0 1,1 0-1,0 0 0,0 0 0,0 0 0,0-1 1,0 1-1,0-1 0,-1-2 0</inkml:trace>
</inkml:ink>
</file>

<file path=ppt/ink/ink9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12:39.27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102 537 3601,'-1'-10'11084,"1"9"-10784,13-16 3211,16-10-2503,-20 20-548,32-26 569,-39 31-872,0 0 0,0 0 0,0 0 0,-1 0-1,1 0 1,0-1 0,-1 1 0,0 0-1,1-1 1,-1 1 0,0-1 0,0 0-1,0 1 1,0-6 0,-3 8-94,0 0 0,-1-1 0,1 1 0,-1 1 0,1-1 0,-1 0 0,1 0 0,0 1 0,-1 0 0,1-1 0,0 1 0,-1 0 0,-2 2 0,-9 3-65,1 1 0,0 0 1,0 1-1,1 0 1,-1 1-1,2 1 0,-1 0 1,2 1-1,-1 0 1,1 0-1,1 1 0,0 0 1,1 1-1,-9 16 1,17-28 2,-1 1 1,1-1-1,-1 0 1,1 0-1,-1 0 1,1 1 0,0-1-1,-1 0 1,1 1-1,0-1 1,0 0-1,0 1 1,0-1 0,0 0-1,0 0 1,1 1-1,-1-1 1,0 0-1,1 1 1,-1-1 0,1 0-1,-1 0 1,1 0-1,-1 1 1,2 0-1,-1-1 7,1 0 0,0 1 0,-1-1-1,1 0 1,0 0 0,0 0 0,0-1-1,0 1 1,0 0 0,0-1-1,0 1 1,0-1 0,0 0 0,3 1-1,5-1 27,0 0 0,0-1 0,0 0 0,0 0 0,14-5 0,-7 1 11,1-1 1,-2-1 0,30-17 0,-42 22-10,0 0-1,0 0 1,0-1-1,0 1 1,0-1-1,-1 0 1,0 0-1,1-1 1,-1 1-1,0-1 1,0 1-1,-1-1 1,1 0-1,-1 0 1,0 0-1,0 0 1,0 0 0,-1-1-1,1 1 1,0-7-1,-2 11-30,0-1 1,0 1-1,1 0 0,-1 0 0,0 0 1,0-1-1,0 1 0,0 0 0,0 0 1,0-1-1,0 1 0,0 0 0,0 0 1,0-1-1,0 1 0,0 0 0,0 0 1,0-1-1,0 1 0,0 0 1,0 0-1,0-1 0,0 1 0,0 0 1,0 0-1,-1 0 0,1-1 0,0 1 1,0 0-1,0 0 0,0 0 0,-1-1 1,1 1-1,0 0 0,0 0 0,0 0 1,0 0-1,-1-1 0,1 1 0,0 0 1,0 0-1,-1 0 0,1 0 0,0 0 1,0 0-1,-1 0 0,1 0 0,0 0 1,0 0-1,-1 0 0,1 0 1,0 0-1,0 0 0,-1 0 0,1 0 1,0 0-1,0 0 0,0 0 0,-1 0 1,1 0-1,0 0 0,0 1 0,-1-1 1,1 0-1,0 0 0,-9 15-191,8-12 179,1 1 0,0-1 0,0 1 0,0-1-1,0 1 1,1-1 0,-1 0 0,1 1-1,0-1 1,0 0 0,0 1 0,0-1-1,1 0 1,-1 0 0,4 4 0,-4-6 10,0 1 1,1-1 0,-1 0 0,1 0-1,-1 0 1,1 0 0,-1 0-1,1 0 1,0 0 0,0-1-1,-1 1 1,1-1 0,0 1-1,0-1 1,-1 0 0,1 0-1,0 1 1,0-1 0,0 0 0,0-1-1,-1 1 1,1 0 0,0 0-1,0-1 1,0 1 0,-1-1-1,1 0 1,0 1 0,-1-1-1,4-2 1,13-7 14,-1 0 0,1-2 0,-2 0 0,0-1 0,19-18-1,66-80 79,-100 110-93,14-16 34,0-2 1,-2 1 0,0-2-1,-1 1 1,-2-2 0,12-28-1,-19 42-18,0-1-1,-1 1 1,0-1 0,0 0-1,-1 0 1,0 0 0,0 0-1,-1 0 1,0 0-1,-1 0 1,1 0 0,-2 0-1,1 0 1,-1 0 0,0 1-1,-1-1 1,1 1-1,-2-1 1,1 1 0,-1 0-1,-7-11 1,10 17-19,0 0 0,0 0 0,1 0 0,-1 0 0,0-1-1,0 2 1,0-1 0,0 0 0,0 0 0,-1 0 0,1 0 0,0 1 0,0-1 0,0 0 0,-1 1 0,1-1 0,0 1-1,-1 0 1,1-1 0,0 1 0,-1 0 0,1 0 0,-1 0 0,1 0 0,0 0 0,-3 0 0,1 1-8,1 0 0,-1 1 0,1-1 1,0 0-1,-1 1 0,1 0 1,0-1-1,0 1 0,0 0 0,0 0 1,0 0-1,-2 4 0,-4 6-17,1-1-1,1 1 0,0 1 1,-6 16-1,3-3 22,2 0 0,1 1 0,1-1 0,2 1 0,-1 53 0,4-66 5,0-1 0,1 1 0,1-1-1,0 0 1,1 0 0,0 0 0,1 0-1,1 0 1,0-1 0,1 0 0,0 0-1,1 0 1,14 19 0,-17-27 1,-1 0 1,1 0-1,0-1 0,0 1 0,0-1 1,0 0-1,1-1 0,-1 1 1,1-1-1,0 0 0,0 0 0,0 0 1,0-1-1,0 1 0,0-1 1,9 1-1,-6-2 0,0-1 0,1 0 0,-1 0 0,0 0 0,0-1 1,1 0-1,-1-1 0,-1 1 0,13-7 0,3-4 6,0-2 1,0 0-1,-1-1 1,-1-1-1,25-27 1,-41 39 0,0 0 1,-1 0-1,1-1 1,-1 1-1,0-1 1,-1 0-1,1 0 1,-1 0-1,-1-1 1,1 1 0,-1-1-1,2-10 1,-5 17-19,1 0-1,-1 0 1,0 0 0,0 0 0,0 0 0,0 0 0,0 1-1,0-1 1,0 0 0,1 0 0,-1 1 0,0-1 0,0 1-1,0-1 1,1 1 0,-1-1 0,0 1 0,0-1 0,1 1-1,-1-1 1,1 1 0,-1 0 0,0 0 0,1-1 0,-1 1-1,0 1 1,-23 22-133,16-16 116,1 2-1,0-1 0,1 1 0,0 0 1,1 0-1,-6 16 0,10-23 23,0 0 0,0-1 0,0 1 0,1 0 0,-1 0 0,1 0 1,0 0-1,0 0 0,0 0 0,0-1 0,0 1 0,1 0 0,1 5 0,-1-6 0,0 0-1,0-1 1,0 1-1,0-1 1,0 1-1,1-1 1,-1 1-1,1-1 1,-1 0-1,1 0 1,-1 1-1,1-1 1,0 0 0,-1-1-1,1 1 1,0 0-1,0 0 1,0-1-1,0 1 1,0-1-1,0 0 1,-1 1-1,3-1 1,9 1-6,-1-1-1,0-1 1,1 0 0,-1 0 0,0-1-1,0-1 1,0 0 0,0-1 0,22-9-1,-11 2 39,0 0 0,-1-2 0,36-27 0,-48 33 3,44-39 63,-50 42-66,0 0 0,0 0 0,0 0 0,-1-1 0,0 1 0,0-1 0,0 0 0,0 0 1,3-9-1,-8 11 424,-5 12-528,-7 16-115,12-18 186,2 0 0,-1 0 1,1 0-1,0 0 0,0 0 0,1 0 0,0 0 0,0 0 1,1 0-1,4 13 0,-3-13-12,-1 1 0,0 0-1,0 0 1,-1 0 0,0 0 0,-1 1-1,0 7 1,-1-13 29,0 1 1,0-1-1,0 0 0,-1 0 0,1 0 1,-1 0-1,0 0 0,0 0 0,0-1 0,0 1 1,0 0-1,-1-1 0,1 0 0,-1 0 1,1 1-1,-1-2 0,0 1 0,0 0 0,0 0 1,0-1-1,0 0 0,0 0 0,-1 1 1,1-2-1,0 1 0,-1 0 0,-4 0 0,2-1-518,0 1-1,0 0 0,0-1 1,-1 0-1,1-1 0,-10-1 1,-7-6-4937,6-5-3489</inkml:trace>
</inkml:ink>
</file>

<file path=ppt/ink/ink9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12:39.61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213 69 15331,'5'-12'1805,"-2"7"-917,0-1 0,-1 0 0,1 0-1,-1 0 1,-1 0 0,1 0 0,0-9 0,-5 93-313,-3 1 0,-3-1 0,-28 107 0,-85 225-252,109-371-546,-22 73 633,32-98-1177,0 0 0,1 0-1,0 0 1,1 1 0,2 25 0,-1-40 584,0 0-1,0 1 1,0-1-1,0 0 1,0 0-1,0 1 1,0-1-1,0 0 1</inkml:trace>
</inkml:ink>
</file>

<file path=ppt/ink/ink9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12:40.69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88 454 4857,'43'-30'10077,"1"-8"-4905,-40 34-4888,0 0-1,0 0 0,0 0 0,-1 0 1,0 0-1,1-1 0,-2 0 1,1 1-1,-1-1 0,1 0 0,-1 0 1,-1 0-1,1-1 0,-1 1 1,0 0-1,0-1 0,0-8 0,-1 13-247,0 0 0,0 0 0,0 0 0,0 0-1,0 0 1,-1 0 0,1 0 0,0 0 0,-1 0-1,1 0 1,0 1 0,-1-1 0,1 0 0,-1 0-1,0 0 1,1 1 0,-1-1 0,1 0-1,-1 1 1,0-1 0,0 1 0,1-1 0,-1 1-1,0-1 1,0 1 0,0-1 0,-1 1 0,0-1-17,-1 1 0,1-1 1,-1 1-1,1 0 1,-1 0-1,1 0 0,-1 0 1,0 1-1,1-1 1,-3 2-1,-6 1-62,1 0 1,0 1-1,-18 11 1,16-8 36,1 1 0,0 1-1,0 0 1,0 0 0,1 1 0,-9 11-1,16-17-3,0 0-1,0 0 1,0 0-1,0 0 1,1 0-1,0 0 1,0 1-1,0-1 1,0 1-1,1 0 1,-1-1-1,1 1 1,1 0-1,-1 0 1,0 0-1,1 0 1,0 0-1,1-1 1,-1 1-1,2 9 1,-1-13-4,-1 0 1,0 0-1,1 0 0,-1 0 1,1 0-1,-1 0 1,1-1-1,-1 1 0,1 0 1,0 0-1,-1 0 1,1-1-1,0 1 0,0 0 1,0-1-1,-1 1 1,1 0-1,0-1 0,0 1 1,0-1-1,0 0 1,0 1-1,0-1 0,0 0 1,0 1-1,2-1 1,0 0-3,0 0 0,0 0 0,0-1 0,0 1 1,0-1-1,0 0 0,0 0 0,0 0 0,4-2 1,4-3-23,0 0 0,-1 0-1,16-13 1,-13 7 44,-1 0-1,-1-1 0,0 0 0,-1-1 1,0 0-1,-1-1 0,0 0 0,-2 0 1,0-1-1,0 1 0,5-23 0,-7 19 71,0 0-1,-1 0 0,-1-1 1,-1 1-1,-1-1 0,-1 0 1,0 1-1,-2-1 0,-5-30 1,-6 22 303,3 26-222,0 16-176,4 4 6,0 0-1,1 0 1,1 0-1,1 1 1,1 0-1,0-1 1,2 1 0,1 20-1,1-7-21,2-1-1,1 1 1,19 61-1,-23-88 11,1 0-1,0 1 1,0-1-1,0 0 1,1 0-1,0 0 1,0 0-1,0 0 1,0-1-1,1 1 1,0-1-1,0 0 1,0 0-1,0-1 1,1 1-1,0-1 0,-1 0 1,1 0-1,0 0 1,0-1-1,1 0 1,-1 0-1,0 0 1,1-1-1,-1 1 1,1-1-1,0-1 1,-1 1-1,1-1 1,0 0-1,-1 0 1,1-1-1,0 1 1,-1-1-1,1 0 1,5-3-1,3 0-1,-1 0-1,1-1 1,-1-1 0,-1 0-1,1-1 1,-1 0 0,16-13-1,-23 17 41,1-1 1,-1 0-1,-1-1 0,1 1 0,-1-1 0,1 0 0,-1 0 0,-1 0 0,1-1 1,-1 1-1,0-1 0,0 0 0,-1 0 0,1 0 0,-1 0 0,-1 0 1,1-1-1,0-8 0,-2 14-5,0 0 0,0 1 0,0-1 1,0 0-1,0 0 0,0 0 0,0 0 1,-1 0-1,1 0 0,0 1 0,0-1 0,-1 0 1,1 0-1,-1 0 0,1 1 0,-1-1 0,1 0 1,-1 0-1,1 1 0,-1-1 0,0 1 1,1-1-1,-1 0 0,0 1 0,1-1 0,-1 1 1,0 0-1,-1-1 0,0 0-2,0 1-1,0-1 1,-1 1-1,1 0 0,0 0 1,0 0-1,-1 0 1,1 0-1,0 1 1,0-1-1,-3 1 1,-1 1-11,1-1 0,0 1 0,0 0 1,0 0-1,0 1 0,0 0 0,1 0 0,-1 0 1,-4 4-1,7-4-4,-1 1 0,1-1 0,0 0 0,1 1 0,-1 0 0,1-1 1,-1 1-1,1 0 0,0 0 0,0 0 0,1 0 0,-1-1 0,1 1 0,0 0 0,0 0 1,1 7-1,-1-10-4,1 1 1,-1-1 0,0 1-1,1 0 1,-1-1 0,1 1 0,0-1-1,-1 1 1,1-1 0,0 1-1,0-1 1,0 0 0,0 1-1,0-1 1,0 0 0,0 0-1,1 0 1,-1 0 0,0 0 0,1 0-1,-1 0 1,0 0 0,1-1-1,-1 1 1,1 0 0,-1-1-1,1 1 1,0-1 0,-1 0-1,1 1 1,0-1 0,-1 0 0,1 0-1,-1 0 1,1 0 0,0-1-1,-1 1 1,1 0 0,0-1-1,-1 1 1,3-2 0,2 0 21,1 0-1,-1 0 1,0-1 0,0 0 0,-1 0 0,1-1 0,-1 0 0,1 0-1,-1 0 1,0 0 0,-1-1 0,1 0 0,4-7 0,-8 14-13,0-1 0,0 0 0,-1 1 0,1-1 0,0 1 0,1-1 0,-1 0-1,0 0 1,0 0 0,0 0 0,1 0 0,-1 0 0,1 0 0,-1 0 0,1 0 0,-1 0 0,1-1 0,1 1 0,37 17 43,-30-16-25,0-1-1,0 0 1,-1 0-1,1-1 1,0 0-1,0-1 1,0 0-1,0-1 1,0 0-1,-1 0 1,1-1-1,-1 0 0,0-1 1,13-7-1,-8 3 46,0 0-1,-1-2 1,0 0-1,0 0 1,-1-1-1,-1 0 1,0-1-1,10-14 1,-13 16 203,-8 9-178,5 26-292,2-10 192,-7-13 26,1 0 1,0 0 0,0 0-1,0 0 1,0 0 0,1 0-1,-1 0 1,0 0 0,1 0-1,0 0 1,-1 0 0,4 1-1,-3-2 3,-1-1-1,1 0 0,0 0 0,0 0 0,0 0 0,0 0 0,0 0 1,0 0-1,-1-1 0,1 1 0,0-1 0,0 1 0,0-1 1,-1 0-1,1 0 0,0 0 0,-1 0 0,1 0 0,-1 0 0,2-1 1,9-5 38,0 0 0,-1-1 0,0 0 0,0 0 0,-1-1 0,0-1 0,0 0 0,-1 0 0,7-12 0,-18 32-77,0 0-1,0 0 0,1 0 0,0 0 0,1 0 0,0 1 1,1-1-1,2 16 0,0 4 23,1 26 6,1 12-10,-7 129 1,1-178 14,-2-1-1,0 1 1,-1-1-1,0 0 1,-2 0-1,0-1 1,-1 1-1,-1-1 1,0-1-1,-1 0 1,-21 28-1,26-39 18,1-1-1,0 0 0,-1-1 1,0 1-1,0-1 0,0 1 1,0-1-1,-1 0 0,1-1 1,-1 1-1,1-1 0,-1 0 1,0 0-1,0 0 0,0-1 1,0 1-1,-1-1 0,1-1 1,-9 1-1,9-2 21,0 0 1,-1 0-1,1 0 0,0-1 0,0 0 1,0 0-1,0-1 0,1 1 1,-1-1-1,0 0 0,1 0 0,0-1 1,0 1-1,0-1 0,0 0 1,1 0-1,-1 0 0,1-1 0,-3-5 1,1 3-27,1 0 1,0 0 0,0-1-1,0 0 1,1 0-1,1 0 1,-1 0 0,1 0-1,0-1 1,1 1 0,0-1-1,1 1 1,-1-1 0,2-9-1,1 5-4,1 0-1,0 0 1,0 0-1,1 0 1,1 0-1,0 1 1,1 0 0,9-14-1,6-5-185,2 0 0,0 2 1,2 1-1,2 1 0,42-34 0,-35 36-353,18-15-702,-28 8-2478,-24 32 3517,0 0 0,0-1 0,0 1 0,0-1 0,1 1 0,-1 0 1,0-1-1,0 1 0,0-1 0,0 1 0,0 0 0,-1-1 0,1 1 0,0-1 0,0 1 0,0 0 0,0-1 0,0 1 0,0-1 1,-1 1-1,1 0 0,0-1 0,0 1 0,-1 0 0,1-1 0,0 1 0,0 0 0,-1-1 0,1 1 0,0 0 0,-1 0 0,1 0 1,0-1-1,-1 1 0,1 0 0,-1 0 0,1 0 0,0 0 0,-1-1 0,-18-2-8513,3 5 2945</inkml:trace>
</inkml:ink>
</file>

<file path=ppt/ink/ink9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12:16.00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121 85 3833,'6'-14'2931,"-3"5"-1624,0 1 0,1 0 0,0 0 0,10-13 1,5 5 5270,-21 19-6473,1 0 1,-1 0-1,1 0 1,0 1-1,0-1 1,0 0-1,0 1 1,0-1-1,1 1 1,0-1-1,0 1 1,0-1-1,0 4 1,-1 2 90,-8 45 138,-3 0 0,-30 86 0,7-29-70,-11 80 500,29-108-6050,17-77 1331,19-16-10377</inkml:trace>
</inkml:ink>
</file>

<file path=ppt/ink/ink9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12:16.37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93 42 5065,'16'-41'16645,"-24"99"-17104,6-2 759,-2 0-1,-16 73 1,-36 110 593,56-239-891,-5 20-41,-8 34 414,13-20-3097</inkml:trace>
</inkml:ink>
</file>

<file path=ppt/ink/ink9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12:16.73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37 156 12843,'-37'6'11298,"50"-14"-11259,1 0 1,-1 1-1,1 1 0,1 0 0,-1 1 1,20-4-1,-1-2-15,69-16-1437,1 4 0,134-13 0,-133 22 297,-96 12-2519</inkml:trace>
  <inkml:trace contextRef="#ctx0" brushRef="#br0" timeOffset="1">150 281 11698,'72'-3'10087,"57"-10"-9156,-4 0-1005,-111 12-218,111-13 146,-84 5-3135,0-4-4056,-20 5-3425</inkml:trace>
</inkml:ink>
</file>

<file path=ppt/ink/ink9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12:17.66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9 275 16532,'-1'-1'175,"0"0"1,1 0 0,-1 0 0,0 0 0,0 0 0,1-1 0,-1 1 0,1 0 0,-1 0 0,1-1 0,0 1-1,-1 0 1,1 0 0,0-1 0,0 1 0,0 0 0,0-1 0,0 1 0,0 0 0,0-1 0,0 1 0,1 0-1,-1-1 1,0 1 0,1 0 0,-1 0 0,1-1 0,-1 1 0,1 0 0,1-2 0,-1 3-155,1-1 1,-1 0-1,0 0 0,1 0 1,-1 1-1,1-1 1,-1 1-1,1-1 1,-1 1-1,1-1 1,0 1-1,-1 0 0,1 0 1,-1 0-1,1 0 1,0 0-1,-1 0 1,1 1-1,-1-1 1,1 0-1,-1 1 0,1-1 1,-1 1-1,1 0 1,2 1-1,-2-1-17,0 0 0,-1 1 0,1 0 1,0-1-1,0 1 0,-1 0 0,1 0 0,-1 0 0,1 0 0,-1 0 0,0 0 0,0 0 1,0 1-1,0-1 0,0 0 0,-1 1 0,1-1 0,-1 0 0,1 1 0,-1-1 0,0 1 1,0-1-1,0 1 0,-1 2 0,1-2 18,0-1 0,0 0 0,0 1 0,0-1 0,-1 1 0,1-1 0,-1 0-1,0 1 1,0-1 0,1 0 0,-1 0 0,-1 1 0,1-1 0,0 0 0,-1 0 0,1 0 0,-1-1 0,1 1 0,-1 0 0,0-1 0,0 1 0,0 0 0,-3 1 0,5-3 83,22-19 1546,11-19-1688,24-27-23,-52 60 37,0 1-1,0-1 1,1 1 0,-1 0 0,1 1-1,0-1 1,0 1 0,0 0 0,11-3 0,-15 6 12,-1 0 1,0 0-1,1 0 1,-1 0-1,1 0 1,-1 0-1,0 1 0,1-1 1,-1 0-1,0 1 1,1-1-1,-1 1 1,0-1-1,0 1 1,1 0-1,-1 0 1,0-1-1,0 1 1,0 0-1,0 0 1,0 0-1,0 0 1,0 0-1,0 0 1,-1 1-1,1-1 1,0 0-1,-1 0 1,1 1-1,-1-1 1,1 0-1,-1 1 1,1 1-1,12 56-416,-10-43 378,-2-10 60,0 0-1,1-1 1,0 1 0,0 0-1,0-1 1,0 1-1,1-1 1,0 0 0,0 0-1,1 0 1,-1 0-1,6 4 1,-6-6-3,0-1 1,0 0-1,0 0 0,0 0 0,0-1 1,0 1-1,1-1 0,-1 0 1,1 0-1,-1 0 0,1 0 0,-1 0 1,1-1-1,0 1 0,-1-1 1,1 0-1,0-1 0,-1 1 0,1 0 1,-1-1-1,5-1 0,8-2 43,0-1-1,0-1 1,0 0-1,-1-1 1,0-1 0,18-13-1,-26 18-16,-1-2-1,0 1 0,-1-1 1,1 1-1,-1-1 1,0-1-1,0 1 1,0-1-1,-1 0 1,0 0-1,0 0 1,-1-1-1,1 1 1,-1-1-1,-1 0 1,4-13-1,-6 19-30,1 0 1,-1-1-1,0 1 0,0-1 1,0 0-1,0 1 0,0-1 1,0 1-1,0-1 1,0 1-1,0-1 0,-1 1 1,1 0-1,-1-1 0,1 1 1,-1-1-1,0 1 0,1 0 1,-1-1-1,0 1 0,0 0 1,0 0-1,0 0 1,0-1-1,0 1 0,0 0 1,-1 1-1,1-1 0,0 0 1,0 0-1,-1 0 0,1 1 1,-1-1-1,1 1 0,0-1 1,-1 1-1,1-1 1,-1 1-1,1 0 0,-1 0 1,1 0-1,-1 0 0,1 0 1,-1 0-1,-1 0 0,-2 1-31,1-1-1,-1 1 0,1 0 1,-1 0-1,1 1 0,-1-1 0,1 1 1,0 0-1,0 0 0,0 0 1,0 1-1,0-1 0,1 1 1,-5 3-1,5-2 12,0 0-1,0-1 1,0 1-1,1 0 1,-1 0 0,1 0-1,0 1 1,0-1-1,0 0 1,1 1 0,-1 0-1,1-1 1,0 1-1,1 0 1,-1-1 0,1 1-1,0 0 1,0 0 0,0-1-1,1 1 1,-1 0-1,1 0 1,3 7 0,-2-9 4,0 1 1,0-1 0,0 1 0,0-1 0,1 0-1,0 0 1,-1 0 0,1 0 0,0 0 0,0-1 0,1 0-1,-1 1 1,0-1 0,1 0 0,-1-1 0,1 1-1,0 0 1,0-1 0,-1 0 0,1 0 0,0 0-1,0-1 1,0 1 0,0-1 0,0 0 0,0 0 0,0 0-1,6-2 1,8 0 21,-1-1-1,0 0 1,0-1 0,-1-1-1,1-1 1,-1-1-1,0 0 1,-1-1 0,0 0-1,0-1 1,0-1 0,-1 0-1,-1-1 1,19-20-1,-32 46-193,1-1 0,1 1 0,1-1 0,6 24 0,-1-42 349,-1-1-1,1 1 1,-1-1 0,8-8 0,6-7-87,29-24 16,-48 42-104,1 0 0,0 0-1,-1 1 1,1-1 0,0 0 0,0 1 0,0 0 0,0 0 0,0 0 0,0 0-1,0 0 1,1 0 0,-1 1 0,0 0 0,4 0 0,-5 0-15,0 1 0,0 0 1,1 0-1,-1 0 0,0 0 0,0 0 1,0 0-1,0 1 0,0-1 0,-1 1 1,1-1-1,0 1 0,-1 0 0,1 0 1,1 3-1,21 37-209,-8-13 179,-14-26 72,0 0 1,-1 0-1,1 0 0,0-1 1,0 1-1,1-1 0,-1 0 0,0 0 1,1 0-1,-1 0 0,1 0 1,0 0-1,0 0 0,0-1 1,0 0-1,0 1 0,0-1 1,0 0-1,0-1 0,0 1 1,0 0-1,0-1 0,1 0 0,-1 0 1,0 0-1,0 0 0,1 0 1,-1-1-1,0 1 0,0-1 1,0 0-1,0 0 0,0 0 1,0 0-1,0-1 0,0 1 1,0-1-1,5-3 0,17-10 92,1-2 0,-2 0 0,0-1 0,-1-2-1,-2 0 1,1-2 0,-2 0 0,18-27 0,-35 45-52,-1 0 0,0 0 0,1 0 1,-1-1-1,-1 1 0,1-1 0,-1 0 0,0 1 0,0-1 0,0 0 0,0 0 1,-1 0-1,0 0 0,0 1 0,0-1 0,-1 0 0,0 0 0,1 0 1,-3-5-1,1 8-103,1-1 0,-1 1 0,1-1 0,-1 1 0,0 0 0,0 0 0,0-1 0,0 2 0,0-1 0,-1 0 0,1 0 0,-1 1 0,1-1 0,-1 1 0,1 0 0,-1 0 0,0 0 0,0 0 0,1 0 0,-1 0 0,0 1 0,0 0 0,0-1 0,0 1 0,0 0 0,0 0 0,0 1 0,1-1 0,-1 1 0,0-1 0,0 1 0,-4 1 0,1 0-802,0 0 0,0 0 1,0 0-1,1 1 0,-11 5 0,-9 14-9843,13-7 2033</inkml:trace>
</inkml:ink>
</file>

<file path=ppt/ink/ink9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12:18.80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219 92 11162,'7'-24'5051,"-5"17"-832,-1 23-2700,-1-7-1808,2-1 1772,1-22-444,-2-27-527,-2 39-515,1 0 0,0 0 1,-1 1-1,0-1 0,1 0 0,-1 0 1,0 0-1,0 1 0,0-1 0,0 0 1,0 1-1,0-1 0,0 1 0,-1-1 0,1 1 1,-1 0-1,1 0 0,-1-1 0,1 1 1,-1 0-1,0 0 0,1 0 0,-1 1 1,0-1-1,0 0 0,0 1 0,0-1 1,0 1-1,1 0 0,-1-1 0,0 1 1,0 0-1,0 0 0,0 0 0,0 0 0,0 1 1,0-1-1,0 1 0,0-1 0,0 1 1,1-1-1,-1 1 0,0 0 0,0 0 1,1 0-1,-1 0 0,0 0 0,-2 3 1,-6 4-59,0 0 0,0 1 0,1 0 0,1 1 1,-15 19-1,8-7 39,1 0 1,1 1-1,-16 40 1,26-55 13,0 1 0,0-1 0,1 0 1,0 1-1,1-1 0,-1 1 0,2-1 1,-1 1-1,1-1 0,0 1 0,1 0 0,0-1 1,0 1-1,6 16 0,-6-22 2,1 0 1,-1 0-1,1 0 0,0 0 0,0-1 0,0 1 1,0 0-1,0-1 0,0 1 0,1-1 0,-1 0 1,1 0-1,0 0 0,0 0 0,0 0 0,0-1 1,0 1-1,3 0 0,0 0 5,0-1-1,0 0 1,0 0 0,0 0-1,0-1 1,0 0-1,0 0 1,0-1 0,9-1-1,5-3 13,-1-1-1,0 0 1,0-1-1,-1-1 0,19-12 1,-7 2 40,-1-1 1,-1-2 0,0 0-1,-2-2 1,-1-1 0,42-52-1,-51 42 250,-16 21-129,-1 13-180,1 0 0,-1 0 0,0 0-1,1 0 1,-1 0 0,0 0 0,0 0 0,1 0 0,-1 0 0,0 0-1,1 1 1,-1-1 0,0 0 0,1 0 0,-1 1 0,1-1 0,-1 1-1,0-1 1,1 0 0,-1 1 0,1-1 0,-1 1 0,0 0 0,-3 3-22,0 0 1,1 0 0,-1 0 0,1 1 0,0-1-1,0 1 1,0 0 0,0 0 0,1 0 0,0 0-1,0 0 1,0 0 0,1 1 0,0-1 0,0 1-1,0-1 1,1 1 0,0 9 0,0-12 30,0 0 0,0 1 1,0-1-1,1 0 0,0 0 1,-1 0-1,1 0 0,0 0 0,0 0 1,1 0-1,-1-1 0,1 1 1,-1 0-1,1-1 0,0 1 1,0-1-1,0 1 0,0-1 0,0 0 1,1 0-1,-1 0 0,1 0 1,-1-1-1,1 1 0,0-1 0,0 1 1,0-1-1,0 0 0,-1 0 1,1 0-1,1 0 0,-1-1 1,0 1-1,4-1 0,-1 0 19,1-1 0,0 0 0,-1 0 0,0-1-1,1 0 1,-1 0 0,0 0 0,0-1 0,0 0 0,0 0 0,-1-1-1,1 1 1,-1-1 0,5-5 0,2-1 51,0-1 0,-1 0 0,0-1 0,15-22 1,-24 31 2,4-6-34,-7 13-320,-8 22-149,4-6 415,1 0 1,1 1-1,1 0 1,1-1-1,2 26 0,-1-41 16,1 1 0,0-1 1,0 1-1,0-1 0,1 0 0,0 0 0,0 0 0,0 0 0,1 0 0,-1 0 0,5 5 0,-5-8 3,0 0 1,0 1-1,1-1 0,-1 0 0,1 0 1,0 0-1,0-1 0,-1 1 1,1-1-1,0 0 0,0 1 1,1-1-1,-1 0 0,0-1 1,0 1-1,0-1 0,1 1 1,-1-1-1,0 0 0,4 0 0,2-1 25,0-1 0,-1 0 0,0 0 0,1 0 0,-1-1 0,0 0 0,0-1 0,-1 0 0,1 0 0,-1-1 0,1 0-1,-2 0 1,10-9 0,1-2 30,0-1-1,-2 0 0,23-34 1,-30 38-15,-1 0 1,-1 0-1,9-25 1,6-13 414,-23 54-493,1 0 0,0 0-1,0 0 1,0 0 0,0 0-1,1 0 1,-1 0-1,1 1 1,0-1 0,0 0-1,0 0 1,0 1-1,1-1 1,-1 0 0,1 0-1,0 0 1,0 0 0,0 0-1,0 0 1,0 0-1,3 4 1,4 5 42,0 0 1,1 0-1,18 18 0,-20-23-15,0 0-1,0 1 1,0 0-1,-1 1 1,0 0-1,8 18 1,-13-26 8,0 1 0,-1 0 0,1 0 1,-1-1-1,0 1 0,1 0 1,-1 0-1,0-1 0,0 1 1,0 0-1,0 0 0,0-1 0,-1 1 1,1 0-1,-1 0 0,1-1 1,-1 1-1,1 0 0,-1-1 0,0 1 1,0-1-1,0 1 0,0-1 1,0 1-1,0-1 0,0 0 0,-1 1 1,1-1-1,0 0 0,-1 0 1,1 0-1,-1 0 0,-1 1 0,-9 8 39,-1 2-33,2 0 29,-1-1 0,0-1 1,-1 0-1,-18 10 0,31-21 24,1 0 0,-1 0-1,0 0 1,0 0 0,1 1 0,-1-1 0,0 0 0,0 0 0,0 0 0,0 0 0,0 0 0,0 0 0,0 0-1,-1 0 1,1 0 0,0 0 0,0 1 0,-1-1 0,1 0 0,-1 0 0,1 0 0,0 0 0,-1 1 0,0-1-1,1 0 1,-2 0 0,-17-24-133,-2 18-463,-13-5 1452,24 3-5529</inkml:trace>
</inkml:ink>
</file>

<file path=ppt/ink/ink9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12:19.16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57 68 14915,'0'-1'176,"0"-7"1078,0 1 0,0-1 0,-1 0 1,0 0-1,0 1 0,-4-13 0,-6 80-561,-1 27-692,-12 125 271,23-182-381,1-1-1,1 1 1,1 0 0,2-1-1,8 31 1,-9-51-261,-16-37-23432</inkml:trace>
</inkml:ink>
</file>

<file path=ppt/ink/ink9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12:20.59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60 314 8,'-14'-1'5776,"10"2"-4726,1-1-1,0 0 0,-1 0 0,1 0 1,-1-1-1,1 1 0,0-1 1,-1 0-1,1 0 0,0 0 1,-4-2-1,6 2-904,1 0 1,0 0-1,0 0 0,0 0 1,0 0-1,0 0 1,0 0-1,0 0 0,0 0 1,0 0-1,0 0 0,1 0 1,-1 0-1,0 0 1,1 1-1,-1-1 0,1 0 1,-1 0-1,1 0 1,-1 0-1,1 1 0,-1-1 1,1 0-1,0 1 0,-1-1 1,1 0-1,0 1 1,0-1-1,0 1 0,-1-1 1,2 0-1,30-19-383,-28 18 484,44-22-184,1 2 0,0 3 0,1 2 1,69-15-1,-61 17-44,-56 14-20,1 0 1,0 1-1,0-1 1,0 1-1,0-1 0,0 1 1,0 0-1,0 0 1,0 1-1,0-1 0,5 1 1,-7 0-1,0-1 0,0 1-1,1 0 1,-1-1 0,0 1 0,0 0 0,-1-1 0,1 1 0,0 0 0,0 0 0,0 0-1,0 0 1,-1 0 0,1 0 0,0 0 0,-1 0 0,1 0 0,-1 0 0,1 0 0,-1 2-1,1 4-7,0 1-1,-1-1 1,1 1-1,-2-1 1,1 0-1,-1 1 0,-3 10 1,0 7 5,3-24 8,1 1 1,0-1 0,-1 0-1,1 1 1,0-1 0,0 0-1,0 1 1,0-1 0,0 1-1,0-1 1,0 0 0,0 1-1,0-1 1,1 0 0,-1 1-1,1-1 1,-1 0 0,1 1-1,-1-1 1,1 0 0,0 0-1,-1 0 1,1 1 0,0-1-1,1 1 1,0-2 11,-1 0-1,0 0 1,1 0 0,-1 0-1,1 0 1,-1 0 0,0 0-1,1-1 1,-1 1-1,0 0 1,1-1 0,-1 1-1,0-1 1,0 0 0,1 1-1,-1-1 1,0 0 0,0 0-1,2-1 1,5-5 63,-1 1 1,1-1-1,-1-1 1,0 0-1,9-14 0,-13 18-40,-1-1 0,0 1 0,0 0 0,0-1 0,-1 1 0,0-1 0,0 0 0,0 1 0,0-1 0,-1 0 0,1 0 0,-1 1 0,-1-1-1,0-5 1,1 7-44,-1 1-1,0-1 0,0 1 0,0-1 0,0 1 0,-1 0 0,1 0 0,-1-1 0,1 1 1,-1 0-1,0 0 0,0 1 0,0-1 0,0 0 0,0 0 0,0 1 0,0 0 0,-1-1 1,1 1-1,0 0 0,-1 0 0,1 0 0,-1 0 0,1 1 0,-1-1 0,0 1 0,-3-1 1,-1 1-18,1 0 0,-1 1 1,1 0-1,-1 0 0,1 0 1,-1 1-1,1 0 0,0 0 1,0 0-1,0 1 0,0 0 1,-7 6-1,10-8 15,1 1-1,0-1 1,0 1 0,0 0-1,0 0 1,0 0 0,0 0-1,0 0 1,1 0 0,-1 0-1,1 1 1,0-1 0,-2 6-1,2-7 2,1 1-1,0 0 0,0-1 1,0 1-1,0 0 0,0 0 1,0-1-1,1 1 0,-1 0 1,0-1-1,1 1 0,0 0 1,-1-1-1,1 1 0,0-1 1,0 1-1,0-1 0,0 1 1,0-1-1,0 0 0,0 0 1,0 1-1,0-1 0,2 1 1,0 1 9,0-1-1,0 1 1,1-1 0,-1 0 0,0 0 0,1 0 0,0 0 0,-1-1-1,1 0 1,0 0 0,0 0 0,-1 0 0,1 0 0,0-1-1,0 1 1,5-1 0,3-1 17,0-1 0,0 0 0,22-7 0,-28 7-21,1-1-1,1 1 0,-1 1 1,0-1-1,0 1 0,1 0 1,-1 1-1,0 0 0,1 0 0,-1 0 1,1 1-1,11 3 0,-18-4-1,0 1-1,1 0 0,-1-1 0,0 1 1,0 0-1,0 0 0,1-1 1,-1 1-1,0 0 0,0 0 0,0 0 1,-1 0-1,1 1 0,0-1 0,0 0 1,0 0-1,-1 0 0,1 1 0,-1-1 1,1 0-1,-1 1 0,0-1 0,1 0 1,-1 1-1,0-1 0,0 1 1,0-1-1,0 3 0,-10 39 136,9-40-96,4-8 88,0-1 0,1 1 0,0-1-1,0 1 1,0 0 0,0 0 0,1 1 0,-1 0 0,7-5 0,54-38-258,-64 46 126,0 0 0,-1 0 0,1 0 0,0 0 1,0 0-1,1 1 0,-1-1 0,0 0 0,0 1 1,0-1-1,0 1 0,1-1 0,-1 1 0,0 0 1,0-1-1,1 1 0,-1 0 0,0 0 0,1 0 1,-1 0-1,0 0 0,0 0 0,1 0 0,-1 0 1,0 1-1,1-1 0,-1 0 0,0 1 0,0-1 1,0 1-1,1 0 0,-1-1 0,0 1 1,2 1-1,-1 2-24,1 1 0,-1 0 0,0-1 0,0 1 1,-1 0-1,1 0 0,1 9 0,-2-9 69,-1-2-30,1 0 0,0 1 0,0-1 1,0 0-1,0 0 0,0 0 0,1 0 0,0 0 1,-1 0-1,1 0 0,0-1 0,0 1 0,1 0 1,-1-1-1,0 0 0,4 3 0,-4-4-3,0 0 0,0 0-1,1 0 1,-1 0 0,1-1 0,-1 1-1,0-1 1,1 1 0,-1-1 0,1 0 0,-1 0-1,1 0 1,-1 0 0,1 0 0,-1-1-1,1 1 1,2-2 0,3-1 13,0 0 1,0 0-1,-1-1 1,1-1-1,-1 1 1,0-1 0,0-1-1,0 1 1,-1-1-1,11-13 1,-12 22-60,0 0 1,0 0-1,0-1 1,0 0 0,0 1-1,0-2 1,1 1-1,-1-1 1,0 0 0,1 0-1,-1 0 1,12-1-1,-1-3 107,1 0 0,-1-1 0,0-1 0,0-1 0,-1-1 0,1 0 0,-1 0 0,-1-2-1,0 0 1,0 0 0,0-1 0,14-16 0,-26 24-28,0-1 0,0 1 0,0-1-1,0 1 1,-1-1 0,0 1 0,1-1 0,-1 0 0,0 0 0,0 0-1,0 0 1,-1 0 0,1 0 0,-1 0 0,0 0 0,0 0-1,0 0 1,0-5 0,-1 7-24,1 1 1,0-1-1,0 0 0,-1 0 1,1 0-1,0 0 0,-1 0 1,1 0-1,-1 1 0,0-1 1,1 0-1,-1 0 0,1 1 1,-1-1-1,0 0 0,0 1 1,1-1-1,-1 1 0,0-1 1,0 1-1,0-1 0,-1 0 1,0 1-20,0 0 0,0-1 0,0 1 0,-1 0 0,1 0 0,0 1 0,0-1 0,0 0 0,0 1 0,0-1 0,0 1 0,0 0 0,0 0 0,0-1 0,-1 3 0,-5 1-14,1 0 0,0 1 0,1 0 0,-1 0 0,1 0 1,0 1-1,0 0 0,1 0 0,0 1 0,0 0 0,0 0 0,1 0 1,-5 12-1,7-15 14,0-1 0,1 1-1,0 0 1,0 0 0,0 0 0,0 0 0,0 0 0,1 0 0,0 1 0,0-1-1,0 0 1,0 0 0,1 0 0,0 0 0,0 0 0,0 0 0,0 0 0,0 0 0,1 0-1,0 0 1,0-1 0,0 1 0,0-1 0,0 1 0,1-1 0,-1 0 0,1 0 0,0 0-1,4 3 1,-2-3-1,0 0-1,0-1 0,0 1 1,0-1-1,0 0 0,1-1 1,-1 1-1,1-1 0,-1 0 1,1 0-1,-1-1 0,1 0 1,0 0-1,-1 0 0,1-1 1,9-2-1,7-1 19,-1-1 0,40-15 0,-37 10 23,0 0-1,-1-2 1,0-1-1,41-29 1,-59 38-11,1 0 0,-1 0 0,0 0 0,-1-1 1,1 0-1,-1 0 0,0 0 0,0 0 0,-1-1 0,1 1 1,-1-1-1,0 0 0,-1 0 0,0 0 0,1 0 0,-2-1 1,1 1-1,-1-1 0,0 1 0,0-1 0,-1 1 0,0-1 1,0 1-1,-1-1 0,-1-6 0,2 12-20,0 0 0,0 1 0,0-1 0,0 0-1,0 1 1,0-1 0,-1 0 0,1 1 0,0-1 0,-1 0-1,1 1 1,0-1 0,-1 0 0,1 1 0,-1-1 0,1 1-1,0-1 1,-1 1 0,0-1 0,1 1 0,-1-1 0,1 1-1,-1 0 1,1-1 0,-1 1 0,0 0 0,1-1 0,-1 1-1,0 0 1,-1 0 0,-18 11-180,-9 31-49,28-39 222,-1 0 0,1 1 0,0-1 1,0 1-1,0-1 0,0 1 0,1-1 1,0 1-1,-1 0 0,1-1 0,1 1 1,-1-1-1,0 1 0,1 0 0,0-1 0,0 1 1,0-1-1,0 1 0,0-1 0,1 0 1,-1 1-1,1-1 0,0 0 0,0 0 1,0 0-1,1-1 0,-1 1 0,1 0 1,-1-1-1,1 1 0,0-1 0,0 0 0,4 2 1,11 6-28,0 0 0,1-2 0,0 0 0,36 9 0,-21-7 48,-32-10 15,1-1 0,0 1-1,0-1 1,-1 0 0,1 0-1,-1 0 1,1 0-1,0 0 1,-1 0 0,5-4-1,6-5 25,-13 10-58,0 1 1,0-1-1,-1 0 1,1 0-1,0 0 1,0 0-1,0 0 1,0 0-1,0 0 0,0 0 1,0-1-1,0 1 1,0 0-1,0 0 1,-1 0-1,1 0 1,0 0-1,0 0 1,0 0-1,0 0 1,0 0-1,0 0 1,0 0-1,0 0 1,0 0-1,0 0 1,0 0-1,0 0 1,0 0-1,0 0 1,-1-1-1,1 1 1,0 0-1,0 0 1,0 0-1,0 0 1,0 0-1,0 0 1,0 0-1,2 2-20,-1 1 0,1 0 0,-1-1 0,1 1 1,0-1-1,0 0 0,0 1 0,1-1 0,-1 0 0,0 0 0,5 2 0,-2-3 47,0 0-1,0-1 1,0 0-1,0 1 1,0-2 0,0 1-1,0-1 1,0 1-1,0-1 1,0-1-1,0 1 1,0-1-1,-1 0 1,1 0-1,8-5 1,7-4 121,-1-1 0,19-16 1,-21 10 106,-15 14-205,0 1-1,1 0 0,-1 1 1,1-1-1,0 0 1,0 1-1,0-1 0,0 1 1,5-3-1,-15 58-519,3-41 140,0-1 1,-2 0 0,1 0 0,-1 0 0,-1 0 0,0-1-1,-11 13 1,2-5-2047,-1-1-1,-35 28 0</inkml:trace>
</inkml:ink>
</file>

<file path=ppt/ink/ink9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12:20.96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383 5 11306,'9'-4'12601,"-17"38"-10401,-19 47-2918,-124 409 1632,-17 46-462,157-509-475,5-12-243,0 0 1,1 0-1,-4 23 0,9-37 195,0-1 0,0 0 0,0 0 0,0 0 0,0 1 0,0-1 0,0 0 0,0 0 0,0 0-1,1 1 1,-1-1 0,0 0 0,0 0 0,0 0 0,0 0 0,1 0 0,-1 1 0,0-1 0,0 0-1,0 0 1,0 0 0,1 0 0,-1 0 0,0 0 0,0 0 0,0 0 0,1 0 0,-1 0 0,0 0-1,0 0 1,1 0 0,-1 0 0,0 0 0,0 0 0,0 0 0,1 0 0,-1 0 0,0 0 0,0 0-1,0 0 1,1 0 0,-1 0 0,0 0 0,0 0 0,0 0 0,1-1 0,-1 1 0,0 0 0,0 0-1,0 0 1,0 0 0,0 0 0,1-1 0,-1 1 0,0 0 0,0 0 0,0 0 0,0-1-1,0 1 1,0 0 0,0 0 0,0-1 0,18-12-7093,-15 10 4710,16-12-9078</inkml:trace>
</inkml:ink>
</file>

<file path=ppt/ink/ink9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12:22.05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231 629 9906,'14'-36'8000,"-8"25"-7009,-1 0-1,-1 0 0,0-1 1,-1 0-1,0 0 1,2-13-1,-5 23-956,0-1 0,0 1 0,0-1 0,-1 1 0,1-1 0,-1 1 0,1 0 0,-1-1 0,0 1 0,0 0 0,0 0 0,0-1-1,0 1 1,-1 0 0,1 0 0,0 0 0,-1 0 0,0 1 0,1-1 0,-1 0 0,0 1 0,0-1 0,0 1 0,0-1 0,0 1 0,0 0 0,-1 0 0,1 0-1,0 0 1,0 0 0,-1 1 0,1-1 0,-1 1 0,1 0 0,0-1 0,-5 1 0,0 0-39,0 0 1,-1 1-1,1-1 1,0 2-1,0-1 1,0 1 0,0 0-1,0 0 1,0 1-1,1-1 1,-1 2-1,1-1 1,0 1-1,0 0 1,0 0-1,0 1 1,-7 7-1,3-3-9,0 1-1,1 0 0,0 0 1,1 1-1,0 0 1,1 1-1,0 0 0,-7 18 1,13-28 5,0 1 0,0 0 0,0 0 1,0 0-1,1 0 0,-1 0 0,1 0 0,0 0 0,0 0 1,0 0-1,0 0 0,1 3 0,-1-4 2,1-1 0,-1 0 0,0 0 0,1 0 0,0 0 0,-1 0 0,1 0 0,0 0 0,-1 0 0,1 0 0,0 0 0,0 0 0,0 0 0,0 0 0,0-1 0,0 1 0,0 0 0,0-1 0,0 1 0,2 0 0,1 0 7,0-1-1,-1 1 0,1-1 1,0 0-1,0 0 0,-1 0 1,1-1-1,0 1 0,-1-1 1,1 0-1,0 0 0,-1 0 1,1-1-1,-1 1 0,0-1 1,1 0-1,3-3 0,6-4 18,-1-1 0,1 0-1,-2-1 1,0-1 0,0 0-1,-1 0 1,0-1 0,-1 0-1,-1-1 1,0 0-1,-1 0 1,0-1 0,-2 0-1,1 0 1,-2 0 0,6-32-1,-2-13 46,-2-1 0,-3 0 0,-5-64 0,1 103-50,1 9 2,1 10-3,-1-1-1,0 0 1,0 0-1,0 0 1,-1 0-1,1 1 0,-1-1 1,0 0-1,0 0 1,0 1-1,0-1 0,-1 1 1,-2-6-1,-13 46-392,-3 14 352,3 1 1,-20 91-1,33-123 31,1 0 1,1 1-1,1-1 0,1 1 0,0-1 1,2 1-1,0-1 0,1 1 0,2-1 1,8 28-1,-11-43-19,1 0-1,-1 0 1,1 0 0,0-1 0,0 1-1,0-1 1,0 1 0,1-1 0,0 0-1,0-1 1,0 1 0,0-1 0,0 1 0,1-1-1,-1 0 1,1-1 0,0 1 0,0-1-1,0 0 1,0-1 0,1 1 0,-1-1-1,0 0 1,1 0 0,-1 0 0,1-1-1,-1 0 1,0 0 0,1 0 0,-1-1-1,1 0 1,10-3 0,-6 2 0,0-1-1,0 0 1,0-1 0,-1 0-1,1-1 1,-1 0 0,0-1-1,0 1 1,-1-2 0,0 1-1,0-1 1,0 0 0,-1-1-1,0 0 1,0 0 0,8-14-1,-15 21 18,1 1 0,-1-1 0,1 0 0,-1 1 0,1-1 0,-1 0-1,0 0 1,1 1 0,-1-1 0,0 0 0,1 0 0,-1 0 0,0 1 0,0-1-1,0 0 1,0 0 0,0 0 0,0 0 0,0 1 0,0-1 0,0 0 0,-1 0-1,1 0 1,0 0 0,0 1 0,-1-1 0,1 0 0,0 0 0,-1 1-1,1-1 1,-1 0 0,1 1 0,-1-1 0,1 0 0,-1 1 0,0-1 0,1 1-1,-1-1 1,0 1 0,1-1 0,-1 1 0,0 0 0,0-1 0,1 1 0,-1 0-1,0-1 1,0 1 0,0 0 0,0 0 0,1 0 0,-3 0 0,-1-1-20,1 1 0,-1 0 0,0 0 1,1 0-1,-1 0 0,0 1 0,0-1 1,1 1-1,-1 0 0,-3 2 1,3-1 10,0 0 1,1 1 0,0-1 0,0 1-1,0 0 1,0 0 0,0 0 0,0 0-1,1 1 1,-1-1 0,1 1 0,0-1-1,0 1 1,-2 6 0,3-8-12,0 1 0,0-1-1,1 1 1,-1 0 0,1-1 0,-1 1 0,1 0 0,0-1-1,0 1 1,0 0 0,0 0 0,0-1 0,1 1 0,-1 0-1,1-1 1,0 1 0,0-1 0,0 1 0,0-1 0,0 1-1,0-1 1,3 4 0,-3-5 1,1-1-1,-1 1 0,1 0 1,-1-1-1,1 1 1,-1-1-1,1 1 1,0-1-1,-1 0 0,1 0 1,-1 1-1,1-1 1,0 0-1,-1-1 1,1 1-1,0 0 0,-1 0 1,1-1-1,-1 1 1,1-1-1,-1 1 0,1-1 1,-1 0-1,1 0 1,-1 1-1,1-1 1,-1 0-1,0 0 0,0 0 1,2-2-1,39-33 54,-7-5 120,-36 43-176,0 1 1,1 0-1,-1 0 1,1 1-1,0-1 1,0 0-1,0 0 0,0 0 1,0 0-1,1 0 1,-1 0-1,1 0 1,0 0-1,0 0 0,3 5 1,-4-7 29,0 1 0,1-1 0,-1 0 0,1 1 0,-1-1 1,1 1-1,-1-1 0,1 0 0,0 0 0,0 1 0,0-1 0,0 0 0,0 0 1,0 0-1,0 0 0,0 0 0,0 0 0,0 0 0,1 0 0,-1 0 1,0-1-1,1 1 0,-1-1 0,0 1 0,1-1 0,-1 1 0,1-1 0,-1 0 1,1 1-1,-1-1 0,1 0 0,-1 0 0,1 0 0,-1 0 0,1-1 1,1 1-1,8-5 67,-1 0 1,0-1-1,0 0 1,-1-1-1,0 0 1,0 0-1,0-1 0,-1 0 1,0 0-1,0-1 1,-1 0-1,9-15 1,-17 27-104,1 0 0,-1 0 0,1 0 0,0 0 0,-1 0 0,2 0 0,-1 0 1,0 0-1,1 0 0,-1 0 0,1 0 0,0 0 0,0 0 0,0 0 0,0 0 0,3 4 0,-3-5 40,-1 0-1,1-1 1,0 1 0,0-1-1,0 1 1,0-1 0,0 1-1,0-1 1,0 1-1,1-1 1,-1 0 0,0 0-1,1 0 1,-1 0-1,1 0 1,-1 0 0,1 0-1,0 0 1,-1 0 0,1-1-1,0 1 1,-1-1-1,1 1 1,0-1 0,0 0-1,0 0 1,-1 1-1,1-1 1,0-1 0,0 1-1,1 0 1,10-6 79,0 0 1,0 0-1,-1-1 1,0-1-1,-1 0 1,1 0-1,-2-1 0,1-1 1,-1 0-1,-1 0 1,0-1-1,0 0 1,-1-1-1,0 1 1,-1-2-1,8-18 1,-47 116-87,4 1 0,4 1 0,-17 114 0,32-141 4,-3 0 0,-2-1 1,-3 0-1,-3-1 0,-2-1 1,-35 64-1,47-102 15,-2-1 0,0 0-1,-21 23 1,28-35 7,0-1 0,0 0-1,-1 0 1,1 0 0,-1-1 0,0 0 0,0 0-1,-1-1 1,1 1 0,-1-1 0,1-1 0,-1 1-1,-14 2 1,18-5 2,1 0 0,-1 1 0,1-2 0,0 1-1,-1 0 1,1 0 0,0-1 0,-1 1 0,1-1 0,0 1-1,0-1 1,0 0 0,-1 0 0,1 0 0,0-1-1,0 1 1,0 0 0,1-1 0,-4-2 0,1 0-4,1 0 0,0 0 0,0 0 0,1-1 0,-1 1 1,1-1-1,0 0 0,-3-8 0,0-6-151,1 0 1,1 0-1,-1-32 0,3 10-1125,6-58 1,8 6-5963,4 26-4571</inkml:trace>
</inkml:ink>
</file>

<file path=ppt/ink/ink9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12:27.93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55 128 8,'26'-27'3392,"-22"25"-2250,-1-1 0,0 0 0,0 0 1,0 0-1,0 0 0,-1 0 0,1 0 0,-1-1 1,0 0-1,1 1 0,1-7 0,-4 9-1004,0 1 0,0 0 0,0-1 0,0 1-1,0 0 1,0-1 0,0 1 0,0 0 0,0-1-1,0 1 1,0 0 0,0-1 0,0 1 0,-1 0-1,1 0 1,0-1 0,0 1 0,0 0 0,0 0-1,-1-1 1,1 1 0,0 0 0,0 0 0,-1-1-1,1 1 1,0 0 0,0 0 0,-1 0 0,1 0 0,0-1-1,-1 1 1,1 0 0,0 0 0,0 0 0,-1 0-1,-17-2 1374,-14 7-1116,28-3-380,0-1-1,0 1 1,0 0-1,0 0 1,0 0-1,0 0 1,1 1-1,-1-1 1,1 1-1,-6 6 0,7-7-10,1-1 0,0 1-1,0 0 1,-1 0 0,1 0-1,0 0 1,1 0-1,-1 0 1,0 1 0,1-1-1,-1 0 1,1 0 0,-1 0-1,1 1 1,0-1-1,0 0 1,0 0 0,0 1-1,1-1 1,-1 0 0,1 0-1,0 3 1,0-4 5,-1 0 1,0 0 0,1 0-1,-1 0 1,1-1 0,-1 1-1,1 0 1,-1 0 0,1-1-1,-1 1 1,1-1 0,0 1-1,-1 0 1,1-1-1,0 1 1,0-1 0,0 0-1,-1 1 1,1-1 0,0 1-1,0-1 1,0 0 0,0 0-1,0 0 1,-1 1 0,1-1-1,0 0 1,0 0-1,0 0 1,0 0 0,0-1-1,0 1 1,0 0 0,0 0-1,-1 0 1,1-1 0,0 1-1,0 0 1,0-1 0,-1 1-1,1-1 1,0 1-1,0-1 1,-1 1 0,1-1-1,0 0 1,-1 1 0,2-2-1,31-31 542,-29 26-460,-1 0 0,1 0 0,-1 0 0,0-1 0,2-10 0,-5 16-73,1 1-1,-1-1 1,1 0-1,-1 0 1,0 1-1,0-1 1,1 0 0,-1 0-1,-1 0 1,1 1-1,0-1 1,0 0-1,-1 0 1,1 1-1,-1-1 1,1 0-1,-1 1 1,0-1-1,0 0 1,0 1-1,1-1 1,-2 1-1,1-1 1,0 1-1,0 0 1,0-1-1,-1 1 1,1 0-1,-3-2 1,3 3-30,-1 0-1,1 0 1,-1 0-1,1 0 1,-1 0-1,0 0 1,1 0 0,-1 0-1,1 0 1,-1 1-1,1-1 1,-1 1 0,1-1-1,-1 1 1,1 0-1,0-1 1,-1 1 0,1 0-1,0 0 1,0 0-1,-1 0 1,1 0-1,0 0 1,0 0 0,0 1-1,0-1 1,0 0-1,1 1 1,-1-1 0,0 0-1,0 3 1,-23 45-151,23-43 156,-1 1 0,1 0 0,0 0 0,1-1 0,-1 1 0,1 0 0,1 0 0,0 0 0,-1 0 0,4 8 0,-4-13 7,0 0 0,1-1 0,-1 1 1,0 0-1,1 0 0,0-1 0,-1 1 0,1 0 0,0-1 1,0 1-1,0-1 0,0 1 0,0-1 0,0 0 0,0 1 1,1-1-1,-1 0 0,0 0 0,1 0 0,-1 0 0,1 0 1,-1 0-1,1 0 0,0 0 0,-1-1 0,1 1 0,0-1 1,0 1-1,-1-1 0,1 1 0,0-1 0,0 0 0,-1 0 1,1 0-1,0 0 0,0 0 0,0-1 0,-1 1 0,1 0 1,0-1-1,-1 1 0,1-1 0,0 0 0,2-1 0,-2 1-68,1-1-1,-1 1 1,0-1-1,0 0 1,1 1-1,-1-1 0,-1 0 1,1 0-1,0-1 1,0 1-1,-1 0 0,1 0 1,-1-1-1,0 1 1,1-1-1,0-4 0,3-10-3212,-2-1-4043</inkml:trace>
</inkml:ink>
</file>

<file path=ppt/ink/ink9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12:28.29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173 26 5785,'-4'-9'4062,"-8"-7"5440,11 16-9374,0 1 1,1 0-1,-1-1 0,0 1 1,0 0-1,0 0 0,0-1 1,1 1-1,-1 0 1,0 0-1,1 0 0,-1 0 1,1 0-1,-1 0 0,1 0 1,-1 0-1,1 0 0,0 0 1,-1 1-1,1-1 0,0 1 1,-27 87 357,-16 96 0,-1 5-87,40-175-535,-17 74-396,17-31-5446,7-45 955,15-3-6844</inkml:trace>
</inkml:ink>
</file>

<file path=ppt/ink/ink9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12:28.62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27 404 8,'37'-182'7639,"1"-1"3265,-32 152-8823,-4 23-132,-2 31-1690,-4 43-113,-3 0 0,-24 100 1,26-141-121,-18 68-60,-9 50 547,29-125-1017,1 0 1,0 0 0,2 0 0,0 0 0,5 32-1,0-33-3499</inkml:trace>
</inkml:ink>
</file>

<file path=ppt/ink/ink9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12:28.97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74 177 11811,'-15'3'2557,"9"-2"-1858,1-1 1,0 1-1,-1 0 0,1 1 1,0 0-1,0-1 1,0 2-1,0-1 0,-6 4 1,52-9 1311,40-12-1543,-2-4 1,80-29-1,17-4-359,-127 38-117,-5 2-34,0 1 0,0 2 1,87-6-1,-169 39-5727,-17 0-7785,36-15 8173</inkml:trace>
</inkml:ink>
</file>

<file path=ppt/ink/ink9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12:29.30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58 55 7722,'-36'11'7277,"14"-3"-651,56-9-4462,141-23-1569,-108 13-552,82-4 1,-112 14-393,47-8 0,-59 3-4307,0-1-4442</inkml:trace>
</inkml:ink>
</file>

<file path=ppt/ink/ink9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12:29.91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28 505 2969,'-1'1'455,"0"0"0,-1-1 1,1 1-1,0-1 0,-1 1 1,1-1-1,-1 1 0,1-1 1,-1 0-1,1 1 0,0-1 1,-1 0-1,1 0 0,-1 0 1,1 0-1,-4-1 0,5 0-258,0 1-1,0-1 0,0 0 0,0 1 0,0-1 0,0 0 0,0 1 1,0-1-1,0 1 0,0-1 0,0 0 0,0 1 0,0-1 1,0 0-1,1 1 0,-1-1 0,0 1 0,0-1 0,1 1 1,-1-1-1,0 0 0,1 1 0,-1-1 0,1 1 0,0-1 1,42-48 3527,-36 42-3869,24-24 686,-2-1-1,-1-2 0,-2 0 0,-1-2 0,21-42 0,-25 38-300,-14 28-76,0 0 1,0-1-1,-2 1 1,1-1-1,-2-1 0,1 1 1,3-24-1,-8 36-146,0 0 0,0 0 0,0 0 0,0 0-1,0 0 1,0 0 0,0 0 0,0 0 0,0 0 0,-1 0 0,1 0-1,0 0 1,-1 1 0,1-1 0,-1 0 0,1 0 0,0 0 0,-1 0 0,0 1-1,1-1 1,-1 0 0,0 0 0,1 1 0,-1-1 0,0 1 0,0-1-1,1 0 1,-1 1 0,0 0 0,0-1 0,0 1 0,0-1 0,0 1-1,0 0 1,0 0 0,1-1 0,-1 1 0,0 0 0,0 0 0,0 0-1,0 0 1,0 0 0,0 0 0,0 1 0,0-1 0,0 0 0,0 0-1,0 1 1,0-1 0,-1 1 0,-5 1-29,1 1-1,-1-1 1,1 1 0,0 0-1,-9 6 1,2 0 3,1 1 0,1 0 0,-1 0 0,2 2 0,-1-1 0,2 1 0,0 1 0,0-1 0,-8 18 0,15-27 6,0 1 0,0 0 0,1 1 0,-1-1 0,1 0 0,0 0 0,0 1 0,0-1 1,1 0-1,-1 1 0,1-1 0,0 1 0,0-1 0,1 1 0,-1-1 0,1 0 0,0 1 0,0-1 1,1 0-1,-1 0 0,1 0 0,0 0 0,0 0 0,0 0 0,1 0 0,-1 0 0,1-1 0,0 0 1,0 1-1,0-1 0,1 0 0,-1 0 0,1-1 0,-1 1 0,1-1 0,4 2 0,-1 0 0,0-1-1,0-1 0,0 1 0,0-1 1,1 0-1,-1-1 0,1 0 0,-1 0 1,1 0-1,13-2 0,43 7-31,-64-6 29,1 1-1,0 0 0,-1-1 0,1 1 1,0 0-1,-1 0 0,1-1 0,-1 1 1,1 0-1,-1 0 0,1 0 1,-1 0-1,0 0 0,1 0 0,-1 0 1,0 0-1,0 0 0,0 0 0,1 0 1,-1 0-1,0 0 0,-1 0 1,1 0-1,0 1 0,-3 38-81,1-18 23,2-20 66,0 1 0,0-1 0,0 1 0,1 0 0,-1-1 0,1 1 0,0-1 0,-1 1 1,1-1-1,0 0 0,1 1 0,-1-1 0,0 0 0,1 0 0,-1 0 0,1 0 0,-1 0 1,1 0-1,0 0 0,0 0 0,0-1 0,0 1 0,3 1 0,-1-1 1,1-1-1,-1 1 0,1-1 0,-1 0 1,1-1-1,-1 1 0,1-1 1,-1 0-1,1 0 0,0 0 1,-1 0-1,6-2 0,5-1-6,-1-1 0,1-1-1,-1 0 1,0 0 0,-1-1 0,1-1-1,13-10 1,-23 14 17,11-7 20,0-2 1,24-24 0,-36 34-24,-1-1 0,1 0 1,0 0-1,-1 0 1,0-1-1,0 1 1,0-1-1,0 1 1,-1-1-1,1 1 1,-1-1-1,0 0 1,0 0-1,0 0 1,0 0-1,-1 0 1,0 0-1,0 0 1,0 1-1,-1-6 1,1 9-13,0-1 1,0 0-1,0 1 0,0-1 1,0 1-1,-1-1 1,1 0-1,0 1 1,0-1-1,-1 1 0,1-1 1,0 1-1,-1-1 1,1 1-1,-1-1 1,1 1-1,-1 0 1,1-1-1,-1 1 0,1-1 1,-1 1-1,1 0 1,-1-1-1,1 1 1,-1 0-1,1 0 0,-1 0 1,0-1-1,1 1 1,-1 0-1,0 0 1,-23 8-165,-15 23-96,38-30 256,0 0 0,0 0 0,0 1 1,0-1-1,0 0 0,0 1 0,1-1 0,-1 1 0,0-1 0,1 1 0,-1-1 0,1 1 0,0-1 0,-1 1 0,1 0 1,0-1-1,0 1 0,0-1 0,0 1 0,0 0 0,1-1 0,-1 1 0,0-1 0,1 1 0,-1-1 0,1 1 1,0-1-1,-1 1 0,1-1 0,0 1 0,0-1 0,0 0 0,0 0 0,0 1 0,0-1 0,0 0 0,0 0 0,1 0 1,-1 0-1,0 0 0,1 0 0,2 1 0,1 1-5,0 0 1,1 0 0,0-1-1,-1 1 1,1-1-1,0 0 1,0-1-1,0 1 1,12 0-1,-2-3-19,0 0 1,-1-1-1,1-1 0,-1-1 0,0 0 0,0 0 0,0-2 0,-1 0 0,0-1 0,0 0 0,0-1 0,-1 0 0,0-1 0,-1-1 0,0 0 0,0-1 0,-1 0 0,16-21 0,-8-8 179,-19 39-116,1 0 0,-1 0-1,1 0 1,-1 0 0,1 0 0,-1 0-1,0 0 1,0 0 0,0 0-1,1-1 1,-1 1 0,0 0 0,-1 0-1,1 0 1,0 0 0,0 0 0,0-1-1,-1 1 1,1 0 0,0 0 0,-1 0-1,1 0 1,-1 0 0,1 0 0,-1 0-1,0 0 1,1 0 0,-1 0 0,0 1-1,0-1 1,0 0 0,0 0-1,1 1 1,-3-2 0,2 5-26,0 1 1,0-1-1,1 0 1,-1 0-1,1 1 1,-1-1-1,1 0 1,0 1-1,0-1 1,1 0-1,0 6 1,-1-5 17,2 34-14,2 40 18,-3 1-1,-3 0 1,-14 87-1,-35 144-1250,48-288 1299,3-14-2881</inkml:trace>
</inkml:ink>
</file>

<file path=ppt/ink/ink9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12:30.86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7 463 7514,'-3'-16'1328,"1"0"0,1 1 0,0-1 0,1 0 0,1 0 0,0 0 0,7-28 0,-7 40-1296,0 1 0,-1-1 0,2 1 0,-1 0 0,0-1 0,1 1 0,-1 0 0,1 0 0,0 0 0,0 0 0,0 0 0,0 1 0,1-1 0,-1 1 0,1-1 0,0 1 0,-1 0 0,1 0 0,0 0 0,0 0 0,1 1 0,-1-1 0,0 1 0,0 0 0,1 0 0,-1 0 0,1 0 0,-1 0 1,1 1-1,-1 0 0,1-1 0,-1 1 0,1 1 0,-1-1 0,1 0 0,-1 1 0,1 0 0,-1 0 0,0 0 0,1 0 0,2 2 0,-2-2-23,0 0 0,0 1 0,0-1 0,0 1 0,-1 0 0,1 0 0,0 0 0,-1 0 1,0 1-1,0-1 0,0 1 0,0 0 0,0 0 0,0 0 0,-1 0 0,1 1 0,-1-1 0,0 1 0,0-1 0,0 1 1,-1 0-1,1 0 0,-1 0 0,0 0 0,0 0 0,0 0 0,-1 0 0,1 0 0,-1 0 0,0 0 0,0 0 0,0 0 0,-1 0 1,0 0-1,1 0 0,-1 0 0,-1 0 0,1 0 0,-1 0 0,1 0 0,-1-1 0,0 1 0,0 0 0,-1-1 0,1 0 1,-4 4-1,-8 8 107,0 0 0,-1-2 0,0 0 1,-27 17-1,25-18-49,199-117 552,-82 46-695,124-79 282,-222 137-173,-1 0 0,1 0-1,0-1 1,-1 1-1,1 0 1,-1-1 0,0 1-1,0-1 1,1 1 0,-1-1-1,0 1 1,0-1 0,1-3-1,-2 4-4,0 0 1,0 1-1,0-1 0,0 0 0,0 1 0,0-1 1,0 1-1,0-1 0,0 0 0,0 1 0,0-1 1,-1 1-1,1-1 0,0 0 0,0 1 0,-1-1 0,1 1 1,0-1-1,-1 1 0,1-1 0,-1 1 0,1-1 1,0 1-1,-1 0 0,1-1 0,-1 1 0,0-1 1,-2 0 12,0-1 0,0 1 0,0 0 0,0 1 0,-1-1 0,1 0 0,0 1 1,0 0-1,0 0 0,0 0 0,-1 0 0,1 0 0,0 1 0,0-1 0,-4 2 1,-2 1-40,0 1 0,0 0 0,1 0 0,0 1 0,0 0 0,0 1 1,0 0-1,1 0 0,0 0 0,1 1 0,-1 0 0,1 1 1,0-1-1,-7 14 0,11-17-4,0-1 1,0 0-1,0 1 0,0 0 1,1-1-1,0 1 0,0 0 1,0 0-1,0 0 1,1 0-1,-1 0 0,1 0 1,0-1-1,0 1 1,0 0-1,1 0 0,-1 0 1,1 0-1,0 0 0,0 0 1,1-1-1,-1 1 1,1 0-1,0-1 0,0 1 1,0-1-1,0 0 0,0 1 1,1-1-1,-1 0 1,1-1-1,0 1 0,0 0 1,0-1-1,0 0 1,1 1-1,4 1 0,-3-1 9,1-1 1,0 1-1,1-1 0,-1-1 0,0 1 0,0-1 1,1 0-1,-1 0 0,1-1 0,-1 0 0,1 0 1,-1 0-1,1-1 0,-1 0 0,0 0 0,7-3 1,15-4 2,0-2 1,33-17 0,-24 11-7,15-6 43,-3 3 15,91-51 0,-141 67 239,-13 4-336,-16 2-157,9 3 175,1 0 0,-1 1 0,-27 14 0,40-17 8,-1 1 1,1-1 0,1 1-1,-1 1 1,1-1 0,0 1 0,0 1-1,1-1 1,0 1 0,-10 14-1,15-20 3,0 1-1,0-1 0,0 1 0,1-1 1,-1 1-1,0 0 0,1-1 0,-1 1 1,1 0-1,0 0 0,-1-1 0,1 1 0,0 0 1,0 0-1,0-1 0,1 3 0,-1-3 6,0 0-1,1 0 0,-1 0 1,1-1-1,-1 1 0,1 0 1,-1 0-1,1-1 0,0 1 1,-1 0-1,1-1 0,0 1 0,0 0 1,-1-1-1,1 1 0,0-1 1,0 0-1,0 1 0,0-1 1,-1 1-1,3-1 0,1 1 14,0-1 0,0 1-1,0-1 1,0 0 0,0 0-1,0 0 1,0-1 0,0 0 0,-1 1-1,1-1 1,0-1 0,5-1-1,6-3 40,1-1-1,-1 0 1,0-1-1,-1-1 1,0 0-1,0-1 0,-1 0 1,0-1-1,-1-1 1,14-16-1,-19 14 239,-11 11-201,2 4-112,1 0 0,-1 0 1,0 0-1,1 0 0,-1 1 0,1-1 1,-1 0-1,1 1 0,0-1 0,0 1 1,0 0-1,-2 2 0,2-1 26,-1 0 0,1 0-1,0 0 1,0 0 0,0 0 0,1 0 0,-1 0-1,1 0 1,0 0 0,0 0 0,0 0-1,0 0 1,0 0 0,0 0 0,1 1-1,0-1 1,0 0 0,-1 0 0,2-1 0,-1 1-1,0 0 1,1 0 0,-1-1 0,1 1-1,0 0 1,0-1 0,0 0 0,0 1-1,0-1 1,0 0 0,1 0 0,-1 0 0,1 0-1,-1-1 1,1 1 0,0-1 0,0 0-1,-1 1 1,1-1 0,0-1 0,0 1-1,0 0 1,0-1 0,0 1 0,1-1 0,-1 0-1,0 0 1,0 0 0,0 0 0,0-1-1,4 0 1,10-5 49,-1-1 0,0-1 1,0 0-1,-1 0 0,0-2 0,0 0 0,-1-1 0,-1 0 1,0-1-1,0 0 0,-1-1 0,-1-1 0,13-18 0,-20 24 10,0 0 0,0 0 0,-1-1 0,0 1 0,0-1 0,-1 0 0,0 0 0,1-11 0,0-75 389,-3 69-240,-18 102-617,11-31 359,0-8 109,0 48 0,6-75-116,1 1 0,1 0-1,0 0 1,0-1 0,1 1-1,1-1 1,0 0 0,0 1-1,6 10 1,-8-19-55,0 1 1,1-1-1,-1 1 1,1-1-1,0 0 0,0 1 1,0-1-1,0 0 0,0 0 1,0-1-1,0 1 1,1 0-1,-1-1 0,1 1 1,-1-1-1,1 0 0,0 0 1,-1 0-1,1 0 0,0 0 1,0-1-1,0 1 1,0-1-1,-1 0 0,5 0 1,32-7-3520,-3-9-3760,-16 3-3347</inkml:trace>
</inkml:ink>
</file>

<file path=ppt/ink/ink9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12:31.22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1 137 10626,'16'-13'7126,"5"1"-3323,49-16-2365,-42 18-477,-27 10-946,138-49 1048,-117 42-1181,0 2-1,0 1 1,0 0 0,32 0 0,-44 6-1950</inkml:trace>
</inkml:ink>
</file>

<file path=ppt/ink/ink9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12:32.03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213 81 8066,'32'-80'12225,"-34"85"-11903,0 0 0,1 0 1,0 1-1,0-1 0,0 0 0,0 1 0,1 8 0,0-9-287,0 1 0,0-1 0,-1 1-1,0-1 1,0 1 0,0-1 0,-3 8-1,1-55 2265,2 39-2289,0 0 0,-1 0 0,1 0 0,-1-1 0,0 2 0,0-1 0,0 0 0,0 0 0,-1 1 0,1-1-1,-1 1 1,1 0 0,-1-1 0,0 1 0,-3-1 0,3 2-25,1 0 1,-1 0-1,1 1 0,-1-1 1,1 1-1,-1-1 1,1 1-1,-1 0 0,1 0 1,-1 0-1,1 1 0,-1-1 1,0 0-1,1 1 0,0 0 1,-4 1-1,-1 1-22,-1 1-1,1 1 1,0-1-1,1 1 1,-1 0-1,1 1 1,0-1-1,0 1 1,1 0-1,0 1 1,-6 9-1,1-1 7,2 0 0,0 1 0,1 0-1,1 0 1,-9 34 0,13-44 30,1-1-1,-1 1 1,2-1 0,-1 1-1,0-1 1,1 1 0,0 0 0,0-1-1,1 1 1,0-1 0,0 1-1,0 0 1,0-1 0,1 0-1,0 1 1,0-1 0,1 0-1,-1 0 1,1 0 0,0 0 0,0-1-1,6 6 1,-5-7 4,0 0-1,0-1 1,0 0-1,1 0 1,-1 0-1,1 0 1,-1-1-1,1 0 1,0 0 0,-1 0-1,1 0 1,0-1-1,0 0 1,0 0-1,-1 0 1,1 0 0,0-1-1,0 0 1,0 0-1,-1 0 1,9-4-1,9-3 29,0-1-1,41-24 1,-62 33-31,27-20 10,-1 0 0,0-2 0,-2-1 0,0-1 0,-2-1 0,39-54 0,-37 47 20,-29 43-109,1 1-1,-1 0 1,2-1-1,0 1 1,0 0-1,0 17 1,2-18 82,0-1 1,0 1 0,1-1-1,0 1 1,1-1-1,0 1 1,1-1 0,5 13-1,-7-20 6,0 0-1,0-1 1,1 1-1,-1 0 0,1-1 1,-1 1-1,1-1 1,0 0-1,0 1 0,0-1 1,0 0-1,1 0 1,-1-1-1,0 1 0,1 0 1,-1-1-1,1 1 1,0-1-1,-1 0 0,1 0 1,0 0-1,0 0 1,0 0-1,0-1 1,0 1-1,0-1 0,0 0 1,0 0-1,0 0 1,0 0-1,0-1 0,0 1 1,0-1-1,3-1 1,5-1 26,0-1 0,-1 0 1,1-1-1,-1 0 0,0-1 1,0 0-1,0 0 0,-1-1 1,0-1-1,0 1 0,-1-2 1,0 1-1,-1-1 0,1 0 1,-2 0-1,1-1 0,4-10 1,-6 3 26,-7 16-368,-5 30-65,7-21 372,1 1 1,0 0 0,0-1-1,1 1 1,0-1-1,0 1 1,7 14-1,-8-21 1,0 1 0,0-2 0,0 1 0,0 0 0,0 0 0,1 0 0,-1 0-1,0-1 1,1 1 0,0 0 0,-1-1 0,1 1 0,0-1 0,-1 0 0,1 0 0,0 0 0,0 0 0,0 0-1,0 0 1,0 0 0,0 0 0,1-1 0,-1 1 0,0-1 0,0 0 0,0 0 0,1 0 0,-1 0-1,0 0 1,0 0 0,0 0 0,0-1 0,1 1 0,-1-1 0,0 1 0,2-2 0,51-24 31,-3-3 1,0-2 0,93-73-1,-120 85-41,-2 7-10,-23 12 14,1 0-1,-1 0 0,0 0 1,1 0-1,-1 0 1,1 0-1,-1 0 0,0 1 1,1-1-1,-1 0 1,0 0-1,1 0 0,-1 0 1,1 0-1,-1 1 1,0-1-1,1 0 0,-1 0 1,0 0-1,0 1 1,1-1-1,-1 0 0,0 1 1,0-1-1,1 0 1,-1 1-1,0-1 0,0 0 1,0 1-1,1-1 0,-1 1 1,1 4-38,-1 0 0,1-1 0,-1 1 0,0 0 0,-1 0 0,-1 9 0,0 10 88,1-9-30,1 9 18,-2 0-1,-1 0 1,-6 27 0,7-49-18,1-1 1,0 0-1,-1 1 1,1-1 0,-1 0-1,1 0 1,-1 0-1,0 0 1,1 0-1,-1 0 1,0 0 0,0-1-1,0 1 1,1-1-1,-1 1 1,0-1-1,0 0 1,0 0 0,0 0-1,-3 0 1,-42 0-5,30-3-531,-57-12 832,68 13-1425,1 0-1,-1 0 1,1-1 0,0 0 0,0 0 0,-6-4 0</inkml:trace>
</inkml:ink>
</file>

<file path=ppt/ink/ink9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12:33.67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234 107 18452,'-40'-106'7594,"43"131"-7628,-1 0 0,-1 1 1,-1-1-1,-7 43 1,-26 98 178,-3 14-2467,34-156 1947,0-9-8706,-6-35-1759,-9-13 7369,-11 0 3697,-5 8 5338,31 23-4310,-1 1 0,0-1 0,0 1 0,0 0 0,0 0 0,0 0 0,0 1 0,0-1 0,-5 1 0,12-1-999,0 0-1,-1-1 1,1 1-1,-1-1 1,0 1 0,1-1-1,-1 0 1,0-1 0,0 1-1,4-3 1,9-7-171,336-164 209,-351 175-298,0 0-1,1 1 1,-1-1 0,0 1 0,1-1-1,-1 1 1,1-1 0,-1 1 0,0 0-1,1 0 1,-1 0 0,1 0 0,-1 0 0,0 0-1,3 0 1,-3 1 4,-1-1 1,0 0-1,0 1 0,1-1 1,-1 0-1,0 1 1,1-1-1,-1 1 0,0-1 1,0 1-1,0-1 0,0 0 1,1 1-1,-1-1 0,0 1 1,0-1-1,0 1 0,0-1 1,0 1-1,0-1 0,0 1 1,0-1-1,0 1 0,0-1 1,-1 1-1,1-1 1,0 1-1,0-1 0,-1 1 1,-25 47 89,17-34-26,-1 3-15,-16 36-9,25-50-36,0-1 0,0 1-1,0-1 1,0 1 0,1 0 0,-1-1-1,1 1 1,0 0 0,0 0-1,0-1 1,0 1 0,0 0 0,1-1-1,-1 1 1,1 0 0,0-1 0,1 5-1,-1-6 12,0 0-1,1 0 1,-1 1 0,0-1-1,1 0 1,-1 0-1,0 0 1,1-1-1,-1 1 1,1 0 0,0 0-1,-1-1 1,1 1-1,-1-1 1,1 0-1,0 1 1,-1-1-1,1 0 1,0 0 0,0 0-1,-1 0 1,1 0-1,0 0 1,-1-1-1,1 1 1,0 0 0,-1-1-1,1 0 1,2 0-1,45-21 294,16-23 50,-61 41-300,-1 1-1,1 0 0,-1-1 1,0 1-1,0-1 0,0 0 1,-1 0-1,1 0 0,-1-1 1,0 1-1,0-1 1,-1 1-1,1-1 0,0-5 1,-2 8-48,0-1 0,0 1 0,0 0 1,0 0-1,-1 0 0,1-1 0,-1 1 0,1 0 1,-1 0-1,0 0 0,0 0 0,0 0 0,0 0 1,-1 0-1,1 0 0,0 1 0,-1-1 0,1 0 1,-1 1-1,1-1 0,-1 1 0,0 0 1,0-1-1,0 1 0,0 0 0,0 0 0,0 0 1,0 0-1,0 0 0,-3 0 0,-4-2-38,0 0 0,0 1 0,0 0 1,0 1-1,-18-1 0,12 3 19,0 0 1,0 1 0,-20 4-1,31-5 4,0 0-1,-1 0 0,1 0 0,0 1 0,1-1 0,-1 1 1,0 0-1,0 0 0,1 0 0,-1 1 0,1-1 0,0 1 1,0 0-1,0-1 0,0 2 0,-5 5 0,8-8 6,-1 0-1,1 0 0,-1 0 0,1 1 1,-1-1-1,1 0 0,0 0 0,-1 0 1,1 1-1,0-1 0,0 0 0,0 0 1,0 1-1,0-1 0,0 0 0,1 0 1,-1 1-1,0-1 0,1 0 0,-1 0 0,0 0 1,1 0-1,0 1 0,-1-1 0,2 1 1,-1 0 4,1-1 0,0 1 0,0-1 0,0 1 1,0-1-1,0 0 0,1 1 0,-1-1 0,0 0 1,1-1-1,-1 1 0,3 0 0,6 1 28,-1 0 0,1-1-1,0 0 1,19-2 0,-2-3-8,1-1 0,33-11 0,-45 10-24,0 1-1,1 1 0,0 0 0,0 1 0,0 1 1,0 1-1,0 1 0,28 2 0,-41 0-3,-1-1 0,1 1 0,-1 0 1,0 0-1,0 0 0,0 1 0,0-1 0,0 1 0,0 0 0,-1 0 1,1 0-1,-1 1 0,0-1 0,0 1 0,0 0 0,-1 0 0,1 0 0,-1 0 1,2 5-1,-2-6 22,-1 0 1,0 0-1,1 1 1,-1-1-1,-1 0 1,1 1-1,0-1 1,-1 1-1,0-1 1,1 1-1,-2-1 1,1 1-1,0-1 1,-1 1-1,1-1 0,-1 1 1,0-1-1,0 0 1,0 1-1,-1-1 1,1 0-1,-1 0 1,0 0-1,0 0 1,0 0-1,-2 3 1,40-45 734,-25 25-763,1 0 0,1 1 0,0 1 0,0 0 0,2 1 0,21-14 0,-35 26-16,0 0 0,0-1 0,0 1 0,0 0 0,0 0 0,0 0 0,-1 0 0,1 0 0,0 0 0,0 0 0,-1 0 0,1 0 0,-1 0 0,1 0 0,-1 1 0,1-1 0,-1 0 0,0 0 0,0 1 0,1-1 0,-1 0 0,0 2-1,7 35-12,-7-37 46,0 0 0,0 0 0,0 0 1,0 0-1,0-1 0,0 1 0,0 0 0,1 0 0,-1 0 0,0 0 0,1-1 0,-1 1 0,0 0 1,1 0-1,-1 0 0,1-1 0,-1 1 0,1 0 0,-1-1 0,1 1 0,0 0 0,-1-1 0,1 1 0,0-1 1,-1 1-1,1-1 0,0 1 0,0-1 0,0 0 0,-1 1 0,3-1 0,-1 0 8,1 0-1,-1 0 1,1-1-1,-1 1 0,1-1 1,-1 1-1,1-1 1,-1 0-1,0 0 1,1 0-1,2-3 1,13-7 39,-2-1 0,21-18 0,-27 21-57,-7 7 6,3-4-13,0 1 0,1 0-1,0 1 1,0-1 0,12-5 0,-18 10-1,1-1-1,-1 1 1,1-1 0,-1 1-1,1 0 1,0 0-1,-1-1 1,1 1 0,-1 0-1,1 0 1,0 1 0,-1-1-1,1 0 1,0 1 0,-1-1-1,1 1 1,-1-1 0,1 1-1,-1-1 1,1 1-1,-1 0 1,0 0 0,1 0-1,-1 0 1,0 0 0,0 0-1,1 0 1,-1 1 0,0-1-1,0 0 1,0 0 0,-1 1-1,2 2 1,0-1 16,0-1 0,0 1 1,-1-1-1,1 1 0,1-1 0,-1 0 1,0 1-1,1-1 0,-1 0 0,1-1 1,-1 1-1,1 0 0,0-1 0,0 0 1,0 1-1,-1-1 0,1 0 0,1 0 0,4 0 1,-1-1 6,-1 1-1,0-2 1,0 1 0,0-1 0,0 0 0,0 0-1,0-1 1,0 0 0,9-4 0,4-3 48,-2-1 1,0 0-1,0-1 0,-1-1 1,20-19-1,-33 28-20,1 0 12,0 0 1,0 0-1,-1-1 0,1 1 0,-1-1 1,0 0-1,0 0 0,-1 0 1,1 0-1,-1 0 0,0-1 0,3-8 1,-35 29 25,22-10-104,0 1 1,1 0-1,0 1 0,0 0 1,0 0-1,1 0 1,0 1-1,1 0 0,-5 10 1,9-17 18,-1 1 0,2-1 0,-1 0 0,0 0 0,0 0 0,1 0 0,-1 1 0,1-1 0,0 0 0,0 1 0,-1-1 0,1 0 0,1 1 0,-1-1 0,0 0 0,1 1 0,-1-1 1,1 0-1,0 0 0,-1 0 0,1 0 0,0 1 0,1-1 0,-1 0 0,0 0 0,0-1 0,1 1 0,-1 0 0,1 0 0,0-1 0,-1 1 0,1-1 0,0 1 0,0-1 0,0 0 0,0 0 1,0 0-1,0 0 0,0 0 0,1 0 0,-1-1 0,0 1 0,0-1 0,1 1 0,3-1 0,7 2 15,0-1 0,0 0 1,-1-1-1,1 0 0,0-1 0,0 0 0,0-1 1,-1-1-1,1 0 0,-1-1 0,0 0 1,15-8-1,1-1 39,-2-1 0,0-1 0,0-2 0,26-23 0,-46 35 10,0-1 0,-1 1 0,0-2 0,0 1 0,6-11 1,-10 15-29,1 0 1,-1 0-1,1-1 1,-1 1-1,0-1 1,0 1-1,0-1 1,-1 0-1,1 1 1,-1-1-1,1 1 1,-1-1-1,0 0 1,0 0-1,0 1 1,0-1-1,0 0 1,-1 1-1,0-4 1,0 5-28,0 0-1,1 1 1,-1-1-1,0 1 1,0-1 0,1 1-1,-1-1 1,0 1 0,0-1-1,0 1 1,0 0 0,0 0-1,0-1 1,0 1 0,0 0-1,0 0 1,1 0 0,-1 0-1,0 0 1,0 0-1,0 0 1,0 0 0,0 1-1,0-1 1,0 0 0,0 1-1,0-1 1,0 0 0,1 1-1,-1-1 1,0 1 0,0-1-1,1 1 1,-1 0-1,-1 1 1,-27 20-143,28-21 135,0 1 0,0-1 0,0 0 0,0 0 0,0 1 0,0-1 0,1 1 0,-1-1 0,0 1 0,1-1 0,-1 1-1,1-1 1,0 1 0,-1-1 0,1 1 0,0 0 0,0-1 0,0 1 0,0 0 0,0-1 0,1 1 0,-1-1 0,0 1 0,1-1 0,-1 1 0,1-1 0,-1 1-1,1-1 1,1 3 0,3 3-15,1 1 0,0-1 0,0 0 0,10 9 0,-11-13 11,-1 1 1,0 0-1,0 0 0,-1 0 1,1 0-1,-1 1 1,0-1-1,0 1 1,0 0-1,2 6 0,-5-10 9,0 0-1,0 0 0,0 0 0,1 0 0,-1 1 0,0-1 0,1 0 0,-1 0 0,0 0 0,1-1 0,0 1 0,-1 0 0,1 0 0,-1 0 0,1 0 1,0 0-1,0-1 0,-1 1 0,1 0 0,0-1 0,0 1 0,0 0 0,0-1 0,0 1 0,0-1 0,0 0 0,0 1 0,0-1 0,0 0 0,0 1 1,2-1-1,0 0 6,1-1 0,-1 1 0,1-1 1,-1 1-1,1-1 0,-1 0 1,1-1-1,-1 1 0,0-1 0,3-1 1,6-4 25,0-1 1,0 0-1,-1 0 0,14-15 1,26-46 285,-43 56-248,1 0 0,0 0 0,1 1-1,0 0 1,22-18 0,-32 30-73,0 0 0,1-1 1,-1 1-1,0 0 0,1 0 1,-1 0-1,0 0 0,1-1 0,-1 1 1,1 0-1,-1 0 0,0 0 0,1 0 1,-1 0-1,1 0 0,-1 0 1,0 0-1,1 0 0,-1 0 0,1 0 1,-1 0-1,0 1 0,1-1 0,-1 0 1,0 0-1,1 0 0,-1 0 1,0 1-1,1-1 0,-1 0 0,0 0 1,1 1-1,-1-1 0,0 0 0,1 1 1,10 18-130,-1 22 60,-9-33 82,-1 1 1,0-1-1,0 0 0,-1 0 1,0 0-1,0 0 1,-1 0-1,0 0 0,-1 0 1,1-1-1,-1 1 1,-1-1-1,0 0 0,0 0 1,0 0-1,-1 0 1,0-1-1,0 1 0,-11 9 1,9-11-423,0 1 0,0-1-1,0-1 1,-1 1 0,0-1 0,-15 5 0,7-3-2432,-13 4-7337,2-2 98</inkml:trace>
</inkml:ink>
</file>

<file path=ppt/ink/ink9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12:54.04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 42 8,'-2'-1'5790,"2"4"-7191,6-6 2016,0 0 1,0 0-1,0 0 1,0 1-1,11-3 1,34-4-470,0 1 0,0 3 0,1 3 0,94 6 0,-19 0 101,-30-4 364,-98 0 48</inkml:trace>
</inkml:ink>
</file>

<file path=ppt/ink/ink9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12:57.30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10 111 8,'-2'-15'-822,"0"1"4051,-2-12 10303,4 25-13338,-1 1-175,1-1 0,0 1 0,0-1-1,0 0 1,0 1 0,0-1 0,-1 1-1,1-1 1,0 0 0,0 1 0,0-1-1,1 0 1,-1 1 0,0-1 0,0 1-1,0-1 1,0 0 0,1 1 0,-1-1-1,0 1 1,0-1 0,1 1 0,-1-1-1,0 1 1,1-1 0,-1 1 0,1-1 0,-1 1-1,1 0 1,-1-1 0,1 1 0,-1-1-1,1 1 1,-1 0 0,1 0 0,-1-1-1,1 1 1,-1 0 0,1 0 0,0 0-1,-1 0 1,1-1 0,-1 1 0,1 0-1,0 0 1,-1 0 0,1 0 0,0 1-1,-1-1 1,1 0 0,0 0 0,6-1 12,142-13-132,169 5 1,-120 7 145,-145 0-3,13-1-48,125 11 0,-170-4 376,20 0-3868,-37-5 2143,0 1 0,1-1-1,-1 0 1,0 0 0,0 0-1,0-1 1,0 1 0,5-4-1,6-3-332</inkml:trace>
</inkml:ink>
</file>

<file path=ppt/ink/ink9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14:32.11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25 42 8,'-1'-2'726,"1"-1"0,0 1 0,-1 0 0,1-1 0,-1 1 0,0 0 0,1 0 0,-1 0 0,0 0 0,-1 0 0,1 0 0,0 0 0,0 0 0,-1 0 0,1 0 0,-1 1 0,0-1 0,1 0 0,-5-1 2037,59 12-51,-15-3-2794,97 22-85,311 47 312,-12-56 176,-124-8-245,-284-10-86,-17-1 13,0-1 0,0 2 0,0-1 0,0 1 0,0 1 0,0-1 0,0 2 0,-1-1 0,12 6 0,-85-40-947,49 25 996,0 0 0,0-1 0,1-1 0,0 0 1,-18-15-1,-26-19 384,109 39-463,-41 5 25,-1 0-1,0 0 1,1 1 0,-1 0-1,0 1 1,0 0 0,-1 0-1,1 1 1,-1 0 0,1 0-1,-1 0 1,0 1 0,-1 0-1,1 1 1,-1-1 0,0 1-1,0 1 1,6 9-1,-9-12-4,0 1-1,0 0 0,0 0 0,-1 0 1,0 0-1,0 0 0,0 0 0,-1 1 1,0-1-1,0 1 0,0-1 0,-1 1 1,0-1-1,0 1 0,0-1 0,0 1 1,-1-1-1,0 1 0,0-1 0,-1 0 1,0 1-1,1-1 0,-2 0 0,1 0 1,0 0-1,-1 0 0,0-1 0,0 1 0,-6 4 1,-54 56-7181,48-51 3848,-16 15-5215</inkml:trace>
</inkml:ink>
</file>

<file path=ppt/ink/ink9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14:33.86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216 374 6865,'59'-67'10158,"-48"51"-9169,-1 1 0,0-1 1,8-21-1,-15 30-876,1 0 0,-2 0 0,1 0 0,-1 0 0,0-1 0,0 1 0,-1-1 0,0 1 0,-1-1 0,1 0 0,-1 1 0,-1-1 0,0 1 0,0-1 0,0 1 0,-1-1 0,0 1 0,0-1 1,-1 1-1,0 0 0,0 0 0,-6-7 0,7 10-92,-1 0 0,0 1 0,0 0 1,0-1-1,0 1 0,-1 0 1,1 1-1,-1-1 0,0 1 0,1-1 1,-1 1-1,0 0 0,-1 0 0,1 1 1,0-1-1,0 1 0,-1 0 0,1 0 1,-5 0-1,1 1-24,1 0-1,0 1 1,0 0 0,0 0 0,0 0-1,0 1 1,0 0 0,0 1-1,0-1 1,1 1 0,-9 5 0,7-3-21,0 0 1,0 0-1,0 0 1,1 1-1,-1 1 1,2-1-1,-1 1 1,1 0-1,0 1 1,0-1-1,1 1 1,0 0 0,0 1-1,1-1 1,0 1-1,1 0 1,0 0-1,-3 14 1,5-17 21,1-1 0,0 0 0,0 1 0,0-1 0,1 1 0,0-1 0,0 0 0,0 0 0,1 1 0,0-1 0,0 0 0,0 0 0,0-1 0,1 1 0,0 0 0,0-1 0,0 1 0,6 5 0,3 1-7,1-1 0,-1-1 1,2 0-1,25 13 1,-21-13-1,-1 1-1,25 20 1,-37-27 8,-1 1 0,0 0 1,0 0-1,0 0 0,-1 1 0,0 0 0,1-1 0,-2 1 1,1 0-1,0 0 0,-1 1 0,0-1 0,2 8 1,-3-6 15,0-1 0,-1 0 0,1 0 1,-1 1-1,0-1 0,-1 0 0,1 1 0,-1-1 1,-1 0-1,1 0 0,-1 0 0,0 0 0,0 0 1,-1 0-1,0 0 0,0-1 0,0 1 1,-1-1-1,1 0 0,-1 0 0,-1 0 0,1-1 1,-1 0-1,1 1 0,-1-1 0,-1-1 1,1 1-1,0-1 0,-1 0 0,1 0 0,-1-1 1,0 1-1,0-1 0,0-1 0,0 1 0,-1-1 1,1 0-1,0 0 0,0-1 0,-1 0 1,1 0-1,0-1 0,-13-1 0,11 0 43,0 1 0,0-1 1,0-1-1,0 1 0,0-2 0,1 1 0,-1-1 0,-11-7 1,17 10-58,0-1 0,0 0 0,0 0 1,0 1-1,1-1 0,-1 0 0,0-1 1,1 1-1,0 0 0,-1 0 1,1-1-1,0 1 0,0 0 0,0-1 1,0 1-1,1-1 0,-1 1 0,1-1 1,-1 0-1,1 1 0,0-1 1,0 1-1,0-1 0,1 0 0,-1 1 1,0-1-1,1 1 0,0-1 0,0 1 1,-1-1-1,3-2 0,5-12-40,1 1 0,1 0 0,1 0-1,0 1 1,1 1 0,0 0 0,1 0-1,1 2 1,19-16 0,-1 5-198,1 0-1,1 3 1,49-24 0,-22 21-1777,-19 18-6035,-27 15-3094,-10-4 9065</inkml:trace>
</inkml:ink>
</file>

<file path=ppt/ink/ink9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14:34.24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45 87 7314,'0'0'287,"0"0"1,0-1 0,1 1-1,-1-1 1,0 1 0,0 0 0,0-1-1,0 1 1,0-1 0,0 1-1,0 0 1,0-1 0,-4-5 5466,4 5-5466,-1 1 0,1 0-1,0 0 1,-1 0 0,0-1 0,-12 13 2203,-8 23-3122,20-32 639,1-1 1,-1 0-1,0 0 1,1 1-1,-1-1 1,1 0-1,0 1 1,0-1-1,0 0 0,0 1 1,0-1-1,1 0 1,-1 1-1,0-1 1,1 0-1,0 1 1,0-1-1,0 0 0,0 0 1,0 0-1,0 0 1,0 0-1,1 0 1,-1 0-1,1 0 0,-1 0 1,1-1-1,0 1 1,-1 0-1,1-1 1,0 0-1,0 1 1,4 1-1,-2-1 67,0-1-1,0 1 1,1-1-1,-1 0 1,0 0-1,0 0 1,1-1-1,-1 1 1,0-1-1,1 0 1,-1 0-1,0-1 1,1 1-1,-1-1 1,0 0-1,0 0 1,1 0 0,3-3-1,2-1 87,-1 0 1,1 0-1,-1-1 1,0-1-1,-1 0 1,0 0-1,0 0 0,8-11 1,-14 16-116,0-1 0,0 0 0,0 0 1,0 1-1,0-1 0,-1 0 0,1-1 0,-1 1 1,0 0-1,0 0 0,0-1 0,0 1 0,-1 0 0,0-1 1,1 1-1,-1 0 0,0-1 0,0 1 0,-1-1 1,1 1-1,-1 0 0,0-1 0,0 1 0,0 0 1,0 0-1,0 0 0,-1 0 0,1 0 0,-1 0 0,-2-3 1,1 3-62,0 1 0,0-1 0,-1 1 0,1 0 0,-1 0 0,1 0 0,-1 0 0,0 0 0,1 1 0,-1 0 0,0 0 0,0 0 1,0 0-1,0 1 0,0-1 0,0 1 0,0 0 0,-7 1 0,4-1-235,-1 0 1,1 1-1,-1 0 0,1 1 1,0-1-1,-1 2 0,1-1 0,0 1 1,-8 4-1,-3 10-4162,17-16 3903,0 0 0,1 0 0,0 0 1,-1 0-1,1 0 0,-1 0 0,1 0 0,0 0 1,0 0-1,0 0 0,0 0 0,-1 0 0,1 0 1,1 0-1,-1 0 0,0 0 0,0 0 0,0 0 0,0 0 1,1 1-1,0 0 0,6 8-6079</inkml:trace>
</inkml:ink>
</file>

<file path=ppt/ink/ink9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14:34.57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115 76 9722,'-4'-4'854,"0"0"-1,-1 1 0,1-1 1,-1 1-1,0 0 1,0 0-1,0 0 1,0 1-1,-10-4 0,13 6-810,0 0 0,1-1 0,-1 1 0,0 0 0,0 0 0,0 0 0,0 0 0,0 0 0,0 0 0,0 0 0,0 1 0,1-1 0,-1 1 0,0 0 0,0-1 0,1 1 0,-1 0 0,0 0 0,1 0 0,-1 0 0,0 0 0,1 0 0,0 1 0,-1-1 0,1 0 0,0 1 0,0-1 0,-1 1 0,1 0 0,0-1 0,1 1 0,-1 0 0,-1 2 0,2-2-40,-1 0 0,0 0 0,1 0 0,-1 0 0,1 0 0,0 0 0,0 0 0,0 0 0,0 1 0,0-1 1,0 0-1,1 0 0,-1 0 0,1 0 0,-1 0 0,1 0 0,0 0 0,0 0 0,0 0 0,1 2 0,-1-3 26,-1 0-1,1 0 1,0 0-1,-1 0 1,1 0-1,0-1 1,0 1-1,0 0 1,-1-1-1,1 1 1,0 0-1,0-1 1,0 1-1,0-1 1,0 1-1,0-1 1,0 1-1,0-1 1,0 0-1,0 0 1,1 0-1,-1 1 1,0-1-1,0 0 1,0 0-1,0 0 1,0-1-1,0 1 1,0 0-1,0 0 1,1 0-1,-1-1 1,0 1-1,0-1 1,0 1-1,0-1 1,0 1-1,1-2 1,4-3 206,0 1 0,0-2 0,-1 1 0,1-1 0,-1 0 1,0 0-1,7-13 0,-11 18-203,0-1 0,0 1 0,0-1 0,0 0-1,0 1 1,-1-1 0,1 0 0,-1 1 0,1-1 0,-1 0 0,0 0 0,0 0 0,0 1 0,0-1 0,0 0 0,0 0 0,0 0 0,0 1-1,-1-1 1,1 0 0,-1 0 0,1 1 0,-1-1 0,0 0 0,0 1 0,0-1 0,1 1 0,-2-1 0,1 1 0,0-1 0,0 1-1,0 0 1,-1-1 0,1 1 0,0 0 0,-1 0 0,1 0 0,-1 0 0,0 0 0,-1 0 0,-10-2-599,5 9-4085,5 17-7562,6-11 5571</inkml:trace>
</inkml:ink>
</file>

<file path=ppt/ink/ink9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14:34.91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467 17 10906,'0'-1'338,"-1"0"-1,1 0 0,-1 0 1,1 0-1,-1 0 0,1 0 1,-1 1-1,1-1 0,-1 0 1,0 0-1,1 1 0,-1-1 1,0 1-1,0-1 0,1 0 1,-1 1-1,0-1 0,0 1 1,0 0-1,0-1 0,0 1 1,1 0-1,-1-1 0,0 1 0,0 0 1,0 0-1,0 0 0,-1 0 1,0 0-151,-1 1 1,1 0 0,0 0 0,0-1-1,0 1 1,0 1 0,1-1-1,-1 0 1,0 0 0,0 1-1,1-1 1,-3 3 0,-7 9-856,0 0 1,-15 26 0,18-26 1637,-80 125-801,5 3 0,-72 174-1,141-289-450,-3 5-1411,14-21-2984,1 0-3488</inkml:trace>
</inkml:ink>
</file>

<file path=ppt/ink/ink9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14:35.25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37 170 9226,'18'-7'8521,"13"-5"-4164,23-16-3296,-51 26-970,1 0-1,-1 0 1,0 0 0,0 0-1,0-1 1,0 0 0,-1 1-1,1-1 1,-1 0-1,1 0 1,-1 0 0,0 0-1,0-1 1,-1 1-1,1 0 1,-1-1 0,1 0-1,-1 1 1,0-1 0,0 0-1,-1 1 1,1-8-1,-1 9-73,0 0 0,0 0 0,-1 0 0,1 0 0,-1 0 0,1 0 0,-1 0 0,0 0 0,0 0 0,1 0 0,-2 1 0,1-1 0,0 0 0,0 1 0,0-1 0,-1 0 0,1 1 0,-1 0 0,1-1 0,-1 1 0,0 0 0,1 0-1,-1 0 1,0 0 0,0 0 0,0 0 0,1 0 0,-1 1 0,0-1 0,0 1 0,0-1 0,0 1 0,-1 0 0,1 0 0,0 0 0,0 0 0,-4 1 0,1-1-274,0 1 1,-1 0-1,1 0 1,0 1 0,0-1-1,-1 1 1,1 0-1,1 1 1,-1-1-1,0 1 1,1 0-1,-1 0 1,-5 6-1,-18 25-4921,8 7-3984,11-10 1207</inkml:trace>
</inkml:ink>
</file>

<file path=ppt/ink/ink9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14:36.39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28 923 10146,'-25'-13'3729,"25"13"-3653,-1 0 1,1 0-1,0-1 0,0 1 1,0 0-1,-1 0 1,1-1-1,0 1 0,0 0 1,0 0-1,0-1 1,-1 1-1,1 0 0,0-1 1,0 1-1,0 0 1,0 0-1,0-1 0,0 1 1,0 0-1,0-1 1,0 1-1,0 0 0,0-1 1,0 1-1,0 0 1,0-1-1,0 1 1,1 0-1,-1 0 0,0-1 1,0 1-1,0 0 1,0-1-1,0 1 0,1 0 1,-1-1-1,5-2 307,-1 0-1,1 0 1,0 1-1,-1 0 1,1-1-1,8-1 0,12-6-889,557-271 2021,228-96-1357,-700 334-133,125-53 299,-225 89-191,-3 3 228,-9 6 987,-2-2-1256,0 0 0,0-1 0,0 0 0,0 0 0,0 0 0,0-1 0,0 1 0,-4-3 0,-7-2-58,-48-10-23,-72-8-1,114 21-33,0 1 0,0 1 0,0 1 0,-1 1 0,1 1 0,0 1 0,-29 7 0,49-10 8,-1 1 0,1-1 0,-1 0 0,0 1 0,1 0-1,-1-1 1,1 1 0,0 0 0,-1 0 0,1-1 0,-1 1 0,1 0 0,0 1 0,0-1 0,0 0 0,-1 0 0,1 0 0,0 1 0,1-1 0,-1 0 0,0 1 0,0-1 0,1 1 0,-2 2 0,2-2-1,0 0 0,0 1 0,1-1 0,-1 0 0,0 0 0,1 0 0,0 0 1,-1 0-1,1 0 0,0 0 0,0 0 0,0 0 0,0 0 0,1 0 0,-1-1 0,2 3 0,2 2 9,1 0-1,0 0 0,0 0 0,1-1 1,0 0-1,0-1 0,0 1 1,14 5-1,2-3 39,0-1 0,1-2 0,0 0 0,0-2 0,0 0 0,40-4 0,146-25 204,-201 26-218,-9 1-14,0 0 1,0 0-1,0 0 1,0 0-1,1-1 1,-1 1-1,0 0 1,0 0-1,0 0 1,0 0-1,1 0 1,-1 0-1,0 0 1,0 0-1,0 0 1,0 0-1,1 0 1,-1 0-1,0 0 1,0 0-1,0 0 1,0 0-1,0 0 1,1 1-1,-1-1 1,0 0-1,0 0 1,0 0-1,0 0 1,0 0-1,1 0 1,-1 0-1,0 0 1,0 0-1,0 1 1,0-1-1,0 0 1,0 0-1,0 0 1,0 0-1,1 0 1,-1 1-1,0-1 1,0 0-1,0 0 1,0 0-1,0 0 1,0 1-1,0-1 1,0 0-1,-7 12 98,-20 17 23,19-21-101,-54 49 78,48-46-148,0 1 0,0 0 0,2 1 0,-1 0 1,2 1-1,-1 1 0,-14 26 0,25-39-109,0 1 0,0 0 0,0 0 0,0 0 0,0 0 0,1 0 0,0 0 0,0 0 0,-1 0 0,2 0 0,-1 0-1,0 0 1,1 0 0,-1 0 0,1 0 0,0 0 0,0 0 0,1 2 0,21 28-6071,-3-11-2409</inkml:trace>
</inkml:ink>
</file>

<file path=ppt/ink/ink9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14:37.12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24 145 8,'-12'-27'6123,"11"25"-5151,-1-1 0,1 0 1,0 0-1,-1 0 1,1 0-1,0 0 0,1 0 1,-1 0-1,0 0 0,1 0 1,0-5-1,0 5-819,1 1 0,0-1 0,-1 1 0,1 0-1,0-1 1,0 1 0,1 0 0,-1-1 0,0 1 0,1 0 0,2-3 0,0 0-62,1 1 0,-1 0 1,0 0-1,1 1 1,0-1-1,0 1 1,0 0-1,0 0 1,1 1-1,-1-1 1,1 1-1,0 0 1,-1 1-1,1 0 1,6-1-1,-10 2-85,1-1 0,-1 1-1,1 0 1,-1 1 0,0-1 0,1 0-1,-1 1 1,0-1 0,0 1 0,1 0-1,-1 0 1,0 0 0,0 0 0,0 0-1,0 0 1,0 1 0,0-1 0,0 1-1,-1-1 1,1 1 0,0 0 0,-1-1-1,1 1 1,-1 0 0,0 0 0,1 0-1,-1 0 1,0 0 0,0 0 0,-1 1-1,1-1 1,0 0 0,-1 1 0,1-1-1,-1 0 1,0 0 0,0 1 0,0-1-1,0 5 1,0 2 38,-1-1 0,1 0 0,-2 1 0,1-1 0,-1 1 0,0-1 0,-1 0 0,0 0 0,0 0 0,-1-1 0,1 1 0,-11 13 0,-3 1 155,-1 0 0,-32 29 1,30-31-16,30-24-141,0 0 1,0 1-1,0 0 0,1 0 1,-1 1-1,1 1 0,18-1 1,3-1-11,62-7 86,-54 7-620,0-1 1,-1-2-1,71-21 1,-105 24 488,-1 1 0,0 0 0,0-1 0,0 0 0,0 0-1,0-1 1,0 1 0,-1-1 0,0 1 0,0-1 0,0 0 0,4-8 0,-6 11 44,0 0 0,0 0 1,0-1-1,-1 1 0,1 0 0,0 0 0,-1-1 1,1 1-1,-1-1 0,0 1 0,1 0 0,-1-1 1,0 1-1,0-1 0,0 1 0,0-1 0,0 1 0,0 0 1,-1-1-1,1 1 0,0-1 0,-1 1 0,1 0 1,-1-1-1,1 1 0,-1 0 0,0 0 0,1-1 1,-1 1-1,0 0 0,0 0 0,0 0 0,0 0 1,0 0-1,0 0 0,0 0 0,0 0 0,-1 0 1,1 1-1,0-1 0,0 0 0,-1 1 0,1-1 1,0 1-1,-1-1 0,-1 1 0,3 0-29,0 0 0,-1 0-1,1 0 1,0 0 0,0 0-1,0 0 1,-1 0 0,1 0-1,0 0 1,0 0 0,0 0-1,-1 0 1,1 0 0,0 0-1,0 0 1,0 1 0,0-1-1,-1 0 1,1 0 0,0 0 0,0 0-1,0 0 1,0 1 0,0-1-1,0 0 1,-1 0 0,1 0-1,0 0 1,0 1 0,0-1-1,0 0 1,0 0 0,0 0-1,0 1 1,0-1 0,0 0 0,0 0-1,0 0 1,0 1 0,0-1-1,0 0 1,0 0 0,0 0-1,0 1 1,0-1 0,0 0-1,5 19-34,-5-16 29,1-1 0,0 1-1,1-1 1,-1 0 0,0 1 0,1-1 0,-1 0-1,1 0 1,0 0 0,-1 0 0,1 0 0,0 0-1,0-1 1,0 1 0,5 2 0,-2-3 41,1 0-1,-1-1 1,1 1 0,-1-1-1,1 0 1,-1 0 0,1-1-1,-1 0 1,1 0 0,-1 0 0,1-1-1,-1 1 1,0-1 0,7-4-1,-7 4 27,-1 0-1,0 0 0,0 0 0,0-1 0,0 0 0,0 1 0,0-1 0,0-1 0,-1 1 1,0 0-1,0-1 0,0 0 0,0 0 0,0 0 0,-1 0 0,0 0 0,3-5 1,-5 6-28,1 0 1,-1 0-1,0 0 1,0 1-1,0-1 1,0 0-1,0 0 1,-1 0-1,1 0 1,-1 0 0,0 1-1,0-1 1,0 0-1,0 1 1,0-1-1,0 0 1,-1 1-1,1-1 1,-1 1 0,0 0-1,0 0 1,0 0-1,0 0 1,0 0-1,0 0 1,-1 0-1,-3-2 1,1 1-42,1 0-1,-1 1 1,0-1-1,-1 1 1,1 0 0,0 1-1,-1-1 1,1 1 0,-1 0-1,1 0 1,-1 1-1,1 0 1,-8 0 0,5 1-36,1 1 0,-1 0 0,1 0 0,0 0 0,0 1 0,0 0 0,0 1 0,0 0 0,1 0 0,-10 8 0,14-11-98,1 0 0,-1 0 0,1 1 0,-1-1 0,1 1 0,0 0 0,0-1 0,-1 1 0,1 0 0,0 0 0,1-1 0,-1 1 1,0 0-1,1 0 0,-1 0 0,1 0 0,-1 0 0,1 0 0,0 0 0,0 0 0,0 0 0,0 0 0,0 0 0,0 0 0,1 0 1,-1 0-1,0 0 0,1 0 0,0 0 0,0 0 0,-1 0 0,1 0 0,0-1 0,0 1 0,1 0 0,-1-1 0,0 1 0,1-1 1,-1 1-1,0-1 0,1 0 0,0 1 0,-1-1 0,4 2 0,40 22-10554,-20-15 2870</inkml:trace>
</inkml:ink>
</file>

<file path=ppt/ink/ink9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14:37.47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58 164 3569,'-9'-11'7433,"7"8"-6613,0 1 0,0-1 0,0 1 0,0-1 0,-1 1 1,1 0-1,-1 0 0,1 0 0,-1 0 0,1 1 0,-1-1 0,0 1 0,-4-2 0,6 3-503,40-5-405,-30 2 195,0-1 1,0 0 0,-1 0-1,0-1 1,0 0 0,0-1 0,7-6-1,-13 10-48,0 0-1,1 0 0,-1 0 1,0 0-1,0-1 0,-1 1 1,1-1-1,0 0 0,-1 1 0,0-1 1,2-4-1,-3 5-26,1 1 0,-1 0 1,0-1-1,0 1 0,0 0 0,-1-1 0,1 1 0,0 0 0,0-1 1,-1 1-1,1 0 0,0-1 0,-1 1 0,0 0 0,1 0 1,-1 0-1,0 0 0,1-1 0,-1 1 0,0 0 0,0 0 0,0 0 1,0 1-1,0-1 0,0 0 0,0 0 0,-2 0 0,1-1-98,-1 1-1,0 0 1,1 0-1,-1 0 1,0 0-1,0 1 1,0-1-1,0 1 1,0 0-1,0 0 1,1 0-1,-1 0 1,0 0-1,0 0 1,0 1-1,0 0 1,0-1-1,0 1 1,1 0-1,-1 1 1,0-1-1,1 0 1,-1 1-1,1-1 1,-1 1-1,1 0 1,0 0-1,0 0 1,-3 3-1,-27 34-4633,30-36 3332,-1 1 0,1 0 0,1 0 0,-1 0 0,1 0 0,0 0 0,-2 9 0,4 6-6158</inkml:trace>
</inkml:ink>
</file>

<file path=ppt/ink/ink9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14:37.86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491 71 6329,'7'-9'4232,"-2"4"-2934,-1-1-1,1 1 1,-2-1-1,1 0 0,-1-1 1,0 1-1,0-1 1,2-6-1,-13 16 1147,-29 28-2537,-49 77-3,5 3 0,-103 185 0,125-176-3709,7 1-3764,38-85 1274,3-4-329</inkml:trace>
</inkml:ink>
</file>

<file path=ppt/ink/ink9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14:38.22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33 110 7370,'0'-1'538,"1"0"1,-1 0 0,0 0-1,0 0 1,1 0 0,-1 0-1,0 0 1,0 0 0,0 0-1,0 0 1,0 0 0,0 0-1,-1 0 1,1 0 0,0 0 0,0 1-1,-1-1 1,1 0 0,-1-1-1,0 0-56,-1 1 1,1-1-1,-1 1 0,1 0 0,-1 0 0,0 0 0,1 0 0,-1 0 0,0 0 0,0 0 1,-3-1-1,-3-1 697,10 3-1146,1 0 1,0 0-1,-1 0 0,1 0 1,-1-1-1,1 1 0,-1-1 0,1 1 1,-1-1-1,1 0 0,-1 0 1,1 0-1,-1 0 0,0-1 1,3-1-1,36-24 270,-40 26-260,1 0 0,-1 0 0,1 0 0,-1 0 0,0 0 0,0-1 0,1 1 0,-1 0 0,0-1 0,0 1 0,0-1 0,-1 1 0,1-1 0,1-2 0,-2 3-54,0 1-1,0-1 1,0 1 0,-1-1-1,1 1 1,0-1-1,0 1 1,0 0-1,-1-1 1,1 1-1,0-1 1,0 1-1,-1 0 1,1-1 0,0 1-1,-1 0 1,1-1-1,0 1 1,-1 0-1,1-1 1,-1 1-1,1 0 1,0 0 0,-1 0-1,1-1 1,-1 1-1,1 0 1,-1 0-1,1 0 1,-1 0-1,1 0 1,-1 0 0,-4-1-686,0 1 1,0 0-1,0 0 1,0 1-1,1-1 1,-1 1-1,0 0 1,0 0-1,-4 2 1,-22 10-8749</inkml:trace>
</inkml:ink>
</file>

<file path=ppt/ink/ink9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1:56.24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12 126 8,'-2'20'4832,"1"11"3995,2-30-8683,-1 0 0,1 0 0,-1-1 0,1 1 1,0 0-1,-1-1 0,1 1 0,0-1 0,-1 1 0,1 0 0,0-1 0,0 0 0,-1 1 1,1-1-1,0 1 0,0-1 0,0 0 0,0 0 0,-1 0 0,1 1 0,0-1 0,0 0 0,0 0 1,0 0-1,0 0 0,0 0 0,-1 0 0,1-1 0,0 1 0,0 0 0,0 0 0,0-1 0,0 1 1,0-1-1,10-2 162,-1 0 0,0-1 1,-1 0-1,1 0 1,-1-1-1,0-1 0,0 1 1,0-2-1,13-11 0,-17 14-150,-1-1 0,1 0 0,-1 0 0,0 0 0,0 0 0,0 0 0,-1-1 0,0 0 0,0 0 0,0 0 0,-1 0 1,0 0-1,0-1 0,-1 1 0,1 0 0,-1-11 0,0 16-123,-1 0 0,0 1 0,0-1 0,0 0 1,0 0-1,0 1 0,0-1 0,0 0 0,0 1 1,-1-1-1,1 0 0,0 1 0,0-1 0,-1 0 1,1 1-1,0-1 0,-1 0 0,1 1 0,0-1 1,-1 1-1,1-1 0,-1 1 0,1-1 1,-1 1-1,1-1 0,-1 1 0,0-1 0,1 1 1,-1 0-1,-1-1 0,-21 6 165,-21 26-379,27-16 149,0 1 0,2 1 0,-18 22 0,28-33 25,1-1-1,0 1 0,1 0 0,-1 0 1,1 1-1,0-1 0,1 1 0,0-1 1,0 1-1,0 0 0,1 0 1,0 0-1,0 0 0,0 14 0,2-19 6,-1 0 0,0 0 0,1 0 0,-1 1 0,1-1 0,-1 0 0,1 0 1,0 0-1,0 0 0,0 0 0,0 0 0,0-1 0,1 1 0,-1 0 0,0 0 0,1-1 0,0 1 0,-1-1 0,1 1 0,0-1 0,-1 0 0,1 0 0,2 1 0,0-1 11,0 0-1,0 0 1,0 0 0,-1 0 0,1-1 0,0 0 0,0 0 0,0 0 0,0 0-1,0-1 1,0 0 0,3 0 0,7-3 34,-1-1 0,0 0-1,0 0 1,0-2 0,-1 1-1,13-10 1,-9 5 178,0-1 0,-1-1-1,-1 0 1,0-1 0,15-19-1,-27 31-335,0-1 1,0 1-1,-1-1 0,1 0 0,-1 0 0,0 0 1,0 0-1,0 0 0,0 0 0,0 0 0,-1 0 1,1 0-1,-1 0 0,0 0 0,0 0 0,-1-7 1,0 7-479,0 0 1,-1 0 0,1 0 0,-1 0 0,0 0 0,0 0 0,0 1 0,0-1 0,-1 1 0,1-1 0,-1 1-1,1 0 1,-1 0 0,0 0 0,0 0 0,0 0 0,0 1 0,0 0 0,-5-2 0,-29-11-12079</inkml:trace>
</inkml:ink>
</file>

<file path=ppt/ink/ink9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2:05.85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21 248 4097,'10'46'12140,"-8"-41"-11686,0 1-1,-1-1 1,1 1-1,-1-1 1,0 1-1,-1 0 1,0-1-1,0 7 1,-4 17 568,-15 50-1,3-11-585,19-130 3708,3-38-4354,-3 72 232,-2 6-24,1 1-1,1-1 0,1 1 1,1 0-1,1 0 1,1 0-1,1 1 1,12-25-1,-19 44-9,0 0 0,0 0 0,0 0 0,0 1 0,0-1 0,0 0 0,0 1 0,1-1 0,-1 1 0,0-1 0,0 1 0,0-1 0,1 1 0,-1 0 0,0-1 0,1 1 1,-1 0-1,0 0 0,0 0 0,1 0 0,-1 0 0,0 1 0,1-1 0,-1 0 0,0 1 0,0-1 0,1 0 0,-1 1 0,0 0 0,0-1 0,0 1 0,0 0 0,0-1 0,0 1 0,0 0 0,2 1 0,43 38-76,-39-34 62,38 37-13,55 48 28,-87-81 8,1 0 1,0-1-1,0 0 0,1-1 1,30 11-1,-42-18 20,0 0-1,0 0 0,1 0 1,-1 0-1,1-1 0,-1 1 1,0-1-1,1 0 1,-1 0-1,1 0 0,-1-1 1,1 1-1,-1-1 0,0 0 1,1 0-1,-1 0 0,0 0 1,0-1-1,6-2 1,-5 0 15,0 0 0,1 0 0,-1 0 0,-1 0 0,1 0 0,-1-1 0,0 0 0,0 1 0,0-1 0,0 0 0,1-6 0,5-15 69,-1 0 0,-2 0-1,-1-1 1,2-28 0,-5 41-96,0-1 21,0 5-11,0 0-1,-1 0 1,0 0 0,-1 0-1,0-1 1,0 1 0,-1 0 0,-4-18-1,-1 25-1020,4 13-1330,1 14-3570,5-5-1605,1 0-3209</inkml:trace>
</inkml:ink>
</file>

<file path=ppt/ink/ink9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2:06.52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39 516 12451,'-1'0'400,"0"0"0,0-1 1,0 1-1,0 0 0,0 0 1,0 0-1,0-1 0,0 1 1,1 0-1,-1-1 0,0 1 1,0-1-1,0 1 0,0-1 1,1 1-1,-1-1 0,0 0 1,0 1-1,0-2 0,-8-19 2750,8 16-2995,1 1-1,-1-1 0,1 0 0,0 1 1,0-1-1,1 0 0,0-7 0,4-1-90,1-1-1,0 1 1,0 0-1,2 0 1,-1 1-1,13-16 1,23-39 490,-38 47-23,-5 19-527,-1 1 1,1 0-1,0 0 1,-1-1-1,1 1 1,0 0-1,-1 0 1,1 0 0,0 0-1,-1-1 1,1 1-1,-1 0 1,1 0-1,0 0 1,-1 0-1,1 0 1,-1 0-1,1 0 1,0 0-1,-1 0 1,1 0-1,-1 0 1,1 1 0,0-1-1,-1 0 1,1 0-1,-1 0 1,1 0-1,-1 1 1,-34 22-310,27-15 268,1 1 0,0-1 1,0 1-1,1 1 1,0-1-1,1 1 0,-6 13 1,9-18 21,-1 1 1,2-1 0,-1 1-1,0-1 1,1 1 0,0 0-1,0 0 1,1 0-1,0-1 1,0 1 0,0 0-1,0 0 1,1 0 0,0-1-1,3 10 1,-4-14 13,1 0 1,0 0-1,-1 1 1,1-1-1,0 0 1,0 0-1,0 0 1,0 0-1,0 0 1,0 0-1,0 0 1,0 0-1,0 0 1,0-1-1,0 1 1,1 0-1,-1-1 1,0 1 0,0-1-1,1 1 1,-1-1-1,3 1 1,0-1 9,0 0 1,0 0-1,-1 0 1,1-1-1,0 1 1,0-1-1,-1 0 1,6-2-1,6-2 46,-1-2 0,-1 0 0,15-10-1,8-7 42,-1-3-1,-1 0 0,30-34 1,-64 61-167,2 8 16,0 0 1,0 0-1,1-1 0,0 1 0,0-1 1,7 10-1,-3-4-5,-6-11 60,0 1-1,0-1 1,1 1-1,-1-1 1,1 0-1,0 1 0,-1-1 1,1 0-1,0 0 1,0 0-1,1-1 1,-1 1-1,0 0 1,1-1-1,-1 0 1,5 3-1,-5-4 13,1 0 0,-1 1 0,0-1 0,0 0 0,0 0 0,1-1 1,-1 1-1,0 0 0,0-1 0,0 1 0,1-1 0,-1 0 0,0 0 0,0 0 0,0 0 0,0 0 0,0 0 0,-1 0 0,1-1 0,0 1 0,-1-1 0,3-1 0,10-11 113,-1 0-1,0 0 0,-1-2 0,13-20 1,-24 35-138,-1 1 1,1-1 0,0 1-1,-1-1 1,1 1-1,-1 0 1,1-1 0,0 1-1,0 0 1,-1 0-1,1-1 1,0 1 0,-1 0-1,1 0 1,0 0 0,0 0-1,-1 0 1,1 0-1,0 0 1,0 0 0,-1 0-1,1 1 1,0-1-1,0 0 1,-1 0 0,1 0-1,0 1 1,-1-1 0,1 1-1,0-1 1,-1 0-1,1 1 1,-1-1 0,1 1-1,0 0 1,33 26-21,-16-11 54,-12-12-13,1 0-1,-1-1 1,0 0-1,1 0 1,-1-1-1,1 0 0,0 0 1,0 0-1,0-1 1,0 0-1,0 0 1,0-1-1,1 0 1,-1 0-1,0 0 1,8-3-1,-4 1 25,-1-1-1,0-1 1,0 0-1,0 0 1,-1-1-1,1 0 1,-1-1-1,-1 0 1,1-1-1,8-7 1,-3 1 77,-1-1 0,0 0 0,-1-1 0,-1 0-1,0-1 1,-1 0 0,-1-1 0,0 0 0,-1-1 0,-1 0 0,8-34 0,-14 46-73,0-1 1,0 1-1,-1-1 0,0 1 1,0-1-1,-1 1 1,-1-11-1,1 16-69,1 0 0,0 0-1,0 0 1,-1 0 0,1 0-1,0 0 1,-1 1 0,1-1 0,-1 0-1,1 0 1,-1 1 0,0-1 0,1 0-1,-1 1 1,0-1 0,1 0-1,-1 1 1,0-1 0,0 1 0,1-1-1,-1 1 1,0 0 0,-1-1-1,0 1-97,1 0 0,-1 0 0,0 0 0,1 1 0,-1-1-1,0 1 1,1-1 0,-1 1 0,0-1 0,1 1 0,-1 0-1,1 0 1,0 0 0,-1 0 0,1 0 0,0 0 0,-1 0-1,0 2 1,-33 34-8817,12-11-2812</inkml:trace>
</inkml:ink>
</file>

<file path=ppt/ink/ink9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2:07.03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96 242 13931,'-1'-35'2981,"2"24"-1954,-1 0 1,-1 0 0,0 0-1,0 0 1,-1 1 0,0-1 0,-6-16-1,7 58-859,0-18-180,-11 163 91,-7 168 78,9-247 1020,10-104-1005,-1 1 0,-1 0 0,1 0 0,-1 0 0,0 0 0,-4-8 0,-7-28-172,7-9 30,2-1-1,3-1 1,2 1-1,2 0 1,3 1 0,2-1-1,2 1 1,2 0-1,23-59 1,-32 101-46,1 1 0,-1 0-1,1 0 1,0 0 0,1 0 0,0 1-1,9-11 1,-11 15-4,0 1-1,0 0 1,0 0-1,0 0 1,0 0 0,1 0-1,-1 1 1,0 0-1,1-1 1,-1 1-1,1 0 1,0 1 0,-1-1-1,1 1 1,0-1-1,-1 1 1,1 0 0,0 1-1,-1-1 1,7 2-1,-3-1-17,-1 1 0,0 0-1,0 0 1,0 0 0,0 1-1,0 0 1,0 0 0,-1 0 0,1 1-1,-1 0 1,0 0 0,0 1-1,0-1 1,-1 1 0,0 0-1,0 0 1,0 0 0,0 1 0,-1-1-1,5 11 1,-6-12 8,-1 0 0,1 0 1,-1 1-1,0-1 0,0 1 0,0-1 0,-1 1 1,0 0-1,0-1 0,0 1 0,0 0 1,0-1-1,-1 1 0,0-1 0,0 1 0,0-1 1,-1 1-1,0-1 0,0 0 0,0 0 1,0 0-1,0 0 0,-1 0 0,0 0 0,1-1 1,-2 1-1,1-1 0,0 0 0,-7 6 1,-9 3-338,0 0 1,0-1-1,-1-1 1,0 0-1,-1-2 1,0 0-1,0-2 1,-42 8 0,48-15-703,8 0-1750</inkml:trace>
</inkml:ink>
</file>

<file path=ppt/ink/ink9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2:07.41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22 127 13787,'-2'-1'615,"0"0"0,0-1 1,1 1-1,-1 0 0,0-1 0,1 0 0,-1 1 0,1-1 1,-1 0-1,1 0 0,0 0 0,-2-2 0,8-3 1273,14 8-1691,-13 1-215,0 0 1,0 0-1,0 0 0,-1 1 0,1 0 1,-1 0-1,0 0 0,0 1 1,0 0-1,0 0 0,-1 0 0,1 0 1,-1 1-1,7 9 0,-10-12 44,1 1 0,-1-1 0,0 0-1,1 0 1,-1 1 0,0-1 0,-1 1 0,1-1 0,0 1-1,-1-1 1,1 1 0,-1-1 0,0 1 0,0-1-1,0 1 1,0 0 0,0-1 0,-1 1 0,1-1 0,-1 1-1,0-1 1,1 1 0,-1-1 0,0 1 0,0-1 0,-1 0-1,1 0 1,0 1 0,-1-1 0,0 0 0,1 0-1,-1 0 1,0-1 0,0 1 0,0 0 0,-4 2 0,15-21 2152,2-5-2351,1 1 1,17-22-1,-15 27 101,0 1 0,1 1 0,1 0 0,0 1 0,1 0 0,0 2 0,1 0 0,1 1 0,22-10 0,-38 19-255,1 0 0,0 0 1,0 1-1,0-1 0,0 1 1,-1 0-1,1 0 0,0 0 1,0 1-1,0-1 0,0 1 1,-1 0-1,1 0 0,4 2 1,30 18-12809,-23-10 5679</inkml:trace>
</inkml:ink>
</file>

<file path=ppt/ink/ink9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2:07.75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158 79 4009,'-15'-4'7719,"-6"-1"-1380,2 4-3462,17 1-2799,0 0 0,0 1 0,0 0 1,1-1-1,-1 1 0,0 0 0,1 0 0,-1 0 0,1 0 1,-1 0-1,1 0 0,0 0 0,-1 0 0,1 1 0,0-1 1,0 0-1,0 1 0,0-1 0,0 1 0,0 0 0,-1 3 1,-6 8 132,-13 29 307,21-40-492,-1 0 0,0 0-1,0 0 1,1 0 0,-1 0 0,1 0-1,0 0 1,-1 0 0,1 0 0,0 0 0,0 0-1,1 0 1,-1 0 0,0 0 0,1 0 0,-1 0-1,2 3 1,-1-4 6,0 0-1,0 0 1,0-1 0,0 1 0,0 0-1,0-1 1,1 1 0,-1-1-1,0 1 1,0-1 0,1 0-1,-1 1 1,0-1 0,0 0-1,1 0 1,-1 0 0,0 0-1,1 0 1,-1 0 0,0 0-1,1-1 1,-1 1 0,0 0-1,0-1 1,1 1 0,-1-1 0,0 1-1,1-2 1,41-18 364,-37 17-332,-4 2-58,11-6 135,0 1-1,-1-2 1,0 1 0,-1-2 0,13-10 0,-23 18-113,1-1 1,-1 0-1,0 1 0,0-1 1,1 0-1,-1 1 1,0-1-1,0 0 1,0 0-1,-1 0 1,1 0-1,0 0 1,-1 0-1,1 0 1,-1 0-1,0 0 0,0-4 1,0 3-17,-1 1 0,0 0 0,0-1 0,0 1 0,0 0 0,0-1 0,-1 1 0,1 0 0,-1 0 0,1 0 0,-1 0 0,0 0 0,0 1 0,0-1 0,0 0 0,0 1 0,0 0 0,-4-3 0,-4-1-44,1 0 1,-2 0-1,1 1 1,0 0-1,-1 1 0,0 0 1,1 1-1,-1 0 0,0 0 1,0 2-1,0-1 1,-1 1-1,-15 3 0,25-3 0,1 0 0,0 0 0,-1 0 0,1 0 0,0 0 0,0 1 0,-1-1 0,1 1 0,0-1 0,0 1 0,-1-1 0,1 1 0,0 0 0,0 0 0,0-1 0,0 1 0,0 0 0,0 0 0,0 0 0,1 0 0,-1 0 0,0 0 0,0 0 0,1 0 0,-1 1 0,1-1 0,-1 0 0,1 0 0,-1 1 0,1-1 0,0 0 0,-1 0 0,1 1 0,0-1 0,0 0 0,0 1 0,0-1 0,0 0 0,0 1 0,1-1 0,-1 0 0,0 1 0,1-1 0,-1 0 0,1 0 0,-1 0 0,1 1 0,1 0 0,1 6-524,1-1-1,0 0 1,1 0-1,-1 0 1,2 0-1,6 7 0,6 3-4275,0-2-1,22 16 1,-13-12-1583</inkml:trace>
</inkml:ink>
</file>

<file path=ppt/ink/ink9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2:08.88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123 610 8,'47'-28'7484,"-42"25"-5804,0-2 1,-1 1-1,1 0 0,-1-1 0,0 0 0,5-8 0,-9 12-1594,0 1-1,0 0 1,0 0-1,1-1 1,-1 1-1,0 0 0,0-1 1,0 1-1,0 0 1,0 0-1,0-1 1,0 1-1,0 0 0,0-1 1,0 1-1,0 0 1,0-1-1,0 1 0,0 0 1,0 0-1,0-1 1,0 1-1,-1 0 1,1-1-1,0 1 0,0 0 1,0 0-1,0-1 1,-1 1-1,1 0 1,0 0-1,0-1 0,0 1 1,-1 0-1,1 0 1,0 0-1,0 0 1,-1-1-1,-16-5 929,-16 3-795,22 3-144,0 0 0,0 0 0,0 1 0,0 1-1,0 0 1,0 0 0,0 1 0,1 1 0,-1-1-1,-15 10 1,24-13-79,1 1-1,0-1 1,0 1-1,0 0 1,0 0 0,0-1-1,0 1 1,0 0-1,1 0 1,-1 0-1,0 0 1,0 0-1,1 0 1,-1 0-1,0 1 1,1-1-1,0 0 1,-1 0 0,1 0-1,-1 1 1,1-1-1,0 0 1,0 0-1,0 1 1,0-1-1,0 0 1,0 0-1,0 1 1,0-1-1,0 0 1,1 0 0,-1 0-1,0 1 1,1-1-1,-1 0 1,1 0-1,-1 0 1,1 0-1,0 0 1,0 0-1,0 2 1,2-1 5,-1 0 1,0 0-1,0 0 0,1 0 1,-1-1-1,1 1 1,-1-1-1,1 1 0,0-1 1,0 0-1,-1 0 0,1 0 1,0 0-1,0-1 1,0 1-1,4-1 0,0 0 32,1 0-1,-1-1 1,0 0-1,0 0 1,0-1 0,0 0-1,0 0 1,0 0-1,0-1 1,0 0-1,-1-1 1,0 1-1,1-1 1,7-7 0,-6 4 23,0-1 0,-1-1 0,0 0 1,0 1-1,0-2 0,-1 1 0,-1-1 1,7-16-1,-1-4 123,-1-1 0,-1 0 0,-2 0 1,-2-1-1,3-47 0,-9 77-291,-1 6 23,-7 19-23,-9 34 90,15-38 18,0 0 0,1 0 0,1 0 0,1 33 0,1-43 3,0 0 0,0-1 0,1 1 1,0-1-1,0 1 0,1-1 0,0 0 0,0 0 1,1 0-1,0 0 0,1-1 0,8 13 1,-12-19 5,1 0 1,-1 0 0,0 0 0,1 0 0,0 0 0,-1 0 0,1 0 0,-1 0 0,1 0 0,0-1 0,-1 1-1,1-1 1,0 1 0,0-1 0,0 0 0,-1 0 0,1 1 0,0-1 0,0 0 0,0-1 0,0 1-1,-1 0 1,1-1 0,0 1 0,0-1 0,-1 1 0,1-1 0,0 0 0,-1 1 0,1-1 0,0 0 0,-1 0-1,3-3 1,7-4 46,-1-1 1,0 0-1,15-18 0,-9 10-63,-9 9-10,-3 3 0,0 0-1,1 1 0,-1-1 0,1 1 0,0 0 1,0 0-1,0 1 0,1-1 0,-1 1 0,1 0 0,8-2 1,-12 46-993,-2-25 989,-1-10 29,1-1-1,0 1 1,0 0 0,1 0-1,-1-1 1,1 1-1,4 9 1,-4-13 5,0 0 0,0 0 0,0-1 0,0 1 0,1-1 0,-1 0 0,1 1 0,-1-1 0,1 0 0,-1 0 0,1 0 0,0 0-1,0 0 1,-1 0 0,1 0 0,0 0 0,0-1 0,0 1 0,0-1 0,0 0 0,0 1 0,0-1 0,0 0 0,0 0 0,0 0 0,0 0 0,2-1 0,5 0 29,0 0 0,0-1 0,-1 0 0,1 0 1,-1 0-1,1-2 0,-1 1 0,12-7 0,60-44 243,-37 24 24,-46 34-386,1-1 0,0 1-1,1 1 1,-1-1-1,1 0 1,0 0 0,0 1-1,0 5 1,-4 10 103,4-18-22,0-1 1,1 1-1,-1-1 1,0 1-1,1 0 1,0-1-1,-1 1 1,1-1-1,0 1 1,0 0 0,0 0-1,0-1 1,0 1-1,0 0 1,0-1-1,1 1 1,-1-1-1,1 1 1,-1 0-1,1-1 1,0 1 0,-1-1-1,2 3 1,0-3 3,-1 0 1,1 0 0,-1-1 0,1 1-1,0 0 1,-1-1 0,1 1-1,-1-1 1,1 1 0,0-1 0,0 0-1,-1 0 1,1 0 0,0 0 0,-1 0-1,1 0 1,0 0 0,2-1 0,8-2 29,-1 0 1,1-1-1,-1 0 1,1-1 0,10-6-1,48-38 86,-55 37-69,0 1-1,1 1 1,27-14 0,-13-1 550,-30 25-600,0 0-1,1 0 1,-1 0-1,0 0 1,0-1-1,0 1 1,0 0-1,0 0 1,1 0-1,-1 0 1,0 0-1,0 0 1,0 0-1,0 0 0,0 0 1,1 0-1,-1 0 1,0-1-1,0 1 1,0 0-1,0 0 1,0 0-1,0 0 1,0 0-1,0 0 1,0-1-1,1 1 1,-1 0-1,0 0 0,0 0 1,0 0-1,0 0 1,0-1-1,0 1 1,0 0-1,0 0 1,0 0-1,0 0 1,0-1-1,0 1 1,0 0-1,0 0 1,0 0-1,0 0 0,-1 0 1,1-1-1,0 1 1,0 0-1,0 0 1,0 0-1,0 0 1,0 0-1,0-1 1,0 1-1,0 0 1,-1 0-1,1 0 1,0 0-1,0 0 0,0 0 1,0 0-1,0 0 1,-1 0-1,-27 12-96,19-6 77,1 0 1,-1 1 0,1 0-1,1 0 1,-1 1 0,1 0-1,1 0 1,-1 0 0,1 1-1,-8 17 1,11-22 11,1-1 0,0 1 0,1 0 0,-1 0 0,1 0 0,0 0 0,0 1 0,0-1 0,0 0-1,0 0 1,1 1 0,0-1 0,0 0 0,0 0 0,1 1 0,-1-1 0,1 0 0,0 0 0,1 1 0,-1-1 0,0 0 0,1 0 0,0-1 0,0 1 0,0 0 0,1-1-1,-1 1 1,1-1 0,4 5 0,-3-5 9,1 0 0,-1-1-1,1 1 1,0-1 0,0 0 0,0 0-1,1-1 1,-1 1 0,0-1-1,1 0 1,-1-1 0,0 1 0,1-1-1,-1 0 1,1-1 0,-1 1-1,1-1 1,7-2 0,15-4 25,0-1 1,33-14 0,-40 14-20,18-7 38,0-2-1,-2-1 0,0-2 0,-1-2 0,0-1 1,-2-2-1,-1-2 0,44-45 0,-69 62-18,-1 1 0,0-1 0,-1-1 0,0 0 1,-1 0-1,0 0 0,0 0 0,-1-1 0,-1 1 0,0-1 0,-1 0 0,0 0 0,-1 0 0,0 0 0,-1-1 1,0 1-1,-1 0 0,0 0 0,-1 0 0,0 0 0,-1 0 0,-1 0 0,0 1 0,0 0 0,-1-1 0,0 2 1,-1-1-1,-1 0 0,1 1 0,-1 1 0,-16-17 0,22 24-27,0 1-1,0 0 1,-1 0-1,1-1 1,0 1-1,-1 0 1,1 0-1,-1 0 1,0 0 0,1 0-1,-1 1 1,-3-2-1,5 2-5,-1 0 0,0 0 0,1 0 0,-1 0-1,1 0 1,-1 0 0,0 0 0,1 1 0,-1-1 0,1 0 0,-1 0 0,1 0-1,-1 1 1,1-1 0,-1 0 0,1 1 0,-1-1 0,1 0 0,-1 1-1,1-1 1,-1 1 0,1-1 0,0 1 0,-1-1 0,0 1 0,-1 5-26,0-1 0,0 1 0,0 0-1,1 0 1,-1 0 0,0 7 0,2-8 50,-4 37-32,2 1 0,2-1-1,2 1 1,8 46 0,-5-47 25,-3-26-17,0 0 1,1 0-1,1-1 0,0 0 1,1 1-1,1-1 1,0-1-1,1 1 0,16 23 1,-19-33 7,-1 0 0,2 0 1,-1 0-1,0-1 0,1 1 0,0-1 1,0-1-1,0 1 0,1-1 1,-1 1-1,1-2 0,0 1 0,0-1 1,0 1-1,0-2 0,0 1 1,0-1-1,0 0 0,1 0 1,-1 0-1,0-1 0,1 0 0,-1-1 1,0 1-1,1-1 0,-1 0 1,9-3-1,-1-1 37,0 0 0,0-1 1,0 0-1,-1-1 0,0-1 1,0 0-1,-1-1 0,0 0 1,-1-1-1,1 0 0,-2-1 1,0 0-1,0-1 0,-1 0 0,-1 0 1,0-1-1,0 0 0,9-23 1,-8 17-13,-4 28-583,3 14 518,0-6-398,-3-7 524,0 0 0,-1 0 0,-1 0 0,1 0 0,-1 0 0,2 21 0,-5-29-243,0 1 0,0-1-1,0 1 1,-1-1 0,1 1-1,-1-1 1,0 1 0,1-1 0,-1 1-1,0-1 1,-1 0 0,1 0 0,0 1-1,-2 1 1,0-1-479,0 0 0,0-1 0,0 1 0,0-1 0,0 1 0,0-1 0,-1 0 0,1 0 0,-1-1 0,0 1 0,-5 1 0,-13 2-10105</inkml:trace>
</inkml:ink>
</file>

<file path=ppt/ink/ink9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2:09.22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31 23709,'0'-1'1704,"0"-1"-919,8 1-233,0-3-256,14 1-168,9-3-96,12 1 0,9 2 0,-1-1-8,-1 3-16,-8 1-40,-11 1-144,-15 4-544,-5 2-1089,-9 4-3144</inkml:trace>
</inkml:ink>
</file>

<file path=ppt/ink/ink9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2:09.92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56 114 4817,'-1'3'12895,"-3"22"-8549,4 6-6230,5-18 3704,-5-13-1721,1 0 1,0 0-1,0 0 0,-1 0 0,1 0 1,0 0-1,-1 0 0,1 0 0,0-1 1,-1 1-1,1 0 0,0 0 0,0-1 1,-1 1-1,1 0 0,-1-1 1,1 1-1,0 0 0,-1-1 0,1 1 1,-1-1-1,1 1 0,-1-1 0,1 1 1,-1-1-1,0 0 0,1 1 0,-1-1 1,1 1-1,-1-1 0,0-1 0,16-23 463,-15 23-426,2-3-29,0-1 0,0 0 0,-1 0-1,0-1 1,0 1 0,-1 0 0,0-1-1,0 1 1,0-1 0,-1 1 0,0-1-1,-1-9 1,1 13-85,-1 0 0,1 1 1,-1-1-1,0 1 0,1-1 0,-1 1 0,0-1 0,0 1 0,-1 0 0,1-1 0,0 1 0,-1 0 0,0 0 1,1 0-1,-1 0 0,0 0 0,0 0 0,0 1 0,0-1 0,0 1 0,-1-1 0,1 1 0,0 0 0,-1 0 1,1 0-1,-1 0 0,1 0 0,-1 1 0,1-1 0,-1 1 0,1-1 0,-1 1 0,-5 0 0,7 0-32,-1 0 0,0 1 0,0-1 0,0 0 0,0 1 0,0-1 0,0 1 0,0 0 0,1-1 0,-1 1 0,0 0 0,1 0 0,-1 0 0,0 0 0,1 1 0,-1-1 0,1 0 0,0 1 0,-1-1 0,1 1 0,0-1 0,0 1 0,0-1 0,0 1 0,0 0 0,0 0 0,1-1 0,-1 1 0,1 0 0,-1 0 0,1 0 0,-1 0 0,1 0 0,0 0 0,0 0 0,0 0 0,0 0 0,0-1 0,1 5 0,0-1 0,-1 0-1,1 0 1,0 0 0,0 0 0,0 0-1,1 0 1,0 0 0,0 0 0,0-1-1,1 1 1,-1-1 0,1 1-1,6 6 1,-10-12 21,1 1-1,0-1 1,0 1 0,0 0-1,0-1 1,0 1 0,0 0-1,0-1 1,0 1 0,1-1-1,-1 1 1,0 0 0,0-1-1,0 1 1,0 0-1,0-1 1,1 1 0,-1 0-1,0-1 1,0 1 0,1 0-1,-1-1 1,0 1 0,0 0-1,1 0 1,-1-1-1,0 1 1,1 0 0,-1 0-1,0-1 1,1 1 0,-1 0-1,0 0 1,1 0 0,-1 0-1,1 0 1,-1 0 0,0 0-1,1 0 1,-1 0-1,1 0 1,-1 0 0,0 0-1,1 0 1,-1 0 0,0 0-1,1 0 1,-1 0 0,1 0-1,-1 0 1,0 1-1,1-1 1,-1 0 0,0 0-1,1 0 1,-1 1 0,0-1-1,1 0 1,-1 0 0,0 1-1,0-1 1,1 0 0,-1 1-1,0-1 1,0 0-1,1 1 1,-9-29-822</inkml:trace>
</inkml:ink>
</file>

<file path=ppt/ink/ink9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2:14.24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81 11474,'0'-5'1007,"-1"-1"-1,1 0 0,0 0 0,0 0 0,1 0 1,0 0-1,0 0 0,0 1 0,3-9 0,0-1 699,17 65-1182,-10-2-319,-1 0 0,-3 1 1,-1 0-1,-3 0 0,-4 70 0,-5-67-517,13-71-12015,-3 1 1348</inkml:trace>
</inkml:ink>
</file>

<file path=ppt/ink/ink9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2:14.58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100 58 10474,'-100'-5'9241,"107"2"-6388,30-14-2548,-8 8-298,-1 2 0,1 1 0,1 1 0,-1 2 0,1 1 0,43 2 1,-66 0-6,1 1 0,-1 0 0,1 0 1,-1 1-1,1 0 0,-1 0 0,0 1 1,0 0-1,0 0 0,0 1 1,0-1-1,-1 1 0,0 1 0,0-1 1,0 1-1,0 0 0,-1 1 0,0-1 1,0 1-1,0 0 0,-1 1 0,1-1 1,-2 1-1,1-1 0,-1 1 1,0 0-1,0 1 0,-1-1 0,0 0 1,1 11-1,-1-9 12,-1-1 0,-1 1 0,1 0 0,-2-1 0,1 1 0,-1 0 0,0-1 0,-1 1 0,0-1 0,0 1-1,-1-1 1,-6 13 0,2-9 31,0 0-1,0-1 0,-1 0 1,0-1-1,-1 1 0,0-1 1,-18 14-1,10-11 37,-1 0 0,-1-1 0,0 0 0,-1-2 0,0 0 0,0-2 1,-1 0-1,0-1 0,-39 7 0,55-13-737,-19 1 1841,18-6-4370</inkml:trace>
</inkml:ink>
</file>

<file path=ppt/ink/ink9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2:15.96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1 561 18076,'45'-13'3561,"-11"4"-3179,-1-2-1,42-18 1,-51 17-152,63-37 495,-81 45-595,0 0 0,-1 0 0,0 0 0,0-1 0,0 0 0,-1 0 0,1 0 0,-1 0 0,-1-1 0,1 0 0,5-12 0,-8 17-86,-1 1-1,1-1 0,-1 0 0,0 0 1,1 0-1,-1 0 0,0 0 0,0 0 1,0 0-1,0 0 0,0 0 0,0 0 0,0 0 1,0 0-1,0 0 0,0 0 0,0 0 1,0 0-1,-1 0 0,1 0 0,0 0 1,-1 0-1,1 0 0,-1 1 0,1-1 1,-1 0-1,0 0 0,1 0 0,-1 1 0,0-2 1,-1 1-23,0 0 0,0 0 1,0 1-1,-1-1 0,1 1 1,0-1-1,0 1 0,0-1 1,0 1-1,-1 0 0,1 0 1,-4 1-1,-5 0-74,1 1 1,0 0-1,0 1 1,-19 7-1,11-1 36,0 1 1,0 1-1,1 1 0,-21 19 0,33-28 6,0 1 1,1 0-1,0 0 1,0 1-1,0-1 0,1 1 1,0 0-1,0 0 1,0 0-1,0 0 1,1 0-1,-1 1 0,1 0 1,1-1-1,-1 1 1,1 0-1,0-1 0,1 1 1,-1 11-1,1-14 7,1 0-1,-1-1 1,1 1 0,-1-1-1,1 1 1,0-1-1,0 0 1,0 1 0,0-1-1,0 0 1,1 0-1,-1 1 1,1-1 0,0 0-1,-1-1 1,1 1-1,0 0 1,0 0-1,0-1 1,4 3 0,-2-2 6,0-1 0,0 1 0,0-1 0,1 0 0,-1 0 0,1 0 0,-1 0 0,1-1 0,-1 0 0,9-1 0,4-1 20,-1-1-1,1 0 1,-1-1-1,0-1 1,19-9-1,3-4 16,-1 0 0,-1-3 0,51-37-1,-67 42 30,0 0 0,-2-2-1,1 0 1,-2-1 0,-1-1-1,26-41 1,-37 47-101,-6 15 10,0 0 1,0 1 0,1-1-1,-1 1 1,1-1 0,-1 1-1,1-1 1,0 1 0,0-1-1,-1 1 1,1-1 0,0 1-1,0 0 1,1 2 0,1 9 16,1-1-1,1 0 1,0 0 0,6 12 0,10 37-209,-19-59 169,-1 1 0,0 0-1,1 0 1,-1-1 0,0 1 0,-1 0-1,1-1 1,0 1 0,-1 0 0,1-1-1,-1 1 1,0-1 0,0 1-1,0-1 1,0 1 0,-1-1 0,1 1-1,-3 2 1,0-1 4,1 0 1,-2 0-1,1 0 0,0-1 0,-1 0 1,1 0-1,-1 0 0,-8 4 0,-3-1 42,0 0 1,-1-1-1,0 0 0,-30 3 0,16-5 57,18-4 7,15-2-58,4 2-53,-1 0 0,1 0 0,-1 1-1,1 0 1,-1 0 0,12 1-1,15 1 77,-1-7 10,-1-1 1,0-1 0,-1-1 0,0-2-1,0-1 1,32-17 0,-21 6 187,0-2 1,-1-1-1,48-43 0,-85 67-166,-1 0-1,0 0 1,1 0-1,-1-1 1,0 1 0,0-1-1,0 1 1,0-1-1,0 1 1,0-1-1,0 1 1,-1-1 0,2-3-1,-7 2 545,-10 12-659,12-7 40,1 0 1,-1 0-1,1 0 0,-1 1 1,1-1-1,0 1 0,0 0 0,0 0 1,0 0-1,1 0 0,-1 0 1,1 0-1,-1 0 0,1 0 0,0 0 1,1 1-1,-1-1 0,0 0 1,1 1-1,0-1 0,0 1 0,0-1 1,0 0-1,1 1 0,-1-1 1,1 1-1,0-1 0,0 0 0,0 0 1,0 1-1,3 3 0,-1 0 12,0-1 0,1 1 0,0-1-1,0 0 1,0 0 0,1-1 0,0 0 0,0 1 0,0-2-1,1 1 1,-1 0 0,1-1 0,13 6 0,-12-7 17,1-1 0,-1 0 0,1 0 0,0-1 0,-1 0 0,1-1 1,0 0-1,0 0 0,-1 0 0,1-1 0,0 0 0,0-1 0,-1 0 0,1 0 0,-1 0 0,0-1 1,1 0-1,-1-1 0,11-6 0,12-10 57,-1 0 1,-1-2 0,26-25-1,-37 31-46,-11 11 27,1-1 0,-1 0 0,0 0 0,-1 0 0,8-13 0,-12 19-44,-1-1 0,0 0 0,1 0 0,-1 0-1,0 1 1,1-1 0,-1 0 0,0 0 0,0 0 0,0 0 0,0 1 0,0-1 0,0 0-1,0 0 1,0 0 0,0 0 0,0 0 0,0 1 0,0-1 0,-1 0 0,1 0 0,0 0-1,-1 0 1,0 0 0,0-1-20,-1 1 0,1 0-1,-1 0 1,0 0 0,0 0-1,1 0 1,-1 0 0,0 0-1,0 1 1,0-1 0,0 0 0,0 1-1,0 0 1,0 0 0,-3-1-1,-7 1-33,1 0 0,-1 0 0,0 1 0,1 0 0,-1 1 0,1 1 0,0 0 0,0 0 0,0 1 0,-15 7 1,22-10 35,1 1 0,-1 0 1,1 0-1,-1 0 0,1 1 1,0-1-1,0 1 1,0-1-1,0 1 0,0 0 1,1 0-1,-1 0 1,1 1-1,0-1 0,0 1 1,0-1-1,0 1 1,1-1-1,-1 1 0,1 0 1,0 0-1,0 0 0,0 0 1,1 0-1,-1 0 1,1 0-1,0 0 0,1 0 1,-1 0-1,0 0 1,1 0-1,0 0 0,2 5 1,-3-6 8,1-1 1,0 0-1,0 0 0,0 1 1,1-1-1,-1 0 0,0 0 1,1 0-1,-1 0 1,1 0-1,0-1 0,-1 1 1,1 0-1,0-1 1,0 1-1,0-1 0,0 0 1,0 1-1,1-1 1,-1 0-1,4 1 0,-1-1 11,0-1-1,0 1 1,0-1-1,0 0 0,-1 0 1,1 0-1,0-1 1,0 0-1,0 0 0,7-2 1,-1-1 33,0 0 1,0-1-1,0 0 1,-1 0 0,1-2-1,-2 1 1,1-1-1,12-12 1,-17 15 0,-1-1-1,0 0 1,0 0 0,0 0 0,0 0-1,-1-1 1,0 1 0,0-1 0,-1 0-1,0 0 1,0 0 0,0 0 0,0 0-1,-1-1 1,0 1 0,-1 0 0,1-9-1,1 44-344,2 1 0,1-1-1,15 53 1,1 0 260,-14-48-10,-2 0-1,2 45 1,-7-69 36,0 1 1,0 0-1,-1-1 0,-1 1 1,1-1-1,-2 0 0,1 1 1,-2-1-1,1 0 0,-1-1 1,-10 19-1,12-26 39,0 0 0,0 0 0,0-1 0,0 1 0,0 0-1,0-1 1,-1 1 0,1-1 0,-1 0 0,1 1 0,-1-1 0,1 0 0,-1-1 0,1 1 0,-1 0 0,0-1 0,1 0 0,-1 1-1,0-1 1,0 0 0,1 0 0,-1-1 0,0 1 0,1 0 0,-1-1 0,-4-1 0,2 0 20,0 1 1,0-1-1,0 0 1,0 0-1,0-1 1,0 0-1,1 1 1,-1-2-1,1 1 1,0 0-1,0-1 1,-6-6-1,6 3-27,0 0 0,0-1 0,1 1 0,0-1 0,0 0 0,1 0 0,0 0 0,0 0-1,1 0 1,0 0 0,0-1 0,1 1 0,0 0 0,1-1 0,-1 1 0,2 0 0,-1 0 0,1 0 0,0 0 0,1 0 0,6-14-1,1 1-54,0 0-1,1 1 0,1 1 0,1-1 1,1 2-1,27-29 0,-12 20-9,1 1 0,1 1 0,1 1 0,1 2 1,1 2-1,1 1 0,1 1 0,1 3 0,45-15 0,-79 29 23,0 1 0,0-1-1,0 1 1,0 0 0,0 0 0,1 0 0,-1 0 0,0 0 0,0 0 0,4 2-1,-6-2 17,1 1-1,-1-1 0,0 0 0,0 1 0,0-1 0,0 1 0,0-1 0,0 1 1,0-1-1,0 1 0,0 0 0,0-1 0,0 1 0,-1 0 0,1 0 0,0 0 1,0 0-1,-1 0 0,1 0 0,-1 0 0,1 0 0,-1 0 0,1 0 1,-1 0-1,1 0 0,-1 0 0,0 0 0,0 1 0,1 0 0,41 32-11,-35-29 38,0-1 0,1 1 0,0-2 0,0 1 0,0-1 0,0 0 1,13 2-1,-16-4 24,-1-1 0,0-1 0,0 1 1,1-1-1,-1 1 0,0-1 0,0 0 1,0-1-1,0 1 0,0-1 0,0 1 1,0-1-1,0-1 0,-1 1 0,1 0 1,-1-1-1,5-3 0,47-52 486,-47 47-516,1 1 0,0 0 0,1 0 0,0 1-1,1 1 1,15-11 0,2 5 34,48-17-1,23-11-1607,-89 37 75,-1-1 0,1 0-1,-1-1 1,9-8 0,-5 1-9704</inkml:trace>
</inkml:ink>
</file>

<file path=ppt/ink/ink9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2:16.30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273 118 26166,'-47'-21'528,"-1"0"-344,-5-1 56,11 1 24,10 10-16,8 1-80,8 2-104,8 6-96,6 1-144,5 1-216,4 6-224,-4 13-609,0 9-1063,-1 9-2761,-4 8-8146</inkml:trace>
</inkml:ink>
</file>

<file path=ppt/ink/ink9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2:16.68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64 710 23629,'-3'-1'74,"-1"0"-1,0 0 1,1-1 0,-1 1 0,1-1-1,-1 0 1,1 0 0,0 0 0,0 0-1,0-1 1,0 1 0,0-1-1,1 0 1,-1 0 0,1 0 0,-1 0-1,1 0 1,0-1 0,-2-5-1,3 4-27,0 0-1,1 1 0,0-1 1,0 0-1,0 0 0,1 1 1,-1-1-1,1 0 0,0 1 0,1-1 1,-1 1-1,1-1 0,0 1 1,0 0-1,0 0 0,4-5 1,34-54 24,4 1 0,2 3 0,72-73 0,49-61 295,-165 191-337,-1 1 0,1-1 1,-1 1-1,0-1 0,0 1 0,0-1 1,0 0-1,0 0 0,0 1 0,0-1 1,0 0-1,-1 0 0,1 0 0,-1 0 1,1 0-1,-1 0 0,0 0 0,0 0 0,0 0 1,0 0-1,0 0 0,0 0 0,-1 0 1,1 0-1,-1 0 0,0-2 0,-1 2-23,0 1 0,0-1-1,0 1 1,0 0 0,0 0 0,0 0-1,0 0 1,0 0 0,-1 0 0,1 0-1,0 1 1,-1-1 0,1 1-1,0 0 1,-1 0 0,1 0 0,0 0-1,-1 0 1,1 0 0,-1 0-1,1 1 1,-3 0 0,-11 2-30,0 1-1,1 0 1,-1 1 0,1 0 0,0 1-1,0 1 1,1 1 0,0 0 0,0 1-1,1 0 1,0 1 0,1 0 0,0 1-1,-12 14 1,22-23 18,0 0-1,1 0 1,-1 0-1,1 0 1,0 0 0,0 1-1,0-1 1,0 0-1,0 0 1,0 1-1,0-1 1,1 1 0,-1-1-1,1 1 1,0-1-1,0 1 1,0-1-1,0 1 1,0-1 0,1 0-1,-1 1 1,2 4-1,0-4-2,0 1 0,0-1-1,0 1 1,1-1 0,-1 0 0,1 0-1,0 0 1,0 0 0,0 0-1,0-1 1,0 1 0,6 2 0,8 4-22,0-1 1,1-1 0,-1-1 0,34 8 0,9-2-6,-41-10 22,0 1 0,0 1 0,0 1 1,-1 0-1,0 2 0,0 0 0,22 13 0,-39-19 19,0-1 1,0 1-1,0 0 0,0 0 1,0 0-1,0 1 1,0-1-1,0 0 0,-1 0 1,1 0-1,-1 1 0,1-1 1,-1 0-1,1 0 1,-1 1-1,0-1 0,1 1 1,-1-1-1,0 0 0,0 1 1,0-1-1,0 0 1,0 1-1,0-1 0,-1 0 1,1 1-1,0-1 0,-1 0 1,1 1-1,-1-1 1,1 0-1,-1 0 0,0 1 1,0-1-1,1 0 0,-1 0 1,0 0-1,0 0 1,0 0-1,0 0 0,0 0 1,-2 1-1,-4 5 46,0 0 1,-1-1-1,0 0 1,-13 8-1,18-12-46,-14 9-20,0-1 0,-1 0 0,0-2 0,0 0 0,-1-1 0,0-1 0,-22 5 0,39-13-2066,6-3-886,13-10-4778,-14 12 5618,18-14-9651</inkml:trace>
</inkml:ink>
</file>

<file path=ppt/ink/ink9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2:17.00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78 106 20756,'-3'-8'534,"0"0"0,0 0 0,-1 0 1,0 1-1,0-1 0,-1 1 0,0 0 0,0 0 0,-1 1 0,0-1 0,0 1 0,0 0 0,-11-6 0,18 39-529,19 156 16,-8-94-123,-3 0-1,-5 97 0,-11-120-782,0 12-3057,7-53-1554,2-1-3403,0-13 178</inkml:trace>
</inkml:ink>
</file>

<file path=ppt/ink/ink9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2:17.52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31 377 7714,'-25'-3'7545,"20"2"-3706,16-2-1856,-1-1-1701,79-26 336,-1-4-1,82-46 1,-161 76-575,-5 1-17,0 1 1,1 0-1,-1 0 1,1 0-1,-1 1 1,1-1-1,6 0 0,-9 6-15,-1 1 0,0-1-1,0 1 1,-1 0 0,1-1-1,-1 1 1,0 0 0,-1 8-1,-3 18 112,1-14-38,1 0 0,0 33-1,2-47-77,1 0-1,-1 0 1,0 0-1,1 0 1,-1 1-1,1-1 1,0-1-1,0 1 1,0 0-1,0 0 0,1 0 1,-1 0-1,1-1 1,0 1-1,-1-1 1,1 1-1,0-1 1,1 0-1,-1 0 1,0 0-1,1 0 1,3 3-1,-3-5 17,0 1 0,1 0 0,-1-1 0,1 0 0,-1 1 0,0-1 0,1-1 0,-1 1 0,0 0 0,1-1 0,-1 0 0,0 0 0,1 0 0,-1 0 0,0 0 0,0-1 0,0 1 0,0-1 0,0 0 0,0 0 0,-1 0 0,4-3 0,5-4 111,0 0 0,0-1 1,16-20-1,-24 26-78,0 0 0,0 1 0,0-1 0,-1 0 0,0 0-1,0-1 1,0 1 0,0 0 0,0-1 0,-1 1 0,0-1 0,0 1 0,0-1 0,-1 0 0,1 1 0,-1-1-1,0 0 1,-1 0 0,1 1 0,-3-9 0,1 8-26,0-1 0,-1 1 1,0 0-1,1 0 0,-2 0 0,1 1 0,-1-1 0,1 1 0,-1 0 0,-1 0 1,1 0-1,0 1 0,-1-1 0,0 1 0,0 0 0,-8-4 0,0 2-27,1 0 0,-1 0-1,0 1 1,-1 1-1,1 0 1,-1 1 0,-16-1-1,20 2-10,1 1 1,-1 0-1,0 1 0,1 0 0,0 1 1,-1 0-1,1 0 0,0 1 1,0 0-1,0 0 0,-10 7 0,18-10 4,-1 1 0,1-1 0,0 1 0,0 0 0,0 0-1,0-1 1,0 1 0,0 0 0,1 0 0,-1 0 0,0 0 0,0 0-1,1 0 1,-1 0 0,0 0 0,1 1 0,-1-1 0,1 0-1,0 0 1,-1 0 0,1 1 0,0-1 0,0 0 0,0 0 0,0 1-1,0-1 1,0 2 0,0-1-3,1 1 1,0 0-1,0 0 1,1 0-1,-1-1 0,1 1 1,-1 0-1,1-1 0,0 0 1,0 1-1,2 2 0,3 2-2,1 0-1,0-1 0,0 0 1,0 0-1,1 0 0,10 4 1,-2-4-10,0-1 1,1-1-1,0 0 1,0-2-1,0 0 1,0 0 0,0-2-1,1 0 1,-1-1-1,0-1 1,32-8-1,-12 1 30,-1-2-1,0-2 0,-1-1 1,52-29-1,-61 29 53,0-2 1,31-26-1,-50 35 10,1 0 1,-1-1-1,0-1 1,-1 1 0,0-1-1,0 0 1,-1 0-1,0-1 1,7-17-1,-12 26-53,0 0 0,-1 0 0,1-1 0,-1 1 0,0 0 0,1-1 0,-1 1 0,0 0 0,0-1 0,0 1 0,0-1 0,0 1 0,0 0 0,0-1 0,0 1 0,-1-3 0,1 3-18,-1 1-1,1-1 1,-1 1 0,1 0-1,-1-1 1,1 1 0,-1-1-1,1 1 1,-1 0 0,1-1-1,-1 1 1,1 0 0,-1 0 0,1 0-1,-1-1 1,0 1 0,1 0-1,-1 0 1,1 0 0,-1 0-1,0 0 1,1 0 0,-1 0-1,0 0 1,0 0 0,-3 1-40,0 0 1,0 0 0,0 1-1,0-1 1,0 1 0,0 0-1,1 0 1,-1 0 0,-4 3-1,0 1 4,1 0 0,0 0 0,0 1-1,0 0 1,1 0 0,-9 13-1,14-18 28,0 0-1,0 0 0,0 0 0,0 0 1,1 0-1,-1 1 0,1-1 0,-1 0 1,1 0-1,0 0 0,0 0 0,0 1 1,0-1-1,0 0 0,0 0 0,1 0 1,-1 0-1,1 0 0,0 1 0,0-1 1,-1 0-1,1 0 0,0-1 0,1 1 1,-1 0-1,0 0 0,0 0 0,1-1 1,-1 1-1,1-1 0,0 1 0,-1-1 1,1 1-1,0-1 0,0 0 0,2 1 1,8 5-11,0-1 0,1 0 1,-1-1-1,1-1 0,0 0 1,1 0-1,-1-2 0,20 3 1,-16-3-6,0 1 0,-1 0 0,0 1 0,0 1 1,20 9-1,-33-12 8,-1-1 0,1 0-1,-1 1 1,1-1 0,-1 1 0,0 0 0,0 0-1,0-1 1,0 2 0,0-1 0,0 0 0,-1 0 0,1 0-1,-1 1 1,1-1 0,-1 1 0,0-1 0,0 1-1,0 0 1,0-1 0,0 6 0,-1 0-60,0 0 1,0 0-1,-1 0 1,0 0-1,-1 0 1,-2 8-1,-4 38-41,7-54 116,1 1 0,0-1 0,0 1 0,0 0 0,0-1 0,0 1 0,0-1 0,0 1 1,1-1-1,-1 1 0,0-1 0,0 1 0,0-1 0,0 1 0,1-1 0,-1 1 0,0-1 0,0 1 0,1-1 0,-1 1 0,0-1 0,1 1 0,-1-1 0,1 0 0,-1 1 0,1-1 0,-1 0 0,0 1 0,1-1 0,-1 0 0,1 0 0,-1 1 0,1-1 0,0 0 0,0 0 0,23-7 170,19-23 108,-19 10-101,0-2 0,35-43 0,-50 54 21,0-1 1,-1 0-1,-1-1 0,1 1 1,-2-1-1,0-1 1,-1 0-1,6-18 1,-11 31-175,0 0 1,1 0-1,-1 0 1,0-1-1,0 1 1,0 0-1,0 0 1,0 0-1,0 0 1,0 0-1,-1 0 1,1 0-1,0 0 0,0 0 1,-1 0-1,1 0 1,-1 0-1,1 0 1,-1 0-1,1 0 1,-1 0-1,0 0 1,1 0-1,-1 1 1,0-1-1,0 0 1,0 0-1,0 1 1,1-1-1,-1 1 1,0-1-1,0 0 1,0 1-1,0 0 1,0-1-1,0 1 1,0 0-1,0-1 1,-1 1-1,1 0 1,0 0-1,0 0 1,0 0-1,0 0 1,0 0-1,0 0 1,0 1-1,-2-1 1,0 0-37,0 1 0,0-1 1,0 1-1,0 0 0,0 0 1,0 0-1,0 0 0,1 0 1,-1 0-1,0 1 0,0-1 1,1 1-1,-1 0 0,1 0 0,0 0 1,-1 0-1,-1 3 0,1 0 11,1 0 0,0-1-1,1 1 1,-1 0 0,1 0-1,0 1 1,0-1 0,0 0-1,1 0 1,0 0 0,0 1-1,0-1 1,1 0 0,-1 0-1,1 0 1,0 0-1,1 0 1,-1 0 0,1 0-1,0 0 1,1 0 0,-1-1-1,1 1 1,0-1 0,0 0-1,0 1 1,0-1 0,5 3-1,-3 0-4,2-1 0,-1 1 0,1-1 1,0-1-1,0 1 0,1-1 0,-1-1 0,1 1 0,0-1 0,0-1 0,1 1 0,-1-2 0,1 1 1,0-1-1,15 2 0,-11-4 95,0 0 1,0-1 0,0 0 0,-1-1-1,22-6 1,11-15-1433,-42 20 583,1 0 1,0 0-1,-1 0 1,0-1-1,0 1 1,0-1-1,0 0 1,3-6-1,2-4-10453</inkml:trace>
</inkml:ink>
</file>

<file path=ppt/ink/ink9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2:41.376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411 197 7130,'9'-20'3449,"-2"0"0,8-32 0,-13 46-3047,-1 1 1,0-1-1,0 1 1,0-1-1,-1 0 1,0 1-1,0-1 1,0 1-1,-1-1 1,1 0-1,-1 1 1,-1-1-1,1 1 1,-5-10-1,5 14-350,0-1 0,-1 1 0,1 0-1,0 0 1,-1 1 0,1-1 0,-1 0 0,1 0-1,-1 1 1,1-1 0,-1 1 0,1-1-1,-1 1 1,1-1 0,-1 1 0,0 0-1,1 0 1,-1 0 0,0 0 0,1 0 0,-1 0-1,1 1 1,-1-1 0,0 0 0,-2 2-1,-43 15-32,41-14 31,-38 18-48,2 2 0,1 1-1,1 2 1,-65 56-1,97-76-15,1 2-1,-1-1 0,1 1 0,0 0 0,1 0 1,0 1-1,-8 14 0,13-20 9,0-1 0,0 1 0,0 0 0,0 0 0,1 0 0,-1 0 0,1-1 0,0 1 0,0 0 0,0 0 0,0 0 0,0 0 0,0 0 0,1 0 0,0 0 0,-1-1 0,1 1 0,0 0 0,0 0 0,1-1 0,-1 1 0,1-1 0,-1 1 0,1-1 0,0 1 0,0-1 0,0 0 0,0 0 0,0 0 0,0 0 0,3 1 0,8 6 11,1-2 0,0 0 0,0 0 0,0-2 0,1 1 0,0-2 0,0 0 0,0-1 0,1 0 0,17 0 1,-8 0-3,1 1 0,36 12 0,-56-14-8,1 1 1,-1 0-1,0 0 0,0 0 0,0 0 1,0 1-1,-1 0 0,1 1 1,-1-1-1,0 1 0,0 0 1,-1 0-1,6 7 0,-9-9 5,1 0 0,-1 0 1,0-1-1,0 1 0,0 0 0,-1 0 0,1 0 0,-1 0 0,1 0 1,-1 0-1,0 0 0,0 0 0,-1 0 0,1 0 0,0 0 0,-1 0 0,0 0 1,0 0-1,0 0 0,0-1 0,0 1 0,-1 0 0,1-1 0,-1 1 1,1 0-1,-1-1 0,0 0 0,0 0 0,0 1 0,0-1 0,-1 0 0,-2 1 1,-7 7 28,0 0 0,-1-1 1,0-1-1,0 0 1,-1-1-1,0 0 1,-1-1-1,-21 6 1,25-9-17,0 0 0,0-1 0,-1 0 0,1 0 0,-1-2 0,1 1 0,-1-2 0,1 1 0,-1-2 0,1 1 0,-1-1 0,-11-5 0,21 6-67,-1 0 0,0 0 0,0-1 0,0 1 0,1-1 0,-1 0-1,1 0 1,-1 0 0,-1-3 0,-4-9-2709,11-4-5691</inkml:trace>
</inkml:ink>
</file>

<file path=ppt/ink/ink9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2:41.738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103 18 16788,'-4'-2'810,"1"-1"0,-1 1 1,0 0-1,-1 0 1,1 1-1,0-1 0,0 1 1,-9-2-1,21 37-624,-2-7-126,-2 1 0,-1 0 0,-1 1 0,-1-1 0,-2 0 0,0 0 1,-2 0-1,-2 0 0,-11 43 0,6-34-227,-21 84 735,16-40-3207</inkml:trace>
</inkml:ink>
</file>

<file path=ppt/ink/ink9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2:42.307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121 162 1856,'-19'0'6450,"11"-1"-5434,1 0 1,-1 1-1,1 0 1,-1 1-1,1 0 1,-1 0-1,1 0 0,-1 1 1,1 0-1,0 0 1,-13 7-1,76 4-162,-26-12-631,0-1 0,0-2 1,0-1-1,40-8 0,121-39 4,-133 34-154,-29 8-7,71-22 153,-93 27-142,0 0 0,0 0 1,0-1-1,-1 1 0,1-1 0,-1-1 1,0 1-1,-1-1 0,1 0 1,9-11-1,-15 15-54,1 1 0,-1 0 0,0-1 0,1 1 0,-1-1 1,0 1-1,1-1 0,-1 1 0,0-1 0,1 1 0,-1-1 0,0 1 0,0-1 1,1 1-1,-1-1 0,0 1 0,0-1 0,0 0 0,0 1 0,0-1 0,0 1 0,0-1 1,0 0-1,0 1 0,0-1 0,0 1 0,0-1 0,-1 1 0,1-2 0,-16 2 174,-23 15-259,28-7 52,0 1 1,0 0-1,1 0 1,1 1-1,-1 0 0,1 1 1,1 0-1,0 0 0,1 1 1,-8 16-1,12-22 2,0 0-1,1 0 1,0 0-1,0 0 1,1 0-1,0 1 1,0-1-1,0 0 1,1 1-1,0-1 1,1 8-1,-1-10 5,1-1-1,0 1 1,0 0-1,1 0 0,-1-1 1,1 1-1,0-1 0,0 1 1,0-1-1,0 0 1,1 0-1,0 0 0,-1 0 1,1 0-1,0 0 0,0-1 1,0 1-1,0-1 1,6 3-1,-1-2 27,0 1-1,1-1 1,-1-1-1,1 0 1,-1 0 0,1 0-1,0-1 1,0-1-1,0 1 1,0-1 0,0-1-1,0 0 1,15-3-1,1-2 52,0 0-1,-1-2 1,38-17-1,-29 10 31,-1-2-1,34-22 0,-57 32-40,0 1 0,0-1-1,-1 0 1,0-1 0,0 0-1,-1 0 1,0-1-1,-1 0 1,0 0 0,0 0-1,6-15 1,-8-8 272,-8 16-61,4 16-262,0 0 0,0 0 0,0-1 0,-1 1 0,1 0 0,0 0 0,0 0 0,0-1 0,-1 1 0,1 0 0,0 0 0,0 0 0,-1 0 0,1 0 0,0 0 0,0-1-1,-1 1 1,1 0 0,0 0 0,0 0 0,-1 0 0,1 0 0,0 0 0,-1 0 0,1 0 0,0 0 0,0 0 0,-1 0 0,1 0 0,0 0 0,0 1 0,-1-1 0,1 0 0,0 0-1,0 0 1,-1 0 0,1 0 0,0 1 0,0-1 0,-1 0 0,-1 4-31,0-1 0,0 1 0,0 0 0,1 0 0,-1 0 0,1 0-1,0 0 1,0 0 0,1 0 0,-1 0 0,1 0 0,0 0 0,0 5 0,-2 11 9,-9 40 7,-48 379-41,58-416 374,-1-39 322,0-21-162,-2-5-460,2 0 0,2 0 0,8-73 0,-4 87-37,1 0 0,2 0-1,1 0 1,0 1-1,2 1 1,20-38 0,-25 56-9,-1 1 0,1 0 0,0 0 0,1 0 0,0 1 0,0 0 0,0 0 0,1 1 0,0-1 0,0 1 0,0 1 0,15-8 0,-18 11-2,-1-1-1,1 1 1,0 0 0,0 0-1,0 0 1,0 1 0,0-1 0,0 1-1,0 0 1,0 0 0,0 1-1,0-1 1,0 1 0,0 0 0,0 0-1,0 0 1,0 0 0,0 1-1,0 0 1,-1 0 0,1 0 0,-1 0-1,0 0 1,1 1 0,-1-1-1,0 1 1,0 0 0,4 6 0,-4-7 6,-1 1 1,0-1 0,-1 1 0,1 0-1,0 0 1,-1 0 0,1-1 0,-1 1 0,0 1-1,0-1 1,0 0 0,-1 0 0,1 0-1,-1 0 1,1 0 0,-1 1 0,0-1 0,0 0-1,-2 6 1,1-4 5,-1 0 1,0 0-1,0-1 0,0 1 0,0-1 0,-1 1 1,0-1-1,0 0 0,0 0 0,0 0 1,-7 5-1,2-2 15,-1 0 1,0 0 0,0-1-1,-1 0 1,1-1 0,-1 0-1,-1 0 1,1-1 0,-1 0-1,-19 3 1,22-6 5,1 0 1,-1-1-1,1-1 0,-1 1 1,1-1-1,-1 0 1,-11-4-1,18 4-192,-1 1-1,1 0 1,0-1-1,0 1 1,0-1 0,0 1-1,0-1 1,0 0-1,0 0 1,0 1 0,0-1-1,0 0 1,1 0-1,-1 0 1,0 0 0,0 0-1,1 0 1,-1 0 0,0 0-1,1 0 1,-1-2-1,1 2-492,0-1 1,0 0-1,1 0 0,-1 1 0,0-1 0,1 0 0,-1 1 1,1-1-1,0 0 0,-1 1 0,1-1 0,0 1 0,0-1 1,0 1-1,0-1 0,0 1 0,1 0 0,-1 0 0,3-3 0,11-8-9400</inkml:trace>
</inkml:ink>
</file>

<file path=ppt/ink/ink9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2:42.745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134 117 16620,'-3'-9'2480,"2"5"-1783,-1 1 0,1-1 0,0 0-1,0 0 1,0 1 0,1-1 0,-1 0 0,1-8 0,1 9-667,0 1 0,0-1 0,0 1-1,0-1 1,1 1 0,-1 0 0,1-1 0,-1 1 0,1 0-1,0 0 1,0 0 0,0 0 0,0 0 0,0 1 0,5-4 0,-2 2-40,1-1 0,0 1 1,0 0-1,0 0 1,0 1-1,0 0 1,0 0-1,1 0 0,-1 1 1,1 0-1,-1 0 1,1 0-1,-1 1 1,1 0-1,-1 0 0,1 1 1,10 2-1,-13-2 5,-1 0-1,0 0 1,0 1-1,1-1 0,-1 1 1,0-1-1,0 1 1,0 0-1,-1 0 1,1 1-1,0-1 1,-1 0-1,1 1 0,-1 0 1,0-1-1,0 1 1,0 0-1,0 0 1,-1 0-1,1 1 1,-1-1-1,0 0 0,0 0 1,0 1-1,0-1 1,0 1-1,-1-1 1,0 0-1,1 1 1,-1-1-1,-1 1 0,1-1 1,0 1-1,-2 6 1,0-1 16,-1 0-1,0 0 1,0 1 0,-1-1 0,0-1-1,0 1 1,-1-1 0,0 0 0,-1 0 0,0 0-1,-8 8 1,0-1 75,-1-1 0,-1-1 0,0 0 0,-22 13 0,49-31-26,0 1 0,0 1 0,0-1 0,0 2 0,1 0 1,-1 0-1,17 0 0,-21 2-80,-1 0-1,1 1 1,0-1-1,0 1 1,-1 0 0,1 1-1,9 3 1,-13-4 9,-1 0 1,0 0-1,1 1 1,-1-1 0,0 0-1,0 1 1,0 0-1,0-1 1,0 1-1,0 0 1,-1 0-1,1 0 1,0 0-1,-1 0 1,0 1 0,1-1-1,-1 0 1,0 1-1,0-1 1,0 3-1,-1-1 7,1-1 1,-1 1-1,0-1 0,-1 1 0,1-1 1,-1 0-1,1 1 0,-1-1 0,0 1 0,-1-1 1,1 0-1,0 0 0,-1 0 0,0 0 0,1 0 1,-1 0-1,0 0 0,-1-1 0,1 1 1,-4 3-1,-6 5 24,0 0 0,0-1 0,-16 10 1,4-4 3,-2-1 0,-43 19 0,59-30 11,0 0 0,-1-1 0,0 0 0,1 0-1,-1-1 1,0-1 0,0 1 0,0-2 0,0 0 0,-16-1 0,25 0-38,1 1 1,-1 0-1,0-1 1,0 0-1,0 1 0,0-1 1,0 0-1,1 0 1,-1 0-1,0 0 1,1 0-1,-1 0 1,0 0-1,1-1 1,0 1-1,-1-1 1,1 1-1,0-1 0,0 1 1,0-1-1,0 0 1,0 0-1,0 1 1,0-1-1,0 0 1,0-3-1,3-13-3980,9-1-5515,4 5-3166</inkml:trace>
</inkml:ink>
</file>

<file path=ppt/ink/ink9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2:43.103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0 0 21429,'8'0'5193,"8"1"-3821,1 0-4651</inkml:trace>
</inkml:ink>
</file>

<file path=ppt/ink/ink9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2:43.490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23 53 16227,'-1'0'386,"-1"0"-1,1 0 1,0-1-1,0 1 0,0-1 1,0 1-1,0-1 0,0 0 1,0 1-1,0-1 1,0 0-1,0 0 0,0 1 1,0-1-1,0 0 0,0 0 1,1 0-1,-1 0 0,0 0 1,1 0-1,-1 0 1,1-1-1,-1 1 0,1 0 1,0 0-1,-1-2 0,2 1-257,0 1 0,-1 0 0,1 0-1,0 0 1,0 0 0,0-1 0,0 1 0,0 1-1,0-1 1,1 0 0,-1 0 0,0 0-1,0 1 1,1-1 0,-1 0 0,0 1-1,1-1 1,1 1 0,7-3-803,0 0 1,0 1-1,0 0 0,1 1 1,15 0-1,-16 2-3089</inkml:trace>
</inkml:ink>
</file>

<file path=ppt/ink/ink9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2:43.848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545 321 7610,'-83'9'13290,"62"-8"-12150,1-2 1,-29-5 0,38 5-1040,0-2-1,0 1 0,0-1 1,0-1-1,0 0 1,1-1-1,0 0 1,0 0-1,0-1 0,0 0 1,1-1-1,0 0 1,-10-10-1,16 13-63,0 0 0,0 0 0,1-1-1,-1 1 1,1-1 0,0 1 0,0-1 0,0 0 0,1 0-1,0 1 1,0-1 0,0 0 0,0 0 0,1 0-1,0 0 1,0-1 0,0 1 0,1 0 0,0 0-1,0 1 1,0-1 0,0 0 0,1 0 0,0 0 0,0 1-1,0-1 1,0 1 0,1-1 0,0 1 0,4-6-1,0 2-55,-1-1 0,1 1 0,0 0 0,1 1 0,0 0 0,0 0 0,1 1 0,-1 0 0,2 0 0,-1 1 0,0 0 0,1 0 0,15-4 0,-23 9 3,0-1 1,1 1-1,-1 0 1,0-1-1,1 1 1,-1 0-1,1 0 1,-1 1-1,0-1 1,1 0-1,-1 1 1,1 0-1,-1-1 1,0 1-1,0 0 1,0 0-1,1 0 1,-1 1-1,3 1 1,-2 0 1,1 1 0,-1-1 1,0 1-1,0 0 1,0-1-1,-1 1 1,1 1-1,-1-1 1,3 6-1,0 5 4,-1-1-1,0 1 0,-1 0 1,0 0-1,0 17 1,-1 1 17,-2-1 1,-1 1-1,-2-1 1,-1 1-1,-2-1 1,-1 0-1,-1 0 1,-1-1-1,-19 39 1,22-57 16,-1 0 0,-1-1 0,0 0 0,0 0 0,-2-1 0,1 0 0,-1 0 0,-1-1 0,-23 17 0,24-20 15,0-2-1,-1 1 1,0-1 0,0-1-1,0 0 1,-1 0-1,0-1 1,1-1 0,-1 0-1,0-1 1,0 0 0,0 0-1,-19-3 1,25 1 11,0 0 1,1 0 0,-1-1-1,0 1 1,1-1-1,-1-1 1,1 1 0,0-1-1,0 0 1,-9-6 0,11 6-323,0 1 1,0-1-1,1 0 1,-1 0-1,1 0 1,0 0-1,-4-6 1,5 7-376,0 0 0,0-1 0,0 1 0,1 0 1,-1 0-1,1 0 0,-1-1 0,1 1 0,0 0 1,0-1-1,0 1 0,0 0 0,1-5 0</inkml:trace>
</inkml:ink>
</file>

<file path=ppt/ink/ink9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2:44.284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90 468 19196,'-7'-6'729,"-1"0"0,0 0-1,0 1 1,0-1 0,-1 2 0,1-1-1,-1 1 1,-13-3 0,19 47-1080,3-39 355,0 0 1,0 1-1,1-1 0,-1 0 1,0 1-1,1-1 0,-1 0 1,1 0-1,-1 1 0,1-1 1,-1 0-1,1 0 0,0 0 1,0 0-1,1 2 1,-2-3 9,1 0 1,0 0-1,0 1 1,-1-1-1,1 0 0,0 0 1,0 0-1,0 0 1,-1 0-1,1 0 1,0 0-1,0 0 1,0 0-1,0 0 1,-1 0-1,1-1 1,0 1-1,0 0 1,-1-1-1,1 1 1,0 0-1,0-1 1,-1 1-1,1-1 1,-1 1-1,1-1 1,0 1-1,-1-1 1,1 0-1,75-74 532,-36 34-240,-11 124-538,-28-79 237,1 0 0,-1-1 1,1 1-1,0 0 0,0-1 0,0 0 0,1 1 0,-1-1 0,1 0 0,0 0 0,0 0 0,0 0 0,0-1 0,0 0 0,1 1 0,-1-1 0,1 0 0,0 0 1,-1-1-1,1 1 0,0-1 0,4 1 0,-1-1 6,-1-1 1,0 0-1,1 0 0,-1-1 1,0 0-1,0 0 1,1-1-1,-1 1 0,0-1 1,0-1-1,0 1 1,-1-1-1,10-5 0,2-4 21,0-1 0,0 0 0,-1-1-1,-1-1 1,-1 0 0,0-1 0,-1 0 0,0-1-1,-2-1 1,0 0 0,-1-1 0,0 0-1,-2 0 1,0-1 0,-1 0 0,-2 0 0,0-1-1,-1 1 1,0-1 0,-2 0 0,-1 0-1,-2-36 1,1 54-20,0 0 0,-1 0-1,1 0 1,-1 0 0,0 0 0,0 0-1,0 0 1,0 1 0,-3-5 0,4 6-12,0 1 0,0 0 1,0 0-1,-1 0 0,1-1 1,0 1-1,0 0 0,-1 0 1,1 0-1,0 0 1,0 0-1,-1 0 0,1-1 1,0 1-1,0 0 0,-1 0 1,1 0-1,0 0 0,0 0 1,-1 0-1,1 0 0,0 0 1,0 0-1,-1 0 0,1 0 1,0 0-1,-1 0 0,1 1 1,0-1-1,0 0 1,-1 0-1,1 0 0,0 0 1,0 0-1,-1 0 0,1 1 1,-13 18-98,2 5 79,2 1 0,0 0 0,1 0 1,2 1-1,-7 52 0,12-64 19,0 0-1,2 1 1,0-1 0,0 0 0,1 1-1,1-1 1,0 0 0,1 0-1,1-1 1,0 1 0,0-1-1,14 21 1,-18-30-20,1-1 1,0 0-1,1 0 0,-1 0 0,1-1 0,-1 1 1,1 0-1,0-1 0,0 0 0,0 1 0,0-1 0,0-1 1,0 1-1,1 0 0,-1-1 0,0 1 0,1-1 1,0 0-1,-1 0 0,5 0 0,-2-1-10,1 0 0,-1-1 0,0 1 0,0-1 0,0-1 0,0 1 0,0-1 0,0 0 0,0 0 0,0-1 0,5-3 0,5-3-978,-1-1 0,-1 0 0,17-15 0,26-32-10431,-31 25 184</inkml:trace>
</inkml:ink>
</file>

<file path=ppt/ink/ink9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2:44.623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60 35 14787,'-15'-1'6001,"1"1"-4584,-2 0-193,5 0-120,7 0 441,4-2-1121,5 2-224,3-3-104,3 0-88,9-2-16,15-1 8,9-1-80,4 2-304,7 2-649,-2 3-1447,-5 3-4082,-6 5-6648</inkml:trace>
</inkml:ink>
</file>

<file path=ppt/ink/ink9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2:45.710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1 684 17636,'11'-3'5295,"21"-12"-4955,-24 12 93,47-21-3,65-40 1,-104 55-263,-1-1 0,-1-1-1,0 0 1,0-1 0,-1 0 0,-1-1-1,0-1 1,19-27 0,-29 39-140,-1 1 1,0-1-1,0 1 1,0-1-1,0 1 1,0-1-1,0 0 0,-1 1 1,1-1-1,-1 0 1,1 0-1,-1 1 1,1-1-1,-1 0 1,0 0-1,0 0 0,0 0 1,0 1-1,0-1 1,0 0-1,-1 0 1,1 0-1,0 0 1,-1 1-1,0-1 1,1 0-1,-1 1 0,0-1 1,0 0-1,0 1 1,-1-3-1,-1 3-24,1 0-1,-1 0 1,1 0 0,-1 0-1,1 0 1,-1 0 0,0 1-1,0-1 1,1 1 0,-1 0-1,0 0 1,1 0 0,-1 0-1,0 0 1,0 0 0,1 1-1,-1 0 1,0-1 0,1 1-1,-6 2 1,-12 5-27,0 0 0,0 2 0,0 0 0,2 1 0,-19 14 0,31-21 11,1 0-1,-1 1 0,1 0 1,-1 0-1,1 0 1,1 0-1,-1 1 1,1 0-1,0 0 1,0 0-1,1 1 1,0-1-1,0 1 0,0 0 1,1 0-1,0 0 1,1 0-1,-2 14 1,2-18 3,1 1 1,0-1-1,1 1 1,-1-1-1,1 1 0,-1-1 1,1 0-1,0 1 1,1-1-1,-1 0 1,0 1-1,1-1 1,0 0-1,-1 0 1,1 0-1,1-1 1,-1 1-1,0 0 1,5 3-1,-3-3 6,0-1 0,1 1 1,-1-1-1,1 0 0,-1 0 0,1-1 0,0 1 1,0-1-1,0 0 0,0 0 0,0-1 1,6 1-1,7-2 8,0 0 0,0-1 1,0-1-1,0 0 1,-1-2-1,26-9 0,-3-2 0,0-2-1,61-38 0,-79 42 17,0-2 0,0 0 0,-2-2-1,0 0 1,26-31 0,-45 47-7,1 0 0,-1 1 1,1-1-1,-1 0 0,0 0 0,1 0 1,-1 0-1,0 0 0,0 0 0,-1 0 1,1 0-1,0 0 0,-1 0 1,1 0-1,-1-1 0,0 1 0,1 0 1,-1 0-1,-1-4 0,0 5-9,0 0-1,0 0 0,0 0 1,0 0-1,-1 0 1,1 0-1,0 0 0,-1 0 1,1 1-1,-1-1 1,1 0-1,-1 1 1,1-1-1,-1 1 0,1 0 1,-1 0-1,1-1 1,-1 1-1,0 0 0,1 0 1,-1 0-1,1 1 1,-1-1-1,1 0 0,-1 1 1,1-1-1,-1 1 1,-2 0-1,-8 2-19,-1 1 1,1 0-1,0 0 0,1 1 0,-18 10 0,25-13 10,1 1-1,-1-1 1,1 1 0,0 0-1,-1 0 1,1 0-1,1 0 1,-1 1-1,-3 3 1,6-5 1,-1 0-1,0 0 1,0 0 0,1-1-1,-1 1 1,0 0-1,1 0 1,0 0 0,0 0-1,-1 0 1,1 0 0,0 0-1,1 0 1,-1 0 0,0 0-1,0 0 1,1 0 0,0 0-1,-1-1 1,2 4-1,1-1 6,-1-1-1,1 1 1,0-1-1,0 0 1,0 0-1,1 0 1,-1-1-1,0 1 1,1-1-1,0 0 1,0 0-1,0 0 1,0 0-1,0-1 1,0 1-1,0-1 1,0 0-1,8 1 1,-7-2-2,-1 1 0,1 0 1,-1 0-1,0 0 0,1 0 1,-1 1-1,0 0 1,0 0-1,0 0 0,0 0 1,0 1-1,-1 0 0,1-1 1,-1 1-1,0 1 1,1-1-1,-1 0 0,2 5 1,-2-1-8,0 0 0,-1 0 1,0 1-1,-1-1 0,0 1 1,0-1-1,0 1 0,-1 0 1,0-1-1,-2 13 0,3 39-30,-1-59 38,0 1 1,0-1-1,0 0 1,0 0-1,0 0 1,0 1-1,0-1 0,0 0 1,0 0-1,0 0 1,1 0-1,-1 1 1,0-1-1,0 0 0,0 0 1,0 0-1,0 0 1,1 0-1,-1 1 0,0-1 1,0 0-1,0 0 1,1 0-1,-1 0 1,0 0-1,0 0 0,0 0 1,1 0-1,-1 0 1,0 0-1,0 0 1,0 0-1,1 0 0,-1 0 1,0 0-1,0 0 1,0 0-1,1 0 0,-1 0 1,0 0-1,0 0 1,1 0-1,14-8 42,13-13 38,-26 20-76,59-50 34,71-53 3,-131 104-46,-1-1 0,1 0-1,0 1 1,0-1 0,0 0 0,-1 1 0,1-1 0,0 1 0,0-1 0,0 1-1,0-1 1,0 1 0,0 0 0,0 0 0,0-1 0,0 1 0,0 0 0,0 0 0,0 0-1,0 0 1,0 0 0,0 0 0,0 0 0,0 1 0,0-1 0,0 0 0,0 0 0,0 1-1,0-1 1,0 1 0,0-1 0,0 1 0,-1-1 0,1 1 0,0-1 0,0 1-1,1 1 1,0 2-33,0 1 0,0-1 0,-1 1 0,1-1 0,-1 1 0,0 0 0,0 5 0,6 18-43,-5-18 91,-2-7-5,0-1 0,0 1 0,0-1 0,0 1 0,1-1 0,-1 0 0,1 1-1,0-1 1,0 0 0,0 1 0,0-1 0,0 0 0,0 0 0,0 0 0,1 0 0,-1 0-1,3 2 1,25-42 546,-17 26-542,36-30-23,-47 41 0,1-1 0,0 1 1,0 0-1,-1 0 1,1 0-1,0 0 0,0 0 1,0 0-1,0 0 1,0 1-1,0-1 0,0 1 1,0-1-1,0 1 0,0 0 1,1 0-1,-1 0 1,0 0-1,0 0 0,0 0 1,0 1-1,0-1 1,3 2-1,-3 0-8,1 1 0,-1 1 0,0-1 1,0 0-1,0 0 0,0 1 0,0-1 0,-1 1 0,0-1 0,1 1 1,-1 0-1,0 5 0,9 20-2,-8-26 30,-1-1-1,0 0 1,1-1 0,-1 1-1,1 0 1,0 0 0,-1-1-1,1 1 1,0 0 0,0-1-1,0 0 1,0 0 0,0 1-1,1-1 1,-1 0 0,0-1-1,0 1 1,1 0 0,2 0-1,0-1 8,1 1 1,-1-1-1,1 0 0,-1-1 1,0 1-1,1-1 0,-1 0 0,7-3 1,8-3 25,0-1 0,0-2 0,23-14 0,47-35 94,-81 53-69,-1-1 0,1 0 1,-2 0-1,1-1 0,-1 0 1,0 0-1,10-18 0,-16 26-54,-1 0 0,0-1 0,1 1 0,-1-1-1,0 1 1,1-1 0,-1 1 0,0-1 0,0 1 0,0-1 0,1 1-1,-1-1 1,0 1 0,0-1 0,0 1 0,0-1 0,0 1-1,0-1 1,0 0 0,0 1 0,0-1 0,0 1 0,0-1 0,-1 1-1,1-1 1,0 1 0,0-1 0,0 1 0,-1-1 0,1 1 0,0-1-1,-1 1 1,1-1 0,0 1 0,-1 0 0,1-1 0,0 1-1,-1 0 1,0-1 0,-25 0-6,-29 19-178,42-12 142,0 2 0,1 0 0,0 0 0,-19 17-1,28-23 21,1 1 0,-1-1 0,1 0 0,-1 1 0,1 0 0,0-1-1,0 1 1,0 0 0,0 0 0,1 0 0,-1 1 0,1-1 0,-1 0 0,1 0-1,1 1 1,-1-1 0,0 1 0,1-1 0,-1 1 0,1-1 0,0 1 0,0-1-1,1 1 1,-1-1 0,2 6 0,-1-8 6,-1 0 0,1 0 0,-1-1 0,1 1 0,-1 0-1,1-1 1,-1 1 0,1-1 0,0 1 0,-1-1 0,1 1 0,0-1 0,0 1 0,0-1 0,-1 1-1,1-1 1,0 0 0,0 0 0,0 1 0,0-1 0,-1 0 0,1 0 0,0 0 0,0 0-1,0 0 1,0 0 0,0 0 0,-1 0 0,1-1 0,0 1 0,0 0 0,0 0 0,0-1-1,-1 1 1,1 0 0,1-2 0,33-16-3,-29 14-4,4-2 46,1 0 0,-1 0-1,0-1 1,-1 0 0,0-1 0,0 0 0,0-1-1,-1 0 1,0 0 0,-1-1 0,8-12-1,-15 21-45,16 31-382,-14-26 400,1 0 0,0 0-1,0 0 1,0 0-1,0 0 1,0-1-1,1 1 1,0-1-1,0 0 1,0 0 0,0 0-1,0 0 1,0-1-1,1 0 1,-1 0-1,1 0 1,0 0-1,-1-1 1,1 0 0,0 0-1,0 0 1,0-1-1,0 1 1,0-1-1,9-1 1,-4-1 19,-1 0-1,1 0 1,-1-1 0,0 0 0,0-1 0,0 0 0,-1 0-1,1-1 1,-1 0 0,0 0 0,0-1 0,12-12 0,-1-2 25,0-1 0,-2 0 0,0-1 1,-2-1-1,0 0 0,-2-1 1,13-30-1,-19 36-11,0 0 1,-1-1-1,0 1 0,-2-1 1,-1-1-1,0 1 0,-1 0 1,-1-1-1,-1 1 0,-4-36 1,3 49-10,0 1 1,0-1-1,-1 1 1,0-1 0,0 1-1,0 0 1,-1-1-1,-3-4 1,5 9-29,0 0 0,1 0 1,-1 0-1,0 0 0,0 0 0,0 1 0,0-1 1,0 0-1,0 1 0,0-1 0,0 1 1,0-1-1,0 1 0,0-1 0,0 1 1,-1 0-1,1 0 0,0-1 0,0 1 0,0 0 1,0 0-1,-1 0 0,1 0 0,0 0 1,0 1-1,0-1 0,0 0 0,0 1 1,-1-1-1,1 0 0,0 1 0,0-1 0,0 1 1,0 0-1,0-1 0,0 1 0,0 0 1,1-1-1,-1 1 0,0 0 0,0 0 1,0 0-1,1 0 0,-1 0 0,0 1 0,-7 8-12,1 0 0,1 0 0,-1 0-1,2 1 1,-1 0 0,2 0-1,-1 0 1,2 1 0,-1-1-1,2 1 1,-1 0 0,0 17 0,0 22 24,4 79 1,0-113-19,-1 5-105,1-1-1,0 1 1,2 0-1,1-1 1,1 0-1,0 0 1,16 36-1,-20-55-47,0 0 1,0 0-1,1 0 0,-1 0 0,1 0 1,-1 0-1,1 0 0,0-1 0,0 1 0,0 0 1,0-1-1,0 0 0,0 1 0,0-1 0,0 0 1,1 0-1,-1-1 0,0 1 0,1 0 1,3 0-1,-4-1-613,1 0 1,0 0-1,-1 0 1,1 0-1,0 0 1,-1-1-1,1 1 0,0-1 1,-1 0-1,1 0 1,2-2-1,11-7-10891</inkml:trace>
</inkml:ink>
</file>

<file path=ppt/ink/ink9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2:46.108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168 42 17740,'-2'-26'4124,"2"25"-4045,0 1 0,0-1 0,0 1 0,0-1 0,0 1 0,0-1 1,0 1-1,0-1 0,0 1 0,0-1 0,0 1 0,0-1 0,0 1 0,0-1 1,0 1-1,-1-1 0,1 1 0,0-1 0,0 1 0,-1 0 0,1-1 1,0 1-1,0-1 0,-1 1 0,1 0 0,-1-1 0,1 1 0,0 0 0,-1-1 1,1 1-1,-1 0 0,1 0 0,0-1 0,-1 1 0,1 0 0,-1 0 0,1 0 1,-1 0-1,1 0 0,-1 0 0,1 0 0,-1 0 0,1 0 0,-1 0 1,1 0-1,-2 0 0,0 3-66,1 0 0,-1-1 0,1 2 0,-1-1 0,1 0 0,0 0 0,0 0 0,0 1 0,1-1 0,-1 4 0,-3 8 0,-21 86 117,-18 143 0,8 110 141,15-135 13,13-187 1,3-11-4011</inkml:trace>
</inkml:ink>
</file>

<file path=ppt/ink/ink9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2:46.450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13 104 19804,'-1'-2'202,"0"1"1,-1 0-1,1-1 0,0 1 1,0-1-1,0 1 0,1-1 0,-1 1 1,0-1-1,1 1 0,-1-1 0,1 0 1,-1 0-1,1 1 0,0-1 0,0 0 1,0 1-1,-1-1 0,2 0 0,-1 0 1,0 1-1,0-1 0,1 0 0,0-2 1,1 1-121,-1 1 1,1-1-1,0 1 1,0 0-1,0-1 1,0 1-1,0 0 1,1 0-1,-1 1 1,0-1-1,1 0 1,0 1-1,3-2 1,9-3-137,0 1 1,0 0 0,1 1 0,19-3 0,-26 6 45,1-1 0,0 2 1,-1 0-1,1 0 1,0 0-1,0 1 1,-1 1-1,1 0 0,0 0 1,-1 1-1,13 5 1,-19-6 4,1-1 1,0 1-1,-1 0 0,0 1 1,0-1-1,1 1 1,-1-1-1,-1 1 0,1 0 1,0 0-1,-1 0 1,1 1-1,-1-1 1,0 0-1,0 1 0,0-1 1,-1 1-1,1 0 1,-1 0-1,0 0 1,0-1-1,0 1 0,-1 0 1,1 0-1,-1 0 1,0 0-1,0 0 1,-1 0-1,1 0 0,-2 6 1,-1 1 22,0 0 0,-1 0 0,-1-1 0,1 1 0,-2-1 0,1 0-1,-2-1 1,1 1 0,-1-1 0,0-1 0,-1 1 0,0-1 0,-1-1 0,-17 14 0,11-10 11,-1-1-1,0-1 1,0 0 0,-1-1-1,0 0 1,-1-1-1,0-2 1,-24 6 0,31-12-605,13-7-1688,17-10-5879,0 5-3099</inkml:trace>
</inkml:ink>
</file>

<file path=ppt/ink/ink9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2:47.801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23 462 14243,'-2'0'370,"1"0"-1,0 1 1,0-1 0,0 0-1,0 0 1,0 0-1,0 0 1,0-1 0,0 1-1,0 0 1,-1 0-1,1-1 1,0 1 0,0 0-1,0-1 1,0 1 0,0-1-1,0 0 1,-1 0-1,2 0-249,0 0 0,0 1 0,1-1 0,-1 0 0,0 1 1,0-1-1,1 1 0,-1-1 0,0 0 0,1 1 0,-1-1 0,0 1 0,1-1 0,-1 1 0,1-1 0,-1 1 0,1-1 0,-1 1 0,1 0 0,-1-1 0,1 1 0,1-1 0,47-25-46,-45 24 96,44-21 50,-1-2 0,-2-2 1,0-2-1,-2-3 0,-1 0 0,-2-3 0,-1-2 0,54-65 1,-91 100-183,0 0-1,0-1 1,-1 1 0,1 0 0,-1-1 0,1 1 0,-1-1 0,0 1 0,0-1 0,0 0-1,0 1 1,-1-1 0,1 0 0,-1 0 0,1-4 0,-1 6-20,-1 0 1,1-1 0,0 1-1,-1 0 1,1 0-1,-1 0 1,0 0-1,1 0 1,-1 0-1,0 0 1,0 0-1,0 0 1,1 0-1,-1 0 1,0 0-1,0 0 1,0 1-1,0-1 1,-1 0 0,1 1-1,0-1 1,0 1-1,-2-1 1,-4-1-7,-1 0 1,1 1-1,-1 0 1,1 1-1,-1 0 1,1 0-1,0 0 1,-1 1-1,-12 3 1,16-3-17,-33 7-2,-46 18 0,74-23-5,0 0 1,1 1 0,-1 0-1,1 1 1,0 0 0,0 0-1,1 1 1,-1 0 0,1 0 0,0 1-1,-6 8 1,11-13 0,1 0-1,0 0 1,-1 0 0,1 0-1,0 1 1,0-1 0,0 0-1,0 1 1,1-1 0,-1 1-1,1-1 1,-1 1 0,1-1 0,0 1-1,0-1 1,0 1 0,0 0-1,1-1 1,-1 1 0,2 2-1,-1-1 3,1 0 0,0 0 0,0 0 0,1 0 0,-1-1 0,1 1 0,0-1 0,0 0 0,0 0 0,0 0 0,4 3 0,6 3 5,1-1 0,0 1 0,1-2 0,-1 0 0,20 6 0,-6-4 7,-13-5-12,0 1 0,0 1 1,-1 0-1,22 13 0,-31-15 6,-1-1-1,0 0 0,0 1 1,0 0-1,-1 0 0,1 0 1,-1 0-1,0 1 0,0-1 1,0 1-1,-1 0 0,0 0 1,0 0-1,0 0 0,0 0 1,-1 0-1,1 8 0,-1-11 2,-1-1 0,0 1 0,1 0-1,-1-1 1,0 1 0,1-1-1,0 1 1,-1-1 0,1 1-1,0-1 1,0 0 0,0 1-1,0-1 1,0 0 0,0 0 0,0 1-1,0-1 1,1 0 0,-1 0-1,0 0 1,1-1 0,-1 1-1,1 0 1,-1 0 0,1-1 0,-1 1-1,1-1 1,-1 1 0,1-1-1,0 0 1,-1 1 0,1-1-1,-1 0 1,1 0 0,0 0-1,-1-1 1,1 1 0,0 0 0,2-1-1,8-2 0,0-1-1,-1 0 1,1 0-1,14-9 0,-13 6 4,16-6 13,-9 5-2,0 0-1,-1-2 1,0 0-1,-1-1 1,0-1-1,-1-1 0,21-19 1,-37 31-5,0 1 1,-1-1 0,1 1-1,-1-1 1,1 1-1,-1-1 1,1 1-1,-1-1 1,1 0 0,-1 1-1,0-1 1,1 0-1,-1 1 1,0-1 0,0 0-1,1 0 1,-1 1-1,0-1 1,0 0-1,0 0 1,0 0 0,0 1-1,0-1 1,0 0-1,0 0 1,0 1-1,0-1 1,0 0 0,-1 0-1,1 1 1,-1-2-1,1 2-15,-1 0 0,0 1-1,1-1 1,-1 0 0,0 0-1,1 1 1,-1-1-1,0 0 1,1 1 0,-1-1-1,1 0 1,-1 1 0,1-1-1,-1 1 1,1-1-1,-1 1 1,1-1 0,-1 1-1,1 0 1,0-1 0,-1 1-1,1 0 1,0-1 0,-1 1-1,1 0 1,0-1-1,0 1 1,0 0 0,0-1-1,-1 1 1,1 0 0,0-1-1,0 1 1,1 0-1,-1 0 1,-1 7-9,0 0 1,0 0-1,1 1 0,1-1 0,-1 0 0,3 10 1,-3-16 18,0 0 0,0 0 0,1 0 0,-1-1 0,0 1 0,1 0 0,-1 0 0,1 0 0,0-1 0,0 1 0,-1 0 0,1-1 1,0 1-1,0-1 0,0 1 0,1-1 0,-1 1 0,0-1 0,1 0 0,-1 0 0,0 0 0,1 0 0,0 0 0,-1 0 0,1 0 0,-1 0 0,1 0 0,0-1 1,0 1-1,0-1 0,-1 1 0,3-1 0,0 0 21,-1-2 1,1 1 0,-1 0-1,0-1 1,0 0-1,1 1 1,-1-1-1,0 0 1,-1-1 0,1 1-1,0 0 1,-1-1-1,1 0 1,-1 1-1,0-1 1,0 0 0,4-7-1,-1 1 10,0 0-1,-1 0 0,0 0 1,0-1-1,2-10 1,-5 17-30,0 0 0,0 0 1,-1 1-1,1-1 1,-1 0-1,0 0 0,0 0 1,0 0-1,0 0 1,0 1-1,-1-1 0,1 0 1,-1 0-1,0 0 1,1 1-1,-1-1 0,-1 0 1,1 1-1,0-1 0,-1 1 1,1-1-1,-1 1 1,0 0-1,0-1 0,1 1 1,-2 0-1,1 0 1,-3-2-1,2 3-22,-1-1-1,0 1 1,1 0 0,-1 0 0,0 0-1,0 0 1,0 1 0,1 0-1,-1 0 1,0 0 0,0 0 0,0 0-1,0 1 1,0 0 0,1-1-1,-1 1 1,0 1 0,0-1-1,1 1 1,-6 2 0,0 1-10,0 1-1,0 0 1,1 0 0,0 1 0,0 0 0,-13 15 0,20-21 23,-1 1 1,1-1-1,0 1 1,0 0-1,0 0 1,0 0-1,0-1 1,0 1 0,1 0-1,-1 0 1,0 0-1,1 0 1,0 0-1,-1 1 1,1-1-1,0 0 1,0 2 0,1-2 1,0 0 1,0 0-1,0-1 1,0 1-1,0-1 1,0 1-1,0-1 1,0 1-1,1-1 1,-1 1-1,1-1 1,-1 0 0,1 0-1,-1 0 1,1 0-1,0 0 1,-1 0-1,1 0 1,0-1-1,0 1 1,-1-1-1,1 1 1,2-1-1,14 3 2,0-1-1,0-1 0,0-1 0,-1-1 0,1 0 0,0-1 0,0-1 0,23-7 0,-2 3 3,53-11 7,145-19 31,-237 37-6,1-1-1,-1 1 0,1 0 1,-1 0-1,1-1 1,-1 1-1,0-1 1,1 1-1,-1 0 0,1-1 1,-1 1-1,0-1 1,1 1-1,-1-1 1,0 1-1,1-1 0,-1 1 1,0-1-1,0 1 1,0-1-1,1 1 1,-1-1-1,0 1 0,0-1 1,0 1-1,0-1 1,0 0-1,0 0 1,-6-5 40,-10 10-144,5 2 36,1 0 0,-1 1 0,1 0 0,1 1 0,0-1 0,-12 14 0,19-19 26,0 1 0,0-1 1,0 1-1,1 0 0,-1-1 0,1 1 1,-1 0-1,1 0 0,0 0 1,0 0-1,0 0 0,1 0 0,-1 4 1,1-5 5,0 0 0,0 0 0,1 0 0,-1 0 0,1 0 1,-1 0-1,1-1 0,0 1 0,0 0 0,0 0 0,0 0 0,0-1 1,0 1-1,0 0 0,1-1 0,-1 1 0,1-1 0,-1 0 0,1 1 0,-1-1 1,1 0-1,2 2 0,1-1 6,0 0 0,0 0 0,0 0 0,0 0 0,0-1 0,0 0 0,1 0 0,-1 0 0,0-1 0,1 1 0,-1-2 1,0 1-1,1 0 0,5-2 0,78-21 29,-69 17-29,48-18 18,-1-3-1,-1-3 1,-2-3 0,73-50 0,-135 83-12,0-1 1,0 0-1,0 0 1,-1 0 0,1-1-1,-1 1 1,1 0-1,-1 0 1,1-1 0,-1 1-1,0-1 1,1 0-1,-1 1 1,0-1-1,1-2 1,-3 4-10,1-1 1,0 1-1,-1-1 0,1 1 0,-1-1 0,1 1 1,-1 0-1,0-1 0,1 1 0,-1 0 1,1-1-1,-1 1 0,0 0 0,1 0 1,-1-1-1,1 1 0,-1 0 0,0 0 0,1 0 1,-1 0-1,0 0 0,1 0 0,-1 0 1,0 0-1,1 0 0,-1 1 0,-1-1 1,-10 1-52,0 1 0,1 0 1,-19 6-1,13-1 29,0 0 0,0 2 0,1-1-1,-29 22 1,41-27 16,-1 0 1,1 1-1,0-1 0,0 1 0,0 0 0,1 0 0,-1 1 0,1-1 0,0 1 1,0 0-1,0-1 0,1 1 0,0 0 0,0 1 0,0-1 0,1 0 0,-1 1 0,1-1 1,1 0-1,-1 10 0,1-11 5,1-1 1,-1 1-1,1-1 0,0 0 1,0 0-1,0 1 0,0-1 1,1 0-1,0 0 0,-1 0 1,1 0-1,0 0 0,0-1 1,0 1-1,1-1 0,-1 1 1,1-1-1,-1 0 0,1 0 1,0 0-1,0 0 0,0 0 1,0-1-1,0 1 0,0-1 1,0 0-1,1 0 0,-1 0 1,0 0-1,1-1 0,-1 1 1,1-1-1,-1 0 1,7 0-1,7-1 12,-1 0 1,1 0-1,0-2 0,0 0 1,25-8-1,0-5 28,-1-1 1,-1-1-1,0-3 1,-1-1-1,-2-2 1,0-2 0,-2-1-1,49-48 1,-85 81-211,1 1 1,-1 0-1,1-1 0,1 1 1,1 10-1,0 13 204,-2-25-26,0 0-1,0 0 1,-1 0 0,0 0 0,0-1-1,-1 1 1,1 0 0,-1-1-1,0 1 1,0-1 0,-1 1 0,1-1-1,-1 0 1,0 0 0,0 0-1,0-1 1,-1 1 0,1-1-1,-1 1 1,-7 4 0,-1 0 23,-1-2 0,1 1 0,-1-2 0,0 1 0,0-2 0,-18 5 0,45-14-51,0-1 0,0 0 1,16-10-1,15-8-25,169-92 160,-132 69-55,-68 32 364,-15 12-31,-7 10-425,7-6 6,-1 1-1,1 0 1,0 0 0,1 1-1,-1-1 1,0 0 0,1 0-1,-1 0 1,1 0 0,-1 1-1,1-1 1,0 0 0,0 0 0,0 1-1,1-1 1,-1 0 0,0 0-1,1 1 1,1 3 0,14 41-9,-16-47 36,3 7 9,0-1-11,0 0 0,-1 0 1,0 0-1,0 1 0,0-1 0,-1 0 0,1 10 1,-2-13 1,-1 0-1,1 0 1,-1-1 0,0 1 0,0 0 0,0-1 0,0 1-1,0-1 1,-1 1 0,1-1 0,-1 1 0,0-1-1,1 0 1,-1 0 0,0 0 0,0 0 0,-1 0 0,1 0-1,0-1 1,-5 3 0,-12 9 15,-1-2-1,0 0 1,0-1 0,-1-1-1,-25 7 1,36-14-549,-1 1 1,0-1 0,1-1 0,-13 0-1,13-1-2624</inkml:trace>
</inkml:ink>
</file>

<file path=ppt/ink/ink9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2:48.162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94 302 8,'1'-66'326,"-7"-32"11887,1 25-2282,4 23-6676,1 36-2110,0 15-519,0 32-420,0 55-422,-9 89 178,-38 225 1,27-258-640,18-131-387,-1 12-282,1-17-3210</inkml:trace>
</inkml:ink>
</file>

<file path=ppt/ink/ink9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2:48.508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43 189 16299,'-6'-71'5329,"3"53"-4099,1 1-1,1-31 1,1 47-1205,0-1-1,0 1 0,0 0 0,0-1 0,1 1 0,-1-1 0,0 1 0,1 0 0,-1-1 0,1 1 1,0 0-1,-1 0 0,1-1 0,0 1 0,0 0 0,0 0 0,-1 0 0,1 0 0,1 0 0,-1 0 1,0 0-1,0 0 0,0 1 0,2-2 0,-1 1-29,1 0 0,0 1 0,0-1 0,0 0 0,0 1 0,-1 0 0,1 0 0,0 0 0,0 0 0,0 0 0,3 1 0,6 2-49,-1 0 0,0 0 1,0 1-1,18 9 0,-25-11 47,-1-1 1,1 1-1,-1 0 1,0 0 0,0 1-1,1-1 1,-1 0-1,-1 1 1,1 0-1,0 0 1,-1 0-1,1 0 1,-1 0 0,0 0-1,0 1 1,-1-1-1,1 1 1,0-1-1,-1 1 1,0-1-1,0 1 1,0 0 0,0 0-1,-1 0 1,0 4-1,0-3 10,-1-1 0,-1 1 0,1 0 0,-1-1-1,1 1 1,-1-1 0,-1 0 0,1 0 0,-1 0 0,1 0-1,-1 0 1,0 0 0,0-1 0,-1 1 0,1-1 0,-1 0-1,0 0 1,0-1 0,0 1 0,-5 2 0,-16 9-187,-1-2 0,-30 11 0,32-15-3280,0 0-3341</inkml:trace>
</inkml:ink>
</file>

<file path=ppt/ink/ink10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2:49.383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15 430 19700,'-15'-2'2896,"35"-2"-989,10-2-1390,17-10-72,151-58 326,-172 62-681,-1 0 1,0-2-1,-1-1 0,0-1 0,28-26 1,-49 39-46,1 0-1,-1 0 1,0-1 0,0 1 0,0-1 0,-1 0 0,1 0-1,-1 0 1,0 0 0,0 0 0,1-5 0,-3 8-32,1 0 0,-1 0 1,0 0-1,0 0 0,0 0 1,0 0-1,0 0 0,0 0 1,0 0-1,-1 0 0,1 0 1,0 0-1,-1 0 0,1 0 1,0 0-1,-1 0 0,1 1 1,-1-1-1,1 0 0,-1 0 0,0-1 1,-1 1-17,0 0-1,0 0 1,0 0 0,0 0 0,0 0-1,0 0 1,0 0 0,0 1-1,0-1 1,0 1 0,0-1 0,0 1-1,-4 0 1,-12 0-22,1 1 0,-1 1-1,1 0 1,-1 1 0,1 1 0,0 1-1,0 0 1,1 2 0,-1 0 0,1 0-1,1 2 1,0 0 0,0 0 0,1 1-1,0 1 1,-13 13 0,25-21 18,-1-1 0,1 1 0,0-1 0,0 1 0,0 0 0,0 0 0,1 0 0,-1 0 0,1 0 0,0 1 0,0-1 0,0 0 0,0 1 0,0-1 0,1 0 0,-1 1 0,1-1 0,0 1 0,0-1 0,1 0 0,-1 1 0,1-1 1,-1 1-1,1-1 0,0 0 0,0 0 0,1 1 0,-1-1 0,1 0 0,3 5 0,-1-3 12,0 0 0,0 0 0,1-1-1,0 1 1,0-1 0,0-1 0,0 1 0,0-1 0,1 0 0,0 0 0,0 0 0,-1-1 0,2 0 0,-1 0 0,12 2-1,6-2 16,1-1 0,0 0 0,0-2 0,0-2 0,0 0 0,-1-1 0,42-13 0,-5-3 30,106-50-1,-140 58 3,-1-2-1,32-22 1,-52 32-27,0-1-1,-1 1 1,1-1-1,-1 0 1,0-1-1,0 1 0,0-1 1,-1 0-1,0 0 1,0 0-1,-1-1 1,1 1-1,-1-1 1,-1 0-1,3-7 1,-5 12-24,0 1 0,0 0-1,0-1 1,0 1 0,-1-1 0,1 1 0,0 0 0,-1-1 0,1 1-1,-1 0 1,1 0 0,-1-1 0,0 1 0,1 0 0,-1 0 0,0 0-1,0 0 1,0 0 0,0 0 0,0 0 0,0 0 0,0 0-1,0 0 1,0 0 0,-1 1 0,1-1 0,0 1 0,0-1 0,-1 1-1,1-1 1,0 1 0,-1-1 0,1 1 0,-1 0 0,1 0 0,0 0-1,-2 0 1,-56-1-150,51 1 130,-1 2 1,1-1-1,0 1 1,0 0-1,0 1 1,0 0-1,0 0 1,-9 6-1,15-8 11,1 0 0,0 0-1,-1 0 1,1 0-1,0 0 1,0 0 0,0 1-1,0-1 1,0 0 0,0 1-1,0-1 1,0 0 0,0 1-1,1-1 1,-1 1 0,1 0-1,-1-1 1,1 1 0,-1 2-1,1-2 0,1 0 1,-1 1-1,1-1 0,-1 0 0,1 1 0,0-1 1,0 0-1,0 0 0,0 0 0,0 0 0,1 0 0,-1 0 1,0 0-1,1 0 0,0 0 0,-1-1 0,4 3 0,4 3 10,-1-1 0,2 0 0,-1-1 0,1 0 0,-1-1 0,12 4 0,-12-5-12,0 0-1,0 1 1,0 1 0,-1-1-1,1 1 1,-1 1 0,9 7-1,-16-11 7,1 0-1,0 1 0,0-1 1,-1 1-1,0-1 1,1 1-1,-1 0 0,0 0 1,0-1-1,0 1 1,-1 0-1,1 0 0,-1 0 1,0 0-1,1 0 1,-1 0-1,-1 0 0,1 0 1,0 0-1,-1 0 1,1 0-1,-1-1 0,0 1 1,0 0-1,0 0 1,0-1-1,-1 1 0,-1 3 1,-8 13 3,9-17 2,1 1 0,-1-1 0,1 0 0,0 1 0,0 0 0,0-1 0,0 1 0,0-1 0,-1 6 0,10-1 39,15-8 50,14-6-46,0-2 0,0-1 0,63-28-1,-81 29-8,0 0 0,0-1 0,-1-1-1,-1-1 1,0-1 0,0 0 0,-1-1-1,20-23 1,-20 2 187,-16 34-214,1 0 0,-1 0 1,1 0-1,-1 0 0,0 0 1,0 0-1,1 0 1,-1 0-1,0 0 0,0 0 1,0 0-1,0 0 0,0 0 1,0 0-1,0 0 0,-1 0 1,1 0-1,0 0 1,-1 0-1,1 0 0,-1 0 1,1 0-1,-1 0 0,1 0 1,-1 0-1,1 0 0,-1 0 1,0 1-1,1-1 1,-1 0-1,0 1 0,0-1 1,-1-1-1,33 60-875,-15-38 868,-8-12-1,0 1 0,-1 1 0,0-1 0,0 1 0,-1 1 0,-1-1 0,0 1 0,0 0 0,-1 0 0,4 15 0,-8-24-3,0 0 1,0 1-1,0-1 0,0 0 1,0 1-1,-1-1 0,1 0 1,-1 1-1,1-1 1,-1 0-1,0 0 0,0 0 1,0 0-1,0 1 0,0-2 1,-1 1-1,1 0 0,-1 0 1,1 0-1,-4 2 0,1-1 7,0 0 1,-1 0-1,1 0 0,-1-1 0,0 1 0,0-1 1,0 0-1,-10 2 0,4-2 35,0 0-1,0 0 1,0-1 0,0-1-1,-1 0 1,1 0 0,0-1-1,-13-3 1,20 3-15,0-1 0,1 1 1,-1-1-1,0 0 0,1 0 1,0 0-1,-1-1 0,1 1 1,0-1-1,0 0 0,0 1 0,1-1 1,-1-1-1,1 1 0,0 0 1,-3-5-1,4 6-21,1 1 1,-1 0-1,1 0 1,-1-1-1,1 1 1,0 0-1,-1-1 0,1 1 1,0 0-1,0-1 1,0 1-1,0 0 1,0-1-1,0 1 1,1 0-1,-1-1 0,0 1 1,1 0-1,0-3 1,1 2-18,-1 1 1,0-1-1,1 1 1,-1-1 0,1 1-1,0 0 1,-1-1-1,1 1 1,0 0 0,0 0-1,-1 1 1,1-1-1,0 0 1,0 0-1,0 1 1,0-1 0,3 1-1,22-4-361,50-1 1,-51 4-84,-1 0 1,48-10-1,-39 3 359,11-2-8,-1-2 1,68-28 0,-101 36 201,-1-1 1,0 0 0,0-1-1,-1 0 1,0 0 0,0-1-1,0-1 1,-1 1 0,0-1-1,0 0 1,-1-1 0,0 0-1,-1 0 1,1-1 0,-2 1-1,6-13 1,-8 13 129,-1 0 0,0 0 0,0 0 0,0-13 0,-1 20-167,-1-1 1,0 1-1,0-1 0,0 1 1,0-1-1,0 1 1,0-1-1,-1 1 0,1-1 1,-1 1-1,0-1 0,0 1 1,0 0-1,0 0 0,0-1 1,0 1-1,-1 0 0,1 0 1,-1 0-1,-2-2 1,2 10-105,0 0 0,0 0 1,1 0-1,-1 1 0,1 12 1,-1-11 37,-23 184-47,-17 93 26,6-142-18,19-88-152,4 0 1,1 2 0,-7 109-1,19-165-85,2 33-354,5-22-2938,-5-12 2349,-2 0 818,1 0 1,-1 0 0,1 0-1,-1 0 1,1 1-1,-1-2 1,0 1 0,1 0-1,-1 0 1,1 0-1,-1 0 1,1 0 0,-1 0-1,5-3-3684</inkml:trace>
</inkml:ink>
</file>

<file path=ppt/ink/ink10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2:49.751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0 196 13475,'2'-9'946,"-1"-7"375,2 0 1,0 1 0,1-1 0,1 1 0,7-18-1,-10 28-1227,1 1 0,0-1 0,1 0 0,-1 1 0,1-1-1,0 1 1,0 0 0,0 1 0,1-1 0,-1 1 0,1 0 0,0 0-1,0 0 1,0 0 0,0 1 0,0 0 0,1 0 0,7-1-1,-3 0-72,0 1-1,1 0 1,-1 1-1,0 0 1,0 1-1,1 0 1,-1 1-1,20 3 1,-26-3-21,-1-1-1,0 1 1,0 0 0,0 0-1,-1 1 1,1-1 0,0 1-1,0-1 1,-1 1 0,1 0-1,-1 0 1,1 0 0,-1 0-1,0 0 1,0 0 0,0 1-1,0-1 1,0 1 0,0 0-1,-1-1 1,1 1 0,-1 0-1,0 0 1,0 0 0,0 0-1,0 0 1,-1 0 0,1 0-1,-1 0 1,1 1 0,-1-1 0,0 0-1,-1 5 1,0-2 3,0 0-1,-1-1 1,0 1 0,0-1-1,0 0 1,0 0 0,-1 1-1,0-2 1,0 1 0,0 0-1,-1 0 1,0-1 0,0 0 0,0 0-1,0 0 1,0 0 0,-1-1-1,-8 6 1,-45 23-1755,1-7-4122,29-14-94,-9 6-4789</inkml:trace>
</inkml:ink>
</file>

<file path=ppt/ink/ink10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2:50.415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0 156 6297,'2'1'9066,"4"-1"-4259,45-2-2480,-21-7-1898,55-23 0,-72 26-322,0 0 1,-1-1 0,0-1 0,-1 0 0,0 0-1,18-18 1,-28 26-82,0-1-1,0 1 1,-1-1 0,1 1-1,0-1 1,-1 0 0,1 0-1,0 1 1,-1-1 0,1 0-1,-1 0 1,1 0-1,-1 0 1,1 1 0,-1-1-1,0 0 1,1 0 0,-1 0-1,0 0 1,0 0 0,0 0-1,0 0 1,0 0 0,0 0-1,0 0 1,0 0-1,0 0 1,0 0 0,0 0-1,-1 0 1,1 0 0,0 0-1,-1 0 1,1 0 0,-1 1-1,1-1 1,-1 0 0,1 0-1,-1 0 1,1 1-1,-1-1 1,0 0 0,0 1-1,1-1 1,-1 0 0,0 1-1,-1-2 1,-1 1-33,1 0 0,0 1-1,-1-1 1,1 0 0,0 1 0,-1 0 0,1-1-1,-1 1 1,1 0 0,-1 0 0,1 0 0,0 1-1,-1-1 1,1 0 0,-1 1 0,1 0 0,0 0-1,-1-1 1,-1 3 0,-2 1-29,0 1 1,0-1-1,0 2 0,1-1 0,0 1 1,0-1-1,0 1 0,1 1 0,0-1 1,0 1-1,0-1 0,1 1 1,0 0-1,-2 9 0,4-14 34,0 1 0,0 0 0,0 0 0,1 0 0,-1 0 0,1 0 0,0 0 0,0 0-1,0 0 1,0 0 0,0 0 0,1 0 0,-1 0 0,1 0 0,0-1 0,-1 1 0,1 0 0,1 0 0,-1 0 0,0-1 0,1 1-1,-1-1 1,1 1 0,0-1 0,0 0 0,0 1 0,0-1 0,0 0 0,1 0 0,-1-1 0,1 1 0,-1 0 0,1-1 0,-1 1-1,1-1 1,0 0 0,3 1 0,5 1 24,1-1 0,-1 0 0,1-1 0,0 0 0,-1-1 0,1 0 0,0 0 0,19-5 0,97-27 40,-62 13-130,6-2-273,-6 2-2079,-22 10-5264</inkml:trace>
</inkml:ink>
</file>

<file path=ppt/ink/ink10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2:51.879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425 224 8,'-17'-22'19248,"17"9"-16763,-3 14-2245,0 0 0,1 0 0,-1-1 1,0 1-1,0-1 0,1 0 0,-1 0 1,0 0-1,0 0 0,0 0 0,1 0 1,-1-1-1,-5-1 0,3-1-220,0-1-1,0 1 1,0 0-1,0 1 1,-1-1 0,0 1-1,1 0 1,-1 1-1,0-1 1,0 1 0,0 0-1,0 1 1,0-1 0,-6 1-1,2 1-16,0 1 0,0-1 0,1 1 0,-1 1 0,0 0 0,1 0 0,-18 10 0,10-3-30,-1 1 0,2 1 0,-1 0 0,2 1 0,0 1 1,0 0-1,-22 29 0,34-38 16,0-1 0,0 0 1,0 1-1,0-1 0,1 1 0,0 0 1,0 0-1,0 0 0,1 0 0,-1 0 1,1 1-1,0-1 0,1 0 1,-1 0-1,1 1 0,0-1 0,0 0 1,1 1-1,0-1 0,1 7 1,0-7 6,1 0 0,-1 0 0,1 0 1,0-1-1,0 1 0,1-1 1,-1 0-1,1 0 0,0 0 1,0 0-1,0 0 0,0-1 1,1 0-1,-1 0 0,1 0 1,0-1-1,0 0 0,0 0 1,10 3-1,3 0 38,1-1 0,0-1 0,0-1 0,0 0 0,1-1 0,-1-1 0,29-5 0,-21 2 42,0-2 0,0-1 0,0-1 0,41-18 0,-57 20-16,-1-1 0,0 0 0,0 0-1,0-1 1,-1 0 0,0-1 0,0 0 0,-1-1 0,0 1 0,0-2-1,-1 1 1,-1-1 0,0 0 0,0 0 0,0-1 0,-2 1-1,1-1 1,-1-1 0,-1 1 0,4-19 0,-1-11 45,-1-1 1,-3 1-1,-1-1 1,-7-61 0,1 146-572,-12 49 1,6-35 409,4-19 41,0-6 13,2-1-1,-3 45 1,8-68 4,0 0 0,0 0 0,1 0 0,0-1-1,0 1 1,1 0 0,0-1 0,0 1 0,1-1 0,0 0 0,0 1 0,1-2 0,0 1 0,0 0 0,6 6 0,-6-9 9,0-1-1,0 0 1,0 0 0,0 0 0,1 0-1,0-1 1,-1 0 0,1 0 0,0 0 0,0-1-1,0 1 1,0-1 0,0 0 0,0-1-1,0 1 1,1-1 0,-1 0 0,0 0-1,0-1 1,0 1 0,0-1 0,0 0-1,0-1 1,0 1 0,0-1 0,8-4-1,-3 2 19,0-1 0,1 0 0,-2 0 0,1-2 0,-1 1 0,0-1 0,0 0 0,0-1 0,-1 0 0,-1 0 0,10-12-1,-11 7-19,-9 15-330,-11 21-115,13-20 430,0 1-1,0-1 1,1 0 0,-1 1-1,0-1 1,1 0-1,0 1 1,0-1-1,0 1 1,0-1-1,1 0 1,-1 1 0,1-1-1,0 0 1,0 1-1,0-1 1,0 0-1,0 0 1,1 0-1,0 0 1,-1 0 0,4 3-1,-2-3-61,0-1 1,0 0-1,1 0 0,-1-1 1,1 1-1,-1 0 0,1-1 1,-1 0-1,1 0 0,0 0 1,0-1-1,-1 1 0,1-1 1,0 0-1,0 0 0,0 0 1,0 0-1,-1-1 0,8-1 1,65-17-5575,-27 0-4022,-12 3 223</inkml:trace>
</inkml:ink>
</file>

<file path=ppt/ink/ink10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2:52.254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875 60 17820,'-11'-5'1832,"-2"-3"-191,-3-3-337,2 3-344,2 0-256,4 3-216,2 0-144,4 0-128,1 5-88,2-3-88,1 3-280,3-2-144</inkml:trace>
  <inkml:trace contextRef="#ctx0" brushRef="#br0" timeOffset="1">0 321 17932,'5'0'1032,"-3"0"-208,3 0 56,1-2 97,4-3-121,9 0-264,5-4-264,13-1-168,5 0-56,5-3-48,2 5-64,1 2-352,2 1-1008,-6 4-2537,-2 2-8226</inkml:trace>
</inkml:ink>
</file>

<file path=ppt/ink/ink10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2:52.713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0 63 18324,'2'-3'487,"-1"0"0,0 0 1,1 1-1,0-1 0,-1 1 1,1-1-1,0 1 0,0 0 1,1 0-1,-1 0 0,0 0 0,1 0 1,3-2-1,-4 4-444,0 0 1,-1 0-1,1 1 0,0-1 1,-1 1-1,1 0 1,0-1-1,-1 1 0,1 0 1,-1 0-1,1 0 0,-1 0 1,0 0-1,1 0 1,-1 0-1,0 0 0,0 1 1,0-1-1,0 0 0,0 1 1,0-1-1,0 1 1,1 2-1,15 23-22,22 46 1,10 17 166,-48-89-162,-1 0 1,0-1 0,0 1-1,1-1 1,-1 1 0,0-1-1,1 1 1,-1-1 0,1 0-1,-1 1 1,1-1 0,-1 1 0,1-1-1,-1 0 1,1 1 0,-1-1-1,1 0 1,-1 0 0,1 0-1,0 1 1,-1-1 0,1 0-1,-1 0 1,1 0 0,0 0-1,-1 0 1,1 0 0,-1 0-1,1 0 1,0 0 0,-1 0-1,1 0 1,-1 0 0,1-1-1,0 1 1,-1 0 0,1 0 0,0-1-1,20-25 455,8-38-222,-20 39-197,-2 9-19,-1-1-1,-1 1 1,0-1 0,-1 0 0,2-33 0,-6 51-52,0-1 1,0 0-1,0 0 1,0 0-1,0 0 1,0 0-1,0 0 1,0 0-1,-1 0 1,1 0-1,0 0 1,0 0-1,0 0 1,0 0-1,0 0 1,0 0-1,0 0 1,0 0-1,-1 0 1,1 0-1,0 0 1,0 0-1,0 0 1,0 0-1,0 0 1,0 0-1,0 0 1,-1 0-1,1 0 1,0 0-1,0 0 1,0 0-1,0 0 1,0-1-1,0 1 1,0 0-1,0 0 1,0 0-1,0 0 1,0 0-1,-1 0 1,1 0-1,0 0 1,0 0-1,0-1 1,0 1-1,0 0 1,0 0-1,0 0 1,0 0-1,1 15-375,2-9 380,0-1 0,0 0 0,1-1 0,0 1 0,0-1 0,1 1 0,-1-1 0,1 0 0,-1-1 0,1 1 0,1-1 0,-1 0-1,8 3 1,-3-2 11,1 0 0,0-1-1,0-1 1,0 0 0,0 0-1,21 0 1,-11-2 32,0-1 1,0-2-1,-1 0 0,1-1 0,0 0 1,-1-2-1,26-11 0,-43 16-12,-1 0 0,1 0 0,-1-1 0,0 1-1,1-1 1,-1 0 0,0 0 0,0 0 0,0 0-1,0 0 1,0 0 0,-1 0 0,1 0 0,-1-1-1,2-3 1,-2 6-19,-1-1 0,0 0 0,0 1 0,0-1 0,0 0-1,0 1 1,0-1 0,0 0 0,0 1 0,0-1 0,0 1 0,0-1 0,0 0 0,0 1-1,0-1 1,0 0 0,-1 1 0,1-1 0,0 1 0,-1-1 0,1 0 0,0 1-1,-1-1 1,0 0 0,0 0-14,-1 0 0,1 0-1,-1 0 1,1 1 0,-1-1 0,1 0-1,-1 1 1,0-1 0,1 1 0,-1-1-1,0 1 1,1 0 0,-1 0 0,-2 0-1,-1 0-14,-1 0 0,1 1 0,-1-1 0,1 2 0,-1-1 0,1 0 0,0 1-1,-1 0 1,1 0 0,0 1 0,0-1 0,1 1 0,-1 0 0,0 0 0,1 1-1,0-1 1,0 1 0,0 0 0,0 0 0,1 0 0,-1 1 0,1-1 0,0 1-1,1 0 1,-1 0 0,1 0 0,0 0 0,0 0 0,-2 9 0,3-9 18,-1 0 1,1 0-1,0-1 1,1 1 0,-1 0-1,1 0 1,0 0-1,1 0 1,-1 0-1,1 0 1,0 0 0,0 0-1,0 0 1,0-1-1,1 1 1,0-1 0,0 1-1,0-1 1,1 1-1,0-1 1,0 0-1,0 0 1,0 0 0,0-1-1,1 1 1,-1-1-1,1 0 1,0 0-1,0 0 1,0 0 0,1-1-1,-1 0 1,7 3-1,1-2 7,-1 0 0,1 0 0,0-2-1,0 1 1,0-1 0,0-1 0,0 0-1,0-1 1,18-3 0,15-6 16,48-15 0,-66 17-19,-10 3-20,1 1-21,-1-1-1,0-1 1,0 0-1,-1-1 0,0-1 1,23-15-1,-26 5-2501,-13 11-1434</inkml:trace>
</inkml:ink>
</file>

<file path=ppt/ink/ink10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2:57.079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336 30 8714,'-17'-22'8191,"-5"14"-3445,18 9-4546,0-1 1,1 0 0,-1 1 0,0 0-1,0 0 1,0 0 0,0 0 0,1 0 0,-1 1-1,1 0 1,-5 2 0,-7 6-351,2 0-1,-1 1 1,1 0 0,-16 19 0,8-6 194,1 1 1,1 0-1,1 1 0,-15 31 1,24-40-36,1 1-1,1 1 1,1-1 0,0 1 0,1 0-1,1 0 1,-2 36 0,5-50 3,1 0 1,0 1-1,0-1 1,0 1-1,1-1 1,0 0-1,0 0 1,0 1-1,1-1 1,0 0-1,0 0 0,0 0 1,0 0-1,1-1 1,0 1-1,0-1 1,0 1-1,0-1 1,1 0-1,0 0 1,0-1-1,0 1 0,0-1 1,0 0-1,9 5 1,-3-4 28,-1 0-1,1-1 1,0 0 0,0-1 0,0 0-1,0-1 1,1 0 0,-1 0 0,0-1-1,1 0 1,-1-1 0,15-3 0,-1 0-362,-1-1 1,0-1-1,0-2 0,38-17 1,-14-3-4260,-8-8-5576,-24 19 2048</inkml:trace>
</inkml:ink>
</file>

<file path=ppt/ink/ink10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2:57.440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32 107 7226,'-3'1'738,"-25"7"10188,28-9-10691,1-1 0,-1 1 0,1 0 0,-1 0 0,1 0 0,-1 0 1,1 0-1,0 0 0,0 0 0,0 0 0,-1 0 0,1 0 0,0 1 0,0-1 0,0 0 0,0 0 0,0 1 1,0-1-1,3 0 0,14-12-190,0 0 1,1 1 0,0 1-1,32-12 1,-39 18-22,0 0 0,0 2 1,0-1-1,0 2 0,0-1 0,1 2 1,-1 0-1,1 0 0,19 2 0,-31 0-15,0-1 0,0 1-1,0 0 1,0 0-1,0-1 1,0 1-1,0 0 1,0 0 0,0 0-1,-1 0 1,1 0-1,0 0 1,0 0-1,-1 0 1,1 0 0,-1 1-1,1-1 1,-1 0-1,0 0 1,1 1-1,-1-1 1,0 0 0,0 0-1,0 1 1,0-1-1,0 0 1,0 0-1,0 1 1,0-1 0,-1 2-1,-6 45 242,6-45-235,-49 302 867,48-294-1406,-3 19 933,4-23-5280</inkml:trace>
</inkml:ink>
</file>

<file path=ppt/ink/ink10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2:57.813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119 101 13275,'-9'-5'1841,"3"1"-841,-1 0 0,0 0 1,0 1-1,0 0 0,0 0 1,-9-1-1,15 3-953,-1 1 0,0 0 0,1 0 0,-1 0 1,1 0-1,-1 0 0,0 0 0,1 1 0,-1-1 0,1 0 0,-1 1 1,1-1-1,-1 1 0,1 0 0,-1-1 0,1 1 0,0 0 1,-1 0-1,1 0 0,0 0 0,0 0 0,-1 0 0,1 0 0,0 1 1,0-1-1,0 0 0,1 1 0,-1-1 0,0 0 0,0 1 1,1-1-1,-1 1 0,1-1 0,-1 1 0,1-1 0,-1 3 0,-1 7-35,-1 1 0,2-1 0,-1 0 0,2 0-1,-1 1 1,1-1 0,1 0 0,0 1 0,1-1 0,0 0-1,4 13 1,-4-20 18,-1-1-1,1 1 0,-1 0 1,1 0-1,0-1 1,0 1-1,1-1 1,-1 0-1,1 0 1,0 0-1,-1 0 0,1 0 1,1 0-1,-1-1 1,0 1-1,1-1 1,-1 0-1,1 0 1,0 0-1,-1-1 0,1 1 1,0-1-1,0 0 1,0 0-1,0 0 1,0-1-1,0 1 1,0-1-1,0 0 0,1 0 1,-1-1-1,0 1 1,0-1-1,4-1 1,4-1 62,1 0 0,-2-1 0,1-1 1,0 0-1,-1-1 0,0 0 0,0 0 1,-1-1-1,0-1 0,0 0 0,-1 0 1,0-1-1,15-17 0,-21 22-66,0 0-1,0 0 1,0-1 0,-1 1-1,1-1 1,-1 1 0,0-1-1,0 0 1,-1 0 0,1 0-1,-1 0 1,0 0 0,-1 0-1,1 0 1,-1 0 0,0 0-1,0 0 1,0 0 0,-1 0-1,0-1 1,0 1 0,0 1-1,-1-1 1,0 0 0,0 0-1,0 0 1,0 1 0,-1-1-1,1 1 1,-1 0 0,0 0-1,-1 0 1,1 0-1,-1 0 1,-7-5 0,4 4-5,0 0 0,0 1-1,0 0 1,0 0 0,-1 1 0,1 0 0,-1 1 0,0-1 0,0 1 0,0 1-1,-10-1 1,15 1-120,0 1-1,0 0 1,0 0-1,0 0 1,0 1-1,0-1 1,0 1 0,0 0-1,0 0 1,0 0-1,1 0 1,-1 0-1,0 0 1,-3 3-1,4-2-182,1-1-1,-1 1 1,1 0 0,-1 0-1,1 0 1,0-1-1,0 1 1,0 1-1,0-1 1,0 0 0,0 0-1,1 0 1,-1 0-1,1 1 1,-1-1-1,1 0 1,0 0 0,0 1-1,0-1 1,0 0-1,1 4 1,3 13-6562,6 0-4739</inkml:trace>
</inkml:ink>
</file>

<file path=ppt/ink/ink10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2:58.188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200 111 15699,'-2'-2'484,"0"0"0,0 0-1,0 0 1,0 1 0,0-1-1,-1 1 1,1 0 0,0-1-1,-1 1 1,1 0 0,-1 0-1,1 1 1,-1-1 0,0 0-1,1 1 1,-1 0 0,-5 0-1,6 1-438,0 0 1,-1 0-1,1 0 0,0 1 1,0-1-1,1 1 0,-1 0 0,0 0 1,0-1-1,1 1 0,-1 0 1,1 0-1,0 1 0,-1-1 0,1 0 1,0 0-1,0 0 0,1 1 0,-2 3 1,-56 116 26,-3 7 32,121-246 1395,-24 33-1438,-16 38-29,36-64 0,-37 88-110,-19 22 69,1 0 0,-1-1 0,0 1 0,1 0 0,-1 0 0,1 0 0,-1-1 1,1 1-1,0 0 0,-1 0 0,1 0 0,-1 0 0,1 0 0,-1 0 0,1 0 0,-1 0 0,1 0 0,-1 0 0,1 0 0,-1 1 0,1-1 0,-1 0 0,1 0 0,-1 0 0,1 1 0,0-1 0,2 4-20,0-1 0,-1 1 0,1 0-1,-1-1 1,0 1 0,0 0 0,0 0 0,2 6-1,4 14 13,0 1-1,8 49 0,-14-55 10,2 0-1,0 0 1,1-1 0,1 1-1,1-1 1,13 25-1,-3-22-141,-6-12-3015</inkml:trace>
</inkml:ink>
</file>

<file path=ppt/ink/ink10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2:58.547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31 75 9578,'-4'-2'6705,"-4"-1"-4432,1 0-609,-1 0-159,7-1-465,-1 1-384,4-2-320,-1 2-216,9-3-144,4 1-96,6-2 16,8-1-96,8 2-488,1-2-1153,1 3-3304,-5 2-7513</inkml:trace>
</inkml:ink>
</file>

<file path=ppt/ink/ink10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2:58.993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91 64 13539,'-6'-14'5257,"5"11"-4664,0 0-1,0 0 1,-1 0 0,1 0 0,-1 1 0,0-1-1,0 1 1,0-1 0,-4-3 0,-5 56 202,-38 188-550,48-234-219,0 0 0,0 0 0,1 0 0,-1 0 0,1 0 0,0 0 0,0 1 0,0-1 0,1 0-1,0 0 1,1 5 0,-1-8 20,-1 0-1,1 0 0,0 0 0,0 0 1,0 0-1,0 0 0,1 0 0,-1 0 1,0 0-1,0 0 0,1-1 0,-1 1 1,0-1-1,1 1 0,-1-1 0,0 1 1,1-1-1,-1 0 0,1 1 0,-1-1 1,1 0-1,-1 0 0,0 0 0,1 0 1,-1 0-1,1-1 0,-1 1 0,1 0 1,-1-1-1,0 1 0,1-1 0,-1 1 1,2-2-1,94-31 417,-23 6 557,-24 13-3079,-8 6-2723,1 5-3801</inkml:trace>
  <inkml:trace contextRef="#ctx0" brushRef="#br0" timeOffset="1">651 105 15939,'-5'-43'6963,"4"38"-6600,1 0 1,0-1-1,0 1 1,0 0-1,1-1 0,0 1 1,0 0-1,0-1 1,4-7-1,-12 21-220,1 1 1,-1-1-1,-1-1 0,-9 10 0,-18 18-119,24-22-8,2-3-17,0 0 0,1 1 0,0 0 0,1 1 0,-11 22 0,17-32 0,0 0 0,1 1 1,-1 0-1,0-1 0,1 1 1,0-1-1,0 1 0,-1 0 1,2-1-1,-1 1 0,0-1 1,0 1-1,1 0 1,0-1-1,-1 1 0,1-1 1,0 1-1,0-1 0,0 0 1,1 1-1,-1-1 0,0 0 1,1 0-1,0 0 1,-1 0-1,1 0 0,0 0 1,0 0-1,0-1 0,0 1 1,0-1-1,1 1 0,-1-1 1,0 0-1,1 0 0,3 2 1,25 9 44,28 14-40,-56-24-12,0 0 1,0-1-1,-1 1 0,1 0 1,0 1-1,-1-1 1,0 0-1,1 1 1,-1-1-1,0 1 0,0 0 1,0 0-1,-1 0 1,1 0-1,1 3 0,-3-3 2,0-1 0,0 1 0,0-1 0,-1 1 0,1-1-1,-1 0 1,1 1 0,-1-1 0,0 0 0,0 1-1,0-1 1,0 0 0,0 0 0,-1 0 0,1 0-1,-1 0 1,1 0 0,-1 0 0,1 0 0,-1-1-1,0 1 1,0-1 0,-4 3 0,-2 2-224,1-1 0,-1 0 1,0-1-1,-1 1 0,-9 2 0,-15 1-3627,-2-6-6354,6-3-1374</inkml:trace>
</inkml:ink>
</file>

<file path=ppt/ink/ink10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2:59.525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116 133 6089,'-4'-40'9311,"4"-21"-2376,1 29-3926,-31 78-1919,17-24-1079,-1 3-2,0 1 0,-17 47 0,29-66-8,0 0 1,0 0-1,0 0 0,1 1 1,0-1-1,1 1 1,-1-1-1,1 0 1,1 1-1,0-1 1,0 0-1,0 1 1,1-1-1,0 0 1,5 14-1,-6-19 8,0-1-1,0 1 1,0-1 0,0 1-1,0-1 1,1 0 0,-1 1-1,0-1 1,1 0 0,-1 0-1,1 0 1,-1 0 0,1 0-1,-1 0 1,1 0 0,0-1-1,-1 1 1,1 0 0,0-1 0,0 0-1,-1 1 1,1-1 0,0 0-1,0 0 1,0 0 0,0 0-1,-1 0 1,1 0 0,0-1-1,0 1 1,-1 0 0,1-1-1,0 0 1,0 1 0,-1-1-1,1 0 1,-1 0 0,1 0-1,0 0 1,1-2 0,5-1 45,-1-1 0,0-1 1,0 1-1,-1-1 1,0-1-1,0 1 0,5-8 1,-5 6-12,-1-1 0,0 0 0,0 0 0,-1 0 0,-1-1 0,1 1 0,-2-1 0,1 0 0,-1 0 0,-1 0 0,1-18 0,-2 24-60,0 0 1,0 0-1,-1 0 1,1 0-1,-1-1 1,0 1-1,-1 1 1,1-1 0,0 0-1,-1 0 1,0 0-1,0 1 1,0-1-1,-1 1 1,1 0-1,-1-1 1,1 1-1,-1 0 1,0 1 0,-1-1-1,1 0 1,0 1-1,-1 0 1,1 0-1,-1 0 1,0 0-1,1 0 1,-1 1 0,0 0-1,0-1 1,-6 1-1,9 0-110,0 1-1,0 0 1,0 0 0,0 0-1,-1 0 1,1 0-1,0 0 1,0 0-1,0 0 1,0 0 0,0 1-1,-1-1 1,1 0-1,0 1 1,0-1 0,0 1-1,0 0 1,0-1-1,0 1 1,0-1-1,0 1 1,1 0 0,-1 0-1,0 0 1,0 0-1,0-1 1,1 1 0,-1 0-1,0 2 1,0-2-297,1 0 0,0 0 0,0 0 0,-1 0 0,1 0 0,0 0 0,0 0 0,0 0 0,0 0-1,0 0 1,0 0 0,1 0 0,-1 0 0,0 0 0,0 0 0,1-1 0,-1 1 0,0 0 0,1 0 0,-1 0 0,1 0 0,-1 0 0,2 0 0</inkml:trace>
</inkml:ink>
</file>

<file path=ppt/ink/ink10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3:00.035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1 137 13123,'1'-3'967,"6"-18"6795,4 43-6417,-8-14-1670,1 7 397,0 0 0,-1 1 0,0-1 0,-1 1 0,-1-1 1,0 22-1,-2-26 26,1 0 0,-1 0 1,-1 0-1,0 0 0,-1-1 0,1 1 0,-2-1 1,0 1-1,0-1 0,-7 10 0,12-54 2706,-1 4-2779,5-2-20,1 1 0,2-1 1,1 2-1,1 0 1,2 0-1,1 0 0,31-49 1,-42 76-27,0 0 1,0 0 0,0 0 0,0 0 0,1 0 0,-1 1 0,1-1 0,0 1-1,0 0 1,0 0 0,0 0 0,0 0 0,0 1 0,0-1 0,6-1 0,-7 3-3,1-1 0,-1 1 0,1 0 0,-1 0 1,1 0-1,-1 0 0,1 0 0,-1 1 0,1-1 1,-1 1-1,1-1 0,-1 1 0,1 0 0,-1 0 1,0 0-1,0 0 0,3 2 0,-1 0-4,-1 0-1,0 0 1,0 0-1,0 0 1,0 1-1,0-1 1,-1 1 0,1-1-1,-1 1 1,0 0-1,0 0 1,0 0-1,-1 0 1,0 0-1,0 1 1,0-1 0,0 0-1,0 0 1,-1 1-1,0-1 1,0 1-1,0-1 1,-1 8 0,-1-6 18,1 0 1,-1-1-1,0 0 1,0 1-1,0-1 1,-1 0-1,1 0 1,-1 0-1,-1-1 1,1 1-1,-1-1 1,1 0-1,-1 1 1,-1-2-1,-3 5 1,10-10 6,0 1 0,0-1 0,0 1 0,1 0 0,-1 0 0,1 0 1,-1 1-1,0-1 0,1 0 0,-1 1 0,1-1 0,0 1 1,-1 0-1,1 0 0,-1 0 0,1 0 0,-1 1 0,1-1 1,4 2-1,-1 0-17,0 1 0,0-1 0,0 1 0,0 0 0,0 1 0,-1 0 0,10 8 0,-5-3-7,-1 0 1,0 1-1,0 0 1,-1 1 0,-1 0-1,0 0 1,0 0-1,7 17 1,-13-25 8,0 0-1,-1 0 1,1 0 0,0 0-1,-1 0 1,0 0 0,0 0-1,0 1 1,0-1-1,0 0 1,-1 0 0,1 0-1,-1 0 1,0 0 0,0 0-1,0 0 1,0 0 0,-3 4-1,1-2 65,-1 0-1,1-1 0,-1 0 1,0 1-1,0-1 1,0-1-1,-1 1 0,1 0 1,-10 4-1,8-4-270,1-1-1,0-1 1,-1 1-1,1-1 1,-1 0-1,0 0 0,1 0 1,-1-1-1,0 0 1,0 0-1,0-1 1,0 0-1,0 0 1,0 0-1,0-1 1,0 1-1,0-2 1,0 1-1,0-1 1,-6-2-1,1-5-4351,7 0-2013,1-4-3041</inkml:trace>
</inkml:ink>
</file>

<file path=ppt/ink/ink10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3:00.472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7 94 16988,'0'0'161,"0"0"1,-1 0-1,1 0 1,0 0-1,-1-1 0,1 1 1,0 0-1,-1 0 1,1 0-1,0 0 1,-1 0-1,1-1 1,0 1-1,0 0 1,-1 0-1,1 0 1,0-1-1,0 1 1,0 0-1,-1-1 0,1 1 1,0 0-1,0 0 1,0-1-1,0 1 1,0 0-1,-1-1 1,1 1-1,0 0 1,0-1-1,0 1 1,0 0-1,0-1 1,0 1-1,0 0 1,0 0-1,0-1 0,0 1 1,0 0-1,0-1 1,0 1-1,1 0 1,-1-1-1,0 1 1,0 0-1,0-1 1,0 1-1,1 0 1,-1 0-1,0-1 1,1 1-1,22-13 1455,39-5-2819,-60 17 1584,178-27-327,-32 8 41,-159 22-107,0 0 0,1 1 0,-1 1 0,1-1 0,0 2 0,0-1 0,-14 10 0,19-11 2,1 1 0,-1 0 0,1 0 0,0 0 0,0 1 1,0 0-1,0-1 0,1 1 0,0 1 0,0-1 0,0 0 0,1 1 0,0-1 1,0 1-1,0 0 0,0 7 0,-7 36-6,7-32 23,0 1-1,-2-1 1,0 1-1,-1-1 1,-13 29-1,15-41 3,1-1 0,-1 0 1,0 0-1,0 0 0,-1 0 0,1-1 0,-1 1 0,0-1 0,0 0 0,0 0 0,0 0 0,0-1 1,0 1-1,-1-1 0,0 0 0,1 0 0,-1-1 0,0 0 0,0 1 0,0-1 0,1-1 1,-1 1-1,0-1 0,0 0 0,-9-1 0,10 1-56,0 0 1,0-1-1,0 0 0,0 0 1,0 0-1,0 0 0,0 0 1,0-1-1,1 0 1,-1 0-1,0 0 0,1 0 1,0 0-1,-1-1 0,1 1 1,0-1-1,0 0 0,-3-5 1,-2-8-4537,5-3-4186</inkml:trace>
</inkml:ink>
</file>

<file path=ppt/ink/ink10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3:00.895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100 102 18452,'21'-23'3505,"-16"17"-3149,0 0 1,0 1-1,1-1 0,0 1 1,0 1-1,0-1 0,0 1 1,13-7-1,40-10-133,-54 20-219,0-1 1,0 1-1,1 0 1,-1 1-1,0-1 1,0 1-1,0 0 1,1 0-1,-1 1 1,5 1-1,-67 0 506,31-2-380,13-1-41,0 1 0,0 1 0,-23 3-1,31-2-85,0-1 0,1 1 0,-1-1 0,1 1 0,0 1 0,-1-1 0,1 1 0,0-1 0,0 1 0,1 0 0,-1 0 0,0 1 0,1-1 0,-3 5 0,-5 7-6,1-1-1,1 1 1,1 1-1,0 0 1,1 0-1,1 0 0,0 1 1,1 0-1,1 0 1,1 0-1,0 1 1,1-1-1,1 1 1,1 0-1,0-1 0,1 1 1,5 24-1,-5-39 1,0 1-1,0-1 0,1 1 0,-1-1 0,1 1 1,-1-1-1,1 0 0,0 0 0,0 0 0,1 0 1,-1 0-1,1 0 0,-1 0 0,1-1 0,0 0 1,0 1-1,0-1 0,6 3 0,-3-3 73,0 0-1,0 0 1,0 0-1,0-1 1,1 0-1,-1 0 1,0-1 0,1 0-1,-1 0 1,9-1-1,1-1-286,0-1 0,0-1 0,20-7 0,33-18-4734,-51 19-1283,-3 0-5431</inkml:trace>
</inkml:ink>
</file>

<file path=ppt/ink/ink10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3:01.313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18 208 19116,'-8'-1'1784,"3"-1"-575,0 1-81,5-1-192,2 2-248,3-2-200,3 1-264,3-1-144,10-4-88,6 1 0,7 0-72,5-1-256,1 1-408,-3 2-656,-2-1-1217,-2 3-2840,-4-3-7121</inkml:trace>
  <inkml:trace contextRef="#ctx0" brushRef="#br0" timeOffset="1">713 65 18964,'0'-3'427,"-1"0"0,0 0 0,0 0 0,0 0 0,0 0 0,0 0 0,0 0 0,-1 0 0,0 0 0,1 1 0,-1-1 0,0 1 0,0-1 0,0 1 0,-1 0 1,-3-3-1,3 3-249,-1 0 1,1 0 0,-1 0 0,1 0 0,-1 1 0,0 0 0,0 0 0,0 0 0,0 0-1,0 1 1,-6-1 0,2 1-176,0 0 0,1 1 0,-1 0 0,1 1 0,0-1-1,-1 1 1,1 1 0,0-1 0,0 1 0,0 0 0,1 1-1,-1 0 1,-6 5 0,3-1-4,1 1 0,-1 1 0,2 0 1,-1 0-1,1 1 0,1 0 0,0 0 0,1 1 0,0-1 0,-7 22 1,11-27 0,-1 1 0,2 0 0,-1-1 1,1 1-1,0 0 0,0 0 1,1 0-1,0 0 0,0 0 1,1 0-1,0 0 0,0 0 1,1 0-1,-1 0 0,1-1 1,1 1-1,0 0 0,0-1 0,0 0 1,0 0-1,8 10 0,-8-13-27,1 1-1,0 0 0,0-1 0,0 0 0,0 0 1,0 0-1,1-1 0,-1 1 0,1-1 0,0 0 1,-1 0-1,1-1 0,0 1 0,0-1 0,0 0 1,1 0-1,-1-1 0,0 0 0,8 0 0,43-7-2578,-3-7-4728,-18 4-4584</inkml:trace>
</inkml:ink>
</file>

<file path=ppt/ink/ink10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3:01.688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81 42 17972,'-13'-3'1708,"1"1"0,-1 0-1,0 0 1,-16 1 0,44 1-1578,0-2 0,0 0 0,17-6 0,32-3 103,-30 7-278,-16 2-18,0 0 0,1 1-1,-1 1 1,1 1-1,24 3 1,-47-4 43,0-1 0,0 1 1,0 0-1,0 0 0,0 0 0,0 1 0,0-1 0,0 1 1,0 0-1,0 0 0,1 0 0,-1 1 0,0-1 0,1 1 1,-1 0-1,1 0 0,-1 0 0,1 0 0,0 1 0,0 0 1,0-1-1,0 1 0,1 0 0,-1 0 0,1 0 0,0 1 1,0-1-1,-2 5 0,-9 14 42,1 1-1,2 0 1,-11 34 0,9-24-50,-7 16-835,-23 60 2104,31-72-5152,2 0-4620</inkml:trace>
</inkml:ink>
</file>

<file path=ppt/ink/ink10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3:02.060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60 96 20836,'1'-8'758,"1"0"-1,-2 0 0,1 0 0,-1 0 0,0 0 0,-1 0 0,0 0 0,0 0 0,-5-15 0,-7 82-678,-2 85 437,3-23-2657,-1-43-8054,11-63-1638</inkml:trace>
</inkml:ink>
</file>

<file path=ppt/ink/ink10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3:02.401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1 170 18116,'3'-24'5364,"-2"24"-5316,-1 0 0,0 0 0,0-1 1,0 1-1,1 0 0,-1 0 0,0 0 0,0 0 0,0 0 0,1 0 0,-1-1 0,0 1 0,0 0 0,1 0 0,-1 0 0,0 0 0,0 0 0,1 0 0,-1 0 1,0 0-1,0 0 0,1 0 0,-1 0 0,0 0 0,0 0 0,1 1 0,-1-1 0,0 0 0,0 0 0,1 0 0,-1 0 0,0 0 0,0 0 0,0 1 1,1-1-1,-1 0 0,0 0 0,0 0 0,0 0 0,0 1 0,1-1 0,-1 0 0,0 1 0,25 39-269,-15-22 475,-2-4-249,-1 0 0,-1 0 0,8 28 0,7 13 0,-21-54 3,0 0 1,0 0-1,1-1 0,-1 1 0,1 0 0,-1-1 0,0 1 0,1-1 0,-1 1 0,1 0 0,-1-1 0,1 1 0,-1-1 0,1 1 0,0-1 0,-1 0 0,1 1 0,0-1 0,-1 0 0,1 1 0,0-1 0,-1 0 0,1 0 0,0 1 0,0-1 0,-1 0 0,1 0 0,0 0 0,0 0 0,-1 0 0,1 0 0,1 0 0,25-16 239,15-33 16,-15 4-143,24-53-1,20-35 60,-58 117-3573,-5 27-4111,-6-5 5678</inkml:trace>
</inkml:ink>
</file>

<file path=ppt/ink/ink10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3:02.790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71 53 11827,'7'-10'4308,"7"-11"1725,3 6-4029,-15 14-1981,0 0 0,0 0 0,1 0-1,-1 0 1,0 1 0,1-1 0,-1 1 0,1 0-1,-1-1 1,1 1 0,-1 0 0,0 1-1,1-1 1,-1 0 0,1 1 0,-1-1 0,0 1-1,1 0 1,3 1 0,6 4 52,0 0 0,0 0 0,-1 1 0,12 9 0,-11-7 5,0-1 1,0 0 0,22 9-1,-22-13 36,0 1 0,0-2 0,1 0 1,-1 0-1,24 1 0,-35-4 42,-2-3-61,0 1-1,0-1 0,0 1 0,0-1 1,-1 1-1,1 0 0,-1-1 1,1 1-1,-1 0 0,0 0 0,0 0 1,0 0-1,0 0 0,0 1 1,-4-3-1,-36-23-300,34 24 181,1 0 0,-1 0 0,0 1 0,0 0 0,0 1 0,0 0 0,0 0 0,0 1 0,-1 0 0,1 0 0,0 1 0,0 0 0,-8 2 0,4 0 11,0 0-1,1 1 1,-1 1 0,1 0-1,0 1 1,0 0-1,1 0 1,-15 12 0,16-11 8,1 1 1,0 0 0,0 0 0,1 0 0,0 1 0,0 0 0,1 1 0,0-1 0,-6 15-1,9-17-1,1 0 0,0 0-1,0 1 1,0-1 0,1 0-1,0 1 1,0-1 0,1 1-1,0-1 1,0 1 0,1-1-1,0 0 1,0 1 0,4 11-1,-2-14 52,-1-1-1,0 1 0,1 0 1,0-1-1,0 1 0,0-1 1,1 0-1,-1 0 0,1-1 1,0 1-1,0-1 0,0 1 0,1-1 1,-1 0-1,1-1 0,0 1 1,-1-1-1,1 0 0,0 0 1,8 1-1,-3 0-585,0-1-1,0 0 1,0-1-1,12 0 1,8-2-4380,-2-4-3437,-9 0-3580</inkml:trace>
</inkml:ink>
</file>

<file path=ppt/ink/ink10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3:03.192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2 28 16596,'-2'3'5041,"5"-3"-3409,1 0-536,4-3-336,-2 1-320,5-1-272,4 0-127,6 0-49,1-2-8,2 1-177,4 0-367,-4 2-584,-2 0-1032,2 2-1769,-4 0-3489,2 2-2856</inkml:trace>
</inkml:ink>
</file>

<file path=ppt/ink/ink10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3:03.569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380 49 16556,'0'-2'517,"0"1"0,0-1 0,0 0 0,-1 1 1,1-1-1,0 0 0,-1 1 0,0-1 1,1 0-1,-1 1 0,0-1 0,0 1 1,0 0-1,0-1 0,0 1 0,-2-2 0,1 1-315,0 0 0,-1 0 0,1 0 0,-1 1 0,0-1 0,1 1-1,-1 0 1,0-1 0,-3 0 0,4 2-222,-1-1 0,1 0-1,-1 0 1,0 1 0,1 0 0,-1-1-1,0 1 1,1 0 0,-1 0 0,0 1-1,1-1 1,-1 0 0,0 1 0,1 0 0,-1 0-1,1-1 1,-1 2 0,1-1 0,0 0-1,-1 0 1,1 1 0,-2 1 0,-4 5 18,1 1-1,0 0 1,0 0 0,1 1 0,0 0 0,1 0-1,0 0 1,1 1 0,-6 20 0,9-26-57,0-1 0,0 1 1,1 0-1,-1 0 0,1 0 0,0 0 1,1-1-1,-1 1 0,1 0 0,0 0 1,0-1-1,1 1 0,-1 0 0,1-1 0,0 1 1,0-1-1,1 0 0,-1 0 0,1 0 1,0 0-1,0 0 0,0 0 0,0-1 1,1 1-1,5 2 0,-4-1-319,0-1 0,0 0 0,0 1 0,-1 0 0,1 0 0,-1 0 0,0 1 0,3 6 0,-6-10 318,0-1 0,-1 1 0,1 0-1,-1-1 1,1 1 0,-1 0-1,1 0 1,-1-1 0,0 1 0,0 0-1,0 0 1,0-1 0,0 1 0,-1 0-1,1 0 1,0-1 0,-1 1-1,1 0 1,-1-1 0,0 1 0,1 0-1,-1-1 1,0 1 0,0-1 0,0 1-1,0-1 1,0 0 0,0 1-1,-1-1 1,1 0 0,0 0 0,-1 0-1,1 0 1,-1 0 0,1 0 0,-3 1-1,-9 5 160,0-1 0,0-1-1,-1 0 1,1 0 0,-1-2-1,0 1 1,-24 1-1,26-4-305,0-1 0,0 0 0,0 0-1,-25-5 1,30 3-614,0 0 0,0 0-1,0 0 1,0-1 0,-6-4 0,-1-3-9812</inkml:trace>
</inkml:ink>
</file>

<file path=ppt/ink/ink10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3:05.082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102 73 7434,'4'-22'10419,"-4"12"-6234,-4 12-1362,0 6-2817,1 0 0,0 0-1,0 0 1,0 0 0,-2 14 0,-3 10 5,-64 219 141,118-362 1808,-20 13-1777,-19 64-170,2 1 0,1 0 0,17-36 0,-20 77-169,-1 1 0,-1 1 1,0-1-1,6 16 0,0 12 130,-8-22 30,2 1-1,-1-1 1,2 0-1,0-1 1,1 0 0,0 0-1,1 0 1,11 13 0,-18-26 6,0 0 0,0 0 0,0 0 1,0-1-1,0 1 0,0 0 0,0-1 1,0 1-1,1-1 0,-1 1 0,0-1 1,0 0-1,0 1 0,1-1 0,-1 0 0,0 0 1,0 0-1,1 0 0,-1 0 0,0 0 1,0 0-1,1 0 0,-1-1 0,0 1 1,0 0-1,0-1 0,1 1 0,-1-1 1,0 1-1,0-1 0,0 0 0,0 0 1,0 1-1,0-1 0,0 0 0,0 0 0,0 0 1,-1 0-1,1 0 0,1-2 0,36-51 258,-29 40-250,-1 1 1,7-11-26,2 1 1,0 0-1,1 1 1,2 1 0,32-29-1,-51 49-82,-1 38-367,-2-11 446,-1 0 0,-1 1 0,-12 40 0,10-48 16,1 0 0,1 1 0,0-1 0,2 1 0,0 0 0,1 0 0,4 39 0,-3-57-98,1 1 0,-1-1 1,1 0-1,0 0 1,0 1-1,0-1 0,0 0 1,0 0-1,0 0 0,0 0 1,1 0-1,-1 0 0,1 0 1,-1 0-1,1-1 1,0 1-1,0-1 0,0 1 1,0-1-1,0 0 0,0 1 1,0-1-1,0 0 1,0 0-1,3 0 0,27 2-4980,1-10-4380,-7-2-263</inkml:trace>
</inkml:ink>
</file>

<file path=ppt/ink/ink10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3:05.470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218 98 9794,'-2'-16'4314,"2"12"-3727,0-1 1,-1 0 0,1 1-1,-1-1 1,0 1-1,0-1 1,0 1 0,-1-1-1,0 1 1,0 0 0,0-1-1,0 1 1,-1 0 0,1 1-1,-1-1 1,0 0 0,-4-3-1,6 7-560,0-1 1,-1 1-1,1 0 0,-1 0 0,1 0 1,-1 0-1,1 0 0,-1 0 0,1 0 0,0 1 1,-1-1-1,1 0 0,-1 1 0,1-1 0,0 1 1,-1-1-1,1 1 0,0 0 0,0 0 0,-1 0 1,1-1-1,0 1 0,-2 2 0,-29 29-56,28-27 71,-6 6-25,-8 7 3,0 2 0,-24 37-1,39-53-13,0 0-1,1 1 1,-1-1-1,1 1 1,0 0-1,0 0 0,0-1 1,1 1-1,0 1 1,0-1-1,0 0 1,0 0-1,1 0 0,0 0 1,0 1-1,0-1 1,1 0-1,0 0 1,0 0-1,2 7 0,-1-8 18,0-1 0,1 0 0,-1 0-1,1 0 1,0 0 0,0-1 0,0 1-1,0-1 1,0 0 0,0 0 0,1 0-1,-1 0 1,1 0 0,-1-1 0,1 1-1,0-1 1,0 0 0,-1 0 0,1-1-1,0 1 1,0-1 0,0 0 0,0 0-1,0 0 1,7-2 0,11 0 90,-1-1 1,0-1-1,27-8 1,-35 8-62,-6 3-8,-1-1 1,1 0-1,-1 0 0,0 0 0,0-1 0,0 0 0,11-7 0,-67 20-20,35-4-43,1 2-1,0-1 0,1 2 0,0 0 0,0 0 0,-13 14 0,20-18 16,0 1-1,1 0 1,-1 0-1,1 1 1,1-1-1,-1 1 1,1 0-1,0 0 1,1 1-1,0-1 0,0 1 1,0 0-1,-2 14 1,5-20 4,0-1 0,0 1 0,0 0 0,0 0 0,0-1 0,0 1 0,0 0 0,0 0 1,1-1-1,-1 1 0,1 0 0,-1 0 0,1-1 0,0 1 0,-1-1 0,1 1 0,0-1 0,0 1 1,0-1-1,1 1 0,-1-1 0,0 0 0,3 3 0,-1-3 8,0 1-1,1 0 1,-1-1 0,1 0 0,-1 0-1,1 0 1,-1 0 0,1-1 0,-1 1-1,1-1 1,4 0 0,8 0-120,0-2 1,0 0-1,0-1 1,18-5-1,27-10-1867,-1 0-2729,0 3-6548,-36 10 2856</inkml:trace>
</inkml:ink>
</file>

<file path=ppt/ink/ink10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3:05.829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77 149 11859,'14'-46'11567,"-13"43"-8760,-10 28-2544,-71 173 64,78-196-240,2-8 119,5-22 400,12-38 262,-3 32-882,2 0-1,1 0 1,1 2-1,31-41 1,-49 72 1,0 0 1,1 0-1,-1 0 0,1 0 1,-1 0-1,1 0 0,0 0 0,-1 0 1,1 1-1,0-1 0,-1 0 1,1 0-1,0 1 0,0-1 1,0 0-1,0 1 0,0-1 0,0 1 1,0-1-1,0 1 0,0 0 1,0-1-1,0 1 0,0 0 1,0 0-1,0 0 0,0-1 0,0 1 1,0 0-1,0 1 0,0-1 1,0 0-1,0 0 0,1 0 0,-1 1 1,0-1-1,0 0 0,0 1 1,0-1-1,0 1 0,-1-1 1,1 1-1,0-1 0,0 1 0,0 0 1,0 0-1,-1-1 0,1 1 1,0 0-1,0 0 0,-1 0 1,1 0-1,-1 0 0,1 0 0,0 1 1,5 10-62,-1-1 0,0 1 0,7 24 0,-6-18 118,-1 0-24,-1 1 0,4 31 0,8 35-2277,-14-79 1192,0 0 1,0-1-1,1 1 1,0 0-1,0-1 1,6 7 0</inkml:trace>
</inkml:ink>
</file>

<file path=ppt/ink/ink10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3:06.224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50 32 10370,'-10'0'3153,"-1"3"-937,-3 1-271,4-3-401,7 2-416,1-3-375,4 0-313,-1 0-216,7-3-80,1 2-88,5-1-32,10-1-160,5-2-464,10 0-777,-4-1-1535,4-2-2762,1-2-5616</inkml:trace>
</inkml:ink>
</file>

<file path=ppt/ink/ink10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3:06.591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220 58 9322,'15'-18'9340,"-13"-2"-3972,-3 19-5279,1 0 1,0 0 0,-1 0-1,1 0 1,-1 0-1,0 0 1,1 0 0,-1 0-1,0 1 1,0-1 0,1 0-1,-1 0 1,0 0 0,0 1-1,0-1 1,0 1-1,0-1 1,0 0 0,0 1-1,0 0 1,0-1 0,0 1-1,0 0 1,0-1-1,0 1 1,0 0 0,-1 0-1,1 0 1,0 0 0,0 0-1,0 0 1,0 0 0,0 0-1,0 1 1,-2 0-1,-17 4-50,0 2-1,1 0 0,0 2 1,0 0-1,1 1 0,-26 18 1,42-27-40,0 0 1,1 0 0,-1 0-1,0 0 1,1 0 0,-1 1-1,1-1 1,-1 1 0,1-1-1,-1 1 1,1-1 0,0 1-1,0 0 1,0 0 0,0 0-1,0-1 1,0 1 0,1 0-1,-1 0 1,1 0-1,-1 0 1,1 0 0,0 0-1,0 0 1,-1 0 0,2 0-1,-1 1 1,0-1 0,0 0-1,1 0 1,-1 0 0,1 0-1,-1 0 1,1-1 0,0 1-1,0 0 1,0 0 0,0 0-1,0 0 1,1 1 0,7 7 3,1 1-1,0-2 1,0 1 0,1-1-1,13 8 1,11 11-25,-33-25 12,1-1 1,-1 0 0,0 1-1,0-1 1,0 1 0,0-1-1,-1 1 1,1 0 0,-1 0-1,0 0 1,1 0 0,-1 0-1,-1 0 1,1 0 0,0 0-1,-1 0 1,1 0 0,-1 1-1,0-1 1,0 0 0,-1 0-1,1 0 1,0 0 0,-1 1-1,0-1 1,0 0 0,0 0-1,0 0 1,0 0 0,-1 0-1,1-1 1,-1 1 0,0 0-1,0-1 1,0 1 0,0-1-1,0 0 1,0 1 0,-4 1-1,1 1-128,0-1-1,-1 0 0,1 0 0,-1 0 1,0-1-1,0 0 0,0 0 0,-1 0 0,1-1 1,-1 0-1,1 0 0,-1 0 0,0-1 0,1 0 1,-1-1-1,0 0 0,-11 0 0,17 0 20,1 0-1,0 0 1,-1-1-1,1 1 0,-1 0 1,1 0-1,0 0 1,-1-1-1,1 1 1,-1 0-1,1 0 0,0-1 1,-1 1-1,1 0 1,0-1-1,0 1 1,-1 0-1,1-1 0,0 1 1,0 0-1,-1-1 1,1 1-1,0-1 0,0 1 1,0 0-1,0-1 1,0 1-1,0-1 1,-1 1-1,1-1 0,0 1 1,0-1-1,0 1 1,0 0-1,1-1 1,-1 1-1,0-1 0,0 1 1,0-1-1,0 0 1,6-10-6433</inkml:trace>
  <inkml:trace contextRef="#ctx0" brushRef="#br0" timeOffset="1">429 119 13787,'-8'28'10035,"1"17"-8161,6-37-1918,1 0-1,-1 0 0,1 0 1,1 0-1,-1 0 0,1 0 1,1-1-1,0 1 0,4 14 0,-5-21 74,0 1-1,1 0 0,-1 0 1,0 0-1,1 0 1,-1-1-1,1 1 0,-1 0 1,1-1-1,0 0 0,-1 1 1,1-1-1,0 0 0,0 0 1,0 0-1,0 0 0,0 0 1,0-1-1,1 1 0,-1 0 1,3-1-1,0 1 27,0-1 0,-1-1-1,1 1 1,0-1 0,-1 0-1,1 0 1,-1 0 0,1 0-1,7-5 1,-1 1 16,0-1 0,0-1 0,-1 1 0,0-2-1,-1 0 1,1 0 0,9-12 0,-10 9-13,-1-1 1,0 1-1,-1-1 0,0-1 0,-1 0 1,-1 0-1,6-18 0,-10 27-71,0 0 0,0 0 0,0 0 0,0 0 0,0 0 1,-1 0-1,0 0 0,0 0 0,0 0 0,0 0 0,0-1 0,-1 1 0,0 0 0,0 0 0,0 0 0,-1 0 0,1 1 0,-1-1 0,0 0 0,0 0 0,0 1 0,0 0 0,-1-1 0,1 1 0,-1 0 0,0 0 0,0 0 0,0 0 0,-5-2 0,8 4-121,-1 1-1,0 0 0,1-1 0,-1 1 0,0 0 0,1-1 1,-1 1-1,0 0 0,0 0 0,1 0 0,-1 0 0,0 0 1,0-1-1,0 2 0,1-1 0,-1 0 0,0 0 0,0 0 0,1 0 1,-1 0-1,0 1 0,-1-1 0,-10 13-8319,5 3-3566</inkml:trace>
</inkml:ink>
</file>

<file path=ppt/ink/ink10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3:07.044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123 163 20460,'-3'-8'953,"0"0"0,-1 1-1,1 0 1,-1-1 0,-8-9 0,8 11-23,2 8-897,1-1-1,0 1 1,-1-1 0,1 1-1,0 0 1,0 0-1,0 0 1,0-1 0,0 1-1,0 0 1,1 0-1,-2 4 1,-1 2-5,-12 26-15,2 1-1,1 0 1,1 1-1,-9 68 1,24-143 389,2 2 0,22-73 0,-23 95-428,0 0 0,1 0 0,1 0-1,0 1 1,1 0 0,1 0 0,0 1 0,1 0 0,0 1 0,20-19 0,-26 28-7,0 0 1,1 0 0,-1 1-1,1 0 1,-1 0 0,1 0-1,0 0 1,0 1 0,0 0 0,0 0-1,0 0 1,0 0 0,0 1-1,0 0 1,1 0 0,-1 1-1,0-1 1,0 1 0,0 0-1,0 0 1,0 1 0,7 3-1,-9-4 4,0 0 0,0 1 0,0 0 0,-1-1 0,1 1 0,-1 0 0,1 0 0,-1 1 0,0-1 0,0 0 0,0 1 0,0-1 0,0 1 0,0 0 0,-1-1 0,1 1 0,-1 0 0,0 0 0,0 0 0,0 0 0,0 0 0,0 0 0,-1 1 0,0-1 0,1 0 0,-1 0 0,0 0 0,-1 1 0,1-1 0,0 0 0,-1 0 0,0 0 0,0 0 0,0 0 0,0 0 0,-3 5 0,1-1 13,-1-1 0,0-1 0,0 1 0,-1 0-1,1-1 1,-1 0 0,0 0 0,-1-1 0,1 1-1,-1-1 1,0 0 0,0-1 0,0 0 0,-1 1-1,-6 1 1,-5 2 119,0-1 0,1-1 0,-2-1-1,-27 3 1,45-6-57,-1-1-1,1 0 1,0 0 0,-1 0 0,1 0-1,0 0 1,-1 0 0,1 0-1,0 0 1,-1 0 0,1-1-1,0 1 1,-1 0 0,1-1-1,0 1 1,0-1 0,0 0-1,-1 1 1,1-1 0,0 0 0,0 0-1,0 1 1,0-1 0,0 0-1,0 0 1,1 0 0,-1 0-1,0-1 1,0 1 0,0-2-1,39 36-482,16 25 32,-40-40 647,1-2 0,24 20 0,1-10-4329,-34-24 2439,0 1-1,1-1 1,-1 0 0,1-1-1,9 2 1,0-2-10686</inkml:trace>
</inkml:ink>
</file>

<file path=ppt/ink/ink10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3:07.416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193 65 13091,'-1'-4'678,"0"0"1,0 1-1,0-1 0,0 1 1,-1-1-1,1 1 0,-1 0 1,0-1-1,0 1 1,0 0-1,-4-4 0,4 5-318,-1 0-1,1 0 1,0 0-1,0 1 1,-1-1-1,1 1 1,-1 0-1,0 0 1,1 0-1,-1 0 1,0 0-1,-4-1 1,1 2-211,1 0 1,-1 0 0,1 0-1,-1 1 1,1 0 0,0 0-1,-1 0 1,1 1-1,0-1 1,0 1 0,0 1-1,0-1 1,0 1 0,-7 5-1,8-6-245,1 1 1,-1-1-1,1 1 0,-1 0 0,1 0 0,0 1 0,0-1 0,1 1 0,-1 0 0,1-1 0,-1 1 1,1 0-1,0 0 0,1 0 0,-1 1 0,1-1 0,-2 6 0,4-7 127,-1 0 0,0 0 0,1 0 1,-1 0-1,1 1 0,0-1 0,0 0 0,0 0 0,0 0 0,1 0 0,-1-1 0,1 1 0,0 0 0,0-1 0,0 1 0,0-1 1,0 1-1,0-1 0,1 0 0,-1 0 0,1 0 0,-1 0 0,1-1 0,0 1 0,0-1 0,0 1 0,0-1 0,3 1 1,62 20 122,-53-18-226,-1 0 0,0 1-1,24 12 1,-37-17 65,-1 0 1,1 1 0,-1-1-1,1 1 1,-1-1-1,0 1 1,1-1-1,-1 1 1,0-1 0,1 1-1,-1-1 1,0 1-1,0-1 1,1 1 0,-1 0-1,0-1 1,0 1-1,0 0 1,0-1 0,0 1-1,0-1 1,0 1-1,0 0 1,0-1-1,0 1 1,0 0 0,0-1-1,0 1 1,-1-1-1,1 1 1,0-1 0,0 1-1,-1 0 1,1-1-1,0 1 1,-1-1-1,1 1 1,-1-1 0,1 1-1,-1-1 1,1 0-1,-1 1 1,1-1 0,-1 0-1,1 1 1,-1-1-1,1 0 1,-1 1 0,0-1-1,-28 18-254,21-15 260,-66 31-48,69-31 46,1-1 0,0 1 0,0 0 0,0 0 0,0 1 0,1-1 0,0 1 0,-1 0 0,1 0 0,0 0 0,1 0 0,-1 0-1,1 1 1,-2 4 0,4-8-9,0 0-1,0 0 0,0-1 1,0 1-1,0 0 0,0 0 1,1 0-1,-1 0 1,0 0-1,1-1 0,-1 1 1,0 0-1,1 0 0,-1-1 1,1 1-1,-1 0 0,1 0 1,0-1-1,-1 1 0,1-1 1,0 1-1,-1-1 0,1 1 1,0-1-1,0 1 1,-1-1-1,1 1 0,0-1 1,0 0-1,0 0 0,-1 1 1,1-1-1,0 0 0,0 0 1,0 0-1,0 0 0,0 0 1,0 0-1,1 0 1,36 1-1286,29-15-3569,-41 7-2307,-11 3-3726</inkml:trace>
</inkml:ink>
</file>

<file path=ppt/ink/ink10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3:07.838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385 69 10282,'0'-15'5721,"0"-8"1111,-5 6-3337,4 16-3437,-1 0-1,1-1 0,-1 1 0,1 0 1,-1 0-1,0 0 0,1 0 0,-1 0 1,0 1-1,0-1 0,0 0 0,1 1 1,-1-1-1,0 1 0,0 0 0,0 0 1,0-1-1,0 1 0,0 1 1,0-1-1,0 0 0,-2 1 0,3-1-57,-22 1 14,1 1 1,-36 7-1,54-8-14,-1 0-1,1 0 1,0 0-1,0 0 0,0 1 1,0 0-1,0-1 1,0 2-1,0-1 1,0 0-1,1 1 1,-1 0-1,1-1 0,0 1 1,0 1-1,0-1 1,0 0-1,0 1 1,1-1-1,-1 1 0,-1 5 1,3-6-3,1 0-1,0 0 1,0-1 0,0 1 0,0 0-1,0 0 1,0 0 0,1 0 0,0 0-1,-1-1 1,1 1 0,0 0 0,0 0-1,1-1 1,-1 1 0,0-1 0,1 1-1,0-1 1,-1 0 0,1 1 0,3 1-1,52 48 27,-35-35-45,-18-13-2,1 0 0,-1 0 0,0 1 0,0-1 0,0 1 0,-1 0 0,1 0 0,-1 1 0,0-1-1,-1 1 1,0-1 0,1 1 0,-2 0 0,1 0 0,-1 0 0,0 0 0,0 0 0,0 8 0,-1-9 4,-1 0 0,0-1 0,0 1 0,0 0-1,-1-1 1,1 1 0,-1-1 0,0 1 0,-1-1 0,1 0 0,-1 0 0,1 0 0,-1 0 0,-1-1 0,1 1 0,0-1 0,-1 0 0,0 1 0,1-2 0,-1 1 0,0 0-1,-1-1 1,-6 3 0,-5 2-235,1 0-1,-2-2 0,1 0 0,-1-1 0,1 0 1,-1-2-1,-18 1 0,2-3-4519,2-4-3995,8-2-2299</inkml:trace>
</inkml:ink>
</file>

<file path=ppt/ink/ink10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3:08.508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57 97 15475,'-9'-9'1858,"-24"-25"1973,31 33-3610,1-1 0,0 0 0,-1 1-1,1-1 1,0 0 0,0 0 0,0 0 0,0 0 0,1 1 0,-1-1 0,0 0 0,1 0 0,-1-1-1,1 1 1,0 0 0,0 0 0,0-4 0,52 13-328,10-4 216,0-3 0,90-12 1,44-2 84,-220 16-212,-1 1 0,1 0 0,0 2 0,-34 11 0,55-14 9,1-1 0,0 0-1,0 1 1,0-1-1,1 1 1,-1 0 0,0-1-1,1 1 1,-1 0-1,1 0 1,-1 0 0,1 0-1,0 1 1,0-1-1,0 0 1,0 0 0,0 1-1,1-1 1,-2 5-1,-7 55 0,8-48 7,-15 113-468,-47 180 1,62-305 291,1-1 0,0 1 0,-1 0 0,1-1 0,0 1 0,0 0 0,0-1 0,0 1 1,0 0-1,0 0 0,1-1 0,-1 1 0,0-1 0,1 1 0,-1 0 0,1-1 1,0 1-1,-1-1 0,3 3 0,-2-3-537,1 1 0,0 0 0,-1-1 0,1 0 0,0 1 0,0-1 0,0 0 0,0 0 0,0 0 0,0 0 0,1 0 0,-1-1 0,0 1 0,0-1 0,1 1 0,-1-1 0,0 0 0,1 0 0,-1 0 0,3 0 0,20-3-4985</inkml:trace>
</inkml:ink>
</file>

<file path=ppt/ink/ink10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3:08.891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101 294 2328,'5'-18'7608,"7"-32"1153,-12 48-8482,0 1-1,0-1 1,0 0 0,0 1-1,0-1 1,0 1 0,0-1 0,-1 0-1,1 1 1,0-1 0,-1 1-1,0-1 1,1 1 0,-1-1-1,0 1 1,1 0 0,-1-1-1,0 1 1,0 0 0,0 0-1,0-1 1,-1 1 0,1 0 0,0 0-1,0 0 1,-3-1 0,-12 49-41,2-10-198,-1-1 0,-35 61 0,47-91 217,6-11-110,18-24-81,27-49-100,-36 51 64,-2 1 0,10-43-1,-15 49-26,0 0 0,2 0-1,0 1 1,1 0 0,1 0 0,15-23-1,-24 41-8,1 0 0,0 0-1,-1 0 1,1 0-1,0 0 1,0 0 0,0 0-1,0 0 1,0 0-1,0 0 1,0 0 0,0 1-1,0-1 1,0 0-1,0 1 1,1-1 0,-1 1-1,0 0 1,0-1-1,1 1 1,-1 0 0,0-1-1,1 1 1,-1 0-1,3 0 1,-2 1-16,0 0 0,-1 0 0,1 0 0,0 0 0,0 0 0,-1 1 0,1-1 0,0 0 0,-1 1 0,0-1 0,1 1 0,-1-1 0,0 1 0,2 3 0,4 8-116,0 1 0,-1 0 0,6 22 0,-9-29 124,6 26-640,9 55 0,-15-64 19,1 1 0,2-2-1,0 1 1,18 41 0,-24-65 426,1 1 0,-1-1 1,0 0-1,0 1 0,0-1 0,1 0 1,-1 0-1,0 1 0,1-1 1,-1 0-1,0 0 0,0 1 0,1-1 1,-1 0-1,0 0 0,1 0 0,-1 0 1,0 1-1,1-1 0,-1 0 0,1 0 1,-1 0-1,0 0 0,1 0 0,-1 0 1,0 0-1,1 0 0,-1 0 0,1 0 1,-1 0-1,1-1 0</inkml:trace>
</inkml:ink>
</file>

<file path=ppt/ink/ink10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3:09.236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24 60 12051,'-6'-1'3104,"-1"1"-1151,-1-2-129,5 2-344,6-1-359,1 1-401,0-5-368,8 2-240,4-2-144,13 0-24,6 0-16,9-1-240,4 1-432,2-2-801,0 3-1487,-4-1-3050,2 0-4752</inkml:trace>
</inkml:ink>
</file>

<file path=ppt/ink/ink10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3:09.660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90 63 11851,'-11'-33'11677,"9"51"-9965,2 7-1711,-1-1 0,-1 1-1,-1 0 1,-2-1 0,0 1 0,-1-1 0,-2-1-1,0 1 1,-18 32 0,17-41-1279,5-14-466,6-28-1161,1-2 3546,-4-20 713,-1 29-860,1 1 0,2-1 1,0 1-1,1-1 1,6-28-1,-7 43-477,1 1 0,0-1 1,0 0-1,0 1 0,1-1 0,-1 1 1,1 0-1,0 0 0,1 0 0,-1 0 0,0 0 1,1 1-1,0 0 0,0-1 0,0 1 0,0 1 1,1-1-1,-1 1 0,1-1 0,-1 1 0,1 1 1,0-1-1,0 1 0,0-1 0,0 2 0,5-2 1,-3 1-45,1 0 0,-1 0 1,1 1-1,-1 0 0,0 0 1,1 1-1,-1 0 1,1 0-1,-1 1 0,0 0 1,8 3-1,-12-4 10,0 1 0,-1 0 0,0-1 0,1 1 0,-1 0-1,0 0 1,0 0 0,0 0 0,0 1 0,0-1 0,-1 0 0,1 1 0,-1-1 0,1 1 0,-1 0-1,0-1 1,0 1 0,0 0 0,0 0 0,-1 0 0,1 0 0,-1-1 0,0 1 0,1 0-1,-2 0 1,1 0 0,0 0 0,0 0 0,-1 0 0,0 0 0,0 3 0,-3 1 113,1 1 0,-1-1 0,-1 1 0,0-1 0,0-1 0,0 1 0,0-1 1,-1 0-1,0 0 0,-1 0 0,1-1 0,-1 0 0,0 0 0,0-1 0,-1 0 0,-14 6 0,22-10 183,6 3-231,-1-1 0,1 1 0,0 0 0,-1 0 0,0 1 0,1-1-1,-1 1 1,-1 1 0,1-1 0,-1 0 0,5 7 0,21 16-1135,-23-22 916,13 9-5242,13 0-9194,-8-10 9526</inkml:trace>
</inkml:ink>
</file>

<file path=ppt/ink/ink10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3:10.003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274 81 12587,'-25'-41'8632,"-7"14"-4589,28 25-3996,-1 0 0,0 0 1,0 0-1,0 1 1,0 0-1,-1 0 0,1 0 1,0 1-1,0 0 0,0 0 1,-1 0-1,1 1 0,0-1 1,0 1-1,0 0 0,0 1 1,0-1-1,0 1 1,0 0-1,0 0 0,1 1 1,-9 5-1,6-3-51,0 0 0,0 0 0,0 0 1,1 1-1,0 0 0,0 1 0,0-1 0,1 1 1,0 0-1,0 1 0,1-1 0,0 1 0,0 0 0,1 0 1,-4 13-1,6-15 3,-1 0 1,2 0 0,-1 0-1,0 0 1,1 0 0,0 0-1,1 1 1,-1-1 0,1 0-1,0 0 1,1 0 0,-1-1-1,1 1 1,0 0 0,1 0-1,-1-1 1,1 0 0,0 1-1,1-1 1,-1 0 0,1 0-1,0-1 1,6 6 0,-5-5-74,1-1 0,1 0 1,-1 0-1,1 0 0,0 0 1,0-1-1,0 0 1,0-1-1,0 0 0,0 0 1,1 0-1,-1-1 0,1 0 1,-1 0-1,11-1 0,-9 0 22,1-1-1,-1 0 1,0 0-1,0-1 1,0 0-1,0-1 0,0 0 1,0 0-1,-1-1 1,1 0-1,-1 0 0,9-7 1,-17 11 67,0 0 1,1 0-1,-1 0 1,0-1-1,0 1 1,1 0-1,-1 0 0,0 0 1,0 0-1,1-1 1,-1 1-1,0 0 1,0 0-1,0 0 0,1-1 1,-1 1-1,0 0 1,0 0-1,0-1 1,0 1-1,0 0 0,1 0 1,-1-1-1,0 1 1,0 0-1,0-1 1,0 1-1,0 0 1,0 0-1,0-1 0,0 1 1,0 0-1,0-1 1,0 1-1,0 0 1,0 0-1,0-1 0,-1 1 1,1 0-1,0-1 1,-14-4 577,-23 2-71,38 8-550,-1-1 1,1 1-1,-1 0 0,1-1 0,-2 1 0,1 0 0,-1 6 0,0-6 9,-1 18-7,-2 0 1,0 0 0,-2 0 0,0-1 0,-2 0 0,0 0 0,-2-1 0,-15 28 0,18-44-2326</inkml:trace>
</inkml:ink>
</file>

<file path=ppt/ink/ink10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3:10.424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168 88 17772,'0'-1'237,"-1"1"1,1-1-1,0 0 1,-1 1-1,1-1 1,0 0-1,0 0 0,-1 0 1,1 1-1,0-1 1,0 0-1,0 0 1,0 0-1,0 0 1,0 1-1,0-1 1,0 0-1,1 0 1,-1 0-1,0 1 0,0-1 1,1 0-1,-1 0 1,0 0-1,1 1 1,-1-1-1,1 0 1,-1 1-1,1-1 1,-1 0-1,1 1 1,0-1-1,33-21 1022,42-3-1958,-17 12 702,-45 11-20,-45 7 31,-9 2-5,14-3 11,0 1 0,0 1-1,-29 11 1,46-13-22,0 0 1,1 1-1,-1 0 1,1 0-1,0 1 1,0 0-1,0 0 1,1 1-1,0 0 1,1 0-1,-1 1 1,-6 10-1,7-8 1,0-1 0,1 0 1,0 1-1,0 0 0,1 0 0,0 1 0,-3 14 0,7-21 5,-1-1 1,1 0-1,0 0 1,0 1-1,0-1 1,0 0-1,1 0 1,-1 1-1,1-1 1,0 0-1,0 0 1,0 0-1,0 0 0,1 0 1,-1 0-1,1 0 1,0 0-1,0-1 1,0 1-1,0-1 1,0 1-1,0-1 1,1 0-1,-1 0 1,1 0-1,-1 0 1,1 0-1,0 0 1,4 1-1,7 2 42,0 0-1,0-1 1,1 0 0,-1-1 0,1-1-1,0 0 1,0-1 0,0-1 0,0 0-1,0-1 1,-1 0 0,28-7 0,-66 10 176,18-2-238,0 0 0,0 1 0,0-1-1,0 2 1,0-1 0,-9 3 0,-37 28-63,50-30 62,-1 0-1,1 0 1,0 0 0,-1 0 0,1 1-1,0-1 1,0 0 0,1 1-1,-1 0 1,1-1 0,-1 1-1,1 0 1,0 0 0,0 0-1,0 0 1,0 0 0,0 5-1,1-7 9,0 1-1,1 0 1,-1-1-1,1 1 1,0-1-1,-1 1 1,1-1-1,0 1 1,0-1-1,0 1 1,0-1-1,0 0 1,0 1-1,0-1 0,1 0 1,-1 0-1,0 0 1,1 0-1,-1 0 1,1 0-1,-1 0 1,1-1-1,-1 1 1,1 0-1,0-1 1,-1 1-1,1-1 1,0 0-1,-1 0 1,1 0-1,0 1 1,-1-1-1,5-1 0,62-2-5805,-64 2 4534,19-4-7237,1-1-2212</inkml:trace>
</inkml:ink>
</file>

<file path=ppt/ink/ink10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3:10.798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89 61 19588,'-20'-10'2748,"0"1"0,-28-9-1,55 19-2626,1 0 0,-1 0 1,0-1-1,1 0 0,-1-1 0,1 1 0,9-3 0,11-1-107,57-4-40,84-3 84,-153 11 1,-2 1-481,-34 5-496,11-4 905,0 1-1,1 0 1,0 1 0,-1-1 0,1 2 0,1-1 0,-1 1 0,1 0 0,0 1 0,0 0 0,0 0 0,1 0 0,0 1 0,-9 13 0,0 2-1,2 0 0,1 1 1,-18 46-1,30-67-50,-9 19 14,1 1 1,-8 39 0,15-17-4445</inkml:trace>
</inkml:ink>
</file>

<file path=ppt/ink/ink10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3:11.179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322 71 18828,'3'-7'1371,"1"-1"-1,-2 0 1,1 0-1,-1-1 1,-1 1-1,2-14 1,-32 75-2226,25-44 854,-1 1 0,2-1 0,-1 1 0,2-1 0,-1 1 0,1 0 0,0 0 0,1 0-1,1 0 1,-1 0 0,1 0 0,1 1 0,0-1 0,1 0 0,3 14 0,-5-23-9,0 0 1,0 0-1,1 0 1,-1-1-1,0 1 0,-1 0 1,1 0-1,0 0 1,0 0-1,0-1 0,0 1 1,-1 0-1,1 0 1,0 0-1,-1-1 1,1 1-1,-1 0 0,1 0 1,-1-1-1,1 1 1,-1 0-1,1-1 0,-1 1 1,0-1-1,1 1 1,-1-1-1,0 1 0,1-1 1,-1 1-1,0-1 1,0 0-1,1 1 1,-1-1-1,0 0 0,0 1 1,-1-1-1,-38 7-873,29-5 553,-25 4-787,-58 9-3515,30-10-6178,33-5 1395</inkml:trace>
</inkml:ink>
</file>

<file path=ppt/ink/ink10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3:11.707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37 44 11586,'-2'-43'12239,"1"66"-12210,-1 33 60,-13 67-1,7-68 188,-1 68 0,13-97-702,-1-18-3152</inkml:trace>
</inkml:ink>
</file>

<file path=ppt/ink/ink10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3:12.219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5 168 17356,'-5'-10'6456,"17"40"-5393,-7-7-971,-1 0 0,-1 0 1,1 33-1,-5-86 1420,1-7-847,5-46 0,-4 71-666,1-1-1,1 1 0,0 0 0,1 0 0,0 0 0,1 0 0,12-20 0,-17 30-22,1 1-1,-1 0 1,1 0 0,0 0-1,0 0 1,-1 0-1,1 0 1,0 0-1,0 1 1,0-1-1,0 0 1,0 0-1,0 1 1,0-1-1,1 0 1,-1 1 0,0-1-1,0 1 1,0 0-1,1-1 1,-1 1-1,0 0 1,0 0-1,1 0 1,-1 0-1,2 0 1,0 1-15,0-1 0,-1 1-1,1 0 1,0 1 0,-1-1 0,1 0 0,-1 1 0,0-1 0,1 1-1,-1 0 1,3 3 0,5 6-5,0 0 0,-1 1 1,11 18-1,8 29 25,-24-48 15,0-1-1,1 1 0,0-1 0,1 0 0,0 0 0,1-1 0,11 14 0,-17-22 19,1 1 0,0-1-1,-1 1 1,1-1-1,0 0 1,0 1 0,0-1-1,0 0 1,0 0 0,0 0-1,0-1 1,0 1-1,1-1 1,-1 1 0,0-1-1,0 1 1,1-1 0,-1 0-1,0 0 1,0 0-1,1-1 1,-1 1 0,0 0-1,0-1 1,1 0-1,-1 1 1,0-1 0,0 0-1,0 0 1,0 0 0,0 0-1,0 0 1,0-1-1,-1 1 1,1-1 0,0 1-1,-1-1 1,1 0 0,-1 1-1,1-1 1,-1 0-1,2-4 1,2-1 40,0 0 0,-1-1 1,0 0-1,-1 0 0,1 0 1,-2 0-1,1-1 0,-1 1 0,2-17 1,-5 7-15,0 1 1,-1 0-1,-1 0 1,-1 0 0,-6-18-1,1 0-249,18 77-21107,-2-28 14769</inkml:trace>
</inkml:ink>
</file>

<file path=ppt/ink/ink10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3:12.592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4 1 3913,'2'5'13970,"1"11"-7431,1 12-4928,3 46-4975,-7-54 5216,-7 27-3164,2-33-2565,-2 0-4289</inkml:trace>
</inkml:ink>
</file>

<file path=ppt/ink/ink10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3:12.960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34 70 19388,'-25'-19'4619,"16"10"-3195,11 5 401,37 2-1754,0-2-1,39-9 1,-40 6-65,1 2 1,39-1-1,-77 6-17,-1 0-1,0 0 1,0 0 0,0 0-1,0 1 1,1-1-1,-1 0 1,0 0-1,0 0 1,0 0 0,0 0-1,0 1 1,0-1-1,1 0 1,-1 0-1,0 0 1,0 0 0,0 1-1,0-1 1,0 0-1,0 0 1,0 0 0,0 1-1,0-1 1,0 0-1,0 0 1,0 0-1,0 1 1,0-1 0,0 0-1,0 0 1,0 0-1,0 1 1,0-1-1,0 0 1,0 0 0,0 0-1,-1 1 1,1-1-1,0 0 1,0 0 0,0 0-1,0 0 1,0 0-1,0 1 1,-1-1-1,1 0 1,0 0 0,0 0-1,0 0 1,0 0-1,-1 0 1,1 0-1,0 1 1,-17 18-142,-20 19 151,28-29-26,0 1 1,1 0-1,1 0 0,-1 1 0,2 0 0,-1 0 0,1 0 0,-5 18 0,2-5-74,2 0 1,1 1-1,-5 34 1,11-23-3576,3-24-1516</inkml:trace>
  <inkml:trace contextRef="#ctx0" brushRef="#br0" timeOffset="1">406 163 9378,'16'-39'8076,"0"5"-345,-47 150-7374,10-45-1634,10-24-3112,7-31-3054,-3-1-4406</inkml:trace>
</inkml:ink>
</file>

<file path=ppt/ink/ink10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3:13.354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284 134 17308,'-1'-2'332,"1"1"0,-1-1 0,1 1 1,-1-1-1,0 1 0,0 0 0,0-1 0,0 1 1,0 0-1,0-1 0,0 1 0,0 0 0,0 0 1,-1 0-1,1 0 0,0 0 0,-1 0 0,1 0 1,-1 1-1,-1-2 0,1 2-205,0 0 0,0 0 0,0 0 0,0 0 0,0 0 0,0 0-1,0 0 1,0 1 0,1-1 0,-1 1 0,0 0 0,0-1 0,0 1 0,1 0 0,-3 1 0,-7 6-412,1 0 0,0 1 0,0 0-1,-11 13 1,4-4 969,-34 33-673,33-32 14,1-2 1,-2 0-1,-24 17 0,49-40 281,0 0 0,0-1 0,0 0 0,-1 0-1,6-10 1,15-20-348,30-34 173,-22 27-64,2 1 1,42-38-1,-77 81-89,0 0-1,1 0 1,-1-1-1,0 1 1,0 0-1,0 0 1,0 1-1,0-1 1,0 0-1,1 0 1,-1 0-1,0 1 1,0-1 0,0 1-1,0-1 1,0 1-1,0-1 1,0 1-1,0-1 1,0 1-1,0 0 1,-1 0-1,1-1 1,0 1-1,0 0 1,-1 0-1,1 0 1,0 0-1,-1 0 1,1 0-1,0 1 1,24 35-84,-17-21 84,-1 1 1,0 0 0,-2-1-1,0 2 1,0-1-1,-2 1 1,3 29-1,5 26-2887,-6-63 374</inkml:trace>
</inkml:ink>
</file>

<file path=ppt/ink/ink10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3:13.769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 57 11058,'0'-5'7442,"1"-2"-5602,2 1-447,1 3-209,2-2-560,2-2-400,5 1-184,5 0-56,7 1-48,3 2-24,1 1-240,6 0-400,-4 2-736,-2 0-1569,-2 0-3857,-6 0-4296</inkml:trace>
</inkml:ink>
</file>

<file path=ppt/ink/ink10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3:14.145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36 78 19692,'-4'-4'568,"0"1"0,0-1 0,1 0 0,-1 0-1,1 0 1,0 0 0,0-1 0,-3-4 0,6 8-495,0 1 0,-1-1 1,1 0-1,0 0 0,0 1 1,0-1-1,0 0 0,0 0 1,0 0-1,0 1 0,0-1 1,0 0-1,0 0 0,0 1 1,0-1-1,0 0 0,1 0 1,-1 1-1,0-1 0,0 0 1,1 1-1,-1-1 0,1 0 1,0-1-39,1 1 0,-1 0 0,1 0 0,-1 0 0,1 0 0,0 0 1,-1 1-1,1-1 0,0 0 0,0 1 0,-1-1 0,1 1 1,0-1-1,2 1 0,49-4-99,-1 2 0,1 2 0,97 13 0,-127-11-47,-21-1 192,29 4-1684,-31-1-40,-16 3 650,-14 2 834,23-8 195,1 1 0,-1-1 0,1 1 0,0 1-1,0-1 1,0 1 0,0 0 0,1 0 0,-1 1 0,1 0 0,0 0-1,0 0 1,0 0 0,0 1 0,1 0 0,0 0 0,-6 8 0,-46 88 999,33-35-3078,17-21-5098</inkml:trace>
  <inkml:trace contextRef="#ctx0" brushRef="#br0" timeOffset="1">561 131 13835,'9'-16'4383,"-6"12"-3653,0 0-1,0 0 0,-1 0 0,0-1 0,0 1 0,0-1 0,0 0 0,-1 0 0,2-7 0,-5 34-748,-2-1-1,0 0 0,-1 0 1,-2 0-1,0-1 0,-17 35 1,5-18-4593,0-4-4582,7-15-2364</inkml:trace>
</inkml:ink>
</file>

<file path=ppt/ink/ink10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3:14.475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0 13 14035,'9'-10'6732,"-7"16"-5308,2 10-1633,9 21 224,-3 1-1,7 42 1,-17-78 7,0-1 1,0 0-1,0 1 0,1-1 1,-1 0-1,0 1 0,1-1 0,-1 0 1,1 1-1,-1-1 0,1 0 1,0 0-1,-1 0 0,1 0 1,0 0-1,0 0 0,0 0 1,0 0-1,0 0 0,0 0 0,0 0 1,0 0-1,0 0 0,0-1 1,1 1-1,-1-1 0,0 1 1,2 0-1,0-1 89,0 0-1,0 0 1,0-1 0,0 1 0,0 0-1,0-1 1,0 0 0,-1 0 0,1 0 0,0 0-1,-1 0 1,5-3 0,7-5 453,-1 0 0,-1-1 0,20-19 1,55-69 538,-70 76-4277,-2-1-3468</inkml:trace>
</inkml:ink>
</file>

<file path=ppt/ink/ink10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3:14.847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238 56 19196,'0'-2'259,"0"0"0,0-1 0,0 1 0,0-1 0,0 1 0,-1 0 0,1-1 0,-1 1 1,1 0-1,-1 0 0,0-1 0,0 1 0,0 0 0,0 0 0,0 0 0,-1 0 0,1 0 0,-1 0 0,1 0 0,-4-2 0,3 3-186,0 0-1,-1 0 1,1 0-1,0 0 1,-1 0-1,1 1 1,-1-1-1,1 1 1,-1 0-1,1-1 1,-1 1 0,1 1-1,-1-1 1,1 0-1,-1 0 1,-2 2-1,-6 1-107,1 0 1,0 1-1,0 0 0,1 1 0,-1 0 1,1 1-1,0-1 0,-9 9 0,11-7 38,-1 0 0,1 1 0,1 0 0,-1 0 0,1 0-1,1 1 1,-1 0 0,2 0 0,-5 11 0,8-18 2,0 0 0,0 1-1,0-1 1,0 1 0,1 0 0,-1-1-1,1 1 1,-1 0 0,1-1 0,0 1 0,0 0-1,0-1 1,1 1 0,-1 0 0,1-1 0,-1 1-1,1-1 1,0 1 0,0 0 0,0-1-1,0 0 1,1 1 0,-1-1 0,1 0 0,-1 0-1,1 0 1,0 0 0,-1 0 0,1 0-1,0 0 1,1 0 0,-1-1 0,0 1 0,0-1-1,1 0 1,-1 1 0,0-1 0,1 0-1,5 1 1,6 2 5,0-1 0,1 0 0,-1-1 0,1-1 0,-1 0 0,1-1-1,0-1 1,-1 0 0,1-1 0,-1 0 0,17-6 0,-62 12-1554,10 6 1438,-11 4 61,-38 23-1,62-32 47,0 0-1,0 1 1,0 0-1,1 0 1,0 0 0,0 1-1,1 1 1,0-1-1,-9 14 1,14-19-17,0-1 0,0 1 0,-1 0 0,1 0 0,0 0 1,0 0-1,1 0 0,-1 0 0,0 0 0,1 0 0,-1 0 0,1 1 1,0-1-1,0 0 0,0 0 0,0 0 0,0 1 0,0-1 0,0 0 0,1 0 1,-1 0-1,1 0 0,-1 0 0,1 1 0,0-1 0,0 0 0,0-1 1,0 1-1,1 0 0,-1 0 0,0 0 0,1-1 0,-1 1 0,1-1 0,-1 1 1,3 1-1,34 13-3668,5-8-5548,-21-6-1417</inkml:trace>
</inkml:ink>
</file>

<file path=ppt/ink/ink10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3:15.210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383 52 12219,'0'-1'505,"0"-1"0,0 0 0,0 1 1,-1-1-1,1 1 0,-1-1 1,1 1-1,-1-1 0,1 1 1,-1-1-1,0 1 0,0-1 0,0 1 1,0 0-1,0 0 0,0-1 1,0 1-1,0 0 0,-1-1 0,-33-14 1535,26 14-2128,0 0 0,-1 1 0,1 0 1,-1 0-1,-16 2 0,25-1 90,-1 0 0,1 1 0,-1-1 0,1 0 0,-1 0 0,1 1 0,-1-1 0,1 1 1,0-1-1,-1 1 0,1 0 0,0 0 0,-1-1 0,1 1 0,0 0 0,0 0 0,0 0 0,0 0 0,0 0 0,0 1 0,0-1 0,0 0 0,0 0 0,1 1 0,-1-1 0,0 0 0,1 1 0,-1-1 0,1 1 0,0-1 1,-1 1-1,1-1 0,0 1 0,0-1 0,0 1 0,0-1 0,0 1 0,0-1 0,0 1 0,0-1 0,1 0 0,-1 1 0,2 2 0,2 9 27,0 0-1,2-1 1,-1 1 0,9 12 0,-2-2-10,-9-14-25,0 0 0,0 0 0,-1 0 0,0 1-1,-1-1 1,0 0 0,0 1 0,-1-1-1,0 1 1,-1-1 0,0 1 0,0-1-1,-1 0 1,-5 14 0,5-17 6,0 1 0,0-1 1,-1 0-1,0 0 0,-1 0 0,1 0 1,-1-1-1,0 1 0,0-1 0,-1 0 1,0-1-1,1 1 0,-2-1 0,1 1 1,0-2-1,-1 1 0,0-1 0,0 1 1,0-2-1,0 1 0,-7 2 0,-2-2-593,0-1-1,1 0 0,-27 0 0,-15-5-10436,22-2 441</inkml:trace>
</inkml:ink>
</file>

<file path=ppt/ink/ink10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3:25.06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149 153 4665,'4'9'10370,"6"-16"-3878,5-17-3142,-13 18-3229,10-52 515,-12 54-599,1 0 1,-1 1-1,0-1 1,0 1-1,-1-1 1,1 0-1,-1 1 1,0-1-1,0 1 1,0-1-1,0 1 1,-1 0-1,1-1 1,-3-2-1,3 4-32,-1 1 0,1 0 0,0 0-1,-1 1 1,1-1 0,-1 0 0,1 0-1,-1 1 1,1-1 0,-1 1 0,1-1-1,-1 1 1,1 0 0,-1-1 0,0 1 0,1 0-1,-1 0 1,0 0 0,1 0 0,-1 1-1,1-1 1,-1 0 0,0 1 0,1-1-1,-1 1 1,1-1 0,-1 1 0,1 0 0,-1 0-1,1 0 1,0 0 0,-1 0 0,-1 2-1,-44 34-148,39-28 124,0-1 0,0 1 0,1 0 0,1 1 0,-1 0 0,1 0 0,1 0 0,0 1 0,1 0 0,0 0 0,-4 14 0,7-20 11,0 1 1,0-1 0,1 0-1,-1 1 1,1-1 0,1 1-1,-1-1 1,1 0 0,-1 1-1,2-1 1,-1 0-1,0 0 1,1 0 0,0 0-1,0 0 1,1 0 0,0 0-1,-1-1 1,1 1 0,1-1-1,-1 0 1,1 0 0,-1 0-1,1 0 1,0-1 0,8 6-1,-5-5 7,-1-1 0,1 0-1,1 0 1,-1 0 0,0-1-1,1 0 1,-1 0 0,1-1 0,0 0-1,0 0 1,-1-1 0,11 0-1,-5-1 33,1-1 0,0 0-1,-1 0 1,1-2 0,24-8-1,-27 8 678,-27 13-701,-28 17-283,33-16 225,0 1-1,0 1 1,2 0 0,-1 0-1,1 1 1,-12 22-1,18-29 36,1-1 0,-1 0 0,1 1 0,0 0-1,0-1 1,1 1 0,-1 0 0,1 0 0,1 0-1,-1 0 1,1 0 0,0 0 0,0 0 0,1 0-1,0 0 1,0 0 0,0 0 0,1 0 0,0-1-1,2 7 1,-2-9 12,1 0 0,0 0 0,0 0 1,0 0-1,0 0 0,0 0 0,0-1 0,1 1 0,-1-1 0,1 0 0,-1 0 0,1-1 0,0 1 1,0-1-1,0 1 0,0-1 0,0-1 0,0 1 0,0 0 0,0-1 0,0 0 0,1 0 0,6-1 0,4 0 38,1-1 0,-1 0 0,0-2-1,0 1 1,16-8 0,-22 8-3,100-43 187,-98 41-179,-1-1 0,0 0 0,0-1-1,-1 0 1,1-1 0,-2 0 0,15-16-1,-15 10 78,-2 3 48,-4 14-777,-1 3 569,0 0 0,0 0 0,1-1 0,0 1 0,0-1 0,1 1 0,-1-1 0,1 0 1,4 6-1,-4-7 47,-1 0 1,1-1 0,-1 1 0,0 0 0,0 0 0,0 1-1,0-1 1,-1 0 0,0 1 0,0-1 0,0 0 0,0 1-1,-1 0 1,0-1 0,0 1 0,-1 7 0,9-29 71,0 0-1,0 1 1,2 0 0,0 1 0,0 0-1,2 1 1,0 0 0,0 0 0,24-18-1,-36 32-92,1-1 0,0 1 0,-1-1 0,1 1 1,0-1-1,0 1 0,0 0 0,0 0 0,-1-1 0,1 1 0,0 0 0,0 0 0,0 0 0,0 0 0,-1 0 0,1 0 0,0 0 0,0 0 0,0 0 0,0 1 0,0-1 0,-1 0 0,1 1 0,0-1 0,0 0 0,-1 1 1,1-1-1,0 1 0,0-1 0,-1 1 0,1-1 0,0 1 0,-1-1 0,1 1 0,-1 0 0,1-1 0,-1 1 0,1 0 0,-1 0 0,0-1 0,1 1 0,-1 0 0,0 0 0,1 1 0,17 52-22,-7-19-36,-9-33 79,-1 1 0,1-1-1,0 0 1,0 0-1,0 0 1,0 0 0,0 0-1,0 0 1,0 0 0,1-1-1,-1 1 1,1-1-1,-1 0 1,1 1 0,0-1-1,-1-1 1,5 2-1,0-1 17,-1 0-1,1 0 0,0-1 1,0 0-1,-1 0 0,1-1 1,8-1-1,3-2 25,1-1 1,-1-1-1,0-1 1,24-12-1,-34 15-17,14-7 3,0-2 1,21-15-1,-39 25 5,0 1 0,-1-1 0,1 0 0,-1 0 0,1-1-1,-1 1 1,0 0 0,-1-1 0,1 0 0,0 0 0,-1 0 0,0 0 0,0 0 0,0 0 0,-1-1 0,1 1-1,-1 0 1,1-8 0,-2 10-29,0 0 0,0 0 0,-1-1-1,1 1 1,-1 0 0,1 0 0,-1 0 0,0 0-1,1 0 1,-1 0 0,0 0 0,-1 0 0,1 0-1,0 0 1,0 0 0,-1 1 0,1-1 0,-1 1-1,1-1 1,-1 1 0,0-1 0,0 1 0,0 0-1,0 0 1,1 0 0,-1 0 0,-1 0 0,1 0-1,0 1 1,0-1 0,0 1 0,0-1-1,0 1 1,-1 0 0,1 0 0,-3 0 0,-1 0-19,1 0 0,0 0 0,0 1 0,0-1 0,-1 1 0,1 0 1,0 1-1,0 0 0,0-1 0,1 1 0,-1 1 0,0-1 0,1 1 0,-7 4 1,2 2-19,0 1 0,0 0 0,1 0 0,-8 13 1,14-20 26,0 0 1,1-1-1,-1 1 0,1 0 1,-1 0-1,1 0 1,0 0-1,0 0 1,1 0-1,-1 0 0,1 0 1,-1 0-1,1 0 1,0 1-1,0-1 1,0 0-1,1 0 0,-1 0 1,1 0-1,-1 0 1,1 0-1,2 5 1,-1-6 5,-1 0-1,1-1 1,-1 1 0,1 0 0,0-1 0,0 0 0,0 1 0,0-1 0,0 0 0,0 0 0,0 0 0,0 0 0,0 0 0,0-1 0,1 1 0,-1-1 0,0 1 0,1-1 0,-1 0 0,0 0 0,1 0 0,-1 0-1,0 0 1,0 0 0,1-1 0,-1 1 0,0-1 0,0 0 0,1 0 0,-1 0 0,0 0 0,3-1 0,4-2 36,-1-1 0,0 1 1,0-1-1,0-1 0,0 1 0,11-12 1,-15 13-2,0 0 1,0 0 0,0-1-1,-1 0 1,1 1 0,-1-1-1,0 0 1,0 0 0,-1-1 0,0 1-1,0-1 1,0 1 0,-1-1-1,1 1 1,-1-1 0,0-9-1,-4 377-875,-1-290 858,-2-1 1,-24 108-1,19-149 230,10-29-227,1-1-1,-1 1 0,0-1 1,1 0-1,-1 1 1,0-1-1,0 0 0,1 0 1,-1 1-1,0-1 1,0 0-1,1 0 0,-1 0 1,0 0-1,0 0 1,1 0-1,-1 0 0,0 0 1,0 0-1,1 0 1,-1-1-1,0 1 1,0 0-1,1 0 0,-1-1 1,0 1-1,1 0 1,-1-1-1,1 1 0,-1-1 1,0 1-1,1-1 1,-1 1-1,1-1 0,-1-1 1,-6-3-18,0 0 0,1-1 0,0 0 0,0 0 0,1 0 0,0-1 1,0 0-1,1 0 0,-1 0 0,1-1 0,1 1 0,0-1 0,0 0 0,0 0 0,1 0 1,0 0-1,-1-10 0,3 6-56,0 0 0,0 0 1,1 1-1,1-1 0,0 1 1,0-1-1,1 1 0,0 0 1,1-1-1,1 2 0,10-21 1,18-19-546,1 1 0,2 2 0,60-59 0,49-63-212,-140 162 875,0 0 1,0-1-1,-1 1 0,0-1 1,0 0-1,-1 0 1,0-1-1,0 1 1,-1-1-1,0 1 1,-1-1-1,1 0 0,-1-14 1,-1 22-31,-1 1 0,1-1 0,0 0 1,0 1-1,0-1 0,-1 0 0,1 1 0,0-1 1,-1 0-1,1 1 0,-1-1 0,1 1 0,0-1 1,-1 0-1,1 1 0,-1-1 0,0 1 0,1 0 1,-1-1-1,1 1 0,-1-1 0,0 1 0,1 0 1,-1-1-1,0 1 0,1 0 0,-1 0 0,0 0 1,0-1-1,-26 6 195,-19 20-334,45-25 109,-7 6-10,0 1 0,0 0 0,1 0 0,0 0 0,0 1 0,0 0 0,1 0 1,0 1-1,1-1 0,0 1 0,-6 16 0,9-22 1,1 1 0,-1 0 1,1 0-1,0 0 0,0 0 0,0 0 0,1 0 1,-1 0-1,1 1 0,0-1 0,0 0 0,1 0 1,-1 0-1,1 0 0,0 0 0,0 0 1,0 0-1,1 0 0,-1 0 0,1-1 0,0 1 1,0 0-1,0-1 0,0 1 0,1-1 0,0 0 1,-1 0-1,1 0 0,0 0 0,1-1 1,3 4-1,-3-4 14,0-1 1,0 1-1,0-1 1,0 0 0,0 0-1,1 0 1,-1 0-1,0-1 1,1 0 0,-1 0-1,1 0 1,-1 0-1,0-1 1,1 1 0,-1-1-1,0 0 1,1-1-1,-1 1 1,0-1-1,0 0 1,0 0 0,0 0-1,-1 0 1,8-6-1,-3 3 24,-1-1-1,0 0 0,0 0 1,0 0-1,-1-1 0,1 0 0,-2 0 1,1-1-1,-1 0 0,0 0 1,3-8-1,-5 10 35,-1 0 1,0 0 0,-1-1-1,0 1 1,0 0-1,1-8 1,-7 36-1065,6-15 990,-1 0 1,2 0 0,-1 1-1,1-1 1,0 0 0,0-1-1,1 1 1,0 0 0,0-1 0,0 0-1,1 1 1,0-1 0,6 7-1,-7-11 17,0 1 1,0-1-1,-1 1 0,1-1 0,1 0 1,-1 0-1,0 0 0,0 0 1,1-1-1,-1 1 0,1-1 0,-1 0 1,1 0-1,0 0 0,-1-1 0,1 1 1,0-1-1,0 0 0,-1 0 0,1 0 1,0-1-1,0 1 0,-1-1 0,1 0 1,0 0-1,6-3 0,24-9 79,0-2 0,49-29 0,-72 37-45,-1 0 1,0 0-1,0-1 0,-1 0 1,0-1-1,0 0 0,-1-1 0,0 1 1,-1-1-1,0-1 0,8-14 1,-15 24-42,1 0 1,0 0 0,-1 0 0,1 0 0,-1 0 0,1 0 0,-1 0-1,0 0 1,1 0 0,-1-1 0,0 1 0,0 0 0,0 0 0,0 0-1,0 0 1,0-1 0,0 1 0,0 0 0,0 0 0,0 0-1,-1 0 1,1 0 0,0 0 0,-1-1 0,1 1 0,-1 0 0,1 0-1,-1 0 1,0 0 0,1 1 0,-1-1 0,0 0 0,0 0-1,0 0 1,0 0 0,0 1 0,1-1 0,-1 0 0,0 1 0,0-1-1,-1 1 1,1-1 0,0 1 0,0 0 0,0-1 0,0 1-1,0 0 1,0 0 0,-1 0 0,1 0 0,0 0 0,0 0 0,0 0-1,0 0 1,0 0 0,-2 1 0,-9-1-41,1 2 0,-1-1 0,1 1 0,-15 5 0,15-3 21,-1 0 0,1 1 0,1 1 0,-1 0 0,1 0 0,-1 1 0,-10 10 0,18-14 3,0 0 0,0 0 0,0 0 0,1 0 1,-1 0-1,1 0 0,0 1 0,0-1 0,0 1 0,0 0 0,-1 5 0,3-6 7,-1-1-1,1 0 0,0 1 0,0-1 0,0 0 0,0 1 0,0-1 0,1 0 0,-1 1 0,1-1 1,0 0-1,-1 0 0,1 1 0,0-1 0,0 0 0,1 0 0,-1 0 0,0 0 0,1 0 0,-1-1 0,3 4 1,0-2 10,0 0 1,0-1 0,0 1 0,1-1 0,-1 0 0,1 0 0,0 0-1,-1 0 1,1-1 0,0 0 0,0 0 0,0 0 0,0 0 0,0-1-1,0 0 1,0 0 0,0 0 0,0-1 0,0 0 0,-1 0 0,1 0-1,0 0 1,6-4 0,-2 3 30,0-1 0,-1-1 0,1 0 0,-1 0-1,0 0 1,-1-1 0,1-1 0,-1 1 0,0-1 0,0 0 0,0 0 0,7-10-1,2-21 315,-16 36-331,1-1-1,-1 0 1,1 1-1,-1-1 0,0 0 1,0 0-1,1 1 1,-2-1-1,1 0 1,0 0-1,0 1 1,0-1-1,-1 0 1,1 1-1,-1-1 1,1 0-1,-1 1 1,0-1-1,1 1 1,-1-1-1,-2-1 1,1 46-810,3 46 774,-4 0 0,-5 0 0,-3-1 0,-4 0 0,-30 100 0,15-75 89,30-120 147,0 0-1,0 0 0,-1 0 0,-1 0 1,-2-11-1,-5-32-325,9 31 77,2 1 0,0-1 0,0 1 0,2 0 0,1-1 0,0 2 0,1-1 0,1 1 0,0 0 0,13-22 0,15-17-163,66-82-1,-38 55-85,-26 36 159,-25 33 108,0 0 1,-1 0-1,-1-1 0,-1 0 1,0-1-1,0 0 0,9-29 1,-17 44 12,-1 0-1,1 0 1,-1 0 0,1-1 0,-1 1 0,0 0-1,0 0 1,1-1 0,-1 1 0,0 0 0,0-1 0,0 1-1,0 0 1,-1-1 0,1 1 0,0 0 0,-1 0 0,1-1-1,0 1 1,-1 0 0,1 0 0,-1 0 0,0 0-1,1 0 1,-1-1 0,0 1 0,0 0 0,0 1 0,0-1-1,0 0 1,0 0 0,0 0 0,0 0 0,0 1 0,0-1-1,0 0 1,0 1 0,0-1 0,-1 1 0,1 0-1,0-1 1,0 1 0,-1 0 0,1 0 0,0 0 0,-1 0-1,1 0 1,0 0 0,0 0 0,-1 0 0,1 0 0,-2 1-1,-3 0-13,0 0-1,0 1 0,1-1 1,-1 1-1,0 1 0,1-1 1,0 1-1,-1 0 0,1 0 1,-6 5-1,7-5 7,1 1 0,-1-1 0,1 1 0,-1 0 0,1 0 0,0 1-1,1-1 1,-1 1 0,1-1 0,0 1 0,0 0 0,0-1 0,0 1 0,1 0 0,0 0 0,0 1 0,1-1 0,-1 9 0,2-7 2,0 0 0,0 0 1,1 0-1,0 0 1,0 0-1,1 0 0,0-1 1,0 1-1,0-1 1,1 0-1,0 0 0,6 8 1,-2-5 10,-1-1 0,1 1 1,1-2-1,-1 1 0,1-1 0,1 0 1,-1-1-1,1 0 0,0-1 0,1 0 1,-1 0-1,1-1 0,0 0 0,0-1 0,0 0 1,22 1-1,-21-4-19,0-1-1,0-1 1,0 0-1,0-1 1,0 0-1,-1 0 1,1-2-1,-1 1 1,19-12-1,-21 11-671,0-1-1,-1 0 0,1-1 1,-2 1-1,1-2 0,13-15 1,-16 15-5063</inkml:trace>
</inkml:ink>
</file>

<file path=ppt/ink/ink10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3:26.03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221 67 16003,'16'-23'7882,"-15"22"-7773,-1 0 0,0 0 0,1 1-1,-1-1 1,0 0 0,0 0 0,0 0 0,0 0-1,0 0 1,0 1 0,0-1 0,0 0 0,0 0-1,0 0 1,-1 0 0,1 1 0,0-1 0,0 0-1,-1 0 1,1 0 0,-1 1 0,1-1 0,-1 0-1,1 1 1,-1-1 0,1 0 0,-1 1 0,1-1-1,-1 0 1,0 1 0,1-1 0,-2 0 0,0-1-129,0 0 1,-1 1-1,1-1 1,0 0-1,-1 1 1,1-1-1,-1 1 1,1 0-1,-6-2 0,2 3 1,0 0-1,0 0 0,0 1 0,0 0 1,0 1-1,0-1 0,0 1 0,1 0 1,-1 0-1,1 1 0,-1 0 0,1 0 1,0 0-1,0 1 0,0-1 0,-4 6 1,-2-1-20,1 1-1,1 1 1,0 0 0,0 0 0,1 1 0,-8 14 0,11-16 11,1 1 0,0-1-1,0 1 1,1 0 0,1 0 0,0 0 0,0 0-1,1 0 1,0 0 0,0 0 0,1 1 0,1-1-1,0 0 1,0 0 0,6 20 0,-5-25 29,0 0-1,0-1 1,0 1 0,0-1 0,1 1 0,-1-1 0,1 0-1,0 0 1,1 0 0,-1 0 0,1-1 0,-1 0 0,1 1-1,0-1 1,1 0 0,-1-1 0,0 1 0,1-1 0,-1 0 0,1 0-1,0 0 1,0-1 0,0 0 0,-1 0 0,1 0 0,0 0-1,0-1 1,1 1 0,-1-2 0,0 1 0,0 0 0,0-1-1,9-2 1,2-1 39,1 0 0,-1-1 0,-1-1 0,1 0 0,-1-2 0,0 1 0,0-2 0,-1 0 0,0 0 0,-1-2 0,0 1 0,0-2 0,-1 0 0,-1 0 0,0-1 0,-1 0 0,0-1 0,11-22 0,-13 13 141,-6 12-67,-6 9-55,3 4-99,0 0-1,0 0 1,0 0 0,0-1 0,1 1 0,-1 0-1,0 0 1,1 0 0,-1 0 0,1 0-1,0 0 1,0 0 0,0 0 0,0 0 0,0 0-1,0 1 1,1 1 0,5 38 20,-6-42 12,0 3 5,0 0 1,1 1-1,-1-1 1,1 0-1,0 0 1,0 0-1,0 0 1,0 0-1,1 0 1,-1 0-1,1-1 1,-1 1-1,1 0 1,0-1-1,0 1 1,1-1-1,-1 0 1,0 0-1,1 0 1,-1 0-1,1 0 1,-1 0-1,1-1 1,0 1-1,0-1 1,0 0 0,0 0-1,0 0 1,0 0-1,0 0 1,0-1-1,1 1 1,-1-1-1,0 0 1,0 0-1,6-1 1,0 0 28,0-2 0,-1 1 0,1-1 0,-1 0 0,0-1 0,0 1 0,0-2 0,0 1 0,0-1 0,-1-1 0,12-10 0,-13 10 2,0 1 0,-1-1 0,1-1 0,-1 1 0,-1-1 0,1 0 0,-1 0 0,0 0 0,-1-1 0,0 1 0,0-1 0,-1 0 0,1 0 0,0-11 0,-4 86-926,3-53 875,1 0 0,0 0 0,10 25 0,-12-35 22,1 0-1,0 0 1,0 0 0,0 0 0,0 0 0,0-1 0,1 1 0,0-1-1,0 1 1,0-1 0,0 0 0,0 0 0,1-1 0,-1 1 0,1-1-1,7 5 1,-8-7 19,0 0 0,-1 1-1,1-1 1,0 0 0,0 0 0,-1-1-1,1 1 1,0 0 0,0-1 0,-1 0-1,1 1 1,0-1 0,-1 0 0,1-1-1,-1 1 1,1 0 0,-1-1 0,0 1-1,0-1 1,4-3 0,42-45 177,-41 42-184,39-55 101,-36 47-93,1 0 0,0 1 0,2 0 0,26-25 0,-38 39-36,0 0 1,0 1 0,0-1-1,0 0 1,0 1 0,0-1-1,0 1 1,0-1-1,0 1 1,0-1 0,1 1-1,-1 0 1,0 0 0,0 0-1,0-1 1,1 1-1,-1 0 1,0 0 0,0 1-1,0-1 1,0 0-1,1 0 1,-1 0 0,2 2-1,-1-1 1,0 0 0,1 1 0,-1-1-1,-1 1 1,1 0 0,0 0 0,0 0-1,-1 0 1,1 0 0,-1 0 0,2 3-1,3 7-14,0 0 0,-2 0 0,6 19 0,-9-28 24,2 7 12,0 0 0,-1 1 0,0-1-1,-1 1 1,0 0 0,-1 19 0,0-28 8,0 1 0,0-1 0,-1 0-1,0 0 1,1 0 0,-1 0 0,0 0-1,0 0 1,0 0 0,0 0 0,0 0-1,-1 0 1,1 0 0,-1-1 0,1 1-1,-4 2 1,3-2 8,-1-1 1,0 0-1,1 0 0,-1 0 1,0 0-1,0 0 0,0 0 0,0-1 1,0 1-1,0-1 0,0 0 1,0 0-1,0 0 0,0-1 0,0 1 1,-3-1-1,-54-14 868,32-1-4327,18 5-2365,3-2-3907</inkml:trace>
</inkml:ink>
</file>

<file path=ppt/ink/ink10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3:26.39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40 115 16211,'-4'-59'4910,"3"54"-4408,0 0 0,0 0 0,0 1 0,0-1 0,0 0 0,-1 1 0,0-1 0,0 1 0,0 0 0,-4-5 0,2 60-711,-1 69-82,0 47 421,3-55-10168</inkml:trace>
</inkml:ink>
</file>

<file path=ppt/ink/ink10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3:27.65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0 333 5993,'2'-3'8910,"7"-1"-4486,55-19-3955,-6 3-222,58-29 0,21-7 673,-131 54-854,15-3 76,-20 6-143,0 0 0,-1 0 0,1 0 0,-1 0 1,0 0-1,1 0 0,-1 0 0,0 0 0,0 0 0,1 0 0,-1 0 0,0 0 1,0 0-1,0 0 0,0 0 0,0 0 0,-1 0 0,1 0 0,-1 2 1,0 7 24,1 1 1,0 0-1,0 0 1,1 0-1,1-1 1,0 1-1,0 0 1,4 11-1,-5-19-9,1-1-1,-1 1 1,0-1 0,0 0-1,1 0 1,-1 1-1,1-1 1,0 0 0,0 0-1,0 0 1,0-1-1,0 1 1,0 0-1,0-1 1,1 1 0,-1-1-1,0 0 1,1 0-1,-1 0 1,1 0 0,-1 0-1,1-1 1,0 1-1,-1-1 1,1 1-1,0-1 1,-1 0 0,1 0-1,0 0 1,0-1-1,-1 1 1,1-1 0,-1 1-1,1-1 1,0 0-1,-1 0 1,1 0-1,3-2 1,-1 1 27,0-1 0,0 0 0,0 0 0,0 0 0,0 0 0,-1-1 0,1 0 0,-1 0 0,0 0 0,0 0 0,0 0 0,-1-1 0,0 0 0,0 0 0,5-9 0,-8 12-15,1 0 0,0 0 0,-1 0 0,1-1 0,-1 1-1,1 0 1,-1 0 0,0 0 0,0-1 0,0 1 0,0 0 0,-1 0 0,1-1 0,-1 1 0,1 0 0,-1 0 0,-1-3 0,0 2-13,1 1 0,-1 0 0,0-1-1,0 1 1,0 0 0,0 0 0,-1 0 0,1 1 0,0-1 0,-1 1-1,0-1 1,1 1 0,-1 0 0,0 0 0,1 0 0,-7-2-1,1 2 10,0-1 1,0 1-1,0 1 0,0-1 0,-1 1 0,1 1 0,-11 1 0,15-1-21,0-1 0,-1 1 0,1 0 0,-1 1 0,1-1 0,0 1 0,0 0 0,0 0 0,0 0 0,0 0 0,0 1 0,1-1 0,-1 1 0,-5 6 0,9-9-3,-1 1 0,1-1 0,0 1 0,-1-1 0,1 1 0,0-1 0,-1 1 0,1-1 0,0 1 0,0-1 0,0 1 0,-1 0 0,1-1 0,0 1 0,0-1 0,0 1 0,0 0 1,0-1-1,0 1 0,0-1 0,0 1 0,0 0 0,0-1 0,1 1 0,-1-1 0,0 1 0,0-1 0,0 1 0,1 0 0,-1-1 0,0 1 0,1-1 0,-1 1 0,0-1 0,1 1 0,-1-1 0,1 0 0,-1 1 0,1-1 0,-1 0 0,1 1 0,-1-1 0,1 0 0,-1 1 0,1-1 0,-1 0 0,1 0 0,0 0 0,-1 1 0,1-1 0,-1 0 0,1 0 0,0 0 0,-1 0 0,1 0 0,-1 0 0,1 0 0,0 0 0,-1-1 0,2 1 0,36-1 126,45-21-133,-61 15-13,2 0-1,-1 1 0,1 2 0,-1 0 0,36 0 0,-53 4 19,0 1-1,-1-1 1,1 1 0,0 1-1,-1-1 1,1 1 0,-1 0-1,1 0 1,-1 0 0,0 1-1,0 0 1,0 0-1,0 0 1,-1 1 0,1-1-1,-1 1 1,0 0 0,0 0-1,0 1 1,0-1 0,-1 1-1,0 0 1,0 0-1,0 0 1,-1 0 0,1 1-1,2 9 1,-4-11 17,0 0-1,0 1 1,0-1-1,-1 0 1,1 1-1,-1-1 1,0 0-1,0 1 1,-1 4-1,1-7-5,-1-1 0,1 1 1,0-1-1,-1 1 0,1-1 0,-1 1 0,1-1 1,-1 1-1,0-1 0,1 0 0,-1 1 0,0-1 0,0 0 1,0 0-1,0 1 0,0-1 0,0 0 0,-1 0 0,1 0 1,0-1-1,0 1 0,-1 0 0,1 0 0,-1-1 1,1 1-1,0-1 0,-3 1 0,3-1 18,1 0 1,0-1-1,0 1 0,-1 0 0,1-1 0,0 1 1,0 0-1,0-1 0,0 1 0,-1-1 0,1 1 1,0-1-1,0 1 0,0 0 0,0-1 0,0 1 1,0-1-1,0 1 0,0-1 0,0 1 0,0 0 1,1-1-1,-1 1 0,0-1 0,0 1 0,0-1 1,0 1-1,1 0 0,-1-1 0,0 1 1,0 0-1,1-1 0,-1 1 0,0 0 0,1-1 1,8-17-41,-5 13 2,67-84-69,-63 82 54,-1-1 1,1 1-1,0 0 1,1 1 0,0 0-1,0 0 1,0 1-1,16-7 1,-25 12 13,1 0 0,0-1 0,-1 1 0,1 0 0,0 0 1,0-1-1,-1 1 0,1 0 0,0 0 0,0 0 0,-1 0 0,1 0 0,0 0 0,0 0 1,-1 1-1,1-1 0,0 0 0,-1 0 0,1 0 0,0 1 0,0-1 0,-1 0 0,1 1 0,-1-1 1,1 1-1,0-1 0,-1 1 0,1-1 0,-1 1 0,1 0 0,7 26-133,-13 31 93,3-48 61,1-5-4,-1 0 0,1-1 1,0 1-1,1 0 1,-1 1-1,1-1 1,0 0-1,0 0 0,1 0 1,1 9-1,1-14 39,0-1 0,-1 0 1,1-1-1,-1 1 0,1 0 0,-1-1 0,1 1 0,-1-1 0,4-3 1,-5 4-26,18-16 143,35-37 0,-1 0-79,-52 54-86,-1 0 0,1 1 0,0-1 0,0 0 0,0 0 0,0 0 0,-1 0 0,1 1 0,0-1 0,0 0 0,0 1 0,-1-1 0,1 1 0,0-1 0,0 1 1,-1-1-1,1 1 0,-1-1 0,1 1 0,0 0 0,-1-1 0,1 1 0,-1 0 0,1 1 0,26 32-187,-5-6 90,-16-23 114,-1-1 0,1 1 0,1-1 0,-1-1 1,1 1-1,-1-1 0,1 0 0,0-1 0,0 1 0,0-1 1,0-1-1,1 1 0,12 0 0,-9-1 12,1-1 0,-1 0 0,0-1 0,0 0-1,0-1 1,1 0 0,-2-1 0,16-5 0,-15 2 24,0 1 1,0-2-1,-1 0 0,0 0 0,0-1 1,0 0-1,-1 0 0,12-16 0,-15 17-1,0 0-1,-1-1 1,1 0-1,-2 0 0,1 0 1,-1 0-1,0-1 1,-1 0-1,0 1 0,0-1 1,2-17-1,-5 25-44,1 1-1,-1-1 1,0 1-1,0-1 1,0 1-1,0-1 1,0 1-1,0-1 1,0 0-1,0 1 1,0-1-1,0 1 1,-1-1-1,1 1 1,0-1-1,0 1 1,0-1-1,-1 1 0,1-1 1,0 1-1,0 0 1,-1-1-1,1 1 1,0-1-1,-1 1 1,1 0-1,-1-1 1,1 1-1,0 0 1,-1-1-1,1 1 1,-1 0-1,1-1 1,-1 1-1,1 0 1,-2 0-1,-21 6-166,-20 24-85,34-20 226,0 0 1,1 1-1,-1 0 1,2 0-1,-11 21 1,16-28 20,0 1 1,0-1 0,1 1 0,-1 0-1,1 0 1,0-1 0,1 1-1,-1 9 1,1-12-3,0 0-1,0 0 1,1 0-1,-1 0 1,1 0 0,-1 0-1,1-1 1,0 1-1,0 0 1,0 0-1,0 0 1,0-1 0,0 1-1,0 0 1,0-1-1,1 1 1,-1-1-1,1 0 1,-1 1 0,1-1-1,2 2 1,0-1-1,1 0-1,-1-1 1,1 1 0,-1-1 0,1 0 0,-1 0-1,1-1 1,0 1 0,0-1 0,-1 0-1,1 0 1,0 0 0,0-1 0,-1 0 0,1 0-1,0 0 1,-1 0 0,1-1 0,-1 0 0,6-3-1,10-5-47,-1 0-1,34-26 1,-51 34 51,24-17-44,-1-1 1,33-36 0,-49 46 62,0 0-1,-1 0 1,0-1 0,-1 0 0,0 0 0,-1 0-1,0-1 1,-1 0 0,4-13 0,-9 24-17,1 1-1,-1-1 1,0 1 0,0-1 0,0 0 0,1 1 0,-1-1-1,0 1 1,0-1 0,0 0 0,0 1 0,0-1 0,0 0-1,0 1 1,0-1 0,-1 1 0,1-1 0,0 0 0,0 1-1,0-1 1,-1 1 0,1-1 0,0 1 0,0-1 0,-1 0-1,1 1 1,-1-1 0,1 1 0,0 0 0,-1-1 0,1 1-1,-1-1 1,1 1 0,-1 0 0,1-1 0,-1 1 0,0 0-1,1-1 1,-1 1 0,1 0 0,-1 0 0,1 0 0,-1 0-1,0 0 1,1-1 0,-1 1 0,0 0 0,1 0 0,-1 0-1,1 1 1,-1-1 0,0 0 0,1 0 0,-1 0 0,1 0-1,-1 1 1,0-1 0,1 0 0,-1 0 0,1 1 0,-1-1-1,0 1 1,-2 0-16,1 0 0,-1 0 0,1 0 0,0 1 0,-1-1 0,1 1 0,0-1 0,0 1 0,0 0 0,0 0 0,0 0 0,0 0 0,1 0 0,-1 0 0,-1 3 0,2-3 14,1 0-1,-1-1 1,1 1-1,-1 0 1,1 0-1,0 0 1,0 0-1,0 0 1,0-1-1,0 1 1,0 0-1,0 0 1,1 0-1,-1 0 1,1-1-1,-1 1 1,1 0 0,0 0-1,-1-1 1,1 1-1,0 0 1,0-1-1,3 3 1,1 1 2,0 0 0,0-1 1,1 0-1,0 0 0,8 4 1,-7-5 3,-1 1 0,1 1 1,-1-1-1,11 10 0,-16-12-4,1 0 0,-1 0 0,1 0 0,-1-1 0,0 1 0,0 0 0,0 1 0,0-1 0,0 0 0,-1 0-1,1 0 1,-1 0 0,1 1 0,-1-1 0,0 0 0,0 0 0,0 1 0,0-1 0,0 0 0,-1 5 0,-1 1-5,-1-1 0,0 1 1,-1-1-1,1 0 0,-9 12 1,9-15 5,0 1 0,0 0 0,0 0 1,0 0-1,1 0 0,0 0 0,0 0 0,1 0 1,-1 1-1,1-1 0,-1 11 0,2-16-1,0 1-1,0 0 1,0-1 0,1 1-1,-1 0 1,0-1-1,0 1 1,0-1-1,1 1 1,-1 0 0,0-1-1,1 1 1,-1-1-1,0 1 1,1-1-1,-1 1 1,1-1 0,-1 1-1,1-1 1,-1 1-1,1-1 1,0 0-1,-1 1 1,1-1 0,-1 0-1,1 1 1,0-1-1,-1 0 1,1 0 0,0 0-1,0 1 1,29-5 4,24-18 83,-31 8-24,-2-1 0,1-1 1,-2-1-1,0-1 0,-1 0 1,-1-1-1,-1-1 0,-1-1 1,0-1-1,-2 0 0,23-47 1,-36 68-51,-1 1 0,1-1 1,-1 1-1,0-1 0,1 0 0,-1 1 1,0-1-1,0 1 0,1-1 0,-1 0 1,0 1-1,0-1 0,0 1 0,0-1 1,0 0-1,0 1 0,0-1 0,0 0 1,0 1-1,0-1 0,0 0 1,0 1-1,0-1 0,0 1 0,-1-1 1,1 0-1,0 1 0,0-1 0,-1 1 1,1-1-1,0 1 0,-1-1 0,1 1 1,-1-1-1,1 1 0,-1-1 0,1 1 1,-1-1-1,1 1 0,-1 0 0,1-1 1,-1 1-1,1 0 0,-2-1 0,1 1-20,0 1 0,0-1-1,0 0 1,0 0 0,0 1-1,0-1 1,1 0-1,-1 1 1,0-1 0,0 1-1,0-1 1,0 1-1,1 0 1,-1-1 0,0 1-1,1 0 1,-1-1-1,0 1 1,1 0 0,-1 0-1,1 0 1,-1-1-1,1 1 1,0 0 0,-1 0-1,1 0 1,0 0-1,-1 0 1,1 0 0,0 0-1,0 2 1,1 66-45,0-52 59,0-1 0,-1 1 1,0-1-1,-4 21 0,4-34-6,-1 0 0,0 0-1,0 0 1,0 0-1,0 0 1,0 0 0,-1 0-1,1 0 1,-1-1 0,0 1-1,1 0 1,-1-1-1,-1 1 1,1-1 0,0 0-1,-1 0 1,1 0 0,-1 0-1,1 0 1,-1 0-1,0-1 1,0 0 0,0 1-1,0-1 1,0 0 0,-4 1-1,2-2-74,0 0-1,1 0 1,-1 0-1,1-1 0,-1 1 1,1-1-1,0 0 1,-1-1-1,1 1 1,0-1-1,0 0 0,0 0 1,-8-5-1,-23-9-9451,15 11-2343</inkml:trace>
</inkml:ink>
</file>

<file path=ppt/ink/ink10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3:31.12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75 613 12043,'-11'-58'7714,"11"54"-7294,-1 1 1,0-1-1,0 1 1,-1 0-1,1 0 0,-1-1 1,1 1-1,-1 0 1,0 0-1,0 1 0,0-1 1,-1 0-1,1 1 1,-4-3-1,6 5-390,-1 0 0,0 0 0,0 0 0,1 0 0,-1 1 0,0-1 0,1 0 0,-1 1 0,0-1 0,1 0 0,-1 1 0,0-1 0,1 1 0,-1-1 0,1 1 0,-1-1 0,1 1 0,-1-1 0,1 1 0,-1 0 0,1-1 0,0 1 0,-1 0 0,1-1 0,0 1 0,-1 0 0,1-1 0,0 1 0,0 0 0,0 0 0,0-1 0,0 1 0,0 0 0,0 0 0,0 1 0,-5 30-211,4-30 179,1 0 1,0-1 0,0 1-1,0-1 1,0 1 0,0 0-1,0-1 1,1 1-1,-1 0 1,0-1 0,1 1-1,-1 0 1,1-1 0,0 1-1,-1-1 1,1 1-1,0-1 1,0 0 0,0 1-1,0-1 1,0 0 0,0 0-1,0 1 1,1-1-1,-1 0 1,0 0 0,1 0-1,-1-1 1,1 1 0,-1 0-1,1 0 1,-1-1-1,1 1 1,-1-1 0,1 1-1,0-1 1,-1 0 0,1 0-1,0 0 1,-1 0-1,1 0 1,0 0 0,-1 0-1,1 0 1,1-1 0,3 0 19,0-1 0,-1 0 0,1 0 0,-1 0 0,1 0 0,-1-1 1,0 0-1,0 0 0,0-1 0,-1 1 0,9-9 0,-10 8-7,1 0-1,-1 0 1,0-1-1,0 0 1,0 1-1,-1-1 0,0 0 1,0-1-1,0 1 1,0 0-1,-1 0 1,0-1-1,0 1 0,-1-1 1,1 1-1,-1-1 1,0 1-1,0-1 0,-1 1 1,-1-7-1,1 9-17,0 0-1,-1 0 1,1 0-1,-1 0 0,1 0 1,-1 0-1,0 0 1,0 1-1,0-1 0,0 0 1,-1 1-1,1 0 1,-1 0-1,0-1 1,1 2-1,-1-1 0,0 0 1,0 0-1,0 1 1,0 0-1,-1 0 0,1-1 1,0 2-1,0-1 1,-1 0-1,1 1 0,0 0 1,-1-1-1,1 1 1,-1 0-1,1 1 1,0-1-1,-1 1 0,-2 0 1,1 0-13,1 0 0,0 0 0,0 0 0,0 1-1,-1-1 1,2 1 0,-1 0 0,0 0 0,0 0 0,1 1 0,-1-1 0,1 1 0,-6 5 0,8-6 10,0-1-1,0 0 1,1 0 0,-1 1-1,0-1 1,1 1 0,-1-1-1,1 0 1,-1 1 0,1-1-1,0 1 1,0-1 0,-1 1 0,1-1-1,0 1 1,0 0 0,1-1-1,-1 1 1,0-1 0,0 1-1,1-1 1,-1 0 0,1 1-1,-1-1 1,1 1 0,0-1 0,-1 0-1,1 1 1,0-1 0,0 0-1,0 0 1,0 0 0,0 1-1,0-1 1,0 0 0,1-1-1,-1 1 1,0 0 0,0 0 0,1 0-1,-1-1 1,2 2 0,3 1 8,1 0-1,-1-1 1,1 0 0,-1 0 0,1 0 0,0 0 0,-1-1 0,1 0 0,0-1 0,0 0 0,0 0 0,0 0 0,0-1 0,0 0-1,-1 0 1,1 0 0,9-4 0,6-3 40,0 0-1,0-1 0,38-22 1,-41 20 4,0-1 1,-1 0 0,0-2 0,-1 0 0,0 0 0,-1-2-1,-1 0 1,-1-1 0,20-28 0,-33 43-27,0 0 1,1 0-1,-1 0 1,0-1 0,0 1-1,-1-1 1,1 1-1,0 0 1,-1-1-1,1 1 1,-1-1-1,0 1 1,0-1 0,0 0-1,0 1 1,-1-4-1,0 5-12,1-1 0,-1 1-1,1 0 1,-1 0 0,0 0-1,0 0 1,0 0 0,1 0-1,-1 0 1,0 0 0,0 0-1,0 0 1,-1 0 0,1 1-1,0-1 1,0 0 0,0 1-1,-1-1 1,1 1 0,0-1-1,0 1 1,-2-1 0,-1 1-21,-1-1 0,1 1 0,0 0-1,0 0 1,-1 1 0,1-1 0,0 1 0,0 0 0,0 0 0,-1 0 0,1 0 0,1 1 0,-1 0 0,0 0 0,0 0 0,1 0-1,-7 6 1,7-6 5,0 0 0,0 1 0,1-1 0,-1 1 0,1 0 0,0 0 0,0 0 0,0 0 0,0 0 0,0 0 0,1 0 0,-1 1-1,1-1 1,0 0 0,0 1 0,0-1 0,1 1 0,-1-1 0,1 8 0,0-6 2,1-1 0,0 1 0,1-1 0,-1 1 0,1-1 0,0 1 0,0-1 0,1 0 0,-1 0 1,1 0-1,-1 0 0,1-1 0,5 5 0,9 8-16,1-1 0,0-1 0,1 0 0,37 18 0,-49-28 20,0 0 1,-1 1 0,1-1 0,-1 1 0,0 1-1,0-1 1,0 1 0,-1 0 0,0 1-1,0-1 1,-1 1 0,0 0 0,0 0-1,0 0 1,-1 1 0,0-1 0,0 1 0,-1-1-1,0 1 1,-1 0 0,0 0 0,0 0-1,0 0 1,-1 9 0,0-15 6,-1 0 0,1 0 1,1 0-1,-1 0 0,0 0 0,0 0 0,1 0 0,-1 0 1,1 0-1,-1 0 0,1-1 0,0 1 0,0 0 1,0 0-1,0 0 0,0-1 0,0 1 0,1-1 1,-1 1-1,1-1 0,-1 1 0,1-1 0,-1 0 1,3 2-1,-1-2 0,0-1 1,1 1-1,-1-1 1,0 0-1,0 0 1,0 0 0,0 0-1,0 0 1,0-1-1,0 1 1,0-1-1,0 0 1,0 0 0,0 0-1,5-3 1,15-7 17,0-2 1,-1 0-1,-1-2 1,0 0-1,-1-2 1,0 0 0,-2-1-1,0 0 1,-1-2-1,-1 0 1,22-37-1,-35 53 7,-1 0 0,0 0 0,-1 0 1,1 0-1,-1 0 0,1 0 0,-1-1 0,0 1 0,-1-1 0,1 1 0,-1-9 0,0 12-16,0 0-1,0 1 1,-1-1 0,1 0-1,0 0 1,0 1 0,-1-1-1,1 0 1,0 0 0,-1 1-1,1-1 1,-1 0 0,1 1-1,-1-1 1,1 0 0,-1 1-1,0-1 1,1 1 0,-1-1-1,0 1 1,1-1 0,-1 1-1,0 0 1,-1-1 0,0 0-14,0 1-1,-1 0 1,1 0 0,0 0 0,0 0-1,-1 1 1,1-1 0,0 0-1,0 1 1,0 0 0,-1-1 0,1 1-1,-3 2 1,-2 0-16,1 1-1,0 0 1,0 1-1,0-1 1,0 1-1,0 0 1,1 1 0,0-1-1,0 1 1,1 0-1,0 0 1,0 1-1,-6 13 1,7-15 5,1 1 0,-1 0 1,1 0-1,1-1 0,-1 1 1,1 1-1,0-1 0,0 0 1,1 0-1,0 0 0,0 0 0,0 0 1,1 0-1,0 1 0,0-1 1,1 0-1,2 6 0,-4-11 15,0-1-1,0 1 1,1 0-1,-1-1 1,0 1-1,1 0 1,-1-1-1,0 1 1,1-1-1,-1 1 1,1-1-1,-1 1 1,1-1-1,-1 1 1,1-1-1,-1 1 1,1-1-1,-1 0 1,1 1-1,0-1 1,-1 0-1,1 0 1,0 1-1,-1-1 1,1 0-1,0 0 1,-1 0-1,1 0 1,0 0-1,-1 0 1,1 0-1,1 0 1,20-15 163,12-33 92,-33 46-266,8-15 16,-1 0 1,0-1-1,-1 0 1,-1 0-1,7-34 0,7-100 35,-14 88 37,-5 57-72,5-66-15,-6 67 16,0 1-1,0-1 0,-1 0 1,0 1-1,1-1 0,-2 1 1,1 0-1,-1-1 0,0 1 0,-3-7 1,3 14-46,0 0 1,1 0-1,-1 0 0,1 1 1,0-1-1,0 0 0,0 1 1,0-1-1,0 1 0,0 3 1,-9 60-75,2-15 103,2 1 0,1 91-1,5-131 12,1 0 0,0 0 0,1-1 0,0 1 0,1 0 0,0 0 0,1-1-1,0 0 1,1 0 0,0 0 0,1 0 0,0-1 0,0 0 0,1 0 0,1-1 0,0 0-1,12 12 1,-15-17-1,1 0 0,-1-1-1,1 0 1,-1 0-1,1 0 1,0 0 0,0-1-1,0 0 1,1-1 0,-1 1-1,0-1 1,1 0 0,9 0-1,-4-2 10,-1 0 0,1 0 0,0-1 0,-1 0 0,0-1 0,0-1 0,11-4 0,6-5 8,-1-1 0,-1-1 0,0-1 0,44-38 1,-51 39 3,0-2 0,-1 0 0,-2 0 0,1-2 0,-2 0 0,-1-1 0,18-32 0,-31 51-11,0-1 0,0 1 0,0-1 0,-1 0 0,1 1 0,-1-1 0,1 0 0,-1 0 0,0 1 1,1-1-1,-1 0 0,0 0 0,0 0 0,0 1 0,0-1 0,-1 0 0,0-3 0,1 4-11,-1 1 0,0-1-1,1 1 1,-1-1 0,1 0-1,-1 1 1,0-1 0,0 1-1,1 0 1,-1-1 0,0 1 0,0-1-1,1 1 1,-1 0 0,0 0-1,0 0 1,0-1 0,0 1-1,1 0 1,-1 0 0,0 0 0,0 0-1,0 0 1,0 0 0,-1 1-1,-3 0-17,0 0-1,0 0 1,0 1 0,1 0-1,-1 0 1,0 0-1,1 1 1,-1-1-1,1 1 1,-7 6-1,1 0 14,1 1 0,1 0 0,0 0-1,1 1 1,0 0 0,0 0 0,-8 20-1,13-27 5,0 1-1,1-1 0,-1 0 1,1 0-1,0 1 0,1-1 1,-1 1-1,1-1 0,-1 1 1,1-1-1,1 1 0,-1-1 1,1 1-1,0-1 0,0 1 1,0-1-1,0 0 0,1 1 1,-1-1-1,1 0 0,1 0 1,-1 0-1,0 0 0,1-1 1,5 7-1,-4-7 5,0-1-1,0 1 1,0-1-1,0 0 1,1 0 0,-1 0-1,1-1 1,-1 1-1,1-1 1,0 0 0,-1-1-1,1 1 1,0-1-1,-1 0 1,1 0 0,0 0-1,0-1 1,-1 1 0,1-1-1,0 0 1,-1-1-1,9-3 1,11-3-27,0-2 0,39-23 0,-28 10 0,-1-1 0,0-3 0,-2 0 1,46-52-1,-44 37 42,-32 39-3,1 0 0,-2 0-1,1 0 1,0 0 0,0 0-1,-1-1 1,0 1 0,0-1-1,0 1 1,0-1 0,0 1-1,0-7 1,-1 10-9,-1-1-1,1 1 1,0-1-1,-1 1 1,1-1-1,0 1 1,-1-1 0,1 1-1,-1-1 1,1 1-1,-1 0 1,1-1-1,-1 1 1,1 0-1,-1-1 1,0 1 0,1 0-1,-1 0 1,1 0-1,-1 0 1,1-1-1,-1 1 1,0 0 0,1 0-1,-1 0 1,0 0-1,1 0 1,-1 0-1,1 0 1,-1 1-1,0-1 1,1 0 0,-1 0-1,1 0 1,-1 1-1,1-1 1,-1 0-1,1 1 1,-1-1 0,1 0-1,-1 1 1,0 0-1,-26 14-28,14-5 16,1 0 0,-1 1-1,2 0 1,-1 1 0,-14 20 0,25-30 3,-1 0 1,0 0 0,1 0 0,0 1 0,-1-1 0,1 0 0,0 0 0,0 1 0,0-1 0,0 1 0,1-1 0,-1 1 0,1-1 0,-1 1 0,1 0 0,0-1 0,0 1 0,0-1 0,1 1 0,-1-1 0,0 1 0,1 0 0,0-1-1,-1 1 1,1-1 0,0 0 0,0 1 0,1-1 0,-1 0 0,0 0 0,1 1 0,-1-1 0,1 0 0,0-1 0,0 1 0,0 0 0,0 0 0,0-1 0,0 1 0,0-1 0,0 0 0,0 1 0,5 0 0,3 2-38,0 0 1,0-1-1,0-1 1,13 3-1,-14-4-9,-1 0 1,0 1-1,1 0 1,-1 1-1,0 0 0,15 7 1,-21-8 40,1 0 0,-1 0-1,0 0 1,0 1 0,0-1 0,0 0 0,0 1 0,-1-1 0,1 1 0,-1 0-1,1-1 1,-1 1 0,0 0 0,0 0 0,0 0 0,-1 0 0,1 0-1,-1 0 1,1 0 0,-1 0 0,0 0 0,0 0 0,0 0 0,-2 5-1,3 9-51,6-14 126,16-26 121,-18 17-181,16-16 22,3-4 9,0-1 0,-2-1 1,0 0-1,-3-2 0,19-34 1,-37 62-8,-1 0 0,1 0 1,0 0-1,-1 0 0,1 0 0,-1-1 0,0 1 1,0 0-1,1 0 0,-1 0 0,-1 0 0,1-1 1,-1-1-1,-4 2 330,-1 18-351,5-9-11,0 0 0,0 0 0,0 0 0,1 0 0,0 0 0,1 0 0,-1 0-1,1 0 1,1 0 0,-1 0 0,1 0 0,0-1 0,6 13 0,2-1 9,1 1 0,1-2 0,17 20 0,-13-16-16,-15-20 11,0 0-1,0 0 1,-1 0-1,1 0 1,0 0-1,0 0 1,-1 0-1,1 0 1,-1 0-1,1 1 1,-1-1-1,1 0 0,-1 0 1,0 1-1,0-1 1,1 0-1,-1 0 1,0 1-1,0-1 1,0 0-1,0 1 1,-1-1-1,1 0 1,0 0-1,0 1 1,-1-1-1,1 0 0,-1 0 1,0 2-1,-2-1-10,1 1 0,0-2 0,0 1 0,-1 0 0,1 0 0,-1-1 0,1 1 0,-1-1 0,0 0 0,1 0 0,-1 0 0,-4 1 0,-8 1-541,0 0 0,0-1 1,-1-1-1,-15 0 0,-1-5-3221,1-3-5346,29 7 8111,-18-5-8750</inkml:trace>
</inkml:ink>
</file>

<file path=ppt/ink/ink10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3:28.47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112 435 12971,'-19'-41'3982,"13"26"-2843,-1 1-1,0 0 0,0 0 0,-2 1 1,1 0-1,-14-15 0,25 99-843,14 20-247,-6-32 301,-2 0 0,2 68 0,-12-136-141,-1 1 0,0 0 0,0 0 0,0 1 0,-1-1 0,-1 0 0,-5-10 0,-9-23-168,9 9-19,1-1 0,2 0 0,1-1 0,1 1 0,2-41 0,2 52-44,2-1 1,0 1-1,2 0 0,0 0 0,2 0 1,0 0-1,1 1 0,18-35 1,-20 47-2,0 0 1,1 1 0,0-1 0,1 1-1,0 1 1,0-1 0,1 1 0,13-10-1,-17 14-92,-1 1-1,1 0 0,0 0 0,0 0 0,0 0 0,0 0 0,0 1 0,0 0 0,0 0 0,0 0 0,0 0 0,1 0 0,-1 1 0,0 0 0,1 0 0,-1 0 0,0 1 0,0-1 0,1 1 0,-1 0 0,0 0 0,8 4 0,-10-4-198,1 1 1,-1-1-1,0 1 0,0 0 0,0 0 0,0 0 0,0 0 0,0 0 0,-1 0 0,1 1 0,-1-1 0,1 1 1,-1-1-1,0 1 0,0-1 0,0 1 0,0 0 0,-1-1 0,1 1 0,-1 0 0,1 0 0,-1-1 0,0 5 0,0 3-2346,-1 1 0,0-1 0,0 0 0,-6 19 0,-2 5-1505</inkml:trace>
</inkml:ink>
</file>

<file path=ppt/ink/ink10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3:28.82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73 132 4689,'-25'2'6787,"20"-1"-5429,1 0-1,-1-1 0,0 1 0,0-1 0,1-1 1,-1 1-1,-9-2 0,16-7 1176,22-20-2553,-12 18-66,1 1 0,0 0 1,1 1-1,0 1 1,1 0-1,-1 1 0,1 1 1,1 0-1,-1 1 0,1 1 1,0 0-1,32-3 1,-35 6-1369,-1 1 0,1 0 0,-1 1 0,1 1 0,-1-1 0,14 5 0,5 4-9701</inkml:trace>
</inkml:ink>
</file>

<file path=ppt/ink/ink10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3:29.30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0 575 10850,'1'1'403,"-1"-1"0,1 0 0,-1 0 1,1 1-1,-1-1 0,1 0 0,-1 0 0,1 0 0,0 1 0,-1-1 0,1 0 0,-1 0 0,1 0 0,-1 0 0,1 0 0,0 0 0,-1-1 0,1 1 0,-1 0 0,1 0 0,-1 0 0,1 0 0,0-1 1,20-10 2587,10-14-2171,-23 18-559,-1 2-29,-1 0-1,0-1 1,0 0 0,0 0 0,0 0 0,-1-1 0,0 0-1,-1 1 1,1-2 0,5-13 0,-10 27-253,0-1 0,0 0 0,1 0-1,-1 0 1,2 0 0,-1 0 0,0 0 0,1 0 0,0 0 0,0-1 0,0 1 0,1 0 0,-1-1 0,1 0 0,5 7-1,-6-9 31,0 1 0,1 0 0,-1-1 0,0 1-1,1-1 1,-1 0 0,1 0 0,0 0 0,0 0-1,0 0 1,0-1 0,0 1 0,0-1 0,0 0-1,1 0 1,-1 0 0,0 0 0,1-1-1,-1 1 1,0-1 0,1 0 0,-1 0 0,0 0-1,1 0 1,-1-1 0,7-1 0,3-4 26,0 0 1,0-1 0,-1 0 0,0-1-1,0 0 1,-1-1 0,0 0-1,0-1 1,-1-1 0,0 1-1,15-23 1,-13 14 11,0 0-1,-1 0 0,0-2 1,-2 1-1,-1-1 1,11-41-1,-4-31 56,-15 86-81,1 1-1,-1-1 0,0 0 1,-1 1-1,1-1 1,-1 0-1,-1 1 0,1-1 1,-1 0-1,0 1 1,-6-10-1,8 15-22,0 0-1,-1 1 1,1-1-1,-1 0 1,1 1 0,-1-1-1,1 1 1,-1-1-1,0 0 1,1 1 0,-1-1-1,1 1 1,-1 0-1,0-1 1,0 1 0,1 0-1,-1-1 1,0 1-1,0 0 1,1 0 0,-1-1-1,0 1 1,0 0-1,0 0 1,1 0 0,-1 0-1,0 0 1,-1 1-1,-21 13-218,-10 33-56,32-47 280,-7 16-13,0 0 0,0 0 0,1 1 1,1-1-1,1 2 0,1-1 0,0 0 1,1 1-1,1 0 0,0 0 0,2 0 1,0 0-1,1 0 0,1-1 0,0 1 1,1 0-1,1-1 0,1 1 0,1-1 1,0-1-1,1 1 0,12 19 1,-17-32 6,1 0 1,0 0 0,0 0 0,0 0 0,0 0-1,1-1 1,-1 0 0,1 0 0,0 0 0,0 0 0,0 0-1,0-1 1,1 0 0,-1 1 0,1-2 0,-1 1-1,1-1 1,0 1 0,8 0 0,-6-2-3,0 0 1,0-1-1,-1 1 1,1-1 0,0-1-1,-1 1 1,1-1-1,-1-1 1,0 1-1,1-1 1,-1 0-1,0 0 1,-1-1-1,6-4 1,14-10-8,-2-2-1,0-1 1,-1 0 0,-1-2 0,-2 0 0,27-41-1,-32 43 32,-1-1 0,-1-1 0,-1-1 0,-1 1 0,-1-1-1,-2-1 1,0 0 0,4-30 0,-10 43 32,0 0 0,-1 0 0,-1 0 0,-3-21 1,4 30-45,0 1 1,0 0-1,0-1 1,-1 1-1,0 0 1,1-1-1,-1 1 1,0 0-1,0-1 1,0 1-1,0 0 1,0 0 0,-1 0-1,1 0 1,-1 0-1,1 0 1,-1 1-1,0-1 1,0 0-1,0 1 1,1-1-1,-2 1 1,1 0-1,0 0 1,0 0 0,0 0-1,0 0 1,-1 0-1,1 0 1,-4 0-1,4 2-12,0-1-1,-1 1 0,2 0 1,-1-1-1,0 1 1,0 0-1,0 1 0,0-1 1,0 0-1,1 0 1,-1 1-1,1-1 0,-1 1 1,1-1-1,-1 1 1,1 0-1,0 0 0,0-1 1,0 1-1,0 0 1,0 0-1,0 0 0,1 0 1,-1 0-1,0 3 1,-12 55-155,12-23 157,2 1-1,1 0 1,2-1 0,2 1-1,20 70 1,-16-66-16,-8-32 0,1-1-1,0 1 1,1 0 0,0-1-1,0 1 1,1-1 0,9 13-1,-13-20-62,1 0 0,0 0 0,0 0 0,-1 0 0,1 0 0,1 0 0,-1-1 0,0 1 0,0-1 0,0 1 0,1-1 0,-1 0 0,1 0 0,-1 0 0,1-1 0,-1 1 0,1 0 0,-1-1 0,1 0 0,0 1 0,-1-1 0,1 0 0,0 0 0,-1-1 0,1 1 0,0 0 0,-1-1 0,1 0 0,-1 0 0,1 1 0,-1-2 0,1 1 0,2-1 0,22-16-3620,-12 2-2011,0-5-6163</inkml:trace>
</inkml:ink>
</file>

<file path=ppt/ink/ink10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3:29.63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125 41 20388,'-26'-3'1345,"-1"-4"-881,-5-3 96,12 6 144,9-3-48,6 4-176,2 0-304,8 0-288,0 3-88,6 1-136,5 4-336,8 1-888,3 6-2529,4 2-7386</inkml:trace>
</inkml:ink>
</file>

<file path=ppt/ink/ink10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3:31.78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38 58 16003,'-5'-3'6931,"6"9"-5252,0-6-1663,-1 1 0,1 0-1,-1-1 1,1 1 0,0-1-1,-1 1 1,1-1 0,0 1 0,-1-1-1,1 1 1,0-1 0,0 0-1,-1 1 1,1-1 0,0 0 0,0 0-1,0 1 1,-1-1 0,1 0-1,0 0 1,0 0 0,0 0 0,-1 0-1,1 0 1,0 0 0,1-1-1,-1 1 40,0 0-1,0-1 1,0 1-1,0 0 1,0-1-1,0 1 1,0-1-1,0 1 1,0-1-1,0 1 1,0-1-1,-1 0 1,1 1-1,0-1 1,0 0-1,-1 1 1,1-1-1,0 0 1,-1 0-1,1 0 1,-1 0-1,1 0 1,-1 0-1,0 0 1,1 0-1,-1 0 1,0 0-1,0 0 1,0 0-1,1 0 1,-1 0-1,0 0 1,0 0-1,-1 0 1,1 0-1,0 0 1,0 0-1,0 0 1,-1 0-1,1 0 1,0 0-1,-1 0 1,0-1-1,0 0-34,0 0 0,0 0 0,-1 0-1,1 0 1,-1 0 0,1 0-1,-1 1 1,1-1 0,-1 1 0,0-1-1,0 1 1,1 0 0,-1-1 0,0 1-1,0 0 1,0 0 0,-1 0-1,1 1 1,-3-2 0,4 2-20,0 0 0,0-1 0,0 1 0,0 0 0,0 0 0,0-1 0,0 1 0,-1 0 0,1 0 0,0 0 0,0 0 0,0 1 0,0-1 0,0 0 0,0 0 0,0 1 0,0-1 1,0 0-1,0 1 0,0-1 0,0 1 0,0-1 0,0 1 0,1 0 0,-1-1 0,0 1 0,0 0 0,1 0 0,-1-1 0,0 1 0,1 0 0,-1 0 0,0 0 0,1 0 0,0 0 0,-1 0 0,1 0 0,-1 0 0,1 0 0,0 0 0,0 0 0,0 0 0,0 0 0,-1 0 0,1 0 0,1 0 0,-1 0 0,0 1 0,0-1 1,0 0-1,0 0 0,1 0 0,0 1 0,13 28-3208,5-7-9427</inkml:trace>
</inkml:ink>
</file>

<file path=ppt/ink/ink10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3:40.17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61 126 8,'3'-13'1863,"-3"-13"5416,0 25-6815,0-1-1,0 1 0,0 0 1,0 0-1,-1 0 0,1-1 1,0 1-1,0 0 0,-1 0 1,1 0-1,-1 0 1,1 0-1,-1 0 0,0 0 1,1 0-1,-1 0 0,0 0 1,1 0-1,-1 0 0,0 0 1,0 0-1,0 1 0,0-1 1,0 0-1,0 1 0,0-1 1,0 1-1,-2-2 359,-9 30-579,2-9-189,7-15-52,0 1 0,1 1 1,-1-1-1,1 0 1,0 0-1,0 1 0,0 0 1,1-1-1,0 1 1,-1 8-1,45-47 830,9-31-186,-48 59-545,-1 0 1,1 0 0,-1-1 0,0 0-1,0 1 1,-1-1 0,1 0-1,-1-1 1,-1 1 0,2-10 0,-3 16-79,-1-1 1,0 1 0,0 0-1,1 0 1,-1 0 0,0 0-1,0 0 1,1 0 0,-1 0-1,0 0 1,0 0 0,1 0 0,-1 0-1,0 0 1,0 1 0,1-1-1,-1 0 1,0 1 0,1-1-1,-1 0 1,0 1 0,1-1 0,-1 1-1,1-1 1,-1 1 0,0-1-1,0 2 1,-23 15-658,6 9-1793,12-6-6587</inkml:trace>
</inkml:ink>
</file>

<file path=ppt/ink/ink10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4:03.41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87 72 5777,'-16'-12'8522,"6"15"-3859,9 0-4567,0-1 0,1 1 1,-1 0-1,1-1 0,-1 1 1,1-1-1,0 1 0,0 0 0,0-1 1,0 1-1,1 0 0,0 2 1,-1-5-64,0-1 0,0 1 1,0 0-1,1-1 1,-1 1-1,0 0 0,0 0 1,0-1-1,1 1 0,-1 0 1,0 0-1,1-1 1,-1 1-1,0 0 0,1 0 1,-1 0-1,0-1 1,1 1-1,-1 0 0,0 0 1,1 0-1,-1 0 0,0 0 1,1 0-1,-1 0 1,0 0-1,1 0 0,-1 0 1,1 0-1,-1 0 1,0 0-1,1 0 0,-1 0 1,0 0-1,1 0 0,-1 0 1,0 1-1,1-1 1,-1 0-1,0 0 0,1 0 1,-1 1-1,0-1 1,1 0-1,-1 0 0,0 1 1,0-1-1,1 0 0,-1 0 1,0 1-1,0-1 1,0 0-1,0 1 0,1-1 1,-1 0-1,0 1 1,0-1-1,0 0 0,0 1 1,0-1-1,0 1 0,15-29 1810,-15 25-1776,1 1 0,0-1 0,-1 0 0,1 0 0,-1 0 0,0 0 0,0 0 0,0 0 0,0 0-1,-1 0 1,1 0 0,-1 1 0,0-1 0,0 0 0,0 0 0,0 1 0,0-1 0,0 0 0,-1 1 0,0-1-1,-1-2 1,1 4-58,0 0 0,0 0 0,1 0 0,-1 0-1,0 0 1,0 0 0,0 0 0,0 0 0,0 1 0,-1-1 0,1 1-1,0 0 1,0 0 0,0-1 0,0 1 0,-1 1 0,1-1-1,0 0 1,0 0 0,0 1 0,0-1 0,0 1 0,0 0-1,0 0 1,0 0 0,0 0 0,0 0 0,0 0 0,0 0-1,-1 2 1,2-3-22,0 1 0,0 0-1,0-1 1,0 1-1,0-1 1,1 1 0,-1 0-1,0 0 1,0 0 0,1-1-1,-1 1 1,1 0 0,-1 0-1,1 0 1,-1 0 0,1 0-1,-1 0 1,1 0 0,0 0-1,0 0 1,-1 0 0,1 0-1,0 0 1,0 0 0,0 0-1,0 0 1,0 0 0,0 0-1,1 0 1,-1 0 0,0 0-1,0 0 1,1 0 0,-1 0-1,1 0 1,-1 0 0,1 0-1,-1 0 1,1 0 0,-1 0-1,1 0 1,1 1 0,18 18-2719,0-3-5531,-14-13 3665,10 6-5100</inkml:trace>
</inkml:ink>
</file>

<file path=ppt/ink/ink10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4:03.91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123 448 8826,'-48'-110'13819,"45"110"-12655,1 11-1036,1 11-317,1 71 179,-5 227 146,-2-328 2126,-6-27-1753,-11-46-512,16 42 30,3-1 1,1 1 0,1-1 0,3 0 0,1 0-1,2 1 1,2-1 0,2 1 0,1 0 0,2 1-1,1 0 1,20-44 0,-27 73-52,0 2 1,1-1-1,0 0 0,0 1 0,1 0 1,-1 0-1,2 1 0,-1-1 0,1 1 0,-1 1 1,2-1-1,-1 1 0,9-4 0,-13 7-21,0 1 0,0 0 0,0 0 0,0 0 0,0 0 0,1 0 0,-1 1 0,0-1 0,1 1 0,-1 0 0,0 0 0,1 0 0,-1 1 0,0-1 0,1 1 0,-1 0 0,0-1 0,0 2 0,0-1 0,0 0 0,0 1 0,0-1 0,0 1 0,0 0-1,0 0 1,-1 0 0,1 0 0,-1 0 0,1 1 0,-1-1 0,0 1 0,0-1 0,0 1 0,0 0 0,-1 0 0,3 6 0,-1-4-599,-1 0 0,0 0 0,0 1 1,0-1-1,-1 1 0,2 7 0,0 19-6748,-3 0-4321</inkml:trace>
</inkml:ink>
</file>

<file path=ppt/ink/ink10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4:04.29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0 196 10554,'6'-5'7286,"7"-12"-5555,-6 6-1131,9-6-591,-1 1 0,2 1-1,0 0 1,1 1 0,1 1 0,0 1-1,0 0 1,2 1 0,-1 2 0,1 0 0,37-10-1,-35 18-2663,-9 6-2014,1 6-4770</inkml:trace>
</inkml:ink>
</file>

<file path=ppt/ink/ink10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4:04.68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0 590 6273,'19'-10'8940,"7"-23"-7082,-19 23-945,85-99 1512,-48 59-1073,49-73 1,-82 106-1073,-1 0-1,0-1 1,-1 0 0,-1-1 0,-1 0 0,-1 0 0,0 0-1,4-34 1,-9 51-262,-1 0-1,1 0 1,-1 0 0,0 0 0,0 0-1,0 1 1,0-1 0,0 0-1,0 0 1,-1 0 0,1 0-1,-1 0 1,1 1 0,-1-1-1,0 0 1,1 0 0,-1 1-1,0-1 1,0 0 0,0 1-1,0-1 1,-1 1 0,1-1-1,0 1 1,-1 0 0,1 0-1,0-1 1,-1 1 0,0 0-1,1 0 1,-1 1 0,0-1-1,1 0 1,-1 0 0,0 1-1,0-1 1,0 1 0,1 0-1,-1-1 1,0 1 0,0 0-1,0 0 1,0 0 0,0 0-1,0 1 1,-1-1 0,-8 1-55,1 1 1,0 0 0,0 1-1,0 0 1,0 0 0,1 1 0,-11 5-1,5 0 9,-1 1 0,2 0-1,-1 1 1,-13 13 0,22-19 11,1 0 1,0 1-1,0 0 1,0-1-1,1 2 1,0-1-1,0 0 1,1 1-1,0 0 1,0 0-1,0 0 1,-2 11-1,4-14 15,1-1-1,0 1 0,0 0 1,0 0-1,1-1 1,-1 1-1,1 0 0,0 0 1,0-1-1,0 1 1,0-1-1,1 1 0,-1-1 1,1 0-1,0 1 1,0-1-1,0 0 0,1 0 1,-1 0-1,1-1 1,-1 1-1,1-1 0,0 1 1,0-1-1,0 0 1,0 0-1,1 0 1,-1 0-1,1-1 0,-1 1 1,1-1-1,4 1 1,7 3 7,0-1 1,1-1-1,-1 0 1,1-1-1,0-1 1,19 0 0,-4-4 0,-24 2-6,0 0-1,0 0 1,0 1 0,0 0 0,0 0 0,0 0 0,0 1 0,11 3 0,-17-3-14,0-1 1,0 1 0,0 0-1,0 0 1,0 0 0,-1 0-1,1 0 1,0 0 0,0 0-1,-1 0 1,1 0 0,-1 1-1,1-1 1,-1 0 0,0 0-1,1 0 1,-1 1 0,0-1-1,0 0 1,0 0 0,0 1-1,0-1 1,0 0 0,0 0-1,0 1 1,0-1 0,-1 0-1,0 2 1,-12 41-194,11-37 179,-5 12-24,1-4 35,1-1-1,0 1 1,1 1-1,-3 23 1,7-37 20,0 0 1,0 0-1,0 0 0,0 0 1,0 0-1,0 0 0,1 0 0,-1-1 1,1 1-1,-1 0 0,1 0 1,0 0-1,-1 0 0,1-1 1,0 1-1,0 0 0,1-1 1,0 3-1,0-3 5,0 0 0,0 0 1,0 0-1,0 0 0,0-1 0,0 1 0,1 0 0,-1-1 0,0 0 1,0 1-1,0-1 0,1 0 0,-1 0 0,0 0 0,0 0 0,0-1 0,1 1 1,-1 0-1,0-1 0,2-1 0,7-1 38,-1-1 1,0 0-1,0 0 1,0-1-1,0-1 1,-1 0-1,0 0 0,16-15 1,5-8 108,27-33 1,-37 39-57,-9 11 37,-1 1 1,-1-1-1,0-1 0,-1 0 0,-1 0 1,13-28-1,-21 44 83,-1 1-249,0 0 0,1 0 1,-1 0-1,1 0 0,0 1 1,1-1-1,-1 5 0,1 1 38,1 0 0,0 0 0,1 0 0,0 0 1,0 0-1,1 0 0,0-1 0,1 1 0,0-1 0,1 0 0,0 0 0,0 0 0,1-1 0,9 12 0,-11-16-28,-1 0 0,1-1 0,-1 0-1,1 0 1,0 0 0,1 0 0,-1-1-1,0 1 1,1-1 0,-1 0 0,1 0-1,0-1 1,-1 0 0,1 1 0,0-1-1,0-1 1,0 1 0,0-1 0,0 0-1,0 0 1,0-1 0,0 1 0,-1-1-1,1 0 1,0 0 0,0-1 0,0 1-1,-1-1 1,1 0 0,-1 0 0,5-4-1,0 0-595,0 0-1,0 0 0,-1-1 0,0 0 0,-1 0 1,10-12-1,15-29-10706,-20 19 487</inkml:trace>
</inkml:ink>
</file>

<file path=ppt/ink/ink10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4:05.01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33 71 14883,'-6'-5'2745,"-4"-3"-553,3-1-319,-1 2-385,7 1-320,1-1-336,0-1-288,0 4-239,3-1-153,2 0-120,0 2-80,-2-1-48,5 4-72,0 0-177,2 5-663,-1 2-1560,-2 4-4658,-1 7-5825</inkml:trace>
</inkml:ink>
</file>

<file path=ppt/ink/ink10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4:41.60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1 786 2881,'11'-10'7385,"3"-8"-4024,-1 2-2017,47-38 854,-32 30-1045,34-36 0,-56 53-865,1-1 0,-1 0 0,-1 0 0,1-1 0,-2 1 0,1-1-1,-1 0 1,0-1 0,4-16 0,-7 24-235,-1 0 0,1 0-1,-1 0 1,0-1 0,0 1 0,0 0 0,0 0-1,0-1 1,0 1 0,-1 0 0,1 0-1,-1 0 1,1 0 0,-1 0 0,0-1 0,0 1-1,0 0 1,0 1 0,0-1 0,0 0 0,-1 0-1,1 0 1,-1 1 0,1-1 0,-1 1-1,1-1 1,-1 1 0,0-1 0,0 1 0,0 0-1,0 0 1,-3-1 0,2 1-57,0 0 1,0 0-1,-1 0 1,1 1-1,0-1 0,-1 1 1,1 0-1,0 0 1,-1 0-1,1 1 1,0-1-1,-1 1 0,1 0 1,0-1-1,0 2 1,0-1-1,0 0 0,0 1 1,0-1-1,0 1 1,-3 2-1,-4 5-11,2 0 1,-1 0-1,1 1 0,0 0 0,1 0 0,0 1 1,1 0-1,0 0 0,1 0 0,0 1 0,1 0 1,0 0-1,1 0 0,-2 15 0,4-21 18,0 1-1,0 0 1,1-1-1,0 1 0,1 0 1,0 0-1,0-1 1,0 1-1,1-1 1,-1 1-1,2-1 1,3 9-1,-4-11 13,1 0 1,0 1-1,0-1 0,1-1 0,-1 1 1,1 0-1,0-1 0,0 0 0,0 1 0,0-2 1,1 1-1,-1 0 0,1-1 0,-1 0 0,1 0 1,0 0-1,10 1 0,-6-1 28,-1-1 0,1-1 0,0 0 0,0 0 0,0 0 0,0-1-1,0-1 1,0 0 0,0 0 0,-1 0 0,1-1 0,-1-1 0,0 1 0,0-1 0,0-1 0,13-8-1,3-5 82,0-1-1,-1-1 1,33-37-1,-38 44-285,-7 18-30,3 34-156,-14-36 350,0-1-1,0 1 0,1 0 1,-1 0-1,1-1 0,0 1 1,0 0-1,0-1 1,0 1-1,0-1 0,1 1 1,-1-1-1,1 0 0,-1 1 1,1-1-1,0 0 0,4 3 1,-2-6 45,0-1 0,0 1 0,1-1 0,-1 0 0,0 0 0,0 0 0,-1-1 0,1 1 1,-1-1-1,1 0 0,-1 0 0,0 0 0,4-4 0,0 0-30,21-21 41,-22 21-60,-1 0-1,1 1 0,0 0 1,0 1-1,1-1 1,0 1-1,0 0 1,0 1-1,0 0 1,1 0-1,10-4 1,-16 8-19,-1 1 0,0-1 1,1 0-1,-1 1 0,0-1 1,0 1-1,1-1 0,-1 1 1,0 0-1,0 0 0,0-1 1,0 1-1,0 0 0,0 0 1,0 0-1,0 0 0,0 0 1,0 0-1,-1 0 0,1 1 1,0-1-1,-1 0 0,2 2 1,14 37-91,-12-29 80,-3-8 41,1 0-1,-1 0 0,1-1 1,-1 1-1,1 0 0,0-1 0,0 0 1,0 1-1,0-1 0,0 0 1,1 0-1,-1 0 0,1 0 1,-1 0-1,1-1 0,0 1 1,0-1-1,-1 0 0,6 2 1,-1-2 10,-1 0 1,0 0 0,0 0 0,1-1 0,-1 0 0,0-1 0,1 1 0,-1-1-1,8-2 1,6-3 38,1-1-1,-2-1 0,1 0 1,32-20-1,-50 26-52,17-9 83,0-2 0,18-15 1,-33 25-54,0 0 0,-1 0 0,0 0 0,1-1 0,-1 1 0,-1-1 0,1 0 0,0 0 0,-1 0 0,0 0 0,0 0 0,0 0 0,0-1 0,-1 1 0,0-1 0,2-8 0,-4 12-35,1 0-1,0 0 1,-1 0 0,1 0 0,-1 0 0,1 0 0,-1 0 0,1 0 0,-1 1 0,0-1 0,1 0 0,-1 0 0,0 1 0,0-1 0,0 0-1,1 1 1,-1-1 0,0 0 0,0 1 0,0 0 0,0-1 0,0 1 0,0-1 0,0 1 0,0 0 0,0 0 0,0 0 0,0 0 0,0 0 0,0 0-1,0 0 1,0 0 0,0 0 0,-1 0 0,0 1 0,-38 4-240,26-1 194,1 0 0,0 2-1,0-1 1,0 1 0,1 1-1,-13 9 1,22-14 33,0 0 0,0 0 1,0 0-1,0 0 0,1 1 0,-1-1 0,1 1 1,-1 0-1,1 0 0,0-1 0,0 2 1,0-1-1,1 0 0,-1 0 0,1 0 0,-1 1 1,1-1-1,0 1 0,1-1 0,-1 1 1,1 0-1,-1-1 0,1 1 0,0-1 1,0 1-1,1 0 0,-1-1 0,2 5 0,-2-6 9,1-1 0,-1 1-1,1-1 1,0 1-1,-1-1 1,1 1 0,0-1-1,0 0 1,0 1-1,0-1 1,0 0-1,0 0 1,1 0 0,-1 0-1,0 0 1,1 0-1,-1 0 1,0 0-1,1-1 1,-1 1 0,1 0-1,2 0 1,0 0 10,-1-1 1,1 0-1,-1 0 1,1 0-1,-1 0 0,1 0 1,-1-1-1,1 0 1,-1 0-1,4-1 0,3-1 24,-1-1 0,1-1 0,-1 1 0,0-2 0,-1 1-1,12-10 1,-12 7 16,0-1 0,0 0-1,-1 0 1,0 0 0,-1-1 0,0 0-1,-1 0 1,0-1 0,0 0 0,5-20-1,-1-8 137,8-73-1,-10 61-150,-5 39-5,9-96 92,-10 96-55,-1 0 0,0 0-1,-1 0 1,-1-1 0,0 1-1,-5-18 1,7 29-61,-1 1 1,1-1-1,0 0 0,0 1 1,0-1-1,0 1 1,0-1-1,-1 1 0,1-1 1,0 1-1,0-1 0,-1 1 1,1-1-1,0 1 0,-1-1 1,1 1-1,-1-1 0,1 1 1,0-1-1,-1 1 0,1 0 1,-1-1-1,1 1 0,-1 0 1,1 0-1,-1-1 0,0 1 1,1 0-1,-1 0 0,1 0 1,-1 0-1,1-1 1,-1 1-1,0 0 0,1 0 1,-1 0-1,1 0 0,-1 1 1,0-1-1,1 0 0,-1 0 1,1 0-1,-1 0 0,1 0 1,-1 1-1,0-1 0,1 0 1,-1 1-1,1-1 0,-1 0 1,1 1-1,0-1 0,-1 1 1,1-1-1,-1 0 0,1 1 1,0-1-1,-1 2 1,-18 30-165,12-8 166,2 1 0,0 0-1,2 0 1,1 0 0,2 50-1,4-22-12,19 95-1,-20-137 16,0 1 1,0-1-1,1 1 0,0-1 1,1 0-1,0-1 0,1 1 1,14 18-1,-17-25-5,0-1 1,0 0-1,1 1 1,0-1-1,-1 0 1,1-1-1,0 1 0,0-1 1,1 0-1,-1 0 1,0 0-1,1 0 1,-1-1-1,1 1 1,-1-1-1,1-1 0,0 1 1,-1-1-1,1 1 1,0-1-1,0-1 1,-1 1-1,1-1 1,0 1-1,5-3 1,6-2 6,-1-1 0,0 0 0,0-1 0,0 0 0,-1-2 0,0 1 0,-1-2 0,0 0 0,17-17 0,-7 5 16,-2-2 0,0 0 0,33-53 0,-47 63-10,0-1-1,-1 1 1,0-1-1,-2 0 1,1-1 0,-2 1-1,0-1 1,-1 0-1,0 1 1,-2-1-1,0 0 1,0 0-1,-2 0 1,0 0 0,0 1-1,-2-1 1,0 1-1,-1-1 1,0 1-1,-1 1 1,-1-1-1,-10-16 1,15 28-22,1 1 1,-1 0-1,0-1 1,1 1-1,-1 0 1,0 1-1,0-1 1,0 0-1,-1 0 0,-1-1 1,3 3-3,0 0-1,1 0 1,-1 0-1,0 0 1,1 0 0,-1 0-1,0 0 1,1 0 0,-1 0-1,0 0 1,1 0 0,-1 0-1,1 1 1,-1-1-1,0 0 1,1 1 0,-1-1-1,1 0 1,-1 1 0,0-1-1,1 0 1,-1 1-1,1-1 1,0 1 0,-1-1-1,1 1 1,-1-1 0,1 1-1,0-1 1,-1 1 0,1 0-1,0-1 1,-1 1-1,1-1 1,0 1 0,0 0-1,0-1 1,0 1 0,0 0-1,0-1 1,0 1 0,0 0-1,0 0 1,-13 66-24,4 1 1,2-1-1,3 1 1,7 86-1,-3-134 35,1 0-1,1-1 1,0 1 0,2-1-1,0 1 1,11 29-1,-12-44 2,-1 1 0,1-1-1,0 0 1,1 0 0,-1 0-1,1 0 1,0 0 0,0-1-1,1 0 1,-1 0-1,1 0 1,0 0 0,0-1-1,0 0 1,1 0 0,-1 0-1,1-1 1,-1 1 0,1-1-1,0-1 1,0 1 0,0-1-1,0 0 1,0 0-1,8-1 1,1 0 17,-1-1-1,1 0 1,-1-1-1,0-1 1,0 0-1,0 0 1,0-2-1,0 0 1,-1 0 0,0-2-1,0 1 1,-1-2-1,0 1 1,0-2-1,0 0 1,-1 0-1,-1-1 1,0 0-1,15-19 1,-21 28-217,-3 10 26,-1-5 162,0-1-1,0 0 1,0 1-1,1-1 1,0 0-1,-1 1 1,1-1-1,0 0 1,1 0 0,-1 1-1,1-1 1,-1 0-1,3 3 1,-2-4 14,-1-1 0,1 1 0,0-1 1,-1 1-1,1-1 0,0 0 0,0 0 1,0 0-1,0 0 0,-1 0 0,2 0 1,-1 0-1,0-1 0,0 1 0,0-1 0,0 1 1,0-1-1,0 0 0,1 0 0,-1 0 1,3 0-1,0-1 13,-1-1-1,1 1 1,0-1-1,-1 1 1,0-1 0,1-1-1,-1 1 1,0 0 0,6-6-1,1-1 28,0-1-1,-1 0 0,0-1 1,-1 0-1,15-23 0,11-24 119,-34 57-143,-3 4-57,0-1 0,1 0 0,-1 1 0,1 0-1,0-1 1,0 1 0,0 0 0,0-1 0,0 1 0,0 0 0,1 0 0,-1 3 0,1-5 26,-15 104-17,-2 194 1,-1 16 16,15-282 30,-2 0 0,-1-1 0,-2 0 0,-18 51-1,21-73 2,0 0 0,0 0 0,-1 0 0,0-1 1,-1 0-1,0 0 0,0-1 0,-1 0 0,0 0 0,0-1 0,-1 0 0,0 0 0,0-1 0,0 0 0,-1-1 0,0 0 0,-16 6 0,17-8 34,0 0 0,0 0 0,0-1 0,-1 0 0,1-1 0,-1 0 0,1 0 0,-1-1 0,0-1 0,-12-1 0,17 1-23,1 0 0,0-1 1,0 1-1,0-1 0,0 0 0,0 0 0,0 0 0,0 0 0,1-1 0,-1 0 0,1 1 1,0-1-1,0-1 0,0 1 0,0 0 0,0-1 0,1 1 0,-1-1 0,1 0 1,0 0-1,0 0 0,1 0 0,-1 0 0,-1-6 0,1-4-1,0 0-1,0 0 1,1 0 0,1 0-1,1 0 1,0 0-1,0 1 1,1-1 0,1 0-1,1 1 1,0-1-1,0 1 1,12-22 0,6-10-41,2 2 0,44-60 0,3 8-122,3 4 0,169-159 0,-231 239 192,-2 3-357,-9 16-194,-2 5 267,1-11 229,0 1 0,0-1 1,1 0-1,-1 0 0,1 1 1,-1-1-1,1 0 0,-1 0 1,1 0-1,0 0 0,2 3 1,-3-5-59,0 1 0,1-1 0,-1 1 0,1-1 0,-1 1 0,1-1 0,-1 0 0,1 1 1,0-1-1,-1 0 0,1 0 0,-1 1 0,1-1 0,0 0 0,-1 0 0,1 0 1,0 0-1,-1 1 0,1-1 0,0 0 0,-1 0 0,1 0 0,-1-1 0,1 1 1,0 0-1,-1 0 0,1 0 0,0 0 0,-1-1 0,1 1 0,-1 0 0,1 0 0,0-1 1,-1 1-1,1-1 0,-1 1 0,1 0 0,-1-1 0,1 1 0,-1-1 0,1 0 1,6-15-6502</inkml:trace>
</inkml:ink>
</file>

<file path=ppt/ink/ink10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4:44.36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25 579 1128,'-1'1'626,"0"0"-1,0 0 0,0-1 0,0 1 1,0-1-1,-1 1 0,1-1 1,0 0-1,0 1 0,0-1 1,0 0-1,0 0 0,-1 0 1,1 0-1,0 0 0,0 0 0,0 0 1,-2 0-1,2-9 6544,5-1-6262,26-39 314,53-66 1,0 0-470,40-101 632,-90 154-757,-32 53 67,-14 16-540,-14 16-366,22-17 203,1 0-1,-1 0 1,1 0 0,0 0-1,0 1 1,0 0-1,1 0 1,0 0 0,1 0-1,0 0 1,0 1 0,0-1-1,1 1 1,0-1-1,0 1 1,1-1 0,0 1-1,0 0 1,1-1 0,0 1-1,1-1 1,-1 1-1,1-1 1,1 0 0,-1 0-1,1 0 1,0 0-1,1 0 1,0 0 0,5 6-1,-1-3 10,0 1 0,0 0 0,-2 1 0,1 0 0,8 22 0,-14-31-4,0 0-1,0 0 0,-1 0 1,1 0-1,0 0 0,-1 0 1,0 0-1,0 1 0,0-1 1,0 0-1,0 0 0,-1 0 1,0 0-1,1 0 0,-1 0 1,0 0-1,0 0 0,-1 0 1,1 0-1,-1 0 0,1-1 1,-1 1-1,0 0 0,0-1 1,0 0-1,0 1 0,0-1 1,-1 0-1,-4 3 0,0 0 27,0-1-1,0 0 1,-1-1-1,1 0 1,-10 3-1,15-5-214,0-1 0,-1 1-1,1 0 1,-1-1 0,0 0-1,1 1 1,-1-1-1,1 0 1,-1 0 0,1 0-1,-1-1 1,0 1 0,1-1-1,-1 1 1,1-1 0,-1 0-1,1 0 1,0 0 0,-5-3-1,4-1-3985</inkml:trace>
</inkml:ink>
</file>

<file path=ppt/ink/ink10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4:45.33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5 288 11578,'0'0'222,"-1"-1"-1,1 1 1,0 0-1,-1 0 1,1-1-1,0 1 1,0 0-1,-1 0 1,1-1-1,0 1 1,0 0-1,-1-1 1,1 1-1,0 0 1,0-1-1,0 1 1,0-1-1,-1 1 1,1 0-1,0-1 1,0 1-1,0 0 1,0-1-1,0 1 1,0-1-1,0 1 1,0 0-1,0-1 1,0 1-1,0-1 1,0 1-1,1 0 1,-1-1-1,0 0 1,14-14 2724,36-15-3334,-32 20 1129,44-37-72,-57 43-570,0 0 0,-1-1 1,1 1-1,-1-1 0,-1-1 1,1 1-1,0 0 0,-1-1 1,5-11-1,-8 16-81,0 1 0,0 0 0,0 0 1,0 0-1,0-1 0,0 1 0,0 0 0,0 0 1,0 0-1,0-1 0,0 1 0,0 0 0,0 0 0,0 0 1,0-1-1,0 1 0,0 0 0,0 0 0,-1 0 1,1-1-1,0 1 0,0 0 0,0 0 0,0 0 0,0 0 1,0-1-1,0 1 0,-1 0 0,1 0 0,0 0 1,0 0-1,0 0 0,0 0 0,-1 0 0,1-1 1,0 1-1,0 0 0,0 0 0,-1 0 0,1 0 0,0 0 1,0 0-1,0 0 0,-1 0 0,1 0 0,-16 2 187,-12 8-262,16-3 45,-1 1-1,1 0 1,1 1-1,-1 1 1,2 0 0,-1 0-1,1 1 1,-12 17-1,20-25 13,-1 0 0,1 1 0,0-1 0,0 1 0,0-1 0,1 1 0,-1 0 0,1 0 1,0-1-1,0 1 0,0 0 0,0 0 0,1 0 0,-1 0 0,1 0 0,0 0 0,0 0 0,1 1 0,-1-1 0,1-1 0,0 1 0,0 0 0,0 0 0,1 0 0,-1 0 0,1-1 0,0 1 0,0-1 0,0 1 0,1-1 0,-1 0 0,1 0 0,0 0 0,-1 0 0,5 3 0,0-2 7,0 0-1,0 0 1,0 0-1,1-1 0,0 0 1,-1 0-1,1-1 1,0 0-1,0-1 0,1 1 1,-1-2-1,0 1 1,0-1-1,0 0 1,1-1-1,-1 0 0,10-2 1,9-2 17,-1-2-1,0 0 1,48-22 0,-47 15-1,-2-1 0,1-1 0,-2-1 0,0-1 0,-1-1 0,-1-2-1,-1 0 1,0-1 0,-2-1 0,28-42 0,-45 61-3,0 1 0,0 0 0,0-1 0,-1 1-1,1-1 1,-1 1 0,0-1 0,0 1 0,0-1 0,0 0-1,-1 0 1,0 0 0,1 1 0,-2-6 0,1 8-13,0 0 1,0 0 0,-1 0-1,1 0 1,-1 0-1,1 0 1,-1 0 0,1 0-1,-1 0 1,1 0-1,-1 0 1,0 0-1,0 1 1,1-1 0,-1 0-1,0 1 1,0-1-1,0 0 1,0 1 0,-1-1-1,0 0-11,-1 0 0,1 0-1,-1 1 1,1 0 0,-1-1 0,1 1-1,-1 0 1,1 0 0,-1 0-1,1 0 1,-1 1 0,-2 0 0,-9 2-1,1 1 1,0 0 0,0 1-1,-23 12 1,32-15 4,0 0 0,1 0 1,-1 0-1,0 1 0,1-1 0,0 1 0,-1 0 0,1 0 0,0 0 1,0 0-1,1 0 0,-1 1 0,1-1 0,0 1 0,-1 0 0,2 0 0,-1-1 1,0 1-1,-1 7 0,3-9 1,0 0-1,0 0 1,1 1 0,-1-1 0,1 0 0,-1 0-1,1 0 1,0 0 0,0 0 0,0 1 0,0-2-1,0 1 1,0 0 0,0 0 0,1 0 0,-1 0-1,1-1 1,-1 1 0,1-1 0,-1 1 0,1-1-1,0 0 1,0 1 0,0-1 0,0 0 0,0 0-1,4 1 1,8 3 7,-1-1 0,1 0 0,20 2 0,-4 0-5,-27-5-8,-1-1 0,1 1 0,-1 0 0,1 0 0,-1 0-1,1 0 1,-1 0 0,0 0 0,0 1 0,1-1 0,-1 1 0,0 0-1,0 0 1,-1-1 0,1 1 0,0 0 0,-1 0 0,1 1 0,-1-1-1,1 0 1,-1 0 0,0 1 0,0-1 0,1 5 0,-1 0-16,-1 1 0,0-1 0,0 1 0,0 0 1,-1-1-1,-3 15 0,-1 8 54,4-28-33,1-1 0,0 1-1,0 0 1,0-1 0,0 1 0,0 0 0,0-1-1,1 1 1,-1 0 0,0-1 0,1 1 0,0-1 0,-1 1-1,1 0 1,0-1 0,0 0 0,-1 1 0,1-1 0,0 1-1,1-1 1,-1 0 0,0 0 0,2 2 0,0-1-2,0 0 1,0-1-1,0 1 1,1-1-1,-1 1 1,1-1-1,-1 0 0,1 0 1,0-1-1,4 1 1,6 0-15,1-1 0,-1 0 0,0-1 0,21-5-1,-22 4 7,-1-1-1,1 0 0,-1-1 0,0 0 0,-1-1 0,1-1 0,19-11 0,-25 12 27,0-1 0,0 1 1,0-1-1,0 0 0,-1 0 0,0-1 0,-1 0 0,1 1 0,-1-2 1,-1 1-1,1 0 0,-1-1 0,2-8 0,0 0 96,0 0 0,-2 0 0,0-1 0,0 1 0,-1-25 0,1 59-155,1 0-1,1 1 0,0-2 1,1 1-1,1-1 0,13 23 0,-1 3-12,-14-33 62,-1 0 1,1-1 0,1 0 0,0 0 0,0-1-1,0 1 1,1-1 0,1-1 0,10 10 0,-17-17 10,1 1 0,-1-1 1,0 0-1,0 0 1,0 0-1,1 0 0,-1 0 1,0 0-1,0 0 0,1 0 1,-1-1-1,0 1 1,0 0-1,0-1 0,0 1 1,1-1-1,-1 1 0,0-1 1,0 1-1,0-1 1,0 0-1,0 0 0,0 0 1,-1 1-1,1-1 0,0 0 1,0 0-1,-1 0 1,1 0-1,0 0 0,-1 0 1,2-3-1,22-38 247,-10 12-212,4-9 4,31-47 0,-43 76-46,1 0 0,0 1 1,0 0-1,1 1 0,0-1 1,1 2-1,-1-1 0,2 1 1,18-11-1,3 9 11,-30 9-24,0 0 0,0 0 0,0 0 0,0 0 0,0 0 0,0 1 0,0-1 0,0 0 0,0 0 0,0 0 0,-1 1 0,1-1 0,0 1 0,0-1 0,0 0 0,0 1 0,-1 0 0,1-1 0,0 1 0,0-1 0,-1 1 0,1 0 0,0 0 0,-1-1 0,1 1 0,-1 0 0,1 1 0,6 18-38,-2 1 0,5 34 0,-8-38 54,1 0 0,0-1 0,1 1 0,1-1 0,8 17 0,-12-32-33,0 1 0,0 0 1,0 0-1,0 0 0,0 0 1,1-1-1,-1 1 0,1-1 0,-1 1 1,1-1-1,0 1 0,-1-1 1,1 0-1,0 0 0,0 0 0,0 0 1,0 0-1,0 0 0,0-1 1,0 1-1,0 0 0,0-1 0,0 0 1,0 1-1,4-1 0,12-5-3546,-1-7-4957</inkml:trace>
</inkml:ink>
</file>

<file path=ppt/ink/ink10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4:45.69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32 57 18676,'-4'-7'1408,"1"-1"-239,-5-3-1,5 3-128,-2 2-208,0 1-232,4 2-352,-1-1-168,4 1-144,-1 1-128,4 4-72,0 3-136,3 1-336,0 4-784,5 6-1777,1 0-3456,1 5-5234</inkml:trace>
</inkml:ink>
</file>

<file path=ppt/ink/ink10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4:46.07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185 91 14995,'0'-2'334,"-1"0"0,1 0 0,-1 0 0,0 0 0,0 0 0,0 0 0,0 0 0,0 0 0,0 0 0,0 0 0,-1 1 0,1-1 0,-1 1 0,1-1 0,-1 1 0,1-1 0,-1 1 0,0 0 0,-2-1 0,1 1-113,0 0 0,0 0 0,0 0 1,0 1-1,1-1 0,-1 1 0,0 0 0,0 0 0,0 0 1,0 0-1,0 0 0,-5 2 0,2-1-144,0 1 0,0 0 1,0 1-1,0-1 0,1 1 0,-1 0 0,1 0 1,-1 1-1,1 0 0,0 0 0,1 0 0,-7 6 0,6-1-76,0 1 0,0-1 0,0 1 0,1 0 0,1 1 0,0-1 0,0 0 0,1 1 0,0 0 0,1-1 0,0 1 0,1 0 0,0 0 0,1 0 0,0-1 0,1 1 0,0 0 0,0-1 0,1 1 0,1-1 0,0 0 0,7 15 0,-9-22-6,1 0 0,-1-1 1,1 1-1,-1 0 0,1-1 0,0 0 0,0 1 0,0-1 0,0 0 0,1-1 1,-1 1-1,0-1 0,1 1 0,-1-1 0,1 0 0,-1 0 0,1 0 1,0-1-1,-1 1 0,1-1 0,0 0 0,-1 0 0,1 0 0,0-1 1,0 1-1,-1-1 0,1 0 0,-1 0 0,5-2 0,13-4 29,-1 0 0,0-2 0,31-18 0,-43 23-13,34-21 77,-1-1 0,60-51-1,-78 56 3,0 0 1,-2-2-1,0 0 0,-2-1 0,20-31 1,-38 54-85,-1 1 1,1-1 0,-1 1 0,1-1-1,-1 1 1,1-1 0,-1 1 0,0-1 0,1 0-1,-1 1 1,0-1 0,1 0 0,-1 1-1,0-1 1,0 0 0,0 0 0,0 1 0,1-1-1,-1 0 1,0 1 0,0-1 0,0 0-1,-1 0 1,1 1 0,0-1 0,0 0 0,0 1-1,0-1 1,-1 0 0,1 1 0,0-1-1,-1 0 1,1 1 0,0-1 0,-1 0-1,1 1 1,-1-1 0,1 1 0,-1-1 0,1 1-1,-1-1 1,0 1 0,1 0 0,-1-1-1,1 1 1,-1 0 0,0-1 0,1 1 0,-1 0-1,0 0 1,1-1 0,-1 1 0,0 0-1,0 0 1,1 0 0,-2 0 0,-2 0 26,-1 0 1,1 0-1,0 0 1,-1 1 0,1-1-1,0 1 1,0 0-1,-6 2 1,4 0-33,1 1 0,-1-1 0,1 1-1,0 0 1,1 0 0,-1 0 0,1 0 0,-1 1 0,1 0 0,1 0 0,-1 0 0,1 1 0,0-1 0,0 1 0,0-1 0,1 1 0,0 0-1,0 0 1,0 0 0,1 0 0,0 1 0,0 7 0,0-5-2,0 0 1,1 0-1,0 0 0,1 1 1,0-1-1,0 0 0,1 0 0,0 0 1,1 0-1,0 0 0,0-1 1,1 1-1,0-1 0,9 14 0,-10-19-50,0 0 0,1 0-1,0 0 1,-1-1 0,1 1-1,0-1 1,0 0 0,1 0-1,-1 0 1,0 0 0,1-1-1,-1 0 1,1 0 0,-1 0-1,1 0 1,-1-1 0,1 0-1,9 0 1,37-5-2270,-7-4-3484,-16 1-3012</inkml:trace>
</inkml:ink>
</file>

<file path=ppt/ink/ink10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5:00.01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87 10466,'4'4'7168,"4"1"-3405,-7-5-3681,1 1 1,-1-1 0,1 1-1,0-1 1,-1 1-1,1-1 1,0 0 0,-1 0-1,1 0 1,0 0-1,-1 0 1,1 0 0,0 0-1,-1-1 1,1 1-1,0-1 1,-1 1-1,1-1 1,-1 1 0,1-1-1,-1 0 1,1 0-1,-1 0 1,1 0 0,-1 0-1,0 0 1,0 0-1,1 0 1,-1-1 0,0 1-1,1-3 1,0 1 43,1 0 0,-1 0 0,-1-1 0,1 1 0,0-1 0,-1 0 0,0 1 0,0-1 0,0 0 0,0 0 0,-1 0 0,1 1 0,-1-1 0,0-5 0,0 8-89,-1 0-1,1 0 1,0 0 0,0 0 0,0 0 0,-1 0 0,1 0 0,0 0 0,-1 1-1,1-1 1,-1 0 0,1 0 0,-1 0 0,1 1 0,-1-1 0,0 0 0,1 0 0,-1 1-1,0-1 1,1 1 0,-1-1 0,0 1 0,-1-1 0,0 0-24,0 1-1,1 0 1,-1 0 0,0 0 0,0 0 0,0 0 0,0 0-1,1 0 1,-1 1 0,0-1 0,0 1 0,1-1 0,-1 1-1,0 0 1,1 0 0,-1-1 0,-2 3 0,3-2-9,-1 0 0,0 0 0,0 0 0,0 1 1,1-1-1,-1 1 0,1-1 0,-1 1 0,1 0 1,-1-1-1,1 1 0,0 0 0,0 0 0,0 0 0,0 0 1,0 0-1,1 0 0,-1 0 0,0 0 0,1 0 1,0 0-1,-1 0 0,1 1 0,0-1 0,0 3 0,10 20-9238</inkml:trace>
</inkml:ink>
</file>

<file path=ppt/ink/ink10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5:00.49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1 367 10762,'4'-2'6868,"4"-5"-3910,20-23-3421,-25 27 1237,2-3-690,20-21 576,-2 0 1,30-47-1,-48 67-492,0-1 1,-1 0-1,0 0 1,0 0-1,-1-1 1,0 1-1,0-1 1,-1 0-1,-1 0 1,1 0 0,-1 0-1,-1 0 1,0 0-1,0 0 1,-3-16-1,3 23-142,0 0-1,-1 0 1,0 0-1,1 1 1,-1-1-1,0 0 1,0 0-1,0 1 1,0-1-1,0 0 1,-1 1-1,1-1 1,0 1 0,-1-1-1,1 1 1,-1 0-1,1 0 1,-1 0-1,0 0 1,1 0-1,-1 0 1,0 0-1,0 0 1,0 1-1,0-1 1,0 0-1,0 1 1,0 0-1,0 0 1,0-1 0,0 1-1,0 0 1,0 1-1,-3-1 1,2 1-30,0-1-1,0 1 1,0 0 0,1 0 0,-1 0 0,0 0 0,0 0 0,1 1 0,-1-1 0,1 1-1,-1 0 1,1 0 0,0 0 0,0 0 0,-1 0 0,2 0 0,-1 0 0,0 1-1,0-1 1,1 1 0,-1-1 0,-1 6 0,-4 23-3,1 1 1,1 1-1,2-1 0,1 55 1,0-2-29,-4 1 30,-2 29 31,5 0 0,12 117 0,-8-210-232,1 22-303,6-24-5074</inkml:trace>
</inkml:ink>
</file>

<file path=ppt/ink/ink10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5:01.34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14 441 11963,'-14'-9'9208,"14"9"-9029,19-2-356,74-8 375,0-4 1,0-5 0,-2-3 0,-1-4 0,105-46 0,-122 31-10,-67 38-128,-1-1 1,1-1-1,0 1 0,-1-1 0,0 0 1,0 0-1,0 0 0,-1-1 0,6-9 1,-10 15-51,0 0 1,1-1 0,-1 1 0,0 0 0,0-1-1,0 1 1,1-1 0,-1 1 0,0 0 0,0-1 0,0 1-1,0-1 1,0 1 0,0 0 0,0-1 0,0 1-1,0-1 1,0 1 0,0 0 0,0-1 0,0 1-1,0-1 1,0 1 0,0 0 0,-1-1 0,1 1-1,0 0 1,0-1 0,0 1 0,-1 0 0,1-1-1,0 1 1,0 0 0,-1-1 0,0 1 0,-15-1 28,-18 10-157,6 4 126,1 1 0,-32 22 0,49-30 1,1 1 0,1 0 0,-1 0 0,1 1 0,1 0 1,-1 0-1,1 1 0,1 0 0,-9 15 0,13-21-9,1 0-1,0-1 1,0 1 0,0 0 0,0-1 0,0 1 0,1 0 0,-1 0 0,1 0-1,0-1 1,0 1 0,0 0 0,0 0 0,0 0 0,2 5 0,-2-6 14,1 0 0,0-1 0,0 1 0,0-1-1,0 1 1,0 0 0,0-1 0,1 0 0,-1 1 0,0-1 0,1 0 0,-1 0 0,1 0 0,-1 0 0,1 0 0,0 0 0,-1 0 0,4 1 0,1-1 41,-1 1 0,1-1 1,0-1-1,0 1 0,0-1 0,-1 0 0,1 0 0,0 0 0,0-1 0,0 0 1,-1 0-1,1-1 0,10-3 0,-5 0 27,0 0 0,-1-1 0,1 0 0,-1 0 0,0-1 1,-1 0-1,1-1 0,-2 0 0,1-1 0,-1 1 0,0-2 0,-1 1 0,0-1 0,0 0 0,7-18 1,-14 28-83,0 0 0,0 0 0,0 0 0,0 0 0,0 0 0,0 0 0,-1 0 0,1 0 0,0 0 0,0 0 0,0 0 0,0 0 0,0 0 0,-1-1 0,1 1 0,0 0 0,0 0 0,0 0 0,0 0 0,0 0 0,0 0 0,0 0 0,-1 0 0,1 0 0,0 0 0,0-1 0,0 1 0,0 0 0,0 0 0,0 0 0,0 0 0,0 0 0,0 0 0,0-1 1,0 1-1,0 0 0,0 0 0,0 0 0,0 0 0,0 0 0,0 0 0,0-1 0,0 1 0,0 0 0,0 0 0,0 0 0,0 0 0,0 0 0,0-1 0,0 1 0,0 0 0,-9 16-242,9-10 238,0 0 1,0 0 0,0 0 0,1 0-1,0 0 1,0 0 0,0-1-1,1 1 1,0 0 0,0-1 0,0 1-1,1-1 1,4 7 0,-7-11 11,1 1 1,0-1 0,0 1-1,0 0 1,1-1-1,-1 0 1,0 1-1,1-1 1,-1 0-1,0 0 1,1 0-1,0 0 1,-1 0-1,1 0 1,0 0-1,-1 0 1,1-1 0,0 1-1,0-1 1,-1 1-1,1-1 1,0 0-1,0 1 1,0-1-1,0 0 1,0 0-1,-1 0 1,1-1-1,0 1 1,0 0-1,0-1 1,-1 1 0,1-1-1,0 0 1,0 1-1,-1-1 1,1 0-1,0 0 1,-1 0-1,1 0 1,-1-1-1,0 1 1,1 0-1,1-3 1,114-117 253,-111 115-274,0 0 0,0 0 0,1 1 1,0 0-1,0 0 0,0 1 1,1-1-1,-1 2 0,1-1 0,0 1 1,0 0-1,0 1 0,14-3 0,-17 4-6,1 0 0,-1 0 1,1 1-1,-1 0 0,1 0 0,-1 0 0,1 1 0,-1 0 0,0 0 0,1 0 0,-1 0 0,0 1 0,1 0 0,-1 0 0,0 1 0,-1-1 0,1 1 0,0 0 0,-1 0 0,1 1 0,-1-1 0,5 6 1,-8-7 7,1 0 1,-1 0 0,0 0-1,1 1 1,-1-1 0,0 0 0,0 0-1,-1 1 1,1-1 0,0 1-1,-1-1 1,0 0 0,1 1 0,-1-1-1,0 1 1,0-1 0,0 1 0,-1-1-1,1 1 1,-1 2 0,-1 1 7,0-1 1,0 0-1,0 1 1,-1-1-1,0 0 1,0 0 0,0 0-1,-7 7 1,5-5 40,-1-1 0,-1 0 1,1 0-1,-1 0 1,0-1-1,0 0 0,-1 0 1,1-1-1,-1 0 1,0 0-1,-15 4 0,19-7-4,0-1 1,0 1-1,0-1 0,0 0 0,-1 0 0,1-1 1,0 1-1,0-1 0,0 0 0,0 0 0,0-1 0,0 1 1,0-1-1,0 1 0,0-1 0,1 0 0,-1-1 0,1 1 1,-1-1-1,1 0 0,0 1 0,0-1 0,-5-7 0,13 16-89,0-1-1,0 0 0,0 0 0,1 0 0,-1-1 0,1 0 1,0 0-1,1 0 0,-1-1 0,1 1 0,-1-2 0,1 1 1,0-1-1,0 0 0,0 0 0,9 0 0,-1 0 74,0 0 0,0-1 0,0-1 0,0 0 0,0-1-1,29-7 1,-25 2 0,-1-1 0,1 0 0,-2-2 0,1 0 0,-1-1 0,-1-1 0,0-1 0,0 0-1,-1-1 1,-1 0 0,0-1 0,-1-1 0,15-21 0,-23 28 22,0 0 1,-1 0-1,0 0 0,-1-1 0,0 1 1,0-1-1,-1 0 0,0 0 0,0 0 1,-1 0-1,-1 0 0,1 0 1,-1-1-1,-1 1 0,0 0 0,0 0 1,-1 0-1,0 0 0,0 0 0,-1 0 1,0 1-1,-9-17 0,12 25-37,0-1-1,0 1 1,0 0-1,0-1 1,0 1-1,0 0 0,0-1 1,0 1-1,-1 0 1,1-1-1,0 1 1,0 0-1,0-1 1,-1 1-1,1 0 0,0-1 1,0 1-1,0 0 1,-1 0-1,1 0 1,0-1-1,-1 1 1,1 0-1,0 0 1,0 0-1,-1-1 0,1 1 1,0 0-1,-1 0 1,1 0-1,0 0 1,-1 0-1,1 0 1,-1 0-1,1 0 1,0 0-1,-1 0 0,1 0 1,0 0-1,-1 0 1,1 0-1,0 0 1,-1 0-1,1 0 1,0 1-1,-1-1 1,1 0-1,0 0 0,-1 1 1,-8 21-37,1 32-77,5-18 91,2-1 1,2 0 0,1 1-1,2-1 1,1 0 0,14 48-1,-19-80-57,1 0 0,0 0 0,0-1 0,0 1 0,0 0 0,1-1 0,-1 1 0,1-1 0,-1 1 0,1-1 0,0 0 0,0 0 0,0 0 0,0 0 0,0 0 0,1 0 0,-1 0 0,0-1 0,1 1 0,0-1 0,-1 0 0,1 0 0,0 0 0,-1 0 0,1 0 0,0-1 0,0 1 0,6 0 0,35-8-3165,0-13-3338,-11-1-4987</inkml:trace>
</inkml:ink>
</file>

<file path=ppt/ink/ink10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5:01.71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58 23 17580,'-9'-1'2224,"-6"-1"-495,1-3-281,2 2-400,8 1-240,0 1-232,4-1-328,4 1-192,2-1-112,7 0-48,9 2 56,11-1 24,0 1-168,4 0-464,0 0-952,-4 3-2745,-4 2-8618</inkml:trace>
</inkml:ink>
</file>

<file path=ppt/ink/ink10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5:03.39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182 645 15235,'-5'-14'1550,"0"1"0,-1 0 0,0 0 0,-1 0 0,0 1 1,-15-19-1,15 82-1204,14 3-304,-7-51-38,1 0-1,0 0 1,0 0 0,0 0 0,0 0-1,1 0 1,-1 0 0,1 0-1,0 0 1,-1-1 0,1 1 0,1 0-1,-1-1 1,3 3 0,-4-5 9,0 1 1,0-1-1,0 0 1,0 0-1,0 0 1,0 0-1,0 0 0,0 0 1,1 0-1,-1 0 1,0 0-1,0 0 1,0-1-1,0 1 1,0 0-1,0-1 1,0 1-1,0-1 1,0 1-1,-1-1 1,1 1-1,0-1 1,0 1-1,0-1 1,0 0-1,-1 0 1,1 1-1,0-1 1,-1 0-1,2-2 1,23-31 290,-21 28-276,3-5 10,-1 0 0,0-1-1,0 0 1,-1-1-1,-1 1 1,0-1-1,-1 0 1,0 0-1,2-21 1,-5 30-36,1-1-1,-1 1 1,0 0-1,0-1 1,0 1 0,-1-1-1,0 1 1,0 0-1,0 0 1,0-1 0,0 1-1,-1 0 1,0 0-1,0 0 1,0 0 0,0 0-1,-1 1 1,1-1-1,-1 1 1,0-1-1,0 1 1,0 0 0,-1 0-1,1 1 1,-1-1-1,1 1 1,-1-1 0,0 1-1,0 0 1,0 1-1,0-1 1,-7-1 0,4 2-19,0 0 1,0 1 0,0 0 0,1 1 0,-1-1 0,0 1-1,0 0 1,0 1 0,1 0 0,-1 0 0,1 0 0,-1 1-1,1 0 1,0 0 0,-7 6 0,8-7 3,0 1 0,0 0 1,1 1-1,0-1 0,-1 1 0,1 0 1,1 0-1,-1 0 0,0 1 1,1-1-1,0 1 0,0 0 0,1 0 1,-1 0-1,1 0 0,0 0 0,0 0 1,1 1-1,-2 6 0,3-9 11,1 0 1,-1-1-1,1 1 0,-1 0 0,1 0 0,0-1 0,0 1 1,0 0-1,0-1 0,1 1 0,-1-1 0,1 0 0,0 1 1,-1-1-1,1 0 0,0 0 0,0 0 0,0 0 1,1 0-1,-1-1 0,0 1 0,1-1 0,-1 1 0,1-1 1,-1 0-1,1 0 0,0 0 0,-1 0 0,1 0 0,4 0 1,6 2 9,0-1 1,1 0 0,0 0-1,24-1 1,12-6 11,-1-2 1,0-2 0,0-2-1,-1-3 1,0-1-1,-1-3 1,-1-1 0,71-42-1,-114 59-19,14-7 24,-2-1-1,29-24 1,-41 32-13,-1 0-1,1 0 1,-1 0 0,0 0 0,1-1 0,-1 1 0,0-1-1,0 0 1,-1 1 0,1-1 0,-1 0 0,1 0 0,-1 0 0,0 0-1,0 0 1,0-1 0,-1 1 0,1 0 0,-1 0 0,0-1 0,1 1-1,-2 0 1,1 0 0,-1-6 0,1 7-13,-1 1 1,0 0-1,1-1 1,-1 1-1,0 0 0,1-1 1,-1 1-1,0 0 1,0 0-1,0 0 1,0 0-1,0 0 0,0 0 1,-1 0-1,1 0 1,0 0-1,0 1 1,-1-1-1,1 0 0,0 1 1,-1-1-1,-2 0 1,0 1-9,0-1 0,0 1 0,0 0 0,0 0 0,0 0 0,0 1 0,0-1 0,-5 2 0,-4 2-19,0 1 0,0 0 0,1 1-1,-13 7 1,18-9 21,1 0 0,0 0-1,0 0 1,0 1 0,0 0-1,1 0 1,0 0 0,0 1-1,0 0 1,1 0-1,0 0 1,-4 7 0,7-9 4,0-1 1,0 0 0,0 0-1,1 1 1,-1-1 0,1 0-1,0 1 1,0-1 0,0 0-1,0 1 1,1-1-1,-1 0 1,1 1 0,0-1-1,0 0 1,0 0 0,0 1-1,1-1 1,-1 0-1,1 0 1,0-1 0,0 1-1,0 0 1,0-1 0,0 1-1,0-1 1,1 1 0,4 2-1,1 1 6,0 0 0,1-1 0,0 0-1,0-1 1,0 0 0,1 0 0,-1-1-1,1 0 1,0 0 0,18 1 0,-19-3-3,1 1 0,-1-1 0,0 2 0,0-1 0,0 1 0,0 1 1,0-1-1,-1 2 0,1-1 0,-1 1 0,14 12 0,-2 8-49,-18-23 49,-1 0 1,0 0 0,0 0-1,1 0 1,0 0-1,-1 0 1,1 0 0,0 0-1,0-1 1,0 1 0,0-1-1,0 1 1,0-1-1,0 0 1,0 0 0,1 1-1,-1-2 1,0 1 0,1 0-1,-1 0 1,1-1-1,-1 0 1,1 1 0,-1-1-1,1 0 1,-1 0 0,4-1-1,20-3-1,0-1 0,0-2 0,0 0 0,-1-2 0,-1-1 0,1-1-1,-2-1 1,1-1 0,-2-1 0,0-1 0,26-23 0,-41 33 16,-1 0-1,0-1 1,0 0 0,0 0-1,-1-1 1,0 1 0,0-1-1,-1 0 1,0 0 0,0-1-1,-1 1 1,5-14 0,-8 20-11,0 0 0,0 0 0,0 1 0,0-1 1,0 0-1,0 0 0,0 0 0,0 0 1,0 1-1,0-1 0,0 0 0,-1 0 0,1 0 1,0 0-1,-1 1 0,1-1 0,0 0 0,-1 1 1,1-1-1,-1 0 0,1 0 0,-1 1 1,0-1-1,1 1 0,-1-1 0,0 1 0,0-2 1,-27-3-24,-26 16-27,40-5 39,1 1-1,-1 0 1,1 1 0,0 0-1,-15 13 1,21-14-1,-1-1 0,1 1 0,0 0 0,0 1 0,1 0 0,0 0 0,0 0 0,1 1 0,-4 9 0,8-16 4,0 0 1,0 1-1,0-1 0,0 0 1,1 1-1,-1-1 1,1 0-1,0 1 1,0-1-1,0 1 0,0-1 1,0 1-1,0-1 1,1 1-1,-1-1 0,2 4 1,-1-5 3,0 0 0,0 1 0,0-1 1,0 1-1,0-1 0,0 0 0,0 0 0,0 0 1,1 0-1,-1 0 0,0 0 0,1 0 0,-1 0 1,1 0-1,-1-1 0,1 1 0,0-1 0,2 2 1,1-2 7,0 1 0,0-1 1,0 1-1,0-1 0,0-1 1,0 1-1,0-1 0,0 0 1,-1 0-1,1 0 0,0-1 1,0 1-1,-1-1 1,7-4-1,1-2 10,-1 0 0,-1-1 1,0 0-1,0 0 0,0-1 0,-1-1 1,-1 0-1,0 0 0,0 0 0,-1-1 0,-1 0 1,0 0-1,-1-1 0,0 0 0,0 0 1,-2 0-1,0-1 0,3-20 0,-4 13 1,0-1-1,-1 1 1,-1-1 0,-1 1-1,-1-1 1,-1 1-1,0-1 1,-2 1 0,-1 0-1,0 1 1,-11-23-1,16 41-17,1 1 0,-1-1-1,1 0 1,-1 1 0,0-1 0,0 0-1,0 1 1,0-1 0,0 1-1,0-1 1,0 1 0,-1 0 0,1 0-1,0-1 1,-1 1 0,1 0-1,-1 0 1,1 0 0,-1 0 0,1 1-1,-4-2 1,4 2-7,0 1 0,-1-1 0,1 1 0,0-1 1,0 1-1,0 0 0,0-1 0,0 1 0,0 0 0,0 0 0,0 0 1,0 0-1,0 0 0,1 0 0,-1 0 0,0 0 0,1 0 0,-1 0 1,0 0-1,1 0 0,0 0 0,-1 2 0,-4 12-26,0 0-1,1 0 0,-2 23 1,4-8 31,1 0 1,2 0-1,0 0 0,3 0 1,0 0-1,2-1 0,1 1 1,1-1-1,14 31 0,-20-54 0,0 0 0,1 0 0,0 0-1,0-1 1,1 1 0,0-1 0,-1 0-1,2 0 1,-1 0 0,0-1 0,1 1-1,0-1 1,0 0 0,1 0 0,-1-1-1,1 0 1,7 4 0,-6-5-4,0 0 0,0 0-1,1-1 1,-1 0 0,1-1 0,-1 1 0,1-1-1,-1-1 1,1 1 0,-1-1 0,0-1 0,15-3-1,-4-2-6,0-1-1,0 0 1,-1-1-1,0-1 1,0 0-1,-1-1 0,-1-1 1,0-1-1,0 0 1,17-20-1,7-20 43,-36 49-30,-1 0 0,1 0 0,-1 0 0,0 0 0,0-1 0,-1 1 0,1-1 0,-1 1 0,0-1 0,0 1 0,0-8 0,-1 11-3,0 0 0,0 0 1,0 0-1,0 1 0,0-1 1,0 0-1,-1 0 0,1 0 1,0 0-1,0 1 0,-1-1 1,1 0-1,0 0 0,-1 1 1,1-1-1,-1 0 0,1 1 1,-1-1-1,1 0 0,-1 1 1,0-1-1,1 1 0,-1-1 1,0 1-1,1-1 1,-1 1-1,0 0 0,0-1 1,-1 1-1,0-1-14,0 1 1,0 0-1,0 0 1,0 0-1,0 0 1,0 1-1,0-1 1,0 1-1,0-1 0,0 1 1,-3 1-1,-3 2-29,1-1 0,0 1-1,0 1 1,1-1 0,-8 8-1,10-9 39,1 1 0,-1-1 0,1 1 0,0 0 0,0 0 0,1 0 0,-1 0 0,1 0 0,0 1 0,0-1 0,0 1 0,1-1 0,-1 1 0,1 0 0,0-1 0,1 1 0,-1 0 0,1 0 0,0 0 0,0 0 0,0-1 0,1 1 0,0 0 0,0 0 0,0-1 0,0 1 0,1 0 0,3 5 0,-3-5 7,2 0 0,-1-1 0,1 1 0,-1-1-1,1 0 1,0 0 0,1 0 0,-1 0-1,1-1 1,-1 0 0,1 0 0,0 0 0,0 0-1,0-1 1,1 0 0,-1 0 0,1-1-1,-1 1 1,1-1 0,-1 0 0,1 0 0,0-1-1,10 0 1,-5-1 7,1-1 0,-1 0 0,0-1 1,0 0-1,0-1 0,0 0 0,-1-1 0,1 0 0,-1-1 0,0 0 0,-1 0 0,1-1 1,13-13-1,11-13 29,-2-1 1,29-39 0,-30 35 24,-23 28-39,-4 8-12,-2-1 1,1 0 0,0 0 0,-1 0-1,1-1 1,-1 1 0,0 0-1,0-1 1,0 0 0,-1 1 0,1-1-1,0-5 1,-5 10-30,-1 1-1,1-1 1,0 1-1,-1-1 0,1 1 1,0 0-1,0 1 1,0-1-1,-2 3 1,-1 0 13,1 1 1,1 0-1,-1 0 1,1 0-1,0 0 1,0 0-1,1 1 1,0 0-1,0 0 1,0 0-1,1 0 1,-2 8-1,4-13 7,0 1 0,0-1 0,-1 0-1,1 1 1,0-1 0,1 0 0,-1 1 0,0-1-1,1 0 1,-1 1 0,1-1 0,0 0 0,0 0-1,0 0 1,0 0 0,0 1 0,0-1-1,1-1 1,-1 1 0,0 0 0,1 0 0,0 0-1,-1-1 1,1 1 0,0-1 0,0 1 0,0-1-1,0 0 1,0 0 0,0 0 0,0 0 0,1 0-1,-1 0 1,0-1 0,0 1 0,1-1-1,-1 0 1,0 1 0,1-1 0,-1 0 0,5-1-1,8 2-7,0 0 0,0 1 0,0 1 0,0 0 0,18 7 0,-28-9 15,0 0-1,-1 0 0,1 0 0,0-1 1,0 0-1,0 0 0,-1 0 0,1 0 1,0-1-1,0 0 0,0 0 0,-1 0 1,1 0-1,-1-1 0,1 0 0,-1 0 1,8-4-1,6-6 51,1 0 0,26-25 0,-24 19-31,12-15 431,-31 42-363,4 9-101,-2 0 1,0-1 0,-1 2 0,-1-1 0,-1 0 0,-1 0 0,-1 19 0,1-10 17,0-25-16,-1-1 7,1 0 0,0 1-1,0-1 1,0 0-1,0 1 1,0-1 0,0 0-1,0 0 1,1 1 0,-1-1-1,0 0 1,1 0 0,-1 1-1,1-1 1,-1 0 0,2 1-1,-1-1 8,1-1 0,0 0 0,-1 0 0,1 0 0,0 0 0,-1 0 0,1 0 0,0 0 0,-1 0 0,1-1 0,0 1 0,-1-1 0,1 1 0,-1-1 0,3-1 0,5-1 13,0-1 1,0-1-1,0 0 1,-1 0-1,0 0 1,0-1-1,0 0 1,10-11-1,52-66 108,-23 26-75,-35 43-24,24-25 25,35-52-1,-70 89-46,0 1 0,0-1 0,-1 1-1,1-1 1,0 1 0,-1-1 0,1 0 0,-1 1-1,0-1 1,1 0 0,-1 1 0,0-1-1,0 0 1,0 1 0,0-1 0,0 0-1,-1 1 1,1-1 0,0 0 0,-1 1-1,1-1 1,-1 1 0,0-1 0,0 0-1,1 1 1,-1 0 0,0-1 0,0 1 0,0 0-1,-2-3 1,0 1-5,0 0 0,0 1 0,-1-1 0,1 0 0,-1 1 0,0 0-1,1 0 1,-1 0 0,0 0 0,-8-2 0,11 5-12,1-1 1,-1 1-1,0-1 0,1 1 0,-1 0 0,0-1 1,1 1-1,-1 0 0,1 0 0,-1-1 0,1 1 1,-1 0-1,1 0 0,0 0 0,-1 0 1,1 0-1,0-1 0,0 1 0,0 0 0,-1 0 1,1 0-1,0 1 0,-4 27-23,4-27 28,-9 69-24,-1 4 14,0 81-1,10-153-120,0-1-1,-1 1 0,1 0 0,-1 0 0,1-1 1,-1 1-1,0-1 0,0 1 0,0 0 0,0-1 1,0 1-1,-1-1 0,1 0 0,-1 0 0,1 1 0,-1-1 1,0 0-1,-4 3 0,-26 17-7926,25-18 5669,-20 13-10080</inkml:trace>
</inkml:ink>
</file>

<file path=ppt/ink/ink10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5:03.87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90 10786,'9'-23'11439,"-8"21"-11197,0 0-1,1 0 1,-1 0-1,0 0 1,0 1-1,1-1 0,0 0 1,-1 0-1,1 1 1,0-1-1,-1 1 1,5-3-1,-5 4 55,-1-2-83,0 1-141,0-1 0,1 1-1,-1 0 1,0 0-1,0-1 1,0 1 0,0 0-1,0-1 1,0 1-1,0 0 1,0-1 0,-1 1-1,1 0 1,-1-1 0,1 1-1,0 0 1,-1 0-1,0 0 1,1-1 0,-1 1-1,0 0 1,0 0-1,1 0 1,-1 0 0,0 0-1,0 0 1,0 1-1,0-1 1,0 0 0,-1 0-1,1 1 1,0-1-1,0 1 1,0-1 0,-1 1-1,1-1 1,0 1-1,-3-1 1,26 32-1233,5-15-2786,-6-8-2591,2-3-5593</inkml:trace>
</inkml:ink>
</file>

<file path=ppt/ink/ink10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5:04.56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73 133 8466,'0'-6'3386,"-2"-36"3993,2 40-7181,0 1-1,0 0 1,0 0 0,0 0 0,0 0 0,0 0 0,0 0 0,-1 0 0,1 0 0,0 0 0,-1 0 0,1 0-1,-1 0 1,1 0 0,-1 0 0,0 0 0,1 0 0,-1 1 0,0-1 0,1 0 0,-1 0 0,0 1 0,0-1 0,0 0-1,0 1 1,0-1 0,0 1 0,0-1 0,-1 0 0,0 2-153,0-1-1,0 1 1,0 0 0,1-1-1,-1 1 1,0 0 0,1 0-1,-1 0 1,0 0-1,1 0 1,-1 1 0,1-1-1,0 0 1,-1 1 0,1-1-1,0 1 1,0 0 0,0-1-1,0 1 1,-1 3 0,-15 36-68,16-37 25,0 0 1,0 0 0,1 0-1,-1 0 1,1 0-1,0 0 1,0 0 0,0 0-1,1 0 1,-1 1-1,1-1 1,0 0 0,0 0-1,0-1 1,1 1-1,0 0 1,-1 0-1,1-1 1,0 1 0,1-1-1,3 6 1,-3-7 15,-1 0 1,1-1 0,0 1-1,-1-1 1,1 1 0,0-1-1,0 0 1,0 0 0,0 0-1,0-1 1,0 1-1,0-1 1,0 1 0,0-1-1,0 0 1,0 0 0,0 0-1,0-1 1,0 1 0,0-1-1,0 0 1,0 0 0,0 0-1,0 0 1,0 0-1,0-1 1,-1 1 0,1-1-1,2-2 1,5-2 42,-1 0 0,0-1 0,-1 0 0,1 0 0,-2-1-1,1 0 1,-1-1 0,0 0 0,10-16 0,-16 22-44,0 0-1,1 0 1,-1 0-1,0 1 1,0-1-1,0 0 1,-1-1-1,1 1 1,-1 0-1,0 0 1,0 0-1,0 0 1,0 0-1,0 0 1,-1 0-1,0-5 1,-1 5-17,1 0 1,-1 1-1,0-1 1,0 0-1,0 0 0,0 1 1,-1-1-1,1 1 1,-1 0-1,1 0 0,-1 0 1,0 0-1,0 0 1,0 0-1,0 1 0,0-1 1,0 1-1,-5-2 1,0 2-20,-1-1 1,1 1 0,0 0 0,0 1 0,-1 0 0,1 0 0,0 1-1,0 0 1,-1 1 0,1-1 0,0 2 0,0-1 0,1 1 0,-14 6 0,21-9 14,0 0 0,0 0 1,0 0-1,0 0 0,-1 1 1,1-1-1,0 0 0,0 0 1,0 0-1,0 0 0,0 0 1,0 0-1,0 0 0,0 0 1,0 0-1,-1 0 0,1 0 1,0 0-1,0 0 0,0 1 1,0-1-1,0 0 0,0 0 1,0 0-1,0 0 0,0 0 1,0 0-1,0 0 0,0 1 1,0-1-1,0 0 0,0 0 1,0 0-1,0 0 0,0 0 1,0 0-1,0 0 0,0 1 1,0-1-1,0 0 0,0 0 1,0 0-1,0 0 0,0 0 1,0 0-1,0 0 0,0 0 1,0 1-1,0-1 0,1 0 1,-1 0-1,0 0 0,0 0 1,0 0-1,0 0 0,0 0 1,0 0-1,0 0 0,0 0 1,1 0-1,10 6-68,14 1 87,0-8 28,-1-1 0,0 0-1,0-2 1,39-11-1,-38 8-52,2 1 0,-1 1 1,45-2-1,-49 8 3,-1 0 1,0 1-1,1 2 0,-1 0 1,-1 1-1,26 10 0,-36-12-1,0 1-1,0 1 1,0 0-1,0 1 1,-1-1-1,0 2 1,-1-1-1,1 1 0,-1 1 1,0-1-1,-1 2 1,0-1-1,0 1 1,6 10-1,-12-16 12,0 0 0,0 0 0,0 0-1,0 0 1,-1 0 0,1 0 0,-1 1 0,0-1-1,0 0 1,0 0 0,0 1 0,0-1 0,-1 0-1,0 0 1,1 0 0,-1 1 0,0-1 0,-1 0-1,1 0 1,0 0 0,-1-1 0,0 1 0,0 0-1,0-1 1,0 1 0,0-1 0,0 1 0,0-1-1,-1 0 1,1 0 0,-1 0 0,0 0 0,0-1-1,1 1 1,-1-1 0,0 1 0,0-1 0,-7 1-1,10-1 5,-1-1 0,0 0 0,0 0 0,0 1-1,1-1 1,-1 0 0,0 0 0,0 0 0,0 0-1,1 0 1,-1 0 0,0-1 0,0 1 0,1 0-1,-1 0 1,0 0 0,0-1 0,0 1-1,1 0 1,-1-1 0,0 1 0,1-1 0,-1 1-1,0-1 1,1 1 0,-1-1 0,1 1 0,-2-2-1,-3-25-18,16-27-250,-6 43 86,0 0-1,1 0 1,0 1-1,1 0 1,1 0-1,-1 1 1,1 0 0,1 0-1,0 1 1,0 0-1,0 1 1,17-10-1,-18 12-207,0 0 0,1 0 0,-1 1 0,1 0 0,0 1-1,0 0 1,1 0 0,-1 1 0,1 0 0,-1 1 0,1 0-1,-1 1 1,1 0 0,0 0 0,-1 1 0,13 2 0,22 14-7774,-3-2-1228,-9-11 8687,4-3 699</inkml:trace>
</inkml:ink>
</file>

<file path=ppt/ink/ink10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5:05.29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299 403 1912,'-4'-16'12602,"-8"5"-5527,9 9-6551,-1 1 1,0-1-1,1 1 0,-1 0 1,0 0-1,0 0 1,-7-1-1,-47 4-2603,40 1 3646,4 1-1525,0 0-1,0 1 1,0 1-1,1 0 1,0 1-1,0 0 1,-13 11 0,21-15-38,1 1 0,-1 0-1,1 0 1,0 0 0,1 0 0,-1 1 0,1 0 0,0-1 0,-4 9 0,5-10-4,1 0-1,1 0 0,-1 0 1,0 0-1,1 0 1,-1 1-1,1-1 1,0 0-1,0 0 1,0 0-1,0 0 0,1 0 1,-1 0-1,1 0 1,0 0-1,0 0 1,0 0-1,2 5 0,-1-6 8,-1 0 0,0 0 0,0 0-1,1 0 1,-1 0 0,1-1-1,0 1 1,-1 0 0,1-1-1,0 1 1,0-1 0,0 1-1,0-1 1,0 0 0,0 0-1,0 0 1,1 0 0,-1 0-1,0-1 1,3 1 0,0 0 15,1-1 1,-1 1-1,1-2 1,-1 1-1,1 0 0,-1-1 1,0 0-1,9-3 1,1-1 23,0-1 0,0 0-1,-1-2 1,0 1 0,16-12 0,-21 11-16,0-1 1,-1 0-1,0 0 1,0 0-1,-1-1 0,0 0 1,-1-1-1,0 1 0,-1-1 1,0 0-1,0-1 1,-1 1-1,-1-1 0,0 0 1,-1 0-1,0 0 1,1-16-1,-1-9 65,-2-1 0,-1 1 0,-1-1 0,-10-47-1,10 77-69,2 3 15,-1 0 1,1 0-1,-1 0 0,0 0 1,-1 1-1,1-1 0,-1 0 0,0 1 1,0-1-1,-1 1 0,1 0 0,-4-5 1,-3 38-137,2 7 90,1 1 1,1-1 0,2 1-1,2 0 1,2-1 0,1 1-1,1 0 1,2-1 0,2 0-1,12 37 1,-17-67 4,-1-1 1,1 0 0,0 0-1,1 0 1,-1 0-1,1-1 1,0 1-1,0-1 1,0 0-1,1 1 1,0-1-1,-1-1 1,2 1-1,-1-1 1,0 1 0,0-1-1,1 0 1,0-1-1,0 1 1,0-1-1,9 3 1,-5-3 1,0-1 1,0-1-1,0 1 0,-1-1 1,1-1-1,0 0 1,0 0-1,-1-1 0,1 0 1,-1 0-1,1-1 1,13-6-1,-5 2 5,0-2 0,0 0 0,0-1 0,-2 0 1,1-1-1,-1-1 0,-1 0 0,0-1 0,-1-1 0,0 0 0,-1-1 1,-1 0-1,0-1 0,16-31 0,-21 27-20,-18 33-253,-18 28-7,27-34 264,1-1 0,-1 0 0,1 1 0,0-1-1,1 1 1,-1-1 0,1 1 0,1 0 0,-1 0 0,1-1 0,0 1-1,2 12 1,-1-16 5,0-1 0,-1 1-1,1-1 1,0 1 0,0-1 0,1 1-1,-1-1 1,0 0 0,1 1 0,0-1-1,-1 0 1,1 0 0,0 0 0,0 0-1,0 0 1,0-1 0,0 1 0,1-1-1,-1 1 1,0-1 0,1 0-1,-1 0 1,1 0 0,-1 0 0,1 0-1,0 0 1,-1-1 0,1 0 0,0 1-1,0-1 1,-1 0 0,1 0 0,0 0-1,2-1 1,17-2 4,-1 0 0,0-2 0,0 0 0,-1-1 0,1-1 0,-1-1 0,-1-1 0,1-1 0,33-23-1,-29 16 19,-1-1-1,-1 0 1,-1-2-1,0-1 0,-2 0 1,32-45-1,-49 63-8,0 0 0,0 0 0,-1 0 0,1 0 0,-1 0-1,1-1 1,-1 1 0,0 0 0,-1-1 0,1 1 0,-1-1 0,1 1 0,-1-1 0,0 1 0,0-1-1,0 1 1,-1-1 0,1 1 0,-1-1 0,0 1 0,0-1 0,0 1 0,-1 0 0,1-1 0,-3-2-1,2 4-9,1 0 0,-1 0 0,0 0 0,0 0 0,0 1 0,0-1 0,0 1 0,-1-1 0,1 1 0,0 0 0,-1 0 0,1 0 0,-1 0 0,1 1 0,-1-1 0,1 1 0,-1-1 0,1 1 0,-1 0 0,0 0 0,1 0 0,-1 0 0,1 1 0,-1-1 0,0 1 0,1-1 0,-1 1 0,1 0 0,0 0 0,-1 0 0,1 0 0,0 0 0,-1 1 0,-1 1 0,-3 2-4,1-1 1,-1 2-1,1-1 1,1 0-1,-1 1 1,1 0-1,0 1 1,0-1-1,1 1 1,0 0-1,0 0 1,0 0-1,1 0 1,0 1-1,1-1 1,0 1-1,-2 9 1,1-3 1,1 1 1,1-1-1,0 1 1,1 0-1,0-1 1,1 1-1,1 0 1,5 21-1,-5-30 5,0-1 1,0 1-1,0-1 1,1 0-1,-1 0 0,1 0 1,0 0-1,1 0 0,-1-1 1,1 1-1,0-1 0,0 0 1,1 0-1,-1-1 0,1 1 1,0-1-1,0 0 0,0 0 1,0 0-1,0-1 0,0 0 1,1 0-1,-1 0 1,1-1-1,0 0 0,9 1 1,-4-1 16,0 0 1,0-1 0,1-1 0,-1 0 0,0 0 0,0-1-1,-1 0 1,1-1 0,0-1 0,-1 1 0,1-2 0,18-10 0,-25 14-701,1 0 1,-1-1 0,1 2 0,0-1-1,-1 0 1,1 1 0,-1 0 0,9 1 0,19-2-10844,-9-3 1904</inkml:trace>
</inkml:ink>
</file>

<file path=ppt/ink/ink10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5:05.69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1 654 3129,'3'-10'1582,"1"1"0,1 1 0,0-1 0,0 1 0,0-1 0,1 1 0,7-7 0,55-52 3785,-46 48-3958,29-35 0,-15 9-724,-2-2-1,29-54 0,-55 87-536,0-1 0,-1 1 0,-1-2-1,-1 1 1,0-1 0,-1 1 0,0-1 0,-1-1-1,-1 1 1,-1 0 0,0-1 0,-3-19 0,3 35-136,-1 0 1,0 1 0,0-1 0,0 0-1,0 0 1,0 1 0,0-1 0,0 0-1,0 0 1,-1 1 0,1-1 0,0 0-1,0 1 1,0-1 0,-1 0 0,1 1-1,0-1 1,-1 0 0,1 1 0,-1-1-1,1 1 1,-1-1 0,1 0 0,-1 1-1,1-1 1,-1 1 0,0 0 0,1-1-1,-1 1 1,1-1 0,-1 1 0,0 0-1,1 0 1,-1-1 0,-1 1 0,1 1-18,0-1 1,0 1-1,0 0 1,1 0-1,-1 0 0,0 0 1,0 0-1,1 0 1,-1 0-1,0 0 1,1 0-1,-1 0 1,1 0-1,-1 0 1,1 0-1,0 1 1,0-1-1,-1 0 1,1 0-1,0 0 0,0 1 1,0 0-1,-6 182-25,23 244-1,-11-335 22,-3-35-202,0 9 351,15 86 0,-15-136-529,1 1 0,1-1 0,0 0 0,1 0-1,1 0 1,1-1 0,0 0 0,1 0 0,21 26 0,-6-21-3230,-5-14-2439,4-7-5735</inkml:trace>
</inkml:ink>
</file>

<file path=ppt/ink/ink10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5:06.30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76 740 16051,'0'0'6,"-10"-4"1183,0 0 1,1 0 0,0-1-1,-11-8 1,19 12-1118,-1 1 0,1-1 0,0 0 1,0 0-1,0 0 0,0 1 0,0-1 0,0 0 0,1 0 0,-1 0 0,0-1 1,0 1-1,1 0 0,-1 0 0,0 0 0,1 0 0,0-1 0,-1 1 1,1 0-1,-1 0 0,1-1 0,0 1 0,0 0 0,0-1 0,0 1 0,0 0 1,0-1-1,0 1 0,1 0 0,-1-1 0,0 1 0,1 0 0,-1 0 0,1-1 1,-1 1-1,1 0 0,-1 0 0,1 0 0,0 0 0,0 0 0,0 0 0,-1 0 1,3-2-1,10-9-52,0 2 1,1-1 0,0 1 0,1 1-1,0 1 1,18-8 0,103-35-26,-85 34 26,294-101 64,-352 133 34,-19 44 50,25-57-165,-1 1 0,1 0 0,1 0 0,-1 0 0,0 0 0,1 0-1,-1 0 1,1 0 0,0 0 0,0 0 0,0 1 0,0-1 0,1 0 0,0 0 0,-1 0 0,1 0 0,2 4 0,-1-5 9,1 1 0,-1-1 0,1 0 1,0 0-1,0 0 0,0 0 0,0 0 0,0-1 0,0 0 0,0 1 0,1-1 0,-1 0 0,0 0 0,1-1 0,-1 1 1,0-1-1,1 0 0,-1 0 0,1 0 0,-1 0 0,1 0 0,-1-1 0,1 0 0,-1 0 0,4-1 0,13-3 79,-2-1 0,37-16 0,-46 18-46,0-1 0,0 1 0,0-2-1,0 1 1,-1-2 0,0 1 0,0-1-1,0 0 1,-1 0 0,0-1 0,-1 0-1,0 0 1,0-1 0,-1 0 0,6-10-1,-10 11 262,-5 12-267,-7 17-140,10-18 100,0 0 0,0 0-1,1 0 1,-1 0 0,1 0 0,0 1-1,0-1 1,0 0 0,0 0-1,0 0 1,1 1 0,0-1 0,-1 0-1,1 0 1,0 0 0,1 0 0,-1 0-1,0 0 1,1-1 0,0 1-1,-1 0 1,1-1 0,0 1 0,0-1-1,1 0 1,-1 1 0,0-1-1,1 0 1,4 2 0,-2-1 10,-1-1 1,0-1 0,1 1-1,-1-1 1,1 1-1,-1-1 1,1-1-1,0 1 1,-1-1-1,1 1 1,0-1 0,-1-1-1,1 1 1,0-1-1,-1 1 1,1-1-1,-1-1 1,1 1-1,6-4 1,5-4 22,0 0 0,0-1 1,-1-1-1,-1-1 0,1 0 0,-2-1 0,0 0 1,-1-1-1,0 0 0,-1-1 0,-1-1 1,0 0-1,12-26 0,-15 26-7,0 0-1,0-1 1,-2 0-1,0 0 1,-1 0 0,-1 0-1,0-1 1,-2 1 0,0-1-1,0 0 1,-2 1 0,0-1-1,-2 0 1,-4-22-1,7 40-28,0-1 0,0 1-1,0-1 1,0 0-1,0 1 1,0-1 0,0 0-1,-1 1 1,1-1-1,0 0 1,0 1 0,0-1-1,-1 1 1,1-1 0,0 0-1,-1 1 1,1-1-1,0 1 1,-1-1 0,1 1-1,-1-1 1,1 1-1,-1 0 1,1-1 0,-1 1-1,1-1 1,-1 1-1,1 0 1,-1-1 0,0 1-1,1 0 1,-1 0 0,1 0-1,-1-1 1,-1 1-1,-11 22-157,-2 39 20,12-40 131,2 1 0,0 0 0,2 0-1,0 0 1,1 0 0,2 0 0,0-1 0,1 1-1,1-1 1,1 0 0,19 38 0,-23-53-93,0-1 0,0 0 0,1 0 0,0 0 0,0-1 0,0 0 0,1 1-1,-1-1 1,1-1 0,0 1 0,0-1 0,0 0 0,0 0 0,1 0 0,7 2 0,-3-2-812,0 0 0,1-1 0,-1-1 0,0 0 0,1 0 0,-1-1 0,1 0 0,12-2 0,30-5-8684</inkml:trace>
</inkml:ink>
</file>

<file path=ppt/ink/ink10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5:06.65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139 316 8530,'-12'1'5400,"-23"-1"1228,29-2-4629,17-2 141,4 1-1983,-1-1 0,0-1 0,1 0 0,-2-1 0,1-1-1,-1 0 1,0-1 0,0 0 0,-1-1 0,0 0 0,12-13-1,-20 18-118,0 0 0,0-1 0,-1 1 0,0-1 0,0 0 0,0 0 0,0 0 0,-1 0 0,1 0 0,-1-1 0,-1 1 0,1-1 0,-1 1 0,0-1 0,0 1 0,-1-1 0,1 0 0,-1 1 0,-1-1 0,1 0 0,-1 0 0,0 1 0,0-1 0,0 1 0,-1-1 0,0 1 0,0 0 0,-1-1 0,1 1 0,-1 0 0,-6-8 0,6 10-15,1-1 0,-1 1-1,0-1 1,0 1-1,-1 0 1,1 0 0,-1 0-1,1 1 1,-1-1 0,0 1-1,0 0 1,-8-3 0,10 5-25,1-1 1,-1 1-1,1 0 1,-1-1 0,0 1-1,1 0 1,-1 0 0,0 0-1,1 0 1,-1 1 0,0-1-1,1 0 1,-1 1 0,0-1-1,1 1 1,-1-1-1,1 1 1,-1 0 0,1 0-1,-1 0 1,1 0 0,0 0-1,-1 0 1,1 0 0,0 0-1,0 0 1,0 1 0,0-1-1,0 0 1,0 1-1,0-1 1,0 1 0,1-1-1,-1 1 1,0-1 0,0 3-1,-10 34-15,2 1 1,1 0-1,2 1 0,1-1 0,2 48 0,-4 23 0,-55 264-1,39-267-22,5 1 1,-9 217 0,28-316-109,0 0 1,0 0 0,1 0-1,1 0 1,-1 0 0,6 12-1,-7-19 6,0-1-1,0 1 1,0 0 0,0 0-1,0-1 1,0 1-1,1-1 1,-1 1 0,0-1-1,1 1 1,-1-1-1,1 0 1,-1 0 0,1 0-1,3 2 1,-4-3-52,0 0 0,1 0 0,-1 0 0,1 0 0,-1 0 0,0 0 0,1 0 0,-1-1 0,1 1 0,-1 0 0,0-1 0,1 1 0,-1-1 0,0 1 0,0-1 0,1 0 0,-1 0 0,0 1 0,0-1 0,0 0 0,0 0 0,0 0 0,0 0 0,0 0 0,1-2 0,2-3-1329,0 0 0,-1 0 0,0-1 0,0 1 0,0-1 1,0 0-1,-1 1 0,0-1 0,-1 0 0,2-12 0,2-19-1148</inkml:trace>
</inkml:ink>
</file>

<file path=ppt/ink/ink10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5:07.05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118 655 848,'-60'-39'13993,"16"11"-8300,43 27-5581,0 1 0,1-1 0,-1 1 0,0-1 0,0 1 0,1-1 0,-1 1 0,0-1 0,0 0-1,1 1 1,-1-1 0,1 0 0,-1 0 0,1 0 0,-1 1 0,1-1 0,-1 0 0,1 0 0,0 0 0,-1 0 0,1 0 0,0 0 0,0 0 0,0 1 0,0-1 0,0 0 0,0-2 0,1 1-33,-1 0 0,1 0-1,0 1 1,0-1 0,0 0 0,0 1 0,0-1-1,1 1 1,-1-1 0,0 1 0,1-1 0,2-1 0,9-6-146,-1 2 0,27-13 0,-29 15 293,147-85 55,36-17 670,-191 106-919,0-1 1,0 1-1,0 0 0,0 0 1,0 0-1,1 1 1,-1-1-1,0 0 0,0 1 1,1-1-1,-1 1 1,0 0-1,1 0 1,-1 0-1,0 0 0,1 0 1,2 1-1,-3 1-12,-1-1 0,1 1-1,-1-1 1,0 1 0,0 0 0,0-1 0,0 1-1,0 0 1,0 0 0,-1 0 0,1 0 0,-1-1-1,1 1 1,-1 0 0,0 0 0,1 0 0,-1 0-1,0 0 1,0 0 0,-1 3 0,-1 59 232,0-41-191,2 0 1,3 46-1,-2-64-52,-1 0-1,1 0 1,1 0 0,-1 0-1,1 0 1,0 0 0,0 0-1,0 0 1,1-1 0,-1 1 0,1-1-1,0 0 1,1 0 0,-1 0-1,1 0 1,0 0 0,0-1 0,5 4-1,-6-6-32,-1 0-1,1 0 1,0 0-1,0-1 1,0 1-1,0-1 1,0 0-1,0 0 0,0 0 1,0 0-1,0 0 1,0-1-1,-1 1 1,1-1-1,0 0 1,0 0-1,0 0 1,-1 0-1,1 0 1,0-1-1,-1 1 1,1-1-1,-1 0 1,0 1-1,1-1 1,-1 0-1,3-4 0,6-4-484,-1-1-1,1-1 0,-2 0 1,9-13-1,5-14-2736,-10 11-2026,-4-7-5845</inkml:trace>
  <inkml:trace contextRef="#ctx0" brushRef="#br0" timeOffset="1">606 62 19348,'-5'-5'2185,"2"0"-609,-2-3-200,-2 0-304,4 3-263,0 0-169,3 0-176,0 2-160,3 0-120,0-4-104,5 4-96,-3 0-40,8 1-80,-2 4-408,-1 0-1065,0 7-4384</inkml:trace>
</inkml:ink>
</file>

<file path=ppt/ink/ink10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5:08.45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28 751 9346,'-2'-5'1163,"1"-1"0,0 1 0,0-1-1,0 1 1,1-1 0,0-9 0,9-34 2698,1 22-3158,23-43 0,-9 19 384,-14 27-846,73-191 1415,-75 189-1407,-1-1-1,-1 0 1,-2-1 0,0 1-1,-2-1 1,-2-33 0,0 59-216,1 0-1,-1 0 1,-1 0 0,1 0 0,0 0-1,0 0 1,-1 0 0,1 0 0,-1 0-1,1 0 1,-1 0 0,0 0 0,0 0-1,0 0 1,0 1 0,0-1 0,0 0-1,-1 1 1,1-1 0,-2-1 0,1 3-27,1-1 0,0 1 0,0 0 0,-1 0 1,1 0-1,0 0 0,-1 0 0,1 0 0,0 0 1,-1 0-1,1 1 0,0-1 0,0 0 0,-1 1 1,1-1-1,0 1 0,0-1 0,0 1 0,0 0 1,0-1-1,-1 1 0,0 2 0,-7 4-33,1 1 0,0 0-1,0 1 1,1 0 0,-10 15 0,-1 8 25,1 2 1,1 0 0,2 0-1,2 1 1,1 1 0,2 0-1,1 1 1,-6 70 0,14-98-3,-1-1 0,1 0 1,1 1-1,0-1 0,0 0 0,0 1 1,1-1-1,0 0 0,1 0 1,0 0-1,0-1 0,1 1 1,0-1-1,0 1 0,6 6 1,-5-8 4,0-1 0,0-1 1,0 1-1,0-1 1,1 1-1,0-2 1,0 1-1,0-1 0,0 0 1,1 0-1,-1 0 1,1-1-1,0 0 1,0 0-1,-1-1 0,1 0 1,0 0-1,10-1 1,1 0 4,-1-1 0,1-1 1,-1-1-1,1-1 1,-1 0-1,0-1 0,-1 0 1,1-2-1,-1 0 0,28-17 1,3-7 12,86-74 1,-125 99-12,-7 4-10,23-15 19,-24 17-25,0 0 1,1 0-1,-1-1 1,0 1-1,1 0 1,-1 0-1,1-1 0,-1 1 1,1 0-1,-1 0 1,0 0-1,1 0 1,-1 0-1,1 0 0,-1 0 1,1 0-1,-1 0 1,1 0-1,-1 0 1,1 0-1,-1 0 0,1 0 1,-1 0-1,0 0 1,1 0-1,-1 1 1,1-1-1,-1 0 0,1 0 1,-1 1-1,0-1 1,1 0-1,-1 0 1,0 1-1,1-1 0,-1 0 1,0 1-1,1-1 1,-1 0-1,0 1 1,0-1-1,0 1 0,1-1 1,-1 1-1,0-1 1,0 0-1,0 1 1,0 0-1,18 74-227,-17-51 226,-1-19 6,-1 1 0,2-1-1,-1 1 1,1-1 0,0 1 0,0-1 0,0 0 0,3 8 0,-1-15 29,1 0 0,-1 0 0,0 0 0,-1 0 0,1-1 0,0 1 0,-1-1 0,4-3 0,-4 3-16,50-60 8,-39 46-34,0 0 0,23-22 1,-36 38 9,1 1 0,-1 0 1,1-1-1,-1 1 1,0-1-1,1 1 0,-1 0 1,1-1-1,-1 1 1,1 0-1,0-1 0,-1 1 1,1 0-1,-1 0 1,1-1-1,-1 1 0,1 0 1,0 0-1,-1 0 1,1 0-1,-1 0 0,1 0 1,0 0-1,-1 0 1,1 0-1,-1 0 0,1 0 1,0 1-1,-1-1 1,1 0-1,-1 0 0,1 0 1,-1 1-1,1-1 1,0 0-1,0 1 0,11 25-209,-5 33 20,-7-37 172,-1-15 25,1 0 1,0 0-1,0 0 0,1 0 0,-1 0 0,2 0 0,-1 0 1,1-1-1,0 1 0,0 0 0,1-1 0,3 8 0,-4-13 3,-1 0-1,0 0 0,1 0 0,-1 0 1,1 0-1,-1 0 0,1 0 0,-1-1 0,1 1 1,0-1-1,-1 1 0,1-1 0,-1 0 0,1 0 1,0 1-1,0-1 0,-1 0 0,1 0 1,0-1-1,-1 1 0,1 0 0,0-1 0,-1 1 1,1-1-1,-1 1 0,1-1 0,-1 0 0,1 1 1,-1-1-1,1 0 0,-1 0 0,1 0 1,0-2-1,51-40 180,-47 37-171,11-12 14,-11 11-33,-1 1-1,1 0 1,0 0-1,1 1 1,-1 0-1,1 0 1,0 1-1,9-5 1,27 34-171,-35-21 180,-1 0 0,1-1 0,-1 0 0,1 0 1,0-1-1,0 0 0,0 0 0,1-1 0,-1 0 1,0 0-1,0-1 0,1 0 0,-1-1 0,0 1 1,0-2-1,1 1 0,-1-1 0,0-1 0,13-5 1,18-8 25,-1-2 0,0-1 0,46-33 0,-83 52-21,1-1 0,-1 0 0,0 0 0,0 0 0,1 0 0,-1 0 0,0 0 0,0 0 0,0-1 0,0 1 0,0 0 0,-1 0 0,1-1 0,0 1 0,0-3 0,0 3-1,-1 1 0,0-1 0,0 0 0,0 1 0,-1-1 0,1 0 0,0 1 0,0-1 0,0 0 0,0 1-1,-1-1 1,1 0 0,0 1 0,0-1 0,-1 1 0,1-1 0,-1 1 0,1-1 0,0 1 0,-1-1 0,1 1-1,-1-1 1,1 1 0,-1-1 0,0 1 0,-2-2-14,1 1 0,-1 0 1,0 0-1,1 0 0,-1 0 0,0 0 0,0 1 0,1-1 0,-1 1 0,0 0 1,0 0-1,0 0 0,0 0 0,0 0 0,-4 2 0,5-1-3,1-1-1,-1 1 0,1 0 0,0 0 1,0 0-1,-1 0 0,1 0 1,0 0-1,0 0 0,0 0 1,0 1-1,0-1 0,0 0 0,1 1 1,-1-1-1,0 1 0,1-1 1,-1 1-1,1-1 0,-1 1 1,1-1-1,0 1 0,0-1 0,-1 1 1,1-1-1,0 1 0,0-1 1,1 1-1,-1 0 0,0-1 1,1 2-1,11 56-28,-10-54 26,-1 0 12,0-1 1,1 0 0,-1 0 0,1 0 0,0 0 0,0-1 0,1 1-1,-1 0 1,1-1 0,-1 0 0,1 1 0,0-1 0,0 0 0,1-1 0,-1 1-1,1-1 1,-1 1 0,5 1 0,-2-1 0,1-1 0,0 0 0,0 0 0,0 0-1,0-1 1,0 0 0,0 0 0,0-1 0,0 0 0,9-1 0,4-2-13,1-1 1,-1 0-1,1-2 0,-2 0 1,1-1-1,31-17 0,29-27-34,-58 35-76,0 2 0,40-20 0,-78 99-1052,15-63 1175,1 0 0,0 1 0,-1-1-1,1 0 1,0 0 0,0 1-1,0-1 1,0 0 0,1 0-1,-1 1 1,1-1 0,-1 0-1,1 0 1,0 0 0,0 0 0,0 1-1,0-1 1,0-1 0,0 1-1,0 0 1,3 3 0,-2-4 5,0 0 0,0 0 1,0 0-1,0-1 0,0 1 1,0 0-1,0-1 1,0 1-1,0-1 0,1 0 1,-1 1-1,0-1 0,0 0 1,0 0-1,1-1 0,-1 1 1,4-1-1,4-2 23,-1 0-1,0 0 1,1-1 0,-1-1-1,-1 1 1,1-1 0,-1-1 0,12-8-1,-17 14-26,0 0 0,0 1-1,-1 0 1,1 0 0,0 0-1,0 0 1,-1 0 0,1 1-1,-1-1 1,1 1 0,-1-1-1,1 1 1,3 4 0,30 16 72,-25-19-52,0 0-1,1-1 1,-1-1 0,0 0-1,0 0 1,1-1 0,-1 0-1,1-1 1,-1-1 0,0 1-1,0-2 1,0 0 0,0 0-1,0-1 1,-1 0 0,1-1-1,-1 0 1,13-9 0,-15 9 13,1-1-1,-2 0 1,1-1 0,-1 0 0,0 0 0,0-1 0,-1 1 0,0-1 0,0-1-1,-1 1 1,0-1 0,0 0 0,-1 0 0,-1-1 0,1 1 0,-1-1 0,-1 0 0,0 1-1,0-1 1,0-18 0,-2-22 424,-11-86-1,20 252-657,-8-73-737,13 74 0,-2-80-2462,3-16-3625,-1-5-4632</inkml:trace>
</inkml:ink>
</file>

<file path=ppt/ink/ink10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5:08.86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1 103 18828,'0'-2'1488,"5"-2"-735,3-3-233,9 1-232,11-1-64,6-1-24,7-5-56,9 5-88,0-1-32,2-4-40,-4 6-208,2-2-680,-7 4-2569,-7 0-8970</inkml:trace>
</inkml:ink>
</file>

<file path=ppt/ink/ink10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5:26.85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62 8 1136,'-15'3'9339,"1"5"-4545,12-7-4668,0 1 1,0-1-1,0 1 0,0 0 1,0 0-1,0 0 0,1 0 1,-1 0-1,1 0 0,0 0 1,-1 0-1,1 1 1,0-1-1,0 0 0,1 1 1,-1-1-1,0 1 0,1-1 1,-1 1-1,1-1 0,0 1 1,0 0-1,0-1 1,0 1-1,1-1 0,-1 1 1,1-1-1,1 5 0,-2-6-49,1 0-1,0-1 1,0 1-1,0-1 1,0 1-1,0-1 1,0 1-1,0-1 1,0 0-1,0 0 0,0 1 1,0-1-1,0 0 1,0 0-1,0 0 1,0 0-1,1 0 1,-1 0-1,0 0 1,0 0-1,0-1 0,0 1 1,0 0-1,0-1 1,0 1-1,0-1 1,0 1-1,0-1 1,-1 1-1,1-1 1,0 0-1,0 1 1,0-1-1,0 0 0,0-1 1,32-27 1711,-32 28-1697,0-1 0,0 1-1,0-1 1,0 0-1,-1 1 1,1-1 0,0 0-1,-1 1 1,1-1 0,-1 0-1,1 0 1,-1 1-1,0-1 1,0 0 0,0 0-1,0 0 1,0 1-1,0-1 1,-1 0 0,1 0-1,0 0 1,-1 1 0,1-1-1,-1 0 1,0 1-1,-1-4 1,0 4-81,1 1 0,0-1-1,0 0 1,0 1 0,-1-1 0,1 1 0,0-1 0,-1 1-1,1 0 1,0 0 0,-1-1 0,1 1 0,0 0 0,-1 0-1,1 0 1,0 0 0,-1 1 0,1-1 0,0 0 0,-1 1-1,1-1 1,0 1 0,0-1 0,-1 1 0,1-1 0,0 1-1,0 0 1,0 0 0,0-1 0,0 1 0,0 0 0,0 0-1,0 0 1,0 0 0,-1 2 0,-2 1-22,1 0 0,-1 1-1,1-1 1,-1 1 0,1 0 0,1 0 0,-4 6-1,5-8 9,0-1 0,0 1 0,0 0 0,0-1 0,1 1 0,-1 0 0,1 0 0,-1-1 0,1 1 0,0 0 0,0 0 0,1-1 0,-1 1-1,0 0 1,1 0 0,1 4 0,-1-7 35,0 0 1,0 0-1,0 0 0,0-1 0,0 1 0,0 0 0,0-1 0,0 1 1,0 0-1,0-1 0,0 1 0,0-1 0,0 0 0,0 1 1,-1-1-1,1 0 0,0 1 0,0-1 0,-1 0 0,1 0 0,0 0 1,-1 0-1,1 0 0,-1 1 0,1-2 0,20-27 270,-3-1-501,-15 26-3189</inkml:trace>
</inkml:ink>
</file>

<file path=ppt/ink/ink10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5:41.91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211 76 8,'-6'-3'1554,"0"0"1,-1 1-1,1 0 0,-1 0 0,0 1 1,1 0-1,-13-1 0,10 2-1071,1 0-1,-1 1 1,0 0-1,1 0 1,-1 1-1,0 0 0,1 1 1,0-1-1,-1 2 1,1-1-1,1 1 1,-1 1-1,0-1 1,1 1-1,0 0 1,-8 8-1,48-21 2236,-13 5-2343,-1-3-234,217-58 581,-198 57-733,0 1-1,0 2 1,0 2-1,56 3 1,-66 2-78,-20-1-70,-1-1 0,1 0-1,0 0 1,-1-1 0,1 0 0,0 0-1,-1-1 1,1 0 0,-1 0 0,1-1-1,-1 0 1,1 0 0,9-5 0,-52-1-13255,8 13 7278,0 3 3461,17-5 2684,-17 5-10</inkml:trace>
</inkml:ink>
</file>

<file path=ppt/ink/ink10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5:42.27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74 50 8,'-4'-4'3671,"-14"-16"7253,16 18-10364,1 1 1,0-1-1,0 0 0,0 1 0,1-1 0,-1 0 1,0 1-1,1-1 0,-1 0 0,1 0 1,0 0-1,-1-3 1454,1 40-2064,-2 4 118,-2 0 0,-11 49 0,9-63-22,1 0 0,1 0 1,1 0-1,1 1 0,2-1 0,0 0 0,2 1 0,5 26 0,-5-43-1065,8 33 2730,-8-29-5923,-2-1-6004</inkml:trace>
</inkml:ink>
</file>

<file path=ppt/ink/ink10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5:42.98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22 102 4953,'-2'-6'14214,"0"16"-11284,-3 16-3562,0 17 1173,3-37-491,0 1 1,1 0-1,0 0 0,0 0 0,1 0 1,0 0-1,0 0 0,0 0 1,1 0-1,0 0 0,1 0 1,0 0-1,3 10 0,-3-16-17,-1 1 0,1-1 0,-1 1 0,1-1 0,-1 0 0,1 1 0,0-1 0,0 0 0,0 0 0,0 0 0,0 0 0,0-1 1,0 1-1,0-1 0,0 1 0,0-1 0,0 1 0,0-1 0,0 0 0,0 0 0,0 0 0,0 0 0,1-1 0,-1 1 0,0 0 0,3-2 0,5 0 112,0-1 0,0 0 0,18-8 1,9-9 45,-1-2 0,-1-1 0,46-40 0,-15 12-34,-69 58-160,0 1-1,1 0 1,0 0-1,0 0 1,1 0 0,0 0-1,0 0 1,1 0 0,0 1-1,0-1 1,1 0-1,2 11 1,-1-18 10,-1 0 1,0 0-1,0 0 1,1 0-1,-1 0 1,0 0-1,1-1 1,-1 1-1,1 0 0,-1-1 1,1 1-1,-1-1 1,1 1-1,0-1 1,-1 0-1,1 0 1,-1 0-1,1 0 1,0 0-1,-1 0 0,1 0 1,-1 0-1,1-1 1,0 1-1,-1-1 1,1 1-1,-1-1 1,1 1-1,1-2 0,43-20 258,-23 3-161,-20 16-104,0-1 1,0 1-1,1-1 1,-1 1 0,1 1-1,0-1 1,0 0 0,0 1-1,0 0 1,0 0-1,1 0 1,-1 0 0,9-1-1,-10 5-23,-1 0-1,1 1 1,-1 0 0,0-1-1,0 1 1,0 0 0,-1 0-1,1 0 1,-1 0 0,0 1-1,1-1 1,0 5 0,4 7 18,-6-14 11,1 1-1,0-1 0,0 0 1,0 0-1,0 1 1,0-1-1,0 0 0,0 0 1,0 0-1,1 0 1,-1 0-1,0 0 1,1-1-1,-1 1 0,0 0 1,1-1-1,-1 1 1,1-1-1,-1 1 1,1-1-1,-1 0 0,1 1 1,2-1-1,0 0 5,1-1 0,-1 0 0,0 1 0,0-1 0,1-1 0,-1 1 0,0-1 0,7-3 0,8-6 29,0-1 1,29-25-1,-37 28-18,2-3 2,-11 9-28,0 1 1,0-1-1,0 1 1,1 0-1,-1 0 1,1 0-1,-1 0 1,1 0-1,0 1 0,0-1 1,0 1-1,6-2 1,-7 5-26,0 1 1,0 0-1,0 0 1,0 0-1,0 0 1,0 0-1,-1 0 1,0 0-1,2 7 1,5 7 37,-5-14-5,0 1-1,0-1 1,0 0 0,1 0-1,0 0 1,-1 0 0,1-1-1,0 1 1,0-1 0,1 0-1,-1 0 1,0-1 0,1 1-1,-1-1 1,1 0 0,-1 0-1,1 0 1,0-1 0,-1 0-1,1 0 1,0 0 0,-1 0 0,9-2-1,13-2 32,-1-1-1,0-1 1,24-10-1,-39 13-32,17-6 37,62-22-16,-81 27 12,-1 1 1,-1-1-1,1 1 1,0-2-1,-1 1 0,0-1 1,0 0-1,0 0 0,7-10 1,-12 14-24,0 0-1,0 0 1,0 0 0,-1-1 0,1 1-1,0 0 1,-1 0 0,1-1 0,-1 1 0,1 0-1,-1-1 1,1 1 0,-1-1 0,0 1-1,0-1 1,0 1 0,0 0 0,0-1-1,0 1 1,0-1 0,0 1 0,-1-1 0,1 1-1,0 0 1,-1-1 0,1 1 0,-1-1-1,0 1 1,1 0 0,-1 0 0,0-1-1,0 1 1,0 0 0,0 0 0,0 0 0,0 0-1,0 0 1,0 0 0,0 0 0,-1 1-1,1-1 1,-2 0 0,1-1-27,0 1 1,0 0-1,-1 0 0,1 1 1,-1-1-1,1 0 0,-1 1 0,1-1 1,-1 1-1,0 0 0,1 0 1,-1 0-1,1 0 0,-1 1 1,1-1-1,-1 1 0,1-1 1,-1 1-1,1 0 0,-1 0 1,1 0-1,0 0 0,-4 3 1,2 0 7,0 0 1,0 0-1,1 1 1,0 0 0,0 0-1,0 0 1,0 0 0,1 0-1,-1 0 1,1 1 0,1-1-1,-1 1 1,1 0-1,0-1 1,0 1 0,1 0-1,0 0 1,0-1 0,0 1-1,0 0 1,1 0 0,3 9-1,-4-12-48,1 1 0,-1-1 0,1 0-1,0 0 1,0 0 0,1 0 0,-1-1-1,1 1 1,-1 0 0,1 0 0,0-1-1,0 1 1,0-1 0,0 0 0,1 1-1,-1-1 1,0 0 0,1 0 0,0-1 0,-1 1-1,1 0 1,0-1 0,0 0 0,0 0-1,0 0 1,0 0 0,0 0 0,0 0-1,0-1 1,1 1 0,-1-1 0,0 0-1,0 0 1,0 0 0,1-1 0,-1 1 0,0-1-1,0 0 1,0 1 0,0-2 0,4 0-1,-1-1-722,18-6-2154,-9 0-2479,0-1-5609</inkml:trace>
</inkml:ink>
</file>

<file path=ppt/ink/ink10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5:43.40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55 49 23357,'-11'-8'776,"-3"2"128,-1-4 73,5 4-241,7-1-240,2 2-208,2 4-136,6-1-128,1 1-32,8-1-24,5 4-48,0-1-280,4 4-552,-1 5-1361,-4 1-4016,-3 5-7146</inkml:trace>
</inkml:ink>
</file>

<file path=ppt/ink/ink10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5:44.98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163 266 9882,'0'-1'389,"-1"-1"0,1 1 0,0 0 0,0-1 0,-1 1 0,1 0 0,-1-1 0,1 1 0,-1 0 0,1 0 0,-1-1 0,0 1 0,0 0 0,0 0 0,0 0 0,1 0 0,-1 0 0,-1 0 0,1 0 1,-2-1-1,2 2-271,0 0 1,1 0 0,-1 1 0,0-1 0,0 0 0,0 0 0,0 1 0,0-1 0,0 0 0,0 1 0,1-1 0,-1 1 0,0-1 0,0 1-1,1-1 1,-1 1 0,0 0 0,1-1 0,-1 1 0,0 0 0,1-1 0,-1 3 0,-7 9-354,0 1 1,-11 28-1,12-25 972,-14 30-430,16-31-125,-1-1 0,-1 0 0,0 0 0,-1 0 0,0-1 0,-13 14 0,20-27 290,-2-36 1958,4 18-2340,1-1 0,0 1 0,2-1 0,0 1 0,1 0 0,10-24-1,54-104 11,-39 87-70,-25 48-37,1 0 1,0 0-1,0 1 1,1 0-1,1 1 1,8-10-1,-14 18 2,-1-1-1,0 1 0,1 0 1,0-1-1,-1 1 0,1 0 1,0 0-1,-1 0 1,1 0-1,0 0 0,0 1 1,0-1-1,0 0 0,0 1 1,0-1-1,0 1 0,0 0 1,0 0-1,0 0 1,0 0-1,0 0 0,0 0 1,0 0-1,0 1 0,0-1 1,0 1-1,0-1 0,0 1 1,0 0-1,0 0 0,-1 0 1,1 0-1,0 0 1,-1 0-1,1 1 0,0-1 1,-1 0-1,0 1 0,1-1 1,-1 1-1,0 0 0,0-1 1,2 5-1,13 19 0,-2 1 0,-1 1 0,-2 0 0,0 1 0,-2 0 0,12 59 0,4 12 17,7-3-201,-7-34-3922,-23-54 1440</inkml:trace>
</inkml:ink>
</file>

<file path=ppt/ink/ink10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5:45.32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 47 13099,'0'1'1288,"-1"1"-1024,2-1 120,3-1 256,5 2 121,6-2-17,9-3-96,8-2-168,11-1-176,1-4-376,9 0-728,-5 1-1769,0 2-3064,-11 4-3897</inkml:trace>
</inkml:ink>
</file>

<file path=ppt/ink/ink10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5:45.85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0 110 6441,'0'-1'311,"0"1"0,0-1 0,1 0-1,-1 1 1,0-1 0,0 1 0,1-1-1,-1 0 1,0 1 0,1-1 0,-1 1 0,1-1-1,-1 1 1,0 0 0,1-1 0,-1 1-1,1-1 1,-1 1 0,1 0 0,0-1-1,-1 1 1,1 0 0,-1 0 0,1-1-1,0 1 1,-1 0 0,1 0 0,-1 0-1,1 0 1,0 0 0,-1 0 0,1 0-1,0 0 1,-1 0 0,1 0 0,-1 0 0,1 0-1,0 0 1,-1 1 0,2-1 0,1 2 107,1 0 0,-1-1 1,0 2-1,1-1 1,-1 0-1,0 1 1,5 4-1,-2 0-328,1 1 0,-1-1 0,0 1 0,0 0 0,-1 1 0,5 9 0,-9-15-39,0 2 41,1 1-1,-1 0 1,2-1 0,-1 1 0,0-1 0,1 0 0,0 0-1,5 6 1,15-51 1711,15-61-1469,7 110-560,-30-5 230,1-1 0,-1 0 0,1 0 0,-1-2 0,1 0 0,0-1 0,-1 0 0,1-2 0,17-2 0,-6-2 24,-1-1-1,-1-1 1,0-1 0,37-19 0,-60 27-15,0 0 0,0 1 0,-1-1 0,1 0 0,-1 0 0,1 0 0,-1 0 0,1-1 0,-1 1 0,0 0 0,1-1 0,-1 1 0,0 0 0,0-1 0,0 0 0,0 1 0,0-1 0,-1 1 0,1-1 0,0 0 0,-1 0 0,1 1 0,-1-1 0,0 0 0,1 0 0,-1-2 0,-1 3-14,1 0 0,-1-1 0,1 1 0,-1 0 0,0 0 0,0 0-1,1 0 1,-1 0 0,0 0 0,0 0 0,0 0 0,0 0 0,0 0 0,0 0 0,-1 0 0,1 1 0,0-1 0,0 0 0,0 1-1,-1-1 1,1 1 0,0 0 0,-1-1 0,1 1 0,0 0 0,-1 0 0,1 0 0,-1 0 0,1 0 0,0 0 0,-1 0 0,1 0-1,0 1 1,-3 0 0,-4 0-19,0 0 0,1 1 0,-1 0 0,1 0 0,-1 1 0,1 0 0,0 0 0,0 1 0,0 0 0,0 0 0,1 1-1,-1-1 1,1 2 0,1-1 0,-1 1 0,1-1 0,0 1 0,0 1 0,-8 12 0,13-18 18,-1 0-1,1 0 1,0 0 0,-1 0 0,1-1 0,0 1-1,0 0 1,-1 0 0,1 0 0,0 0-1,0 0 1,0 0 0,0 0 0,0 0 0,0 0-1,0-1 1,1 1 0,-1 0 0,0 0-1,1 0 1,-1 0 0,0 0 0,1 0 0,-1-1-1,1 1 1,-1 0 0,1 0 0,-1-1-1,1 1 1,0 0 0,-1-1 0,1 1-1,0-1 1,-1 1 0,1 0 0,0-1 0,0 0-1,0 1 1,0-1 0,-1 0 0,1 1-1,0-1 1,0 0 0,0 0 0,0 1 0,0-1-1,0 0 1,0 0 0,0 0 0,0 0-1,0-1 1,-1 1 0,1 0 0,0 0 0,1-1-1,5 1 17,0-1-1,0 0 1,0-1-1,0 0 0,12-4 1,-12 2 1,0 0 1,0-1-1,0 1 1,0-2-1,-1 1 0,0-1 1,0 0-1,0 0 1,-1 0-1,0-1 1,0 0-1,0 0 1,3-8-1,-10 23-93,1 0 0,0 1 0,0-1 0,1 0 0,0 13 0,0 17 70,-24 341-20,24-375 36,-3 44-12,3-46 14,-1 1-1,1 0 1,0-1 0,-1 1-1,0 0 1,0-1-1,0 1 1,0-1-1,0 1 1,0-1 0,-1 0-1,1 1 1,-1-1-1,-2 2 1,3-3 14,-1 0 0,1-1 1,-1 0-1,0 1 0,1-1 0,-1 0 1,0 0-1,0 0 0,1 0 1,-1 0-1,0 0 0,1 0 0,-1-1 1,0 1-1,1-1 0,-1 1 1,1-1-1,-1 1 0,1-1 0,-1 0 1,1 0-1,-1 0 0,1 0 0,-1 0 1,1 0-1,-2-2 0,-34-34 49,36 36-69,-13-15-123,1 0 1,0-2-1,-16-29 1,25 39-355,0 0 1,1 0 0,0-1-1,1 1 1,-2-9-1,3 12-457,1-1-1,-1 1 0,1-1 0,0 1 1,1 0-1,-1-1 0,1 1 0,0 0 1,2-6-1,7-11-10303</inkml:trace>
</inkml:ink>
</file>

<file path=ppt/ink/ink10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5:46.19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 34 16420,'0'-6'3520,"0"3"-1839,-2-2-209,2 2-224,0-1-272,-2 1-199,2 0-265,0 1 72,2 1-432,0-1-168,2 2-56,1-1-232,5 1-456,-2 1-1057,5 4-2552</inkml:trace>
</inkml:ink>
</file>

<file path=ppt/ink/ink10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5:47.34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0 370 9170,'6'-9'7223,"8"1"-4181,25-4-3124,-17 5 967,-9 1-553,0 0 1,-1-1 0,1 0 0,-2-1 0,1-1-1,17-15 1,-26 21-247,0 0 0,0 0 0,-1-1-1,1 1 1,0 0 0,-1-1 0,0 0 0,0 1-1,0-1 1,-1 0 0,1 0 0,-1 0 0,0 0 0,0 0-1,0 0 1,0-1 0,-1 1 0,0 0 0,0 0-1,0-1 1,0 1 0,-1 0 0,1 0 0,-1 0-1,0 0 1,-2-6 0,-12-20 331,-1 0-1,-1 0 1,-30-37 0,52 138-1021,6 374 641,-3-52-137,-7-351-575,0-16-3184</inkml:trace>
</inkml:ink>
</file>

<file path=ppt/ink/ink10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5:48.04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33 552 4873,'-5'-3'2070,"3"1"-905,-1 1 0,0-1 1,0 0-1,1 0 0,-1 0 0,1 0 1,0-1-1,0 1 0,-3-5 0,4 6-1042,1 0 0,0 0-1,0-1 1,0 1 0,0 0 0,0 0-1,1-1 1,-1 1 0,0 0-1,0 0 1,1 0 0,-1-1 0,1 1-1,-1 0 1,1 0 0,0 0-1,-1 0 1,1 0 0,0 0 0,0 0-1,-1 0 1,1 0 0,0 1-1,0-1 1,0 0 0,0 0 0,0 1-1,2-2 1,23-15 71,0 1 1,1 1-1,0 1 0,56-19 0,10-5 146,245-98 275,-338 136-617,0 0-1,0 0 1,1-1 0,-1 1 0,0 0 0,0 0-1,1 0 1,-1 0 0,0 0 0,0 0-1,1 0 1,-1 0 0,0 0 0,0 0 0,1 0-1,-1 0 1,0 0 0,0 0 0,1 0 0,-1 0-1,0 0 1,0 0 0,0 0 0,1 0-1,-1 0 1,0 0 0,0 1 0,1-1 0,-1 0-1,0 0 1,0 0 0,0 0 0,1 1 0,-1-1-1,0 0 1,0 0 0,0 0 0,0 1-1,0-1 1,0 0 0,1 0 0,-1 0 0,0 1-1,0-1 1,0 1 0,-3 17 0,-19 35 145,10-27-61,12-24-78,-1-1 0,0 1 0,0 0 0,1 0 0,-1 0 0,1 0 0,0 0 0,0 0 0,-1 0 0,1 0 0,0 1 0,1-1 0,-1 0 0,0 0 1,1 0-1,-1 0 0,1 0 0,-1-1 0,1 1 0,0 0 0,0 0 0,0 0 0,0 0 0,0-1 0,0 1 0,1 0 0,2 2 0,-2-3 25,-1 0 0,1-1 0,0 1 0,0 0 0,0-1 0,0 1 0,0-1 0,1 1 0,-1-1 0,0 0 0,0 0-1,0 0 1,0 0 0,0 0 0,0-1 0,0 1 0,0 0 0,0-1 0,0 0 0,0 1 0,0-1 0,0 0 0,0 0 0,0 0 0,0 0 0,2-3 0,7-3 85,-1-1 0,-1 0-1,1 0 1,-1-1 0,-1 0 0,10-14-1,-16 21-104,-1 0 0,1 0 0,-1 0 0,0 0 0,0 0 0,0 0 0,0 0-1,-1-1 1,1 1 0,0 0 0,-1 0 0,0-1 0,1 1 0,-1 0 0,0-1-1,0 1 1,-1-1 0,1 1 0,0 0 0,-1-1 0,1 1 0,-1 0 0,0 0-1,0-1 1,0 1 0,0 0 0,0 0 0,0 0 0,-1 0 0,1 0 0,0 1-1,-1-1 1,0 0 0,1 0 0,-1 1 0,0-1 0,0 1 0,0 0 0,0 0-1,-4-2 1,2 1-38,-1 0 1,0 0-1,0 0 0,0 1 0,0 0 0,-1 0 1,1 0-1,0 1 0,0-1 0,-1 1 0,1 0 0,-7 2 1,9-2 7,0 0 0,-1 1 0,1-1 0,0 1-1,0 0 1,0 0 0,-1 0 0,1 1 0,0-1 0,0 1 0,1-1 0,-1 1 0,0 0 0,1 0 0,-1 1 0,1-1 0,-1 0 0,1 1 0,0-1 0,-3 6 0,5-7 15,0 0 0,-1 0 0,1 0 1,0 0-1,0 1 0,0-1 0,1 0 0,-1 0 0,0 0 0,0 0 0,1 0 0,-1 0 0,0 1 1,1-1-1,-1 0 0,1 0 0,0 0 0,-1 0 0,1 0 0,0-1 0,-1 1 0,1 0 0,0 0 1,0 0-1,0-1 0,0 1 0,0 0 0,0-1 0,0 1 0,0-1 0,0 1 0,0-1 0,0 1 1,0-1-1,0 0 0,0 1 0,2-1 0,45 10 121,-27-11-71,0-2 0,0 0-1,-1-1 1,1-2 0,-1 0 0,0-1 0,-1-1 0,1 0 0,-2-2 0,1 0 0,27-21 0,-44 29-23,0 1 8,0 0-1,0 0 1,-1-1-1,1 1 0,0 0 1,-1-1-1,1 0 1,-1 1-1,0-1 1,1 0-1,-1 1 1,0-1-1,0 0 1,0 0-1,0 0 1,0-3-1,-1 4-32,35 18-435,-17-9 436,0 0 0,-1 1-1,0 1 1,0 0 0,-1 1-1,-1 1 1,26 26 0,-40-37 5,0 1 0,1 0 0,-1-1 0,0 1 0,0 0 0,0 0 0,-1 0 1,1-1-1,0 1 0,-1 0 0,1 0 0,-1 0 0,1 0 0,-1 1 0,0-1 1,0 0-1,0 0 0,0 0 0,-1 0 0,1 0 0,0 0 0,-1 0 1,1 0-1,-1 0 0,0 0 0,0-1 0,0 1 0,0 0 0,0 0 0,0-1 1,-3 4-1,3-3 23,-1 0 0,0 0 0,0 0 0,0 0 1,0 0-1,-1-1 0,1 1 0,0-1 0,-1 0 0,1 1 1,-1-1-1,1 0 0,-1-1 0,0 1 0,1 0 0,-1-1 1,0 1-1,1-1 0,-1 0 0,0 0 0,0 0 0,1 0 0,-4-1 1,5 1-5,1-1-1,-1 1 1,1-1 0,-1 1 0,1 0 0,-1-1 0,1 1 0,0-1 0,-1 1 0,1-1 0,0 0 0,-1 1 0,1-1-1,0 1 1,0-1 0,0 0 0,-1 1 0,1-1 0,0 1 0,0-1 0,0 0 0,0 1 0,0-1 0,0 0-1,0 1 1,0-1 0,0 0 0,1 1 0,-1-2 0,5-21 193,-4 22-196,5-19-27,1 1 0,1 0 0,1 0 0,1 1 1,0 0-1,14-17 0,84-91-11,-70 84-8,-32 34-137,-9 9-1532,-13 12-4188,-1 0-2937</inkml:trace>
</inkml:ink>
</file>

<file path=ppt/ink/ink10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5:49.48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132 457 11186,'-6'0'649,"0"0"0,0 1 0,-1 0 0,1 0 0,0 0 0,0 1 0,0-1-1,1 1 1,-1 1 0,-9 4 0,10-3-485,1-1 1,0 0-1,0 1 1,0 0-1,0 0 1,1 0-1,0 0 0,0 0 1,0 1-1,0 0 1,1-1-1,-1 1 1,1 0-1,0 0 0,1 0 1,-1 0-1,1 1 1,0-1-1,0 8 1,0-2-38,0 0 0,1 0 0,1 0 0,-1 0 0,2 0 0,-1 0 0,2 0 0,6 20 0,-8-28-84,0 0-1,0-1 0,1 1 0,-1-1 0,0 1 0,1-1 0,0 1 0,0-1 0,0 0 0,0 0 0,0 0 0,0 0 0,0 0 0,1 0 0,-1 0 0,1-1 0,-1 1 0,1-1 0,-1 0 1,1 0-1,0 0 0,0 0 0,0 0 0,-1-1 0,1 1 0,0-1 0,0 0 0,0 0 0,0 0 0,0 0 0,0 0 0,0-1 0,0 1 0,0-1 0,-1 0 0,1 0 0,5-2 1,-1 0 21,0 0 0,0-1 0,0 0 0,0 0 0,-1-1 1,1 1-1,-1-1 0,-1-1 0,1 1 0,-1-1 0,1 0 0,-2 0 1,1-1-1,-1 1 0,0-1 0,0 0 0,-1 0 0,0 0 1,0-1-1,-1 1 0,1-1 0,-2 0 0,2-10 0,0-10 20,-1 1-1,-2-1 0,-1 1 0,-1-1 0,-7-35 1,9 61-81,-2-5 5,1-1 0,-1 1 1,2-1-1,-1 1 0,1-1 0,0 1 0,1-1 1,0 1-1,3-13 0,-3 19-18,0 1 0,0-1-1,0 1 1,0 0 0,0-1 0,0 1 0,1 0-1,-1 0 1,0 0 0,0 0 0,0 0 0,0 0-1,1 0 1,-1 0 0,0 0 0,0 1 0,0-1-1,0 0 1,2 2 0,27 9-63,-25-9 65,45 16-26,-27-11 30,-1 1 0,0 1 0,0 1 0,-1 0 0,-1 2 0,1 1 0,25 21 0,-44-33 3,-1 0 1,0 0-1,1 1 0,-1-1 0,0 1 0,0-1 0,0 1 0,0 0 1,0-1-1,0 1 0,-1 0 0,1 0 0,0-1 0,-1 1 0,1 0 1,-1 0-1,0 0 0,0 0 0,0 0 0,0 0 0,0-1 0,0 1 1,0 0-1,-1 2 0,0 0 1,-1-1 1,1 0 0,-1 0-1,0 0 1,0 0-1,0 0 1,-1 0 0,1-1-1,0 1 1,-1-1-1,0 0 1,-3 3 0,-8 4 12,0 0 1,-1-1 0,0-1-1,-21 7 1,-8 0-17,35-12-295,35-8-552,-18 4 527,351-77-11709,-203 61 4499,-134 18 6762,1-4 12960,-56-50-3458,32 53-8692,-1 0 0,0 0 0,0 1 0,0-1 0,0 1 0,0-1 0,0 1 0,0 0 0,0 0 0,0 0 0,-1 0 0,1 0 0,0 0 0,0 0 0,0 1 0,0-1 0,0 1 0,0 0 0,0-1 0,-3 3 0,-40 18 33,34-15-58,-5 2 5,0 2 1,1-1-1,-28 24 0,41-31-23,0-1 1,0 1-1,0 0 0,0 0 1,0 0-1,0 1 1,0-1-1,0 0 0,1 1 1,-1-1-1,1 1 1,0-1-1,0 1 0,0 0 1,0 0-1,0-1 1,1 1-1,-1 0 0,1 0 1,0 0-1,0 0 1,0 0-1,0-1 0,0 1 1,0 0-1,1 0 0,0 0 1,-1 0-1,1-1 1,0 1-1,0 0 0,1-1 1,1 4-1,-2-4 8,1 0-1,0 0 1,-1 0-1,1 0 1,0 0-1,0 0 1,0 0-1,0-1 1,1 1-1,-1-1 0,0 0 1,1 1-1,-1-1 1,1 0-1,-1 0 1,1-1-1,-1 1 1,1 0-1,4 0 1,-1-1 4,-1-1 0,1 1 0,0-1 0,-1 0 0,1 0-1,-1 0 1,1-1 0,-1 0 0,6-2 0,2-3-3,1 0-1,-2-1 1,1-1-1,-1 1 0,0-2 1,14-14-1,-14 10 9,-1-1 0,0 0 0,-1 0 0,0-1 0,-2 0 0,0-1 0,0 0-1,-2 0 1,0 0 0,-1-1 0,-1 0 0,3-28 0,-4 14 22,-2 0-1,-1 0 1,-1 0 0,-2 0 0,-1 0-1,-11-42 1,15 73-32,0 0 0,-1 0 1,1-1-1,0 1 0,0 0 0,-1 0 0,1 0 0,-1 0 0,1-1 1,-1 1-1,1 0 0,-1 0 0,0 0 0,1 0 0,-1 0 1,0 0-1,0 0 0,-1-1 0,1 3-7,0-1 0,1 0 1,-1 1-1,1-1 0,-1 0 0,1 1 1,-1-1-1,1 1 0,-1-1 0,1 1 0,-1-1 1,1 1-1,-1-1 0,1 1 0,0 0 0,0-1 1,-1 1-1,1-1 0,0 1 0,0 0 1,-1-1-1,1 2 0,-11 53-154,10-52 170,-5 38-15,1 1 1,2 0-1,2 0 1,1 0-1,13 80 1,-12-113 6,1-1 1,0 1-1,1-1 1,0 0-1,1 0 1,-1 0-1,1 0 1,1-1-1,0 0 1,0 0-1,0 0 1,1 0-1,-1-1 1,2 0-1,-1 0 1,1 0-1,0-1 1,0 0-1,0-1 1,1 1-1,0-1 1,-1-1-1,2 0 1,15 5-1,-10-5-14,1-1 0,0 0-1,-1-1 1,1-1 0,0 0-1,-1-1 1,1-1 0,0 0-1,-1-1 1,0 0 0,1-1-1,-1-1 1,-1 0 0,14-8-1,-8 4-2,-1-2-1,-1 0 1,1-1-1,23-23 0,-36 32 15,-1-1-1,1-1 0,-1 1 0,0-1 1,0 1-1,-1-1 0,1 0 0,-1 0 1,0-1-1,-1 1 0,1-1 0,-1 1 1,0-1-1,-1 0 0,1 1 0,-1-1 1,0 0-1,-1 0 0,1 0 0,-1-9 1,0 14-5,-1 0 0,1 0 0,0 0 0,0 0 0,-1 0 0,1 0 0,0 0 0,-1 1 0,1-1 0,-1 0 0,1 0 0,-1 0 0,1 1 0,-1-1 0,1 0 0,-1 0 0,0 1 0,0-1 0,1 1 0,-1-1 0,0 1 0,0-1 0,0 1 0,1-1 0,-1 1 0,0 0 0,-1-1 0,-1 1-12,1 0 0,0 0 1,-1 0-1,1 0 0,0 0 0,-1 0 1,1 1-1,0 0 0,0-1 0,-5 3 0,-1 0-27,0 1 0,0 1 1,0 0-1,-10 8 0,12-8 36,1 0 1,0 0-1,1 0 1,-1 0-1,1 1 1,0 0-1,0 0 1,0 0-1,1 0 1,0 1-1,1-1 1,-1 1-1,1 0 1,0 0-1,1 0 1,-2 11 0,3-12 5,0-1 1,1 1-1,0-1 1,-1 1 0,2-1-1,-1 0 1,1 0 0,-1 0-1,1 0 1,1 0-1,-1 0 1,1 0 0,0 0-1,0-1 1,0 0 0,1 1-1,-1-1 1,1 0-1,0-1 1,0 1 0,0-1-1,8 5 1,-3-3 2,1-1 0,0 1 0,0-2-1,0 1 1,0-1 0,0-1 0,1 0 0,-1-1 0,1 0 0,0 0 0,-1-1-1,1 0 1,0-1 0,-1 0 0,19-5 0,-14 2 21,1 0 0,-1-1 0,0 0 0,0-1 1,0-1-1,-1-1 0,0 0 0,0 0 0,20-19 0,-26 21-5,-1 0 0,1-1 0,-2 0 0,1-1 0,-1 1 1,0-1-1,-1 0 0,0-1 0,0 0 0,-1 1 0,0-1 0,0-1 0,-1 1 0,0 0 0,-1-1 0,2-10 0,-4 17-11,1 1 1,-1-1-1,0 0 0,1 1 0,-1-1 1,-1 1-1,1-1 0,0 0 0,0 1 1,-1-1-1,0 1 0,1-1 1,-1 1-1,-1-3 0,1 4-8,1 1 0,0 0 0,-1-1 0,1 1 0,-1 0 0,1 0 0,-1-1 0,1 1 0,0 0 0,-1 0 0,1 0 0,-1-1 0,1 1 0,-1 0 0,1 0 0,-1 0 0,1 0 0,-1 0 0,1 0 0,-1 0 0,1 0 0,-1 0 0,1 0 0,-1 0 0,1 0 0,-1 1 0,-22 13-144,19-11 141,1 1 0,0-1-1,-1 1 1,1-1-1,1 1 1,-1 0 0,0 0-1,1 0 1,0 1 0,0-1-1,0 0 1,1 1-1,-1-1 1,1 1 0,0 0-1,0-1 1,1 1 0,-1 0-1,1 0 1,0 0-1,1-1 1,0 10 0,2-6 3,-1 0 1,1 0 0,0 0-1,0-1 1,1 1-1,0-1 1,0 0 0,1 0-1,0 0 1,0 0 0,1-1-1,8 8 1,-10-9 3,1-1 1,-1 1 0,-1 1-1,1-1 1,-1 1-1,0-1 1,0 1-1,0 0 1,2 12-1,13 23-29,-17-39 33,0-1 0,0 0 0,0 0 0,1 0 0,-1 0 0,0 0 0,1 0-1,-1 0 1,0 0 0,1 0 0,-1-1 0,1 1 0,-1-1 0,1 1 0,0-1 0,-1 1 0,1-1-1,-1 0 1,1 0 0,0 0 0,-1 0 0,1 0 0,0 0 0,-1 0 0,1-1 0,2 0 0,45-15 78,-43 14-71,31-13-241,54-32 1,-14-6-3804,-75 51 2835,7-7-1020</inkml:trace>
</inkml:ink>
</file>

<file path=ppt/ink/ink10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5:49.87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12 684 19020,'-1'-1'71,"-1"0"-1,1-1 0,0 1 1,1 0-1,-1-1 1,0 1-1,0-1 1,1 1-1,-1-1 0,0 1 1,1-1-1,0 1 1,-1-1-1,1 1 1,0-1-1,0 0 1,0 1-1,0-1 0,0 1 1,0-1-1,0 0 1,1 1-1,-1-1 1,0 1-1,1-1 0,-1 1 1,1-1-1,0 1 1,0-1-1,-1 1 1,1-1-1,0 1 1,1-1-1,40-53 695,-32 45-623,15-21 128,0 2 199,-1 0 0,-1-2 0,24-44 0,-42 65-349,0 0 1,0-1 0,-1 0 0,-1 1 0,0-2-1,0 1 1,-1 0 0,-1 0 0,0-1 0,0 1-1,-1-1 1,-1 1 0,1 0 0,-2-1 0,-4-18-1,3 20-59,0 0 0,0 0-1,-1 0 1,0 1-1,-1-1 1,0 1-1,-1 0 1,0 0 0,0 1-1,-1 0 1,0 0-1,0 0 1,-1 1 0,0 0-1,0 1 1,-1 0-1,1 0 1,-1 0 0,-1 1-1,1 1 1,-1 0-1,-11-4 1,20 8-65,1 1 0,-1-1-1,1 0 1,0 1 0,-1-1 0,1 0 0,-1 1 0,1-1-1,-1 0 1,1 1 0,0-1 0,-1 1 0,1-1 0,0 0-1,-1 1 1,1-1 0,0 1 0,0-1 0,0 1 0,-1-1-1,1 1 1,0-1 0,0 1 0,0 0 0,0-1 0,0 1 0,0-1-1,0 1 1,0-1 0,0 1 0,0-1 0,0 1 0,0-1-1,1 1 1,-1-1 0,0 2 0,4 29-81,-3-26 80,49 237-38,8 60 46,-1 265-1375,-57-567 1261,6 37-815,1-22-2903</inkml:trace>
</inkml:ink>
</file>

<file path=ppt/ink/ink10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5:50.46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43 570 11130,'-3'0'719,"0"0"-1,0 0 0,1-1 0,-1 1 0,0-1 0,0 0 1,1 1-1,-1-2 0,1 1 0,-1 0 0,1 0 0,-1-1 1,-3-2-1,6 3-621,0 1 0,-1-1 0,1 1-1,0-1 1,0 1 0,0-1 0,-1 1 0,1-1 0,0 1 0,0-1 0,0 0 0,0 1 0,0-1 0,0 1 0,0-1 0,0 1-1,0-1 1,0 0 0,1 1 0,-1-1 0,0 1 0,0-1 0,1 0 0,17-20 579,3 3-609,2 1 0,0 2 0,1 0 0,0 1 0,29-11 0,136-46 161,-158 60-153,12-5 5,7-2 32,1 2 0,70-13 0,-101 30-122,-14 8 40,-18 24 106,7-21-76,1-4-41,1-1-1,0 1 1,1 0 0,0 1-1,-2 14 1,4-22-15,0 1-1,0-1 1,0 0 0,0 1 0,0-1-1,0 0 1,0 1 0,0-1 0,0 0-1,1 1 1,-1-1 0,0 0 0,1 0-1,-1 1 1,1-1 0,0 0 0,-1 0 0,1 0-1,0 0 1,0 0 0,0 0 0,0 0-1,0 0 1,0 0 0,0 0 0,0 0-1,0-1 1,0 1 0,0 0 0,0-1-1,0 1 1,1-1 0,-1 1 0,0-1-1,0 0 1,1 1 0,-1-1 0,0 0-1,1 0 1,-1 0 0,0 0 0,1 0-1,-1 0 1,0 0 0,1-1 0,-1 1-1,2-1 1,4-1 47,0-1 0,0 0 0,0 0 0,-1 0 0,1-1 0,-1 0 0,0 0 0,0-1 0,10-10-1,-3 3 28,0-1 0,-1 0 0,10-16-1,-23 31-94,0 1-1,0 0 0,0 0 0,0 0 0,1 0 0,-1 0 1,1 0-1,0 0 0,0 0 0,0 0 0,0 0 1,0 0-1,1 0 0,-1 0 0,1 0 0,0 0 1,0 0-1,0 0 0,0 0 0,0-1 0,1 1 1,-1 0-1,1-1 0,0 1 0,0-1 0,0 0 0,3 3 1,-2-1 25,-1-1 0,1 0 0,1 0 0,-1 0 1,0 0-1,1-1 0,-1 0 0,1 1 0,0-1 1,0 0-1,0-1 0,0 1 0,0-1 0,0 1 0,0-1 1,1-1-1,-1 1 0,0-1 0,0 1 0,7-1 1,3-4 19,0 0-1,0-1 1,0 0 0,-1-1 0,0 0 0,0-1 0,-1-1 0,0 0 0,12-10 0,-8 5 20,0-1 0,-1-1 1,-1 0-1,0-1 1,17-28-1,-25 35-10,-1-1-1,0 0 1,-1-1 0,0 1-1,-1-1 1,0 1-1,0-1 1,1-19 0,-3 24-10,-1 1 1,0-1-1,0 0 1,0 0 0,-1 0-1,0 0 1,0 0 0,0 0-1,-1 1 1,0-1-1,0 1 1,-1-1 0,1 1-1,-1 0 1,0 0-1,0 0 1,-8-8 0,11 12-26,0 1 1,-1-1-1,1 1 0,0-1 1,-1 1-1,1-1 1,-1 1-1,1 0 1,0-1-1,-1 1 1,1 0-1,-1-1 1,1 1-1,-1 0 1,0-1-1,1 1 0,-1 0 1,1 0-1,-1 0 1,1 0-1,-1 0 1,0-1-1,1 1 1,-1 0-1,1 0 1,-1 0-1,0 1 0,1-1 1,-1 0-1,1 0 1,-1 0-1,0 0 1,1 0-1,-1 1 1,1-1-1,-1 0 1,0 1-1,-10 25-34,8 33-60,10-12 78,1 0 1,3-1-1,21 55 0,-30-96-31,0 0-1,0 0 1,1-1-1,0 1 1,0 0-1,0-1 1,0 0-1,1 0 1,0 0-1,0 0 1,0 0-1,0-1 1,0 0 0,1 0-1,0 0 1,-1 0-1,1-1 1,6 2-1,-4-1-570,0-1-1,1 0 1,-1-1-1,0 0 1,11 1-1,38-8-10461,-23-4-983</inkml:trace>
</inkml:ink>
</file>

<file path=ppt/ink/ink10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5:50.82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63 297 11290,'15'-8'8826,"14"-18"-7422,-18 16-599,-2 2-554,-1-1 1,0 0 0,0-1 0,-1 0-1,0 0 1,-1-1 0,0 1 0,0-1-1,5-17 1,-8 21-93,0-1 0,-1 0 1,0 0-1,0 0 0,-1 0 0,1 0 0,-2-1 1,1 1-1,-1 0 0,-1 0 0,0-1 0,0 1 0,0 0 1,-5-15-1,5 23-152,1 1-1,0-1 1,0 0 0,0 1 0,0-1-1,0 1 1,-1-1 0,1 0 0,0 1 0,0-1-1,-1 0 1,1 1 0,0-1 0,-1 0-1,1 1 1,0-1 0,-1 0 0,1 0 0,0 1-1,-1-1 1,1 0 0,0 0 0,-1 0-1,1 1 1,-1-1 0,1 0 0,-1 0 0,1 0-1,0 0 1,-1 0 0,1 0 0,-1 0-1,1 0 1,-1 0 0,1 0 0,0 0-1,-1 0 1,1 0 0,-1-1 0,1 1 0,0 0-1,-1 0 1,1 0 0,-1-1 0,1 1-1,0 0 1,-1 0 0,1-1 0,0 1 0,-1 0-1,1-1 1,0 1 0,0 0 0,-1-1-1,1 1 1,0 0 0,0-1 0,0 1 0,-1-1-1,1 1 1,0-1 0,-10 47-277,8-38 331,-24 177-53,2-10 10,-86 308-42,108-473-184,0-1 0,0 0 0,1 0 0,0 1 0,1-1 0,0 0 0,1 1 0,0-1 0,0 0 0,1 1 0,4 12 0,-1-17-2696</inkml:trace>
</inkml:ink>
</file>

<file path=ppt/ink/ink10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5:51.15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0 219 13747,'0'-3'272,"1"1"1,-1 0-1,1-1 0,0 1 1,0 0-1,0-1 0,0 1 1,0 0-1,0 0 1,0 0-1,1 0 0,-1 0 1,1 0-1,-1 0 0,1 1 1,0-1-1,0 0 0,0 1 1,0 0-1,0-1 0,0 1 1,0 0-1,0 0 1,0 0-1,5-1 0,9-4 0,1 1 1,29-4-1,-23 4 218,298-89 1001,-171 45 96,-149 49-1570,1-1-1,-1 1 0,1-1 0,-1 1 0,1 0 0,0 0 0,-1 0 1,1 0-1,-1 0 0,1 0 0,-1 0 0,1 0 0,0 1 1,-1-1-1,1 1 0,-1-1 0,1 1 0,-1 0 0,0-1 0,1 1 1,-1 0-1,0 0 0,1 0 0,-1 0 0,0 0 0,0 0 0,0 0 1,0 1-1,0-1 0,0 0 0,1 3 0,2 4-14,0 1 0,0-1-1,-1 1 1,3 15 0,5 12-1058,-11-35 842,0-1 1,1 0-1,-1 0 0,0 1 1,0-1-1,0 0 1,1 1-1,-1-1 1,0 0-1,0 0 1,1 1-1,-1-1 1,0 0-1,1 0 0,-1 0 1,0 0-1,1 1 1,-1-1-1,0 0 1,1 0-1,-1 0 1,0 0-1,1 0 1,-1 0-1,0 0 1,1 0-1,-1 0 0,1 0 1,-1 0-1,0 0 1,1 0-1,-1 0 1,0 0-1,1 0 1,-1-1-1,0 1 1,1 0-1,-1 0 0,0 0 1,1-1-1,-1 1 1,0 0-1,0 0 1,1 0-1,-1-1 1,0 1-1,0 0 1,1-1-1,-1 1 0,0 0 1,0-1-1,0 1 1,0 0-1,1-1 1,-1 1-1,0-1 1</inkml:trace>
</inkml:ink>
</file>

<file path=ppt/ink/ink1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5:51.48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206 18 17116,'-34'-2'1608,"-9"2"40,-2 0-23,6 0-169,15 0-496,10 0-376,7-1-336,7-1-216,8 0-120,5-1-360,10 0-800,6 1-1809,9-1-5496,4 3-3322</inkml:trace>
</inkml:ink>
</file>

<file path=ppt/ink/ink1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5:52.62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200 525 8,'-176'64'14792,"157"-61"-12396,14-7 516,21-16 1413,-2 3-4854,55-64 1358,-43 52-456,-1 0 1,23-36 0,-42 54-283,1 0 1,-2-1 0,1 1 0,-2-1 0,1 0 0,-2-1 0,1 1 0,-2 0 0,0-1 0,1-18-1,-3 7 51,0 0-1,-6-31 0,6 48-102,-2-1 0,1 1 0,-1 0 0,-1 0 0,1 0 0,-1 0 0,0 1 0,0-1-1,-1 1 1,0-1 0,-9-9 0,13 16-44,0-1 0,0 1 0,-1 0 1,1 0-1,0 0 0,0 0 0,-1 0 0,1 0 0,0-1 0,0 1 0,-1 0 0,1 0 0,0 0 0,-1 0 0,1 0 1,0 0-1,0 0 0,-1 0 0,1 0 0,0 0 0,-1 0 0,1 0 0,0 1 0,0-1 0,-1 0 0,1 0 0,0 0 0,0 0 1,-1 0-1,1 0 0,0 1 0,0-1 0,0 0 0,-1 0 0,1 0 0,0 1 0,0-1 0,0 0 0,0 0 0,-1 1 0,1-1 1,0 0-1,0 0 0,0 1 0,0-1 0,-10 22-119,-3 28 86,13-48 42,-27 110 12,9-43-34,-12 97 0,30-161 14,-1 0 0,1 0 0,0 0 1,0 1-1,0-1 0,1 0 0,0 0 0,0-1 0,0 1 0,0 0 0,1 0 0,0 0 0,0-1 1,0 1-1,0-1 0,1 0 0,0 1 0,0-1 0,4 4 0,-3-5 8,0 0 0,-1 0 0,1-1 0,1 0 0,-1 0 0,0 0 0,0 0 0,1-1 0,-1 0 0,1 1 1,-1-2-1,1 1 0,-1 0 0,1-1 0,0 0 0,-1 0 0,1 0 0,0-1 0,-1 0 0,9-2 0,5-2 13,0 0 0,-1-2 0,0 0 0,-1 0 0,30-19 0,67-60-66,-24 17-5,-70 60-33,-10 12-156,-7 28-146,-2-13 478,0-5-85,3 54-40,-2-64 35,-1 0 1,1 0-1,0 0 1,0-1-1,0 1 1,0 0-1,0-1 1,0 1-1,1 0 1,-1-1-1,1 1 1,0-1-1,0 0 1,0 0-1,0 0 0,0 0 1,0 0-1,1 0 1,2 2-1,-3-4 12,0 0 0,0 1-1,-1-1 1,1 0-1,0 0 1,0 0 0,0-1-1,0 1 1,-1 0-1,1-1 1,0 1-1,0-1 1,-1 1 0,1-1-1,0 0 1,-1 0-1,1 0 1,-1 0 0,1 0-1,-1 0 1,1 0-1,1-2 1,30-30 97,-32 33-108,25-41 84,-24 35-85,1 1-1,1-1 1,-1 1 0,1-1-1,0 1 1,0 0-1,0 1 1,10-9-1,-13 13-9,0-1-1,0 1 1,-1 0 0,1 0-1,0 0 1,0 0 0,0 0-1,0 0 1,0 0 0,-1 1-1,1-1 1,0 0 0,0 0-1,0 1 1,-1-1 0,1 0-1,0 1 1,0-1 0,-1 1-1,1-1 1,0 1 0,-1-1-1,1 1 1,-1 0 0,1-1-1,0 1 1,-1 0 0,1-1-1,-1 1 1,1 1 0,18 29-6,-13-21-30,-5-8 51,0 1-1,0-1 1,1 0-1,-1-1 1,1 1-1,0 0 1,0 0-1,-1-1 1,1 1-1,0-1 1,0 1-1,1-1 1,-1 0-1,0 0 1,0 0-1,1 0 1,-1 0-1,0-1 1,1 1-1,-1-1 0,0 1 1,1-1-1,-1 0 1,1 0-1,-1 0 1,1 0-1,-1-1 1,1 1-1,-1-1 1,0 1-1,4-2 1,6-3 9,-1-1 1,0 0 0,0-1 0,0 0-1,10-10 1,24-13 31,-42 30-61,1 2 0,-1-1 0,0 0 0,0 1-1,0-1 1,0 1 0,0 0 0,-1 0 0,1 0 0,0 0 0,-1 1-1,3 3 1,10 6-15,-11-10 34,0 0 0,0-1 0,0 0 1,0 1-1,0-1 0,0 0 0,0-1 0,0 1 1,1-1-1,-1 0 0,0 0 0,8-1 0,56-13 59,-3 0-93,-48 12 56,0 0 1,-1-1 0,1-1 0,-1-1-1,0 0 1,-1-1 0,1-1 0,-1 0 0,0-1-1,-1-1 1,0 0 0,0-1 0,-1 0-1,0-1 1,14-16 0,-26 26-25,-1 1 1,1-1 0,-1 1 0,1-1-1,-1 1 1,1-1 0,-1 1-1,1-1 1,-1 1 0,1-1-1,-1 0 1,0 1 0,1-1-1,-1 1 1,0-1 0,0 0-1,1 0 1,-1 1 0,0-1-1,0 0 1,0 1 0,0-1-1,0 0 1,0 0 0,0 1-1,0-1 1,0 0 0,0 1 0,0-1-1,-1 0 1,1 0 0,0 1-1,-1-1 1,1 0 0,0 1-1,-1-1 1,1 1 0,0-1-1,-1 0 1,1 1 0,-1-1-1,1 1 1,-1-1 0,0 1-1,1 0 1,-1-1 0,1 1-1,-1-1 1,0 1 0,1 0-1,-1 0 1,0-1 0,1 1 0,-1 0-1,0 0 1,0 0 0,1 0-1,-1 0 1,0 0 0,0 0-1,1 0 1,-2 0 0,-4 0-31,1-1 0,-1 1 0,1 1 1,-1-1-1,1 1 0,-1 0 1,-7 2-1,10-2 19,-1 1 1,1-1-1,0 1 0,-1-1 1,1 1-1,0 0 1,0 0-1,0 1 1,0-1-1,0 1 0,1-1 1,-1 1-1,1 0 1,-1 0-1,1 0 0,-3 6 1,4-6 2,0 0 1,1 1 0,-1-1-1,1 0 1,0 0 0,0 1-1,0-1 1,0 0 0,1 1-1,-1-1 1,1 0 0,0 0-1,0 0 1,0 0 0,0 0-1,0 0 1,1 0 0,-1 0-1,1 0 1,2 2 0,0 1 10,0 0 0,0 0 1,0-1-1,1 0 0,-1 0 0,1 0 1,1 0-1,-1-1 0,1 0 1,0 0-1,-1 0 0,2-1 0,-1 0 1,12 5-1,-10-6 7,1-1 1,0 1-1,-1-2 0,1 1 1,0-1-1,-1 0 0,1-1 0,0 0 1,-1 0-1,1-1 0,13-5 1,37-15-42,17-6 48,-75 29-34,0-1 1,-1 1-1,1-1 1,0 1-1,-1-1 1,1 1-1,-1-1 1,1 1 0,-1 0-1,1-1 1,-1 1-1,1 0 1,-1-1-1,0 1 1,1 0-1,-1 0 1,0-1-1,0 1 1,1 0-1,-1 0 1,0 0-1,0-1 1,0 1 0,0 1-1,5 34-27,-3-19 39,-1-16 2,0 1-1,0-1 1,1 0 0,-1 1-1,0-1 1,0 0-1,1 0 1,-1 0-1,1 0 1,-1 0 0,1 0-1,-1 0 1,1 0-1,0-1 1,-1 1-1,1-1 1,0 1 0,-1-1-1,1 0 1,0 1-1,0-1 1,-1 0-1,1 0 1,0 0 0,0-1-1,0 1 1,2-1-1,56-7-8,-56 8 8,60-9 34,-51 8-27,1 0 0,-1-1 0,1 0 1,-1-1-1,0-1 0,0 0 0,0-1 1,21-11-1,-21 9 18,-1-2 1,0 1-1,0-2 0,-1 0 0,0 0 1,-1-1-1,0 0 0,8-13 1,-14 19 5,-1 0 0,0-1 1,0 0-1,-1 1 1,0-1-1,0 0 0,0 0 1,0-1-1,-1 1 1,0 0-1,-1 0 0,1-1 1,-1 1-1,0 0 1,-1-1-1,1 1 0,-1 0 1,-1 0-1,1 0 1,-1 0-1,-4-9 1,6 13-16,-2-2 39,1-1 0,-1 1-1,0 0 1,0 0 0,-1 0 0,1 0-1,-1 0 1,0 1 0,0-1 0,0 1 0,-5-5-1,7 39-365,2-20-504,0 26 1944,9 48-1,8-24-3910,-4-35-2503,3-4-3709</inkml:trace>
</inkml:ink>
</file>

<file path=ppt/ink/ink1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5:53.02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75 21949,'150'-38'5146,"79"4"-5371,-223 33-317,13-1-919,-9 5-6217</inkml:trace>
</inkml:ink>
</file>

<file path=ppt/ink/ink1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5:56.78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114 32 11114,'0'-2'577,"1"1"-1,-1-1 1,0 0-1,0 1 1,0-1-1,0 0 1,0 0-1,-1 1 1,1-1-1,0 0 1,-1 1-1,1-1 0,-1 0 1,0 1-1,1-1 1,-3-2-1,-7 8 2302,-7 13-3418,12-11 620,-5 5 44,0 0 0,0 2 0,1-1 0,-11 22 0,18-31-107,1-1 1,0 0 0,0 1 0,0-1 0,0 1-1,0-1 1,1 1 0,-1 0 0,1-1 0,-1 1-1,1 0 1,0-1 0,0 1 0,0 0 0,1-1-1,-1 1 1,1 0 0,-1-1 0,1 1 0,0-1-1,0 1 1,0-1 0,0 1 0,0-1 0,1 0-1,-1 0 1,1 1 0,-1-1 0,1 0 0,0 0-1,0 0 1,0-1 0,0 1 0,3 2 0,-3-4 40,0 1 0,0 0 1,0-1-1,0 1 0,1-1 1,-1 1-1,0-1 0,0 0 0,0 0 1,0 0-1,0 0 0,0 0 1,0-1-1,0 1 0,1-1 1,-1 1-1,0-1 0,0 0 1,-1 0-1,1 0 0,0 0 1,0 0-1,0 0 0,-1 0 1,1-1-1,0 1 0,-1 0 1,1-1-1,-1 0 0,0 1 1,3-4-1,-1 1 25,-1 1 0,1 0-1,0-1 1,-1 0 0,0 1 0,0-1 0,0 0-1,0 0 1,-1 0 0,1-1 0,-1 1 0,0 0 0,-1 0-1,1-9 1,-1 12-71,0 1-1,0 0 1,0-1 0,0 1-1,0-1 1,0 1 0,0-1-1,-1 1 1,1-1-1,0 1 1,0 0 0,-1-1-1,1 1 1,0-1-1,-1 1 1,1 0 0,0-1-1,-1 1 1,1 0-1,0 0 1,-1-1 0,1 1-1,-1 0 1,1 0 0,-1 0-1,1-1 1,0 1-1,-1 0 1,1 0 0,-1 0-1,1 0 1,-2 0-1,-19 4 47,-15 15-141,34-18 68,-32 25 18,32-25-35,0 1 1,1 0-1,-1-1 0,0 1 1,1 0-1,-1 0 1,1 0-1,-1 0 0,1 0 1,0 0-1,0 0 1,0 0-1,0 0 0,0 1 1,0 1-1,2-3-145,-1 0 0,1 0 0,-1-1-1,1 1 1,-1-1 0,1 1 0,-1 0 0,1-1-1,0 1 1,-1-1 0,1 1 0,0-1-1,-1 0 1,1 1 0,0-1 0,0 0 0,-1 1-1,1-1 1,0 0 0,0 0 0,0 0 0,0 0-1,-1 0 1,1 0 0,0 0 0,0 0 0,0 0-1,-1 0 1,1 0 0,0 0 0,1-1 0,29-3-10664,-1-4-163</inkml:trace>
</inkml:ink>
</file>

<file path=ppt/ink/ink1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6:00.75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23 84 11146,'-1'-3'714,"-15"-48"6677,16 50-7307,-1 1 0,1-1 0,0 0 0,0 0 0,-1 0 0,1 0 0,0 0 1,0 1-1,0-1 0,0 0 0,0 0 0,0 0 0,0 0 0,0 0 0,0 0 0,1 0 0,-1 1 0,0-1 0,0 0 0,1 0 0,-1 0 0,1 0 1,-1 1-1,1-1 0,-1 0 0,1 0 0,-1 1 0,1-1 0,0 1 0,-1-1 0,1 0 0,0 1 0,-1-1 0,1 1 0,0-1 0,0 1 0,0 0 0,-1-1 1,1 1-1,0 0 0,0 0 0,0-1 0,0 1 0,0 0 0,0 0 0,-1 0 0,1 0 0,0 0 0,0 0 0,2 1 0,-1 0-53,0 0 1,0 0-1,0 0 0,0 0 0,0 0 0,-1 1 0,1-1 0,0 1 0,-1-1 0,1 1 0,-1 0 0,1 0 0,-1 0 1,0-1-1,0 1 0,0 0 0,0 1 0,0-1 0,0 0 0,1 3 0,12 52 345,-12-48-310,3 20 94,-1 0-1,-2 0 1,0 0 0,-4 33-1,-19 120 158,1-8-115,20-168-212,0 2 10,0 0-1,0 0 0,-1 0 1,-1 0-1,1 0 0,-1 0 1,0 0-1,-1-1 0,-6 14 1,8-21-282,0-1 0,0 1 1,1-1-1,-1 1 0,0-1 1,0 1-1,1-1 0,-1 0 0,0 1 1,1-1-1,-1 0 0,1 0 1,-1 1-1,1-1 0,-1 0 1,1 0-1,-1 0 0,1 0 1,0 0-1,0 1 0,-1-1 1,1 0-1,0-2 0,-10-25-7617,6 4-526</inkml:trace>
</inkml:ink>
</file>

<file path=ppt/ink/ink1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6:01.07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1 256 6049,'1'-8'1098,"1"0"0,0 1-1,1-1 1,0 0-1,0 1 1,0 0 0,1 0-1,8-12 1,-2 6-273,0 1 1,1 0-1,0 1 0,13-10 1,-2 4-599,0 1 0,1 1 0,1 1 0,45-19 0,-62 31-312,-1-1 1,1 1-1,0 0 1,0 1-1,1 0 1,-1 0-1,0 0 1,12 1-1,5 6-3759,-3 7-4945,-11-3 1001</inkml:trace>
</inkml:ink>
</file>

<file path=ppt/ink/ink1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6:01.40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1 106 8,'0'1'329,"0"0"0,0 0 0,1 0 0,-1 0 1,0-1-1,0 1 0,1 0 0,-1 0 0,1 0 0,-1-1 0,1 1 0,-1 0 0,1-1 1,-1 1-1,1 0 0,0-1 0,-1 1 0,1-1 0,0 1 0,0-1 0,-1 1 0,1-1 0,0 1 1,0-1-1,0 0 0,-1 1 0,1-1 0,0 0 0,0 0 0,0 0 0,0 0 0,0 0 1,0 0-1,-1 0 0,1 0 0,0 0 0,0 0 0,0 0 0,0 0 0,1-1 0,39-9 4486,-38 9-4882,31-11 839,45-25 1,16-5-3246,-29 23-6494,-45 17 621</inkml:trace>
</inkml:ink>
</file>

<file path=ppt/ink/ink1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6:01.95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11 588 10010,'-11'2'11835,"18"-5"-9137,6-4-3365,94-66 726,60-44 201,-247 186 471,71-60-734,0 0 0,1 1 0,0 0 0,1 0-1,0 1 1,-10 20 0,16-30 6,1 0-1,-1 0 1,1 0 0,-1 0 0,1 0-1,0 0 1,-1 1 0,1-1 0,0 0-1,0 0 1,0 0 0,0 0 0,0 0-1,0 1 1,0-1 0,0 0 0,0 0-1,0 0 1,1 0 0,-1 0 0,0 1-1,1-1 1,-1 0 0,1 0 0,-1 0-1,1 0 1,0 0 0,0 0 0,0 0 0,1 1 11,0-1 0,1 0 1,-1 0-1,0 0 1,1 0-1,-1 0 1,0-1-1,1 1 1,-1-1-1,1 0 1,-1 1-1,5-2 1,9 1 60,0-2 1,-1 0-1,18-5 1,-33 7-76,65-19 105,-1-2-1,-1-3 1,63-34-1,-96 36 185,-23 14 134,-23 13-211,8 0-224,-1 1 0,1-1-1,0 2 1,0-1 0,0 1 0,1 0-1,0 1 1,1 0 0,0 0 0,0 0-1,1 1 1,0-1 0,0 2 0,1-1-1,0 0 1,-5 19 0,9-26 11,-1 0 0,1 0 0,0 0 0,0 0 0,0 0 0,1 0-1,-1-1 1,0 1 0,1 0 0,-1 0 0,1 0 0,-1-1 0,1 1 0,0 0 0,0-1 0,0 1 0,0 0 0,0-1-1,0 1 1,0-1 0,1 0 0,-1 1 0,0-1 0,1 0 0,-1 0 0,1 0 0,0 0 0,-1 0 0,1 0 0,0 0-1,-1 0 1,1-1 0,0 1 0,0-1 0,0 1 0,-1-1 0,1 0 0,0 0 0,0 0 0,0 0 0,3 0 0,8-1 34,-1 0 1,0 0 0,0-1 0,23-7 0,22-8 9,-1-3 1,-1-3-1,-1-2 1,-1-2-1,-2-3 1,74-55-1,-98 57 167,-27 18-34,-20 9-215,4 6 17,1 0 0,-1 1 0,1 1 0,1 0 0,-1 1 0,1 0 0,1 1 0,0 1 0,0 0 0,0 1 0,2 0 0,-1 1 0,2 1 0,-14 19 0,22-31 17,1 1-1,0 0 1,-1 0-1,1 0 1,0 1-1,0-1 1,1 0-1,-1 0 0,0 0 1,1 1-1,-1-1 1,1 0-1,0 1 1,0-1-1,0 0 1,0 1-1,0-1 0,0 0 1,1 1-1,-1-1 1,1 0-1,0 0 1,-1 1-1,1-1 1,2 3-1,-2-4 7,1 0 0,-1 0 1,1 0-1,-1 0 0,1 0 0,-1 0 1,1 0-1,0-1 0,-1 1 0,1-1 1,0 1-1,-1-1 0,1 1 0,0-1 0,0 0 1,0 0-1,-1 0 0,1 0 0,0 0 1,0-1-1,0 1 0,-1 0 0,1-1 0,0 1 1,0-1-1,-1 0 0,1 1 0,-1-1 1,1 0-1,0 0 0,-1 0 0,3-2 0,6-5 13,1 0 0,-1 0 0,-1-1-1,1 0 1,-2-1 0,1 0 0,-1 0 0,-1-1-1,0 0 1,0 0 0,-1-1 0,-1 0-1,0 0 1,-1 0 0,0 0 0,0-1-1,-1 0 1,1-14 0,-1-4 14,0-1 0,-2 1-1,-2-1 1,-1 0 0,-1 1 0,-10-41 0,11 61-19,1 3 6,-1 0 0,0 0 0,0 0 0,-1 0-1,0 0 1,0 1 0,-8-13 0,4 70-214,7-21 229,0 0 1,2-1 0,2 1-1,10 47 1,-10-63-174,-1-1 0,2 1 0,0 0 1,0-1-1,2 0 0,-1 0 0,1-1 1,1 0-1,0 0 0,0-1 0,1 0 1,14 12-1,-20-20-257,0 0 0,0 0 1,0 0-1,0 0 1,1 0-1,-1-1 0,1 1 1,-1-1-1,1 0 0,0 0 1,-1-1-1,6 1 0,-3 0-1088,0-2-1,0 1 1,0-1-1,0 0 1,-1 0-1,11-3 0,9-7-8522</inkml:trace>
</inkml:ink>
</file>

<file path=ppt/ink/ink1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6:02.30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105 91 3881,'-14'-31'9278,"-9"-2"-4131,22 31-4936,0 0 1,-1 0 0,1 0-1,-1 1 1,1-1-1,-1 0 1,0 1 0,1-1-1,-1 1 1,0 0-1,0 0 1,0 0-1,0 0 1,0 0 0,0 0-1,0 0 1,-1 1-1,1-1 1,0 1 0,0-1-1,0 1 1,-1 0-1,1 0 1,0 0-1,-1 0 1,1 0 0,0 1-1,0-1 1,-4 2-1,5 0-190,0 0-1,0 0 1,0-1-1,1 1 1,-1 0-1,1 0 1,0 0 0,-1 0-1,1 0 1,0 0-1,0 1 1,0-1-1,0 0 1,1 0-1,-1 0 1,2 3-1,-2 2 23,5 29 47,1 0 0,21 67-1,-15-64-15,-2 0 0,6 47 0,-16-28 51,-1-45-76,1 0 1,0 0-1,1 0 1,2 15-1,24-68 970,-13 19-977,2 0 1,31-34-1,-40 48-54,1 0 1,-1 1-1,1-1 0,0 1 1,1 1-1,0 0 0,-1 0 1,2 0-1,-1 1 0,14-4 1,-22 8 4,-1 0 0,1-1-1,0 1 1,0 0 0,0 0 0,0 0 0,0 0 0,0 0 0,0 0 0,0 0-1,0 0 1,0 0 0,0 0 0,0 0 0,0 1 0,0-1 0,0 0 0,0 1-1,0-1 1,0 1 0,0-1 0,0 1 0,0-1 0,-1 1 0,1 0 0,0-1-1,0 1 1,0 1 0,0 0-6,0 0 0,0 0 0,-1 0 0,1 0 0,-1 1 0,1-1 0,-1 0 0,0 0 0,0 0 0,0 1 0,0-1 0,-1 4 0,-1 2-14,0 1 1,0-1-1,0 1 1,-1-1-1,-8 15 1,-38 42 79,45-61-414,1 1 0,-2-1-1,1 0 1,0 0 0,-1-1-1,0 1 1,0-1 0,0 0 0,0 0-1,0-1 1,-8 3 0</inkml:trace>
</inkml:ink>
</file>

<file path=ppt/ink/ink1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6:02.66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238 6 8674,'-2'0'7729,"-4"-1"-3539,-32-4-1710,28 6-2320,0 0 0,0 0 0,0 1 0,0 0 0,0 1 0,0 0-1,0 1 1,1 0 0,0 1 0,0 0 0,0 0 0,-8 7 0,12-9-156,1 0 0,-1 0 0,1 1-1,0 0 1,1 0 0,-1 0 0,1 0 0,-1 1 0,1-1-1,0 1 1,1 0 0,-1 0 0,1 0 0,0 0 0,1 0 0,-1 0-1,1 0 1,0 1 0,0-1 0,0 1 0,1-1 0,0 1-1,0-1 1,1 7 0,-1-10-4,1 0 0,-1 1 0,0-1 0,1 0 0,-1 0 0,1 0 0,0 0 0,0-1-1,0 1 1,0 0 0,0 0 0,0 0 0,0-1 0,1 1 0,-1-1 0,0 1 0,1-1 0,0 1 0,-1-1 0,1 0 0,0 0 0,0 0 0,-1 0 0,3 1-1,0-1 2,-1-1-1,0 1 1,1-1-1,-1 0 1,0 0-1,1 0 1,-1-1-1,1 1 1,-1-1-1,0 0 1,0 0-1,1 0 0,3-2 1,7-4 1,-1 0 0,1-1 0,-2-1 0,1 0 0,12-12 0,-14 11 23,25-24-19,-34 32 7,0 0 0,0 0-1,0-1 1,-1 1 0,1 0-1,-1-1 1,1 1-1,-1 0 1,0-1 0,0 0-1,0 1 1,-1-1 0,2-3-1,-3 10-34,1 0 0,0 0-1,1-1 1,-1 1 0,1 0-1,0 0 1,-1 0-1,2-1 1,-1 1 0,0 0-1,1-1 1,0 1-1,-1-1 1,1 0 0,1 1-1,-1-1 1,0 0 0,1 0-1,0-1 1,4 5-1,-2-4 86,0 0-1,0-1 0,0 1 1,1-2-1,-1 1 0,0 0 1,1-1-1,-1 0 0,1 0 1,-1-1-1,1 1 0,10-2 1,-1 0-978,-1-1 1,0 0 0,0-1 0,23-8 0,5-6-5471,-9-2-3843,-19 6 5606</inkml:trace>
</inkml:ink>
</file>

<file path=ppt/ink/ink1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6:02.99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66 398 848,'-10'-9'9909,"-4"0"-340,14 9-9492,-1 0 0,0 0 1,0 0-1,1 1 0,-1-1 0,0 0 0,1 1 1,-1-1-1,0 0 0,1 1 0,-1-1 0,1 1 1,-1-1-1,1 1 0,-1 0 0,1-1 0,-1 1 1,1-1-1,-1 1 0,1 0 0,0-1 0,0 1 1,-1 0-1,1-1 0,0 1 0,0 0 0,-1 0 0,-3 10-19,-16 46 142,19-55-193,0 1 1,1-1-1,-1 0 0,1 1 1,0-1-1,0 1 0,0-1 1,0 1-1,0-1 0,0 0 1,1 1-1,-1-1 1,1 1-1,0-1 0,-1 0 1,1 1-1,0-1 0,1 0 1,-1 0-1,3 4 1,-3-5 11,0-1 0,1 1 0,-1 0 1,0-1-1,1 1 0,-1-1 1,1 1-1,-1-1 0,1 0 1,-1 0-1,1 0 0,-1 0 1,1 0-1,-1 0 0,1 0 0,-1 0 1,1 0-1,-1-1 0,1 1 1,-1-1-1,0 1 0,1-1 1,-1 1-1,2-2 0,37-21 144,-33 19-144,8-8-1,0 0 1,-1-1 0,0-1-1,-1 0 1,-1-1-1,0 0 1,-1-1 0,9-17-1,1 0 84,-13 22 58,-2-1 1,0 0-1,0-1 0,-1 1 1,0-1-1,-2 0 0,1 0 0,-1 0 1,1-25-1,-2 6 386,-3 1 0,0 0-1,-7-36 1,10 98-571,-2 0 1,-4 40-1,-1 4 50,4-36-787,-1-12 1041,1 0 1,6 52 0,-4-71-974,1 0 0,0-1 0,0 1 0,1 0 0,7 13 0,-8-17-382,1 0 0,-1 0 0,1-1 0,0 1-1,0 0 1,1-1 0,-1 0 0,1 0 0,-1 0-1,9 4 1,6 1-10561</inkml:trace>
</inkml:ink>
</file>

<file path=ppt/ink/ink1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6:03.34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102 22 16692,'-3'-22'6200,"8"36"-3917,-5-6-2228,1-1-1,-1 1 1,-1-1 0,1 0 0,-1 1 0,-1-1-1,1 0 1,-1 0 0,-1 0 0,-5 13 0,-1-3 56,-1 0 1,-21 26-1,1-3-1,29-40-109,0 1 1,1-1 0,0 1 0,-1-1 0,1 1-1,-1-1 1,1 1 0,-1-1 0,1 1-1,0-1 1,0 1 0,-1 0 0,1-1 0,0 1-1,0-1 1,-1 1 0,1 0 0,0-1 0,0 1-1,0 0 1,0-1 0,0 1 0,0 0-1,0-1 1,0 1 0,0 0 0,1-1 0,-1 1-1,0-1 1,0 1 0,0 0 0,1-1 0,-1 1-1,0-1 1,1 1 0,-1-1 0,0 1-1,2 0 1,0 0 19,0 0 0,0-1 0,1 1 0,-1-1 1,0 1-1,0-1 0,1 0 0,-1 0 0,0 0 0,1 0 0,2-1 0,61-14 265,-11-8-487,12-5-1565,-21 21-2549,-35 9 1003</inkml:trace>
</inkml:ink>
</file>

<file path=ppt/ink/ink1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6:03.73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45 347 12171,'-10'7'1747,"-16"8"2514,18-12-1489,9-9 833,10-12-3506,-1 0 1,-1 0-1,-1-1 0,0 0 0,-2 0 1,0-1-1,-1 0 0,-1 0 1,0-1-1,-2 1 0,-1-1 1,0 1-1,-1-1 0,-5-27 1,5 46-55,0-1 0,-1 0 0,0 1 0,1-1 0,-1 1 1,0-1-1,0 1 0,0-1 0,-1 1 0,1-1 0,-1 1 1,1 0-1,-1 0 0,0 0 0,1 0 0,-4-2 0,4 3-34,1 1 0,0 0-1,-1 0 1,1 0 0,-1 0-1,1 0 1,0 0-1,-1 0 1,1 0 0,0 0-1,-1 0 1,1 0 0,-1 0-1,1 0 1,0 0-1,-1 0 1,1 0 0,-1 1-1,1-1 1,0 0-1,-1 0 1,1 0 0,0 1-1,-1-1 1,1 0 0,0 0-1,0 1 1,-1-1-1,1 0 1,0 1 0,0-1-1,-1 0 1,1 0 0,0 1-1,-7 28-60,5 35 60,2 0-1,13 92 0,34 128-23,-35-218 19,53 219-1608,-60-259-974,-3-9-6370</inkml:trace>
</inkml:ink>
</file>

<file path=ppt/ink/ink1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6:04.82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40 786 20252,'-21'-17'945,"20"16"-726,-1 0 1,1 0-1,-1 0 0,1 0 0,0 0 0,0 0 1,-1 0-1,1-1 0,0 1 0,0 0 1,0-1-1,0 1 0,0-1 0,0-1 0,1 1-143,0 0-1,1 1 0,-1-1 0,1 0 1,-1 0-1,1 1 0,-1-1 0,1 0 1,0 1-1,0-1 0,0 1 0,0-1 0,0 1 1,0-1-1,1 1 0,-1 0 0,0 0 1,3-2-1,232-198 86,-160 141-134,96-76 65,-175 142-115,1 1 0,0-1 0,0 1 0,0 0 0,1 0 0,0 0 0,0 9 0,-2 10 40,1-17-18,1 0 1,0 0-1,1 1 0,0-1 0,0 0 1,1 0-1,0 0 0,0 0 0,5 15 1,-5-22 6,0 1 0,0-1 0,0 0 0,1 1 0,-1-1 0,0 0 0,1 0 0,0 0 0,-1 0 0,1 0 0,0 0 0,0 0 0,0-1 0,0 1 0,0-1 0,1 1 0,-1-1 0,0 0 0,1 0 0,-1 0 0,1 0 0,-1 0 0,1 0 0,-1-1 0,1 1 0,0-1 0,-1 0 0,1 0 0,0 0 0,-1 0 0,1 0 0,-1-1 1,1 1-1,0-1 0,-1 0 0,1 0 0,3-1 0,7-3 29,0-1 0,-1 0 1,0 0-1,17-13 0,-23 15-25,1-1-1,-2 0 1,1 0-1,0 0 1,-1 0-1,0-1 1,0 0 0,-1 0-1,7-11 1,-10 14-8,0 1 1,0-1 0,0 1 0,0-1 0,-1 1 0,1-1-1,-1 1 1,0-1 0,0 1 0,0-1 0,0 0 0,0 1-1,0-1 1,-1 1 0,1-1 0,-1 1 0,0-1 0,0 1-1,0-1 1,-2-3 0,1 3-6,-1-1 1,1 1-1,-1 0 0,0 0 0,0 1 1,0-1-1,-1 0 0,1 1 0,-1 0 1,1 0-1,-1 0 0,-4-1 0,0 0-9,0 0-1,-1 0 0,1 1 0,0 1 0,-1-1 1,0 1-1,1 1 0,-1 0 0,1 0 0,-1 0 1,0 1-1,-9 3 0,3 1 30,0 1 0,0 0 0,-15 10 1,25-13-18,0-1 1,0 1-1,1 1 0,-1-1 1,1 1-1,0-1 1,0 1-1,0 1 1,1-1-1,0 0 1,-1 1-1,-3 8 1,6-12-2,1 0 0,0 0 0,0 0 0,-1 0 0,1 1 0,0-1 0,0 0 0,0 0 0,0 0 0,0 0 0,0 0 1,1 0-1,-1 1 0,0-1 0,1 0 0,-1 0 0,0 0 0,1 0 0,-1 0 0,1 0 0,0 0 0,-1 0 0,1 0 0,0 0 0,0-1 1,-1 1-1,1 0 0,0 0 0,0-1 0,0 1 0,0 0 0,0-1 0,0 1 0,0-1 0,0 1 0,0-1 0,0 0 0,0 1 1,1-1-1,-1 0 0,0 0 0,0 0 0,0 0 0,0 0 0,0 0 0,2 0 0,5 0 21,1 1 0,-1-1-1,0-1 1,0 0 0,9-2-1,7-4 3,0-1-1,-1-1 1,0-2-1,-1 0 1,0-1-1,28-22 1,114-99-1,-155 125-24,5-3 6,-1-1 0,18-23 0,-29 33-3,0 0-1,0 0 0,0-1 0,-1 1 0,1 0 1,-1-1-1,1 0 0,-1 1 0,0-1 0,0 0 1,0 0-1,-1 1 0,1-1 0,-1 0 0,1 0 0,-1 0 1,0 0-1,0 0 0,0 0 0,0 0 0,-1 0 1,1 1-1,-2-6 0,1 7-5,0-1 1,1 1-1,-1 0 1,0 0-1,0-1 0,0 1 1,0 0-1,0 0 1,0 0-1,0 0 0,0 0 1,-1 0-1,1 1 1,0-1-1,0 0 0,-1 1 1,1-1-1,0 1 0,-1-1 1,1 1-1,-1-1 1,1 1-1,-3 0 0,0 0-2,0 0 0,1 1 0,-1-1 0,0 1 0,1 0 0,-1 0 0,1 0-1,-1 0 1,-4 3 0,-1 1 0,0 1 0,0-1 0,0 2 0,1-1 0,-14 15 0,17-15 3,0-1 0,0 1 0,1 1 0,0-1 0,0 1 0,1-1 0,0 1 1,0 0-1,0 0 0,1 0 0,0 0 0,1 1 0,0-1 0,0 1 0,0-1 0,1 10 0,0-13 6,1 1-1,0 0 1,1-1-1,-1 1 1,1-1 0,-1 0-1,1 0 1,1 1-1,-1-1 1,1 0-1,-1-1 1,1 1 0,0 0-1,0-1 1,1 1-1,-1-1 1,1 0-1,0 0 1,-1-1-1,1 1 1,1-1 0,-1 0-1,0 0 1,0 0-1,1-1 1,-1 1-1,6 0 1,-1 0 9,0 0 0,0-1-1,0-1 1,14 1 0,32 4 40,-53-5-51,-1 0 1,0 1 0,0-1 0,1 1-1,-1-1 1,0 1 0,0-1 0,0 1-1,0 0 1,0 0 0,0-1 0,0 1-1,0 0 1,0 0 0,0 0 0,0 0-1,0 0 1,-1 1 0,1-1 0,0 0-1,-1 0 1,1 0 0,-1 1 0,1-1-1,-1 0 1,0 0 0,1 2 0,-5 39-16,2-39 15,2 0-1,-1 1 1,0-1-1,1 1 1,-1-1 0,1 0-1,0 1 1,0-1-1,1 1 1,-1-1-1,2 6 1,-1-8 0,-1-1 0,1 0-1,-1 1 1,1-1 0,0 0 0,-1 1 0,1-1 0,0 0 0,-1 0 0,1 0 0,0 1 0,0-1 0,-1 0 0,1 0 0,0 0 0,-1 0 0,1 0-1,0-1 1,0 1 0,-1 0 0,1 0 0,0 0 0,-1 0 0,1-1 0,0 1 0,-1 0 0,1-1 0,-1 1 0,1-1 0,0 0 0,22-13 9,-21 13-6,13-11 14,0-2-1,-1 0 1,0 0 0,-1-2-1,0 1 1,-2-2 0,20-34-1,-21 32-10,2 0 0,0 0-1,2 1 1,0 1 0,30-29-1,-44 46-4,0-1-1,1 1 1,-1 0-1,0-1 1,1 1-1,-1 0 1,1-1-1,-1 1 1,1 0-1,-1 0 1,1 0-1,-1-1 1,1 1-1,-1 0 1,1 0-1,0 0 1,-1 0-1,1 0 1,-1 0-1,1 0 1,-1 0-1,1 0 1,-1 0-1,1 0 1,-1 0-1,1 0 1,0 1-1,-1-1 1,1 0 0,-1 0-1,1 0 1,-1 1-1,0-1 1,2 1-1,9 21-42,-4 26-22,-15-8 96,7-36-25,-1 1 0,1-1-1,0 1 1,0 0 0,1-1-1,0 1 1,-1-1 0,1 1-1,2 8 1,22-52 219,-14 24-227,0 0-1,1 1 0,18-19 1,-26 29-6,1 0 0,0 0 1,1 1-1,-1-1 0,0 1 0,1 0 1,0 0-1,0 1 0,0 0 0,0-1 0,0 2 1,0-1-1,0 0 0,1 1 0,8-1 1,-12 3 2,0 0 0,0-1 0,0 1 0,0 0 0,0 0 0,0 0 1,0 1-1,0-1 0,0 0 0,-1 1 0,1-1 0,-1 1 0,1-1 1,-1 1-1,1 0 0,-1 0 0,0 0 0,0-1 0,0 1 0,0 0 1,0 1-1,0-1 0,0 0 0,-1 0 0,1 4 0,0-3 9,0 0 0,0 0-1,0 0 1,1 0 0,-1 0-1,1-1 1,-1 1 0,1-1 0,0 1-1,3 3 1,-3-6 2,-1 1 0,1-1-1,-1 0 1,0 1 0,1-1 0,-1 0 0,1 0-1,-1 0 1,1 0 0,-1 0 0,1-1-1,-1 1 1,0 0 0,1 0 0,-1-1 0,1 1-1,-1-1 1,0 0 0,0 1 0,1-1 0,-1 0-1,0 0 1,0 0 0,0 0 0,0 1 0,0-2-1,0 1 1,0 0 0,1-1 0,12-11 35,-2-1 1,19-25 0,15-16 151,-43 55-201,0 0-1,0 1 0,0 0 1,0-1-1,-1 1 1,1 0-1,0 0 0,0 1 1,-1-1-1,1 0 0,4 4 1,4 1 17,-1-3 0,1 0 0,-1-1 0,1-1 1,-1 1-1,1-2 0,0 1 0,0-2 1,-1 1-1,1-2 0,-1 1 0,1-1 1,20-7-1,-2-1 10,-1-2 0,1 0 0,32-21 0,25-21-518,-53 30-2962</inkml:trace>
</inkml:ink>
</file>

<file path=ppt/ink/ink1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6:15.13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103 217 7074,'-6'-1'740,"0"0"0,0 0 1,1 1-1,-1 0 1,0 0-1,0 0 1,0 1-1,0 0 1,-11 3-1,-15 3 3822,585-42-2287,6 41-2311,-126 0 219,-13-4-631,-413-3 201,-17-2 156,-14-5-290,-14-13-809,-72-31-14461,62 32 12205,39 16 3804,0-1 0,1 0 0,0 0 0,0-1 0,0 0 0,-12-14 0,-17-23 11884,33 36-7847,8 11-2479,13 10-1626,-2-5-201,-1 1 1,0 1 0,0 0 0,-1 1 0,0 0 0,-1 1 0,-1 1-1,0 0 1,0 0 0,10 20 0,-16-24-199,-1 0 1,1 0-1,-2 0 1,0 0-1,0 1 1,0-1-1,-1 1 1,-1-1-1,0 21 0,-1-22-371,-1-1 0,0 1 0,-1 0 0,0-1 1,0 0-1,-1 1 0,0-1 0,-5 9 0,-13 21-10411</inkml:trace>
</inkml:ink>
</file>

<file path=ppt/ink/ink1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6:15.98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136 56 4161,'10'-19'6652,"-8"18"-5931,-1-1-1,1 0 0,-1 0 0,0-1 0,1 1 0,-1 0 0,0 0 0,0 0 0,-1-1 0,1 1 0,0-1 0,-1 1 0,1-4 0,-1 6-621,-1-1 0,1 1 0,-1 0 0,1 0 0,0-1 0,-1 1 0,1 0 0,-1 0 0,1 0-1,-1 0 1,1 0 0,-1-1 0,1 1 0,-1 0 0,1 0 0,-1 0 0,1 0 0,-1 0 0,1 1 0,-1-1 0,1 0 0,-1 0 0,1 0 0,-1 0 0,1 0 0,0 1 0,-1-1 0,1 0 0,-1 0 0,1 1 0,0-1 0,-1 0 0,1 1 0,0-1 0,-1 0 0,1 1 0,-1 0 0,-18 14-238,18-13 331,-11 8-113,1 2 0,0-1 0,1 2 1,-11 16-1,17-23-69,0 1 0,0 0 0,0 0 0,1 0 0,0 1 0,1-1 0,0 1 0,0-1 1,0 1-1,0 12 0,1-18-2,1-1 0,0 1 0,0-1 0,0 1 0,0-1 0,0 1 0,0-1 0,0 1 0,1-1 0,-1 1 0,0-1 0,1 1 0,-1-1 0,1 0 0,0 1 0,-1-1 0,1 0 0,0 1 0,0-1 0,0 0 0,0 0 0,0 0 0,0 0 0,0 0 0,0 0 0,1 0 0,-1 0 0,0 0 0,1 0 0,-1-1 1,0 1-1,1 0 0,-1-1 0,1 1 0,1-1 0,0 0 41,-1 0 0,1 0 0,-1-1 0,1 1 0,-1-1 0,1 0 0,-1 0 0,1 0 1,-1 0-1,0 0 0,1 0 0,-1 0 0,0-1 0,0 0 0,0 1 0,0-1 0,0 0 0,0 0 1,2-3-1,1-2 32,-1 0 0,0-1 0,0 1 0,-1-1 0,0 0 0,0 0 0,-1 0 0,3-16 0,-4 22-70,0-1-1,-1 1 1,1 0-1,-1-1 1,0 1-1,0 0 1,0-1-1,0 1 1,0 0 0,-1 0-1,1-1 1,-1 1-1,1 0 1,-1 0-1,0-1 1,0 1 0,0 0-1,0 0 1,0 0-1,0 0 1,-1 0-1,1 0 1,-1 1 0,1-1-1,-1 0 1,0 1-1,0-1 1,0 1-1,1 0 1,-1-1 0,-1 1-1,1 0 1,0 0-1,0 0 1,0 1-1,-3-2 1,1 2-29,1 0 1,0 0 0,-1 1-1,1-1 1,-1 1-1,1 0 1,0 0-1,-1 0 1,1 0 0,0 0-1,0 1 1,0-1-1,0 1 1,0 0-1,0 0 1,1 0-1,-1 1 1,-4 3 0,-16 25-3158,13 1-7729,14-13-1404</inkml:trace>
</inkml:ink>
</file>

<file path=ppt/ink/ink1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6:16.68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305 84 8,'12'-14'3263,"0"2"0,0-1 0,1 1 0,16-10 0,-15 11 1909,-18 17-3151,-12 8-897,-361 172 102,427-109-984,-21-32-243,-16-23 9,0-1 0,1-1 1,1 0-1,1-1 0,0-1 0,2 0 0,0-1 0,21 15 0,-31-27-56,7 3-244,-27-28-7112</inkml:trace>
</inkml:ink>
</file>

<file path=ppt/ink/ink1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6:17.22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8 179 6817,'-2'-5'1669,"0"-1"-1,1 1 0,0-1 1,0 1-1,0-1 0,1-7 0,0 10-1148,1-1-1,-1 0 0,1 1 0,0-1 0,0 1 0,0-1 1,0 1-1,3-6 0,-1 4-408,1 0 0,-1 0-1,1 1 1,0 0 0,0 0 0,1 0 0,-1 0 0,1 1 0,0 0-1,0 0 1,0 0 0,0 0 0,7-2 0,7-3-60,0 1 0,1 1 0,0 1 0,1 0-1,26-2 1,-41 6-52,-1 0 0,1 1 0,0 0 0,-1 0-1,1 0 1,-1 0 0,1 1 0,-1 0 0,1 0 0,-1 1-1,1 0 1,-1 0 0,0 0 0,0 0 0,0 1 0,0 0-1,0 0 1,-1 0 0,1 0 0,-1 1 0,0 0 0,0 0-1,0 0 1,6 8 0,-9-8 7,0 0 1,1 0-1,-1 0 1,-1 0-1,1 0 1,-1 0-1,1 0 1,-1 0-1,0 0 1,0 0-1,-1 0 1,0 0-1,1 0 1,-1 0-1,0 0 1,-1 0-1,1 0 0,-1 0 1,0-1-1,1 1 1,-2-1-1,1 1 1,0-1-1,-1 0 1,1 0-1,-1 0 1,-3 3-1,-6 6 30,0 0 0,-1-1 0,0-1 0,0 0 0,-18 10 0,29-19-19,-6 4 75,-1 0-1,1 0 1,-1-1 0,0-1-1,0 1 1,0-1 0,0-1-1,-19 3 1,71-6 100,-23 0-174,0 1-1,0 0 1,0 2-1,26 4 1,-40-5-25,-1 1 0,1 0 0,-1 0 0,0 0 0,0 0 0,0 1-1,0 0 1,0 0 0,0 0 0,-1 1 0,1-1 0,-1 1 0,0 0 0,0 0 0,-1 1 0,1-1 0,-1 1 0,0 0 0,0 0 0,2 6 0,-3-7-2,0 1 0,0 0 0,-1-1 0,0 1 0,0 0 1,0 0-1,-1 0 0,1 0 0,-1 0 0,0 0 0,-1-1 0,1 1 0,-1 0 0,0 0 1,0 0-1,-3 7 0,0-4 2,0 0 1,0-1-1,-1 1 1,0-1-1,0 0 1,-1-1 0,1 1-1,-14 10 1,3-5 5,1 0 1,-2-1 0,0-1 0,0-1 0,0-1 0,-1 0-1,-33 9 1,-17-6 113,64-10-129,0-1 0,0 0 0,0 0 1,0 0-1,0 0 0,0-1 0,0 1 0,0-1 0,0 0 0,0-1 0,0 1 1,0 0-1,1-1 0,-6-3 0,8 4-40,1 1 0,-1-1 0,1 1-1,-1-1 1,1 1 0,0-1 0,-1 0 0,1 1 0,0-1 0,-1 0 0,1 1 0,0-1-1,0 0 1,-1 1 0,1-1 0,0 0 0,0 0 0,0 1 0,0-1 0,0 0 0,0 1-1,0-1 1,0 0 0,1 0 0,-1 1 0,0-1 0,0 0 0,0 1 0,1-2 0,18-21-2342,27-11-8051,-16 19-948</inkml:trace>
</inkml:ink>
</file>

<file path=ppt/ink/ink1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6:17.98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27 157 6273,'-3'-3'919,"0"0"0,1-1 0,0 1 0,0 0 0,0-1 0,0 1-1,0-1 1,1 0 0,-1 0 0,0-5 0,1 4-261,0-1 0,0 1 1,1-1-1,-1 1 0,1-1 0,1 1 1,0-9-1,0 11-573,-1 0 0,1 0 0,-1 0 0,1 1 0,0-1 1,0 0-1,0 1 0,0-1 0,0 1 0,1-1 0,-1 1 0,1 0 1,0 0-1,0-1 0,-1 1 0,1 0 0,1 0 0,-1 1 0,0-1 1,0 0-1,1 1 0,-1-1 0,1 1 0,-1 0 0,1 0 0,-1 0 0,1 0 1,0 0-1,0 1 0,-1-1 0,1 1 0,0 0 0,0 0 0,3 0 1,-2 1-74,1 0 0,-1 0 0,0 1 0,1 0 1,-1 0-1,0 0 0,0 0 0,0 1 1,0-1-1,-1 1 0,1 0 0,-1 0 1,1 1-1,-1-1 0,0 1 0,0-1 0,-1 1 1,1 0-1,-1 0 0,0 0 0,2 5 1,1 0 15,-1 0 0,-1 1 0,1-1 0,-2 1 1,1-1-1,-1 1 0,-1 0 0,1 20 0,-2-25 10,0 1 0,-1-1 0,0 1 0,0-1 0,0 1 0,0-1 0,-1 0 0,0 1 0,0-1 0,-1 0 0,1 0 0,-1 0 0,0-1 0,0 1 0,-1-1-1,1 1 1,-1-1 0,0 0 0,-7 5 0,34-59 825,-7 26-860,1 1 0,2 0 0,0 2 0,1 0-1,37-30 1,-56 51-7,0-1 0,0 0 0,-1 1 0,1-1 0,0 1 0,0-1 0,0 1 0,0-1 0,0 1 0,0 0 0,0 0 0,0 0 0,1-1 0,-1 1 0,0 0 0,0 0 0,0 0 0,0 0 0,0 1 0,0-1 0,0 0 0,0 0 0,0 1 0,0-1 0,0 0 0,0 1 0,0-1 0,0 1 0,0-1 0,0 1 0,-1 0 0,1-1-1,0 1 1,0 0 0,0 0 0,-1 0 0,1-1 0,-1 1 0,1 0 0,0 0 0,-1 0 0,0 0 0,1 1 0,23 55-21,-17-39 23,-7-17 5,0 0 0,1 0 0,-1 1 0,0-1 0,1 0 0,-1 0 0,1 0 0,-1 0 0,1 0 0,0 0 0,0 0 0,-1 0 0,1 0-1,0-1 1,0 1 0,0 0 0,0 0 0,0-1 0,0 1 0,2 0 0,15-17 144,-13 10-130,3-4-12,1 0-1,0 0 1,0 1 0,1 1 0,0-1 0,0 2 0,14-9-1,-23 16-12,0 1-1,0-1 0,0 0 1,0 1-1,0-1 0,0 1 0,0 0 1,0-1-1,0 1 0,0 0 0,-1-1 1,1 1-1,0 0 0,0 0 1,-1 0-1,1-1 0,0 1 0,-1 0 1,1 0-1,-1 0 0,0 0 0,1 0 1,-1 0-1,0 0 0,1 0 1,-1 2-1,11 32 1,-10-33-1,3 15 6,-2-9 1,0 1 0,0-1 1,1 0-1,0 0 1,7 11-1,-9-17 4,0 0 0,1 0 0,-1 0 0,1-1 0,0 1 0,-1 0 1,1-1-1,0 0 0,0 1 0,0-1 0,0 0 0,0 0 0,1 0 0,-1 0 0,0 0 0,0 0 0,1-1 0,-1 1 1,0-1-1,1 0 0,-1 1 0,1-1 0,-1 0 0,4-1 0,10-1 13,-1-1 0,1 0 0,-1-1 0,0-1 0,0 0 0,-1-1 0,1-1 0,23-15 0,-18 9 28,-1-1 0,-1 0-1,0-1 1,-1-1-1,20-25 1,-28 32 44,-9 14-286,0 25 55,3-22 192,0 0 0,1-1 0,-1 1 0,2-1 1,-1 1-1,1-1 0,7 8 0,-10-12-253,1-1 0,-1 1 0,1-1 0,-1 0 1,1 0-1,0-1 0,0 1 0,0 0 0,5 1 0,-6-2-351,1-1 1,-1 1-1,1-1 0,-1 0 0,1 0 1,-1 1-1,1-2 0,-1 1 1,1 0-1,-1 0 0,0-1 0,1 1 1,-1-1-1,4-1 0</inkml:trace>
</inkml:ink>
</file>

<file path=ppt/ink/ink1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6:18.37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43 46 16684,'-12'-23'5906,"-18"1"-2645,68 59-10568,8-15-4521,-18-9 5120</inkml:trace>
</inkml:ink>
</file>

<file path=ppt/ink/ink1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6:18.76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107 148 4121,'-1'16'22115,"-8"-13"-21487,4-1-1404,-48 24 945,50-24-160,0 0 0,0 0-1,0 0 1,0 0 0,1 0 0,-1 0 0,1 1 0,-1-1 0,1 1-1,0 0 1,0 0 0,0-1 0,1 1 0,-3 6 0,4-9-7,0 1 0,0-1 0,0 0 1,0 0-1,0 1 0,0-1 0,0 0 1,0 0-1,0 0 0,0 1 0,0-1 1,0 0-1,0 0 0,0 1 0,0-1 1,0 0-1,0 0 0,1 0 0,-1 0 1,0 1-1,0-1 0,0 0 0,0 0 1,1 0-1,-1 0 0,0 1 0,0-1 1,0 0-1,0 0 0,1 0 0,-1 0 1,0 0-1,0 0 0,1 0 0,-1 0 1,0 0-1,0 0 0,0 0 0,1 0 1,-1 0-1,0 0 0,0 0 0,1 0 1,-1 0-1,0 0 0,0 0 0,0 0 1,1 0-1,18-6 246,16-11 162,13-16-260,-37 25-136,0-1-1,1 2 1,0 0 0,0 0 0,1 1 0,23-8 0,-34 17-30,-1 0 1,1 0 0,-1 1 0,0-1 0,1 0 0,-2 1 0,1-1 0,0 1-1,-1-1 1,0 1 0,1 5 0,-1-5 8,0 1 12,1 0 0,0 0-1,0 0 1,0 0-1,1-1 1,-1 1-1,1 0 1,0 0-1,1-1 1,-1 1-1,1-1 1,4 6 0,-5-8-3,0-1 1,0 0 0,0 1-1,-1-1 1,1 0 0,1 0-1,-1 0 1,0 0 0,0 0 0,0-1-1,0 1 1,1-1 0,-1 1-1,0-1 1,1 0 0,-1 0-1,0 0 1,0 0 0,1 0 0,-1 0-1,0-1 1,1 1 0,-1-1-1,0 0 1,0 0 0,0 1-1,0-1 1,0-1 0,3 0 0,6-4 24,0 0 0,0-1 0,-1 0 1,1 0-1,-2-1 0,1-1 1,-1 0-1,0 0 0,-1-1 0,0 1 1,-1-2-1,10-17 0,-14 23 23,-2 4-199,-9 22-159,7-13 304,1-1 0,-1 1-1,1 0 1,0-1 0,1 1-1,0-1 1,0 1 0,1-1-1,0 1 1,0-1-1,0 0 1,1 0 0,7 12-1,-9-16 8,1 0 1,0 1-1,0-1 0,1 0 0,-1-1 0,1 1 0,-1 0 0,1-1 0,0 1 0,0-1 0,0 0 0,0 0 0,0 0 0,1 0 0,-1-1 0,0 1 0,1-1 0,0 0 1,-1 0-1,1 0 0,-1-1 0,1 1 0,0-1 0,0 0 0,-1 0 0,1 0 0,0 0 0,-1-1 0,5 0 0,3-2 8,0-1 1,-1 0-1,0 0 0,0-1 0,0 0 1,0 0-1,-1-1 0,0-1 0,0 0 1,-1 0-1,0 0 0,13-15 0,-11 9 0,-1 0 0,-1-1 0,1 0 0,-2 0 0,0-1 0,-1 0-1,0 0 1,3-16 0,3-40-315,-5 99-351,5 33 1060,-12-41-3739,-3-2-3535</inkml:trace>
</inkml:ink>
</file>

<file path=ppt/ink/ink1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6:19.09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162 47 4513,'-7'-30'10167,"7"30"-9956,0-1 0,0 0 0,0 1-1,0-1 1,0 0 0,0 1 0,0-1 0,0 1 0,0-1-1,-1 0 1,1 1 0,0-1 0,-1 0 0,1 1-1,0-1 1,-1 1 0,1-1 0,0 1 0,-1-1-1,1 1 1,-1-1 0,1 1 0,-1 0 0,1-1 0,-1 1-1,0 0 1,1-1 0,-1 1 0,1 0 0,-1 0-1,0-1 1,1 1 0,-1 0 0,0 0 0,1 0-1,-1 0 1,0 0 0,1 0 0,-1 0 0,0 0 0,0 0-1,-3 6-139,0 0 0,0 0 0,1 0 0,0 1 0,1-1 0,-1 1 0,1-1 0,0 1 0,-1 11 0,3-16-44,-30 156 335,-12 48 14,33-170-402,1-6-594,1 0 0,-4 35 1,12-59-1701</inkml:trace>
</inkml:ink>
</file>

<file path=ppt/ink/ink1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6:19.48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215 86 48,'-44'5'12224,"-9"1"-5970,32-3-4805,0 0 1,0 2-1,-34 12 1,56-14-813,13 1-397,18 1-2,33-7-10,0-3-1,122-25 1,-20 1-326,-142 27 104,-13 1 3,1 0 1,-1-1-1,1 0 0,-1-1 0,0 0 1,0-1-1,0 0 0,0-1 1,16-9-1,-27 14-2,-1 0 0,0-1 1,1 1-1,-1 0 0,1 0 0,-1-1 0,0 1 1,1 0-1,-1 0 0,0-1 0,1 1 1,-1 0-1,0-1 0,1 1 0,-1-1 1,0 1-1,0 0 0,0-1 0,1 1 0,-1-1 1,0 1-1,0 0 0,0-1 0,0 1 1,0-1-1,0 1 0,0-1 0,0 1 0,0-1 1,0 1-1,0-1 0,0 1 0,0 0 1,0-1-1,0 1 0,-1-1 0,1 0 1,-18-8 91,-25 4-89,29 6-18,1 1 0,-1 1-1,1 0 1,-1 1 0,1 0 0,0 1-1,1 1 1,-25 14 0,34-18 6,0-1 0,-1 1 0,1 1 0,0-1 1,0 0-1,1 1 0,-1 0 0,0-1 0,1 1 0,0 0 0,0 0 0,0 0 0,0 1 0,0-1 1,0 1-1,1-1 0,0 1 0,-1-1 0,1 1 0,1-1 0,-1 1 0,0 0 0,1 0 1,0-1-1,0 1 0,0 0 0,0 0 0,1 0 0,0-1 0,-1 1 0,1 0 0,1-1 1,-1 1-1,0-1 0,1 1 0,3 5 0,-3-6 4,0 0 1,0 0 0,1 0-1,-1-1 1,1 1-1,-1-1 1,1 0-1,0 1 1,0-1-1,0 0 1,0-1-1,0 1 1,0 0-1,0-1 1,7 2-1,-3-1 11,1-1-1,0 0 1,0 0-1,0 0 1,0-1-1,13-2 1,3-1 15,0-2 0,0-1 1,35-13-1,3-9-15,-58 25-4,0 1 0,-1-1 0,1 0-1,-1 0 1,0 0 0,0 0 0,0-1 0,0 1 0,-1-1 0,1 0 0,-1 1-1,3-9 1,-7-2-120,-1 12-179,1 10-78,0 1 346,1 0 0,0 0 0,0 1 0,1-1 1,0 0-1,0 1 0,1-1 0,1 0 0,0 0 0,0 1 0,0-1 1,1-1-1,1 1 0,0 0 0,0-1 0,0 0 0,12 16 0,-16-24 20,1 1-1,0 0 1,-1 0-1,1-1 1,-1 1-1,1 0 0,-1 0 1,1 0-1,-1 0 1,1 0-1,-1 0 0,0 0 1,0 0-1,1 0 1,-1 0-1,0 0 1,0 0-1,0 0 0,0 0 1,0 0-1,0 0 1,0 0-1,-1 0 0,1 0 1,0 0-1,0 0 1,-1 0-1,1-1 0,-1 1 1,1 0-1,-1 0 1,1 0-1,-1 0 1,1 0-1,-1-1 0,0 1 1,0 0-1,1-1 1,-1 1-1,0 0 0,0-1 1,0 1-1,0-1 1,1 1-1,-1-1 1,-2 1-1,-50 18-1221,46-17 778,-35 9-3213,-10 1-4930</inkml:trace>
</inkml:ink>
</file>

<file path=ppt/ink/ink1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6:41.07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120 987 3897,'-49'-12'13231,"-22"-10"-6154,75 22-6977,0-1-1,0 0 1,0-1-1,-1 1 1,1-1-1,0 1 1,-1-1-1,1 0 1,-1-1-1,4-2 1,12-6-67,455-183 54,-180 79-34,-151 56-37,375-162-5,-361 145-56,178-115-1,-241 125 149,-133 75 18,11-4-183,17-2 47,-11 5 76,0-2 1,-1 0-1,0-2 0,-40 3 1,113-13 378,-41 3-450,1 2 0,-1-1 0,1 1 0,-1 1 0,16 0 0,-20 1 4,1 0 0,0 0 0,0 0 0,-1 1 1,1 0-1,0 0 0,-1 0 0,0 1 0,0-1 0,1 1 0,-2 1 0,1-1 1,0 1-1,-1 0 0,6 5 0,-8-6 2,-1 0 1,1 0-1,0 0 1,-1 0-1,0 0 1,0 0-1,0 1 1,0-1-1,0 0 1,-1 1-1,1-1 1,-1 0-1,0 1 1,0-1-1,0 1 1,0-1-1,-1 1 1,1-1-1,-1 0 1,0 1-1,0-1 1,0 0-1,-1 0 1,1 0-1,-1 0 1,0 0-1,-2 4 1,-9 12-665,0 0 1,-17 17-1,-12 10-3646,27-29 1552,-26 26-8905</inkml:trace>
</inkml:ink>
</file>

<file path=ppt/ink/ink1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6:42.68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78 19 13355,'-1'-1'306,"1"0"1,-1-1-1,0 1 1,1 0-1,-1 0 1,0 0-1,0 0 1,0 0-1,0 0 1,0 1-1,0-1 0,0 0 1,0 0-1,0 1 1,0-1-1,0 0 1,-1 1-1,1-1 1,0 1-1,0 0 1,-1-1-1,1 1 1,0 0-1,0 0 1,-1 0-1,-1 0 1,2 0-177,-1 1 1,0 0 0,0 0 0,1 0 0,-1 0 0,0 0 0,1 0 0,-1 0 0,1 1 0,-1-1-1,1 0 1,0 1 0,0 0 0,0-1 0,-2 4 0,0 0-147,0 1 0,0 0 0,0-1-1,1 1 1,0 1 0,0-1 0,1 0 0,0 0 0,0 1 0,0 8-1,1-9 41,1-1-1,1 1 1,-1-1-1,1 1 1,0-1-1,0 0 1,0 0-1,1 0 1,0 0-1,0 0 1,0-1-1,0 1 0,1-1 1,7 7-1,-10-10 13,1 1-1,-1-1 0,1 0 0,-1 0 0,1-1 1,0 1-1,-1 0 0,1 0 0,0-1 0,-1 1 1,1-1-1,0 0 0,0 1 0,0-1 0,0 0 1,-1 0-1,1 0 0,0 0 0,2-1 0,-2 0 34,1 0-1,-1 0 1,1 0-1,-1-1 1,1 1-1,-1-1 0,0 0 1,0 1-1,0-1 1,0 0-1,0 0 0,0-1 1,0 1-1,-1 0 1,1 0-1,1-4 1,17-36 518,-19 40-563,-1 0 0,1 1 0,0-1 0,-1 0 0,1 0 0,-1 0-1,0 0 1,0 0 0,1 0 0,-1 1 0,0-1 0,-1 0 0,1 0 0,0 0 0,0 0 0,-1 0 0,1 0 0,-1 1-1,0-1 1,0 0 0,1 0 0,-3-1 0,2 3-34,0-1 1,0 1-1,0 0 0,0 1 1,-1-1-1,1 0 1,0 0-1,0 0 0,0 1 1,0-1-1,-1 0 0,1 1 1,0-1-1,0 1 0,0 0 1,0-1-1,0 1 0,0 0 1,0-1-1,0 1 1,1 0-1,-1 0 0,-1 1 1,-26 26-92,27-27 96,-8 8-654,-28 34 1914,32-21-3420,5-21 1821,0 0 0,1 0 0,-1 0 0,1 0 0,-1 0 0,1-1 0,-1 1 0,1 0 0,-1 0 0,1 0 0,0 0 0,-1-1 0,1 1 0,0 0 0,0 0 0,0-1 0,0 1 0,-1-1 0,1 1 0,0-1 0,1 1 0,16 6-11564</inkml:trace>
</inkml:ink>
</file>

<file path=ppt/ink/ink1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6:44.88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41 8,'0'-1'-42,"0"0"-2,0 1 1,0-1 0,1 0-1,-1 1 1,0-1-1,1 0 1,-1 1 0,0-1-1,1 0 1,-1 1 0,1-1-1,-1 1 1,1-1 0,-1 1-1,1-1 1,25-17 23172,-58 7-20786,55 16-1427,51 13-942,43 13 48,-106-27-24,-1 0 1,-1 0-1,1 1 0,-1 0 1,1 1-1,-1 0 1,-1 0-1,14 13 0,-20-16-1,1 0 0,-1 0 0,1 0 0,-1 0-1,0 1 1,0-1 0,-1 1 0,1 0 0,-1-1-1,0 1 1,0 0 0,0 0 0,0 0 0,-1 0-1,1 0 1,-1 5 0,-1-1 4,0 0-1,0-1 1,0 1 0,-1 0-1,-1-1 1,1 1 0,-8 12-1,-1 1 12,-1-2 1,-1 1-1,-1-2 0,-27 29 0,24-32 17,0-1 0,-1-1-1,0 0 1,-32 16 0,-11 7-3380</inkml:trace>
</inkml:ink>
</file>

<file path=ppt/ink/ink1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6:46.10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99 196 8,'26'2'14579,"-19"-11"-8464,22-17-5174,-9 7-230,-20 19-675,0 0-1,1 0 0,-1 0 0,0 0 1,0 0-1,1 0 0,-1-1 0,0 1 0,0 0 1,0 0-1,1 0 0,-1 0 0,0-1 1,0 1-1,0 0 0,1 0 0,-1 0 0,0-1 1,0 1-1,0 0 0,0 0 0,0-1 1,1 1-1,-1 0 0,0 0 0,0-1 0,0 1 1,0 0-1,0 0 0,0-1 0,0 1 1,0 0-1,0-1 0,0 1 0,0 0 0,0 0 1,0-1-1,0 1 0,0 0 0,0 0 1,-1-1-1,1 1 0,0 0 0,0 0 0,0-1 1,0 1-1,0 0 0,-1 0 0,1 0 1,0-1-1,0 1 0,0 0 0,-1 0 1,1 0-1,0 0 0,0-1 0,-1 1 0,1 0 1,-1 0-1,1 0 80,1-16 163,-1 12-260,1 0-1,-1-1 1,1 1 0,-1 0-1,-1-1 1,1 1-1,-1 0 1,1-1 0,-1 1-1,0 0 1,-1 0 0,1 0-1,-3-6 1,-40-9 141,-7-13-18,14 95-890,27-49 765,10-14-13,0 0-1,0 1 0,0-1 1,-1 0-1,1 0 0,0 0 0,0 0 1,0 1-1,0-1 0,0 0 1,0 0-1,0 0 0,0 1 1,0-1-1,0 0 0,0 0 1,0 0-1,0 1 0,0-1 0,0 0 1,0 0-1,0 0 0,1 0 1,-1 1-1,0-1 0,0 0 1,0 0-1,0 0 0,0 0 0,0 1 1,0-1-1,1 0 0,-1 0 1,0 0-1,0 0 0,0 0 1,0 0-1,0 0 0,1 1 0,-1-1 1,0 0-1,0 0 0,0 0 1,1 0-1,-1 0 0,0 0 1,0 0-1,0 0 0,0 0 0,1 0 1,-1 0-1,0 0 0,0 0 1,0 0-1,1 0 0,-1 0 1,0 0 31,-18 10 565,17-10-605,0 1 1,-1 0-1,1 0 0,0 0 0,0 0 0,0 0 1,0 0-1,0 0 0,0 1 0,0-1 0,0 0 1,1 1-1,-1-1 0,0 0 0,1 1 0,-1-1 1,1 1-1,-1-1 0,1 1 0,0-1 0,0 1 1,0-1-1,0 1 0,0-1 0,0 1 0,0-1 1,0 1-1,0-1 0,1 1 0,-1-1 0,1 1 1,-1-1-1,1 0 0,-1 1 0,1-1 0,0 0 1,0 1-1,0-1 0,0 0 0,0 0 0,0 0 1,0 0-1,2 2 0,0 0 16,0-1 1,1 1-1,-1-1 0,1 0 1,0 0-1,0 0 0,0 0 1,0-1-1,0 1 0,0-1 1,0 0-1,1-1 0,-1 1 1,7 0-1,4-3 24,0 0 1,-1-2-1,1 1 0,-1-1 0,0-1 1,18-9-1,76-45 74,-95 48 320,-27 14-328,-24 13-198,34-12 93,-1-1 0,1 1 1,0 1-1,0-1 0,0 1 1,0-1-1,1 1 0,0 0 1,0 0-1,0 0 0,1 1 1,0-1-1,0 1 0,0-1 1,0 1-1,1 0 0,0 0 1,0 0-1,1-1 0,0 11 1,1 13 7,1 1-1,11 56 1,-5-38 5,4 9 265,-2-18-6663</inkml:trace>
</inkml:ink>
</file>

<file path=ppt/ink/ink1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6:46.48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392 68 14819,'-8'-26'5645,"-2"-15"-485,9 53-5081,-1 1-1,0 0 1,-1-1 0,0 1-1,-8 20 1,-32 65-30,40-92-30,-260 544-73,231-471-1615,22-25-4283,10-53 5561,0-1 0,0 1 0,-1 0 0,1-1-1,0 1 1,0 0 0,0 0 0,0-1 0,0 1-1,1 0 1,-1-1 0,0 1 0,0 0 0,0-1 0,1 1-1,-1 0 1,0-1 0,1 1 0,-1 0 0,0-1-1,1 1 1,-1-1 0,1 1 0,-1-1 0,1 1 0,-1-1-1,1 1 1,-1-1 0,1 1 0,1-1 0,10 2-5964</inkml:trace>
</inkml:ink>
</file>

<file path=ppt/ink/ink1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6:46.84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7 100 4721,'3'-7'2760,"0"2"-1768,-1 0 0,0 0 1,0 0-1,0 0 0,0-1 1,-1 1-1,0 0 0,0-1 1,0 1-1,-1-1 1,0 1-1,0-1 0,0 1 1,-1 0-1,-1-8 0,-7 72 839,3 0-2573,2-37-303,2 0-1,0 0 1,1 0-1,2 0 1,4 36 0,0-46-5556</inkml:trace>
  <inkml:trace contextRef="#ctx0" brushRef="#br0" timeOffset="1">264 121 6393,'-2'0'539,"0"0"-1,0 0 0,0 0 0,0 0 0,0 1 1,0-1-1,-1 1 0,1-1 0,0 1 0,0 0 1,0 0-1,1 0 0,-1 0 0,0 0 0,0 1 1,0-1-1,1 0 0,-1 1 0,1-1 0,-2 3 1,1-1-327,0-1 0,1 1 0,0 0 0,0 0 0,-1-1 1,2 1-1,-1 0 0,0 0 0,0 0 0,1 0 1,0 0-1,0 0 0,0 5 0,0-5-150,0 0 1,0 0-1,1 1 0,-1-1 0,1 0 0,0 0 0,0 1 0,0-1 0,0 0 1,1 0-1,-1 0 0,1 0 0,0-1 0,0 1 0,0 0 0,0-1 1,0 1-1,1-1 0,-1 0 0,1 0 0,-1 0 0,1 0 0,0 0 1,0 0-1,0-1 0,0 0 0,5 2 0,-1-2 91,0-1-1,1 0 1,-1-1-1,0 1 1,0-1-1,0-1 1,0 1 0,0-2-1,0 1 1,0 0-1,-1-1 1,1 0-1,-1-1 1,9-5-1,-9 5-37,0 0-1,0-1 1,0 1-1,-1-1 1,1 0 0,-1 0-1,0-1 1,0 0-1,-1 0 1,0 0-1,0 0 1,-1-1-1,1 1 1,2-9-1,-5 12-89,-1-1-1,0 0 0,1 0 1,-1 0-1,0 1 1,-1-1-1,1 0 0,-1 0 1,0 1-1,0-1 0,0 0 1,0 1-1,0-1 1,-1 1-1,0-1 0,0 1 1,0 0-1,0 0 0,0 0 1,0 0-1,-1 0 0,0 0 1,1 1-1,-1-1 1,0 1-1,0 0 0,-1 0 1,1 0-1,0 0 0,-7-2 1,5 1-84,0 1 1,-1 0-1,1 0 0,0 0 1,-1 1-1,0 0 0,1 0 1,-1 0-1,0 1 0,1 0 1,-1 0-1,0 0 0,1 1 1,-1 0-1,0 0 0,1 0 1,-1 1-1,1-1 1,-1 1-1,-5 4 0,6-3-301,0 1 0,0 0-1,1 1 1,-1-1-1,1 1 1,0 0 0,-3 6-1,-12 22-5294,6 0-4782</inkml:trace>
</inkml:ink>
</file>

<file path=ppt/ink/ink1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6:48.02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219 389 5721,'0'-8'1486,"-1"0"1,1 0-1,0 0 0,1 0 0,2-14 0,2 4 325,1 1-1,13-31 0,-12 35-1318,-1-1 0,-1 0 0,-1 0 0,0 0 0,4-28 0,-7 40-471,-1-1 0,1 1 0,-1-1 1,0 1-1,0-1 0,0 1 0,0-1 0,0 1 0,-1-1 0,1 1 1,-1 0-1,0-1 0,0 1 0,0 0 0,0-1 0,0 1 1,0 0-1,0 0 0,-1 0 0,1 0 0,-1 0 0,0 0 0,1 1 1,-1-1-1,0 0 0,0 1 0,0-1 0,0 1 0,0 0 0,0 0 1,-1 0-1,1 0 0,0 0 0,-1 0 0,1 0 0,0 1 1,-1-1-1,1 1 0,-1 0 0,1 0 0,-1 0 0,-2 0 0,-5 1 44,1 0-1,0 0 1,0 1-1,0 0 1,0 1-1,0 0 1,0 0-1,1 1 1,-1 0-1,-9 6 1,8-2-68,1 0 0,-1 0-1,2 1 1,-1 0 0,1 1 0,1 0 0,0 0-1,0 0 1,1 1 0,-6 14 0,8-17 1,0 1 0,1 0-1,0-1 1,0 1 0,1 1 0,0-1 0,1 0-1,0 0 1,1 1 0,-1-1 0,2 0 0,-1 1-1,1-1 1,4 12 0,-5-18 6,1 0 0,0 0 1,0-1-1,0 1 0,0 0 0,1-1 0,-1 1 1,1-1-1,-1 1 0,1-1 0,0 0 0,0 1 1,0-1-1,0 0 0,1 0 0,-1-1 1,1 1-1,-1 0 0,1-1 0,-1 0 0,5 2 1,-3-2 13,0 0 1,0-1-1,0 0 0,0 0 1,0 0-1,0 0 1,0-1-1,0 0 1,0 1-1,0-1 1,0-1-1,-1 1 1,7-3-1,9-6 71,0-1 0,-1-1-1,-1-1 1,24-21 0,35-47 353,-25 26 433,-52 58-882,-1 0-1,1 0 1,1 0-1,-1 1 0,0-1 1,1 0-1,0 1 1,-1-1-1,1 0 0,1 1 1,0 5-1,7 45 19,-7-49-8,0 0 0,1 0-1,-1 0 1,1-1 0,0 1-1,1 0 1,-1-1 0,1 1-1,0-1 1,0 0 0,1 0-1,-1 0 1,1-1-1,-1 1 1,1-1 0,0 0-1,7 4 1,-5-4 4,0 0 1,1-1-1,-1 0 0,1 0 0,-1 0 1,1-1-1,0 0 0,0-1 1,-1 1-1,1-1 0,13-2 0,-4 0 15,-1-1 1,1-1-1,-1-1 0,1 0 0,-1-1 0,-1 0 0,1-1 0,-1-1 0,-1 0 0,21-16 0,8-10 26,-11 78-302,-28-39 257,28 35 117,-30-39-117,0 0 1,0 0 0,0 0-1,0 0 1,0-1-1,0 1 1,0 0-1,1-1 1,-1 1-1,0-1 1,0 1 0,0-1-1,1 0 1,-1 0-1,0 1 1,0-1-1,1 0 1,-1 0 0,0 0-1,1 0 1,-1 0-1,0-1 1,0 1-1,1 0 1,-1-1-1,0 1 1,0 0 0,0-1-1,1 0 1,-1 1-1,0-1 1,0 0-1,0 1 1,0-1 0,1-1-1,6-7 45,0-1 0,-1 0-1,0-1 1,0 0 0,-1 0 0,0 0 0,-1-1-1,-1 0 1,0 0 0,3-13 0,-1 6-4,0 0 0,17-32 0,-22 51-46,0 0 0,0 0 0,0 0 0,0 0 0,0 0 0,0 1 0,0-1 0,0 0 0,0 0 1,0 1-1,-1-1 0,1 0 0,0 1 0,0-1 0,0 1 0,0-1 0,0 1 0,0 0 0,-1-1 0,1 1 1,0 0-1,-1 0 0,1-1 0,0 1 0,0 1 0,34 33-99,-19-19 72,-9-9 36,1-1 1,-1 0 0,1 0 0,0-1 0,0 0 0,1 0 0,0-1 0,0 0-1,0-1 1,13 4 0,-14-6 0,0 0-1,0-1 0,1 0 0,-1 0 1,0-1-1,0 0 0,0 0 1,1-1-1,-1 0 0,-1 0 0,1-1 1,12-6-1,6-3 34,-1-1 0,0-1 0,-1-2 0,-1 0 0,-1-2 0,0 0 0,-1-1-1,-1-2 1,25-31 0,-44 52-35,0-1 0,-1 0 0,1 0 0,0 0 0,-1 0 0,1 0 0,0 0-1,-1 1 1,1-1 0,-1 0 0,0-1 0,1 1 0,-1 0 0,0 0 0,1 0-1,-1 0 1,0 0 0,0 0 0,0 0 0,0 0 0,0 0 0,0 0 0,-1-1 0,1 1-1,0 0 1,0 0 0,-2-2 0,1 2-8,0 0-1,-1 0 1,1 0 0,0 1-1,-1-1 1,1 0-1,-1 0 1,1 1 0,-1-1-1,0 1 1,1 0-1,-1-1 1,1 1 0,-1 0-1,0 0 1,-1 0-1,-9 0-44,-1 1-1,1 0 0,-21 6 1,15-3 22,0 2 1,0 0-1,1 1 0,0 1 1,-25 15-1,39-20 16,-1-1-1,1 1 1,-1 0-1,1 0 1,0 0-1,0 0 0,0 1 1,1-1-1,-1 1 1,1-1-1,0 1 1,-4 8-1,6-9 6,-1-1 0,1 1 0,0 0 0,-1 0 0,1 0 0,0 0 0,1 0-1,-1 0 1,1 0 0,-1 0 0,1 0 0,0 0 0,0-1 0,0 1 0,0 0 0,0-1 0,1 1 0,0 0 0,-1-1-1,1 0 1,3 4 0,0-2 7,1 1 0,0-1-1,0 0 1,0-1 0,1 0-1,-1 0 1,1 0 0,0 0-1,0-1 1,0 0-1,0-1 1,0 0 0,0 0-1,0 0 1,1-1 0,-1 0-1,0 0 1,10-2 0,-12 1 0,0 1-1,0-1 1,0 0 0,0-1 0,0 1 0,0-1 0,0 0-1,-1-1 1,1 1 0,-1-1 0,8-5 0,-10 6 1,0 0-1,0 0 1,0 0 0,-1 0 0,1-1 0,-1 1 0,0 0 0,1-1 0,-1 1 0,0-1 0,0 1 0,-1-1 0,1 1 0,0-1 0,-1 0 0,0 1-1,0-1 1,1 0 0,-2 1 0,1-1 0,0 0 0,0 1 0,-2-5 0,2 5-4,0 1 0,-1-1 0,1 0 0,-1 0 0,0 0 0,1 0 0,-1 1 0,0-1 0,0 0 0,0 1 0,0-1 0,0 1 0,-1-1 0,1 1 0,-3-3 0,-6 6-128,1 16-15,0 30 127,2-1 0,2 1-1,2 84 1,17 166-690,-16-271-2183,0-18-963,-2 0-3471</inkml:trace>
</inkml:ink>
</file>

<file path=ppt/ink/ink1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6:48.36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105 90 22533,'-3'-9'904,"-4"-6"88,-2 2 32,-1 4-87,4-1-257,-4 4-248,0-2-128,2 3-104,5 0-64,-2 2-64,4 1-112,-3-3-712,-7 5-2681,-7 5-10474</inkml:trace>
</inkml:ink>
</file>

<file path=ppt/ink/ink1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6:58.25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116 35 712,'-1'-1'400,"0"1"-1,0-1 1,1 1 0,-1 0-1,0 0 1,-1-1 0,1 1-1,0 0 1,0 0 0,0 0-1,0 0 1,0 0 0,0 0-1,0 1 1,0-1-1,0 0 1,0 0 0,0 1-1,0-1 1,0 0 0,1 1-1,-1-1 1,0 1 0,0 0-1,0-1 1,-1 2 0,-19 27 2331,15-17-2618,2 0 0,-1 0 0,-4 22 0,9-32-85,-1 0 1,1 0-1,0 0 1,-1 0-1,1 0 1,0 0 0,0 1-1,1-1 1,-1 0-1,0 0 1,1 0-1,-1 0 1,1 0-1,0 0 1,0 3-1,0-5 51,0 1 0,-1 0 0,1 0-1,0 0 1,0-1 0,0 1 0,-1 0-1,1-1 1,0 1 0,0-1 0,0 1-1,0-1 1,0 0 0,0 1 0,0-1-1,0 0 1,0 1 0,0-1 0,0 0-1,0 0 1,2 0 0,1-1 138,0 1 0,0-1 0,0 0 1,0 0-1,0-1 0,-1 1 0,1-1 0,0 0 0,-1 0 0,1 0 1,-1 0-1,0-1 0,0 1 0,5-6 0,-3 2 45,0 0 0,0-1 0,-1 1 1,0-1-1,0 0 0,0 0 0,-1-1 0,0 1 0,2-10 0,-4 15-193,0-1 0,-1 1 0,1-1 0,-1 1 0,0-1-1,1 1 1,-1-1 0,0 1 0,-1-1 0,1 1 0,0 0 0,-1-1 0,1 1 0,-1-1 0,0 1 0,0 0 0,0-1 0,0 1 0,0 0-1,0 0 1,-1 0 0,1 0 0,-1 0 0,1 0 0,-1 0 0,0 0 0,0 1 0,0-1 0,0 1 0,0-1 0,0 1 0,0 0-1,0 0 1,-4-1 0,3 1-76,-1 1 0,0-1-1,0 1 1,0 0-1,0 0 1,0 0-1,0 1 1,1 0 0,-1-1-1,0 1 1,0 0-1,1 1 1,-1-1 0,1 1-1,-1 0 1,1 0-1,-1 0 1,1 0 0,0 0-1,0 1 1,0-1-1,-4 6 1,2-3-12,0-1-1,1 1 1,0 0-1,0 0 1,0 0 0,1 1-1,-1-1 1,1 1 0,1 0-1,-1 0 1,1 0 0,0 0-1,-1 7 1,3-12-10,0 1 0,0 0 1,0-1-1,0 1 0,0-1 0,0 1 0,1-1 0,-1 1 1,1-1-1,-1 1 0,1-1 0,0 1 0,-1-1 1,1 0-1,0 1 0,0-1 0,0 0 0,0 0 1,0 1-1,0-1 0,0 0 0,1 0 0,-1 0 1,0 0-1,1-1 0,-1 1 0,3 1 0,19 5-3191,0-4-5297,-4-1-3103</inkml:trace>
</inkml:ink>
</file>

<file path=ppt/ink/ink1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6:59.52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14 124 8,'2'0'899,"0"0"0,0-1 1,0 1-1,0 0 0,0-1 0,0 0 1,0 1-1,0-1 0,0 0 0,0 0 1,0 0-1,0 0 0,-1 0 0,4-3 0,-3 2-152,1-1 0,-1 0 0,1 0 0,-1 1 0,0-2 0,0 1 0,0 0 0,1-4 0,-1 3-558,-1 0 0,1 1 0,-1-1-1,0 0 1,0 0 0,-1 0 0,1 0 0,-1 0 0,0 0-1,0 0 1,0 0 0,0 1 0,-1-1 0,0 0-1,0 0 1,-2-7 0,3 11-188,0 0 1,0 0-1,-1 0 1,1-1-1,0 1 1,0 0-1,0 0 1,0 0-1,0 0 0,-1 0 1,1 0-1,0 0 1,0 0-1,0 0 1,0 0-1,-1 0 0,1 0 1,0 0-1,0 0 1,0 0-1,0 0 1,-1 0-1,1 0 1,0 0-1,0 0 0,0 0 1,0 0-1,-1 0 1,1 0-1,0 0 1,0 0-1,0 0 1,0 0-1,-1 0 0,1 0 1,0 0-1,0 1 1,0-1-1,0 0 1,0 0-1,0 0 0,0 0 1,-1 0-1,1 1 1,0-1-1,0 0 1,0 0-1,0 0 1,0 0-1,0 0 0,0 1 1,0-1-1,-10 18-118,-10 26-79,18-39 253,2-5-58,-17 49 1,16-47-4,1-1 0,-1 1 0,0 0 0,1 0-1,0 0 1,-1 0 0,1 0 0,0 0 0,0 0 0,0 0 0,0-1-1,0 1 1,1 0 0,-1 0 0,0 0 0,1 0 0,0 0 0,-1 0-1,1-1 1,0 1 0,0 0 0,2 3 0,-2-5 28,1 0 0,-1 0-1,0 0 1,0 0 0,1 0 0,-1 0 0,0 0 0,1-1-1,-1 1 1,0 0 0,0-1 0,1 1 0,-1-1 0,0 1-1,0-1 1,0 0 0,0 1 0,0-1 0,0 0 0,0 0-1,0 0 1,0 0 0,0 0 0,0 0 0,1-1 0,22-26 272,-16 17-156,-1-1 1,1 0-1,5-14 0,-12 24-97,0-1-1,1 1 1,-1 0-1,0-1 1,0 1-1,-1-1 0,1 1 1,0-1-1,-1 1 1,0-1-1,1 0 1,-1 1-1,0-1 1,0 0-1,-1 1 1,1-1-1,-1 1 1,1-1-1,-1 1 1,0-1-1,0 1 1,0-1-1,0 1 1,-1-3-1,1 4-46,0 1 0,0-1-1,-1 1 1,1 0 0,0-1-1,0 1 1,0 0 0,0 0 0,0-1-1,0 1 1,-1 0 0,1 0-1,0 0 1,0 0 0,0 1-1,0-1 1,0 0 0,0 0 0,-1 1-1,1-1 1,0 0 0,0 1-1,0-1 1,0 1 0,0 0-1,0-1 1,0 1 0,1 0 0,-1 0-1,-1 1 1,-26 24-571,-5 22-2575,20-12-7335,11-19-856</inkml:trace>
</inkml:ink>
</file>

<file path=ppt/ink/ink1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7:04.78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168 145 17620,'-11'-33'2575,"-1"1"0,-25-48 0,38 85-2614,-1 0 0,0 0-1,0 0 1,0 0-1,-1 0 1,1 0-1,-1-1 1,-2 6-1,-1 13 33,-37 354 74,15-159-29,23-147-6,3-52-119,0 1 0,-2-1 1,0 0-1,-6 23 1,2-30-2883,-6-6-6213</inkml:trace>
</inkml:ink>
</file>

<file path=ppt/ink/ink1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7:05.14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1 152 18308,'47'-10'6169,"126"-28"-5865,-90 12-336,-8 1-930,144-27 0,-219 52 963,4-1-3170</inkml:trace>
</inkml:ink>
</file>

<file path=ppt/ink/ink1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7:05.89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1 405 15819,'6'-5'5663,"16"-18"-4551,1-1-1144,-23 24 33,30-29 378,0-1 0,45-61 0,-68 83-256,-1-2-1,0 1 1,-1 0 0,0-1 0,-1 0 0,0 0-1,0 0 1,-1-1 0,0 1 0,-1-1-1,-1 0 1,1 0 0,-2 1 0,1-1-1,-1 0 1,-3-16 0,3 26-106,-1 0 0,1 0 0,-1 0 0,1 0-1,-1 1 1,1-1 0,-1 0 0,0 1 0,1-1 0,-1 0 0,0 1 0,1-1 0,-1 1 0,0-1 0,0 1 0,0-1 0,0 1 0,1 0-1,-1-1 1,0 1 0,0 0 0,0 0 0,0-1 0,0 1 0,0 0 0,0 0 0,0 0 0,0 0 0,0 0 0,1 1 0,-1-1 0,0 0-1,0 0 1,0 1 0,0-1 0,0 0 0,-1 2 0,-33 13-300,31-12 253,0 1 1,0-1-1,1 1 1,-1-1-1,1 1 1,0 0-1,0 0 1,0 0-1,0 1 0,1-1 1,0 1-1,0 0 1,0-1-1,0 1 1,1 0-1,0 0 1,0 0-1,0 0 1,0 9-1,2-10 26,-1-1 0,1 1 0,0 0 0,0-1 0,0 1 0,0-1 0,1 0 0,-1 1 0,1-1 0,0 0 0,0 0 0,0 0 0,1 0 0,-1-1 0,1 1 0,-1 0 0,1-1 0,0 0 0,0 0 0,0 1 0,0-2 0,0 1 0,0 0 0,1-1 0,-1 1 0,1-1 0,-1 0 0,5 0 0,25 4 67,-29-6-60,1 1-1,0 1 1,0-1 0,0 1 0,0 0 0,-1 0 0,1 0 0,0 1 0,-1-1-1,1 1 1,-1 0 0,6 4 0,-9-3-10,0 0 0,0 1 0,0-1-1,0 0 1,0 1 0,-1-1 0,0 1 0,0-1 0,0 1-1,0-1 1,0 1 0,-1-1 0,1 1 0,-1-1-1,0 0 1,-2 5 0,-2 32-23,5-38 21,0 1 0,1-1 0,-1 0 0,1 0 0,0 0 0,-1 0 0,1 0 0,0 0 0,0 0 0,0 0 0,1 0 0,-1-1 0,0 1 0,1 0 0,-1-1 0,1 1 0,-1-1 1,1 1-1,0-1 0,3 2 0,-2-1-3,1-1 1,0 0 0,0 0 0,0 0 0,-1 0 0,1 0 0,0-1 0,0 0 0,0 0 0,7 0 0,2-2 12,-1-1 0,1 1 0,-1-2 1,0 0-1,0 0 0,13-8 1,10-6 37,-1-3 0,-1-1 0,-1-1 0,-2-2 0,42-42 0,-34 18 144,-36 46-151,0 0 0,0 0 0,-1 0 0,1 0 0,-1-1 0,1 1-1,-1-1 1,0 1 0,-1 0 0,1-1 0,0 0 0,-1 1 0,0-1 0,0-6 0,0 10-28,-1-1-1,1 1 1,0-1-1,0 1 1,0-1 0,-1 1-1,1-1 1,0 1 0,0-1-1,-1 1 1,1-1 0,0 1-1,-1-1 1,1 1 0,-1 0-1,1-1 1,-1 1-1,1-1 1,0 1 0,-1 0-1,1 0 1,-1-1 0,1 1-1,-1 0 1,0 0 0,1 0-1,-1-1 1,1 1 0,-1 0-1,0 0 1,-21 6-118,-15 19-106,16-7 174,1 2 1,-24 28 0,37-39 29,-1 1 0,2 0 1,-1 0-1,2 0 0,-1 1 0,1-1 0,1 1 0,-4 13 0,8-22 9,-1-1 0,1 0 0,0 1 1,-1-1-1,1 1 0,0-1 0,0 1 1,0-1-1,0 1 0,0-1 0,0 1 1,1-1-1,-1 1 0,0-1 0,1 0 0,-1 1 1,1-1-1,-1 1 0,1-1 0,1 2 1,-1-2 3,0 0 1,0-1-1,0 1 1,0-1 0,0 1-1,0-1 1,0 1 0,0-1-1,1 0 1,-1 1 0,0-1-1,0 0 1,0 0-1,0 0 1,1 0 0,-1 0-1,0 0 1,0 0 0,2-1-1,4-1 19,0 0 0,0 0 0,0-1 0,-1 0-1,1 0 1,9-7 0,-8 5 12,-1-1 0,1 0 1,-1 0-1,0 0 0,-1-1 0,1 0 0,-1 0 1,-1-1-1,1 0 0,-1 0 0,-1 0 0,1 0 1,2-10-1,-9 26-105,1 0 1,0 0 0,0 1-1,0-1 1,1 1 0,0-1-1,1 0 1,0 1 0,4 14-1,-5-21 83,1 1 0,0 0 1,0-1-1,1 1 0,-1-1 0,0 1 0,1-1 0,0 0 0,-1 1 0,1-1 0,0 0 0,0 0 0,0 0 1,0-1-1,1 1 0,-1 0 0,0-1 0,1 1 0,-1-1 0,1 0 0,-1 0 0,1 0 0,0 0 1,-1-1-1,1 1 0,0-1 0,0 1 0,0-1 0,-1 0 0,1 0 0,0 0 0,0 0 0,0-1 1,-1 1-1,5-2 0,6-1 17,-1-1 0,1 0 1,-1-1-1,0 0 1,0-1-1,-1 0 0,0-1 1,0-1-1,0 1 1,-1-2-1,14-14 0,1-4 68,0-1 0,35-55 0,-62 95-142,1 1 0,0-1 0,0 1 0,2 0 0,-1-1 0,2 1 0,-1 0 0,8 23 0,-8-33 46,0 0-1,0-1 0,1 1 0,-1-1 0,1 1 0,-1-1 1,1 1-1,0-1 0,0 0 0,0 0 0,0 0 0,0 0 0,1-1 1,-1 1-1,0 0 0,1-1 0,-1 0 0,1 1 0,2 0 1,0-1 21,0 0 0,0 0 1,1 0-1,-1-1 1,0 0-1,0 0 1,0 0-1,0-1 1,10-1-1,49-20-2239,-11-5-5056,-33 14-1174</inkml:trace>
</inkml:ink>
</file>

<file path=ppt/ink/ink1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7:06.23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70 66 23453,'-12'-6'784,"-2"-6"-32,-2-4 25,1 7-105,7-1-152,3 5-192,5 2-192,4 0-152,1 1-96,-2 2-16,3 2-152,5 3-352,4 4-689,-1 1-1479,4 4-3890,-3 4-6425</inkml:trace>
</inkml:ink>
</file>

<file path=ppt/ink/ink1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7:07.14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40 302 16580,'-7'-9'893,"2"1"0,-1-1 0,1 0 1,-5-13-1,9 20-744,0-1 0,0 0 0,0 0 0,0 0 0,1 1 0,-1-1 0,1 0 0,-1 0 0,1 0 0,0 0 0,1 0 0,-1 0 0,0 0 0,1 1 0,0-1 0,-1 0 0,1 0 0,0 1 0,0-1 0,2-2 0,-3 4-149,0 1 0,0 0 1,0 0-1,0 0 1,0 0-1,0 0 1,1 0-1,-1 0 1,0-1-1,0 1 1,0 0-1,0 0 1,0 0-1,0 0 1,0 0-1,0 0 0,1 0 1,-1 0-1,0 0 1,0 0-1,0 0 1,0 0-1,0 0 1,0 0-1,0 0 1,1 0-1,-1 0 1,0 0-1,0 0 1,0 0-1,0 0 1,0 0-1,0 0 0,1 0 1,-1 0-1,0 0 1,0 0-1,0 0 1,0 0-1,0 0 1,0 0-1,0 0 1,1 0-1,-1 0 1,0 0-1,0 0 1,0 1-1,0-1 0,0 0 1,0 0-1,0 0 1,0 0-1,0 0 1,0 0-1,0 0 1,1 1-1,3 11 29,0 10 45,-6 28 77,1-41-127,0 0 1,0 0 0,1 1-1,0-1 1,1 0 0,0 0-1,0 1 1,1-1 0,5 15-1,-6-23-8,-1 0 0,1-1 0,0 1 0,-1-1 0,1 0 0,0 1 0,-1-1 0,1 1 0,0-1-1,-1 0 1,1 0 0,0 1 0,0-1 0,-1 0 0,1 0 0,0 0 0,0 0 0,0 0 0,-1 0 0,1 0 0,0 0 0,0 0-1,-1 0 1,1 0 0,0-1 0,0 1 0,-1 0 0,1-1 0,0 1 0,-1 0 0,1-1 0,0 1 0,-1-1 0,1 1 0,0-1-1,-1 1 1,1-1 0,0 0 0,31-27 460,-24 20-443,53-51 184,-36 34-168,49-39 0,-70 72-122,-1 0 1,1 0 0,-1 1 0,-1-1-1,3 13 1,-4-16 73,0 1 0,0-1 0,1 0 0,-1 1 0,1-1 0,1 0 0,-1 0 0,0 0 0,1-1 0,0 1 0,0 0-1,1-1 1,-1 0 0,1 0 0,0 0 0,9 6 0,-9-7 9,1-1-1,-1 0 1,1 0-1,-1-1 1,1 1-1,0-1 0,0 0 1,0 0-1,0-1 1,0 0-1,0 1 1,0-2-1,0 1 1,0 0-1,-1-1 1,1 0-1,0 0 1,9-4-1,-1 0 46,0 0-1,0-1 0,-1 0 1,0-1-1,0 0 1,0-1-1,-1-1 0,-1 1 1,1-2-1,-1 0 1,-1 0-1,0 0 0,10-16 1,-21 30-88,0 0 1,0 0-1,0 1 1,1-1-1,-1 1 1,1-1-1,0 1 0,0-1 1,1 1-1,-1 0 1,1-1-1,0 1 1,1 0-1,-1-1 1,1 1-1,0 0 1,0-1-1,0 1 1,0-1-1,1 0 1,0 1-1,0-1 1,0 0-1,0 0 0,5 6 1,-5-7 41,1 1 0,0-1 0,-1 0 0,1 0 1,0 0-1,1-1 0,-1 1 0,0 0 0,1-1 0,-1 0 0,1 0 0,0 0 0,0-1 1,0 1-1,0-1 0,0 0 0,0 0 0,0 0 0,0 0 0,0-1 0,0 0 1,1 0-1,-1 0 0,0 0 0,0-1 0,0 1 0,0-1 0,0 0 0,7-3 1,21-11 70,0-2 0,-1-1 1,50-39-1,-81 56-87,1 0 0,0 0 0,0 0 0,0 1 0,0-1 0,0 0 0,0 1 0,0-1 0,0 1 1,0-1-1,0 1 0,0-1 0,0 1 0,0 0 0,0 0 0,1-1 0,-1 1 0,0 0 0,0 0 0,0 0 0,0 0 0,1 0 0,-1 0 0,0 1 0,0-1 0,0 0 1,0 1-1,0-1 0,0 1 0,1-1 0,-1 1 0,0-1 0,0 1 0,1 0 0,0 3-15,1 0 0,0-1 0,-1 1 1,0 0-1,0 0 0,0 1 0,2 5 0,10 17-3,32-41 148,-30 9-139,0 0 1,0 1-1,1 1 1,-1 0-1,1 2 1,-1-1-1,25 3 1,-29 1 20,0-1-1,1 0 1,-1 0 0,0-1-1,0-1 1,0 0 0,1-1-1,-1 0 1,16-6 0,10-5 37,-1-1 1,0-2 0,39-25 0,-56 29 57,0-1 1,0-1-1,-2-1 1,0 0-1,-1-2 1,25-29-1,-40 45-64,0-1-1,-1 0 0,1 0 1,-1 0-1,0 0 0,1 0 1,-1 0-1,0 0 0,0 0 1,-1-1-1,1 1 0,0 0 1,-1-1-1,1 1 0,-1 0 1,0-1-1,0 1 0,0-1 1,0 1-1,0-4 0,-2 4-30,1 1-1,0-1 1,-1 1-1,1-1 1,0 1 0,-1 0-1,0 0 1,1 0-1,-1 0 1,0 0 0,0 0-1,1 0 1,-1 0-1,0 1 1,0-1-1,0 1 1,0-1 0,0 1-1,0 0 1,0 0-1,0 0 1,0 0-1,0 0 1,-3 0 0,-9 1-60,0 1 1,1 0-1,-1 0 1,0 1-1,-25 10 1,33-11 23,0 0 1,1 1 0,-1-1 0,0 1-1,1 1 1,0-1 0,0 1 0,0-1-1,0 1 1,1 1 0,-1-1 0,1 1-1,0 0 1,0 0 0,-4 9 0,6-12 0,1 0 0,1 0-1,-1 0 1,0 1 0,0-1 0,1 0 0,-1 1 0,1-1 0,0 0 0,0 1 0,0-1 0,0 1 0,0-1 0,1 0-1,-1 1 1,1-1 0,-1 0 0,2 5 0,0-6 6,-1 1 1,0-1-1,0 1 0,1-1 0,-1 0 0,1 1 1,-1-1-1,1 0 0,-1 0 0,1 0 1,0 0-1,-1 0 0,1-1 0,0 1 1,0 0-1,0-1 0,0 1 0,2-1 1,3 1 21,-1-1 0,1 0 0,0 0 0,-1 0 0,1-1 0,-1 0 0,1-1 0,-1 1 0,1-1 0,-1 0 0,12-6 0,-7 1 17,20-10 251,-31 17-265,0-1 0,1 1 0,-1 0 0,0-1 0,1 1 0,-1 0 1,1 0-1,-1-1 0,0 1 0,1 0 0,-1 0 0,1 0 0,-1 0 1,0-1-1,1 1 0,-1 0 0,1 0 0,-1 0 0,1 0 0,-1 0 1,1 0-1,-1 0 0,0 0 0,1 0 0,-1 1 0,1-1 0,-1 0 0,1 0 1,-1 0-1,0 0 0,1 1 0,-1-1 0,1 0 0,-1 0 0,0 1 1,1-1-1,-1 0 0,0 0 0,1 1 0,-1-1 0,0 0 0,0 1 0,1 0 1,41 212-131,-28-160 89,-3 0 1,-1 0-1,2 83 1,-28 171-131,16-305 168,0 5-163,0-4-3,0 1-1,0-1 1,0 1 0,-1-1 0,1 1-1,-1-1 1,0 1 0,0-1-1,0 0 1,0 1 0,-1-1 0,-3 6-1,-4-16-7696</inkml:trace>
</inkml:ink>
</file>

<file path=ppt/ink/ink1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7:07.55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 47 22925,'0'-6'544,"-3"-2"176,2-3 112,2 6-23,1 2-305,-1-1-264,6 3-168,-2-2-88,-1-1-40,3 3-144,-2 1-489</inkml:trace>
</inkml:ink>
</file>

<file path=ppt/ink/ink1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7:15.87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758 32 8,'5'-32'21577,"-62"60"-20084,-587 261-1171,605-268-164,37-21-239,1 1 1,0 0 0,-1-1 0,1 1 0,0 0 0,0 0 0,-1 0-1,1 0 1,0 0 0,0 0 0,0 0 0,0 0 0,0 1-1,1-1 1,-1 0 0,0 0 0,0 1 0,1-1 0,-1 1 0,1-1-1,-1 0 1,1 1 0,-1 2 0</inkml:trace>
</inkml:ink>
</file>

<file path=ppt/ink/ink1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7:16.58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49 60 3617,'-11'-39'13369,"5"19"-7717,6 31-5761,0 61 18,-2 0 0,-18 114-1,18-177 116,0 0-13,0 0 0,0 0-1,1 0 1,1 0 0,-1 0-1,2 13 1,18-68-18067,-17 29 13766</inkml:trace>
</inkml:ink>
</file>

<file path=ppt/ink/ink1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7:16.93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0 135 1656,'1'-5'1290,"-1"0"-1,1 0 1,0 0-1,1-1 1,-1 1-1,1 0 1,0 1-1,0-1 1,0 0-1,5-7 1,-2 6-737,-1-1 0,1 1-1,0 0 1,1 1 0,-1-1 0,1 1 0,8-6 0,-10 9-565,0-1 0,0 1 0,0 0 0,0 0 0,0 0 0,0 0 0,1 1 0,-1 0 0,1 0 0,-1 0 0,1 0 0,6 1 1,-8 0 15,0 0 1,0 1-1,0-1 1,0 1-1,0 0 1,0 0-1,-1 0 1,1 0 0,0 1-1,0-1 1,-1 1-1,1 0 1,-1-1-1,0 1 1,1 0 0,-1 1-1,0-1 1,0 0-1,0 0 1,1 4-1,-1-4 0,-1 1 0,0-1 0,0 1-1,0 0 1,0-1 0,-1 1 0,1 0 0,-1-1-1,0 1 1,0 0 0,0 0 0,0-1-1,0 1 1,0 0 0,-1 0 0,1-1-1,-1 1 1,0 0 0,0-1 0,0 1 0,0-1-1,0 1 1,-1-1 0,1 1 0,-1-1-1,1 0 1,-1 0 0,-3 4 0,-7 7 84,0-1 0,0 0 0,-19 13 0,23-19-56,-5 5-704,-11 8 1387,16-14-4840</inkml:trace>
</inkml:ink>
</file>

<file path=ppt/ink/ink1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7:17.30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24 1 8690,'19'17'4006,"-12"-12"-3434,-1 1 0,0 0-1,0 0 1,0 0 0,-1 1 0,8 12 0,-12-18-519,-1 1 1,1-1 0,-1 0-1,1 1 1,-1-1-1,0 1 1,0-1 0,1 0-1,-1 1 1,0-1-1,0 1 1,0-1 0,-1 0-1,1 1 1,0-1-1,0 1 1,-1-1 0,0 3-1,-1-2 113,1 0 1,-1 0-1,0 0 0,0 0 0,1 0 0,-2 0 0,1 0 0,0-1 0,0 1 0,0-1 1,-1 1-1,1-1 0,-4 2 0,-2 0 149,6-1-213,-1-1 0,0 1 1,0-1-1,1 0 0,-1 0 0,0 0 0,0 0 0,0 0 1,0-1-1,0 1 0,0-1 0,0 0 0,0 0 0,0 0 1,-6-1-1,36-35 475,-18 28-1110,0-1 0,1 2 0,0-1 0,0 1 0,1 1-1,0-1 1,16-5 0,-14 6-1636,1 1-1,-1 1 1,19-4-1,7 5-5474,-37 4 7512,-1-1 1,1 0-1,-1 1 0,1-1 1,-1 1-1,1 0 0,-1-1 1,0 1-1,1 0 0,-1 0 1,0 0-1,0 0 0,0 0 1,2 1-1,3 4 132</inkml:trace>
</inkml:ink>
</file>

<file path=ppt/ink/ink1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7:17.67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13 55 8,'24'-7'516,"1"-4"4480,-23 10-4218,1-1-1,-1 1 1,0-1-1,1 1 0,-1-1 1,0 0-1,0 0 1,0 0-1,0 0 0,-1 0 1,1 0-1,0 0 0,-1-1 1,0 1-1,1-1 1,-4-3 4067,-9 14-4084,-8 9-1221,10-5 418,1 0-1,0 0 1,1 1 0,0 1 0,-7 23-1,12-33 37,1 0 0,-1 0 0,1 0 0,1 1 0,-1-1 0,0 0 0,1 1 0,0-1-1,0 1 1,1-1 0,-1 0 0,1 1 0,0-1 0,0 0 0,0 0 0,0 1 0,1-1 0,0 0-1,0 0 1,0-1 0,0 1 0,1 0 0,4 5 0,-7-9 16,1 1 0,-1-1 0,0 1-1,1-1 1,-1 0 0,1 1 0,-1-1 0,1 0 0,0 1 0,-1-1 0,1 0 0,-1 0 0,1 0 0,-1 1-1,1-1 1,0 0 0,-1 0 0,1 0 0,-1 0 0,1 0 0,0 0 0,-1 0 0,1 0 0,0 0-1,-1-1 1,1 1 0,-1 0 0,1 0 0,-1 0 0,1-1 0,0 1 0,-1 0 0,1-1 0,17-21 318,3-27-69,-18 36-224,10-55 118,-13 65-145,1 0 0,-1-1 1,0 1-1,0 0 1,0 0-1,0-1 1,-1 1-1,1 0 0,-1 0 1,0 0-1,0-1 1,0 1-1,0 0 0,0 0 1,-1 1-1,-3-6 1,-6 1-724,9 16-2262,13 20-10319,-1-18 6332</inkml:trace>
</inkml:ink>
</file>

<file path=ppt/ink/ink1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7:18.16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116 277 4545,'-6'-4'2123,"1"1"-581,0 0-1,-1 0 1,1 0-1,0 1 0,-1-1 1,1 1-1,-11-2 0,15 4-1467,-1 0-1,0 0 0,0 1 1,0-1-1,0 1 0,0-1 1,0 1-1,0-1 0,1 1 1,-1 0-1,0 0 0,1 0 1,-1 0-1,0 0 0,1 0 1,-1 0-1,1 1 0,0-1 1,-1 0-1,1 1 0,0-1 1,0 1-1,0 0 0,0-1 1,0 1-1,0 0 0,-1 3 1,1-2-79,-12 28 467,13-30-453,0-1 1,0 0 0,0 0-1,0 0 1,0 0 0,1 1 0,-1-1-1,0 0 1,0 0 0,0 0-1,0 0 1,0 1 0,0-1 0,0 0-1,0 0 1,0 0 0,0 0-1,1 0 1,-1 0 0,0 1 0,0-1-1,0 0 1,0 0 0,0 0-1,1 0 1,-1 0 0,0 0 0,0 0-1,0 0 1,0 0 0,0 0-1,1 0 1,-1 0 0,0 0 0,0 0-1,0 0 1,0 0 0,1 0-1,-1 0 1,0 0 0,0 0 0,0 0-1,0 0 1,1 0 0,-1 0-1,0 0 1,0 0 0,0 0 0,21-11 521,-14 6-467,0-1 0,-1 0 0,1 0 0,-1 0 0,0-1 1,-1 0-1,1 0 0,-1 0 0,-1-1 0,1 1 0,-2-1 0,1 0 1,-1 0-1,0-1 0,0 1 0,-1-1 0,1-10 0,-1 4 16,-1-1 0,0 0 0,-1 1 0,-1-1 0,-1 0 0,0 1 0,-1-1 0,-8-27 0,11 43-92,0 0 0,-1 0 1,1 1-1,0-1 0,0 0 1,0 0-1,0 0 0,0 0 0,0 0 1,0 0-1,-1 0 0,1 1 1,0-1-1,0 0 0,0 0 1,0 0-1,0 0 0,-1 0 1,1 0-1,0 0 0,0 0 1,0 0-1,0 0 0,0 0 1,-1 0-1,1 0 0,0 0 1,0 0-1,0 0 0,0 0 1,-1 0-1,1 0 0,0 0 1,0 0-1,0 0 0,0 0 1,0 0-1,-1-1 0,1 1 1,0 0-1,0 0 0,0 0 1,0 0-1,0 0 0,0 0 1,-1-1-1,-2 33-169,1 44 169,4-56 22,0 0 0,1 0 1,1-1-1,1 1 0,1-1 0,11 27 0,-15-42-2,1 1-1,0 0 1,-1-1-1,1 1 1,1-1-1,-1 0 0,1 0 1,-1 0-1,1-1 1,0 1-1,1-1 1,7 5-1,-8-7 6,-1 1-1,1-1 1,0 0-1,0 0 0,-1-1 1,1 1-1,0-1 0,0 0 1,0 0-1,0 0 1,0 0-1,0-1 0,-1 0 1,1 0-1,0 0 1,0 0-1,-1 0 0,1-1 1,6-3-1,-5 2 29,1-1 0,-1 0 1,0-1-1,0 1 0,0-1 0,0 0 0,-1 0 0,0-1 1,0 1-1,4-8 0,22-27 134,-31 46-347,0-1-1,0 0 0,1 0 0,0 0 0,0 0 1,0 0-1,2 10 0,-2-10 136,1 4 52,0-1 0,0 1 0,0-1-1,1 0 1,0 1 0,1-1 0,0 0-1,4 8 1,-6-15-3,0 1-1,1 0 1,-1-1 0,0 1-1,1-1 1,-1 0 0,1 1-1,-1-1 1,1 0 0,0 0-1,-1 0 1,1 0 0,0 0-1,0 0 1,-1-1 0,1 1-1,0 0 1,0-1-1,0 0 1,0 1 0,0-1-1,0 0 1,0 0 0,0 0-1,0 0 1,0-1 0,0 1-1,0 0 1,0-1 0,0 1-1,0-1 1,0 0 0,-1 0-1,1 0 1,0 0-1,0 0 1,-1 0 0,1 0-1,1-2 1,-1 2 3,40-27 193,-40 27-189,0 0 1,0-1 0,0 0 0,0 1 0,0-1-1,-1 0 1,1 0 0,0 0 0,-1 0-1,0 0 1,1 0 0,-1 0 0,0-1-1,0 1 1,1-5 0,-2 12-339,3 16-140,-1-15 467,1 0 0,0 0 0,0 0 0,0-1 0,1 1 0,8 9 0,-9-13-75,0 0-1,0 0 1,0 0-1,0-1 1,0 1-1,0-1 1,0 1 0,1-1-1,-1 0 1,0 0-1,1-1 1,-1 1-1,1-1 1,6 1-1,32-4-4267,20-11-9029,-57 13 12139,17-5-2521</inkml:trace>
</inkml:ink>
</file>

<file path=ppt/ink/ink1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7:18.53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123 163 8,'-20'3'9795,"-2"5"-3851,-20 21-2115,38-27-3836,1 1 1,0 0-1,0 1 0,0-1 0,0 0 1,1 1-1,-1 0 0,1 0 1,0-1-1,0 1 0,0 0 0,1 1 1,-1-1-1,1 0 0,0 0 0,0 1 1,1-1-1,-1 0 0,1 8 0,1-10 11,-1 0 0,1 0 0,0 0 0,-1 0 0,1 0 0,0 0 0,0-1 0,1 1 0,-1 0-1,0-1 1,1 1 0,-1-1 0,0 0 0,1 1 0,0-1 0,-1 0 0,1 0 0,0 0-1,0 0 1,-1 0 0,1 0 0,0 0 0,0-1 0,0 1 0,0-1 0,0 1 0,0-1-1,0 0 1,0 0 0,0 0 0,0 0 0,0 0 0,0 0 0,4-2 0,10 1-278,-1-2 0,1 0 1,20-8-1,-28 9 136,7-3 97,0 0 0,-1 0 0,0-1 0,0-1 0,0-1-1,24-17 1,-32 20 103,-1 0-1,0 0 0,0 0 1,0 0-1,0-1 0,-1 0 1,0 0-1,0 0 0,-1-1 1,1 1-1,-2-1 0,1 0 1,-1 0-1,0 0 0,0 0 1,-1 0-1,1-8 0,0-2 290,0 10-126,-1-1-1,0 1 1,-1-1-1,1 0 1,-1 1-1,-1-1 1,1 0-1,-2 1 1,1-1-1,-1 1 1,-4-13-1,5 21-185,0-1 0,1 0 0,-1 1 0,0-1 0,0 1 0,0-1 0,1 1-1,-1-1 1,0 1 0,1-1 0,-1 1 0,0 0 0,1-1 0,-1 1 0,1 0 0,-1 0 0,1-1 0,-1 1 0,1 0-1,0 0 1,-1 0 0,1 0 0,0 0 0,0-1 0,-1 3 0,-11 27-172,-11 41 162,4 0 0,-13 100 0,29-112 138,11-29-1926,-8-29 1373,1 0 0,0 0-1,0 1 1,-1-1 0,1 0 0,0 0-1,0 0 1,0 0 0,0 0-1,0-1 1,0 1 0,0 0-1,0 0 1,0-1 0,1 1-1,-1-1 1,0 1 0,2 0-1,4-1-5771</inkml:trace>
</inkml:ink>
</file>

<file path=ppt/ink/ink1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7:18.86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13 0 10378,'-1'4'3441,"-3"-4"-889,-4 3 1921,10-3-3968,0 0-289,4 0-192,-3-2-24,5 4 32,3-2 32,10 1 56,7 1-144,-1-4-448,5 2-1017,-1 0-1992,9-1-5536</inkml:trace>
</inkml:ink>
</file>

<file path=ppt/ink/ink1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7:19.23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57 71 10178,'-15'-22'7121,"-26"-27"1028,90 79-8342,-19-14 202,129 76 25,177 73 0,-147-81-154,-196-83-4140,-11-1-8280,6 0 4136</inkml:trace>
</inkml:ink>
</file>

<file path=ppt/ink/ink1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7:19.57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74 248 11658,'-38'-4'8078,"37"4"-7996,1 0-1,-1 0 1,1 0 0,-1 0-1,0-1 1,1 1 0,-1 0 0,1 0-1,-1 0 1,1 0 0,-1 0-1,1-1 1,-1 1 0,1 0 0,-1-1-1,1 1 1,-1 0 0,1-1-1,-1 1 1,1 0 0,-1-1 0,1 1-1,0-1 1,-1 1 0,1-1-1,0 1 1,-1-1 0,1 1 0,0-1-1,0 1 1,0-1 0,-1 1-1,1-1 1,0 1 0,0-1 0,0 0-1,0 1 1,0-1 0,0 1-1,0-1 1,0 1 0,0-1 0,0 0-1,0 1 1,1-1 0,-1 1-1,0-1 1,0 1 0,0-1 0,1 1-1,-1-1 1,0 1 0,1-1-1,-1 1 1,1-1 0,22-26 61,-4 7-64,-1-1-1,-2-1 1,24-38-1,-25 23 107,-15 35-159,1 1-1,-1-1 0,0 1 1,0-1-1,0 1 1,0 0-1,0-1 1,0 1-1,0-1 0,0 1 1,0-1-1,-1 1 1,1 0-1,-1-1 0,1 1 1,-1 0-1,0-1 1,1 1-1,-1 0 1,0 0-1,0-1 0,-1 0 1,-25 19-628,24-15 587,0 1 0,0-1-1,0 0 1,0 1 0,0 0 0,1-1-1,-1 1 1,1 0 0,0 0-1,0 0 1,0 1 0,0-1-1,1 1 1,-1-1 0,1 1 0,0-1-1,0 1 1,0-1 0,0 1-1,1 0 1,-1 0 0,1 6 0,1-4-3,0 0 0,1 1 1,-1-1-1,1 0 0,0 0 1,1 0-1,-1 0 0,1-1 1,0 1-1,1-1 0,-1 1 1,6 5-1,-4-6-5,-1 0 0,0 1 0,0 0 0,0 0 1,-1 0-1,0 0 0,0 0 0,-1 1 0,0-1 0,3 13 0,-5-17 12,0 1 0,0-1 0,0 0 0,0 1-1,-1-1 1,1 1 0,-1-1 0,1 0-1,-1 1 1,0-1 0,0 0 0,0 0-1,0 0 1,0 1 0,-1-1 0,1-1-1,-1 1 1,1 0 0,-1 0 0,0 0-1,1-1 1,-1 1 0,0-1 0,0 1 0,0-1-1,0 0 1,-1 0 0,1 0 0,0 0-1,0 0 1,-1 0 0,1-1 0,-3 1-1,-5 3-329,0-1 0,-1-1 0,1 0 0,-1 0 0,1-1 0,-1 0 0,0-1 0,-11 0-1</inkml:trace>
</inkml:ink>
</file>

<file path=ppt/ink/ink1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7:20.45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1 128 7306,'9'6'11901,"-8"-6"-11504,24 0 1999,20-8-2705,-36 5 484,1 1 0,-1-1-1,0-1 1,0 0 0,-1 0 0,1 0-1,-1-1 1,0-1 0,0 1-1,0-1 1,-1-1 0,0 1-1,0-1 1,-1 0 0,0-1 0,0 0-1,4-8 1,-9 16-158,-1-1 0,0 0-1,0 1 1,0-1 0,0 0 0,0 1-1,0-1 1,0 0 0,0 1 0,0-1-1,0 0 1,0 1 0,0-1 0,0 0 0,0 1-1,-1-1 1,1 0 0,0 1 0,0-1-1,-1 1 1,1-1 0,-1 0 0,1 1 0,0-1-1,-1 1 1,1-1 0,-1 1 0,1 0-1,-1-1 1,1 1 0,-1-1 0,1 1 0,-1 0-1,0-1 1,1 1 0,-1 0 0,0 0-1,1 0 1,-1-1 0,0 1 0,1 0 0,-1 0-1,0 0 1,1 0 0,-1 0 0,0 0-1,1 0 1,-1 0 0,0 1 0,-36 1-484,32 0 441,0 1 0,0 0-1,1 0 1,-1 0 0,1 1-1,0-1 1,0 1 0,0 0 0,1 0-1,-1 1 1,1-1 0,0 1 0,0-1-1,0 1 1,1 0 0,0 0-1,0 0 1,0 1 0,1-1 0,-2 11-1,1-10 17,1 0-1,1 0 0,-1 0 0,1 0 0,0 0 0,1 0 0,-1 0 0,1 0 0,0 0 0,1 0 0,0-1 1,0 1-1,0 0 0,0-1 0,1 1 0,0-1 0,0 0 0,6 8 0,-5-9 7,0 0 0,0-1 0,0 0-1,1 0 1,-1 0 0,1-1 0,0 1-1,-1-1 1,1 0 0,0 0 0,0-1-1,0 1 1,1-1 0,-1 0 0,0-1-1,0 1 1,1-1 0,-1 0 0,0-1-1,0 1 1,1-1 0,-1 0 0,0 0 0,0 0-1,0-1 1,0 0 0,5-2 0,3-2 45,-2 0 0,1-1 1,0 0-1,-1 0 1,-1-1-1,1-1 1,-1 0-1,-1 0 1,14-17-1,-22 24-33,31-46 104,-31 47-107,0-1 0,0 0 0,0 0 0,0 0 0,0 0 0,0 0 0,-1 0 0,1 0 0,-1 0 0,1 0 0,-1 0 0,0 0 0,0 0 0,0 0 0,0-1 0,0 1 0,0 0 0,-1 0 0,1 0 0,-1 0 0,1 0 0,-1 0 0,-1-2 0,2 3-18,-1 0 0,1 1 0,-1-1-1,1 0 1,-1 1 0,0-1 0,1 0 0,-1 1-1,0-1 1,0 1 0,1-1 0,-1 1-1,0 0 1,0-1 0,0 1 0,1 0 0,-1-1-1,0 1 1,0 0 0,0 0 0,0 0-1,0 0 1,1 0 0,-1 0 0,0 0 0,0 0-1,0 0 1,0 0 0,0 1 0,1-1 0,-1 0-1,0 0 1,0 1 0,0-1 0,1 1-1,-1-1 1,0 1 0,0-1 0,1 1 0,-1-1-1,0 1 1,0 0 0,0 1-16,0-1 0,-1 1 1,1-1-1,0 1 0,0-1 1,0 1-1,1 0 0,-1-1 0,0 1 1,1 0-1,-1 0 0,1-1 0,-1 1 1,1 0-1,0 0 0,0 0 1,0 0-1,0 0 0,0 2 0,15 48-11,-11-40 19,0 1-1,-1 0 1,0 0 0,-1 0 0,0 1-1,-1 24 1,-1-35 4,0-1 0,0 0 0,0 0 0,0 0 0,0 0 0,0 0 0,0 0 0,1 0 0,0 0 0,-1 1 0,1-1 0,1 2 0,-2-4-7,1 1-1,-1 0 1,1-1 0,-1 1 0,1-1 0,-1 1 0,1 0-1,0-1 1,0 1 0,-1-1 0,1 0 0,0 1 0,0-1 0,-1 1-1,1-1 1,0 0 0,0 0 0,0 0 0,-1 1 0,1-1-1,1 0 1,3-1-4,-1 1 0,0-1 0,1 0 0,-1-1 1,0 1-1,0-1 0,0 1 0,0-1 0,0-1 0,5-3 0,1-1 95,0 0-1,-1-1 1,0-1 0,-1 1 0,0-1-1,0-1 1,11-18 0,2-2 278,-21 29-348,1 1 1,-1-1 0,0 1-1,0-1 1,0 1 0,1-1-1,-1 1 1,0-1 0,1 1-1,-1 0 1,0-1 0,1 1-1,-1 0 1,1-1-1,-1 1 1,1 0 0,-1-1-1,1 1 1,-1 0 0,1 0-1,-1 0 1,1-1 0,-1 1-1,1 0 1,-1 0 0,1 0-1,-1 0 1,1 0 0,-1 0-1,1 0 1,-1 0 0,1 0-1,-1 0 1,1 0 0,-1 1-1,1-1 1,-1 0 0,1 0-1,-1 0 1,1 1 0,0-1-1,11 26-260,-3 38-135,-9-57 482,0 0 0,0 0 0,1 0 0,0 0 1,0 0-1,3 8 0,-4-14-69,1-1 0,-1 1 0,0 0 0,0-1 1,1 1-1,-1-1 0,0 1 0,1-1 0,-1 1 0,1-1 0,-1 1 0,1-1 0,-1 1 1,1-1-1,-1 1 0,1-1 0,-1 0 0,1 1 0,0-1 0,-1 0 0,1 0 1,-1 1-1,1-1 0,0 0 0,-1 0 0,1 0 0,1 0 0,0 0 1,-1-1-1,1 0 0,0 1 1,0-1-1,0 0 0,-1 0 1,1 0-1,0 0 0,-1-1 1,1 1-1,-1 0 0,1-1 1,-1 1-1,2-3 0,38-57 230,-36 51-202,1 0 0,0 0 0,1 1 1,0-1-1,0 2 0,16-16 0,-21 23-51,-1-1 1,1 1-1,-1 0 0,1 0 0,-1-1 0,1 1 0,0 0 0,0 1 1,-1-1-1,1 0 0,0 0 0,0 1 0,0-1 0,0 1 0,0-1 1,0 1-1,0 0 0,0 0 0,0 0 0,0 0 0,0 0 0,0 1 1,0-1-1,2 1 0,-2 0-19,0 1 0,0 0 0,0-1 0,0 1 0,-1 0 0,1 0 1,0 0-1,-1 0 0,0 0 0,1 0 0,-1 0 0,0 0 0,0 1 0,0-1 0,-1 0 0,2 4 0,1 12-199,0 1-1,-1-1 1,0 35-1,-2-52 218,-3 12-3274</inkml:trace>
</inkml:ink>
</file>

<file path=ppt/ink/ink1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7:20.81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19 0 10674,'-8'0'5498,"-3"1"114,12 9-9573,4 12-2437,-3-12 529,-2 2 321</inkml:trace>
</inkml:ink>
</file>

<file path=ppt/ink/ink1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7:21.18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140 25 5433,'-5'-2'9589,"-1"-5"-4444,6 6-5075,-1 0 0,1 0 0,0 0 0,-1 0 0,0 0 0,1 1 1,-1-1-1,1 0 0,-1 0 0,0 1 0,0-1 0,1 0 0,-1 1 0,0-1 0,0 1 0,0-1 1,0 1-1,0-1 0,0 1 0,1-1 0,-1 1 0,0 0 0,0 0 0,0 0 0,0-1 0,0 1 1,0 0-1,0 0 0,0 0 0,0 1 0,0-1 0,0 0 0,0 0 0,0 0 0,0 1 0,0-1 1,0 0-1,0 1 0,0-1 0,-1 2 0,-8 6-75,0 0 0,1 1-1,0 0 1,0 0 0,-11 17 0,16-22 2,2 1 0,-1-1 0,0 0 0,1 1-1,0-1 1,0 1 0,0-1 0,0 1 0,1 0 0,0 0 0,0 0 0,0 0 0,1 0 0,0 0 0,0 0-1,0 0 1,1 6 0,0-9 14,0-1 1,0 1-1,0-1 0,0 1 0,0-1 0,0 0 1,0 0-1,1 1 0,-1-1 0,1 0 0,-1 0 1,0 0-1,1 0 0,0-1 0,-1 1 1,1 0-1,-1-1 0,1 1 0,0-1 0,0 1 1,-1-1-1,1 0 0,0 0 0,0 0 0,-1 0 1,1 0-1,0 0 0,0 0 0,-1 0 0,1-1 1,0 1-1,1-1 0,61-17 503,-61 16-503,68-28 330,-67 28-264,1 0-1,-1 0 1,1-1 0,-1 0-1,0 0 1,0 0 0,0-1-1,-1 1 1,1-1 0,-1 0-1,0 0 1,5-7 0,-9 4 476,-8 11-1019,-10 13-308,17-16 758,1 1-1,0-1 1,-1 1-1,1 0 1,0-1 0,0 1-1,0 0 1,0 0-1,1 0 1,-1 0 0,0-1-1,1 1 1,-1 0 0,1 0-1,0 0 1,0 0-1,-1 0 1,1 1 0,0-1-1,1 0 1,-1 0 0,0 0-1,1 0 1,-1 0-1,1-1 1,0 1 0,-1 0-1,1 0 1,0 0 0,0 0-1,0-1 1,0 1-1,1 0 1,-1-1 0,0 1-1,1-1 1,1 2 0,33 19-2255,4-6-4110,-31-13 4071,11 5-8261</inkml:trace>
</inkml:ink>
</file>

<file path=ppt/ink/ink1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8:25.88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224 224 1616,'2'-7'2378,"1"-1"-1,-1 0 1,0 1-1,1-17 1,5-19 1551,-3 28-3484,-2 8 80,0-1-1,0 0 1,-1 0-1,0 0 0,-1 0 1,0 0-1,0-11 1,-1 17-427,0 1 1,-1-1-1,1 1 1,0-1-1,-1 1 1,1-1-1,-1 1 1,0-1 0,0 1-1,1-1 1,-1 1-1,0 0 1,0 0-1,0-1 1,0 1 0,0 0-1,-2-1 1,0 0-66,0 0 1,0 1-1,1 0 0,-1 0 1,0 0-1,-1 0 1,1 0-1,0 0 1,0 1-1,0-1 1,-6 1-1,-3 1-23,1 0 0,-1 0-1,0 1 1,0 1 0,1 0-1,0 0 1,-1 1 0,1 1-1,1 0 1,-1 0 0,-10 8-1,16-9-15,-1 0 0,1 0-1,0 0 1,0 1 0,0 0-1,0 0 1,1 0 0,0 1-1,-5 7 1,8-10 1,-1 1-1,1-1 1,-1 1-1,1 0 0,0-1 1,1 1-1,-1 0 1,0 0-1,1-1 1,0 1-1,0 0 1,0 0-1,1-1 1,-1 1-1,1 0 1,0 0-1,1 5 1,-1-6 3,1 0 1,-1 0-1,0 0 1,1 0-1,0 0 1,-1 0-1,1-1 1,0 1-1,0-1 1,1 1-1,-1-1 1,1 0-1,-1 1 1,1-1 0,-1-1-1,1 1 1,0 0-1,0-1 1,4 2-1,-2-1 7,1-1-1,-1 0 1,1 0-1,-1-1 1,1 1-1,-1-1 1,1 0-1,-1-1 1,1 0-1,8-2 1,0 0 36,-1-1 1,-1-1-1,1 0 1,-1-1-1,0 0 1,0-1-1,0-1 0,16-13 1,-23 16 15,0 0 0,0 0 1,0 0-1,-1-1 0,0 0 0,0 0 1,0 0-1,-1-1 0,0 1 0,0-1 1,0 0-1,-1 0 0,2-7 0,-19 46-783,13-22 725,1 1 0,0 0 0,1 0 0,0 0 1,1-1-1,0 1 0,5 20 0,-5-28 4,0 0 0,0 0 0,0 0-1,0 1 1,1-1 0,-1 0 0,1-1 0,0 1-1,0 0 1,0 0 0,0-1 0,1 0 0,-1 1-1,1-1 1,-1 0 0,1 0 0,0 0-1,0 0 1,0-1 0,0 1 0,0-1 0,0 0-1,0 1 1,0-1 0,0-1 0,1 1 0,-1-1-1,0 1 1,7-1 0,-5 0 27,1-1 0,-1 0 0,0 0 0,1-1 0,-1 0 0,0 1 0,0-2 0,0 1 0,-1 0 1,1-1-1,0 0 0,-1 0 0,0-1 0,0 1 0,5-6 0,-2 3 35,-1-1-1,0 0 1,-1 0 0,0-1-1,0 1 1,0-1 0,-1 0-1,4-12 1,-8 22-103,-1-1 1,1 1 0,0 0-1,0-1 1,0 1 0,0-1-1,0 1 1,0 0-1,0-1 1,0 1 0,1-1-1,-1 1 1,1 0-1,-1-1 1,1 1 0,-1-1-1,1 0 1,0 1-1,0-1 1,1 2 0,1 1 22,0 0 1,1-1-1,0 1 1,-1-1-1,1 0 1,9 6-1,-6-5 31,0 0-1,1 0 0,-1-1 0,1 0 0,0 0 0,0-1 1,0 0-1,0 0 0,12 0 0,-10-3 26,0 1 0,0-2 0,0 0 0,0 0 0,0 0 0,0-1-1,0-1 1,-1 0 0,0 0 0,0-1 0,0 0 0,0-1 0,-1 1 0,0-2 0,0 1 0,0-1 0,-1 0 0,8-11 0,-15 19-68,0-1 1,-1 1 0,1 0 0,0 0 0,0-1 0,0 1 0,0 0 0,0 0 0,-1-1 0,2 1 0,-1 0 0,0 0 0,0-1 0,0 1 0,0 0 0,0 0 0,1-1 0,-1 1 0,0 0 0,0-1 0,1 1 0,-1 0 0,1-1 0,-1 1 0,0-1 0,1 1 0,-1 0 0,2 0 0,26 19-20,-20-15 76,0-1 0,0-1 0,1 0 0,-1 0 1,1-1-1,11 2 0,-9-3-175,0-2 0,1 1-1,-1-1 1,0-1 0,0 0 0,0-1 0,0 0-1,12-5 1,12-9-3980,-4-4-4655,-11 5-2264</inkml:trace>
</inkml:ink>
</file>

<file path=ppt/ink/ink1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8:26.25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68 4 14147,'-1'-1'351,"0"1"330,-1-1 1,0 1 0,0-1-1,1 1 1,-1 0-1,0-1 1,0 1 0,1 0-1,-1 0 1,0 0-1,0 1 1,0-1 0,-3 1-1,4 1-611,0 0 1,0-1-1,0 1 0,0 0 0,0 0 1,0 0-1,1 0 0,-1 0 0,1 0 0,-1 1 1,1-1-1,0 2 0,-1-2-124,-11 73 240,3 2-1,1 114 1,12-44-4359,-1-113-5079</inkml:trace>
</inkml:ink>
</file>

<file path=ppt/ink/ink1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8:27.28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13 205 13955,'-5'-3'1786,"-3"-3"3860,15 4-2498,10-1-3514,468-59 629,-436 57-230,-49 5-32,1 0 1,-1 0-1,1-1 0,0 1 0,-1 0 0,1 0 1,-1 0-1,1 0 0,0 0 0,-1 0 1,1 0-1,0 0 0,-1 0 0,1 0 0,0 0 1,-1 0-1,1 0 0,-1 1 0,1-1 0,0 0 1,-1 0-1,1 1 0,-1-1 0,1 0 0,-1 1 1,2 0-1,-13 12 59,2-4-3,2-2-8,-2 2 3,0 1 1,0 0-1,1 1 0,0 0 0,-11 20 1,18-29-51,0 0 1,1 0 0,-1 0 0,0 0 0,1 0-1,0 0 1,-1 0 0,1 1 0,0-1 0,0 0-1,0 0 1,0 0 0,1 0 0,-1 0-1,0 0 1,1 0 0,0 0 0,0 2 0,1-1-4,0-1 1,0 0-1,0 1 0,0-1 1,0 0-1,0 0 1,1 0-1,-1-1 1,1 1-1,-1 0 1,1-1-1,0 0 1,-1 0-1,1 0 0,0 0 1,4 1-1,2 0 19,1-1-1,-1 0 0,0 0 1,0-1-1,0 0 1,0-1-1,0 0 0,0 0 1,0-1-1,0 0 0,0 0 1,0-1-1,13-7 0,-13 6 25,1-1-1,-1 0 0,0 0 0,-1-1 0,1 0 0,-1-1 0,-1 0 0,1 0 0,-1 0 0,0-1 0,10-15 0,-15 18-24,0 0 0,0 0-1,-1-1 1,0 1 0,0 0-1,0-1 1,0 1 0,-1-1-1,0 1 1,0 0-1,0-1 1,-1 1 0,0-1-1,0 1 1,0 0 0,0-1-1,-1 1 1,0 0-1,0 0 1,-1 0 0,1 0-1,-1 1 1,0-1 0,-1 1-1,-6-8 1,6 7-29,0 0-1,0 0 1,-1 1 0,0-1-1,0 1 1,0 0 0,0 0-1,-1 1 1,1 0 0,-1 0-1,0 0 1,0 0 0,0 1-1,0 0 1,0 1 0,-1-1-1,1 1 1,-1 0 0,1 1 0,-1-1-1,-8 2 1,14-1 8,0 0 1,1 0-1,-1 0 1,0 0-1,0 0 1,0 0-1,1 0 0,-1 0 1,0 0-1,0 1 1,1-1-1,-1 0 1,0 1-1,0-1 1,1 0-1,-1 1 0,0-1 1,1 1-1,-1-1 1,0 1-1,1-1 1,-1 1-1,1 0 1,-1-1-1,1 1 0,-1 0 1,1-1-1,0 1 1,-1 0-1,1 0 1,0-1-1,-1 1 1,1 0-1,0 0 0,0-1 1,0 1-1,0 0 1,0 0-1,0 0 1,0 0-1,0-1 1,0 1-1,0 0 0,0 0 1,1-1-1,-1 1 1,0 0-1,0 0 1,1 0-1,-1-1 1,0 1-1,1 0 0,-1-1 1,1 1-1,-1 0 1,1-1-1,0 1 1,-1-1-1,1 1 1,0 0-1,4 3-3,-1 1-1,0-1 1,1 0 0,0 0-1,-1-1 1,11 6 0,3-3 23,0 0 1,1-2-1,-1 0 0,1-1 1,36 1-1,-39-3-27,1 0-1,0 1 1,-1 0 0,1 1-1,-1 1 1,0 1 0,0 0-1,15 8 1,-28-12 9,-1 0 0,0 0 1,0 1-1,0-1 0,0 0 0,0 1 0,0 0 1,0-1-1,0 1 0,-1 0 0,1 0 1,-1 0-1,1 0 0,-1 0 0,0 0 1,0 0-1,0 1 0,0-1 0,0 0 1,0 1-1,-1-1 0,1 0 0,-1 1 0,0-1 1,1 1-1,-1-1 0,0 1 0,-1 2 1,-1 4 4,0 0 0,-1-1 0,0 1 0,-1-1 0,0 0 0,-6 10 0,-12 29-16,55-77 245,-2 0-200,64-49 0,-94 79-46,0 0 0,0 0-1,1 0 1,-1 0 0,0 0 0,1 0-1,-1 0 1,0 0 0,0 1-1,0-1 1,1 1 0,-1-1 0,0 1-1,0-1 1,0 1 0,0-1 0,0 1-1,0 0 1,0 0 0,0 0-1,0-1 1,0 1 0,2 2 0,21 23-45,-21-21 62,1 0 0,0-1 0,-1 0 0,2 0 0,-1 0 0,0 0 0,1-1 0,0 1 0,0-1 0,9 4 0,-11-6 8,1 0 1,0 0-1,0-1 1,0 1-1,0-1 1,0 0 0,0 0-1,0 0 1,0-1-1,-1 1 1,1-1-1,0 0 1,0 0 0,0 0-1,-1-1 1,7-3-1,-5 3-7,0 0 0,0-1 0,0 2 1,0-1-1,0 1 0,0-1 0,7 1 0,-10 1-16,0 0-1,0 0 1,1 0-1,-1 1 1,0 0-1,0-1 1,0 1-1,0 0 1,0 0 0,0 0-1,0 0 1,0 0-1,0 0 1,-1 1-1,1-1 1,0 1-1,-1-1 1,1 1 0,1 1-1,3 3 20,0 0 0,1-1-1,0 0 1,1-1 0,-1 0-1,1 0 1,-1 0 0,1-1 0,0 0-1,0 0 1,1-1 0,-1 0 0,0-1-1,1 0 1,10 0 0,-2 0 32,1-1 1,-1 0 0,0-2-1,0 0 1,0-1 0,26-7 0,-37 7 22,0 0 1,0 0 0,0-1 0,0 0 0,-1 0 0,1 0 0,-1 0 0,0-1 0,-1 0 0,1 0-1,-1 0 1,0-1 0,4-5 0,-7 9-47,1 0 0,-1 0-1,0-1 1,0 1 0,0 0 0,0 0-1,0-1 1,0 1 0,-1 0-1,1-1 1,-1 1 0,0 0 0,1-1-1,-1 1 1,0-1 0,0 1-1,-1-1 1,1 1 0,-1-1 0,1 1-1,-1 0 1,1-1 0,-1 1-1,0 0 1,0 0 0,-1-1 0,1 1-1,0 0 1,-1 0 0,1 0-1,-1 1 1,1-1 0,-1 0 0,0 0-1,0 1 1,0-1 0,0 1-1,-3-2 1,1 1-44,1 1-1,-1 0 0,1 0 1,-1 0-1,1 0 0,-1 1 1,0-1-1,1 1 0,-1 0 1,0 0-1,1 0 0,-1 1 1,0-1-1,1 1 0,-1 0 1,0 0-1,1 0 0,-1 1 1,1-1-1,0 1 0,0-1 1,-1 1-1,1 0 1,-5 5-1,5-4 12,-1-1 0,1 1 1,0 0-1,0 0 0,0 0 1,0 1-1,1-1 0,-1 0 0,1 1 1,0 0-1,0 0 0,0 0 0,0 0 1,1 0-1,0 0 0,0 0 1,0 0-1,0 0 0,1 1 0,-1-1 1,1 5-1,1-6 12,-1-1-1,1 1 1,0 0-1,0 0 1,0-1 0,0 1-1,0 0 1,1-1-1,-1 0 1,1 1 0,0-1-1,-1 0 1,1 0-1,0 1 1,0-2 0,1 1-1,-1 0 1,0 0-1,1-1 1,-1 1 0,1-1-1,-1 0 1,1 1 0,0-1-1,5 1 1,7 1 7,0 0 0,1-1 0,28 1-1,2 0 21,-12 2-25,-8-2-1,0 1-1,0 1 1,-1 1-1,36 13 1,-59-18 14,0-1-1,0 0 1,0 0 0,-1-1-1,1 1 1,0 0 0,0 0 0,0-1-1,0 1 1,0-1 0,-1 0-1,1 0 1,0 1 0,0-1 0,-1 0-1,1 0 1,-1-1 0,1 1-1,-1 0 1,1 0 0,-1-1 0,0 1-1,3-4 1,32-42 318,-30 39-297,7-14 122,-1 0 1,0 0-1,-2-1 1,12-37-1,-36 135-319,-5 123 0,18-186 146,0 3-251,1 0 1,1 0-1,0 0 1,1 1-1,5 22 1,0-16-3675,0-1-3458</inkml:trace>
</inkml:ink>
</file>

<file path=ppt/ink/ink1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8:27.62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0 224 14075,'22'-24'7562,"-17"18"-7260,0 1 0,0-1 0,1 0 0,0 1 0,0 0-1,0 1 1,1-1 0,-1 1 0,9-3 0,-4 2-272,1 1 0,0 0 0,0 0 0,0 2 0,1-1 0,-1 2-1,1-1 1,-1 2 0,1 0 0,0 0 0,-1 1 0,16 3 0,-20-2-30,-1 0 0,1 1-1,-1-1 1,0 2 0,0-1 0,0 1-1,0 0 1,0 0 0,-1 1 0,0 0-1,0 0 1,0 0 0,-1 1 0,1 0-1,-1 0 1,-1 0 0,1 1 0,-1-1 0,0 1-1,4 12 1,5 30 1159,-11-37-2995,0 1-4174</inkml:trace>
  <inkml:trace contextRef="#ctx0" brushRef="#br0" timeOffset="1">634 104 16003,'-15'-15'2729,"-4"-1"-833,-7-5-391,1 5-337,4 3-424,0 5-288,6 2-224,7 2-128,2 3-64,7-2-144,1 3-256,8 4-336,-2 3-528,8 1-969,5 5-2464,8 1-7721</inkml:trace>
</inkml:ink>
</file>

<file path=ppt/ink/ink1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8:28.08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65 35 11106,'-1'-1'488,"0"0"-1,0 0 0,0 0 0,0 0 0,-1 1 0,1-1 0,0 0 1,0 1-1,0-1 0,-1 1 0,1-1 0,0 1 0,0-1 0,-1 1 1,1 0-1,0 0 0,-1 0 0,1 0 0,0 0 0,-1 0 0,1 0 1,0 0-1,-3 1 0,2-1-309,0 1 1,0 0 0,0 0-1,1 0 1,-1 0 0,0 0-1,1 0 1,-1 1 0,1-1-1,-1 0 1,1 1 0,0-1-1,0 1 1,-2 2 0,2-2-182,0-1 0,0 0 0,1 0 0,-1 0 0,1 0 0,-1 1 0,1-1 1,-1 0-1,1 1 0,-1-1 0,1 0 0,0 1 0,0-1 0,0 1 0,0-1 0,0 0 1,0 1-1,0-1 0,1 0 0,-1 1 0,0-1 0,1 0 0,-1 1 0,1-1 0,-1 0 1,1 0-1,0 0 0,-1 1 0,1-1 0,0 0 0,0 0 0,0 0 0,0 0 0,0 0 1,0 0-1,0 0 0,0-1 0,0 1 0,0 0 0,1-1 0,-1 1 0,0-1 0,0 1 1,1-1-1,-1 1 0,0-1 0,1 0 0,2 0 0,5 1 53,0 0-1,0-1 1,1 0 0,-1-1-1,0 0 1,0 0 0,0-1 0,13-4-1,-20 6-29,1-1 0,0 0 0,0 0 0,-1 0 0,1 0 0,0 0 0,-1 0 0,1-1 0,-1 1 0,0-1 0,1 0 0,-1 0 0,0 0-1,0 0 1,0 0 0,0 0 0,-1 0 0,1-1 0,0 1 0,-1-1 0,0 1 0,0-1 0,1 0 0,-2 1 0,1-1 0,0 0 0,0 0 0,-1 0 0,0 1 0,1-6 0,-12-11-99,10 17-281,10 4-51,-5-1 308,41 8 100,-38-8-10,-1 0 1,1 0-1,-1 0 1,0 1-1,1-1 1,-1 2-1,0-1 1,0 1-1,0 0 1,0 0-1,-1 0 1,1 1-1,-1 0 1,0 0-1,0 0 1,7 9-1,-8-8 33,0-1-1,0 1 1,1-1-1,-1 0 1,1 0-1,0-1 1,0 1-1,0-1 1,1 0-1,-1-1 1,1 1-1,0-1 1,-1 0-1,1 0 1,0-1-1,0 0 1,12 1-1,1-2-413,0-1 0,0-1 0,0-1 0,25-7-1,14-1-5738,-34 6-3081</inkml:trace>
</inkml:ink>
</file>

<file path=ppt/ink/ink1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8:51.02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41 27 9506,'-4'2'9284,"-9"18"-6294,13-20-3012,-1 1 0,0 0 0,1 0 0,-1-1 1,1 1-1,-1 0 0,1 0 0,0 0 0,-1 0 1,1 0-1,0 0 0,-1-1 0,1 1 0,0 0 0,0 0 1,0 0-1,0 0 0,0 0 0,0 0 0,0 0 1,0 0-1,0 0 0,1 0 0,-1 0 0,0 0 0,1 0 1,-1 0-1,0-1 0,1 1 0,-1 0 0,1 0 1,-1 0-1,1-1 0,0 1 0,-1 0 0,2 1 0,1-2 99,0-1-1,0 1 1,-1 0-1,1-1 0,0 1 1,-1-1-1,1 0 0,-1 0 1,1 0-1,-1 0 0,1 0 1,-1-1-1,0 1 0,1-1 1,-1 1-1,0-1 0,3-4 1,-3 5-2,-1 0 1,1 0-1,-1 0 1,0 0 0,1-1-1,-1 1 1,0 0 0,0-1-1,0 1 1,0-1-1,0 1 1,0-1 0,0 1-1,-1-1 1,1 0-1,0 1 1,-1-1 0,1 0-1,-1 0 1,0 0 0,0 1-1,0-1 1,0 0-1,0 0 1,0 1 0,0-1-1,-1-2 1,0 2-23,-1 1 1,0 0-1,1-1 0,-1 1 1,0 0-1,1 0 1,-1 0-1,0 0 0,0 0 1,0 1-1,0-1 1,0 1-1,0-1 0,0 1 1,0-1-1,0 1 1,0 0-1,-1 0 0,1 0 1,0 1-1,-4 0 0,2-1-79,1 1 0,-1-1 0,0 1-1,1 0 1,-1 0 0,1 1-1,-1-1 1,1 1 0,0-1-1,-1 1 1,-3 3 0,7-4-4,0 0 0,0 0 1,-1-1-1,1 1 1,0 0-1,0 0 0,0-1 1,0 1-1,0 0 0,0 0 1,0-1-1,1 1 0,-1 0 1,0 0-1,0-1 0,1 1 1,-1 0-1,0-1 0,1 1 1,-1 0-1,0-1 1,1 1-1,-1 0 0,1-1 1,-1 1-1,1-1 0,-1 1 1,1-1-1,0 1 0,-1-1 1,1 0-1,0 1 0,-1-1 1,1 0-1,0 1 1,1-1-1,28 15-3224,-8-10-2095,1-1-5785</inkml:trace>
</inkml:ink>
</file>

<file path=ppt/ink/ink1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8:58.45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21 175 8,'-1'-15'1360,"-2"5"5023,2 1 575,4-3-6802,-1 8-50,0-1 1,0 1-1,0 0 1,1 0-1,0 0 1,0 0-1,0 1 1,0-1-1,0 1 1,1-1-1,-1 1 1,1 0-1,7-4 1,-3 2-122,1 1 1,0 0 0,-1 0-1,1 1 1,1 0 0,9-2-1,-18 6 11,0 0 0,1 0 0,-1 0 0,0-1 0,0 1 0,0 0 0,-1 0 0,1 1 0,0-1 0,0 0 0,0 0 0,-1 0 0,1 0 0,-1 1 0,1-1 0,-1 0 0,1 1 0,-1-1 0,1 2 0,6 13 104,-7-16-5,3-14 3479,-2 14-3571,-1-1 1,0 1-1,0 0 1,0 0-1,0-1 1,0 1-1,0 0 1,0-1-1,0 1 1,0 0 0,0 0-1,0-1 1,0 1-1,0 0 1,0-1-1,0 1 1,0 0-1,0 0 1,0-1-1,0 1 1,-1 0 0,1 0-1,0-1 1,0 1-1,0 0 1,0 0-1,0-1 1,-1 1-1,1 0 1,0 0-1,0 0 1,-1 0 0,1-1-1,0 1 1,0 0-1,0 0 1,-1 0-1,1 0 1,0 0-1,-1 0 1,1 0-1,0-1 1,0 1 0,-1 0-1,1 0 1,0 0-1,0 0 1,-1 0-1,1 0 1,0 0-1,-1 0 1,1 1-1,0-1 1,0 0 0,-1 0-1,1 0 1,0 0-1,0 0 1,-1 1-1,-36 14-59,31-13 56,-1 0 1,0 1-1,1-1 1,0 2-1,-1-1 1,1 1-1,1 0 1,-1 0-1,0 0 1,1 1-1,-5 5 1,4-3-28,1-1 0,1 1 0,-1 0 0,1 1 0,0-1 0,1 1 0,0 0 0,-4 11 0,7-16 22,0-1 0,0 1 0,0-1-1,0 1 1,0-1 0,0 0 0,0 1-1,1-1 1,0 1 0,-1-1 0,1 0-1,0 1 1,0-1 0,0 0 0,0 0 0,1 0-1,-1 0 1,0 0 0,1 0 0,0 0-1,-1 0 1,1 0 0,0-1 0,0 1 0,0-1-1,0 0 1,0 1 0,0-1 0,1 0-1,-1 0 1,0 0 0,0 0 0,5 0 0,2 2 28,0 0 1,0-1 0,0 0 0,1 0 0,-1-1 0,1 0 0,-1-1 0,1 0 0,-1-1-1,1 0 1,-1 0 0,1-1 0,-1 0 0,0-1 0,0 0 0,15-7 0,-13 4 31,0 0 1,-1 0-1,1-2 1,-2 1-1,1-1 1,-1 0 0,0-1-1,-1 0 1,0-1-1,0 0 1,-1 0-1,8-14 1,-4 4-16,-12 27-358,0-2 298,0-1 0,0 1 0,1-1 0,-1 1 0,1-1 0,0 1 0,0-1 0,1 6 0,-1-9 23,0 0 0,0 0 0,1 0-1,-1 0 1,0 0 0,0 0 0,1 0-1,-1 0 1,0 0 0,1-1 0,-1 1-1,1 0 1,-1 0 0,1 0 0,-1-1 0,1 1-1,0 0 1,-1 0 0,1-1 0,0 1-1,0-1 1,-1 1 0,1-1 0,0 1-1,0-1 1,0 1 0,0-1 0,0 0-1,0 1 1,0-1 0,1 0 0,1-1 23,0 1-1,-1-1 1,1-1 0,-1 1 0,1 0 0,-1-1 0,0 1 0,1-1 0,-1 0-1,0 1 1,2-3 0,64-73 217,-64 140-733,-3-56 489,-1-1 0,1 0-1,1 0 1,-1 1 0,1-1-1,0 0 1,1 0-1,-1-1 1,7 11 0,-8-14 15,1-1 0,-1 1 0,1-1 0,0 1 0,-1-1 0,1 0 0,0 1 0,0-1 0,0 0 0,0 0 0,0 0 0,0-1 0,0 1 0,0 0 0,0-1 0,0 1 0,0-1 0,0 0 0,1 0 0,-1 1 0,0-2 0,0 1 1,0 0-1,0 0 0,1-1 0,-1 1 0,0-1 0,0 1 0,0-1 0,3-2 0,9-3 41,-1-1-1,1-1 1,-1 0 0,-1-1 0,0 0 0,0-1-1,-1 0 1,14-17 0,-6 5 21,-1 0 1,-2-2-1,22-38 1,-33 42 433,-15 23-323,8-2-200,0 0 0,1 1 0,-1-1 1,1 1-1,-1 0 0,1-1 0,0 1 1,0 0-1,0 0 0,0 0 0,0 0 0,0 0 1,0 0-1,1 0 0,-1 0 0,1 0 0,-1 0 1,1 1-1,0 2 0,1-1 2,0-1 1,0 1-1,0-1 0,1 0 0,0 1 1,-1-1-1,1 0 0,0 0 0,1 0 0,-1 0 1,1-1-1,-1 1 0,1 0 0,0-1 1,0 0-1,0 0 0,0 0 0,6 3 1,-5-3 9,-1 0 1,1 0 0,-1 1 0,0-1 0,0 1 0,0 0-1,0 0 1,0 0 0,-1 0 0,1 0 0,-1 0 0,1 1 0,0 3-1,-2-6 2,-1 0 0,0 0 0,0 0 0,0 0 0,0 0 0,0 0 0,0 0 0,0-1 0,0 1 0,0 0 0,0 0 0,0 0 0,-1 0 0,1 0 0,0 0-1,-1 0 1,1-1 0,0 1 0,-1 0 0,1 0 0,-1-1 0,1 1 0,-1 0 0,0 0 0,-1 0 0,-26 16 87,-34-1-525,60-16 388,2 0-183,-20 2-452,12-4-2879</inkml:trace>
</inkml:ink>
</file>

<file path=ppt/ink/ink1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8:58.79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58 55 9626,'-6'-7'1625,"0"0"0,0 0-1,-1 0 1,0 1 0,0 0-1,-11-8 1,17 14-1414,14 31-779,-6-6 607,-1 0 1,-2 1-1,0 0 1,-2-1 0,-1 1-1,-1 0 1,-5 45-1,1 59 141,4-124-251,0 0 0,1-1 1,0 1-1,0 0 0,1-1 1,2 7-1,9 7-3569,9-12-6151,-14-9 2587</inkml:trace>
</inkml:ink>
</file>

<file path=ppt/ink/ink1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8:59.96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107 215 8,'-82'-8'4198,"57"5"7719,87-7-9992,84-23-1,-3 0-996,-147 55-742,1-8-78,0-1 0,1 1 0,0 0 0,1 26 0,1-38-103,1 0 0,-1 0 0,1 0 0,0 0 0,0 0 0,0 0 0,0 0 0,0 0-1,0-1 1,1 1 0,-1 0 0,0-1 0,1 1 0,-1-1 0,1 0 0,0 1 0,-1-1 0,1 0 0,0 0 0,0 0 0,3 1 0,-1-1 19,0 0 0,1 0 1,-1 0-1,1-1 0,-1 1 1,1-1-1,-1 0 0,1-1 0,7 0 1,0-2 30,0 0 0,0-1 0,0 0 0,0 0 0,0-2 0,12-7 0,-17 9 16,-1 0 0,-1 0 0,1-1 0,0 1-1,-1-2 1,0 1 0,0 0 0,7-12-1,-11 15-53,0 0-1,0 0 1,-1 0-1,1 0 0,0 1 1,-1-1-1,1 0 1,-1 0-1,0 0 0,0 0 1,1 0-1,-1 0 1,-1 0-1,1 0 0,0 0 1,0 0-1,-1 0 1,1 0-1,-1 0 0,0 0 1,1 0-1,-1 1 1,0-1-1,0 0 0,0 0 1,0 1-1,-1-1 1,1 1-1,0-1 0,-1 1 1,1-1-1,-1 1 1,1 0-1,-1 0 1,0 0-1,1 0 0,-4-1 1,-1-2-31,-1 1 0,0 0 0,0 1 0,0-1 0,0 1 0,-1 1 0,1-1 0,0 1 0,-1 1 0,1-1 0,-9 2 0,11-1-3,-1 0-1,0 1 1,0-1 0,0 1-1,0 1 1,1-1 0,-1 1-1,1 0 1,-1 1-1,1-1 1,0 1 0,-1 0-1,2 0 1,-8 6 0,11-9 8,1 1 1,-1-1 0,0 1 0,0 0 0,1-1-1,-1 1 1,0 0 0,1-1 0,-1 1 0,1 0 0,-1 0-1,1-1 1,-1 1 0,1 0 0,0 0 0,-1 0-1,1 0 1,0-1 0,0 1 0,-1 0 0,1 0-1,0 0 1,0 0 0,0 0 0,0 0 0,0 0 0,1 0-1,-1 0 1,0 0 0,0-1 0,0 1 0,1 0-1,-1 0 1,1 0 0,-1 0 0,0-1 0,1 1-1,-1 0 1,1 0 0,0-1 0,-1 1 0,1 0 0,0-1-1,-1 1 1,1 0 0,0-1 0,0 1 0,-1-1-1,1 0 1,0 1 0,0-1 0,1 1 0,3 1 10,-1-1 0,0 1 0,1-1 0,-1 0 0,1 0 0,-1-1 0,1 1 0,0-1 0,5 0 0,7-3 45,0-1 0,0-1 1,23-10-1,-28 10-56,0 0 1,0 1-1,1 1 0,-1 0 1,1 0-1,0 1 1,25 0-1,-35 2 2,-1 0 1,0 0-1,0 0 0,0 1 1,0-1-1,0 1 0,0 0 0,0 0 1,0-1-1,0 1 0,0 0 1,0 0-1,0 1 0,-1-1 0,1 0 1,0 1-1,-1-1 0,1 1 0,-1-1 1,1 1-1,-1 0 0,0 0 1,0-1-1,0 1 0,1 4 0,1 2 4,-1 0-1,0 1 0,-1-1 0,1 1 0,-1 11 1,-1-12 2,0 0 1,1 0 0,1 0 0,3 13 0,-5-20 7,1-1 1,0 0-1,-1 0 1,1 1 0,-1-1-1,1 0 1,0 0-1,-1 0 1,1 0 0,0 0-1,-1 0 1,1 0 0,0 0-1,0 0 1,-1 0-1,1 0 1,0 0 0,-1 0-1,1 0 1,-1-1 0,1 1-1,0 0 1,-1 0-1,1-1 1,-1 1 0,1-1-1,0 1 1,-1 0 0,1-1-1,0 0 1,24-17 151,-21 16-144,27-20 45,-14 8-46,2 2-1,0 0 1,20-9 0,-39 21-16,1 0 0,-1-1-1,1 1 1,-1 0 0,1 0 0,-1-1-1,1 1 1,-1 0 0,1 0 0,0 0 0,-1 0-1,1 0 1,-1 0 0,1 0 0,-1 0 0,1 0-1,0 0 1,-1 0 0,1 0 0,-1 1 0,1-1-1,-1 0 1,1 0 0,-1 1 0,1-1-1,-1 0 1,1 0 0,-1 1 0,1-1 0,-1 1-1,0-1 1,1 0 0,0 1 0,6 21-9,-7-21 13,0 1 0,0-1 1,0 0-1,1 1 1,-1-1-1,0 0 1,1 1-1,-1-1 0,1 0 1,-1 0-1,1 1 1,0-1-1,0 0 1,-1 0-1,1 0 0,0 0 1,0 0-1,0 0 1,0 0-1,0 0 0,0 0 1,2 1-1,1-3 17,1 0-1,-1 1 0,0-2 0,0 1 1,0 0-1,0-1 0,0 0 0,5-2 1,6-3 4,41-18 21,-39 17-38,1 0 1,-1 1-1,38-9 1,-53 19-18,0-1 1,0 1 0,-1 0-1,1-1 1,-1 1 0,0 0-1,0 0 1,0 0-1,0 0 1,0 6 0,4 8 6,-3-15 7,-1 0 1,1 0-1,0 0 0,0 0 0,0-1 0,0 1 0,0 0 0,0-1 0,0 0 0,0 1 0,1-1 1,-1 0-1,0 0 0,1 0 0,-1-1 0,1 1 0,-1 0 0,1-1 0,-1 0 0,1 0 0,0 1 1,-1-2-1,5 1 0,64-10 124,-63 8-110,24-5 40,0-2-1,49-20 1,-67 23-6,-1 0 1,0-1-1,0 0 0,-1-1 1,0-1-1,-1 0 1,1 0-1,11-15 0,-21 23-10,0-1 0,0 0 0,-1 0 0,1 0 0,-1 0 0,0 0 0,1 0 0,-1 0 0,0-1 0,0 1-1,-1 0 1,1-1 0,0 1 0,-1 0 0,1-1 0,-1 1 0,0-1 0,0 1 0,0-6 0,-1 7-26,0-1 1,1 1 0,-1-1-1,0 0 1,0 1-1,0 0 1,0-1-1,-1 1 1,1 0 0,0-1-1,-1 1 1,1 0-1,0 0 1,-1 0-1,1 0 1,-1 0 0,0 0-1,1 1 1,-1-1-1,-3 0 1,0-1-21,-1 1 0,0 0 0,1 0 0,-1 1 0,0-1 0,1 1 0,-1 1 0,0-1 0,1 1 0,-1 0 0,0 0 0,1 0 0,-1 1 0,1 0 0,-10 5 0,11-4-9,-1 1 0,1-1 0,0 1 0,1 0 0,-1 0 0,1 1 0,0-1 0,0 1 0,0-1 0,0 1 0,1 0 0,0 0 0,0 0 0,0 1 0,1-1 0,-1 0 0,1 1 0,1-1 0,-1 6 0,0-5 11,1 1 0,0-1 0,1 1 0,-1-1 0,1 0 0,0 0 0,1 0 0,0 1 0,0-1 0,0 0 0,0-1 0,1 1 0,0 0 0,0-1 0,1 0 0,4 6 0,-6-9 1,0 0 0,0-1-1,0 1 1,0-1 0,1 1 0,-1-1 0,1 0 0,-1 0-1,1 0 1,-1 0 0,1 0 0,-1-1 0,1 1 0,0-1-1,-1 0 1,1 1 0,0-1 0,0-1 0,-1 1 0,1 0-1,0 0 1,-1-1 0,4-1 0,8-2 8,0-1 0,0 0-1,16-10 1,-3 2-24,-22 11 14,12-4 36,0-2 0,0 0 1,-1-1-1,17-13 0,-29 20-7,-1 0-1,0-1 0,0 1 1,0-1-1,-1 0 0,1 0 0,-1 0 1,1 0-1,-1 0 0,0 0 1,0-1-1,-1 1 0,1-1 1,0 1-1,-1-1 0,0 0 1,0 1-1,0-1 0,-1 0 1,1 0-1,-1 0 0,0 0 1,0 1-1,0-1 0,-1 0 0,-1-7 1,2 10-26,0 1 0,0 0 0,0 0 0,0-1 0,0 1 0,0 0-1,0 0 1,0-1 0,0 1 0,0 0 0,0 0 0,0-1 0,0 1 0,-1 0 0,1 0 0,0 0 0,0-1 0,0 1 0,0 0 0,0 0 0,-1 0 0,1 0 0,0-1 0,0 1 0,0 0-1,-1 0 1,1 0 0,0 0 0,0 0 0,-1 0 0,1 0 0,0 0 0,0-1 0,-1 1 0,1 0 0,0 0 0,0 0 0,-1 0 0,1 0 0,0 0 0,0 0 0,-1 1 0,-9 8-266,-4 18-10,13-26 310,-1 3-29,-3 7-26,-1 0 1,1 1-1,1 0 1,0-1-1,-4 26 1,8-35 11,0 1 1,0-1-1,0 1 0,0-1 1,0 1-1,1 0 1,-1-1-1,1 0 1,0 1-1,-1-1 1,1 1-1,0-1 0,1 0 1,-1 0-1,0 1 1,1-1-1,-1 0 1,1 0-1,-1 0 0,1-1 1,0 1-1,0 0 1,0-1-1,0 1 1,0-1-1,0 1 1,1-1-1,-1 0 0,0 0 1,1 0-1,-1 0 1,0-1-1,1 1 1,-1-1-1,1 1 1,3-1-1,8 2 13,-1 0 0,0-1 0,0-1 1,0 0-1,0-1 0,1 0 0,-1-1 0,0 0 1,0-1-1,-1-1 0,1 0 0,21-10 0,-21 3 127,-7 5-2684,-11 17-3369,-1-1-237,0 3-4022</inkml:trace>
</inkml:ink>
</file>

<file path=ppt/ink/ink1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9:02.99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20 867 12587,'-1'-1'157,"0"1"1,0 0 0,0 0-1,0-1 1,0 1 0,0 0-1,0-1 1,0 1 0,0-1-1,0 0 1,1 1 0,-1-1-1,0 1 1,0-1 0,1 0-1,-1 0 1,0 1 0,1-1-1,-1 0 1,1 0-1,-1 0 1,1 0 0,-1 0-1,1 0 1,-1-1 0,24-18 2217,-19 17-2543,66-41 1218,-37 24-538,-1-1 1,36-32 0,-60 47-414,-1-1 0,0 0 0,0-1 0,0 0 0,-1 0 0,-1-1 0,1 1 0,-1-1 0,-1 0 0,1-1 0,-2 1 0,1-1 0,2-12 1,-6 20-83,1 1 1,-1 0 0,1-1 0,-1 1 0,0-1 0,0 1 0,1-1 0,-1 1-1,0-1 1,0 1 0,-1 0 0,1-1 0,0 1 0,0-1 0,-1 1 0,1-1-1,-1 1 1,1 0 0,-1-1 0,1 1 0,-1 0 0,0-1 0,0 1 0,0 0 0,0 0-1,0 0 1,0 0 0,0 0 0,0 0 0,0 0 0,0 0 0,-1 0 0,1 1-1,0-1 1,0 0 0,-1 1 0,1-1 0,-1 1 0,1-1 0,0 1 0,-1 0-1,1 0 1,-1 0 0,1-1 0,-1 1 0,1 1 0,-3-1 0,-3 1-22,-1 0 1,1 0 0,0 1-1,0 0 1,1 0 0,-1 1-1,0-1 1,-9 7 0,2 0-13,1 0 1,-1 1 0,2 1 0,0 0-1,0 1 1,-12 15 0,20-23 5,1 0 0,0 1 1,0 0-1,0-1 0,0 1 0,1 0 1,-1 0-1,1 1 0,1-1 0,-1 0 1,1 1-1,0-1 0,0 1 0,0-1 1,1 1-1,0-1 0,0 1 0,0-1 1,1 1-1,0 0 0,3 10 0,-2-13 7,0 0 0,0 1 0,0-1 0,0 0 0,1 0 0,-1 0 0,1 0 0,0-1 0,0 1 0,0-1 0,0 1 0,0-1-1,0 0 1,1 0 0,-1-1 0,1 1 0,-1-1 0,1 1 0,0-1 0,-1 0 0,1-1 0,0 1 0,0-1 0,0 0 0,0 1 0,0-2-1,7 0 1,8-1 8,1 0 0,-1-2-1,0 0 1,20-8 0,42-22 51,-60 24-52,0 1 1,1 1 0,29-7-1,-50 15-6,0-1-1,0 1 0,0 0 1,0 0-1,0 0 0,0 0 0,0 0 1,0 1-1,0-1 0,0 0 1,0 0-1,0 1 0,0-1 0,0 0 1,0 1-1,0-1 0,0 1 1,0-1-1,-1 1 0,1 0 1,0-1-1,0 1 0,0 0 0,-1-1 1,1 1-1,0 0 0,-1 0 1,1 0-1,-1 0 0,1 0 0,-1 0 1,1 0-1,-1 0 0,1 1 1,7 48 45,-1-8-52,-6-40 11,0-1-1,0 1 1,0 0-1,0 0 1,0-1-1,0 1 0,1-1 1,-1 1-1,1-1 1,-1 1-1,1-1 1,-1 0-1,1 0 0,0 0 1,0 0-1,-1 0 1,1 0-1,0 0 1,0-1-1,0 1 1,0-1-1,0 1 0,0-1 1,3 0-1,-1 0 9,0-1 0,1 0 0,-1 0 0,0 0 0,0 0 0,0-1 0,0 1 0,0-1 0,0 0 0,6-5 0,6-5 41,-1 0 0,0-1 1,24-30-1,-29 30-25,-7 9-25,-1 0 0,1 0 0,0 0-1,0 1 1,0-1 0,0 1 0,0 0 0,1 0-1,0 0 1,0 0 0,-1 1 0,1-1 0,7-2-1,-6 6-12,-1 0 0,0 0-1,1 1 1,-1-1 0,0 1-1,0 0 1,0 0-1,7 5 1,22 9 23,-25-13 4,1 0-1,1-1 0,-1 0 1,0-1-1,0 0 0,1 0 0,-1-1 1,0 0-1,1-1 0,-1 0 1,0 0-1,1-1 0,-1 0 0,0-1 1,0 0-1,-1 0 0,1-1 1,-1 0-1,0-1 0,0 0 0,0 0 1,0 0-1,-1-1 0,0 0 1,0-1-1,-1 0 0,10-12 0,-1-3 77,-8 13-41,0-1 0,-1 0 0,0 0-1,0 0 1,-1-1 0,0 0 0,-1 0-1,4-19 1,-7 29-48,-1 0-1,0 0 0,0 1 1,0-1-1,-1 0 1,1 0-1,0 1 0,0-1 1,0 0-1,0 0 1,-1 0-1,1 1 0,0-1 1,-1 0-1,1 1 0,-1-1 1,1 0-1,-1 1 1,1-1-1,-1 0 0,1 1 1,-1-1-1,1 1 1,-1-1-1,0 1 0,1 0 1,-1-1-1,0 1 1,1-1-1,-1 1 0,0 0 1,0 0-1,1-1 0,-1 1 1,0 0-1,0 0 1,0 0-1,1 0 0,-1 0 1,0 0-1,0 0 1,0 0-1,1 0 0,-1 1 1,0-1-1,0 0 1,1 0-1,-2 1 0,-38 14-273,27-7 241,0 1 0,1 1 1,1-1-1,0 2 0,0 0 0,1 0 0,0 1 0,1 0 0,0 1 0,1 0 0,-9 19 0,16-30 26,0 1-1,0-1 0,0 0 0,1 1 1,-1-1-1,1 0 0,0 1 0,0-1 1,-1 1-1,1-1 0,1 0 0,-1 1 1,1 2-1,-1-4 4,0 0 1,1 0 0,-1 0-1,1-1 1,-1 1 0,1 0-1,-1 0 1,1 0 0,0 0-1,0 0 1,-1-1 0,1 1-1,0 0 1,0-1 0,0 1-1,0-1 1,-1 1 0,1-1-1,0 1 1,2 0 0,0-1 11,1 1 0,-1-1 0,0 0 1,0 0-1,0 0 0,0 0 0,1 0 1,-1-1-1,0 0 0,0 1 1,0-1-1,0 0 0,0-1 0,0 1 1,0 0-1,-1-1 0,4-2 0,6-4 64,0-1 0,0-1 0,-1 0-1,17-19 1,-24 24-9,0 0 0,0 0 1,0 0-1,-1-1 0,0 1 0,0-1 0,-1 0 0,0 0 0,0 0 0,0 0 0,-1 0 1,1-1-1,-1-10 0,-1 17 7,0 22-502,14 426 333,-28-195-18,-25-341 790,35 72-700,1 0 0,1 0 0,0 0-1,1 0 1,0 0 0,2 0 0,0 0 0,0 0 0,2 0-1,0 1 1,0-1 0,2 1 0,0-1 0,1 1-1,9-17 1,12-16-114,2 1 0,2 1 0,40-45 0,16-23-6,-63 85 117,-19 24 47,0 0 0,-1-1-1,1 1 1,-1-1 0,0 0 0,-1 0-1,1 0 1,-1 0 0,0-1 0,-1 1-1,1-1 1,1-11 0,-4 17-14,0 0 0,0 0 1,0 0-1,0 0 0,-1 0 0,1 0 1,0 1-1,-1-1 0,1 0 0,0 0 1,-1 0-1,1 0 0,-1 1 0,0-1 1,1 0-1,-1 0 0,0 1 0,1-1 1,-1 1-1,0-1 0,0 0 0,1 1 1,-1-1-1,0 1 0,0 0 1,0-1-1,0 1 0,0 0 0,1-1 1,-1 1-1,0 0 0,0 0 0,0 0 1,0 0-1,0 0 0,0 0 0,0 0 1,0 0-1,0 0 0,0 1 0,0-1 1,0 0-1,1 0 0,-1 1 0,-1 0 1,-3 0-37,0 0 1,0 1-1,0 0 1,0 0-1,0 0 0,-7 5 1,1 2-11,1 0-1,0 0 1,0 1 0,1 0-1,0 1 1,-8 13 0,15-21 32,0 0 0,0 0 1,0 0-1,1 1 1,-1-1-1,1 1 0,0-1 1,0 1-1,0-1 1,1 1-1,-1 0 0,1-1 1,0 1-1,0 0 1,0-1-1,0 1 0,1 0 1,0-1-1,-1 1 1,1-1-1,1 1 0,-1-1 1,0 1-1,1-1 1,0 0-1,-1 0 0,1 1 1,4 3-1,-5-6 5,1 1 0,-1-1 0,1 1 0,0-1 0,0 1 0,-1-1 0,1 0 0,0 0 0,0 0-1,0 0 1,0 0 0,0 0 0,0-1 0,1 1 0,-1-1 0,0 1 0,0-1 0,0 0 0,4 0 0,-1-1 8,0 1 0,1-1 0,-1 0 0,0-1 0,0 1 0,0-1 1,0 0-1,5-3 0,-1-1 35,1 1 0,-1-2 0,-1 1 0,1-1 0,-1 0 0,0-1 0,9-11 0,-17 19-50,0 1-1,-1-1 1,1 1-1,0-1 1,0 1 0,0-1-1,0 1 1,-1-1-1,1 1 1,0 0-1,0-1 1,0 1 0,0-1-1,0 1 1,0-1-1,1 1 1,-1-1-1,0 1 1,0-1 0,0 1-1,0 0 1,1-1-1,-1 1 1,0-1-1,0 0 1,1 1 0,-1-1-1,0 1 1,1-1-1,-1 1 1,1-1-1,0 1 1,23 15-40,-18-14 61,-1 0 0,1 0 0,-1 0-1,1-1 1,-1 0 0,1 0 0,0 0 0,-1-1 0,12 0 0,8-7 14,0-1 1,-1-1 0,0-1-1,0-1 1,34-23 0,4 0 38,-58 32-50,64-38 90,-64 38-70,0-1-1,0 0 0,-1 0 0,1 0 0,-1 0 0,0-1 0,0 1 0,0-1 1,0 0-1,-1 0 0,1 0 0,-1 0 0,0 0 0,2-6 0,-4 10-26,0-1 0,0 1 0,0-1 1,0 0-1,0 1 0,0-1 0,0 1 0,0-1 0,0 1 0,0-1 0,-1 1 0,1-1 0,0 1 0,0-1 0,0 1 0,-1-1 0,1 1 0,0-1 1,-1 1-1,1-1 0,0 1 0,-1 0 0,1-1 0,-1 1 0,1 0 0,0-1 0,-1 1 0,1 0 0,-1-1 0,1 1 0,-1 0 0,-23-5-33,-23 8-94,35-1 90,1 1 0,-1 1 0,0 0 0,1 1 0,-20 11 0,29-16 22,0 1-1,0 0 1,0 0-1,0 0 1,0 1 0,0-1-1,1 0 1,-1 1-1,0-1 1,1 1-1,-1 0 1,1-1-1,0 1 1,0 0-1,-1 0 1,1 0-1,0 0 1,1 0 0,-1 0-1,0 0 1,0 0-1,1 0 1,0 0-1,-1 1 1,1-1-1,0 0 1,0 0-1,0 0 1,0 1-1,0-1 1,1 0-1,-1 0 1,1 0 0,-1 0-1,1 0 1,0 1-1,0-1 1,0-1-1,0 1 1,0 0-1,2 2 1,-2-3 8,1 0 1,0 0 0,-1 0-1,1 0 1,0 0-1,0 0 1,0-1-1,0 1 1,0-1 0,0 1-1,0-1 1,0 0-1,0 0 1,0 0-1,0 0 1,0 0 0,0 0-1,0 0 1,0-1-1,0 1 1,0-1-1,0 0 1,0 1 0,0-1-1,-1 0 1,4-2-1,1 1 31,0-1-1,-1 0 1,1 0-1,-1 0 1,0-1-1,0 0 0,7-7 1,31-50 575,-40 62-615,-1 0 0,1 0 0,0 0 0,-1 0 0,1 0 0,0 1 0,-1-1 0,0 1 0,1 0 0,-1-1 0,3 5 0,0-1-1,0 1-1,-1 0 0,1 0 0,-1 0 1,-1 0-1,1 1 0,-1-1 1,-1 1-1,1 0 0,-1 0 1,3 14-1,0 10-22,2 45 0,-5-46 40,-1-2 3,-1-1 0,-1 1 0,-1-1 0,-1 0 0,-2 0 0,-12 43 0,10-50 46,0 1-1,-2-1 1,0-1-1,-1 0 1,-1 0 0,0-1-1,-2-1 1,-28 32-1,41-48-11,-1 1 0,0-1 0,0 0 0,0 0 0,0 0 0,0 0 0,0 0 0,0 0 0,-1 0 1,1 0-1,0 0 0,0-1 0,-1 1 0,1 0 0,0-1 0,-1 1 0,1-1 0,-1 1 0,1-1 0,-1 0 0,1 0 0,-1 1 0,1-1 0,-1 0 0,1 0 0,-1-1 0,1 1 0,-1 0 0,1 0 0,-1-1 0,1 1 0,0-1 0,-1 1 0,-1-2 0,0-1 8,1 0 1,0 0-1,-1-1 1,2 1-1,-1 0 1,0-1-1,1 1 0,-1-1 1,1 0-1,0 1 1,0-1-1,1 0 1,-1-7-1,0-12-66,0 0 0,2 1 1,1-1-1,1 1 0,1 0 0,0-1 0,2 2 0,1-1 0,0 1 0,2 0 0,17-32 0,8-7-49,4 2 0,64-79 0,-83 113 55,1 1 0,1 1-1,2 0 1,0 2 0,41-29-1,-71 55-58,1 0 0,0 0 0,0 0 0,1 1 0,-1 0 0,1 0 0,1 0 0,-1 1-1,1-1 1,1 1 0,-1 0 0,2 0 0,-4 11 0,5-16 64,0 0 1,0 1-1,1-1 1,-1 1 0,1-1-1,-1 1 1,1-1-1,0 1 1,0-1-1,1 1 1,-1-1-1,1 1 1,0-1 0,0 0-1,0 1 1,0-1-1,0 0 1,1 0-1,0 1 1,-1-1-1,1 0 1,0-1 0,0 1-1,1 0 1,-1-1-1,1 1 1,-1-1-1,1 0 1,0 1-1,0-1 1,0-1 0,0 1-1,0 0 1,0-1-1,0 0 1,1 1-1,-1-1 1,0-1-1,1 1 1,4 0 0,4 1-8,0-1 1,-1-1 0,1 0 0,0-1 0,0 0-1,-1-1 1,1 0 0,-1 0 0,1-2 0,-1 1-1,0-1 1,11-7 0,-1 1 33,0-1 1,-1-1-1,-1-1 1,0-1-1,19-18 1,-36 30-16,-1 1 0,1-1 0,0 1 0,-1-1 0,1 0 0,-1 0 0,1 0 0,-1 0 0,0 0 0,0 0 0,0 0 0,1-2 0,-3 4-24,0 1 0,-1-1 0,1 1 0,0 0 0,0 0 1,1 0-1,-1-1 0,0 1 0,0 0 0,0 0 0,0 0 0,1 0 0,-1 0 0,0 0 1,1 1-1,-1-1 0,1 0 0,0 0 0,-1 0 0,1 2 0,-2 0 8,1 1 0,0 0 0,1-1 0,-1 1 0,0 0 0,1 0 0,0-1 0,0 1 0,0 0 0,1 0 0,-1-1 0,1 1 0,0 0 0,0-1 0,0 1 0,0-1 0,1 1 0,-1-1 0,1 1 0,2 2 0,40-38 567,-27 20-607,-12 7 43,0 1 0,0 0 0,1 0 1,0 0-1,0 0 0,0 1 0,0 0 1,0 1-1,1-1 0,-1 1 0,13-2 1,2 41-211,-18-36 219,-1-1 1,0 1 0,1 0-1,-1-1 1,1 1 0,-1-1-1,0 0 1,1 0 0,-1 0-1,1 0 1,-1 0-1,1-1 1,-1 1 0,1-1-1,-1 1 1,0-1 0,0 0-1,1 0 1,-1 0 0,2-1-1,-2 0-6,0 1-1,0 0 0,0 0 1,1 0-1,-1 1 0,0-1 1,0 0-1,0 1 0,1-1 1,-1 1-1,0 0 0,1 0 1,-1 0-1,0 0 0,0 0 1,1 1-1,-1-1 0,0 1 1,0-1-1,1 1 0,-1 0 1,0 0-1,2 1 0,14 10-1,-16-10 5,-1 0 0,1-1 0,0 1 0,0-1 0,0 0 1,-1 0-1,2 1 0,-1-1 0,0 0 0,0-1 0,0 1 0,0 0 0,1-1 0,-1 1 0,0-1 0,0 0 1,1 1-1,-1-1 0,0 0 0,1-1 0,-1 1 0,0 0 0,1-1 0,-1 1 0,0-1 0,4-1 1,27-13 35,-1-1 0,34-23 0,16-10 26,-28 20 7,-109 36-145,52-6 62,0-1-1,0 1 1,0 0 0,1 0-1,-1 0 1,0 1-1,0-1 1,1 1 0,-1-1-1,0 1 1,1 0 0,0 0-1,-1 0 1,1 0 0,0 1-1,0-1 1,0 0 0,1 1-1,-1 0 1,0-1 0,1 1-1,0 0 1,0 0-1,0 0 1,0 0 0,-1 3-1,2-2 7,1-1-1,-1 0 1,1 0-1,0 1 0,0-1 1,0 0-1,0 0 1,0 0-1,1 0 0,-1 0 1,1 0-1,0-1 0,0 1 1,0 0-1,0-1 1,0 1-1,1-1 0,-1 0 1,1 0-1,-1 0 1,1 0-1,0 0 0,0-1 1,4 3-1,-2-2 24,0-1-1,0 1 1,0-1 0,0 0-1,0 0 1,0 0 0,0-1-1,0 0 1,0 0 0,1 0-1,-1-1 1,0 1 0,9-4-1,71-24 117,-58 17-89,14-13 175,-41 30-267,11 2-77,14 2-63,-3-11 202,0-1 0,0-1-1,0-1 1,-1 0 0,0-2-1,0-1 1,30-13 0,-50 20-19,0-1 1,0 1 0,0-1 0,0 1-1,0-1 1,0 1 0,1 0 0,-1 0-1,0-1 1,0 1 0,0 0 0,0 0-1,1 0 1,-1 0 0,0 0 0,0 1-1,0-1 1,0 0 0,1 0 0,-1 1-1,0-1 1,0 1 0,0-1 0,0 1-1,0-1 1,0 1 0,0 0 0,0 0 0,0-1-1,0 1 1,-1 0 0,2 1 0,21 13-67,-21-14 86,0-1-1,1 0 0,-1 0 0,0 0 1,0 0-1,1 0 0,-1 0 0,0 0 1,1-1-1,-1 0 0,0 1 0,0-1 1,0 0-1,1 0 0,-1 0 0,0 0 1,0 0-1,-1-1 0,1 1 0,0 0 1,0-1-1,-1 0 0,1 1 0,0-1 1,-1 0-1,0 0 0,2-3 0,5-5 36,-2 0 0,1 0-1,9-22 1,-7 8-3,0-1-1,-2 0 1,8-46 0,-13 55-9,0-1 0,-1 1 0,-1 0 1,-1 0-1,0 0 0,-1-1 0,-5-20 0,-13 86-378,12-21 121,2 1 1,0 0 0,2 0 0,2 1-1,0-1 1,2 1 0,1-1 0,2 1-1,7 37 1,-9-58-2697</inkml:trace>
</inkml:ink>
</file>

<file path=ppt/ink/ink1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9:03.33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0 160 9146,'56'-35'9786,"3"4"-4441,26-7-2979,-48 24-2360,1 2 0,0 2 0,56-9 0,-74 19-2350,-46 9-7871,25-8 9870,-21 7-11514</inkml:trace>
</inkml:ink>
</file>

<file path=ppt/ink/ink1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9:07.78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 63 8,'-1'18'0,"12"-17"0,-9-2 0,0 0 0,0 0 0,-1 0 0,1 0 0,0 0 0,-1-1 0,1 1 0,0 0 0,-1-1 0,1 1 0,13-15 12984,-7 12-8172,3-3-4059,1-11-266,-11 16-402,1 0-1,-1-1 0,1 1 0,-1 0 1,1 0-1,0 0 0,-1 0 0,1 0 0,0 1 1,3-3-1,-6 5-31,0 0 0,0 0 1,1 0-1,-1 0 0,0 0 0,0 0 1,0 0-1,1 0 0,-1 1 0,1-1 0,-1 0 1,1 0-1,-1 1 0,1-1 0,0 0 1,0 1-1,0-1 0,-1 0 0,1 1 1,0-1-1,1 0 0,-1 2 0,0-2-47,0 0-1,0 0 1,0-1-1,0 1 1,0 0-1,1 0 1,-1-1 0,0 1-1,0 0 1,1-1-1,-1 1 1,0 0-1,1-1 1,-1 1-1,1 0 1,-1-1-1,1 1 1,-1-1-1,1 1 1,-1-1-1,1 1 1,-1-1 0,1 1-1,0-1 1,-1 0-1,1 1 1,0-1-1,-1 0 1,1 0-1,0 1 1,0-1-1,-1 0 1,1 0-1,0 0 1,0 0 0,-1 0-1,1 0 1,0 0-1,0 0 1,-1 0-1,1 0 1,0-1-1,-1 1 1,1 0-1,1-1 1,-2 1 21,0 0 0,0 0 0,1 0 0,-1 0 0,0 0-1,1 0 1,-1 0 0,0 0 0,0 0 0,1 0 0,-1 0 0,0 0 0,0 0 0,1 0 0,-1 0 0,0 0 0,0-1 0,1 1-1,-1 0 1,0 0 0,0 0 0,1-1 0,-1 1 0,0 0 0,0 0 0,0 0 0,0-1 0,1 1 0,-1 0 0,0 0 0,0-1-1,0 1 1,0 0 0,0-1 0,0 1 0,0 0 0,0 0 0,0-1 0,0 1 0,0 0 0,0 0 0,0-1 0,0 1 0,0 0-1,0-1 1,0 1 0,0 0 0,0 0 0,0-1 0,0 1 0,-1 0 0,1 0 0,0-1 0,0 1 0,0 0 0,-1-1 0,-9-6 624,19 10-8790,0-1 2004,5-2-3219</inkml:trace>
</inkml:ink>
</file>

<file path=ppt/ink/ink1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9:09.27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241 124 5897,'8'0'8995,"-8"0"-8827,1 10-454,0 11 896,-1-14-508,0 0 0,0 0 0,1 0 0,0 0 0,0 0-1,1 0 1,0 0 0,0 0 0,0 0 0,1-1 0,0 1 0,0-1-1,8 11 1,-11-27 4081,-4-35-3227,3 39-862,0 1-1,0-1 1,-1 0 0,0 1 0,0-1 0,0 1 0,0 0 0,-1 0 0,0 0-1,0 0 1,-1 0 0,1 1 0,-5-5 0,5 7-79,0 1 0,0-1 1,1 0-1,-1 1 0,0 0 0,0 0 1,0 0-1,0 0 0,-1 0 0,1 1 1,0-1-1,0 1 0,0 0 0,-1 0 0,1 0 1,0 0-1,0 0 0,0 1 0,0 0 1,-1-1-1,1 1 0,0 0 0,0 1 1,-5 2-1,-5 2-41,0 0 0,1 1 0,-1 1 0,1 0 0,1 1 0,-16 14 0,21-17 3,0 0 1,1 0 0,0 0 0,0 1-1,1 0 1,0 0 0,0 0 0,0 0-1,1 0 1,0 1 0,1 0 0,-1-1 0,0 10-1,3-14 10,-1 1-1,1 0 1,0 0-1,1 0 1,-1 0-1,1 0 1,-1 0-1,1-1 1,0 1-1,1 0 1,-1 0-1,1-1 1,-1 1-1,1-1 1,0 0-1,0 1 1,1-1-1,-1 0 1,1 0-1,-1 0 1,1-1 0,0 1-1,0-1 1,0 1-1,1-1 1,-1 0-1,0 0 1,1 0-1,-1-1 1,1 1-1,4 0 1,2 1 8,1 0 0,-1 0 0,0-1 1,1-1-1,-1 0 0,1 0 0,0-1 0,-1 0 1,1-1-1,14-3 0,-3-3 45,0-1 0,0-1-1,-1-1 1,-1 0 0,1-2 0,-2-1-1,0 0 1,0-1 0,-2-1 0,0-1 0,0-1-1,-1 0 1,-2-1 0,1 0 0,15-29-1,-29 45 2,1-1 0,-1 0 0,1 0 0,-1 0 0,0 0 0,0 0 0,0 0 0,0 0-1,-1 0 1,1 0 0,-1 0 0,0 0 0,0-1 0,0 1 0,0 0 0,-1 0 0,1 0 0,-1 0 0,0 0-1,0-1 1,0 2 0,-3-7 0,2 7-32,1 0-1,-1 0 0,0 0 1,0 1-1,0-1 1,0 0-1,0 1 1,-1 0-1,1-1 1,0 1-1,-1 0 0,1 0 1,-1 0-1,1 1 1,-1-1-1,1 1 1,-1-1-1,0 1 1,1 0-1,-1 0 0,1 0 1,-1 0-1,0 1 1,1-1-1,-1 0 1,1 1-1,-1 0 0,-2 1 1,4-1-27,-1-1-1,1 1 1,0 0 0,-1 0-1,1 1 1,0-1 0,0 0-1,0 0 1,0 0 0,0 1 0,0-1-1,0 0 1,1 1 0,-1-1-1,0 1 1,1-1 0,-1 1-1,1-1 1,0 1 0,-1 0-1,1-1 1,0 1 0,0-1-1,0 1 1,0 0 0,0-1 0,0 1-1,0-1 1,1 1 0,-1 0-1,1-1 1,-1 1 0,1-1-1,1 3 1,0 3-4,0 1 1,1-1-1,0 0 0,0 0 1,8 12-1,-5-13 7,0 0 1,0 0-1,1 0 1,12 8-1,-15-12 10,0 1 0,0-1 0,0 1-1,0 0 1,-1 0 0,1 1 0,-1-1-1,0 1 1,0 0 0,0-1 0,0 1 0,-1 1-1,0-1 1,0 0 0,0 0 0,0 1 0,2 9-1,-1 4 5,-3-11 0,0 1 0,1-1-1,0 0 1,1 0-1,-1 0 1,1 0 0,1-1-1,-1 1 1,1-1 0,7 11-1,-9-16 1,0 0 0,1-1 0,-1 0-1,0 1 1,1-1 0,-1 0-1,1 1 1,-1-1 0,1 0 0,-1 0-1,1 0 1,-1 0 0,0-1 0,1 1-1,-1 0 1,1 0 0,-1-1-1,0 1 1,1-1 0,-1 0 0,0 1-1,1-1 1,-1 0 0,2-1 0,37-27 49,-28 19-49,41-27 22,56-43 35,-98 70-2,1 0-1,-1-1 1,-1 0 0,0-1-1,-1 0 1,11-19-1,-13 15 530,-16 26-437,-15 24-328,21-27 162,1-1 1,-1 1-1,1 0 0,1 0 0,-1 0 1,1 0-1,1 0 0,-1 0 0,1 0 1,1 10-1,-1-15 15,1 0 0,-1 0 1,0 0-1,1 0 0,0 0 1,-1 0-1,1 0 0,0-1 0,0 1 1,0 0-1,0 0 0,0-1 1,0 1-1,1 0 0,-1-1 0,1 1 1,-1-1-1,1 0 0,-1 1 1,1-1-1,0 0 0,-1 0 0,1 0 1,0 0-1,0-1 0,0 1 1,0 0-1,0-1 0,0 1 0,0-1 1,0 0-1,0 0 0,0 1 1,0-1-1,0-1 0,0 1 0,0 0 1,0 0-1,0-1 0,4-1 0,1 0 32,0 0 0,0 0-1,0-1 1,-1-1-1,1 1 1,-1-1-1,0 0 1,0 0-1,0-1 1,-1 1-1,1-1 1,-1-1-1,6-7 1,-10 12-19,1-1 0,-1 0-1,0 0 1,1 0 0,-1 0 0,0 0 0,0 0-1,0 0 1,-1-1 0,1 1 0,0 0 0,-1 0-1,0-1 1,1 1 0,-1 0 0,0-1 0,0 1-1,0 0 1,0 0 0,-1-1 0,1 1 0,-1 0 0,1-1-1,-1 1 1,0 0 0,0 0 0,0 0 0,0 0-1,0 0 1,0 0 0,-1 0 0,1 0 0,-1 0-1,1 1 1,-1-1 0,0 1 0,1-1 0,-1 1 0,0-1-1,0 1 1,0 0 0,0 0 0,0 0 0,-5-1-1,2 0-33,0 0 0,0 1 1,0 0-1,0 0 0,-1 0 0,1 0 0,0 1 0,-1 0 0,-7 1 0,10-1 6,0 0-1,0 0 1,-1 1-1,1-1 1,0 1-1,0 0 1,0 0 0,0 0-1,1 0 1,-1 1-1,0-1 1,0 1 0,1-1-1,-1 1 1,1 0-1,-1 0 1,-1 3 0,3-4 6,1-1 1,0 1 0,-1 0 0,1-1 0,0 1 0,0 0 0,0 0 0,0-1 0,0 1 0,0 0 0,0-1 0,0 1 0,0 0 0,0 0-1,0-1 1,0 1 0,0 0 0,1-1 0,-1 1 0,0 0 0,0-1 0,1 1 0,-1-1 0,1 1 0,-1 0 0,0-1 0,1 1 0,-1-1 0,1 1-1,-1-1 1,1 1 0,0-1 0,-1 1 0,1-1 0,-1 0 0,1 1 0,0-1 0,-1 0 0,1 0 0,0 1 0,-1-1 0,1 0 0,1 0 0,31 7-90,-13-12 112,0-1 0,0 0 0,0-2 0,-1 0 1,0-1-1,0-1 0,-1-1 0,20-16 0,31-16-20,-30 22 20,5-5-7,-34 21 86,-16 10 107,2-3-211,1 0-1,0 0 1,0 0-1,0 1 1,0-1-1,1 1 1,-1-1-1,1 1 1,-1 0-1,1 0 1,0 0-1,0 0 1,0 1-1,1-1 1,-1 0-1,1 1 1,0 0-1,0-1 1,-1 7-1,2-6 0,1 0 1,-1 1-1,1-1 0,0 0 1,0 0-1,0 0 0,1 0 1,0 0-1,-1 0 0,1-1 1,1 1-1,-1 0 0,0-1 0,1 0 1,0 1-1,0-1 0,4 3 1,-3-1 11,1-1 1,-1 0-1,-1 1 1,1 0 0,0 0-1,-1 0 1,0 1-1,3 8 1,-5-13 3,-1 1 0,1 0 0,-1 0 0,0 0 0,0 0 0,0 0 0,0 0 0,0 0-1,0-1 1,0 1 0,-1 0 0,1 0 0,-1 0 0,1 0 0,-1 0 0,0-1 0,0 1 0,0 0 0,0-1 0,0 1 0,0-1 0,0 1 0,0-1 0,-1 1 0,1-1 0,-1 0 0,1 0-1,-1 1 1,1-1 0,-1 0 0,-2 1 0,-8 6-43,2-3-116,17-18 18,122-184 88,-129 197 59,0-1 0,1 0 0,-1 1 0,0-1 0,0 1 0,1-1 0,-1 1-1,0-1 1,0 1 0,1 0 0,-1-1 0,1 1 0,-1-1 0,0 1 0,1 0 0,-1-1 0,1 1 0,-1 0-1,1-1 1,-1 1 0,1 0 0,-1 0 0,1 0 0,-1-1 0,1 1 0,-1 0 0,1 0 0,-1 0 0,1 0-1,0 0 1,-1 0 0,1 0 0,0 0 0,13 15-191,-4-1 217,-8-12-18,1 1-1,-1-1 1,-1 1 0,1 0-1,0-1 1,-1 1 0,1 0-1,-1 0 1,0 0-1,0 0 1,0 0 0,0 0-1,-1 0 1,1 0 0,-1 1-1,1-1 1,-1 0-1,-1 0 1,1 0 0,0 1-1,-1-1 1,1 0-1,-1 0 1,0 0 0,0 0-1,0 0 1,0 0 0,-2 3-1,-25 33-3414,-5-6-10161,20-20 7340</inkml:trace>
</inkml:ink>
</file>

<file path=ppt/ink/ink1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9:09.72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109 91 9970,'-3'-8'961,"0"0"0,-1 1-1,-1-1 1,1 1 0,-1 0 0,-10-11 0,14 16-720,-1 0 1,0 0 0,0 0-1,0 0 1,0 0 0,0 0 0,0 0-1,-1 1 1,1-1 0,0 1-1,-1 0 1,0-1 0,1 1 0,-1 0-1,0 1 1,1-1 0,-1 0-1,0 1 1,0 0 0,1-1 0,-1 1-1,0 0 1,-5 1 0,8 0-242,-1 0 0,0 0 1,1 0-1,-1 0 0,0 0 0,1 0 1,-1 0-1,1 0 0,-1 0 1,1 0-1,0 0 0,0 0 0,-1 1 1,1-1-1,0 0 0,0 0 0,0 0 1,0 1-1,0-1 0,0 0 1,1 0-1,-1 0 0,0 0 0,1 0 1,-1 1-1,0-1 0,1 0 0,-1 0 1,1 0-1,1 1 0,19 45-38,-18-42 53,10 21-193,12 24 444,32 86 0,-52-121-523,-1 0 0,0 1 0,-1-1 0,-1 1 0,0-1 0,-1 1 0,-1 0 0,0-1 0,-1 1 1,-5 26-1,3-64-16651,2 15 14578,-1-6 1566</inkml:trace>
</inkml:ink>
</file>

<file path=ppt/ink/ink1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9:11.13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98 460 8,'-13'2'1774,"5"-2"-404,1 1 1,-1 0-1,1 0 1,0 1-1,-1 0 0,1 0 1,0 0-1,0 1 1,-11 7-1,80-22 2771,-12-12-3764,-1-2 1,-1-2-1,58-45 1,-36 18 223,76-78-1,-151 138-571,-1-1 1,0 0-1,0 0 0,0 0 1,-8 3-1,-28 20-128,29-15 88,5-6-8,0 1 0,1 0-1,0 0 1,0 1-1,0 0 1,1 0 0,0 1-1,1 0 1,0 0 0,-7 17-1,12-25 15,-1 1 0,1 0 0,0 0 0,0 0-1,0-1 1,0 1 0,0 0 0,0 0-1,1 0 1,-1-1 0,1 1 0,-1 0-1,1 0 1,0-1 0,-1 1 0,1-1 0,0 1-1,0 0 1,0-1 0,0 0 0,1 1-1,-1-1 1,0 0 0,0 1 0,1-1 0,-1 0-1,1 0 1,-1 0 0,1 0 0,0 0-1,-1-1 1,1 1 0,0 0 0,-1-1 0,1 1-1,0-1 1,0 0 0,-1 0 0,1 1-1,3-1 1,11 1 64,-1-1 0,1 0 0,28-5 1,-23 3-29,-20 2-35,-1 0 0,1 0 0,0 0 0,0 0 0,0 0 0,0 0 0,0 0 0,0 0 0,0 0 0,-1 0 0,1 1 0,0-1 1,0 0-1,0 1 0,0-1 0,-1 0 0,1 1 0,0-1 0,-1 1 0,1-1 0,0 1 0,-1 0 0,1-1 0,0 1 0,-1 0 0,1-1 0,-1 1 0,1 1 0,0 0 2,0 0 0,-1 1-1,0-1 1,1 0 0,-1 1-1,0-1 1,0 1-1,0-1 1,0 0 0,-1 1-1,0 1 1,-2 12 25,-2 0 0,-11 25-1,10-26 3,5-13-31,0 0-1,0 0 1,0 0-1,1 0 1,-1 0-1,1 0 1,-1 0-1,1 0 1,0 0-1,0 0 1,-1 0-1,2 0 1,-1 0-1,0 0 1,0 0-1,1 0 1,-1 0-1,1 0 1,-1 0-1,1 0 1,0 0-1,1 2 0,-1-3 10,0 0 0,1-1-1,-1 1 1,1 0 0,-1 0-1,1-1 1,0 1 0,-1-1-1,1 1 1,-1-1 0,1 0-1,0 0 1,-1 0 0,1 0-1,0 0 1,-1 0 0,1 0-1,0 0 1,-1 0-1,3-2 1,9-1 32,-1-1 1,1-1-1,-1 0 0,-1-1 1,15-9-1,2-4 31,-1-2 1,0 0 0,-2-2-1,-1-1 1,-1-1 0,37-52 0,-60 77-55,1 0 1,-1-1 0,0 1 0,0 0 0,1-1 0,-1 1 0,0 0 0,0 0 0,0-1 0,1 1-1,-1 0 1,0-1 0,0 1 0,0-1 0,0 1 0,0 0 0,0-1 0,0 1 0,0 0 0,0-1-1,0 1 1,0 0 0,0-1 0,0 1 0,0-1 0,0 1 0,0 0 0,0-1 0,0 1 0,0 0-1,0-1 1,-1 1 0,1 0 0,0-1 0,0 1 0,0 0 0,-1-1 0,1 1 0,-17-2 54,-20 11-223,23-3 120,0 2-1,0 0 1,-22 18-1,33-25 23,1 1-1,-1 0 1,1 0-1,-1 0 1,1 0 0,0 0-1,0 0 1,0 1-1,0-1 1,0 1-1,0-1 1,1 1-1,-1 0 1,1 0 0,0 0-1,0 0 1,0 0-1,0 0 1,1 0-1,-1 0 1,1 0-1,-1 0 1,1 0 0,0 0-1,1 0 1,0 6-1,-1-8 11,1 0 0,-1 0-1,1 0 1,0 1 0,-1-1 0,1 0-1,0 0 1,0 0 0,0 0-1,0 0 1,0-1 0,0 1 0,0 0-1,0 0 1,0-1 0,0 1 0,0 0-1,0-1 1,1 1 0,-1-1 0,0 0-1,0 1 1,3-1 0,0 0 9,0 0 1,0 0-1,0 0 1,0-1-1,0 1 0,-1-1 1,1 0-1,4-2 1,5-2 48,0 0 0,-1-2 0,21-13 0,-30 18-23,1 0 1,0-1-1,-1 0 1,0 1-1,0-1 0,1 0 1,-2-1-1,1 1 1,0-1-1,-1 1 1,1-1-1,-1 0 1,2-5-1,-5 10 275,1-1-328,-1 1-1,1-1 1,0 0-1,0 0 1,-1 0 0,1 1-1,0-1 1,0 0 0,0 0-1,-1 0 1,1 1 0,0-1-1,0 0 1,0 1 0,0-1-1,-1 0 1,1 0 0,0 1-1,0-1 1,0 0 0,0 1-1,0-1 1,0 0 0,0 1-1,0-1 1,0 0 0,0 0-1,0 1 1,0-1 0,0 0-1,0 1 1,1-1 0,-1 0-1,0 1 1,0-1 0,0 0-1,0 0 1,0 1 0,1-1-1,-1 0 1,0 0 0,0 0-1,0 1 1,1-1 0,-1 0-1,0 0 1,1 2 23,-1 0 0,1 0 0,0 0-1,0-1 1,0 1 0,-1 0 0,2-1 0,-1 1 0,0-1 0,0 1 0,0-1 0,1 0 0,-1 1-1,0-1 1,1 0 0,0 0 0,-1 0 0,1 0 0,-1 0 0,1 0 0,0 0 0,0-1 0,0 1 0,-1-1-1,1 1 1,0-1 0,0 0 0,0 0 0,0 0 0,0 0 0,0 0 0,-1 0 0,1 0 0,0 0-1,4-2 1,4-2 53,0-1 0,0 0 0,0 0 0,0-1 0,12-10 0,-16 11-53,1 0 0,0 0 0,0 1 0,0 0 0,1 0 0,7-3 0,17 36-350,-26-27 355,0 0 0,0 0 0,0-1 0,0 1 1,0-2-1,0 1 0,0-1 0,1 1 0,-1-2 0,0 1 0,0-1 0,0 0 0,0 0 0,7-3 0,-3 1 21,1 0 0,-1-1 0,0 0 1,0-1-1,0 0 0,0-1 0,8-7 1,78 6-156,-53-6 146,-28 8-24,0 1-1,0 0 0,1 1 1,21-1-1,4 0 32,1-1-1,-1-3 1,-1-1 0,1-1-1,66-29 1,-62 23-4,-45 16-21,98-40 99,-92 38-49,0-1 0,0-1 0,0 1 0,0-1 0,0 0 0,-1-1 0,0 1 0,0-1 0,0 0 0,-1 0 0,1 0-1,5-11 1,-9 14-12,0 0-1,0 0 1,0-1-1,0 1 0,-1 0 1,1 0-1,-1-1 1,0 1-1,0 0 0,0 0 1,0-1-1,0-3 1,-1 5-29,1 0 0,0 1 0,-1-1 0,1 0 0,0 0 0,-1 0 1,0 0-1,1 0 0,-1 0 0,1 1 0,-1-1 0,0 0 0,0 0 0,1 1 1,-1-1-1,0 1 0,0-1 0,0 1 0,0-1 0,-1 0 0,-2 0-22,0 0-1,0 1 1,0-1-1,1 1 1,-1 0 0,0 0-1,0 0 1,0 1-1,0-1 1,0 1-1,0 0 1,0 0-1,-4 2 1,-2 0-15,0 1-1,1 1 1,-1 0 0,1 0 0,0 0-1,0 1 1,0 1 0,1-1 0,0 2-1,-7 7 1,12-12 8,0 1-1,0-1 1,1 1-1,0 0 1,0-1-1,0 1 1,0 0-1,0 0 1,1 1-1,0-1 1,0 0-1,0 0 1,0 1-1,1-1 1,-1 0-1,1 1 1,0-1-1,1 1 1,-1-1-1,1 0 1,0 0-1,0 1 1,0-1-1,0 0 1,1 0-1,2 5 1,2 5 4,0-1 0,-2 1 0,1 0 1,-2 0-1,0 1 0,0-1 0,-2 1 1,0-1-1,-1 28 0,-5 7 11,-18 79-1,13-82-38,-6 76 1,15-4 207,2-60-2738,-8-78-8509,1 5 1600</inkml:trace>
</inkml:ink>
</file>

<file path=ppt/ink/ink1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9:11.48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66 57 14619,'-3'-5'665,"0"0"-1,0 1 0,0 0 1,-1 0-1,1 0 1,-1 0-1,0 0 0,0 1 1,0 0-1,-1 0 1,1 0-1,-1 0 0,0 1 1,-7-3-1,44 9-666,18 3-1392,-48-6 854,1 0 0,-1 0 0,0 0-1,0 0 1,-1 0 0,1 0 0,0 1-1,0-1 1,-1 1 0,1-1 0,0 1-1,1 3 1,3 8-10801</inkml:trace>
</inkml:ink>
</file>

<file path=ppt/ink/ink1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9:41.81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89 1 8250,'-5'-1'755,"-1"1"1,0 0-1,0 0 1,1 1-1,-1-1 1,0 1-1,1 0 1,-1 1-1,-6 2 1,10-4-661,0 1 1,0 0-1,0-1 1,1 1-1,-1 0 1,0 0-1,1 0 1,-1 1-1,1-1 0,-1 0 1,1 0-1,-1 1 1,0 1-1,1-2-96,1 0 0,0 0-1,0-1 1,0 1 0,0 0-1,-1 0 1,1 0 0,0-1 0,0 1-1,1 0 1,-1 0 0,0 0-1,0 0 1,0-1 0,0 1-1,1 0 1,-1 0 0,0-1 0,1 1-1,-1 0 1,1 0 0,-1-1-1,0 1 1,1 0 0,0-1-1,-1 1 1,1-1 0,-1 1 0,1-1-1,0 1 1,-1-1 0,2 1-1,0 0 134,-1 0 0,1 0 0,0 0 0,0 0 0,-1-1 0,1 1-1,0 0 1,0-1 0,0 0 0,0 1 0,0-1 0,0 0 0,0 0 0,0 0-1,0 0 1,3-1 0,-4 1-34,0 0-1,0 0 0,-1-1 1,1 1-1,0 0 1,-1 0-1,1-1 0,0 1 1,0 0-1,-1-1 1,1 1-1,-1 0 1,1-1-1,0 1 0,-1-1 1,1 0-1,-1 1 1,1-1-1,-1 1 0,1-1 1,-1 0-1,0 1 1,1-1-1,-1 0 0,0 1 1,1-1-1,-1 0 1,0 0-1,0 1 1,0-1-1,0 0 0,0 0 1,1 1-1,-1-1 1,-1 0-1,1 0 0,0 1 1,0-1-1,0 0 1,0 0-1,0 1 0,-1-1 1,1 0-1,-1 0 1,1 0-74,0 1 0,0-1 0,0 1 0,-1-1-1,1 0 1,0 1 0,0-1 0,-1 1 0,1-1 0,0 1 0,-1 0 0,1-1 0,-1 1 0,1-1 0,-1 1 0,1 0 0,0-1 0,-1 1 0,1 0 0,-1-1 0,0 1 0,1 0 0,-1 0 0,1 0-1,-1-1 1,1 1 0,-1 0 0,1 0 0,-1 0 0,0 0 0,1 0 0,-1 0 0,1 0 0,-1 0 0,-1 1 0,-16 13 489,9 5-1298,10-19 720,-1 0-1,0 1 0,0-1 0,0 0 0,0 1 0,1-1 0,-1 0 0,0 1 0,1-1 0,-1 0 0,0 0 0,0 1 0,1-1 0,-1 0 1,0 0-1,1 1 0,-1-1 0,0 0 0,1 0 0,-1 0 0,1 0 0,-1 0 0,0 0 0,1 0 0,-1 0 0,0 0 0,1 0 1,-1 0-1,1 0 0,-1 0 0,0 0 0,1 0 0,-1 0 0,0 0 0,1 0 0,-1 0 0,1 0 0,-1-1 0,0 1 0,1 0 1,-1 0-1,0 0 0,1-1 0,-1 1 0,1-1 0,15-8-11793,-4-1 2444</inkml:trace>
</inkml:ink>
</file>

<file path=ppt/ink/ink1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9:42.47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101 152 6561,'-9'-15'2578,"2"-1"-1,0 0 0,1 0 0,-7-30 0,0 4 1162,17 57-3691,0 0 0,-2 1-1,0 0 1,0-1 0,-2 30-1,-12 86-51,8-100 42,-39 258 89,54-313 325,1 0 0,17-24 0,-17 29-459,1 1-1,1 0 1,1 1-1,30-27 1,-40 39-7,0 1 1,1-1 0,-1 1-1,1 1 1,0-1-1,0 1 1,0 0 0,0 1-1,0-1 1,1 1-1,-1 0 1,1 1 0,-1 0-1,1 0 1,0 0 0,-1 1-1,1 0 1,0 0-1,-1 0 1,12 3 0,-15-1 8,1-1 0,-1 1 0,1 0 0,-1-1 0,0 2 0,1-1 0,-1 0 0,0 1 0,-1-1 0,1 1 0,0 0 0,-1 0 0,0 0 0,1 0 0,-1 1 0,0-1 0,-1 0 0,1 1 0,-1-1 0,1 1 0,-1 0 0,0 0 0,0-1 0,-1 1 0,1 0 0,-1 7 0,1-2-4,-1-1 1,-1 0-1,1 1 1,-1-1-1,0 0 1,-1 0 0,0 0-1,-1 0 1,1 0-1,-1 0 1,-6 10 0,1-8 8,0-1 0,0 1 0,-1-1 1,-1-1-1,1 0 0,-1 0 0,0-1 1,-1-1-1,0 1 0,0-2 0,0 1 1,-1-2-1,0 1 0,0-2 1,0 1-1,0-2 0,-1 0 0,1 0 1,-1-1-1,1 0 0,-1-2 0,1 1 1,-1-1-1,-12-3 0,24 4-91,-1 0-1,1 0 1,-1 0 0,1-1-1,0 1 1,-1 0-1,1-1 1,0 1 0,0 0-1,-1-1 1,1 0-1,0 1 1,0-1 0,0 0-1,-1 1 1,1-1-1,0 0 1,0 0 0,0 0-1,1 0 1,-1 0-1,0 0 1,0 0 0,0-1-1,1 1 1,-1 0-1,1 0 1,-1 0 0,1-1-1,-1 1 1,1 0-1,0-1 1,-1 1 0,1 0-1,0-1 1,0 1-1,0 0 1,0-1-1,0 1 1,0-1 0,1 1-1,-1 0 1,0 0-1,1-1 1,-1 1 0,1 0-1,-1-1 1,1 1-1,0 0 1,-1 0 0,1 0-1,2-2 1,1-3-1222,1 0 0,1 0 1,-1 0-1,1 0 0,0 1 1,0 0-1,12-7 0,14-3-4167,3 0 1873</inkml:trace>
</inkml:ink>
</file>

<file path=ppt/ink/ink1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9:43.57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71 279 7282,'-18'-7'9296,"5"8"-5722,10 0-3538,1 0 1,0 1-1,0 0 0,0 0 0,0-1 1,0 1-1,0 0 0,1 0 0,-1 1 1,1-1-1,-3 4 0,2-4-32,1 0-1,-1 1 1,1-1 0,-1 1 0,1 0-1,0-1 1,0 1 0,0 0-1,0 0 1,1-1 0,-1 1 0,1 0-1,-1 0 1,1 0 0,0 0-1,0 0 1,1 0 0,-1 0 0,0-1-1,1 1 1,1 5 0,0-6 11,-1-1 0,1 1 0,-1-1 0,1 1 0,-1-1 0,1 1 0,0-1 0,0 0-1,0 0 1,0 0 0,0 0 0,0 0 0,0 0 0,0-1 0,0 1 0,0-1 0,0 1 0,1-1 0,-1 0 0,0 0 0,0 0 0,0 0 0,1 0 0,-1 0 0,0-1 0,0 1 0,0-1 0,0 1 0,3-2 0,6-1 65,0 0 0,0-1 0,-1 0 0,1-1 0,-1-1 0,0 1 1,0-1-1,-1-1 0,0 0 0,0 0 0,0-1 0,-1 0 0,0 0 0,-1-1 0,7-10 0,-13 17-51,0 0-1,0 0 0,0 0 0,0 0 0,0 0 0,0 0 0,-1 0 0,1 0 0,-1 0 0,0 0 1,1 0-1,-1 0 0,0 0 0,0-1 0,-1 1 0,1 0 0,0 0 0,-1 0 0,1 0 0,-1 0 0,0 0 1,1 0-1,-1 0 0,0 0 0,0 0 0,0 0 0,-1 0 0,1 1 0,0-1 0,-1 0 0,1 1 1,-1-1-1,1 1 0,-1 0 0,0-1 0,0 1 0,1 0 0,-1 0 0,0 0 0,0 0 0,0 1 1,-2-2-1,-3 0-18,0 0 1,0 0-1,0 1 1,0 0-1,0 0 1,0 0 0,0 1-1,0 0 1,0 0-1,0 1 1,-10 2-1,11-1-12,-42 15-34,46-17 27,0 1 0,0 0-1,1 0 1,-1-1 0,0 1 0,1 1 0,-1-1-1,1 0 1,-1 0 0,1 0 0,0 1-1,0-1 1,-1 1 0,1-1 0,0 1-1,0-1 1,0 1 0,1 0 0,-1 0-1,0-1 1,0 1 0,1 0 0,-1 2-1,2-3 2,-1 1-1,1-1 0,-1 0 1,1 1-1,0-1 0,-1 0 1,1 0-1,0 0 0,0 0 1,0 0-1,0 0 0,0 0 0,0 0 1,0 0-1,0 0 0,1 0 1,-1 0-1,0-1 0,0 1 1,1-1-1,-1 1 0,0-1 1,1 1-1,-1-1 0,3 1 1,36 5-11,-18-8 32,0 0-1,-1-1 0,25-8 0,-32 7-17,0 0 0,1 1 0,-1 1 0,1 0-1,0 1 1,-1 0 0,1 1 0,0 1 0,21 3 0,-35-3 0,1-1 0,-1 1 0,1-1 1,-1 1-1,1 0 0,-1-1 0,1 1 1,-1 0-1,1 0 0,-1 0 0,0 0 1,1 0-1,-1 1 0,0-1 0,0 0 1,0 0-1,0 1 0,0-1 0,0 1 1,-1-1-1,1 1 0,0-1 0,-1 1 1,1-1-1,-1 1 0,1 0 0,-1-1 1,0 4-1,0 3 10,0-1 1,-1 1 0,0 0-1,0 0 1,-4 8-1,4-11 0,-1 0 0,1 0 0,0 0 0,0 0 0,1 0 0,-1 1 0,1-1 0,0 0 0,1 6 0,5-13 21,-1 0-1,-1 0 1,1-1 0,0 1-1,-1-1 1,1 0 0,4-4-1,22-20 26,42-46-1,1-1 115,-73 73-171,-1 1 0,1 0 0,-1-1 0,1 1 0,-1 0 0,1-1 0,0 1 0,-1 0 0,1 0 0,0 0 1,-1-1-1,1 1 0,-1 0 0,1 0 0,0 0 0,-1 0 0,1 0 0,0 0 0,-1 0 0,1 1 0,0-1 0,-1 0 0,1 0 0,0 0 1,-1 1-1,1-1 0,-1 0 0,1 0 0,0 1 0,-1-1 0,1 1 0,-1-1 0,1 1 0,0 0 0,22 25 3,3 3 47,-21-27-33,0 0 1,1 0-1,-1 0 0,1-1 0,0 0 1,-1 0-1,1-1 0,0 1 0,0-1 1,-1 0-1,1-1 0,0 0 1,-1 0-1,1 0 0,0 0 0,-1-1 1,0 0-1,1 0 0,-1 0 0,6-4 1,14-7 137,-1-2 0,37-28 0,-58 41-126,-3 3-41,1 0 0,-1 0 0,0 0 0,1 0 0,-1 0 0,1 0 1,-1-1-1,1 1 0,-1 0 0,1 0 0,0 0 0,-1-1 0,1 1 0,0 0 0,-1 0 1,1-1-1,0 1 0,0-1 0,0 1 0,0-1 0,0 1 0,0-1 0,0 0 0,0 1 0,0-1 1,1 1-1,1 0 29,0 1-1,0-1 1,0 0 0,0 0 0,0 0 0,0 0-1,0 0 1,0-1 0,0 0 0,0 1 0,5-1-1,-2-2 29,1 0 0,-1 0-1,0 0 1,0-1-1,0 0 1,0 0-1,-1-1 1,1 0 0,-1 0-1,0 0 1,0 0-1,7-9 1,16 53-669,-25-36 639,-1-1-1,1 1 0,0-1 0,0 1 0,0-1 0,0 0 0,1 0 0,-1 0 1,1-1-1,0 1 0,0-1 0,-1 0 0,2 0 0,-1 0 0,0-1 0,0 1 0,1-1 1,-1 0-1,0 0 0,1-1 0,-1 1 0,1-1 0,-1 0 0,1 0 0,-1 0 1,1-1-1,-1 0 0,1 0 0,-1 0 0,0 0 0,1-1 0,3-1 0,18-6 21,0-1-1,-1-1 1,0 0 0,43-30-1,-55 32 6,-1 0 0,0-1 0,0 0 0,-1-1 0,-1 0 0,0-1 0,0 0 0,-1-1 0,-1 0 0,10-18 0,-13 26-55,-1 12-435,5 7 430,-3-8 31,0 0 1,1 0-1,-1 0 1,1-1-1,0 0 1,1 0-1,10 5 1,-9-5-13,0 0 0,0 1 1,0 0-1,10 10 0,-18-15 9,0 0 0,0 1 0,-1-1-1,1 1 1,0-1 0,0 1-1,-1-1 1,1 1 0,-1 0-1,0-1 1,1 1 0,-1 0-1,0-1 1,0 1 0,0 0 0,0-1-1,0 1 1,0 0 0,-1 0-1,1-1 1,0 1 0,-1-1-1,0 1 1,1 0 0,-1-1 0,0 1-1,0-1 1,1 0 0,-1 1-1,0-1 1,-1 0 0,0 2-1,-42 43 89,39-42-93,-8 7-42,-1 0 0,-1-2 0,0 0 0,0 0 0,-1-2 0,0 1 0,-33 8 0,37-16-3478</inkml:trace>
</inkml:ink>
</file>

<file path=ppt/ink/ink1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9:43.94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212 37 17268,'-18'-14'2796,"15"12"-2397,0-1 1,0 1 0,0-1-1,0 1 1,0 0 0,0 1-1,-1-1 1,1 1 0,-1-1-1,-6-1 1,3 32 19,-16 126-364,3-16-16,-22 42 397,2-5-2295,29-118-2842,3 1-3300</inkml:trace>
</inkml:ink>
</file>

<file path=ppt/ink/ink1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9:44.84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101 709 9242,'-15'2'734,"-31"1"741,44-3-1207,-1 0 0,1 0 0,0 0 0,0-1 0,0 1-1,0 0 1,-1-1 0,1 1 0,0-1 0,0 0 0,0 0-1,0 0 1,0 0 0,0 0 0,-2-2 0,3 1-150,1 1 1,-1-1-1,1 1 0,-1-1 1,1 1-1,0-1 1,0 1-1,0-1 0,0 1 1,0-1-1,0 1 1,0 0-1,0-1 1,1 1-1,-1-1 0,0 1 1,1-1-1,0 1 1,-1 0-1,2-3 1,16-28 53,165-213 1237,-116 163-387,64-103 0,-126 177-885,-1 1 1,0-1-1,0-1 1,0 1-1,-1 0 1,-1-1 0,3-9-1,-5 16-109,0 1 0,0-1 0,0 0 0,0 0 0,0 0 0,0 0 0,0 1 0,0-1 0,-1 0 0,1 0 0,-1 0 0,1 1 0,-1-1 0,0 0 0,0 1 0,0-1 0,0 1 0,0-1 0,0 1-1,0-1 1,0 1 0,-1 0 0,1 0 0,0-1 0,-1 1 0,1 0 0,-1 0 0,0 0 0,1 1 0,-1-1 0,0 0 0,1 0 0,-1 1 0,0-1 0,0 1 0,1 0 0,-1 0 0,0-1 0,0 1 0,-2 1 0,-10-2-26,-1 1 1,1 0 0,-1 1-1,1 1 1,-1 0-1,1 1 1,0 1 0,0 0-1,0 1 1,1 0-1,0 2 1,0-1 0,0 1-1,1 1 1,0 0-1,0 1 1,-10 10-1,21-18-9,0 0-1,0-1 0,0 1 0,1 0 0,-1 0 0,0 0 0,1 0 0,-1-1 0,0 1 1,1 0-1,0 0 0,-1 0 0,1 0 0,-1 0 0,1 0 0,0 1 0,0-1 0,-1 0 1,1 0-1,0 0 0,0 0 0,0 0 0,0 0 0,1 0 0,-1 0 0,0 0 0,0 0 1,1 2-1,1-1 0,-1 0 0,1 0 1,-1-1-1,1 1 0,0-1 0,0 0 1,-1 1-1,1-1 0,0 0 0,0 0 1,0 0-1,1 0 0,1 0 1,12 4-12,0-2 0,-1 0 1,17 1-1,-27-3 6,34 2 17,-23-3-1,1 2 0,-1 0 0,1 1 0,25 7 0,-38-8-5,0-1-1,-1 1 0,1 0 0,0 0 0,0 0 1,-1 1-1,0-1 0,1 1 0,-1 0 0,0 0 1,0 0-1,0 0 0,-1 0 0,1 1 0,-1-1 1,0 1-1,0 0 0,0 0 0,0-1 0,-1 1 1,1 0-1,1 9 0,-2-1 5,0-1-1,-1 1 1,-1 0-1,1 0 1,-2 0-1,0 0 1,0-1-1,-1 1 1,0-1-1,-1 1 1,-9 17-1,6-12 15,1-1 1,1 2-1,-7 34 0,12-52-17,-1 1-1,1-1 1,0 1 0,0 0 0,0-1 0,0 1-1,0 0 1,0-1 0,0 1 0,0 0 0,0-1-1,0 1 1,0-1 0,0 1 0,0 0 0,1-1 0,-1 1-1,0 0 1,0-1 0,1 1 0,-1-1 0,0 1-1,1-1 1,-1 1 0,0-1 0,1 1 0,-1-1-1,1 1 1,-1-1 0,1 1 0,-1-1 0,1 0-1,0 1 1,-1-1 0,2 1 0,0-1 3,0 0 1,0-1 0,0 1-1,0 0 1,0 0-1,0-1 1,0 0 0,-1 1-1,1-1 1,0 0-1,3-1 1,45-33 71,-20 11-43,-2-1 0,-1-2-1,-2-1 1,0 0 0,-2-2-1,-1-1 1,22-42 0,-43 71-19,0 1 0,0-1 0,0 1 1,-1-1-1,1 1 0,0-1 0,-1 0 1,1 1-1,-1-1 0,0 0 0,0 0 1,1 1-1,-1-1 0,0 0 0,-1 0 0,1-2 1,-1 3-12,1 1 0,-1 0 0,1-1 1,-1 1-1,0 0 0,1 0 0,-1-1 0,1 1 1,-1 0-1,1 0 0,-1 0 0,0 0 0,1 0 1,-1 0-1,0 0 0,1 0 0,-1 0 0,1 0 1,-1 0-1,0 0 0,1 0 0,-1 1 0,1-1 1,-1 0-1,0 0 0,1 1 0,-1-1 0,1 0 1,-1 1-1,-7 3-31,1 0 0,0 1 0,1 0 1,-1 0-1,-8 9 0,6-4 5,2 0 1,-1 1-1,1-1 0,1 2 0,0-1 1,1 0-1,0 1 0,-4 13 1,8-20 11,0-1 1,0 0-1,1 1 1,-1-1-1,1 1 1,0-1-1,0 1 1,0-1-1,1 1 1,0-1-1,2 8 1,-2-10 5,0 1 0,0 0 0,1-1 0,-1 0 0,1 1 0,0-1 0,0 0 0,-1 0 1,1 0-1,1 0 0,-1 0 0,0 0 0,0-1 0,1 1 0,-1-1 0,1 0 0,-1 1 0,1-1 1,0 0-1,3 0 0,0 0 5,1 0 1,0 0 0,-1-1 0,1 0-1,0 0 1,-1-1 0,1 0 0,0 0-1,-1 0 1,1-1 0,-1 0-1,1 0 1,-1-1 0,6-3 0,11-6-2,-2 0 1,28-21 0,-16 9-12,-8 5 8,2 0 0,0 1 0,35-15 0,-61 32-4,0 1 1,0 0 0,0 0 0,0 0 0,-1 0-1,1 0 1,0 0 0,0 0 0,0 1-1,0-1 1,0 0 0,-1 0 0,1 1 0,0-1-1,0 0 1,-1 1 0,1-1 0,0 1-1,0-1 1,-1 1 0,1-1 0,0 1 0,-1 0-1,1-1 1,-1 1 0,1 0 0,-1 0-1,1-1 1,-1 1 0,1 0 0,-1 0-1,0-1 1,0 1 0,1 0 0,-1 0 0,0 0-1,0 0 1,0 0 0,0-1 0,0 3-1,9 52 98,-6-31-128,-3-23 41,0 1 1,0-1-1,1 0 0,-1 0 1,0 1-1,1-1 1,-1 0-1,1 0 0,-1 0 1,1 0-1,0 0 0,-1 0 1,1 0-1,0 0 0,0 0 1,0 0-1,0 0 1,0 0-1,0 0 0,0-1 1,0 1-1,0 0 0,0-1 1,0 1-1,1-1 0,1 1 1,-1-1 8,1 0 1,-1 0-1,1 0 1,-1 0 0,1-1-1,-1 1 1,0-1-1,1 0 1,-1 1-1,0-1 1,1 0-1,3-3 1,8-5 51,-1-1 1,0-1-1,15-15 1,-21 20-60,-3 3-9,0-1 1,0 1-1,0-1 1,0 1-1,1 0 1,0 1-1,0-1 1,-1 1-1,7-2 1,-9 4-2,0-1 1,-1 1 0,1 0 0,-1 0 0,1 0 0,0 0 0,-1 0-1,1 0 1,-1 1 0,1-1 0,0 0 0,-1 1 0,1-1-1,-1 1 1,1 0 0,-1-1 0,1 1 0,-1 0 0,0 0-1,1 0 1,-1 0 0,0 0 0,0 0 0,0 0 0,0 1-1,0-1 1,0 0 0,0 1 0,0-1 0,0 0 0,-1 1 0,1-1-1,0 1 1,0 2 0,18 30-11,-19-33 25,1 0 0,-1-1-1,1 1 1,-1-1 0,1 1 0,-1-1-1,1 1 1,0-1 0,-1 1-1,1-1 1,0 0 0,-1 1 0,1-1-1,0 0 1,0 1 0,-1-1 0,1 0-1,0 0 1,0 0 0,-1 0-1,1 0 1,0 0 0,0 0 0,-1 0-1,1 0 1,0 0 0,0 0 0,-1 0-1,1-1 1,0 1 0,0 0 0,-1 0-1,1-1 1,0 1 0,-1-1-1,1 1 1,0 0 0,-1-1 0,1 1-1,-1-1 1,1 0 0,-1 1 0,1-1-1,-1 1 1,1-2 0,22-25 144,-2 3 183,35-53 1,-51 70-275,0-1 0,-1 0-1,-1 0 1,1-1-1,-1 1 1,-1-1 0,1 1-1,-1-1 1,-1 0-1,0 0 1,0-17 0,-1 25-118,0 0-1,0 1 1,0-1 0,0 0 0,0 0 0,0 0 0,0 0 0,0 0-1,0 0 1,-1 1 0,1-1 0,0 0 0,-1 0 0,1 0 0,-1 1 0,1-1-1,-1 0 1,1 0 0,-1 1 0,1-1 0,-1 0 0,0 1 0,1-1-1,-1 1 1,0-1 0,1 1 0,-1-1 0,0 1 0,0-1 0,0 1-1,1 0 1,-1 0 0,0-1 0,0 1 0,0 0 0,0 0 0,0 0 0,1 0-1,-3 0 1,-7 5-4397,2 8-3553,5-1-2501</inkml:trace>
</inkml:ink>
</file>

<file path=ppt/ink/ink1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29:46.00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226 418 14899,'-4'-7'434,"1"0"0,1 0 1,-1-1-1,1 1 0,0-1 0,1 1 0,0-1 0,0 0 0,0 1 0,1-1 1,0 0-1,1 0 0,0 1 0,0-1 0,1 0 0,0 1 0,0-1 0,5-10 1,-6 17-404,-1 0 1,1 0 0,-1 0 0,0 0-1,1 0 1,-1 1 0,0-1 0,0 0-1,1 0 1,-1 0 0,0 0-1,0 0 1,0 0 0,0 0 0,0 0-1,0 0 1,-1 0 0,1 0 0,0 0-1,0 0 1,-1 0 0,1 0 0,0 1-1,-1-1 1,1 0 0,-1 0 0,1 0-1,-1 0 1,0 1 0,1-1 0,-1 0-1,0 0 1,-2 0-16,1 0 0,-1 0 0,1 0 0,0 0 0,-1 1 0,1-1-1,-1 1 1,0 0 0,1 0 0,-1 0 0,1 0 0,-3 0 0,-6 1-38,0 1 0,1 0 0,-1 1 0,1 0 0,-13 5 1,15-4 3,0 1 1,1 0 0,-1 0-1,1 0 1,0 1 0,1 0 0,0 1-1,0-1 1,0 1 0,0 0-1,1 1 1,1-1 0,-1 1 0,-5 16-1,8-20 9,1 0 0,0 0 0,0 0 0,0 0 0,0 1 0,1-1 0,0 0 0,0 1 0,0-1 0,0 0 0,1 0 0,0 1 0,0-1 0,0 0 0,0 0 0,1 0 0,-1 0 0,1 0 0,0 0 0,0 0 0,0-1 0,1 1 0,0-1 0,-1 1 0,1-1 0,0 0 0,0 0 0,1-1 0,-1 1 0,1 0 0,-1-1 0,8 3 0,-5-2 12,0-1-1,0 0 0,0 0 0,1 0 0,-1-1 1,1 0-1,-1 0 0,1-1 0,-1 0 0,1 0 0,-1 0 1,1-1-1,-1 0 0,1 0 0,-1-1 0,0 0 1,1 0-1,10-6 0,-8 5 31,0-2-1,-1 1 1,0-1-1,0 0 1,0-1 0,-1 0-1,1 0 1,-1-1-1,-1 0 1,1 0 0,-1 0-1,6-11 1,-8 5 228,-8 10-350,4 4 75,-1-1 0,0 1 0,1 0 0,0 0 0,-1-1 0,1 1 0,-1 0 0,1 0 0,0 0 0,-1 0 0,1-1-1,0 1 1,0 0 0,0 0 0,0 0 0,0 0 0,0 0 0,0 0 0,0 0 0,0-1 0,0 1 0,0 0 0,1 0 0,-1 0 0,0 0 0,1 0 0,0 1-1,-1 0 10,1 0 0,0 1 0,0-1-1,0 0 1,0 0 0,0 0-1,0 0 1,1 0 0,-1 0 0,0 0-1,1-1 1,0 1 0,-1 0-1,1-1 1,0 1 0,0-1 0,0 0-1,0 0 1,0 1 0,0-1-1,3 0 1,-1 0 7,0 0-1,-1-1 1,1 0 0,0 0-1,0 0 1,0 0-1,-1 0 1,1-1 0,0 0-1,0 0 1,6-2-1,8-5 25,0-1-1,-1 0 1,0-2-1,16-12 1,-26 18-26,39-26 10,-25 19 25,0-2-1,-1-1 1,-1 0 0,0-2 0,-1 0 0,22-27 0,-40 44-20,1-1 0,-1 1 1,1-1-1,-1 0 0,1 1 1,-1-1-1,1 1 0,-1-1 1,0 0-1,1 1 0,-1-1 1,0 0-1,1 1 1,-1-1-1,0 0 0,0 0 1,0 1-1,0-1 0,0 0 1,0 0-1,0 1 0,0-1 1,0 0-1,0 0 0,0 1 1,0-1-1,0 0 1,-1 0-1,-18 0 25,-26 17-203,37-13 141,1 1 0,0 0 0,0 0 0,0 1 0,1 0 0,-1 0-1,1 1 1,0 0 0,1 0 0,-6 7 0,10-11 13,0 0 1,-1 1-1,1-1 1,0 0-1,1 1 0,-1-1 1,0 1-1,1-1 1,-1 1-1,1-1 1,0 1-1,0-1 0,0 1 1,0 0-1,0-1 1,0 1-1,1-1 1,0 1-1,-1-1 0,1 1 1,0-1-1,0 0 1,0 1-1,0-1 0,1 0 1,-1 0-1,1 0 1,-1 0-1,1 0 1,0 0-1,-1 0 0,1 0 1,0-1-1,0 1 1,4 2-1,33 16-33,0 1-26,-38-19 63,1-1 0,-1 1-1,1 0 1,-1-1 0,0 1-1,0 0 1,0 0 0,0 0-1,0 0 1,0 0 0,-1 0 0,1 0-1,-1 0 1,1 0 0,-1 0-1,0 0 1,0 0 0,0 0-1,0 4 1,-6 23 4,5-23-8,-1-1 0,1 0 0,0 1 0,1-1 0,-1 1 0,1 10 0,1-16 8,-1 1-1,0 0 0,0-1 0,0 1 0,1 0 0,-1-1 0,0 1 1,1 0-1,-1-1 0,0 1 0,1-1 0,-1 1 0,1 0 0,-1-1 1,1 1-1,-1-1 0,1 0 0,0 1 0,-1-1 0,1 1 1,-1-1-1,2 1 0,0-1-1,0 0 0,0 1 0,0-1 0,0 0 0,0 0 0,0 0 0,-1 0 0,1-1 0,0 1 0,0 0 0,0-1 0,2 0 0,31-13 73,0-1 1,-1-2-1,-1-1 1,0-1-1,-2-2 1,0-2-1,-2 0 1,45-47 0,-73 70-58,-1 0 1,0 0-1,0 0 1,1-1 0,-1 1-1,0 0 1,0 0-1,1 0 1,-1 0 0,0 0-1,0-1 1,0 1-1,1 0 1,-1 0 0,0 0-1,0-1 1,0 1-1,1 0 1,-1 0 0,0-1-1,0 1 1,0 0-1,0-1 1,0 1 0,0 0-1,0 0 1,0-1 0,0 1-1,0 0 1,0-1-1,0 1 1,0 0 0,0 0-1,0-1 1,0 1-1,0 0 1,0-1 0,0 1-1,0 0 1,0 0-1,0-1 1,-1 1 0,-13 1 79,-19 10-254,21-5 141,1 0 0,-1 1-1,1 1 1,1 0 0,0 0 0,0 1 0,-15 18 0,20-21-20,0-1 0,1 1 0,0 0 0,0 1 0,0-1 1,1 1-1,0 0 0,0-1 0,1 2 0,-1-1 0,2 0 1,-1 0-1,1 0 0,0 1 0,0 9 0,1-16 16,0 0 0,0 0 0,0 0 1,0 0-1,0-1 0,0 1 0,0 0 0,0 0 0,1 0 0,-1 0 0,0 0 0,1 0 0,-1-1 0,0 1 1,1 0-1,-1 0 0,1 0 0,-1-1 0,1 1 0,-1 0 0,1-1 0,0 1 0,-1 0 0,1-1 0,0 1 1,0-1-1,-1 1 0,1-1 0,1 1 0,0-1 5,-1 0-1,1 0 1,0-1 0,-1 1 0,1 0-1,-1-1 1,1 1 0,-1-1-1,1 1 1,-1-1 0,1 0 0,-1 0-1,1 1 1,1-3 0,47-44 12,-47 43 5,29-35 72,-3-1 0,-1-1 0,-2-2 0,20-46-1,-38 75 5,-1 0 51,-1 1-1,-1-2 1,0 1 0,-1 0 0,3-17-1,-6 27-72,0 1-1,-1-1 1,1 1-1,-1-1 0,0 1 1,1-1-1,-2 1 1,1-1-1,0 1 1,-1-1-1,1 1 1,-1 0-1,0-1 0,0 1 1,0-1-1,-1 1 1,1 0-1,-1 0 1,0 0-1,0 0 0,0 0 1,0 0-1,0 1 1,-1-1-1,1 1 1,-1-1-1,-4-2 0,6 5-55,1 1 0,-1-1 0,1 0-1,-1 1 1,1-1 0,-1 1-1,0-1 1,1 1 0,0-1-1,-1 1 1,1-1 0,-1 1 0,1 0-1,0-1 1,-1 1 0,1 0-1,0-1 1,-1 1 0,1 0-1,0-1 1,0 1 0,0 0 0,0-1-1,0 1 1,0 0 0,0-1-1,0 1 1,0 1 0,-4 35-34,2-24 50,0 20-34,0 1-1,2 0 1,2-1 0,1 1 0,1-1-1,2 1 1,2-2 0,14 41 0,-21-67-38,2 0 0,-1 0-1,1 0 1,-1-1 0,2 1 0,-1-1 0,1 1 0,-1-1 0,1 0 0,1-1 0,-1 1 0,1-1 0,9 7-1,-10-9 33,0 0 1,0 0-1,0-1 0,0 0 0,0 1 0,1-2 0,-1 1 0,0 0 0,1-1 0,-1 0 0,1 0 0,-1 0 0,1 0 0,-1-1 0,0 0 0,1 0 0,-1 0 0,0-1 0,0 1 0,7-4 0,12-7 34,0-1-1,-2-1 1,1-1-1,22-22 1,-25 21 30,1 1 0,0 0 1,1 1-1,36-17 1,-55 30-36,0 0-1,0 0 1,0 0 0,0 1-1,0-1 1,0 0 0,0 1-1,0 0 1,0-1 0,0 1 0,1 0-1,-1 0 1,0 0 0,0 1-1,0-1 1,0 0 0,1 1 0,-1-1-1,0 1 1,0 0 0,0 0-1,3 2 1,-3-1 0,0 0 0,0 0 0,0 0-1,0 1 1,-1-1 0,1 1 0,-1-1 0,1 1 0,-1 0-1,0-1 1,0 1 0,0 0 0,0 0 0,0 4 0,0 8-1,0-1 1,0 0-1,-1 0 1,-1 0-1,-5 25 1,-7 116-2972,5-129-2720,-6 0-5862</inkml:trace>
</inkml:ink>
</file>

<file path=ppt/ink/ink1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30:40.378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283 287 9450,'14'-106'11469,"-10"66"-9382,-3-80 0,-1 119-2072,0 0 0,0 0 0,0 0 0,0 0 0,0 0 0,-1 0 0,1 1 0,0-1 0,-1 0-1,1 0 1,-1 0 0,1 0 0,-1 1 0,1-1 0,-1 0 0,1 1 0,-1-1 0,0 0 0,1 1 0,-1-1-1,0 1 1,0-1 0,1 1 0,-1-1 0,0 1 0,0-1 0,0 1 0,0 0 0,0 0 0,1-1 0,-1 1-1,0 0 1,0 0 0,0 0 0,0 0 0,0 0 0,0 0 0,0 0 0,0 0 0,0 1 0,0-1-1,1 0 1,-1 0 0,0 1 0,0-1 0,0 1 0,0-1 0,1 1 0,-1-1 0,-1 1 0,-49 29-230,45-25 244,-31 20-74,-36 32 0,61-46 29,1 0 1,0 0 0,0 1 0,1 0-1,0 1 1,-12 22 0,20-31 11,0 0 0,1-1 0,-1 1 0,1 0 1,0 0-1,0 0 0,0 0 0,0 0 0,1 0 0,0 0 1,0 0-1,0 1 0,0-1 0,0 0 0,1 0 0,0 0 0,0 0 1,2 6-1,0-5 2,0 0 1,0 0-1,0-1 1,1 1-1,0-1 1,-1 0-1,2 0 1,-1 0-1,0 0 1,1-1-1,9 6 1,11 4 13,0-2-1,1-1 1,0-1-1,40 8 1,-44-12 2,14 5-6,-1 1-1,57 26 1,-91-37-8,1 1 0,-1 0 0,1-1 0,-1 1 0,0 0 0,1-1 0,-1 1 1,0 0-1,0 0 0,0 0 0,0 0 0,0 0 0,0 1 0,0-1 0,0 0 0,0 0 0,0 1 1,0-1-1,-1 0 0,1 1 0,-1-1 0,1 1 0,-1-1 0,1 1 0,-1-1 0,0 1 0,0-1 1,0 1-1,0 1 0,0 0 0,-2 0 1,1 0-1,0 0 1,-1 0-1,1-1 0,-1 1 1,0 0-1,0-1 1,0 1-1,0-1 1,0 0-1,-1 1 1,-2 1-1,-9 7 2,0-1 1,-1-1-1,-31 16 0,19-13-50,0-1 0,-1-2-1,-1 0 1,1-2-1,-49 6 1,51-16-765,18-5-2966,11-5-6945</inkml:trace>
</inkml:ink>
</file>

<file path=ppt/ink/ink1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30:40.756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122 60 9602,'-3'-19'7413,"3"14"-6703,-1 1 0,0 0 1,-1-1-1,1 1 1,-1 0-1,0 0 1,-3-7-1,5 19-564,1 0 0,-2 0 0,1 0 0,-1 1 0,0-1 0,-2 7 0,2-9-36,-89 505 731,89-504-878,-6 53 288,7-57-296,0 0-1,0 1 0,0-1 1,0 1-1,1-1 0,-1 0 0,1 1 1,0-1-1,0 0 0,0 0 1,1 1-1,-1-1 0,1 0 1,2 3-1,9-1-2555,-3-8-4276</inkml:trace>
</inkml:ink>
</file>

<file path=ppt/ink/ink1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30:41.409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1 331 15091,'19'-14'4771,"15"-3"-1124,25-3-4156,1 1 0,1 4 0,0 2 0,103-8 0,-163 21 514,30 1-2864,-31-1 2807,1 0 1,0 0 0,0 0-1,-1 0 1,1 1 0,0-1-1,-1 0 1,1 0 0,0 1 0,-1-1-1,1 0 1,0 1 0,-1-1-1,1 1 1,-1-1 0,1 1 0,0-1-1,-1 1 1,1-1 0,-1 1-1,0-1 1,1 1 0,-1 0-1,1-1 1,-1 1 0,0 0 0,0-1-1,1 1 1,-1 0 0,0 0-1,0-1 1,0 2 1025,7-6 3687,9-9-3122,-9 2-1272,-3 5-133,0 0 1,1 1-1,0-1 1,-1 1 0,2 0-1,-1 0 1,0 0-1,10-5 1,-16 14-92,11 1 11,10 0 54,-9-5-36,0 1 0,0-2 0,1 1 0,-1-2-1,0 1 1,0-1 0,0-1 0,-1 0 0,1-1-1,-1 0 1,1 0 0,-1-1 0,-1-1 0,1 0-1,-1 0 1,0 0 0,0-2 0,12-11 0,-19 17-44,-1 1 1,1-1 0,-1 1-1,1-1 1,-1 1 0,0-1-1,0 0 1,0 0-1,0 1 1,0-1 0,0 0-1,0 0 1,-1 0 0,1 0-1,-1 0 1,1 0 0,-1 0-1,0-1 1,0 1 0,0 0-1,0 0 1,0 0 0,0 0-1,0 0 1,-1 0-1,1 0 1,-1 0 0,0 0-1,0 0 1,-1-3 0,-1 2-26,1 1 0,-1 0 1,0 0-1,0 1 0,0-1 1,0 1-1,0-1 0,0 1 1,0 0-1,0 0 0,0 0 1,-1 0-1,1 1 1,0 0-1,-1-1 0,1 1 1,0 0-1,-1 1 0,-2-1 1,-4 2-33,0-1 0,1 1 1,0 1-1,-1 0 0,1 0 1,0 1-1,1 0 0,-1 1 1,1-1-1,0 2 1,0-1-1,0 1 0,1 0 1,0 1-1,0 0 0,0 0 1,1 0-1,0 1 0,1 0 1,-1 0-1,2 0 1,-1 1-1,1 0 0,0 0 1,-3 12-1,4-10 21,0-1 1,0 1-1,1 0 1,0-1-1,1 1 1,0 0-1,1 0 0,0 0 1,1 0-1,0 0 1,1-1-1,0 1 1,0 0-1,1-1 0,1 1 1,0-1-1,0 0 1,1 0-1,0-1 0,1 1 1,0-1-1,10 11 1,-12-16-87,1-1 0,-1 1 0,1-1 0,0-1 0,0 1-1,0-1 1,0 1 0,1-1 0,-1-1 0,1 1 0,-1-1 0,1 0 0,-1 0 0,1-1 0,0 0 0,-1 0 0,1 0 0,-1 0 0,1-1 0,0 0 0,-1 0 0,1-1 0,-1 1 0,9-5 0,4-1-322,0 0 1,-1-2-1,0 0 1,0-1-1,29-23 1,-39 27 403,0 0 0,-1-1 1,1 0-1,-1 0 0,-1-1 0,1 0 1,-1 0-1,6-14 0,-9 19 199,-1 0 0,0-1 0,0 1-1,0 0 1,0 0 0,0-1 0,-1 1 0,1-1 0,-1 1-1,0 0 1,0-1 0,0 1 0,0-1 0,-1 1 0,0 0-1,1-1 1,-1 1 0,0 0 0,-1 0 0,1-1-1,-1 1 1,1 0 0,-1 0 0,0 1 0,0-1 0,-3-4-1,6 12-207,1 0 0,-1 1 0,0-1 0,-1 0 1,1 1-1,-1-1 0,0 0 0,0 0 0,-1 1 0,1-1 0,-3 7 0,1 5 34,-65 460 159,11-132-196,51-257-200,5-51-2650,0-21 16,3-40-11436,-3 6 7822</inkml:trace>
</inkml:ink>
</file>

<file path=ppt/ink/ink1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30:41.786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28 112 8258,'-5'-20'4695,"-5"-29"358,10 47-4851,0 0 0,0 1 0,0-1 0,0 0 0,0 0 0,0 1 0,0-1 0,1 0 0,-1 1-1,1-1 1,-1 0 0,1 1 0,0-1 0,-1 0 0,1 1 0,0-1 0,0 1 0,0 0 0,0-1-1,0 1 1,1 0 0,1-2 0,-1 2-184,0 0 0,0 1 0,0-1 0,1 1 0,-1-1 0,0 1 0,1 0 0,-1 0 0,0 0 0,1 0 0,-1 0 0,0 1 0,1-1 0,-1 1 0,0-1 0,3 2 0,38 15 63,-38-15-58,-1-1-15,-1 1 1,1-1-1,-1 1 1,0 0-1,1-1 1,-1 2-1,0-1 1,0 0-1,-1 0 1,1 1-1,0 0 1,-1 0-1,1-1 1,-1 1-1,0 1 1,0-1-1,0 0 1,-1 0-1,1 1 1,-1-1-1,0 1 1,0-1-1,0 1 0,1 4 1,-3-3 28,1-1 0,-1 0 1,1 1-1,-1-1 0,-1 0 1,1 0-1,-1 0 0,1 0 0,-1 0 1,0 0-1,-1 0 0,1 0 0,-1-1 1,1 1-1,-1-1 0,0 0 0,0 0 1,-1 0-1,1 0 0,-5 2 0,-2 4-92,-1 0 0,-1-1 0,1-1 0,-1 0 0,0-1 0,-1 0 0,0 0-1,-18 4 1,27-11-2772</inkml:trace>
</inkml:ink>
</file>

<file path=ppt/ink/ink1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30:42.225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18 45 13939,'-6'-42'10576,"6"42"-10551,0 0 0,0 0-1,0 0 1,0 0-1,0 0 1,0 0-1,0 0 1,0 0 0,0 1-1,0-1 1,-1 0-1,1 0 1,0 0-1,0 0 1,0 0-1,0 0 1,0 0 0,0 0-1,0 0 1,0 0-1,-1 0 1,1 0-1,0 0 1,0 0 0,0 0-1,0 0 1,0 0-1,0 0 1,0 0-1,-1 0 1,1 0 0,0 0-1,0 0 1,0 0-1,0 0 1,0 0-1,0 0 1,0-1-1,0 1 1,-1 0 0,1 0-1,0 0 1,0 0-1,0 0 1,0 0-1,0 0 1,0 0 0,0 0-1,0-1 1,0 1-1,0 0 1,0 0-1,0 0 1,0 0 0,0 0-1,0 0 1,0 0-1,0 0 1,0-1-1,0 1 1,0 0-1,0 0 1,0 0 0,0 0-1,0 0 1,0 0-1,0 0 1,0-1-1,0 1 1,-3 23 324,1-4-313,1-5-29,0 0 0,1 0 0,0 0-1,1 0 1,4 23 0,-4-35 0,0 1 1,-1-1-1,1 0 0,0 0 1,0 1-1,1-1 1,-1 0-1,0 0 0,1 0 1,-1 0-1,1-1 1,-1 1-1,1 0 0,0-1 1,0 1-1,0-1 1,0 1-1,0-1 0,0 0 1,0 0-1,0 0 0,1 0 1,-1 0-1,0-1 1,1 1-1,-1-1 0,0 1 1,1-1-1,-1 0 1,1 0-1,-1 0 0,0 0 1,1-1-1,-1 1 0,1 0 1,-1-1-1,0 0 1,1 1-1,3-3 0,3-1 45,0 0-1,-1 0 0,1-1 1,-1 0-1,0 0 0,0-1 1,-1 0-1,1-1 0,-1 1 1,-1-1-1,1-1 0,-1 1 1,-1-1-1,1 0 0,-1-1 0,-1 1 1,1-1-1,-2 0 0,1 0 1,2-12-1,-18 61-294,1 1 0,2 0 0,2 0 1,2 1-1,1 0 0,2 0 0,2 0 0,2 0 0,10 55 0,-3-67-2040,-5-21-1022</inkml:trace>
</inkml:ink>
</file>

<file path=ppt/ink/ink1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30:42.552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203 868 20636,'-60'7'746,"26"-4"297,1 2-1,-43 12 0,77-14-302,12 1-583,18 2-148,3-3 90,1-1 1,0-2 0,51-6-1,103-25 143,-122 19-178,410-76 199,660-104-393,-1071 183 74,133 0-1,-197 9 48,0 0 1,0 0-1,0 0 0,0 0 1,0 1-1,0-1 1,0 1-1,0-1 0,0 1 1,0 0-1,-1 0 0,1 0 1,0 0-1,1 1 1,-2-1 0,-1-1 1,1 1 0,-1-1 0,0 1 0,1-1 0,-1 1 0,0-1 0,1 1 0,-1 0-1,0-1 1,0 1 0,1-1 0,-1 1 0,0 0 0,0-1 0,0 1 0,0 0 0,0-1-1,0 1 1,0 0 0,0-1 0,0 1 0,-1 0 0,1-1 0,0 1 0,0 0 0,-1 0-1,0 1-102,0 0 0,0-1 0,-1 1 0,1 0 0,-1-1 0,1 1-1,-1-1 1,0 1 0,0-1 0,1 0 0,-1 0 0,0 0-1,0 0 1,0 0 0,0 0 0,0-1 0,0 1 0,-1 0 0,1-1-1,0 0 1,0 1 0,-4-1 0,-11-2-2752,6-1-2380</inkml:trace>
  <inkml:trace contextRef="#ctx0" brushRef="#br0" timeOffset="1">3423 36 20076,'-13'-3'1801,"1"-4"-393,-3 3-240,5-1-376,2 2-239,5 1-145,3 0-152,3 1-136,-1-1-208,6 1-104,-2-3-192,7 3-385,0 1-655,2 1-1200,-4 6-2610</inkml:trace>
</inkml:ink>
</file>

<file path=ppt/ink/ink1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30:42.914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0 19 16988,'5'4'8606,"-5"-4"-8538,0 1 0,0-1-1,0 0 1,1 1 0,-1-1-1,0 0 1,0 1 0,1-1-1,-1 0 1,0 1 0,1-1-1,-1 0 1,1 0 0,-1 1 0,0-1-1,1 0 1,-1 0 0,0 0-1,1 0 1,-1 1 0,1-1-1,-1 0 1,1 0 0,-1 0-1,1 0 1,-1 0 0,0 0-1,1 0 1,-1 0 0,1 0 0,-1 0-1,1-1 1,-1 1 0,0 0-1,1 0 1,-1 0 0,1 0-1,0-1 1,50-20-315,-40 15-4217</inkml:trace>
</inkml:ink>
</file>

<file path=ppt/ink/ink1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30:43.251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28 249 14963,'11'-39'4503,"-8"30"-3613,0 1 0,-1 0 0,0 0 1,-1-1-1,1-9 0,-21 317 235,5-18-2144,15-337-4590,1-68 5450,-5 36 873,0-99 2110,5 162-2450,0 0 0,1 0 0,2 1 0,1 0 0,11-33 0,-14 51-355,0 0 1,0 0 0,1 0-1,0 0 1,0 1 0,0 0-1,1 0 1,0 0 0,0 0-1,0 1 1,0-1 0,1 1-1,0 1 1,0-1 0,0 1-1,0 0 1,0 0 0,9-2-1,-11 4-30,1-1 0,-1 1-1,0 1 1,1-1 0,-1 1-1,1-1 1,-1 1-1,1 1 1,-1-1 0,0 1-1,1-1 1,-1 1 0,1 0-1,-1 1 1,0-1-1,0 1 1,0 0 0,0 0-1,0 0 1,0 0 0,-1 1-1,1 0 1,-1-1 0,1 1-1,-1 1 1,0-1-1,0 0 1,4 8 0,-5-6 7,1-1 0,-2 1 0,1 0 0,0 0 0,-1 0 0,0 0 1,0 0-1,-1 0 0,1 0 0,-1 0 0,0 0 0,-1 0 0,1 0 0,-1 1 1,0-1-1,0 0 0,0-1 0,-1 1 0,0 0 0,0 0 0,0-1 0,-4 6 1,-2 6-32,-2-1 1,0 0 0,-1 0-1,-1-1 1,-13 13 0,-47 33-480,5-4-3306,29-13-6815,25-24 936</inkml:trace>
</inkml:ink>
</file>

<file path=ppt/ink/ink1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30:43.970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60 208 18428,'-55'9'4222,"50"-7"-2467,36-5-1321,4-3-300,1-1 1,-1-1 0,34-14-1,-55 17-68,0-1 0,0 0 0,-1-1 0,0-1 0,0 0-1,-1 0 1,0-1 0,0-1 0,-1 0 0,11-12 0,-21 21-45,0-1 0,1 1 0,-1 0 1,0-1-1,0 1 0,0-1 0,0 0 1,0 1-1,-1-1 0,1 0 0,0 1 1,-1-1-1,1 0 0,-1 0 0,1 1 1,-1-1-1,0 0 0,0 0 0,0 0 1,0 1-1,-1-5 0,0 5-12,1 0 0,-1 0 0,0 0 0,0 0-1,0-1 1,-1 1 0,1 1 0,0-1 0,0 0 0,0 0 0,-1 0-1,1 1 1,0-1 0,-1 0 0,1 1 0,-1 0 0,1-1 0,0 1 0,-1 0-1,-2-1 1,-5 0-21,0 1-1,0 0 0,0 0 1,0 1-1,1 0 0,-1 1 0,-15 4 1,11-1-6,-1 0 0,1 1 1,0 1-1,1 0 0,0 1 1,0 0-1,0 1 0,1 1 1,1-1-1,-13 15 0,20-20 16,0 0 1,0-1-1,1 1 0,-1 0 0,1 0 0,0 0 0,0 0 0,1 1 1,-1-1-1,1 1 0,0-1 0,0 1 0,1-1 0,-1 1 0,1-1 1,0 1-1,0 0 0,0-1 0,1 1 0,0-1 0,0 1 0,0-1 0,0 1 1,1-1-1,-1 0 0,1 0 0,0 0 0,0 0 0,1 0 0,0 0 1,-1 0-1,1-1 0,0 1 0,0-1 0,7 6 0,-2-4 14,-1 1 0,1-1-1,0 0 1,0-1 0,1 0 0,-1 0-1,1-1 1,0 0 0,0-1-1,0 0 1,0 0 0,0-1 0,0 0-1,0 0 1,1-1 0,-1 0-1,0-1 1,17-3 0,11-3 45,0-2 1,-1-1-1,44-19 0,-59 22-16,1-1-1,-1-2 1,0 0-1,-1-1 1,0-1-1,-1 0 1,22-20-1,-27 14 266,-26 21-222,-26 26-347,35-26 250,1 0-1,0 0 1,0 0 0,0 0-1,0 0 1,1 0 0,-1 0-1,1 0 1,0 1 0,0-1-1,0 0 1,0 1 0,1-1-1,-1 1 1,1-1 0,0 1-1,0-1 1,0 1 0,0-1-1,1 1 1,0-1-1,-1 1 1,3 5 0,-2-7 16,1 0 0,-1 0 0,0 0 0,0 0 0,1 0 0,0-1 0,-1 1 0,1 0 0,0-1 0,-1 1 0,1-1 0,0 0 0,0 0 0,0 0 0,0 0 0,1 0 0,-1 0 0,0 0 0,0-1 1,1 1-1,-1-1 0,0 1 0,0-1 0,1 0 0,-1 0 0,0 0 0,1 0 0,-1 0 0,0-1 0,1 1 0,-1-1 0,0 0 0,0 1 0,1-1 0,-1 0 0,2-2 0,9-2 60,0-2-1,0 0 1,0 0 0,20-18-1,-29 22-45,0 0-1,0 0 1,0-1 0,-1 1-1,1-1 1,-1 0 0,0 0-1,0 0 1,0-1-1,-1 1 1,0-1 0,0 1-1,0-1 1,0 0-1,-1 0 1,1 0 0,0-6-1,-2 9-11,-1-1 0,1 1 0,0 0 0,0-1 0,-1 1 0,0 0 0,1 0 0,-1-1 0,0 1 0,0 0 0,0 0 0,0 0 0,0 0 0,-1 0 0,1 0 0,-1 0 0,1 1 0,-1-1 0,0 0 0,1 1 0,-1 0 0,0-1 0,0 1 0,-4-2 0,1 1-26,1 0 0,-1 1 0,1-1 0,-1 1 0,0 0 1,0 1-1,0-1 0,0 1 0,0 0 0,1 0 1,-9 1-1,9 0-5,0-1 1,1 1-1,-1 0 1,0 0 0,1 1-1,-1-1 1,0 1-1,1-1 1,0 1-1,-1 0 1,1 0-1,0 1 1,-5 4 0,7-5 18,0-1 1,0 0 0,0 1-1,0-1 1,0 1 0,1 0 0,-1-1-1,1 1 1,-1 0 0,1-1 0,-1 1-1,1 0 1,0 0 0,0-1-1,0 1 1,0 0 0,0 0 0,0-1-1,0 1 1,1 0 0,-1-1 0,1 1-1,-1 0 1,1-1 0,0 1-1,0 0 1,-1-1 0,1 1 0,0-1-1,2 3 1,-1-2 0,1 0 1,-1 1-1,0-1 0,1 0 1,-1 0-1,1 0 0,0-1 0,0 1 1,-1-1-1,1 1 0,0-1 1,0 0-1,0 0 0,1 0 0,-1-1 1,0 1-1,0-1 0,0 0 1,1 1-1,-1-1 0,0-1 0,6 0 1,8-1 19,0-2 1,0 0-1,17-6 0,-19 5-29,2-1 33,19-4 29,53-25 0,-80 31-15,0-1 0,0 1 0,0-2 1,-1 0-1,0 0 0,0 0 0,0-1 1,-1 0-1,0 0 0,11-17 1,-17 23-15,0 0 1,-1 0-1,1 0 1,0 0 0,-1 0-1,1 0 1,-1 0 0,0 0-1,1 0 1,-1 0 0,0-1-1,0 1 1,0 0-1,0 0 1,0 0 0,0 0-1,0-1 1,0 1 0,0 0-1,0 0 1,-1 0 0,1 0-1,0-1 1,-1 1-1,1 0 1,-1 0 0,0 0-1,1 0 1,-1 0 0,0 0-1,1 0 1,-1 1 0,0-1-1,0 0 1,0 0-1,0 1 1,0-1 0,0 0-1,0 1 1,-1-2 0,-11 36-393,5 21 338,-4 102 0,2-3-18,-3-69-96,-9 93 402,21-161-545,1-1 0,1 1 0,0 0 0,1-1 0,1 1 0,1-1 0,0 0-1,7 19 1,0-16-2191,-2-8-4051</inkml:trace>
</inkml:ink>
</file>

<file path=ppt/ink/ink1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30:44.624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6 780 17300,'-3'-36'3416,"2"30"-2926,1 0 0,-1 0 0,1 0 0,0 1 0,0-1 1,2-10-1,-1 13-444,0 1 0,0 0 1,0-1-1,1 1 1,-1 0-1,0 0 0,1 0 1,-1 0-1,1 0 1,0 0-1,0 0 0,0 1 1,0-1-1,0 1 1,0-1-1,0 1 0,0 0 1,1 0-1,3-2 1,6-1-46,0 1 0,0 1 0,0 0 1,0 0-1,0 1 0,1 1 0,-1 0 0,0 0 1,0 1-1,0 1 0,0 0 0,19 6 0,-25-6 0,0 0-1,-1 0 1,1 1-1,-1 0 0,0 0 1,1 0-1,-1 0 1,-1 1-1,1 0 0,0 0 1,-1 0-1,5 6 0,-7-7 5,0 1 0,0-1 0,-1 1-1,1-1 1,-1 1 0,1 0 0,-1 0-1,0 0 1,-1 0 0,1-1-1,-1 1 1,1 0 0,-1 0 0,-1 0-1,1 0 1,0 0 0,-1 0 0,0 0-1,0 0 1,-1 4 0,-1-2 32,0 1 1,0-1 0,-1 0-1,1 0 1,-1 0-1,-1-1 1,1 1 0,-1-1-1,0 0 1,0 0-1,0-1 1,-1 0 0,0 0-1,-7 4 1,1-1 88,-1 0 1,0-1-1,-1 0 1,1-1-1,-27 6 1,40-11-102,-1 0 0,1 0 0,-1 1 1,1-1-1,-1 0 0,1 0 0,-1 0 0,1 0 1,-1 0-1,1 0 0,-1 0 0,1 0 0,-1 0 1,1 0-1,-1 0 0,1 0 0,0 0 1,-1 0-1,1-1 0,-1 1 0,1 0 0,-1 0 1,1-1-1,-1 1 0,1 0 0,0 0 0,-1-1 1,1 1-1,0 0 0,-1-1 0,1 1 1,0-1-1,-1 1 0,1 0 0,0-1 0,0 1 1,-1-1-1,1 1 0,0-1 0,0 0 0,5-24 246,20-21-344,10 3 42,57-57 0,-22 27 39,-68 71-8,47-51 43,-2-3 1,56-85-1,-91 121-8,-1 1 1,-1-2 0,-1 0-1,0 0 1,-2 0-1,0-1 1,-2 0-1,0 0 1,-2-1 0,0 1-1,-2-1 1,-1-24-1,0 43-12,0-1 0,-1 1-1,0-1 1,0 1-1,0 0 1,-1-1-1,1 1 1,-1 0 0,-4-6-1,6 9-20,-1 1-1,1-1 1,-1 0-1,1 1 1,-1-1-1,1 1 1,-1-1-1,0 1 1,1-1-1,-1 1 1,0-1-1,1 1 1,-1-1-1,0 1 1,0 0-1,1 0 1,-1-1-1,0 1 1,0 0-1,0 0 1,1 0-1,-2 0 1,0 0-14,1 1 1,-1-1-1,1 1 1,0-1-1,-1 1 1,1 0-1,0 0 1,-1 0-1,1-1 1,0 1-1,0 0 1,0 1-1,0-1 1,0 0-1,0 0 1,0 0-1,0 2 1,-9 12-5,1 1 0,0 0 0,2 1 0,0 0 0,0 0 0,2 0 1,-7 35-1,7-16-10,1 1 0,2 72 1,3-74 21,2 0 0,2 0 0,1-1 0,16 54 0,-18-75 2,1-1-1,0 1 0,1-1 1,0 0-1,1 0 1,0 0-1,1-1 0,1 0 1,0-1-1,0 0 0,0 0 1,2-1-1,-1 0 1,21 12-1,-24-18 4,1 0-1,-1 0 1,1-1 0,0 0-1,0 0 1,0-1-1,0 0 1,0-1 0,1 1-1,-1-2 1,0 1 0,0-1-1,0 0 1,0-1 0,0 0-1,0 0 1,-1-1 0,1 0-1,0 0 1,-1 0-1,0-1 1,10-8 0,-4 4 30,0 0 0,-1-1 0,-1-1 1,1 0-1,-2 0 0,1-1 0,-1-1 1,-1 0-1,0 0 0,-1-1 0,9-17 0,-16 29-31,-1 0 0,1 0-1,-1 1 1,1-1-1,-1 0 1,0 0-1,1 0 1,-1 0 0,0 0-1,0 0 1,1 0-1,-1 0 1,0 0-1,0 1 1,0-1 0,0 0-1,0 0 1,0 0-1,-1 0 1,1 0-1,0 0 1,0 0-1,-1 0 1,1 0 0,0 0-1,-1 1 1,1-1-1,-1 0 1,1 0-1,-1 0 1,1 1 0,-1-1-1,0 0 1,-1 0-1,1 0-14,0 1-1,-1 0 0,1 0 0,0 0 1,0 0-1,-1 0 0,1 0 0,0 1 1,0-1-1,-1 0 0,1 1 0,0-1 1,0 0-1,0 1 0,0 0 0,0-1 1,-1 1-1,1 0 0,0-1 0,1 1 1,-1 0-1,0 0 0,0 0 1,0 0-1,0 0 0,0 1 0,-4 4-5,1 0-1,1-1 1,-1 1-1,1 1 0,0-1 1,1 1-1,-1-1 1,1 1-1,1-1 0,-1 1 1,1 0-1,0 0 1,1 0-1,-1 0 1,2 13-1,0-16 26,-1-1 0,1 0 1,0 0-1,0 1 0,0-1 0,0 0 1,0 0-1,1 0 0,0 0 0,-1 0 0,1-1 1,0 1-1,0 0 0,0-1 0,1 0 1,-1 1-1,1-1 0,-1 0 0,1 0 1,0 0-1,0-1 0,0 1 0,0-1 0,0 1 1,0-1-1,0 0 0,0 0 0,0-1 1,1 1-1,-1 0 0,0-1 0,0 0 1,1 0-1,5-1 0,16-2 25,0-1 1,-1-1-1,0-2 0,0 0 1,-1-2-1,0 0 0,42-25 1,-63 34-225,0-1-1,0 0 1,0-1 0,0 1 0,-1 0 0,1 0 0,0-1 0,-1 1 0,1-1-1,-1 1 1,1-1 0,-1 0 0,0 0 0,0 0 0,0 0 0,2-2 0,-3 3 73,0 1 1,0 0-1,0-1 0,-1 1 1,1-1-1,0 1 1,0 0-1,0-1 1,0 1-1,0-1 1,-1 1-1,1 0 1,0-1-1,0 1 1,0 0-1,-1-1 1,1 1-1,0 0 1,-1-1-1,1 1 0,0 0 1,-1 0-1,1 0 1,0-1-1,-1 1 1,1 0-1,0 0 1,-1 0-1,0-1 1,-25-1-4405,-1 3-7609</inkml:trace>
</inkml:ink>
</file>

<file path=ppt/ink/ink1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30:49.509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110 104 5953,'-3'-5'853,"0"0"-1,0 0 1,0 0 0,1-1-1,-1 0 1,2 1-1,-1-1 1,0 0-1,1 0 1,0 0 0,1 0-1,-1 0 1,1 0-1,0 0 1,1 0-1,0-7 1,6 21-438,-2 11-501,-3 14 221,-1 0 1,-1 0-1,-2-1 0,-1 1 0,-2 0 0,-1-1 0,-12 37 0,-30 130 273,43-167-347,1 1 0,1-1-1,2 0 1,5 44 0,-5-65-1402,-5-20-6694,3-2 51</inkml:trace>
</inkml:ink>
</file>

<file path=ppt/ink/ink1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30:49.879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22 171 7770,'-4'-6'1250,"1"0"1,0 0 0,1 0-1,0-1 1,0 0 0,0 1 0,0-1-1,0-10 1,3 12-1047,-1 0 1,1 0-1,0 0 1,0 1-1,1-1 0,-1 0 1,1 0-1,0 1 1,1-1-1,-1 1 0,1-1 1,4-5-1,-5 8-196,-1-1 0,1 0 0,1 1 0,-1-1-1,0 1 1,0 0 0,1 0 0,0 0 0,-1 0 0,1 0 0,0 0-1,0 1 1,0-1 0,0 1 0,0 0 0,0 0 0,0 0-1,0 1 1,0-1 0,1 1 0,-1-1 0,0 1 0,0 0-1,4 0 1,-4 1-13,0 0 0,0 0 0,0 0 0,-1 0-1,1 0 1,0 1 0,-1-1 0,1 1 0,-1 0-1,1-1 1,-1 1 0,0 0 0,0 0 0,0 1 0,0-1-1,0 0 1,-1 1 0,1-1 0,-1 1 0,1 0-1,-1-1 1,0 1 0,0 0 0,0 0 0,0 0-1,0 5 1,0-2 15,0-1 0,-1 0-1,0 1 1,0-1-1,0 1 1,0-1 0,-1 1-1,0-1 1,0 0 0,-1 1-1,1-1 1,-1 0-1,0 0 1,-4 5 0,-2 4-74,-2 0 0,0 0 0,-14 14 1,22-25 19,-14 9-3809,7-6-3433</inkml:trace>
</inkml:ink>
</file>

<file path=ppt/ink/ink1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30:50.850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0 313 6049,'8'1'9329,"21"-4"-6988,40-10-1848,-50 6-199,0 1 1,0-2-1,0-1 1,-1 0 0,0-1-1,-1-1 1,0-1-1,-1 0 1,-1-1-1,1-1 1,-2 0-1,15-20 1,-26 31-204,-1 0 0,0-1 1,0 0-1,0 1 0,0-1 0,-1 0 1,1 0-1,-1 0 0,0 0 0,0 0 1,-1 0-1,1 0 0,-1 0 1,0 0-1,0 0 0,0-1 0,-1 1 1,1 0-1,-2-6 0,1 9-59,0-1 0,0 0 0,1 1 0,-1-1-1,0 1 1,0-1 0,0 1 0,-1 0 0,1-1 0,0 1-1,0 0 1,-1 0 0,1 0 0,-1 0 0,1 0 0,-1 0-1,1 0 1,-3 0 0,1 0-39,0 0 1,0 1-1,0-1 0,0 1 1,0 0-1,0 0 0,0 0 0,0 0 1,-1 1-1,1-1 0,0 1 1,0 0-1,-4 1 0,-1 1-19,-1 1 0,1-1 0,0 1 1,0 0-1,0 1 0,1 0 0,0 0 0,0 1 0,0 0 0,1 0 0,-1 0 0,1 1 0,1 0 0,0 0 0,-6 9 1,9-11 13,0 0 0,0 0 0,0 1 0,1-1 0,-1 0 0,1 1 0,1-1 0,-1 1 0,1-1 0,0 1 0,0-1 0,0 1 0,1-1 0,0 0 0,0 1 0,0-1 0,1 0 0,0 1 0,0-1 0,0 0 0,1 0 1,-1-1-1,1 1 0,0 0 0,6 6 0,-4-5 29,0 0 0,1 0 0,-1-1 0,1 1 0,0-1 0,0-1 0,1 1 0,0-1 0,-1 0 0,1 0 0,1-1 0,-1 0 0,0 0 0,1-1 1,-1 0-1,1 0 0,0-1 0,0 0 0,0 0 0,8-1 0,-2-1 45,-1-1 0,1 0 0,-1-1 0,0 0 0,0-1 0,0-1 0,0 0 0,-1-1 0,1 0 0,20-14 0,10-9 82,49-44 0,-81 65-60,-1-2-1,0 0 1,-1 0 0,0-1 0,-1 0 0,0 0-1,-1-1 1,0 0 0,0 0 0,4-14 0,-11 26-71,0-1 0,0 1 0,1 0 0,-1-1 0,0 1 0,0 0 0,0-1 0,0 1 0,0 0 0,0-1 0,0 1 1,1-1-1,-1 1 0,0 0 0,0-1 0,-1 1 0,1-1 0,0 1 0,0 0 0,0-1 0,0 1 0,0 0 0,0-1 1,0 1-1,-1 0 0,1-1 0,0 1 0,0 0 0,0-1 0,-1 1 0,1 0 0,0-1 0,-1 1 0,1 0 0,0 0 1,0-1-1,-1 1 0,1 0 0,-18 3-16,-14 14-259,14-4 176,12-9 73,0 0 0,0 0 0,0 0 1,1 0-1,0 1 0,0 0 0,0 0 0,0 1 0,1-1 0,0 1 0,0 0 0,1 0 0,-4 7 0,7-11 7,0-1 0,0 1-1,0 0 1,0-1 0,0 1-1,0-1 1,1 1 0,-1-1-1,0 1 1,1 0 0,0-1 0,-1 0-1,1 1 1,0-1 0,-1 1-1,1-1 1,0 0 0,0 1-1,0-1 1,0 0 0,0 0 0,1 0-1,-1 0 1,0 0 0,1 0-1,-1 0 1,0 0 0,1-1-1,-1 1 1,1 0 0,1 0 0,58 15 83,-34-10-85,-24-5 0,-1 0-1,0 0 1,1 1 0,-1-1-1,0 1 1,1-1 0,-1 1-1,0 0 1,0 0-1,0 0 1,-1 0 0,1 1-1,-1-1 1,1 0 0,-1 1-1,1-1 1,-1 1-1,0-1 1,0 1 0,0 2-1,0-1 9,0-1 0,1 0 0,-1 0 0,1 0 0,-1 0 0,1 0 0,0 0 0,0 0 0,1-1 0,4 5 0,-6-6 4,0 0-1,1-1 1,-1 0 0,1 1-1,-1-1 1,0 0-1,1 1 1,-1-1 0,1 0-1,-1 0 1,1 0 0,-1-1-1,1 1 1,-1 0-1,0 0 1,1-1 0,-1 1-1,1-1 1,1-1 0,30-14 26,-26 12-37,0 0 7,110-67 5,-104 62 32,0 0 0,-1-1 0,0-1 0,-1 0 0,0 0 0,15-22 0,-25 31-7,1 0 0,-1-1 0,0 1 0,0 0 0,0 0 0,0-1 0,0 1 0,0-1 0,-1 1 0,1-1 0,-1 1 0,1-1 0,-1 1 0,0-1 0,0 1 0,0-1 0,-1-3 0,85 54-1326,-77-43 1241,0 1-1,0 0 0,-1 0 1,1 1-1,-2-1 1,1 1-1,-1 1 1,6 9-1,-10-15 45,0 0 0,0 1-1,0-1 1,0 1 0,0-1-1,0 1 1,-1-1 0,0 1-1,1-1 1,-1 1 0,0-1 0,0 1-1,0 0 1,0-1 0,-1 1-1,1-1 1,-1 1 0,0-1-1,1 1 1,-1-1 0,0 1 0,-1-1-1,1 0 1,0 0 0,-1 1-1,1-1 1,-1 0 0,1 0-1,-1 0 1,0-1 0,-4 4 0,0 0 57,-1 0 0,0 0 1,0-1-1,0 0 1,0 0-1,-1-1 1,0 0-1,1 0 1,-1-1-1,0 0 1,-13 2-1,102-27-315,-53 17 230,0-1 1,0-1 0,0-2 0,-1 0-1,42-24 1,-57 28 108,0-1 0,-1 0 0,-1-1 0,1-1 0,-1 1 0,0-1 1,-1-1-1,0 0 0,-1 0 0,0-1 0,0 0 0,-1-1 0,-1 1 0,9-21 0,-14 10 431,-3 11-144,-3 11-96,4 4-325,-1 0 0,1 0 0,0-1 1,1 1-1,-1 0 0,1 0 0,-1 0 0,1 0 0,0 0 0,1 0 0,0 4 1,-1 0 12,5 51 28,18 87 0,3 30 51,-19-73-36,17 181-456,-21-274-2391,1-14-373,3-24-3818,-4 14 2543,6-9-3093</inkml:trace>
</inkml:ink>
</file>

<file path=ppt/ink/ink11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30:51.320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95 461 4873,'-25'-77'9328,"-34"-94"-1263,57 165-7914,0 0-1,0 0 0,1-1 1,0 1-1,0-1 1,0 1-1,1-1 1,0 0-1,0 1 0,1-1 1,-1 1-1,2-1 1,-1 1-1,1-1 1,0 1-1,0 0 0,6-12 1,-4 12-162,-1 0 0,2 0-1,-1 0 1,1 1 0,-1-1 0,1 1 0,1 0 0,-1 1-1,1-1 1,0 1 0,0 0 0,0 1 0,1-1 0,-1 1 0,1 1-1,-1-1 1,1 1 0,0 0 0,0 1 0,0-1 0,1 1 0,-1 1-1,0-1 1,0 1 0,9 2 0,-8-1-12,-1 0 1,0 0-1,-1 1 1,1 0-1,0 1 0,0-1 1,-1 2-1,0-1 1,1 0-1,-1 1 0,0 0 1,-1 1-1,1-1 1,5 7-1,-8-8 8,-1 0 0,0 0 1,0 0-1,0 0 0,0 0 0,0 1 1,-1-1-1,1 0 0,-1 1 0,0-1 1,0 1-1,0 0 0,-1-1 0,1 1 1,-1 0-1,0-1 0,0 1 0,0 0 1,-1-1-1,1 1 0,-1 0 0,0-1 1,0 1-1,0-1 0,0 1 0,-1-1 1,1 1-1,-1-1 0,-2 3 0,-2 3-176,0 0 1,-1-1-1,0 0 0,0 0 0,-14 11 0,-1-3-3446,0-1-4650</inkml:trace>
</inkml:ink>
</file>

<file path=ppt/ink/ink11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30:51.884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1 472 10010,'0'0'2946,"8"0"1986,13-2-3584,8-3-937,-1-2 1,0-1-1,-1-1 0,0-1 0,0-1 1,-1-2-1,0 0 0,-2-2 0,1-1 1,34-29-1,-58 44-360,0 0 0,0 1 0,0-1 0,0 0 1,0 0-1,0 0 0,-1 0 0,1-1 0,0 1 0,-1 0 1,1 0-1,0 0 0,-1-1 0,1 1 0,-1 0 0,0 0 1,1-3-1,-1 3-30,0 0 1,-1 1-1,1-1 1,0 1-1,0-1 1,-1 0-1,1 1 1,0-1-1,-1 1 1,1-1-1,-1 1 1,1-1-1,-1 1 1,1-1-1,-1 1 1,1-1-1,-1 1 1,1 0-1,-1-1 1,0 1-1,1 0 1,-1 0-1,1-1 1,-2 1-1,-2-1-27,0 0 1,0 1-1,0-1 1,0 1-1,0 0 0,0 0 1,-1 0-1,1 1 0,0-1 1,-4 2-1,3 0-18,0 0 0,0 0 0,0 1 0,1-1 0,-1 1-1,1 0 1,0 0 0,-1 1 0,1-1 0,1 1 0,-1 0 0,1 0 0,-1 0 0,1 1 0,0-1 0,1 1-1,-3 5 1,4-8 22,0 1 0,0-1 0,0 1 0,0-1-1,1 1 1,-1 0 0,1-1 0,0 1 0,0-1-1,0 1 1,0 0 0,0-1 0,0 1 0,1 0-1,-1-1 1,1 1 0,0-1 0,0 1 0,0-1 0,0 1-1,0-1 1,1 0 0,-1 1 0,1-1 0,-1 0-1,1 0 1,0 0 0,0 0 0,0 0 0,0-1-1,0 1 1,0 0 0,0-1 0,1 0 0,-1 1-1,4 0 1,-1 0 35,1 0 0,1 0 0,-1-1 0,0 0-1,0 0 1,0-1 0,1 1 0,-1-1 0,0-1 0,1 1-1,-1-1 1,0 0 0,8-2 0,84-30 200,-76 25-190,29-13 35,-32 12-40,1 1 1,0 1-1,38-9 0,-63 18-28,1 0 0,-1 1 0,1-1 0,0 1-1,0 0 1,0 0 0,0 0 0,0 0 0,1 1 0,-5 5 0,7-8-17,-1 1 0,1-1 0,0 0 0,0 1 1,0-1-1,0 1 0,0-1 0,0 1 1,1 0-1,-1-1 0,0 1 0,1 0 0,-1-1 1,1 1-1,0 0 0,-1 0 0,1 0 1,0-1-1,0 1 0,0 0 0,0 0 0,1 0 1,-1-1-1,0 1 0,1 0 0,-1 0 1,1-1-1,0 1 0,-1 0 0,1-1 0,0 1 1,0-1-1,0 1 0,0-1 0,0 1 1,1-1-1,-1 0 0,0 0 0,3 2 0,-1-1 9,0 0 0,1-1-1,-1 1 1,1-1-1,0 0 1,-1 0-1,1 0 1,0-1-1,-1 1 1,1-1-1,0 0 1,0 0 0,0 0-1,-1-1 1,1 1-1,4-2 1,59-18-36,-66 20 33,13-5 37,0-1 0,0 0 0,0-1 0,0-1 0,-1 0-1,0-1 1,-1 0 0,0-1 0,-1 0 0,0-1-1,0 0 1,-1-1 0,-1 0 0,0-1 0,0 0 0,-1 0-1,-1-1 1,0 0 0,-1 0 0,-1 0 0,0-1 0,-1 0-1,-1 0 1,0 0 0,-1 0 0,0-1 0,-1 1-1,-2-20 1,1 18 81,0 13-80,0 0 0,0-1 0,0 1 0,0 0 0,-1-1 0,0 1 0,0 0 0,0-1 0,-3-6 0,-2 68-1128,5 244 1061,0-298 27,1-1 1,1 1-1,-1 0 1,0 0 0,1-1-1,-1 1 1,1-1 0,0 1-1,-1 0 1,1-1-1,1 1 1,-1-1 0,0 0-1,1 1 1,-1-1 0,1 0-1,-1 0 1,1 0-1,0 0 1,0 0 0,0 0-1,4 2 1,-3-3-5,1 0 1,-1 0 0,0 0-1,0-1 1,1 0-1,-1 1 1,0-1-1,1 0 1,-1 0-1,0-1 1,0 1 0,1-1-1,-1 0 1,0 0-1,6-2 1,4-3 7,0 0 1,0-1-1,-1 0 1,0-1 0,0-1-1,-1 0 1,16-15-1,-17 12 175,2 2-719,-5 31 13,-6-18 530,0 0 0,1 0 0,-1 0-1,1-1 1,0 1 0,0 0 0,0-1 0,0 1 0,0-1 0,0 0 0,1 0 0,-1 0 0,1 0 0,-1 0 0,1 0 0,0-1 0,0 1 0,0-1 0,0 0 0,0 0 0,0 0 0,4 1 0,7 1-102,0 0-1,1 0 1,20 0 0,-5-2-1461,0-1-1,46-8 1,11-10-9083,-55 9 1601</inkml:trace>
</inkml:ink>
</file>

<file path=ppt/ink/ink11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30:52.226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462 99 15179,'0'-32'7052,"10"-5"-3799,-10 36-3242,1-1 0,-1 0 0,1 1-1,0-1 1,-1 1 0,1-1-1,0 1 1,0 0 0,0-1-1,0 1 1,0 0 0,0 0-1,1-1 1,-1 1 0,0 0 0,0 0-1,1 0 1,-1 1 0,1-1-1,-1 0 1,1 0 0,-1 1-1,1-1 1,-1 1 0,1-1-1,0 1 1,-1 0 0,1 0 0,-1 0-1,1 0 1,0 0 0,-1 0-1,1 0 1,0 0 0,-1 0-1,1 1 1,0-1 0,-1 1-1,1-1 1,1 2 0,8 12-4563</inkml:trace>
  <inkml:trace contextRef="#ctx0" brushRef="#br0" timeOffset="1">7 179 17548,'-3'-3'1792,"1"2"-576,1-3-63,2-1-273,4 1-256,3-1-232,5-3-192,5 1-112,7-2-40,3 1-40,7 1-72,-3 2-304,7 2-960,-2 2-2153,-3 2-4817,-4 2-2104</inkml:trace>
</inkml:ink>
</file>

<file path=ppt/ink/ink11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30:52.774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51 102 19956,'-20'-32'2548,"16"28"-2257,1-1-1,0 0 1,0 1 0,0-1-1,0 0 1,1-1-1,0 1 1,0 0-1,0-1 1,1 1-1,-2-9 1,24 64-1275,-14-21 996,-1 0 0,3 43 1,-6-43 0,0-2 1,15 54 0,-18-80-9,1-1 0,-1 0-1,0 0 1,0 1 0,0-1-1,0 0 1,0 0-1,0 0 1,0 1 0,1-1-1,-1 0 1,0 0 0,0 0-1,0 0 1,1 1 0,-1-1-1,0 0 1,0 0 0,0 0-1,1 0 1,-1 0-1,0 0 1,0 0 0,1 1-1,-1-1 1,0 0 0,0 0-1,0 0 1,1 0 0,-1 0-1,0 0 1,0 0 0,1 0-1,-1 0 1,0-1-1,0 1 1,1 0 0,-1 0-1,0 0 1,0 0 0,1 0-1,-1 0 1,0 0 0,0 0-1,0-1 1,0 1 0,1 0-1,-1 0 1,0 0-1,0 0 1,0-1 0,1 1-1,15-18 544,9-23 303,-14 18-769,0 1 0,-2-1 1,-1-1-1,0 1 0,-2-1 1,-1-1-1,4-47 1,-6 79-210,1-1 1,0 1 0,0-1-1,1 0 1,-1 0 0,1 0-1,1 0 1,9 8 0,-8-8 68,4 4 60,0-1 0,1 0 0,0-1 0,0 0 0,1-1 0,0 0 0,0-1 1,1-1-1,0 0 0,-1-1 0,18 3 0,-25-5 26,0-1 0,1 0 0,-1 0 1,0-1-1,1 1 0,-1-1 0,1-1 0,-1 0 0,0 1 0,1-2 0,-1 1 0,0-1 0,0 0 0,0 0 1,0-1-1,-1 0 0,1 0 0,0 0 0,-1 0 0,0-1 0,0 0 0,0 0 0,0-1 0,-1 1 1,0-1-1,0 0 0,6-10 0,-8 13-20,-1-1 0,0 1 0,1-1 0,-1 1 0,0-1-1,-1 1 1,1-1 0,0 0 0,-1 1 0,0-1 0,1 0 0,-1 1 0,0-1 0,-1 0 0,1 0 0,0 1 0,-1-1 0,1 0 0,-1 1 0,0-1 0,0 1 0,0-1 0,0 1 0,-2-4 0,2 5-18,0 0 0,0 0 0,0 0 0,0 1 0,0-1 0,0 0 0,0 0 0,0 1 0,0-1 0,0 1 0,0-1 0,0 1 0,0 0 0,-1-1 0,1 1 0,0 0 0,0 0 0,0-1 0,-1 1 0,1 0 0,-1 1 0,-1-1-18,0 1 0,1 0 0,-1-1 0,1 1 0,-1 0 0,1 1 0,0-1 0,-1 0 0,1 1 0,0-1 0,0 1 1,0 0-1,-3 3 0,2-2 6,0 0 1,0 0 0,1 0-1,-1 0 1,1 1 0,0 0-1,0-1 1,0 1 0,0 0-1,1 0 1,-1 0 0,1 0-1,0 0 1,0 0 0,0 0-1,1 0 1,0 8-1,0-6 16,1 0-1,0 0 0,1 0 1,0 0-1,0 0 0,0 0 0,0-1 1,1 1-1,0-1 0,0 1 1,5 4-1,2 2 24,0 0 0,1 0 0,1-1 0,-1-1 0,2 0 0,0 0 0,0-1 0,22 11 0,-16-12 41,1 0 1,0-1-1,0-1 1,0-1-1,1-1 1,0-1-1,-1 0 1,1-2 0,29-1-1,-17-2-14,0-2-1,-1-2 1,0-1-1,0-1 1,38-15-1,-82 23-7947,-5 4-4070</inkml:trace>
</inkml:ink>
</file>

<file path=ppt/ink/ink11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31:01.768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68 235 8,'-5'-15'1461,"2"-31"15532,3 41-15312,0 9 1071,0-11-1099,-9-16-1096,7 11-844,4 24-749,7 421 983,-9-415 159,-4-17 605,-7-26 927,2 4-1820,2 7 219,2 0 0,0 0 0,0-1 0,1 0 0,1 0 0,0 0 0,2 0 0,-1 0 0,2-1 0,0 1 0,3-21 0,1-1-17,3 1 1,0-1-1,20-52 0,-21 72-38,1 0-1,1 1 1,17-29 0,-23 41-8,1 0 0,-1 0 1,1 0-1,0 1 1,0-1-1,1 1 0,-1 0 1,1 0-1,-1 0 1,1 0-1,0 1 0,0-1 1,0 1-1,0 0 1,1 0-1,-1 0 0,0 1 1,1 0-1,8-2 1,-7 4-12,-1 0 0,0 1 0,0-1 0,0 1 0,0 0 0,0 1 0,-1-1 0,1 1 0,0 0 1,-1 0-1,0 0 0,0 1 0,0-1 0,0 1 0,-1 0 0,1 0 0,-1 0 0,0 1 0,0-1 1,-1 1-1,1 0 0,-1 0 0,0 0 0,0 0 0,-1 0 0,1 0 0,-1 0 0,0 0 1,0 11-1,-2-12 32,0 1 0,0-1 0,0 0 0,0 0 0,-1 0 1,0 0-1,0 0 0,0 0 0,0 0 0,0-1 0,-1 1 0,0-1 1,0 1-1,0-1 0,-3 3 0,-7 4 82,1-1-1,-28 14 0,5-2 89,41-20-243,0 0 1,1 1 0,-1 0 0,-1 0-1,1 0 1,9 5 0,7 1 86,22 5 6,-32-11-16,0 1 0,0 0-1,-1 1 1,0 0-1,0 1 1,0 0-1,0 1 1,-1 0-1,19 14 1,-27-18-6,0 1 1,-1 0 0,1-1-1,0 1 1,-1 0-1,1 0 1,-1 0-1,0 0 1,0 0 0,0 1-1,0-1 1,-1 0-1,0 0 1,1 1-1,-1-1 1,0 0-1,0 1 1,-1-1 0,1 0-1,-1 0 1,1 0-1,-1 1 1,-2 4-1,-1 1 8,0 1-1,0-2 0,0 1 1,-1 0-1,-1-1 1,-10 14-1,-3-3 33,0-1 1,-1 0-1,-1-2 1,-1 0-1,0-1 1,-1-1-1,0-2 1,-39 16-1,59-27-3,0 1 0,-1-1-1,1 0 1,0 0 0,-1-1-1,1 1 1,-1-1 0,0 0-1,1 1 1,-1-2 0,1 1-1,-1 0 1,1-1 0,-1 1 0,1-1-1,-7-3 1,8 3-152,1 0 1,-1 0-1,1 0 1,-1-1-1,1 1 1,0-1-1,0 1 1,0-1-1,0 1 1,0-1-1,0 1 1,0-1 0,0 0-1,0 0 1,1 1-1,-1-1 1,1 0-1,0 0 1,-1 0-1,1 0 1,0 0-1,0 0 1,0 1-1,0-1 1,0 0-1,1 0 1,-1 0-1,1 0 1,-1 0-1,1 1 1,-1-1-1,1 0 1,1-1-1,-1-1-1006,1 0 1,0 1-1,0 0 0,0-1 1,0 1-1,0 0 0,1 0 1,-1 0-1,6-4 0,12-10-8730</inkml:trace>
</inkml:ink>
</file>

<file path=ppt/ink/ink11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31:02.800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221 229 5881,'-2'-2'608,"0"1"0,0-1-1,0 1 1,0-1 0,0 0-1,1 0 1,-1 0 0,1 0-1,-1 0 1,1 0 0,0-1-1,0 1 1,-1 0 0,2-1 0,-1 1-1,0 0 1,0-6 0,-6-52 2351,2 19-1472,5 38-1394,0 1 1,-1 0-1,0-1 1,1 1 0,-1 0-1,0-1 1,0 1-1,0 0 1,-1 0-1,1 0 1,0 0-1,-1 0 1,1 0-1,-1 0 1,-2-1-1,3 2-64,0 1 0,0-1 0,0 1 0,-1-1 0,1 1 0,0-1-1,0 1 1,-1 0 0,1 0 0,0 0 0,0 0 0,-1 0 0,1 0-1,0 0 1,-1 0 0,1 0 0,0 1 0,0-1 0,0 0 0,-3 2 0,-3 1-31,1 1 1,-1 1 0,1-1 0,0 1 0,0 0 0,1 1 0,-10 10 0,2-1-23,1 1 0,-14 23 1,22-33 10,0 1 1,1-1-1,0 1 1,1 0 0,-1 0-1,1 0 1,1 0 0,-1 0-1,0 13 1,2-19 17,0 1 1,0-1-1,0 0 1,0 0-1,0 0 1,0 0-1,0 0 1,0 0-1,0 0 1,0 0-1,1 0 1,-1 0-1,0 0 1,1 0-1,-1 0 1,1 0-1,-1 0 1,1 0-1,0-1 1,-1 1-1,1 0 1,0 0-1,-1-1 1,1 1-1,0 0 1,0-1-1,0 1 1,0 0-1,1 0 1,0-1 24,0 0 1,0 0 0,1 0-1,-1 0 1,0 0 0,0 0-1,0-1 1,0 1-1,0-1 1,0 1 0,0-1-1,0 0 1,3-1 0,7-5 95,-1 1 0,0-1 1,14-13-1,6-8 149,40-46-1,-72 79-312,1 0-1,-1-1 1,1 1-1,0 0 1,1 0-1,-1 0 0,1-1 1,0 1-1,0 0 1,0-1-1,0 1 1,1 0-1,0-1 0,0 0 1,0 1-1,1-1 1,-1 0-1,1 0 1,0 0-1,0-1 1,0 1-1,6 4 0,-4-5 57,0-1-1,0 1 0,0-1 0,1 0 1,-1 0-1,1 0 0,-1-1 0,1 0 0,-1 0 1,1 0-1,0-1 0,-1 0 0,1 0 1,0-1-1,11-1 0,-7-1 19,0 0-1,0-1 1,0 0-1,-1 0 1,1-1 0,-1 0-1,0-1 1,10-8 0,-2 0 45,0-1 0,-1-1 0,0-1 0,-2 0 0,0-1 0,-1-1 0,18-32 0,-30 50-62,0 0 1,0 0 0,0-1 0,-1 1-1,1 0 1,0-1 0,-1 1-1,1 0 1,-1-1 0,1 1-1,-1-1 1,1 1 0,-1-1 0,0 1-1,0-1 1,0 0 0,0 1-1,0-1 1,0 1 0,0-1-1,-1 1 1,0-3 0,0 4-24,0 0 0,-1-1 0,1 1 0,0 0 0,0 0 1,-1 0-1,1 0 0,0 0 0,0 1 0,-1-1 0,1 0 0,0 0 1,0 1-1,0-1 0,-1 1 0,1-1 0,0 1 0,0 0 0,-2 1 1,-61 43-251,55-38 227,1 0-1,-1 0 1,2 1-1,-1 0 0,1 1 1,-6 9-1,12-16 26,0 0-1,0 0 0,0-1 1,0 1-1,1 0 0,-1 0 1,1 0-1,-1 0 1,1 0-1,0 0 0,0 0 1,0 0-1,0 0 1,0 0-1,0 0 0,1 0 1,-1 0-1,0 0 1,1 0-1,0 0 0,-1 0 1,1 0-1,0 0 1,0-1-1,0 1 0,0 0 1,1-1-1,-1 1 1,0-1-1,1 1 0,-1-1 1,1 1-1,-1-1 1,1 0-1,0 0 0,-1 0 1,1 0-1,0 0 1,0 0-1,2 0 0,5 3 15,0-1-1,1 0 1,-1 0-1,1-1 1,-1 0-1,1-1 1,0 0-1,0 0 1,14-2-1,-15 1-4,-1-1 1,1 1-1,0 1 0,0 0 0,-1 0 1,1 0-1,-1 1 0,1 1 1,-1-1-1,0 1 0,0 1 0,14 7 1,-20-9-9,0 0 1,0 0 0,-1 0 0,1 0 0,-1 0-1,1 0 1,-1 0 0,0 1 0,0-1-1,0 0 1,0 1 0,0-1 0,-1 1-1,1-1 1,-1 1 0,1-1 0,-1 1-1,0 0 1,0-1 0,0 1 0,-1-1-1,1 1 1,0-1 0,-1 1 0,0-1 0,1 1-1,-1-1 1,-2 3 0,-3 11-4,-1 0 0,-1 0 0,-11 15 0,9-13-1,10-18 6,-1 0 0,1 0 1,0 1-1,0-1 0,0 0 1,0 0-1,0 0 0,0 0 0,0 0 1,0 0-1,0 0 0,0 1 1,0-1-1,0 0 0,0 0 1,0 0-1,0 0 0,0 0 0,0 0 1,0 1-1,0-1 0,0 0 1,0 0-1,0 0 0,0 0 1,0 0-1,0 0 0,0 1 0,0-1 1,0 0-1,0 0 0,0 0 1,0 0-1,0 0 0,0 0 1,0 0-1,1 0 0,-1 1 0,0-1 1,0 0-1,0 0 0,0 0 1,0 0-1,0 0 0,0 0 1,1 0-1,-1 0 0,0 0 0,0 0 1,0 0-1,0 0 0,0 0 1,0 0-1,1 0 0,-1 0 1,0 0-1,0 0 0,0 0 0,0 0 1,0 0-1,0 0 0,1 0 1,14-4 116,14-8 51,-4-6-90,0-1 1,-2-1-1,-1-1 0,21-25 1,71-101 230,-117 153-374,1-1-1,0 1 1,0-1 0,1 1-1,0 0 1,0-1 0,0 1-1,0 0 1,1 0 0,0 0 0,0 0-1,1 0 1,0-1 0,0 1-1,2 8 1,-2-10 69,0-1-1,0 1 1,0-1 0,0 1-1,1-1 1,-1 1 0,1-1 0,0 0-1,0 0 1,0 0 0,0 0-1,0 0 1,1 0 0,-1-1-1,1 1 1,0-1 0,0 0-1,0 0 1,0 0 0,0 0 0,0 0-1,1-1 1,-1 1 0,1-1-1,-1 0 1,1 0 0,-1 0-1,1 0 1,5-1 0,0 0 34,0-1 0,-1-1 1,0 1-1,1-1 0,-1-1 0,0 0 1,0 0-1,0 0 0,-1-1 1,1-1-1,-1 1 0,0-1 0,10-8 1,-6 3 11,0 0 0,-1 0 0,-1-1-1,0 0 1,0 0 0,-1-1 0,9-17 0,-18 33-134,1 1 0,1-1 0,-1 0 0,0 0 0,1 0 0,0 0 0,0 0 0,0 0 0,0 0 0,4 8 0,22 46 163,-26-55-79,1-1 0,-1 1-1,1 0 1,-1 0 0,0 0 0,0 1 0,0-1 0,-1 0 0,1 0 0,-1 0 0,1 1 0,-1-1-1,0 0 1,-1 0 0,1 1 0,0-1 0,-1 0 0,0 0 0,0 0 0,0 0 0,0 0 0,0 0-1,-1 0 1,1 0 0,-1 0 0,0 0 0,1-1 0,-4 4 0,0-1 11,-1 0-1,0 0 1,0 0 0,-1-1 0,1 0 0,-1 0 0,0-1-1,0 0 1,0 0 0,0 0 0,-8 1 0,13-4-101,0 1 0,1-1 0,-1 0 0,0 0 0,1 1 1,-1-1-1,0 0 0,1-1 0,-1 1 0,1 0 0,-1 0 0,0-1 1,1 1-1,-1-1 0,1 1 0,-1-1 0,0 0 0,1 1 0,0-1 0,-1 0 1,1 0-1,0 0 0,-1 0 0,1 0 0,0-1 0,0 1 0,0 0 0,-1-2 1,-10-29-8703,9 11-2575</inkml:trace>
</inkml:ink>
</file>

<file path=ppt/ink/ink11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31:03.175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135 37 15155,'-135'-36'8251,"215"53"-10845,-18 7-7850,-31-8 84</inkml:trace>
  <inkml:trace contextRef="#ctx0" brushRef="#br0" timeOffset="1">704 99 12419,'0'-3'1062,"-1"0"0,0 0 1,1 0-1,-1 1 0,0-1 1,-1 0-1,1 1 0,0-1 1,-3-3-1,4 7-1022,0-1 1,0 1 0,0-1-1,0 0 1,0 1-1,0-1 1,0 1 0,0-1-1,0 1 1,0-1-1,0 0 1,0 1 0,0-1-1,0 1 1,0-1 0,-1 0-1,1 1 1,0-1-1,0 0 1,-1 1 0,1-1-1,0 0 1,0 1-1,-1-1 1,1 0 0,0 1-1,-1-1 1,1 0-1,0 0 1,-1 1 0,1-1-1,0 0 1,-1 0-1,1 0 1,-1 0 0,1 1-1,0-1 1,-1 0-1,1 0 1,-1 0 0,1 0-1,-1 0 1,1 0 0,0 0-1,-1 0 1,1 0-1,-1 0 1,1-1 0,0 1-1,-1 0 1,1 0-1,-1 0 1,1 0 0,0-1-1,-1 1 1,1 0-1,0 0 1,-1-1 0,1 1-1,0 0 1,-1 0-1,1-1 1,0 1 0,0 0-1,-1-1 1,1 1-1,0-1 1,0 1 0,-1-1-1,-11 68-86,2 1 0,0 118 0,3-47 60,4-108-597,-3 37 132,13-29-8716</inkml:trace>
</inkml:ink>
</file>

<file path=ppt/ink/ink11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31:03.791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54 138 7034,'-54'9'12325,"105"4"-10247,-17-12-1874,1-3 0,-1-1 1,0-1-1,0-2 0,0-1 1,-1-2-1,44-17 1,-63 20-110,0 0 0,0-1 1,19-13-1,-28 17-30,-1 1 0,0-1 0,0-1 0,0 1 0,-1-1-1,1 1 1,-1-1 0,0 0 0,0 0 0,0 0 0,-1-1 0,1 1 0,-1 0 0,3-10 0,-48 40-527,27-14 406,-72 57 39,81-63 2,1 1-1,-1 0 1,1 0 0,1 0 0,-1 0 0,1 1-1,0 0 1,1 0 0,-6 14 0,9-20 15,1 0 1,-1-1-1,0 1 1,1 0-1,-1 0 1,1-1-1,-1 1 0,1 0 1,0 0-1,0 0 1,0 0-1,0-1 1,0 1-1,0 0 1,1 0-1,-1 0 1,0 0-1,1-1 1,0 1-1,-1 0 0,1-1 1,0 1-1,0 0 1,0-1-1,0 1 1,0-1-1,0 1 1,0-1-1,1 0 1,-1 1-1,0-1 1,1 0-1,-1 0 0,3 1 1,-1-1 35,1 0 0,-1 0 0,1-1 1,-1 1-1,1-1 0,-1 0 0,1 0 0,-1 0 0,1 0 0,-1-1 1,0 0-1,1 1 0,-1-1 0,1 0 0,-1-1 0,0 1 0,4-2 1,6-6 26,0 1 0,0-2 0,-1 1 1,0-2-1,-1 0 0,0 0 1,0-1-1,-2 0 0,1-1 0,9-17 1,-16 5 192,-6 18-303,-3 15-606,5-5 630,0 1 1,1-1-1,-1 0 1,1 1-1,0-1 1,0 0-1,0 1 1,0-1-1,0 0 1,1 1-1,-1-1 1,1 0-1,0 0 1,0 1-1,1-1 1,-1 0-1,0 0 1,1 0-1,0 0 1,0-1-1,0 1 1,0 0-1,0-1 1,4 4-1,-4-4 42,0 0-1,0 1 1,0-2 0,1 1-1,-1 0 1,0 0-1,1-1 1,-1 1 0,1-1-1,0 0 1,-1 0 0,1 0-1,0 0 1,0 0-1,0-1 1,0 1 0,0-1-1,-1 0 1,1 0-1,0 0 1,0 0 0,0 0-1,0-1 1,0 1-1,0-1 1,-1 0 0,1 0-1,4-2 1,5-3 31,-1-2 1,0 0-1,0 0 0,-1-1 0,0 0 1,-1 0-1,0-1 0,0-1 1,-1 0-1,0 0 0,-1 0 0,0-1 1,5-13-1,-12 24-71,1 1 0,0 0-1,-1 0 1,1-1 0,-1 1 0,1 0 0,0 0-1,-1 0 1,1 0 0,0 0 0,-1 0 0,1 0-1,0 0 1,-1 0 0,1 0 0,-1 0 0,1 1-1,0-1 1,-1 0 0,1 0 0,0 0 0,-1 1-1,1-1 1,-1 0 0,1 1 0,-1-1 0,1 1-1,-1-1 1,1 1 0,-1-1 0,1 1 0,-1-1-1,0 1 1,1 0 0,19 18-108,-11-6 65,0 0 0,0 0 0,-1 1 0,-1 0 0,10 27 0,-16-37 70,0-1-1,0 0 0,0 1 0,-1-1 1,1 1-1,-1-1 0,0 1 0,0-1 1,0 0-1,0 1 0,-1-1 0,1 1 1,-1-1-1,0 1 0,0-1 0,0 0 1,0 0-1,-1 1 0,1-1 0,-1 0 1,0 0-1,0 0 0,0-1 0,0 1 1,-1 0-1,1-1 0,-1 0 0,0 1 1,1-1-1,-1 0 0,0 0 0,-4 1 1,3 0-18,-1-1 1,1-1 0,-1 1 0,0 0 0,0-1-1,0 0 1,1 0 0,-1-1 0,0 1 0,0-1 0,0 0-1,0-1 1,-6 0 0,-20-4-5194,10 1-2100,2 1-4279</inkml:trace>
</inkml:ink>
</file>

<file path=ppt/ink/ink11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31:04.341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16 705 12107,'-8'-71'7979,"5"60"-7447,1-1-1,1 1 1,0-1 0,0 1-1,1-1 1,0 0-1,4-15 1,10-24-164,2 1 0,38-80 0,11-29 268,-53 127-503,-7 23-44,-1-1 1,0 1-1,-1-1 0,0 0 0,-1 0 0,0-1 1,0 1-1,-1-14 0,-6 24-47,-7 13-211,-7 14-44,13-18 197,1-1-1,0 1 1,0 0-1,1 0 1,1 0-1,-1 1 1,1 0-1,1-1 1,0 1 0,0 0-1,1 0 1,1 0-1,-1 0 1,1 0-1,1 0 1,0 0-1,1 0 1,-1 0 0,2-1-1,0 1 1,0 0-1,0-1 1,1 0-1,1 0 1,-1 0-1,2 0 1,-1-1-1,1 0 1,13 14 0,-10-11 16,3 2 0,-1 1 1,-1-1 0,0 2 0,-1-1 0,12 26 0,-19-35 0,-1-1 0,0 1 0,0-1 0,0 1 0,0 0 0,-1 0 0,1-1 0,-1 1-1,-1 0 1,1 0 0,-1-1 0,1 1 0,-2 0 0,1-1 0,0 1 0,-1-1 0,0 1 0,0-1 0,0 0 0,0 0 0,-1 0 0,1 0 0,-1 0 0,0 0 0,-5 4 0,-3 4-47,-1-1-1,0 0 1,0-1 0,-1 0-1,0-1 1,-1 0-1,0-1 1,0-1-1,-1 0 1,-18 6-1,32-13-103,0 1-1,0-1 0,0 0 0,0 0 0,0 1 1,0-1-1,0 0 0,0 0 0,0 0 0,0 0 0,-1 0 1,1 0-1,0 0 0,0-1 0,0 1 0,0 0 1,0 0-1,0-1 0,1 1 0,-1-1 0,-1 0 1,1 0-281,1 1 0,0-1 0,0 0 0,-1 1 1,1-1-1,0 0 0,0 0 0,0 1 1,0-1-1,0 0 0,0 0 0,0 1 1,0-1-1,0 0 0,0 0 0,1 1 1,-1-1-1,0 0 0,0 0 0,1 1 1,-1-1-1,0 0 0,1 1 0,-1-1 0,1 1 1,-1-1-1,1 0 0,0 0 0,9-13-9452</inkml:trace>
</inkml:ink>
</file>

<file path=ppt/ink/ink11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31:04.669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23 124 8554,'0'-27'5440,"0"21"-4747,1-1 0,-1 1 0,0 0 0,-1-1 0,0 1 0,0 0 0,0 0 0,0-1 0,-1 1 0,0 0 0,-1 1 0,1-1 0,-7-11 0,21 96-345,12 28-259,-7-35 54,11 101 1,-24-134-952,2 66 2164,-9-71-4939,-4-2-4490</inkml:trace>
</inkml:ink>
</file>

<file path=ppt/ink/ink11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31:05.408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73 321 6921,'-72'-7'12178,"90"-7"-8551,3-2-3771,60-30 169,100-39-1,-73 36 15,-75 32-8,1 2 0,1 1 0,65-15 0,-100 29-37,0 0 0,0 0 0,1 0-1,-1 0 1,0 0 0,0 0 0,0 0 0,0 0-1,0 0 1,1 0 0,-1 0 0,0 0 0,0 0-1,0 0 1,0 1 0,0-1 0,0 0 0,1 0-1,-1 0 1,0 0 0,0 0 0,0 0 0,0 1 0,0-1-1,0 0 1,0 0 0,0 0 0,0 0 0,0 0-1,0 1 1,0-1 0,0 0 0,0 0 0,0 0-1,0 0 1,0 1 0,0-1 0,0 0 0,0 0-1,0 0 1,0 0 0,0 0 0,0 1 0,0-1-1,0 0 1,0 0 0,0 0 0,0 0 0,0 0-1,-1 1 1,1-1 0,-7 16-30,-10 15 151,13-24-108,-1 1 0,1 0 0,0 0 0,0 0-1,1 0 1,0 1 0,1-1 0,-1 1 0,2 0 0,-2 11-1,3-17 4,0 1 0,0-1 0,1 1 0,-1-1-1,1 0 1,0 1 0,0-1 0,0 0 0,0 0-1,1 0 1,-1 1 0,1-2 0,-1 1 0,1 0-1,0 0 1,1 0 0,-1-1 0,0 1 0,1-1-1,-1 0 1,1 0 0,0 0 0,0 0 0,-1 0-1,1 0 1,0-1 0,1 0 0,-1 1 0,0-1-1,4 1 1,-3-2 53,0 0-1,-1 1 0,1-1 1,-1-1-1,1 1 1,0 0-1,-1-1 1,1 0-1,-1 0 0,1 0 1,-1 0-1,0 0 1,1-1-1,-1 0 0,0 1 1,0-1-1,0 0 1,0-1-1,0 1 1,-1 0-1,1-1 0,-1 1 1,1-1-1,-1 0 1,0 0-1,0 0 0,0 0 1,2-7-1,-1 6-37,-1 0-1,0 0 0,0 0 1,0 0-1,0-1 1,-1 1-1,1-1 0,-1 1 1,0-1-1,-1 1 1,1-1-1,-1 0 0,0 1 1,0-1-1,0 0 1,-1 1-1,0-1 0,0 0 1,0 1-1,0-1 1,-1 1-1,-2-6 0,0 7-44,1-1-1,-1 1 1,1 0-1,-1 1 0,0-1 1,0 1-1,0 0 1,-1 0-1,1 0 0,0 0 1,-1 1-1,1 0 1,-1 0-1,0 0 0,1 0 1,-1 1-1,0 0 1,1 0-1,-1 0 0,0 0 1,1 1-1,-1 0 1,-8 2-1,1 0-20,0 0 0,0 1-1,0 0 1,1 1 0,-1 0 0,1 1-1,-19 12 1,29-17 30,0-1 0,0 1-1,0-1 1,0 1-1,-1 0 1,1 0 0,0 0-1,0 0 1,0 0 0,1 0-1,-1 0 1,0 0 0,0 0-1,0 0 1,1 0 0,-1 1-1,1-1 1,-1 0 0,1 1-1,-1-1 1,1 0-1,0 1 1,0-1 0,-1 0-1,1 1 1,0-1 0,0 0-1,0 1 1,1-1 0,-1 0-1,0 1 1,0-1 0,1 0-1,-1 1 1,1-1 0,-1 0-1,1 0 1,0 1 0,-1-1-1,1 0 1,0 0-1,0 0 1,0 0 0,0 0-1,0 0 1,0 0 0,0 0-1,0 0 1,0-1 0,0 1-1,0 0 1,2 0 0,4 3 35,-1-1 0,1 0 0,0 0 0,0 0 0,0-1 0,1 0 0,-1 0 0,10 1 0,5-3 16,-1-1 0,1-1 0,-1-1 0,0-1 0,0 0 0,0-2 0,0 0 1,-1-2-1,0 0 0,-1-1 0,0-1 0,0 0 0,-1-2 0,0 0 0,-1-1 0,22-23 0,-35 33-1,-1-1 0,0 0 1,0-1-1,0 1 0,0 0 0,-1-1 0,4-9 0,-6 13-34,1 0 0,-1 1 0,0-1 0,0 1 0,0-1 0,0 0 0,0 1 0,0-1 1,0 0-1,0 1 0,0-1 0,0 1 0,0-1 0,0 0 0,0 1 0,0-1 0,-1 1 0,1-1 0,0 0 0,0 1 0,-1-1 0,1 1 0,-1-1 0,1 1 1,0-1-1,-1 0 0,-1 1-19,1-1 1,-1 1 0,1-1-1,-1 1 1,0-1 0,1 1-1,-1 0 1,1 0 0,-1 0-1,1 0 1,-1 0 0,0 1-1,1-1 1,-1 0 0,1 1-1,-3 0 1,-2 0-29,-1 1 0,0 1 0,1-1 0,-1 1 0,1 0 0,0 0 0,0 1 0,0 0 0,-10 9 0,15-12 31,-1 1 0,1-1 0,0 1 0,-1 0 0,1 0-1,0 0 1,0-1 0,0 1 0,0 0 0,0 0 0,1 1 0,-1-1-1,0 0 1,1 0 0,0 0 0,-1 0 0,1 0 0,0 1 0,0-1-1,1 0 1,-1 0 0,0 0 0,1 0 0,-1 1 0,1-1 0,-1 0 0,1 0-1,0 0 1,0 0 0,0 0 0,0 0 0,1-1 0,-1 1 0,2 2 0,36 43 2,-29-37 10,-1 1 0,0 0-1,0 0 1,-1 1 0,-1 0-1,0 0 1,-1 0 0,0 1-1,8 26 1,-14-38 6,0-1 0,0 1-1,0-1 1,1 1 0,-1-1-1,0 0 1,0 1 0,0-1-1,0 1 1,1-1 0,-1 0 0,0 1-1,0-1 1,1 0 0,-1 1-1,0-1 1,1 0 0,-1 0-1,0 1 1,1-1 0,-1 0 0,0 0-1,1 1 1,-1-1 0,1 0-1,-1 0 1,1 0 0,-1 0-1,0 0 1,1 0 0,-1 0-1,1 0 1,-1 0 0,1 0 0,0 0-1,20-8 169,25-24 6,-39 26-164,46-32-10,-21 17 12,-1-2 1,-2-1 0,0-1-1,31-35 1,-59 58-5,1 1 0,-1-1 0,0 1 0,0-1-1,0 1 1,1-1 0,-1 0 0,-1 1 0,1-1 0,0 0 0,0 0 0,-1 0 0,1 0-1,-1 0 1,1 1 0,-1-1 0,0-4 0,0 6-16,-1-1 0,1 1 1,-1-1-1,1 0 0,-1 1 0,1-1 0,-1 1 1,0-1-1,1 1 0,-1-1 0,0 1 0,1-1 1,-1 1-1,0 0 0,1 0 0,-1-1 0,0 1 0,0 0 1,0 0-1,1 0 0,-1 0 0,0-1 0,0 1 1,0 1-1,1-1 0,-1 0 0,0 0 0,0 0 1,-6 1-25,0 0 1,0 1 0,0-1-1,1 1 1,-1 1-1,1-1 1,-1 1 0,-7 5-1,9-5 21,1 1-1,-1 0 0,1 0 1,0 0-1,0 0 0,0 1 1,1 0-1,-1-1 0,1 1 1,0 0-1,1 1 0,-1-1 1,1 0-1,0 1 0,0 0 1,1-1-1,0 1 0,0 0 1,0 0-1,1-1 0,-1 1 1,1 0-1,1 0 0,-1 0 1,1 0-1,0-1 0,1 1 1,-1 0-1,1-1 0,0 1 1,0-1-1,1 1 0,0-1 1,0 0-1,0 0 0,0-1 1,1 1-1,0 0 0,0-1 1,0 0-1,0 0 0,1 0 1,-1-1-1,1 0 0,0 1 1,0-2-1,0 1 0,1 0 1,-1-1-1,1 0 0,-1-1 1,1 1-1,0-1 0,0 0 1,-1 0-1,1-1 0,7 0 1,0 0 54,-1-2 1,1 0-1,-1 0 1,0-1-1,1 0 1,-1-1 0,-1-1-1,1 0 1,12-7-1,36-27-2977,-11-6-8752</inkml:trace>
</inkml:ink>
</file>

<file path=ppt/ink/ink11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31:07.931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45 673 14803,'-16'-36'3751,"10"26"-2784,1-1-1,0 0 1,-5-19 0,9 27-866,1 1 0,-1 0 1,1-1-1,-1 1 1,1-1-1,0 1 1,0-1-1,0 1 1,1-1-1,-1 1 1,1-1-1,-1 1 1,1 0-1,0-1 1,0 1-1,0 0 1,0-1-1,0 1 1,0 0-1,1 0 1,-1 0-1,3-2 1,-2 3-113,-1 0 0,0 0 0,1 0 0,0 1 0,-1-1 0,1 1 0,-1-1 0,1 1 0,0 0 0,-1-1 0,1 1 1,0 0-1,-1 0 0,1 0 0,0 0 0,-1 1 0,1-1 0,0 0 0,-1 1 0,1-1 0,-1 1 0,1-1 0,-1 1 0,1 0 1,-1 0-1,3 1 0,37 28-72,-37-25 97,-1 0 1,1 0-1,-1 0 0,0 1 0,0 0 1,0-1-1,-1 1 0,0 0 0,0 0 0,-1 1 1,1-1-1,-1 0 0,-1 0 0,1 1 1,-1-1-1,0 0 0,-1 1 0,1-1 0,-1 0 1,0 1-1,-1-1 0,0 0 0,0 0 1,0 0-1,-1 0 0,1-1 0,-1 1 0,-1-1 1,-6 9-1,41-100 2036,-16 61-2080,41-65-7,-52 84 4,1 0 0,0 0 1,0 0-1,1 1 1,0 0-1,0 0 1,0 0-1,0 1 0,1 0 1,11-6-1,-17 10 14,1 0 0,-1 0 1,0 0-1,0 0 0,0 0 0,0 0 0,0 0 0,0 0 0,0 1 0,0-1 0,0 0 0,0 1 0,0-1 1,0 0-1,0 1 0,0 0 0,0-1 0,0 1 0,0-1 0,0 1 0,-1 0 0,1 0 0,0 0 0,0-1 1,-1 1-1,1 0 0,-1 0 0,1 0 0,-1 0 0,1 0 0,-1 0 0,1 0 0,-1 0 0,0 0 0,0 0 0,1 0 1,-1 0-1,0 2 0,6 44-155,-16 31 29,10-78 147,0 1 0,-1-1-1,1 0 1,0 1 0,0-1 0,0 0-1,0 0 1,0 1 0,0-1 0,0 0-1,0 0 1,0 1 0,0-1-1,0 0 1,0 1 0,0-1 0,0 0-1,0 0 1,0 1 0,0-1 0,0 0-1,0 1 1,0-1 0,0 0 0,1 0-1,-1 1 1,0-1 0,0 0 0,0 0-1,0 0 1,1 1 0,-1-1 0,0 0-1,0 0 1,0 0 0,1 1 0,-1-1-1,0 0 1,0 0 0,1 0 0,-1 0-1,14-5 216,16-19 148,-28 22-366,19-17 91,29-35 1,-2 0-58,-47 54-54,-1-1 1,1 1-1,0 0 0,-1 0 0,1 0 0,-1 0 0,1 0 0,0 0 0,-1 0 0,1 0 1,0 1-1,-1-1 0,1 0 0,-1 0 0,1 0 0,-1 1 0,1-1 0,-1 0 0,1 1 1,0-1-1,-1 0 0,0 1 0,1-1 0,-1 0 0,1 1 0,-1-1 0,1 1 0,-1-1 1,0 1-1,1-1 0,-1 1 0,0 0 0,0-1 0,1 1 0,-1 0 0,21 35-18,-4-9 33,-13-22 12,1-1 0,1 1 1,-1-1-1,0-1 0,1 1 0,0-1 1,0 0-1,0 0 0,0 0 1,0-1-1,1 0 0,-1-1 0,1 1 1,-1-1-1,1 0 0,0-1 1,-1 1-1,1-2 0,0 1 0,12-3 1,5 0 31,1-2 1,-1-1 0,0-1-1,29-13 1,-31 11 26,-1 0 0,0-2-1,0 0 1,-1-1 0,0-1 0,-1-1-1,-1 0 1,25-26 0,-42 39-56,0 0 0,0-1-1,0 1 1,0 0 0,0-1 0,0 1 0,0 0-1,-1-1 1,1 1 0,0-1 0,-1 1 0,0-1-1,1 1 1,-1-1 0,0 0 0,0 1 0,1-1-1,-1 1 1,-1-1 0,1 0 0,0 1 0,0-1-1,0 1 1,-1-1 0,1 1 0,-1-1 0,0 1-1,1-1 1,-1 1 0,0-1 0,0 1 0,1 0-1,-1-1 1,0 1 0,-1 0 0,1 0 0,0 0-1,0 0 1,0 0 0,-1 0 0,1 0 0,0 0-1,-3 0 1,1-1-40,-1 0-1,1 0 0,-1 0 1,0 1-1,0 0 1,1 0-1,-1 0 1,0 0-1,0 1 1,0-1-1,0 1 0,0 0 1,0 0-1,0 1 1,0-1-1,-6 2 1,1 2-4,0 1 0,1-1 0,0 2 0,0-1 1,0 1-1,1 0 0,0 1 0,0 0 0,1 0 1,-1 0-1,1 1 0,1 0 0,-6 9 0,9-13 21,-1 0-1,1 0 0,0 0 0,0 1 1,0-1-1,0 0 0,1 1 0,0 0 1,0-1-1,0 1 0,0 0 0,1-1 1,0 1-1,0 0 0,0-1 0,1 1 1,-1 0-1,1-1 0,0 1 0,0 0 1,1-1-1,-1 0 0,1 1 0,0-1 1,0 0-1,1 0 0,5 7 0,-7-9 24,1 0-1,0 0 0,0 0 0,0-1 1,0 1-1,0-1 0,0 0 0,1 0 0,-1 0 1,0 0-1,1 0 0,-1 0 0,1 0 1,-1-1-1,1 1 0,-1-1 0,1 0 1,-1 0-1,5 0 0,-2-1 29,0 0-1,0 0 1,0 0-1,0-1 1,0 0 0,-1 0-1,1 0 1,0-1 0,4-2-1,6-7 107,0 0 0,0-1-1,24-27 1,-11-13-711,-23 63 554,1 0 0,0 0 0,0-1 0,1 0 0,0 0 0,0-1 0,1 0 0,0 0 0,1 0 0,17 10 0,-24-17 27,1-1 1,-1 1-1,1-1 0,-1 0 0,1 0 0,-1 0 0,1 0 0,-1 0 0,1-1 0,-1 1 0,1-1 0,-1 0 0,1 1 0,-1-1 0,0 0 0,1-1 0,3-1 0,45-31 91,-29 18-100,5-1 9,2-2-12,1 1 0,39-17 1,-60 31-26,0 1 1,0 0 0,0 0 0,0 1 0,0 0 0,1 0-1,-1 1 1,1 1 0,-1 0 0,1 0 0,-1 0 0,1 1-1,9 3 1,-17-3 1,0 0-1,-1 0 1,1 0 0,-1 0-1,1 0 1,-1 1-1,1-1 1,-1 0 0,0 1-1,0-1 1,0 1-1,0-1 1,0 1 0,1 2-1,-1-3 22,-1-1 0,1 1 0,-1-1 1,1 1-1,-1 0 0,0 0 0,1-1 0,-1 1 0,0 0 0,0 0 0,0-1 0,1 1 0,-1 0 0,0 0 0,0-1 0,0 1 0,0 0 0,0 0 1,-1 0-1,1-1 0,0 1 0,0 0 0,0 0 0,-1-1 0,1 1 0,0 0 0,-1 0 0,1-1 0,0 1 0,-1-1 0,1 1 0,-1 0 1,1-1-1,-1 1 0,0 0 0,19-37 1444,-9 16-1425,3 1-33,0 1 0,17-18 0,-1 2-54,0 85-846,-26-44 914,0-1 1,1 0 0,-1 0-1,2 0 1,-1 0 0,1 0-1,0 0 1,0-1 0,0 0-1,1 0 1,0 0 0,0 0-1,0-1 1,0 0-1,1 0 1,0 0 0,0-1-1,0 0 1,0 0 0,0 0-1,0-1 1,1 0 0,0 0-1,-1-1 1,9 1 0,2 0 10,1-1 0,-1 0 0,1-2 0,-1 0 0,0-1 1,1-1-1,31-9 0,-7-2 71,78-36 1,-103 41-41,0 0 1,24-18-1,-38 25-24,0 1-1,-1-1 0,1 0 0,-1 0 0,1 0 0,-1 0 0,0-1 0,0 1 0,0-1 0,0 1 0,0-1 0,-1 0 0,1 0 0,-1 0 0,0 0 0,0 0 0,0 0 0,0 0 0,0 0 0,0 0 0,-1 0 0,0 0 0,0 0 0,0-4 0,-1 4-24,0 0-1,-1 1 1,1-1 0,-1 1 0,1 0-1,-1-1 1,0 1 0,0 0-1,0 0 1,0 0 0,-1 0 0,1 1-1,0-1 1,-1 1 0,1-1-1,-1 1 1,0 0 0,1 0-1,-1 0 1,0 0 0,0 0 0,1 1-1,-1-1 1,0 1 0,0 0-1,0 0 1,-4 0 0,-4 0-51,-1 0 1,1 1-1,-1 0 0,1 1 1,-18 4-1,22-4 27,-1 1-1,1 0 1,0 1 0,1-1 0,-1 1 0,1 1 0,-1-1-1,1 1 1,1 0 0,-1 0 0,1 1 0,0 0-1,0 0 1,0 0 0,-4 9 0,6-10 15,1 0 1,-1 0 0,1 0-1,1 0 1,-1 0-1,1 0 1,0 1 0,0-1-1,0 0 1,1 1-1,0-1 1,0 0 0,0 1-1,1-1 1,-1 1-1,2-1 1,-1 0 0,0 0-1,1 0 1,0 0-1,0 0 1,6 9 0,-7-11 12,0-1 0,1 0 0,-1 1 0,1-1 0,0 0 0,0 0 0,0 0 0,0 0 0,0-1 0,0 1 0,0-1 0,0 1 0,1-1 0,-1 0 0,1 1 0,-1-1 0,1 0 0,-1-1 0,1 1 1,0 0-1,-1-1 0,6 1 0,-3-2 9,-1 0 0,1 1 0,0-2 1,0 1-1,-1 0 0,1-1 0,0 0 1,-1 0-1,0 0 0,1-1 0,6-5 0,0 0 25,0-1-1,-1-1 0,0 0 0,-1 0 0,0-1 0,0-1 0,-1 1 0,7-15 0,-4-3 117,-10 28-128,-1 0 1,1 0 0,-1 0-1,0-1 1,1 1 0,-1 0-1,0-1 1,0 1 0,0 0-1,0-1 1,0 1 0,0 0-1,0 0 1,-1-1 0,1 1-1,0 0 1,-1 0 0,1-1-1,-1 1 1,0-1 0,-2 39-716,4-34 696,0 1 0,0 0 0,0-1 1,0 1-1,1-1 0,-1 1 0,1-1 0,0 0 0,0 0 0,0 0 0,1 0 0,-1 0 0,1 0 0,-1 0 0,1-1 0,0 0 0,3 3 0,0-1 11,1-1 1,-1 0-1,0 0 1,1-1-1,0 0 1,-1 0-1,1 0 1,12 1-1,-4-2 30,0-1 0,-1 0 0,1 0 0,-1-2 0,1 0 0,-1 0 0,0-2 0,20-6-1,-22 5 23,0 0 0,0-1 0,-1 0 0,0-1 0,0 0 0,19-18 0,-27 23-41,-1-1 1,1 1 0,-1-1 0,0 0-1,1 0 1,-2 0 0,1 0-1,0 0 1,0 0 0,-1 0-1,0 0 1,0-1 0,0 1-1,0-1 1,0 1 0,-1-1-1,1 1 1,-1-1 0,0 1 0,0-1-1,0 1 1,-1-1 0,1 1-1,-1-1 1,0 1 0,0-1-1,0 1 1,0 0 0,-1-1-1,-3-5 1,4 7-35,0 1 0,0-1 1,-1 0-1,1 0 0,-1 1 0,1-1 0,-1 0 1,0 1-1,1 0 0,-1-1 0,0 1 0,0 0 1,0 0-1,0 0 0,0 0 0,0 0 0,-1 1 1,1-1-1,0 1 0,0-1 0,0 1 0,-1 0 1,1 0-1,0 0 0,0 0 0,-1 0 0,1 0 1,0 1-1,0-1 0,0 1 0,-1 0 0,1-1 0,0 1 1,0 0-1,0 0 0,0 0 0,0 1 0,1-1 1,-3 2-1,-1 0-19,-1 1-1,1 0 1,0 0 0,1 1 0,-1-1 0,1 1-1,-1 0 1,2 0 0,-1 0 0,0 1 0,1-1-1,-4 11 1,6-14 24,0 0 0,0 0 0,1 0 0,-1 0 0,1 0-1,0 0 1,-1 0 0,1 0 0,0 0 0,0 1 0,0-1 0,1 0 0,-1 0 0,0 0-1,1 0 1,0 0 0,-1 0 0,1 0 0,0 0 0,0 0 0,0-1 0,0 1 0,0 0-1,0 0 1,1-1 0,-1 1 0,0-1 0,1 1 0,-1-1 0,1 0 0,2 2 0,-1-2 13,-1 0 1,1 0 0,0 0 0,0 0-1,0-1 1,0 1 0,0-1-1,0 0 1,0 0 0,0 0 0,0 0-1,0-1 1,0 1 0,0-1 0,-1 0-1,1 1 1,0-1 0,0-1 0,0 1-1,-1 0 1,5-3 0,2-2 16,-1 1 1,0-2 0,0 1-1,-1-1 1,8-9 0,-12 14 3,-1 0 1,0-1 0,-1 1 0,1 0 0,0-1-1,-1 0 1,0 1 0,1-1 0,-1 0 0,0 0-1,0 0 1,-1 0 0,1 0 0,0 0 0,-1 0-1,0 0 1,0 0 0,0 0 0,0 0 0,0 0-1,-2-4 1,5 20-219,-1 1-1,-1-1 0,0 1 0,-2 17 0,2 24 169,1 9 22,-8 73 1,3-78 21,1-20 4,-1-1-1,-2 0 1,-2 0-1,-23 73 1,29-108 12,0-1 1,0 1 0,0-1-1,-1 1 1,1-1 0,-1 1-1,1-1 1,-1 0-1,0 0 1,0 0 0,0 0-1,0 0 1,0 0 0,0 0-1,-1-1 1,1 1-1,-1-1 1,1 0 0,-1 1-1,1-1 1,-6 1 0,7-2-13,0 0-1,-1 0 1,1 0 0,0 0 0,0 0 0,0 0 0,0-1 0,0 1 0,0 0 0,0-1 0,0 1 0,0 0 0,0-1 0,0 1 0,0-1-1,0 0 1,1 1 0,-1-1 0,0 0 0,0 1 0,-1-3 0,1 1-6,-1 0 1,1-1-1,0 1 0,0 0 0,0-1 1,1 1-1,-1-1 0,0 0 0,1 1 1,0-1-1,-1 1 0,1-6 0,1-4-20,0 0 0,1 0 0,0 0 0,1 1 0,0-1 0,1 1 0,0-1 0,7-12 0,56-88-37,-26 46 16,130-253-414,-113 209 357,-34 54-9,-24 54 82,1 0 0,0 0 0,-1-1 1,1 1-1,-1 0 0,0 0 0,0-1 0,0 1 0,0 0 1,0 0-1,-1-3 0,1 5 5,-1-1-1,1 0 1,-1 1 0,1-1 0,0 1-1,-1-1 1,1 1 0,-1-1 0,1 1-1,-1-1 1,1 1 0,-1 0 0,0-1-1,1 1 1,-1 0 0,1-1 0,-1 1-1,0 0 1,1 0 0,-1 0 0,0-1-1,1 1 1,-1 0 0,0 0 0,1 0-1,-1 0 1,0 0 0,0 0 0,1 0-1,-1 1 1,0-1 0,1 0 0,-1 0-1,1 0 1,-2 1 0,-2 1-25,0-1 0,0 1-1,0 0 1,0 0 0,1 0 0,-1 1 0,1-1 0,-1 1 0,1 0-1,0 0 1,0 0 0,0 0 0,0 1 0,1-1 0,-1 1-1,1 0 1,0-1 0,0 1 0,0 0 0,1 0 0,-2 5 0,1-4 16,1 1 1,0-1-1,0 0 1,0 1-1,0-1 1,1 1-1,0-1 1,0 1-1,0 0 0,1-1 1,0 0-1,0 1 1,0-1-1,1 1 1,4 8-1,-3-7 13,1-1 0,-1 0 0,2-1 0,-1 1-1,1-1 1,-1 1 0,2-1 0,-1-1 0,0 1-1,1-1 1,0 0 0,0 0 0,0-1 0,0 1 0,1-1-1,0-1 1,-1 1 0,1-1 0,0 0 0,0-1-1,10 1 1,-8-2 2,0 0 1,0 0-1,1-1 0,-2-1 0,1 0 1,0 0-1,0 0 0,0-1 0,-1-1 1,0 1-1,0-1 0,0-1 0,0 0 1,0 0-1,-1 0 0,11-10 0,-1-2 17,0-1 0,0-1-1,-2 0 1,-1-1 0,0 0-1,-1-1 1,18-44 0,-30 64-18,0 0 0,-1 0 0,1-1 0,0 1 0,-1 0 1,0 0-1,1-1 0,-1 1 0,0 0 0,1-1 0,-1 1 0,0 0 0,0-1 0,0 1 1,0 0-1,0-1 0,-1 1 0,1 0 0,0-1 0,0 1 0,-1 0 0,1 0 1,-1-1-1,1 1 0,-1 0 0,0 0 0,0 0 0,1 0 0,-1 0 0,0 0 0,0 0 1,0 0-1,-2-1 0,2 1-16,-1 1 1,1 0 0,-1 0-1,0-1 1,1 1 0,-1 1-1,0-1 1,1 0 0,-1 0-1,1 1 1,-1-1-1,0 0 1,1 1 0,-1 0-1,1-1 1,-1 1 0,1 0-1,0 0 1,-1 0 0,1 0-1,0 0 1,0 0 0,-1 0-1,1 0 1,0 0-1,0 1 1,-1 1 0,-4 4-22,1 1 0,0 0 1,0 0-1,1 0 0,0 0 0,1 1 1,-1 0-1,-1 10 0,4-15 30,0 0 0,0 0-1,0 0 1,1 1 0,0-1 0,0 0-1,0 0 1,0 1 0,1-1 0,0 0-1,0 0 1,0 0 0,0 0-1,0 0 1,1 0 0,0 0 0,0 0-1,0-1 1,0 1 0,4 3-1,-4-5 17,0-1 0,0 1 0,1-1 0,-1 0-1,0 0 1,1 0 0,-1 0 0,1 0 0,-1-1-1,1 1 1,-1-1 0,1 0 0,0 0 0,-1 0 0,1 0-1,-1 0 1,1 0 0,-1-1 0,1 1 0,0-1-1,-1 0 1,0 1 0,1-1 0,-1 0 0,5-3-1,6-2 29,-1 0 0,0-1-1,16-13 1,-7 0-5,-19 17-38,0 0 1,1 0-1,-1 0 0,1 1 1,0-1-1,0 1 0,0 0 0,0-1 1,1 1-1,-1 0 0,0 1 1,1-1-1,-1 1 0,6-2 0,-8 3-73,-2 3 68,1 0-1,1-1 0,-1 1 0,0 0 0,1 0 1,-1-1-1,1 1 0,0 0 0,0-1 0,0 1 1,0-1-1,1 1 0,-1-1 0,1 1 0,-1-1 1,1 0-1,0 0 0,0 0 0,0 0 0,0 0 1,0 0-1,0 0 0,1-1 0,3 3 0,10 7-23,-15-10 33,-1 0 0,1 0 0,0 1-1,0-1 1,-1 0 0,1 0 0,0 0 0,-1 1-1,1-1 1,-1 0 0,0 0 0,1 1-1,-1-1 1,0 0 0,0 1 0,0-1-1,0 0 1,0 1 0,0-1 0,0 0-1,0 1 1,-1-1 0,1 0 0,-1 0 0,0 3-1,-18 38 7,9-21-23,8-15 11,1 0 0,0 1-1,0-1 1,0 0 0,1 11 0,-1-16 16,1 0 0,0 0-1,0-1 1,0 1 0,0 0 0,0 0 0,1 0 0,-1 0-1,0-1 1,0 1 0,0 0 0,1 0 0,-1-1 0,0 1 0,1 0-1,-1 0 1,1-1 0,-1 1 0,1 0 0,-1-1 0,1 1-1,0-1 1,-1 1 0,1-1 0,-1 1 0,1-1 0,0 1 0,0-1-1,-1 1 1,1-1 0,0 0 0,0 0 0,-1 1 0,1-1-1,0 0 1,0 0 0,0 0 0,0 0 0,-1 0 0,1 0 0,0 0-1,0 0 1,0 0 0,0 0 0,-1 0 0,1-1 0,0 1-1,0 0 1,-1 0 0,1-1 0,0 1 0,0-1 0,-1 1 0,1-1-1,1 0 1,-2 1 3,-1 0-1,1 0 1,0 0-1,0 0 1,0 0-1,0 0 1,0 0-1,0 0 1,0 0-1,0 0 1,0 0-1,0 0 1,0-1-1,0 1 1,0 0-1,0 0 1,-1 0-1,1 0 1,0 0-1,0 0 1,0 0 0,0 0-1,0 0 1,0 0-1,0 0 1,0 0-1,0 0 1,0 0-1,0-1 1,0 1-1,0 0 1,0 0-1,0 0 1,0 0-1,0 0 1,0 0-1,0 0 1,0 0-1,0 0 1,0 0-1,0 0 1,0 0-1,0-1 1,0 1-1,0 0 1,0 0-1,0 0 1,0 0-1,1 0 1,-1 0-1,0 0 1,0 0-1,0 0 1,0 0 0,0 0-1,0 0 1,0 0-1,0 0 1,0 0-1,0 0 1,-12-2 93,-17 3-259,14 2 105,1 1 0,-1 1 0,1 0-1,0 1 1,0 0 0,-22 15 0,30-18-655,1 2 0,0-1 0,-1 0 0,2 1 0,-9 10 0,7-7-5107</inkml:trace>
</inkml:ink>
</file>

<file path=ppt/ink/ink11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31:09.912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118 44 1992,'-1'-2'2499,"0"-2"-778,-1 0 0,0 0 0,-1 0 1,1 0-1,-1 0 0,1 0 0,-1 1 0,0-1 0,-4-2 0,-9 47-1536,-4 13-137,9-27-3,1 2 0,1-1 0,2 1 1,-7 48-1,13-72-15,1-1 0,0 0 0,0 0 0,0 0 0,1 0 0,-1 1 1,1-1-1,0 0 0,0 0 0,1 0 0,-1 0 0,1-1 0,0 1 1,0 0-1,0-1 0,0 1 0,1-1 0,-1 0 0,1 1 0,0-1 0,5 4 1,-5-5 29,0 0 0,1-1 1,-1 1-1,1-1 0,0 1 1,-1-1-1,1 0 0,0-1 1,0 1-1,0-1 0,0 1 1,-1-1-1,1 0 1,0-1-1,0 1 0,0-1 1,0 1-1,-1-1 0,1 0 1,0-1-1,-1 1 0,7-4 1,4-2 54,0-1 0,-1 0 1,0-1-1,0-1 0,-1 0 0,0-1 0,14-17 1,-19 21-57,-1 0 1,0-1 0,-1 0-1,0 0 1,0 0 0,-1 0 0,0-1-1,-1 0 1,1 0 0,-2 0-1,1 0 1,-1 0 0,1-18 0,-3 22-61,0 0 0,-1 0 1,0 0-1,0 0 0,0 0 1,-1 0-1,0 1 0,1-1 0,-2 0 1,1 1-1,0-1 0,-1 1 1,0 0-1,0 0 0,0 0 1,-1 0-1,1 0 0,-1 1 1,0 0-1,0 0 0,0 0 1,-1 0-1,-6-3 0,7 4-114,1 0-1,-1 1 1,0-1-1,-1 1 0,1 0 1,0 0-1,0 0 1,0 1-1,-1 0 0,1-1 1,0 2-1,0-1 1,-1 0-1,1 1 0,0 0 1,0 0-1,0 0 0,0 0 1,0 1-1,0-1 1,0 1-1,0 0 0,0 0 1,1 1-1,-1-1 1,1 1-1,0 0 0,-4 3 1,6-4-196,0-1 0,0 0 0,-1 1 0,1 0 1,0-1-1,0 1 0,1 0 0,-1-1 0,0 1 0,1 0 1,-1 0-1,1 0 0,-1 3 0,1-3-535,0 1 0,0 0 0,0-1 1,1 1-1,-1 0 0,1-1 0,0 1 0,0-1 0,0 1 0,0-1 1,0 1-1,0-1 0,1 0 0,2 4 0,12 14-4707</inkml:trace>
</inkml:ink>
</file>

<file path=ppt/ink/ink12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31:10.484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118 113 14651,'-5'-2'2015,"-7"-3"3363,12 5-5313,-1 0 1,1 0-1,-1 0 1,1 0-1,-1 1 1,1-1-1,0 0 0,-1 0 1,1 1-1,0-1 1,-1 0-1,1 1 1,0-1-1,-1 0 1,1 1-1,0-1 0,0 0 1,-1 1-1,1-1 1,0 1-1,0-1 1,0 1-1,-1-1 0,1 0 1,0 1-1,0-1 1,0 1-1,0 0 1,-7 15-298,-62 161 636,52-131-254,19-64 3034,14-81-3011,-12 81-181,2 0 1,0 1-1,1 0 1,1 0 0,0 0-1,2 1 1,-1 0-1,17-19 1,-22 30-23,1 0-1,-1-1 1,1 1 0,0 1-1,0-1 1,0 1 0,1 0-1,-1 0 1,1 1 0,0-1-1,0 1 1,0 1 0,1-1-1,-1 1 1,1 0 0,-1 1 0,1-1-1,0 1 1,-1 1 0,1-1-1,0 1 1,0 0 0,0 1-1,-1-1 1,14 4 0,-18-3 5,1 0 1,0 0-1,-1 0 1,1 0-1,-1 0 1,1 1-1,-1-1 1,0 1-1,1-1 1,-1 1-1,0 0 0,0 0 1,0 0-1,0 0 1,-1 0-1,1 1 1,-1-1-1,1 0 1,-1 1-1,0 0 1,0-1-1,0 1 1,0-1-1,0 1 1,0 0-1,-1 0 1,1-1-1,-1 1 1,0 0-1,0 0 1,0 0-1,0-1 1,-1 1-1,1 0 1,-1 0-1,0-1 0,1 1 1,-1 0-1,-2 3 1,-1 4-3,0 0 1,0-1-1,-1 0 0,0 0 1,-1 0-1,0 0 1,-1-1-1,1 0 0,-11 9 1,10-11 61,0-1 1,0 0-1,0 0 1,-1 0 0,0-1-1,0 0 1,0 0-1,-1-1 1,1 0-1,-1-1 1,-14 3 0,10-9 621,19-4-539,23-4-420,-21 12 266,0 0 1,0 0-1,0 1 0,0 1 1,-1-1-1,1 1 1,0 1-1,-1-1 0,1 1 1,-1 0-1,0 1 0,0 0 1,0 0-1,-1 0 1,0 1-1,11 9 0,-14-10 5,0-1 0,0 1 0,0-1 0,0 1-1,-1 0 1,0 0 0,1 0 0,-1 0 0,-1 0 0,1 1-1,-1-1 1,1 1 0,-1-1 0,0 1 0,-1-1-1,1 1 1,-1-1 0,0 1 0,0 0 0,-1-1 0,1 1-1,-1-1 1,0 1 0,0-1 0,0 1 0,-1-1-1,0 0 1,0 1 0,0-1 0,-3 4 0,-1 1 42,-1 0 0,0-1-1,-1 1 1,0-2 0,-1 1 0,1-1 0,-1 0 0,-1-1 0,1 0 0,-1 0 0,0-1 0,-19 7 0,22-10 2,0 0 0,0 0-1,0 0 1,-1-1 0,1 0 0,0-1 0,-1 1 0,1-1 0,-10-2 0,13 1-45,0 0 1,0 0 0,-1 0 0,1 0 0,0-1 0,0 0 0,1 0-1,-1 0 1,0 0 0,1-1 0,-1 0 0,1 1 0,0-1-1,0 0 1,0-1 0,-4-4 0,6 6-290,-1-1-1,1 1 1,-1-1 0,1 1 0,0-1-1,0 0 1,0 1 0,0-1 0,1 0-1,-1-5 1,6-16-9156,5 10-1772</inkml:trace>
</inkml:ink>
</file>

<file path=ppt/ink/ink12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31:10.936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14 139 15619,'-1'-1'258,"0"-1"-1,0 1 0,0 0 1,0 0-1,0 0 0,0-1 1,0 1-1,0 0 0,0-1 1,1 1-1,-1-1 0,0 1 1,1-1-1,0 1 0,-1-1 1,1 0-1,0 1 0,0-1 0,-1 1 1,1-1-1,0 0 0,1 1 1,-1-1-1,0 0 0,0 1 1,1-1-1,0-2 0,2 1-167,1 0-1,-1 1 0,0-1 1,0 1-1,1 0 0,0 0 0,-1 1 1,1-1-1,0 0 0,5 0 0,28-13-57,1 2 0,0 2 0,0 1 0,1 2 0,76-6 0,-118 14-32,-1 1-1,1-1 1,0 1-1,-1 0 0,1 0 1,0 0-1,0 0 0,0 1 1,0-1-1,0 1 1,0 0-1,1 0 0,-1 0 1,0 0-1,1 0 0,0 0 1,-1 1-1,1-1 1,0 1-1,0 0 0,0 0 1,1 0-1,-1-1 0,1 1 1,-1 1-1,1-1 1,0 0-1,-1 7 0,-3 9-8,1 1-1,1 0 1,0 32-1,2-39 9,-1 31 9,1-12 22,-7 50 0,7-74-25,-1 0-1,0-1 1,0 1 0,-1-1-1,0 1 1,0-1 0,-1 0-1,1 0 1,-2 0 0,1-1-1,-9 11 1,11-16 3,1 1 0,-1-1 0,1 1 0,-1-1 0,1 0 0,-1 0 0,0 0 0,0 0 0,0 0 0,1 0 0,-1 0-1,0-1 1,0 1 0,0-1 0,0 1 0,0-1 0,0 0 0,0 0 0,0 0 0,-1 0 0,1 0 0,0 0 0,0-1 0,0 1 0,0-1 0,0 1 0,1-1 0,-1 0 0,0 1-1,-2-3 1,1 2-393,1-1-1,0 1 0,0-1 0,0 0 1,0 0-1,0 0 0,0 0 0,0-1 1,-2-2-1,3 2-996,-1 0 0,1 0 0,0 0 0,0 0 0,0 0 0,0-1 0,0 1 0,0-6 0,1-3-6626</inkml:trace>
</inkml:ink>
</file>

<file path=ppt/ink/ink12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31:11.386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289 64 12539,'1'-4'1011,"-1"-1"0,1 1 0,0-1 0,-1 1 0,0-1 0,0 0 0,0 1 0,-1-1 0,-1-5 0,2 9-908,-1 0 0,1 0 1,0 1-1,-1-1 0,1 0 1,-1 0-1,0 1 0,1-1 0,-1 0 1,1 1-1,-1-1 0,0 1 1,0-1-1,1 1 0,-1-1 0,0 1 1,0 0-1,1-1 0,-1 1 1,-1-1-1,-29 4-446,14 4 338,0 1 0,1 1 0,0 0 0,0 1 0,1 0 0,1 1 0,-1 1 0,2 1 0,0 0 0,0 0 0,2 1 1,-1 1-1,2 0 0,0 1 0,-14 28 0,22-39 3,0 0 1,0 0-1,1 0 1,0 0-1,0 0 1,0 0-1,0 1 0,1-1 1,-1 0-1,1 0 1,1 1-1,-1-1 1,1 0-1,0 0 1,0 0-1,4 10 0,-3-12 15,0 1 0,0-1 0,0 1 0,1-1 0,-1 0 0,1 0 0,0 0 0,0 0 0,0-1 0,0 1 0,1-1 0,-1 0 0,1 0 0,-1 0 0,1 0 0,0 0 0,0-1 0,-1 0 0,1 0 0,0 0 0,0 0 0,6 0 0,8 0 53,-1-1-1,1 0 1,-1-1 0,0-1-1,1-1 1,-1 0 0,0-1 0,-1-1-1,1-1 1,25-12 0,-68 33-220,1 2 0,-24 19 0,35-25 120,0 1 0,1 0 0,0 1 0,0 1 0,-19 27 0,30-38 33,1 0-1,-1-1 0,1 1 0,-1 0 0,1 0 1,0 0-1,0 0 0,1 0 0,-1 0 1,0 0-1,1 0 0,0 1 0,0-1 0,0 0 1,0 0-1,0 0 0,1 0 0,-1 0 1,1 0-1,0 1 0,0-1 0,0-1 0,0 1 1,3 5-1,-1-5 21,-1 0 0,1-1 0,-1 0 1,1 1-1,0-1 0,0 0 0,0-1 0,0 1 0,1 0 1,-1-1-1,0 0 0,1 1 0,-1-2 0,1 1 0,-1 0 1,1-1-1,-1 1 0,1-1 0,-1 0 0,1 0 1,5-1-1,12-2-599,-1-1 1,0-1-1,0-1 1,29-13-1,13-3-11635,-32 12 2233</inkml:trace>
</inkml:ink>
</file>

<file path=ppt/ink/ink12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31:11.715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257 56 10682,'0'-2'430,"0"0"0,0-1 1,0 1-1,0 0 0,0-1 0,0 1 0,-1 0 0,1 0 0,-1 0 0,0-1 0,0 1 0,1 0 0,-1 0 1,-1 0-1,1 0 0,0 0 0,0 1 0,-1-1 0,1 0 0,-1 0 0,0 1 0,-2-3 0,1 3-230,1 0 0,-1 0 0,0 0 0,0 0 0,0 1 0,0-1 0,0 1 0,0 0 0,0-1-1,0 1 1,0 1 0,0-1 0,0 0 0,-5 2 0,-5 2-139,0 0 0,1 1 1,-1 1-1,1 0 0,0 0 0,-17 13 0,22-12-48,-1-1 0,2 1 0,-1 0 0,1 1 0,0-1 0,0 1 0,1 0-1,0 1 1,1-1 0,0 1 0,0 0 0,1 0 0,0 0 0,0 1 0,1-1 0,1 1 0,-1-1 0,2 1 0,0 18 0,0-21 13,0-1 0,1 0 1,0 0-1,0 1 0,1-1 1,0 0-1,0 0 0,0 0 1,0-1-1,1 1 0,0 0 1,1-1-1,-1 0 0,1 0 1,0 0-1,0 0 0,1-1 1,-1 1-1,1-1 0,0 0 1,0-1-1,0 1 1,1-1-1,-1 0 0,1 0 1,0-1-1,0 1 0,0-1 1,0-1-1,0 1 0,9 0 1,-6-1-152,-1-1 1,1 0-1,0-1 1,-1 0-1,1 0 1,-1-1-1,1 0 1,-1 0-1,0-1 1,0 0-1,9-5 1,35-21-4045,-6-1-5113,-24 12-868</inkml:trace>
</inkml:ink>
</file>

<file path=ppt/ink/ink12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31:12.091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0 95 9434,'2'-8'10822,"-1"7"-10576,18-7 2728,29-5-5126,-39 11 3243,25-7-1022,2-1-8,0 1 0,1 2 1,64-5-1,-100 12 83,-2-1-105,1 1-1,0-1 1,0 0 0,-1 0-1,1 0 1,0 1 0,-1-1 0,1 0-1,-1 1 1,1-1 0,-1 0-1,1 1 1,-1-1 0,1 1-1,-1-1 1,0 1 0,1-1 0,-1 1-1,0-1 1,1 1 0,-1 0-1,0-1 1,0 1 0,1 0-1,-1 0 1,0-1 0,0 1 0,0 0-1,1 0 1,-1 0 0,0 0-1,0 0 1,0 0 0,1 0 0,-1 0-1,0 0 1,0 1 0,0-1-1,1 0 1,-1 0 0,0 1-1,-1 0 1,-1-1-54,0 1 0,0 0 0,0 0 1,0 0-1,0 1 0,0-1 0,0 1 0,0-1 0,1 1 0,-4 2 0,-3 9 16,0 1 0,0 0 0,1 1-1,1-1 1,0 1 0,-7 24 0,-20 104 18,17-68-14,17-75-6,-15 68-3177,8 0-4559</inkml:trace>
</inkml:ink>
</file>

<file path=ppt/ink/ink12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31:12.481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101 17 14531,'0'0'206,"0"-1"0,1 0 0,-1 1 0,0-1 0,1 1 0,-1-1-1,0 0 1,0 1 0,0-1 0,1 0 0,-1 0 0,0 1 0,0-1 0,0 0 0,0 1 0,0-1-1,0 0 1,-1 0 0,1 1 0,0-1 0,0 0 0,0 1 0,-1-2 0,0 2-102,1 0 1,-1 0-1,1 0 1,0 0-1,-1 0 1,1 0-1,-1 1 1,1-1-1,-1 0 0,1 0 1,-1 0-1,1 0 1,0 1-1,-1-1 1,1 0-1,0 0 1,-1 1-1,1-1 1,-1 0-1,1 1 1,0-1-1,0 0 0,-1 1 1,1-1-1,0 0 1,0 1-1,-1-1 1,1 1-1,0-1 1,0 1-1,0-1 1,0 0-1,0 1 1,0-1-1,-1 1 0,1-1 1,0 2-1,-16 47 30,-21 102-1,11-37-104,24-107-743,-7 30 363,10-19-3649,6-5-6265</inkml:trace>
</inkml:ink>
</file>

<file path=ppt/ink/ink12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31:12.874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 7 15331,'0'-1'148,"1"0"0,-1 1 0,1-1 0,-1 1 0,1-1 0,0 1 0,-1 0 0,1-1 0,0 1 0,0 0 0,-1-1 0,1 1 0,0 0 0,0 0 0,-1 0 0,1 0 0,0 0 0,0-1 0,0 1 0,-1 1 0,1-1 0,0 0 0,0 0 0,-1 0 0,1 0 0,0 0 0,1 1 0,19 17 701,9 29-962,-30-47 124,12 24 139,-2-1 0,-1 2 0,-1-1 1,0 1-1,-2 0 0,-1 1 0,-2-1 1,2 33-1,35-114 2673,-14 18-2767,8-13-1901,-19 16-8283</inkml:trace>
</inkml:ink>
</file>

<file path=ppt/ink/ink12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31:13.199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212 42 7250,'0'-2'626,"0"0"1,0 0-1,0 0 1,0 0-1,-1 1 1,1-1-1,-1 0 1,1 0-1,-1 0 1,0 0-1,0 0 1,0 1-1,0-1 1,0 0-1,0 1 1,0-1-1,0 1 1,-1-1-1,-1-1 1,2 3-553,0-1 0,0 1 0,0-1 0,0 1 0,-1-1 0,1 1 0,0 0 0,0-1 0,0 1 0,0 0 1,-1 0-1,1 0 0,0 0 0,0 0 0,0 0 0,-1 0 0,1 0 0,0 1 0,0-1 0,0 0 0,0 1 0,-1-1 0,1 1 0,0-1 1,0 1-1,0-1 0,0 1 0,0 0 0,0 0 0,0-1 0,-1 3 0,-14 14 41,1 0 0,0 2 0,2 0 0,0 0 0,-17 35 1,-16 24 504,41-72 331,0 1-5509</inkml:trace>
</inkml:ink>
</file>

<file path=ppt/ink/ink12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31:13.575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177 60 6657,'0'-18'7667,"0"-22"1539,-5 39-9114,1 1 0,-1 0 0,0-1 0,0 2 0,1-1 0,-1 1-1,0-1 1,-5 3 0,2-1-88,0 1 1,0 0-1,0 1 0,1-1 0,-1 1 0,1 1 0,0 0 0,0 0 1,1 0-1,-1 0 0,1 1 0,0 0 0,1 1 0,-8 10 1,11-14-4,0 0 0,0 0 0,0 0 0,0 0 0,1 1 0,0-1 0,-1 0 0,1 1 0,0-1 0,1 1 1,-1-1-1,0 1 0,1 0 0,0-1 0,0 1 0,0 0 0,1-1 0,-1 1 0,1-1 0,-1 1 0,1-1 0,0 1 0,1-1 1,-1 1-1,1-1 0,-1 0 0,1 0 0,0 0 0,0 0 0,0 0 0,1 0 0,-1 0 0,1-1 0,0 1 0,4 2 1,-3-2 14,0 0 1,0 0 0,0-1-1,0 0 1,0 0 0,1 0 0,-1 0-1,0-1 1,1 0 0,0 0-1,-1 0 1,1 0 0,0-1 0,9 0-1,-1-1 29,0-1 0,0-1 0,23-8 0,-24 7-6,0 1 0,0 0-1,0 0 1,24-1 0,-41 4-66,1 1 0,0 0 1,-1 0-1,1 0 0,0 1 1,-1-1-1,1 1 0,0 0 1,0 1-1,0-1 0,-5 5 1,-43 37-14,37-30 4,7-7 8,0 0 0,1 1 1,-1 0-1,-10 16 1,17-21 24,-1-1 0,0 1 0,1 0 0,0 1 0,0-1 0,0 0 0,0 0 0,0 0 0,1 1 0,-1-1 0,1 0 0,0 0 0,0 1 0,0-1 0,1 0 0,-1 1 0,1-1 0,0 0 0,-1 0 1,4 6-1,-3-8-10,0 1 0,0-1 0,0 1 0,1-1 0,-1 1 0,0-1 0,1 0 0,-1 1 0,1-1 0,0 0 0,-1 0 0,1 0 0,0-1 0,0 1 0,0 0 0,0-1 0,-1 1 0,1-1 0,0 1 0,0-1 0,0 0 0,0 0 0,0 0 0,0 0 0,0 0 0,0-1 0,0 1 0,0 0 0,0-1 0,1 0 0,70-22-2920,-57 17 1230,34-13-6944,-27 11-922</inkml:trace>
</inkml:ink>
</file>

<file path=ppt/ink/ink12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31:13.966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317 10 12931,'-7'-4'4075,"6"4"-3863,0-1-1,0 0 1,-1 1-1,1-1 1,0 1-1,-1-1 1,1 1-1,0-1 1,-1 1-1,1 0 1,-1 0-1,1 0 1,0 0-1,-1 0 1,1 0-1,-1 0 1,1 0 0,0 0-1,-2 1 1,-11 4-43,0 0 1,0 1-1,1 0 1,0 1 0,1 1-1,0 0 1,0 0-1,0 2 1,1-1 0,-11 13-1,19-19-160,1-1 0,0 1-1,0-1 1,0 1-1,0 0 1,1 0 0,-1 0-1,1 0 1,-1 0 0,1 0-1,0 0 1,0 0-1,0 0 1,0 7 0,1-8 6,0 1 1,1-1 0,-1 0-1,1 1 1,0-1 0,-1 0-1,1 0 1,0 1 0,0-1-1,0 0 1,1 0 0,-1 0-1,0 0 1,1 0 0,-1-1-1,3 3 1,7 5 79,1-1 0,-1-1 1,2 1-1,-1-2 0,25 10 0,9 5 25,-45-20-121,1 0 0,-1-1 0,1 1 0,-1 0-1,1 0 1,-1 0 0,0 0 0,1 0 0,-1 1 0,0-1 0,0 0-1,0 1 1,0-1 0,0 0 0,0 1 0,0-1 0,-1 1 0,1 0 0,0-1-1,-1 1 1,1 0 0,-1-1 0,0 1 0,1 2 0,-2-1-3,1-1 0,-1 0 0,0 1 0,0-1 0,0 0 0,0 0 0,0 0 0,-1 0 0,1 0 0,-1 0 0,1 0 0,-1-1 0,1 1 0,-1 0 0,-3 1 0,-7 6-16,-1-1 0,-1 0 0,1-1 0,-17 7 0,1-3-321,0 0 0,-31 6-1,7-9-8293,35-7-830</inkml:trace>
</inkml:ink>
</file>

<file path=ppt/ink/ink12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31:14.399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321 32 16764,'1'-1'165,"-1"0"0,1 0 0,-1 0 0,0 0 0,0 0 0,1 0 0,-1 0 0,0 0 0,0 0 1,0 0-1,0 0 0,0 0 0,0 0 0,-1 0 0,1 0 0,0 1 0,0-1 0,-1 0 0,1 0 0,-1 0 1,1 0-1,0 0 0,-1 0 0,0 0 0,1 1 0,-1-1 0,0 0 0,1 0 0,-1 1 0,0-1 1,0 0-1,1 1 0,-3-2 0,1 2-75,-1 0-1,0-1 1,1 1 0,-1 0 0,0 0-1,0 1 1,1-1 0,-1 1 0,0-1 0,1 1-1,-1 0 1,-3 1 0,-8 4-148,-1 1-1,1 0 1,-18 13-1,8-3 140,1 1-1,0 1 1,2 1-1,0 2 1,-19 24-1,35-40-59,0 1-1,0-1 0,1 1 1,0 0-1,0 0 0,1 0 1,0 1-1,0-1 1,1 1-1,-1 0 0,2 0 1,-1 0-1,1 0 1,1 0-1,-1 0 0,1 0 1,0 0-1,1 0 1,0 0-1,1 0 0,-1 0 1,1 0-1,6 13 1,-7-18 16,1 0 1,0 0 0,-1 0 0,1 0-1,1 0 1,-1 0 0,0-1 0,1 1 0,-1-1-1,1 0 1,0 1 0,0-1 0,-1 0-1,2-1 1,-1 1 0,0 0 0,0-1 0,5 2-1,-2-2 3,0 0 0,0 0-1,0-1 1,0 0-1,0 0 1,0 0-1,0-1 1,0 1 0,11-4-1,6-4 2,-1 0 1,0-1-1,-1-1 0,27-18 1,-14 8-8,38-31 0,-61 42 24,0 0 0,-1-2 0,0 1 0,0-1 0,-1 0 0,14-23 1,-22 26 157,-10 11-266,-12 12-244,18-11 270,0 0 0,0 1 1,1 0-1,-1-1 1,1 1-1,0 0 0,1 0 1,-1 0-1,1 0 1,-2 9-1,-2 60 49,2-27-52,-13 52 74,-40 139 1,49-193 274,9-22-2219,9-7-6152</inkml:trace>
</inkml:ink>
</file>

<file path=ppt/ink/ink12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31:14.824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37 102 7210,'-9'-41'8769,"7"33"-7718,-1 0 0,0 1-1,-1-1 1,0 1 0,-7-11-1,11 17-1028,0 1 0,0 0 0,0 0 0,0 0 0,0 0 0,0 0 0,0 0 0,0 0-1,1 0 1,-1 0 0,0 0 0,0 0 0,0 0 0,0-1 0,0 1 0,0 0 0,0 0 0,0 0-1,0 0 1,0 0 0,0 0 0,0 0 0,0-1 0,0 1 0,0 0 0,0 0 0,0 0-1,0 0 1,0 0 0,0 0 0,0 0 0,0-1 0,0 1 0,0 0 0,0 0 0,0 0 0,14 3 80,-14-3-60,4 4-330</inkml:trace>
</inkml:ink>
</file>

<file path=ppt/ink/ink12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31:16.447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115 183 8,'-4'-9'1662,"0"0"0,2-1 0,-1 0 1,1 0-1,0 0 0,1 0 0,0 0 0,1 0 0,1-16 0,-3-40 3959,2 66-5593,0 0-1,0 0 1,0 0-1,0 0 1,-1 0-1,1 0 1,0 0-1,0 0 1,0 0-1,0 0 1,0 0-1,0 0 1,0 0-1,0 0 1,0 0-1,-1 0 1,1 0-1,0 0 1,0 0-1,0 0 1,0 0-1,0 0 1,0 0-1,0 0 1,-1 0 0,1 0-1,0 0 1,0 0-1,0 0 1,0 0-1,0 0 1,0 0-1,0 0 1,0 0-1,0 0 1,-1 0-1,1 0 1,0 0-1,0 0 1,0-1-1,0 1 1,0 0-1,0 0 1,0 0-1,0 0 1,0 0-1,0 0 1,0 0-1,0 0 1,0 0-1,0-1 1,0 1-1,0 0 1,0 0 0,0 0-1,0 0 1,0 0-1,-7 16 141,-4 23-418,-60 454 402,69-344 229,4-181 510,2 1 1,9-41-1,-3 20-772,3-21-95,26-80 1,-29 121-36,2 0 1,1 1-1,2 0 0,32-51 1,-43 75-13,1 1 0,-1-1 0,1 1 1,1 0-1,-1 0 0,1 1 0,0-1 0,0 1 1,10-6-1,-14 12-4,-1-1 1,0 0 0,1 0-1,-1 0 1,0 1 0,1-1-1,-1 1 1,0-1 0,0 1-1,0-1 1,1 1 0,-1 0-1,0-1 1,0 1 0,0 0-1,0 0 1,0 0 0,0 0-1,0 0 1,-1 0 0,1 0-1,0 0 1,0 0 0,-1 1-1,1-1 1,-1 0 0,1 0-1,-1 1 1,1 1 0,15 39-2,-11-19 10,4 45 0,-8-52 16,0 1-1,2-1 0,0 0 0,0 0 0,10 22 0,-13-36 14,1-1 1,-1 0-1,1 0 0,-1 0 1,1 0-1,-1 0 0,1 0 1,0 0-1,-1 0 0,1 0 1,0 0-1,0 0 1,0 0-1,0 0 0,0 0 1,0-1-1,0 1 0,0 0 1,0-1-1,0 1 0,0-1 1,0 1-1,0-1 0,1 0 1,-1 1-1,0-1 1,0 0-1,1 0 0,-1 0 1,0 0-1,0 0 0,0 0 1,1 0-1,-1 0 0,0-1 1,0 1-1,0 0 0,1-1 1,-1 1-1,0-1 1,0 1-1,0-1 0,0 0 1,0 1-1,0-1 0,0 0 1,0 0-1,0 0 0,1-1 1,7-7 96,0 0 0,0-1 1,13-20-1,-12 17-113,12-15 59,-8 7-46,2 1-1,0 1 1,2 1 0,0 0-1,26-20 1,-43 40-60,-1 0 0,1-1 0,-1 1 0,1 0 0,-1-1 0,1 1 0,-1 0 0,0-1 0,0 1 0,0 0 0,0-1 0,0 1 0,0 0 0,0 0 0,0-1 0,-1 1 0,1 0 0,-2 2 0,-7 50 64,-10 21 24,-22 112-57,39-167 26,0-1-1,1 0 1,1 0-1,1 1 0,0-1 1,2 0-1,8 33 1,-10-49-140,0 0 1,0 0-1,0-1 1,0 1 0,0 0-1,1 0 1,0-1-1,-1 1 1,1-1 0,0 0-1,0 1 1,0-1-1,1 0 1,-1 0 0,0 0-1,1 0 1,-1-1-1,1 1 1,0-1 0,0 1-1,-1-1 1,1 0 0,0 0-1,0 0 1,0-1-1,0 1 1,0-1 0,6 1-1,1-2-1555,0 1 0,0-1 0,0-1 0,-1 0 0,1-1-1,0 1 1,14-8 0,15-8-7041</inkml:trace>
</inkml:ink>
</file>

<file path=ppt/ink/ink12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31:16.880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275 116 8,'4'-7'1850,"-1"-1"0,0 1 0,0-1 0,-1 0 0,0 1 0,0-1 0,-1 0 0,0 0 0,0 0 0,-1 0-1,-1-15 1,0 22-1811,0 0-1,1 1 1,-1-1-1,0 1 1,0-1-1,0 1 1,0-1-1,1 1 1,-1-1-1,0 1 1,0 0-1,0 0 0,0-1 1,0 1-1,0 0 1,0 0-1,0 0 1,0 0-1,0 0 1,0 0-1,0 0 1,0 0-1,0 1 1,0-1-1,0 0 1,0 1-1,0-1 1,0 0-1,0 1 0,0-1 1,1 1-1,-1 0 1,0-1-1,0 1 1,1 0-1,-2 0 1,-38 27-209,38-25 251,-27 20-55,1 1-1,1 1 0,1 2 1,1 0-1,2 2 0,-20 31 1,41-57-18,-1 0 0,2 0 0,-1 0 0,0 0 0,1 1 0,-1-1 0,1 0 1,0 1-1,0-1 0,0 1 0,1-1 0,-1 1 0,1 0 0,0-1 0,0 1 0,0 0 0,0-1 1,1 1-1,-1-1 0,1 1 0,0-1 0,0 1 0,0-1 0,1 0 0,-1 1 0,1-1 0,3 4 1,-2-3 34,1-1 0,0 0 0,-1 0 0,1 0 0,0 0 0,1-1 0,-1 1 0,0-1 0,1 0 0,-1-1 0,1 1 0,0-1 0,-1 0 0,1 0 0,0 0 0,0-1 0,0 0 0,0 1 0,9-3 0,10-1 72,1-1 1,-1-2-1,0-1 1,40-16-1,20-6 89,-191 123-844,96-84 607,-3 3 7,0 1 1,-17 24-1,28-34 23,0 0-1,0 0 1,0 1-1,1-1 1,0 1-1,0-1 0,0 1 1,1 0-1,-1-1 1,1 1-1,0 0 1,0 0-1,1 0 0,0 0 1,0 7-1,0-11 13,1 0-1,-1 1 1,1-1-1,-1 0 0,1 1 1,0-1-1,-1 0 1,1 0-1,0 0 0,0 1 1,0-1-1,0 0 1,0 0-1,0-1 1,0 1-1,0 0 0,1 0 1,-1 0-1,0-1 1,0 1-1,1-1 1,-1 1-1,0-1 0,1 1 1,-1-1-1,1 0 1,-1 1-1,1-1 0,-1 0 1,0 0-1,1 0 1,-1 0-1,1-1 1,1 1-1,55-12 240,-53 11-245,127-40-987,-36 10-2769,1 5-8393,-70 20 3710</inkml:trace>
</inkml:ink>
</file>

<file path=ppt/ink/ink12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31:17.321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249 162 11378,'-11'-40'8664,"11"38"-8514,-1 1-1,1 0 1,0 0 0,-1-1-1,1 1 1,-1 0 0,1 0-1,-1 0 1,0 0 0,0-1-1,1 1 1,-1 0 0,0 0-1,0 1 1,0-1 0,0 0-1,0 0 1,0 0 0,0 1-1,0-1 1,0 0 0,-1 1-1,1-1 1,0 1 0,0-1 0,-1 1-1,1 0 1,-2-1 0,-3 7-135,0-1 0,0 1 0,1 0 0,0 0 0,0 0 0,0 1 0,1-1 0,0 1 0,-4 11 0,8-18-15,-38 67 276,-81 109 0,147-234 2476,-17 32-2836,22-39 0,17-19 90,-25 40-18,57-74 0,-82 116-14,1 1 0,0 0-1,-1 0 1,1 0-1,0 0 1,-1 0 0,1 1-1,0-1 1,0 0 0,0 0-1,0 0 1,0 1 0,0-1-1,0 0 1,0 1-1,0-1 1,0 1 0,0 0-1,1-1 1,1 0 0,5 23-812,-4-8 898,4 24-48,5 66 0,-11-70-58,2-1 0,2 0 0,10 35 0,-12-53-893,19 47 141,-4-37-4375,-18-24 4253,0 1 0,1-1 0,-1 0 0,1 0 0,-1 0 0,1-1 0,-1 1 0,1 0 0,0-1 0,-1 1 1,1-1-1,0 1 0,2-1 0,7 1-5443</inkml:trace>
</inkml:ink>
</file>

<file path=ppt/ink/ink12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31:17.650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87 239 13219,'-87'-7'7513,"118"4"-7256,-1-1-1,41-11 0,-11 3-1241,69-9-2283,111-24-6805,-125 7 6973,-87 27 3344,-1-2 0,27-18-1,-52 31 211,-1-1-1,1 0 1,-1 0-1,0 0 0,1 0 1,-1 0-1,0 0 1,0 0-1,0 0 0,0 0 1,0-1-1,0 1 0,0 0 1,0-1-1,1-1 1,-2 2-231,0 0 0,0 1 0,0-1 1,0 1-1,-1-1 0,1 1 0,0-1 1,0 1-1,0-1 0,-1 1 0,1-1 1,0 1-1,-1 0 0,1-1 1,0 1-1,-1-1 0,1 1 0,0 0 1,-1-1-1,1 1 0,-1 0 0,1-1 1,-1 1-1,1 0 0,-1 0 0,1-1 1,-1 1-1,1 0 0,-1 0 0,-26-6 4050,-1 5-4294,20 1 122,1 0 1,-1 1-1,0 0 0,1 1 0,-1 0 0,1 0 1,0 0-1,0 1 0,0 0 0,0 0 0,0 1 0,0 0 1,-7 6-1,11-8-92,1 1-1,-1-1 1,0 1 0,1 0 0,0 0-1,-1 0 1,1 0 0,0 0 0,1 0-1,-1 0 1,0 1 0,1-1 0,0 0-1,0 1 1,0-1 0,0 1 0,1 0-1,-1-1 1,1 1 0,0 0 0,0-1-1,0 1 1,1 0 0,-1-1 0,1 1-1,0-1 1,0 1 0,0 0 0,2 3-1,13 27 64,-12-25-66,1 1 0,-1-1 0,0 1 0,4 19 1,-8-24-2,1-1 1,-1 0 0,0 1 0,0-1 0,-1 0 0,1 0 0,-1 1 0,0-1 0,0 0 0,-1 0 0,1 0-1,-1 0 1,0 0 0,0 0 0,0-1 0,-3 5 0,-2 1 14,0 0 1,-1 0-1,0 0 1,-1-1 0,0 0-1,0-1 1,-1 0-1,0 0 1,0-1-1,0 0 1,-1-1-1,0-1 1,0 1-1,0-2 1,-13 4-1,23-7-53,1 0 0,0 0 1,0 0-1,-1 0 0,1 0 0,0 0 0,0 0 0,-1 0 0,1 0 1,0 0-1,-1 0 0,1 0 0,0 0 0,0 0 0,-1 0 0,1 0 1,0 0-1,0-1 0,-1 1 0,1 0 0,0 0 0,0 0 1,0 0-1,-1 0 0,1-1 0,0 1 0,0 0 0,0 0 0,0 0 1,-1-1-1,1 1 0,0 0 0,0 0 0,0-1 0,0 1 1,0 0-1,0 0 0,0-1 0,0 1 0,-1 0 0,1 0 0,0-1 1,0 1-1,0-1 0,5-18-2686,14-16-7174,2 17-1229</inkml:trace>
</inkml:ink>
</file>

<file path=ppt/ink/ink12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31:18.008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0 94 12843,'11'-11'7552,"-8"7"-4630,-3 11-2370,0 15-889,-5 39 385,3-54-35,0 1-1,1-1 1,0 1-1,0-1 1,1 1 0,0 0-1,0 0 1,1-1-1,0 1 1,0-1 0,1 1-1,5 13 1,-6-20 21,0 1 0,-1-1 0,1 0 1,0 0-1,0 0 0,1 0 0,-1 0 0,0 0 1,0 0-1,0 0 0,1 0 0,-1 0 0,0-1 1,1 1-1,-1-1 0,1 1 0,-1-1 0,0 1 1,1-1-1,-1 0 0,1 0 0,2 1 1,0-2 43,0 1 1,1-1 0,-1 1-1,0-1 1,0 0 0,0-1-1,8-3 1,2-2 116,0-1 1,0-1-1,14-12 1,-17 14-103,-2-1 0,1 0 0,-1 0 0,0-1 0,0 0 0,-1-1 0,-1 0 0,0 0 0,0-1 0,-1 0 0,0 0 1,-1 0-1,0-1 0,5-19 0,-9 26-18,-1 0 1,-1 0-1,1 0 1,0 0 0,-1 0-1,0 0 1,0 0-1,-4-9 1,-10-6-1287,14 20 1001,1-1 1,-1 1 0,0 0-1,1-1 1,-1 1 0,0 0-1,0 0 1,1 0 0,-1 0-1,0 0 1,0 0 0,1 0-1,-1 0 1,0 0 0,0 0 0,1 0-1,-1 0 1,0 1 0,0-1-1,1 0 1,-1 0 0,0 1-1,1-1 1,-1 1 0,0-1-1,1 0 1,-1 1 0,0 0-1,-10 9-7078</inkml:trace>
</inkml:ink>
</file>

<file path=ppt/ink/ink12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31:18.461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27 153 18484,'1'13'6283,"-12"61"-6253,-3-33 830,14-41-813,0-1 0,0 1 1,0 0-1,0 0 0,0 0 1,0 0-1,0 0 0,-1 0 1,1 0-1,0 0 0,0 0 1,0 0-1,0 0 0,0 0 1,0 0-1,0 0 0,0 0 1,0 0-1,0 0 0,0 0 0,0 0 1,-1 0-1,1 1 0,0-1 1,0 0-1,0 0 0,0 0 1,0 0 94,0 0-95,0 0 0,0 0 1,6-23 567,2 5-638,1 1 1,0 0 0,1 1-1,1 0 1,0 1-1,2 0 1,18-18 0,-3 2-9,-17 18-6,1 0 0,25-19-1,-35 30-3,1 0-1,-1 0 1,1 0-1,-1 0 1,1 0-1,-1 1 0,1-1 1,0 1-1,0 0 1,0 0-1,0 0 1,0 0-1,0 1 0,0-1 1,0 1-1,0 0 1,0-1-1,1 1 1,-1 1-1,0-1 0,0 0 1,0 1-1,5 1 1,-7-2 1,0 1 0,0-1 0,0 1 1,0 0-1,0-1 0,0 1 0,0 0 0,-1 0 1,1-1-1,0 1 0,0 0 0,0 0 1,-1 0-1,1 0 0,-1 0 0,1 0 1,-1 0-1,1 0 0,-1 0 0,1 1 0,-1-1 1,0 0-1,0 0 0,1 0 0,-1 0 1,0 0-1,0 1 0,-1 0 0,1 1 8,-1 0-1,0 0 0,0-1 1,-1 1-1,1 0 1,0-1-1,-1 1 0,0-1 1,0 0-1,1 1 0,-4 1 1,-2 4 39,-1-1 1,-1-1 0,1 1-1,-1-1 1,-12 6 0,1-5 18,16-6 1,0 0 1,0 1-1,0 0 1,0-1-1,0 2 0,0-1 1,-5 3-1,20 25-171,-6-11 121,0 0 1,14 30-1,7 25 6,-6-18-904,-10-38-2047,2-3-3572</inkml:trace>
</inkml:ink>
</file>

<file path=ppt/ink/ink12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31:18.789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308 24 13435,'-48'-22'8050,"43"21"-7898,-1 1 1,1-1-1,0 1 1,0 0-1,0 0 1,0 1-1,-1 0 1,1 0-1,0 0 1,0 0-1,0 1 1,0 0-1,-4 2 1,-4 2-44,0 0 1,0 2-1,0-1 1,-13 12 0,23-17-83,0 0 0,0 0 1,0 0-1,1 1 1,-1-1-1,1 0 0,0 1 1,0 0-1,0-1 0,0 1 1,0 0-1,0 0 1,1 0-1,-1 0 0,1 1 1,0-1-1,0 0 0,0 0 1,1 1-1,-1-1 1,1 1-1,-1-1 0,1 0 1,1 6-1,0-6 3,0 0-1,1-1 1,0 1 0,-1-1-1,1 1 1,0-1 0,0 0 0,0 0-1,1 0 1,-1 0 0,0 0-1,1 0 1,-1-1 0,1 1-1,-1-1 1,1 0 0,5 2-1,55 15 214,-43-13-204,-12-3-25,4 1-35,-1 0 0,1 1 0,-1 0 0,19 10 0,-29-13 11,1-1 0,-1 1 0,0 0 0,1 0 0,-1 0 0,0 0 0,0 0 0,0 0 0,0 0 0,1 1 0,-2-1 0,1 0 0,0 0 0,0 1 0,0-1 0,0 1 0,-1-1 0,1 1 0,-1-1-1,1 1 1,-1-1 0,0 1 0,0-1 0,1 1 0,-1 0 0,0-1 0,0 1 0,-1-1 0,1 1 0,0 0 0,0-1 0,-1 1 0,1-1 0,-1 1 0,1-1 0,-1 1 0,0-1 0,0 0 0,1 1 0,-1-1 0,0 0 0,0 1 0,-3 1 0,-5 7 20,-1-1 1,0 0-1,-1 0 0,0-1 0,0-1 1,-1 0-1,1 0 0,-18 6 0,15-6 15,-1 0-1,2 0 0,-1 2 0,1 0 0,-18 16 0,21-16-187,-15 16-2297,4-13-7441,5-7-2100</inkml:trace>
</inkml:ink>
</file>

<file path=ppt/ink/ink12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31:20.039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185 86 8,'3'-3'987,"0"0"0,-1-1 0,1 1 0,-1-1 1,0 0-1,0 0 0,-1 0 0,1 0 0,-1 0 0,0 0 0,1-7 0,-2 10-694,0 0-1,0 0 0,0 0 1,0-1-1,0 1 0,-1 0 1,1 0-1,0 0 0,-1 0 1,1 0-1,-1 0 0,1 0 1,-1 0-1,0 0 0,0 0 1,1 0-1,-1 0 0,0 0 1,0 0-1,0 1 0,-1-2 1,-24-8 627,22 10-792,-1 0-1,1 0 0,-1 1 1,1-1-1,0 1 0,-1 0 1,1 0-1,0 1 0,0-1 1,0 1-1,0 0 1,0 0-1,0 1 0,-3 2 1,-55 41 1183,56-40-1140,2-3-103,0 0-1,1 0 1,0 0 0,-1 0-1,1 1 1,0 0-1,1-1 1,-1 1-1,-3 7 1,6-10-53,-1 0 0,1 0 0,0 0 0,0 0 0,0 0 0,0 0 0,0 0 0,0 0 0,0 0 0,0 0 0,0 0 0,0-1 0,0 1 0,1 0 0,-1 0 0,0 0 0,1 0 0,-1 0 0,1 0 0,0 0 0,0 1 5,1 0 0,0-1 0,-1 1 0,1-1 0,0 1 0,0-1 0,0 0 0,0 1 0,0-1 0,1 0 0,2 0 0,23 7 65,-23-8-80,-1 1-1,1 0 1,-1 0-1,1 0 1,-1 1-1,0 0 1,1 0-1,-1 0 1,0 0-1,4 4 1,-7-5-11,-1-1 1,0 1-1,0 0 1,0 0-1,0 0 1,0-1-1,0 1 1,0 0-1,-1 0 1,1 0-1,0-1 1,0 1-1,-1 0 1,1 0-1,0-1 1,-1 1-1,1 0 1,-1-1-1,1 1 1,-1 0-1,1-1 0,-1 1 1,1-1-1,-1 1 1,0 0-1,-20 21 28,16-18-42,-6 9-37,0 0-1,0 1 1,1 0-1,-9 18 1,17-28 47,0 0 0,0 0 1,1 0-1,-1 1 1,1-1-1,0 0 0,1 1 1,-1-1-1,0 8 0,2-10 13,-1 0-1,0 1 0,1-1 0,-1 0 0,1 0 1,0 0-1,-1 0 0,1 0 0,0 0 1,0 0-1,1 0 0,-1-1 0,0 1 0,1 0 1,-1-1-1,1 1 0,-1-1 0,1 1 1,0-1-1,3 3 0,14 4 142,-18-8-155,1 1 0,-1-1 0,0 0 0,1 1 0,-1-1 0,0 1 0,0-1 0,0 1 0,0 0 0,1 0 0,-1-1 0,0 1 0,0 0 0,0 0 0,0 0 0,-1 0 0,1 0 0,0 0 0,0 0 0,-1 0 0,1 1 0,0-1 0,0 2 0,6 11-2675,1-6-2274,4-1-4502</inkml:trace>
</inkml:ink>
</file>

<file path=ppt/ink/ink12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31:20.770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4 110 2473,'-3'-11'15896,"30"10"-13941,259-75 1094,-240 65-2911,-12 4-31,-26 4 90,-10 2 164,-1 3-386,0 0 1,1 1-1,-1-1 1,1 0 0,-1 1-1,1-1 1,0 1-1,0 0 1,0 0-1,1 0 1,-3 5-1,-2 2 9,-19 33-7,2 0 0,2 2 0,2 1 0,2 0 0,-21 92 0,36-129 85,0 1 1,0 1 0,1-1 0,1 0-1,1 17 1,8 10-2782,12-6-7489,-7-20-961</inkml:trace>
</inkml:ink>
</file>

<file path=ppt/ink/ink12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31:21.162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236 162 14299,'-1'-2'199,"0"1"1,1-1-1,-1 1 0,0-1 0,0 1 1,0 0-1,0-1 0,0 1 1,0 0-1,0 0 0,0-1 1,0 1-1,-1 0 0,1 0 0,0 1 1,-1-1-1,1 0 0,-1 0 1,1 1-1,-3-2 0,3 2-106,-1 0-1,1 0 1,-1 1-1,1-1 1,-1 0 0,1 1-1,-1-1 1,1 1-1,0-1 1,-1 1-1,1-1 1,0 1 0,0 0-1,-1 0 1,1 0-1,0 0 1,0 0 0,-1 1-1,-6 8 3,0-1 0,1 1-1,0 1 1,-7 15 0,6-12 237,-29 49 82,-57 101 969,110-191 239,39-48 0,-28 41-1640,31-52 0,-30 34 76,-4 7-25,1 0 0,36-45 0,-61 90-52,0 0 0,1 0 0,-1-1 0,0 1 0,0 0 0,1 0 0,-1 0 0,0 0-1,0 0 1,1 0 0,-1 0 0,0 0 0,0 0 0,1 0 0,-1 0 0,0 0 0,0 0 0,1 0 0,-1 0 0,0 0 0,0 0 0,0 0 0,1 0 0,-1 0 0,0 0 0,0 0-1,1 0 1,-1 1 0,0-1 0,0 0 0,0 0 0,1 0 0,-1 0 0,0 1 0,0-1 0,0 0 0,0 0 0,1 0 0,-1 1 0,0-1 0,0 0 0,0 0 0,0 0 0,0 1-1,12 19-286,6 27 298,-17-45-10,9 33 25,-1 1-1,5 46 1,10 43 61,-20-111-192,0 0 0,2 0-1,0-1 1,0 0 0,1 0 0,13 19 0,-6-19-2801</inkml:trace>
</inkml:ink>
</file>

<file path=ppt/ink/ink12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31:21.546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51 99 16604,'-8'-5'1744,"-6"-3"-464,-2 0-80,8 3-175,5 2-169,1 1-192,5-1-248,2 1-224,6-2-160,13-4-128,7 1-16,9 1-232,7-2-360,4 0-568,1 1-929,4 1-1496,-3 1-2720,0 2-2745</inkml:trace>
</inkml:ink>
</file>

<file path=ppt/ink/ink12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31:21.909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95 74 7682,'-2'-9'12432,"-3"18"-9126,-2 17-3709,0 19 691,-11 45 255,16-84-432,0-1 0,0 1 0,0 0 0,-1 0 0,0-1 1,0 0-1,-1 1 0,1-1 0,-1-1 0,0 1 0,-9 8 0,13-13-73,-1 0-1,1 0 1,0 0-1,0 1 1,0-1-1,0 0 0,0 0 1,0 0-1,-1 0 1,1 1-1,0-1 0,0 0 1,0 0-1,-1 0 1,1 0-1,0 0 1,0 0-1,0 0 0,-1 0 1,1 1-1,0-1 1,0 0-1,0 0 1,-1 0-1,1 0 0,0 0 1,0 0-1,-1 0 1,1 0-1,0 0 1,0 0-1,0 0 0,-1-1 1,1 1-1,0 0 1,0 0-1,0 0 1,-1 0-1,1 0 0,0 0 1,0 0-1,0-1 1,-1 1-1,1 0 0,0 0 1,0 0-1,0 0 1,0 0-1,0-1 1,0 1-1,-1 0 0,1 0 1,0 0-1,0-1 1,0 1-1,0 0 1,0 0-1,0-1 0,0 1 1,0 0-1,0 0 1,0-1-1,3-24 485,13-27-624,-4 28 83,1 1 0,0 0 0,2 1 0,1 1-1,1 0 1,1 1 0,22-20 0,-36 36-40,-1 1 1,1-1-1,0 1 0,0 0 1,1 0-1,-1 1 0,0-1 1,1 1-1,0 0 0,6-2 0,-30 30-1339,13-20 1421,0-1 1,0-1 0,0 1 0,-1-1 0,0 0 0,0 0 0,0-1-1,0 0 1,-10 2 0,-23 12-41,41-13-14,0 1 0,1-1 0,-1 0 0,1 1 0,0-1 0,0 0 0,0 0 0,3 4 0,19 30 46,2-1 0,1-2 1,2 0-1,2-2 0,61 53 0,-81-78 117,0-1 0,0 0-1,1 0 1,12 4 0,14-3-2592,-35-8 1362,1 0-1,-1 0 1,1 0 0,-1-1-1,0 1 1,1-1 0,-1 0-1,0 0 1,5-3 0</inkml:trace>
</inkml:ink>
</file>

<file path=ppt/ink/ink12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31:22.297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306 108 11186,'-8'-55'8851,"7"51"-8493,0 1 0,0-1 0,0 1 0,-1-1 1,1 1-1,-1 0 0,0-1 0,0 1 0,0 0 1,-1 0-1,1 1 0,-6-6 0,6 7-337,-1 0 0,0 0 1,0 0-1,0 1 0,0-1 0,1 1 0,-1 0 0,0 0 0,0 0 0,0 0 0,0 0 0,0 1 0,0-1 1,0 1-1,0 0 0,1 0 0,-1 0 0,0 0 0,1 0 0,-4 2 0,-50 31-32,38-21 18,2 1-1,-1 0 1,2 1-1,0 1 1,-20 27-1,31-38-5,0 0 0,1 0 1,-1 0-1,1 1 0,0-1 0,0 1 0,1 0 0,0 0 0,0 0 0,0 0 0,1 0 0,0 1 0,0-1 0,1 0 0,-1 0 0,1 1 0,1-1 0,-1 0 0,1 1 0,0-1 0,1 0 0,-1 0 0,5 9 0,-3-11 24,0 1-1,0-1 0,1 0 0,0 0 0,0 0 1,0 0-1,0-1 0,1 0 0,-1 0 0,1 0 1,0 0-1,0-1 0,0 0 0,0 0 1,0 0-1,1-1 0,-1 1 0,0-1 0,1 0 1,-1-1-1,1 1 0,5-2 0,4 2 39,0-2 0,1 0 1,-1-1-1,0 0 0,0-1 0,25-9 0,-33 10-13,23-10-15,-29 11-3,0 1 1,0-1-1,0 1 0,0-1 0,0 1 0,0-1 1,0 0-1,0 1 0,0-1 0,0 0 0,-1 0 1,1 0-1,0 0 0,0 0 0,-1 1 0,1-1 1,-1 0-1,1-1 0,-1 1 0,1 0 1,-1-1-1,-27 43-1188,17-13 1063,0 1 1,-10 56-1,1-5 116,6-24-1640,11-37-2311,1-1-4429</inkml:trace>
</inkml:ink>
</file>

<file path=ppt/ink/ink12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31:22.626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128 109 11226,'1'-17'7592,"-5"-4"-3669,2 13-3513,0 0 0,-1 0 1,0 0-1,0 1 0,-7-12 1,9 18-406,1 0 0,-1 0 1,1 0-1,-1 1 0,0-1 1,1 0-1,-1 0 0,0 1 1,0-1-1,1 1 0,-1-1 1,0 0-1,0 1 0,0 0 1,0-1-1,0 1 1,0-1-1,1 1 0,-1 0 1,0 0-1,0 0 0,0-1 1,0 1-1,0 0 0,0 0 1,0 0-1,0 0 0,0 1 1,0-1-1,0 0 0,-2 1 1,0 0-19,1 1 0,-1 0 0,0 0 0,1 0 0,-1 0 0,1 0 0,0 0 0,0 1 0,0-1 0,-3 4 0,-2 5-32,1 0 0,-1 1 0,2 0 0,-6 15 1,9-22 42,1-1 0,0 0 0,0 1 0,0-1 0,0 0 0,1 1 0,0-1 0,0 1 0,0-1 0,0 1 0,1-1 0,0 1 0,0-1 0,0 1 0,0-1 0,2 4 0,-1-5 21,0-1 0,0 1 0,0-1 0,0 0 0,1 0 1,-1 0-1,0 0 0,1 0 0,-1 0 0,1-1 0,0 1 0,0-1 0,0 0 0,-1 0 1,1 0-1,0 0 0,0 0 0,1-1 0,-1 1 0,0-1 0,0 0 0,0 0 1,0 0-1,4-1 0,8 0 62,0-2 0,0 1 0,-1-2 0,21-7 0,14-4 358,-61 19-475,1 0 0,0 1 0,1 0 0,-1 1-1,1 0 1,0 1 0,0 0 0,1 0 0,-13 13 0,15-13-5,0 0 0,1 1 0,0-1 1,0 1-1,1 0 0,-1 0 0,2 1 0,-1 0 0,1 0 0,1 0 0,0 0 1,-4 17-1,7-24 44,-1-1 1,1 1-1,0 0 1,0 0-1,0 0 1,0 0-1,1 0 1,-1 0-1,0-1 1,1 1-1,-1 0 1,1 0-1,0 0 1,-1-1-1,1 1 1,0 0-1,0-1 0,0 1 1,0-1-1,1 1 1,-1-1-1,2 3 1,0-2-5,0-1 1,0 1-1,0 0 1,1-1-1,-1 1 1,0-1 0,1 0-1,-1 0 1,1-1-1,-1 1 1,5 0-1,10-1-594,-1 0-1,1-2 0,30-5 1,-44 7 289,83-18-6094,-57 12 1443,13-2-5915</inkml:trace>
</inkml:ink>
</file>

<file path=ppt/ink/ink12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31:22.972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17 64 11154,'-17'-16'9128,"17"3"-4667,2 11-4401,0 0 1,0 0-1,0 1 0,0 0 0,0-1 1,1 1-1,-1 0 0,0 0 0,1 0 1,-1 0-1,1 0 0,-1 1 0,1-1 1,3 0-1,20-4-69,0 0 0,0 2 0,1 1 1,-1 1-1,1 1 0,0 1 0,-1 2 0,1 0 1,32 10-1,-155-8-219,91-4 222,1 1 1,0 0-1,-1 0 1,1 1-1,0-1 1,0 1-1,1 0 0,-1 0 1,1 0-1,-1 0 1,1 1-1,0 0 1,0-1-1,0 1 1,1 0-1,-1 0 1,1 0-1,0 1 1,1-1-1,-1 0 1,0 1-1,-1 8 0,-2 13-7,0-1 0,-2 50 0,6-58 2,0-4-220,1 1 0,0-1 0,1 0-1,4 23 1,1-18-4929,3-2-4764</inkml:trace>
</inkml:ink>
</file>

<file path=ppt/ink/ink12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31:23.328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285 31 8338,'-5'-19'8711,"-8"9"-3650,10 10-4800,-1-1 1,1 1-1,-1-1 1,1 1 0,-1 0-1,0 0 1,1 1 0,-1-1-1,-6 2 1,-3 2-395,-1 1 1,1 0-1,0 0 0,-13 9 0,23-13 142,1 0-1,-1 0 0,1 1 1,0 0-1,-1-1 0,1 1 1,0 0-1,0 0 0,0 0 1,0 0-1,0 0 0,1 1 1,-1-1-1,1 1 0,-1-1 1,1 1-1,0-1 0,0 1 1,0 0-1,0-1 0,1 1 1,-1 0-1,1 0 0,-1 0 1,1-1-1,0 1 0,0 0 1,1 3-1,2 4 14,0 0 1,1 0 0,0-1-1,0 0 1,1 0-1,9 13 1,-9-16-19,0 1 1,-1-1-1,0 1 0,-1 0 1,0 0-1,0 0 0,0 0 1,-1 0-1,1 1 0,-2-1 1,1 1-1,-1 8 1,-1-12-8,-2 0 0,1-1 0,0 0 0,-1 1 0,1-1 0,-1 0 1,0 0-1,0 0 0,0 0 0,-1 0 0,1 0 0,-1-1 1,0 1-1,1-1 0,-1 1 0,0-1 0,0 0 0,0 0 0,-5 1 1,-7 5-1456,-1-1 0,-28 9 0,14-9-4842,1-1-5200</inkml:trace>
</inkml:ink>
</file>

<file path=ppt/ink/ink12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31:23.971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56 148 10234,'-55'-22'8430,"75"19"-2917,22-14-5376,-15 6 24,62-16-102,1 5 0,171-20 0,-252 40 111,14 0-739,-38 12-192,-27 2 844,-12 6-83,51-17-16,1 0 1,-1 1-1,1 0 0,0-1 1,0 1-1,0 0 0,0 0 1,0 0-1,0 1 0,0-1 1,1 0-1,-1 1 0,1-1 1,-1 1-1,1-1 0,0 1 1,-1 4-1,-6 28-27,-4 59 1,10-64 79,-1 0 0,-2-1 0,-10 33 0,11-54-259,0 0 0,0 0 0,0-1 0,-1 0 0,0 0 0,-1 0 0,1 0 0,-1-1 1,-1 0-1,1 0 0,-1-1 0,0 1 0,0-2 0,-1 1 0,1-1 0,-1 0 0,0 0 0,-8 2 1,-5 1-520,1-1 1,0-1-1,-1 0 1,0-2-1,0 0 1,-29-1-1,51-2 865,-1 0 0,0 0-1,0 0 1,0 0-1,1-1 1,-1 1 0,0 0-1,0 0 1,0 0-1,0-1 1,1 1 0,-1 0-1,0 0 1,0 0 0,0-1-1,0 1 1,0 0-1,0 0 1,0-1 0,0 1-1,0 0 1,0 0-1,0-1 1,0 1 0,0 0-1,0 0 1,0-1-1,0 1 1,0 0 0,0 0-1,0-1 1,0 1 0,0 0-1,0 0 1,-1-1-1,1 1 1,0 0 0,0 0-1,0 0 1,0-1-1,0 1 1,-1 0 0,1 0-1,0 0 1,0 0-1,0-1 1,-1 1 0,1 0-1,0 0 1,0 0 0,-1 0-1,1 0 1,0 0-1,0 0 1,-1 0 0,1 0-1,0 0 1,-1 0-1,23-14 1746,20 2-1860,1 1-1,1 2 0,-1 2 0,58-1 1,30-6-667,-65 5-533,84-14-3873,-53 0-5566,-66 14 5021</inkml:trace>
</inkml:ink>
</file>

<file path=ppt/ink/ink12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31:24.409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117 259 456,'-1'-9'4925,"-7"-43"5464,7 49-9865,0 0-1,0 0 1,0 0-1,0 0 1,0 1-1,-1-1 1,1 0-1,-1 1 1,1-1-1,-1 1 1,0-1 0,0 1-1,-5-4 1,-6 50-419,-57 184 456,91-289 2872,74-175-3329,-95 236-119,0-1-1,1 0 1,-1 0-1,0 1 0,1-1 1,-1 0-1,1 0 1,-1 1-1,1-1 1,-1 1-1,1-1 1,0 0-1,-1 1 0,1-1 1,-1 1-1,1-1 1,0 1-1,0 0 1,-1-1-1,1 1 1,0 0-1,0 0 1,0-1-1,-1 1 0,1 0 1,0 0-1,0 0 1,0 0-1,-1 0 1,2 0-1,0 1-13,0-1 1,0 1-1,0 0 0,0 0 1,0 0-1,0 1 0,0-1 1,0 0-1,-1 1 0,1-1 1,1 3-1,35 47-249,-28-32 244,1 1 14,1-1 1,0 0 0,20 22 0,-29-38 36,0 0-1,0 1 0,0-1 1,0-1-1,0 1 0,1 0 1,-1-1-1,1 0 1,-1 0-1,1 0 0,0 0 1,0 0-1,0-1 0,0 0 1,0 0-1,0 0 1,1 0-1,-1 0 0,0-1 1,0 0-1,1 0 1,-1 0-1,0-1 0,5 0 1,-6 0 11,0-1 0,0 1 0,0-1 0,-1 0 0,1 0 1,-1 0-1,1 0 0,-1 0 0,0-1 0,0 1 0,0 0 1,0-1-1,0 0 0,0 0 0,-1 1 0,1-1 0,-1 0 1,1-4-1,18-62 185,-17 54-145,1-13-21,0 0 1,-2 0-1,-1 1 0,-1-1 1,-5-30-1,3 45-671,1 19-2790,0 19-4315,5-7 657,3 1-1679</inkml:trace>
</inkml:ink>
</file>

<file path=ppt/ink/ink12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31:24.741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37 26 13747,'-17'-19'6125,"9"12"-2647,7 32-3228,-5 48-631,4-54 840,0 0 0,1 29 1,10-6-4267,11-1-6029</inkml:trace>
</inkml:ink>
</file>

<file path=ppt/ink/ink12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31:25.111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74 81 14675,'-6'-8'1188,"0"1"-1,-1-1 1,1 1-1,-2 1 1,1-1-1,-1 1 1,0 0-1,-9-5 1,21 12-1068,-1-1-1,1 0 1,0 0 0,0-1 0,0 1-1,0-1 1,0 0 0,0 0 0,4-2-1,20-4-179,24 6 42,-1 1 0,1 3 0,60 11 0,-116-14-30,0-1 0,0 1 0,0 0 0,0 0-1,0 0 1,0 0 0,0 1 0,0 0 0,0 0 0,0 0-1,0 0 1,1 1 0,-1-1 0,0 1 0,1 0-1,-1 0 1,1 0 0,0 1 0,-5 3 0,2 0 5,0 1-1,0 1 1,0-1 0,1 1 0,0 0-1,0 0 1,1 0 0,-4 12 0,-1 3 2,2 1 0,1 0 0,1 0 0,0 1 0,2-1 0,1 27 0,2-49-17,0 26-2465,1-9-3816,1-5-5305</inkml:trace>
</inkml:ink>
</file>

<file path=ppt/ink/ink12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31:25.443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60 15 17044,'-12'-15'3421,"5"16"-1730,3 28-1190,3-5-460,-6 82 450,6-69-763,-11 67 0,6-79-1823,0 0-3406,3-2-5691</inkml:trace>
</inkml:ink>
</file>

<file path=ppt/ink/ink12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31:25.834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214 127 9730,'0'-2'1414,"0"-1"-778,0 1 0,1 0 0,-1-1 0,0 1 0,-1 0-1,1-1 1,0 1 0,-1 0 0,1 0 0,-1-1 0,0 1 0,1 0 0,-1 0 0,0 0-1,-1 0 1,1 0 0,-2-3 0,-9 41-709,-11 4 212,-1-1 0,-3-1 1,0-2-1,-63 64 0,148-173 3347,13-19-3657,-53 67 261,25-42-1,-31 46-113,0 0 1,2 2-1,28-34 0,-12 96-756,-19-22 754,0 1 0,-1 0-1,-1 1 1,8 34 0,-11-35 29,0 0 0,2-1 0,1 0 0,0 0 0,18 28 0,-19-36-541,12 19-185,-20-31 239,1-1-1,-1 1 0,1-1 0,-1 1 0,1 0 1,0-1-1,-1 1 0,1-1 0,0 0 0,-1 1 1,1-1-1,0 1 0,0-1 0,-1 0 0,1 0 1,0 0-1,0 1 0,-1-1 0,1 0 0,1 0 1</inkml:trace>
  <inkml:trace contextRef="#ctx0" brushRef="#br0" timeOffset="1">146 214 15555,'-1'-3'2409,"-1"-4"-953,2 4-200,0 1-175,2 1-441,6-2-384,0-1-192,8 1-72,6 1-24,4 2 16,5 0 16,-1 0-96,7 2-296,-3-2-576,1 0-905,-1 0-1504,-2 0-1720,7-2-3272</inkml:trace>
</inkml:ink>
</file>

<file path=ppt/ink/ink12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31:26.198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24 41 13315,'-24'-22'9551,"26"14"-6691,16 3-2294,35 1-617,1 2-1,0 3 0,80 12 1,-142-16-443,-42-7 192,48 9 282,0 1 1,0 0-1,-1 0 1,1 0-1,0 0 1,-1 1-1,1-1 0,0 1 1,0-1-1,0 1 1,-1 0-1,1 0 1,0 0-1,0 0 0,0 0 1,0 0-1,1 1 1,-1-1-1,0 1 1,0-1-1,1 1 1,-3 3-1,-15 27-14,2 2-1,1 0 1,2 0-1,2 1 1,-13 54-1,14-18-1183,9-40-8818</inkml:trace>
</inkml:ink>
</file>

<file path=ppt/ink/ink12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31:26.557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110 51 14595,'-14'-37'5889,"6"23"-3784,8 14-2069,0 0-1,0 0 1,0 0-1,0 0 1,0 0-1,-1 1 1,1-1-1,0 0 1,0 0-1,0 0 1,0 0-1,0 0 1,0 0-1,0 0 1,0 0-1,0 0 1,0 0-1,0 0 0,0 0 1,0 0-1,0 0 1,-1 0-1,1 0 1,0 0-1,0 0 1,0 0-1,0 0 1,0 0-1,0 0 1,0 0-1,0 0 1,0 0-1,0 0 1,0 0-1,-1 0 1,1 0-1,0 0 1,0 0-1,0 0 1,0 0-1,0 0 0,0 0 1,0 0-1,0 0 1,0 0-1,0 0 1,0 0-1,0 0 1,0 0-1,-1 0 1,1-1-1,0 1 1,0 0-1,-1 29 30,-1 0-1,-2-1 1,-1 1-1,-1-1 1,-13 36-1,-11 22-6442,21-61 2215,2-4-4915</inkml:trace>
</inkml:ink>
</file>

<file path=ppt/ink/ink12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31:26.950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6 104 6609,'-2'-23'9682,"1"18"-8841,0 1 0,0 0 0,1-1 0,0 1 0,0-1 0,0 1-1,1-9 1,3 15-781,-1 0-1,0 1 0,1-1 0,-1 1 1,0 0-1,0-1 0,-1 1 1,1 1-1,-1-1 0,3 4 0,8 15-69,-1 1 0,-1-1 0,-2 2-1,0-1 1,-1 2 0,6 33-1,-14-58 33,0 1 0,0-1-1,0 1 1,0-1-1,1 0 1,-1 1-1,0-1 1,0 1-1,1-1 1,-1 1 0,0-1-1,1 0 1,-1 1-1,0-1 1,1 0-1,-1 1 1,1-1-1,-1 0 1,1 1 0,-1-1-1,1 0 1,-1 0-1,1 0 1,-1 1-1,1-1 1,-1 0 0,1 0-1,-1 0 1,1 0-1,-1 0 1,1 0-1,-1 0 1,1 0-1,-1 0 1,1 0 0,-1 0-1,1 0 1,-1-1-1,1 1 1,-1 0-1,1 0 1,-1 0 0,1-1-1,-1 1 1,0 0-1,1-1 1,-1 1-1,1 0 1,-1-1-1,0 1 1,1 0 0,-1-1-1,0 1 1,1-1-1,-1 1 1,0-1-1,29-28 632,-25 24-664,17-18 116,0 1 19,0-1 0,-1-1 1,-2 0-1,0-2 1,-2 0-1,13-29 0,-29 55-164,1 0-1,-1 0 1,0 0-1,0-1 1,1 1-1,-1 0 1,0 0-1,0-1 1,0 1-1,0 0 0,0 0 1,1-1-1,-1 1 1,0 0-1,0-1 1,0 1-1,0 0 1,0 0-1,0-1 1,0 1-1,0 0 1,0-1-1,0 1 1,0 0-1,0-1 0,0 1 1,0 0-1,0 0 1,0-1-1,0 1 1,-1 0-1,1-1 1,0 1-1,0 0 1,0 0-1,0-1 1,-1 1-1,1 0 1,0 0-1,0 0 1,0-1-1,-1 1 0,1 0 1,0 0-1,0 0 1,-1-1-1,1 1 1,0 0-1,0 0 1,-1 0-1,1 0 1,0 0-1,-1 0 1,1 0-1,0 0 1,-1 0-1,1 0 0,0 0 1,0 0-1,-1 0 1,1 0-1,0 0 1,-1 0-1,1 0 1,0 0-1,-1 0 1,1 1-1,-20 8-11912</inkml:trace>
  <inkml:trace contextRef="#ctx0" brushRef="#br0" timeOffset="1">703 67 15227,'-1'-3'359,"0"1"-1,-1 0 1,1-1-1,-1 1 0,0 0 1,1 0-1,-1 0 1,0 0-1,0 0 1,0 0-1,-1 1 0,1-1 1,0 1-1,-1-1 1,1 1-1,0 0 1,-1 0-1,0 0 1,1 0-1,-5-1 0,2 2-244,0 0 0,0 0 0,0 0 0,1 0 0,-1 1 0,0 0 0,0 0 0,1 0 0,-1 0 0,0 1 0,-5 3 0,3-2-140,1 0 0,-1 1 0,1 0 0,-1 0 0,1 1 0,1 0 0,-1 0-1,1 0 1,-1 1 0,2-1 0,-1 1 0,1 1 0,-1-1 0,2 1 0,-6 11 0,8-17 46,1 0 0,-1 1 0,1-1 1,0 1-1,-1-1 0,1 1 0,0-1 0,0 1 0,0-1 0,0 1 1,0 0-1,0-1 0,0 1 0,1-1 0,-1 1 0,1-1 0,-1 1 1,1-1-1,-1 0 0,1 1 0,0-1 0,0 0 0,-1 1 0,1-1 1,0 0-1,0 0 0,0 0 0,1 0 0,-1 0 0,0 0 0,0 0 1,2 1-1,3 1 80,1-1 0,-1 1 0,1-1 1,0-1-1,0 1 0,7 0 1,28 9 80,-41-10-196,0 0 0,0 0 0,-1 0 0,1 0 0,0 0-1,-1 0 1,1 0 0,-1 1 0,1-1 0,-1 0 0,0 0-1,1 1 1,-1-1 0,0 0 0,0 1 0,0-1 0,0 0-1,0 1 1,0-1 0,0 0 0,-1 1 0,1-1-1,0 0 1,-1 0 0,1 1 0,-1-1 0,1 0 0,-1 0-1,0 0 1,1 0 0,-1 0 0,0 0 0,-1 2 0,-27 36-244,2-14 95,-16 19 353,41-41-320,0 0-1,-1 0 1,1 1 0,1-1 0,-1 0-1,0 1 1,1 0 0,0-1-1,0 1 1,0 0 0,0-1 0,0 1-1,1 4 1,0-7-339,0 0-1,1 0 0,-1 0 1,0 0-1,1 0 0,-1 0 1,1 0-1,-1 0 0,1-1 1,0 1-1,-1 0 0,1 0 1,0-1-1,-1 1 0,1 0 1,0-1-1,0 1 1,0-1-1,0 1 0,0-1 1,-1 1-1,1-1 0,0 0 1,0 1-1,0-1 0,0 0 1,0 0-1,0 0 0,0 1 1,0-1-1,0 0 1,2-1-1,14 3-6656</inkml:trace>
</inkml:ink>
</file>

<file path=ppt/ink/ink12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31:27.275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353 13 14699,'-17'-12'6867,"5"13"-5157,10 2-1755,0 0-1,-1 0 0,2 0 1,-1 0-1,0 0 0,1 1 0,-1-1 1,-1 6-1,-2 8 61,0-1 1,1 1-1,0 0 1,2 0-1,0 0 0,1 1 1,0-1-1,4 29 1,-3-44-2,0 0 0,0 0 0,-1 0 0,1 1 0,0-1 0,-1 0 0,0 0 0,1 0 0,-1 0 0,0 0 0,0 0 0,0 0 0,-1-1 1,1 1-1,0 0 0,-1 0 0,1-1 0,-1 1 0,1-1 0,-1 0 0,0 1 0,1-1 0,-1 0 0,0 0 0,0 0 0,0 0 0,0 0 1,-3 1-1,-10 3-141,0 0-1,-29 6 1,31-9-87,-63 14-3093,49-11 195,-30 6-8068</inkml:trace>
</inkml:ink>
</file>

<file path=ppt/ink/ink12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31:53.63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75 3225,'0'10'15442,"0"5"-11041,3 3-3857,-2-17-632,-1 0 0,0 0-1,0 1 1,1-1 0,-1 0 0,1 0-1,-1 0 1,1 0 0,-1 0 0,1 0-1,0 0 1,0 0 0,-1 0 0,1-1-1,0 1 1,0 0 0,0 0 0,0-1-1,0 1 1,0 0 0,0-1 0,0 1-1,0-1 1,2 1 0,-1-1 270,-1 0 0,1 0 0,0 0 0,0 0-1,0-1 1,-1 1 0,1-1 0,0 1 0,-1-1 0,1 1 0,0-1 0,-1 0 0,1 0 0,2-2-1,-1 0-86,1 0 0,-1-1 0,1 1 0,-1-1 0,0 0 0,0 0 0,-1 0 0,1 0 0,-1 0 0,0-1 0,0 1 0,0-1 0,-1 0 0,1 1 0,-1-1 0,-1 0 0,1 0 0,0 0 0,-1 0 0,0 1 0,0-1 0,-1 0 0,1 0 0,-1 0 0,0 0 0,0 1 0,-3-7 0,4 11-97,-1 0 0,1-1 0,0 1 0,-1 0 0,1 0 1,0 0-1,-1 0 0,1 0 0,0-1 0,-1 1 0,1 0 0,0 0 1,-1 0-1,1 0 0,0 0 0,-1 0 0,1 0 0,-1 0 0,1 0 1,0 1-1,-1-1 0,1 0 0,0 0 0,-1 0 0,1 0 0,0 0 1,-1 1-1,1-1 0,0 0 0,0 0 0,-1 0 0,1 1 0,0-1 1,0 0-1,-1 1 0,1-1 0,0 0 0,0 0 0,0 1 0,-1-1 0,1 0 1,0 1-1,0-1 0,0 0 0,0 1 0,0 0 0,-14 21-129,12-19 131,-8 14-50,-28 52-52,37-66 93,-1 1 1,1-1-1,0 1 1,0 0 0,0-1-1,0 1 1,1 0 0,-1 0-1,1-1 1,0 1 0,0 0-1,0 0 1,1 0 0,0-1-1,-1 1 1,1 0 0,2 3-1,-3-6 16,1 0-1,-1 0 0,1 0 0,-1-1 0,1 1 1,0 0-1,-1 0 0,1 0 0,0-1 1,0 1-1,-1 0 0,1-1 0,0 1 0,0-1 1,0 1-1,0-1 0,0 0 0,0 1 1,0-1-1,0 0 0,0 1 0,0-1 0,0 0 1,0 0-1,0 0 0,0 0 0,0 0 1,0 0-1,0 0 0,0-1 0,0 1 0,0 0 1,0 0-1,0-1 0,0 1 0,0-1 1,0 1-1,0-1 0,0 1 0,-1-1 0,1 1 1,0-1-1,0 0 0,-1 0 0,1 1 1,0-1-1,0-1 0,5-3 53,-1 0 0,-1-1 0,1 1 0,-1-1 1,5-8-1,-5 8-25,-2 2 6,1 0-1,-1 0 1,0 0-1,0 0 1,0 0-1,0 0 1,-1 0-1,0-1 1,0 1-1,0 0 1,0-1-1,-1 1 1,1-1-1,-1 1 1,0-1-1,-1 1 1,-1-9-1,2 13-48,0-1 0,-1 1 0,1 0-1,0 0 1,-1 0 0,1 0 0,-1 0 0,1 0 0,0 0-1,-1-1 1,1 1 0,0 0 0,-1 0 0,1 0-1,-1 0 1,1 1 0,0-1 0,-1 0 0,1 0 0,0 0-1,-1 0 1,1 0 0,-1 0 0,1 1 0,0-1-1,-1 0 1,1 0 0,0 0 0,0 1 0,-1-1-1,1 0 1,0 0 0,0 1 0,-1-1 0,1 0 0,0 1-1,0-1 1,0 0 0,-1 1 0,1-1 0,-10 14-6939</inkml:trace>
</inkml:ink>
</file>

<file path=ppt/ink/ink12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31:55.76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34 252 1616,'13'-60'20799,"-12"108"-20645,-22 299 601,9-381 2252,-1-37-2884,11 35-48,2 1 0,2 0 0,1 0 0,2 0 0,14-54 0,-16 76-85,1 0 1,0 1 0,1-1-1,1 1 1,-1 0-1,2 0 1,0 0 0,0 1-1,1 0 1,1 1 0,0 0-1,0 0 1,1 1 0,0 0-1,0 0 1,1 1-1,17-9 1,-25 15-3,0 0 1,1 0-1,-1 1 1,0 0-1,0-1 0,1 1 1,-1 1-1,1-1 1,-1 0-1,0 1 1,1-1-1,0 1 0,-1 0 1,1 0-1,-1 1 1,1-1-1,-1 1 0,0 0 1,1 0-1,-1 0 1,1 0-1,-1 0 0,0 1 1,0-1-1,0 1 1,0 0-1,0 0 0,0 0 1,-1 1-1,1-1 1,0 0-1,-1 1 0,0 0 1,0 0-1,0 0 1,3 5-1,-1-1-7,-1 1 1,0 0-1,-1 0 0,0 0 1,0 0-1,0 0 0,-1 0 0,-1 0 1,1 1-1,-1-1 0,-1 0 1,1 1-1,-1-1 0,-4 13 1,0-5 9,-1 0 0,0 0 0,-2-1 1,1 0-1,-2-1 0,0 1 1,-1-2-1,0 1 0,-18 16 1,10-12 23,-1-1 0,0-1 0,-2-1 0,0-1 0,-37 19 1,58-33 0,-1 1 1,1-1 0,-1 0 0,0 1 0,1-1 0,-1 1 0,0-1 0,1 0 0,-1 0 0,0 1 0,1-1 0,-1 0-1,0 0 1,0 0 0,1 0 0,-1 0 0,0 0 0,0 0 0,1 0 0,-1 0 0,0 0 0,0 0 0,0-1 0,5-12 227,21-19-169,-15 24-92,0 0 1,0 1-1,0 0 1,1 0-1,1 1 0,-1 0 1,1 1-1,0 1 1,0 0-1,0 0 0,0 1 1,1 1-1,-1 0 1,1 1-1,0 0 0,24 2 1,-29 0 4,1 0 1,-1 0 0,1 1-1,-1 0 1,0 0-1,0 1 1,0 0 0,0 1-1,0-1 1,-1 1 0,0 1-1,0 0 1,0 0-1,0 0 1,-1 1 0,0 0-1,0 0 1,0 0 0,-1 1-1,0 0 1,0 0-1,-1 0 1,0 1 0,0 0-1,-1-1 1,4 11 0,-6-13 2,0 0 0,0 0 0,0 0 0,0 0 0,-1 1 0,0-1 0,0 0 0,0 0 0,-1 0 0,1 0 0,-1 1 0,-1-1 0,1 0 0,-1 0 0,-2 6 0,0-4 6,-1 1 0,1-1 0,-1 0 0,-1 0 0,1-1 0,-1 0 0,0 0 0,-12 10 0,5-7 17,0-1-1,-1 0 1,1 0 0,-1-1 0,-1-1-1,1-1 1,-1 0 0,0-1 0,-30 5-1,37-8 25,0-1 0,0 0 0,0 0 0,0-1 0,0 0 0,0 0 0,-10-4 0,16 5-86,0-1 1,0 0-1,0 1 1,1-1-1,-1 0 1,0 0-1,1 0 1,-1 0 0,1 0-1,-1 0 1,1 0-1,-1 0 1,1-1-1,0 1 1,0 0-1,-1-1 1,1 1-1,0-1 1,0 0 0,0 1-1,1-1 1,-1 0-1,0 1 1,1-1-1,-1 0 1,1 0-1,0 0 1,-1 0 0,1 1-1,0-1 1,0 0-1,0 0 1,0 0-1,1 0 1,-1 0-1,1-1 1,9-13-3888,2 9-2074,1 2-2870</inkml:trace>
</inkml:ink>
</file>

<file path=ppt/ink/ink12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31:56.79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217 263 12835,'-7'-40'7746,"17"-13"-4950,1 0-1754,-11 52-1006,0-1 0,1 1 0,-1 0 1,0 0-1,0 0 0,0-1 1,0 1-1,0 0 0,0 0 1,0 0-1,-1-1 0,1 1 0,0 0 1,-1 0-1,1 0 0,0 0 1,-1 0-1,0 0 0,1 0 1,-1 0-1,0 0 0,1 0 0,-1 0 1,0 0-1,0 0 0,0 0 1,0 0-1,0 1 0,-1-2 1,0 2-22,-1 0 0,1 0 0,0 0 0,0 0 0,0 0 1,-1 0-1,1 1 0,0-1 0,0 1 0,0-1 0,0 1 1,0 0-1,0 0 0,-3 2 0,-10 6-47,1 0-1,-25 22 0,39-31 34,-72 69 57,68-64-67,-1 0 0,1 0-1,0 1 1,0-1 0,1 1 0,0 0 0,0 1-1,0-1 1,1 0 0,0 1 0,0-1-1,-1 10 1,3-15 9,-1 1 0,1-1 1,0 0-1,0 1 0,1-1 0,-1 1 0,0-1 0,0 0 0,1 1 1,-1-1-1,0 0 0,1 1 0,-1-1 0,1 0 0,0 0 0,0 0 1,-1 1-1,1-1 0,0 0 0,0 0 0,0 0 0,0 0 0,0 0 0,2 1 1,0-1 7,0 0 0,0 0 0,0 0 1,-1 0-1,1 0 0,0-1 0,0 1 0,0-1 1,0 0-1,0 0 0,4-1 0,5 0 21,-1-1 0,1 0-1,0-1 1,19-8 0,-14 4 9,0-1 0,-1-1 1,0-1-1,0 0 0,-1-1 1,-1 0-1,0-1 1,16-18-1,-22 21 198,-9 13-202,-4 23-184,5-24 147,1 0 0,-1 1 0,0-1 0,1 0 1,0 0-1,0 0 0,0 0 0,0 0 0,0 0 0,1-1 0,-1 1 0,1 0 0,-1 0 1,1-1-1,0 1 0,0-1 0,1 0 0,-1 0 0,0 0 0,4 3 0,-2-3 13,0 0-1,0 0 1,1-1-1,-1 1 1,1-1-1,-1 0 0,1 0 1,0 0-1,-1-1 1,1 0-1,0 0 1,6 0-1,1-2 22,1 0 0,0 0 0,-1-2 1,1 1-1,-1-1 0,0-1 0,0 0 0,-1-1 0,12-7 0,-10 3 16,0 0 0,-1 0 0,0-1 0,0 0 0,-1-1 0,-1-1 0,10-14 0,-17 23-23,0 0 0,-1 0 0,1-1 0,-1 1 0,0-1 0,-1 1 0,1-1 0,-1 0 0,1 0 0,-2 0 0,1 0 0,0 0 0,-1 0 0,0 0 0,0 0 0,0 0 0,-1 0 0,0 1-1,0-1 1,0 0 0,-1 0 0,1 0 0,-1 1 0,0-1 0,0 1 0,-6-9 0,7 12-31,-1-1 0,1 1 1,0 0-1,-1-1 0,0 1 0,1 0 0,-1 0 0,0 0 0,1 0 0,-1 0 0,0 0 0,0 1 0,0-1 0,0 0 1,0 1-1,0 0 0,0-1 0,0 1 0,0 0 0,0 0 0,0 0 0,0 0 0,0 1 0,0-1 0,0 1 1,0-1-1,1 1 0,-1-1 0,0 1 0,0 0 0,0 0 0,0 0 0,1 0 0,-1 0 0,1 0 0,-1 1 1,1-1-1,-2 2 0,0-1-9,1 0 1,-1 0-1,1 0 1,0 1-1,-1-1 1,1 0 0,0 1-1,1 0 1,-1 0-1,0-1 1,1 1-1,0 0 1,0 0 0,-1 0-1,2 0 1,-1 0-1,0 1 1,1-1-1,-1 0 1,1 0-1,0 0 1,0 1 0,1 5-1,2-3 8,0 0 1,1 1-1,0-1 1,0 0-1,0-1 0,1 1 1,0-1-1,0 0 1,0 0-1,0 0 0,1-1 1,9 6-1,-9-6-6,0-1-1,0 2 1,-1-1-1,0 0 0,0 1 1,0 0-1,0 1 1,-1-1-1,0 1 1,0-1-1,5 12 1,-8-14-23,-1-1 1,0 1 0,0 0-1,0 0 1,0 0 0,0-1-1,0 1 1,-1 0 0,1 0-1,-1-1 1,-2 5 0,2-5 0,1 0-1,-1 0 1,0 0 0,1 0 0,0 0-1,-1 0 1,1 0 0,0 1 0,0-1 0,0 0-1,0 0 1,0 0 0,1 3 0,0-5 20,0 1 1,1-1-1,-1 1 0,0-1 1,0 0-1,0 0 0,1 1 1,-1-1-1,0 0 0,0 0 1,0 0-1,1 0 1,-1 0-1,0-1 0,0 1 1,0 0-1,1-1 0,-1 1 1,0 0-1,0-1 0,2 0 1,28-12-23,-3-2 146,-2-1-1,1-1 1,-2-2-1,0 0 1,-2-2-1,0-1 1,-1 0-1,-1-2 1,22-32-1,-55 64 427,-10 16-842,21-22 304,0 0 0,0-1 0,-1 1 1,1 0-1,0 0 0,1 0 0,-1 0 0,0 0 1,0 0-1,1 0 0,0 0 0,-1 0 0,1 1 1,0-1-1,0 0 0,0 0 0,0 0 0,0 0 1,0 0-1,1 1 0,-1-1 0,1 0 1,0 0-1,-1 0 0,1 0 0,0 0 0,0 0 1,0-1-1,0 1 0,1 0 0,-1 0 0,0-1 1,1 1-1,0-1 0,-1 1 0,1-1 0,0 0 1,-1 0-1,1 1 0,3 0 0,2 1 5,-1-1 0,1 0 0,0 0-1,0 0 1,0-1 0,1 0 0,-1-1 0,0 1-1,0-2 1,12 0 0,2-2 19,-1-2 0,0 1 0,-1-2 0,28-12 0,-39 15-1,1-1 0,-2-1-1,1 1 1,0-1-1,-1 0 1,0-1-1,0 0 1,0 0-1,-1 0 1,0-1-1,0 0 1,7-12-1,-6-14 154,-7 29-260,-1 21-252,2 5 326,2 0-1,0 0 1,1-1-1,2 0 1,12 34-1,-4-10 30,-13-44-15,-1 0 1,0 0-1,1 0 0,-1 0 0,0 0 0,0 0 0,1 0 0,-1 0 0,0 0 1,0 0-1,0 0 0,0 0 0,-1 0 0,1-1 0,0 1 0,0 0 0,0 0 1,-1 0-1,1 0 0,-1 0 0,1 0 0,0 0 0,-1-1 0,0 1 0,1 0 0,-1 0 1,1-1-1,-1 1 0,-1 0 0,1 0-1,-1 0 0,-1 0 0,1 0 0,0 0 0,0-1 0,0 1 0,0-1 0,0 1 0,-1-1 0,1 0 0,0 0 0,-3 0 0,-3-1-545,0 0 0,0 0 0,1-1-1,-1 0 1,1 0 0,-12-5 0,-16-19-9431,19 10-1370</inkml:trace>
</inkml:ink>
</file>

<file path=ppt/ink/ink12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31:57.13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174 30 13131,'-10'-6'3152,"-9"-3"-1127,-2 1-489,-1 4-336,-1 4-279,1-2-313,2 4-272,1-2-168,9 1-112,4-1-160,4-1-192,7 1-200,5 0-424,8 1-593,7 1-1175,12-1-2505,5 3-4874</inkml:trace>
</inkml:ink>
</file>

<file path=ppt/ink/ink12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31:57.49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18588,'0'16'7229,"4"33"-5729,5 81-2005,-13-13 693,1-62-286,2 0 0,7 57 0,7-66-2023,1-27-3397,-14-19 5131,1 0 1,0 0 0,-1 0 0,1 1 0,-1-1 0,1 0 0,-1 0-1,1 0 1,-1-1 0,1 1 0,0 0 0,-1 0 0,1 0-1,-1 0 1,1 0 0,-1-1 0,1 1 0,-1 0 0,1 0 0,-1-1-1,1 1 1,3-7-5020,0-2 249</inkml:trace>
</inkml:ink>
</file>

<file path=ppt/ink/ink12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31:57.82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107 250 640,'-25'-10'9130,"-2"3"-4427,24 6-4377,0 1 1,1-1 0,-1 1-1,0 0 1,0 0-1,1 0 1,-1 0-1,0 0 1,1 1-1,-1-1 1,0 1 0,1 0-1,-1 0 1,0 0-1,1 0 1,0 0-1,-5 3 1,7-4-297,0 0 0,0 0 0,0 0 1,-1 1-1,1-1 0,0 0 0,0 0 0,0 0 0,0 1 0,-1-1 0,1 0 1,0 0-1,0 0 0,0 1 0,0-1 0,0 0 0,0 0 0,0 0 0,0 1 1,0-1-1,0 0 0,0 0 0,0 1 0,0-1 0,0 0 0,0 0 0,0 1 1,0-1-1,0 0 0,0 0 0,0 0 0,0 1 0,0-1 0,0 0 1,0 0-1,0 0 0,0 1 0,1-1 0,-1 0 0,0 0 0,0 0 0,0 1 1,13 7 546,16 1-11,-12-8-435,1 0 0,-1-2 0,0 0 0,1 0 0,-1-2 0,0 0 0,0-1 0,-1-1 0,23-9 0,8-6 49,84-49 0,-115 60-101,0-1 1,25-22-1,-38 29-41,1 0 0,-1 0 0,0-1 0,0 1 0,0-1 0,0 0 1,-1 0-1,1 0 0,-1 0 0,0 0 0,0 0 0,-1 0 0,1-1 0,-1 1 0,0-1 0,1-7 0,-2 11-24,0 0-1,-1 0 1,1-1-1,0 1 1,-1 0-1,1 0 1,-1 0-1,1 0 1,-1 0-1,0 0 1,1 0-1,-1 0 1,0 1-1,0-1 1,0 0-1,1 0 1,-1 0-1,0 1 1,0-1-1,0 0 1,0 1-1,0-1 1,0 1-1,0 0 1,-1-1-1,1 1 1,0 0-1,0-1 1,0 1-1,0 0 1,0 0-1,-1 0 1,1 0-1,0 0 1,-2 1-1,-42 5-49,37-4 30,1 1-1,0 1 1,0-1 0,0 1-1,1 1 1,0-1 0,-1 1 0,1 0-1,1 0 1,-1 1 0,1 0-1,0 0 1,0 0 0,-4 8 0,7-11 6,1-1 0,-1 1 0,1 0 0,-1 0 0,1 0 0,0 0 0,0 0 0,1 1 0,-1-1 0,1 0 0,-1 0-1,1 0 1,0 1 0,0-1 0,0 0 0,1 0 0,-1 1 0,1-1 0,0 0 0,0 0 0,0 0 0,0 0 0,0 0 0,1 0 0,0 0 0,-1 0 0,1-1 0,0 1 0,0-1 0,0 1 0,1-1 0,-1 0 0,0 0 0,1 0 0,0 0 0,3 2 0,-2-2 20,1 1-1,0-2 0,0 1 1,0-1-1,0 1 1,0-1-1,0-1 1,0 1-1,0-1 0,0 0 1,0 0-1,1 0 1,-1-1-1,0 1 1,0-1-1,9-3 0,-10 3 17,1-1 0,-1 1 0,0-1 0,0 1 0,0-1-1,0-1 1,0 1 0,0 0 0,0-1 0,-1 0 0,1 0-1,-1 0 1,0 0 0,0-1 0,0 1 0,0-1 0,-1 0-1,1 1 1,1-6 0,-4 9-35,0 1-1,0-1 1,-1 0-1,1 0 1,0 0-1,0 1 1,-1-1-1,1 0 1,0 0-1,-1 0 1,1 0-1,0 0 1,0 0-1,-1 0 1,1 0-1,0 0 1,-1 0-1,1 0 1,0 0-1,-1 0 1,1 0-1,0 0 1,0 0-1,-1 0 1,1 0 0,0 0-1,-1 0 1,1 0-1,0 0 1,0-1-1,-1 1 1,1 0-1,0 0 1,0 0-1,-1-1 1,1 1-1,0 0 1,0 0-1,-1 0 1,1-1-1,0 1 1,0 0-1,0-1 1,0 1-1,0 0 1,-1 0-1,1-1 1,0 1-1,0 0 1,0-1-1,0 1 1,0 0-1,0 0 1,0-1 0,0 1-1,0 0 1,0-1-1,0 1 1,0 0-1,0-1 1,0 1-1,1 0 1,-1-1-1,-21 20-272,20-15 263,-1-1-1,1 1 1,0 0-1,1 0 0,-1 0 1,1 0-1,0 1 0,0-1 1,0 0-1,0 0 1,1 0-1,-1 0 0,1 0 1,0 0-1,0 0 1,1 0-1,-1-1 0,1 1 1,0 0-1,0-1 1,0 1-1,0-1 0,1 0 1,0 0-1,-1 0 1,1 0-1,0 0 0,0 0 1,1-1-1,5 4 1,-3-2 8,0 0 0,1 0 0,-1-1 1,1 0-1,0 0 0,0 0 0,0-1 1,1 0-1,-1-1 0,0 0 1,1 0-1,-1 0 0,1-1 0,-1 0 1,15-2-1,-9-2-186,1-1 1,-1 0-1,0-1 0,-1-1 1,1 0-1,-1 0 1,-1-1-1,1-1 0,-2 0 1,1 0-1,-1-1 1,0-1-1,-1 1 0,13-22 1,-15 16-2300,-7 15 2231,0 1-1,0-1 1,0 1 0,0 0-1,-1-1 1,1 1 0,0-1-1,0 1 1,0 0 0,0-1-1,-1 1 1,1 0 0,0-1-1,0 1 1,-1 0 0,1-1-1,0 1 1,0 0-1,-1-1 1,1 1 0,0 0-1,-1 0 1,1-1 0,-1 1-1,1 0 1,0 0 0,-1 0-1,1 0 1,0-1 0,-1 1-1,1 0 1,-1 0 0,1 0-1,-1 0 1,1 0 0,0 0-1,-1 0 1,0 0 0,-15 1-10693</inkml:trace>
</inkml:ink>
</file>

<file path=ppt/ink/ink12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32:00.47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57 918 12851,'-33'1'6652,"32"-2"-6509,1 1 0,0-1 0,-1 0 0,1 1 0,-1-1 0,1 0 0,0 1 0,0-1 1,-1 0-1,1 0 0,0 1 0,0-1 0,0 0 0,0 0 0,0 0 0,0 1 0,0-1 0,0 0 0,0 0 0,0 0 0,0 1 0,1-1 0,-1 0 0,0 0 0,0 1 0,1-1 0,-1 0 0,1 1 0,-1-1 0,0 0 0,1 1 0,-1-1 1,2 0-1,21-44 552,31-70 389,-49 101-978,0-1 0,-1 0 1,-1 0-1,0 0 0,-1-1 0,0-19 1,-1 34-103,-1 0 0,0 0 0,0 0 0,0 0 0,0 0 0,0 0 0,0 1 0,0-1 0,0 0 0,0 0 0,0 0 0,-1 0 0,1 0 0,0 0 0,0 1 0,-1-1 0,1 0 0,-1 0 0,1 0 0,-1 1 0,1-1 0,-1 0 0,1 0 0,-1 1 0,0-1 0,1 1 0,-1-1 0,0 1 0,0-1 1,1 1-1,-1-1 0,0 1 0,0-1 0,0 1 0,1 0 0,-1 0 0,0-1 0,0 1 0,0 0 0,0 0 0,0 0 0,0 0 0,0 0 0,0 0 0,1 0 0,-1 0 0,0 0 0,0 1 0,0-1 0,0 0 0,0 1 0,1-1 0,-1 0 0,0 1 0,0-1 0,-1 2 0,-3 1-37,-1 0-1,1 0 1,-1 1 0,1 0-1,0 0 1,-7 7 0,6-2 13,0 0 0,1 0 1,0 0-1,0 0 0,1 1 1,0 0-1,1 0 1,0 0-1,0 0 0,1 1 1,1-1-1,-1 1 0,2 20 1,0-23 17,0 0-1,0 0 1,1-1 0,0 1 0,1 0 0,0 0 0,0-1 0,1 1 0,0-1-1,0 0 1,0 0 0,1 0 0,0 0 0,1-1 0,-1 1 0,1-1 0,1 0 0,-1-1-1,7 6 1,-6-7 11,0-2 0,0 1 1,0-1-1,0 0 0,0 0 0,0 0 0,0-1 0,1 0 0,-1 0 0,1-1 0,-1 0 0,0 0 0,1-1 0,-1 1 0,1-1 0,-1 0 1,0-1-1,0 0 0,0 0 0,8-3 0,10-6 29,-1 0 1,0-1-1,33-23 0,3-7 28,-1-2 0,66-67 0,-124 156-308,-1-23 219,0-17 25,1-1 0,-1 0 0,1 1 0,0-1-1,0 1 1,0-1 0,0 1 0,1-1-1,0 0 1,0 1 0,0-1 0,0 0-1,1 0 1,0 0 0,4 8 0,-5-12 4,0 0 0,0 1 0,0-1 0,0 0 0,0 0 0,0 0 0,0-1 0,0 1 0,0 0 0,0 0 1,0-1-1,1 1 0,-2 0 0,1-1 0,0 1 0,0-1 0,0 1 0,0-1 0,0 0 0,0 1 0,0-1 0,-1 0 0,1 1 1,0-1-1,0-1 0,25-23 55,-25 23-52,27-29 44,-20 21-54,0-1-1,1 2 1,0-1 0,1 2-1,-1-1 1,22-13 0,-30 22-9,0 0 1,0-1 0,0 1-1,0 0 1,0 0-1,0 0 1,0 1 0,0-1-1,0 0 1,0 0 0,0 0-1,0 1 1,0-1-1,0 1 1,0-1 0,0 1-1,-1-1 1,1 1-1,0-1 1,0 1 0,0-1-1,-1 1 1,1 0 0,0 0-1,-1-1 1,1 1-1,0 1 1,22 33-10,-7-11-1,-10-19 24,-1-1 0,1 1 0,0-1 0,1 0 0,-1-1-1,1 1 1,-1-1 0,1-1 0,0 1 0,0-1 0,0 0 0,1-1-1,-1 0 1,0 0 0,1 0 0,-1-1 0,0 0 0,1-1-1,-1 0 1,0 0 0,0 0 0,1-1 0,-1 0 0,0 0 0,8-4-1,1-1 10,-1 0 0,0-1 0,0-1-1,0 0 1,-1-1 0,-1 0 0,0-1-1,0-1 1,-1 0 0,11-15-1,-20 24 5,-1 0-1,0 0 1,0-1-1,0 1 1,-1-1-1,1 1 1,-1-1-1,0 0 0,0 0 1,0 1-1,0-1 1,-1 0-1,1 0 1,-1 0-1,0 0 1,0 0-1,-1 0 0,1 0 1,-1 1-1,-2-8 1,2 9-15,0-1 0,0 1 1,0 0-1,0 0 1,-1 0-1,1 0 0,-1 0 1,1 1-1,-1-1 0,0 0 1,0 1-1,0-1 1,0 1-1,0 0 0,0-1 1,0 1-1,0 0 0,0 0 1,-1 1-1,1-1 0,0 0 1,-1 1-1,1-1 1,0 1-1,-1 0 0,1 0 1,0 0-1,-1 0 0,1 0 1,-1 0-1,1 1 0,0-1 1,-1 1-1,-2 1 1,-3 0-24,0 1 1,0 0 0,0 1 0,1 0 0,-1 0 0,1 1 0,0-1 0,0 2 0,1-1 0,-1 1 0,-9 11 0,13-13 10,-1 0 1,1 0-1,0 1 0,1-1 1,-1 0-1,1 1 1,0 0-1,0 0 1,0-1-1,1 1 1,0 0-1,0 1 1,0-1-1,0 0 0,1 0 1,0 0-1,0 0 1,0 0-1,1 0 1,1 9-1,-2-13 7,1 1 0,-1-1-1,1 1 1,-1-1 0,1 1 0,0-1 0,-1 1-1,1-1 1,0 0 0,0 0 0,0 1-1,0-1 1,0 0 0,0 0 0,0 0 0,1 0-1,-1 0 1,0 0 0,0 0 0,1-1-1,-1 1 1,1 0 0,-1-1 0,3 1 0,-1 0 6,0-1-1,0 0 1,0 0 0,0-1 0,0 1 0,0 0 0,-1-1 0,1 0 0,0 0 0,0 0 0,0 0 0,3-2 0,2-1 18,1-2-1,-1 1 1,0-1 0,0 0-1,-1 0 1,13-15 0,-14 13 8,-1 0 0,0 0 0,0-1 0,-1 0 0,0 1 0,5-18 1,-8 21-9,0 0 1,0 0-1,0 0 1,0 0 0,-1 0-1,1 0 1,-1 0 0,-1 0-1,1 0 1,-1 0-1,0 0 1,0 0 0,0 0-1,-3-7 1,21 54-778,-12-30 765,0 0 0,1 0 0,11 18 0,0-4-9,-1 1 1,-1 0-1,-2 1 1,0 1-1,-2 0 0,-1 0 1,6 35-1,-8-22-3,-2 0-1,-2 1 0,-2-1 1,-6 72-1,-18 65-18,18-156 38,-2 0-1,0-1 1,-2 1 0,0-1-1,-17 32 1,24-52-6,0 0-1,-1 0 1,1 1-1,0-1 1,-1 0-1,1 0 0,-1-1 1,0 1-1,1 0 1,-1 0-1,0-1 1,0 1-1,0-1 1,0 0-1,-1 1 1,1-1-1,0 0 1,-3 0-1,3-1 4,1 0 0,-1 0 0,1 0-1,-1 0 1,1 0 0,-1-1 0,1 1-1,0-1 1,-1 1 0,1-1 0,-1 1 0,1-1-1,0 0 1,0 0 0,-1 0 0,1 0-1,0 0 1,0 0 0,0 0 0,0 0 0,-2-2-1,-2-5 5,1 1-1,-1-1 1,1 0-1,1-1 1,-1 1-1,1-1 1,1 1-1,-3-13 1,1-13-19,2 0 0,1-1 1,1 1-1,2-1 1,1 1-1,2 0 0,2 0 1,19-61-1,5 10-148,3 0 0,50-88-1,-9 51-221,-50 84 246,-1 0-1,25-59 1,-48 94 124,0 1 0,0 0 0,0 0 0,0 0-1,0-1 1,-1 1 0,1 0 0,-1 0 0,0-1-1,1 1 1,-1-1 0,0 1 0,0 0 0,-1-1-1,1 1 1,0 0 0,-1-1 0,-1-2 0,1 4-9,0-1 0,0 1 0,0 1 1,0-1-1,0 0 0,0 0 1,0 0-1,0 0 0,0 1 0,-1-1 1,1 1-1,0-1 0,-1 1 1,1-1-1,0 1 0,-1 0 1,1-1-1,-1 1 0,1 0 0,0 0 1,-1 0-1,-1 1 0,-7 0-26,1 0 1,-1 1-1,1 1 0,0 0 0,0 0 0,0 0 0,-11 7 1,6-2 21,0 1 1,1 0 0,1 0 0,0 2-1,-20 20 1,29-28 13,1 0 1,0 0-1,0 0 0,0 0 0,0 0 0,0 0 1,1 1-1,-1-1 0,1 0 0,0 1 1,0 0-1,0-1 0,0 7 0,1-8 3,1 0 0,-1 1 0,1-1 1,-1 0-1,1 1 0,0-1 0,0 0 0,0 0 0,0 0 0,0 0 1,1 0-1,-1 0 0,0 0 0,1 0 0,0 0 0,-1 0 0,1-1 0,0 1 1,0-1-1,0 0 0,0 1 0,0-1 0,3 1 0,0 0 20,0 0-1,1 0 1,-1-1-1,0 0 1,1 0-1,-1 0 1,1-1 0,-1 0-1,0 0 1,1 0-1,-1 0 1,1-1-1,-1 0 1,1 0-1,-1-1 1,0 0 0,0 1-1,0-2 1,0 1-1,5-4 1,12-6 78,-1 0-1,38-32 1,-59 47-124,-1 0-1,1 0 0,0 0 0,0 0 0,0 0 0,1 0 1,-1 0-1,1 0 0,0 0 0,0 0 0,0-1 1,2 6-1,20 44 49,-21-49-23,1 0 0,-1 0 0,1 0 0,0 0 0,0 0 0,0 0 0,0-1 0,0 1 0,1-1 0,-1 0 0,1 0 0,-1 0 1,1-1-1,0 1 0,0-1 0,-1 0 0,6 1 0,-2-1 9,0-1 0,0 0 0,0 0 0,0 0 0,0-1 0,0 0 0,-1-1 0,1 1 0,8-4 0,10-6 27,-1 0 0,0-2-1,43-31 1,-67 44-37,8-5 19,9-6 30,0 0 0,-1-1-1,0 0 1,-1-2 0,-1 0 0,0 0-1,-1-1 1,16-24 0,-28 38-44,-1 1-1,0-1 1,0 1 0,0-1 0,0 1 0,0-1 0,1 1 0,-1-1-1,0 0 1,0 1 0,0-1 0,0 1 0,-1-1 0,1 1 0,0-1-1,0 1 1,0-1 0,0 1 0,-1-1 0,1 1 0,0-1 0,0 1-1,-1-1 1,1 1 0,0-1 0,-1 1 0,1 0 0,0-1-1,-1 1 1,1-1 0,-1 1 0,1 0 0,-1 0 0,1-1 0,-1 1-1,1 0 1,-1 0 0,1-1 0,-1 1 0,1 0 0,-1 0 0,1 0-1,-1 0 1,1 0 0,-1 0 0,1 0 0,-1 0 0,0 0-1,1 0 1,-1 0 0,1 0 0,-1 0 0,0 1 0,-33 3-98,29-3 76,1 1 0,-1 0 0,1 0 0,0 1 0,0-1 0,0 1 1,0 0-1,0 0 0,1 0 0,-1 1 0,1-1 0,0 1 0,0 0 0,0 0 0,1 0 0,-1 0 0,1 0 0,0 0 0,-2 7 0,2-3 4,0 0 1,0 1-1,1-1 0,0 0 0,1 0 0,0 1 0,0-1 1,0 0-1,1 1 0,4 12 0,-5-19 15,0-1 0,0 0 1,0 0-1,0 1 0,1-1 0,-1 0 1,1 1-1,-1-1 0,1 0 0,-1 0 1,1 0-1,0 1 0,-1-1 0,1 0 0,0 0 1,0 0-1,0 0 0,0 0 0,0 0 1,0-1-1,0 1 0,0 0 0,0 0 1,1-1-1,-1 1 0,0-1 0,0 1 0,1-1 1,1 1-1,0-1 6,-1-1 0,1 1 0,0-1 0,-1 0 0,1 0 0,-1 0 0,1 0 0,-1 0 0,1 0 0,-1-1 0,0 1 0,0-1 0,4-2 0,6-8 49,0 0 1,-1 0-1,15-21 0,-2-6 45,-23 37-83,0 1-1,0-1 1,0 1-1,0-1 1,-1 1-1,1-1 1,-1 1-1,1-1 1,-1 0-1,1 1 1,-1-1-1,0 0 1,0 1-1,0-1 1,0 0-1,0 1 0,0-1 1,-1 0-1,1 1 1,-1-1-1,1 0 1,-1 1-1,1-1 1,-2-1-1,-1 51-331,4 47 258,-2 96 93,1 15-49,-1 30 55,0-205-40,2-24 12,-1-1-1,0 0 1,0 0 0,-1 0 0,0 0 0,0 0 0,0 0 0,-4 9 0,-28-49 1025,20 17-1036,1 0 0,0-1 0,1 0 0,1 0 0,1-1 1,0 0-1,2-1 0,0 0 0,1 0 0,-3-23 0,7 25-21,0 0 0,2-1 0,0 1 0,1 0 0,0-1 0,2 1 0,0 0 0,1 0 0,1 1 0,1-1 0,15-31 0,-1 13-154,3 2 1,0 0-1,2 2 1,2 0-1,49-45 0,-47 50 42,-2 0 0,-1-2 0,-1-1 0,-2-1 0,-1-1 0,24-46 0,-45 76 122,0 1-1,-1-1 1,1 1 0,0-1-1,0 0 1,-1 0-1,1 1 1,-1-1 0,0 0-1,0 0 1,1 0-1,-1 1 1,0-1-1,0 0 1,-1 0 0,1 0-1,0 1 1,-1-1-1,0-2 1,1 3-4,-1 0 0,0 1-1,0-1 1,0 0 0,1 1 0,-1-1 0,0 1-1,0-1 1,0 1 0,0-1 0,0 1-1,0-1 1,0 1 0,0 0 0,0 0 0,0-1-1,0 1 1,0 0 0,0 0 0,0 0 0,-1 0-1,1 0 1,-1 1 0,-5 0-17,0 0-1,0 1 1,0 0-1,1 0 1,-1 1-1,1 0 1,-1 0 0,-5 5-1,1-1 32,1 0 0,0 1 0,1 1-1,-1 0 1,2 0 0,-1 1 0,1 0 0,1 0-1,-10 17 1,15-23 5,1 0 0,-1-1 0,1 1 0,-1 0 0,1 0 0,1 0 0,-1 0 0,0 0 0,1 0 0,0 0 0,0 0 0,0 0 0,0 0 0,1 1 0,-1-1 0,1 0 0,0-1 0,1 1-1,-1 0 1,0 0 0,1 0 0,0-1 0,0 1 0,0-1 0,1 1 0,-1-1 0,1 0 0,-1 0 0,1 0 0,0 0 0,0-1 0,1 1 0,4 2 0,0 1 17,1-1 0,0 0 0,0 0 0,1-1 0,-1 0 0,1-1 0,0 0 0,0-1 0,0 0 0,0 0 0,0-1 0,0 0 0,1-1 0,-1 0 0,13-3 0,-5 1 9,-1-2 0,0 0 0,0-1 0,0-1 0,0 0 0,-1-1 0,0-1 0,15-10 0,-30 17-43,0 1 0,0-1 1,0 1-1,0 0 1,0-1-1,0 1 0,0 0 1,1 0-1,-1 0 0,0-1 1,0 1-1,0 0 1,0 0-1,0 1 0,0-1 1,0 0-1,0 0 0,0 1 1,1-1-1,-1 0 0,0 1 1,0-1-1,0 1 1,0-1-1,-1 1 0,1-1 1,0 1-1,0 0 0,0 0 1,0-1-1,-1 1 0,1 0 1,0 0-1,-1 0 1,1 0-1,-1 0 0,1 0 1,-1 0-1,1 0 0,0 1 1,21 58 8,-13-31 3,-8-28 4,0-1 0,-1 0 0,1 0 0,0 0 0,0 0 0,0 1 0,-1-1 0,1 0 0,0 0 0,0-1 0,0 1 0,-1 0 0,1 0 0,0 0 0,0 0 0,0-1 1,-1 1-1,1 0 0,0-1 0,-1 1 0,1 0 0,0-1 0,-1 1 0,1-1 0,0 1 0,-1-1 0,1 0 0,-1 1 0,1-1 0,-1 1 0,1-1 0,0-1 0,27-27 9,-24 25 2,10-10-16,-4 2-30,1 1 1,0 0-1,1 1 1,22-16 0,-33 26 15,0 0 0,0 0 1,0 0-1,0 1 1,0-1-1,0 0 0,0 0 1,0 1-1,0-1 1,0 0-1,0 1 0,0-1 1,0 1-1,0-1 0,0 1 1,-1 0-1,1-1 1,0 1-1,0 0 0,-1 0 1,1 0-1,0-1 0,-1 1 1,1 0-1,-1 0 1,1 1-1,22 33-5,-18-26 39,-4-8-17,1 0 0,-1 0-1,0 0 1,0-1 0,0 1 0,1 0 0,-1 0 0,0-1 0,1 1 0,-1-1 0,1 1 0,-1-1 0,1 0 0,-1 1 0,1-1-1,-1 0 1,1 0 0,-1 0 0,1 0 0,-1 0 0,1-1 0,-1 1 0,0 0 0,1-1 0,-1 1 0,1-1 0,-1 1 0,0-1 0,1 0-1,-1 1 1,0-1 0,1 0 0,-1 0 0,1-1 0,47-37 124,-45 36-113,-3 2-25,0-1-1,1 1 1,-1-1 0,1 1-1,0 0 1,-1-1-1,1 1 1,0 0-1,0 0 1,-1 0-1,1 1 1,0-1-1,0 0 1,0 1-1,0-1 1,0 1-1,3-1 1,-3 2-7,1 0 1,-1 0-1,1 0 1,-1 1-1,0-1 1,1 1-1,-1-1 1,0 1-1,0 0 0,4 4 1,2 2 60,-4-6-38,-1 1 1,1 0-1,0-1 0,0 1 1,-1-1-1,2 0 1,-1 0-1,0-1 0,0 1 1,1-1-1,-1 0 1,0 0-1,1-1 0,-1 1 1,1-1-1,8 0 1,-4-2 9,-1 1 1,1-1 0,-1 0 0,0-1-1,0 0 1,0 0 0,0-1-1,12-7 1,-8 3 24,0 0 0,0-1 0,-1-1 1,0 0-1,0 0 0,-1-1 0,-1 0 0,0-1 0,0 0 0,8-17 0,-16 28-37,0 0-1,-1 0 0,1 1 1,-1-1-1,0 0 1,1 0-1,-1 0 1,0 0-1,1 0 0,-1 1 1,0-1-1,0 0 1,0 0-1,0 0 0,0 0 1,0 0-1,0 0 1,0 0-1,0 0 1,0 0-1,0 0 0,-1 1 1,1-1-1,0 0 1,-1 0-1,1 0 0,-2-1 1,1 1-17,0 1 1,0-1-1,0 1 1,0-1-1,-1 1 0,1 0 1,0 0-1,-1-1 1,1 1-1,0 0 0,0 0 1,-1 0-1,1 0 1,0 1-1,-1-1 0,-1 1 1,-4 1-43,0 0 0,0 0 1,0 1-1,1 0 0,-1 0 0,-6 5 1,10-5 37,-1 0 1,1 0-1,0 1 0,0-1 1,0 1-1,0-1 0,1 1 1,0 0-1,0 0 1,0 1-1,0-1 0,0 0 1,1 0-1,0 1 0,0-1 1,0 1-1,0-1 1,1 7-1,0-9 15,0 1 1,0-1-1,1 1 1,-1-1-1,1 0 0,-1 1 1,1-1-1,0 0 1,0 0-1,0 1 1,0-1-1,1 0 0,-1 0 1,0 0-1,1 0 1,0-1-1,-1 1 1,1 0-1,0-1 0,0 1 1,0-1-1,0 1 1,0-1-1,0 0 0,0 0 1,0 0-1,1 0 1,-1 0-1,0-1 1,0 1-1,1-1 0,-1 1 1,1-1-1,-1 0 1,5 0-1,9-1 19,-1 0 0,0-1-1,1-1 1,-1 0 0,0-1 0,0-1 0,0 0-1,18-10 1,53-16 13,-71 44-271,-14-12 246,1 1 0,-1 0 0,0 0-1,1 0 1,-1-1 0,1 1 0,-1-1-1,1 1 1,0-1 0,-1 0 0,1 0 0,0 1-1,0-1 1,0 0 0,0-1 0,0 1-1,3 1 1,2-3 17,-1 1 1,0-1-1,0-1 0,0 1 0,0-1 1,6-2-1,-8 2-31,0 0 1,0 1-1,0-1 0,0 1 1,0 0-1,0 1 1,1-1-1,-1 1 0,0 0 1,0 0-1,1 0 1,-1 0-1,0 1 0,7 1 1,-6-1 14,0 0 0,0-1 1,-1 0-1,1 0 0,0 0 0,0-1 1,-1 1-1,1-1 0,-1 0 0,1-1 1,0 1-1,-1-1 0,0 0 0,1 0 1,-1 0-1,0 0 0,0-1 0,6-5 1,3-1 30,-1-1 1,0-1-1,-1 0 1,14-18-1,-21 24-13,-1 1 0,0-1 0,-1 0 0,1-1 0,-1 1 0,0 0-1,0-1 1,-1 1 0,1-1 0,-1 1 0,0-10 0,-4-66 157,0-1 54,14-1 66,-9 80-420,0 17 28,-1 23 44,-16 64 59,7-61-42,2 0 0,2 1 0,2 66 0,3-97-259,1 1 1,0-1 0,0 0-1,7 19 1,3-8-2976,3-4-3838</inkml:trace>
</inkml:ink>
</file>

<file path=ppt/ink/ink12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32:00.86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2 126 20612,'-1'0'95,"1"-1"0,0 1-1,0 0 1,0 0 0,0 0-1,0-1 1,-1 1 0,1 0-1,0 0 1,0-1 0,0 1-1,0 0 1,0-1 0,0 1-1,0 0 1,0 0 0,0-1 0,0 1-1,0 0 1,0 0 0,0-1-1,1 1 1,-1 0 0,0 0-1,0-1 1,0 1 0,0 0-1,0 0 1,0 0 0,1-1-1,-1 1 1,0 0 0,0 0-1,0 0 1,0-1 0,1 1-1,-1 0 1,0 0 0,0 0-1,1 0 1,-1 0 0,0-1-1,0 1 1,1 0 0,-1 0-1,0 0 1,0 0 0,1 0-1,16-6 11,-13 5 219,115-37 260,157-28 0,-238 62-356,-18 6-2745,-20-2 2238</inkml:trace>
</inkml:ink>
</file>

<file path=ppt/ink/ink12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32:02.40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69 61 13355,'-1'0'151,"1"0"-1,-1-1 1,1 1 0,-1 0 0,0-1-1,1 1 1,-1 0 0,1 0 0,-1-1-1,0 1 1,1 0 0,-1 0 0,1 0-1,-1 0 1,0 0 0,1 0 0,-1 0-1,0 0 1,1 0 0,-1 0 0,0 0-1,1 1 1,-1-1 0,1 0 0,-1 0-1,0 1 1,1-1 0,-1 0 0,1 1 0,-1-1-1,1 0 1,-1 1 0,1-1 0,-1 1-1,1-1 1,0 1 0,-1-1 0,1 1-1,-1-1 1,1 1 0,0-1 0,0 1-1,-1 0 1,1-1 0,0 1 0,0-1-1,0 1 1,0 1 0,10 32 1470,-8-27-1706,-1-6 122,-1 0-1,0 0 1,0-1 0,1 1-1,-1 0 1,1 0 0,-1 0 0,0 0-1,1-1 1,-1 1 0,1 0-1,0 0 1,-1-1 0,1 1-1,0 0 1,-1-1 0,1 1-1,0-1 1,0 1 0,0-1-1,-1 1 1,1-1 0,0 0-1,0 1 1,0-1 0,0 0-1,0 0 1,0 1 0,0-1-1,0 0 1,-1 0 0,1 0-1,0 0 1,0 0 0,2-1 0,-2 1 47,0-1 0,1 0 1,-1 0-1,0 1 1,0-1-1,0 0 1,0 0-1,0 0 1,0 0-1,0 0 1,0 0-1,-1-1 0,1 1 1,0 0-1,-1 0 1,1-1-1,-1 1 1,1 0-1,-1-1 1,1 1-1,-1 0 1,0-1-1,0-1 0,0-3 19,-1 1-1,1-1 0,-1 1 0,0 0 0,-1 0 0,0-1 0,1 1 0,-2 0 0,1 1 1,-4-7-1,5 9-65,0-1 0,0 1 0,0 0 0,-1 0 0,1 0 0,0 1-1,-1-1 1,0 0 0,1 1 0,-1-1 0,0 0 0,0 1 0,0 0 0,0 0 0,0-1 0,0 1 0,0 0 0,0 1 0,-1-1 0,1 0 0,0 1 0,0-1 0,-1 1 0,1-1 0,-5 1 0,6 1-43,-1 0 0,0 0 0,0 1 0,0-1 0,1 0 0,-1 1 0,1-1 0,-1 1 0,1-1 1,-1 1-1,1 0 0,0 0 0,0-1 0,0 1 0,0 0 0,0 0 0,0 0 0,1 0 0,-1 0 0,0 3 0,0-3 3,1-1-1,-1 0 1,1 1 0,0-1-1,-1 0 1,1 1-1,0-1 1,0 0 0,0 1-1,0-1 1,0 1-1,0-1 1,0 0-1,1 1 1,-1-1 0,0 0-1,1 1 1,-1-1-1,1 0 1,-1 0 0,1 1-1,0-1 1,-1 0-1,1 0 1,0 0-1,0 0 1,0 0 0,0 0-1,0 0 1,0 0-1,0 0 1,2 1 0,-1-2 30,1 0 1,-1-1-1,1 1 1,-1 0-1,0-1 1,1 1-1,-1-1 1,0 0-1,1 0 1,-1 0-1,0 0 1,0 0-1,0 0 1,0-1-1,0 1 1,0-1-1,0 1 1,-1-1-1,1 0 1,1-2-1,0 2 10,-1 0 0,0 0 0,0-1 0,0 1 0,0 0 0,-1-1 0,1 0 0,-1 1 0,1-1-1,-1 0 1,0 0 0,0 1 0,0-1 0,0 0 0,0-5 0,-1 7-58,-1 0 1,1 0-1,0 1 0,0-1 1,-1 0-1,1 1 1,0-1-1,-1 0 0,1 1 1,-1-1-1,1 0 1,-1 1-1,1-1 0,-1 1 1,1-1-1,-1 1 1,0-1-1,1 1 0,-1 0 1,1-1-1,-1 1 1,0 0-1,0-1 0,1 1 1,-1 0-1,0 0 1,0 0-1,1-1 1,-1 1-1,0 0 0,0 0 1,1 0-1,-1 0 1,0 1-1,0-1 0,1 0 1,-1 0-1,0 0 1,0 0-1,1 1 0,-1-1 1,0 0-1,1 1 1,-1-1-1,0 1 0,0 0 1,-31 19-7790,19-6-3987</inkml:trace>
</inkml:ink>
</file>

<file path=ppt/ink/ink12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32:03.12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51 499 14395,'-12'-40'8232,"8"38"-6046,7 26-2030,-1 8-104,-2 0 0,-1 1 0,-1-1-1,-1 0 1,-10 35 0,10-50-24,2-11-178,-6 27 947,3-31 0,1-20-321,1-43-396,2-1-1,3 1 0,19-99 1,-20 143-59,6-38 8,25-91 1,-29 133-47,1-1 1,0 0-1,1 1 1,0 0-1,1 1 1,1-1-1,0 1 1,0 0-1,1 1 1,0 0-1,1 1 1,12-10-1,-20 18 7,0 0 0,-1 1 1,1-1-1,1 1 0,-1-1 0,0 1 0,0 0 0,0 0 0,1 0 0,-1 0 0,1 0 0,-1 0 1,1 1-1,-1-1 0,1 1 0,-1 0 0,1-1 0,-1 1 0,1 1 0,-1-1 0,1 0 1,0 0-1,-1 1 0,1 0 0,-1-1 0,0 1 0,1 0 0,-1 0 0,0 0 0,1 1 0,-1-1 1,0 0-1,0 1 0,0 0 0,0-1 0,0 1 0,-1 0 0,1 0 0,2 4 0,0-1-2,-1 1 0,0-1 0,-1 1 0,1 0 0,-1 0 0,-1 0 0,1 0 0,-1 1-1,0-1 1,0 0 0,0 0 0,-1 1 0,0-1 0,-1 0 0,0 9 0,-5 4 7,1-1 1,-2 1 0,-1-1 0,0 0 0,-1-1-1,-1 0 1,-1 0 0,0-1 0,-1 0-1,0-1 1,-2-1 0,0 0 0,0-1 0,-1 0-1,-1-1 1,0-1 0,-25 14 0,40-25 15,1 1 0,-1-1 0,0 1 0,0-1 1,1 1-1,-1-1 0,0 1 0,0-1 0,1 0 0,-1 1 1,0-1-1,0 0 0,0 0 0,0 0 0,1 0 0,-1 0 1,0 0-1,0 0 0,0 0 0,0 0 0,0 0 0,0 0 0,1 0 1,-1 0-1,0-1 0,0 1 0,0 0 0,1-1 0,-1 1 1,0-1-1,0 1 0,1-1 0,-1 1 0,0-1 0,1 1 1,-1-1-1,0 0 0,1 1 0,-1-1 0,1 0 0,-1 1 1,1-1-1,0 0 0,-1-1 0,1 1-11,0 0 1,0 0-1,1 0 0,-1 0 0,0 0 1,1 1-1,-1-1 0,1 0 0,-1 0 1,1 0-1,-1 0 0,1 0 0,-1 1 1,1-1-1,0 0 0,0 0 0,-1 1 1,1-1-1,0 1 0,0-1 0,0 1 1,0-1-1,-1 1 0,1-1 0,0 1 1,0 0-1,0-1 0,0 1 0,0 0 1,0 0-1,0 0 0,0 0 0,0 0 1,0 0-1,0 0 0,0 0 0,0 0 1,2 1-1,3 0-12,1 0 1,-1 0-1,1 1 1,-1 0 0,0 1-1,0-1 1,0 1-1,0 0 1,-1 0-1,1 1 1,5 4-1,58 56 68,-37-34-64,-26-24-24,126 105 163,-117-100-277,0 0 0,1-2-1,1 0 1,0 0-1,0-2 1,0 0 0,22 5-1,-34-11-442,0 0-1,0-1 0,0 1 0,-1-1 1,1 0-1,0 0 0,0-1 0,0 0 1,9-2-1,20-14-11222,-19 4 3433</inkml:trace>
</inkml:ink>
</file>

<file path=ppt/ink/ink12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32:03.59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83 430 7162,'-26'6'7953,"20"-5"-7243,1 1-1,0 0 1,0 0 0,0 0-1,0 0 1,0 1-1,1 0 1,-1 0 0,-7 7-1,13-10-642,-1 1-1,0-1 1,1 1-1,-1-1 1,1 1-1,-1-1 0,1 1 1,-1-1-1,1 1 1,0-1-1,-1 0 1,1 1-1,-1-1 1,1 0-1,0 0 0,-1 0 1,1 1-1,0-1 1,-1 0-1,1 0 1,0 0-1,-1 0 0,1 0 1,0 0-1,-1 0 1,1 0-1,0 0 1,0-1-1,29 2 345,-13-3-252,0-1 1,-1-1-1,1-1 0,31-13 0,-41 15-98,0-1 0,-1 1 0,1-1 0,0 0 0,-1-1 0,0 0 0,0 0-1,0 0 1,-1 0 0,0-1 0,0 0 0,0 0 0,6-12 0,-11 17-44,1 0 1,-1 0 0,1 0 0,-1 0 0,1 0 0,-1-1-1,0 1 1,0 0 0,1 0 0,-1-1 0,0 1 0,0 0 0,0 0-1,-1-1 1,1 1 0,0 0 0,0 0 0,-1-1 0,1 1-1,0 0 1,-1 0 0,0 0 0,1 0 0,-1 0 0,1-1 0,-1 1-1,0 0 1,0 1 0,0-1 0,0 0 0,0 0 0,1 0-1,-2 0 1,1 1 0,0-1 0,0 0 0,0 1 0,-2-1-1,1 0-26,0 0-1,0 0 1,0 1-1,-1-1 1,1 1-1,0 0 1,0-1-1,0 1 1,-1 0-1,1 1 1,0-1-1,0 0 1,0 0-1,0 1 1,-1-1-1,1 1 1,0 0-1,0 0 1,0 0-1,0 0 1,-3 2-1,0 3-4,0-1-1,1 1 1,0 0 0,0 1-1,0-1 1,1 0-1,0 1 1,0 0-1,0 0 1,1 0 0,0 0-1,-1 13 1,3-17 10,-1-1 0,1 1 0,0 0 0,0-1 0,0 1 0,0-1 0,1 1 0,-1-1 0,1 1 0,-1-1 0,1 1 0,0-1 0,0 1 0,0-1 0,0 0 0,3 4 0,-2-5 5,-1 0 1,1 1-1,0-1 1,0 0-1,-1 0 1,1 0-1,0 0 1,0-1-1,0 1 1,0 0-1,0-1 1,0 0-1,1 1 0,-1-1 1,0 0-1,0 0 1,0 0-1,0 0 1,0 0-1,0-1 1,0 1-1,0-1 1,4-1-1,15-4 6,0-1-1,0-1 1,0-1-1,-1-1 1,23-15-1,90-70-45,-127 90 38,11-7 7,-1-2 1,-1 0-1,0-1 1,-1 0-1,-1-1 1,13-21-1,-21 31 29,-1 0 0,-1-1 0,1 0 0,-1 0 0,0 0 0,0 0 0,-1-1 0,0 1 0,0-1 0,-1 1 0,0-1-1,-1 0 1,1 1 0,-1-1 0,-1 0 0,1 1 0,-1-1 0,-1 0 0,-3-11 0,5 17-14,-1 1 0,1-1 0,-1 0 0,0 1 0,1-1 0,-1 1 0,0 0 0,0-1 0,0 1 0,0 0 0,0-1 0,0 1 0,-1 0 0,1 0 0,0 0 0,0 0-1,-1 0 1,1 0 0,-1 0 0,1 0 0,-1 1 0,1-1 0,-1 1 0,0-1 0,1 1 0,-1 0 0,1-1 0,-1 1 0,0 0 0,1 0 0,-1 0 0,0 0 0,1 0 0,-4 1 0,3 0-23,-1 0 0,1 0-1,-1 0 1,1 1 0,-1-1 0,1 1 0,-1 0 0,1-1 0,0 1-1,0 0 1,0 0 0,0 0 0,1 1 0,-1-1 0,0 0 0,1 1-1,-1-1 1,1 1 0,-1 4 0,-3 9 2,2 0 1,0 0-1,1 0 1,0 1-1,2-1 1,0 1-1,0-1 1,5 24-1,5 14 32,18 62 0,-24-100-80,18 51 44,-21-63-82,0-1 1,1 0 0,-1 0-1,1 0 1,0 1 0,0-2-1,0 1 1,0 0 0,1 0-1,-1-1 1,1 1 0,0-1-1,0 0 1,0 0 0,5 3-1,-6-4-69,0-1-1,-1 0 1,1 0-1,0 0 1,-1 0-1,1 0 1,0 0-1,0 0 1,-1 0-1,1-1 1,0 1 0,-1-1-1,1 1 1,-1-1-1,1 0 1,-1 0-1,1 0 1,-1 0-1,1 0 1,-1 0-1,0 0 1,1 0-1,-1 0 1,0 0-1,0-1 1,1-1-1,26-39-9205,-14 16-1868</inkml:trace>
</inkml:ink>
</file>

<file path=ppt/ink/ink12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32:03.94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100 95 13571,'-14'-1'2689,"5"0"-1615,1 1-1,-1-1 1,0-1-1,0 1 1,1-2-1,-1 1 1,-13-7-1,22 9-1041,0 0 1,0 0-1,-1-1 0,1 1 0,0 0 1,0 0-1,-1-1 0,1 1 1,0 0-1,0-1 0,0 1 1,0 0-1,0-1 0,0 1 0,0 0 1,0-1-1,-1 1 0,1 0 1,0-1-1,0 1 0,0 0 1,1-1-1,-1 1 0,0-1 0,0 1 1,0 0-1,0-1 0,0 1 1,0 0-1,0 0 0,1-1 1,-1 1-1,0 0 0,0-1 0,0 1 1,1 0-1,-1 0 0,0-1 1,0 1-1,1 0 0,-1 0 1,0-1-1,1 1 0,-1 0 0,0 0 1,1 0-1,-1 0 0,0 0 1,1-1-1,19-9-130,-18 9 165,19-9-41,1 2-1,0 0 0,0 1 0,32-4 1,-41 8-242,0 2 0,1 0 0,-1 0 1,1 1-1,-1 1 0,1 0 0,-1 1 1,0 0-1,14 5 0,4 11-3534,-13-2-1677,-11-10 2612,13 12-8122</inkml:trace>
</inkml:ink>
</file>

<file path=ppt/ink/ink12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32:04.55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181 210 16283,'-1'0'279,"0"-1"0,1 1 0,-1 0 0,0-1 0,0 1 0,1 0 0,-1-1 0,0 1 0,1-1 0,-1 1 0,1-1 0,-1 1 0,1-1 0,-1 0 0,1 1 0,-1-1-1,1 0 1,-1 1 0,1-1 0,0 0 0,-1 0 0,2-19 2439,20-27-2337,-10 23 384,-10 19-704,0 0 0,0 1-1,0-1 1,-1 0 0,0 1-1,0-1 1,0 0 0,0 0-1,-1 1 1,0-1 0,0 0 0,0 1-1,-1-1 1,1 1 0,-1-1-1,-2-3 1,2 6-56,1 0 0,0 1 1,0-1-1,-1 0 0,1 1 0,-1-1 0,0 1 1,1 0-1,-1 0 0,0-1 0,0 1 0,0 0 1,1 0-1,-1 1 0,0-1 0,-1 0 0,1 1 1,0-1-1,0 1 0,0 0 0,0-1 1,0 1-1,0 0 0,0 0 0,-1 0 0,1 1 1,0-1-1,0 1 0,0-1 0,0 1 0,0-1 1,0 1-1,0 0 0,0 0 0,0 0 0,1 0 1,-4 2-1,-4 3-19,-1 0 0,1 1 1,0-1-1,1 2 0,0-1 1,0 1-1,0 0 0,1 1 1,-9 14-1,12-17 5,1 1 1,-1 0-1,1-1 0,1 1 1,0 0-1,0 0 1,0 0-1,1 0 0,0 1 1,0-1-1,0 0 1,1 1-1,1-1 0,-1 0 1,3 11-1,-3-16 9,0 0 1,1 0-1,-1 0 0,1 0 0,0 0 1,-1 0-1,1-1 0,0 1 0,0 0 1,0 0-1,0-1 0,0 1 0,1-1 1,-1 1-1,0-1 0,1 0 0,-1 1 1,1-1-1,-1 0 0,1 0 0,0 0 1,-1 0-1,1 0 0,3 1 0,-1-2 4,0 1-1,0-1 1,1 0-1,-1 0 0,0 0 1,0 0-1,0-1 1,0 0-1,0 1 0,0-2 1,5-1-1,10-5 11,-1 0 1,1-2-1,25-18 0,-21 12 24,0-1 1,29-28-1,-54 47-48,1 0-1,-1-1 1,1 1-1,0 0 1,0 0 0,-1 0-1,1 0 1,1 0 0,-1 0-1,0 0 1,0 0 0,1 0-1,-1 1 1,1-1 0,0 0-1,0 0 1,0 0 0,0 1-1,0-1 1,0 0 0,0 0-1,1 1 1,-1-1-1,1 0 1,0 0 0,-1 0-1,1 0 1,0 0 0,0 0-1,0 0 1,2 2 0,-1-1 13,0-1 1,0 1 0,0-1-1,0 1 1,1-1 0,-1 0-1,1 0 1,-1 0-1,1 0 1,0 0 0,0-1-1,0 1 1,0-1 0,0 0-1,0 0 1,0 0 0,0 0-1,0 0 1,0-1-1,7 1 1,-2-3 11,0 1-1,0-1 1,0 0-1,0-1 1,0 0 0,-1 0-1,1-1 1,-1 0-1,0 0 1,0-1-1,0 0 1,-1 0 0,10-10-1,13-9 77,-28 24-101,0 0 1,-1 0-1,1 0 0,0 0 1,-1 0-1,1 0 0,0 0 1,-1 0-1,1 1 1,0-1-1,-1 0 0,1 0 1,0 1-1,-1-1 0,1 0 1,-1 1-1,1-1 1,-1 0-1,1 1 0,-1-1 1,1 1-1,-1-1 0,1 1 1,-1-1-1,1 1 1,-1-1-1,0 1 0,1 1 1,17 24 24,-9-14-31,-8-10 20,1 0 0,0 0 0,-1 0 0,1-1 1,0 1-1,0 0 0,0-1 0,0 1 0,1-1 0,-1 0 0,0 0 0,1 0 1,-1 0-1,1 0 0,-1 0 0,1-1 0,-1 1 0,1-1 0,-1 0 1,1 1-1,-1-1 0,1-1 0,0 1 0,-1 0 0,1 0 0,-1-1 0,1 0 1,-1 1-1,1-1 0,2-1 0,4-4 20,0 0 1,0 0-1,-1 0 0,0-1 1,15-15-1,-16 15-51,-6 5 23,0 0 0,1 1 0,-1-1 0,1 1 0,0 0 0,-1-1 0,1 1 0,0 0 0,0 0 0,0 0 0,0 0 0,0 1 0,0-1 0,0 0 0,0 1 0,0 0 0,3-1 0,-1 2-16,-1-1 0,1 1 0,0 1 0,0-1 0,0 0 0,0 1 0,5 3 0,-5-3 23,1 0 7,-1-1-1,1 1 0,0-1 0,0 0 1,0-1-1,0 1 0,0-1 0,0 0 0,0 0 1,0-1-1,0 1 0,0-1 0,6-2 0,-1 0-4,-1 0 0,1 0 0,-1-1 0,0 0 0,14-9 0,-22 13-15,0 0 1,0 0-1,0-1 0,0 1 0,0 0 0,0 0 0,0 0 1,0 0-1,0 0 0,0 0 0,0 0 0,0 1 1,0-1-1,0 0 0,0 1 0,0-1 0,0 0 1,0 1-1,0-1 0,0 1 0,-1-1 0,1 1 0,0 0 1,0-1-1,-1 1 0,1 0 0,0 0 0,-1-1 1,2 3-1,-1-2 14,0 1 1,1-1 0,-1 0 0,1 0-1,-1 1 1,1-1 0,-1 0-1,1 0 1,0 0 0,-1-1-1,1 1 1,0 0 0,0-1-1,0 1 1,-1-1 0,5 1-1,8-4-220,-1 0-1,1-1 0,-1-1 0,0 0 0,0-1 0,0 0 0,-1-1 0,14-10 0,-12 2-3187,-11 2-7228</inkml:trace>
</inkml:ink>
</file>

<file path=ppt/ink/ink12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32:04.89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49 17 18660,'-6'-4'3393,"-2"-2"-2001,-4 3-184,6 1-192,-4 0-255,9 4-241,-3-4-216,3 2-168,2 0-80,1 0-208,-2 2-248,0 3-785,2 3-2175,-6 5-7883</inkml:trace>
</inkml:ink>
</file>

<file path=ppt/ink/ink12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32:05.26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8 907 19372,'-2'-5'178,"1"0"0,-1 0-1,1-1 1,1 1 0,-1 0 0,1-1-1,-1 1 1,2-1 0,-1 1 0,1-1-1,-1 1 1,1 0 0,1-1 0,-1 1-1,1 0 1,0 0 0,5-9 0,6-12 25,1 0 1,19-24 0,-19 30-46,150-201 725,-109 153-466,-3-2 1,-3-2-1,49-98 1,-97 168-424,3-5 141,-1 0 0,-1 0 0,1 0 0,2-15 0,-4 21-122,-1 0 0,0 0 0,0 0 0,0 0 0,0 0 0,0 0 0,0 0 0,0 1 0,0-1 0,-1 0 0,1 0 0,0 0 0,0 0 0,-1 0 0,1 0 0,-1 0 1,1 1-1,-1-1 0,1 0 0,-1 0 0,1 0 0,-1 1 0,0-1 0,1 0 0,-1 1 0,0-1 0,0 1 0,1-1 0,-1 1 0,0-1 0,0 1 0,0-1 0,0 1 1,0 0-1,1 0 0,-1-1 0,0 1 0,0 0 0,0 0 0,0 0 0,0 0 0,0 0 0,0 0 0,0 0 0,0 0 0,0 0 0,0 1 0,0-1 0,0 0 0,-1 1 0,-7 2-25,-1-1-1,0 2 0,1-1 1,0 1-1,0 1 0,0-1 1,0 2-1,1-1 0,-1 1 1,-13 13-1,17-14 6,-1 0-1,1 0 1,0 1 0,0 0-1,1 0 1,0 0-1,0 0 1,0 1 0,1-1-1,0 1 1,0 0 0,0 0-1,1 0 1,0 0-1,-1 9 1,4-10 6,-1 0-1,1 0 1,0 0-1,1 0 1,0 0-1,-1-1 1,2 1-1,-1-1 1,1 1 0,0-1-1,0 0 1,0 0-1,1 0 1,-1 0-1,1-1 1,0 1-1,1-1 1,-1 0-1,1 0 1,0-1-1,0 1 1,8 3 0,9 5 9,1 0 0,0-2 1,45 15-1,-65-25-6,5 3 0,0-1 0,0 1 0,-1 1 0,1-1 1,7 6-1,-13-8-2,-1-1 1,0 1 0,0 0 0,-1 0-1,1 0 1,0-1 0,0 1 0,0 0-1,0 0 1,-1 0 0,1 0-1,0 0 1,-1 1 0,1-1 0,-1 0-1,1 0 1,-1 0 0,0 0 0,1 1-1,-1-1 1,0 0 0,0 0-1,0 0 1,0 1 0,0-1 0,0 0-1,0 0 1,-1 1 0,1-1 0,0 0-1,-1 0 1,1 0 0,0 1-1,-1-1 1,0 0 0,1 0 0,-1 0-1,0 0 1,1 0 0,-1 0 0,0 0-1,0 0 1,-1 1 0,-8 7 3,0 1-1,-1-1 1,0-1 0,-1 0 0,1-1-1,-1 0 1,-1-1 0,1 0 0,-1-1 0,0 0-1,-19 4 1,32-9-75,-1 0 0,0 1 0,1-1 0,-1 0 0,1 0 0,-1 0 0,1 0 0,-1 0 0,0 0 0,1 0 0,-1 0 0,0 0-1,1 0 1,-1 0 0,1 0 0,-1 0 0,1 0 0,-1-1 0,0 1 0,1 0 0,-1 0 0,1-1 0,-1 1 0,1 0 0,-1-1 0,1 1 0,0-1 0,-1 1 0,1-1 0,-1 1 0,1 0-1,0-1 1,-1 1 0,1-1 0,0 0 0,-1 1 0,1-1 0,0 1 0,0-1 0,0 1 0,0-1 0,0 0 0,-1 1 0,1-1 0,0 1 0,0-1 0,0 0 0,0 1 0,1-1 0,-1 1 0,0-1-1,0 0 1,0 1 0,0-1 0,1 1 0,-1-1 0,0 1 0,1-1 0,17-35-12308,0 12 1895</inkml:trace>
</inkml:ink>
</file>

<file path=ppt/ink/ink12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32:05.60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77 63 19996,'-11'-17'1892,"7"11"-1138,0 0 0,-1 0 0,1 0-1,-1 0 1,-11-9 0,3 73-65,4 26-532,3 0-1,11 164 0,16-74-4028,-15-153 255,-1-13-1390</inkml:trace>
</inkml:ink>
</file>

<file path=ppt/ink/ink12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32:06.14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156 372 2553,'-54'-9'10471,"34"6"-7649,0 1-1,-1 1 0,-19 1 0,95-18-2576,0-2-1,83-43 1,-52 23-153,-37 16-63,-31 14-25,0 1 0,1 0-1,0 2 1,1 0 0,27-6 0,-46 13-7,0 0 0,-1 0 1,1 0-1,0 0 0,0 0 1,-1 0-1,1 0 1,0 0-1,-1 0 0,1 0 1,0 0-1,0 0 0,-1 1 1,1-1-1,0 0 0,-1 1 1,1-1-1,0 0 1,-1 1-1,1-1 0,-1 0 1,1 1-1,-1-1 0,1 1 1,-1-1-1,1 1 0,-1 0 1,1-1-1,-1 1 0,1-1 1,-1 1-1,1 1 1,-1 28 26,-20 29 85,15-49-101,1 1-1,0 0 1,1 1-1,-2 13 0,4-23-6,1 0 1,0 0-1,0 0 0,0 0 0,0 0 0,0 1 0,0-1 0,1 0 0,-1 0 0,1 0 0,-1 0 0,1 0 0,1 3 0,-1-4 6,0 0-1,0-1 1,0 1-1,0 0 1,0-1-1,-1 1 1,1 0-1,0-1 1,0 1-1,1-1 1,-1 0 0,0 1-1,0-1 1,0 0-1,0 0 1,0 0-1,0 1 1,0-1-1,0 0 1,1-1-1,-1 1 1,0 0 0,0 0-1,0 0 1,0-1-1,0 1 1,0 0-1,1-1 1,10-4 60,-2 0 0,1-1 0,0 0 1,-1 0-1,0-1 0,-1 0 0,1-1 0,-1 0 0,-1-1 1,0 1-1,0-2 0,-1 1 0,0-1 0,0 0 0,5-12 1,-11 19-50,0 1 0,0 0 1,0 0-1,0-1 1,-1 1-1,1-1 1,-1 1-1,1-1 0,-1 1 1,0-1-1,0 1 1,0-1-1,0 1 0,-1-1 1,1 1-1,-1-1 1,1 1-1,-3-4 0,2 4-17,0 0 0,0 1 0,-1-1-1,1 1 1,0 0 0,-1-1-1,0 1 1,1 0 0,-1 0-1,0 0 1,1 0 0,-1 0-1,0 0 1,0 1 0,0-1-1,0 0 1,0 1 0,-2-1-1,-3 1-16,-1-1 0,1 1 0,0 0 0,0 1 0,-1-1 0,1 2 0,0-1 0,0 1 0,0 0 0,0 0 0,-8 5 0,-2 1 12,-33 19 20,47-26-21,0 1 0,0 0-1,0 1 1,1-1 0,-1 0-1,1 1 1,-1-1 0,1 1-1,0 0 1,0 0 0,0 0-1,-2 4 1,4-6 5,0 1-1,0 0 1,0-1 0,0 1-1,0 0 1,0-1 0,1 1-1,-1 0 1,0-1-1,1 1 1,0 0 0,-1-1-1,1 1 1,0-1 0,-1 1-1,1-1 1,0 1 0,0-1-1,0 0 1,1 0 0,-1 1-1,0-1 1,0 0 0,1 0-1,-1 0 1,1 0-1,-1 0 1,1 0 0,-1-1-1,1 1 1,-1-1 0,4 2-1,53 16 76,-49-17-93,0 0 0,0 0 1,0-1-1,0-1 0,1 1 1,-1-2-1,0 1 0,-1-1 1,1-1-1,0 1 0,-1-1 1,16-8-1,6-6-8,0-1 0,28-22 1,-33 21 66,-11 9-5,0 0 0,-1-1 0,-1-1 0,11-13 0,-18 20-5,-1 0-1,0-1 0,-1 1 1,1-1-1,-1 1 1,0-1-1,-1 0 0,1-1 1,-1 1-1,0 0 1,-1-1-1,1 1 0,0-11 1,-2 17-29,0-1 0,0 1 0,0 0 0,0 0 1,0-1-1,0 1 0,0 0 0,0 0 0,0-1 0,0 1 1,0 0-1,0 0 0,0-1 0,0 1 0,0 0 0,0 0 1,0-1-1,0 1 0,-1 0 0,1 0 0,0 0 0,0-1 1,0 1-1,0 0 0,0 0 0,-1 0 0,1-1 0,0 1 0,0 0 1,0 0-1,-1 0 0,1 0 0,0 0 0,0-1 0,0 1 1,-1 0-1,1 0 0,0 0 0,0 0 0,-1 0 0,1 0 1,0 0-1,-1 0 0,-11 7-121,-8 17-145,16-18 247,1 0 0,0 1 0,1-1 1,-1 1-1,1 0 0,1-1 0,-1 1 0,1 0 0,1 0 1,-1 0-1,1 0 0,1 13 0,2-3 3,1 0 0,0-1 0,12 27 0,8 33-137,-21-65 145,-2-6-7,0 0 1,0 0-1,0-1 0,0 1 1,1 0-1,0-1 1,0 0-1,3 6 1,-3-9 15,-1 0 1,0-1 0,0 1-1,0 0 1,0 0-1,1-1 1,-1 1 0,0-1-1,1 1 1,-1-1-1,0 0 1,1 1 0,-1-1-1,1 0 1,-1 0-1,0 0 1,1 0 0,-1 0-1,1 0 1,-1 0-1,0-1 1,1 1 0,-1 0-1,1-1 1,-1 1-1,0-1 1,0 0 0,1 1-1,-1-1 1,0 0 0,0 0-1,0 0 1,0 1-1,1-2 1,21-13 45,-1-1 0,-1-1 1,0-1-1,-2 0 0,0-1 0,-1-2 0,-1 0 1,-1 0-1,17-30 0,-32 49-37,2-4 19,0 1 1,0 0-1,-1-1 0,1 1 0,-1-1 1,-1 0-1,1 0 0,-1 0 1,0 0-1,0-8 0,-1 13-28,0 1 0,0 0 1,0 0-1,0 0 0,0-1 0,0 1 0,0 0 0,0 0 0,0 0 0,0-1 1,0 1-1,0 0 0,0 0 0,0 0 0,-1-1 0,1 1 0,0 0 0,0 0 0,0 0 1,0 0-1,0 0 0,-1-1 0,1 1 0,0 0 0,0 0 0,0 0 0,-1 0 1,1 0-1,0 0 0,0 0 0,0 0 0,-1 0 0,1 0 0,0 0 0,0 0 1,0 0-1,-1 0 0,1 0 0,0 0 0,0 0 0,0 0 0,-1 0 0,-11 7-27,-8 13-118,20-20 142,-7 7-14,1 1 1,1 0-1,-1 0 0,1 0 0,1 0 0,-1 1 1,1 0-1,1 0 0,0 0 0,0 0 0,1 0 1,0 1-1,-1 13 0,3-19 11,0 1 1,0-1-1,1 0 0,0 0 1,-1 0-1,1 1 1,0-1-1,1 0 0,-1 0 1,1-1-1,0 1 0,0 0 1,0 0-1,0-1 0,1 0 1,-1 1-1,1-1 1,0 0-1,0 0 0,0 0 1,1-1-1,-1 1 0,1-1 1,-1 1-1,1-1 0,0-1 1,-1 1-1,1 0 1,0-1-1,0 0 0,1 0 1,-1 0-1,5 0 0,6 1-145,0 0 0,0-1 0,0-1 0,0-1 0,0 0-1,-1-1 1,1 0 0,0-2 0,25-7 0,44-24-3570,-7-7-6244,-31 12-1761</inkml:trace>
</inkml:ink>
</file>

<file path=ppt/ink/ink12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32:08.63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40 485 15555,'-4'-4'1247,"0"1"-496,1-1 0,-1 1 0,0-1 0,1 0 0,0 0 1,0 0-1,0-1 0,1 1 0,-4-8 0,43 42 49,-31-23-760,-1-1 0,0 1-1,0 0 1,-1 0 0,0 1-1,0 0 1,-1-1-1,0 1 1,0 0 0,-1 0-1,0 1 1,0-1 0,1 15-1,-3-42 300,2 0-1,1 0 0,0 0 1,1 0-1,7-19 1,-7 26-373,0 1 0,1 0 1,0 0-1,0 1 0,1-1 1,1 1-1,0 0 0,0 1 1,1-1-1,11-9 1,-18 18 22,0 0 1,0 0 0,0 0-1,1 0 1,-1 0 0,0 0-1,1 0 1,-1 1 0,0-1-1,1 0 1,-1 1 0,1-1-1,-1 1 1,1-1 0,-1 1 0,1 0-1,-1 0 1,1 0 0,0 0-1,-1 0 1,1 0 0,-1 0-1,1 0 1,-1 0 0,1 1-1,-1-1 1,1 1 0,-1-1-1,1 1 1,-1 0 0,1 0 0,-1-1-1,0 1 1,1 0 0,-1 0-1,0 0 1,0 0 0,0 0-1,0 1 1,0-1 0,0 0-1,0 1 1,0-1 0,-1 0-1,1 1 1,0-1 0,-1 1 0,1-1-1,0 2 1,2 5 0,0 1 0,0-1 0,-1 1 0,0-1 0,-1 1-1,0 0 1,0 13 0,-2-10-10,0-1 0,-1 1 0,-1 0 0,-6 16 0,-1 8-14,52-70-150,20-25 158,-35 32 18,2 1 0,37-26 0,-66 52-7,1 0 0,-1 1-1,1-1 1,-1 0 0,1 1-1,-1-1 1,1 0 0,-1 1-1,1-1 1,-1 1 0,1-1-1,-1 0 1,0 1-1,1-1 1,-1 1 0,0-1-1,1 1 1,-1 0 0,0-1-1,0 1 1,1-1 0,-1 1-1,0-1 1,0 1 0,0 0-1,0-1 1,0 1 0,0 1-1,7 29 23,-4-21-31,-2-4 24,1 0 1,0 0-1,0 0 1,0 0-1,1 0 1,0 0-1,0-1 1,0 0-1,1 1 1,0-1-1,0 0 1,0-1 0,0 1-1,1-1 1,0 0-1,0 0 1,0 0-1,0-1 1,1 1-1,-1-1 1,1-1-1,0 1 1,0-1 0,0 0-1,0 0 1,0-1-1,1 0 1,-1 0-1,0 0 1,1-1-1,11-1 1,5-2 32,0-2 1,0-1-1,-1 0 1,0-2-1,0-1 1,-1 0-1,0-2 0,0 0 1,-2-1-1,1-1 1,-2-1-1,32-30 1,-45 39 1,-1 0-1,0 0 1,1-1 0,-2 0 0,1 1 0,-1-2 0,0 1 0,0 0 0,0 0 0,2-13 0,-4 17-29,-1 0 0,0 0 1,0 0-1,1 0 0,-1 0 0,0 0 1,-1 0-1,1 0 0,0 0 1,-1 0-1,1 0 0,-1 0 0,1 0 1,-1 1-1,0-1 0,0 0 1,0 0-1,0 1 0,0-1 0,0 0 1,0 1-1,-1-1 0,1 1 1,0-1-1,-1 1 0,1 0 0,-1 0 1,0 0-1,1 0 0,-1 0 1,0 0-1,0 0 0,0 0 0,0 1 1,1-1-1,-1 1 0,0-1 1,0 1-1,0 0 0,0 0 0,-2 0 1,-5-1-22,0 1 0,0 0 1,0 0-1,0 1 0,1 1 0,-1-1 1,0 1-1,1 1 0,0 0 0,-1 0 1,1 0-1,0 1 0,0 0 0,-10 8 1,11-7 2,1-1 1,0 1-1,1 0 1,-1 0 0,1 1-1,0 0 1,0 0-1,1 0 1,0 0-1,0 1 1,0-1 0,1 1-1,0 0 1,0 0-1,1 1 1,0-1-1,-2 9 1,4-14 11,0 0 1,-1 0-1,1 0 0,0 0 1,0 0-1,0 0 0,0 0 0,0-1 1,1 1-1,-1 0 0,0 0 1,1 0-1,0 0 0,-1 0 1,1-1-1,0 1 0,0 0 0,0-1 1,0 1-1,0 0 0,0-1 1,1 0-1,-1 1 0,0-1 1,1 0-1,-1 1 0,1-1 0,-1 0 1,1 0-1,0 0 0,-1 0 1,1-1-1,0 1 0,0 0 1,0-1-1,0 1 0,-1-1 1,1 0-1,0 1 0,0-1 0,0 0 1,0 0-1,0 0 0,3-1 1,4 0 11,-1 0 1,1 0-1,0-1 1,-1 0-1,1-1 1,-1 0 0,0 0-1,11-6 1,-1-4 8,0 0 1,-1-1-1,-1 0 1,22-26-1,-6 7-58,-32 33-12,10 31-458,-9-27 506,1 1 0,0-1 0,-1 0 0,2 0 0,-1 1 0,0-2 0,1 1 0,0 0 0,0-1 0,0 1 0,0-1 0,1 0-1,-1 0 1,1 0 0,0 0 0,5 2 0,-5-3-3,0-1-1,0 0 0,0-1 1,0 1-1,0-1 0,0 1 1,0-1-1,0 0 1,0-1-1,0 1 0,0-1 1,-1 1-1,1-1 0,0-1 1,0 1-1,0 0 0,-1-1 1,1 0-1,6-4 1,2-1-10,0-1 0,0 0 0,0-1 0,-1 0 1,0-1-1,-1 0 0,0-1 0,13-18 1,-20 33-92,0 1 0,-1 1-1,0-1 1,1 0 0,-2 1 0,1-1 0,1 9 0,-3 4 117,0 2-42,0-20 35,0 0 0,0 1 0,0-1-1,0 0 1,0 0 0,0 0 0,0 0-1,0 1 1,0-1 0,0 0 0,0 0 0,0 0-1,0 0 1,0 0 0,0 1 0,0-1-1,0 0 1,0 0 0,0 0 0,0 0 0,0 0-1,1 1 1,-1-1 0,0 0 0,0 0-1,0 0 1,0 0 0,0 0 0,0 0-1,1 0 1,-1 0 0,0 1 0,0-1 0,0 0-1,0 0 1,0 0 0,1 0 0,-1 0-1,0 0 1,0 0 0,0 0 0,0 0 0,1 0-1,-1 0 1,0 0 0,0 0 0,0 0-1,0 0 1,0 0 0,1 0 0,-1 0-1,0 0 1,0-1 0,0 1 0,0 0 0,0 0-1,1 0 1,-1 0 0,0 0 0,0 0-1,0 0 1,0 0 0,0-1 0,0 1 0,0 0-1,1 0 1,-1 0 0,0 0 0,0-1-1,10-10 14,1 0 0,0 0-1,1 1 1,0 0-1,0 1 1,1 0-1,0 1 1,1 1 0,0 0-1,24-8 1,-36 15-31,0 0 1,1 1-1,-1-1 0,0 0 1,0 1-1,0 0 0,-1-1 1,1 1-1,0 0 0,0 0 1,0 0-1,-1 0 0,1 1 1,0-1-1,-1 0 0,1 1 1,-1-1-1,1 1 0,-1-1 1,0 1-1,0 0 0,0-1 1,2 5-1,-1-3 12,0 0 1,0-1-1,0 1 0,1 0 0,-1-1 1,1 1-1,-1-1 0,1 0 0,0 0 1,0 0-1,0 0 0,4 2 0,3-3 18,0 1 1,0-1-1,1-1 0,-1 0 0,0-1 0,0 0 0,0 0 0,0-1 0,0 0 0,0-1 0,0 0 0,15-7 0,9-6 33,-1-1 0,34-23 1,-61 36-38,-1 2 17,1-1 1,-1 0 0,0-1-1,0 1 1,0-1-1,-1 0 1,1 0-1,-1-1 1,0 1 0,0-1-1,0 0 1,-1 0-1,4-7 1,-7 11-24,0 0 1,0-1 0,0 1-1,-1 0 1,1-1-1,0 1 1,0 0-1,-1-1 1,1 1 0,-1 0-1,1 0 1,-1-1-1,0 1 1,1 0 0,-1 0-1,0 0 1,0 0-1,0 0 1,1 0-1,-1 0 1,0 0 0,-1 0-1,1 0 1,0 1-1,0-1 1,0 0-1,0 1 1,-1-1 0,1 1-1,0-1 1,0 1-1,-1 0 1,1-1-1,0 1 1,-1 0 0,-1 0-1,-4-1-29,0 0 0,-1 0 1,1 1-1,-1 0 0,-8 1 0,0 2-12,1 0 0,0 1 0,0 1 0,0 0-1,0 1 1,1 0 0,-14 10 0,23-14 16,-1 1 0,1 1 1,1-1-1,-1 1 1,0-1-1,1 1 0,0 1 1,0-1-1,0 1 0,1-1 1,-1 1-1,1 0 0,0 0 1,0 1-1,1-1 1,0 0-1,0 1 0,0 0 1,0-1-1,1 1 0,-1 9 1,2-12 16,0-1 0,0 0 0,0 1 0,0-1 1,0 0-1,1 1 0,-1-1 0,1 0 0,-1 1 0,1-1 0,0 0 0,0 0 1,0 0-1,0 0 0,1 0 0,-1 0 0,0 0 0,1 0 0,-1 0 1,1-1-1,0 1 0,3 2 0,-1-2 8,-1-1 0,0 0 0,1 0 0,0 0 0,-1 0 0,1 0 0,0-1 0,-1 1 0,1-1 0,0 0 0,0 0 0,-1-1 0,5 0 0,6-2 33,1 0 0,-1-1 0,1-1 0,-1-1 1,24-12-1,-18 6 7,-2 0 0,20-15 1,-33 23-11,-1 0 0,1-1 0,-1 1 0,1-1 0,-1 1 0,-1-1 0,1 0-1,-1-1 1,0 1 0,0-1 0,0 1 0,1-8 0,-3 12-20,-1 0 0,0 1 0,1-1 0,-1 0 0,0 0 0,0 0 0,0 0 0,0 0-1,0 0 1,0 0 0,0 0 0,0 0 0,0 0 0,0 0 0,0 0 0,-1 0 0,1 1 0,0-1-1,-1 0 1,1 0 0,-1 0 0,1 0 0,-1 0 0,1 1 0,-1-1 0,0 0 0,1 1 0,-1-1-1,0 0 1,1 1 0,-1-1 0,0 1 0,0-1 0,0 1 0,1-1 0,-1 1 0,-2-1 0,3 1-28,-1 0 1,0 0-1,0 1 1,1-1 0,-1 0-1,0 0 1,0 1 0,1-1-1,-1 0 1,0 1 0,1-1-1,-1 0 1,0 1 0,1-1-1,-1 1 1,1 0-1,-1-1 1,1 1 0,-1-1-1,1 1 1,-1 0 0,1-1-1,-1 1 1,1 0 0,0-1-1,0 1 1,-1 0-1,1 0 1,0-1 0,0 1-1,0 0 1,0 0 0,0-1-1,0 1 1,0 0 0,0 0-1,0 0 1,0-1 0,0 1-1,0 0 1,0 0-1,1-1 1,-1 1 0,1 1-1,1 4 5,1 0 1,0 0-1,0 0 0,0 0 0,0-1 0,1 0 0,0 1 0,0-1 0,1-1 0,0 1 1,-1 0-1,1-1 0,1 0 0,-1-1 0,1 1 0,-1-1 0,8 3 0,1 1 13,0 0 0,0-1 0,0-1-1,1-1 1,-1 0 0,23 3 0,-20-6 2,-1-2 0,0 0 1,1 0-1,-1-2 0,0 0 0,0-1 1,0 0-1,24-11 0,-13 3 26,-1-1 0,0-1 1,47-34-1,-65 42 17,0-2 0,-1 1 1,1-1-1,-1 0 0,-1-1 0,8-11 1,-13 18-28,0 0 1,0 0-1,0 0 0,0 0 1,0-1-1,-1 1 1,1 0-1,-1 0 0,1 0 1,-1-1-1,0 1 1,0 0-1,0-1 0,0 1 1,0-3-1,-1 3-10,0 1-1,0 0 0,0-1 0,0 1 1,0-1-1,0 1 0,0 0 1,0 0-1,0 0 0,0 0 0,-1 0 1,1 0-1,0 0 0,-1 0 1,1 0-1,-1 0 0,1 1 0,-1-1 1,1 1-1,-1-1 0,1 1 0,-1-1 1,0 1-1,-2 0 0,-5-1-9,-1 0 0,0 1-1,0 1 1,0 0-1,0 0 1,0 0 0,1 2-1,-1-1 1,-16 7 0,19-6-18,0-1 1,1 1 0,0 1 0,-1-1-1,1 1 1,0 0 0,1 0 0,-1 1-1,1-1 1,0 1 0,0 1 0,0-1-1,1 1 1,-6 8 0,9-12 7,0 0 1,-1 0-1,1 1 0,1-1 1,-1 0-1,0 1 1,0-1-1,1 0 0,-1 1 1,1-1-1,0 1 0,0-1 1,0 0-1,0 1 0,0-1 1,1 1-1,-1-1 1,1 1-1,-1-1 0,1 0 1,0 1-1,0-1 0,0 0 1,0 0-1,0 0 0,1 0 1,-1 0-1,0 0 1,4 3-1,-3-3 4,1-1 0,-1 0 0,1 1 0,0-1 0,0 0 0,-1 0 0,1-1 0,0 1 0,0 0 0,0-1 1,0 0-1,0 0 0,0 0 0,0 0 0,0 0 0,0-1 0,-1 1 0,1-1 0,0 1 0,0-1 0,0 0 0,-1 0 0,1-1 0,4-2 0,13-6 46,-1-2 0,22-17 1,-34 24-31,0 0 0,-1-1 0,0 0 1,0 0-1,-1-1 0,1 0 1,-1 0-1,-1 0 0,5-8 0,-5 142-759,-49 238 598,1-32 132,32-206 94,12-125-74,0 0 0,0 0 0,0-1 0,-1 1 0,1 0 0,-1 0 0,1 0 0,-1-1-1,0 1 1,1 0 0,-1-1 0,0 1 0,0-1 0,0 1 0,0-1 0,-1 1 0,1-1 0,-2 2 0,1-2 4,1-1 0,0 0 0,0 1 0,0-1 0,0 0 0,0 0 0,0 0 1,-1 0-1,1 1 0,0-2 0,0 1 0,0 0 0,0 0 0,0 0 0,-1 0 1,1-1-1,0 1 0,0-1 0,0 1 0,0-1 0,-1 0 0,-3-2 10,1 0-1,0 0 0,0 0 1,1-1-1,-1 1 0,1-1 0,0 0 1,-1 0-1,2 0 0,-1 0 1,-4-9-1,4 2-26,0 0 0,0-1 0,1 1 0,0-1 0,1 1 0,1-1 0,0 0-1,0 1 1,1-1 0,1 0 0,0 1 0,0 0 0,7-19 0,8-15-43,1 1 0,26-44-1,-13 25-42,51-108-257,120-186 0,-187 328 457,-15 22-84,-10 17-144,-22 26-80,-40 48 131,66-76 69,1 0 0,0 0 0,0 1 0,1 0 0,0 0 0,0 0 0,1 0 0,-4 15 0,7-20 3,-1 1-1,1-1 0,0 0 0,0 0 0,1 0 1,-1 0-1,1 0 0,0 0 0,0 0 0,0 0 0,0-1 1,1 1-1,0 0 0,0-1 0,0 1 0,0-1 1,0 1-1,0-1 0,1 0 0,0 0 0,0 0 1,0 0-1,0-1 0,0 1 0,0-1 0,1 0 1,-1 0-1,1 0 0,-1 0 0,1 0 0,0-1 1,0 0-1,4 1 0,3 2 16,1-2-1,-1 1 1,0-2 0,1 1-1,0-2 1,-1 1 0,1-2-1,0 1 1,-1-2 0,18-3-1,-8-2-3,-1 0-1,-1-2 1,1 0 0,-1-1-1,-1-1 1,0-1-1,0 0 1,25-24-1,-20 14 33,-1-1 0,-1-1 0,-1-1-1,-1-1 1,17-31 0,-33 51-26,-1 0 1,1 1 0,-1-1-1,0 0 1,-1-1-1,2-6 1,-3 12-19,0 0 0,1 0 0,-1 1 0,0-1 0,0 0 1,0 0-1,0 1 0,0-1 0,0 0 0,0 0 0,0 0 0,0 0 0,0 1 0,0-1 0,-1 0 0,1 0 1,0 1-1,0-1 0,-1 0 0,1 0 0,-1 1 0,1-1 0,-1 0 0,1 1 0,-1-1 0,1 1 0,-1-1 0,1 0 1,-1 1-1,0-1 0,1 1 0,-1 0 0,0-1 0,1 1 0,-1-1 0,0 1 0,0 0 0,1 0 0,-1-1 0,0 1 1,0 0-1,0 0 0,1 0 0,-1 0 0,0 0 0,0 0 0,0 0 0,1 0 0,-1 0 0,0 1 0,0-1 1,0 0-1,1 0 0,-1 1 0,0-1 0,1 0 0,-1 1 0,-1 0 0,-2 1-21,-1 0-1,0 1 0,0 0 1,1 0-1,0 0 1,-1 0-1,1 1 0,1 0 1,-1 0-1,0 0 1,1 0-1,0 0 0,0 1 1,0-1-1,0 1 1,1 0-1,0 0 0,0 0 1,0 0-1,1 0 1,0 0-1,-1 0 0,2 1 1,-1 10-1,0-12 13,1 0 1,0 0-1,1 0 0,-1 0 0,1 0 0,-1 0 1,1 0-1,1 0 0,-1 0 0,0 0 0,1 0 1,0 0-1,0-1 0,0 1 0,0-1 0,1 1 1,-1-1-1,1 0 0,0 0 0,0 0 0,0 0 1,0-1-1,1 1 0,-1-1 0,0 0 0,1 0 1,0 0-1,0 0 0,-1-1 0,1 0 0,0 1 1,0-1-1,5 0 0,49 2-165,-46-3 104,1 0 0,0 1 1,22 4-1,-28-4 84,1 0 1,-1-1 0,1 0-1,-1 0 1,1-1-1,-1 1 1,1-2-1,-1 1 1,0-1-1,1 0 1,-1-1-1,0 1 1,0-1-1,-1-1 1,9-5-1,13-8 46,-2-2-1,29-25 1,-48 38-40,-2 2-3,6-4 88,0-1 1,-1 0-1,0 0 0,0-1 1,-1 0-1,-1-1 0,0 0 1,0 0-1,11-22 0,-6 105-475,-6-18 350,-5-44 16,0 1 0,-1-1 0,0 1 0,-1-1 0,-1 18 0,0-23 0,0-1 1,0 0 0,-1 0-1,0 0 1,1 0-1,-1 0 1,0 0 0,-1 0-1,1-1 1,-1 1 0,0-1-1,0 0 1,0 1-1,0-1 1,0-1 0,-1 1-1,-6 4 1,-6 2-114,0-1 0,0-1 0,0 0 1,-1-1-1,-23 5 0,-14 0-7866,28-6-4166</inkml:trace>
</inkml:ink>
</file>

<file path=ppt/ink/ink12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32:32.53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53 68 8,'0'-1'466,"1"0"-1,-1 1 1,0-1 0,0 0-1,0 0 1,0 1 0,0-1 0,0 0-1,0 1 1,-1-1 0,1 0-1,0 1 1,0-1 0,0 0-1,-1 1 1,1-1 0,0 0-1,-4-3 3261,3 3-3260,-14 8 3935,12-4-4325,-1 1 0,1 0 0,0 0 0,0 0 0,0 0 0,1 0-1,-3 6 1,4-8-63,0 0 0,1 0 0,-1 0-1,1 0 1,-1 0 0,1 0-1,0 0 1,0 1 0,-1-1 0,2 0-1,-1 0 1,0 0 0,0 0-1,1 3 1,0-4 32,-1 0-1,1 0 0,-1 0 1,1 0-1,0 0 1,-1 0-1,1 0 1,0-1-1,-1 1 1,1 0-1,0-1 0,0 1 1,0 0-1,0-1 1,-1 1-1,1-1 1,0 1-1,0-1 0,0 0 1,0 1-1,2-1 1,-1 1 77,1-1 0,0 0 0,0 0 0,0-1 1,0 1-1,-1 0 0,1-1 0,0 0 0,0 0 1,-1 0-1,1 0 0,-1 0 0,1 0 0,-1 0 0,1-1 1,-1 0-1,0 1 0,1-1 0,-1 0 0,3-3 1,0-1 88,-1 0 1,0 0-1,0-1 1,0 1-1,0-1 1,-1 0-1,3-9 1,-5 14-169,0 0 0,-1 0 0,1 1 0,0-1 0,-1 0 0,0 0 1,1 0-1,-1 0 0,0 0 0,0 0 0,0 1 0,0-1 0,-1 0 0,1 0 0,0 0 0,-1 0 1,1 0-1,-1 1 0,0-1 0,1 0 0,-1 0 0,0 1 0,0-1 0,0 1 0,0-1 0,-1 1 0,1-1 1,0 1-1,-1 0 0,1-1 0,-1 1 0,1 0 0,-1 0 0,-2-1 0,2 2-36,0-1-1,0 1 1,0 0-1,0 0 1,0 0-1,0 0 1,0 1 0,0-1-1,0 1 1,0-1-1,1 1 1,-1-1-1,0 1 1,0 0-1,0 0 1,1 0-1,-1 0 1,0 0-1,1 0 1,-1 1 0,1-1-1,-3 3 1,-28 34-79,30-35 80,-1 0-1,2 1 1,-1-1 0,0 1-1,1 0 1,-1-1 0,1 1 0,0 0-1,1 0 1,-1 0 0,1 0-1,-1 5 1,1-8-20,0 0-1,0-1 0,1 1 1,-1 0-1,0 0 1,0 0-1,1 0 0,-1-1 1,0 1-1,1 0 1,-1 0-1,1-1 1,-1 1-1,1 0 0,-1 0 1,1-1-1,-1 1 1,1-1-1,0 1 0,-1-1 1,1 1-1,1 0 1,0-1-91,-1 1-1,1-1 1,0 1 0,0-1 0,-1 0 0,1 0 0,0 0 0,0 0 0,0 0 0,-1-1-1,1 1 1,0 0 0,0-1 0,-1 1 0,3-2 0,11-4-3539,-3 1-3613</inkml:trace>
</inkml:ink>
</file>

<file path=ppt/ink/ink12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32:45.47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1 457 1280,'4'3'8759,"2"-4"-8305,0 0-1,0 0 1,0-1-1,-1 0 1,1 0-1,0 0 1,-1 0-1,0-1 1,0 0-1,0 0 1,0-1-1,5-3 1,54-51 1427,-62 55-1763,11-10 212,0-1-1,-1-1 0,-1 0 0,0 0 0,-1-1 0,-1-1 0,13-30 1,-18 39-237,-2 0 1,1-1-1,-1 1 1,0-1 0,-1 0-1,0 0 1,0 1-1,-1-1 1,-1 0 0,1 0-1,-1 0 1,0 1-1,-1-1 1,0 1-1,-1-1 1,0 1 0,0 0-1,0-1 1,-6-6-1,8 12-54,0 1 0,0 0 0,0 0 0,-1-1 0,1 1 0,-1 0 0,0 0 0,0 1 0,0-1-1,1 0 1,-2 1 0,1-1 0,0 1 0,0-1 0,0 1 0,-1 0 0,1 0 0,0 0 0,-1 0-1,1 0 1,-5 0 0,5 1-33,-1 1 0,0-1 0,0 1 0,1 0 0,-1 0 0,0-1 0,1 2 0,-1-1-1,1 0 1,-1 0 0,1 1 0,0 0 0,-1-1 0,1 1 0,0 0 0,-2 3 0,-6 7-39,0 0 0,1 0 1,1 1-1,0 0 0,-10 26 1,9-18 22,2-1 0,0 1 1,1 0-1,2 1 0,0 0 1,1-1-1,1 1 0,2 44 1,0-59 16,1 0 1,0 0 0,0 0-1,0 0 1,1 0 0,0 0-1,1-1 1,0 1 0,0-1-1,0 0 1,0 0 0,1 0 0,0 0-1,1 0 1,-1-1 0,1 0-1,0 0 1,0 0 0,1 0-1,-1-1 1,1 0 0,0 0-1,0-1 1,1 0 0,-1 0-1,1 0 1,-1-1 0,1 1-1,0-2 1,0 1 0,10 0-1,-9 0 35,-1-2-1,1 1 0,-1-1 1,1 0-1,0 0 0,-1-1 1,1 0-1,-1-1 0,1 1 1,-1-1-1,1-1 0,-1 1 1,0-1-1,0-1 0,-1 1 1,1-1-1,11-9 0,-18 13 2,-12 41-428,7-22 386,-4 8 1,2 1 1,-5 35-1,11-57-2,0 0-1,1-1 1,-1 1-1,1-1 1,1 1 0,-1 0-1,1-1 1,0 1-1,0-1 1,0 1-1,1-1 1,0 0-1,0 0 1,0 1 0,1-1-1,-1-1 1,1 1-1,5 5 1,-6-8 12,0 0 1,1 0-1,-1 0 1,1 0-1,-1-1 1,1 1-1,-1-1 0,1 0 1,0 1-1,0-1 1,0-1-1,0 1 1,0 0-1,0-1 1,0 1-1,0-1 1,3 0-1,0-1 16,1 1 0,-1-1 0,0-1-1,0 1 1,0-1 0,0 0 0,11-6 0,-1-1 37,0-1 0,0 0 0,-1-2 0,22-20 0,-20 15-4,-10 10-54,-1 0-1,2 0 1,-1 1-1,1 0 1,11-7-1,-11 58-365,-8 25 327,38-96 567,-9-3-451,-21 19-76,0 1-1,0 1 0,1 0 0,0 0 0,0 0 0,1 1 1,-1 1-1,2-1 0,11-4 0,-21 11-13,0 0 0,0 0 0,0 0 0,0 0-1,0 1 1,0-1 0,0 0 0,0 1 0,0-1 0,-1 0 0,1 1 0,0-1 0,0 1 0,0 0-1,-1-1 1,1 1 0,0 0 0,-1-1 0,1 1 0,-1 0 0,1 0 0,0-1 0,-1 1 0,0 0-1,1 0 1,0 1 0,13 30-231,-9-20 184,-3-9 56,-1-1-1,0 1 1,1-1-1,0 0 0,-1 0 1,1 0-1,0 0 1,0 0-1,0 0 1,0-1-1,1 1 1,-1-1-1,0 1 0,1-1 1,-1 0-1,1 0 1,-1 0-1,1 0 1,0 0-1,-1-1 1,1 1-1,0-1 0,-1 0 1,1 0-1,0 0 1,0 0-1,-1 0 1,1 0-1,0-1 1,-1 0-1,1 1 0,0-1 1,-1 0-1,1 0 1,2-2-1,12-5 24,0-1 0,-1 0-1,0-1 1,17-15 0,-9 7-9,8-3-4,-9 7 15,-1-1-1,24-23 1,-41 34-3,0 0 0,-1 0 0,0-1-1,0 0 1,0 0 0,-1 0 0,0 0 0,0-1-1,0 1 1,0-1 0,-1 0 0,0 0 0,0 0-1,-1 0 1,2-6 0,-3 11-26,0 0 0,0 0 0,0 1 0,0-1-1,1 0 1,-1 0 0,0 0 0,-1 0 0,1 0 0,0 1 0,0-1 0,0 0 0,0 0-1,-1 0 1,1 0 0,0 1 0,-1-1 0,1 0 0,-1 0 0,1 1 0,-1-1-1,1 0 1,-1 1 0,1-1 0,-1 0 0,0 1 0,1-1 0,-1 1 0,0-1-1,1 1 1,-1-1 0,0 1 0,0 0 0,0-1 0,1 1 0,-1 0 0,0 0 0,0 0-1,0-1 1,0 1 0,1 0 0,-1 0 0,0 0 0,0 0 0,0 0 0,0 1-1,0-1 1,1 0 0,-1 0 0,0 0 0,0 1 0,0-1 0,1 0 0,-1 1 0,0-1-1,0 1 1,1-1 0,-2 2 0,-45 26-229,33-15 207,0 1 1,1 0-1,-21 28 0,30-36 17,0-1-1,0 1 1,0 1-1,1-1 1,0 0 0,0 1-1,1-1 1,0 1-1,0 0 1,0 0-1,1 0 1,0 0-1,0 11 1,1-16 4,0-1 0,0 1 0,0-1 0,0 1 0,0-1 1,1 1-1,-1-1 0,1 0 0,-1 1 0,1-1 1,-1 1-1,1-1 0,-1 0 0,1 0 0,0 1 0,0-1 1,0 0-1,0 0 0,0 0 0,0 0 0,0 0 0,0 0 1,0 0-1,1 0 0,-1-1 0,0 1 0,2 1 0,0-2 11,-1 0-1,1 0 1,-1 0-1,1-1 1,-1 1 0,1-1-1,-1 1 1,1-1-1,-1 0 1,0 1-1,0-1 1,1-1-1,-1 1 1,3-2-1,6-4 39,-1-1 1,0 0-1,0-1 0,-1 0 0,9-10 1,-10 7-7,1 0 1,-2 0 0,0-1-1,0 0 1,-1 0 0,-1-1-1,0 0 1,-1 0 0,0 0-1,-1 0 1,1-19 0,-4 81-77,11 268-709,-5-249 745,-2 1-1,-3 0 1,-3 0-1,-15 89 1,17-154 10,-1 1 0,1-1 1,-1 0-1,0 0 1,0 0-1,0 0 0,-1 0 1,1 0-1,0 0 0,-1-1 1,0 1-1,0 0 1,0-1-1,0 1 0,0-1 1,0 0-1,-1 0 0,1 0 1,-5 3-1,6-5 6,0 1 0,0-1 0,0 0 0,0 1 0,0-1 0,0 0 0,-1 0 0,1 0 0,0 0 0,0 0 0,0 0 0,0 0 0,0-1 0,-1 1 1,1 0-1,0 0 0,0-1 0,0 1 0,0-1 0,-2-1 0,1 1-3,-1-1 1,1 0-1,0-1 1,0 1 0,0 0-1,0-1 1,0 1-1,1-1 1,-1 0 0,1 1-1,-2-4 1,0-4-33,0 0 0,0 0 0,1-1 0,1 1 1,0-1-1,0 1 0,1 0 0,0-1 0,1 1 0,0-1 0,0 1 0,1 0 1,5-15-1,4-10-55,2 0 0,25-48-1,19-22-68,90-127-1,-138 218 160,0 0 1,0-1-1,-2 0 0,8-19 1,-14 30-14,1 1-1,-1 0 1,0-1 0,0 0-1,0 1 1,-1-1 0,1 1-1,-1-1 1,1 0 0,-1 0-1,-1 1 1,1-1 0,0 0-1,-1 1 1,0-1 0,0 1 0,0-1-1,0 1 1,-1-1 0,1 1-1,-1-1 1,0 1 0,0 0-1,0 0 1,-3-3 0,4 5-19,1 0 0,-1 1 0,0-1 0,0 1 0,0-1 0,0 1 1,0-1-1,1 1 0,-1 0 0,0 0 0,0-1 0,0 1 0,0 0 0,0 0 0,0 0 1,0 0-1,0 0 0,0 0 0,0 0 0,0 0 0,0 0 0,0 1 0,0-1 1,0 0-1,-1 1 0,-26 21-202,-12 32 81,31-37 128,1 0 0,0 0 0,-7 26 0,13-38-3,0-1 0,1 1 1,0 0-1,0 0 0,1 0 0,-1 0 0,1 0 0,0 0 1,0 0-1,1 0 0,-1 0 0,1 0 0,0 0 0,1 0 0,-1-1 1,1 1-1,0 0 0,3 4 0,-4-7 10,0-1 0,0 0-1,1 0 1,-1 0 0,1 0 0,-1 0-1,1-1 1,-1 1 0,1 0-1,0-1 1,-1 1 0,1-1 0,0 1-1,-1-1 1,1 0 0,0 0 0,-1 0-1,1 0 1,0 0 0,0 0-1,-1 0 1,1-1 0,0 1 0,-1 0-1,1-1 1,0 0 0,-1 1 0,1-1-1,-1 0 1,1 0 0,-1 0-1,1 0 1,-1 0 0,2-1 0,6-4 32,0-1 0,0 0 0,13-14 0,-9 8 17,-1-1 0,0 1 0,-1-2 0,-1 0-1,0 0 1,-1-1 0,-1 0 0,7-18 0,-18 42-70,1 1 0,0-1 1,0 1-1,1 0 0,0 0 0,0-1 1,1 1-1,0 0 0,1 0 0,0 0 1,3 10-1,-3-16 27,0 0 0,0 0 1,0 0-1,1 0 0,-1 0 0,1 0 1,0-1-1,-1 1 0,1-1 0,0 1 1,1-1-1,-1 0 0,0 0 0,1 0 1,-1 0-1,1 0 0,0-1 0,-1 1 1,1-1-1,0 1 0,0-1 0,0 0 1,0 0-1,0-1 0,0 1 0,0 0 1,0-1-1,1 0 0,-1 0 0,0 0 1,0 0-1,0 0 0,0-1 0,0 1 1,4-2-1,24-6 54,-1-1 1,0-1 0,0-2-1,-1-1 1,52-31-1,-72 38-16,1-1-1,-1 0 0,0 0 1,-1 0-1,9-10 0,-15 15-17,0-1-1,0 1 0,0-1 0,0 1 0,0-1 0,0 0 0,-1 0 0,1 0 0,-1 0 0,0 0 0,0 0 0,0 0 1,0-1-1,-1 1 0,1 0 0,-1 0 0,0-1 0,0 1 0,0 0 0,0-1 0,-1 1 0,0-4 0,1 6-25,0 0 0,-1 0 0,1 0 0,-1 0 0,1 0 0,-1 1 0,1-1 0,-1 0-1,1 0 1,-1 0 0,0 0 0,1 0 0,-1 1 0,0-1 0,0 0 0,0 1 0,1-1-1,-1 1 1,0-1 0,0 1 0,0-1 0,0 1 0,0 0 0,0-1 0,0 1-1,0 0 1,0 0 0,-2-1 0,0 2-18,0-1 1,0 0-1,0 1 0,1 0 0,-1-1 0,0 1 1,0 0-1,0 1 0,-5 2 0,-2 2-24,0 1-1,1 0 1,0 0-1,-10 10 1,15-12 33,-1 1 0,1 0 0,0 0-1,0 0 1,1 1 0,0-1 0,0 1 0,0 0 0,-2 11-1,5-17 10,-1 1-1,1-1 1,0 1-1,0-1 0,0 1 1,0 0-1,0-1 0,0 1 1,0-1-1,0 1 0,1-1 1,-1 1-1,1-1 1,-1 1-1,1-1 0,0 1 1,-1-1-1,1 1 0,1 1 1,0-2-1,0 0 0,-1 0 0,1 0 0,0 0 0,0 0 0,0 0 1,0-1-1,-1 1 0,1-1 0,0 1 0,0-1 0,0 0 0,0 0 0,0 0 0,0 0 1,0 0-1,0 0 0,0 0 0,4-2 0,1 1 22,0-1 1,0 0-1,0 0 1,-1-1-1,1 0 0,-1 0 1,0-1-1,0 0 1,0 0-1,10-9 0,-14 12-30,1-1-1,-1-1 0,1 1 0,-1 0 1,0-1-1,0 1 0,0-1 0,0 1 1,-1-1-1,1 0 0,-1 0 0,1 0 1,-1 0-1,0 0 0,0 0 0,0 0 0,0-4 1,4 47-17,-2-1 1,-1 1-1,-2 0 1,-8 55-1,2 78 33,6-164 2,2 15 9,0 0 0,-2 0 0,-1-1 0,-1 1 0,-1 0 0,0-1 0,-12 36 0,15-58-3,0 0 1,-1-1-1,1 1 1,-1 0-1,1 0 0,0-1 1,-1 1-1,1 0 0,-1-1 1,0 1-1,1-1 1,-1 1-1,1-1 0,-1 1 1,0-1-1,0 1 0,1-1 1,-1 1-1,0-1 1,0 0-1,1 1 0,-1-1 1,0 0-1,0 0 0,0 0 1,1 0-1,-1 0 1,0 0-1,-1 0 0,-28-12 132,23 6-143,-1 0 0,1 0-1,0 0 1,-10-14 0,13 14-15,1 0 0,-1-1 0,1 1 0,0-1-1,1 0 1,0 0 0,0 0 0,0 0 0,1 0 0,0-1 0,0 1 0,1 0 0,0-1 0,0 1 0,1 0 0,0 0 0,0-1-1,1 1 1,4-12 0,5-10-39,1 1-1,1 0 0,23-36 0,-17 31 26,6-5-19,2 1 1,1 0-1,62-60 1,36-45 38,-124 140 19,-1 0 0,1-1 0,0 1 0,-1-1 0,1 0 0,-1 1 0,0-1 0,0 0-1,0 0 1,0 0 0,0 0 0,-1 0 0,1-6 0,-1 9-12,0-1 1,0 1-1,0-1 0,0 1 0,0-1 0,-1 1 1,1 0-1,0-1 0,0 1 0,0 0 1,-1-1-1,1 1 0,0 0 0,-1-1 0,1 1 1,0 0-1,-1-1 0,1 1 0,0 0 0,-1 0 1,1-1-1,0 1 0,-1 0 0,1 0 1,-1 0-1,1 0 0,0 0 0,-1-1 0,1 1 1,-1 0-1,1 0 0,-1 0 0,-28 10-258,24-7 241,0 1 1,0-1-1,1 1 0,-1 0 1,1 0-1,0 0 0,0 0 1,0 1-1,1 0 0,0-1 1,0 1-1,0 1 0,0-1 1,1 0-1,0 1 0,0-1 1,0 1-1,1 0 0,0-1 1,-1 9-1,2-10 12,-1 0-1,2 0 1,-1-1-1,0 1 1,1 0-1,0 0 1,0-1-1,0 1 1,0 0-1,0-1 1,1 1-1,-1-1 1,1 0-1,0 0 1,0 1-1,1-1 1,-1 0-1,0-1 1,1 1-1,0 0 1,0-1-1,0 1 1,0-1-1,0 0 1,0 0-1,0 0 1,1-1-1,-1 1 1,1-1-1,-1 0 1,1 0-1,6 2 1,-3-3 15,0 0 0,0 0 0,-1-1 0,1 1 0,0-1 0,-1-1 0,1 0 0,-1 1 0,1-2 1,-1 1-1,0-1 0,0 0 0,0 0 0,0-1 0,0 0 0,8-8 0,37-17 26,-50 28-50,0 1 0,0 0 0,0 0 1,0-1-1,0 1 0,0 0 0,0 0 0,0 0 1,0 0-1,0 0 0,0 0 0,0 0 0,0 0 0,0 1 1,0-1-1,0 0 0,0 0 0,0 1 0,0-1 1,0 1-1,0-1 0,0 1 0,-1-1 0,1 1 0,0 0 1,1 1-1,16 28-120,-4 37 125,-14-67 10,0 0-1,0 0 1,0 1 0,0-1-1,0 0 1,0 0-1,0 0 1,0 0 0,0 0-1,0 1 1,0-1-1,0 0 1,0 0 0,1 0-1,-1 0 1,0 0-1,0 0 1,0 1 0,0-1-1,0 0 1,0 0-1,0 0 1,0 0 0,0 0-1,0 0 1,1 0-1,-1 1 1,0-1 0,0 0-1,0 0 1,0 0-1,0 0 1,0 0 0,1 0-1,-1 0 1,0 0-1,0 0 1,0 0 0,0 0-1,0 0 1,0 0 0,1 0-1,-1 0 1,0 0-1,0 0 1,0 0 0,0 0-1,0 0 1,1 0-1,-1 0 1,0 0 0,0 0-1,0 0 1,0 0-1,0-1 1,0 1 0,1 0-1,-1 0 1,0 0-1,0 0 1,0 0 0,0 0-1,12-13 245,14-28 259,-20 31-447,1 1-96,0 0 1,0 0-1,0 1 1,1 0-1,12-9 1,-18 15 25,0 1 1,0-1 0,0 1 0,0 0-1,1 0 1,-1 0 0,0 0 0,0 0-1,1 0 1,-1 1 0,1-1 0,-1 1-1,5-1 1,-6 2 8,0-1 0,1 0 0,-1 1 0,1-1 0,-1 1 0,0 0 0,0-1 0,1 1 0,-1 0 0,0 0 0,0 0 0,0 0 0,0 0 0,0 0 0,0 0 0,0 0 0,0 0 0,0 0 0,0 1 1,-1-1-1,1 0 0,0 1 0,-1-1 0,1 0 0,-1 3 0,31 56-65,7-88 502,-16 10-388,-18 13-52,1 1-1,-1 0 1,1 0 0,1 1 0,-1-1 0,0 1 0,1 0 0,0 0-1,9-2 1,-14 5-4,0 0 0,0 1 0,0-1 0,0 1 0,0-1 0,0 1 0,0 0 0,0-1 0,0 1 0,0 0 0,0 0 0,0 0 0,0 0 0,-1 0-1,1-1 1,0 1 0,-1 1 0,1-1 0,-1 0 0,1 0 0,-1 0 0,1 0 0,-1 2 0,14 34-41,-12-29 33,-1-5 24,0-1 1,0 1-1,-1-1 1,1 0-1,1 0 1,-1 1-1,0-1 1,1 0-1,-1 0 1,1 0-1,-1 0 1,1-1 0,0 1-1,0 0 1,0-1-1,0 1 1,0-1-1,0 0 1,0 1-1,1-1 1,-1 0-1,0 0 1,1-1-1,-1 1 1,0 0-1,1-1 1,-1 0-1,1 1 1,-1-1 0,1 0-1,-1 0 1,1 0-1,-1-1 1,1 1-1,-1-1 1,1 1-1,-1-1 1,1 0-1,-1 0 1,0 0-1,4-2 1,11-6 44,0-1 0,-1 0 1,0-1-1,20-18 0,-21 17-48,-3 3 23,-8 6 5,0 1 0,0-1 0,-1 1 0,1-1 0,-1-1 0,1 1 0,-1 0 0,0-1 0,0 1-1,0-1 1,-1 0 0,1 0 0,-1 0 0,0 0 0,0-1 0,0 1 0,1-9 0,-3 13-30,0-1 0,-1 1-1,1-1 1,-1 1 0,1-1 0,-1 1 0,1-1 0,-1 1 0,1-1-1,-1 1 1,1 0 0,-1-1 0,1 1 0,-1 0 0,0-1 0,1 1 0,-1 0-1,0 0 1,1 0 0,-1 0 0,0-1 0,1 1 0,-1 0 0,0 0-1,1 0 1,-1 0 0,0 1 0,1-1 0,-1 0 0,0 0 0,1 0-1,-1 0 1,0 1 0,1-1 0,-1 0 0,1 1 0,-1-1 0,0 0 0,0 1-1,-27 11-205,20-6 175,0 0-1,1 0 0,-1 0 1,2 1-1,-1 0 0,1 0 1,-10 16-1,14-21 24,1 1 0,-1-1 0,1 1 0,0-1 0,0 1 0,0 0 0,0 0-1,1-1 1,-1 1 0,1 0 0,0 0 0,-1 0 0,2 4 0,-1-5 2,1-1 0,-1 1 0,1 0 0,0-1-1,-1 1 1,1 0 0,0-1 0,0 1 0,0-1 0,0 0 0,1 1 0,-1-1 0,0 0-1,1 0 1,-1 1 0,0-1 0,1 0 0,0 0 0,-1-1 0,1 1 0,-1 0 0,1 0-1,3 0 1,2 1 5,0 0 0,0-1 1,0 0-1,0 0 0,1-1 0,-1 0 0,0 0 0,0-1 0,1 0 0,-1 0 0,7-2 0,80-30 75,-52 17-51,-7 2-17,-26 9-20,0 1-1,0 0 0,1 1 0,0 0 0,0 1 0,19-3 0,-40 58-204,11-52 220,-1-1 0,1 1 0,0 0 0,0-1-1,0 1 1,0 0 0,0 0 0,0-1 0,0 1-1,0 0 1,0 0 0,0-1 0,0 1 0,1 0-1,-1 0 1,0-1 0,0 1 0,1 0 0,-1-1-1,1 1 1,-1 0 0,0-1 0,1 1 0,-1-1-1,1 1 1,0-1 0,-1 1 0,2 0-1,-1-1 8,0 1-1,1-1 0,-1 0 0,1 0 0,-1 0 0,0 0 0,1 0 1,-1 0-1,0-1 0,1 1 0,-1 0 0,0-1 0,1 1 0,1-2 1,52-31 238,-45 26-221,162-118 169,-165 118-158,0 1 0,-1-2 0,0 1-1,0-1 1,-1 0 0,0 0 0,0 0 0,-1-1-1,0 1 1,-1-1 0,0 0 0,0 0 0,-1-1-1,0 1 1,0 0 0,-1-1 0,-1-11 0,1-10 80,-3 0 0,0 0 0,-14-59 0,-1 235-202,23 62-6503,0-50-2040</inkml:trace>
</inkml:ink>
</file>

<file path=ppt/ink/ink12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32:45.84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90 20028,'2'-9'5299,"8"-11"-4204,0 13-1054,1 1 0,0 0 0,0 0 0,1 1 0,-1 1 0,1 0 0,0 1-1,25-5 1,102-3-194,-125 10 112,4 2-194,-9 1-1508</inkml:trace>
</inkml:ink>
</file>

<file path=ppt/ink/ink12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32:46.16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1 874 13835,'4'-17'482,"1"1"0,1 0-1,0 1 1,1-1 0,1 1 0,0 1 0,1-1-1,14-16 1,97-102 2833,-89 102-2956,361-436 3025,-388 463-3297,0-2 0,0 1 0,-1 0 0,0-1 0,0 1-1,-1-1 1,4-10 0,-6 15-63,1-1 0,-1 1-1,0 0 1,0 0 0,0 0-1,0 0 1,0 0 0,0 0-1,-1 0 1,1 0 0,0 0-1,0 0 1,-1 0 0,1 0-1,-1 0 1,1 0 0,-1 0-1,1 0 1,-2-2 0,0 2-19,1 0 1,-1-1 0,0 1-1,0 0 1,1 0 0,-1 1-1,0-1 1,0 0 0,0 1 0,0-1-1,0 1 1,0-1 0,0 1-1,-4 0 1,-6 0-23,-1 1 0,0 1 0,0 0-1,0 0 1,1 2 0,0-1 0,-1 2 0,1-1 0,1 2-1,-1 0 1,1 0 0,0 1 0,0 0 0,-13 12 0,22-17 8,0-1 0,0 0 0,1 1 0,-1-1 0,0 1 0,1 0 0,-1 0 0,1 0 0,-1-1 0,1 1 1,0 0-1,0 1 0,0-1 0,0 0 0,0 0 0,0 0 0,1 1 0,-1-1 0,1 0 0,-1 1 0,1-1 1,0 0-1,0 1 0,0-1 0,0 0 0,1 1 0,-1-1 0,1 0 0,-1 0 0,1 1 0,0-1 0,0 0 1,0 0-1,0 0 0,0 0 0,0 0 0,1 0 0,-1 0 0,1 0 0,-1 0 0,1-1 0,0 1 0,3 2 0,4 4 7,1-1 0,0 0 0,0-1 0,0 0 1,1 0-1,0-1 0,14 4 0,29 7-1,-22-8 3,52 22 0,-77-26-2,1-1 0,-1 1 0,0 0 0,0 0 0,-1 1 0,1 0 0,-1 1 0,0-1 0,0 1 0,-1 0 0,0 0 0,5 8 0,-8-10 4,0 0-1,0-1 0,-1 1 0,1 0 0,-1 0 0,0 0 0,0 0 0,-1 1 0,1-1 0,-1 0 0,0 0 1,0 0-1,-1 1 0,1-1 0,-1 0 0,0 0 0,0 0 0,0 0 0,0 0 0,-1 0 0,1 0 0,-1-1 1,0 1-1,-1 0 0,1-1 0,0 0 0,-1 1 0,0-1 0,0 0 0,0 0 0,-4 3 0,-3 3 17,-1-1-1,0 0 1,0-1-1,-1 0 1,1-1-1,-2 0 1,1 0-1,-19 4 1,26-8-2,-1-1 1,1 0 0,0 0 0,-1-1 0,1 1 0,-1-1 0,0-1 0,-7 0 0,12 1-38,0-1-1,0 1 1,0 0-1,0-1 1,0 1 0,0-1-1,0 1 1,0-1-1,0 1 1,0-1 0,0 1-1,0-1 1,1 0-1,-1 0 1,0 0 0,1 1-1,-1-1 1,0 0-1,1 0 1,-1 0 0,1 0-1,-1 0 1,1 0-1,-1 0 1,1 0 0,0 0-1,0 0 1,0 0-1,-1 0 1,1 0 0,0 0-1,0-1 1,0 1-1,0 0 1,1 0 0,-1 0-1,0 0 1,0 0-1,1 0 1,-1 0-1,1 0 1,-1 0 0,0 0-1,1 0 1,0 0-1,-1 0 1,2-1 0,2-6-811,1 0 1,0 0-1,0 1 0,1-1 1,0 1-1,0 0 1,9-7-1,32-19-10026,-17 18 3270</inkml:trace>
</inkml:ink>
</file>

<file path=ppt/ink/ink12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32:47.75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18 427 7754,'2'-2'1211,"0"-1"0,0 1 0,0 0 0,0-1 0,-1 0 0,1 1 1,-1-1-1,1 0 0,-1 0 0,2-6 0,-2 4 2888,-6 23-3276,-7 20-659,7-23-126,1 0 1,0 0-1,-4 29 0,8-40-35,0-1 0,0 1 0,0-1-1,0 1 1,1-1 0,-1 1-1,1-1 1,0 1 0,0-1-1,0 0 1,0 1 0,1-1 0,-1 0-1,1 0 1,0 0 0,0 0-1,0 0 1,0-1 0,0 1 0,1 0-1,-1-1 1,6 4 0,-6-5 6,1 1 0,0-1 0,0 0 0,1 0 0,-1 0 0,0-1 0,0 1 0,0-1 0,0 0 0,1 0 0,-1 0 1,0 0-1,0 0 0,0-1 0,1 1 0,-1-1 0,0 0 0,0 0 0,0 0 0,0 0 0,0-1 0,0 1 0,3-3 1,10-6 42,-1 0 1,26-21 0,-33 24-31,3-1 9,-1 0-1,0-1 0,0 1 0,-1-2 1,0 1-1,-1-2 0,0 1 0,-1-1 0,0 0 1,0 0-1,4-13 0,-13 34-91,-1 0-1,1 0 1,0 0 0,0 20-1,2-28 52,0 0 0,-1 1-1,1-1 1,0 0-1,1 1 1,-1-1 0,0 0-1,1 0 1,-1 1-1,1-1 1,0 0-1,0 0 1,-1 0 0,2 0-1,-1 0 1,0 0-1,0 0 1,1 0 0,-1 0-1,1 0 1,-1-1-1,1 1 1,0-1 0,-1 1-1,1-1 1,0 1-1,0-1 1,0 0-1,0 0 1,3 1 0,2-3 25,-1 0 0,1-1 0,0 1 0,-1-1 0,1-1 0,-1 1 0,0-1 0,0 0 0,0 0 0,0-1 0,6-5 0,-4 4-2,10-7 20,0 0 0,-1-1 0,-1-1 0,0-1 0,-1 0-1,0-1 1,-1-1 0,21-33 0,-34 49-27,-1 0 1,1 0-1,-1 0 0,1 0 1,-1 1-1,1-1 0,-1 0 1,0 0-1,1 0 0,-1 0 0,0 0 1,0 0-1,0 0 0,1 0 1,-1 0-1,0 0 0,0 0 1,-1 0-1,1 0 0,0 0 1,0 0-1,0 0 0,-1-1 1,0 2-12,1-1 1,-1 0 0,0 1-1,1-1 1,-1 1 0,0-1-1,0 1 1,0 0 0,1-1-1,-1 1 1,0 0 0,0 0-1,0-1 1,0 1 0,0 0-1,1 0 1,-1 0 0,0 0 0,-2 0-1,-2 1-31,0-1 0,0 1-1,0 0 1,0 1 0,0-1-1,0 1 1,-7 3 0,6-1 20,1-1 1,-1 1-1,1 0 1,-1 1-1,1-1 1,1 1-1,-1 0 1,-7 10-1,12-14 9,-1 0-1,0 1 1,1-1 0,-1 0-1,1 1 1,-1-1-1,1 0 1,0 1 0,-1-1-1,1 1 1,0-1-1,0 0 1,0 1 0,0-1-1,0 1 1,0-1-1,1 1 1,0 1-1,0-1 1,0 1 0,0-1 0,1 0 0,-1 0 0,1-1 0,0 1 0,-1 0 0,1 0 0,0-1 0,0 1 0,0-1 0,0 0 0,0 1 0,4 0 0,9 4 5,0-1-1,-1 0 0,28 4 0,33 10-17,-70-17 21,0 0-1,1 0 0,-1 1 0,0-1 0,-1 1 0,1 0 0,0 1 0,-1-1 0,0 1 0,6 7 0,-9-10-2,0 1 1,0 0-1,0 0 1,0 0-1,-1 0 1,1 1 0,-1-1-1,1 0 1,-1 0-1,0 0 1,0 0-1,0 0 1,0 1-1,-1 3 1,1 5 41,3-16-18,1 1-1,1 0 0,-1 0 0,0 1 0,1-1 1,0 1-1,0 0 0,6-3 0,2-2-14,-9 6-8,13-9 26,-1-1 0,0 0-1,15-15 1,-28 24-1,0 0 0,0 0 0,0-1 0,0 1 0,0-1 0,-1 0 0,1 0 0,-1 0 0,0 0 0,-1-1 0,1 1-1,-1 0 1,1-1 0,-1 1 0,-1-1 0,1 1 0,0-1 0,-1 0 0,-1-5 0,-7 94-589,8-65 569,1 1 0,5 29 0,-5-45-2,-1-1 1,0 0-1,1 1 0,0-1 1,0 0-1,0 0 0,0 1 1,1-1-1,-1 0 0,1 0 1,-1-1-1,1 1 0,0 0 0,0 0 1,1-1-1,-1 0 0,0 1 1,1-1-1,0 0 0,-1 0 1,1 0-1,0 0 0,4 1 1,-3-3 13,-1 0 0,0 0 1,0-1-1,0 0 1,0 0-1,0 1 0,0-2 1,0 1-1,-1 0 1,1-1-1,0 1 0,-1-1 1,1 0-1,-1 0 1,1 0-1,-1 0 0,0 0 1,0 0-1,0-1 0,2-2 1,4-5 24,0 1 0,-2-1 0,1 0 0,5-12 0,-10 15-20,1 0-1,-2 0 1,1 0-1,-1-1 1,0 1-1,0-1 1,-1 1-1,0 0 1,-1-1-1,1 1 1,-1-1-1,-1 1 1,1 0-1,-1-1 1,-1 1-1,1 0 1,-1 0-1,-5-8 1,4 7-82,7 10-243,8 6 147,1-1 157,0 0 1,0-1-1,1-1 1,0 0-1,0 0 0,0-2 1,0 1-1,1-2 0,-1 0 1,1 0-1,0-2 1,0 1-1,22-4 0,-20 1 30,1 0 0,-1-2 0,0 0 0,0 0 0,0-2 0,0 0 0,-1-1 0,0 0 0,-1-1 0,27-20 0,-40 27-21,0 1 1,0-1-1,0 0 1,0 1-1,0-1 1,0 0-1,0 0 0,0 0 1,0 0-1,0 0 1,-1 0-1,1 0 1,-1 0-1,1 0 1,0 0-1,-1 0 0,0-1 1,1 1-1,0-2 1,-2 2-15,1 1 1,0-1-1,-1 1 1,1-1-1,-1 1 0,1-1 1,-1 1-1,1 0 1,-1-1-1,1 1 1,-1-1-1,1 1 1,-1 0-1,1-1 1,-1 1-1,0 0 1,1 0-1,-1 0 0,1-1 1,-1 1-1,0 0 1,1 0-1,-1 0 1,0 0-1,0 0 1,-4 0-37,0 0 1,0 0 0,1 1 0,-1-1-1,0 1 1,1 0 0,-1 1-1,1-1 1,-7 3 0,5 0 21,0 1-1,0-1 1,1 1 0,0 0 0,0 0-1,0 0 1,0 1 0,1-1-1,0 1 1,0 1 0,1-1 0,0 0-1,0 1 1,0-1 0,1 1 0,-1 0-1,2 0 1,-1 0 0,1 0 0,0 0-1,1 1 1,0 11 0,0-14 9,1 0-1,-1 0 1,1 0-1,0-1 1,1 1 0,-1 0-1,1 0 1,0-1-1,0 1 1,0-1 0,1 1-1,0-1 1,-1 0 0,2 0-1,-1 0 1,0 0-1,1-1 1,0 1 0,-1-1-1,1 0 1,1 0-1,-1-1 1,0 1 0,1-1-1,-1 0 1,1 0 0,0 0-1,-1-1 1,1 1-1,0-1 1,0-1 0,10 2-1,3-2-1,-1-1-1,1 0 1,-1-1-1,0-1 1,0-1-1,0 0 0,0-2 1,0 1-1,30-17 1,-27 12 6,0-2 0,0 0-1,-1-1 1,-1-1 0,0-1 0,-1 0 0,18-21 0,-32 32 19,0-1 1,0 0-1,-1 0 0,1 0 1,-1 0-1,0-1 1,-1 1-1,2-9 1,-2 13-16,-1 0 1,0 0-1,0 0 0,1 0 1,-1 0-1,0 0 0,0 0 1,0 1-1,0-1 0,0 0 1,0 0-1,0 0 0,0 0 1,-1 0-1,1 0 0,0 0 1,-1 0-1,1 1 0,0-1 1,-1 0-1,1 0 0,-1 0 1,1 1-1,-1-1 0,0 0 1,1 1-1,-1-1 0,0 0 1,1 1-1,-1-1 0,0 1 1,0-1-1,1 1 0,-1-1 1,0 1-1,0 0 0,0-1 1,0 1-1,0 0 0,1 0 1,-1 0-1,0 0 0,0-1 1,0 1-1,0 0 0,0 0 1,0 1-1,0-1 0,0 0 1,0 0-1,1 0 0,-1 1 1,0-1-1,0 0 0,0 1 1,0-1-1,1 1 0,-1-1 1,-1 2-1,4-3 1,0 0-1,0 0 1,1 1-1,-1-1 1,0 1-1,0 0 1,0 0 0,1-1-1,-1 1 1,0 1-1,0-1 1,0 0 0,1 1-1,-1-1 1,0 1-1,0-1 1,0 1 0,0 0-1,0 0 1,0 0-1,0 0 1,0 0-1,0 1 1,-1-1 0,1 0-1,0 1 1,-1 0-1,1-1 1,-1 1 0,1 0-1,-1-1 1,0 1-1,0 0 1,0 0 0,0 0-1,0 0 1,0 0-1,-1 1 1,1-1 0,-1 0-1,1 0 1,-1 0-1,0 1 1,0-1-1,0 0 1,0 0 0,0 0-1,0 1 1,-1-1-1,1 0 1,-1 0 0,0 0-1,1 0 1,-1 0-1,0 0 1,0 0 0,0 0-1,-1 0 1,1 0-1,0 0 1,-1-1-1,1 1 1,-1 0 0,0-1-1,1 1 1,-1-1-1,0 0 1,-4 2 0,11-5 20,0 0 0,-1-1 0,1 1 0,-1-1 0,0-1 0,0 1 0,0 0 0,-1-1 0,1 0 1,-1 0-1,0 0 0,0 0 0,5-8 0,-2-2 43,-1 1 0,0-1 0,6-24-1,-11 39-63,0-1-1,0 0 0,0 1 1,0-1-1,1 1 0,-1-1 1,0 0-1,0 1 1,1-1-1,-1 0 0,0 1 1,1-1-1,-1 0 0,0 1 1,1-1-1,-1 0 0,0 0 1,1 1-1,-1-1 1,1 0-1,-1 0 0,0 0 1,1 0-1,-1 1 0,1-1 1,-1 0-1,1 0 0,-1 0 1,1 0-1,-1 0 0,0 0 1,1 0-1,-1 0 1,1 0-1,-1 0 0,1-1 1,-1 1-1,1 0 0,-1 0 1,0 0-1,1 0 0,-1-1 1,1 1-1,-1 0 0,0 0 1,1-1-1,-1 1 1,0 0-1,1-1 0,-1 1 1,0 0-1,0-1 0,1 1 1,-1-1-1,0 1 0,0 0 1,0-1-1,1 1 0,-1-1 1,0 1-1,0-1 1,0 1-1,0 0 0,0-1 1,0 0-1,16 35-189,-8-4 193,-1-1 0,-1 2 1,-1-1-1,-2 1 0,-2-1 1,0 1-1,-7 57 0,-2-29 7,-1-1-1,-4 0 0,-1-1 0,-4 0 0,-1-1 1,-44 85-1,62-140 5,1-1-1,0 1 1,0-1 0,0 1-1,0-1 1,-1 1 0,1-1-1,0 1 1,0-1 0,-1 0-1,1 1 1,-1-1 0,1 1-1,0-1 1,-1 0 0,1 1-1,-1-1 1,1 0 0,0 0-1,-1 1 1,1-1 0,-1 0-1,1 0 1,-1 1 0,1-1-1,-1 0 1,1 0 0,-1 0-1,1 0 1,-1 0 0,1 0-1,-1 0 1,1 0 0,-1 0-1,0 0 1,1 0 0,-1 0-1,1-1 1,-1 1 0,1 0-1,-1 0 1,1 0 0,0-1-1,-1 1 1,1 0 0,-1-1-1,-19-30 169,-6-47-199,21 55 9,2-2 0,0 1-1,2 0 1,0 0 0,2-1 0,1 1-1,0 0 1,2 0 0,1 0-1,1 1 1,12-32 0,14-25-12,80-141 0,-71 145-13,-20 36 51,80-160 46,-92 168-12,-9 31-48,1 0 0,-1 0 1,0-1-1,0 1 0,0 0 0,0 0 1,0 0-1,0 0 0,0 0 0,0 0 1,0-1-1,0 1 0,-1 0 0,1 0 1,0 0-1,-1 0 0,1 0 0,-1 0 1,0 0-1,1 0 0,-1 0 0,0 0 1,1 0-1,-1 1 0,-1-2 0,2 2-13,-1 0-1,1 0 0,0 1 1,0-1-1,-1 0 0,1 1 1,0-1-1,-1 0 0,1 0 0,0 1 1,0-1-1,0 0 0,-1 1 1,1-1-1,0 0 0,0 1 0,0-1 1,0 1-1,0-1 0,0 0 1,0 1-1,0-1 0,0 0 1,0 1-1,0-1 0,0 1 0,0-1 1,0 0-1,0 1 0,0-1 1,0 1-1,0-1 0,0 0 1,1 1-1,-1-1 0,0 0 0,0 1 1,0-1-1,1 0 0,-1 1 1,0-1-1,0 0 0,1 1 1,7 20-24,0-9 33,1 1-1,0-1 1,1 0-1,1-1 1,0 0 0,0-1-1,15 10 1,-9-6 19,1 1 0,25 30 0,-39-40-17,0 0 0,-1 0 0,0 0 0,0 0 0,0 0 0,0 1 0,-1 0 0,0-1 0,0 1 0,-1 0 0,0 0 0,0 0 0,0 0 0,0 11 0,-2-12 7,0 0 0,0-1 1,-1 1-1,1 0 0,-1 0 0,0-1 0,0 1 1,-1-1-1,1 0 0,-1 0 0,0 0 0,0 0 1,0 0-1,-1 0 0,1-1 0,-1 1 0,0-1 1,0 0-1,0-1 0,-1 1 0,1-1 0,0 1 1,-1-1-1,0-1 0,-6 3 0,-11 3-399,0 0 0,-1-2 0,1-1-1,-27 2 1,44-5-349,-5-1-1233,3-1-4210</inkml:trace>
</inkml:ink>
</file>

<file path=ppt/ink/ink12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32:52.06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78 4929,'38'-78'14222,"-49"108"-10003,8-22-4106,1 0 0,0 1 0,0-1 0,1 1 0,0-1 0,0 1 0,1-1 0,1 16 0,-1-23-93,0 0 1,0-1 0,0 1 0,0 0 0,0-1-1,0 1 1,0 0 0,1-1 0,-1 1 0,0-1-1,0 1 1,1 0 0,-1-1 0,0 1 0,1-1-1,-1 1 1,0-1 0,1 1 0,-1-1 0,1 1-1,-1-1 1,1 1 0,-1-1 0,1 1 0,-1-1-1,1 0 1,-1 1 0,1-1 0,0 0 0,-1 0-1,1 1 1,0-1 0,-1 0 0,1 0 0,0 0-1,-1 0 1,1 0 0,0 0 0,-1 0 0,1 0-1,0 0 1,-1 0 0,1 0 0,-1 0 0,1-1-1,0 1 1,-1 0 0,1 0 0,0-1 0,-1 1-1,1 0 1,-1-1 0,1 1 0,-1 0 0,1-1-1,-1 1 1,1-1 0,-1 1 0,1-1 0,-1 1-1,0-1 1,1 0 0,-1 1 0,0-1 0,0 1-1,1-1 1,-1-1 0,2-1 79,1 0 1,-1-1-1,0 1 0,-1-1 1,1 1-1,-1-1 0,0 0 1,0 0-1,0 0 0,1-6 0,-3 6-47,0 0-1,-1 0 0,1 1 0,-1-1 1,0 1-1,0-1 0,0 1 0,-4-6 0,6 9-48,0-1-1,-1 0 0,1 0 0,0 1 0,-1-1 0,1 0 0,-1 1 0,1-1 0,-1 1 0,1-1 1,-1 0-1,1 1 0,-1-1 0,0 1 0,1 0 0,-1-1 0,0 1 0,1-1 0,-1 1 0,0 0 1,0 0-1,1-1 0,-1 1 0,0 0 0,0 0 0,1 0 0,-1 0 0,0 0 0,0 0 0,0 0 1,1 0-1,-1 0 0,0 0 0,0 0 0,1 1 0,-1-1 0,0 0 0,0 0 0,1 1 0,-1-1 1,0 0-1,1 1 0,-1-1 0,0 1 0,1-1 0,-1 1 0,0 1 0,0-1-18,0 0 0,1 0 0,-1 1 0,1-1 0,-1 0 0,1 1 0,-1-1 0,1 1 0,0-1 0,0 0 0,0 1 0,0-1 0,0 1 0,0-1 0,0 1 0,0-1 0,0 0 0,1 1 0,-1-1 0,1 1 0,-1-1 0,1 0 0,-1 1-1,1-1 1,0 0 0,0 0 0,0 0 0,1 2 0,14 13-3284,0-6-6982</inkml:trace>
</inkml:ink>
</file>

<file path=ppt/ink/ink12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32:52.81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42 284 11618,'-14'-45'5581,"-7"-22"-1547,15 46-2015,21 47-136,8 27-1875,2 54 168,-21-83-157,1 1 0,1-1 0,1-1-1,1 1 1,1-1 0,20 37 0,-28-59-3,0 1-1,0-1 1,0 1 0,0-1 0,0 1 0,1-1 0,-1 0 0,0 1 0,1-1-1,-1 0 1,1 0 0,0 0 0,-1 0 0,1 0 0,0-1 0,-1 1-1,1 0 1,0-1 0,0 1 0,-1-1 0,1 0 0,0 0 0,2 0-1,0 0 16,-1-1-1,0 0 0,0 0 0,1 0 0,-1 0 1,0 0-1,0-1 0,0 1 0,0-1 0,-1 0 1,1 0-1,2-2 0,9-9 85,-1-1-1,-1 0 1,18-26 0,-26 35-114,8-14 75,0-1-1,0-1 1,-2 0 0,-1-1-1,0 1 1,8-37-1,15-139 198,-22 119-218,0 104-5025,5 13-4650,-10-11-2019</inkml:trace>
</inkml:ink>
</file>

<file path=ppt/ink/ink12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32:54.10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152 422 16019,'-1'-1'74,"0"0"-1,0-1 0,0 1 0,-1 0 0,1 0 0,-1-1 1,1 1-1,-1 0 0,1 1 0,-1-1 0,0 0 0,1 0 0,-1 1 1,0-1-1,0 1 0,0-1 0,1 1 0,-1 0 0,0 0 1,0 0-1,0 0 0,0 0 0,1 0 0,-1 0 0,0 1 1,-2 0-1,0 1 122,1-1 1,0 1-1,0 0 1,1 1 0,-1-1-1,0 0 1,1 1-1,0 0 1,-1-1 0,1 1-1,0 0 1,0 0-1,-1 4 1,-1 1 120,0 0 0,0 0 0,1 1 1,0-1-1,1 1 0,0 0 0,0 0 0,1 0 0,0 0 0,1 16 1,0-21-297,1 0 1,0 0-1,0-1 1,0 1 0,0 0-1,0-1 1,1 1-1,0-1 1,0 0 0,0 1-1,0-1 1,0 0-1,1 0 1,-1 0 0,1-1-1,0 1 1,0-1-1,6 5 1,-7-6-4,1 0 0,-1 0 0,1-1 0,0 1 0,-1-1 0,1 1 0,0-1 0,-1 0 0,1 0 0,0 0 0,-1 0 0,1-1 0,0 1 0,-1-1 0,1 0 0,-1 1 0,1-1 0,-1 0 0,1-1 0,-1 1 0,0 0-1,1-1 1,-1 1 0,0-1 0,0 0 0,0 1 0,3-5 0,2-1 58,0-1-1,0-1 0,0 1 1,-1-1-1,0 0 0,-1-1 1,0 1-1,-1-1 0,0 0 1,5-21-1,-7 26-49,-1 0-1,0-1 1,0 0 0,-1 1-1,1-1 1,-1 0 0,-1 1-1,1-1 1,-1 1 0,0-1 0,0 1-1,0-1 1,-1 1 0,0-1-1,0 1 1,0 0 0,-1 0-1,0 0 1,0 0 0,0 1 0,-1-1-1,-5-6 1,5 9-31,1 0-1,0 0 1,-1 0 0,1 0 0,-1 1-1,1 0 1,-1-1 0,0 1 0,1 1-1,-1-1 1,0 0 0,0 1 0,0 0-1,1 0 1,-1 0 0,0 0 0,0 1-1,0-1 1,1 1 0,-1 0 0,0 0-1,0 0 1,1 1 0,-7 3 0,3-2-21,0 1 0,0 0 1,0 0-1,1 0 0,-1 1 1,1 0-1,0 0 0,1 1 1,0-1-1,-1 1 1,-4 8-1,8-12 20,1 1 1,-1-1-1,1 0 0,0 1 1,0-1-1,0 0 1,0 1-1,0 0 1,0-1-1,1 1 0,-1-1 1,1 1-1,0 0 1,0-1-1,0 1 0,0 0 1,0-1-1,0 1 1,1 0-1,-1-1 0,1 1 1,0-1-1,0 1 1,0-1-1,0 1 0,0-1 1,0 1-1,1-1 1,-1 0-1,1 0 0,0 0 1,0 0-1,0 0 1,0 0-1,0 0 0,4 2 1,0-1 2,1 1 0,-1-1 0,1-1-1,0 1 1,-1-1 0,1 0 0,0-1 0,1 0 0,-1 0 0,0 0 0,0-1 0,11-1-1,-4-1 2,1-1 0,-2 0 0,1-1 0,0 0-1,-1-1 1,0-1 0,0 0 0,0-1 0,-1 0-1,0-1 1,0 0 0,-1-1 0,0 0 0,0-1-1,-1 0 1,-1-1 0,0 0 0,9-14 0,-9 11 37,0 0 1,-2 0 0,1-1-1,-2 0 1,0 0 0,-1 0-1,0-1 1,-1 0-1,-1 0 1,-1 0 0,0 0-1,-1 0 1,-1-1 0,0 1-1,-5-27 1,-12-26 446,3 122-802,4 4 302,-1 65 1,10-97 23,1-1 0,1 1-1,2 0 1,0 0 0,9 29 0,-10-45-4,1 0-1,1 0 1,-1-1 0,1 0-1,1 0 1,0 0-1,0 0 1,0 0 0,1-1-1,0 0 1,1-1 0,-1 1-1,1-1 1,1 0 0,-1-1-1,1 0 1,0 0 0,9 4-1,-9-6 7,-1 0 0,1-1 0,-1 0-1,1-1 1,0 1 0,0-1 0,0-1-1,0 0 1,0 0 0,0 0 0,0-1 0,0 0-1,-1-1 1,1 0 0,0 0 0,-1 0-1,1-1 1,-1 0 0,0-1 0,0 0 0,9-6-1,-6 3 7,0 0 0,-1 0 0,1-1 0,-2-1 0,1 0 0,-1 0 0,7-11 0,-12 15 3,1 0 1,-2-1-1,1 1 0,0-1 0,-1 1 1,0-1-1,-1 0 0,1 0 0,-1 0 1,0 1-1,0-1 0,-1 0 0,0-1 1,0 1-1,0 0 0,-2-7 0,-2 13-76,-1 9-70,-3 9-37,6-12 163,0-1-1,0 1 1,0 0 0,1 0-1,0-1 1,1 1 0,-1 0 0,1 0-1,0 0 1,0 0 0,1 0-1,0 0 1,0-1 0,0 1-1,4 10 1,-3-13 4,-1 0 0,1-1 0,-1 1 0,1-1-1,0 1 1,0-1 0,0 0 0,0 0 0,1 0 0,-1 0 0,1 0-1,-1 0 1,1 0 0,0-1 0,-1 0 0,1 1 0,0-1 0,0 0-1,0 0 1,0-1 0,0 1 0,0-1 0,0 1 0,0-1 0,0 0-1,0 0 1,0 0 0,0 0 0,0-1 0,0 1 0,6-3 0,1 1 20,1-1 1,-1-1 0,0 1-1,0-2 1,0 1 0,-1-1-1,10-7 1,-15 9-1,-1 1 0,1-1 0,-1 0 0,0 0-1,0 0 1,0 0 0,0 0 0,-1-1 0,1 1 0,-1-1 0,0 0 0,0 0-1,0 0 1,0 0 0,-1 0 0,1 0 0,-1 0 0,0 0 0,-1-1 0,1-4-1,-1 13-30,0 0 1,0 0-1,0 0 0,1 0 0,-1 0 0,1 0 0,0 0 0,0 0 0,0-1 0,0 1 0,1 0 0,0-1 0,0 1 0,0-1 0,0 1 0,0-1 1,1 0-1,-1 0 0,1 0 0,0 0 0,0-1 0,0 1 0,0-1 0,0 1 0,1-1 0,-1 0 0,1-1 0,-1 1 0,1 0 0,0-1 0,-1 0 1,1 0-1,0 0 0,0 0 0,0-1 0,0 0 0,0 0 0,0 0 0,5 0 0,2-1 27,0 1-1,0-2 1,0 1-1,0-2 1,0 1 0,0-2-1,0 1 1,-1-1-1,0-1 1,0 0-1,0 0 1,0-1 0,-1-1-1,0 1 1,0-1-1,-1-1 1,1 0-1,12-16 1,-24 33-38,0 1-1,1 0 0,0 0 1,1 0-1,0 0 1,0 0-1,1 0 1,1 0-1,1 13 1,-2-22 23,1 0 0,-1 0 0,0 0 1,0 0-1,1 0 0,-1 0 0,0 0 1,1 0-1,-1 0 0,1 0 0,-1 0 1,1 0-1,0-1 0,-1 1 0,1 0 1,0 0-1,0 0 0,-1-1 0,1 1 1,0 0-1,0-1 0,0 1 0,0-1 1,0 1-1,0-1 0,0 0 0,1 1 1,1-1 4,-1 0 1,1 0-1,-1 0 1,1 0-1,-1-1 1,1 1 0,-1-1-1,0 1 1,1-1-1,-1 0 1,4-2-1,3-2 22,0 0-1,0-1 0,0-1 0,9-8 0,-8 5 7,0-1-1,-1 0 1,11-17 0,5 76-332,-22-44 301,1 0 0,-1 0-1,1 0 1,-1 0 0,1 0-1,1-1 1,-1 0-1,0 0 1,1 0 0,-1 0-1,1-1 1,0 1 0,0-1-1,0 0 1,0-1-1,0 1 1,0-1 0,1 0-1,-1-1 1,0 1 0,1-1-1,-1 0 1,0 0-1,1-1 1,8-1 0,-4 0 4,1-1 0,0 0 1,-1 0-1,0-1 1,0 0-1,0-1 1,-1 0-1,1-1 0,-1 0 1,0 0-1,13-13 1,-6 2 23,-1 0 0,-1-1 0,-1 0 1,-1-1-1,0 0 0,-2-1 0,0 0 0,-1-1 1,-1 0-1,-1 0 0,0-1 0,-2 0 0,-1 0 1,-1 0-1,0-1 0,-2 1 0,-1-1 0,0 0 1,-5-23-1,4 29-14,2 14-11,-1 0 0,0 0 0,0 0-1,0 0 1,-1 0 0,1 0 0,-1 0-1,0 0 1,1 0 0,-1 0-1,0 0 1,-3-4 0,3 9-29,0 0 0,0-1 0,0 1 0,0 0 0,0 0 0,0 0-1,1 0 1,-1 0 0,1 0 0,-1 0 0,1 0 0,0 3 0,-1 0-3,-15 65 8,-10 92 0,24-136-1,0 1-1,2-1 1,1 1 0,1-1-1,1 0 1,12 50-1,-14-73-25,0 1 0,0-1 0,1 1 0,-1-1 0,1 1-1,-1-1 1,1 0 0,0 0 0,0 0 0,1 0 0,-1 0-1,0 0 1,1 0 0,0-1 0,0 1 0,0-1 0,0 0-1,0 0 1,0 0 0,0 0 0,6 1 0,-5-2-319,1 0 1,0-1-1,0 0 1,0 0-1,-1 0 1,1-1 0,0 0-1,0 1 1,-1-2-1,1 1 1,0 0-1,-1-1 1,1 0 0,-1 0-1,0 0 1,6-4-1,18-13-5660,-2-3-5247</inkml:trace>
</inkml:ink>
</file>

<file path=ppt/ink/ink12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32:54.45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10 172 15363,'-1'-3'899,"-1"0"0,1 0 0,0 0 0,0 0-1,0 0 1,0-1 0,0 1 0,0-6 0,2 6-825,-1 1 1,0 0-1,1 0 1,0 0-1,-1 0 1,1 0-1,0 0 1,0 0-1,0 0 1,1 0-1,-1 1 1,0-1 0,1 0-1,-1 1 1,1-1-1,-1 1 1,1-1-1,0 1 1,0 0-1,-1 0 1,1 0-1,4-2 1,25-13-50,2 1 0,0 2 1,1 1-1,0 2 0,0 1 1,1 2-1,0 1 0,1 2 1,41 0-1,-71 3-361,0 2 0,0-1 0,0 1 0,0 0 1,0 0-1,0 0 0,0 1 0,10 4 0,-14-5-432,1 1-1,-1-1 1,0 1 0,0 0 0,1-1-1,-1 1 1,0 0 0,-1 0 0,1 1-1,0-1 1,-1 0 0,1 1-1,1 3 1,4 18-10865</inkml:trace>
</inkml:ink>
</file>

<file path=ppt/ink/ink12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32:55.25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215 265 14931,'1'-7'1348,"-1"0"0,1-1 0,-1 1 0,-1 0 0,1 0 0,-3-11 0,1 12-1015,0-1-1,0 1 1,0 0-1,0 0 0,-1 1 1,0-1-1,-6-8 1,8 12-360,-1 0 0,0-1 1,0 1-1,0 0 1,0 0-1,0 1 0,-1-1 1,1 0-1,0 1 1,-1-1-1,1 1 0,-1 0 1,1 0-1,-1 0 1,0 0-1,-4-1 0,3 2 33,1 0 0,-1 1 0,1-1 0,-1 0 0,1 1 0,-1 0 0,1 0 0,0 0 0,0 0 0,-1 1 0,1-1 0,0 1 0,0 0 0,0 0 0,0 0 0,-4 4 0,-2 2-18,1 0 0,0 0 0,1 1-1,0 0 1,0 0 0,1 0 0,0 1 0,-5 14-1,8-19 8,1 1 0,0-1-1,0 1 1,0 0-1,1-1 1,0 1-1,0 0 1,0 0-1,1 0 1,0 0-1,0 0 1,1 0 0,-1 0-1,1 0 1,1 0-1,-1 0 1,4 7-1,-4-11 1,0 0-1,0 0 0,0 0 1,0-1-1,1 1 0,-1 0 1,1-1-1,-1 1 0,1-1 1,0 0-1,-1 1 0,1-1 1,0 0-1,0 0 0,0 0 1,0 0-1,0 0 0,0-1 1,0 1-1,0-1 0,0 1 1,0-1-1,1 0 0,-1 0 1,0 1-1,0-2 0,0 1 1,0 0-1,1 0 0,-1-1 1,0 1-1,0-1 0,0 0 1,0 1-1,0-1 0,0 0 1,3-3-1,10-3-139,0-1 0,-1-1-1,23-20 1,-25 20-26,7-7-28,-15 12 156,1 0 1,-1 1-1,1-1 0,0 1 0,0 0 1,0 0-1,6-3 0,-10 7 27,-1-1 0,1 0-1,-1 0 1,1 0 0,0 0 0,-1 0 0,1 1-1,-1-1 1,1 0 0,0 0 0,-1 1 0,1-1 0,-1 0-1,1 1 1,-1-1 0,0 1 0,1-1 0,-1 1-1,1-1 1,-1 1 0,0-1 0,1 1 0,-1-1-1,0 1 1,1-1 0,-1 1 0,0-1 0,0 1-1,0 0 1,0-1 0,1 1 0,-1 0 0,7 30 14,-4-17-26,-3-12 30,1-1 0,-1 0 0,1 0 1,0 1-1,-1-1 0,1 0 0,0 0 0,0 0 1,0 0-1,0 0 0,0 0 0,0 0 0,0 0 1,1 0-1,-1 0 0,0-1 0,0 1 0,1 0 1,-1-1-1,0 1 0,1-1 0,-1 1 0,1-1 1,-1 0-1,0 0 0,1 0 0,1 0 0,1 0 10,0-1-1,0 0 0,0 0 1,0 0-1,0 0 0,0-1 1,-1 0-1,1 0 0,6-4 0,5-4 37,-1-2-1,0 1 1,18-22-1,-2 0 65,-5 7 82,-1-1 1,-1 0 0,-2-2 0,0 0-1,16-34 1,-37 62-172,1 0 0,-1 0 0,1 0 0,-1 0 0,1 0 0,-1 0 0,0 0 0,1 0 0,-1 0 0,0 0 0,0 0 0,0-1 0,0 1 0,0 0 0,0 0 0,0 0 0,0-2 0,-1 3-16,1 0 0,0 0 0,-1-1 0,1 1-1,0 0 1,-1 0 0,1 0 0,0-1 0,-1 1 0,1 0 0,-1 0 0,1 0 0,-1 0-1,1 0 1,0 0 0,-1 0 0,1 0 0,-1 0 0,1 0 0,-1 0 0,1 0 0,0 0 0,-1 0-1,1 0 1,-1 0 0,1 1 0,0-1 0,-1 0 0,-32 21-58,28-16 42,1 0 1,0 0-1,0 0 0,0 0 1,0 1-1,1 0 0,0-1 1,0 1-1,1 0 0,-1 1 1,-1 10-1,3-14 4,1 0 1,0 0-1,0 0 1,1 0-1,-1 0 0,1 0 1,-1 0-1,1 0 1,0 0-1,0 0 0,0 0 1,1 0-1,-1 0 1,1-1-1,-1 1 0,1-1 1,0 1-1,0-1 1,0 1-1,0-1 1,1 0-1,-1 0 0,0 0 1,1 0-1,0-1 1,4 3-1,-1-1 10,1 0 0,0 0 1,0-1-1,0 0 0,9 1 1,-11-2-4,0 0 1,0 0-1,0 0 1,0 1-1,0-1 1,0 1 0,0 1-1,-1-1 1,1 1-1,7 5 1,-5 7-90,-7-14 83,0 0 0,0-1 0,1 1-1,-1 0 1,0 0 0,0-1 0,0 1-1,1 0 1,-1-1 0,0 1-1,1-1 1,-1 1 0,1 0 0,-1-1-1,1 1 1,-1-1 0,1 1 0,-1-1-1,1 0 1,-1 1 0,1-1-1,-1 1 1,1-1 0,0 0 0,-1 1-1,1-1 1,0 0 0,-1 0 0,1 0-1,0 0 1,-1 1 0,1-1-1,0 0 1,0 0 0,-1 0 0,1 0-1,0 0 1,-1-1 0,1 1 0,0 0-1,0 0 1,-1 0 0,1-1 0,-1 1-1,1 0 1,0-1 0,-1 1-1,1 0 1,0-2 0,8-1 5,0-1 1,-1 0-1,0-1 0,0 0 1,0 0-1,-1-1 0,0 0 1,9-9-1,52-60 91,-62 67-67,49-66 594,-55 78-622,0 0 0,0 0 0,1 0 0,-1 0 0,1 0 0,0 0 0,0-1-1,0 1 1,0 0 0,1-1 0,0 1 0,0-1 0,-1 1 0,2-1 0,-1 0 0,0 0 0,1 0 0,-1 0 0,1 0-1,0 0 1,0-1 0,4 3 0,-2-3 8,-1 1-1,1-1 0,0 0 0,0-1 1,1 1-1,-1-1 0,0 0 0,0 0 1,1-1-1,-1 1 0,0-1 0,1 0 1,-1-1-1,0 1 0,9-3 0,33-12 147,-45 14-125,1 1 0,0-2 0,-1 1 0,1 0 0,-1 0 0,0-1 0,1 1 0,-1-1 0,0 0 0,0 0 0,0 0 0,0 0 0,0 0 0,3-4 0,-12 33-61,2 0 1,2 0-1,0 1 1,2-1-1,1 1 1,1-1-1,6 41 1,-2-25 34,-3 1 0,-3 50-1,-10 15 11,-5-1 0,-5-1 0,-4-1 0,-72 190 0,91-284-10,4-4 11,-2 0 1,1-1-1,-1 1 1,0-1 0,-8 10-1,12-17-8,0 0 0,0 0 0,0 1-1,-1-1 1,1 0 0,0 0 0,0 0 0,0 0 0,-1 0-1,1 0 1,0 1 0,0-1 0,-1 0 0,1 0-1,0 0 1,0 0 0,0 0 0,-1 0 0,1 0 0,0 0-1,0 0 1,-1 0 0,1 0 0,0 0 0,0 0-1,-1 0 1,1 0 0,0 0 0,0-1 0,0 1 0,-1 0-1,1 0 1,0 0 0,0 0 0,0 0 0,-1 0 0,1-1-1,0 1 1,0 0 0,0 0 0,0 0 0,-1 0-1,1-1 1,-9-15-133,-1-17-453,-3-52-1919,4 22-812,-6 2-3720,-3 16-2869</inkml:trace>
</inkml:ink>
</file>

<file path=ppt/ink/ink12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32:55.62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25 231 11050,'-12'-76'5869,"8"52"-4295,0-1-1,1 0 1,2 1 0,1-33 0,14 218-40,-15 392-1401,1-546-487,0 0-1,1 0 1,0 0 0,0 1-1,1-1 1,2 6-1,2-41-15205,-7 8 7154</inkml:trace>
</inkml:ink>
</file>

<file path=ppt/ink/ink12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32:57.66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27 453 7714,'-1'1'425,"0"-1"1,0 0 0,0 0 0,0 0 0,0 1-1,0-1 1,0 0 0,0-1 0,0 1-1,0 0 1,-1 0 0,1 0 0,0-1-1,0 1 1,0 0 0,0-1 0,0 1 0,1-1-1,-1 1 1,0-1 0,0 1 0,0-1-1,0 0 1,0 1 0,1-1 0,-2-1 0,3 1-189,-1 0 0,0 0 0,1-1 0,-1 1 0,1 0 1,0 0-1,-1 0 0,1 0 0,0 0 0,-1 0 0,1 0 1,0 0-1,0 1 0,0-1 0,0 0 0,0 0 1,2 0-1,53-32 324,35-10-422,2 4-1,2 5 1,136-32 0,-230 66-140,0-1 1,0 1-1,0 0 1,0-1-1,0 1 1,0 0-1,0-1 1,0 1-1,0 0 1,0 0-1,0 0 1,0 0-1,0 0 1,0 0-1,0 1 1,0-1-1,0 0 1,0 0-1,0 1 1,0-1-1,0 0 1,0 1-1,1 0 1,-6 20-8,-3-4 21,5-10 16,-4 13-2,0 1 0,1-1 0,1 1 0,-1 24 0,5-41-22,0 1 0,0-1 0,1 1-1,-1-1 1,1 1 0,0-1 0,0 0 0,1 1-1,-1-1 1,1 0 0,3 5 0,-4-7 4,1 1 0,0-1 0,0 0 0,0 0 0,0 0 0,0-1 0,0 1 0,0 0 0,1-1 0,-1 0 0,1 1 0,-1-1 0,1 0 0,0 0 0,-1 0 1,1-1-1,0 1 0,-1-1 0,6 1 0,1-1 23,0-1 0,-1 0 0,1 0 0,0 0 1,-1-1-1,0-1 0,1 0 0,-1 0 0,0 0 0,0-1 1,-1 0-1,15-10 0,-4 1 53,-1-1 1,0 0-1,29-33 1,-6-8 182,-38 51-239,0 1-1,0-1 1,0 0-1,-1 0 1,1 1-1,-1-1 1,0 0-1,0 0 1,0 0-1,-1 0 1,1 0-1,-1 0 1,0-1-1,-1-5 1,1 10-25,0 0-1,0-1 1,0 1-1,0 0 1,0-1-1,0 1 1,0 0-1,0 0 1,0-1-1,0 1 1,0 0-1,0-1 1,0 1-1,0 0 1,0 0-1,-1-1 1,1 1-1,0 0 1,0-1-1,0 1 1,0 0-1,-1 0 1,1 0 0,0-1-1,0 1 1,0 0-1,-1 0 1,1 0-1,0-1 1,0 1-1,-1 0 1,1 0-1,0 0 1,-1 0-1,1 0 1,0 0-1,0 0 1,-1 0-1,1 0 1,0 0-1,-1 0 1,1 0-1,-1 0 1,-8 13-107,-3 20-42,11-24 140,1-1 0,0 0 1,0 1-1,0-1 0,1 0 1,0 0-1,1 1 0,0-1 1,0 0-1,1 0 0,0-1 0,5 12 1,-6-16 9,0 1 0,1-1 1,-1 0-1,1 0 0,-1 0 0,1 0 0,0-1 1,0 1-1,0-1 0,0 0 0,0 1 1,1-1-1,-1-1 0,1 1 0,-1 0 0,1-1 1,0 0-1,-1 0 0,1 0 0,0 0 1,0-1-1,0 1 0,0-1 0,0 0 0,-1 0 1,1-1-1,0 1 0,6-2 0,9-3 20,1-2-1,0 0 0,-1 0 0,-1-2 1,1 0-1,-2-2 0,23-15 1,-18 10-2,-1-1 1,-1-1-1,0-1 1,-1-1 0,16-22-1,-21 14 199,-17 22-34,-14 14-356,15-7 157,0 0 0,0 1 0,-1-1 0,2 1 0,-1-1 1,0 1-1,0 0 0,0-1 0,1 1 0,-1 0 0,1 0 0,-1 0 0,1 1 1,0-1-1,0 0 0,0 0 0,0 1 0,0-1 0,1 0 0,-1 1 0,0 3 1,2-2 4,-1 0 0,1 0 1,1 0-1,-1 0 1,0 0-1,1 0 0,0-1 1,0 1-1,0-1 1,0 1-1,0-1 0,6 6 1,0 1 18,0-1 0,0 1 1,1-2-1,1 1 0,17 12 1,-25-19-16,0 0 0,0 0 1,0 0-1,0 1 0,0-1 1,-1 1-1,1-1 0,-1 1 0,0 0 1,0-1-1,0 1 0,1 5 1,12 20 21,-14-27-18,1 0 0,0 0-1,0-1 1,0 1-1,0 0 1,0-1 0,0 1-1,0-1 1,0 1-1,0-1 1,0 1 0,0-1-1,1 0 1,-1 1-1,0-1 1,0 0-1,0 0 1,0 0 0,1 0-1,-1 0 1,0 0-1,0 0 1,0-1 0,0 1-1,2-1 1,30-9 73,-27 8-77,0-1 0,0 1 0,0 0 0,0 1 0,0-1 0,0 1 0,0 1 0,1-1 0,-1 1 0,0 0 0,1 0 0,-1 1 0,0 0 0,9 2 0,-14-3-1,0 1 1,0 0-1,0 0 1,0-1-1,0 1 0,0 0 1,-1 0-1,1 0 0,0 0 1,0 0-1,-1 0 0,1 0 1,0 0-1,-1 0 0,1 0 1,-1 0-1,0 1 1,1 1-1,-1-3 4,0 1 1,0-1-1,0 1 0,0-1 1,1 1-1,-1 0 0,0-1 1,0 1-1,0-1 0,0 0 0,1 1 1,-1-1-1,0 1 0,1-1 1,-1 1-1,0-1 0,1 0 1,-1 1-1,0-1 0,1 1 1,-1-1-1,1 0 0,-1 0 1,1 1-1,-1-1 0,1 0 1,-1 0-1,1 1 0,-1-1 1,1 0-1,-1 0 0,1 0 1,-1 0-1,1 0 0,-1 0 1,1 0-1,-1 0 0,1 0 1,-1 0-1,1 0 0,-1 0 1,1 0-1,-1-1 0,1 1 1,-1 0-1,1 0 0,-1 0 0,1-1 1,-1 1-1,1 0 0,-1-1 1,0 1-1,1 0 0,-1-1 1,0 1-1,1 0 0,-1-1 1,0 1-1,1-2 0,33-22 47,-1-2 0,-1-1 0,-2-2 0,-1-1 0,33-43 0,-58 72-203,-4 12 64,-9 34 43,-19 58 68,22-71 46,9-30 57,8-18-22,1-1-106,0 1 0,1 0-1,1 1 1,1 0 0,0 1-1,1 0 1,29-18 0,-44 31-2,0 1 0,-1 0 1,1 0-1,0 0 0,-1-1 1,1 1-1,0 0 0,-1 0 1,1 0-1,0 0 0,-1 0 0,1 0 1,0 0-1,-1 1 0,1-1 1,0 0-1,-1 0 0,1 0 1,-1 1-1,1-1 0,0 0 1,-1 1-1,1-1 0,-1 0 0,1 1 1,-1-1-1,1 1 0,-1-1 1,1 1-1,-1-1 0,1 1 1,-1-1-1,0 1 0,1 0 0,17 29-59,-10-17 59,-1-5-18,0-1 0,1 0 0,0-1 0,0 0 0,0 0 0,0 0-1,1-1 1,0-1 0,1 0 0,-1 0 0,0 0 0,1-1 0,0-1 0,0 0 0,0 0 0,0-1 0,11 1 0,-13-2-3,-1 0 0,1 0 0,0-1 0,0 0 0,0 0 0,-1 0 0,1-1 0,-1-1 0,1 1 1,-1-1-1,0 0 0,0-1 0,0 1 0,0-2 0,-1 1 0,0-1 0,0 0 0,0 0 0,0 0 0,-1-1 0,0 0 0,8-11 0,-12 15 49,0-1 0,0 1 0,0-1-1,0 0 1,0 1 0,-1-1 0,1 0-1,-1 0 1,0 0 0,1 1 0,-1-1 0,-1 0-1,1 0 1,-1-3 0,1 5-6,0 0 0,0 0-1,0 0 1,-1 0 0,1 0 0,0 1 0,-1-1 0,1 0-1,0 0 1,-1 0 0,1 1 0,-1-1 0,1 0 0,-1 0-1,0 1 1,1-1 0,-1 1 0,0-1 0,1 0 0,-1 1-1,0 0 1,0-1 0,1 1 0,-1-1 0,0 1-1,0 0 1,0-1 0,0 1 0,1 0 0,-1 0 0,0 0-1,0 0 1,0 0 0,0 0 0,0 0 0,0 0 0,0 0-1,1 0 1,-1 0 0,0 0 0,0 1 0,0-1 0,-1 1-1,1 0-21,0-1 0,0 1-1,0 0 1,0 0 0,0 0-1,0 0 1,0 0 0,0 0-1,1 0 1,-1 0 0,0 0 0,1 0-1,-1 0 1,0 0 0,1 0-1,0 1 1,-1-1 0,1 0-1,0 0 1,-1 1 0,1-1-1,0 0 1,0 1 0,0-1-1,0 0 1,0 0 0,1 3-1,8 40 21,-5-31-22,-4-13 12,0 1-1,0-1 1,0 1 0,0 0 0,0-1-1,0 1 1,0 0 0,0-1-1,0 1 1,0-1 0,0 1-1,1 0 1,-1-1 0,0 1 0,0-1-1,1 1 1,-1-1 0,0 1-1,1-1 1,-1 1 0,1-1-1,-1 1 1,1-1 0,-1 1 0,1-1-1,-1 0 1,1 1 0,-1-1-1,1 0 1,-1 1 0,1-1-1,-1 0 1,1 0 0,0 0 0,-1 0-1,1 1 1,-1-1 0,1 0-1,0 0 1,-1 0 0,1 0 0,0 0-1,-1 0 1,1-1 0,-1 1-1,1 0 1,0 0 0,-1 0-1,1-1 1,-1 1 0,1 0 0,0 0-1,-1-1 1,1 1 0,-1-1-1,1 1 1,-1 0 0,0-1-1,1 1 1,-1-1 0,1 0 0,2-2 29,0 1 1,-1-1 0,0 0-1,1 0 1,-1 0 0,0-1 0,-1 1-1,1 0 1,1-6 0,-2 4-26,-1 0 0,1 0 0,-1 0 0,-1 0 0,1 0 0,-1 0 0,0 0 0,0 0 0,0 0 0,-1 0 0,-4-9 0,5 12-13,0-1 0,0 1 0,0-1-1,0 1 1,-1 0 0,1 0 0,-1 0 0,0-1 0,0 1-1,0 1 1,0-1 0,0 0 0,0 0 0,0 1-1,0-1 1,0 1 0,-1 0 0,1 0 0,-1 0-1,1 0 1,-1 0 0,1 0 0,-5 0 0,8 1-2,1 0 0,-1 0 0,1 1 0,-1-1 1,1 0-1,-1 1 0,0-1 0,1 1 0,-1 0 0,0-1 0,1 1 1,-1 0-1,0 0 0,0 0 0,0-1 0,0 1 0,0 1 1,0-1-1,0 0 0,0 0 0,0 0 0,0 0 0,-1 1 0,1-1 1,0 0-1,-1 1 0,1-1 0,-1 0 0,0 1 0,1-1 1,-1 1-1,0-1 0,0 0 0,0 1 0,0-1 0,0 1 0,0-1 1,0 1-1,-1-1 0,1 1 0,0-1 0,-1 0 0,1 1 1,-1-1-1,0 0 0,1 1 0,-1-1 0,0 0 0,0 0 0,1 0 1,-1 1-1,0-1 0,0 0 0,-1 0 0,1-1 0,0 1 1,0 0-1,0 0 0,-1 0 0,1-1 0,0 1 0,-1-1 0,1 1 1,0-1-1,-1 1 0,1-1 0,-2 0 0,19-1-2,0 0-1,31-9 1,20-1 0,-37 7-7,-22 2 13,1 1-1,-1 0 1,0 0-1,1 1 0,-1 0 1,1 0-1,-1 1 1,1 0-1,14 4 0,-21-4 4,-1 1 0,1-1 0,-1 0 0,1 1 0,-1-1 0,0 1-1,1-1 1,-1 1 0,0-1 0,0 1 0,0 0 0,0 0 0,0 0 0,-1 0-1,1-1 1,-1 1 0,1 0 0,-1 0 0,0 0 0,1 0 0,-1 0 0,0 0-1,0 0 1,0 0 0,-1 0 0,1 0 0,0 0 0,-2 3 0,2-2 0,-1 0 0,1-1 0,0 1 1,0 0-1,0-1 0,0 1 0,0 0 0,1-1 1,-1 1-1,1 0 0,0-1 0,1 4 1,-2-6 4,0 0 0,1 1 0,-1-1 0,1 0 0,-1 0 0,0 0 0,1 1 0,-1-1 0,1 0 0,-1 0 0,1 0 1,-1 0-1,1 0 0,-1 0 0,1 1 0,-1-1 0,1 0 0,-1-1 0,1 1 0,-1 0 0,1 0 0,-1 0 0,0 0 0,1 0 1,-1 0-1,1 0 0,-1-1 0,1 1 0,-1 0 0,0 0 0,1-1 0,-1 1 0,1 0 0,-1-1 0,0 1 0,1 0 1,-1-1-1,0 1 0,0-1 0,1 1 0,-1 0 0,0-1 0,19-23 63,-15 18-45,12-13 35,-1-1 0,16-28-1,-27 40-21,1 0 0,-2-1-1,1 1 1,-1-1 0,0 0-1,-1 0 1,0 0 0,0 0-1,0-14 1,-2 22-23,0-7 2,2 10-255,10 13 84,-9-12 163,0-1 0,1 0 1,-1 0-1,1 0 0,0 0 0,-1 0 1,1-1-1,0 1 0,0-1 0,0 0 0,0 0 1,7 0-1,-3-1 7,1-1 0,0 0 0,-1-1 1,1 0-1,9-4 0,19-4-11,74-26 48,-101 32-35,0 0 0,0-1 0,0-1 0,-1 0-1,0 0 1,0 0 0,0-1 0,8-9-1,-16 16-5,-1-1 0,1 1-1,-1-1 1,1 1-1,-1-1 1,1 1-1,-1-1 1,1 1-1,-1-1 1,1 1-1,-1-1 1,0 0-1,1 1 1,-1-1-1,0 1 1,1-1 0,-1 0-1,0 1 1,0-1-1,0 0 1,0 0-1,0 1 1,0-1-1,0 0 1,0 1-1,0-2 1,-16 2 28,-29 19-153,38-14 109,0 0-1,1 0 1,-1 1-1,1 0 1,0 0-1,1 1 1,-1-1-1,1 1 1,1 0-1,-1 1 1,1-1-1,0 1 0,1 0 1,0 0-1,0 0 1,1 0-1,0 1 1,0-1-1,1 0 1,0 1-1,1-1 1,-1 1-1,2 0 0,-1-1 1,1 1-1,1-1 1,-1 0-1,6 15 1,-7-21 5,1-1 0,-1 1 1,1 0-1,0 0 0,0-1 0,0 1 1,0 0-1,0-1 0,0 1 1,0-1-1,0 1 0,1-1 0,-1 0 1,0 1-1,1-1 0,-1 0 1,1 0-1,0 0 0,-1 0 1,1 0-1,0-1 0,0 1 0,-1 0 1,1-1-1,0 1 0,0-1 1,0 0-1,0 1 0,0-1 0,-1 0 1,1 0-1,0 0 0,0-1 1,0 1-1,0 0 0,0-1 0,0 1 1,-1-1-1,1 0 0,0 1 1,0-1-1,1-1 0,10-6 13,0 0-1,-1 0 1,0-1 0,17-18-1,-3 4-27,13-5 43,-9 6 21,-1 0 0,-1-2 0,34-38 0,-113 101-67,47-33 8,-1-1 0,1 1 1,0 1-1,1-1 0,-1 1 1,1-1-1,1 1 0,-1 0 1,-2 13-1,5-18 11,-1 1 0,1-1 1,-1 1-1,1-1 0,0 1 0,0-1 0,0 1 0,1-1 0,-1 1 1,1-1-1,-1 1 0,1-1 0,0 1 0,0-1 0,0 0 0,0 0 1,0 1-1,0-1 0,1 0 0,-1 0 0,1 0 0,-1 0 0,1-1 1,0 1-1,0 0 0,0-1 0,0 1 0,0-1 0,0 1 0,0-1 1,5 2-1,-1-2-7,0 0 1,-1-1-1,1 1 1,0-1 0,0 0-1,0 0 1,0-1-1,-1 0 1,1 0-1,0 0 1,0-1-1,7-3 1,-4 2-771,1 1 1,0-1-1,-1 2 1,13-2-1,-8 4-3211,-1 2-4690</inkml:trace>
</inkml:ink>
</file>

<file path=ppt/ink/ink12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32:58.60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112 879 11210,'28'-31'2031,"-2"-2"0,-1-1-1,-1-1 1,23-47-1,-43 73-1742,-1 0-1,1 0 0,-2 0 1,1-1-1,-1 1 1,0-1-1,-1 1 0,0-1 1,-1 0-1,0 1 0,-1-1 1,0 0-1,-2-12 1,1 18-223,1-1 0,-1 0-1,0 1 1,0 0 0,0-1 0,-1 1 0,0 0 0,1 0 0,-1 0 0,-1 1 0,1-1 0,-1 1 0,1-1 0,-1 1 0,0 0 0,0 1 0,0-1 0,0 1 0,-1 0 0,1 0 0,-1 0 0,0 0 0,1 1 0,-1 0 0,0 0 0,0 0 0,-9 0 0,6 1-69,0 0 1,0 0 0,0 1-1,0 0 1,0 0-1,0 1 1,0 1-1,0-1 1,1 1 0,-1 0-1,1 1 1,-1-1-1,1 2 1,1-1-1,-1 1 1,-9 8 0,13-10-2,0 0 1,0 0 0,0 0 0,1 0-1,-1 0 1,1 1 0,0-1 0,0 1-1,0 0 1,1-1 0,-1 1 0,1 0-1,0 0 1,0 0 0,0 0 0,1 0-1,-1 0 1,1 0 0,0 0 0,0 0-1,0 0 1,1 0 0,0 0 0,-1 0 0,1 0-1,1 0 1,-1 0 0,0 0 0,1-1-1,0 1 1,0 0 0,0-1 0,0 0-1,5 6 1,-4-5-1,0-1-1,0 0 1,0 0 0,0 0-1,0 0 1,0 0 0,1 0-1,0-1 1,-1 0-1,1 0 1,0 0 0,0 0-1,0 0 1,0-1 0,0 0-1,1 0 1,7 1-1,-6-2 8,1 0-1,-1 0 0,0-1 0,0 0 0,0-1 0,1 1 0,-1-1 0,0 0 1,-1 0-1,1-1 0,7-4 0,-1 0 6,-1-1-1,0 0 1,0-1 0,-1 0-1,0-1 1,0 0 0,-1 0 0,-1-1-1,1 0 1,10-21 0,-10 12 10,-2 0 1,0 0 0,-1-1 0,-1 0-1,-1 0 1,-1 0 0,-1 0-1,-1-41 1,-5-7 85,-19-95-1,21 150-90,-1 12-47,-1 10-20,-2 10-18,-8 54 50,-21 149 12,33-201 10,1 0-1,1 1 1,1-1-1,1 1 1,1-1 0,1 0-1,0 0 1,12 30-1,-14-43-2,1-1 0,0 0 0,1 0 0,0 0 0,0 0 0,0 0 0,0-1 0,1 0 0,0 0 0,0 0 0,0-1-1,1 1 1,-1-1 0,1 0 0,12 5 0,-8-5-11,0-1-1,0 0 1,1 0-1,-1-2 1,0 1-1,1-1 1,-1 0-1,1-1 1,17-2-1,3-3-32,-1-1 0,0-2 0,-1-1 0,0-1-1,0-1 1,37-21 0,-44 21 33,0-2 1,0-1-1,26-22 0,-43 33 24,-1 0-1,0-1 1,0 0-1,0 0 1,-1 0-1,1 0 0,-1 0 1,0-1-1,0 0 1,0 1-1,-1-1 1,1 0-1,-1 0 1,-1-1-1,1 1 1,-1 0-1,0 0 1,0-1-1,0 1 1,-1-1-1,0 1 1,0-9-1,-1 12 3,1 0 1,-1 0-1,1 0 0,-1 0 0,0 0 1,0 0-1,0 0 0,0 0 0,0 1 0,-1-1 1,1 0-1,0 1 0,-1-1 0,1 1 1,-1-1-1,0 1 0,1 0 0,-1 0 1,0-1-1,-3 0 0,0 0-2,0 1 1,1-1-1,-1 1 0,0 1 0,0-1 0,0 1 1,1 0-1,-11 0 0,2 2-5,0 0 0,0 1 1,1 0-1,-1 1 0,-22 10 0,29-11-10,0 0 1,0 0-1,0 1 0,1 0 0,0 0 1,0 0-1,0 1 0,0 0 0,1 0 1,0 0-1,0 0 0,0 1 0,-3 7 1,5-11 0,1 1 1,1 0 0,-1 0 0,0 0 0,1 0 0,-1 0 0,1 0-1,0 0 1,0 0 0,0 0 0,0 0 0,1 0 0,-1 0-1,1 0 1,0 0 0,0 0 0,0 0 0,0 0 0,0-1-1,1 1 1,-1 0 0,1-1 0,-1 1 0,1-1 0,0 0 0,0 1-1,0-1 1,1 0 0,-1 0 0,5 3 0,-3-3 0,0 0 0,0 0 0,0 0 0,0 0 0,0-1 0,1 1 0,-1-1 0,0 0 0,1-1 0,-1 1 0,1-1 1,-1 0-1,1 0 0,-1 0 0,1 0 0,-1-1 0,0 0 0,1 0 0,-1 0 0,0 0 0,1-1 0,-1 0 0,0 0 0,0 0 0,-1 0 0,5-4 1,0 2 12,-1-1 1,1 0-1,-1-1 1,-1 0-1,1 0 1,-1 0-1,0-1 1,-1 0-1,0 0 1,0 0-1,0-1 1,5-11-1,-8 12 18,0-1-1,0 1 1,-1-1-1,0 0 0,0 0 1,-1-12-1,5 27-78,0 0 0,0 0-1,0-1 1,1 0-1,0 0 1,0-1-1,1 1 1,6 4-1,-3-4 56,0 0 0,0-1 0,0 0 0,1-1 0,0 0 0,0 0 0,0-1 0,0 0 0,0-1 0,1-1 0,-1 0 0,1 0 0,-1-1 0,1 0 0,14-3 0,0-1-195,0 0 0,0-2 0,0-1 0,-1-1 0,37-17 0,-49 19 29,-1 0 1,1-1-1,-1 0 0,-1-1 0,0 0 1,0-1-1,18-18 0,-25 22 150,0 0 1,0-1-1,-1 0 0,0 0 1,0 1-1,0-2 0,0 1 1,-1 0-1,0-1 0,-1 1 1,0-1-1,0 1 0,0-1 1,0 1-1,-1-1 0,0 0 0,-1 1 1,-1-10-1,-5-19 390,-15-46 0,-6-28 1404,51 209-1925,15 71 1382,-32-82-5192,-6-74 1424,-1 1 0,0-1-1,-6 23 1,3-20-9009</inkml:trace>
</inkml:ink>
</file>

<file path=ppt/ink/ink12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32:58.98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0 221 12467,'83'-14'7041,"31"-10"-5791,-61 12-1430,1-3 1,76-33-1,-100 35 296,-15 7 90,-1 0 1,0 0-1,-1-2 1,1 1-1,-1-2 0,-1 0 1,0 0-1,13-14 1,-27 19 1897,-11 3-1457,-12 5-486,-40 24 144,59-25-289,1 0 0,-1 0 0,1 1 0,0 0 0,1-1 0,-1 1 0,0 1 0,1-1 0,-5 8-1,8-11-16,1-1 0,0 1-1,-1 0 1,1 0-1,0-1 1,0 1-1,0 0 1,0-1 0,-1 1-1,1 0 1,0 0-1,0 0 1,1-1-1,-1 1 1,0 0-1,0 0 1,0-1 0,0 1-1,1 0 1,-1-1-1,0 1 1,1 0-1,-1-1 1,0 1-1,1 0 1,-1-1 0,1 1-1,-1-1 1,1 1-1,-1-1 1,1 1-1,-1-1 1,1 1 0,0-1-1,-1 1 1,1-1-1,0 0 1,-1 1-1,1-1 1,0 0-1,0 0 1,-1 1 0,1-1-1,0 0 1,0 0-1,-1 0 1,1 0-1,0 0 1,0 0-1,-1 0 1,2-1 0,47 3 117,-43-2-102,-2 0-14,-1 1-1,0 0 0,0-1 1,0 1-1,0 0 0,0 1 1,0-1-1,-1 0 0,1 1 1,0-1-1,-1 1 0,1 0 0,-1 0 1,1 0-1,-1 0 0,4 5 1,-3-4 4,-1 0 1,1 0-1,0 0 1,0-1-1,1 0 1,-1 1-1,0-1 1,1 0 0,0 0-1,-1-1 1,8 3-1,-2-3-9,0-1 0,0 0 0,0-1 0,-1 1 0,1-2 0,0 1 0,-1-1 0,1-1 0,-1 1 0,1-1 0,-1-1 0,9-5 0,11-6-481,-1-1 1,25-20-1,-14 2-2024,-16 9-4899,-6 9-4049</inkml:trace>
</inkml:ink>
</file>

<file path=ppt/ink/ink12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33:01.88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70 93 976,'-8'-13'8581,"-3"-2"2982,10 39-9549,1-23-1985,-1 0-1,1 0 1,0 0-1,0 0 1,0 0-1,0 0 1,0-1-1,1 1 1,-1 0-1,0 0 1,0 0-1,1 0 1,-1 0-1,0 0 1,1 0-1,-1 0 1,1-1-1,-1 1 1,1 0-1,0 0 1,-1-1-1,1 1 1,0 0-1,-1-1 1,1 1-1,0-1 1,0 1-1,-1-1 1,1 1-1,0-1 1,0 1-1,0-1 1,0 0-1,0 0 1,0 1-1,0-1 1,0 0-1,1 0 1,-1 0 42,0-1 0,0 0 0,1 1 0,-1-1 0,0 0 0,0 0 0,0 0 0,0 1 0,0-1 0,-1 0 1,1 0-1,0-1 0,0 1 0,-1 0 0,1 0 0,0 0 0,-1 0 0,1-1 0,-1 1 0,0 0 0,1 0 0,-1-1 0,0 1 1,0 0-1,0-1 0,0 1 0,0 0 0,0-3 0,0 0 1,-1-1-1,0 1 1,0-1 0,0 1 0,-1-1 0,0 1-1,1 0 1,-1 0 0,-1 0 0,1 0-1,-1 0 1,1 0 0,-1 1 0,0-1-1,-1 1 1,-5-6 0,8 8-67,0 0 1,0 1-1,0-1 1,0 0-1,-1 1 1,1-1-1,0 1 0,0-1 1,0 1-1,0-1 1,-1 1-1,1 0 1,0 0-1,0-1 1,-1 1-1,1 0 0,0 0 1,0 0-1,-1 0 1,1 1-1,0-1 1,0 0-1,-3 1 1,3 1-15,-1-1 0,1 0 0,-1 1 0,1 0 0,0-1 0,-1 1 0,1 0 0,0 0 0,0 0 0,0 0 0,0 0 0,1 0 0,-1 0 0,0 0 0,1 0 0,0 0 0,-1 0 0,1 0 0,0 4 0,0 0-80,1 0-1,-1 0 1,1 0 0,1 0-1,-1 0 1,1 0 0,0 0-1,0-1 1,1 1 0,-1-1-1,1 1 1,4 4 0,13 21-7968,-12-18-3594</inkml:trace>
</inkml:ink>
</file>

<file path=ppt/ink/ink12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33:02.45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240 236 9698,'0'-2'579,"2"-42"6200,-2 42-6439,0 0 0,0 0 0,-1 0 0,1 0 0,0 0 0,-1 0 0,0 0 0,1 0 0,-1 0 0,0 0 0,0 1 1,0-1-1,0 0 0,0 0 0,-1 1 0,1-1 0,0 1 0,-3-3 0,3 4-283,0 1 1,1-1-1,-1 0 0,0 0 1,0 0-1,1 1 0,-1-1 1,0 0-1,1 1 0,-1-1 1,0 1-1,1-1 0,-1 1 1,0-1-1,1 1 0,-1-1 1,1 1-1,-1-1 0,1 1 1,-1 0-1,1-1 1,0 1-1,-1 0 0,1 0 1,-15 23-192,13-21 234,-78 142 58,-32 53 72,133-304 1031,2 42-1242,4 0 0,2 2 0,2 2 0,62-89 1,-91 146-23,0 1 0,0-1-1,0 1 1,0-1 0,0 1 0,1 0 0,-1 0 0,1 0 0,-1 0 0,4-2 0,-5 4-1,0-1 0,0 1 0,0 0 1,0-1-1,1 1 0,-1 0 0,0 0 1,0 0-1,0 0 0,0 0 0,0 0 1,1 0-1,-1 0 0,0 0 0,0 1 1,0-1-1,0 0 0,0 1 0,2 0 1,2 3-8,-1 0-1,1 0 1,-1 0 0,0 1 0,0-1 0,0 1 0,-1 0 0,0 0 0,3 7 0,17 31 21,-3 2 1,22 67 0,-31-76-28,1-1 1,3 0-1,0-1 1,2-1-1,33 48 1,-44-74-65,0-1 0,0 0 0,0 0 0,0 0 0,1-1 0,0 0 0,0 0 0,11 5 0,-13-8-407,-1-1 0,1 1 0,-1-1 0,1 1 0,0-1 1,0-1-1,4 1 0,-5-1-611,-1 0 0,1 0-1,-1 0 1,0-1 0,0 0 0,1 1-1,-1-1 1,0 0 0,0-1 0,6-2-1,6-5-8543</inkml:trace>
</inkml:ink>
</file>

<file path=ppt/ink/ink12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33:02.79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 97 14259,'-1'0'2449,"-2"0"-793,1 0-600,4 0-136,-1 0-87,7-4-129,3 0-184,6-3-96,10-4-112,5 0-88,10-2-56,4 0-88,-2 2-48,1 3-264,-3 1-776,-2 1-1713,-11 4-4640,2 2-4946</inkml:trace>
</inkml:ink>
</file>

<file path=ppt/ink/ink12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33:03.29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1 200 16508,'17'-19'4835,"-17"19"-4725,1 0 1,-1-1 0,1 1-1,-1 0 1,1 0 0,-1 0-1,1 0 1,0 0-1,-1 0 1,1-1 0,-1 1-1,1 0 1,-1 1 0,1-1-1,-1 0 1,1 0 0,-1 0-1,1 0 1,-1 0 0,1 0-1,-1 1 1,1-1 0,-1 0-1,1 0 1,-1 1 0,1-1-1,1 3-4,0-1 0,0 1 0,-1-1-1,1 1 1,-1 0 0,0 0 0,0-1-1,0 1 1,0 0 0,0 0 0,0 0-1,-1 0 1,1 6 0,0 12 126,-1 0 0,-3 26 0,1-35-202,0-1 1,1 1-1,1 0 0,0 0 0,1 0 0,0-1 1,0 1-1,1 0 0,1-1 0,0 1 1,7 15-1,-9-25-17,0 0 0,0 0 0,0-1 0,0 1 0,0-1 0,0 1 0,0-1 0,1 1 0,-1-1-1,1 0 1,-1 1 0,1-1 0,-1 0 0,1 0 0,0 0 0,-1 0 0,1-1 0,0 1 0,0 0 0,0-1 0,0 1 0,0-1 0,-1 0 0,1 1 0,4-1 0,-3-1 14,1 0-1,-1 0 1,0 0 0,1 0 0,-1-1-1,0 0 1,0 1 0,0-1-1,0 0 1,0 0 0,0-1-1,-1 1 1,3-3 0,4-5 38,-1 1 1,0-1 0,-1-1 0,0 1-1,-1-1 1,10-24 0,-8 10 20,-2-2 0,-1 1 0,-1 0 0,-1-1 0,-2-47 0,0 78-114,0-1-1,0 1 1,1-1 0,-1 0 0,1 0-1,0 1 1,0-1 0,0 0 0,0 0-1,1-1 1,-1 1 0,1 0 0,0-1-1,0 0 1,0 0 0,0 1 0,0-2 0,0 1-1,0 0 1,4 1 0,3 2 39,1 0 0,-1 0 0,1-1 0,0-1 0,0 0 0,12 2 0,6-4-12,1-2 0,0 0 1,0-2-1,0-2 1,-1 0-1,0-2 0,0-1 1,-1-2-1,0 0 1,37-20-1,-51 22 1,1-1 0,-1 0-1,-1-1 1,21-19 0,-31 27 0,0 0 0,0-1 1,-1 0-1,1 1 0,0-1 0,-1 0 0,0 0 1,0-1-1,0 1 0,0 0 0,-1-1 0,1 1 0,-1-1 1,0 0-1,0 1 0,0-1 0,0 0 0,-1 0 1,1 1-1,-1-1 0,0 0 0,0 0 0,-1 0 1,1 1-1,-2-7 0,0 8-4,1 0-1,-1 0 1,1 1 0,-1-1-1,1 0 1,-1 1-1,0-1 1,0 1 0,0 0-1,0 0 1,0 0 0,0 0-1,0 0 1,0 0 0,-1 0-1,1 1 1,0-1 0,0 1-1,-1-1 1,1 1-1,0 0 1,-1 0 0,1 0-1,0 0 1,-1 1 0,1-1-1,0 1 1,-4 0 0,-5 1-23,1 1 0,0 0 0,0 0 1,0 1-1,-10 6 0,7-3 5,1 1-1,1 0 1,-1 1-1,1 1 0,1 0 1,0 0-1,0 1 1,1 0-1,-8 13 1,13-18 14,0 0 0,1 0 1,0 0-1,0 0 1,0 0-1,1 1 1,0-1-1,0 1 0,1 0 1,0-1-1,0 1 1,0 0-1,1 0 1,0 0-1,0-1 1,1 1-1,0 0 0,0 0 1,1 0-1,-1-1 1,5 9-1,-5-12 7,0 0-1,0 0 0,1-1 1,0 1-1,-1 0 0,1-1 1,0 1-1,0-1 1,0 0-1,1 0 0,-1 1 1,0-2-1,1 1 1,0 0-1,-1 0 0,1-1 1,0 1-1,0-1 0,0 0 1,0 0-1,5 1 1,-3-2 1,0 0 0,0 0 1,0 0-1,0 0 0,0-1 0,0 0 1,-1 0-1,1-1 0,0 1 1,0-1-1,-1 0 0,7-4 1,0 0 11,0-1 1,0 0 0,-1-1 0,0 0-1,-1-1 1,0 0 0,0 0 0,-1-1-1,14-21 1,-17 21 4,0-1-1,-1 0 1,0 0-1,-1 0 0,-1 0 1,3-17-1,-4 24-4,-1 0-1,1 0 0,-1 0 0,0 0 0,0 0 1,-1 0-1,1 0 0,-1 0 0,0 0 0,0 0 1,0 0-1,0 0 0,-1 0 0,1 0 0,-1 1 0,0-1 1,0 1-1,-1-1 0,1 1 0,-1 0 0,-4-5 1,6 8-18,1 0-1,-1 0 1,1 0 0,-1 0 0,1 0 0,-1 1 0,1-1 0,-1 0 0,1 0 0,-1 0 0,1 0 0,-1 0 0,1 1 0,-1-1 0,1 0 0,0 0 0,-1 1-1,1-1 1,-1 0 0,1 1 0,0-1 0,-1 1 0,1-1 0,0 0 0,-1 1 0,1-1 0,0 1 0,0-1 0,-1 1 0,1-1 0,0 1 0,0-1-1,0 1 1,0-1 0,0 1 0,0-1 0,0 1 0,0-1 0,0 1 0,0-1 0,0 1 0,0 0 0,-6 34-115,5-29 120,-4 35-20,3 66-1,2-67 24,-1-1 0,-7 42 0,-8 1-102,6-35-57,1 1 0,3-1-1,1 1 1,3 0 0,6 77 0,-2-115-2155</inkml:trace>
</inkml:ink>
</file>

<file path=ppt/ink/ink12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33:03.62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96 56 19124,'-28'-21'5190,"-18"-3"-2860,24 13-1259,40 14-722,-14-2-561,0-1 1,0 0-1,0 1 0,1 0 1,-1 0-1,0 0 0,6 3 1,-9-3-234,1 1 1,0-1-1,0 0 1,-1 0-1,1 1 1,-1-1-1,1 1 1,-1-1 0,0 1-1,0 0 1,1-1-1,-1 1 1,1 2-1,5 17-9581</inkml:trace>
</inkml:ink>
</file>

<file path=ppt/ink/ink12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33:03.96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74 299 17580,'-17'-35'1678,"-23"-64"0,36 86-1140,1-1 1,-1 1 0,2-1 0,0 0 0,1 0 0,0 1 0,1-1 0,3-19 0,-4 32-517,1 0 1,0 0 0,0 0-1,0 1 1,0-1 0,0 0-1,0 0 1,0 0 0,1 1 0,-1-1-1,0 0 1,0 0 0,1 0-1,-1 1 1,0-1 0,1 0-1,-1 0 1,1 1 0,-1-1 0,1 0-1,-1 1 1,1-1 0,-1 1-1,1-1 1,0 1 0,-1-1 0,1 1-1,0-1 1,-1 1 0,1-1-1,0 1 1,1-1 0,-1 2-13,1 0 0,-1 0 1,0 0-1,1 0 0,-1 0 1,0 0-1,0 0 0,1 0 1,-1 0-1,0 1 0,0-1 1,0 1-1,-1-1 0,2 2 1,26 58 25,-22-43-27,-1 1 0,0 0 1,-2 0-1,0 0 1,-2 0-1,0 23 0,-13 118 407,6-109-2706,0 85 1,6-135 2120,2 12-4033</inkml:trace>
</inkml:ink>
</file>

<file path=ppt/ink/ink12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33:04.98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1 395 15939,'50'-14'7726,"163"-63"-6674,-76 30-771,-67 25-64,-2-3 0,107-56 0,-166 75-4,-10 2-106,-20 4-109,-30 9-110,37-4 105,0 0-1,1 1 1,-1 1 0,1 0-1,1 1 1,-1 0 0,1 1 0,-13 13-1,22-20 6,0 1-1,0 0 1,0-1-1,1 1 1,-1 1-1,1-1 1,0 0-1,0 1 1,0-1-1,1 1 1,-1-1-1,1 1 1,0 0-1,0 0 1,0-1-1,0 1 1,1 0-1,0 0 0,-1 0 1,1 0-1,1 0 1,-1 0-1,1 0 1,-1 0-1,1-1 1,0 1-1,0 0 1,1 0-1,-1-1 1,1 1-1,0-1 1,0 1-1,0-1 1,0 0-1,1 0 1,2 3-1,1-1 12,-1 0 0,1 0-1,0-1 1,0 0 0,1 0-1,-1-1 1,1 0 0,-1 0 0,1 0-1,0-1 1,0 0 0,1-1-1,-1 1 1,0-1 0,0-1-1,1 1 1,-1-1 0,0 0 0,8-2-1,9 0 28,-1-2 1,1 0-1,-1-1 0,36-13 0,-2-7 14,-38 16-30,-1 0-1,2 2 1,28-8 0,-46 15-23,-1 0 1,0 0-1,0 0 0,0-1 0,1 1 1,-1 0-1,0 1 0,0-1 0,1 0 1,-1 0-1,0 0 0,0 1 0,0-1 0,0 1 1,1-1-1,-1 1 0,0-1 0,0 1 1,0 0-1,0-1 0,0 1 0,0 0 0,0 0 1,-1 0-1,1-1 0,0 1 0,0 0 1,0 0-1,-1 1 0,1-1 0,-1 0 0,1 0 1,0 2-1,8 49 5,-1-9 0,22-86 296,-11 13-248,40-61 1,-52 82-55,-1 1-1,1 1 1,1-1 0,-1 1 0,1 1 0,0-1-1,1 1 1,9-5 0,-17 11 0,0-1-1,0 1 1,0 0 0,0 0-1,0 0 1,0 0 0,1 0-1,-1 0 1,0 0 0,0 0-1,0 0 1,0 0-1,0 0 1,0 1 0,0-1-1,0 1 1,0-1 0,0 1-1,0-1 1,0 1 0,0-1-1,0 1 1,0 0 0,0-1-1,-1 1 1,1 0 0,0 0-1,-1 0 1,1 0 0,0 0-1,-1-1 1,1 1 0,-1 0-1,1 0 1,-1 0 0,1 2-1,17 47-32,-13-35-1,-3-11 41,-1 0-1,1 0 1,0-1-1,0 1 1,0 0 0,0-1-1,1 1 1,0-1-1,-1 0 1,1 0 0,0 0-1,1 0 1,-1-1-1,0 1 1,1-1 0,0 0-1,-1 0 1,1 0-1,0 0 1,0-1 0,0 1-1,0-1 1,0 0-1,0 0 1,0-1 0,1 1-1,-1-1 1,0 0-1,0 0 1,8-1 0,-3-1 9,-1 0 1,1 0-1,0-1 1,-1 0-1,0-1 1,0 0-1,0 0 1,0 0-1,0-1 1,-1-1-1,0 1 1,0-1-1,10-11 1,-13 12 17,0 0 0,-1 0 0,0 0 0,0 0 0,0 0-1,-1-1 1,0 0 0,0 1 0,0-1 0,0 0 0,-1 0 0,0 0 0,0-7 0,-1 21-98,0 1 0,1-1 1,0 0-1,0 0 0,1 0 1,3 9-1,-4-15 70,-1 0-1,1-1 1,-1 1-1,1 0 1,0-1-1,0 1 1,0-1 0,0 0-1,0 1 1,0-1-1,0 0 1,0 1 0,1-1-1,-1 0 1,0 0-1,1 0 1,-1 0-1,1 0 1,-1 0 0,1-1-1,0 1 1,-1 0-1,1-1 1,0 0 0,-1 1-1,1-1 1,0 0-1,-1 0 1,1 1-1,0-1 1,0-1 0,-1 1-1,1 0 1,0 0-1,0-1 1,-1 1-1,1-1 1,2 0 0,11-5 13,-1-1 0,1 0 0,-1-1 1,-1 0-1,1-1 0,-2-1 1,1 0-1,-1-1 0,-1 0 0,15-17 1,-26 27-21,0 1 1,1 0 0,-1-1-1,0 1 1,1 0 0,-1 0-1,0 0 1,0-1 0,1 1-1,-1 0 1,1 0 0,-1 0-1,0 0 1,1 0 0,-1-1-1,0 1 1,1 0 0,-1 0-1,1 0 1,-1 0 0,0 0-1,1 0 1,-1 0 0,1 1-1,-1-1 1,0 0 0,1 0-1,-1 0 1,0 0 0,1 0-1,-1 0 1,0 1-1,1-1 1,-1 0 0,0 0-1,1 1 1,-1-1 0,0 0-1,0 0 1,1 1 0,-1-1-1,0 0 1,0 1 0,1-1-1,-1 0 1,0 1 0,0-1-1,0 0 1,0 1 0,0-1-1,0 1 1,0-1 0,1 0-1,-1 1 1,0-1 0,0 1-1,11 39-14,-10-34 19,0 0 0,1 0 0,0 0 1,0-1-1,0 1 0,3 5 0,-1-7 4,0-1-1,0 0 1,0 0 0,0 0-1,0-1 1,0 1-1,1-1 1,-1 0 0,1 0-1,0 0 1,-1-1-1,1 0 1,0 0-1,0 0 1,0 0 0,0-1-1,0 0 1,0 0-1,0 0 1,0 0 0,0-1-1,0 0 1,0 0-1,-1-1 1,1 1-1,5-3 1,13-6 27,-1 0 0,0-2 0,40-28 0,-42 27-26,-4 2 47,-1 0 1,0-1-1,20-21 0,-30 28-33,0 0 1,-1-1-1,1 1 0,-2-1 0,1 0 0,0 0 0,-1 0 0,0-1 0,-1 1 0,0-1 0,0 0 0,3-13 0,-5 20-14,0-1 1,0 1-1,0-1 1,0 1-1,0-1 0,0 1 1,0-1-1,0 1 1,0-1-1,0 1 0,0-1 1,0 1-1,0-1 0,0 1 1,-1-1-1,1 1 1,0 0-1,0-1 0,0 1 1,-1-1-1,1 1 0,0-1 1,-1 1-1,1 0 1,0-1-1,-1 1 0,1 0 1,0-1-1,-1 1 0,1 0 1,-1 0-1,1-1 1,0 1-1,-1 0 0,1 0 1,-1 0-1,1-1 0,-1 1 1,-24 6-30,-20 21-106,43-26 121,0 0 1,0 0-1,0 1 0,0-1 0,1 1 1,-1 0-1,0 0 0,1-1 0,-1 1 0,1 0 1,0 0-1,-1 0 0,1 0 0,0 1 1,0-1-1,1 0 0,-1 0 0,0 1 1,1-1-1,-1 0 0,1 1 0,0-1 0,0 1 1,0-1-1,0 0 0,0 1 0,0-1 1,1 1-1,-1-1 0,1 0 0,0 3 1,4 6-28,1 0 1,0-1-1,0 0 1,1 0-1,12 13 1,-13-16 12,1 1 0,-2 0 1,1 0-1,-1 0 0,0 1 1,6 15-1,-7-8 33,-4-12-13,1 0 1,0 0-1,0 0 1,0 0-1,1 0 1,0 0-1,-1-1 1,4 5-1,-4-7 4,0 0 0,0 0 0,1 0 0,-1 0 1,1 0-1,-1 0 0,1 0 0,-1 0 0,1 0 0,0-1 0,-1 1 0,1-1 0,0 1 0,-1-1 0,1 0 0,0 0 0,0 0 0,-1 0 0,1 0 0,0 0 0,-1 0 0,1 0 0,3-2 0,23-4 19,0-2 1,0-1-1,-1-2 0,0 0 0,-1-2 1,-1 0-1,0-2 0,38-29 1,-59 40-5,1 0-1,0 1 1,-1-1 0,0-1 0,0 1 0,0 0-1,0-1 1,-1 0 0,0 0 0,0 0 0,0 0-1,-1-1 1,1 1 0,-1-1 0,-1 1 0,1-1-1,-1 0 1,0 0 0,1-9 0,-3 14-10,1-1 0,0 1 0,-1 0 0,1-1 0,0 1 0,-1 0 0,0 0 0,1-1 0,-1 1 1,0 0-1,0 0 0,1 0 0,-1 0 0,0 0 0,0 0 0,0 0 0,0 0 0,0 0 0,-1 1 0,1-1 0,0 0 0,0 1 1,0-1-1,-1 1 0,1-1 0,0 1 0,-1-1 0,1 1 0,0 0 0,-1 0 0,1 0 0,-1 0 0,1 0 0,0 0 0,-1 0 1,1 0-1,0 0 0,-1 1 0,1-1 0,0 1 0,-1-1 0,1 1 0,0-1 0,-2 2 0,0-1-13,0 0-1,0 0 1,0 1 0,0-1-1,0 0 1,1 1-1,-1 0 1,0 0 0,1 0-1,0 0 1,-1 0-1,1 0 1,0 1 0,0-1-1,0 1 1,0-1-1,1 1 1,-1 0 0,-1 4-1,2 0 5,0-1 1,1 1-1,0 0 0,0 0 0,1 0 1,0-1-1,0 1 0,0 0 1,1-1-1,0 1 0,0-1 0,1 0 1,-1 1-1,2-1 0,-1 0 0,0-1 1,1 1-1,0-1 0,1 1 1,-1-1-1,8 6 0,4 4-32,-9-8 18,1-1-1,-1 1 1,1-1 0,16 9 0,-20-14 3,-1 1 0,1-1 1,-1 0-1,1 0 0,0 0 0,0 0 1,-1-1-1,1 0 0,0 0 1,0 0-1,0 0 0,0 0 0,-1-1 1,1 0-1,0 1 0,5-3 0,29-11-1094,44-23-1,-7-4-4097,-63 31 628,-6 1-2041</inkml:trace>
</inkml:ink>
</file>

<file path=ppt/ink/ink12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33:30.98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1 138 8,'5'-5'10605,"0"-6"-5623,-5 11-5182,4 1 2559,23-40-313,-17 12-1797,-21 44-786,5-7 511,5-8 22,0 0 1,0 0 0,-1 0-1,1 0 1,1 0 0,-1 1 0,0-1-1,0 0 1,1 1 0,-1 3-1,2-10 365,0 0 0,0 0 0,0 0-1,0-1 1,1 1 0,0 1-1,3-8 1,-2 6-336,0 0-1,-1 0 1,0 0 0,0 0-1,0-1 1,1-5-1,-3 10-50,1 0-1,-1-1 1,0 1-1,0 0 0,1 0 1,-1 0-1,0 0 0,0 0 1,0 0-1,0 0 0,0 0 1,0 0-1,-1-1 0,1 1 1,0 0-1,-1 0 0,1 0 1,0 0-1,-1 0 0,1 0 1,-1 0-1,0 0 0,1 0 1,-1 1-1,0-1 0,1 0 1,-1 0-1,-1-1 1,1 3-330,0-1 0,0 1 1,0 0-1,0-1 0,0 1 1,0 0-1,0 0 1,0 0-1,0 0 0,0 0 1,1 0-1,-1 0 1,0 0-1,1 0 0,-1 0 1,1 0-1,-1 0 1,1 0-1,0 0 0,-1 0 1,1 1-1,0-1 1,0 0-1,0 0 0,0 0 1,0 2-1,-2 19-10217</inkml:trace>
</inkml:ink>
</file>

<file path=ppt/ink/ink12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33:34.00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0 119 1072,'3'-25'16355,"6"42"-15403,-9-17-866,1 1 0,-1 0 0,1 0 1,-1 0-1,1 0 0,-1-1 0,1 1 1,0 0-1,-1 0 0,1-1 1,0 1-1,0 0 0,-1-1 0,1 1 1,0-1-1,0 1 0,0-1 0,0 0 1,0 1-1,-1-1 0,1 0 1,0 0-1,0 1 0,0-1 0,0 0 1,0 0-1,0 0 0,2 0 0,-1-1 36,0 0-1,0 0 1,0 0-1,0 0 1,0 0-1,0 0 1,-1-1-1,1 1 1,0-1-1,-1 1 0,1-1 1,1-2-1,3-4 216,-1 0 0,0 0-1,0-1 1,6-14-1,-10 22-300,-1 0 0,0 0 0,1 0 0,-1-1 0,0 1-1,0 0 1,0 0 0,0 0 0,0 0 0,0-1 0,0 1-1,0 0 1,0 0 0,0 0 0,-1 0 0,1 0 0,0-1-1,-1 1 1,1 0 0,-1 0 0,1 0 0,-1 0 0,0 0-1,1 0 1,-3-1 0,-24-15 418,22 14-445,10 34-5320,3-16-2014,3 0-4600</inkml:trace>
</inkml:ink>
</file>

<file path=ppt/ink/ink12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33:38.65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1 174 8,'2'-1'60,"0"1"0,0-1 0,0 0 1,0 0-1,0 1 0,1-1 0,-1 1 0,0 0 0,0 0 0,0 0 1,0 0-1,24 2 20433,-29-6-20449,3 3-34,-1 1 0,1-1 1,0 1-1,-1-1 1,1 1-1,-1-1 0,1 1 1,0-1-1,-1 0 1,1 1-1,0-1 1,0 0-1,0 1 0,-1-1 1,1 1-1,0-1 1,0 0-1,0 1 0,0-1 1,0 0-1,0 1 1,0-2-1,2-8-45,39 12 741,265-34-394,-175 15-224,5-7 343,-141 20-253,-1-1 1,1 1-1,-1 0 1,0 0-1,0 1 1,-11-5-1,-46-7-171,-23-8 22,102 26-76,0 1-1,-1-2 0,18 1 1,5 1 29,25 9 36,-60-12-19,-1 0 0,1-1 1,0 1-1,0 0 0,0 1 1,-1-1-1,1 1 0,0-1 0,-1 1 1,0 0-1,1-1 0,-1 1 0,0 1 1,0-1-1,0 0 0,0 0 1,0 1-1,2 3 0,-4-4-4,0 0 0,0 0 0,0 0 0,0 1 0,0-1 0,-1 0 0,1 0 0,-1 0 0,1 0 0,-1 0 0,0 0 0,0 0 0,0 0 0,0 0 0,0-1-1,0 1 1,0 0 0,-1 0 0,-1 1 0,-31 32-215,30-31 150,-64 60-4044,23-18-8322,28-28 5296</inkml:trace>
</inkml:ink>
</file>

<file path=ppt/ink/ink12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33:40.46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8 152 912,'-8'-34'9630,"12"4"-4384,-2 26-5077,0 1 0,0-1 0,0 1-1,0-1 1,0 1 0,1 0 0,-1 0 0,1 0 0,0 0 0,0 1 0,0-1-1,0 1 1,0 0 0,1 0 0,-1 0 0,1 0 0,-1 0 0,1 1 0,0-1 0,-1 1-1,1 0 1,6 0 0,-3-1-155,0 1-1,0 0 0,0 1 1,0-1-1,1 1 1,-1 1-1,0 0 0,0 0 1,0 0-1,0 1 1,0-1-1,0 2 0,-1-1 1,1 1-1,-1 0 1,1 1-1,-1-1 1,6 5-1,-8-4-11,0 0 0,0 0 0,0 0 0,-1 1 0,1-1 0,-1 1 0,0 0 0,-1-1 0,1 1 0,-1 1 1,0-1-1,0 0 0,0 1 0,-1-1 0,0 0 0,0 1 0,0 0 0,-1-1 0,0 1 0,0-1 0,0 1 0,-1 0 0,-1 7 0,-1 1 44,-1 0-1,0 0 0,-1 0 1,-1-1-1,0 0 1,-1 0-1,-9 13 1,-9 10 222,-31 32 0,-2 3 127,58-71-378,0 0 0,0 0 0,0 0 0,0 0 0,-1 0 0,1 0-1,0 0 1,0 1 0,0-1 0,0 0 0,0 0 0,0 0 0,0 0 0,0 0-1,0 0 1,0 1 0,0-1 0,-1 0 0,1 0 0,0 0 0,0 0 0,0 1 0,0-1-1,0 0 1,0 0 0,0 0 0,0 0 0,0 0 0,0 1 0,1-1 0,-1 0-1,0 0 1,0 0 0,0 0 0,0 0 0,0 1 0,0-1 0,0 0 0,0 0 0,0 0-1,0 0 1,0 0 0,1 0 0,-1 1 0,0-1 0,0 0 0,0 0 0,0 0-1,0 0 1,1 0 0,-1 0 0,0 0 0,0 0 0,0 0 0,0 0 0,0 0 0,1 0-1,14 0 595,21-8-66,-34 7-515,140-39 467,-54 13-1006,2 4-1,116-14 1,-180 37-709,10-1-4393,-35 1 5597,0-1 0,0 1-1,1-1 1,-1 1 0,0-1-1,0 1 1,0-1-1,0 0 1,0 0 0,0 1-1,0-1 1,0 0-1,0 0 1,0 0 0,0 0-1,0 0 1,-1 0 0,1 0-1,0 0 1,-1-1-1,1 1 1,-1 0 0,1-2-1,0-1 477,3-5 342,-1 0 0,-1 0 0,1 0 0,-2-1 0,1 1 0,-1-1 0,-1 1 0,1-1 0,-2 1 0,-1-15 0,-20 83-761,21-53-40,0 0 0,0 1 0,0-1 0,1 1 0,0-1 0,0 1 0,1-1 0,0 1 0,0-1 1,0 1-1,1-1 0,0 0 0,4 9 0,-5-13 7,0 1 0,1-1 1,0 0-1,-1 1 0,1-1 1,0 0-1,0 0 0,0 0 0,1 0 1,-1 0-1,0 0 0,1-1 1,-1 1-1,1-1 0,-1 0 0,1 0 1,0 0-1,0 0 0,-1 0 1,1 0-1,0-1 0,0 0 0,0 1 1,0-1-1,0 0 0,-1 0 1,1 0-1,0-1 0,0 1 0,0-1 1,5-1-1,3-2 43,0 0-1,-1 0 1,1-1-1,-1 0 1,0-1-1,0 0 1,0-1-1,-1 0 1,0-1-1,14-15 1,-18 18-8,0 0 1,-1 0-1,0-1 0,0 0 0,0 0 1,-1 0-1,0 0 0,0 0 1,0-1-1,-1 1 0,0-1 1,0 0-1,-1 1 0,0-1 1,0 0-1,-1 0 0,1 0 1,-1 0-1,-2-9 0,-13 101-1105,-66 382 1036,72-416 43,-2-1-1,-2-1 1,-2 0 0,-38 84-1,52-132-1,1 1-1,-1-1 0,1 1 0,-1-1 1,0 1-1,0-1 0,1 0 0,-1 1 1,0-1-1,0 0 0,0 0 0,-1 1 1,1-1-1,0 0 0,0 0 0,0 0 1,-1-1-1,1 1 0,-1 0 1,1 0-1,0-1 0,-1 1 0,1-1 1,-1 1-1,0-1 0,1 0 0,-1 1 1,1-1-1,-1 0 0,1 0 0,-1 0 1,0 0-1,1 0 0,-1-1 0,1 1 1,-1 0-1,1-1 0,-1 1 0,1-1 1,-1 0-1,1 1 0,-1-1 0,1 0 1,0 0-1,-1 0 0,-1-2 0,-1-1 9,0 0-1,1 0 0,-1 0 0,1-1 1,0 1-1,0-1 0,1 0 0,0 0 0,-1 0 1,1 0-1,1 0 0,-3-11 0,3 2-24,1 0 0,0-1 0,1 1-1,1 0 1,0-1 0,1 1 0,0 0-1,2 1 1,-1-1 0,1 1 0,9-17-1,7-8-8,0 1 0,41-51 0,-20 35-12,3 1 0,83-73 1,119-70-21,-198 154 35,-46 39 18,0-1 0,-1 1 0,1-1 0,-1 0 0,1 0 0,-1 0 0,0 0 0,0-1 0,-1 1 0,1 0 0,-1-1 0,1 1-1,-1-1 1,1-5 0,-2 8-16,0 1-1,-1-1 0,1 0 0,0 0 1,-1 0-1,1 1 0,-1-1 0,1 0 1,-1 1-1,1-1 0,-1 0 0,1 1 1,-1-1-1,0 1 0,1-1 0,-1 1 1,0-1-1,0 1 0,1-1 0,-1 1 1,0 0-1,0-1 0,1 1 0,-1 0 1,0 0-1,0-1 0,0 1 0,0 0 1,0 0-1,1 0 0,-1 0 0,0 0 1,0 0-1,0 1 0,0-1 0,1 0 1,-3 1-1,-32 6-231,27-4 202,-1 1-1,1 0 1,0 0-1,0 1 0,0 0 1,1 0-1,0 1 1,0-1-1,0 2 1,1-1-1,0 1 0,0 0 1,1 0-1,-5 9 1,8-13 30,0 0 1,0 0-1,1 1 1,-1-1 0,1 1-1,0 0 1,0-1-1,0 1 1,1 0-1,-1-1 1,1 1 0,0 0-1,0 0 1,1-1-1,-1 1 1,1 0-1,-1-1 1,1 1 0,0 0-1,0-1 1,1 1-1,-1-1 1,1 1-1,0-1 1,0 0 0,0 0-1,0 0 1,0 0-1,1 0 1,0 0-1,-1-1 1,1 1 0,0-1-1,0 0 1,0 0-1,4 2 1,2 1 14,0 0 1,0-1 0,1 0-1,0 0 1,-1-1 0,1 0 0,1-1-1,-1 0 1,0-1 0,0 0-1,1-1 1,-1 0 0,0 0-1,18-3 1,11-5 32,0-1-1,55-20 1,-69 20-22,-18 7-16,22-8 38,42-19 1,-65 26-17,0 0 0,0-1 0,0 1 0,0-1 0,-1 0 0,0-1 0,1 1 0,-2-1 1,1 0-1,0 0 0,-1-1 0,0 1 0,3-7 0,-6 10-19,0 1 0,0-1-1,0 1 1,-1-1 0,1 0 0,-1 1 0,1-1-1,-1 0 1,1 1 0,-1-1 0,0 0 0,0 0 0,0 1-1,0-1 1,0 0 0,-1 0 0,1 1 0,0-1-1,-1 0 1,1 1 0,-1-1 0,0 0 0,1 1-1,-2-3 1,0 2-17,0 1-1,0-1 0,0 1 0,0 0 0,0 0 1,0-1-1,0 1 0,-1 1 0,1-1 1,0 0-1,-1 0 0,1 1 0,0-1 1,-1 1-1,-2 0 0,-7-1-47,0 2 0,0-1 0,0 2 0,0-1 0,-20 7 0,16-4 6,1 2 0,0 0 0,1 1 1,-15 8-1,26-13 39,0-1 1,0 1-1,0 0 1,0 0-1,1 0 1,-1 0-1,1 0 1,-1 1-1,1-1 0,0 1 1,0 0-1,0-1 1,0 1-1,1 0 1,-1 0-1,1 0 1,-1 0-1,1 1 1,0-1-1,0 0 1,1 0-1,-1 1 1,1-1-1,0 0 1,-1 1-1,2 5 0,-1-8 16,0 1 0,1-1 0,-1 0 0,1 1 0,-1-1 0,1 0 0,-1 0 0,1 1 0,0-1 0,-1 0 0,1 0-1,0 0 1,0 0 0,0 0 0,0 0 0,0 0 0,0 0 0,0 0 0,0-1 0,1 1 0,-1 0 0,0-1 0,0 1-1,1 0 1,1 0 0,1-1 13,0 0-1,-1 1 0,1-1 1,0 0-1,-1-1 0,1 1 0,0-1 1,-1 1-1,7-3 0,2-2 35,1 0 0,-2 0 0,1-1 0,18-13 0,35-42 28,-67 109-619,1-45 538,0 13-15,0 1 0,0 0 0,2 0 0,0-1 0,4 20-1,-5-32 22,1-1-1,0 0 1,0 0-1,0 1 1,0-1-1,1 0 1,-1 0-1,1 0 0,0 0 1,0-1-1,0 1 1,0 0-1,0-1 1,1 1-1,-1-1 1,1 0-1,0 0 0,0 0 1,-1 0-1,1 0 1,0-1-1,0 1 1,1-1-1,-1 0 1,0 0-1,0 0 0,1 0 1,-1-1-1,0 1 1,1-1-1,-1 0 1,7 0-1,2-2 32,0 1-1,0-2 1,0 0 0,0 0-1,0-1 1,-1 0-1,1-1 1,-1-1-1,19-12 1,11-10 44,41-36-1,-56 42-70,-3 5 54,-1-1-1,-1-1 0,-1-1 0,-1-1 1,0-1-1,-2 0 0,0-1 1,-2-1-1,25-51 0,-35 55 100,-11 12-92,-28 16-233,23-4 130,0 1-1,0-1 1,1 2-1,0 0 1,0 0-1,0 1 0,-16 15 1,23-19 23,1-1 1,-1 1-1,1 0 1,0 0-1,0 0 1,0 0-1,0 0 1,1 0-1,-1 0 1,1 1-1,0-1 1,0 1-1,0-1 1,0 1-1,0-1 1,1 1-1,0 0 1,0-1-1,0 1 1,0 0-1,0-1 1,1 1-1,0-1 1,0 1-1,0-1 1,0 1-1,0-1 1,1 0-1,2 6 1,4 3 17,0-1-1,1 1 1,1-2 0,0 1 0,0-1-1,1-1 1,0 0 0,0-1 0,1 0-1,0 0 1,1-1 0,17 7 0,2 2 8,-28-13-16,-1-1-1,1 1 0,0-1 1,-1 1-1,0 0 0,1 0 1,-1 1-1,0-1 1,-1 1-1,5 6 0,-6-8 1,0 0 0,0 0 0,0 0 0,0 0-1,-1 0 1,1 0 0,-1 0 0,1 0 0,-1 0-1,0 0 1,0 1 0,0-1 0,0 0 0,0 0-1,0 0 1,-1 0 0,1 0 0,-1 0 0,0 0-1,1 0 1,-1 0 0,0 0 0,0 0 0,0 0 0,-2 2-1,3-4 2,0 0 0,0 1 0,0-1 0,-1 0 0,1 1 0,0-1 0,0 0 0,0 1 0,0-1 0,0 0 0,0 0 0,0 1 0,0-1 0,0 0 0,0 1 0,0-1 0,1 0 0,-1 1 0,0-1 0,0 0 0,0 0 0,0 1 0,0-1 0,0 0 0,1 1 0,-1-1 0,0 0 0,0 0 0,0 0 0,1 1 0,-1-1 0,0 0 0,0 0 0,1 0 0,-1 1 0,0-1 0,1 0 0,-1 0 0,0 0 0,0 0 0,1 0 0,-1 0 0,0 0 0,1 0 0,-1 0 0,0 0-1,1 0 1,-1 0 0,0 0 0,1 0 0,-1 0 0,0 0 0,0 0 0,1 0 0,-1 0 0,0 0 0,1 0 0,-1-1 0,23-1 101,-1-5-57,0-2 0,-1-1-1,0 0 1,0-2 0,-2 0-1,1-1 1,-2-1 0,0-1-1,0-1 1,-1 0 0,-2-1-1,1-1 1,-2 0 0,0-1-1,-1-1 1,-2 0 0,17-36 0,-27 54-33,0 0 0,-1 0 1,1-1-1,0 1 1,-1 0-1,0 0 1,1 0-1,-1 0 1,0-1-1,0 1 0,0 0 1,0 0-1,0 0 1,-1 0-1,1-1 1,-2-1-1,2 3-15,-1 0 0,1 0 0,-1 0-1,0 1 1,1-1 0,-1 0 0,0 1-1,1-1 1,-1 1 0,0-1 0,0 0 0,0 1-1,1 0 1,-1-1 0,0 1 0,0 0 0,0-1-1,0 1 1,0 0 0,0 0 0,0 0 0,0-1-1,0 1 1,0 0 0,-1 1 0,-1-1-16,0 1 1,0-1-1,0 1 0,0 0 1,0 0-1,0 0 1,0 1-1,0-1 1,1 1-1,-1 0 1,1-1-1,-1 1 1,1 0-1,-1 1 0,1-1 1,0 0-1,0 1 1,0-1-1,0 1 1,-2 5-1,1-2 5,1 0-1,0 0 0,0 0 1,1 0-1,-1 1 1,1-1-1,1 1 0,-1-1 1,1 1-1,0-1 1,1 1-1,2 10 0,2 5 13,1-1-1,13 31 1,-10-30 19,11 46 0,-18-61-21,-1 0 0,0 0 0,-1 0 0,0 0 0,0 0 0,0 0 0,-1 0 0,0 0 0,0 0 0,-1 0 0,-2 7 0,-14 18-1290,14-28 1500,0 0 0,0 0-1,-1 0 1,1-1 0,-1 0-1,1 0 1,-1 0 0,0 0 0,0-1-1,0 1 1,-1-1 0,-8 2 0,6-3-639,0 1-1,1-1 1,-1-1 0,0 1 0,-13-2 0,-8-4-5112,1-4-4134,10 0-811</inkml:trace>
</inkml:ink>
</file>

<file path=ppt/ink/ink12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33:47.13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0 103 8,'24'-23'0,"-21"19"0,0 0 0,1 1 0,-1-1 0,1 1 0,0 0 0,0 0 0,0 1 0,0-1 0,0 1 0,1 0 0,6-3 0,-9 4 0,-2 1 0,19 0 2631,-7 1-1790,-1-1 1,0-1-1,21-2 0,-29 2-665,-1 1 0,1-1 0,-1 0 0,1 0 0,0 0 0,-1 0 0,1 0 1,-1-1-1,0 1 0,0-1 0,1 1 0,-1-1 0,0 0 0,0 0 0,0 0 0,-1 0 0,1 0 0,0-1 0,-1 1 0,0 0 0,2-4 0,-11 22 1986,4-9-2162,0 1 0,0 0 0,1 0 0,0 0 1,0 0-1,1 1 0,-1 9 0,2-13 13,1 1 0,0-1-1,0 1 1,1-1 0,-1 1 0,1-1 0,0 0-1,1 1 1,-1-1 0,5 9 0,-6-13 13,1 0 0,0 0 1,0 0-1,0 0 0,0 0 0,0 0 1,0 0-1,0 0 0,0 0 0,0-1 1,0 1-1,0 0 0,0-1 0,1 1 0,-1-1 1,0 1-1,0-1 0,3 1 0,-2-1 35,1 0 0,0 0-1,-1 0 1,1 0-1,-1-1 1,1 1-1,0-1 1,-1 0 0,1 0-1,-1 0 1,0 0-1,5-3 1,-1 1 127,0-1 0,0 0 1,0 0-1,-1-1 0,1 1 1,-1-1-1,0 0 0,-1-1 1,1 1-1,5-11 0,-8 13-108,-1 0-1,0 0 1,1 0 0,-1 0-1,0 0 1,-1 0 0,1-1-1,0 1 1,-1 0 0,0 0-1,0-1 1,0 1-1,0 0 1,0-1 0,-1 1-1,1 0 1,-1 0 0,0 0-1,0-1 1,0 1 0,0 0-1,-1 0 1,1 0-1,-5-4 1,6 6-110,-1 0 0,1 0 0,-1 0 1,0 0-1,0 1 0,1-1 0,-1 0 0,0 1 0,0-1 0,0 1 0,0-1 1,0 1-1,0-1 0,0 1 0,0 0 0,0-1 0,0 1 0,0 0 1,0 0-1,0-1 0,0 1 0,0 0 0,0 0 0,0 0 0,0 1 0,0-1 1,0 0-1,0 0 0,-1 1 0,-2 0 101,1 1 0,0-1 0,0 1 1,0 0-1,0 0 0,0 0 0,1 0 0,-1 0 1,-3 5-1,2-3-371,0 0-1,1 0 1,0 1 0,0 0 0,0 0 0,0 0 0,-2 6-1,5-9-141,-1-1 1,1 0-1,-1 1 0,1-1 0,0 1 0,-1-1 0,1 1 0,0-1 0,0 1 0,0-1 0,0 1 0,1-1 0,-1 1 0,1 1 0,4 6-4490,0 0 1558</inkml:trace>
</inkml:ink>
</file>

<file path=ppt/ink/ink12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33:48.07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300 432 8,'-40'-24'354,"14"7"3934,17 11-1130,3 2-1494,3 3-918,0-1-1,1 0 0,-1 1 1,1-1-1,0 0 0,0 0 0,0 0 1,0 0-1,-3-5 0,4 5-640,0 0-1,1 0 0,0 0 1,-1 0-1,1 0 1,0 0-1,0-1 0,0 1 1,1 0-1,-1 0 0,0 0 1,1 0-1,-1 0 1,1 0-1,0 0 0,-1 0 1,3-2-1,32-69 543,12-27 130,-44 92-680,0 0 1,-1 0 0,0-1-1,0 1 1,-1 0 0,0-1-1,-1 1 1,1-1 0,-2 1-1,0-10 1,0 16-87,0-1 0,0 1 0,1 0 0,-1-1-1,-1 1 1,1 0 0,0 0 0,0 0 0,-1 0 0,1 0 0,-1 0 0,0 0 0,0 0 0,1 1 0,-1-1 0,0 1-1,0-1 1,-1 1 0,1 0 0,0 0 0,0 0 0,-1 0 0,1 0 0,0 0 0,-1 1 0,1-1 0,-1 1 0,1 0-1,-1-1 1,1 1 0,-1 0 0,1 1 0,-1-1 0,1 0 0,-1 1 0,-1 0 0,-12 2-24,0 0 0,0 1 1,-29 13-1,44-17 17,-11 5-26,1 0 0,-1 0 0,2 1 0,-1 1-1,1 0 1,-15 12 0,22-16 9,0-1 0,0 1 0,0 0 0,1 1 0,-1-1 0,1 0 0,0 1 0,0-1 0,0 1 0,1 0 0,-1-1 0,1 1 0,0 0 0,0 0 0,0 0 0,0 0 0,1 0 0,-1 0 0,1 0 0,0 0 0,1 0 0,-1 0 0,2 5 1,0 0 5,1 0 0,0-1 0,0 1 0,1-1 0,1 0 0,-1 0 0,1-1 0,0 1 1,1-1-1,0 0 0,10 9 0,7 3-2,0-1 0,32 19 1,-37-27 13,-1 1-1,-1 0 1,0 2 0,-1 0 0,0 0 0,26 31 0,-40-40 7,1-1-1,-1 1 1,0-1 0,1 1 0,-2 0 0,1-1-1,0 1 1,-1 0 0,0 0 0,1-1-1,-2 1 1,1 0 0,0 0 0,-1-1 0,1 1-1,-1 0 1,0-1 0,-1 1 0,1-1 0,0 1-1,-1-1 1,0 1 0,0-1 0,0 0-1,0 0 1,-1 0 0,1 0 0,-1 0 0,1-1-1,-1 1 1,0-1 0,0 0 0,0 0 0,-1 0-1,1 0 1,0 0 0,-1-1 0,1 1-1,-1-1 1,1 0 0,-1 0 0,-5 0 0,7-1 7,1 0 1,-1-1 0,1 1 0,-1-1 0,1 1-1,0-1 1,0 0 0,-1 0 0,1 0 0,0 0-1,0 1 1,0-1 0,0-1 0,-1 1 0,2 0-1,-1 0 1,0 0 0,0-1 0,0 1 0,1 0 0,-1-1-1,0 1 1,1 0 0,-1-1 0,1 1 0,0-1-1,-1 1 1,1-1 0,0 1 0,0-1 0,0-1-1,0-49 68,4 35-96,0 0 1,1 1 0,1 0 0,1-1-1,0 2 1,1-1 0,1 1-1,0 1 1,1-1 0,0 1-1,1 1 1,1 0 0,19-16-1,-9 9-1638,2 1 0,40-24-1,-5 10-4762,1 6-3660,-42 13 11225,-18 13-763,1 0 0,-1 1 0,1-1 0,-1 0 0,1 0 0,-1 0 0,1 0-1,-1 0 1,0 0 0,0 0 0,1 0 0,-1 0 0,0 0 0,0 0 0,0 0 0,0 0 0,0 0-1,0 0 1,-1 0 0,1 0 0,0 0 0,0 1 0,-1-1 0,1 0 0,0 0 0,-1 0-1,1 0 1,-1 0 0,0 0 0,1 1 0,-1-1 0,-1-1 0,1 2-288,0-1 0,0 1 0,0 0 0,0 0 0,0 0 0,0 0 0,0 0 0,0 0 0,0 0 0,0 0 0,0 0 0,0 1 0,0-1 0,1 0 0,-1 1 0,0-1 0,0 1 1,0-1-1,0 1 0,0-1 0,1 1 0,-1 0 0,0-1 0,0 1 0,1 0 0,-1-1 0,0 1 0,0 1 0,-24 25-196,24-25 276,-9 8-58,1 1 0,1 0 1,0 0-1,1 1 0,-8 16 1,14-25-110,-1 0 1,2-1 0,-1 1-1,0 0 1,0-1 0,1 1 0,0 0-1,-1 0 1,1-1 0,0 1 0,0 0-1,1 0 1,-1 0 0,0-1-1,1 1 1,0 0 0,0 0 0,0-1-1,0 1 1,0-1 0,0 1-1,1-1 1,-1 1 0,1-1 0,0 0-1,-1 0 1,1 0 0,0 0 0,0 0-1,0 0 1,1 0 0,3 2-1,6 3 99,1-1-1,0 0 1,0-1-1,0 0 1,1-1-1,-1-1 1,1 0-1,23 2 1,-17-2-27,1 1-1,36 11 1,-56-15-86,0 0 0,0 0 0,0 1 0,-1-1 0,1 0 0,0 1 0,0-1 0,0 0-1,-1 1 1,1-1 0,0 1 0,0-1 0,-1 1 0,1 0 0,0-1 0,-1 1 0,1 0 0,-1-1 0,1 1 0,-1 0 0,1 0 0,-1-1 0,0 1-1,1 0 1,-1 0 0,0 0 0,1 1 0,-2-1 6,1 1 1,0-1-1,-1 0 0,0 1 1,1-1-1,-1 0 0,0 0 0,1 0 1,-1 0-1,0 0 0,0 0 0,0 0 1,0 0-1,0 0 0,-2 2 0,-53 28 284,50-28-266,-10 5-270,0 0 0,-1-1 0,-1 0 1,1-1-1,-1-2 0,-29 6 1,39-11-2688</inkml:trace>
</inkml:ink>
</file>

<file path=ppt/ink/ink12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33:48.42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0 139 4345,'2'-8'3369,"-2"-2"-1153,1-6-303,3 6-233,-1-3-368,0 2-224,7 0-343,1-1-289,5 3-184,3-1-112,1 4-56,4-2-136,-2 3-344,-1 2-921,-3-1-1527,0 3-2417,-2-1-2641</inkml:trace>
</inkml:ink>
</file>

<file path=ppt/ink/ink12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33:48.77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42 121 3337,'-26'7'8569,"12"8"-4597,14-14-3914,-1 0-1,1-1 1,0 1 0,0-1-1,0 1 1,0 0-1,0-1 1,0 1 0,0 0-1,0-1 1,0 1-1,0-1 1,0 1 0,0 0-1,1-1 1,-1 1 0,0-1-1,0 1 1,0-1-1,1 1 1,-1 0 0,0-1-1,1 1 1,-1-1-1,1 1 1,1 0 21,-1 0 0,1 0 0,-1 0 0,1 0 0,0 0 0,-1-1 0,1 1 0,0-1 0,-1 1-1,1-1 1,0 0 0,0 1 0,2-1 0,6 0 148,0 0-1,0-1 0,0 0 1,0-1-1,0 0 1,0 0-1,-1-1 0,1 0 1,-1-1-1,16-8 0,-22 10-173,0 1 0,0-1 0,0 0 0,0 0 0,0 0 0,-1-1 0,1 1 0,-1-1 0,1 1 0,-1-1 0,0 0 0,0 0 0,0 0 0,0 0 0,-1 0 0,1 0 0,-1 0 0,0-1 0,0 1 0,0-1 0,0 1 0,-1 0 0,1-1 0,-1 1 0,0-1 0,0 0 0,0 1 0,-1-1 0,1 1 0,-1-1 0,0 1 0,0 0 0,-2-6 0,3 7-69,-1 1 1,0-1-1,1 0 0,-1 0 1,0 1-1,0-1 0,-1 0 1,1 1-1,0-1 0,0 1 1,-1-1-1,1 1 0,-1 0 1,1 0-1,-1 0 0,1 0 1,-1 0-1,0 0 0,0 0 1,1 0-1,-1 1 0,0-1 1,0 0-1,0 1 1,-2-1-1,0 1-25,-1 1 0,1-1-1,0 1 1,0 0 0,-1 0 0,1 0 0,0 0 0,0 1 0,0-1 0,0 1-1,-4 3 1,-1 1-617,0 0-1,0 0 1,0 1-1,1 0 1,0 1-1,0 0 1,1 0 0,-10 15-1,16-21-66,-1 1-1,1 0 1,0 0 0,0 0-1,0 0 1,1 0-1,-1 1 1,1-1 0,0 0-1,0 0 1,0 0-1,0 0 1,0 0 0,1 1-1,-1-1 1,1 0 0,0 0-1,1 3 1,14 15-1431,0-12 2156</inkml:trace>
  <inkml:trace contextRef="#ctx0" brushRef="#br0" timeOffset="1">237 149 8,'22'-18'1626,"22"-21"5210,-43 37-6447,0 1 1,0 0 0,1-1 0,-1 1 0,0-1-1,0 0 1,-1 1 0,1-1 0,0 0-1,-1 1 1,1-1 0,-1 0 0,1 0 0,-1 0-1,0 0 1,1 1 0,-1-1 0,0 0 0,-1 0-1,1 0 1,0 0 0,0 1 0,-1-1-1,1 0 1,-2-3 0,-2 6-12,0 10 17,1 12 43,-5 36-297,-2 0-1,-23 80 1,-51 109 574,-20 77-712,90-249-4129,10-26-4423,5-24 277</inkml:trace>
</inkml:ink>
</file>

<file path=ppt/ink/ink12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33:49.12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138 58 4081,'1'-1'218,"-1"1"0,0 0 1,0-1-1,0 1 0,0 0 0,0-1 1,0 1-1,0 0 0,0-1 0,0 1 1,0-1-1,-1 1 0,1 0 0,0-1 1,0 1-1,0 0 0,0-1 0,0 1 1,-1 0-1,1 0 0,0-1 0,0 1 1,0 0-1,-1-1 0,1 1 0,0 0 0,-1 0 1,1 0-1,0-1 0,0 1 0,-1 0 1,1 0-1,0 0 0,-1-1 0,-13 7 2350,-8 13-1481,3 1 134,-28 39 1,43-55-1170,1 1 1,0 0 0,0 0-1,0 0 1,1 1 0,-1-1 0,1 0-1,0 1 1,1 0 0,-1-1-1,1 1 1,1 0 0,-1 0 0,1 0-1,0 6 1,0-11 0,0 1 0,1 0 0,-1-1 0,0 1 0,1 0 0,0-1 0,-1 1 0,1-1 0,0 1 0,0-1 1,0 0-1,0 1 0,0-1 0,0 0 0,0 1 0,0-1 0,0 0 0,1 0 0,-1 0 0,0 0 0,1 0 0,-1-1 0,1 1 0,-1 0 0,3 0 0,0 0 50,-1-1 0,1 1 0,-1-1 0,1 0 0,0 0 0,-1-1 0,1 1 0,0-1 0,-1 0 0,1 0 0,3-1 0,6-3 139,-1 0 0,0-1 0,-1-1-1,1 0 1,13-11 0,-14 9-11,-1-1 0,1-1-1,-2 0 1,0 0 0,0-1 0,10-17-1,-17 25-185,0 1-1,0-1 0,0 0 1,0 0-1,-1 1 0,1-1 1,-1 0-1,0 0 0,0 0 0,-1-1 1,1 1-1,-1 0 0,0 0 1,0 0-1,0 0 0,-1 0 1,0-1-1,1 1 0,-1 0 0,0 0 1,-1 0-1,1 1 0,-1-1 1,0 0-1,0 0 0,-4-5 0,5 8-61,-1-1 0,1 0 0,0 1-1,-1 0 1,0-1 0,1 1-1,-1 0 1,0 0 0,1 0-1,-1 0 1,0 0 0,0 0 0,0 0-1,0 1 1,0-1 0,0 1-1,0-1 1,0 1 0,0 0 0,0 0-1,0 0 1,-3 0 0,1 1-4,0 0 1,0 1-1,0-1 1,1 1 0,-1-1-1,0 1 1,1 0-1,0 0 1,-1 1 0,-5 4-1,-29 38-2832,14-5-5430,14-14-2911</inkml:trace>
</inkml:ink>
</file>

<file path=ppt/ink/ink12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33:51.97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66 685 8,'-18'-8'2289,"14"6"-1222,0 0 0,1 0 0,-1 0 1,0 1-1,0 0 0,0-1 0,0 2 0,0-1 0,0 0 0,-5 1 0,42 4 1283,14-1-817,-35-5-1309,-1 0-1,1-1 1,-1 0-1,0-1 0,0 0 1,0 0-1,-1-2 0,1 1 1,-1-1-1,15-12 0,-21 14-142,0 1 0,0-1 0,0 0-1,-1 0 1,1 0 0,-1 0 0,0-1 0,0 0 0,0 1-1,-1-1 1,0 0 0,0 0 0,0 0 0,-1-1-1,1 1 1,-1 0 0,0 0 0,-1-1 0,1 1-1,-1-1 1,0 1 0,-1-1 0,1 1 0,-3-10-1,2 10-57,0 1 0,0-1-1,-1 1 1,1 0-1,-1-1 1,0 1-1,0 0 1,-1 0-1,1 0 1,-1 0-1,0 1 1,-5-7-1,6 9-35,0 0 0,0 0 0,0 0-1,0 0 1,-1 1 0,1-1-1,0 1 1,0-1 0,0 1 0,0 0-1,-1 0 1,1 0 0,0 0 0,0 0-1,0 0 1,0 1 0,-1-1-1,1 1 1,0-1 0,0 1 0,0 0-1,0 0 1,0 0 0,0 0 0,0 0-1,1 0 1,-1 1 0,-2 1-1,-5 4-18,0 1-1,0 0 1,1 1-1,0-1 1,0 2-1,1-1 0,0 1 1,0 0-1,2 1 1,-1-1-1,1 1 0,1 0 1,0 0-1,-4 15 1,7-21 31,-1 0 0,1 0 0,0 1 0,1-1 0,-1 1 0,1-1 0,0 0 0,0 1 0,1-1 0,0 1 0,0-1 0,0 0 0,0 0 0,1 1 0,0-1 0,0 0 0,0-1 0,1 1 0,0 0 0,0-1 0,0 1 1,0-1-1,0 0 0,1 0 0,0 0 0,0 0 0,0-1 0,1 0 0,-1 0 0,1 0 0,-1 0 0,1-1 0,7 3 0,1 0 37,1-2 0,0 0 1,0-1-1,0 0 0,0-1 0,0 0 1,0-1-1,0-1 0,0 0 0,0-1 0,-1-1 1,1 0-1,19-7 0,-9 2 33,-2-1-1,1-2 1,-1 0-1,-1-1 1,0 0-1,36-31 1,-52 39-7,0-1 0,0 1-1,-1-1 1,1 0 0,-1-1 0,4-7 0,-7 12-49,0-1 0,0 1 0,-1-1 1,1 1-1,-1-1 0,1 1 0,-1-1 0,1 0 0,-1 1 1,0-1-1,0 0 0,0 1 0,0-1 0,0 1 1,0-1-1,0 0 0,-1 1 0,1-1 0,-1 0 0,1 1 1,-1-1-1,1 1 0,-1-1 0,0 1 0,0-1 0,0 1 1,0 0-1,0-1 0,-2-1 0,11-11 120,-7 13-117,1-1 0,-1 1 0,1-1-1,-1 0 1,0 1 0,0-1 0,0 0-1,0 0 1,0 0 0,0 0 0,0 0-1,-1 0 1,1 0 0,-1 0-1,1 0 1,-1 0 0,0 0 0,0 0-1,0-3 1,-1 4-17,1 0-1,0 0 0,0 0 1,-1 0-1,1 0 0,0 0 1,0 0-1,0 0 0,0 0 1,0 0-1,0 0 1,0 0-1,0 0 0,1 0 1,-1 0-1,0 0 0,1 0 1,-1 0-1,0 0 1,1 0-1,1-1 0,5 0-140,0 14 35,-1 11 118,-2-1 1,-1 1-1,-1 0 0,-1 0 1,-1 0-1,-1 0 1,0 0-1,-9 35 0,2-41 219,6-15 263,5-12-11,3-5-472,1 2 1,0-1 0,1 1-1,10-13 1,-15 22-24,0 0 0,1-1-1,-1 1 1,1 0 0,0 1 0,0-1-1,0 1 1,1 0 0,-1 0 0,1 0-1,0 0 1,-1 1 0,1 0 0,1 0-1,4-1 1,-8 3-3,-1 0 1,1 0-1,-1 0 0,1 0 1,0 0-1,-1 0 0,1 1 1,-1-1-1,1 1 0,-1-1 1,0 1-1,1-1 0,-1 1 1,1 0-1,-1 0 0,0 0 1,0 0-1,1 0 0,-1 0 1,0 0-1,0 0 0,0 0 1,0 0-1,0 1 0,1 1 1,18 44-63,-19-42 73,1 1-1,0-1 1,0 1 0,1-1-1,-1 0 1,8 9-1,-7-11 11,0-1-1,0 1 0,1-1 0,-1 0 1,1 0-1,0 0 0,0-1 1,0 1-1,-1-1 0,1 0 1,1 0-1,-1 0 0,0-1 1,0 1-1,0-1 0,0 0 1,0 0-1,0 0 0,7-2 0,8-2 18,1-1-1,34-13 0,-30 10 1,29-10 67,100-48 0,-138 58-43,-1 0 1,0-1 0,-1 0-1,0-1 1,0-1 0,-1 0-1,0-1 1,-1 0 0,-1 0-1,0-1 1,14-24 0,-22 34-33,-1 1 1,1-1-1,-1 0 1,0 0-1,0 0 1,0 0-1,0 0 1,0 0-1,-1 0 1,0 0-1,1-1 1,-1 1-1,0 0 1,0 0-1,-1 0 0,1 0 1,-2-4-1,1 5-16,0 0-1,0-1 0,0 1 0,-1 0 0,1 0 0,-1 0 0,1 1 0,-1-1 0,0 0 1,0 1-1,0-1 0,0 1 0,0-1 0,0 1 0,0 0 0,0 0 0,-4-1 0,-3-1-27,-1 1-1,1 0 1,-1 0-1,0 1 0,1 0 1,-1 1-1,0 0 1,0 1-1,-14 2 0,13 0-8,0 0 0,-1 0 0,1 2-1,1-1 1,-1 1 0,1 1 0,0 0-1,0 0 1,-17 15 0,24-19 27,0 1 0,0-1 1,0 1-1,0 0 0,0 0 0,1 0 1,0 0-1,-1 1 0,1-1 0,0 1 1,0-1-1,1 1 0,-1 0 1,1 0-1,0 0 0,0-1 0,0 1 1,0 0-1,1 0 0,0 0 0,0 1 1,0-1-1,0 0 0,0 0 0,1 0 1,0 0-1,0 0 0,0-1 0,0 1 1,1 0-1,2 6 0,-2-8 17,0 1 1,1-1-1,-1 0 0,1 1 1,-1-1-1,1 0 0,-1-1 0,1 1 1,0 0-1,0-1 0,0 1 1,0-1-1,0 0 0,0 0 0,1 0 1,-1-1-1,0 1 0,0-1 0,1 0 1,-1 0-1,0 0 0,1 0 1,-1 0-1,0-1 0,0 1 0,0-1 1,1 0-1,2-1 0,7-2 36,-1 0 0,0-1 0,0 0 0,0 0 0,19-13 0,-25 14-17,0-1-1,-1 1 1,1-1 0,-1 0-1,0 0 1,0 0 0,-1-1-1,0 1 1,0-1 0,0 0 0,0-1-1,-1 1 1,0-1 0,-1 1-1,1-1 1,-1 0 0,-1 0-1,1 0 1,-1 0 0,0-13-1,0 143-788,-4 194 420,-2-252 376,-2 1-1,-29 117 1,34-173-19,-1 1 1,-1-1-1,1 0 1,-2 0-1,1 0 1,-1-1-1,-1 0 1,0 0 0,0 0-1,-1 0 1,-9 8-1,22-78 904,5 25-957,3 0-1,1 1 0,30-54 1,72-92-226,-68 117 157,3 2 0,70-65 0,-53 57 89,-64 65 25,0 0 0,-1 0-1,1 0 1,-1-1-1,0 0 1,-1 0 0,1 0-1,2-9 1,-5 14-3,-1 0 0,0-1-1,1 1 1,-1 0 0,0-1 0,0 1 0,0-1 0,0 1 0,0-1-1,0 1 1,-1 0 0,1-1 0,0 1 0,-1 0 0,1-1 0,-1 1-1,1 0 1,-2-2 0,1 1-6,-1 0-1,0 0 1,0 1 0,1-1 0,-1 1-1,0-1 1,0 1 0,-1-1-1,1 1 1,0 0 0,0 0 0,-1 0-1,-4-1 1,0 0-24,0 0 0,0 0 0,-1 0 0,1 1 1,-1 0-1,1 1 0,-1-1 0,0 1 0,1 1 0,-1 0 0,1 0 1,-1 0-1,1 1 0,-1 0 0,1 0 0,0 1 0,0 0 0,0 0 0,0 1 1,1 0-1,0 0 0,-1 0 0,1 1 0,1 0 0,-1 0 0,1 0 1,0 1-1,0 0 0,0 0 0,-4 8 0,7-12 23,1 0 0,-1 0-1,1 1 1,0-1 0,0 0-1,0 0 1,0 1 0,0-1 0,0 1-1,0-1 1,1 1 0,-1-1 0,1 1-1,0-1 1,0 1 0,0-1-1,0 1 1,0-1 0,1 1 0,-1-1-1,1 1 1,-1-1 0,1 1 0,0-1-1,0 0 1,0 1 0,0-1-1,0 0 1,1 0 0,-1 0 0,1 0-1,3 4 1,-2-4 20,0-1 0,0 1 1,0-1-1,0 1 0,1-1 0,-1 0 0,0-1 1,1 1-1,-1 0 0,1-1 0,-1 0 0,1 0 0,-1 0 1,1 0-1,-1 0 0,1-1 0,-1 0 0,0 1 1,1-1-1,-1 0 0,0-1 0,0 1 0,6-4 0,-1 2 19,-1-1-1,1-1 0,-1 1 0,0-1 0,0-1 0,0 1 0,-1-1 0,1 0 1,-1-1-1,-1 1 0,0-1 0,0 0 0,0-1 0,-1 1 0,0-1 1,0 0-1,0 0 0,-2 0 0,1 0 0,2-11 0,-7 24-75,1 0 0,0 0 0,0 0-1,1 0 1,0 1 0,0-1 0,0 0 0,0 0 0,1 0-1,0 1 1,0-1 0,0 0 0,1 0 0,-1 0-1,1-1 1,1 1 0,-1 0 0,0-1 0,1 1 0,4 4-1,-3-4 53,1-1 0,0 1 0,-1-1 0,1 0 0,1 0-1,-1-1 1,0 0 0,1 0 0,0 0 0,0 0-1,0-1 1,11 3 0,-5-3 11,-1 0 0,1-1 0,-1-1 0,1 0 0,-1 0 0,19-3 0,-1-3 15,-1-1-1,0-1 0,-1-2 1,50-24-1,-63 27 17,0-1 0,-1 0 1,0-1-1,-1-1 0,0 0 0,13-13 0,-22 20-37,-1 1 0,1-1 0,-1 1-1,0-1 1,1 0 0,-1 0 0,-1 0 0,1 0-1,0 0 1,-1 0 0,1-1 0,-1 1 0,0 0-1,0-1 1,-1 1 0,1-1 0,-1 1 0,1-1-1,-1 0 1,0 1 0,-1-1 0,1 1 0,-1-1-1,1 1 1,-1-1 0,0 1 0,0-1 0,0 1-1,-1 0 1,1 0 0,-1 0 0,-4-6 0,4 7-32,-1-1 1,1 1 0,-1 0 0,0 0 0,0 0-1,0 1 1,0-1 0,0 1 0,-1-1 0,1 1-1,0 0 1,-1 1 0,1-1 0,0 0 0,-1 1-1,1 0 1,-1 0 0,1 0 0,-1 0 0,1 0-1,0 1 1,-1 0 0,1-1 0,-1 1-1,1 0 1,0 1 0,-5 2 0,-4 0-21,1 1 1,1 1-1,-1 0 1,1 0-1,0 1 1,-14 13-1,17-13 17,1 1 0,0 0 0,0 0 0,0 0-1,1 1 1,1 0 0,0 0 0,0 0-1,-4 14 1,7-21 22,0 1 0,1-1 0,-1 1 0,0-1 0,1 1 0,-1-1 0,1 1 0,0 0 1,0-1-1,0 1 0,0-1 0,0 1 0,1-1 0,-1 1 0,1-1 0,0 1 0,0-1 0,0 1 0,0-1 0,0 0 0,0 1 0,0-1 0,1 0 0,-1 0 0,1 0 0,0 0 0,-1 0 0,1 0 1,0-1-1,0 1 0,0-1 0,1 1 0,-1-1 0,0 0 0,0 0 0,1 0 0,-1 0 0,1 0 0,-1 0 0,4 0 0,0 0 26,-1-1-1,0 0 1,1 0-1,-1-1 1,0 1-1,1-1 1,-1 0-1,0-1 1,0 1 0,0-1-1,0 0 1,0 0-1,0-1 1,0 1-1,-1-1 1,1 0-1,-1-1 1,0 1-1,0-1 1,5-6 0,0 2 6,-1-2 0,-1 1 0,0-1 0,0 0 1,-1 0-1,0-1 0,0 0 0,3-12 0,-2 11-269,-8 31-310,1-1 563,-4 46-21,-3 0 0,-26 117 1,0-13-124,26-117 148,3-13 16,-2 0 0,-1-1 0,-2 0 0,-1-1 0,-19 44 0,28-78-12,1 0 0,-1 0 0,0 0 0,0 0 0,0-1 1,-1 1-1,1-1 0,0 1 0,-1-1 0,1 1 0,0-1 0,-1 0 0,0 1 0,1-1 0,-1 0 0,0 0 0,-3 1 0,4-2 1,0 0 1,0 0-1,-1 0 0,1 0 0,0 0 0,0 0 0,-1 0 0,1 0 0,0-1 0,0 1 0,0 0 0,0-1 1,-1 1-1,1-1 0,0 0 0,0 1 0,0-1 0,0 0 0,0 1 0,0-1 0,-1-1 0,-1-2 5,0-1 0,0 1 0,0 0 0,0-1 0,1 1 0,-1-1 0,1 0 0,0 0 0,1 0-1,-1 0 1,1 0 0,-1-6 0,2 0-33,0 0-1,1-1 1,0 1 0,0 0-1,1 0 1,1 0-1,0 0 1,1 0 0,0 1-1,0-1 1,1 1 0,0 0-1,1 1 1,0-1-1,1 1 1,12-14 0,14-11-41,0 1 0,63-47 1,-74 62 30,467-322-655,-471 329 658,-11 8 18,-1 0 0,0-1 0,0 0-1,0 0 1,-1 0 0,1-1 0,5-6 0,-11 10-9,0 0 0,0 1 0,0-1 1,0 0-1,0 1 0,0-1 0,0 1 0,0-1 1,-1 0-1,1 1 0,0-1 0,0 1 1,-1-1-1,1 1 0,0-1 0,-1 1 1,1-1-1,0 1 0,-1-1 0,1 1 1,-1-1-1,1 1 0,-1 0 0,1-1 0,-1 1 1,1 0-1,-1-1 0,1 1 0,-1 0 1,1 0-1,-1-1 0,0 1 0,1 0 1,-1 0-1,1 0 0,-1 0 0,0 0 1,1 0-1,-2 0 0,-29-6-139,24 7 114,0-1 1,0 1-1,0 0 0,0 1 0,0 0 0,0 0 0,1 0 1,-1 1-1,1 0 0,-1 0 0,1 1 0,0-1 0,0 2 1,1-1-1,-1 0 0,1 1 0,0 0 0,0 0 1,-4 7-1,6-8 17,0 0-1,1 0 1,-1 0 0,1 0 0,1 1 0,-1-1 0,0 0-1,1 1 1,0 0 0,0-1 0,0 1 0,1 0 0,-1-1-1,1 1 1,0 0 0,1-1 0,-1 1 0,1 0 0,0-1-1,0 1 1,0-1 0,1 1 0,0-1 0,0 1 0,0-1-1,0 0 1,0 0 0,1 0 0,5 6 0,-3-5 22,0-1-1,0 0 1,0 0 0,0-1 0,0 1 0,1-1-1,-1-1 1,1 1 0,0-1 0,0 0 0,0 0-1,0 0 1,0-1 0,1 0 0,-1 0 0,0-1 0,0 0-1,1 0 1,-1 0 0,0-1 0,10-2 0,11-2 29,-1-1 0,0-1 0,42-18 0,-42 15 14,1-1 1,-2-1-1,1-1 1,-2-1 0,0-1-1,33-28 1,-57 43-53,1 0-1,-1 0 1,0-1 0,1 1 0,-1-1 0,1 1 0,-1 0 0,0-1 0,1 1 0,-1-1 0,0 1 0,1-1-1,-1 1 1,0-1 0,0 1 0,0-1 0,0 1 0,1-1 0,-1 1 0,0-1 0,0 1 0,0-1 0,0 0-1,0 1 1,0-1 0,0 1 0,0-1 0,0 1 0,-1-1 0,1 1 0,0-1 0,0 1 0,0-1-1,-1 1 1,1-1 0,0 1 0,-1-1 0,1 1 0,0-1 0,-1 1 0,1-1 0,0 1 0,-1 0 0,1-1-1,-1 1 1,1 0 0,-1 0 0,1-1 0,-1 1 0,1 0 0,-1 0 0,1-1 0,-1 1 0,1 0 0,-1 0-1,1 0 1,-1 0 0,1 0 0,-1 0 0,0 0 0,1 0 0,-1 0 0,-39-2-178,23 5 133,0 0 0,-1 1 0,1 2 1,1-1-1,-1 2 0,-18 10 0,28-13 26,1 0-1,0 0 0,0 0 0,0 1 0,1 0 0,0 0 1,-10 12-1,13-14 6,0 0-1,0 0 1,0 1 0,1-1 0,-1 1 0,1-1-1,0 1 1,0 0 0,0 0 0,0-1 0,1 1-1,0 0 1,-1 0 0,1 0 0,1 0-1,0 4 1,-1-7 11,0 1 0,0-1 0,0 1 0,1-1 0,-1 0-1,1 1 1,-1-1 0,1 0 0,0 1 0,-1-1 0,1 0 0,0 0-1,0 1 1,0-1 0,0 0 0,0 0 0,0 0 0,0 0 0,0 0-1,1 0 1,-1-1 0,0 1 0,3 1 0,-1-1 12,0-1 1,0 1-1,0-1 0,0 0 1,0 1-1,0-1 0,0-1 1,0 1-1,0 0 1,0-1-1,3 0 0,6-3 46,-1 0 0,0 0 0,0-1 1,20-12-1,-15 5-17,0-1-1,-1 0 1,-1-1 0,0-1 0,-1 0 0,0-1 0,-1 0 0,-1-1 0,-1 0 0,0-1 0,13-36 0,-3-1 172,-2-1 0,17-104 0,-33 150-188,1-1 36,-1 1 0,0-1 1,-1 0-1,0 0 0,-1 0 0,0 0 1,-1 0-1,-2-11 0,3 22-69,0 0 1,0 0-1,-1 0 0,1 0 1,0 0-1,0 0 0,-1 0 0,1 0 1,0 0-1,-1 0 0,1 0 1,0 0-1,0 0 0,-1 0 1,1 0-1,0 0 0,0 0 1,0 0-1,-1 0 0,1 0 0,0 0 1,0 1-1,-1-1 0,1 0 1,0 0-1,0 0 0,0 0 1,0 1-1,-1-1 0,1 0 1,0 0-1,0 0 0,0 1 0,0-1 1,0 0-1,0 0 0,-1 1 1,1-1-1,0 0 0,0 0 1,0 1-1,0-1 0,0 0 1,0 0-1,0 1 0,0-1 0,0 0 1,0 0-1,0 1 0,0-1 1,1 0-1,-8 17-133,1 3 125,1 1-1,1-1 1,0 1-1,2 0 1,1 0-1,0 0 0,4 31 1,30 149-1923,-27-173 1135,15 52-2666,0-27-1609,16 14-6310</inkml:trace>
</inkml:ink>
</file>

<file path=ppt/ink/ink12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33:59.44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14 49 8,'3'-14'641,"7"-4"11644,-21 26-13204,10-7 938,-1 1 1,1-1 0,0 1-1,-1-1 1,1 1 0,0-1-1,0 1 1,0 0 0,0 0-1,1 0 1,-1-1 0,0 1-1,1 0 1,-1 0 0,1 0-1,0 0 1,-1 0 0,1 4-1,0-5 35,0-1 0,0 1 0,0 0 0,1 0 0,-1 0 0,0 0 0,0-1 0,1 1 0,-1 0 0,0 0-1,1-1 1,-1 1 0,1 0 0,-1 0 0,1-1 0,-1 1 0,1 0 0,-1-1 0,1 1 0,0-1 0,-1 1 0,1-1-1,0 1 1,-1-1 0,1 0 0,0 1 0,0-1 0,0 0 0,-1 1 0,1-1 0,0 0 0,0 0 0,0 0 0,0 0-1,-1 0 1,1 0 0,0 0 0,0 0 0,0 0 0,0 0 0,-1 0 0,1 0 0,0-1 0,0 1 0,1-1 0,46-21 1386,-44 21-1255,-1-1 0,0 0 0,0 0 0,0-1 0,0 1 0,0 0-1,0-1 1,0 0 0,-1 0 0,0 0 0,4-5 0,-6 7-151,1 1 0,-1 0 0,0 0 1,0-1-1,0 1 0,0 0 0,0 0 0,0-1 0,1 1 0,-1 0 1,0-1-1,0 1 0,0 0 0,0-1 0,0 1 0,0 0 0,0-1 1,0 1-1,0 0 0,-1 0 0,1-1 0,0 1 0,0 0 0,0-1 0,0 1 1,0 0-1,0 0 0,-1-1 0,1 1 0,0 0 0,0 0 0,0-1 1,-1 1-1,1 0 0,0 0 0,0 0 0,-1-1 0,1 1 0,0 0 1,-15 2-114,-14 15-628,28-16 703,0 1-1,-1-1 1,1 0-1,0 1 1,1-1-1,-1 0 1,0 1-1,0-1 1,1 1-1,-1 0 1,1-1-1,-1 1 1,1-1-1,-1 1 1,1 0-1,0-1 1,0 1-1,0 0 1,0 3-1,1 3 82,33-29 1020,-32 20-1061,-1 0-1,0 0 1,0 0-1,-1-1 1,1 1-1,0 0 1,0 0-1,-1-1 1,1 1-1,0 0 1,-1 0-1,1-1 1,-1 1-1,0-1 1,1 1 0,-1-1-1,0 1 1,0 0-1,0-1 1,0 1-1,0-1 1,0 1-1,0-1 1,-1 1-1,1 0 1,0-1-1,-1 1 1,1-1-1,-2 0 1,1 1-54,0 0 0,0 0 0,0 0 1,0 0-1,-1 0 0,1 1 0,0-1 1,-1 0-1,1 1 0,-1-1 0,1 1 1,0-1-1,-1 1 0,1 0 1,-1 0-1,1 0 0,-1-1 0,1 2 1,-1-1-1,1 0 0,-1 0 0,1 0 1,-1 1-1,1-1 0,0 0 0,-1 1 1,1-1-1,-3 2 0,4-1-392,0 0 0,-1-1 0,1 1 0,0 0 0,0-1 0,0 1 0,-1 0 0,1 0 0,0-1 0,0 1 0,0 0 0,0 0 0,0-1 0,0 1 0,1 0 0,-1 0 0,0-1 0,0 1 0,0 0 0,1 0 0,-1-1 0,0 1 0,1 0 0,-1-1 0,1 1 0,-1-1 0,1 1 0,0 0 0</inkml:trace>
</inkml:ink>
</file>

<file path=ppt/ink/ink12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34:09.47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0 126 8,'2'-2'462,"0"0"-1,-1 0 1,1 0-1,-1 0 1,1 0-1,-1 0 1,0 0 0,0 0-1,0-1 1,2-4-1,10-17 5680,-13 24-6022,0 0-1,0 0 1,0-1-1,1 1 0,-1 0 1,0 0-1,0 0 1,0-1-1,0 1 0,1 0 1,-1 0-1,0-1 1,0 1-1,0 0 0,0 0 1,0-1-1,0 1 1,0 0-1,0 0 0,0-1 1,0 1-1,0 0 1,0 0-1,0-1 0,0 1 1,0 0-1,0 0 1,0-1-1,0 1 1,0 0-1,0 0 0,0-1 1,0 1-1,-1 0 1,1 0-1,0-1 0,0 1 1,0 0-1,0 0 1,-1 0-1,1-1 0,0 1 1,0 0-1,0 0 1,-1 0-1,1 0 0,0-1 1,0 1-1,-1 0 1,1 0-1,0 0 0,0 0 1,-1 0-1,1 0 1,0 0-1,0 0 0,-1 0 1,1 0-1,-1 0 1,-12-2 1221,12 2-1367,26-41 1740,-29 44-1381,3-3-354,-1 1 0,1 0 0,0 0 0,0 0 0,-1 0 0,1 1 0,0-1 0,0 0 0,0 0 0,0 1-1,0-1 1,0 1 0,1-1 0,-1 1 0,0-1 0,1 1 0,-1-1 0,1 1 0,-1-1 0,1 4 0,0-5 87,2-1 36,-1 1-1,1-1 0,-1 0 0,1-1 1,-1 1-1,0 0 0,1 0 1,-1-1-1,0 1 0,0 0 1,0-1-1,0 1 0,0-1 0,0 0 1,1-1-1,-1 2-64,-1 0-1,1 0 1,0 0-1,-1-1 1,1 1-1,-1 0 1,1 0-1,-1 0 1,1-1-1,-1 1 1,0 0-1,0-1 1,1 1-1,-1 0 1,0-1-1,0 1 1,-1 0-1,1-1 1,0 1 0,0 0-1,-1 0 1,0-3-1,1 4-47,0 0 0,-1 0 0,1 0 0,-1 0-1,1 0 1,-1 0 0,1 1 0,0-1 0,-1 0 0,1 0 0,-1 0-1,1 0 1,0 0 0,-1 1 0,1-1 0,0 0 0,-1 0 0,1 1-1,0-1 1,-1 0 0,1 0 0,0 1 0,-1-1 0,1 0 0,0 1 0,0-1-1,-1 0 1,1 1 0,0-1 0,0 1 0,0-1 0,0 0 0,0 1-1,-1-1 1,1 1 0,0-1 0,0 1 0,0-1 0,0 1 0,-7 23-641,6-22 619,0 0-188,1 0 1,-1-1-1,0 1 0,1 0 1,-1 0-1,1-1 1,0 1-1,0 0 1,0 0-1,-1 0 0,2 0 1,-1 0-1,0-1 1,0 1-1,1 0 1,-1 0-1,1 0 0,-1-1 1,2 3-1,-1-3-159,1 0-1,-1 0 1,1 0 0,-1 0-1,1-1 1,0 1 0,-1-1-1,1 1 1,0-1 0,-1 0-1,1 1 1,0-1 0,-1 0-1,1 0 1,0 0 0,-1 0-1,1-1 1,0 1 0,-1 0-1,4-2 1,8-1-8352</inkml:trace>
</inkml:ink>
</file>

<file path=ppt/ink/ink12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34:05.11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89 285 920,'-20'-105'19234,"17"116"-19171,1 1 0,1-1 0,-2 23 0,0 11 146,-13 44 19,3-22-8,3 1 0,-2 81 0,13-151 1536,0 1-1697,-1 1-1,1-1 0,-1 1 0,0-1 1,0 1-1,1-1 0,-1 1 1,0-1-1,0 1 0,1-1 0,-1 1 1,0-1-1,0 0 0,0 1 0,0-1 1,0 1-1,0-1 0,0 1 0,0-1 1,0 0-1,0 1 0,0-1 0,0 1 1,-1-1-1,-2-15-15,0 0 1,1 0-1,1 1 1,1-1-1,0 0 0,0 0 1,2 0-1,6-30 1,6-8-63,25-61 1,-28 84 43,4-7-40,1-1 0,3 2 1,0 0-1,39-51 0,-57 85-13,1 0-1,0 1 1,0-1-1,0 1 1,0-1-1,0 1 1,1 0-1,-1 0 1,1 0-1,-1 0 1,1 1-1,0-1 1,0 1-1,-1-1 1,1 1-1,0 0 1,0 0-1,1 0 1,-1 1-1,0-1 0,0 1 1,0 0-1,0 0 1,5 0-1,-4 1-7,0 1-1,0-1 0,0 1 0,-1 0 0,1 0 0,0 0 0,-1 0 0,0 1 0,1 0 0,-1-1 0,0 1 0,0 0 0,-1 1 0,1-1 1,0 0-1,-1 1 0,3 5 0,-2-3 33,1 0 0,-1 1 0,0-1 1,-1 1-1,0 0 0,0 0 1,0-1-1,-1 1 0,0 0 0,-1 1 1,1-1-1,-1 0 0,0 0 0,-1 0 1,0 0-1,0 0 0,-1 0 0,1 0 1,-2-1-1,1 1 0,-1 0 0,0-1 1,0 0-1,0 1 0,-1-1 0,-6 7 1,3-4 28,-1 0 0,0-1 0,-1 0 0,0-1 0,0 1 0,-1-2 0,1 1-1,-1-1 1,-1-1 0,1 0 0,-1 0 0,0-1 0,0 0 0,0-1 0,-18 2 0,9-6 194,20 1-211,0 0-1,-1 1 0,1-1 0,0 0 0,0 0 1,-1 0-1,1 0 0,0 0 0,0 0 0,-1 0 0,1 0 1,0 0-1,-1 0 0,1 0 0,0 0 0,0 0 1,-1 0-1,1 0 0,0 0 0,-1-1 0,1 1 0,0 0 1,0 0-1,-1 0 0,1 0 0,0 0 0,0-1 1,0 1-1,-1 0 0,1 0 0,0 0 0,0-1 0,0 1 1,0 0-1,-1 0 0,1-1 0,0 1 0,0 0 1,0 0-1,0-1 0,0 1 0,0 0 0,0-1 0,0 1 1,0 0-1,0 0 0,0-1 0,0 1 0,0 0 1,0-1-1,0 1 0,0 0 0,0 0 0,0-1 0,0 1 1,0 0-1,0 0 0,1-1 0,-1 1-39,1 0-1,-1-1 0,1 1 1,0 0-1,-1 0 0,1 0 1,0 0-1,-1 0 1,1 0-1,0 0 0,-1 0 1,1 0-1,-1 0 0,1 1 1,0-1-1,-1 0 0,1 0 1,-1 0-1,1 1 0,-1-1 1,1 0-1,-1 1 1,1-1-1,-1 1 0,1-1 1,-1 0-1,1 2 0,17 14-165,-15-13 171,68 65-115,-39-34 141,1-1-1,2-2 0,2-1 1,0-2-1,63 34 0,-41-39-2989,-39-18-1590,1-2-3279,-3-2 6</inkml:trace>
</inkml:ink>
</file>

<file path=ppt/ink/ink12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34:05.84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1 507 3313,'0'-5'11867,"0"5"-11591,25-11 2382,40-12-4012,-61 21 2040,33-10-293,-1-3 0,37-18 0,-64 28-212,0 0 0,-1 0 1,1-1-1,-1 0 0,0-1 0,-1 1 0,1-2 0,-2 1 0,1-1 0,-1 0 0,0 0 0,0-1 0,6-12 1,-11 18-114,0-1 1,0 1 0,0-1 0,0 0 0,-1 1 0,1-1 0,-1 0 0,0 1 0,0-1 0,0 0 0,0 0 0,-1 1 0,0-1 0,0 1 0,0-1-1,0 0 1,0 1 0,-4-7 0,4 9-67,0 0 0,0-1 0,1 1 1,-2 0-1,1 0 0,0 0 0,0 0 0,0 0 0,0 0 0,-1 0 0,1 1 0,0-1 0,-1 0 0,1 1 0,0-1 0,-1 1 0,1-1 1,-1 1-1,-1 0 0,0 0-37,1 0 1,-1 0-1,1 1 0,-1-1 1,1 1-1,0-1 0,-1 1 1,1 0-1,0 0 1,-1 0-1,1 1 0,0-1 1,0 0-1,0 1 1,-2 1-1,-9 8-27,1 1 0,1 0 0,0 0 1,1 1-1,-13 20 0,18-25 58,0 0 0,0 0 0,1 1 0,1-1-1,0 1 1,0 0 0,0 0 0,1 0 0,0 0 0,1 0 0,-1 11 0,2-18 6,0 0 1,1 0-1,-1 0 0,0 0 1,1 0-1,-1 0 0,1 0 1,-1 0-1,1 0 0,0 0 1,0-1-1,0 1 0,0 0 1,0 0-1,0-1 0,1 1 1,-1-1-1,0 1 0,1-1 1,0 1-1,-1-1 0,1 0 1,3 2-1,-1-1 33,0-1 1,0 0-1,0 0 1,0 0-1,0 0 0,1-1 1,-1 0-1,0 0 1,0 0-1,0 0 1,5-1-1,7-2 93,0-1 1,-1 0-1,0-1 0,1-1 1,14-8-1,2-4 49,45-35 0,-4 3-124,-71 48-66,0 0 1,1 0-1,-1 1 1,1 0-1,0-1 1,0 1 0,-1 0-1,1 0 1,0 0-1,0 1 1,0-1-1,0 1 1,0 0-1,0-1 1,0 1 0,0 0-1,0 1 1,0-1-1,5 2 1,-5 0-26,1 0 0,-1 0 1,0 0-1,0 0 0,0 1 0,0 0 1,-1-1-1,1 1 0,-1 0 0,0 0 1,1 1-1,-1-1 0,-1 0 1,4 6-1,-4-5 7,1 0 42,-1 0 0,1-1 0,0 1 0,1 0 0,-1-1 0,0 1 0,1-1 0,0 1 0,5 4 1,-6-8 19,0 1 1,0-1 0,-1 0 0,1 1 0,0-1 0,0 0 0,0 0-1,0 0 1,-1 0 0,1-1 0,0 1 0,0 0 0,0-1 0,-1 1 0,1-1-1,0 0 1,0 1 0,-1-1 0,1 0 0,-1 0 0,1 0 0,-1 0-1,1-1 1,-1 1 0,3-3 0,84-70 279,-84 75-350,0 1 0,0 0-1,-1 0 1,1 0 0,-1 0 0,1 1 0,-1-1 0,0 1 0,0 0 0,0 0 0,3 5-1,0-3 36,0 1 13,1-1 0,-1 0 0,1-1 0,0 0 0,0 0 0,1 0 0,-1-1 0,1 0 0,0 0 0,12 2 0,-16-4 20,-1 0 1,1-1-1,0 0 1,0 1-1,0-1 0,-1-1 1,1 1-1,0 0 0,0-1 1,0 0-1,-1 0 1,1 0-1,0 0 0,-1-1 1,1 1-1,-1-1 1,0 0-1,1 0 0,-1 0 1,0-1-1,0 1 1,0-1-1,-1 0 0,1 1 1,2-5-1,-1 1 49,-1 0 1,0-1-1,0 0 0,0 1 0,-1-1 0,0 0 1,0 0-1,-1-1 0,0 1 0,0 0 0,0 0 1,-2-10-1,0-14 178,-10-49 0,3 22-68,-5-34 57,16 113-3265,0 1 0,-2 23 0,0-18-1463,1 8-3340</inkml:trace>
</inkml:ink>
</file>

<file path=ppt/ink/ink12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34:07.06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329 565 4337,'-13'-39'10140,"11"-18"-4676,3 29-4274,-1 27-1137,0-1 0,0 1 0,0 0-1,0-1 1,0 1 0,0 0 0,-1 0-1,1-1 1,0 1 0,-1 0 0,1 0 0,-1 0-1,0-1 1,1 1 0,-1 0 0,0 0 0,1 0-1,-1 0 1,0 0 0,0 0 0,0 0 0,0 1-1,0-1 1,0 0 0,0 0 0,-2 0-1,-1 0-43,1 0-1,0 0 0,-1 0 0,1 1 1,-1 0-1,1-1 0,0 1 0,-1 0 0,1 1 1,-4 0-1,-9 2-100,0 1-1,0 0 1,-17 9 0,10-4 35,0 1-1,-30 20 1,47-27 33,0 1 1,0 0-1,1 1 0,-1-1 0,1 1 1,0 0-1,0 1 0,1-1 1,0 1-1,0 0 0,0 0 0,0 0 1,-3 9-1,6-13 22,0 1 0,1-1 1,-1 0-1,0 1 0,1-1 0,-1 0 1,1 1-1,0-1 0,0 1 0,0-1 1,0 0-1,0 1 0,1-1 0,-1 1 0,1-1 1,-1 0-1,1 1 0,0-1 0,0 0 1,0 0-1,0 1 0,0-1 0,1 0 1,-1 0-1,0 0 0,1-1 0,0 1 0,-1 0 1,1 0-1,0-1 0,0 1 0,0-1 1,0 0-1,0 0 0,0 0 0,1 0 1,-1 0-1,0 0 0,1 0 0,-1 0 0,3-1 1,3 2 34,1-1-1,-1 0 1,1 0 0,-1-1 0,1 0 0,0 0-1,-1-1 1,1-1 0,-1 1 0,12-5 0,1-1 78,0-2-1,-1 0 1,33-21 0,-47 27-50,-1-1 0,1 0 0,-1 0 1,0-1-1,0 1 0,0-1 0,-1 0 0,0 0 0,0-1 0,0 1 0,0-1 0,-1 0 0,0 0 0,0 0 0,-1 0 0,4-12 0,-6 17-54,0 1 0,0-1-1,0 1 1,1-1-1,-1 1 1,0-1 0,0 1-1,0-1 1,0 1 0,0-1-1,0 1 1,0-1-1,0 1 1,0-1 0,0 1-1,0-1 1,0 1 0,0-1-1,-1 1 1,1-1-1,0 1 1,0-1 0,-1 1-1,1-1 1,0 1-1,0-1 1,-1 1 0,1-1-1,0 1 1,-1 0 0,1-1-1,-1 1 1,1 0-1,-1-1 1,1 1 0,0 0-1,-1 0 1,1-1 0,-1 1-1,1 0 1,-2 0-1,1 0-33,1 0 0,-1 1 0,0-1-1,0 0 1,0 1 0,0-1-1,0 1 1,0-1 0,1 1 0,-1-1-1,0 1 1,0-1 0,1 1-1,-1 0 1,1-1 0,-1 1 0,0 0-1,1 0 1,-1 0 0,1 0 0,0-1-1,-1 3 1,-1 0 20,1-1 0,0 1 0,0 0 1,0 0-1,0 0 0,0 0 0,1 0 0,0 1 0,-1-1 0,1 0 0,0 0 1,0 0-1,1 0 0,-1 0 0,1 0 0,-1 0 0,1 0 0,0 0 1,0 0-1,1 0 0,-1 0 0,0 0 0,1-1 0,0 1 0,0 0 1,0-1-1,0 0 0,0 1 0,3 2 0,-1-3 24,0 1 1,0-1-1,0 1 0,1-1 0,-1-1 0,1 1 1,-1 0-1,1-1 0,-1 0 0,1 0 1,0-1-1,0 1 0,-1-1 0,1 0 0,0 0 1,0 0-1,0-1 0,7-1 0,20-9 51,0-1 0,0-1-1,-2-1 1,1-2 0,-2-1-1,0-2 1,47-39 0,-75 57-63,4-2 49,0-1 0,0-1-1,0 1 1,0-1-1,-1 0 1,0 0-1,0 0 1,0 0 0,3-7-1,-11 12-91,-1-1-1,1 1 1,0 0-1,-1 0 1,1 0-1,0 1 1,0 0-1,-7 1 0,1 2-17,1 0 0,-1 1 0,1-1-1,-11 9 1,19-12 42,-1 0 0,0 0 0,0 0 0,0 1 0,0-1 0,1 0 0,-1 1 0,1-1 0,-1 1 0,1 0 0,0-1 0,-1 1 0,1 0 0,0 0 0,0 0 0,0 0 0,1 0 0,-1 0 0,0 0-1,1 0 1,-1 0 0,1 1 0,0-1 0,0 0 0,-1 0 0,2 3 0,1-2 10,0 0-1,1 0 0,0 0 0,0 0 0,0-1 1,0 0-1,0 1 0,0-1 0,0 0 0,1 0 1,-1-1-1,1 1 0,0-1 0,3 2 1,22 11-9,-24-11 7,0 1 0,-1 0-1,1 0 1,-1 0 0,0 1 0,0 0-1,0-1 1,-1 1 0,0 1-1,1-1 1,-2 0 0,1 1 0,-1-1-1,0 1 1,0 0 0,1 6-1,-2-9 8,0-2 8,0 0 0,0 0 1,0 0-1,0-1 1,0 1-1,0-1 1,1 1-1,-1-1 1,0 1-1,0-1 0,0 0 1,1 0-1,-1 1 1,0-1-1,1 0 1,-1 0-1,0 0 0,0 0 1,1 0-1,-1-1 1,0 1-1,0 0 1,0-1-1,3 0 1,32-9 132,48-22 15,-2-4-1,124-75 1,-204 110-122,0 0-1,0-1 1,1 1 0,-1-1 0,0 0-1,-1 1 1,1-1 0,0 0 0,0 0-1,-1 0 1,1 0 0,-1 0 0,0-1-1,0 1 1,1 0 0,-1-1 0,-1 1 0,2-4-1,-2 4-31,-1 1 0,1-1 0,-1 1-1,1 0 1,-1-1 0,1 1-1,-1 0 1,0-1 0,0 1 0,0 0-1,0 0 1,0 0 0,0 0 0,0 0-1,0 0 1,0 0 0,-1 0 0,1 0-1,0 0 1,0 1 0,-1-1 0,1 0-1,-1 1 1,1-1 0,-1 1-1,1 0 1,0 0 0,-1-1 0,1 1-1,-1 0 1,1 0 0,-3 0 0,-8 0-49,1 0 0,0 0 0,-1 1 0,1 1 0,0-1 1,0 2-1,0 0 0,0 0 0,0 1 0,1 0 0,-12 7 1,17-9 26,0 1 0,0 0-1,0 1 1,1-1 0,-1 1 0,1 0 0,0 0 0,0 1 0,0-1 0,-4 9 0,6-10 6,0 0 0,1 0 0,0 1 1,0-1-1,0 0 0,0 1 0,1-1 0,-1 1 0,1-1 0,0 1 0,0-1 1,0 1-1,0-1 0,1 1 0,-1-1 0,1 1 0,0-1 0,2 6 0,-2-7 7,-1-1 1,1 0-1,0 0 0,-1 1 0,1-1 0,0 0 0,0 0 0,0 0 0,0 0 0,0 0 0,0 0 0,0 0 0,0 0 0,0 0 0,1 0 0,-1 0 0,0-1 0,1 1 0,-1-1 0,0 1 0,1-1 0,1 1 0,1 0 8,0-1 0,-1 0 1,1 0-1,0 0 0,0-1 0,-1 1 0,1-1 0,6-2 0,0 0 30,0-1 0,-1 0 0,0-1 1,0 0-1,14-10 0,-12 5 30,0 0 0,-1-1 0,0 0 0,-1-1 0,-1 0 0,0-1 0,0 1 0,-1-2 0,-1 1 0,0-1 0,-1 0 0,0 0 0,-1 0 1,3-26-1,-1-7 90,-2 0 1,-2-1 0,-5-59 0,1 95-377,-1 10-27,-7 21-241,-4 33 165,9-30 319,-4 20 3,1-1 0,-1 45 0,8-76 4,1 1 1,0 0-1,1 0 0,0-1 1,1 1-1,0-1 1,0 1-1,1-1 0,1 0 1,0 0-1,0 0 0,1 0 1,8 12-1,-12-20 5,1 0 0,-1 0 0,1 0 0,0 0 0,0-1 0,0 1 0,0-1-1,0 1 1,0-1 0,0 0 0,1 1 0,-1-1 0,0 0 0,1-1 0,-1 1 0,1 0 0,-1-1 0,5 1 0,-2-1 11,0 0 0,0 0 1,0-1-1,0 0 1,0 0-1,0 0 0,0-1 1,9-3-1,5-5 48,0-1-1,0 0 1,24-22 0,-31 24-48,25-22 56,-28 23-70,-1 0 1,1 0 0,1 1-1,0 1 1,0-1 0,0 2-1,13-6 1,-22 10-22,0 1 1,0 0-1,0 0 1,0-1-1,0 1 0,-1 0 1,1 0-1,0 0 1,0 0-1,0 0 0,0 1 1,0-1-1,0 0 1,0 0-1,0 1 0,0-1 1,-1 0-1,1 1 1,0-1-1,0 1 0,0-1 1,-1 1-1,1-1 1,0 1-1,0 0 0,-1-1 1,2 2-1,11 30-247,-8 36 115,-4-49 158,-2 0 1,0 0-1,-2-1 1,0 1-1,0 0 1,-2-1 0,-11 31-1,10-38-174,0-1-1,0 1 0,-1-1 1,0 0-1,0 0 1,-2-1-1,1 0 0,-1-1 1,0 0-1,0 0 1,-1-1-1,-21 13 1,-11 2-3655,11-6-4177,8-5-1710</inkml:trace>
</inkml:ink>
</file>

<file path=ppt/ink/ink12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34:10.95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376 71 8,'3'-37'2247,"-3"35"-1613,0 1 0,1-1 0,-1 0-1,0 0 1,0 0 0,-1 1 0,1-1 0,0 0 0,-1 0 0,1 1-1,-1-1 1,1 0 0,-1 0 0,0 1 0,0-1 0,0 1-1,-1-3 1,-12 36 1889,12-24-2313,-18 41-9,-150 349 735,132-323-754,7-14 69,2 2 0,-37 115 0,66-153 1382,0-20-3758</inkml:trace>
</inkml:ink>
</file>

<file path=ppt/ink/ink12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34:12.94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141 172 3481,'0'0'301,"-1"-1"1,1 0 0,-1 0 0,1 1-1,-1-1 1,1 0 0,-1 1-1,0-1 1,1 1 0,-1-1-1,0 1 1,1-1 0,-1 1 0,0-1-1,1 1 1,-1 0 0,0-1-1,0 1 1,0 0 0,0 0-1,1-1 1,-1 1 0,0 0 0,0 0-1,0 0 1,0 0 0,0 0-1,1 0 1,-3 1 0,1 0-78,0 0 0,0 0 1,0 0-1,0 0 0,0 1 1,0-1-1,0 1 0,0 0 0,1-1 1,-1 1-1,-1 2 0,-8 12-674,1 0 0,-12 23-1,12-20 1432,3-8-948,0 2 0,1-1 0,1 1 1,0-1-1,-4 18 0,9-27-7,-1-1 0,1 0-1,0 0 1,-1 1 0,1-1 0,1 0-1,-1 0 1,0 1 0,0-1-1,1 0 1,-1 0 0,1 1-1,0-1 1,0 0 0,-1 0-1,4 4 1,-3-4 60,1-1 0,0 1 0,0-1-1,0 0 1,0 1 0,0-1 0,0 0 0,0 0 0,0 0-1,1 0 1,-1-1 0,0 1 0,1-1 0,-1 1 0,0-1-1,1 0 1,-1 0 0,0 0 0,1 0 0,2-1 0,6 0 97,-1 0-1,0-2 1,0 1 0,0-1 0,0 0 0,0-1 0,0-1 0,10-5-1,75-52 361,-64 41-311,2-8 8,9-6 451,-43 37-768,-1 0-1,1 0 1,-1-1-1,1 1 1,0 0 0,-1 0-1,1 0 1,0 1-1,1-1 1,-1 0 0,0 0-1,1 0 1,-1 1-1,1-1 1,-1 0 0,1 1-1,0-1 1,0 0-1,0 1 1,1-1-1,-1 0 1,0 1 0,2 3-1,-1 0 105,0 0-1,0 0 1,1 0-1,0 0 1,0-1-1,0 1 1,1-1 0,4 8-1,-5-10 18,0-1-1,0 0 1,-1 0-1,2 0 1,-1 0-1,0 0 1,0 0-1,1 0 1,-1-1-1,0 1 1,1-1 0,0 0-1,-1 1 1,1-1-1,0-1 1,0 1-1,0 0 1,-1-1-1,1 1 1,0-1-1,0 0 1,0 0-1,0 0 1,0 0 0,0-1-1,-1 1 1,1-1-1,0 1 1,0-1-1,0 0 1,-1 0-1,1-1 1,0 1-1,-1 0 1,1-1 0,-1 0-1,0 1 1,1-1-1,-1 0 1,0 0-1,0 0 1,2-4-1,2 0 48,-1-1 0,0 1-1,-1-1 1,1 0 0,-2 0-1,1 0 1,-1-1 0,0 0 0,0 1-1,-1-1 1,0 0 0,0 0-1,-1 0 1,1-12 0,-2 15-96,-1 0 1,0-1 0,0 1-1,0 0 1,0 0-1,-1 0 1,0 0 0,0 0-1,0 0 1,0 1-1,-1-1 1,0 1 0,0-1-1,0 1 1,-8-7-1,9 9-28,0 0 0,0 1 1,-1-1-1,1 1 0,-1-1 0,1 1 0,-1 0 0,1 0 0,-1 0 0,0 1 0,0-1 0,1 1 0,-1-1 0,0 1 0,0 0 0,1 0 0,-1 0 1,0 1-1,0-1 0,0 0 0,1 1 0,-1 0 0,0 0 0,1 0 0,-1 0 0,1 0 0,-1 0 0,1 1 0,-1-1 0,1 1 0,-4 3 1,5-4 6,-1 0 1,0 0-1,1 0 1,0 1-1,-1-1 0,1 0 1,0 1-1,0-1 1,-1 1-1,1-1 1,0 1-1,1 0 1,-1-1-1,0 1 1,0 0-1,1 0 1,-1-1-1,1 1 1,-1 0-1,1 0 1,0 0-1,0 0 1,0 0-1,0 2 1,1-2 24,-1-1 1,1 1-1,0 0 0,0-1 1,0 1-1,0-1 0,0 1 1,0-1-1,1 1 0,-1-1 1,0 0-1,1 0 0,-1 1 1,1-1-1,0 0 0,-1 0 1,1-1-1,0 1 0,-1 0 1,1 0-1,0-1 0,0 1 1,-1-1-1,1 0 0,3 1 1,14 1 94,0-1 1,0-1 0,35-4-1,-39 2-91,1 0 0,-1 2 0,1-1 1,-1 2-1,1 0 0,26 6 0,-26 2-170,-16-8 177,1-1 0,0 1 0,-1-1 1,1 1-1,0-1 0,0 1 0,-1-1 0,1 0 1,0 1-1,0-1 0,0 0 0,-1 0 0,1 1 1,0-1-1,0 0 0,0 0 0,0 0 0,-1 0 1,1 0-1,0 0 0,0-1 0,0 1 0,0 0 1,1-1-1,70 2 97,-61 0-95,-1 0 1,1-1-1,0 0 0,-1-1 0,1 0 1,-1 0-1,19-5 0,-29 6-22,0 0-1,0 0 1,0 0-1,-1 0 0,1 0 1,0 0-1,0 0 1,0 0-1,0 0 1,0 0-1,0 0 0,0 0 1,0 1-1,-1-1 1,1 0-1,0 0 1,0 0-1,0 0 1,0 0-1,0 0 0,0 0 1,0 1-1,0-1 1,0 0-1,0 0 1,0 0-1,0 0 1,0 0-1,0 0 0,0 1 1,0-1-1,0 0 1,0 0-1,0 0 1,0 0-1,0 0 0,0 0 1,0 1-1,0-1 1,0 0-1,0 0 1,0 0-1,0 0 1,0 0-1,0 0 0,0 0 1,1 1-1,-1-1 1,0 0-1,0 0 1,0 0-1,0 0 0,0 0 1,0 0-1,0 0 1,1 0-1,-1 0 1,0 0-1,0 0 1,14 8-84,20 1 345,-10-13-153,0-2 1,0 0-1,0-1 1,-1-2-1,0 0 0,0-2 1,28-17-1,-1-13 189,-38 30-255,5-13 193,-17 23-199,0 1 0,1-1 0,-1 1 0,0-1 0,1 0 0,-1 1 0,0-1 0,1 1 0,-1-1-1,0 0 1,0 1 0,0-1 0,0 0 0,0 1 0,0-1 0,0 0 0,0 1 0,0-1 0,0 0 0,0 1 0,0-1 0,0 0 0,-1 1 0,1-1 0,0 0 0,0 1 0,-1-1 0,1 1 0,0-1 0,-1 1 0,1-1 0,-1 0 0,1 1-1,0 0 1,-1-1 0,1 1 0,-1-1 0,-1 0 0,1 1-33,0 0 0,1 1 0,-1-1 0,0 0 0,0 0 0,0 1 0,0-1 0,0 1 0,0-1 0,0 1 0,1-1 0,-1 1 0,0-1 0,0 1 0,1 0 0,-1-1 0,0 1 0,1 0 0,-1 0 0,1-1 0,-1 1 0,1 0 0,-1 0 0,1 0 0,-1 0 0,1 0 0,0 0 0,0-1 0,-1 3 0,-8 28-140,7-8 140,1-1 0,0 0 0,2 0 1,1 0-1,0 0 0,2 0 0,12 43 0,-10-44 9,0 0-1,-2 0 0,0 1 0,-2 0 0,0 0 0,-1-1 0,-5 44 1,4-64 25,0 0 0,0 0 1,0 0-1,0 0 0,0 0 1,0 0-1,0 0 0,-1 0 1,1 0-1,0 0 1,-1 0-1,1 0 0,0 0 1,-1 0-1,1 0 0,-1-1 1,0 1-1,1 0 1,-1 0-1,0 0 0,1-1 1,-1 1-1,0 0 0,0-1 1,1 1-1,-1-1 1,0 1-1,0-1 0,-1 1 1,0-2 11,1 1 1,0-1-1,-1 0 1,1 1 0,0-1-1,0 0 1,0 0-1,-1 0 1,1 0 0,0 0-1,0-1 1,0 1-1,1 0 1,-1 0-1,0-1 1,-1-1 0,-4-8 93,1-1 1,0 0-1,-6-19 1,7 7-153,0-1 0,2 1 0,1-1 0,1 1 0,1-1-1,1 0 1,1 1 0,1-1 0,2 1 0,0 1 0,1-1 0,2 1 0,0 0 0,1 0 0,25-38 0,-32 57-28,0 1 1,1-1 0,-1 1 0,0 0 0,1 0-1,0 0 1,0 0 0,0 1 0,0-1 0,0 1 0,1 0-1,-1 0 1,0 1 0,1-1 0,0 1 0,-1 0-1,1 0 1,0 1 0,-1-1 0,1 1 0,0 0 0,0 0-1,8 2 1,-10-1 23,0-1-1,0 1 1,0 0-1,0 0 1,0 0-1,0 1 1,0-1-1,0 1 1,-1-1-1,1 1 1,0 0-1,-1 0 1,0 0-1,1 0 1,-1 0-1,0 1 1,0-1 0,0 1-1,-1-1 1,1 1-1,0 0 1,-1 0-1,0 0 1,0 0-1,0 0 1,0 0-1,0 0 1,0 0-1,-1 0 1,0 0-1,1 0 1,-1 0-1,0 1 1,-1-1-1,0 6 1,-1-2 2,-1 0 0,0 0 0,0 0 1,-1 0-1,0-1 0,0 1 0,0-1 0,-1 0 1,0 0-1,0 0 0,0-1 0,-1 0 0,0 0 1,0 0-1,0-1 0,-1 0 0,1 0 1,-1 0-1,0-1 0,0 0 0,-8 2 0,151-59-1764,-50 18 1478,-38 16 267,-1-1 1,-1-3-1,51-35 0,-96 59 57,-1 0 0,0 0 0,0 0 0,1 0 0,-1 0 0,0 0 0,0-1-1,0 1 1,1 0 0,-1 0 0,0 0 0,0 0 0,0 0 0,1-1 0,-1 1 0,0 0 0,0 0 0,0 0-1,0-1 1,0 1 0,0 0 0,1 0 0,-1-1 0,0 1 0,0 0 0,0 0 0,0 0 0,0-1 0,0 1-1,0 0 1,0 0 0,0-1 0,0 1 0,0 0 0,0 0 0,0-1 0,0 1 0,0 0 0,-1 0 0,1-1-1,0 1 1,0 0 0,0 0 0,0 0 0,0-1 0,0 1 0,-1 0 0,1 0 0,0 0 0,0 0 0,0-1-1,-1 1 1,-17-7 107,-25 3-392,37 4 233,1 1-1,0 0 0,0 0 0,0 0 0,0 1 0,0-1 1,0 1-1,0 1 0,1-1 0,-1 0 0,1 1 0,-1 0 1,1 0-1,0 1 0,0-1 0,0 1 0,-4 5 0,6-6 21,1 0 0,-1 0 0,1 0-1,0 0 1,0 0 0,0 0 0,0 0 0,0 1-1,0-1 1,1 0 0,0 1 0,0-1-1,0 0 1,0 1 0,0-1 0,1 0-1,-1 0 1,1 1 0,0-1 0,0 0-1,0 0 1,0 0 0,1 0 0,-1 0-1,1 0 1,0 0 0,0 0 0,3 3-1,-2-2 37,1 0 0,-1 0-1,1-1 1,-1 0 0,1 0-1,0 0 1,0 0-1,1-1 1,-1 1 0,0-1-1,1 0 1,-1 0 0,1-1-1,0 1 1,0-1-1,-1 0 1,1 0 0,0-1-1,0 0 1,0 0 0,0 0-1,0 0 1,0-1-1,0 1 1,0-1 0,-1 0-1,1-1 1,0 1 0,-1-1-1,6-3 1,3-1 20,1 0-1,-1-2 1,-1 1 0,0-2 0,0 1 0,0-2 0,-1 0 0,18-20-1,-18 16 353,5-1-1095,-15 15 635,1 1-1,-1-1 0,1 0 0,-1 1 1,1-1-1,-1 1 0,1-1 0,-1 1 1,1 0-1,-1 0 0,1 0 0,-1 0 1,2 2-1,3 0 95,0 1 0,0-1 1,0 0-1,0-1 0,1 0 0,-1 0 1,0 0-1,1 0 0,0-1 1,-1 0-1,1-1 0,0 1 0,0-1 1,-1-1-1,12-1 0,-4-1 56,-1 0 0,1-1 0,-1 0 0,1-1 0,-1-1 0,17-10 0,-24 15-163,-1 0 0,0 0 1,1 1-1,-1 0 0,0 0 0,9 1 0,32-2 274,170-45 174,-217 46-397,1 0-1,-1 0 1,0 0 0,0 1-1,0-1 1,1 0 0,-1 1 0,0-1-1,1 1 1,-1-1 0,0 1-1,1-1 1,-1 1 0,1-1-1,-1 1 1,0-1 0,1 1-1,0 0 1,-1 0 0,1-1 0,-1 1-1,1 0 1,0-1 0,-1 1-1,1 0 1,0 0 0,0 1-1,-1 28-135,1 7 407,-1-36-229,1 0 0,-1 1 0,1-1 1,-1 1-1,1-1 0,-1 0 0,0 1 0,1-1 0,-1 0 1,0 0-1,0 0 0,0 1 0,0-1 0,0 0 0,0 0 0,0 0 1,-1-1-1,1 1 0,0 0 0,0 0 0,-1-1 0,0 1 1,-13 4-454,1 0 1,0-2 0,-24 3 0,11-3-3424,0-2-4459,20-2 2582</inkml:trace>
</inkml:ink>
</file>

<file path=ppt/ink/ink12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34:13.43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158 248 1840,'-20'-22'12984,"-2"13"-9538,19 9-3496,-1 0-1,1 0 1,-1 1 0,1-1 0,-1 1-1,1 0 1,-1 0 0,1 0 0,0 0-1,0 1 1,-1 0 0,1-1 0,-5 5-1,-36 29-173,42-34 221,1 0 0,-1 1 0,1 0 0,-1-1 0,1 1 0,0 0 0,-1 0 1,1-1-1,0 1 0,0 0 0,0 0 0,1 0 0,-1 0 0,0 1 1,1-1-1,-1 0 0,1 0 0,0 0 0,0 0 0,0 1 0,0-1 1,1 4-1,0-5 16,0 0 1,0-1 0,0 1-1,0 0 1,0-1 0,0 1-1,0-1 1,0 0-1,0 1 1,0-1 0,1 0-1,-1 1 1,0-1 0,0 0-1,1 0 1,-1 0 0,0 0-1,0 0 1,0 0 0,1-1-1,-1 1 1,0 0-1,0-1 1,0 1 0,0-1-1,1 1 1,0-1 0,34-13 496,-12-3-68,-22 15-461,-1 1 0,1-1 0,0 1 0,0 0 0,-1-1 0,1 1 1,0 0-1,0 0 0,0 0 0,0 0 0,0 1 0,0-1 1,0 1-1,1-1 0,-1 1 0,0 0 0,0-1 0,0 1 0,0 0 1,1 1-1,-1-1 0,0 0 0,0 0 0,0 1 0,0 0 0,0-1 1,0 1-1,1 0 0,-2 0 0,4 2 0,1-1 77,0 0 0,0 0 0,0 0 0,0-1 0,1 0 0,-1 0 0,0-1 0,8 1 0,-6-2-498,-1 1 1,1-1-1,0-1 1,0 1-1,-1-1 1,13-5-1,-16 5 47,0 1-1,0-1 1,0 0-1,0 0 1,-1 0-1,1-1 1,-1 1-1,1-1 1,-1 0-1,0 0 1,0 0-1,0 0 1,-1-1-1,1 1 0,-1-1 1,0 1-1,1-1 1,-2 0-1,1 0 1,0 0-1,-1 0 1,0 0-1,0 0 1,0-1-1,0 1 1,-1 0-1,0 0 1,0-6-1,-13-41 58,-3-18 3678,16 66-2985,0 0 0,-1 0 0,1 0-1,1 0 1,-1 0 0,0 0 0,1 0 0,-1 0 0,1 0 0,0 0-1,0 0 1,0 0 0,0 1 0,1-1 0,-1 0 0,1 1 0,0-1-1,3-3 1,-7 11-544,1 0 0,0 0 0,0 0-1,0 0 1,1 1 0,0-1-1,0 0 1,0 0 0,1 1 0,1 4-1,-1 8 208,-1 23 359,-12 77 0,-3-51-6021,12-51 1512,3-2 1348</inkml:trace>
</inkml:ink>
</file>

<file path=ppt/ink/ink12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34:13.77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49 8,'23'-6'10766,"46"-15"-8953,3-1-24,-71 22-1812,0 0 0,0 1 0,0-1 0,0 0-1,1 1 1,-1-1 0,0 0 0,0 1 0,0-1-1,0 1 1,0 0 0,0-1 0,0 1-1,0 0 1,0-1 0,0 1 0,0 0 0,0 0-1,-1 0 1,1 0 0,0 0 0,0 2 0,23 34 22,-7-11 206,1-12-2871,-5-10-7672,-10-4 9303</inkml:trace>
</inkml:ink>
</file>

<file path=ppt/ink/ink12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34:14.11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36 67 3289,'-4'-5'2712,"-2"-2"-719,1-1-377,-1-1-232,-1 1-287,3 0-321,2 0-288,0 1-280,4 2-296,1 4-504,-1 1-480,-1 1-65,6 4-31,1 0-368,0 5-713,0 1-1784,2 5 2353</inkml:trace>
</inkml:ink>
</file>

<file path=ppt/ink/ink12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34:14.48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11 1120,'0'0'2265,"23"37"1616,15-45 1468,-33 6-5005,0 0-1,-1 0 0,1 0 1,-1-1-1,1 1 1,-1-1-1,0 0 1,0-1-1,-1 1 0,5-5 1,-16 6 357,23 11-2290,-9-8 1731,0 1 1,0-1 0,1-1 0,-1 1 0,0-1-1,0 0 1,0 0 0,1-1 0,-1 1-1,0-2 1,0 1 0,9-4 0,39-4 242,-52 10-429,-1 0-1,1 0 0,0 0 1,-1 0-1,1 0 0,-1 0 1,1 0-1,-1 0 0,0 0 1,1 1-1,-1-1 0,0 1 1,1 2-1,21 17 304,-17-20-147,0 1 0,-1-1 0,1 0 0,0 0 1,0-1-1,9 0 0,-9 0-194,0 0 1,-1 0 0,1 1-1,-1-1 1,0 1-1,1 0 1,-1 1-1,6 1 1,-6-1-513,7 4-3931</inkml:trace>
</inkml:ink>
</file>

<file path=ppt/ink/ink12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34:23.26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 15 8,'0'6'18596,"-1"-2"-17172,1-4-1418,1 0-12,3-4 2159,-5 5-2237,1-2 78,10-4-1073,22-6-9958,-11 7 1070</inkml:trace>
</inkml:ink>
</file>

<file path=ppt/ink/ink12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34:15.12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199 261 8,'1'-6'381,"-1"-1"1,0 1-1,0-1 0,0 1 1,0 0-1,-1-1 0,0 1 1,-1 0-1,1 0 0,-1-1 1,0 1-1,-1 0 0,1 1 1,-1-1-1,-1 0 0,1 1 1,-1 0-1,1 0 0,-2 0 1,1 0-1,0 0 0,-8-5 1,8 7-46,0-1 1,-1 1 0,1 0 0,-1 1 0,0-1 0,1 1-1,-1 0 1,0 0 0,0 0 0,0 1 0,-1-1-1,1 1 1,0 0 0,0 1 0,-7 0 0,8 0-279,0 0 0,0 1 0,0 0 0,0 0 0,0 0 0,0 1 0,0-1 0,0 1 0,1 0 0,-1 0 0,1 0 0,-1 0 0,-3 5 1,7-7-34,-1 0 0,1 0 0,0 0 0,0 0 1,0 0-1,0 0 0,0 0 0,-1 0 1,1 1-1,0-1 0,0 0 0,0 0 1,0 0-1,0 0 0,0 0 0,0 1 1,0-1-1,0 0 0,-1 0 0,1 0 1,0 0-1,0 1 0,0-1 0,0 0 0,0 0 1,0 0-1,0 1 0,0-1 0,0 0 1,0 0-1,0 0 0,0 0 0,1 1 1,-1-1-1,0 0 0,0 0 0,0 0 1,0 0-1,0 1 0,0-1 0,0 0 0,0 0 1,0 0-1,1 0 0,-1 0 0,0 0 1,0 1-1,0-1 0,0 0 0,0 0 1,1 0-1,-1 0 0,0 0 0,0 0 1,0 0-1,0 0 0,1 0 0,-1 0 0,0 0 1,0 0-1,0 0 0,1 0 0,-1 0 1,0 0-1,24 3 1225,31-7 103,6-10-804,0-3-1,76-31 0,-23 7 402,-148 45 5,1 0-2144,32-3 1163,0 0 1,-1 0 0,1 0 0,0 0-1,0 0 1,0 0 0,0 0-1,0 0 1,0 1 0,1-1 0,-1 0-1,0 0 1,1 1 0,-1-1-1,0 1 1,1-1 0,0 0 0,-1 1-1,1-1 1,0 1 0,0-1-1,0 4 1,-28 260-6,22-211-426,1-27 515,3 0-1,-1 39 1,8-27-3654,8-2-3682,-5-24 1282,2-3 2186</inkml:trace>
</inkml:ink>
</file>

<file path=ppt/ink/ink13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34:15.99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0 413 8,'9'-1'8307,"11"-9"-5255,15-11-1383,-10 3-1186,-1-1 0,0 0 0,-2-2 0,-1-1-1,0 0 1,-2-2 0,0 0 0,-2-1 0,-1-1 0,-1-1 0,-1 0 0,-1 0-1,10-36 1,-22 62-452,-1 1 1,0 0-1,0-1 0,1 1 0,-1-1 0,0 1 1,0-1-1,0 1 0,0-1 0,1 1 0,-1-1 0,0 1 1,0-1-1,0 1 0,0-1 0,0 1 0,0-1 1,0 1-1,-1-1 0,1 1 0,0-1 0,0 1 1,0-1-1,0 1 0,-1-1 0,1 1 0,0 0 1,0-1-1,-1 1 0,1-1 0,0 1 0,-1 0 0,1-1 1,-1 0-1,-18 5 55,-19 20-618,32-19 505,1 0 0,-1 1 0,1 0 1,0 0-1,0 0 0,1 1 0,0 0 1,0 0-1,0 0 0,1 0 0,-4 15 1,6-19 23,1-1 0,-1 1 0,1-1 0,0 1 0,0-1 0,0 1 0,0-1 0,0 1 0,1 0 0,-1-1 0,1 1 1,0-1-1,-1 0 0,1 1 0,0-1 0,2 4 0,0-4 31,-1 1 0,0-1 0,0 0 0,1 0 0,-1 0 0,1 0 1,0 0-1,0 0 0,-1-1 0,1 1 0,0-1 0,0 0 0,1 0 0,-1 0 0,0 0 0,5 0 0,39 0 336,-40-1-354,0-1 0,1 1 0,-1 0-1,0 1 1,0 0 0,0 0 0,-1 0 0,12 5-1,-18-5-35,1 0-1,0 0 0,-1 1 0,1-1 0,-1 0 1,1 1-1,-1-1 0,0 1 0,0-1 0,0 0 0,0 1 1,0-1-1,0 1 0,0-1 0,0 0 0,0 1 0,-1 2 1,0-2 25,1 0 1,0 1-1,-1-1 1,1 0-1,0 1 1,0-1-1,1 0 1,-1 1-1,0-1 1,1 0-1,-1 0 1,3 5-1,-1-5 21,1 0 0,0 0 0,-1 0 0,1-1 0,0 1 0,0-1 0,0 0 0,0 0 0,1 0 0,-1 0 0,0 0 0,0 0 0,1-1 0,-1 0 0,0 0 0,1 0 0,-1 0 0,0 0 0,1-1 0,-1 1 0,0-1 0,0 0 0,0 0 0,1 0 0,4-3 0,11-4 57,0-1-1,31-19 1,-47 26-68,61-44 230,-61 43-202,1 1-1,-1-1 0,0 0 1,-1 0-1,1 0 0,-1-1 1,1 1-1,-1 0 1,0-1-1,0 0 0,0 1 1,-1-1-1,0 0 0,1 0 1,-1 0-1,1-6 0,-3 9-41,1 0 0,-1 0 0,1 1 0,0-1 0,-1 0 0,0 0 0,1 0 0,-1 0 0,1 0-1,-1 1 1,0-1 0,0 0 0,1 1 0,-1-1 0,0 0 0,0 1 0,0-1 0,0 1 0,0 0-1,0-1 1,1 1 0,-1-1 0,0 1 0,0 0 0,0 0 0,0 0 0,0 0 0,0 0 0,0 0 0,-1 0-1,1 0 1,0 0 0,0 0 0,-1 1 0,-35 6-650,32-4 596,0 1-1,0 1 1,1-1-1,0 0 1,-1 1 0,2 0-1,-1 0 1,0 0 0,1 1-1,-5 10 1,7-14 54,0 1 0,-1-1 0,1 1 0,0-1 0,1 1 0,-1-1 0,0 1 0,1 0 0,-1-1 1,1 1-1,0 0 0,0-1 0,0 1 0,0 0 0,1 0 0,-1-1 0,1 1 0,-1-1 0,1 1 0,0 0 0,0-1 1,0 0-1,0 1 0,1-1 0,-1 1 0,0-1 0,4 3 0,-3-4 31,0 0 0,-1 0 0,1-1 0,0 1 0,0 0 0,0-1 0,0 0-1,0 1 1,0-1 0,0 0 0,1 0 0,-1 0 0,0-1 0,0 1 0,0 0 0,0-1 0,0 1 0,0-1 0,0 0 0,-1 1-1,1-1 1,0 0 0,0 0 0,0 0 0,-1-1 0,1 1 0,-1 0 0,1-1 0,-1 1 0,1-1 0,0-1 0,6-4 51,-2 0 0,1 0 1,-1-1-1,0 0 0,6-10 1,-9 14-31,-1-1 1,1 0 0,-1 0 0,0 0 0,0 0-1,-1-1 1,0 1 0,0 0 0,0-1 0,0 1-1,-1-6 1,0 11-82,-1 0-1,1 0 1,0 1-1,-1-1 1,1 0-1,-1 0 1,1 1-1,0-1 1,-1 0-1,1 1 1,0-1-1,0 0 1,-1 1-1,1-1 1,0 1 0,0-1-1,-1 0 1,1 1-1,0-1 1,0 1-1,0-1 1,0 1-1,0-1 1,0 0-1,0 1 1,0-1-1,0 1 1,0-1-1,0 1 1,0-1-1,0 1 1,0-1-1,0 1 1,0-1 0,0 0-1,1 1 1,-1-1-1,0 1 1,1 0-1,1 6 28,1 0-1,0-1 1,0 1-1,1-1 1,0 1-1,0-1 1,1 0-1,-1-1 1,12 11-1,-14-14 38,1 0-1,1 1 0,-1-1 1,0-1-1,1 1 0,-1 0 1,1-1-1,-1 0 0,1 1 1,-1-1-1,1-1 1,0 1-1,0-1 0,-1 1 1,1-1-1,0 0 0,0 0 1,0-1-1,-1 1 0,1-1 1,4-1-1,5-2 82,-1 0-1,1 0 1,-1-1 0,-1-1 0,1 0-1,19-14 1,-26 16-65,0-1-1,0 1 1,0-1 0,-1 0-1,0 0 1,0 0 0,0 0-1,0-1 1,-1 0 0,0 1-1,0-1 1,-1-1 0,0 1-1,0 0 1,2-10 0,-5 21-232,1 0 0,0-1 0,0 1 0,0 0 0,0-1 0,1 1 0,0 0 0,0-1 0,3 8 1,-3-8 188,1 0 1,0 0 0,0 0 0,0 0 0,1 0 0,-1-1 0,1 1-1,0-1 1,0 1 0,0-1 0,0 0 0,1-1 0,-1 1 0,7 3 0,-5-4-298,-1-1 0,1 0 0,-1 0 0,1-1 0,-1 1 0,1-1 0,0 0 0,-1-1 0,1 1 0,0-1 0,-1 1 0,1-1 0,-1-1 0,5-1 0,20-7-5769,-2-5-4723</inkml:trace>
</inkml:ink>
</file>

<file path=ppt/ink/ink13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34:16.36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13 26 10330,'-3'-6'1569,"0"1"-105,-4-2 16,7 2-288,0 4-439,2 1-609,3-2-632,0 4-193,0-1-15,6 1-280,-2 4-664,4 1-841,-3 4-1320,1 0-1112,-1 2 3665</inkml:trace>
</inkml:ink>
</file>

<file path=ppt/ink/ink13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34:17.30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1 242 4441,'9'-13'13162,"-2"7"-7354,10 20-6323,-15-11 512,1 0 0,-1 1-1,0-1 1,0 1 0,0-1 0,0 1 0,0 0 0,-1 0 0,0-1 0,0 1 0,0 0 0,0 0 0,0 0 0,-1 1 0,0-1 0,0 0 0,0 0 0,0 0 0,-1 0 0,1 0 0,-1 0 0,0 0 0,-1 0 0,1 0 0,0-1 0,-1 1 0,0 0 0,0-1 0,-4 6 0,12-14 1511,13-20-736,-14 16-777,0 0 0,0 0 0,1 1 0,0-1 0,0 2-1,9-10 1,-14 17-37,56 30-1033,-50-29 1101,0 0-1,1 0 1,-1-1 0,0 0 0,0-1-1,1 0 1,-1 0 0,0 0 0,0-1-1,10-3 1,2-2 39,0 0 0,28-17 1,-37 17 7,0 0 0,-1-1 1,0 0-1,14-17 1,-3 5 3,-21 21-117,1 0 1,-1 0-1,1 1 1,0-1-1,-1 0 1,1 1-1,0-1 1,0 0-1,0 1 1,0-1-1,0 0 1,0 1-1,1-1 1,-1 0-1,0 1 1,1-1-1,-1 0 1,1 0-1,-1 0 1,1 1-1,0-1 1,-1 0-1,1 0 1,0 0-1,0 0 1,0 0-1,0 0 1,0 0-1,0 0 1,0 0-1,0-1 1,2 2-1,0 1 62,0 0 0,1 0 0,-1-1-1,1 1 1,0-1 0,-1 0 0,1 0 0,0-1-1,0 1 1,0-1 0,1 0 0,6 1-1,1-1 39,0-2 0,0 1 0,-1-2 0,1 1-1,0-2 1,-1 0 0,12-4 0,-18 6-14,-1-1 0,1 0 0,-1 0 0,0 0 0,1-1 1,-1 1-1,0-1 0,-1 0 0,1 0 0,0-1 0,-1 1 0,0-1 0,0 0 1,0 1-1,0-1 0,-1 0 0,1-1 0,-1 1 0,0 0 0,2-7 0,-4 11-65,0 0 1,0 0-1,0 1 0,0-1 0,0 0 0,0 1 0,0-1 0,0 0 0,0 0 0,0 1 0,0-1 0,0 0 0,0 1 1,0-1-1,0 0 0,-1 0 0,1 1 0,0-1 0,0 0 0,0 0 0,0 1 0,-1-1 0,1 0 0,0 0 0,0 0 1,0 1-1,-1-1 0,1 0 0,0 0 0,0 0 0,-1 0 0,1 0 0,0 1 0,0-1 0,-1 0 0,1 0 0,0 0 0,0 0 1,-1 0-1,1 0 0,0 0 0,-1 0 0,1 0 0,0 0 0,0 0 0,-1 0 0,1 0 0,0 0 0,-1 0 0,1 0 1,0-1-1,0 1 0,-1 0 0,1 0 0,0 0 0,0 0 0,-1 0 0,1-1 0,0 1 0,0 0 0,0 0 0,-1 0 0,1-1 1,0 1-1,0 0 0,0 0 0,0-1 0,-1 1 0,1-1 0,-3 24-257,2-19 286,0 0 0,1 1 0,-1-1 0,1 0 0,0 0 0,0 0 0,0 0 1,1 5-1,28-41 979,-27 28-1013,0 0-1,0 0 1,1 1-1,-1-1 1,1 1 0,0-1-1,0 1 1,0 0-1,1 0 1,-1 1-1,1-1 1,-1 1-1,1-1 1,0 1-1,0 0 1,0 0-1,0 1 1,0-1-1,0 1 1,1 0 0,-1 0-1,0 1 1,1-1-1,-1 1 1,0 0-1,1 0 1,-1 0-1,9 2 1,6 0-27,0 1 1,-1 0-1,33 11 1,-34-8 59,-1-1 0,1-1 0,0-1 0,29 2-1,-39-6 26,-1 0 1,0-1-1,1 1 0,-1-1 0,0-1 0,0 1 0,0-1 0,0 0 0,0 0 0,-1-1 0,1 0 0,-1 0 0,5-4 0,6-7 69,-1 0 1,23-27-1,-37 41-93,0 0 0,0 0 0,0 0 0,0 0 0,-1 0-1,1 0 1,0 0 0,0 0 0,0 0 0,-1-1 0,1 1 0,-1 0 0,1 0-1,-1-1 1,1 1 0,-1 0 0,0-1 0,0 1 0,0 0 0,0-1-1,0 1 1,0 0 0,0-1 0,0 1 0,0 0 0,0-1 0,-1 1 0,1 0-1,-2-3 1,0 3-40,0-1 0,0 1 0,-1-1 0,1 1-1,-1 0 1,1 0 0,-1 1 0,1-1 0,-1 0 0,0 1-1,1 0 1,-1-1 0,0 1 0,1 0 0,-5 1 0,-4-1-30,1 1 1,0 1 0,0-1-1,0 2 1,0-1-1,0 1 1,-14 7 0,19-8 35,1 0 0,-1 1 0,1-1 0,0 1 0,0-1 0,0 1 0,0 1 0,1-1 0,-1 0 0,1 1 0,0 0 0,0-1 0,0 1 0,0 1 0,1-1 0,-1 0 0,-2 9 0,5-12 13,-1 0 0,1-1 0,0 1 0,0 0 0,0-1 0,0 1 0,-1 0 0,1 0 0,0-1 0,0 1 0,0 0 0,1-1 0,-1 1 0,0 0 0,0-1 0,0 1 0,0 0 0,1-1 0,-1 1 0,0 0 0,1-1 0,-1 1 0,0-1 0,1 1 0,-1 0 0,1-1 0,-1 1 0,1-1 0,-1 1 0,1-1 0,-1 0 0,2 1 0,25 1-55,-19-3 117,0-1 0,-1 0-1,1-1 1,14-6 0,-15 4 9,0-1 0,0 1-1,0-2 1,-1 1 0,0-1 0,0 0 0,6-11-1,22-23 511,-32 45-674,0-1 0,0 0 0,0 1 0,0-1 0,-1 1-1,0 0 1,1 0 0,-1-1 0,0 1 0,0 4 0,3 17 71,-1 1 0,-1-1 1,-1 1-1,-1-1 0,-1 1 1,-8 42-1,-46 152-27,2-11 6,48-175 61,1 0 1,1 37 0,4-92-3007,2-18-8156,0 11 2321</inkml:trace>
</inkml:ink>
</file>

<file path=ppt/ink/ink13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34:17.69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15 34 16275,'-2'-6'1025,"0"-4"135,-2 2 208,-1 3-63,3 4-241,2-1-304,2 0-256,-1 2-232,3 0-200,-3 0-160,1 0-120,-1 0-64,1 4-272,-2-1-888,3 5-2353</inkml:trace>
</inkml:ink>
</file>

<file path=ppt/ink/ink13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34:19.06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 36 8,'-10'-14'17139,"21"20"-17517,3 3 483,-14-8-54,1 1 0,0-1-1,0 0 1,0 0-1,0 0 1,0 0 0,1 0-1,-1 0 1,0-1 0,0 1-1,0 0 1,1-1 0,-1 1-1,0-1 1,1 1-1,-1-1 1,1 1 0,-1-1-1,1 0 1,-1 0 0,0 0-1,1 0 1,-1 0-1,1 0 1,-1 0 0,1 0-1,2-1 2664,-14 10-1153,7-8-1339,7-4 645,-3 0-789,1 0 0,-1 0-1,0 0 1,1 0 0,-2 0-1,1 0 1,0 0 0,0 0 0,-1-1-1,0 1 1,0 0 0,1 0 0,-2-1-1,1-2 1,0-1 166,0 7-240,0 0 0,0 0 0,0 1 0,0-1 1,0 0-1,0 1 0,-1-1 0,1 0 0,0 1 1,0-1-1,0 0 0,0 1 0,0-1 0,0 0 1,-1 0-1,1 1 0,0-1 0,0 0 0,0 0 1,-1 1-1,1-1 0,0 0 0,0 0 0,0 0 1,-1 1-1,1-1 0,0 0 0,-1 0 0,1 0 0,0 0 1,0 0-1,-1 1 0,1-1 0,0 0 0,-1 0 1,1 0-1,-1 0 0,-1 1-274,8 4-62,27 39-4624,-17-19-4750,-5-11-196</inkml:trace>
</inkml:ink>
</file>

<file path=ppt/ink/ink13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34:27.05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110 267 8,'-13'-99'18652,"13"98"-18485,0 0-1,1 0 1,-1 0-1,0 0 1,0 0 0,0 0-1,0 0 1,-1 0-1,1 0 1,0 0 0,0 0-1,-1 0 1,1 0-1,0 0 1,-1 1 0,1-1-1,-1 0 1,1 0-1,-1 0 1,1 1 0,-1-1-1,0 0 1,1 0-1,-1 1 1,0-1 0,0 1-1,0-2 1,0 3-182,0 0 1,0 0 0,0 0-1,1 0 1,-1 1 0,0-1-1,1 0 1,-1 0 0,0 0-1,1 1 1,0-1 0,-1 0-1,1 0 1,0 1 0,0-1-1,-1 0 1,1 1 0,0-1-1,0 0 1,1 3 0,-15 156 52,-1 55 250,14-213 1103,-3-7-544,-7-18-291,-9-31-536,15 28-18,1-1-1,2 0 0,0 0 1,2-1-1,1 1 0,6-39 1,-4 52-39,-1-1 0,2 1 1,0 0-1,0 0 0,2 0 0,0 0 1,0 1-1,1 0 0,1 0 1,0 1-1,0 0 0,2 0 1,12-12-1,-16 19-7,-1 1 0,2 0-1,-1 0 1,0 0 0,1 1-1,-1 0 1,1 0 0,0 1-1,0 0 1,0 0 0,0 1-1,0 0 1,0 0 0,1 0-1,-1 1 1,0 0 0,9 1-1,-13 0 27,1 0-1,-1-1 0,1 1 1,-1 0-1,0 0 0,1 1 0,-1-1 1,0 1-1,0 0 0,0 0 1,0 0-1,0 0 0,0 0 1,-1 1-1,1-1 0,-1 1 0,1-1 1,-1 1-1,0 0 0,0 0 1,0 0-1,-1 0 0,1 1 1,-1-1-1,1 0 0,-1 1 0,0-1 1,-1 1-1,1-1 0,-1 1 1,1-1-1,-1 1 0,0-1 1,0 1-1,-1 6 0,-1-1 35,-1-1 0,1 1 0,-1-1 0,0 1 0,-1-1 0,0 0 0,-1 0 0,1-1 0,-1 1 0,-1-1 0,0 0 0,0 0 0,0-1 0,0 0 0,-1 0 0,0-1 0,-1 1 0,1-1 0,-1-1 0,0 0 0,-15 6 0,30-18 64,0 0 0,1 1 0,-1-1 0,14-8 0,-15 12-121,0 0 0,1 1 0,0 0 0,0 0 0,0 0 0,0 1 0,0 0 0,0 1 0,0-1 0,1 1 0,-1 1 0,0-1 0,1 1 0,10 2 0,-14-1 22,0 0 0,0 0 1,0 0-1,0 1 0,0-1 1,0 1-1,-1 0 1,1 0-1,-1 1 0,1-1 1,-1 1-1,0 0 0,0 0 1,0 0-1,0 0 0,0 0 1,-1 0-1,1 1 1,-1 0-1,0-1 0,0 1 1,0 0-1,-1 0 0,1 0 1,-1 0-1,1 6 0,-1 0 26,0-1 0,0 0 0,-1 1 0,0-1 0,-1 0 0,0 0 0,-1 1-1,1-1 1,-2 0 0,1 0 0,-2 0 0,1-1 0,-1 1 0,0-1 0,-1 0-1,1 0 1,-2 0 0,1 0 0,-1-1 0,0 0 0,-1 0 0,-9 7 0,8-7-50,0 0 0,-1 0 1,0-1-1,0 0 1,0 0-1,0-1 0,-1-1 1,0 0-1,0 0 1,-1 0-1,1-2 1,0 1-1,-1-1 0,0-1 1,1 0-1,-1 0 1,0-1-1,0 0 1,-13-3-1,5-5-3201,17 6 1932,2 2 874,0-1 0,-1 1 1,1-1-1,0 1 0,-1-1 1,1 0-1,0 1 1,0-1-1,-1 0 0,1 1 1,0-1-1,0 0 0,0 1 1,0-1-1,0 0 1,0 0-1,0 1 0,0-1 1,0 0-1,0 1 0,1-1 1,-1-1-1,4-9-8061</inkml:trace>
</inkml:ink>
</file>

<file path=ppt/ink/ink13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34:28.11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1 827 12995,'41'-2'3759,"-24"-4"-3366,-1-1-1,1 0 1,-1-1 0,-1-1-1,0-1 1,0 0-1,-1-1 1,16-14 0,-25 19-240,1 1 1,0-1-1,-1 0 1,0 0-1,-1 0 1,1-1-1,-1 1 1,0-1-1,-1 0 1,0 0-1,0-1 1,0 1-1,-1-1 1,0 1-1,-1-1 1,1 0-1,-2 0 1,1 0-1,-1 1 1,0-1 0,-1-8-1,1 15-118,0-1-1,-1 1 1,1 0-1,0-1 1,0 1-1,-1 0 1,1-1 0,0 1-1,-1 0 1,0 0-1,1-1 1,-1 1-1,0 0 1,1 0-1,-1 0 1,0 0 0,0 0-1,0 0 1,0 0-1,0 0 1,0 0-1,0 1 1,0-1-1,0 0 1,-2 0 0,1 1-49,0 0 1,1 0 0,-1 0-1,1 1 1,-1-1 0,1 0-1,-1 1 1,1 0 0,-1-1 0,1 1-1,-1 0 1,1 0 0,0 0-1,-1 0 1,1 0 0,0 0-1,-2 2 1,-5 5-99,1 1-1,0 0 1,0 0 0,-8 17-1,12-20 101,1 0-1,-1 1 0,2-1 1,-1 0-1,1 1 0,0-1 1,0 1-1,0-1 0,1 1 1,0-1-1,1 1 0,-1-1 1,1 1-1,0-1 0,4 11 1,-4-14 8,0 0 1,1 0 0,-1 0 0,0 0 0,1 0 0,0-1 0,0 1-1,0-1 1,0 1 0,0-1 0,1 1 0,-1-1 0,1 0 0,-1 0 0,1-1-1,0 1 1,-1 0 0,1-1 0,0 1 0,0-1 0,0 0 0,1 0-1,-1-1 1,0 1 0,0 0 0,0-1 0,1 0 0,-1 0 0,0 0 0,0 0-1,1 0 1,-1-1 0,4 0 0,6-3 33,-1 0 1,1-1-1,-1 0 1,0-1-1,-1 0 1,1 0-1,-1-2 0,-1 1 1,0-1-1,11-11 1,-5 5-41,1 1 1,30-18 0,-45 30-9,-1 0 1,1 1-1,-1-1 1,1 0 0,0 1-1,-1 0 1,1-1-1,0 1 1,-1 0 0,1 0-1,0 0 1,-1 0-1,1 0 1,0 0-1,-1 0 1,1 1 0,0-1-1,-1 0 1,1 1-1,0 0 1,-1-1-1,3 2 1,32 29-227,-34-28 251,0 0 0,1 0 0,0 0-1,-1 0 1,1-1 0,0 1 0,1-1 0,-1 0-1,0 0 1,1 0 0,-1 0 0,1 0 0,-1-1 0,1 0-1,0 1 1,0-1 0,0-1 0,-1 1 0,6 0 0,-6-2 25,1 1 0,0-1 1,-1 0-1,1-1 1,-1 1-1,1-1 1,-1 1-1,1-1 0,-1 0 1,0 0-1,0 0 1,0-1-1,0 1 1,3-5-1,29-44 325,-18 22-127,37 37-935,-33-6 735,0-1 0,0-1 1,0 0-1,0-2 0,0 0 1,-1-2-1,1 0 0,-1-1 1,0-1-1,0-1 0,23-12 1,19-1 393,-34 12-405,1-2 0,-1 0 0,52-28 0,-62 26 44,0 0 0,-1-2-1,-1 0 1,0-1 0,15-19 0,-26 29-25,-1 0 0,0-1 0,-1 0 0,0 0 1,0 0-1,0 0 0,0 0 0,-1-1 0,2-7 0,-4 10-14,1 0-1,-1 1 1,0-1 0,0 0-1,0 0 1,-1 1-1,1-1 1,-1 0 0,0 1-1,0-1 1,0 1-1,0-1 1,-1 1-1,0-1 1,1 1 0,-1 0-1,-5-6 1,5 6-37,0 1-1,0-1 1,0 1 0,-1-1 0,1 1-1,-1 0 1,1 0 0,-1 0-1,0 0 1,0 1 0,0-1 0,0 1-1,0 0 1,0-1 0,-1 1 0,1 1-1,0-1 1,0 0 0,-5 1 0,7 0-18,0 0 1,-1 0-1,1 0 1,0 1-1,0-1 0,-1 1 1,1-1-1,0 1 1,0-1-1,0 1 1,0-1-1,0 1 1,0 0-1,0 0 1,0 0-1,0 0 1,0 0-1,0 0 1,-1 1-1,1 1 6,-1-1 0,1 1-1,0-1 1,0 1 0,1 0 0,-1-1-1,1 1 1,-1 0 0,1 0-1,0-1 1,0 1 0,0 4 0,0-3 23,1 0 1,-1 0-1,1 0 1,0 0 0,0-1-1,1 1 1,-1 0 0,1 0-1,0-1 1,0 1 0,0-1-1,0 0 1,0 0-1,1 1 1,-1-2 0,1 1-1,0 0 1,4 3 0,-5-5 12,0 0-1,0 0 1,0 0 0,0 0 0,1 0 0,-1 0 0,0 0 0,0-1 0,1 1 0,-1-1-1,0 1 1,1-1 0,-1 0 0,1 0 0,-1 0 0,0-1 0,1 1 0,-1 0 0,0-1 0,1 0-1,-1 1 1,0-1 0,0 0 0,0 0 0,0 0 0,1 0 0,-1-1 0,-1 1 0,1-1-1,0 1 1,2-4 0,15-12 78,-1 0-1,-2-2 1,21-27-1,-32 38-50,0-1 0,0 1 0,-1-1 0,0 0 1,-1 0-1,0-1 0,0 1 0,-1-1 0,0 1 0,-1-1 0,1-17 0,-2 18 2,0 1-7,1-1-1,-2 1 1,1 0 0,-1 0 0,0 0 0,-1 0-1,0 0 1,-4-10 0,6 18-47,0 0 0,0-1-1,-1 1 1,1 0 0,0 0 0,0 0 0,0 0-1,-1 0 1,1 0 0,0 0 0,0 0 0,0 0 0,-1 0-1,1 0 1,0 0 0,0 0 0,-1 0 0,1 0-1,0 0 1,0 0 0,0 0 0,-1 0 0,1 0 0,0 0-1,0 0 1,0 0 0,-1 0 0,1 0 0,0 0-1,0 0 1,0 1 0,-1-1 0,1 0 0,0 0 0,0 0-1,0 0 1,0 0 0,0 1 0,-1-1 0,1 0-1,0 0 1,0 0 0,0 1 0,0-1 0,0 0 0,0 0-1,0 0 1,0 1 0,0-1 0,0 0 0,0 0-1,0 1 1,0-1 0,0 0 0,0 0 0,0 0 0,0 1-1,0-1 1,0 0 0,0 0 0,0 0 0,0 1-1,-4 16-417,-62 431 234,-32-5 317,87-397-106,-6 34 4,-49 170-213,50-215-1244,7-31-2814,2-22-4679,6 1-688</inkml:trace>
</inkml:ink>
</file>

<file path=ppt/ink/ink13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34:28.45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147 246 14107,'-147'-21'8995,"216"5"-8024,9 0-900,-1-3 0,-1-4 0,-1-3 0,-1-3 0,107-60 0,-179 89-44,9-6 126,-12 9-441,0-1 227,-1 0 1,1 0-1,0 0 1,0 0-1,0 1 0,0-1 1,1 0-1,-1 0 1,1 1-1,-1-1 0,0 4 1,1-1 47,1 0 0,-1 0 0,1 0 1,-1 0-1,1 0 0,1 0 0,-1 0 0,1-1 1,0 1-1,0-1 0,0 1 0,0-1 0,1 1 1,0-1-1,6 7 0,-7-9-380,1 0 0,-1 0 0,1 0 1,0 0-1,0 0 0,-1 0 0,1-1 0,0 0 0,1 1 0,4 0 0,-4-1-831,0 0-1,0-1 0,0 0 1,0 0-1,0 0 0,0 0 1,0 0-1,0-1 0,7-2 1,6-2-5659</inkml:trace>
</inkml:ink>
</file>

<file path=ppt/ink/ink13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34:28.82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80 80 13035,'-22'-23'3915,"-32"-27"765,51 44-5066,12 6-419,10 3-745,13 7-2754,19-2-7084,-32-8 8199</inkml:trace>
</inkml:ink>
</file>

<file path=ppt/ink/ink13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34:29.16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55 31 6441,'-7'-8'9371,"1"-4"-4934,4 2 859,8 17-5314,-1 0 0,0 0 0,0 0-1,0 1 1,-1 0 0,0 0-1,0 0 1,-1 1 0,0-1-1,-1 1 1,2 12 0,1 7 36,-3-1 0,1 39 0,-6-23-398,-2-1-1,-2-1 1,-1 1 0,-21 58-1,14-48-1796,12-22-1254,5-46 176,-3 7 3500,0-1 0,-1 1 0,0 0 0,0 0 0,-6-14 0,5 16 350,0-1 0,1 1 1,-1-1-1,2 0 0,-1 0 1,1 0-1,0-11 0,2 14-516,0 1-1,0 0 0,1 0 1,-1 0-1,1 0 0,0 0 1,0 0-1,0 0 1,1 1-1,-1-1 0,1 1 1,0 0-1,0-1 1,0 1-1,7-5 0,62-39-21,-42 28 154,247-173 2389,-283 198-2572,0 0-1,0 1 0,1-1 1,0 2-1,0-1 0,1 0 1,-1 1-1,2 0 0,-1 0 0,1 0 1,-3 12-1,2-6-6,0 1-1,1-1 1,0 1 0,1 0-1,1 0 1,1-1 0,0 1-1,2 17 1,1-12-41,0-10-48,-2 0 0,0 0-1,0 0 1,-1 19 0,-1-26 38,1 1 0,-1 0 0,0-1 0,0 1 0,-1-1 1,1 0-1,-1 1 0,0-1 0,1 0 0,-2 0 0,1 0 0,0 0 0,0 0 0,-1-1 1,0 1-1,1-1 0,-5 3 0,-140 94-6117,45-38-3402,98-59 8997,-52 31-7776</inkml:trace>
</inkml:ink>
</file>

<file path=ppt/ink/ink13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34:51.02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24 19 8,'-7'-4'14929,"2"1"-11479,-1-4-2386,0 3 850,14 4-1811,0 1 1,0 1 0,0-1 0,0 2 0,0-1 0,10 5-1,-13-4-99,0 0-1,0 0 0,0 1 1,0 0-1,-1-1 0,0 1 1,0 1-1,0-1 0,0 1 1,0 0-1,-1-1 0,0 1 1,0 1-1,0-1 0,-1 0 1,0 1-1,0-1 0,0 1 1,-1 0-1,1 8 0,3 15 13,-1 1-1,-1 52 0,-3-57-5,7 86 56,0 51 44,-8-143-72,-1-1 0,0 0 0,-1 0 0,-1 0-1,-1 0 1,-12 30 0,8-33-1,0 0-1,-1-1 0,0 0 1,-1 0-1,-1-2 1,-20 19-1,10-9 79,22-22-97,2-6-2318</inkml:trace>
</inkml:ink>
</file>

<file path=ppt/ink/ink13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34:40.25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102 8 11378,'-12'-7'4928,"7"20"-3006,4-4-2418,-35 119 1238,25-92-460,0 0-1,3 0 0,0 1 0,-1 42 0,8-73-241,2 1-1,-1 0 1,1-1-1,0 1 0,0 0 1,0-1-1,1 1 1,0-1-1,1 1 1,-1-1-1,1 0 1,0 0-1,1 0 1,-1-1-1,1 1 0,0-1 1,1 0-1,-1 0 1,1 0-1,0-1 1,0 1-1,1-1 1,-1-1-1,1 1 0,12 5 1,-7-4-482,0-1 0,0 0 1,0-1-1,1 0 0,0 0 0,11 0 1,-9-2-1671,0 0 1,0-2 0,0 1 0,25-5 0,-3-2-5139</inkml:trace>
</inkml:ink>
</file>

<file path=ppt/ink/ink13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34:42.22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22 601 6609,'-3'-5'1434,"-12"-15"7253,12 24-6269,4 12-2274,4 144 89,-4-39-48,5-96 253,-5-25-398,-1 0-1,0 0 0,1 0 0,-1 0 1,0 0-1,1 1 0,-1-1 1,0 0-1,1 0 0,-1 0 0,0 0 1,1 0-1,-1-1 0,0 1 0,1 0 1,-1 0-1,0 0 0,1 0 0,-1 0 1,0 0-1,1 0 0,-1-1 1,0 1-1,1 0 0,-1 0 0,0-1 1,0 1-1,1 0 0,-1 0 0,0-1 1,0 1-1,1 0 0,-1 0 0,0-1 1,0 0-1,26-46 2372,-17 29-2898,9-15 597,-8 12-57,1 0 0,1 1 0,0 0 0,2 1 0,0 1 0,1 0 0,33-30 0,-46 48-63,-1-1 0,0 1 0,0 0 0,0 0 0,1 0 0,-1 0 0,0 0 0,0 0 1,1 0-1,-1 0 0,0 1 0,0-1 0,0 0 0,0 1 0,1-1 0,-1 1 0,0-1 0,0 1 0,0 0 0,0-1 0,0 1 1,0 0-1,0 0 0,0 0 0,-1-1 0,1 1 0,0 0 0,0 0 0,-1 0 0,1 1 0,-1-1 0,1 1 0,28 44 34,-25-39-39,3 6 16,1-1 0,0 0 0,1 0 0,0-1 0,15 14 1,-21-22 5,0 0 0,0-1 1,0 1-1,1-1 1,-1 0-1,1 0 0,-1 0 1,1-1-1,-1 1 1,1-1-1,0 0 1,0 0-1,0 0 0,0-1 1,0 1-1,0-1 1,0 0-1,0 0 1,0 0-1,0 0 0,0-1 1,0 0-1,-1 0 1,6-2-1,-6 2 11,-1-1 1,1 0-1,-1 0 1,1 0-1,-1-1 0,0 1 1,0 0-1,0-1 1,0 0-1,-1 1 0,1-1 1,-1 0-1,1 0 1,-1 0-1,0 0 0,0 0 1,0 0-1,-1 0 0,1 0 1,-1 0-1,0 0 1,0-1-1,0 1 0,0-5 1,-1-8 64,0 0-1,-1 0 1,-5-22 0,7 37-86,-1 0 0,1-1 0,-1 1 0,1 0 0,0-1 0,-1 1-1,1 0 1,0-1 0,0 1 0,0-1 0,0 1 0,0 0 0,0-1 0,0 1 0,1-1 0,-1 1 0,0 0 0,1-1 0,-1 1 0,1 0-1,-1 0 1,2-3 0,0 4-22,0-1 0,0 0 0,0 1 0,0 0-1,0-1 1,-1 1 0,1 0 0,0 0 0,0 0 0,0 0-1,0 0 1,4 1 0,28 1 99,-1-5-31,-1-2-1,0-1 1,0-1 0,-1-2-1,0-1 1,0-2 0,-1-1-1,42-24 1,-53 18 295,-18 18-329,-1 0 0,0 1 0,0-1-1,1 1 1,-1-1 0,0 1-1,0-1 1,0 1 0,0-1-1,0 0 1,0 1 0,0-1-1,0 1 1,0-1 0,0 1 0,0-1-1,-1 0 1,1 1 0,0-1-1,0 1 1,0-1 0,-1 1-1,1-1 1,0 1 0,-1-1 0,-1 0-21,1 0 0,0 0 0,-1 0 0,0 0 0,1 1 0,-1-1 0,0 1 1,1-1-1,-1 1 0,0 0 0,1-1 0,-1 1 0,0 0 0,0 0 1,1 0-1,-1 0 0,0 1 0,0-1 0,1 0 0,-1 1 0,0-1 1,1 1-1,-1 0 0,-1 0 0,-2 2-14,0 0-1,0 0 1,1 0 0,-1 1 0,1-1-1,0 1 1,0 0 0,0 0 0,1 1-1,-1-1 1,1 1 0,0 0 0,1 0-1,-1 0 1,1 0 0,0 0-1,0 0 1,0 1 0,-1 9 0,2-11 23,0-1 1,0 1-1,1 0 1,-1 0 0,1 0-1,0 0 1,0 0-1,1-1 1,-1 1 0,1 0-1,0 0 1,0 0-1,0-1 1,0 1 0,0 0-1,1-1 1,0 1-1,0-1 1,0 0 0,0 1-1,0-1 1,1 0-1,-1 0 1,1-1 0,0 1-1,0 0 1,0-1-1,0 0 1,5 3 0,-3-3 9,0-1 0,0 0 1,0 0-1,-1-1 0,1 1 1,0-1-1,0 0 0,0-1 1,0 1-1,0-1 0,0 0 1,0 0-1,-1 0 0,1-1 1,0 1-1,-1-1 0,0 0 1,1-1-1,4-2 0,12-8 30,0-1-1,25-22 0,-42 32-30,32-27 69,58-62 1,-80 78-44,-2 0 1,0-1 0,-1-1 0,-1 0 0,-1 0 0,0-1 0,7-20-1,-13 27 4,-1 0 1,0 0-1,0 0 0,-2-1 0,1 1 0,-1 0 0,-1-1 0,0 1 0,-4-15 1,4 18-13,-1 1 0,0 0 0,0 0 1,-1 0-1,0 0 0,0 0 1,0 0-1,-1 1 0,0-1 0,-1 1 1,1 0-1,-1 1 0,0-1 1,-11-8-1,15 13-33,0 0 0,0 1 0,0-1 0,0 1 0,0-1 1,0 1-1,0-1 0,0 1 0,0 0 0,0-1 0,0 1 0,0 0 0,0 0 0,0 0 1,0 0-1,0 0 0,-1 0 0,1 0 0,0 0 0,0 0 0,0 0 0,0 1 1,0-1-1,0 0 0,0 1 0,0-1 0,0 1 0,-1 0 0,-1 1-11,1 0 0,0 1 0,0-1 0,-1 1 0,2-1-1,-1 1 1,0 0 0,0 0 0,-2 5 0,-1 6-15,0 0 0,0 1 0,-2 15 0,4-8 34,0 1 1,2-1-1,0 1 1,1-1-1,2 1 0,0-1 1,1 1-1,2-1 1,0 0-1,1-1 0,1 1 1,19 37-1,-23-54 0,0 0 0,0 1-1,0-1 1,1-1 0,0 1 0,0-1-1,0 1 1,1-1 0,-1 0 0,1-1-1,0 1 1,0-1 0,0 0 0,1 0-1,-1 0 1,1-1 0,-1 0 0,1 0-1,0-1 1,0 1 0,0-1 0,0 0-1,0-1 1,0 0 0,0 0 0,0 0-1,0 0 1,12-3 0,-7 0 6,0 0 0,-1 0 1,1-1-1,-1 0 0,0-1 0,0 0 1,0-1-1,0 0 0,-1-1 0,0 0 1,-1 0-1,1-1 0,-1 0 0,12-15 1,-13 11 21,0 0 0,0 0 0,-1 0 0,0-1 0,-1 0-1,-1 0 1,0 0 0,-1 0 0,0-1 0,-1 1 0,0-23 0,-2-8 41,-3-1 0,-9-54 0,9 79-47,2 15-21,1 0 0,-1 0 1,0 1-1,-1-1 0,1 0 0,-1 1 1,-4-9-1,6 13-6,0-1 1,-1 1 0,1 0-1,0-1 1,0 1 0,-1 0-1,1-1 1,0 1-1,-1 0 1,1 0 0,0 0-1,-1-1 1,1 1 0,0 0-1,-1 0 1,1 0-1,0 0 1,-1 0 0,1 0-1,-1-1 1,1 1-1,0 0 1,-1 0 0,1 0-1,-1 0 1,1 0 0,0 1-1,-1-1 1,1 0-1,0 0 1,-1 0 0,1 0-1,-1 0 1,1 1 0,-17 21-280,5 7 265,2 0 0,1 0 0,1 1-1,1-1 1,2 2 0,1-1 0,2 1 0,1 37 0,1-54 19,2 0 1,-1-1-1,2 1 1,-1-1 0,2 1-1,0-1 1,1 0-1,0-1 1,0 1-1,14 21 1,-16-30 3,0 0 1,0 0-1,0 0 0,1-1 0,-1 1 1,1-1-1,0 0 0,0 0 1,0 0-1,0 0 0,0-1 1,1 1-1,-1-1 0,1 0 0,0-1 1,-1 1-1,1-1 0,0 0 1,0 0-1,0 0 0,0-1 0,0 0 1,0 0-1,0 0 0,0 0 1,0-1-1,0 0 0,0 0 1,-1 0-1,1-1 0,0 1 0,8-5 1,-5 1 18,1 1 0,0-1 0,-1-1 0,0 1 0,-1-1 0,1-1 0,-1 1 0,11-14 0,-1-2 42,23-41 0,-32 49-60,-7 13-17,-1 0 0,1 0 0,-1 1-1,1-1 1,0 0 0,0 1 0,-1-1-1,1 0 1,0 1 0,0-1 0,0 1-1,-1-1 1,1 1 0,0-1 0,0 1-1,0 0 1,0-1 0,0 1 0,0 0-1,0 0 1,0 0 0,0 0 0,0 0-1,0 0 1,0 0 0,0 0 0,0 0-1,0 0 1,0 1 0,0-1-1,0 0 1,0 1 0,0-1 0,1 2-1,40 25 29,-13-7-2,-19-15 16,-5-2-31,0 0 0,-1-1 0,1 1 0,0-1 0,0-1 0,9 3 0,4-30 179,-8 16-188,1-3-4,2 1 1,-1 0-1,2 1 0,-1 0 0,1 1 1,1 0-1,17-8 0,-31 18 6,0-1 0,0 1 0,0-1 0,0 1 0,0-1 0,0 1-1,0 0 1,0 0 0,0-1 0,0 1 0,0 0 0,0 0 0,0 0 0,0 0 0,0 0 0,0 0 0,0 0 0,1 1-1,-1-1 1,0 0 0,0 0 0,0 1 0,0-1 0,-1 1 0,1-1 0,0 1 0,0-1 0,0 1 0,0 0 0,0-1-1,-1 1 1,1 0 0,0 0 0,1 1 0,-1 2-14,0 0 0,0 0 0,0 0 0,-1 0 0,1 0 0,-1 1 1,0 5-1,0-5 16,0-1 1,0 1 0,0-1 0,1 1-1,-1-1 1,1 1 0,2 4 0,-2-8 8,-1 0 0,1 0 1,-1 0-1,1-1 0,0 1 1,0 0-1,-1 0 0,1-1 1,0 1-1,0 0 0,0-1 1,0 1-1,0-1 0,0 1 1,0-1-1,0 0 0,0 1 1,0-1-1,0 0 1,0 1-1,0-1 0,0 0 1,0 0-1,0 0 0,0 0 1,1 0-1,-1 0 0,0-1 1,0 1-1,0 0 0,0-1 1,0 1-1,0 0 0,1-1 1,24-7 25,-1 0 1,0-2 0,0 0 0,-1-2-1,0-1 1,-1-1 0,-1-1-1,0 0 1,-1-2 0,21-21 0,-39 34-5,0 0 0,0 0 1,0 0-1,-1-1 1,0 1-1,0 0 0,0-1 1,0 0-1,-1 1 0,1-1 1,-1 0-1,-1 0 0,1 0 1,-1 0-1,0-8 1,0 12-18,0-1 0,0 1 0,-1-1 1,1 0-1,0 1 0,-1-1 1,0 1-1,1 0 0,-1-1 1,0 1-1,1-1 0,-1 1 1,0 0-1,0 0 0,0-1 0,0 1 1,-1 0-1,1 0 0,0 0 1,-2-1-1,1 1-16,0 1 1,-1-1 0,1 0-1,-1 1 1,1-1-1,-1 1 1,1 0-1,-1 0 1,1 0-1,-1 0 1,1 0-1,0 1 1,-1-1-1,1 1 1,-1-1-1,1 1 1,-3 1-1,-4 2-17,1 0 0,-1 0 0,1 1 0,0 0-1,1 0 1,-1 1 0,1 0 0,0 0 0,0 0-1,1 1 1,0 0 0,0 1 0,0 0 0,-4 9-1,7-12 16,0 0-1,0 1 0,1-1 1,0 1-1,0-1 0,0 1 1,1 0-1,0 0 0,0 0 1,0 0-1,1 0 0,0 0 0,0 0 1,1 0-1,-1 0 0,1 0 1,1 0-1,-1 0 0,1 0 1,0-1-1,0 1 0,0-1 1,5 7-1,-6-10-6,1 1 0,0-1-1,0 1 1,0-1 0,0 0 0,1 0 0,-1 0 0,0 0 0,1-1-1,-1 1 1,1 0 0,0-1 0,0 0 0,-1 0 0,1 0-1,0 0 1,5 1 0,-2-1-1,1-1-1,0 1 1,0-1-1,-1-1 1,1 1-1,0-1 1,10-3-1,7-4-1,0-1 1,-1 0-1,27-16 0,-47 23 19,21-12 17,0 0 1,0-2-1,-2-1 1,32-30-1,-41 35 66,-1-1 0,-1 0 0,0-1 0,0 0 1,-2-1-1,0 0 0,0-1 0,7-21 0,-13 7 215,-4 28-437,4 16-194,19 49 299,-16-51-15,-1 1 0,-1 0 0,0-1 0,-1 1 0,3 24 0,-6-32 16,0-1 1,-1 0-1,1 1 0,-1-1 1,0 0-1,0 0 1,0 0-1,-1 0 0,1 0 1,-1 0-1,0 0 1,0 0-1,0 0 0,-1-1 1,1 1-1,-1-1 1,0 0-1,0 0 0,0 0 1,-1 0-1,1 0 1,-6 3-1,7-5 22,1 0 0,-1 1 0,1-1 0,-1 0 0,1 0 0,-1 0-1,0 0 1,0 0 0,0-1 0,1 1 0,-1 0 0,0-1 0,-4 1 0,6-2-7,0 0 0,0 1 0,0-1 0,0 0 0,0 0 0,0 0 0,0 0 0,1 1 0,-1-1 0,0 0 1,0 0-1,1 0 0,-1 1 0,0-1 0,1 0 0,-1 0 0,1 1 0,-1-1 0,1 0 0,1 0 0,41-49-558,-5 20 441,1 3 1,47-26-1,49-34 200,-132 85-113,6-4 212,0-1-1,-1 0 1,0-1-1,0 0 0,8-10 1,-15 17-116,0-1 1,-1 1 0,1 0 0,0 0 0,-1-1 0,1 1-1,-1 0 1,1-1 0,-1 1 0,0 0 0,1-1 0,-1 1-1,0-1 1,0 1 0,0 0 0,0-1 0,0 1 0,0-1-1,-1 1 1,0-2 0,0 1-15,0 0-1,0 1 1,-1-1-1,1 1 0,-1-1 1,1 1-1,-1-1 1,1 1-1,-1 0 1,0-1-1,0 1 1,0 0-1,0 0 1,0 1-1,0-1 1,0 0-1,-4 0 1,5 0-36,-1 1 1,1 0 0,0-1-1,-1 1 1,1 0 0,-1 0-1,1 0 1,0 0 0,-1 0-1,1 0 1,-1 0 0,1 0-1,0 1 1,-1-1 0,1 1 0,0-1-1,-1 1 1,1-1 0,0 1-1,-1 0 1,1-1 0,0 1-1,0 0 1,0 0 0,0 0-1,0 0 1,0 0 0,0 0-1,0 0 1,0 1 0,1-1-1,-1 0 1,0 0 0,1 1 0,-1-1-1,1 0 1,-1 1 0,1-1-1,0 0 1,-1 1 0,1-1-1,0 3 1,-1 1-5,1 0-1,-1 0 1,1 0-1,0 0 1,1 0 0,-1 0-1,1 0 1,0-1 0,0 1-1,3 7 1,1-4 8,0 0 0,1 0 1,0-1-1,12 11 0,-14-15-6,1 1 1,-1 0-1,0 0 0,0 1 0,0-1 1,-1 1-1,0 0 0,0 0 0,0 0 0,0 0 1,-1 0-1,0 1 0,0-1 0,2 11 1,-4-14-83,-1-1 1,1 1 0,0 0 0,-1-1 0,0 1 0,1-1 0,-1 1 0,0 0-1,0-1 1,0 0 0,0 1 0,0-1 0,0 1 0,-1-1 0,1 0 0,0 0-1,0 0 1,-1 0 0,1 0 0,-4 1 0,-37 19-6710,25-14 490,-5 4-3066</inkml:trace>
</inkml:ink>
</file>

<file path=ppt/ink/ink13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34:42.57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1 185 10018,'6'-37'4836,"0"-3"33,1-67 0,-7 106-4654,0 20-282,-2 155-35,5 189 277,0-318-133,0-4-1465,-2-14-3781</inkml:trace>
</inkml:ink>
</file>

<file path=ppt/ink/ink13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34:42.94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1 228 5561,'0'-19'1486,"2"0"-1,0 1 0,1-1 1,1 1-1,0 0 1,10-22-1,-12 35-1340,0 0 0,1 0 1,-1 1-1,1-1 0,0 1 0,1 0 1,-1 0-1,1 0 0,-1 0 0,1 1 1,1 0-1,-1-1 0,0 1 0,1 1 0,-1-1 1,1 1-1,0-1 0,0 1 0,0 1 1,0-1-1,0 1 0,0 0 0,0 0 1,1 0-1,-1 1 0,8 0 0,-5 0-111,0 1 0,1 0 0,-1 0 0,0 1 0,0 0 0,0 1 0,0 0-1,0 0 1,-1 0 0,1 1 0,13 9 0,-19-11-23,0-1 0,0 1 1,0 0-1,0 0 0,0 0 0,0 0 1,-1 0-1,1 0 0,-1 0 0,1 0 0,-1 1 1,0-1-1,0 0 0,0 1 0,0-1 0,0 1 1,-1 0-1,1-1 0,-1 1 0,0-1 0,0 1 1,0 0-1,0-1 0,0 1 0,0-1 0,-1 1 1,1 0-1,-1-1 0,0 1 0,1-1 0,-1 1 1,0-1-1,-1 0 0,1 1 0,0-1 1,-1 0-1,1 0 0,-1 0 0,0 0 0,0 0 1,-2 2-1,-8 7-21,-1 1 0,0-2 1,-1 0-1,0 0 0,0-2 1,-22 11-1,14-8-1587,1 1-1,-22 16 1,43-28 1412,0 0-1,-1 0 1,1 1-1,0-1 1,0 0-1,0 0 1,-3 4-3711,3-3 3711,0-1-1,0 0 1,0 0-1,0 1 1,0-1-1,0 0 1,0 0-1,0 1 1,0-1-1,1 0 1,-1 0-1,0 1 1,0-1 0,0 0-1,4 3-3709,-3-3 3709,-1 0 1,0 0-1,0 0 1,1-1-1,8 3-2905</inkml:trace>
</inkml:ink>
</file>

<file path=ppt/ink/ink13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34:44.93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28 572 6953,'-23'-4'7332,"23"4"-7158,0-1 1,-1 1-1,1 0 1,0 0 0,-1-1-1,1 1 1,0 0-1,-1-1 1,1 1-1,0 0 1,0-1-1,-1 1 1,1 0 0,0-1-1,0 1 1,0-1-1,0 1 1,-1 0-1,1-1 1,0 1-1,0-1 1,0 1 0,0 0-1,0-1 1,0 1-1,0-1 1,0 1-1,0-1 1,2-3 211,0 0 0,0 0 0,0 0 0,0 0 1,1 0-1,0 1 0,3-5 0,0 0-925,2-1 642,16-21 228,0-1-1,-2 0 1,-2-2 0,-1-1-1,24-56 1,-42 88-301,0 0-1,0 0 1,0 0 0,-1 0 0,1 0 0,0 0-1,-1 0 1,0 0 0,1 0 0,-1 0 0,0 0 0,0-1-1,0 1 1,0 0 0,-1 0 0,1 0 0,0 0-1,-2-3 1,0 4-28,0 0 0,0 1-1,1-1 1,-1 1 0,0-1 0,0 1-1,0 0 1,0 0 0,0 0 0,0 0-1,0 0 1,0 0 0,0 0-1,0 1 1,0-1 0,0 1 0,0 0-1,0-1 1,0 1 0,-1 1 0,-7 1-34,1 1 1,0 0 0,1 0 0,-1 0 0,1 1-1,0 1 1,0-1 0,0 1 0,1 1-1,0-1 1,-7 10 0,11-13 21,1-1-1,1 1 1,-1 0-1,0 0 1,1 0-1,-1 0 1,1 0-1,0 0 1,0 1-1,0-1 1,1 0-1,-1 0 1,1 1-1,0-1 1,0 1-1,0-1 1,0 0-1,0 1 1,1-1-1,0 0 1,-1 0-1,1 1 1,0-1-1,1 0 1,-1 0-1,0 0 1,1 0-1,0 0 1,0 0-1,0-1 1,0 1-1,0 0 1,0-1-1,1 0 1,4 4-1,1 0 0,-1 0 0,2-1 0,-1 0 0,0 0 0,1-1-1,18 7 1,25 13-99,-50-23 103,0 1-1,0 0 0,0-1 0,0 1 1,0 0-1,-1 0 0,1 0 1,-1 0-1,0 0 0,1 1 0,-1-1 1,0 0-1,0 1 0,1 3 0,-2-5 5,0 1-1,1 0 0,-1-1 0,1 1 1,-1-1-1,1 1 0,0-1 0,-1 0 1,1 1-1,0-1 0,0 1 0,0-1 1,0 0-1,0 0 0,0 0 0,1 0 0,-1 0 1,0 0-1,1 0 0,-1 0 0,0 0 1,1 0-1,-1-1 0,1 1 0,-1-1 1,1 1-1,-1-1 0,1 0 0,0 1 1,-1-1-1,1 0 0,2 0 0,7-1-6,0-1-1,1 0 1,-1 0-1,0-2 1,0 1-1,0-1 1,0-1 0,-1 0-1,0 0 1,13-9-1,-7 3 53,-1 0-1,0-1 1,0 0 0,-2-1-1,21-24 1,-26 17 138,-5 10-7,-6 9 131,1 3-309,1 0-1,-1 0 0,1 0 0,0-1 1,-1 1-1,1 0 0,0 1 0,0-1 1,0 0-1,0 0 0,1 0 0,-1 1 0,1-1 1,-1 0-1,1 1 0,0-1 0,0 0 1,0 1-1,0-1 0,0 0 0,0 1 1,1-1-1,-1 0 0,1 0 0,0 1 0,-1-1 1,1 0-1,0 0 0,0 0 0,1 0 1,-1 0-1,0 0 0,1 0 0,-1 0 1,1 0-1,-1-1 0,1 1 0,0-1 0,0 1 1,0-1-1,0 0 0,0 1 0,0-1 1,0 0-1,0-1 0,0 1 0,1 0 0,-1 0 1,0-1-1,1 0 0,-1 1 0,0-1 1,1 0-1,-1 0 0,0 0 0,1 0 1,-1-1-1,0 1 0,1-1 0,2 0 0,0-1 46,0-1 0,0 1 0,0-1 0,0 0 1,0 0-1,-1-1 0,0 1 0,0-1 0,0 0 0,0 0 0,0 0 0,-1-1 0,0 1 0,5-10 0,-7 12-36,0 0 1,0 0-1,0 0 1,-1 0 0,1 0-1,-1-1 1,1 1-1,-1 0 1,0 0 0,0-1-1,0 1 1,0 0-1,0 0 1,0-1 0,-1 1-1,1 0 1,-1 0-1,0 0 1,0-1 0,1 1-1,-1 0 1,-1 0-1,1 0 1,0 1 0,0-1-1,-1 0 1,1 0-1,-1 1 1,1-1-1,-1 1 1,0-1 0,0 1-1,0-1 1,1 1-1,-1 0 1,-1 0 0,-2-1-1,-2 0-43,1-1 0,-1 2-1,1-1 1,-1 1-1,0 0 1,-8 0 0,-13 6-168,27-5 190,1 1 0,-1-1 0,0 1-1,1-1 1,-1 1 0,0-1 0,1 1 0,-1-1 0,1 1 0,-1-1 0,1 1 0,-1 0 0,1-1 0,0 1 0,-1 0 0,1-1 0,0 1-1,-1 0 1,1-1 0,0 1 0,0 0 0,0 0 0,0-1 0,-1 1 0,1 0 0,0 0 0,0 0 0,1 0 0,-1 2 12,1-1 0,0 1 0,1-1 1,-1 1-1,0-1 0,1 0 0,-1 0 1,1 1-1,0-1 0,-1 0 0,1-1 0,0 1 1,0 0-1,1 0 0,-1-1 0,0 1 1,0-1-1,1 0 0,-1 0 0,1 0 0,-1 0 1,1 0-1,0 0 0,-1-1 0,1 1 1,-1-1-1,5 0 0,6 2 25,0 0 0,-1-2 0,1 0 0,19-2 0,17-5-15,0-2-1,58-19 1,-81 19 32,1-1-1,-2-1 1,1-1-1,-1-1 1,32-24 0,-53 34-18,0 0 1,0 0-1,-1 0 1,1 0-1,-1-1 1,0 0-1,0 1 0,0-1 1,-1 0-1,1-1 1,-1 1-1,2-6 1,-4 9-16,1 0-1,-1-1 1,0 1 0,0 0 0,0 0 0,0-1-1,0 1 1,0 0 0,0 0 0,0 0-1,0-1 1,-1 1 0,1 0 0,-1 0 0,1 0-1,0 0 1,-1 0 0,0 0 0,0-2-1,-1 1-11,0 1-1,0-1 0,0 1 0,0-1 0,1 1 0,-2 0 0,1 0 0,0 0 0,0 0 0,0 0 1,0 0-1,-1 1 0,-3-1 0,-3 0-17,0 0-1,1 1 1,-1 0 0,0 1 0,1 0-1,-1 1 1,0-1 0,1 1 0,0 1 0,-1 0-1,-9 5 1,11-5 5,1-1 0,0 1 0,1 1 0,-1-1 0,1 1 0,-1 0 0,1 0 0,0 1 0,1-1 0,-1 1 0,1 0 0,0 1 0,0-1 0,0 1 0,-4 8 0,8-12 23,-1 0 0,0-1 0,1 1 0,-1 0 0,1 0 0,-1 0 0,1 0 0,0 1 0,0-1 0,0 0 0,0 0 0,0 0 0,0 0 0,1 0 0,-1 0 0,1 0 0,-1 0 0,1 0 0,0-1 0,0 1 0,0 0 0,0 0 0,0 0 0,0-1 0,0 1 0,1-1 0,-1 1 0,0-1 0,1 1 0,0-1 0,-1 0 0,1 0 1,0 1-1,-1-1 0,1 0 0,0-1 0,0 1 0,0 0 0,0-1 0,0 1 0,0-1 0,0 1 0,0-1 0,4 0 0,2 1 45,1 0 0,-1 0 1,1-1-1,-1 0 0,1-1 1,0 0-1,-1-1 0,0 1 1,13-5-1,-17 3-25,1 1 0,-1-1 0,1 0 0,-1 0 0,0-1 0,0 1 0,-1-1 1,1 0-1,3-4 0,-4 4 14,0 0 0,1 0-1,-1 0 1,1 1 0,0-1 0,1 1 0,4-3 0,5 56-584,-1-13 532,-2 1-1,-1 0 1,-2 1 0,-2 0-1,-1 0 1,-2 0 0,-4 69-1,-20 313-1,21-420 29,0-1 0,0 0 1,0 0-1,1 1 0,-1-1 0,0 0 1,0 0-1,0 1 0,0-1 1,0 0-1,0 1 0,0-1 0,0 0 1,0 1-1,0-1 0,0 0 1,0 0-1,0 1 0,0-1 0,0 0 1,0 1-1,0-1 0,0 0 1,0 0-1,0 1 0,-1-1 0,1 0 1,0 0-1,0 1 0,0-1 1,0 0-1,-1 0 0,1 1 0,0-1 1,0 0-1,0 0 0,-1 0 0,1 1 1,0-1-1,0 0 0,-1 0 1,1 0-1,0 0 0,-1 0 0,1 0 1,0 0-1,0 0 0,-1 1 1,1-1-1,0 0 0,-1 0 0,1 0 1,0 0-1,-1-1 0,-11-18 175,-9-34-175,16 27 0,0-1 0,2 0 0,1-1 0,1 1 0,2 0 0,0 0 0,2 0-1,10-42 1,-1 18-21,3 1 1,2 0-1,35-70 0,149-222-124,-172 297 83,-52 66-536,-28 30 472,47-47 103,1 0 1,0 0-1,0 0 0,0 0 0,0 1 0,1-1 1,0 1-1,0-1 0,0 1 0,0 0 0,-1 7 1,3-11 16,0 1 1,1 0-1,-1-1 1,0 1-1,1-1 1,-1 1-1,1-1 1,-1 1-1,1-1 1,0 1-1,-1-1 1,1 0-1,0 1 1,0-1-1,0 0 1,0 0-1,0 1 1,1-1 0,-1 0-1,0 0 1,1 0-1,-1-1 1,0 1-1,1 0 1,-1 0-1,1-1 1,-1 1-1,1-1 1,-1 1-1,1-1 1,-1 0-1,1 1 1,0-1-1,-1 0 1,1 0-1,2-1 1,11 2 56,0-1 0,29-3-1,-33 2-54,24-4 29,-23 3-43,0 0 0,0 1 0,0 1-1,0-1 1,22 4 0,-34-3 2,1 1-1,0 0 1,-1-1 0,1 1-1,-1 0 1,1-1-1,-1 1 1,1 0 0,-1 0-1,0-1 1,1 1-1,-1 0 1,0 0 0,0 0-1,1-1 1,-1 1 0,0 0-1,0 0 1,0 0-1,0 0 1,0-1 0,0 1-1,0 0 1,0 0-1,-1 0 1,1 0 0,0-1-1,0 1 1,-1 0-1,1 0 1,-1 0 0,1-1-1,-1 2 1,-12 27-13,5-14 8,4-8-7,0-1 0,1 1 0,-1 0 0,1 0 0,1 1 0,-4 13 0,6-20 16,0 0-1,0 0 0,0 0 1,0 0-1,0 0 1,0-1-1,0 1 0,0 0 1,1 0-1,-1 0 1,0 0-1,1 0 0,-1-1 1,0 1-1,1 0 0,-1 0 1,1 0-1,-1-1 1,1 1-1,0 0 0,-1-1 1,1 1-1,0-1 1,-1 1-1,2 0 0,1 0 4,0 0-1,0 0 1,-1 0-1,1-1 1,0 1-1,0-1 1,0 0-1,0 0 1,0 0 0,0 0-1,0-1 1,3 0-1,14-3 15,0-1 0,-1-1 0,0 0 0,0-2 0,0 0 0,-1-1 0,17-11 0,13-12 29,52-44-1,-61 38 74,-37 36-88,0 0 0,-1 0 0,1 0 1,0 0-1,-1 0 0,1 0 0,-1-1 0,0 1 0,0-1 0,0 1 1,0-1-1,0 1 0,0-1 0,-1 0 0,1 1 0,-1-1 0,0-2 1,0 3-30,-1 1 1,1 0 0,-1 0 0,0-1-1,0 1 1,0 0 0,0 0 0,0 0 0,0 0-1,0 0 1,0 0 0,0 1 0,0-1-1,-1 0 1,1 0 0,0 1 0,-1-1-1,1 1 1,0-1 0,-1 1 0,1 0 0,0-1-1,-1 1 1,1 0 0,-1 0 0,1 0-1,-1 0 1,1 0 0,0 0 0,-3 1 0,-40 7-215,33-4 184,1 1-1,0-1 0,0 1 1,1 1-1,0 0 1,0 0-1,-15 14 0,21-17 14,-1 0-1,1 0 1,1 0 0,-1 0-1,0 0 1,1 0-1,-1 1 1,1 0-1,0-1 1,0 1-1,1 0 1,-1 0-1,1 0 1,0 0-1,0 0 1,0 0-1,0 0 1,1 1-1,0-1 1,0 0-1,0 0 1,0 0 0,1 5-1,0-7 12,-1-1 1,0 0-1,1 1 0,0-1 0,-1 1 1,1-1-1,0 0 0,0 0 1,-1 1-1,1-1 0,0 0 0,0 0 1,0 0-1,0 0 0,1 0 1,-1 0-1,0 0 0,0-1 0,1 1 1,-1 0-1,0-1 0,1 1 1,2 0-1,-1 0 3,1-1 0,-1 0 0,1 0 0,-1 0-1,1 0 1,-1 0 0,1-1 0,-1 0 0,1 0 0,3-1 0,5-2 11,0-2 0,-1 1-1,1-1 1,17-13 0,19-24 84,-46 40-72,0 1-1,0 0 1,0 0 0,0-1-1,0 1 1,0-1 0,-1 1-1,1-1 1,-1 0 0,0 0-1,0 1 1,0-1 0,0 0-1,-1 0 1,1 0 0,-1 0-1,1 0 1,-1-6-1,-3 1-80,5 12-389,11 16 180,-10-18 278,-1 0 0,1 0 0,0 0 0,0 0 1,0-1-1,0 1 0,0-1 0,1 0 0,-1 0 1,0 0-1,1-1 0,-1 1 0,0-1 0,1 0 1,-1 0-1,0 0 0,1 0 0,-1 0 0,1-1 1,5-1-1,6-2 25,0-2-1,-1 1 1,20-12 0,12-3-65,-44 19 21,0 1-1,-1 0 1,1-1-1,0 1 1,0 0 0,0 0-1,0 0 1,0 0-1,0 1 1,-1-1-1,1 1 1,0-1 0,0 1-1,0-1 1,-1 1-1,1 0 1,0 0 0,-1 0-1,1 0 1,-1 0-1,1 0 1,-1 0-1,1 0 1,-1 1 0,2 2-1,26 42 1,10-85 803,-30 32-806,1 1-1,0 0 1,0 1 0,0 0-1,1 0 1,-1 1 0,1 1-1,0 0 1,1 0 0,-1 1-1,0 1 1,1 0 0,-1 0-1,1 1 1,19 2 0,-28-1-3,-1 0 0,0 1 0,0-1-1,0 0 1,-1 1 0,1-1 0,0 1 0,0-1 0,-1 1 0,1 0 0,-1 0 0,0 0 0,2 3 0,-1-3 16,-1 0 0,1 1 1,-1-1-1,1 0 0,0 0 0,0 0 1,0 0-1,0 0 0,1-1 1,-1 1-1,0-1 0,5 3 0,1-2 20,1-1-1,-1 1 1,1-2-1,0 1 1,-1-1-1,1-1 0,0 1 1,-1-1-1,1-1 1,-1 0-1,1 0 1,-1 0-1,0-1 0,13-7 1,-3 2 26,0-2 0,-1 0-1,0-1 1,-1-1 0,18-16 0,-11 4 110,-22 22-157,1-1 0,-1 1 1,1 0-1,0 0 0,0 0 0,0 0 0,0 0 0,0 0 0,0 1 0,1-1 0,-1 1 0,0-1 1,1 1-1,-1 0 0,1 0 0,0 0 0,-1 0 0,1 1 0,0-1 0,0 1 0,-1-1 0,1 1 0,0 0 1,0 0-1,-1 0 0,1 1 0,0-1 0,0 1 0,-1-1 0,4 2 0,-3-2-10,1 1-1,-1 0 0,1-1 1,-1 1-1,1 1 1,-1-1-1,0 0 0,1 1 1,-1 0-1,0 0 0,0 0 1,0 0-1,-1 0 1,1 0-1,0 1 0,-1-1 1,1 1-1,-1 0 1,0 0-1,0 0 0,0 0 1,0 0-1,-1 0 0,1 1 1,-1-1-1,0 0 1,0 1-1,0-1 0,0 1 1,-1-1-1,1 1 1,-1 0-1,0-1 0,0 1 1,0-1-1,-2 7 1,0-1-53,-1 0 1,0 0 0,0 0 0,-1-1 0,-1 1 0,1-1 0,-1 0 0,0 0 0,-1-1 0,0 0 0,0 0 0,0 0 0,-9 6 0,2-1-757,-14 10-4793,9-11-5050,4-6 4650</inkml:trace>
</inkml:ink>
</file>

<file path=ppt/ink/ink13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34:55.71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57 44 4065,'-6'-23'7509,"6"23"-7408,0 0 0,0 0 0,0 0 1,0 0-1,0 1 0,0-1 0,-1 0 1,1 0-1,0 0 0,0 0 0,0 1 1,0-1-1,-1 0 0,1 0 0,0 0 0,0 0 1,0 0-1,-1 0 0,1 0 0,0 0 1,0 0-1,0 0 0,-1 0 0,1 0 1,0 0-1,0 0 0,0 0 0,-1 0 0,1 0 1,0 0-1,0 0 0,0 0 0,-1 0 1,1 0-1,0 0 0,0 0 0,0 0 1,-1 0-1,1 0 0,0 0 0,0-1 0,0 1 1,0 0-1,-1 0 0,1 0 0,0 0 1,0 0-1,0-1 0,0 1 0,0 0 1,0 0-1,-1 0 0,1-1 0,0 1 0,0 0 1,0 0-1,0 0 0,0-1 0,0 1 1,0 0-1,0 0 0,0 0 0,0-1 0,0 1 1,0 0-1,0 0 0,0 0 0,0-1 1,-10 30 1401,9-26-414,2-13-333,0 0-637,-1 9-80,0-1 0,1 1 0,-1-1-1,0 1 1,0-1 0,0 1 0,0 0 0,-1-1 0,1 1 0,0-1-1,0 1 1,-1 0 0,1-1 0,-1 1 0,0-1 0,0 0 0,1 1 2,-1 1 0,1 0 0,-1 0 1,1-1-1,0 1 0,-1 0 1,1 0-1,0-1 0,-1 1 0,1 0 1,-1 0-1,1 0 0,-1 0 0,1 0 1,0 0-1,-1 0 0,1 0 1,-1 0-1,1 0 0,-1 0 0,1 0 1,-1 0-1,1 0 0,0 0 1,-1 0-1,1 0 0,-1 1 0,1-1 1,0 0-1,-1 0 0,1 0 1,-1 1-1,-11 16-1534,11-15 885,0 0 0,1 0 0,0 0 0,-1 1 0,1-1 0,0 0 0,0 0-1,0 0 1,1 0 0,-1 0 0,0 0 0,1 2 0,2 6-6285,1 1-857</inkml:trace>
</inkml:ink>
</file>

<file path=ppt/ink/ink13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34:56.38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10 188 4753,'-2'-6'894,"0"0"0,1 0 0,-1-1 0,1 1 0,0 0 0,1-1 0,-1 1 0,2-8 0,-1 11-559,0-1 0,0 1-1,1-1 1,-1 1 0,1 0 0,0-1 0,0 1-1,0 0 1,1 0 0,-1 0 0,1-1 0,0 1-1,0 1 1,0-1 0,0 0 0,4-3 0,-3 12-203,1 0 1,-1 1 0,-1 0 0,1-1 0,-1 1 0,0 0 0,1 12 0,-2 10 144,-4 55 0,-1-9-15,18-94 1116,24-40 0,-32 49-1339,1 0 0,-1 0 0,2 1-1,0 0 1,16-15 0,-22 22-42,0 0 1,0 0-1,1 1 1,-1-1-1,0 1 1,1 0-1,-1 0 1,1 0 0,-1 0-1,1 0 1,-1 0-1,1 1 1,0-1-1,-1 1 1,1 0-1,0-1 1,-1 1-1,1 0 1,0 1-1,-1-1 1,1 0-1,0 1 1,-1 0-1,1 0 1,-1-1-1,1 1 1,-1 1 0,1-1-1,-1 0 1,0 1-1,3 1 1,-2 0-2,21 15-3,0-1 0,42 23 0,-60-37 20,0 0 0,0 0 0,0 0-1,1-1 1,-1 0 0,1-1 0,-1 1-1,1-1 1,0 0 0,0-1 0,-1 0-1,1 0 1,0 0 0,0-1 0,-1 0 0,1 0-1,11-4 1,-16 4 10,0-1 0,0 1-1,0-1 1,-1 0 0,1 0 0,0 0 0,-1 0 0,1 0-1,-1 0 1,0 0 0,0 0 0,1-1 0,-2 1-1,1 0 1,0-1 0,0 1 0,-1-1 0,1 1 0,-1-4-1,5-56 212,-5 49-197,-6-61 61,0 11 20,6 66-1003,1 0 1,0 0-1,0 0 0,0 0 0,0 0 1,0 0-1,0-1 0,1 1 1,-1 0-1,1-1 0,0 1 1,3 3-1,9 9-7600,-4-7 4051</inkml:trace>
</inkml:ink>
</file>

<file path=ppt/ink/ink13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34:56.77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10 7210,'0'0'203,"0"0"1,0-1 0,0 1 0,0 0 0,0-1 0,0 1-1,0 0 1,0-1 0,0 1 0,0 0 0,0-1 0,0 1-1,0 0 1,0-1 0,0 1 0,0 0 0,1-1 0,-1 1-1,0 0 1,0 0 0,0-1 0,1 1 0,-1 0 0,0 0 0,0-1-1,1 1 1,-1 0 0,0 0 0,0 0 0,1 0 0,-1-1-1,0 1 1,1 0 0,-1 0 0,0 0 0,1 0 0,-1 0-1,0 0 1,1 0 0,-1 0 0,0 0 0,1 0 0,-1 0-1,0 0 1,1 0 0,-1 0 0,0 0 0,1 0 0,-1 0 0,0 0-1,1 0 1,-1 1 0,0-1 0,0 0 0,1 0 0,-1 0-1,1 1 1,17 25 2084,-12-12-2389,0 1 0,8 28-1,-9-15 289,-1 1 0,-2 0-1,-1 0 1,-1 0-1,-2 0 1,0-1-1,-11 46 1,12-56 337,15-22 279,-2 0-679,179-74 399,-10 25-1140,-180 53 191,-11-4-6461</inkml:trace>
</inkml:ink>
</file>

<file path=ppt/ink/ink13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34:57.50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13 262 624,'-1'-1'920,"0"-1"1,0 1-1,0 0 0,0-1 1,0 1-1,1-1 0,-1 1 1,0-1-1,1 1 0,-1-1 1,1 0-1,0 1 0,-1-3 0,3-25 4690,-1 24-5176,0 0 0,1 1 1,-1-1-1,1 1 0,0 0 1,0 0-1,0-1 0,1 1 1,5-7-1,-8 11-277,-13 143-135,13 50 384,-3-234 323,1 18-697,-4-30 27,1-99 0,6 136-62,1 1-1,0-1 1,0 1-1,2 0 1,0 0-1,1 0 0,0 0 1,1 1-1,1-1 1,0 1-1,10-13 1,-16 25-15,1-1-1,-1 1 1,1 0 0,-1 0 0,1 0 0,0 0 0,0 0-1,0 0 1,0 0 0,0 1 0,1-1 0,-1 1 0,0-1 0,1 1-1,-1 0 1,1 0 0,0 0 0,-1 0 0,1 1 0,0-1 0,-1 1-1,1 0 1,0-1 0,3 1 0,-4 1 3,1 0-1,-1 1 1,0-1-1,1 0 1,-1 1-1,0-1 1,0 1-1,0 0 1,0 0-1,0 0 1,0 0-1,-1 0 1,1 0 0,0 0-1,-1 0 1,0 1-1,0-1 1,1 0-1,-1 1 1,-1-1-1,1 1 1,0 0-1,-1-1 1,1 5-1,0-1-21,0-1 0,0 1 0,-1 0 0,0-1 0,0 1-1,0 0 1,-1-1 0,0 1 0,-2 6 0,3-9 37,-1-1 1,0 1 0,0 0-1,0-1 1,0 1 0,-1-1 0,1 0-1,-1 1 1,1-1 0,-1 0-1,0 0 1,0 0 0,0 0-1,0 0 1,0-1 0,0 1-1,-1 0 1,1-1 0,0 0-1,-5 2 1,10-2-12,0 0 0,0 0-1,1 0 1,-1 0 0,-1 1 0,1-1 0,0 1 0,0 0-1,0 0 1,-1 0 0,1 0 0,-1 0 0,0 1-1,4 4 1,2 1 6,-1 0-1,1 1 1,-2 0 0,8 11-1,-12-16-20,0 1-1,0-1 0,0 1 0,0-1 0,0 1 0,-1 0 0,0 0 1,0 0-1,-1-1 0,1 1 0,-1 0 0,0 0 0,0 0 0,-1 0 1,1 0-1,-1 0 0,-1 5 0,-1-6 25,1 1 1,-1-1-1,1 1 0,-1-1 1,-1 0-1,1 0 0,0-1 1,-1 1-1,0-1 0,0 1 0,0-1 1,0 0-1,0-1 0,-1 1 1,1-1-1,-7 3 0,-4 2 66,1 0-1,-1-1 0,0-1 1,-1 0-1,1-1 0,-1-1 1,-19 2-1,36-5-98,-1 0 0,0 0 0,0 0 0,0-1 0,0 1 0,1 0 1,-1 0-1,0 0 0,0 0 0,0-1 0,0 1 0,0 0 0,0 0 0,1 0 0,-1-1 0,0 1 0,0 0 0,0 0 0,0 0 0,0-1 1,0 1-1,0 0 0,0 0 0,0 0 0,0-1 0,0 1 0,0 0 0,0 0 0,0-1 0,0 1 0,0 0 0,0 0 0,-1 0 0,1-1 1,0 1-1,0 0 0,0 0 0,0 0 0,0 0 0,0-1 0,-1 1 0,1 0 0,0 0 0,0 0 0,0 0 0,0 0 0,-1-1 0,1 1 1,0 0-1,0 0 0,0 0 0,-1 0 0,1 0 0,18-11-10766,-5 6 11</inkml:trace>
</inkml:ink>
</file>

<file path=ppt/ink/ink13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34:58.94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66 885 4281,'-2'0'790,"-1"-1"0,0 1 0,0-1 0,1 0 0,-1 0 0,1 0 0,-1 0 0,1 0 0,-1-1-1,1 1 1,-1-1 0,1 0 0,0 1 0,0-1 0,-2-3 0,-1-15 3847,10-11-4569,8-8 461,1 1 1,2 1 0,34-57-1,-25 47-268,27-65 0,-52 111-249,1 0-1,-1 1 1,1-1-1,-1 0 0,0 1 1,1-1-1,-1 0 1,0 0-1,1 1 1,-1-1-1,0 0 1,0 0-1,0 0 0,0 1 1,0-1-1,0 0 1,0 0-1,0 0 1,0 1-1,0-1 1,0 0-1,-1 0 0,1 1 1,0-1-1,0 0 1,-1 0-1,1 1 1,-1-1-1,1 0 1,-1 1-1,1-1 0,-1 0 1,1 1-1,-2-1 1,1 0-16,-1 1 1,0 0 0,0 0-1,0 0 1,0 0 0,0 0-1,0 0 1,0 1 0,0-1-1,0 1 1,1-1 0,-1 1 0,-2 1-1,-58 33-226,49-26 193,1 0 0,1 1 0,-1 1 0,1 0 0,1 1 0,-9 12 0,17-21 27,0-1 1,1 1 0,0-1-1,-1 1 1,1 0-1,0-1 1,0 1 0,0 0-1,1 0 1,-1 0-1,1 0 1,-1 0 0,1 0-1,0 0 1,0 0-1,1 4 1,0-5 6,0 1-1,1-1 1,-1 1 0,0-1 0,1 0-1,0 0 1,-1 1 0,1-1 0,0 0-1,0 0 1,1-1 0,-1 1 0,0 0-1,0-1 1,1 1 0,-1-1 0,1 0-1,-1 0 1,1 0 0,0 0 0,2 0-1,7 2 9,-1-1-1,1 0 1,-1-1-1,1-1 1,0 0-1,-1 0 1,1-1-1,0-1 1,-1 1-1,13-5 1,-11 3-2,0 0 0,0 1 0,0 0 0,0 2 0,0-1 0,0 1 1,0 1-1,13 3 0,-25-4-7,1 0 1,-1 0 0,0 0-1,0 0 1,0 0-1,0 1 1,0-1-1,0 0 1,0 1 0,-1-1-1,1 1 1,0-1-1,0 1 1,0 0-1,0-1 1,0 1 0,-1 0-1,1-1 1,0 1-1,-1 0 1,1 0-1,-1 0 1,1 0 0,0 0-1,-1 0 1,0 0-1,1-1 1,-1 1-1,1 2 1,-11 24-12,1-3-57,13-24 79,-1 0-1,1 0 1,-1 0 0,1 0-1,-1-1 1,0 0-1,1 1 1,-1-1-1,7-3 1,6-3 33,-1 0 0,0-1 1,0-1-1,0-1 0,-2 0 0,1-1 1,-1 0-1,0-1 0,-1 0 0,19-27 1,-30 39-41,-1 0 1,0 0-1,0-1 1,0 1-1,0 0 1,0 0-1,0 0 0,0 0 1,0 0-1,0 0 1,1-1-1,-1 1 1,0 0-1,0 0 1,0 0-1,0 0 1,0 0-1,0-1 1,0 1-1,0 0 1,0 0-1,0 0 1,0 0-1,0-1 1,0 1-1,0 0 1,0 0-1,0 0 1,0 0-1,0 0 1,0-1-1,-1 1 1,1 0-1,0 0 1,0 0-1,0 0 1,0 0-1,0 0 1,0-1-1,0 1 1,0 0-1,-1 0 1,1 0-1,0 0 1,0 0-1,0 0 1,0 0-1,0 0 1,-1 0-1,1 0 1,0 0-1,0 0 1,0-1-1,0 1 1,0 0-1,-1 0 1,1 0-1,0 0 1,-16 3-123,-15 9-86,25-7 181,-1 1-1,1 0 1,0 0-1,1 0 0,0 1 1,0-1-1,0 1 0,1 1 1,-5 8-1,8-14 26,0 0 0,0 0-1,1-1 1,-1 1 0,1 0 0,-1 0 0,1 0 0,-1 0-1,1-1 1,0 1 0,0 0 0,0 0 0,0 0-1,0 0 1,1 0 0,-1 0 0,0-1 0,1 1 0,0 0-1,-1 0 1,1 0 0,0-1 0,0 1 0,0 0 0,0-1-1,0 1 1,0-1 0,0 1 0,1-1 0,-1 0-1,0 1 1,1-1 0,-1 0 0,1 0 0,0 0 0,-1 0-1,1 0 1,0-1 0,-1 1 0,1 0 0,0-1 0,0 1-1,0-1 1,0 0 0,-1 1 0,4-1 0,6 1 19,-1 0 0,0-1 0,1 0 0,-1-1 0,0 0 0,1-1 0,-1 0 0,0 0 0,0-1 0,0-1 0,-1 1 0,1-2 0,-1 1 0,9-7 0,5-3 40,0-1 1,-1-1-1,-1-1 1,21-22 0,-32 28-22,0 0 0,-1 0 0,-1 0 1,0-1-1,0-1 0,-1 1 0,-1-1 1,0 0-1,-1 0 0,0-1 0,-1 0 1,4-22-1,-7 24 3,0 1 1,0-1-1,-1 1 0,-1-1 1,0 1-1,0-1 1,-1 1-1,0-1 0,-1 1 1,-1 0-1,0 0 1,0 0-1,-1 1 0,0 0 1,-13-19-1,17 28-38,1 0-1,-1 0 1,1 0 0,-1 0-1,1 1 1,-1-1 0,0 0-1,1 0 1,-1 1-1,0-1 1,0 0 0,1 1-1,-1-1 1,0 1 0,0-1-1,0 1 1,0-1 0,0 1-1,0 0 1,0-1 0,0 1-1,0 0 1,0 0-1,0 0 1,0-1 0,0 1-1,0 0 1,0 1 0,0-1-1,0 0 1,-1 0 0,0 2-9,0-1 0,0 1 1,0-1-1,0 1 1,1 0-1,-1-1 0,1 1 1,-1 0-1,1 0 0,0 0 1,-1 0-1,0 5 1,-4 5-27,2 1-1,0 0 1,-4 21 0,6-20 30,1 0 1,0 0-1,2 0 0,-1 0 0,2 0 0,0-1 0,0 1 0,1-1 0,7 18 0,-7-23-11,0 0 1,0 0-1,1 0 1,1-1-1,-1 1 0,1-1 1,0 0-1,1 0 0,-1-1 1,1 0-1,1 0 0,-1 0 1,1-1-1,0 0 1,0 0-1,9 4 0,-10-7-33,1 0-1,-1 0 1,0-1 0,1 0-1,-1 0 1,1-1-1,-1 0 1,1 0 0,-1 0-1,1-1 1,-1 0-1,1 0 1,-1-1 0,0 0-1,1 0 1,-1 0-1,0-1 1,10-6 0,11-7-82,-2 0 0,41-35 0,-52 40 130,-5 4 39,0 0 0,-1-1 0,0 0 0,0 0 0,-1-1 0,11-17 0,-17 26-33,-1 0 0,0 0 1,0 0-1,0 0 0,0-1 0,0 1 0,1 0 0,-1 0 1,0 0-1,0-1 0,0 1 0,0 0 0,0 0 1,0 0-1,0-1 0,0 1 0,0 0 0,0 0 0,0 0 1,0-1-1,0 1 0,0 0 0,0 0 0,0-1 0,0 1 1,0 0-1,0 0 0,0 0 0,0-1 0,0 1 1,0 0-1,0 0 0,0 0 0,0-1 0,-1 1 0,1 0 1,0 0-1,0 0 0,0 0 0,0-1 0,-1 1 0,1 0 1,0 0-1,0 0 0,0 0 0,0 0 0,-1 0 1,1 0-1,0-1 0,-17 3-53,-14 9-178,21-3 201,1 0 0,-1 0 0,2 1 0,-13 15 0,20-22 12,-1 0 0,0 0 1,0 0-1,0 1 0,1-1 0,0 0 0,-1 1 0,1-1 0,0 1 0,0 0 0,0-1 0,0 1 1,1 0-1,-1 0 0,1-1 0,0 1 0,0 0 0,0 0 0,0 0 0,0 0 0,0-1 1,1 1-1,-1 0 0,1 0 0,2 4 0,-2-6 9,0 0 1,0 0-1,0 0 0,0 0 1,0 0-1,1 0 1,-1-1-1,0 1 0,1 0 1,-1-1-1,1 1 0,-1-1 1,0 1-1,1-1 1,-1 0-1,1 0 0,-1 0 1,1 0-1,-1 0 0,1 0 1,-1 0-1,1 0 0,-1 0 1,1-1-1,-1 1 1,1 0-1,-1-1 0,0 0 1,1 1-1,-1-1 0,0 0 1,1 1-1,-1-1 1,0 0-1,0 0 0,0 0 1,2-2-1,5-3 54,0-1 1,-1 0-1,14-15 0,-5 5 4,-7 20-239,-6-2 186,-1 1 0,0-1-1,1 0 1,-1 0 0,1 0 0,0 0 0,-1 0 0,1-1 0,0 1 0,-1-1 0,5 1 0,1-2-7,0 1 1,0-1-1,-1 0 1,1 0-1,0-1 1,0 0-1,-1-1 1,0 0-1,8-3 1,65-39-21,-60 33 55,-9 5 5,0 1 1,0-1 0,-1-1-1,0 0 1,-1-1 0,0 0-1,0 0 1,-1 0 0,0-1-1,-1-1 1,0 1 0,0-1-1,-1 0 1,-1-1 0,0 0-1,-1 1 1,0-2 0,0 1-1,-1 0 1,-1-1 0,0 1-1,-1-1 1,0 1 0,-1-1-1,-1 0 1,-3-23 0,3 27 58,0 5-12,1 0 1,-1-1-1,0 1 1,0 0-1,0 0 1,0 0-1,-1 0 1,0 0-1,0 0 1,-3-5-1,-6 58-177,9-35 84,0 1 0,1-1-1,1 1 1,0 0 0,1 0-1,1-1 1,0 1-1,1-1 1,1 0 0,8 23-1,-7-24-549,1-1-1,0-1 1,1 1-1,9 10 1,2-5-3194,-5-9-2050,-9-5 3107</inkml:trace>
</inkml:ink>
</file>

<file path=ppt/ink/ink13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34:59.57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7 554 10826,'-7'4'5036,"34"-7"-3226,44-9-1103,7-11 480,0-3 1,-1-3-1,97-52 1,-174 81-1169,0 0 1,0 0-1,0 0 1,0 0-1,0 0 1,1 0-1,-1 0 0,0 0 1,0 0-1,0 0 1,0 0-1,0 0 1,0 0-1,1 0 0,-1 0 1,0 0-1,0-1 1,0 1-1,0 0 1,0 0-1,0 0 0,0 0 1,0 0-1,1 0 1,-1 0-1,0 0 1,0 0-1,0-1 0,0 1 1,0 0-1,0 0 1,0 0-1,0 0 1,0 0-1,0 0 0,0 0 1,0-1-1,0 1 1,0 0-1,0 0 1,0 0-1,0 0 0,0 0 1,0 0-1,0-1 1,0 1-1,0 0 1,0 0-1,0 0 0,0 0 1,0 0-1,0 0 1,0 0-1,0-1 1,0 1-1,0 0 1,-1 0-1,1 0 0,0 0 1,0 0-1,0 0 1,0 0-1,0 0 1,0 0-1,0 0 0,0 0 1,-1-1-1,1 1 1,0 0-1,-15-2 286,-23 4-398,33 0 87,0 0-1,0 0 1,0 0-1,1 1 1,-1-1-1,1 1 1,-1 1-1,1-1 1,0 0-1,0 1 0,1 0 1,-1 0-1,1 0 1,-1 0-1,1 1 1,-4 7-1,6-9 2,0 0 0,0 0 0,0-1 0,0 1 0,1 0 0,-1 0-1,1 0 1,0 0 0,0 0 0,0 0 0,0 1 0,0-1 0,1 0 0,-1-1 0,1 1-1,0 0 1,0 0 0,0 0 0,0 0 0,1 0 0,-1-1 0,1 1 0,-1-1-1,1 1 1,0-1 0,0 0 0,0 1 0,0-1 0,1 0 0,-1 0 0,4 2 0,-2-2-5,0 0 1,0 0 0,0 0 0,0-1-1,0 0 1,0 0 0,1 0 0,-1 0 0,0 0-1,0-1 1,1 0 0,-1 0 0,0 0 0,1-1-1,-1 1 1,0-1 0,1 0 0,-1 0-1,0 0 1,0-1 0,0 1 0,4-3 0,15-7 4,-1-1 0,34-24 0,-30 18 10,-6 6 16,131-77 326,-190 122-198,17-13-144,1-3 2,9-8-18,-1 1-1,1 1 1,1 0-1,0 1 1,-18 24-1,28-36 3,0 1 1,1 0-1,-1 0 0,1 0 0,-1 0 0,1 0 0,-1 0 1,1 1-1,-1-1 0,1 0 0,0 0 0,0 0 0,0 0 0,0 0 1,-1 0-1,1 1 0,1-1 0,-1 0 0,0 0 0,0 0 1,1 1-1,-1-1 5,1 0 0,-1-1 0,1 1 1,0-1-1,-1 1 0,1-1 0,0 1 1,-1-1-1,1 0 0,0 1 0,0-1 1,-1 0-1,1 0 0,0 1 0,0-1 1,0 0-1,-1 0 0,1 0 0,0 0 1,0 0-1,1 0 0,3-1 14,0 1-1,0-1 1,0 0-1,-1 0 0,1-1 1,0 0-1,-1 1 1,5-4-1,3-4 28,-1 0 0,0 0 0,-1-1 0,0-1 0,0 0 0,-1 0 0,-1 0 0,0-1 0,-1-1 0,0 1-1,-1-1 1,0-1 0,-1 1 0,0-1 0,-1 1 0,3-25 0,-2 13 90,-2-1-1,-1 1 1,-1-1-1,-1 1 1,-1-1 0,-1 1-1,-2 0 1,-9-38-1,11 52-56,1 9-56,1 0-1,-1 0 1,1 0 0,-1 0-1,1 0 1,-1 0 0,0 0-1,0 1 1,0-1 0,0 0-1,0 0 1,-1 1 0,1-1-1,-3-2 1,-5 48-487,0 22-36,-3 102 1,9-102-3973,-1-1-5001,0-29-1572</inkml:trace>
</inkml:ink>
</file>

<file path=ppt/ink/ink13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35:00.19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25 235 10498,'-2'-7'4389,"-4"-10"-2171,6 16-2050,0 1-1,0-1 1,0 0 0,0 0-1,-1 1 1,1-1 0,0 0-1,-1 0 1,1 1 0,0-1-1,-1 0 1,1 1 0,-1-1-1,1 0 1,-1 1 0,0-1 0,1 1-1,-1-1 1,1 1 0,-1-1-1,0 1 1,1-1 0,-1 1-1,0 0 1,-1-1 0,1 5-44,0 0 1,1 0 0,-1 0-1,1 1 1,-1-1-1,1 0 1,0 0 0,2 8-1,-2-3 28,23 264 1262,-7-133-1134,-10-107 123,-5-28 457,-6-22-223,-3-10-589,2-2 0,1 1 0,2 0 1,-1-38-1,10-116-49,-6 168 4,2-22-26,2 1 0,12-51 0,-14 75-1,1 1 0,0 0 0,1 0-1,0 0 1,0 0 0,1 1 0,1-1-1,-1 1 1,2 0 0,-1 1-1,1 0 1,14-13 0,-20 19 10,1 1 0,0-1 1,0 1-1,0-1 0,1 1 0,-1 0 1,0 0-1,0 0 0,1 0 0,-1 0 1,1 0-1,-1 1 0,0-1 0,1 1 1,0-1-1,-1 1 0,1 0 0,-1 0 0,1 0 1,-1 1-1,1-1 0,-1 1 0,1-1 1,-1 1-1,0 0 0,1 0 0,-1 0 1,0 0-1,1 0 0,-1 0 0,0 1 1,0-1-1,2 3 0,0 0-13,-1-1 0,0 1 0,1 0 0,-2 0 0,1 1 0,0-1 1,-1 1-1,0-1 0,0 1 0,0 0 0,-1 0 0,0 0 0,0 0 0,0-1 0,0 9 0,-1-2-37,0 0 1,-1 1-1,-1-1 0,0 0 1,0 0-1,-1-1 0,-1 1 1,0 0-1,0-1 0,-1 0 1,0 0-1,-1 0 0,-13 17 0,12-19-250,0 0 0,-1 0 0,0-1 0,0 0 0,0 0 0,-14 7 0,15-10-521,-1 0-1,0 0 1,0-1-1,0 0 0,-1-1 1,1 0-1,-1 0 0,-10 1 1</inkml:trace>
</inkml:ink>
</file>

<file path=ppt/ink/ink13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35:00.53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103 12 984,'-11'17'14282,"-3"8"-10038,-2 8-3375,-11 37-2449,21-31 3531,6-37-1918,0 0 0,0 0 1,0 0-1,1 0 1,-1 0-1,0 0 0,1 0 1,-1 0-1,1 0 0,0 0 1,-1 0-1,1 0 0,0-1 1,0 1-1,0 0 0,0-1 1,1 1-1,-1 0 1,0-1-1,1 0 0,2 3 1,-2-3 12,0-1-1,-1 1 1,1-1 0,0 0 0,0 1 0,0-1 0,0 0 0,0 0 0,0 0 0,0 0 0,0 0 0,0-1 0,0 1 0,-1-1 0,1 1-1,0-1 1,3-1 0,3-2 59,0-1-1,0 1 1,-1-1-1,1-1 1,-1 1-1,-1-1 0,1 0 1,5-8-1,-5 5-13,-1 0-1,0-1 0,-1 1 1,0-1-1,0-1 0,-1 1 0,5-21 1,-8 28-83,0 1 0,0-1 0,-1 0 0,0 1-1,1-1 1,-1 0 0,0 1 0,0-1 0,-1 1 0,1-1 0,0 0 0,-1 1 0,0-1 0,1 1 0,-1-1 0,0 1 0,0-1 0,0 1 0,-1 0 0,1-1 0,-1 1 0,1 0-1,-1 0 1,0 0 0,0 0 0,1 1 0,-1-1 0,-1 0 0,1 1 0,0-1 0,0 1 0,-1 0 0,1 0 0,0-1 0,-1 2 0,1-1 0,-1 0 0,1 0 0,-5 0 0,-1 1-42,0-1 1,0 1 0,0 0 0,0 1 0,0 0 0,0 0-1,0 1 1,-8 2 0,10-2-88,1-1 0,0 1 0,0 0-1,0 0 1,1 1 0,-1 0 0,0-1 0,1 2-1,0-1 1,0 0 0,0 1 0,-7 8 0,10-11-131,1 0 0,-1 0 0,0 0 0,1 0-1,0 0 1,-1 1 0,1-1 0,0 0 0,-1 0 0,1 0 0,0 1 0,0-1 0,0 0 0,0 0 0,0 1 0,1-1 0,-1 0 0,0 0-1,0 1 1,1-1 0,-1 0 0,1 0 0,0 2 0,20 18-10532,-6-12 5209</inkml:trace>
</inkml:ink>
</file>

<file path=ppt/ink/ink13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35:00.90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37 74 15091,'-3'-11'1499,"2"6"-982,-1 0 0,1 1 0,-1-1 0,1 0-1,-1 1 1,0-1 0,-1 1 0,1 0 0,-1-1 0,0 1-1,0 0 1,-6-5 0,17 68 134,6 71-534,25 153 65,-38-279-176,16 59 21,-16-61-18,0 1 0,0-1 0,0 1 0,0-1 0,0 0 0,0 0 0,0 0 0,1 0 0,-1 0 0,1 0 0,-1 0 0,1 0 1,0 0-1,0-1 0,0 1 0,0-1 0,0 1 0,0-1 0,0 0 0,1 0 0,3 2 0,-3-3 11,-1-1 1,0 1-1,0 0 1,0-1-1,0 1 1,0-1-1,0 0 1,0 0-1,-1 0 1,1 0-1,0 0 1,0 0 0,-1 0-1,1 0 1,0-1-1,-1 1 1,1-1-1,1-2 1,25-34 87,-22 28-106,30-53 26,-30 50-28,0 0 0,1 1 0,1 0 0,0 0 0,12-14 0,-22 34-37,0 0 0,1 1-1,0-1 1,0 0 0,1 1 0,0-1 0,2 15 0,-2-21 35,0 2-163,0-1 0,0 0-1,0 0 1,1 0 0,-1 0 0,1 0 0,0 0 0,0 0-1,0 0 1,0 0 0,1 0 0,-1 0 0,1-1 0,0 1-1,0 0 1,-1-1 0,2 0 0,-1 1 0,3 2 0,-3-5-14,0 1 0,0 0 0,0-1 0,0 1 0,0-1 0,1 0 0,-1 1 0,0-1 0,0 0 0,0 0 0,0-1 0,0 1 1,0 0-1,1-1 0,-1 1 0,0-1 0,0 0 0,0 1 0,0-1 0,-1 0 0,1 0 0,0-1 0,0 1 0,0 0 0,-1-1 0,1 1 1,-1 0-1,1-1 0,1-2 0,28-30-11608,-14 13 7533</inkml:trace>
</inkml:ink>
</file>

<file path=ppt/ink/ink13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35:01.25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102 43 16580,'-16'-8'1808,"-2"0"-472,-4-4-240,2 6 33,9 3-161,1 0-304,7 3-304,2-2-264,2 2-176,2 2-80,7 1-8,1 5-200,5 3-552,1 0-857,-1 1-1895,0 4-3866,0-2-1808</inkml:trace>
</inkml:ink>
</file>

<file path=ppt/ink/ink13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35:01.70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154 265 16339,'-6'0'557,"-1"0"0,0 0 0,1 1 0,-1-1 0,0 2 0,1-1 0,-1 1 0,1 0 0,0 0 0,-11 6 0,12-5-439,0 1 0,1 0 1,0 0-1,0 0 1,0 0-1,0 1 1,0 0-1,1 0 0,0-1 1,0 2-1,1-1 1,-4 9-1,2-3-67,0 0 0,1 1 0,0-1-1,1 1 1,0 0 0,1 0 0,0 0 0,1-1-1,1 15 1,-1-23-39,0 1-1,1-1 0,-1 0 1,1 0-1,0 1 1,0-1-1,0 0 1,0 0-1,0 0 0,1 0 1,0 0-1,-1 0 1,1 0-1,0-1 1,0 1-1,0-1 0,1 1 1,-1-1-1,1 0 1,-1 0-1,1 0 1,0 0-1,0 0 0,0-1 1,0 1-1,0-1 1,0 0-1,0 0 1,0 0-1,0 0 0,0 0 1,1-1-1,-1 0 1,0 1-1,1-1 1,5-1-1,4-1 2,0 0 0,0-1-1,-1 0 1,1-1 0,-1 0 0,0-1 0,0-1-1,-1 0 1,15-10 0,-10 6-24,-1-1 0,-1-1 0,0-1 0,0 0 1,21-27-1,27-66 176,-60 114-171,0-1-1,1 0 1,0 1 0,0-1-1,0 0 1,1 0-1,0-1 1,0 1 0,7 7-1,-7-11 5,-1-1 0,0 0 0,0 1 0,1-1 0,0-1 0,-1 1 0,1 0-1,0-1 1,0 0 0,0 0 0,0 0 0,0 0 0,0 0 0,0-1 0,0 0 0,0 0-1,0 0 1,0 0 0,0-1 0,4 0 0,11-3-18,-1-1 0,0 0 1,1-1-1,-2-1 0,1-1 0,-1 0 0,0-1 1,-1-1-1,20-16 0,-24 17 44,0 0 0,-1-1-1,0-1 1,-1 0 0,0 0 0,0-1-1,-1 0 1,-1-1 0,0 1-1,-1-2 1,0 1 0,5-18 0,-11 29-19,-1 1 0,1-1 0,-1 1 0,0-1-1,0 1 1,1-1 0,-1 0 0,0 1 0,0-1 0,0 1 0,-1-1 0,1 0 0,0 1 0,0-1 0,-1 1 0,1-1 0,-1 1 0,0-1 0,1 1 0,-1-1 0,0 1 0,0 0 0,0-1 0,0 1 0,0 0-1,0 0 1,0 0 0,0 0 0,-1 0 0,1 0 0,0 0 0,-1 0 0,1 0 0,0 1 0,-1-1 0,1 0 0,-1 1 0,1-1 0,-1 1 0,-1-1 0,1 1-16,0 0 1,0 0-1,0-1 1,0 1 0,0 0-1,0 1 1,0-1-1,0 0 1,0 0-1,0 1 1,0-1 0,0 1-1,0 0 1,1 0-1,-1-1 1,0 1-1,0 0 1,1 1 0,-1-1-1,0 0 1,1 0-1,0 1 1,-1-1-1,1 1 1,0-1 0,-1 1-1,1-1 1,0 1-1,0 0 1,0 0-1,0 2 1,-1 0-25,1 1 0,-1 0 0,1 0 0,0 0 0,1-1-1,-1 1 1,1 0 0,0 0 0,0 0 0,0 0 0,1 0 0,0 0 0,0 0 0,0 0 0,1-1 0,-1 1 0,1 0-1,0-1 1,1 1 0,-1-1 0,1 0 0,0 0 0,0 0 0,0 0 0,0 0 0,1-1 0,-1 1 0,1-1-1,0 0 1,0 0 0,0-1 0,1 1 0,-1-1 0,0 0 0,1 0 0,0 0 0,-1-1 0,1 1 0,0-1-1,0 0 1,0-1 0,0 1 0,0-1 0,8 0 0,8-4 48,0-1 0,0-1 0,-1-1-1,0 0 1,0-1 0,30-19 0,-14 5 60,-1-1 0,46-40 0,-80 63-70,46-47 224,-45 45-192,0-1 0,0 1 1,0-1-1,0 0 0,0 1 1,-1-1-1,1 0 0,-1 0 1,0 0-1,1 0 0,-2-1 1,1 1-1,0 0 1,-1 0-1,1-1 0,-1 1 1,0-4-1,0 8-36,0-1 0,0 1 0,0-1 0,0 1 0,0-1 0,-1 1 0,1-1-1,0 1 1,0-1 0,0 1 0,-1-1 0,1 1 0,0-1 0,-1 1 0,1-1 0,0 0 0,-1 1 0,1-1 0,0 0 0,-1 1 0,1-1 0,-1 0 0,1 1 0,-1-1 0,1 0 0,0 0-1,-1 0 1,1 1 0,-1-1 0,1 0 0,-1 0 0,0 0 0,1 0 0,-1 0 0,1 0 0,-1 0 0,1 0 0,-1 0 0,1 0 0,-1 0 0,1 0 0,-1 0 0,1-1 0,-1 1-1,1 0 1,-1 0 0,1 0 0,-1-1 0,1 1 0,0 0 0,-1-1 0,1 1 0,-1 0 0,1-1 0,0 1 0,-1-1 0,1 1 0,0 0 0,0-1 0,-1 1 0,1-1 0,0 1-1,0-1 1,0 1 0,-1-1 0,1 0 0,-1 13-11,0 1 0,1-1 1,0 0-1,1 0 0,1 1 0,5 21 0,-4-20-12,-1 0 0,0 0 0,0 0 1,-1 0-1,-2 16 0,0-26-207,1 1-1,-1-1 1,-1 1 0,1-1-1,-1 0 1,1 0 0,-1 0 0,0 0-1,-1 0 1,1 0 0,-1 0-1,1-1 1,-1 1 0,0-1-1,-1 0 1,1 0 0,0 0-1,-1 0 1,0-1 0,-5 4 0,-12 4-5305,1-2-5549</inkml:trace>
</inkml:ink>
</file>

<file path=ppt/ink/ink13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35:02.11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182 73 24317,'-34'-15'688,"0"2"-192,-6-4 41,11 5 95,11 4-40,4 5-200,3 0-168,9 1-120,5 2-296,10 2-256,3 1-872,8 5-2177,7 3-10290</inkml:trace>
</inkml:ink>
</file>

<file path=ppt/ink/ink13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57:50.00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15 626 8,'-2'-14'548,"-11"-9"11628,15 43-12665,6 20 1074,18 51 1,-17-94 3432,13-15-2649,-20 15-1073,118-102 1463,320-259-10,-322 282-1543,98-78 660,-214 157 1020,-8 1-4674</inkml:trace>
</inkml:ink>
</file>

<file path=ppt/ink/ink13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57:51.14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8 661 8,'-8'-37'7096,"8"36"-6889,0 0 1,0 0 0,0 0 0,0 0-1,0 0 1,0 1 0,1-1 0,-1 0-1,0 0 1,0 0 0,1 0 0,-1 1-1,0-1 1,1 0 0,-1 0 0,1 0 0,-1 1-1,1-1 1,-1 0 0,1 1 0,-1-1-1,2 0 1,14 1 201,-13 2-310,0 0 0,0 0 1,-1 0-1,1 1 0,-1-1 1,1 1-1,-1-1 0,0 1 1,0 0-1,0 0 0,0 0 1,-1 0-1,1 0 0,-1 0 1,0 0-1,2 7 0,-2-6 63,1 0 0,-1 0 0,1 0 0,0 0 0,0 0 0,0 0 0,1-1-1,-1 1 1,6 5 0,-6-8-60,0-1-1,-1 1 1,1 0-1,0-1 0,0 1 1,0-1-1,0 0 1,-1 0-1,1 1 1,0-1-1,0 0 1,0-1-1,0 1 0,0 0 1,0 0-1,-1-1 1,1 1-1,0-1 1,0 0-1,0 0 0,-1 1 1,1-1-1,-1 0 1,1 0-1,0 0 1,-1-1-1,0 1 1,3-3-1,26-21 656,-1-1 1,-1-2-1,34-43 0,-12 14-433,70-78 121,127-135 550,-223 240-824,-18 22-564,0 1 0,1-1 0,0 1 0,13-11 0</inkml:trace>
</inkml:ink>
</file>

<file path=ppt/ink/ink13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57:52.10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4 564 8,'-4'-59'1701,"6"36"11290,2 52-12872,5 40 216,-8-64-281,1-1 0,-1 1 0,1 0 0,-1 0 0,1 0 0,1-1 0,-1 1 1,1-1-1,-1 0 0,6 6 0,-6-9 55,0 1 0,1-1 1,-1 0-1,1 1 0,-1-1 1,1 0-1,0-1 1,0 1-1,-1 0 0,1-1 1,0 0-1,0 1 0,0-1 1,-1 0-1,1 0 0,0-1 1,0 1-1,0-1 0,-1 1 1,1-1-1,0 0 0,-1 0 1,1 0-1,4-2 1,10-6 360,0 1 0,23-17 0,-30 19-348,280-206 1141,-111 77-1020,-76 63-165,192-98 0,-295 169-44,3 1-2214,-6 7-3928</inkml:trace>
</inkml:ink>
</file>

<file path=ppt/ink/ink13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57:53.13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52 813 6169,'-1'-1'336,"0"-1"-1,0 1 0,0 0 0,-1 0 1,1 0-1,0 0 0,-1 0 1,1 0-1,-1 0 0,1 0 1,-1 1-1,1-1 0,-1 1 0,1-1 1,-1 1-1,0-1 0,1 1 1,-1 0-1,0 0 0,1 0 0,-4 0 1,-9 7 5423,13-6-5761,1 0-1,0 0 1,-1 0-1,1 0 0,0 0 1,0 0-1,0 0 0,0 1 1,0-1-1,0 0 0,0 0 1,0 0-1,1 0 1,-1 0-1,0 0 0,0 0 1,1 0-1,-1 1 0,1-1 1,-1 0-1,1-1 1,0 1-1,-1 0 0,1 0 1,0 0-1,0 0 0,-1 0 1,1-1-1,0 1 0,0 0 1,0-1-1,0 1 1,0-1-1,0 1 0,0-1 1,0 1-1,0-1 0,0 0 1,0 1-1,2-1 0,2 0 74,1 0 0,-1-1 0,0 0 0,0 0-1,0 0 1,0-1 0,0 1 0,0-1-1,0 0 1,0-1 0,8-5 0,50-39 508,-53 38-502,161-137 539,151-117-314,-283 235-470,213-150 598,-78 69-3549,-132 86-3142,-12 9-4906</inkml:trace>
</inkml:ink>
</file>

<file path=ppt/ink/ink13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58:40.42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69 165 12899,'-6'-2'1350,"-1"1"1,0-1 0,1 2 0,-1-1-1,0 1 1,-7 1 0,-1-1-360,50-3-825,0-2-1,0-2 1,-1 0-1,0-3 1,34-13-1,26-7-47,-1 5-45,186-24 1,-259 49-824,-38 8-659,-39 6-967,27-8-1636,-56 18-1,2 0-548,63-20 4229,19-4 786,1 0-1,-1 0 1,1 0-1,0 0 0,-1 0 1,1 1-1,0-1 1,-1 0-1,1 1 0,0-1 1,0 1-1,-1-1 1,1 1-1,0 0 0,0 0 1,0-1-1,0 1 1,0 0-1,0 0 0,0 0 1,0 0-1,-1 2 1,-6 19 432,4-4-437,1 0-1,1 1 1,1 28 0,-2 21 197,-1-37-379,-7 87 313,10-108-527,2 1 0,-1 0 0,1-1 0,1 1 0,0-1 0,0 0 0,1 1 0,7 15 0,-9-23-500,3 3-1996</inkml:trace>
</inkml:ink>
</file>

<file path=ppt/ink/ink13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58:41.87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18 524 10698,'-1'0'330,"0"0"0,0 1 0,0-1 0,1 0 0,-1 1 0,0-1 0,0 1 0,0-1-1,0 1 1,0-1 0,1 1 0,-1 0 0,0 0 0,1-1 0,-1 1 0,0 0 0,1 0 0,-1 0 0,1-1 0,-1 1-1,1 0 1,0 0 0,-1 0 0,1 2 0,0-3-218,0 1 0,1 0 1,-1 0-1,1 0 0,0-1 0,-1 1 0,1 0 0,-1-1 0,1 1 1,0 0-1,0-1 0,-1 1 0,1-1 0,0 1 0,0-1 0,0 1 1,0-1-1,0 0 0,1 1 0,6 2 46,0-1 1,0-1-1,0 1 0,14 0 1,6-5 48,1-1 1,-1-1-1,0-1 0,-1-2 1,0-1-1,51-24 1,12-2-27,-72 27-156,19-5-30,-36 13 2,0 0-1,0 0 1,0 0 0,0 0-1,0 0 1,0 1-1,0-1 1,0 0 0,0 1-1,0-1 1,0 0-1,0 1 1,-1-1 0,1 1-1,0-1 1,0 1-1,0 0 1,-1-1-1,1 1 1,0 0 0,0 0-1,-1-1 1,1 1-1,-1 0 1,1 0 0,-1 0-1,1 0 1,-1 0-1,1 0 1,-1 0 0,0 0-1,0 0 1,1 1-1,0 3-25,0-2 39,-1-1 0,1 1 0,0-1 0,-1 1 0,1-1 0,0 0 0,1 1 0,-1-1 0,0 0 0,3 4 0,-3-6 6,0 0 0,1 0 1,-1 1-1,0-1 0,0 0 1,0 0-1,0 0 1,0 0-1,0-1 0,1 1 1,-1 0-1,0 0 0,0-1 1,0 1-1,0 0 1,0-1-1,0 1 0,0-1 1,0 0-1,0 1 0,0-1 1,0 0-1,0 1 1,-1-1-1,1 0 0,0 0 1,1-1-1,31-29 240,-24 21-246,1 1 0,-1 0 1,2 1-1,20-13 0,-29 21-30,1 1 0,-1 0 0,0 0-1,0 0 1,0 0 0,0 0 0,0 0 0,0 1 0,0-1 0,0 1 0,0-1 0,0 1-1,-1 0 1,3 3 0,15 11-5,-6-11 31,-1-1 1,1 0-1,0-1 0,0-1 1,0 0-1,1 0 1,-1-2-1,0 1 0,1-2 1,-1 0-1,13-2 0,-7-1 25,-1 0 0,1-1 0,-1-1 0,0-1-1,-1 0 1,0-1 0,18-12 0,-30 17 11,-1-1-1,0 1 1,0-1 0,-1 0 0,1 0-1,-1 0 1,0 0 0,0-1 0,0 1-1,0-1 1,-1 0 0,0 0 0,2-5-1,-3 8-24,-1 1-1,1 0 1,-1-1 0,0 1-1,0 0 1,0-1-1,0 1 1,0 0-1,0-1 1,0 1-1,0-1 1,0 1-1,-1 0 1,1-1-1,-1 1 1,1 0 0,-1 0-1,1-1 1,-1 1-1,1 0 1,-2-1-1,0 0-14,1 1 0,-1 0 0,0 0 0,0 0 0,0 0 0,1 1 0,-1-1 0,0 0 0,0 1 0,0-1 0,0 1 0,0 0 0,0 0 0,0 0 0,0 0 0,0 0 0,0 0 0,0 0 0,-2 1 0,-8 1-36,0 0 1,1 1-1,-1 1 0,1 0 1,0 0-1,0 1 0,1 0 1,-18 12-1,23-14 16,1 0 1,0 0 0,-1 0-1,1 1 1,0 0-1,1 0 1,-1 0-1,1 0 1,0 0 0,0 0-1,0 1 1,0 0-1,1-1 1,0 1-1,0 0 1,0 0-1,1 1 1,-1-1 0,1 0-1,0 0 1,0 10-1,1-14 13,0 1 0,0-1 0,0 1 0,0-1 0,1 0 0,-1 0 0,0 1 1,0-1-1,1 0 0,-1 1 0,1-1 0,-1 0 0,1 0 0,0 0 0,0 0 0,-1 1 0,1-1 0,0 0 0,0 0 0,0 0 0,0-1 0,0 1 0,0 0 0,0 0 0,0 0 0,0-1 0,1 1 0,0 0 0,1-1 6,0 1-1,0-1 1,0 0-1,-1 0 1,1 0 0,0-1-1,0 1 1,0-1-1,-1 0 1,1 1-1,0-1 1,4-3 0,3-1 22,1 0 0,-1-1 0,-1-1 0,1 1 1,14-15-1,-13 7 4,0 0 1,0 0-1,-2-1 1,0 0-1,0-1 1,-2 0-1,0 0 0,-1-1 1,0 0-1,-2 0 1,0 0-1,0-1 0,-2 1 1,0-1-1,-1 0 1,-1 0-1,-1 1 1,0-1-1,-1 0 0,-1 1 1,-1-1-1,-9-23 1,14 40-31,-1 1 0,0 0 0,0-1 0,0 1 1,0 0-1,0 0 0,0-1 0,0 1 0,0 0 1,0 0-1,0-1 0,-1 1 0,1 0 0,0 0 0,0-1 1,0 1-1,0 0 0,0 0 0,0-1 0,0 1 0,-1 0 1,1 0-1,0 0 0,0-1 0,0 1 0,-1 0 1,1 0-1,0 0 0,0 0 0,0 0 0,-1-1 0,1 1 1,0 0-1,0 0 0,-1 0 0,1 0 0,0 0 0,0 0 1,-1 0-1,1 0 0,0 0 0,0 0 0,-1 0 1,1 0-1,0 0 0,0 0 0,-1 0 0,1 0 0,0 0 1,-1 0-1,1 0 0,0 0 0,0 1 0,0-1 1,-1 0-1,1 0 0,0 0 0,-1 1 0,-6 22-122,-1 34 76,8-57 51,-3 26-5,2-1-1,1 1 1,1 0 0,1 0 0,1-1-1,1 1 1,1-1 0,17 46 0,-21-67 5,1 0 1,0 0-1,0 0 1,1 0-1,-1 0 0,1-1 1,0 1-1,0-1 1,0 0-1,0 0 1,0 0-1,1 0 1,-1-1-1,1 1 1,0-1-1,0 0 1,0 0-1,0 0 0,0-1 1,0 1-1,0-1 1,1 0-1,7 1 1,-6-2 7,0-1 1,0 1 0,1-1-1,-1 0 1,0-1 0,0 1-1,0-1 1,-1 0 0,1-1-1,0 0 1,-1 0-1,1 0 1,-1 0 0,0-1-1,0 1 1,7-9 0,0 1 43,0-2 0,-1 0 0,19-27 1,-27 36-37,0-1 0,-1 0 0,1 0 0,-1 0 0,0 0 0,0 0 0,0-1 0,-1 1 0,0 0 0,0-1 0,0 1 0,-1-1 0,0 0 0,0 1 0,0-1 0,-1-5-1,1 11-17,0 0 0,0-1 0,0 1 0,0 0-1,0 0 1,0 0 0,0 0 0,0-1-1,0 1 1,0 0 0,0 0 0,-1 0-1,1-1 1,0 1 0,0 0 0,0 0 0,0 0-1,0 0 1,0-1 0,0 1 0,0 0-1,-1 0 1,1 0 0,0 0 0,0 0-1,0-1 1,0 1 0,-1 0 0,1 0-1,0 0 1,0 0 0,0 0 0,0 0 0,-1 0-1,1 0 1,0 0 0,0 0 0,0 0-1,-1 0 1,1 0 0,0 0 0,0 0-1,0 0 1,-1 0 0,1 0 0,0 0-1,0 0 1,-1 0 0,-7 10-179,-4 15-68,11-17 239,-1-1 0,1 1 0,1-1-1,0 1 1,0-1 0,0 1 0,1 0 0,0-1-1,0 1 1,1-1 0,3 10 0,-3-11 7,0-1 1,1 0-1,-1 0 0,1 0 1,0 0-1,0-1 0,0 1 1,1-1-1,-1 1 0,1-1 1,0 0-1,1-1 0,-1 1 1,1-1-1,-1 0 0,7 3 1,-8-5 9,0-1 0,0 1 1,0-1-1,0 0 0,0 0 1,0 0-1,0 0 0,0 0 0,0-1 1,0 0-1,0 1 0,-1-1 1,1 0-1,0 0 0,0-1 1,0 1-1,-1 0 0,1-1 0,-1 0 1,1 0-1,-1 0 0,0 0 1,0 0-1,0 0 0,0 0 1,0-1-1,2-3 0,5-4 43,-1-1-1,-1 0 1,0 0 0,10-24-1,-18 40-64,0-1 0,0 1-1,1-1 1,-1 1-1,1-1 1,0 1 0,1-1-1,-1 1 1,1-1-1,0 1 1,0-1 0,0 0-1,0 1 1,1-1-1,0 0 1,0 0 0,0 0-1,0 0 1,1 0-1,3 4 1,-4-5 5,0-1 0,-1 0 1,1 1-1,1-1 0,-1 0 0,0 0 0,0 0 1,1-1-1,-1 1 0,1 0 0,0-1 0,-1 0 1,1 1-1,0-1 0,0 0 0,0-1 0,0 1 1,0 0-1,0-1 0,0 0 0,0 0 0,0 0 1,0 0-1,0 0 0,0 0 0,0-1 0,0 1 1,0-1-1,-1 0 0,1 0 0,0 0 0,0 0 1,2-2-1,25-15 62,-2-2 1,0 0-1,-1-2 1,-2-1-1,0-1 1,-1-1-1,-2-1 1,35-52-1,-51 60 120,-17 16-134,-22 18-262,29-14 208,1 0-1,0 0 1,0 0-1,1 1 1,-1-1-1,0 1 1,1-1-1,-1 1 0,1 0 1,0 0-1,0 0 1,0 0-1,1 1 1,-1-1-1,1 0 1,-1 1-1,1-1 0,0 1 1,1-1-1,-1 1 1,0 0-1,1-1 1,0 5-1,1-2 2,0 0 1,1-1-1,-1 1 1,1-1-1,1 0 1,-1 1-1,1-1 0,-1 0 1,2 0-1,-1-1 1,0 1-1,1-1 1,8 9-1,-4-6 0,-5-4 8,1 0 0,-1 1 0,0-1 0,0 0 0,0 1 0,0 0 0,-1 0 0,3 5 0,-5-8 7,0 1 0,0-1 1,0 1-1,0-1 0,0 0 0,0 1 0,0-1 0,0 1 0,-1-1 1,1 0-1,-1 1 0,1-1 0,-1 0 0,1 1 0,-1-1 0,0 0 1,1 0-1,-1 0 0,0 0 0,0 1 0,0-1 0,0 0 0,0-1 1,0 1-1,0 0 0,-1 0 0,1 0 0,0-1 0,0 1 0,-1 0 1,-1 0-1,2-1-3,-59 33 62,55-30-83,1-1 1,-1-1-1,1 1 1,-1-1-1,0 1 1,1-1-1,-1-1 0,0 1 1,0-1-1,0 1 1,0-1-1,-5-1 1,10-7-3276,9-9-8684,-2 5 2404</inkml:trace>
</inkml:ink>
</file>

<file path=ppt/ink/ink13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58:42.25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 67 10962,'5'-58'9693,"-4"50"-6587,-2 42-2629,1-32-518,-6 90 167,2-50-69,2 0 0,1 1-1,2-1 1,3 1 0,13 69 0,-4-77-139,-2-16-1873,1-10-5425</inkml:trace>
</inkml:ink>
</file>

<file path=ppt/ink/ink13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58:43.02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1 239 10218,'13'3'8207,"7"-7"-5390,21-11-3328,-31 11 1435,29-10-577,-1-2-1,0-1 1,-2-2 0,0-2-1,-1-1 1,58-49-1,-68 42 504,-25 29-827,0-1-1,1 1 1,-1 0-1,0 0 1,0-1-1,0 1 1,0 0-1,0 0 1,0 0-1,0-1 1,0 1-1,0 0 1,0-1-1,0 1 0,0 0 1,0 0-1,0-1 1,0 1-1,0 0 1,0 0-1,0-1 1,0 1-1,0 0 1,0 0-1,0-1 1,0 1-1,0 0 1,-1 0-1,1 0 0,0-1 1,0 1-1,0 0 1,0 0-1,-1 0 1,1-1-1,0 1 1,0 0-1,-1 0 1,-20 1 184,5 4-265,1 0 1,0 0-1,0 2 1,1 0-1,0 0 1,-16 12-1,26-16 45,0 0-1,0 0 0,1 0 0,0 0 1,0 1-1,0 0 0,0-1 1,0 1-1,0 0 0,1 0 1,-3 7-1,4-8 9,1 0 0,-1-1 1,1 1-1,-1 0 0,1-1 0,0 1 0,0 0 1,1 0-1,-1-1 0,0 1 0,1 0 1,0-1-1,-1 1 0,1 0 0,0-1 0,1 1 1,-1-1-1,0 0 0,1 1 0,-1-1 1,3 3-1,0-2 7,-1 0 0,0 0 0,1 0 0,0-1 1,-1 0-1,1 0 0,0 0 0,0 0 0,0-1 0,1 1 1,-1-1-1,0 0 0,0 0 0,1 0 0,-1-1 0,0 0 0,1 0 1,-1 0-1,1 0 0,4-1 0,-4 0-5,0 1 0,0-1 1,0 1-1,0 1 0,0-1 0,0 1 0,0 0 0,-1 0 1,1 0-1,0 1 0,0-1 0,-1 1 0,1 1 0,7 4 0,-10-5 0,0 0 0,-1 0 0,1 0-1,-1 0 1,0 0 0,0 0-1,1 1 1,-1-1 0,-1 1-1,1-1 1,0 1 0,-1-1-1,1 1 1,-1-1 0,0 1 0,0-1-1,0 1 1,0 0 0,0-1-1,0 1 1,-1-1 0,1 1-1,-1-1 1,0 1 0,0-1 0,0 0-1,-2 5 1,1-4 0,1 0-1,0 1 1,0-1-1,0 0 1,1 0 0,-1 1-1,1-1 1,-1 0-1,1 1 1,0-1 0,1 1-1,-1-1 1,2 6-1,-2-8 9,1-1 0,0 1 0,0-1 0,0 1 0,0-1 0,-1 1 0,1-1-1,0 0 1,0 1 0,0-1 0,0 0 0,0 0 0,0 0 0,0 0 0,0 0-1,0 0 1,0 0 0,0 0 0,0 0 0,0 0 0,0-1 0,0 1 0,0 0-1,0-1 1,-1 1 0,1-1 0,0 1 0,1-2 0,30-13 160,-15 5-119,-1 0 0,0-1-1,-1 0 1,-1-1 0,1-1-1,18-22 1,-35 38-70,1-1-1,0 1 1,0 0-1,0 0 1,1 0-1,-1 0 1,1 0-1,0 0 1,0 0-1,0-1 1,0 1-1,0 0 1,0 0-1,1 0 1,1 6-1,-1-6 28,0 0 0,0 0 0,0 0-1,0 0 1,0-1 0,1 1 0,-1 0 0,1-1-1,0 1 1,0-1 0,0 1 0,0-1 0,0 0-1,0 0 1,1 0 0,-1 0 0,1 0 0,-1 0-1,1-1 1,0 1 0,0-1 0,0 0 0,0 0-1,0 0 1,0 0 0,0-1 0,0 1 0,0-1-1,0 1 1,0-1 0,0 0 0,0-1 0,0 1 0,0 0-1,6-2 1,-1-1 35,-1 1 1,0-1-1,1 0 0,-1-1 1,-1 1-1,1-1 0,0-1 1,-1 1-1,0-1 0,0-1 1,-1 1-1,1-1 0,5-7 1,-6 6 40,1-1 1,-2 0-1,1 0 1,-1 0 0,0 0-1,-1-1 1,0 1 0,0-1-1,-1 0 1,0 0 0,0 0-1,-1 0 1,0-17-1,-3 55-849,1 64 755,13-23-24,22 73 0,-1-7 36,-23-92-9,13 84 6,-21-113 10,-1 0 0,-1 0 0,0 1-1,-1-1 1,-1 0 0,-4 19 0,6-32 14,0 0-1,-1-1 1,1 1 0,-1 0 0,1-1-1,-1 1 1,1 0 0,-1-1-1,0 1 1,0-1 0,0 1 0,0-1-1,0 0 1,0 1 0,0-1 0,-1 0-1,1 0 1,0 0 0,-1 0-1,1 0 1,-1 0 0,1 0 0,-1 0-1,1-1 1,-3 2 0,1-2 14,0 0-1,0 0 1,0-1 0,1 1 0,-1 0-1,0-1 1,0 0 0,1 0 0,-1 0 0,1 0-1,-1 0 1,1 0 0,-1 0 0,-2-3-1,-7-4 64,1-1 0,-1-1-1,2 0 1,-16-18 0,17 16-70,0 0 1,1-1-1,1 0 1,0 0 0,1 0-1,0-1 1,1 0-1,1 0 1,0 0-1,1-1 1,0 1-1,2-1 1,-1 0-1,2 0 1,0 0-1,0 1 1,2-1-1,0 0 1,5-18-1,1 1-63,2 1 0,1 1 0,1 0 0,1 1 0,2 0 0,1 1-1,37-48 1,-45 65-34,1 1-1,1 0 0,17-14 1,-24 21 12,1 0 0,-1 0 0,1 1 0,0-1 0,0 1 1,0 0-1,0 0 0,0 1 0,0-1 0,0 1 0,1 0 0,-1 0 1,0 0-1,1 1 0,6-1 0,-11 1 31,0 0 0,0 0 1,0 0-1,1 0 0,-1 1 0,0-1 0,0 0 0,0 0 1,0 0-1,1 0 0,-1 0 0,0 0 0,0 0 0,0 0 1,0 0-1,1 0 0,-1 0 0,0 1 0,0-1 0,0 0 1,0 0-1,0 0 0,1 0 0,-1 0 0,0 1 0,0-1 1,0 0-1,0 0 0,0 0 0,0 1 0,0-1 0,0 0 1,0 0-1,0 0 0,0 0 0,0 1 0,0-1 0,0 0 1,0 0-1,0 0 0,0 1 0,0-1 0,0 0 0,0 0 1,-7 11-1756,-4 1-2862</inkml:trace>
</inkml:ink>
</file>

<file path=ppt/ink/ink13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58:45.44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200 690 11114,'16'-32'8420,"-6"-9"-4997,-10 38-3337,1 0 0,-1 0 0,1 0 1,-1 0-1,0 0 0,0 0 0,-1 0 0,1 0 1,0 0-1,-1 0 0,0 1 0,0-1 1,0 0-1,0 0 0,0 1 0,0-1 0,-1 0 1,1 1-1,-1-1 0,0 1 0,0 0 0,0 0 1,0 0-1,-3-3 0,2 4-83,0 0-1,0 0 0,0 1 1,0-1-1,0 1 1,0 0-1,0 0 1,0 0-1,0 0 1,0 0-1,0 1 1,0-1-1,0 1 1,0 0-1,1 0 1,-1 0-1,0 0 1,0 0-1,1 1 0,-1-1 1,-2 3-1,-7 3-34,1 0-1,1 1 1,-14 13-1,14-11 10,0 1 0,1 0 0,1 1-1,0 0 1,-13 25 0,19-32 15,0 1-1,0-1 1,0 0 0,1 1-1,0-1 1,0 1 0,0-1-1,0 8 1,2-11 3,-1 0 0,0 1 0,0-1 0,1 1 0,-1-1 0,1 0 0,0 0 0,0 1 0,0-1 0,0 0 0,0 0 0,0 0 0,0 0 0,1 0 0,-1 0 0,1-1 0,0 1 1,-1 0-1,4 2 0,-2-3 13,0 0 0,1 1 0,-1-1 1,0 0-1,0-1 0,1 1 1,-1-1-1,0 1 0,1-1 0,-1 0 1,1 0-1,-1-1 0,0 1 1,1-1-1,-1 1 0,0-1 0,1 0 1,-1 0-1,0-1 0,0 1 1,0 0-1,5-5 0,5-1 47,-1-1 1,0 0-1,-1-1 0,12-10 0,-17 13-4,0 0-1,-1 0 0,1 0 1,-1-1-1,-1 0 1,1 0-1,-1 0 0,0 0 1,-1-1-1,0 0 0,0 1 1,-1-1-1,0 0 0,0 0 1,0-1-1,-1-12 1,-2 15-39,-2 17-350,-2 17 31,5-23 307,0 0-1,1-1 0,-1 1 1,1-1-1,0 1 1,0-1-1,1 1 0,-1-1 1,1 0-1,0 1 0,0-1 1,0 0-1,1 0 0,0 0 1,-1-1-1,1 1 0,0-1 1,1 0-1,-1 1 0,6 3 1,-4-5 11,-1 0 1,1 0 0,0 0-1,0 0 1,0-1 0,0 0-1,0 0 1,0 0 0,0-1-1,0 0 1,0 0 0,0 0-1,0 0 1,0-1 0,1 0-1,-1 0 1,0 0 0,5-3-1,9-1 39,-1-2 0,-1 0 0,1-1 0,-1 0-1,-1-2 1,1 0 0,-2-1 0,1 0 0,-2-1-1,1-1 1,19-24 0,-35 44-118,-1 0 0,2 0 0,-1 0 0,1-1 0,0 1 0,0 0 0,3 11 0,-1 11-98,-5 25 198,32-103 1151,-20 33-1196,0 0 0,2 1 0,15-17 0,-21 26-17,1 0 0,0 1-1,0-1 1,0 1-1,1 0 1,0 1 0,0-1-1,0 1 1,12-4-1,-18 8 14,0 0-1,0 0 0,0 0 1,0 0-1,0 0 1,0 0-1,0 0 0,0 1 1,0-1-1,0 0 1,0 1-1,0-1 0,0 1 1,0-1-1,0 1 1,0-1-1,-1 1 0,1 0 1,0-1-1,0 1 1,-1 0-1,1 0 0,0-1 1,-1 1-1,1 0 0,-1 0 1,1 1-1,18 34-134,-10-18 104,-6-14 53,0 0 1,0 0 0,1 0-1,-1-1 1,1 1-1,0-1 1,0 0 0,0 0-1,0 0 1,0-1-1,1 0 1,-1 0 0,1 0-1,0 0 1,0 0-1,4 0 1,0-1 3,0 0 1,0 0-1,0-1 1,0 0-1,0-1 0,0 0 1,0 0-1,12-4 1,-2-1 32,-1 0 0,1-2 1,-2 0-1,1-1 0,-1 0 1,0-2-1,24-19 1,-35 25-3,0-1 1,-1 0-1,0 0 1,0 0 0,0 0-1,-1-1 1,7-12 0,-10 16-23,1 0 0,-1 0 0,0 0-1,0 0 1,0 0 0,-1 0 0,1 0 0,-1-1 0,0 1 0,1 0 0,-2 0 0,1-1 0,0 1 0,-1 0 0,1 0 0,-1-1 0,0 1 0,0 0 0,0 0 0,0 0 0,-2-3 0,2 5-27,0 0-1,0 0 1,-1 0 0,1 0 0,0 0-1,0 0 1,0 0 0,-1 1 0,1-1-1,0 0 1,-1 1 0,1-1 0,-1 1-1,1 0 1,-1-1 0,1 1 0,-1 0-1,1 0 1,0 0 0,-1 0 0,1 0-1,-1 0 1,1 0 0,-1 1 0,1-1-1,-1 0 1,1 1 0,0-1 0,-1 1-1,1 0 1,0-1 0,-1 1 0,1 0-1,-2 1 1,-41 31-293,34-23 277,1 0-1,1 0 1,0 1-1,0 0 1,-7 14-1,13-22 14,0 1-1,1-1 1,-1 1 0,1 0-1,0-1 1,-1 1-1,2 0 1,-1 0 0,0 0-1,1 0 1,0 0 0,0 0-1,0 0 1,0 0-1,1 0 1,-1 0 0,1 0-1,0 0 1,0-1 0,1 1-1,1 5 1,-2-8 8,0 0-1,0 0 1,0 0 0,0 0 0,1 0-1,-1 0 1,0 0 0,0-1 0,0 1-1,1-1 1,-1 1 0,0 0 0,1-1-1,-1 0 1,0 1 0,1-1 0,-1 0-1,1 0 1,-1 0 0,0 0 0,1 0 0,-1 0-1,1 0 1,-1 0 0,0-1 0,1 1-1,-1 0 1,0-1 0,1 1 0,-1-1-1,0 0 1,0 1 0,1-1 0,1-1-1,44-31 87,-42 29-78,5-5 30,0 0-1,0-1 0,-1 0 1,0-1-1,-1 0 0,0 0 1,0-1-1,6-15 0,-14 30-89,0 0 0,0 0-1,1 0 1,-1-1 0,1 1 0,-1 0-1,1 0 1,0 0 0,0-1 0,1 1-1,-1-1 1,0 1 0,1-1 0,1 3-1,29 42 137,-30-45-74,0 1-1,0-1 0,1 1 1,-1-1-1,1 0 1,-1 0-1,1 0 1,0-1-1,-1 1 1,1-1-1,0 1 1,0-1-1,0 0 0,0 0 1,1 0-1,-1 0 1,0-1-1,0 1 1,5-1-1,-2 0 20,0-1 0,1 0 0,-1 0 0,0-1 0,-1 1-1,1-1 1,0-1 0,0 1 0,9-6 0,0-2 29,-1 0 1,0-1 0,-1 0-1,0-1 1,0-1 0,15-20-1,-14 12-9,-1 0 0,-1-1 0,0 0-1,-2-1 1,-1-1 0,0 1 0,5-29-1,-2-6 39,8-110 0,-19 162-61,-1 0-1,0 1 1,-1-1-1,1 0 0,-1 0 1,0 1-1,-3-10 1,3 15-20,1-1 1,0 1-1,0-1 1,0 0-1,-1 1 1,1-1-1,0 1 1,-1-1-1,1 1 1,-1-1-1,1 1 1,-1-1-1,1 1 1,-1-1-1,1 1 1,-1 0-1,1-1 1,-1 1-1,1 0 1,-1-1-1,0 1 1,1 0-1,-1 0 1,1 0-1,-1 0 1,0-1-1,0 1 1,-1 1-13,1-1 0,-1 1 0,1 0 0,-1 0 0,1 0 0,-1-1 0,1 1 0,-1 0 0,1 1 0,0-1 0,0 0 0,0 0 0,-1 1 0,1-1 0,0 0 0,0 2 0,-11 15-16,2 0 0,0 1 0,1 0 0,1 1 0,1 0 0,0 0 0,2 0-1,-5 35 1,6-22 29,1 0-1,1 0 1,2 1-1,8 59 1,-6-80-10,1 1 1,0-1-1,1 1 0,1-1 1,0 0-1,1-1 1,0 1-1,0-1 1,2 0-1,9 12 1,-13-18 2,1-1 0,0-1 0,-1 1 0,1-1 1,1 1-1,-1-2 0,1 1 0,-1 0 1,1-1-1,0 0 0,0-1 0,1 1 0,-1-1 1,0 0-1,1-1 0,-1 0 0,1 0 1,0 0-1,-1-1 0,1 0 0,0 0 1,-1 0-1,9-2 0,1-1 13,0-1 1,0-1-1,0 0 1,0-1-1,-1-1 1,0 0-1,-1-1 1,1-1-1,-1 0 1,-1-1-1,0 0 1,0-1-1,-1 0 1,-1-1-1,0-1 1,18-25-1,-28 34 13,1 1-1,-1 0 1,0-1-1,0 1 1,0-1-1,-1 1 1,1-1-1,-1-5 1,-5-3 40,4 11-73,0 1 0,0 0 0,0 0 0,0 0 0,1 0 0,-1 0 1,0 1-1,0-1 0,0 0 0,1 0 0,-1 0 0,0 1 0,0-1 0,0 0 0,1 1 1,-1-1-1,0 1 0,1-1 0,-1 1 0,0-1 0,0 2 0,-2 0-6,1 1 0,-1 0 0,1 0-1,0 0 1,-1 0 0,2 0 0,-1 0 0,0 0-1,1 0 1,-1 1 0,1-1 0,0 1-1,0-1 1,0 1 0,1 0 0,-1-1 0,1 1-1,0-1 1,0 7 0,0-7 15,0-1 0,1 0 0,-1 0 0,0 0 0,1 0 0,-1 0 0,1 0 0,0 0 1,0 0-1,0 0 0,0 0 0,0-1 0,0 1 0,0 0 0,0 0 0,1-1 0,-1 1 0,1-1 0,-1 1 0,1-1 0,0 0 0,0 0 0,-1 0 0,1 0 1,0 0-1,0 0 0,0 0 0,0 0 0,0-1 0,0 1 0,0-1 0,0 0 0,0 1 0,4-1 0,3-1 16,0 0-1,-1 0 1,1-1-1,-1 0 1,1-1-1,-1 0 0,0 0 1,0-1-1,0 0 1,0 0-1,0-1 1,12-10-1,-15 11 25,0 0 0,0 0 0,-1-1-1,1 1 1,-1-1 0,0 0 0,0 0 0,-1-1 0,1 1-1,-1-1 1,-1 0 0,1 0 0,-1 0 0,0 0-1,0 0 1,-1-1 0,1 1 0,-1-7 0,-2 28-250,-2 0 1,1 1-1,-8 20 1,-9 47 273,0 131-123,-26 183 12,43-381 65,-2 0 0,0 0-1,-1-1 1,0 1 0,-1-1-1,-1-1 1,-10 17 0,17-31 13,-1 0 1,1 0-1,-1 1 0,0-1 1,1 0-1,-1 0 1,1 0-1,-1 0 1,0 0-1,1 0 1,-1 0-1,1 0 1,-1 0-1,0 0 0,1 0 1,-1 0-1,1-1 1,-1 1-1,1 0 1,-1 0-1,1 0 1,-1-1-1,1 1 1,-1 0-1,1-1 1,-1 1-1,0-1 0,-21-15 150,15 11-110,-5-5-53,0 0 0,0-1 0,1 0 0,1-1 0,0 0 0,0 0 0,1-1-1,1-1 1,0 1 0,1-2 0,1 1 0,0 0 0,1-1 0,0 0 0,1-1 0,1 1 0,1-1 0,0 1 0,1-1 0,0 0 0,1 1 0,1-1 0,1 0 0,0 1 0,1-1 0,0 1 0,7-17 0,16-27-140,1 1 0,4 1 1,2 1-1,2 2 0,3 2 1,68-74-1,-75 95-50,45-36 0,10-9 94,-105 125-840,18-45 925,0 0-1,0 0 1,1 0-1,-1 0 0,1 1 1,0-1-1,0 0 0,0 0 1,0 1-1,1-1 0,0 0 1,0 0-1,0 0 0,0 0 1,1 0-1,1 5 0,34 34 4,10 15-6,-45-54-5,1 0 0,-1 1 0,0-1-1,0 0 1,0 1 0,-1-1 0,1 1-1,-1 0 1,0-1 0,-1 1 0,1 0 0,-1 7-1,0-10-8,-1 1-1,0-1 1,1 1-1,-1-1 1,0 0 0,-1 1-1,1-1 1,0 0-1,-1 0 1,1 0-1,-1 0 1,1 0-1,-1 0 1,0-1-1,0 1 1,0 0-1,0-1 1,0 0-1,0 1 1,0-1-1,-1 0 1,1 0-1,0 0 1,-1 0-1,1-1 1,-5 2-1,-7 1 13,0 0 0,-1-1 0,-16 0 0,16-1 20,1-1-1,0-1 1,0 0-1,-15-4 1,23 4 48,0-1-1,-1 1 1,1-1 0,0-1 0,0 1-1,0-1 1,0 0 0,1-1-1,-1 1 1,-8-9 0,13 11-54,1 1 1,-1 0 0,1 0-1,-1-1 1,1 1-1,0 0 1,-1 0-1,1-1 1,0 1-1,-1-1 1,1 1-1,0 0 1,-1-1-1,1 1 1,0-1-1,0 1 1,0-1 0,-1 1-1,1 0 1,0-1-1,0 1 1,0-1-1,0 1 1,0-1-1,0 1 1,0-1-1,0 1 1,0-1-1,0 1 1,0-1-1,0 1 1,0-1 0,0 1-1,1-1 1,16-3-112,23 10-146,-23 0 236,0-1 0,1-1-1,-1-1 1,1-1 0,0 0-1,0-1 1,0-1 0,0 0 0,0-2-1,0 0 1,0-1 0,-1-1-1,1 0 1,-1-1 0,0-2-1,0 1 1,-1-2 0,0 0 0,0-1-1,25-19 1,-24 16 34,-12 9 15,-1 0 0,1 0-1,-1-1 1,0 0 0,0 1-1,0-2 1,0 1 0,-1 0-1,4-6 1,-15 15 536,7-4-588,0-1 1,-1 1 0,1-1 0,0 1-1,0 0 1,0-1 0,-1 1 0,1 0 0,0 0-1,0 0 1,0 0 0,0 0 0,0 0 0,0 0-1,1 0 1,-1 0 0,0 0 0,0 0-1,1 1 1,-1-1 0,1 0 0,-1 1 0,1-1-1,0 0 1,-1 1 0,1-1 0,0 0-1,0 1 1,0-1 0,0 0 0,0 1 0,1 1-1,-1 1 9,2-1-1,-1 0 1,0 0-1,1 1 0,-1-1 1,1 0-1,0 0 1,0-1-1,0 1 1,1 0-1,-1-1 0,1 1 1,-1-1-1,1 0 1,0 0-1,0 0 0,0 0 1,0 0-1,0 0 1,0-1-1,0 0 0,1 0 1,-1 0-1,0 0 1,1 0-1,3 0 0,2-1 14,-1 0 0,0-1-1,1 0 1,-1-1-1,0 0 1,0 0-1,0-1 1,0 0-1,0 0 1,8-5-1,-1-1 24,-1 0 0,0-1 0,0-1 0,20-21 0,34-25 4,-68 57-51,1 0 1,-1 0-1,0-1 0,1 1 1,-1 0-1,0 0 0,1 0 1,-1 0-1,0 0 1,1 0-1,-1 0 0,0 0 1,1 0-1,-1 0 1,1 0-1,-1 0 0,0 0 1,1 0-1,-1 0 1,0 0-1,1 1 0,-1-1 1,0 0-1,1 0 0,-1 0 1,0 0-1,1 1 1,-1-1-1,0 0 0,0 0 1,1 1-1,-1-1 1,0 0-1,0 1 0,1-1 1,-1 0-1,0 1 0,0-1 1,0 0-1,0 1 1,1-1-1,-1 0 0,0 1 1,0 0-1,7 29-103,-3 34 146,-3-43-29,0-16 8,0 0-1,-1 0 0,1 1 1,-1-1-1,-1 0 1,1 0-1,-1 0 0,-2 8 1,0-11-45,-1-1 1,1 1 0,-1-1-1,0 0 1,1 0 0,-1 0 0,0-1-1,0 0 1,0 1 0,0-1-1,0 0 1,1-1 0,-7 0 0,-30-8-3183,1-4-6812,11 0-2307</inkml:trace>
</inkml:ink>
</file>

<file path=ppt/ink/ink13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58:45.78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43 36 23285,'-6'-5'1256,"-5"-1"-72,0-4-191,1 5-305,7 1-208,1 2-160,4 0-112,-1 4-112,1-2-56,1-2-48,-3 1-312,0 7-4145</inkml:trace>
</inkml:ink>
</file>

<file path=ppt/ink/ink13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4:58:46.52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1 485 13571,'0'0'204,"0"0"-1,0 1 1,0-1 0,0 0-1,0 1 1,0-1 0,0 0-1,0 1 1,0-1 0,0 0-1,0 1 1,0-1 0,0 0-1,0 1 1,0-1 0,0 0-1,0 1 1,1-1 0,-1 0-1,0 1 1,0-1 0,0 0-1,1 0 1,-1 1 0,0-1-1,0 0 1,1 0 0,-1 1-1,0-1 1,0 0 0,1 0-1,-1 0 1,0 0 0,1 1-1,-1-1 1,0 0 0,1 0-1,-1 0 1,1 0 0,25 6 2156,38-2-3454,-52-3 1864,111 4-467,0-5 0,125-17 0,1053-96 57,-1074 98-322,1965-40 26,-1130 11 153,-5-53 100,-672 59-275,327-17 70,-164 14-30,-446 33-63,170-20 163,-296 28-2510,-20 2-6134,0 1-3635</inkml:trace>
</inkml:ink>
</file>

<file path=ppt/ink/ink13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00:05.230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0 136 2633,'13'-50'12649,"-4"11"-7885,-9 37-4560,0 1 0,1-1 1,-1 0-1,0 0 0,0 0 0,0 1 1,0-1-1,0 0 0,-1 0 1,1 0-1,-1 1 0,1-1 1,-1 0-1,1 1 0,-1-1 0,0 0 1,0 1-1,0-1 0,0 1 1,0-1-1,0 1 0,0-1 1,-1 1-1,1 0 0,0 0 0,-3-2 1,2 1-25,6 13-232,-2-1 1,1 1 0,-2-1-1,2 12 1,-3-22 49,5 73 16,-7 99 1,1 2-7,1-164-1,0 0 0,1 0 0,1 1-1,0-1 1,0 0 0,1 0 0,6 15 0,-9-25 0,0 0 1,0 1-1,0-1 1,1 0-1,-1 0 1,0 1-1,0-1 0,0 0 1,0 0-1,0 0 1,0 1-1,1-1 1,-1 0-1,0 0 1,0 0-1,0 0 1,1 0-1,-1 1 0,0-1 1,0 0-1,0 0 1,1 0-1,-1 0 1,0 0-1,0 0 1,1 0-1,-1 0 1,0 0-1,0 0 1,1 0-1,-1 0 0,0 0 1,0 0-1,1 0 1,-1 0-1,0 0 1,0 0-1,1 0 1,-1 0-1,0 0 1,0 0-1,0 0 0,1-1 1,-1 1-1,6-14 3,0-32-3062,-5 34-205,5-9-6895,0 10 701</inkml:trace>
</inkml:ink>
</file>

<file path=ppt/ink/ink13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00:08.399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29 151 8,'-2'-1'6790,"-8"-3"-3689,-7-2 2007,17 1-4937,1 0 0,0 0 0,0 0 1,0 1-1,0-1 0,1 1 0,0-1 0,0 1 0,0-1 0,0 1 0,1 0 0,0 0 0,0 0 0,0 0 1,0 1-1,5-5 0,1 0-96,0 0 0,1 1 1,0 0-1,0 1 1,15-7-1,-21 11-97,0 0-1,1 0 1,-1 0 0,0 1-1,1 0 1,-1 0 0,0 0-1,1 1 1,-1-1 0,1 1 0,-1 0-1,1 0 1,0 1 0,-1 0-1,0-1 1,1 1 0,-1 1-1,1-1 1,6 4 0,-6-2-8,1 1 0,0 0 0,-1 0 0,0 0 0,0 1 0,-1 0 1,1 0-1,-1 0 0,0 0 0,0 1 0,-1-1 0,5 9 0,-4-5 49,1 1 0,-1 0 0,-1 0 0,0 0 0,0 1 0,-1-1 0,0 1-1,-1-1 1,0 1 0,-1 0 0,0-1 0,-1 1 0,0-1 0,0 1 0,-1 0 0,-6 16-1,3-16 182,-1 0-1,-1-1 0,1 0 0,-2-1 1,1 1-1,-2-1 0,1-1 0,-1 1 0,0-2 1,-1 1-1,-10 6 0,16-12-172,1 0 0,-1 0-1,0 0 1,1-1 0,-1 1 0,0-1-1,0 0 1,0 0 0,0-1 0,0 1-1,-1-1 1,1 0 0,0 0 0,0 0 0,0 0-1,0-1 1,0 1 0,-7-3 0,7 1-299,1 0 0,-1 0 0,0-1 1,1 1-1,-1-1 0,1 0 0,-1 0 0,1 0 1,0 0-1,1 0 0,-1-1 0,0 1 1,-2-6-1,1 1-5364</inkml:trace>
</inkml:ink>
</file>

<file path=ppt/ink/ink13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00:09.514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141 51 8,'-11'-1'3330,"-1"0"1,0 0-1,0 1 1,-20 2-1,-11 1 3718,100-9-5284,248-40-1384,-339 46-3425,13-1 882,1 1 0,-25 4 0,10 2-5113,-46 16-1,43-8 4747,-8-2 26363,39-3-22833,0 5-992,1 1 0,0 0 0,1 1 0,1 0 0,0-1 0,-2 28 0,-3 100 65,6-79-51,0-23 21,2 0-1,2 0 1,9 60-1,-10-100-8,0 0-1,0 0 0,0 0 1,0 0-1,0 0 1,1 0-1,-1 0 0,0 0 1,1 0-1,-1 0 1,1 0-1,-1 0 0,1 0 1,0 0-1,-1 0 1,1-1-1,0 1 1,-1 0-1,1 0 0,0-1 1,0 1-1,1 0 1,26-2 1010,-24 0-1070,267-70 684,-259 69-674,0 0-87,-1 0 0,1-1 0,17-7 0,-28 5-3006</inkml:trace>
</inkml:ink>
</file>

<file path=ppt/ink/ink13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00:09.859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0 118 9130,'0'-1'538,"0"-1"0,1 1 0,-1 0 0,0 0 0,1-1 1,-1 1-1,1 0 0,-1 0 0,1 0 0,-1 0 0,1 0 0,0-1 0,0 1 0,0 0 0,-1 1 0,1-1 1,0 0-1,2-1 0,27-15 2299,46-6-4519,-59 19 2634,114-26-736,-91 22-3353,1-1-4714,-24 5-2830</inkml:trace>
</inkml:ink>
</file>

<file path=ppt/ink/ink13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00:10.453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329 115 8,'8'-10'4056,"24"-33"7609,-31 41-11196,1 0 0,-1 0 0,0-1 0,0 1 0,0 0 0,0-1 0,0 1 0,-1-1 0,1 1 0,-1-1 0,1 1 0,-1-1 0,0 1 0,0-1 0,0 1 0,-1-6 0,0 7-404,0 0-1,-1-1 0,1 1 0,0 0 0,-1 0 1,1 0-1,0 0 0,-1 0 0,0 0 0,1 0 1,-1 1-1,1-1 0,-1 1 0,0-1 0,1 1 1,-1-1-1,0 1 0,0 0 0,1 0 0,-1 0 1,0 0-1,0 0 0,1 0 0,-1 0 1,0 1-1,-2 0 0,-47 11-119,13 1 65,-37 20 0,62-27-12,1 0 0,1 2-1,-1-1 1,1 1 0,0 1 0,-16 17-1,25-25 5,0 1 0,1-1 0,-1 1-1,1 0 1,0 0 0,-1 0 0,1 0 0,0 0-1,0 0 1,0 0 0,0 0 0,1 0-1,-1 1 1,1-1 0,-1 0 0,1 0-1,0 1 1,0-1 0,0 0 0,0 1-1,0-1 1,0 0 0,1 0 0,-1 1-1,1-1 1,-1 0 0,1 0 0,0 0 0,0 0-1,0 0 1,0 0 0,0 0 0,1 0-1,-1 0 1,1 0 0,-1 0 0,1-1-1,-1 1 1,1-1 0,0 1 0,3 1-1,9 6 42,1 0 0,0 0-1,1-2 1,26 10-1,-10-4 13,-17-6-47,15 7 16,50 30 1,-73-40-31,0 1 0,0 0 0,-1 1 0,1-1 1,-1 1-1,-1 0 0,1 1 0,-1-1 0,0 1 1,-1 0-1,0 0 0,6 12 0,-10-17 0,1 0 0,0 0-1,-1 1 1,1-1 0,-1 0-1,0 0 1,1 1 0,-1-1-1,0 0 1,0 0 0,-1 1 0,1-1-1,0 0 1,-1 0 0,0 1-1,1-1 1,-1 0 0,0 0 0,0 0-1,0 0 1,0 0 0,-3 3-1,1-1 7,-1-1 0,0 1 1,0-1-1,0 0 0,0 0 0,-1-1 0,1 1 0,-1-1 0,-8 4 0,-6-1 23,1 0 0,-1 0 0,0-2 0,-26 1 0,20-2 35,0-2 1,-47-7-1,64 6-71,0 0-1,0 0 1,0-1-1,1-1 1,-1 1-1,1-1 1,-1-1-1,1 1 1,0-1-1,0 0 1,1-1-1,-1 0 1,-5-5-1,2-8-2566,9 5-7682</inkml:trace>
</inkml:ink>
</file>

<file path=ppt/ink/ink13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00:11.234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32 47 9026,'-18'-3'8990,"4"3"-1678,28-2-7095,169-20-57,192 2-1,-374 20-291,-28 2-1695,-172 13-124,155-10 1944,43-5 52,1 0-1,-1 0 0,0 0 0,1-1 0,-1 1 0,0 0 1,0 0-1,1 0 0,-1 0 0,0 1 0,1-1 0,-1 0 1,0 0-1,0 0 0,1 0 0,-1 1 0,0-1 0,1 0 1,-1 1-1,1-1 0,-1 0 0,0 1 0,1-1 0,-1 1 1,1-1-1,-1 1 0,1-1 0,-1 1 0,1-1 1,0 1-1,-1 0 0,1-1 0,0 1 0,-1 0 0,1-1 1,0 1-1,0 0 0,-1-1 0,1 1 0,0 0 0,0-1 1,0 1-1,0 0 0,0 0 0,0-1 0,0 1 0,0 0 1,0-1-1,1 1 0,-1 0 0,0 0 0,0-1 0,1 1 1,-1-1-1,1 2 0,3 24-173,3 106 211,0 247 243,-13-346-29,6-32-299,0 0-1,0 0 0,-1 0 1,1 0-1,0 0 0,0 0 0,-1-1 1,1 1-1,0 0 0,-1 0 0,1 0 1,-1 0-1,1-1 0,-1 1 1,1 0-1,-1 0 0,0-1 0,1 1 1,-1 0-1,0-1 0,1 1 0,-1-1 1,0 1-1,0-1 0,0 1 1,0-1-1,1 0 0,-1 1 0,0-1 1,-1 0-1,0-2-1719,2 2 1378,0-1 1,0 1-1,0 0 1,-1-1-1,1 1 0,0-1 1,0 1-1,0-1 1,0 1-1,0-1 0,0 1 1,0-1-1,0 1 1,0-1-1,0 1 0,0-1 1,1 1-1,-1-1 1,0 1-1,0 0 0,1-2 1</inkml:trace>
</inkml:ink>
</file>

<file path=ppt/ink/ink13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00:12.031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74 79 9098,'-21'-12'8701,"-18"3"-2936,53 8-5188,-1-2 0,0 1 0,17-7 1,13-3-524,-37 11-46,35-9 20,-1 3 0,1 1 0,0 2 0,69 2 0,-110 2-44,0 0 1,0 0 0,0 0-1,0 0 1,0 0-1,0 0 1,0 0-1,0 0 1,0 0 0,0 0-1,0 0 1,-1 1-1,1-1 1,0 0-1,0 0 1,0 0-1,0 0 1,0 0 0,0 0-1,0 0 1,0 0-1,0 0 1,0 0-1,0 1 1,0-1 0,0 0-1,0 0 1,0 0-1,0 0 1,0 0-1,0 0 1,0 0-1,0 0 1,0 0 0,0 0-1,0 1 1,0-1-1,1 0 1,-1 0-1,0 0 1,0 0 0,0 0-1,0 0 1,0 0-1,0 0 1,0 0-1,0 0 1,0 0-1,0 0 1,0 0 0,0 0-1,0 0 1,1 0-1,-1 1 1,-16 5-896,-20 6-791,-8-4-309,-28 0-6335,60-8 6778,-1 0-1,0 0 1,-19-5-1,-11-9 3242,38 11-909,1 1 0,0 0 0,0 1 0,-1-1 0,1 1-1,-1 0 1,0 0 0,1 0 0,-1 1 0,0-1 0,1 1 0,-1 0 0,0 1 0,-4 0 0,6 0-673,1 0 1,0 0 0,0 0-1,0 0 1,0 0-1,0 0 1,0 1-1,0-1 1,0 1 0,1-1-1,-1 1 1,1 0-1,-1-1 1,1 1 0,-1 0-1,1 0 1,0 0-1,0 0 1,0 0 0,0 0-1,0 1 1,1-1-1,-1 0 1,1 0 0,-1 1-1,1-1 1,0 0-1,0 5 1,-6 87 478,-2 19-91,8 130-1,18-108-90,-17-134-316,-1 0 1,1 0-1,-1-1 0,1 1 0,0 0 1,0 0-1,-1-1 0,1 1 0,0 0 1,0-1-1,0 1 0,-1-1 0,1 1 1,0-1-1,0 1 0,0-1 1,0 0-1,0 1 0,0-1 0,0 0 1,0 0-1,0 0 0,0 0 0,0 0 1,0 0-1,0 0 0,0 0 0,0 0 1,0 0-1,0-1 0,0 1 0,0 0 1,0-1-1,2 0 0,49-14 229,-41 11-220,63-18-55,134-21 0,-205 42-347,20-4-146,-17-2-3258</inkml:trace>
</inkml:ink>
</file>

<file path=ppt/ink/ink13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00:12.388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 58 8002,'-1'-7'10914,"2"7"-10751,17-9 2405,23-2-2790,204-14 419,-192 22-3853,0 2-3661,-25-1-3324</inkml:trace>
</inkml:ink>
</file>

<file path=ppt/ink/ink13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00:12.831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100 19 12483,'-14'-19'8323,"14"19"-8235,0 0 0,-1 0 0,1 1 0,0-1 1,-1 0-1,1 0 0,0 0 0,-1 0 0,1 1 0,0-1 0,0 0 0,-1 0 0,1 1 1,0-1-1,0 0 0,0 1 0,-1-1 0,1 0 0,0 0 0,0 1 0,0-1 0,0 0 1,0 1-1,-1-1 0,1 0 0,0 1 0,0-1 0,0 1 0,0-1 0,0 0 0,0 1 1,0-1-1,0 0 0,0 1 0,1 54-745,0-36 1184,-2 51-263,-3-1 1,-4 1 0,-2-1-1,-25 86 1,25-128 56,7-23-225,1 1 0,0-1 0,1 1 0,-1 0 0,1 0 0,0-1 0,-1 7 0,6-10 112,0 0-1,0 0 1,0-1-1,-1 1 1,1-1-1,0 0 1,0 0-1,0 0 1,5-1-1,163-26 498,17-1-671,18 21-111,-120 6-2669,-81 1 514</inkml:trace>
</inkml:ink>
</file>

<file path=ppt/ink/ink13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00:15.136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303 23 8,'9'-22'24064,"-12"38"-25087,-88 640 1488,40-242-139,-30 26-55,2-18 9,72-328 533,75-97 493,101-11-1355,1 9 0,248 22 0,-279-7 181,-175-48 81,12 23-258,-1 2 0,-46-17-1,48 21 60,23 9-11,-1 0 1,1 0 0,0 0 0,0 0-1,0 0 1,-1 0 0,1 0 0,0 0-1,0 0 1,-1 0 0,1 0 0,0 0-1,0 0 1,-1 0 0,1 0 0,0 0-1,0 0 1,0-1 0,-1 1 0,1 0-1,0 0 1,0 0 0,0 0 0,0-1-1,-1 1 1,1 0 0,0 0 0,0 0-1,0-1 1,0 1 0,0 0 0,0 0-1,0 0 1,0-1 0,-1 1 0,1 0 0,0 0-1,0-1 1,0 1 0,0 0 0,0 0-1,0-1 1,0 1 0,0 0 0,1 0-1,-1 0 1,0-1 0,0 1 0,0 0-1,0 0 1,0-1 0,0 1 0,0 0-1,0 0 1,1 0 0,-1-1 0,0 1-1,0 0 1,0 0 0,0 0 0,1-1-1,22-8-15,36 0-82,-55 9 90,0 0-1,1 0 1,-1 1-1,1 0 1,-1 0-1,0 0 0,0 0 1,1 1-1,-1-1 1,0 1-1,0 0 0,-1 1 1,1-1-1,0 0 1,-1 1-1,1 0 1,-1 0-1,0 0 0,0 0 1,0 1-1,-1-1 1,4 5-1,-5-4-9,1 0-1,-1 0 0,0 0 1,0 0-1,0 0 1,0 0-1,-1 0 1,0 0-1,1 0 1,-2 0-1,1 1 0,0-1 1,-1 0-1,0 0 1,0 0-1,0 0 1,0 0-1,-1 0 0,1-1 1,-1 1-1,0 0 1,0-1-1,-5 7 1,-6 7-1209,-1 0 1,-1-1 0,-20 18-1,-24 15-11266,27-24 3618</inkml:trace>
</inkml:ink>
</file>

<file path=ppt/ink/ink13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00:15.696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31 222 8,'4'-50'13888,"-5"-1"-7305,-1 31-5424,2 1-1,0 0 1,3-20-1,-2 16-44,-5 55-1378,-1 314 369,2-264-17,-2-20 747,1-38-1911,-11-54-24831</inkml:trace>
</inkml:ink>
</file>

<file path=ppt/ink/ink13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00:16.088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24 125 3537,'1'-6'1204,"1"0"1,-1 0 0,1 1-1,0-1 1,1 1 0,0-1-1,-1 1 1,7-7 0,-5 6-529,1 0 1,1 0 0,-1 1-1,1-1 1,0 1 0,9-6-1,-10 8-613,-1 0-1,0 1 0,1-1 1,-1 1-1,1 0 0,0 1 1,-1-1-1,1 1 0,0 0 1,0 0-1,0 0 0,0 0 1,0 1-1,0 0 0,1 0 1,-1 1-1,0-1 0,0 1 0,0 0 1,-1 1-1,1-1 0,0 1 1,5 2-1,-8-3-53,1 1 0,-1-1 1,1 1-1,-1 0 0,0 0 0,0 0 0,1 0 0,-2 0 0,1 0 1,0 0-1,0 0 0,-1 1 0,1-1 0,-1 1 0,0-1 1,1 1-1,-1 0 0,0 0 0,-1-1 0,1 1 0,0 0 0,-1 0 1,0 0-1,0 0 0,0-1 0,0 1 0,0 0 0,0 0 1,-1 0-1,1 0 0,-1-1 0,0 1 0,-1 4 0,-1 0 68,-1 0-1,1 0 0,-1 0 1,0-1-1,-1 1 0,0-1 0,0 0 1,0-1-1,0 1 0,-1-1 1,-9 6-1,-3 1 133,-2-2 0,-36 16 0,12-8-1756,3 4-4272,39-21 4664,-2 2-2164</inkml:trace>
</inkml:ink>
</file>

<file path=ppt/ink/ink13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00:16.788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132 457 4193,'-4'-31'13183,"-7"10"-7034,10 21-6059,0-1 0,1 1 1,-1-1-1,0 1 0,0-1 0,0 1 0,0 0 0,1-1 0,-1 1 0,0 0 0,0 0 0,0-1 0,0 1 1,0 0-1,0 0 0,0 0 0,0 0 0,0 0 0,0 1 0,-1-1 0,-26 17-24,21-10-67,0 0 0,0 1 0,1 0 1,0 0-1,1 0 0,0 1 0,0 0 0,-4 10 1,7-15 4,0 1 0,1-1 0,-1 1-1,1-1 1,0 1 0,0-1 0,0 1 0,1 0 0,-1 0 0,1-1 0,0 1 0,1 0 0,-1 0 0,1-1 0,0 1 0,0-1 0,1 1 0,-1 0 0,3 4 0,-1-6 6,-1-1 0,0 0 0,1 0 1,-1 0-1,1 0 0,-1-1 0,1 1 0,0-1 1,0 1-1,0-1 0,0 0 0,0 0 0,0 0 1,0-1-1,0 1 0,0-1 0,0 0 0,0 1 0,1-1 1,-1-1-1,0 1 0,0 0 0,0-1 0,0 0 1,0 1-1,0-1 0,5-3 0,3 1 31,-1-1 0,0 0 0,0-1 0,0 0 0,0 0 0,15-13 0,-24 17-30,1 0 0,-1 0 0,0-1 1,1 1-1,-1-1 0,0 1 0,0-1 0,0 0 0,0 1 1,0-1-1,0 0 0,0 0 0,-1 1 0,1-1 0,-1 0 1,1 0-1,-1 0 0,0 0 0,0 0 0,0 0 1,0 0-1,0-3 0,-1 1-8,0 0 0,-1 0 0,1 0 0,-1 0-1,0 0 1,0 1 0,0-1 0,0 1 0,-1-1 0,-3-3 0,-2-2-23,-1 1-1,0-1 1,0 2 0,-1-1-1,0 2 1,-18-11 0,3 12-139,24 5 145,1 0-1,-1 0 0,1 0 1,-1 0-1,1 0 1,-1 0-1,1 0 1,-1 1-1,1-1 1,-1 0-1,1 0 0,-1 1 1,1-1-1,-1 0 1,1 1-1,0-1 1,-1 0-1,1 1 0,0-1 1,-1 1-1,1-1 1,0 1-1,0-1 1,-1 1-1,1-1 1,0 1-1,0 1 2,0-1 1,0 1-1,0-1 1,1 1-1,-1 0 1,1-1-1,-1 1 0,1-1 1,-1 1-1,1-1 1,0 0-1,0 1 0,0-1 1,0 0-1,0 0 1,0 1-1,0-1 0,0 0 1,0 0-1,0 0 1,1 0-1,-1 0 1,1-1-1,-1 1 0,3 1 1,5 2 15,0-1 0,0 0 0,0 0 0,1 0 0,-1-1 0,1-1 0,0 0 0,-1 0 1,1-1-1,0 0 0,0-1 0,-1 0 0,1 0 0,-1-1 0,11-3 0,11-5-23,1 0 0,-1-2 0,32-18 0,-41 20 51,-1-2 1,0-1-1,-1 0 1,0-1-1,31-31 1,-44 38-7,0-1 0,0 0 1,-1 0-1,0-1 1,0 0-1,-1 0 1,-1-1-1,1 1 1,-1-1-1,-1 0 1,0 0-1,0 0 1,-1 0-1,-1-1 1,1 1-1,-1-12 1,-1 3 41,0-41 60,-1 56-79,1 1 1,0-1 0,-1 0 0,0 1 0,0 0-1,0-1 1,0 1 0,0 0 0,-1-1-1,1 1 1,-1 0 0,-3-5 0,4 8-53,1 0 1,0 0 0,-1 0-1,1 0 1,0 0-1,-1 0 1,1 0 0,0 0-1,-1 0 1,1 0 0,0 0-1,-1 0 1,1 0-1,0 0 1,0 0 0,-1 0-1,1 1 1,0-1 0,0 0-1,-1 0 1,1 0-1,0 1 1,0-1 0,-1 0-1,1 0 1,0 0 0,0 1-1,0-1 1,-1 0-1,1 1 1,0-1 0,0 0-1,0 0 1,0 1-1,0-1 1,0 0 0,0 1-1,0-1 1,0 0 0,0 1-1,0-1 1,0 0-1,0 0 1,0 1 0,-6 21-160,5-18 156,-13 52-3,2 0 0,3 1 0,3 0 0,0 68 0,6-111 23,1 1 1,0-1 0,1 0-1,0 0 1,2 0 0,-1 0-1,11 23 1,-13-33-14,1-1 1,-1 1-1,1-1 1,0 0-1,1 1 1,-1-1-1,1 0 1,-1 0-1,1-1 1,0 1-1,0 0 1,0-1-1,0 0 1,0 0-1,1 0 1,-1 0-1,1 0 1,-1 0-1,1-1 1,0 0-1,0 0 1,-1 0-1,1 0 1,0-1-1,0 1 1,0-1-1,0 0 1,0 0-1,0-1 1,0 1-1,0-1 1,7-2-1,6-2 16,0-1 1,-1-1-1,0 0 0,0-1 0,-1-1 1,0 0-1,0-1 0,-1-1 0,0 0 1,-1-1-1,-1-1 0,0 0 1,0 0-1,18-30 0,-31 47-56,0 1-1,0 0 1,0-1 0,1 1-1,0 0 1,-1 0-1,2 0 1,-1-1 0,0 1-1,1 0 1,0-1-1,0 1 1,1 0 0,2 6-1,-3-8 48,0 1 0,1-1 0,-1 1 0,1-1-1,0 0 1,0 0 0,0 1 0,1-2 0,-1 1 0,1 0 0,-1 0-1,1-1 1,0 1 0,0-1 0,0 0 0,0 0 0,1 0-1,-1-1 1,0 1 0,1-1 0,-1 1 0,1-1 0,0 0-1,6 0 1,4 0-179,0-2 0,0 1-1,0-2 1,-1 0-1,1-1 1,-1 0-1,20-8 1,8-7-3258,-5-6-3961,-19 8-3744</inkml:trace>
</inkml:ink>
</file>

<file path=ppt/ink/ink13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00:17.235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49 73 18724,'-5'-6'1832,"-3"-7"-247,-1 0-265,1 3-336,-1-1-264,6 5-256,-2-1-207,4 4-97,1 2-64,0-1-104,3 2-1137,2 5-215,-2 3-1313,8 3-3312,1 5-6746</inkml:trace>
</inkml:ink>
</file>

<file path=ppt/ink/ink13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00:17.582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245 130 15923,'-7'-12'1324,"1"-1"0,0 0 0,1 0 0,0-1 0,1 0 0,1 0 0,-3-22 0,7 118-1636,-2 101 375,0-165-210,-4 57-856,-20 110-1,22-175-409,1 0-1752,0 0-4570</inkml:trace>
  <inkml:trace contextRef="#ctx0" brushRef="#br0" timeOffset="1">32 397 6697,'-2'0'818,"0"0"0,0 0-1,0 0 1,0-1 0,0 1 0,1-1-1,-1 0 1,0 1 0,0-1-1,0 0 1,0 0 0,1 0-1,-1 0 1,0 0 0,-2-3-1,4 3-656,0 0 0,0 0 0,0 0 0,1 0 0,-1 0 0,0 0 0,0 0 0,0 0 0,1 0 0,-1 0 0,1 0-1,-1 0 1,1 0 0,-1 1 0,1-1 0,-1 0 0,1 0 0,0 0 0,-1 1 0,1-1 0,0 0 0,0 1 0,-1-1-1,1 0 1,0 1 0,0-1 0,0 1 0,0-1 0,1 1 0,21-13-91,0 2-1,1 0 1,0 2-1,0 1 1,38-9 0,-20 6 27,-42 11-97,22-7 40,0 1 0,0 2 0,0 0 0,44-2 0,-64 6-41,0 1 0,0-1 1,0 1-1,0 0 0,-1 0 0,1 0 1,0 0-1,0 0 0,0 0 1,-1 0-1,1 1 0,0-1 1,-1 0-1,0 1 0,1-1 0,-1 1 1,0 0-1,0 0 0,1-1 1,-1 1-1,-1 0 0,1 0 0,0 0 1,0 0-1,-1 0 0,1 0 1,-1 0-1,0 0 0,1 0 0,-1 4 1,1 10-8,0 0-1,-2 32 1,0-33 9,-1 5 35,1 35 31,1-53-53,0 1 0,0 0 0,1-1 1,-1 1-1,1 0 0,-1-1 0,1 1 0,0-1 0,0 1 0,0-1 0,1 0 0,-1 1 0,0-1 0,1 0 0,2 3 0,-3-4-93,0 0 0,0-1-1,0 1 1,1-1 0,-1 1-1,0-1 1,0 1 0,1-1-1,-1 0 1,0 0 0,0 1-1,1-1 1,-1 0 0,0 0-1,0 0 1,1-1 0,-1 1-1,0 0 1,0 0 0,1-1-1,-1 1 1,0-1 0,0 1-1,0-1 1,1 1 0,-1-1-1,0 0 1,0 1-1,0-1 1,0 0 0,0 0-1,1-1 1,29-34-11155,-29 33 8927,10-13-7131</inkml:trace>
</inkml:ink>
</file>

<file path=ppt/ink/ink13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00:17.956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34 26 10402,'-3'-1'4249,"-2"-2"-1152,2-2-857,-4 2-647,2-1-473,2 3-312,1-1-232,-2-1-184,2 1-24,4 1-392,1 1-176,-2 1-288,3 4-504,0 0-960,6 3-2097,0 2-3801,1 3-1432</inkml:trace>
</inkml:ink>
</file>

<file path=ppt/ink/ink13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00:18.512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168 396 8834,'-6'-15'17324,"-12"20"-18200,7-1 1648,-2 2-774,-1 0 0,1 1 0,0 0 0,1 1 0,0 0 0,-12 11 1,21-16-1,0 0 1,0 0 0,0 0-1,1 0 1,-1 1 0,1-1-1,0 1 1,0 0 0,0-1-1,0 1 1,-1 7 0,3-9 3,-1 1 1,1 0 0,0-1 0,0 1 0,0 0 0,0-1-1,1 1 1,-1 0 0,1-1 0,0 1 0,-1-1 0,1 1 0,0-1-1,1 1 1,-1-1 0,0 0 0,1 1 0,-1-1 0,1 0-1,2 2 1,-1-1 1,1 0-1,0 0 1,0 0 0,0 0-1,1-1 1,-1 0-1,0 0 1,1 0 0,0 0-1,-1-1 1,1 0 0,0 0-1,0 0 1,-1-1-1,1 1 1,0-1 0,5 0-1,12-1-92,0-1-1,29-6 0,-23 2 79,1-2 0,-2-1 0,1-2 0,-1 0 0,-1-2 0,0 0 0,-1-2 0,-1-1 0,0-1 0,32-30 0,-55 47 21,-1-1 0,1 1 0,0 0 1,-1-1-1,1 1 0,-1-1 0,1 1 0,-1-1 1,1 1-1,-1-1 0,1 0 0,-1 1 0,1-1 1,-1 0-1,0 1 0,1-1 0,-1 0 0,0 1 1,1-1-1,-1 0 0,0 0 0,0 1 0,0-1 1,0 0-1,0 0 0,0 1 0,0-1 0,0 0 0,0 0 1,0 0-1,-22-2-28,-35 16-133,44-9 131,0 1 0,0 0 0,0 1 0,-11 8 0,21-13 9,-1 1 0,1 0 0,0 0 1,0 0-1,0 1 0,1-1 0,-1 1 0,1-1 0,-1 1 0,1 0 0,0 0 0,0 0 0,0 0 0,0 0 0,1 1 0,-1-1 0,1 0 0,0 1 0,0-1 0,-1 7 0,2-10 12,0 1 1,0-1-1,1 1 0,-1 0 1,0-1-1,0 1 0,1-1 1,-1 1-1,0-1 0,1 1 1,-1-1-1,1 0 0,-1 1 1,0-1-1,1 1 0,-1-1 1,1 0-1,-1 1 0,1-1 1,-1 0-1,1 0 0,-1 1 1,1-1-1,0 0 0,-1 0 1,1 0-1,-1 0 0,1 0 1,0 0-1,-1 0 0,1 0 1,-1 0-1,1 0 0,-1 0 0,1 0 1,0 0-1,-1 0 0,1 0 1,-1-1-1,1 1 0,0-1 1,30-8 84,-28 8-66,140-64 81,-142 65-117,0-1 0,0 1 0,0 0 0,0 0 0,1 0 0,-1 0 0,0 1 0,0-1 0,0 0 0,0 0 0,0 1 0,0-1 0,0 1 0,1-1 0,-1 1 0,0-1 0,-1 1 0,1-1 0,0 1 0,0 0 0,0 0 0,0-1 0,0 1 0,-1 0 0,2 2 0,23 32-128,-7-9 177,-14-23-11,-1 0-1,0-1 1,1 0-1,-1 0 1,1 0-1,-1 0 1,1-1-1,0 0 1,0 1-1,0-1 1,0 0-1,0-1 1,0 1-1,0-1 1,0 0-1,0 0 1,0 0-1,0 0 1,0-1-1,0 0 1,0 1-1,0-1 1,-1-1-1,1 1 1,0-1-1,0 1 1,-1-1-1,6-4 1,12-6 64,-1-2 1,0 0 0,27-25-1,-38 30-85,6-4 49,0-1 1,-2 0 0,1-1-1,-2 0 1,0-1-1,-1-1 1,14-28-1,-19 34-2,-2-1 1,0 0-1,0-1 0,-1 1 1,0-1-1,-1 0 0,-1 1 1,0-1-1,0 0 0,-2 0 1,1 0-1,-5-20 0,3 18-7,-6-27 106,7 40-141,1 0 1,-1 1 0,1-1 0,-1 1 0,0-1 0,1 0 0,-1 1 0,0-1 0,0 1 0,0-1 0,0 1 0,0 0-1,0 0 1,-1-1 0,1 1 0,0 0 0,-1 0 0,-2-2 0,3 4-19,1-1 0,-1 0 0,0 0 0,0 0 0,0 1 0,1-1 0,-1 0-1,0 1 1,0-1 0,1 1 0,-1-1 0,0 1 0,1-1 0,-1 1 0,1-1 0,-1 1 0,1 0 0,-1-1 0,1 1 0,-1 0 0,1-1 0,-1 1 0,1 0 0,0 0 0,-1-1-1,1 2 1,-12 27-126,9-22 92,-9 26 49,2 1-1,1 0 0,2 0 1,1 1-1,2 0 0,1 0 0,1 0 1,3 0-1,6 54 0,-5-78-6,1 1 0,0-1 0,0 0 0,1 0 0,0 0 0,1-1 1,0 0-1,1 1 0,0-2 0,1 1 0,0-1 0,0 0 0,11 10 0,-14-15-96,1 0 0,-1-1 0,1 1 0,-1-1 0,1 0 0,0 0 0,0 0 0,1-1-1,-1 0 1,0 0 0,1 0 0,0-1 0,-1 0 0,1 0 0,0 0 0,-1-1 0,1 0 0,0 0 0,0 0 0,-1-1 0,1 1 0,0-1 0,-1-1 0,1 1 0,-1-1 0,1 0 0,-1 0 0,8-5 0,34-28-3946,-20 7-3524,-8 2-3933</inkml:trace>
</inkml:ink>
</file>

<file path=ppt/ink/ink13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00:19.792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668 42 8,'9'-11'3439,"6"-9"2573,-10 10 3314,-20 42-6756,4 13-2433,3 1 0,1 0 0,-1 92 0,2-3 212,-39 232 0,43-357-315,-98 439 839,29-177-759,-54 407 1,86-325-16,-9 50 29,-93 366 276,129-711-394,-42 171 76,49-194 857,9-54 385,9 13-1347,0 1 1,0 1-1,0-1 0,1 2 0,13-1 0,19-4 19,73-14 3,127-6 0,124 11-80,-48 3 72,-329 11 79,-1-1 1,1 1 0,0-1 0,0-1-1,0 1 1,-7-6 0,8 5-17,1 1 1,-1-1-1,1 0 1,0 0 0,0-1-1,1 1 1,-1-1-1,1 0 1,0-1-1,0 1 1,1-1-1,-4-7 1,-2-8 160,6 11-521,25 24 2,-14-8 278,6 4 35,0 0 0,0 1 0,-1 1 0,-1 0 0,19 23 1,-29-32-42,0 0-1,0 0 1,-1 0 0,1 0 0,-1 1 0,1-1 0,-1 1 0,0-1 0,0 1 0,-1-1 0,1 1 0,-1 0 0,1-1 0,-1 1 0,0 0 0,-1-1 0,1 1 0,-1-1 0,1 1-1,-1 0 1,0-1 0,0 1 0,-1-1 0,1 0 0,-1 1 0,0-1 0,0 0 0,0 0 0,0 0 0,0 0 0,-1-1 0,1 1 0,-5 3 0,-14 14-1837,-41 28 0,4-8-6848,57-39 8310,-36 23-11549</inkml:trace>
</inkml:ink>
</file>

<file path=ppt/ink/ink13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00:20.512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47 261 6705,'-46'-5'13479,"78"-4"-9861,26-23-3611,-32 17 317,-10 7-215,10-6 98,0-1-1,28-22 1,-50 34-150,1 0-1,-1-1 1,1 0-1,-1 0 1,0 0 0,-1 0-1,1 0 1,-1-1 0,0 0-1,0 0 1,0 0-1,-1 0 1,1 0 0,-1 0-1,-1-1 1,1 1-1,-1-1 1,1-7 0,-1 12-40,-1 0 0,0 0 1,0 0-1,0 0 0,0-1 1,0 1-1,-1 0 1,1 0-1,0 0 0,0 0 1,-1 0-1,1-1 1,-1 1-1,1 0 0,-1 0 1,0 0-1,1 0 0,-1 0 1,0 1-1,1-1 1,-1 0-1,0 0 0,0 0 1,0 1-1,0-1 0,0 0 1,0 1-1,-2-2 1,1 2-12,-1-1 1,0 1 0,1 0-1,-1 0 1,0 0 0,1 0 0,-1 0-1,0 1 1,1-1 0,-1 1-1,0-1 1,-2 2 0,-5 2-23,0 1 0,0 0 0,0 0 0,0 1 1,-9 7-1,11-5 9,-1 0 1,2 1 0,-1 0 0,1 0 0,0 1-1,1 0 1,0 0 0,1 0 0,0 1 0,1 0-1,0 0 1,0 0 0,1 0 0,1 1 0,0-1-1,0 1 1,1-1 0,1 1 0,1 19 0,-1-28 7,1 0 0,0 0 1,-1 0-1,1 0 1,0 0-1,1 0 0,-1-1 1,0 1-1,1 0 1,-1-1-1,1 1 0,0-1 1,0 0-1,0 0 1,0 1-1,1-1 0,-1-1 1,5 4-1,-2-2 9,1 0-1,0 0 1,0-1-1,1 0 1,-1 0-1,0 0 1,1-1 0,8 1-1,6-1 25,0-1 1,0 0-1,0-2 0,30-6 1,-1-3 8,-28 5-33,1 1 0,-1 1 0,28-1 1,-98 32-251,18-11 213,1 1 1,-38 29-1,58-39 11,0 0 0,0 1 0,1 0 1,0 1-1,0 0 0,1 0 0,0 1 0,1 0 0,0 0 0,-7 17 0,12-25 15,0 1-1,0-1 1,0 0-1,0 0 1,1 1 0,-1-1-1,1 0 1,0 1 0,0-1-1,0 0 1,0 1-1,0-1 1,0 0 0,1 1-1,-1-1 1,1 0 0,-1 1-1,1-1 1,0 0-1,0 0 1,0 0 0,2 4-1,0-4 8,-1 0 0,1 0 0,-1 0 0,1 0 0,-1-1 0,1 1 0,0-1 0,0 0 0,0 0 0,0 0 0,0 0 0,0 0 0,0-1 0,6 1 0,9 0 28,0-1 1,0-1-1,0-1 0,26-5 0,18-7-135,99-35 0,-114 31-5539,-1-1-5761</inkml:trace>
</inkml:ink>
</file>

<file path=ppt/ink/ink13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00:21.320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281 36 14491,'-4'-3'633,"0"1"0,1 0 0,-1 1 0,0-1 0,0 1 0,0-1 0,-1 1-1,1 1 1,0-1 0,0 0 0,-1 1 0,1 0 0,0 0 0,0 0 0,-8 2 0,3 0-390,0 0 1,0 1 0,0 0-1,1 1 1,0 0 0,-1 0-1,-8 7 1,4-2-304,0 0-1,1 1 1,0 1-1,0 0 1,1 1-1,1 0 1,0 1-1,-11 19 1,19-29 66,0 0 1,0 0-1,0 0 0,1 1 1,0-1-1,0 1 1,0-1-1,0 1 0,0-1 1,0 1-1,1 0 1,0-1-1,0 1 0,0 0 1,0-1-1,1 1 1,-1 0-1,1-1 0,0 1 1,0-1-1,0 1 0,0-1 1,1 1-1,3 4 1,-3-5-1,1 0 1,0-1 0,0 1-1,0-1 1,0 1 0,1-1-1,-1 0 1,1-1 0,-1 1-1,1 0 1,0-1 0,-1 0-1,1 0 1,0 0 0,0 0 0,0-1-1,0 0 1,0 0 0,0 0-1,0 0 1,0 0 0,7-2-1,12-2-26,-1 0 0,1-2-1,-1-1 1,0 0 0,0-2 0,-1 0-1,-1-2 1,1 0 0,-2-1 0,1-1-1,-2-1 1,0-1 0,-1 0 0,24-27-1,-28 24 122,-20 24-134,4-3 29,0 1 0,0 0 0,0 0 0,1 0 0,0 0 0,0 0 0,0 0 0,0 1 0,-1 4 0,3-6 5,-1-1 0,0 1 0,1 0 0,0 0 0,0 0 0,0-1 0,0 1 0,0 0 0,0 0 0,1 0 0,-1-1-1,1 1 1,0 0 0,0-1 0,0 1 0,0-1 0,0 1 0,0-1 0,1 1 0,0-1 0,-1 0 0,1 1 0,4 2 0,-3-3 7,0-1 0,0 0 1,0 0-1,0-1 0,0 1 1,0-1-1,1 1 0,-1-1 1,0 0-1,0 0 0,0-1 1,1 1-1,-1-1 0,0 1 1,0-1-1,0 0 0,0 0 1,0 0-1,0-1 0,5-2 1,3-1-2,0-1-1,-1 0 1,1 0 0,-2-1 0,1-1 0,-1 1 0,14-15 0,-21 19-7,1 0 1,-1 0-1,0 1 0,0-2 1,-1 1-1,1 0 0,-1 0 1,1 0-1,-1-1 0,0 1 1,0-1-1,-1 1 0,1-1 1,-1 1-1,0-1 0,1 1 1,-2-1-1,1 1 0,0-1 1,-1 0-1,1 1 0,-1-1 1,0 1-1,0 0 0,-1-1 1,1 1-1,-1 0 0,1 0 1,-5-5-1,4 4-5,-1 1 1,1 1-1,-1-1 1,0 0-1,0 1 0,0-1 1,0 1-1,0 0 1,0 0-1,-1 0 1,1 0-1,-1 1 0,0 0 1,1-1-1,-1 1 1,0 0-1,0 1 0,1-1 1,-1 1-1,0 0 1,0 0-1,0 0 1,0 0-1,0 1 0,1-1 1,-1 1-1,0 0 1,0 0-1,1 0 0,-1 1 1,1-1-1,-1 1 1,1 0-1,0 0 1,-1 0-1,1 1 0,0-1 1,0 1-1,1-1 1,-1 1-1,0 0 0,1 0 1,0 0-1,0 1 1,0-1-1,0 0 1,-2 6-1,4-7 4,-1 0 1,1-1-1,0 1 0,-1 0 1,1-1-1,0 1 1,0 0-1,1 0 0,-1-1 1,0 1-1,0 0 0,1-1 1,-1 1-1,1 0 1,0-1-1,-1 1 0,1-1 1,0 1-1,0-1 0,0 1 1,0-1-1,0 0 0,0 1 1,0-1-1,1 0 1,-1 0-1,0 0 0,1 0 1,-1 0-1,0 0 0,1 0 1,0 0-1,-1-1 1,1 1-1,-1-1 0,3 1 1,3 2 15,0-1 0,0 0 1,1-1-1,-1 0 1,0 0-1,0 0 1,11-1-1,80-16-26,-80 11 0,0 1 1,0 1-1,0 1 1,0 0-1,0 1 1,1 1 0,33 5-1,-49-4 4,0 0 1,0 0-1,0 0 0,0 1 0,0-1 1,0 1-1,0 0 0,0-1 0,-1 1 0,1 1 1,-1-1-1,1 0 0,-1 1 0,0-1 1,0 1-1,0-1 0,0 1 0,-1 0 0,1 0 1,1 5-1,0-1 19,-1 1 1,0 0-1,0 0 0,-1 0 1,0 0-1,0 14 0,0-25 9,0 1-1,0-1 0,0 1 1,1 0-1,-1 0 1,1 0-1,-1 0 1,1 0-1,0 0 0,0 0 1,0 0-1,4-2 1,28-21-81,-4 4 83,-4 4-85,53-29 1,-79 45 53,1 1 1,-1 0 0,1 0-1,-1 0 1,0 0 0,1-1-1,-1 1 1,1 0 0,-1 0-1,0 0 1,1 0 0,-1 0-1,1 0 1,-1 0 0,1 0-1,-1 0 1,0 0 0,1 0-1,-1 1 1,1-1-1,-1 0 1,1 0 0,-1 0-1,0 0 1,1 1 0,-1-1-1,0 0 1,1 0 0,-1 1-1,0-1 1,1 0 0,-1 1-1,0-1 1,0 0 0,1 1-1,-1-1 1,0 0 0,0 1-1,1-1 1,-1 1 0,0-1-1,0 1 1,0-1 0,0 0-1,0 1 1,0-1 0,0 1-1,0 0 1,1 32-92,0-7 99,2-23-46,-1 1 1,1-1 0,0 0-1,0 0 1,1 0 0,-1-1-1,0 1 1,1-1 0,0 0-1,0 0 1,-1 0 0,1 0-1,0-1 1,0 1-1,0-1 1,1 0 0,-1 0-1,6 0 1,14 2-3060,44 0 1,-65-3 2635,15-1-3738,1 0 0,-1-1 1,25-7-1,-20 4 2883</inkml:trace>
</inkml:ink>
</file>

<file path=ppt/ink/ink13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00:22.149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55 134 1624,'-6'-34'13233,"6"33"-12927,0 0 1,0 0-1,0 1 1,0-1-1,0 0 1,0 0-1,-1 0 1,1 0-1,0 0 0,0 0 1,-1 0-1,1 0 1,-1 1-1,1-1 1,-1 0-1,1 0 1,-1 0-1,1 1 1,-1-1-1,0 0 0,1 1 1,-1-1-1,0 1 1,0-1-1,1 1 1,-1-1-1,0 1 1,0-1-1,-1 1 0,-2 4-229,1 1-1,0 1 0,0-1 0,0 0 0,1 1 0,-1-1 0,-1 11 0,2-11-38,1-2-29,-1 0 0,1 0-1,1-1 1,-1 1-1,0 0 1,1 0 0,-1 0-1,1 0 1,0 0-1,0 0 1,0 0 0,1 0-1,-1 0 1,1 0-1,-1 0 1,1 0 0,2 4-1,-2-6 9,0 1-1,1-1 1,-1 0-1,0 0 1,1 0-1,-1 0 1,0-1-1,1 1 1,-1 0-1,1 0 1,0-1-1,-1 1 1,1-1-1,0 0 0,-1 1 1,1-1-1,0 0 1,-1 0-1,1 0 1,0 0-1,-1 0 1,1 0-1,0-1 1,-1 1-1,1-1 1,0 1-1,-1-1 1,1 1-1,-1-1 1,1 0-1,-1 0 1,2-1-1,13-5 48,0-1 0,-1 0 0,0-1 0,14-12 0,-25 18-59,0 0-1,0 0 1,0 0-1,-1 0 1,0-1-1,0 1 1,0-1-1,0 0 1,0 0-1,-1 0 1,0-1 0,0 1-1,0 0 1,0-1-1,-1 1 1,1-1-1,-1 0 1,-1 1-1,2-9 1,-3 10-11,0 0 0,0 0-1,0 0 1,0 1 0,0-1 0,-1 0 0,0 1 0,1-1 0,-1 1-1,0-1 1,0 1 0,0 0 0,0 0 0,-1 0 0,1 0 0,0 0-1,-1 0 1,0 1 0,1-1 0,-1 1 0,0-1 0,0 1 0,1 0-1,-1 0 1,0 1 0,0-1 0,0 1 0,0-1 0,0 1 0,-6 0-1,5 0 3,0-1 0,0 1 0,-1 0 0,1 0 0,0 0 0,0 0 0,0 1 0,-1 0 0,1 0 0,0 0 0,0 0 0,0 1 0,0-1 0,1 1 0,-1 0 0,0 0 0,1 1 0,-1-1 0,1 1 0,0-1 0,-5 7 0,7-9 6,1 1-1,-1 0 0,1 0 1,-1 0-1,1-1 0,0 1 1,0 0-1,-1 0 1,1 0-1,0 0 0,0 0 1,0 0-1,0 0 1,0-1-1,0 1 0,0 0 1,0 0-1,0 0 1,1 0-1,-1 0 0,0 0 1,0 0-1,1-1 1,-1 1-1,1 0 0,-1 0 1,2 1-1,23 13 81,-15-12-42,0 0 0,0-1 0,20 1 1,19-6 3,-33 2-45,-1 0-1,0 0 0,1 1 0,-1 1 0,18 3 1,-30-3-6,0 0 0,0-1 0,0 1 0,0 0 0,-1 1 0,1-1 0,0 0 0,-1 1 0,1 0 0,-1-1 0,0 1 0,1 0 0,-1 0 0,0 0 0,0 1 0,0-1 0,0 0 0,-1 1 0,1-1 0,-1 1 0,1 0 0,-1-1 0,0 1 0,0 0 0,0 0 0,-1 0 0,1 0 0,-1 0 0,1 0 0,-1 0 0,0 0 0,0 3 0,-1 0 8,1-1 0,-1 1 0,-1-1-1,1 0 1,-1 1 0,0-1 0,0 0-1,0 0 1,-1 0 0,-5 8-1,-4 9-16,16-29 19,0 1 0,0 0 0,1 0 0,0 1 1,0 0-1,0-1 0,0 2 0,11-8 0,61-36 35,-9 7-21,-67 40-19,31-20-185,-32 20 179,1 0-1,0 1 1,0-1-1,0 0 0,0 1 1,0-1-1,0 1 1,0-1-1,0 1 1,0 0-1,0-1 1,1 1-1,-1 0 1,0 0-1,0-1 1,0 1-1,0 0 1,0 0-1,1 0 1,-1 1-1,0-1 0,0 0 1,0 0-1,0 1 1,2 0-1,-2 1-4,-1-1 0,1 1 0,-1 0 0,0 0 0,1 0 0,-1 0 0,0 0 0,0 0 0,0 0-1,-1 0 1,1 0 0,0 0 0,-1 0 0,1 0 0,-1 0 0,1 0 0,-1-1 0,0 1 0,0 0 0,0 0-1,-2 2 1,2-2 18,-1-1-1,1 1 0,0 0 1,1 0-1,-1 0 0,0-1 0,0 1 1,1 0-1,-1 0 0,1 0 1,0 0-1,-1 0 0,1 0 1,0 0-1,0 0 0,0 0 0,1 5 1,0-7 3,0 0 1,0 1-1,0-1 1,0 0 0,-1 1-1,1-1 1,0 0-1,0 0 1,0 0 0,0 0-1,0 0 1,0 0-1,0 0 1,-1 0-1,1 0 1,0 0 0,0 0-1,0-1 1,0 1-1,0 0 1,-1 0 0,1-1-1,0 1 1,0-1-1,0 1 1,-1-1-1,1 1 1,0-1 0,0 0-1,28-19 96,-27 19-104,39-31 80,-24 17-77,0 2 1,24-14 0,-41 27-13,1-1 0,0 1 0,0 0 0,-1 0 0,1 0 0,0-1 0,-1 1 0,1 0 0,0 0 0,0 0 0,-1 0 0,1 0 0,0 0 0,-1 0 0,1 1 0,0-1 0,0 0 0,-1 0 0,1 1 0,0-1 0,-1 0 0,1 1 0,0-1 0,-1 0 0,1 1 0,-1-1 0,1 1 0,-1-1 0,1 2 0,19 23-44,-18-21 61,0-1 1,0 1-1,1-1 0,-1 0 0,1 0 0,0 0 0,-1 0 0,1 0 0,1-1 0,-1 1 0,7 3 0,-4-5 15,1 0 0,-1-1-1,0 1 1,1-1-1,-1-1 1,1 1 0,-1-1-1,0 0 1,1-1 0,-1 0-1,0 1 1,0-2-1,0 1 1,0-1 0,-1 0-1,1 0 1,-1-1-1,0 1 1,0-1 0,0 0-1,0-1 1,5-6 0,-4 5 42,-5 9-260,1 18 96,0-15 110,0 0 0,1 0-1,-1 0 1,1-1 0,0 1 0,1-1-1,4 7 1,-5-10-8,0 0-1,0 0 1,0 0 0,1 0-1,-1 0 1,0-1 0,1 1-1,-1-1 1,1 0 0,-1 0-1,1 0 1,-1-1 0,1 1-1,5-1 1,-1 1-58,0-1 0,0 0 1,0 0-1,0-1 0,0 0 0,0 0 0,0-1 1,0 0-1,-1-1 0,1 0 0,-1 0 1,8-4-1,15-16-3022,-9-8-3883,-13 11-4305</inkml:trace>
</inkml:ink>
</file>

<file path=ppt/ink/ink13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00:22.507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50 15 14987,'-3'-2'5001,"-5"1"-3320,2-4-233,-2 3-304,-4-1-328,6 1-216,-1 2 25,11 2-721,-1 1-24,0 2-289,5 3-623,-1 2-1536,-4 1-4490</inkml:trace>
</inkml:ink>
</file>

<file path=ppt/ink/ink13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00:22.837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158 8 18044,'-1'-1'319,"0"0"0,0 1 1,0-1-1,0 0 0,0 1 1,0-1-1,0 1 0,0-1 1,0 1-1,0-1 0,0 1 0,0 0 1,-1 0-1,1 0 0,0-1 1,0 1-1,0 0 0,0 0 0,-1 1 1,1-1-1,-2 0 0,-28 15 1218,-21 30-2109,50-43 801,-3 3-215,1-1 1,-1 2 0,1-1 0,0 1 0,1-1-1,-1 1 1,1 0 0,0 0 0,1 1 0,-1-1 0,1 0-1,-2 14 1,3-17 2,1 0-1,0 0 1,0 0 0,1 0-1,-1 0 1,1-1-1,-1 1 1,1 0-1,0 0 1,0 0 0,0-1-1,0 1 1,1 0-1,-1-1 1,1 1 0,-1-1-1,1 0 1,0 0-1,0 1 1,0-1 0,0 0-1,0-1 1,1 1-1,-1 0 1,1-1 0,-1 1-1,1-1 1,-1 0-1,1 1 1,0-1 0,0-1-1,4 2 1,6 1-47,0-1 1,0-1 0,0 0 0,0-1-1,0 0 1,0-1 0,0 0-1,0-1 1,0-1 0,0 0-1,15-6 1,7-5-3663,-5-1-3491</inkml:trace>
</inkml:ink>
</file>

<file path=ppt/ink/ink13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00:24.117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316 0 8,'7'7'16126,"9"32"-12676,-16-15-2880,-1 0 1,-1 0-1,-1 0 0,-10 39 0,-4 39-187,14-52-251,2 0 1,10 82-1,27 101 147,-4-30-123,-21-89-13,-5 0 0,-11 148-1,-52 224 188,28-226-179,7 492 1,16-509 6,-48 294 0,39-408-93,3-19-42,4 0-1,6 1 1,12 118 0,19 342 339,-32-495-258,-3 1-1,-4-1 0,-3-1 1,-3 0-1,-37 105 1,41-153-45,8-20-46,1 0 0,0 0-1,0 0 1,1 0 0,0 1 0,-2 11 0,-23 17 1255,12-13-1263,-20 37-13,33-56 6,0-1 0,1 1 0,0-1 0,0 1 0,0 0 1,0-1-1,0 1 0,1 0 0,-1 0 0,1 0 0,0 0 0,1-1 0,-1 1 0,2 7 0,-1-10 6,-1 0 0,1-1 0,0 1-1,-1 0 1,1-1 0,0 1 0,0 0 0,0-1 0,-1 1-1,1-1 1,0 1 0,0-1 0,0 0 0,0 1-1,0-1 1,0 0 0,0 0 0,0 1 0,0-1-1,0 0 1,0 0 0,0 0 0,0 0 0,0 0-1,0 0 1,0-1 0,1 1 0,34-7 87,-28 5-134,-6 1 41,0 1 0,-1 0 0,1-1 0,0 1-1,-1 0 1,1 0 0,0 0 0,-1 0 0,1 1 0,0-1 0,-1 0 0,1 1 0,0-1-1,-1 1 1,1-1 0,-1 1 0,4 1 0,11 5-9,-4-5 18,1-1 0,-1-1 0,0 0 0,1-1 0,-1 0 0,0-1 0,0-1 0,18-5 1,18-2 5,16 3-21,1 3 0,-1 3 0,67 8-1,101-3 34,-161-10 50,-70 6 15,-5-4-37,1 0 0,-1 0 0,-1 0 0,1 1 0,0-1 0,-1 1 0,-8-4 0,-6 1-55,-34-4 15,68 9-56,22 2-130,-33 0 199,0 0 1,0 0-1,-1 1 1,1-1-1,0 1 1,-1 0-1,1 0 1,-1 0-1,0 1 1,0-1-1,0 1 1,0 0-1,0 0 1,-1 0-1,3 3 1,-4-4-197,0 0-1,0-1 1,0 1-1,0 0 1,-1 0-1,1 0 1,-1 0-1,0-1 1,1 1-1,-1 0 1,0 0-1,0 0 1,0 3-1,-1-2-628,1-1 0,-1 0 0,0 1-1,0-1 1,0 0 0,0 1-1,0-1 1,0 0 0,-1 0 0,1 0-1,-1 0 1,-2 3 0,-11 9-11509</inkml:trace>
</inkml:ink>
</file>

<file path=ppt/ink/ink13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00:25.076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304 185 4793,'18'-36'7121,"-13"26"-5957,1 0 0,-1-1 0,-1 1 0,0-1 0,0 1 0,-1-1-1,-1 0 1,0-1 0,1-19 0,-3 29-1114,0 1 0,-1 0 0,1 0 0,0 0 0,-1 0 0,1 0 0,-1 0 0,1 0 0,-1 0 0,0 1 0,1-1 0,-1 0 0,0 0-1,0 0 1,0 1 0,1-1 0,-1 0 0,0 1 0,0-1 0,0 1 0,0-1 0,0 1 0,0-1 0,0 1 0,0 0 0,0-1 0,-1 1 0,1 0 0,0 0 0,0 0 0,0 0 0,0 0 0,0 0 0,0 0 0,0 0 0,0 1 0,-1-1-1,1 0 1,0 1 0,0-1 0,-1 1 0,-46 19 114,29-9-146,1 1 1,0 1 0,2 0-1,-26 26 1,39-36-18,0 1 1,0-1-1,0 1 0,1 0 1,0 0-1,0 0 0,0 0 1,0 1-1,0-1 0,1 1 1,0-1-1,-1 7 0,2-8-1,0 0 0,0 1 0,1-1 0,-1 1-1,1-1 1,0 0 0,0 0 0,0 1 0,0-1-1,1 0 1,-1 0 0,1 0 0,0 0 0,0-1 0,0 1-1,0 0 1,0-1 0,0 1 0,4 1 0,41 39 39,-18-18-35,-2 0 1,23 30 0,-43-47-8,0 1 1,-1 0-1,0 0 1,-1 0 0,0 1-1,-1-1 1,0 1-1,0 1 1,-1-1-1,0 0 1,1 17 0,-3-23 6,-1 1-1,0 0 1,0-1 0,0 1 0,-1 0 0,1 0 0,-1-1 0,0 1 0,-1-1 0,1 1 0,-1-1 0,0 0 0,0 1 0,0-1 0,0 0 0,-1 0 0,-6 7 0,4-6 10,-1 0 0,0 0 1,0-1-1,0 0 0,-1 0 1,1 0-1,-1-1 0,0 0 1,0 0-1,-10 3 0,-1-2 6,0-1-1,0 0 1,0-1-1,0-1 1,-1-1-1,1 0 1,0-1-1,-29-6 1,41 6-28,1-1 0,0 1 0,-1-1 0,1 0 0,0 0 0,0 0 0,1-1 0,-1 0 0,0 0 0,1 0 0,0-1 1,-6-4-1,10 7-126,-1 0 1,0 0 0,1 0-1,-1 0 1,1 0-1,-1 0 1,1 0 0,0 0-1,-1 0 1,1 0-1,0 0 1,0 0 0,-1 0-1,1 0 1,0 0 0,0 0-1,0 0 1,1 0-1,-1 0 1,0 0 0,0 0-1,0 0 1,1 0 0,0-2-1,0 1-616,1-1 0,0 1 1,0-1-1,0 1 0,0 0 0,1 0 0,-1 0 0,1 0 1,-1 1-1,1-1 0,-1 0 0,7-1 0,16-7-9957</inkml:trace>
</inkml:ink>
</file>

<file path=ppt/ink/ink13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00:26.363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298 295 13611,'-1'-2'334,"1"1"0,-1-1-1,0 0 1,1 1 0,-1-1 0,0 1 0,0-1 0,0 1 0,-1-1-1,1 1 1,0 0 0,0-1 0,-1 1 0,1 0 0,-1 0 0,1 0-1,-1 0 1,1 0 0,-4-1 0,1 1-70,1 1 1,0-1-1,-1 1 0,1-1 1,-1 1-1,1 0 0,0 0 0,-1 0 1,-6 2-1,-1 1-75,-1 0 0,1 1-1,0 1 1,0 0 0,-10 6 0,4-1-61,0 1 0,0 1 0,1 0 0,1 1 0,-14 16 0,25-25-117,0 0 1,0 0 0,1 0 0,-1 0 0,1 1 0,0 0 0,1 0-1,-1 0 1,1 0 0,0 0 0,0 0 0,0 0 0,1 1 0,0-1-1,0 0 1,0 1 0,1-1 0,0 1 0,0 0 0,0-1-1,1 1 1,0-1 0,1 6 0,-1-9 3,0 0 1,-1 0-1,1 0 0,0 0 0,0-1 1,0 1-1,1 0 0,-1-1 1,0 1-1,1-1 0,-1 0 0,1 1 1,-1-1-1,1 0 0,-1 0 1,1 0-1,0 0 0,0 0 0,0 0 1,-1 0-1,4 0 0,-1 0 21,1 0-1,0-1 0,-1 0 1,1 1-1,0-2 0,0 1 1,-1 0-1,9-3 1,0 0 33,0-1 1,-1 0 0,0-1 0,0-1 0,19-11 0,-23 11-38,0 0-1,-1 0 1,0-1 0,0 0 0,0-1 0,-1 1 0,0-1 0,-1 0 0,0-1 0,0 1 0,4-12 0,-7 17-30,-1-1 1,0 1-1,0 0 1,0-1-1,0 1 1,-1 0-1,1-1 1,-1 1-1,0-1 1,0 1-1,0-1 0,0 1 1,0-1-1,-1 1 1,0-1-1,0 1 1,0 0-1,0-1 1,0 1-1,-1 0 1,1 0-1,-1 0 1,0 0-1,0 0 0,0 0 1,0 0-1,0 1 1,-1-1-1,1 1 1,-1 0-1,0 0 1,0 0-1,0 0 1,-4-2-1,2 2-16,-1 0 0,1 1 0,0 0 0,-1 0 0,1 1 0,0 0 0,-1-1 0,1 2 0,-1-1 0,1 1 0,0 0 0,0 0 1,-7 2-1,10-3 3,0 1 0,-1 0 0,1 0 0,0 0 0,0 0 0,0 0 1,0 1-1,0-1 0,0 1 0,0-1 0,0 1 0,1-1 0,-4 5 1,4-5 5,1 1 0,-1-1 0,1 0 1,-1 1-1,1-1 0,0 1 0,-1-1 0,1 1 1,0-1-1,0 1 0,0-1 0,0 1 1,0-1-1,1 1 0,-1-1 0,0 0 0,1 1 1,-1-1-1,1 1 0,-1-1 0,1 0 1,0 1-1,-1-1 0,3 2 0,-1 0 8,1 0-1,0 0 1,1 0-1,-1-1 1,0 1-1,1-1 1,0 0 0,-1 0-1,1 0 1,0-1-1,0 1 1,0-1-1,0 0 1,0 0-1,0 0 1,0-1-1,0 0 1,1 1-1,6-2 1,12 1 11,-1-2 0,27-4 1,63-21-4,-88 19-8,0 1-1,1 1 0,0 2 1,0 0-1,0 2 0,28 0 1,-51 2-7,0 1 1,0-1-1,0 0 1,0 1 0,-1-1-1,1 1 1,0 0 0,-1-1-1,1 1 1,0 0-1,-1 0 1,1 0 0,1 1-1,2 0 357,1-19-86,-5 13-255,0 2-5,0 1 1,-1-1-1,1 0 1,-1 1-1,1-1 0,-1 0 1,0 1-1,0-1 1,0 0-1,0 1 1,0-1-1,0 0 1,0 1-1,-1-1 0,1 0 1,-1-2-1,0 4-8,1-1 1,-1 1-1,1-1 0,-1 1 0,1 0 0,-1-1 1,0 1-1,1 0 0,-1-1 0,1 1 0,-1 0 0,0 0 1,1 0-1,-1 0 0,0-1 0,1 1 0,-1 0 1,1 0-1,-1 0 0,0 0 0,1 0 0,-1 1 0,0-1 1,1 0-1,-1 0 0,0 0 0,1 0 0,-1 1 1,-4 1-20,0 0 1,1 1 0,-1-1 0,1 1 0,0 0 0,0 0 0,0 0 0,0 1 0,-5 6 0,4-4 13,1 0 1,0 0-1,0 0 1,0 0-1,1 1 1,0 0-1,0-1 0,1 1 1,0 0-1,0 1 1,1-1-1,0 0 1,0 0-1,0 1 1,1-1-1,2 15 1,-1-18 4,0 1-1,0-1 1,0 0 0,1 0 0,0 0 0,0 0 0,0 0 0,1 0 0,-1 0-1,1 0 1,0-1 0,0 0 0,0 1 0,0-1 0,1 0 0,-1-1 0,1 1-1,0-1 1,-1 1 0,1-1 0,1 0 0,-1 0 0,0-1 0,0 1 0,1-1-1,-1 0 1,0 0 0,9 0 0,2 0 5,1-1 1,-1 0-1,0-1 0,0 0 1,0-1-1,0-1 1,17-6-1,-4 0-10,0-1 0,45-23 0,-13-5 68,-57 36-49,1 0 1,-1-1-1,0 0 1,1 0-1,-1 0 1,-1 0-1,1 0 1,0-1-1,-1 1 1,0-1-1,0 0 1,0 1-1,0-1 1,1-6-1,-2 9-10,-1 1-1,0 0 1,0-1-1,0 1 0,0-1 1,1 1-1,-1-1 1,0 1-1,0 0 1,0-1-1,0 1 0,0-1 1,0 1-1,0-1 1,0 1-1,0-1 0,0 1 1,-1-1-1,1 1 1,0 0-1,0-1 0,0 1 1,0-1-1,-1 1 1,1 0-1,0-1 0,-1 1 1,1 0-1,0-1 1,0 1-1,-1-1 0,-11 9-132,-11 21-41,22-26 171,-1 0 0,1-1-1,0 1 1,0 0-1,0 0 1,0 0-1,0 0 1,1 0-1,-1 0 1,1 0 0,0 0-1,0 1 1,0-1-1,0 0 1,1 0-1,-1 0 1,1 0-1,-1 0 1,1 0 0,0 0-1,1 0 1,-1-1-1,0 1 1,1 0-1,0-1 1,-1 1-1,1-1 1,0 1 0,0-1-1,4 4 1,-1-3-1,-1 1 1,1-1 0,0 0 0,1-1 0,-1 1-1,0-1 1,1 0 0,-1 0 0,1 0-1,0-1 1,0 0 0,-1 0 0,1-1 0,0 1-1,7-2 1,9-1 20,-1-2 0,0-1 0,0 0 1,0-2-1,0 0 0,-1-1 0,-1-1 0,1-1 0,-2-1 0,34-24 0,-50 33-14,0 1 0,0 0-1,-1-1 1,1 1-1,0-1 1,-1 1-1,1-1 1,-1 0-1,1 0 1,-1 0-1,0 0 1,0 0-1,0 0 1,0 0 0,0 0-1,0 0 1,0 0-1,-1-1 1,1 1-1,-1 0 1,0 0-1,0-1 1,0 1-1,0 0 1,0-1-1,0-2 1,-1 3-11,0 1 0,0-1-1,0 1 1,-1-1 0,1 1-1,0 0 1,0 0 0,-1 0 0,1-1-1,-1 1 1,1 0 0,-1 1 0,1-1-1,-1 0 1,1 0 0,-1 1 0,0-1-1,0 1 1,1-1 0,-1 1-1,0 0 1,0 0 0,1-1 0,-1 1-1,0 1 1,0-1 0,1 0 0,-1 0-1,0 1 1,0-1 0,1 1 0,-1-1-1,0 1 1,-1 1 0,-10 2-37,1 1 1,-1 0-1,1 1 1,-17 11-1,25-15 34,0 1 0,0-1 0,0 1 0,1 0 0,0 0 0,-1 0 0,1 0 0,0 0 0,1 1 0,-1-1 0,1 1 0,-1 0 0,1 0 0,0 0 0,0 0 0,1 0 0,-2 7 0,2-10 2,1 0 1,0 0-1,0 0 0,0 0 1,0 0-1,0 0 1,0 0-1,0 0 1,0 0-1,1 0 0,-1 0 1,0 0-1,1 0 1,-1 0-1,0 0 1,1 0-1,-1 0 0,1 0 1,0 0-1,-1-1 1,1 1-1,0 0 1,-1 0-1,1-1 0,0 1 1,0 0-1,0-1 1,-1 1-1,3 0 1,0 0 5,-1 0 0,1-1 0,0 0 0,-1 1 0,1-1 0,0 0 1,0 0-1,0 0 0,-1-1 0,1 1 0,3-2 0,9-2 10,-1-1 0,0 0-1,14-8 1,-5-2-7,-18 12-11,0-1-1,0 1 1,0 0-1,1 0 1,-1 1-1,1-1 1,0 1-1,8-2 1,-11 6-22,-1-1 1,0 1 0,1 0 0,-1 0-1,0 0 1,0 0 0,-1 0-1,1 1 1,0-1 0,1 3 0,13 15 1,-12-19 38,-1 1 0,1-1 0,0 0 0,-1 0 0,1 0 0,0 0 0,0-1 0,0 1 0,-1-1 0,1 0 0,0 0 0,0 0 0,0-1 0,0 0 0,-1 1 0,1-1-1,0-1 1,4-1 0,71-33 29,-60 27-28,1-2 29,0 0 0,0-1-1,-1-1 1,-1-1 0,0 0 0,-1-1-1,-1-1 1,0-1 0,-1-1 0,-1 0 0,23-38-1,-35 51-9,1-1 0,-1 0 0,-1 0 0,1-1 0,-1 1 0,0 0 0,0 0 0,0-1 0,-1 1-1,0-1 1,-1 1 0,1 0 0,-1 0 0,0-1 0,-1 1 0,0 0 0,0 0 0,0 0 0,0 0 0,-1 0 0,0 1-1,0-1 1,-1 1 0,1 0 0,-1 0 0,-1 0 0,-5-5 0,9 9-32,1 0 0,-1 1 0,0-1 0,0 0 1,0 1-1,0-1 0,0 1 0,0 0 0,0-1 0,-1 1 0,1 0 1,0-1-1,0 1 0,0 0 0,0 0 0,0 0 0,0 0 0,-1 0 0,1 0 1,0 0-1,0 1 0,0-1 0,0 0 0,0 1 0,0-1 0,-1 1 1,-1 1-7,1-1 1,0 1-1,0 0 1,1-1-1,-1 1 1,0 0 0,1 0-1,-1 1 1,1-1-1,-1 0 1,0 3-1,-3 6-14,1 1 0,0 0 0,-4 19 0,3 4 25,2 1 0,1-1-1,2 1 1,1 0 0,2-1 0,2 1 0,12 51 0,-16-82-42,1 1 1,0 0 0,0 0 0,0-1 0,0 1 0,1-1-1,0 0 1,0 0 0,0 0 0,1 0 0,-1-1 0,1 1 0,0-1-1,1 0 1,5 5 0,-7-8-93,1 1 0,-1 0 0,1-1 0,-1 0 0,1 0 0,0 0 0,0 0-1,-1 0 1,1-1 0,0 0 0,0 0 0,0 0 0,0 0 0,0-1 0,-1 1 0,1-1 0,0 0 0,0 0 0,-1 0-1,1-1 1,-1 1 0,1-1 0,-1 0 0,5-2 0,-1-1-1262,1 0-1,-1 0 1,0-1-1,0 0 1,8-9 0,6-12-9827</inkml:trace>
</inkml:ink>
</file>

<file path=ppt/ink/ink13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00:26.710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34 48 23269,'-6'-1'528,"-4"-4"-8,0 0 56,6 0 16,2 2-143,0-3-137,4 3-112,0-2-152,7 0-64,-1 2-160,4-2-425,0 3-911,-7 2-2025</inkml:trace>
</inkml:ink>
</file>

<file path=ppt/ink/ink13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00:28.010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395 14 1424,'13'-13'15605,"-16"24"-14453,0 0-835,1 0-1,0 0 1,1 0-1,0 0 1,0 1-1,2-1 1,-1 0-1,3 14 0,4 11 77,15 43 0,-12-47-26,9 56 0,-11-10 4,-4 1-1,-6 82 1,-25 158 298,2-43-347,8 45-67,-14 210-77,-30 0-75,28-264-78,-56 987 494,19 633 7,41-1623-421,-5 71-88,31-265 14,3 1 0,15 120 1,-7-144-28,-5-34 9,0-1 0,-1 1 0,0-1 0,-1 1 0,-1 0 0,0 0 0,0 0 0,-1-1 0,-1 1 0,0 0 0,-1-1 0,-7 21 0,8-25-5,0 0 0,0-1 0,1 1 0,0 0 0,1 0 0,-1 0 0,2 0 0,1 12 0,-1 35 5,-7-17-8,-17 61 0,15-70 14,1 0 1,2 0-1,-4 52 0,160-107 1079,78-11-1164,123-26-449,-341 60 498,-3 2 14,0 0 0,-1-1 0,1 0 1,-1 0-1,1-1 0,-1 0 0,0 0 0,0-1 0,0 0 0,8-6 0,-14 9 7,-1 0 0,0 0 1,0 0-1,0 0 0,0 0 0,0 0 0,0 0 0,0 0 1,0 0-1,0 0 0,0 1 0,0-1 0,0 0 0,-1 0 1,1 0-1,0 0 0,-1 0 0,1 0 0,-1 1 0,1-1 1,-1 0-1,1 0 0,-1 1 0,0-1 0,1 0 0,-1 1 1,0-1-1,1 1 0,-1-1 0,0 1 0,0-1 0,0 1 1,1-1-1,-1 1 0,-1-1 0,-37-18-14,34 16 30,-39-14 212,44 17-229,0 0 0,0 0 1,0 0-1,0 0 0,0 0 0,0 0 0,0 1 0,0-1 1,0 0-1,0 0 0,0 0 0,0 0 0,0 0 1,0 0-1,0 0 0,0 0 0,0 0 0,0 0 0,0 1 1,0-1-1,0 0 0,0 0 0,0 0 0,0 0 0,0 0 1,0 0-1,0 0 0,0 0 0,0 0 0,-1 0 0,1 0 1,0 0-1,0 0 0,0 1 0,0-1 0,0 0 0,0 0 1,0 0-1,0 0 0,0 0 0,0 0 0,-1 0 0,1 0 1,0 0-1,0 0 0,0 0 0,0 0 0,0 0 1,0 0-1,22 16 10,-13-11-10,-1 1-1,1 0 0,-1 0 0,0 1 0,-1 0 1,0 1-1,10 11 0,-16-16-14,1 0 0,-1 0 0,1 0 1,-1 0-1,0 0 0,0 0 0,0 0 0,0 0 0,-1 0 0,1 1 0,-1-1 1,0 0-1,0 0 0,0 1 0,0-1 0,-1 0 0,1 0 0,-1 1 0,0-1 1,0 0-1,0 0 0,0 0 0,0 0 0,-1 0 0,0 0 0,1-1 0,-5 6 1,-4 5-574,-1 0 1,0-1 0,-14 11 0,-18 15-3805,12-13-2284,1 0-5193</inkml:trace>
</inkml:ink>
</file>

<file path=ppt/ink/ink13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00:28.649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43 137 9258,'-23'-4'12101,"4"0"-8935,18 2-2517,10-1 476,128-36-813,55-10-243,-107 35-47,153-7-1,-238 21-21,0 0-1,0 0 1,0 0 0,0 1-1,0-1 1,0 0-1,0 0 1,0 0 0,0 0-1,0 0 1,0 1-1,0-1 1,0 0 0,0 0-1,0 0 1,0 0 0,0 0-1,0 1 1,0-1-1,0 0 1,0 0 0,0 0-1,0 0 1,0 0-1,0 1 1,0-1 0,0 0-1,0 0 1,1 0 0,-1 0-1,0 0 1,0 0-1,0 0 1,0 1 0,0-1-1,0 0 1,0 0-1,1 0 1,-1 0 0,0 0-1,0 0 1,0 0 0,0 0-1,0 0 1,1 0-1,-1 0 1,0 0 0,0 0-1,0 0 1,0 0-1,1 0 1,-1 0 0,0 0-1,0 0 1,0 0-1,0 0 1,0 0 0,1 0-1,-1 0 1,0 0 0,0 0-1,0 0 1,0-1-1,-17 12 21,-28 7 25,-9 0-2,-3 0 23,-112 24 0,168-37-63,0 0 1,1 0 0,-1 0 0,1 0-1,0 0 1,1 0 0,-1 0-1,3 9 1,1 24 16,-1 0 1,-2-1-1,-7 63 1,3-69-161,1-1-1,1 0 1,2 1 0,1-1 0,1 1 0,12 48 0,6-36-3441,-11-30-389,1-3-3411</inkml:trace>
</inkml:ink>
</file>

<file path=ppt/ink/ink13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00:29.883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88 587 16388,'-60'3'4640,"36"0"-2965,20-3-855,9 1 44,14-3-693,0 1 0,0-2 0,0-1 0,0 0 0,29-11 0,88-43 31,-124 52-164,2-1 98,-1 0 0,0-1 0,19-13-1,-30 19-105,0 0-1,0 0 0,0 0 1,0 0-1,0 0 0,0 0 1,-1 0-1,1-1 0,-1 1 1,1-1-1,1-4 0,-3 5-23,0 1-1,0 0 1,0 0-1,0-1 1,0 1-1,0 0 1,0 0-1,-1 0 1,1-1-1,0 1 1,-1 0-1,1 0 1,-1 0-1,1 0 0,-1 0 1,1-1-1,-1 1 1,0 0-1,0 1 1,1-1-1,-1 0 1,0 0-1,0 0 1,0 0-1,0 1 1,0-1-1,0 0 1,-2 0-1,-2-1-11,0 0 1,0 0-1,0 0 1,-1 1-1,1 0 0,0 0 1,-1 0-1,1 1 0,-1-1 1,1 2-1,-1-1 1,1 0-1,-1 1 0,1 0 1,-9 3-1,-5 1-17,2 1-1,-1 1 0,-21 10 1,33-13 14,0 0 0,0 0 0,1 0 0,0 0 0,0 1 0,0 0 0,0 0 0,1 0 0,-1 1 0,2 0 0,-1 0 0,0 0 0,1 0 0,-4 10 0,6-13 10,1-1-1,-1 1 1,0 0-1,1-1 1,-1 1 0,1 0-1,0-1 1,0 1-1,0 0 1,0 0-1,1-1 1,-1 1 0,1 0-1,-1-1 1,1 1-1,0-1 1,0 1-1,0-1 1,0 1 0,1-1-1,-1 1 1,1-1-1,-1 0 1,1 0-1,0 0 1,0 0 0,0 0-1,0 0 1,0-1-1,0 1 1,0-1-1,1 1 1,-1-1 0,1 0-1,-1 0 1,1 0-1,-1 0 1,1 0-1,4 0 1,4 2 13,0 0-1,1-2 1,-1 1-1,1-1 1,-1-1 0,1 0-1,-1 0 1,1-2 0,-1 1-1,1-1 1,-1-1-1,0 0 1,11-5 0,14-7 31,-2-2 1,53-34-1,-54 31-46,0 0-1,42-16 1,-73 35 0,0 1 0,0-1 1,-1 1-1,1 0 0,0-1 1,0 1-1,-1 0 0,1 0 1,0 0-1,0 0 0,0 1 1,-1-1-1,4 1 0,13 1-129,-17-2 139,-14 4 70,0 0 0,0 1 0,1 0 0,0 1 0,0 0 0,-17 12 0,26-16-85,0-1 0,1 1 1,0 0-1,-1 0 0,1 0 1,0 0-1,0 0 0,0 0 1,0 1-1,0-1 1,1 0-1,-1 1 0,1 0 1,-1-1-1,1 1 0,0 0 1,0 0-1,0 0 0,1-1 1,-1 1-1,1 0 1,-1 0-1,1 0 0,0 0 1,0 0-1,1 0 0,-1 0 1,0 0-1,1 0 1,0 0-1,0 0 0,-1 0 1,2-1-1,-1 1 0,0 0 1,2 2-1,-1-3 6,-1 0 0,1-1-1,0 1 1,-1-1 0,1 1-1,0-1 1,0 0 0,0 1 0,0-1-1,0 0 1,1 0 0,-1-1 0,0 1-1,0 0 1,0-1 0,1 1-1,-1-1 1,0 0 0,1 0 0,-1 0-1,0 0 1,1 0 0,-1 0 0,0-1-1,1 1 1,-1-1 0,0 1-1,0-1 1,3-1 0,10-4 2,0 0 0,-1 0 0,16-11 0,-20 11 6,17-10 2,-1-1 0,-1-1 1,0-1-1,-1-2 0,35-39 0,-45 44 0,-1 0-1,-1 0 1,0-2-1,-1 1 1,-1-1-1,-1-1 1,-1 0-1,0 0 1,8-34-1,-14 36 13,0 1 0,-1 0 0,-1-29 0,0 39-16,0 0 0,-1 0 0,0 0-1,0 0 1,0 0 0,-1 1 0,0-1 0,0 0 0,0 1 0,-1-1-1,0 1 1,-7-10 0,10 14-7,-1 0 1,0 0-1,1 1 0,-1-1 1,0 1-1,0-1 0,0 1 0,1-1 1,-1 1-1,0-1 0,0 1 0,0 0 1,0-1-1,0 1 0,0 0 1,0 0-1,0 0 0,0 0 0,0 0 1,0 0-1,0 0 0,0 0 0,0 0 1,0 0-1,1 0 0,-1 1 1,0-1-1,0 0 0,-2 1 0,1 1-3,-1 0 0,0 0 0,0 1 0,1-1 0,-1 0 0,1 1 0,0-1 0,-4 7 0,-1 2-10,0 1 0,1 0 1,-7 19-1,3 8 13,1 1 0,2 1 1,2-1-1,2 1 0,1 0 1,2 0-1,9 64 0,-8-98 4,6 41-12,-6-46 10,-1 1 0,1 0 0,0 0 0,0-1 0,0 1 0,0-1 0,0 1 0,1-1 0,-1 1 0,1-1 0,-1 0 0,1 0 0,4 4 0,-5-6 13,1 0-1,0 1 0,0-1 0,-1 0 0,1 0 1,0-1-1,0 1 0,0 0 0,-1-1 0,1 1 0,0-1 1,0 1-1,-1-1 0,1 0 0,-1 1 0,1-1 1,-1 0-1,1 0 0,-1-1 0,1 1 0,-1 0 1,0 0-1,2-2 0,30-31 67,-28 28-78,-1 0-1,1 0 1,1 0 0,-1 0 0,1 1 0,0 0 0,0 0 0,0 1 0,1 0 0,9-5 0,-14 9-8,0 0 1,-1 0-1,1 1 0,0-1 1,-1 0-1,1 1 0,-1 0 1,1-1-1,0 1 0,-1 0 0,0 0 1,1 0-1,-1 0 0,1 0 1,-1 0-1,0 0 0,0 0 1,0 1-1,2 1 0,22 34-140,-17-24 120,-6-11 27,0 0 0,0-1-1,0 1 1,0 0-1,0-1 1,1 1 0,-1-1-1,0 0 1,1 0-1,-1 0 1,1 0 0,-1 0-1,1-1 1,-1 1-1,1-1 1,0 1 0,-1-1-1,1 0 1,0 0-1,-1 0 1,1-1 0,0 1-1,2-1 1,70-19 20,-56 13-18,-7 4 7,-1 0 1,0-1-1,-1 0 0,1-1 1,-1 0-1,0-1 0,0 0 0,0 0 1,16-16-1,-28 26-47,1 0 0,0 0 1,0-1-1,0 1 0,0 0 0,0 0 0,1 0 1,0 0-1,0 0 0,0 0 0,0 0 1,1 5-1,-2 29 71,0-36-29,26-29 537,-19 19-551,1 0-1,1 1 0,-1-1 1,1 1-1,1 1 1,-1 0-1,11-6 1,-8 6-4,0 0 0,0 1 0,0 0 0,1 1 1,0 1-1,0-1 0,0 2 0,0 0 0,24-1 1,-34 3 3,-1 0 1,0 0-1,0 1 1,0-1-1,0 1 1,0-1 0,0 1-1,0-1 1,0 1-1,0-1 1,0 1-1,-1 0 1,1-1 0,0 1-1,0 0 1,0 0-1,-1 0 1,1 0 0,-1 0-1,1-1 1,0 1-1,-1 0 1,1 2-1,5 30-23,-6-30 35,0 0 0,0-1 0,0 1 0,1 0 0,-1-1 0,1 1 0,-1 0 0,1-1 0,0 1 0,0-1 0,0 1 0,0-1 0,0 1 0,1-1 1,-1 0-1,1 1 0,0-1 0,-1 0 0,1 0 0,3 2 0,7 0-373,1-1 1,0 0-1,0-1 1,0 0-1,0-1 1,0-1-1,0 0 1,0 0-1,13-3 1,5 1-3703,4-4-7689,-20 5 4131</inkml:trace>
</inkml:ink>
</file>

<file path=ppt/ink/ink13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00:30.239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48 114 5337,'0'0'120,"-1"-30"14485,-2 22-10551,-2 22-3602,4-13-445,1 1 1,-1 0 0,1-1-1,-1 1 1,1 0-1,0 0 1,0 0-1,0-1 1,0 1-1,0 0 1,0 0-1,0 0 1,1-1-1,-1 1 1,1 0 0,-1 0-1,1-1 1,0 1-1,0 0 1,-1-1-1,1 1 1,0-1-1,1 1 1,1 1-1,-1-1 17,0-1 0,1 1-1,-1-1 1,1 0-1,0 0 1,-1 0 0,1 0-1,0-1 1,0 1 0,-1 0-1,1-1 1,0 0-1,0 0 1,3 0 0,4-1 61,1 0 1,-1 0 0,1-1-1,-1-1 1,1 0 0,-1 0-1,11-6 1,-18 8-41,0-1-1,0 1 0,0-1 1,-1 0-1,1 0 1,0 0-1,-1 0 1,1-1-1,-1 1 0,0-1 1,0 1-1,0-1 1,0 0-1,0 0 1,-1 0-1,1 0 1,-1 0-1,0 0 0,0 0 1,0 0-1,0 0 1,-1-1-1,1-3 1,-1 4-21,-1 1 0,1-1 0,-1 1 0,1-1 0,-1 1 0,0-1 0,0 1 0,-1 0 1,1-1-1,0 1 0,-1 0 0,1 0 0,-1 0 0,0 0 0,1 0 0,-1 0 0,0 1 0,0-1 1,0 1-1,-1-1 0,1 1 0,0 0 0,0 0 0,-1 0 0,1 0 0,-1 0 0,1 0 1,-1 1-1,1-1 0,-4 1 0,-3-2-21,-1 1 1,0 0-1,0 0 0,0 1 0,1 1 1,-1 0-1,-17 4 0,22-4-237,0 0 0,0 0 0,1 1 1,-1-1-1,0 1 0,1 0 0,0 1 0,-1-1 0,1 1 0,0 0 0,0 0 0,0 0 0,1 1 0,-1-1 0,1 1 0,0 0 0,-3 4 0,3 5-3850,6-5-2056</inkml:trace>
</inkml:ink>
</file>

<file path=ppt/ink/ink13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00:31.380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0 180 4337,'20'-20'4670,"22"-22"2077,-23 23-4338,-1-1 0,-1-1 1,17-27-1,-30 39-1105,-7 13-563,-10 20-588,2 20-124,2 2 1,2-1 0,-2 69-1,5-59-55,2-32 21,0 0 0,1 0-1,2 0 1,0-1 0,5 26 0,-6-46-61,0-1-1,1 1 1,-1 0 0,1 0-1,0-1 1,-1 1 0,1 0-1,0-1 1,0 1 0,0-1-1,0 1 1,0-1-1,0 0 1,1 1 0,-1-1-1,0 0 1,1 0 0,-1 0-1,1 0 1,-1 0 0,1 0-1,-1 0 1,1 0 0,0-1-1,2 2 1,0-2-217,0 0-1,0 0 1,0 0-1,0 0 1,0-1 0,0 1-1,0-1 1,0 0-1,0 0 1,-1-1 0,6-1-1,7-5-2370,1-1 0,-2-1 0,29-22 0,34-39-7295,-45 28 10974,-30 39 297,-1 0 1,0-1 0,0 1 0,0-1-1,0 1 1,-1-1 0,2-8 0,-13 31 9079,-19 36-9031,27-50-1357,0 1 0,0-1 0,1 1-1,-1-1 1,1 1 0,0 0 0,1 0 0,-1-1 0,1 1 0,0 9 0,0-13 5,0 0 0,1 0 0,-1 0 0,0 0 0,0-1 0,1 1 0,-1 0 0,0 0 0,1 0 0,-1 0 0,1-1 0,-1 1 1,1 0-1,-1-1 0,1 1 0,0 0 0,-1-1 0,1 1 0,0 0 0,0-1 0,-1 1 0,1-1 0,0 0 0,0 1 0,0-1 0,0 0 0,-1 1 0,2-1 0,1 0 24,0 0-1,-1 0 1,1 0-1,-1 0 1,1 0 0,-1-1-1,1 1 1,0-1-1,4-2 1,47-27 397,-48 25-395,-1 1 1,0-1 0,0 0-1,0-1 1,-1 1-1,0-1 1,0 0 0,0 0-1,5-12 1,-7 15-39,-1 1 0,0-1-1,0 0 1,0 1 0,0-1 0,-1 0-1,1 1 1,-1-1 0,1 0 0,-1 0-1,0 1 1,0-1 0,0 0 0,-1 0-1,1 1 1,-1-1 0,1 0 0,-1 1-1,0-1 1,0 0 0,0 1 0,-1-1-1,1 1 1,0 0 0,-1-1 0,0 1-1,-3-4 1,4 5-16,0 1-1,-1-1 0,1 0 1,-1 0-1,0 1 1,1-1-1,-1 1 0,0-1 1,1 1-1,-1 0 0,0-1 1,1 1-1,-1 0 1,0 0-1,1 0 0,-1 1 1,0-1-1,1 0 1,-1 1-1,0-1 0,1 1 1,-1-1-1,0 1 0,1 0 1,-1-1-1,1 1 1,0 0-1,-1 0 0,1 0 1,0 0-1,-1 1 1,1-1-1,0 0 0,0 0 1,0 1-1,0-1 0,-1 3 1,0-2 4,1-1 1,0 1-1,0 0 1,-1 0-1,1 0 1,1 0-1,-1 0 1,0 0-1,0 0 1,1 0-1,-1 0 1,1 0-1,-1 0 1,1 0-1,0 1 1,0-1-1,0 0 1,0 0-1,0 0 1,1 0-1,-1 0 1,1 1-1,-1-1 1,1 0-1,0 0 1,0 0-1,0 0 1,0 0-1,0-1 1,0 1-1,3 3 1,1-2 8,0 1 1,0-1-1,0 0 1,1-1-1,-1 1 1,1-1-1,-1 0 1,1 0-1,0-1 0,0 0 1,0 0-1,0 0 1,0-1-1,0 0 1,10-1-1,11-1 27,55-11-1,-77 12-24,52-10 30,91-23-85,-129 29 73,-1-1 0,0-1 0,0-1-1,-1 0 1,26-18 0,-39 24-10,0-1 0,0 0 0,-1-1 0,1 1 0,-1-1 1,0 1-1,0-1 0,-1 0 0,1 0 0,-1 0 0,1-1 0,1-4 0,-4 8-12,0 0 0,0 0-1,1 0 1,-1 0 0,0 0-1,0 0 1,0 0 0,0 1-1,0-1 1,0 0 0,-1 0-1,1 0 1,0 0 0,0 0-1,-1 0 1,1 0 0,0 0-1,-1 0 1,1 0 0,-1 0-1,1 1 1,-1-1 0,0-1-1,-1 1-9,0 0 0,0 0-1,0 0 1,0 0 0,0 0 0,0 0-1,0 0 1,0 1 0,0-1-1,0 1 1,0 0 0,0-1-1,-1 1 1,1 0 0,-2 1 0,-11-1-23,1 1 0,0 1 1,0 1-1,0 0 0,-24 8 1,31-8 19,0-1 1,0 2-1,0-1 1,0 1-1,0 0 1,1 0-1,0 1 1,0 0-1,0 0 1,0 0-1,1 1 1,-6 7-1,10-12 10,0 0 0,0 0 0,0 0 0,0 0 0,1 1 0,-1-1 0,0 0 0,1 0 0,-1 1 0,1-1 0,-1 1 0,1-1 0,0 0 0,-1 1 0,1-1 0,0 1 0,0-1 0,0 1 0,0-1 0,0 0 0,1 1 0,-1-1 0,0 1 0,1-1-1,-1 1 1,1-1 0,-1 0 0,1 0 0,-1 1 0,1-1 0,0 0 0,0 0 0,0 1 0,0-1 0,0 0 0,0 0 0,0 0 0,0 0 0,0-1 0,0 1 0,1 0 0,-1 0 0,0-1 0,0 1 0,1-1 0,-1 1 0,1-1 0,-1 1 0,0-1 0,3 0-1,4 2 21,0 0 0,1-1-1,-1 0 1,0-1 0,1 1-1,-1-2 1,13-1-1,-12 0 5,1-1 0,-1 0 0,0-1-1,0 1 1,0-2 0,-1 1 0,1-1-1,12-11 1,-17 14-22,-1 0-1,0-1 0,0 1 1,0-1-1,0 0 1,-1 0-1,1 0 1,-1 0-1,0 0 0,1-1 1,-2 1-1,1-1 1,0 1-1,-1-1 1,1 0-1,-1 1 1,0-1-1,0 0 0,0-4 1,-1 30-47,0 0 1,-1 0-1,-2 0 0,0 0 1,-7 25-1,-3 19 25,-1-4 28,-2 1 0,-3-2 0,-29 64 0,-32 106-34,74-204 31,3-16 18,1 0 0,-1-1 0,-8 19 0,13-36 56,-1 0 0,0 0 0,-1 0 0,0 0 0,0 0 0,0 0 0,-1-1 0,0 1 0,-3-10-1,0-13-42,1-4-42,2 0-1,1 0 1,7-50-1,-4 63-37,2 1 0,0 1-1,1-1 1,1 1 0,0 0-1,2 0 1,12-19 0,11-10-169,2 1 0,2 1 0,2 2 0,2 2 0,1 2 0,3 2 0,1 1 0,1 3-1,62-35 1,-90 57 209,-3 3 78,-14 10-69,-1-1-1,0 1 1,1-1-1,-1 1 1,0 0-1,1-1 1,-1 1 0,0 0-1,0-1 1,0 1-1,1 0 1,-1-1-1,0 1 1,0 0-1,0-1 1,0 1-1,0 0 1,0 0-1,-1-1 1,1 1-1,0 0 1,0-1-1,0 1 1,-1 0-1,1-1 1,-1 2-1,-2 16 87,0 1 0,0 0 0,2 0 0,0 0 0,4 29 0,-3-44-91,0-1-1,1 1 1,-1-1-1,1 0 1,0 0-1,0 1 1,0-1-1,1 0 1,-1 0-1,1 0 1,-1 0-1,1 0 1,0 0-1,0-1 1,0 1-1,1-1 1,-1 1-1,1-1 1,-1 0-1,1 0 1,0 0-1,0 0 1,0 0-1,0-1 1,0 0-1,0 1 1,0-1-1,0 0 1,1 0-1,-1-1 1,0 1-1,1-1 1,-1 1-1,0-1 1,1 0-1,-1 0 1,1-1-1,-1 1 1,5-2-1,-3 1-303,-1 0 1,0 0-1,0 0 0,1-1 0,-1 0 1,0 1-1,0-2 0,-1 1 0,1 0 0,0-1 1,-1 1-1,1-1 0,2-4 0,16-19-5428,-4-3-4160,-5 7 3678</inkml:trace>
</inkml:ink>
</file>

<file path=ppt/ink/ink13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00:31.726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63 45 15891,'-7'-5'3041,"1"-3"-929,-7 0-543,3 0-361,4 2-352,-4 1-264,7 2-240,-3 1-143,4 2-81,4 0-817,4 3-463,-1 5-1120,8 7-2993,1 3-7466</inkml:trace>
</inkml:ink>
</file>

<file path=ppt/ink/ink13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00:32.228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203 301 16227,'1'-1'312,"0"1"-1,0-1 0,0 0 0,-1 0 0,1 1 1,0-1-1,0 0 0,-1 0 0,1 0 0,-1 0 1,1 0-1,-1 1 0,1-1 0,-1 0 0,1 0 1,-1 0-1,0-1 0,1 1 0,-1 0 0,0 0 0,0 0 1,0 0-1,0 0 0,0-1 0,-1 1-209,0 0-1,0 1 0,1-1 1,-1 1-1,0-1 0,0 1 1,0 0-1,0-1 0,0 1 1,0 0-1,0-1 0,0 1 0,0 0 1,1 0-1,-1 0 0,0 0 1,0 0-1,0 0 0,0 0 1,0 0-1,0 1 0,0-1 1,0 0-1,0 1 0,-1-1 1,-12 4-90,0 1 0,0 0 0,0 0 0,1 2 0,-23 13 0,29-16-10,0 1-1,0 0 1,1 1-1,-1 0 0,1 0 1,0 0-1,1 1 0,-1 0 1,1 0-1,1 0 1,-5 8-1,8-12 0,-1 1 0,1-1 0,-1 0 0,1 0 0,0 1 0,1-1 0,-1 1 0,1-1 0,-1 1 1,1-1-1,0 1 0,0 0 0,1-1 0,-1 1 0,1-1 0,-1 1 0,1-1 0,0 0 0,1 1 0,-1-1 0,0 0 0,1 0 0,0 0 0,0 0 0,0 0 0,0 0 0,0 0 0,1-1 0,-1 1 0,1-1 0,-1 1 1,5 1-1,0 1 4,0-1 1,1 0-1,-1-1 0,1 0 1,0 0-1,0-1 1,0 0-1,0 0 1,0 0-1,0-1 1,1-1-1,12 0 0,22-4-59,-1-3-1,1-1 1,-1-2-1,-1-2 1,0-1-1,-1-3 1,0-1-1,-2-2 1,57-36-1,-90 51 69,36-26 45,-40 29-50,0 1 0,0-1 0,0 0 0,0 1 0,0-1 0,0 0 0,0 0 0,0 0 0,-1 0 1,1 0-1,0 0 0,0 0 0,-1 0 0,1 0 0,-1 0 0,1 0 0,-1-1 0,0 1 0,1 0 0,-1 0 0,0-1 0,0 1 0,0 0 0,1 0 0,-1-1 0,-1 1 0,1 0 0,0 0 0,0 0 0,-1-2 0,-1 1 1,-1 0-1,1 0 1,-1 1 0,1-1-1,-1 1 1,0 0-1,1 0 1,-1 0-1,0 0 1,0 0 0,0 1-1,0-1 1,0 1-1,0 0 1,0 0-1,0 0 1,-3 0 0,-53 6-40,50-4 18,1 0-1,-1 1 0,0 0 1,1 0-1,-1 1 1,1 0-1,0 0 1,0 1-1,-7 6 1,11-9 10,1 1-1,0 0 1,0-1 0,0 1 0,1 0 0,-1 1 0,1-1-1,0 0 1,0 1 0,0-1 0,0 1 0,0 0 0,1-1 0,0 1-1,0 0 1,0 0 0,0 0 0,0 0 0,1 0 0,0 0 0,0 0-1,0 8 1,1-11 2,-1 0 0,0 0-1,0 0 1,1 0-1,-1 1 1,0-1 0,1 0-1,-1 0 1,1 0-1,0 0 1,-1 0 0,1 0-1,0 0 1,0 0 0,-1 0-1,1 0 1,0-1-1,0 1 1,0 0 0,0 0-1,0-1 1,0 1-1,0-1 1,2 1 0,0 0 6,0 0 1,-1-1 0,1 1-1,0-1 1,0 0 0,0 0 0,0 0-1,0 0 1,5-2 0,6-1 23,-1-1 1,0 0-1,15-8 0,-27 12-30,55-31 52,-45 23-54,0 2-1,1-1 1,0 1 0,0 1 0,1 0-1,14-4 1,-24 14-38,1 0-1,-1 1 1,-1-1-1,1 1 1,-1-1-1,0 1 0,2 8 1,-3-9 43,0 1 0,1-1-1,0 0 1,0 1 0,0-1 0,1 0-1,0 0 1,0-1 0,0 1 0,0-1-1,1 1 1,-1-1 0,1 0 0,8 6-1,-8-8 6,-1 0-1,1-1 1,0 1-1,0-1 0,0 1 1,0-1-1,0-1 1,1 1-1,-1 0 1,0-1-1,0 0 1,0 0-1,1 0 0,-1-1 1,0 0-1,0 1 1,0-1-1,0 0 1,0-1-1,5-1 0,8-4 26,1-1 0,-1-1 0,-1 0 0,1-1 0,-2-1 0,1-1 0,-2 0 0,1 0 0,-2-2 0,0 0 0,0 0 0,-1-1 0,17-29 0,-17 22 49,-1 0 1,-1-1-1,-1 0 1,-1 0-1,-1-1 1,-1 0-1,-2 0 0,0-1 1,-1 1-1,-1-30 1,-2 54-83,0 0 0,1 0 0,-1 0 0,0 0 0,0 0 0,0 0 0,0 0 0,0-1 0,0 1 0,0 0 0,0 0 0,0 0 0,1 0 0,-1 0 0,0 0 0,0-1 0,0 1 0,0 0 0,0 0 0,0 0 0,0 0 0,0-1 0,0 1 0,0 0 0,0 0 0,0 0 0,0 0 0,0 0 0,0-1 0,0 1 0,0 0 0,0 0 0,-1 0 0,1 0 0,0 0 0,0-1 0,0 1 0,0 0 0,0 0 0,0 0 0,0 0 0,0 0 0,0 0 0,-1 0 0,1 0 0,0-1 0,0 1 0,0 0 0,0 0 0,0 0 0,-1 0 0,1 0 0,0 0 0,0 0 0,0 0 0,0 0 0,0 0 0,-1 0 0,1 0 0,0 0 0,0 0 0,0 0 0,0 0 0,0 0 0,-1 0 0,1 0 0,0 0 0,0 0 0,-8 14-81,-6 23-2,-1 7 42,2 0 0,2 0 0,3 1 0,1 0 0,2 0 0,2 84 0,3-125-44,0 0 0,0 0 1,1 0-1,0 0 0,0 0 0,0 0 0,0 0 1,1 0-1,-1 0 0,1 0 0,0 0 1,1-1-1,-1 1 0,0-1 0,1 0 0,0 0 1,0 0-1,0 0 0,0 0 0,0 0 1,0-1-1,1 1 0,-1-1 0,1 0 0,5 2 1,-5-3-544,1 0 0,0 0 0,-1 0 0,1 0 0,0-1 0,-1 0 0,1 0 0,0 0 0,0 0 0,-1-1 0,1 0 0,0 0 0,-1 0 0,7-3 0,16-11-11077</inkml:trace>
</inkml:ink>
</file>

<file path=ppt/ink/ink13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00:33.808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371 4 96,'18'-4'15851,"-29"40"-11027,7-24-5099,-1 7 463,1 1-1,0-1 1,1 1-1,2-1 1,0 1-1,1 0 0,0 0 1,6 28-1,7 18-1,24 75 0,2 4 95,-25-61-95,-2 0 1,-1 90 0,-13 174 482,-1-17-321,-8 1159 20,-36-942-218,13-194-57,-19 552 62,-34 343 81,65-1055-207,-106 1061 54,112-1033-76,-45 652 128,52-746-94,-5 128-9,14-198-11,2 0 0,14 79 1,-8-92 564,4 70 0,-13-117-537,1 1 1,-1 0 0,1 0 0,-1 0-1,0 0 1,1 0 0,-1 0-1,0 0 1,1 0 0,-1 1-1,0-1 1,0 0 0,0 0 0,0 1-1,-1-2 1,-3-2-81,7 2-238,96-3 260,0-4 0,120-28 0,-31 5 14,-112 22-1,-15 3 15,0-3 1,109-32 0,-245 26 433,66 15-448,5 2 13,1-1 1,0 0 0,0 0 0,0-1-1,-1 1 1,1-1 0,0 0 0,0 0-1,0 0 1,0-1 0,-7-3 0,49 23-115,25 11 84,-60-27 8,0-1 0,0 1 0,0 0 0,-1 0-1,1 0 1,-1 0 0,0 1 0,1-1 0,-1 1-1,0-1 1,-1 1 0,1 0 0,0 0 0,-1 0 0,1 0-1,-1 0 1,1 5 0,-2-6-17,0 1 0,0 0 0,0 0-1,-1 0 1,1 0 0,-1 0 0,0-1 0,0 1 0,0 0 0,0-1-1,-1 1 1,1-1 0,-1 1 0,1-1 0,-1 0 0,0 1 0,-2 1-1,-42 40-1330,31-31 624,-52 43-4668,20-22-5908,23-19 2459</inkml:trace>
</inkml:ink>
</file>

<file path=ppt/ink/ink13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00:35.177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1 332 10538,'22'-1'2259,"1"-1"0,0 0 0,34-10 0,-25 3-716,63-26 1,-59 18-1146,-1-1 0,0-2 0,-1-2 1,48-40-1,-77 58-304,-1 0 0,0-1-1,1 1 1,-1-1 0,-1 0 0,1 0 0,-1-1-1,0 1 1,0-1 0,0 1 0,3-11 0,-6 14-68,0 0 1,1 0 0,-1 0 0,0 0 0,0 0 0,0 0 0,0 0 0,-1 0 0,1 0 0,0 0 0,-1 0 0,0 0 0,1 0 0,-1 0 0,0 0 0,0 0 0,0 0 0,0 1 0,0-1 0,-1 0 0,1 1-1,0-1 1,-1 1 0,1-1 0,-1 1 0,0 0 0,1 0 0,-1-1 0,0 1 0,0 0 0,1 1 0,-1-1 0,0 0 0,0 1 0,0-1 0,0 1 0,-4-1 0,0 0-27,0 0 0,0 0 0,0 1 0,0-1 0,-1 1 0,1 1 0,0 0 0,0-1 0,0 2 0,0-1 0,0 1 0,0 0 0,0 0 0,0 1 0,1-1 0,-1 1 0,1 0 0,0 1 0,0 0 0,0-1 0,0 2 0,1-1 0,0 0 0,0 1 1,0 0-1,0 0 0,1 0 0,-6 10 0,4-7-2,0 1 0,1-1 0,0 1 0,0 0 0,1 1 1,0-1-1,1 0 0,0 1 0,0 0 0,1-1 1,0 1-1,1 0 0,0 0 0,1-1 0,0 1 0,0 0 1,5 15-1,-4-20 4,0 0 0,1 0 1,-1 0-1,1 0 0,0-1 0,1 1 1,-1-1-1,1 0 0,0 0 1,0 0-1,0-1 0,0 1 0,1-1 1,-1 0-1,1 0 0,0-1 0,0 1 1,0-1-1,0 0 0,0 0 1,1-1-1,-1 0 0,7 1 0,12 0 15,0 0-1,0-2 1,0-1 0,28-4-1,23-1-13,-116 52-167,23-26 154,0 1 0,-25 39 0,39-54 7,0 0-1,1 1 1,0 0 0,0 0-1,0 0 1,1 0 0,0 0-1,1 0 1,-1 1 0,1-1 0,1 1-1,-1-1 1,1 0 0,1 1-1,0 7 1,0-12 3,0 0-1,0-1 1,0 1 0,1-1-1,-1 1 1,0-1 0,1 0-1,0 0 1,-1 0-1,1 0 1,0 0 0,0 0-1,0 0 1,0 0 0,1-1-1,-1 1 1,0-1 0,1 0-1,-1 1 1,1-1-1,-1 0 1,1-1 0,0 1-1,-1 0 1,1-1 0,0 1-1,-1-1 1,1 0 0,5 0-1,9 0 10,0-1-1,0-1 0,26-5 1,-35 6-7,6-2 8,0 0 1,-1-1-1,1 0 0,-1-1 0,0 0 0,0-1 0,-1-1 0,0 0 0,0-1 1,0 0-1,-1 0 0,0-1 0,-1-1 0,0 0 0,0 0 0,-1-1 0,-1 0 1,0-1-1,0 0 0,-1 0 0,6-14 0,-9 16 46,2-3-185,-5 29-198,-6 31 303,2-28 29,1 0-1,1 0 1,0 0-1,3 23 1,41-79 343,-28 21-362,23-21 34,-37 36-26,1-1 0,-1 1 0,1 0 0,0 0 0,0-1 0,-1 1 0,1 0-1,0 1 1,0-1 0,0 0 0,0 0 0,0 1 0,0-1 0,0 1 0,0 0 0,0 0 0,0 0-1,4 0 1,-1 2-10,-1 1 0,1-1 0,0 1 0,-1 1 0,0-1 0,0 0 0,0 1 0,0 0 0,5 7 1,16 14 25,-17-19-11,-1-1 3,-1 0 0,2 0 1,-1-1-1,0 0 1,15 6-1,-20-9 1,1-1 0,-1 1 0,1-1 0,-1 0 0,1 0 0,-1 0 0,1 0 0,-1 0 0,1 0 0,-1-1 0,1 1 0,-1-1 0,0 1 0,1-1 0,-1 0 0,0 0 0,1 0 0,-1-1 0,0 1 0,0 0 0,0-1 0,0 1 0,0-1 0,2-3 0,3-4 17,0 0 0,-1-1 0,-1 0 0,0 0 1,0 0-1,5-18 0,-7 21-326,-3 19 300,1 0 1,0-1-1,1 1 1,0 0-1,1 0 1,0-1-1,8 20 1,-10-28 10,0 0 0,0-1 0,1 0 0,-1 1 0,1-1 0,-1 0 0,1 1 0,0-1 0,0 0 0,0 0 0,0 0 0,0-1 0,0 1 0,0 0 0,1-1 0,-1 0 0,1 1 0,-1-1 0,1 0 0,-1 0 0,1 0 0,0-1 0,-1 1 0,1-1 0,0 1 0,0-1 0,-1 0 1,1 0-1,0 0 0,0 0 0,-1-1 0,1 1 0,0-1 0,-1 0 0,1 0 0,0 0 0,-1 0 0,3-1 0,2-1 14,-1 0 0,0 0 1,0 0-1,-1-1 0,1 0 1,-1 0-1,0 0 0,0-1 0,0 0 1,-1 0-1,1 0 0,-1 0 1,0-1-1,-1 0 0,0 0 1,1 0-1,2-9 0,-3 4 42,-1 1 0,0-1 0,0 0 0,-1 0 0,-1 0 0,1 0 0,-2 0 1,0 0-1,0 0 0,-4-12 0,6 27-78,0-1 0,0 0 1,0 0-1,0 0 0,1 0 1,-1-1-1,1 1 0,0 0 1,0-1-1,0 1 0,0-1 1,0 1-1,0-1 0,1 0 1,-1 0-1,1 0 0,-1 0 1,1 0-1,0-1 0,0 1 0,3 0 1,0 0 26,0 0 1,-1-1 0,1 1-1,0-2 1,-1 1-1,1-1 1,0 1-1,0-2 1,0 1 0,0-1-1,-1 1 1,1-2-1,6-1 1,20-5 37,-18 5-18,1-1 0,-1 0-1,0 0 1,0-2 0,0 0 0,-1 0-1,0-1 1,19-13 0,-33 27-5,0 1 1,1 0-1,0 0 1,0 0-1,2 8 1,0 12-32,-3-23-109,1 1 1,0-1-1,1 0 1,0 0-1,-1 0 1,1 0-1,1 0 1,-1 0 0,1 0-1,0 0 1,2 4-1,-2-7-100,-1-1 0,0 0-1,1 1 1,-1-1 0,1 0-1,0 0 1,-1 0 0,1 0 0,0 0-1,-1 0 1,1 0 0,0-1-1,0 1 1,0-1 0,0 1 0,0-1-1,0 0 1,0 0 0,-1 0-1,1 0 1,0 0 0,0 0 0,0 0-1,0-1 1,0 1 0,0-1 0,0 1-1,0-1 1,-1 0 0,1 0-1,0 1 1,2-3 0,17-8-6045,4-1-4851</inkml:trace>
</inkml:ink>
</file>

<file path=ppt/ink/ink13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00:35.548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101 67 21789,'-97'-61'5768,"93"56"-5336,13 5-1165,3 5-2389,-1 7-3610</inkml:trace>
</inkml:ink>
</file>

<file path=ppt/ink/ink13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00:37.503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79 578 9002,'-14'0'1436,"-26"1"534,16 6 2800,44-23 2101,17-26-6875,-16 18 339,-8 10-296,103-121 473,-104 118-424,0 0 1,-1-1-1,-1-1 1,-1 0 0,-1 0-1,9-30 1,-16 47-77,0 0 0,-1 0-1,1 0 1,-1 0 0,1 0 0,-1 0 0,0 0 0,0 0 0,0-1 0,0 1 0,0 0-1,0 0 1,-1 0 0,1 0 0,-1 0 0,0 0 0,-1-4 0,1 5-8,0 0 0,0 0 0,0 1 0,0-1 0,0 0 0,0 1 0,0-1 0,0 0 0,0 1 0,0 0-1,0-1 1,0 1 0,-1 0 0,1-1 0,0 1 0,0 0 0,0 0 0,-1 0 0,1 0 0,0 0 0,0 0 0,-2 1 0,-5 0-8,1 1-1,0 0 0,0 1 1,0 0-1,0 0 1,1 0-1,-1 1 0,-8 7 1,2-2-5,1 2 0,1-1 0,-1 1 0,2 1 1,0 0-1,0 1 0,-11 19 0,19-29 11,0 1 0,0-1 0,0 1 0,1-1 0,0 1 0,-1 0 0,1-1 0,0 1 0,1 0 0,-1 0 0,1 0 0,0-1 0,0 1 0,0 0 0,0 0 0,0 0-1,1 0 1,0 0 0,0-1 0,0 1 0,0 0 0,1-1 0,-1 1 0,1-1 0,0 1 0,0-1 0,0 0 0,1 0 0,-1 0 0,1 0 0,-1 0 0,1 0 0,0-1 0,0 0 0,6 4 0,-2-2 2,0 0-1,0 0 1,0-1 0,0 0-1,1-1 1,-1 0 0,1 0 0,0 0-1,-1-1 1,10 0 0,83-5 51,-80 2-44,0 0 0,1 2 0,37 3 0,-57-3-14,0 0 1,0 0-1,0 0 1,0 0-1,0 0 1,0 0-1,0 0 1,0 0-1,0 0 1,0 1-1,0-1 1,0 0-1,-1 1 1,1-1-1,0 1 1,0-1-1,0 1 1,0-1-1,0 1 1,-1 0-1,1-1 0,0 1 1,-1 0-1,1 0 1,0-1-1,-1 1 1,1 0-1,-1 0 1,1 0-1,-1 0 1,0 0-1,1 0 1,-1 0-1,0 0 1,0 0-1,1 0 1,-1 0-1,0 0 1,0 0-1,0 1 1,-2 4 0,-1-1 1,1 0 0,-1 0 0,0 0 0,0 0 0,-6 7 0,-16 30 26,25-41-25,-1 0 0,1 0 0,0 0 1,0 0-1,0 0 0,0 0 0,0 0 0,0 0 0,0 0 0,0 0 0,0 0 0,0 0 1,0 0-1,0 0 0,1 0 0,-1 0 0,0 0 0,1 0 0,-1 0 0,1-1 1,-1 1-1,1 0 0,0 0 0,-1 0 0,1 0 0,0-1 0,-1 1 0,1 0 0,0-1 1,0 1-1,0-1 0,0 1 0,-1-1 0,1 1 0,0-1 0,0 0 0,2 1 1,1 1 5,1-1 0,-1 0 0,1-1 0,0 1 0,-1-1 0,1 0 0,0 0 0,0 0 0,-1 0 1,1-1-1,0 0 0,-1 0 0,7-2 0,60-26 101,-58 22-81,-3 2 7,0-1 1,0-1-1,-1 1 0,1-2 0,-2 1 0,1-1 1,-1-1-1,0 0 0,-1 0 0,0 0 0,-1-1 1,0 0-1,0 0 0,-1 0 0,0-1 0,-1 0 1,4-15-1,-8 26-31,0 0 0,0 0 0,0 0 0,0 0 0,0 0 0,0 0 0,0 0 0,-1 0 0,1 0 0,0 0 0,0 0 0,0 0 0,0 0 0,0 0 0,0 0 0,-1 0 0,1 0 0,0 0 0,0 0 0,0 0 0,0 0 0,0 0 0,0 0 0,0 0 0,0 0 0,-1 0 0,1 0 0,0-1 0,0 1 0,0 0 0,0 0 0,0 0 0,0 0 0,0 0 0,0 0 0,-8 14-130,6-2 130,0-1 0,1 1 0,1 0 1,-1 0-1,2 0 0,-1 0 0,2-1 1,0 1-1,0 0 0,1-1 0,0 1 1,1-1-1,1 0 0,-1 0 0,13 19 1,-16-29-2,0 1 0,0-1 0,0 0 1,0 0-1,0 0 0,0 0 0,0-1 0,0 1 1,0 0-1,1 0 0,-1-1 0,0 1 0,0-1 1,1 1-1,-1-1 0,1 1 0,-1-1 0,0 0 1,1 1-1,-1-1 0,1 0 0,-1 0 0,0 0 1,1 0-1,-1-1 0,1 1 0,1-1 0,1 0 6,-1-1 0,1 0-1,-1 0 1,0 0 0,0 0 0,0-1-1,0 1 1,0-1 0,0 1-1,3-5 1,0-1 6,0-1 0,0 1 0,-1-1 0,0 0 0,0 0 0,-1-1-1,4-14 1,-7 16-18,0 0 1,-1 0-1,0 0 0,-1 0 0,1-1 0,-2 1 0,1 0 0,-1 0 0,0 0 0,-1 1 0,-7-16 0,9 21-6,0-1 1,0 1-1,0-1 0,0 1 0,-1-1 1,0 1-1,1 0 0,-1 0 1,0 0-1,0 0 0,0 0 0,0 0 1,0 1-1,0-1 0,-1 1 1,1-1-1,0 1 0,-1 0 0,1 0 1,-1 0-1,0 0 0,1 1 1,-1-1-1,0 1 0,1-1 0,-1 1 1,0 0-1,0 0 0,1 0 0,-1 0 1,0 1-1,1-1 0,-1 1 1,0 0-1,1-1 0,-1 1 0,1 0 1,-1 1-1,-2 0 0,4-1 7,-1-1-1,1 1 0,-1 0 0,1-1 1,-1 1-1,1 0 0,-1 0 1,1 0-1,0 0 0,-1 0 0,1 0 1,0 1-1,0-1 0,0 0 1,0 1-1,0-1 0,0 0 1,0 1-1,0-1 0,1 1 0,-1-1 1,1 1-1,-1 0 0,1-1 1,0 1-1,-1 0 0,1-1 0,0 1 1,0 0-1,0-1 0,0 1 1,0 0-1,1-1 0,-1 1 0,0 0 1,1-1-1,-1 1 0,1-1 1,0 1-1,0 0 0,-1-1 0,1 0 1,0 1-1,0-1 0,0 0 1,3 3-1,-1 0 11,1 0 1,0-1-1,0 1 1,1-1-1,-1 0 1,1 0-1,-1-1 1,1 1-1,0-1 1,0 0-1,0 0 1,0-1-1,10 3 1,57-8 52,-64 2-60,0 1-1,0 0 1,0 1-1,0-1 1,1 1 0,-1 1-1,0 0 1,0 0 0,0 0-1,0 1 1,0 0-1,0 1 1,9 4 0,-11-3-2,-1 0 0,0 0 1,0 0-1,0 1 0,-1-1 1,1 1-1,-1 0 0,0 1 1,-1-1-1,1 1 0,-1-1 1,0 1-1,0 0 0,-1 0 1,0 0-1,3 13 0,-4-14 3,4-8 37,-1 1 1,0-1-1,0 0 0,0 0 0,0 0 0,0-1 0,-1 1 0,1-1 1,2-4-1,-4 5-27,-1 3-9,10-13-2,0 1 0,2 0 0,-1 1-1,1 0 1,22-12 0,-34 22-7,0 1-1,0 0 0,0 0 0,0 0 0,0 0 1,0 0-1,0 0 0,0 0 0,0 1 0,0-1 1,0 0-1,0 0 0,0 1 0,0-1 0,-1 0 0,1 1 1,0-1-1,0 1 0,0 0 0,0-1 0,-1 1 1,1 0-1,0-1 0,0 1 0,-1 0 0,1 0 1,0 0-1,22 33-53,-5-9 82,-13-21-13,0 0 0,1 0 0,0-1 0,0 1 0,0-1 0,0-1 0,0 1-1,1-1 1,-1 0 0,1-1 0,-1 1 0,1-1 0,0 0 0,0-1 0,-1 0 0,1 0-1,0 0 1,0-1 0,-1 0 0,1 0 0,9-4 0,2 0 28,0 0 1,-1-2-1,0 0 1,0-1-1,-1 0 1,27-20-1,-41 27-20,-1 0-1,1-1 0,-1 1 0,0 0 0,1-1 1,-1 0-1,0 1 0,0-1 0,0 0 0,0 1 0,0-1 1,1-3-1,-9 24-97,2-1 105,-2 1 0,0-1 0,-12 20 0,23-46 553,-2 4-562,0-1 0,0 1-1,1-1 1,-1 1 0,1 0 0,0 0-1,0 0 1,1 0 0,-1 1-1,1 0 1,5-4 0,7-4-52,0 1-1,34-14 1,-46 22 28,1 0 0,0 0-1,-1 1 1,1-1 0,0 1 0,0 1 0,0-1 0,0 0 0,0 1 0,-1 0 0,1 0 0,0 1 0,0 0-1,0-1 1,0 1 0,7 3 0,-10-3 2,-1 0-1,0 0 1,1 0 0,-1 0-1,0 0 1,1 0 0,-1 0-1,0 0 1,0 1 0,0-1-1,0 0 1,0 1 0,0-1-1,0 1 1,-1-1-1,1 1 1,-1-1 0,1 1-1,-1-1 1,1 1 0,-1 0-1,0 1 1,1 2 4,-1-1 0,-1 0-1,1 1 1,-1-1 0,1 1 0,-1-1 0,-1 0-1,-2 7 1,2-5 11,-1 0 1,1 0-1,-1 0 0,-1-1 0,1 0 0,-1 1 1,0-1-1,0 0 0,-1-1 0,1 1 0,-1-1 1,-6 4-1,51-66 478,-33 51-497,69-57 20,-71 60-18,0 0 0,0 1-1,0 0 1,1 0 0,0 0 0,-1 0 0,1 1-1,0 0 1,0 1 0,0-1 0,1 1 0,-1 0-1,7 0 1,-12 1 5,1 0 0,-1 1 0,0-1 0,0 0 0,1 1 0,-1-1 0,0 1-1,0-1 1,0 1 0,0 0 0,1 0 0,-1-1 0,0 1 0,0 0 0,-1 0 0,1 0 0,0 0 0,0 0 0,0 0-1,-1 0 1,1 0 0,0 0 0,-1 1 0,1-1 0,-1 0 0,1 0 0,-1 0 0,0 1 0,1 1 0,1 48 8,1-9-31,-2-40 32,0 0 0,1 0-1,-1 0 1,0 0 0,1 0 0,-1 0 0,1-1 0,0 1-1,0-1 1,0 1 0,-1-1 0,1 0 0,0 0 0,1 0 0,-1 0-1,0 0 1,0 0 0,0 0 0,1-1 0,-1 1 0,0-1-1,1 0 1,-1 1 0,0-1 0,1 0 0,3-1 0,10 0 2,-1-1-1,0 0 1,16-5 0,-16 3-22,10 0 27,-1-1 0,0-2 0,0 0 0,-1-2 0,0 0 0,0-2 0,28-17 0,-49 27-2,-1 0 0,0 0 1,0 0-1,1 0 1,-1 0-1,0 0 0,0 0 1,0 0-1,0-1 0,0 1 1,-1 0-1,1-1 1,0 1-1,0 0 0,-1-1 1,1 1-1,0-4 1,-1 4-10,0 0 1,-1 0 0,1 1 0,0-1 0,0 0 0,0 0 0,-1 0-1,1 0 1,0 0 0,-1 1 0,1-1 0,-1 0 0,1 0-1,-1 1 1,1-1 0,-1 0 0,0 1 0,1-1 0,-1 0-1,0 1 1,1-1 0,-2 0 0,-1 0-12,1 0 0,0 0 0,0 0 0,-1 0-1,1 0 1,-1 1 0,1-1 0,0 1 0,-1 0 0,1 0 0,-1 0 0,1 0 0,-1 0 0,1 0-1,-1 0 1,1 1 0,-1 0 0,1-1 0,0 1 0,-1 0 0,-2 2 0,-1 1-5,1 0 0,-1 1 0,1 0 0,0 0 0,1 0 1,-1 0-1,1 1 0,0 0 0,0 0 0,1 0 0,-4 8 0,6-12 17,0-1 0,1 1 0,-1 0 0,0-1 0,1 1 0,-1 0 0,1-1 0,0 1 0,0 0 0,0 0 0,-1-1 0,2 1 0,-1 0 0,0 0 0,0-1 0,0 1 0,1 0 0,-1-1 0,1 1 0,0 0 0,-1-1 0,1 1 0,0-1 0,0 1 0,0-1 0,0 1-1,0-1 1,0 0 0,0 1 0,0-1 0,1 0 0,-1 0 0,1 0 0,-1 0 0,0 0 0,1 0 0,0 0 0,-1-1 0,1 1 0,-1 0 0,1-1 0,0 0 0,0 1 0,-1-1 0,1 0 0,0 0 0,-1 0 0,1 0 0,3 0 0,18 1 8,-1-2 0,1 0 0,0-1 0,-1-1 0,0-2 0,1 0 0,-2-1 0,1-1 0,-1-1 0,0-1 0,-1-1 0,0 0 0,0-2 0,30-24 0,-37 28-84,-11 17-197,4 19 226,-5-26 51,0-1 0,0 0 1,0 0-1,0 1 0,0-1 1,0 0-1,0 0 0,1 0 1,-1 0-1,0 0 1,0 0-1,1-1 0,-1 1 1,1 0-1,-1-1 0,1 1 1,-1-1-1,1 1 0,-1-1 1,1 0-1,-1 1 0,1-1 1,0 0-1,-1 0 0,1 0 1,-1 0-1,1-1 0,-1 1 1,1 0-1,0-1 0,-1 1 1,1-1-1,-1 1 0,2-2 1,12-4 13,-2-1 0,1 0 1,13-10-1,18-8-50,-43 25 29,-1 0 0,1-1-1,-1 1 1,0 0 0,1 0 0,-1 0-1,1 0 1,-1 1 0,0-1 0,1 0-1,-1 1 1,0-1 0,1 0 0,-1 1-1,0 0 1,1-1 0,-1 1 0,0 0-1,0 0 1,0-1 0,0 1 0,0 0-1,0 0 1,0 0 0,0 0 0,1 2-1,0-1 7,-1 0-1,1-1 0,-1 1 0,1-1 0,0 0 1,-1 1-1,1-1 0,0 0 0,0 0 1,0 0-1,0 0 0,0 0 0,0 0 0,1-1 1,-1 1-1,0-1 0,3 1 0,7-2 22,1-1-1,-1 0 1,0-1-1,1 0 1,-1-1-1,0 0 0,-1-1 1,1 0-1,-1-1 1,0 0-1,-1 0 1,18-15-1,-13 9-6,0-1 0,-2 0 0,1-1 0,-2-1 0,0 0 0,0 0 1,16-31-1,-20 27 25,0 1 0,0-2 1,-2 1-1,-1-1 1,0 0-1,-1 0 1,-1 0-1,-1-1 0,-1 1 1,-2-29-1,-2 27 110,3 22-152,0 0 1,0 0-1,0 0 1,0 0-1,0 0 1,0 0-1,0 0 1,0 0-1,0-1 1,0 1-1,0 0 0,0 0 1,0 0-1,0 0 1,0 0-1,0 0 1,0 0-1,0 0 1,0 0-1,0-1 1,0 1-1,-1 0 1,1 0-1,0 0 1,0 0-1,0 0 1,0 0-1,0 0 1,0 0-1,0 0 1,0 0-1,0 0 1,0 0-1,-1 0 1,1 0-1,0 0 1,0 0-1,0 0 0,0 0 1,0 0-1,0 0 1,0 0-1,0 0 1,-1 0-1,1 0 1,0 0-1,0 0 1,0 0-1,0 0 1,0 0-1,0 0 1,0 0-1,0 0 1,-1 0-1,1 0 1,0 0-1,0 0 1,0 0-1,0 0 1,0 0-1,0 0 1,0 0-1,0 1 0,0-1 1,0 0-1,-12 31-80,3-5 100,-12 32 4,2 2 0,-11 68 0,17-72-47,10-42-28,0 1-1,1-1 0,1 0 0,0 19 0,1-28-191,1 1 1,-1-1-1,1 0 0,0 0 0,0 0 0,1 0 0,-1 0 0,1 0 0,0 0 1,1 0-1,-1-1 0,1 1 0,0-1 0,6 8 0,-9-12-3,1 1 0,-1-1-1,1 0 1,-1 1 0,1-1 0,0 1-1,-1-1 1,1 0 0,-1 1 0,1-1 0,0 0-1,-1 0 1,1 0 0,0 0 0,-1 1-1,1-1 1,0 0 0,-1 0 0,1 0-1,0 0 1,-1 0 0,1 0 0,0-1-1,-1 1 1,1 0 0,0 0 0,0-1-1</inkml:trace>
</inkml:ink>
</file>

<file path=ppt/ink/ink13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00:38.102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5 418 12259,'-4'-7'7604,"4"7"-7496,0 0 1,0 0-1,0 0 1,1 0-1,-1 0 0,0 0 1,0 0-1,0 0 0,0 0 1,0 0-1,4-1 2601,-4 0-2601,0 1 0,0 0 1,0 0-1,0 0 0,0 0 1,0 0-1,0 0 1,0-1-1,0 1 0,0 0 1,0 0-1,0 0 0,0 0 1,0-1-1,0 1 0,0 0 1,0 0-1,0 0 0,0 0 1,0 0-1,0 0 0,0-1 1,12 0-297,15-1 249,1 2 0,-1 1 1,0 1-1,0 1 0,43 11 0,-39-7-50,-1-2 1,1-1-1,51 1 0,-80-5-10,0 0 0,-1 0 1,1 0-1,0-1 0,-1 1 0,1 0 0,0-1 0,-1 1 0,1-1 0,0 1 0,-1-1 0,1 0 0,-1 0 0,1 0 0,-1 1 0,0-2 0,1 1 0,-1 0 1,0 0-1,0 0 0,0 0 0,0-1 0,0 1 0,0-1 0,0 1 0,0-1 0,0 1 0,-1-1 0,1 1 0,-1-1 0,1 1 0,-1-1 0,1 0 0,-1 1 1,0-1-1,0 0 0,0 1 0,0-1 0,0 0 0,0 0 0,-1 1 0,1-1 0,0 0 0,-1 1 0,1-1 0,-1 1 0,0-1 0,1 1 0,-1-1 0,0 1 1,0-1-1,0 1 0,-2-2 0,2 3-17,-1-1 0,1 1 0,-1 0-1,1 0 1,-1 0 0,1 0 0,-1 0 0,1 0 0,-1 0 0,1 0 0,-1 1 0,1-1 0,-1 0 0,1 1 0,-1-1 0,1 1 0,0 0 0,-1-1 0,1 1 0,0 0 0,-1 0 0,-1 2-1,-29 20-45,16-10 54,-24 19-16,38-30 20,0 0 0,0-1 0,1 1 0,-1 0-1,0 0 1,1 0 0,0 0 0,-1 1 0,1-1 0,0 0 0,0 0 0,0 1 0,1-1-1,-1 1 1,0 2 0,1-5 5,1 0 0,-1 1 0,1-1 0,-1 1 0,1-1-1,0 0 1,-1 0 0,1 1 0,-1-1 0,1 0 0,0 0 0,-1 0 0,1 0-1,-1 0 1,1 0 0,0 0 0,-1 0 0,1 0 0,0 0 0,-1 0 0,1 0 0,-1 0-1,1 0 1,0 0 0,-1-1 0,1 1 0,-1 0 0,1 0 0,-1-1 0,1 1-1,0-1 1,24-10 41,88-61 68,-112 72-112,0 1-1,-1-1 1,1 1 0,0-1-1,-1 1 1,1-1-1,-1 1 1,1-1 0,0 1-1,-1-1 1,1 1 0,-1 0-1,0-1 1,1 1-1,-1 0 1,1 0 0,-1-1-1,0 1 1,0 0-1,1 0 1,-1-1 0,0 1-1,0 0 1,0 0-1,0 0 1,0-1 0,0 1-1,0 0 1,0 1-1,4 34 30,-4-33-30,0 2 15,1 0 0,-1 0 0,1-1 0,0 1-1,1-1 1,-1 1 0,1-1 0,0 1 0,0-1-1,0 0 1,0 0 0,5 6 0,-5-8 2,0-1 1,0 1-1,0-1 0,0 1 1,0-1-1,0 0 0,0 0 1,1 0-1,-1 0 0,0 0 1,1 0-1,-1-1 0,1 1 1,-1-1-1,1 0 1,-1 0-1,1 0 0,-1 0 1,1 0-1,-1 0 0,1-1 1,-1 1-1,0-1 0,1 1 1,2-2-1,15-5 47,1 0 0,-1-2 0,0 0 0,0-1 0,-2-1 0,28-20 0,-35 22-22,0 0 0,0-1 0,-1 0 0,-1-1 0,0 0 0,0 0-1,-1-1 1,-1 0 0,0 0 0,0-1 0,4-14 0,19-72 72,-17 54-44,26-62 1,-15 44 260,-43 108-389,2 0-1,-18 76 0,26-80 58,1-7 20,1 1-1,2 0 1,-1 68 0,6-95-26,0 0 0,1-1 0,-1 1-1,2-1 1,-1 1 0,1-1 0,1 1 0,-1-1 0,1 0-1,0 0 1,1 0 0,-1 0 0,1-1 0,1 0-1,-1 1 1,1-2 0,0 1 0,1 0 0,-1-1-1,1 0 1,0 0 0,0-1 0,14 7 0,-13-7-169,0-1 0,1-1 0,-1 1 1,1-1-1,0-1 0,0 1 0,0-1 1,0-1-1,-1 0 0,1 0 0,0 0 1,10-2-1,17-9-3545,-4-7-3714,-4-5-4833</inkml:trace>
</inkml:ink>
</file>

<file path=ppt/ink/ink13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00:39.683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760 1 8498,'-2'6'7459,"2"6"-3438,8 38-3230,-3-20-119,-2 18-413,-3-1 1,-6 62 0,1-31-113,-24 284 725,-1 37-93,20-105-399,-37 569 11,-66 694 277,58-652-347,8 54-74,12-165-34,-40-3-181,-21-185 40,-43 374 112,117-245-138,14-193 26,-8 10-30,-3 71 51,8-493-79,4-58 2,3 1 1,7 88 0,4-101-8,-7-59 21,3-7 1449,-1 4-1483,-1 1 1,0 0-1,0 0 1,1 0-1,-1 0 1,0 0-1,1 0 0,-1 0 1,1 0-1,0 0 1,-1 1-1,1-1 1,-1 1-1,1-1 1,0 1-1,2-1 1,36-8-57,62-5 50,192 0 0,-36 4 23,-249 9-14,13 0 3,0-2-1,0 0 1,-1-1-1,24-8 1,-45 12 1,0 0 0,0 0 0,0 0-1,0 0 1,1 0 0,-1 0 0,0-1 0,0 1 0,0 0 0,0 0 0,0 0 0,1 0 0,-1 0 0,0-1 0,0 1 0,0 0 0,0 0 0,0 0 0,0 0-1,0-1 1,0 1 0,0 0 0,0 0 0,0 0 0,0-1 0,0 1 0,0 0 0,0 0 0,0 0 0,0 0 0,0-1 0,0 1 0,0 0 0,0 0 0,0 0 0,0-1-1,0 1 1,0 0 0,0 0 0,0 0 0,-1 0 0,1-1 0,0 1 0,0 0 0,0 0 0,0 0 0,-1 0 0,-11-12 19,-12-6-47,-23-10 28,26 15 0,0 0-1,-29-12 1,17 20-7,20 6-47,17 5-109,13 4 163,-6-3-1,0-1 1,1 0-1,-1-1 1,18 6-1,-12-7-26,-1 1 0,-1 1-1,1 0 1,-1 1 0,0 0 0,26 19-1,-37-23 15,0 0-1,0 1 0,0 0 0,-1 0 1,1 0-1,-1 0 0,0 0 0,0 1 0,-1-1 1,1 1-1,-1 0 0,0 0 0,0 0 1,-1 0-1,1 0 0,-1 0 0,0 1 1,-1-1-1,1 0 0,-1 0 0,0 1 1,-1-1-1,1 0 0,-1 0 0,-2 9 1,-35 109-1003,9-37-2470,23-66 284,2 1 1,-4 26 0,7-22-4907</inkml:trace>
</inkml:ink>
</file>

<file path=ppt/ink/ink13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00:41.427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26 540 7562,'-2'0'254,"0"-1"1,1 0-1,-1 0 1,1 1 0,0-1-1,-1 0 1,1 0-1,0 0 1,-1-1-1,1 1 1,0 0 0,0 0-1,0-1 1,0 1-1,0 0 1,0-1 0,1 1-1,-1-1 1,0 1-1,1-1 1,-1 0-1,0-2 1,2 3-99,-1-1 0,0 1-1,1-1 1,0 1 0,-1 0-1,1-1 1,0 1 0,-1-1 0,1 1-1,0 0 1,0 0 0,0-1 0,0 1-1,1 0 1,-1 0 0,0 0-1,0 0 1,3-1 0,9-5 320,0 0-1,0 2 1,26-9 0,-37 13-431,16-5 376,-1 0-1,1-2 1,-1 0 0,-1 0-1,0-2 1,0 0 0,-1-1 0,26-24-1,-32 27-202,-1-2 0,0 1 0,-1-1 0,0 0 0,-1-1 0,0 1 0,0-1 0,-1-1 0,-1 1 0,0-1 0,0 1 0,-1-1 0,-1 0 0,2-21 0,-3 25-86,0-56 735,-1 61-797,0 0 1,-1 0 0,1 0 0,-1 0-1,0 0 1,0 0 0,0 0 0,0 0 0,0 0-1,0 0 1,-1 1 0,1-1 0,-1 0-1,0 1 1,0 0 0,0-1 0,-4-3 0,6 7-73,-1-1 1,1 0 0,-1 0 0,1 0 0,0 0 0,-1 1-1,1-1 1,-1 0 0,1 0 0,0 0 0,-1 1 0,1-1 0,0 0-1,-1 1 1,1-1 0,0 0 0,0 1 0,-1-1 0,1 0-1,0 1 1,0-1 0,0 1 0,-1-1 0,1 0 0,0 1 0,0-1-1,0 1 1,0-1 0,0 1 0,0-1 0,0 0 0,0 1-1,0-1 1,0 1 0,0-1 0,0 1 0,0-1 0,0 0-1,1 1 1,-2 29-127,0-24 115,-4 110 27,-22 116 1,15-163-3,-4-1 0,-48 130 0,58-172 25,8-25 3,6-15 16,-3 5-63,0-1 0,0 1 0,1 1 0,0-1-1,1 1 1,0 0 0,0 0 0,0 0 0,10-6 0,-12 11-5,-1 0 1,1 0-1,0 1 0,0-1 1,1 1-1,-1 0 1,1 1-1,-1-1 1,1 1-1,-1 0 1,1 1-1,-1-1 1,1 1-1,0 0 1,-1 0-1,1 1 1,0 0-1,7 2 1,63 17-35,-45-11 39,1-1 1,48 6 0,-67-13 10,0-1 0,0 0-1,0-1 1,0 0 0,1-1 0,-2-1 0,1 0-1,0 0 1,20-10 0,-17 6 10,0 0 1,-1-2-1,0 0 0,17-13 1,-28 19-5,0 0 0,0 0 0,0-1 0,-1 0 0,1 0 0,-1 0 1,0 0-1,0 0 0,0-1 0,-1 0 0,1 1 0,-1-1 0,0 0 0,-1 0 0,1 0 1,-1 0-1,0 0 0,1-9 0,-2 13-10,0 0 1,0 0 0,0 0-1,0 0 1,-1-1-1,1 1 1,0 0 0,0 0-1,-1 0 1,1 0-1,-1 0 1,1 0-1,-1 0 1,1 0 0,-1 0-1,1 0 1,-1 0-1,0 0 1,0 0 0,1 0-1,-1 1 1,0-1-1,0 0 1,0 1-1,0-1 1,-2-1 0,1 2-6,-1-1 0,0 0 0,1 1 1,-1-1-1,0 1 0,0 0 1,1 0-1,-1 0 0,0 0 0,-5 2 1,-1 0-14,-1 1-1,1-1 1,0 2 0,0 0 0,-12 6 0,18-9 13,0 1 0,1 0 1,-1-1-1,0 1 1,1 0-1,-1 0 1,1 1-1,-1-1 1,1 0-1,0 1 1,0 0-1,0-1 1,0 1-1,1 0 1,-1 0-1,1 0 1,0 0-1,0 0 1,0 0-1,0 0 0,0 1 1,1-1-1,-1 0 1,1 0-1,0 1 1,0-1-1,0 0 1,0 1-1,1-1 1,-1 0-1,1 0 1,0 0-1,0 1 1,0-1-1,3 4 1,-1-2 5,-1-1 1,2 1-1,-1-1 0,0 0 1,1-1-1,0 1 1,0-1-1,0 1 1,0-1-1,0 0 1,1-1-1,-1 1 1,1-1-1,0 0 1,-1 0-1,1 0 0,0 0 1,0-1-1,1 0 1,-1 0-1,0-1 1,6 1-1,27-5 22,-1-1 1,1-1-1,-1-3 0,-1-1 0,0-1 1,37-18-1,-45 18-8,0 0-1,-2-2 1,1-2 0,-2 0-1,0-1 1,-1-2 0,25-22-1,-48 39-5,0 0 1,0 0-1,0-1 0,0 1 0,0 0 0,0 0 0,0-1 1,0 1-1,0-1 0,0 1 0,-1 0 0,1-1 0,-1 0 1,1 1-1,-1-1 0,1 1 0,-1-1 0,0 0 0,0 1 0,0-4 1,-1 4-10,1 0 0,-1 0 0,1-1 0,-1 1 0,0 0 0,0 0 0,0 0 0,1 0 0,-1 0 0,0 0 0,0 0 0,0 0 0,-1 1 1,1-1-1,0 0 0,0 1 0,0-1 0,0 1 0,-3-2 0,-3 0-18,0 0 0,0 1-1,-1-1 1,1 1 0,-1 1 0,1-1-1,-12 2 1,10 0 5,0 0 1,1 1-1,-1-1 0,1 2 0,0-1 1,0 1-1,0 1 0,0-1 0,0 1 0,1 1 1,0-1-1,0 1 0,0 1 0,-9 8 1,12-9 6,0-1 0,1 1 1,0 0-1,0 0 0,0 0 0,0 0 1,1 1-1,0-1 0,0 1 1,1-1-1,-1 1 0,1 0 0,0-1 1,1 1-1,-1 0 0,1 0 1,0 0-1,1-1 0,0 1 1,0 0-1,0 0 0,3 8 1,-4-12-1,1 0 1,0-1 0,-1 1 0,1 0 0,0-1 0,0 1 0,0 0 0,0-1 0,0 1 0,0-1 0,0 0 0,1 1 0,-1-1 0,0 0 0,1 0 0,-1 0 0,1 0 0,-1 0 0,1 0 0,0 0 0,-1 0 0,1-1 0,3 2 0,-1-2-5,0 1 1,1-1 0,-1 0-1,0 0 1,1 0 0,-1-1-1,0 1 1,1-1 0,7-3 0,-2 0 12,1 0 1,-1 0 0,0-1 0,-1-1 0,1 0 0,-1 0 0,11-10 0,23-35 54,-40 47-36,-1 0 0,1 0-1,-1-1 1,1 1 0,-1-1-1,-1 1 1,1-1 0,-1 0 0,1 0-1,-2 0 1,2-5 0,-5 6 72,-3 12-159,-4 12-32,-3 21 99,3 0 1,1 0 0,2 1-1,2 0 1,2 0 0,3 66-1,5-34-5,-2-53 6,-1-1 0,-1 1 0,-1-1 1,-1 1-1,-1-1 0,-6 32 0,7-50-2,1-1 0,0 1 0,-1-1 0,0 0 1,1 1-1,-1-1 0,0 0 0,0 1 0,0-1 0,0 0 1,0 0-1,0 0 0,0 0 0,0 0 0,0 0 0,0 0 1,-1 0-1,1 0 0,0 0 0,-1-1 0,1 1 0,0 0 0,-1-1 1,-2 1-1,1-1 4,-1 1 1,1-1 0,-1 0-1,1 0 1,-1-1 0,1 1 0,-1-1-1,1 0 1,0 0 0,-7-2-1,6 1 0,-1 0 0,1 0-1,-1 0 1,1-1 0,0 1-1,0-1 1,0 0 0,0 0-1,0-1 1,1 1 0,-1-1-1,1 1 1,0-1 0,0 0-1,1-1 1,-4-5 0,5 4-11,1-1 0,0 1 0,0-1 0,0 1 0,1-1 0,0 0 0,0 1 0,0 0 0,1-1 0,0 1 0,0 0 1,1 0-1,0 0 0,0 0 0,0 1 0,6-8 0,5-8-46,2 1 0,32-33 1,18-7-203,144-98 0,-32 26 180,-172 127 85,0-1-1,0 0 1,0 0-1,-1 0 1,0-1-1,0 1 1,5-11-1,-10 16-8,1 0 0,-1 0 0,1 0 0,-1-1 0,1 1 1,-1 0-1,0 0 0,0 0 0,1 0 0,-1 0 0,0 0 0,0-1 0,0 1 0,0 0 0,-1 0 0,1 0 0,0 0 1,0 0-1,-1 0 0,1-1 0,-1 1 0,1 0 0,-1-1 0,-1 1-6,1 0-1,-1 0 0,0 0 1,0 0-1,1 0 1,-1 0-1,0 0 1,0 1-1,0-1 1,0 0-1,0 1 1,0 0-1,0 0 1,0-1-1,0 1 1,0 0-1,0 1 1,-3-1-1,-7 1-24,0 1 0,1 0-1,-1 1 1,1 0 0,0 1 0,0 0 0,0 0-1,-11 7 1,18-8 18,-1-1 1,1 1-1,-1-1 1,1 1-1,0 0 0,0 1 1,0-1-1,0 1 0,1 0 1,0 0-1,0 0 0,0 0 1,0 1-1,0-1 0,1 1 1,0-1-1,0 1 0,0 0 1,0 0-1,0 7 0,1-11 11,1 1 0,0-1 0,0 1 0,0-1 0,0 0 0,0 1 0,0-1 0,0 1 0,0-1 0,1 1 0,-1-1 0,0 1 0,1-1 0,-1 0 0,1 1 0,0-1 0,-1 0 0,1 0 0,0 1 0,0-1 0,0 0 0,0 0 0,0 0 0,0 0 0,0 0-1,0 0 1,0 0 0,3 1 0,-1-1 5,0-1-1,0 1 0,0-1 0,0 0 0,0 1 0,0-1 1,0 0-1,0-1 0,0 1 0,0-1 0,0 1 1,6-3-1,1 0 30,1-1 0,-1-1 0,-1 1 0,1-2 0,-1 1 0,0-1 0,9-8 0,-14 22-52,0-1 0,1 1 1,0-1-1,8 10 0,-11-14 9,-1-1 16,1 1-1,0-1 0,0 0 0,0 1 0,0-1 1,0 0-1,1 0 0,-1-1 0,1 1 1,-1 0-1,1-1 0,-1 1 0,1-1 1,0 0-1,0 0 0,0 0 0,-1 0 0,1-1 1,0 1-1,0-1 0,0 0 0,3 0 1,-1 0 10,0-1 0,0-1-1,0 1 1,0-1 0,0 0 0,-1 0 0,1 0 0,-1-1 0,1 1 0,-1-1 0,7-6 0,6-6 36,-2-1 0,0-1 0,-1 0 0,21-34 0,-10 11 12,-1-2 0,17-44 0,-33 65-27,0 0-1,-2 0 1,-1-1-1,0 0 1,-2 0-1,2-34 1,-5 43-8,-1-55 111,0 65-125,1 0-1,0-1 1,-1 1-1,0 0 0,0 0 1,0 0-1,0 0 1,0 0-1,-1 0 0,1 0 1,-1 0-1,0 1 1,0-1-1,0 0 0,0 1 1,-5-5-1,6 7-14,0 0 0,0-1 0,0 1 0,0 0 0,0 0 0,0 0 0,0 0 0,0 0 0,0 0 0,0 0 0,0 0 0,0 1 0,0-1 0,0 0 0,0 0 0,0 1 0,0-1 0,0 1 0,0-1 0,0 1 0,0-1 0,0 1 0,1 0 0,-1-1 0,0 1 0,0 0 0,1 0 0,-1-1-1,0 1 1,1 0 0,-1 0 0,1 0 0,-1 0 0,1 0 0,0 0 0,-1 1 0,-18 40-82,17-39 78,-5 18 3,1 1-1,1 1 1,0-1-1,2 1 1,1 0-1,1-1 1,0 1-1,4 23 1,4 26 10,22 85 0,-25-136-9,1 0 0,1-1-1,0 0 1,20 38 0,-24-53 6,0 0 0,1-1 1,0 1-1,0-1 0,1 0 1,-1 1-1,1-2 0,0 1 1,0 0-1,0-1 0,1 0 0,-1 0 1,1 0-1,-1 0 0,1-1 1,0 0-1,0 0 0,0 0 1,0 0-1,1-1 0,-1 0 0,0 0 1,1-1-1,-1 1 0,6-1 1,-7-1 57,0 0 1,0 0-1,0 0 1,0 0 0,0-1-1,0 0 1,0 0-1,-1 0 1,1 0-1,-1 0 1,1-1 0,-1 1-1,0-1 1,4-4-1,-5 4-270,0 1-1,0 0 1,0-1-1,-1 1 1,1-1-1,-1 0 0,0 1 1,0-1-1,2-4 1,-3 6-425,0-1 1,1 0-1,-1 0 1,0 1-1,0-1 1,0 0-1,0 0 1,-1 1-1,1-1 1,0 0-1,-1 1 1,1-1-1,-1 0 1,1 1-1,-1-1 1,-2-2 0</inkml:trace>
</inkml:ink>
</file>

<file path=ppt/ink/ink13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03:22.550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117 29 7266,'-9'-26'13793,"3"23"-10511,2 18-3248,-10 106 0,-2 39 1,-3 174 13,10-290 316,-2-25-696,11-18 253,-1-1 1,1 0 0,-1 1 0,1-1-1,-1 0 1,1 0 0,-1 1-1,1-1 1,0 0 0,-1 0 0,1 0-1,-1 0 1,1 0 0,-1 0-1,1 1 1,-1-1 0,0 0 0,1-1-1,-1 1 1,1 0 0,-1 0-1,1 0 1,-1 0 0,1 0 0,0 0-1,-1-1 1,1 1 0,-1 0-1,1 0 1,-1-1 0,1 1 0,-1 0-1,0-1 1,-6-15-9657,3 2-1576</inkml:trace>
</inkml:ink>
</file>

<file path=ppt/ink/ink13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03:22.893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23 257 5361,'2'-20'2584,"2"-1"1,0 1-1,9-23 1,-7 25-1905,2 1 0,-1 0 1,2 1-1,0 0 1,1 0-1,21-23 1,-31 38-671,1 0 0,0 0 0,0 0 0,0 0 0,-1 0 1,1 0-1,0 0 0,0 1 0,0-1 0,0 0 0,0 1 0,0-1 1,1 1-1,-1-1 0,0 1 0,0 0 0,0-1 0,0 1 0,1 0 1,-1 0-1,0 0 0,0 0 0,0 0 0,1 0 0,-1 0 0,0 0 1,0 0-1,2 1 0,0 1-7,0-1 0,-1 1 1,1 0-1,-1-1 0,0 1 0,0 1 1,1-1-1,-1 0 0,0 0 1,-1 1-1,3 2 0,4 9 3,0 1 1,-1-1-1,6 18 0,-10-24 27,-1 0-1,1 0 0,-1 1 0,0-1 1,-1 0-1,0 0 0,-1 1 0,1-1 1,-1 1-1,-1-1 0,0 1 0,0-1 1,-1 0-1,0 0 0,0 0 0,-6 14 1,2-12 12,0 0 1,0-1 0,-1 0 0,0-1-1,0 1 1,-1-1 0,0-1 0,-1 1-1,1-1 1,-1-1 0,-1 0 0,-10 6-1,-5 3-102,-21 11-301,16-15-2959,22-11-1409</inkml:trace>
</inkml:ink>
</file>

<file path=ppt/ink/ink13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03:23.814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178 260 7210,'-17'-16'7022,"-7"-2"-1600,23 18-5356,-1-1 0,0 1-1,1 0 1,-1 0 0,0 0 0,0 1 0,1-1 0,-1 0 0,0 1-1,1-1 1,-1 1 0,0-1 0,1 1 0,-1 0 0,1-1 0,-1 1 0,1 0-1,-1 0 1,-1 3 0,-8 4 92,2 0 0,-1 1 0,1 1 0,0 0 0,-14 21 0,19-25-127,0 0 1,0 1-1,1 0 1,0-1-1,0 1 1,1 0-1,0 0 1,0 1-1,0-1 1,1 0-1,-1 14 1,2-18-19,0 0 1,1 0-1,-1 0 1,0 0-1,1-1 1,0 1-1,0 0 1,0 0-1,0-1 1,0 1-1,0 0 1,1-1-1,-1 0 1,1 1-1,0-1 1,-1 0-1,1 1 1,0-1-1,0 0 1,1-1-1,-1 1 1,0 0-1,1-1 1,-1 1-1,1-1 1,-1 0-1,1 1 1,0-1-1,0 0 1,-1-1-1,1 1 1,0-1-1,0 1 1,0-1-1,0 0 1,-1 0-1,1 0 1,0 0-1,0 0 1,6-2-1,1 0 73,-1 0-1,1 0 1,0-1-1,0 0 1,-1-1-1,0 0 1,0 0-1,0-1 0,0 0 1,11-10-1,-15 12-39,-1-1-1,0 0 0,-1 0 1,1 0-1,-1 0 0,0 0 0,0-1 1,0 1-1,0-1 0,-1 0 1,0 0-1,0 0 0,0 0 0,-1 0 1,1-1-1,0-8 0,-2 9-10,-1 0 0,1 0 0,-1 1-1,0-1 1,-1 0 0,1 1 0,-1-1 0,0 1-1,0-1 1,0 1 0,0 0 0,-1 0 0,0 0-1,0 0 1,0 1 0,0-1 0,0 1 0,-1-1-1,-5-2 1,5 3-56,0 0 0,0 0 0,-1 1 0,1-1 0,-1 1 0,0 0 0,0 1 0,0-1 0,0 1 0,0 0 0,0 0 0,0 1 0,0-1 0,0 1 0,0 0 0,-1 1 0,1-1 0,0 1 0,0 0 0,0 0 0,-5 3 0,7-3 7,0 0 0,0 0-1,0 1 1,0-1 0,0 1 0,0 0-1,1 0 1,-1 0 0,1 0 0,0 0-1,-1 0 1,1 1 0,0-1-1,0 1 1,0 0 0,1-1 0,-1 1-1,1 0 1,0 0 0,-1 0-1,1 0 1,0 0 0,1 0 0,-1 1-1,1-1 1,-1 0 0,1 0-1,0 0 1,0 1 0,0-1 0,1 0-1,-1 0 1,1 1 0,1 4 0,0-5 7,-1 0 0,1 1 0,0-1 1,0 0-1,0 0 0,0-1 0,0 1 1,1 0-1,-1-1 0,1 1 0,0-1 1,-1 0-1,1 0 0,0 0 1,1 0-1,-1 0 0,0-1 0,0 0 1,1 1-1,-1-1 0,1 0 0,-1-1 1,1 1-1,-1-1 0,1 1 0,3-1 1,9 1 18,0-1 0,0 0 0,0-1 0,23-4 0,-23 2 17,0-1 0,0-1 0,-1 0 0,0-1 0,0-1 0,0 0 0,-1-1 0,0-1 0,0 0 0,-1-1-1,-1 0 1,1-1 0,-2 0 0,1-1 0,-2 0 0,1-1 0,-2 0 0,0-1 0,0 0 0,-2 0 0,0-1 0,7-18 0,-14 32-21,1 0 1,0-1 0,-1 1-1,1 0 1,-1 0 0,0-1-1,1 1 1,-1 0 0,0 0 0,0-1-1,0 1 1,0 0 0,0-1-1,0 1 1,0 0 0,0 0-1,0-1 1,-1 1 0,1 0-1,-1-1 1,1 1 0,-1 0-1,1 0 1,-1 0 0,1 0 0,-2-2-1,0 2-9,1 1-1,-1-1 0,1 1 1,-1-1-1,0 1 0,1 0 1,-1-1-1,1 1 1,-1 0-1,0 0 0,1 0 1,-1 1-1,0-1 1,1 0-1,-1 0 0,1 1 1,-3 0-1,-6 3-20,0-1 0,0 2 0,0-1 0,1 2 0,-10 6 0,17-11 13,-1 1 0,1-1 0,0 1-1,1 0 1,-1-1 0,0 1 0,0 0 0,1 0 0,-1 0-1,1 1 1,0-1 0,-1 0 0,1 0 0,-1 4 0,2-5 5,0 0 0,0 0 1,0 0-1,0 0 1,0 0-1,1-1 0,-1 1 1,0 0-1,0 0 1,1 0-1,-1 0 0,0 0 1,1 0-1,-1 0 1,1 0-1,-1 0 0,1-1 1,0 1-1,-1 0 1,1 0-1,0-1 0,-1 1 1,1-1-1,2 2 1,6 3-7,0-1 0,1 1 0,0-2 1,0 1-1,17 2 0,15 7 47,-39-11-39,0 1-1,0-1 1,0 0 0,0 1 0,-1 0 0,1-1 0,-1 1 0,0 0 0,1 0 0,-2 1 0,1-1 0,0 0 0,-1 1-1,1-1 1,-1 1 0,0-1 0,0 1 0,0 0 0,-1-1 0,1 1 0,-1 6 0,0-5-4,1-1 1,-1 0-1,1 0 1,0 0-1,0 0 1,0 0-1,0 0 1,1 0-1,0 0 1,-1 0-1,2-1 1,-1 1 0,0-1-1,5 6 1,-5-8 9,-1 1 1,1-1 0,0 1-1,1-1 1,-1 1-1,0-1 1,0 0 0,0 0-1,1 0 1,-1-1 0,0 1-1,1 0 1,-1-1 0,1 1-1,-1-1 1,1 0 0,-1 0-1,1 0 1,-1 0 0,3-1-1,0 0 13,0-1 0,-1 0 0,1 1 0,0-1 0,-1-1 0,0 1 0,0-1 0,0 0 0,6-5 0,5-6 45,-1 0 0,-1-2 0,20-28 1,-21 27-10,-2 0 1,0-1-1,0 0 1,11-32-1,-18 40-14,-1 1 0,0-1 0,0 0 0,0 0-1,-1 1 1,-1-1 0,0 0 0,0 0 0,-1 0 0,0 0-1,-5-16 1,2 17-87,1 9-13,-3 19-71,3 32 33,9-1 96,2 1 0,25 82 0,-33-131 0,1 0 0,-1 1 0,1-1 0,0 0 0,0 0 0,0 0 0,0 0 0,0 0 0,0 0 0,1 0 0,-1 0 0,1 0 0,0 0 0,-1-1 0,1 1 0,0-1 0,0 1 0,0-1 0,0 0 0,0 1 0,0-1 0,0 0 0,0 0 0,0-1 0,5 2 0,-4-2-65,1-1-1,-1 1 1,1-1 0,-1 0-1,1 0 1,-1 0 0,1-1-1,-1 1 1,0-1 0,1 0 0,-1 0-1,0 0 1,0 0 0,-1 0-1,1-1 1,2-2 0,63-67-4680,-27 21-5774,-21 25 1604</inkml:trace>
</inkml:ink>
</file>

<file path=ppt/ink/ink13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03:24.143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3 113 14915,'-2'-5'8655,"6"-4"-6613,8-8-2245,3 7 63,0 0-1,1 0 1,1 2 0,-1 0-1,1 1 1,0 1-1,35-9 1,-14 9-4598,-2 5-4282,-15 3-1500</inkml:trace>
</inkml:ink>
</file>

<file path=ppt/ink/ink13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03:24.616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0 261 12419,'27'-10'8562,"11"-14"-6806,32-30-1685,-45 31 286,-11 12-136,-1-1 0,0 0 0,-1 0 0,-1-1 0,0-1 0,14-21 0,-25 34-187,1-1 0,0 1 0,0 0 0,-1-1 1,1 1-1,-1 0 0,1-1 0,-1 1 0,0-1 0,1 1 0,-1-1 1,0 1-1,0-1 0,0 1 0,0-1 0,0 1 0,-1-1 0,1 1 0,-1-3 1,1 4-26,-1-1 0,0 0 1,1 0-1,-1 1 0,0-1 1,0 1-1,1-1 1,-1 0-1,0 1 0,0-1 1,0 1-1,0 0 0,0-1 1,1 1-1,-1 0 1,0-1-1,0 1 0,0 0 1,0 0-1,0 0 0,-2 0 1,-2 0-41,0 1 1,0-1 0,0 1-1,0 0 1,0 0 0,0 1-1,0-1 1,1 1 0,-9 5-1,7-3 14,-1 1-1,1 0 0,0 0 0,1 1 1,-1-1-1,1 1 0,0 1 0,0-1 1,1 1-1,0 0 0,0 0 0,1 0 1,0 0-1,0 0 0,0 1 0,1-1 0,-2 13 1,4-15 10,-1 0 0,1 0 0,0-1 1,0 1-1,0 0 0,1 0 0,-1 0 1,1 0-1,1-1 0,-1 1 0,1 0 0,-1-1 1,1 1-1,0-1 0,1 0 0,-1 1 1,1-1-1,0 0 0,0-1 0,0 1 1,1 0-1,-1-1 0,1 0 0,0 0 0,0 0 1,0 0-1,0-1 0,0 1 0,8 2 1,-2-2 15,0 0 0,0-1 0,0 0 0,1-1 0,-1 0 0,1 0 1,-1-1-1,1-1 0,-1 1 0,0-2 0,1 0 0,-1 0 0,0 0 1,0-2-1,10-4 0,-2 2 13,-2-2 1,1 0-1,-1-1 0,0-1 1,-1 0-1,0-1 1,24-24-1,-34 30-2,37-44 66,-40 46-68,0 1 0,-1 0 0,1-1 0,-1 1 0,0-1 0,0 1 1,1-1-1,-2 1 0,1-1 0,0 0 0,0 0 0,-1 1 0,0-1 0,1 0 1,-1 0-1,0 0 0,-1 1 0,1-1 0,-1-3 0,0 4-22,0 1 0,0 0 0,0 0 0,0 0 0,0 0 0,0 0-1,-1 0 1,1 0 0,0 0 0,-1 0 0,1 0 0,0 1 0,-1-1 0,1 0 0,-1 1 0,1-1-1,-1 1 1,1 0 0,-1 0 0,0-1 0,1 1 0,-1 0 0,1 0 0,-1 1 0,1-1 0,-1 0-1,0 0 1,1 1 0,-1-1 0,1 1 0,-1-1 0,1 1 0,-2 1 0,-4 0-31,1 0 1,0 1 0,-1 0-1,1 0 1,0 0-1,-7 6 1,12-8 26,0 1 0,0-1 0,0 0 0,0 0 0,0 0 0,0 0 0,0 1 0,0-1 0,0 0-1,1 1 1,-1-1 0,1 1 0,-1-1 0,1 1 0,-1-1 0,1 1 0,0-1 0,0 1 0,0-1 0,0 1 0,0-1 0,0 1 0,0-1 0,0 1 0,1-1 0,-1 1 0,0-1 0,1 1-1,0-1 1,-1 1 0,1-1 0,0 0 0,-1 1 0,1-1 0,0 0 0,0 0 0,0 1 0,0-1 0,1 0 0,-1 0 0,0 0 0,3 1 0,7 7 7,1 0 1,1-1 0,22 12 0,-13-8 20,-17-9-24,-1-1 0,0 1 0,0 0 1,-1 0-1,1 1 0,-1-1 0,0 1 0,1-1 0,-2 1 0,1 0 0,0 0 0,-1 1 0,0-1 0,0 0 0,0 1 0,0 0 0,-1-1 0,0 1 0,0 0 1,0-1-1,0 9 0,0-13 9,-1 0 0,0 1 1,0-1-1,1 1 0,-1-1 1,0 0-1,1 0 0,-1 1 1,0-1-1,1 0 0,-1 1 1,1-1-1,-1 0 0,0 0 1,1 0-1,-1 0 0,1 1 1,-1-1-1,1 0 0,-1 0 1,1 0-1,-1 0 1,1 0-1,-1 0 0,0 0 1,1 0-1,-1 0 0,1 0 1,-1 0-1,1-1 0,-1 1 1,1 0-1,-1 0 0,0 0 1,1 0-1,-1-1 0,1 1 1,-1 0-1,0-1 0,1 1 1,-1 0-1,0 0 0,1-1 1,-1 1-1,0-1 0,0 1 1,1 0-1,-1-1 0,27-21 200,-23 18-211,64-59-1292,-21 18-7776,-30 29-2220</inkml:trace>
</inkml:ink>
</file>

<file path=ppt/ink/ink13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03:24.979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62 61 11690,'-6'-11'6946,"-2"0"-3499,6 8-3066,0 1-1,0-1 1,1 1-1,-1-1 0,0 0 1,1 0-1,0 0 1,0 0-1,0 0 1,0 0-1,-1-5 0,29 52-254,-26-36-130,1-1 0,-1 1 0,0 0 0,-1 0 0,1 0 0,-2 0 1,1 0-1,-1 0 0,-2 9 0,-25 70-1120,13-43-3636,3 0-4894,10-20-1535</inkml:trace>
</inkml:ink>
</file>

<file path=ppt/ink/ink13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03:25.353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1 372 14427,'27'-39'4970,"-15"21"-4006,1 0 1,18-19-1,37-39 260,68-99 1,-136 175-1207,0 0 1,0 0 0,1 0 0,-1 0-1,0 0 1,0 0 0,0 0 0,0 0-1,1 0 1,-1 0 0,0-1 0,0 1-1,0 0 1,0 0 0,1 0 0,-1 0-1,0 0 1,0 0 0,0-1 0,0 1-1,0 0 1,0 0 0,0 0 0,1 0-1,-1-1 1,0 1 0,0 0 0,0 0-1,0 0 1,0-1 0,0 1 0,0 0-1,0 0 1,0 0 0,0-1 0,0 1-1,0 0 1,0 0 0,0 0 0,0 0-1,0-1 1,0 1 0,0 0 0,-1 0-1,1 0 1,0-1 0,0 1 0,0 0-1,0 0 1,0 0 0,0 0 0,0 0-1,-1-1 1,1 1 0,0 0 0,0 0-1,-15 6 33,-17 16-328,23-16 256,0 2 0,1-1 0,0 1 0,0 0-1,1 0 1,0 1 0,1 0 0,-1 0 0,2 1-1,-6 11 1,10-18 12,0 0-1,0 0 1,0 1 0,0-1-1,1 1 1,-1-1-1,1 1 1,0-1 0,0 1-1,0-1 1,0 1-1,1-1 1,-1 1-1,1-1 1,0 0 0,0 1-1,0-1 1,1 0-1,-1 0 1,1 0 0,0 0-1,0 0 1,0 0-1,0 0 1,0 0 0,0-1-1,1 1 1,-1-1-1,1 0 1,0 0-1,0 0 1,0 0 0,0 0-1,0-1 1,0 1-1,4 1 1,22 7 7,-24-9 3,-1 0 0,0 0-1,0 0 1,0 1 0,-1-1 0,1 1 0,0 0 0,0 0 0,-1 0 0,0 1 0,1-1 0,-1 1 0,0 0 0,0 0 0,0 0-1,4 5 1,-7-6 0,0 0-1,0 0 1,0 0-1,0 0 0,0-1 1,0 1-1,-1 0 1,1 0-1,-1 0 1,1-1-1,-1 1 0,0 0 1,1-1-1,-1 1 1,0 0-1,0-1 0,0 1 1,0-1-1,-1 0 1,1 1-1,0-1 1,-1 0-1,1 1 0,-3 1 1,-42 29 127,40-29-117,-14 10-127,0-2 0,-22 9 0,24-13-3974,0-3-4051</inkml:trace>
</inkml:ink>
</file>

<file path=ppt/ink/ink13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03:28.032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111 70 8250,'5'-6'13757,"18"-8"-11395,37-14-3525,-50 24 1165,-1 0-1,1 1 1,-1 0 0,1 0-1,20-1 1,-167 22 796,120-18-755,-24 7 156,39-6-201,0 0 0,0 0 1,0 1-1,0-1 0,1 1 0,-1-1 1,1 1-1,-1-1 0,1 1 0,-1 0 1,1 0-1,0 0 0,0-1 0,0 1 1,0 0-1,0 1 0,0-1 0,0 2 1,0-2-2,-11 31-4,2 0 1,1 0 0,1 1-1,-5 66 1,13-100 14,-1 1 0,1-1 1,0 0-1,0 1 0,0-1 1,0 1-1,0-1 0,0 1 1,0-1-1,0 1 0,0-1 1,0 1-1,0-1 0,0 1 1,0-1-1,0 0 0,1 1 0,-1-1 1,0 1-1,0-1 0,0 1 1,1-1-1,-1 0 0,0 1 1,0-1-1,1 1 0,-1-1 1,0 0-1,1 0 0,-1 1 1,1-1-1,-1 0 0,0 1 0,1-1 1,-1 0-1,1 0 0,-1 0 1,1 0-1,-1 1 0,0-1 1,1 0-1,-1 0 0,1 0 1,-1 0-1,1 0 0,-1 0 1,1 0-1,0 0 0,25-15 855,-3 2-908,-12 9 31,0 0-1,0 1 1,1 0-1,-1 0 1,1 2-1,0-1 1,0 1-1,11 1 1,-16 1-2,-1 0-1,0 1 1,1-1 0,-1 1 0,0 1-1,0-1 1,0 1 0,0 0 0,-1 0-1,1 1 1,-1-1 0,0 1 0,0 1-1,0-1 1,-1 1 0,7 7 0,-8-8 3,0-1 0,0 1 0,0 0 0,0 0 0,-1 0 0,0 1 0,1-1 0,-2 0 0,1 1 0,0-1 0,-1 1 0,0 0 0,0 0 0,0-1-1,-1 1 1,0 0 0,0 0 0,0 0 0,0 0 0,-1-1 0,-1 7 0,0-5 13,0 0-1,-1 0 0,0 0 1,0-1-1,-1 1 0,0-1 1,1 0-1,-2 0 0,1 0 0,-1-1 1,1 1-1,-1-1 0,0 0 1,-1-1-1,-8 6 0,12-8 6,-50 25 55,48-24-40,0 0 1,0-1-1,0 0 1,0 0-1,0 0 1,0 0-1,0-1 1,0 1-1,0-1 1,0 0-1,-8-1 1,11 0-79,0 1-1,0-1 1,0 1 0,0-1-1,0 0 1,0 1 0,0-1-1,0 0 1,1 0 0,-1 0 0,0 0-1,0 1 1,1-1 0,-1 0-1,1 0 1,-1 0 0,1-1-1,-1 1 1,1 0 0,-1 0-1,1 0 1,0 0 0,0 0-1,-1 0 1,1 0 0,0-2 0,3-31-8299,4 16-2715</inkml:trace>
</inkml:ink>
</file>

<file path=ppt/ink/ink13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03:28.381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 68 6625,'3'0'9866,"7"-2"-4920,34-7-5317,-24 5 1127,67-16-558,60-11-924,-142 30-1009</inkml:trace>
</inkml:ink>
</file>

<file path=ppt/ink/ink13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03:28.736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0 353 13091,'13'-9'6311,"13"-1"-4705,1-2-1353,-14 4 69,0-1 0,0 0 1,-1-1-1,0-1 1,-1 0-1,0 0 1,-1-1-1,16-23 1,-23 29-222,1 0 0,-1 0 0,-1 0 0,1 0 0,-1-1 1,0 1-1,0-1 0,-1 1 0,0-1 0,0 1 1,-1-1-1,0 0 0,0 0 0,0 1 0,-1-1 0,0 0 1,0 1-1,-1-1 0,1 1 0,-1-1 0,-1 1 0,-5-11 1,7 14-57,-16-25 265,16 27-301,1 0 1,-1 0-1,1 0 0,-1 0 1,1 0-1,-1 1 0,1-1 0,-1 0 1,0 0-1,0 1 0,1-1 1,-1 0-1,0 1 0,0-1 1,0 1-1,1-1 0,-1 1 1,0 0-1,0-1 0,0 1 1,0 0-1,0-1 0,0 1 1,0 0-1,-2 0 0,2 3-68,-1 0 1,1 0-1,0 0 1,0 0-1,0 0 0,0 0 1,1 0-1,-1 0 0,1 0 1,0 5-1,-1 0 3,-7 68 31,4 0 1,3 0 0,14 111-1,-6-100 9,-3 1 0,-9 105 0,1-138-4835,1-9-4461</inkml:trace>
</inkml:ink>
</file>

<file path=ppt/ink/ink13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03:30.037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2 324 9434,'0'-1'451,"-1"0"0,1-1 0,0 1 0,0 0 0,0 0 0,0 0 0,0 0 0,0 0 0,0 0 0,0 0 0,0 0 0,0 0 0,0 0 0,1 0 0,-1 0 0,0 0 0,1 0 0,-1 0 0,1 0 0,-1 0 0,1 0 0,1-1 0,23-15 2183,42-4-4147,-57 19 2296,36-8-611,1-3 0,-2-2 0,1-2 0,-2-1 0,57-34 1,-31 12 1067,-72 42-1236,0 0 0,0 0 0,0 0 0,0 0 0,0 1 0,1-1 0,-1 1 0,1-1 0,0 1 1,0-1-1,0 1 0,0 0 0,0 0 0,0-1 0,1 1 0,-1 0 0,1 0 0,0 0 0,0 0 0,0 5 0,0-4-1,0 0 0,0-1 0,0 1 0,1 0-1,-1 0 1,1 0 0,0-1 0,0 1 0,1 0 0,-1-1-1,1 1 1,-1-1 0,1 1 0,0-1 0,5 6-1,-2-6 34,-1-1 0,0 0 0,1 0 0,0-1-1,0 1 1,-1-1 0,1 0 0,0 0-1,0-1 1,0 1 0,0-1 0,0 0-1,0 0 1,0-1 0,0 0 0,0 1-1,-1-2 1,1 1 0,0 0 0,0-1-1,7-4 1,-8 5-11,-1 0-1,0-1 1,0 1-1,0-1 1,0 0-1,0 0 1,0 0 0,0 0-1,-1 0 1,1 0-1,-1-1 1,1 1-1,-1-1 1,0 0-1,0 0 1,0 0 0,0 0-1,-1 0 1,1 0-1,-1 0 1,0 0-1,0-1 1,0 1-1,0 0 1,0-1 0,-1 1-1,0-1 1,0 1-1,0-1 1,0 1-1,-1-5 1,0 6-44,0-1 1,-1 0-1,0 0 0,1 1 1,-1-1-1,0 1 0,-1-1 1,1 1-1,0 0 1,-1 0-1,1 0 0,-1 0 1,1 0-1,-1 1 0,0-1 1,0 1-1,0-1 1,0 1-1,0 0 0,0 1 1,0-1-1,0 0 0,0 1 1,0 0-1,0-1 1,-1 1-1,1 0 0,0 1 1,-5 0-1,0-1-23,-1 1 0,1 0 0,0 1 0,0 0 0,0 0 0,0 1 0,0-1 0,0 2 1,1-1-1,-9 6 0,14-8 31,1 0 1,-1 0 0,0 1 0,1-1 0,-1 0-1,1 1 1,0-1 0,-1 1 0,1-1 0,0 1-1,0 0 1,0-1 0,0 1 0,0 0-1,0 0 1,1 0 0,-1-1 0,1 1 0,-1 0-1,1 0 1,0 0 0,-1 0 0,1 0 0,0 0-1,0 0 1,1 0 0,-1 0 0,0 0 0,1 0-1,-1 0 1,1 0 0,-1 0 0,1 0-1,0-1 1,0 1 0,2 3 0,0-1 12,0 0 1,0-1 0,1 1-1,0-1 1,-1 0-1,1 0 1,0 0 0,0 0-1,1-1 1,-1 1-1,1-1 1,-1-1 0,8 3-1,6 0 12,-1-1 0,1-1 0,-1-1 0,1-1-1,0 0 1,-1-1 0,1-1 0,-1-1 0,1 0-1,-1-1 1,32-13 0,-38 13 12,0 0 1,0-2-1,-1 1 0,1-1 1,-1 0-1,-1-1 0,1 0 0,-1-1 1,0 0-1,-1-1 0,0 1 1,0-1-1,-1-1 0,0 0 1,-1 0-1,0 0 0,-1 0 0,8-21 1,-13 31-21,1-2 0,-1 1 0,1 0 0,-1 0 1,0 0-1,0 0 0,0 0 0,1 0 0,-1 0 1,0 0-1,0 0 0,-1 0 0,1 0 0,0 0 0,0-1 1,0 1-1,-1 0 0,1 0 0,-1 0 0,1 0 1,-1 0-1,1 0 0,-1 1 0,1-1 0,-1 0 1,0 0-1,1 0 0,-2-1 0,0 1-12,-1 0-1,1 0 0,0 0 1,0 1-1,0-1 1,-1 1-1,1-1 1,0 1-1,-1 0 0,1-1 1,0 1-1,-4 1 1,-4 0-22,0 0 1,0 1-1,1 0 1,-1 1-1,-12 5 1,20-7 23,-1 0 0,1 1 0,-1-1 0,1 0 0,0 1 0,0 0 0,-1-1-1,1 1 1,1 0 0,-1 0 0,0 0 0,0 0 0,-1 3 0,2-3-1,1-1 0,-1 0-1,1 0 1,0 1 0,-1-1 0,1 0-1,0 1 1,0-1 0,0 0 0,0 0-1,0 1 1,0-1 0,0 0 0,0 1-1,1-1 1,-1 0 0,1 1 0,-1-1-1,2 2 1,0 0 10,0 1-1,1-1 1,-1 0-1,1 0 1,0-1-1,0 1 1,0 0-1,0-1 1,1 0-1,-1 0 1,1 0 0,-1 0-1,1 0 1,0-1-1,7 2 1,11 3 96,-11-4-95,0 1-1,-1 0 1,1 1 0,-1 0 0,1 0-1,11 9 1,-19-11-8,-1 0-1,1 0 0,-1 0 1,0 0-1,0 1 1,0-1-1,0 1 1,-1-1-1,1 1 0,0 0 1,-1 0-1,0-1 1,0 1-1,0 0 1,0 0-1,0 0 0,-1 1 1,1-1-1,-1 0 1,0 0-1,0 0 0,0 0 1,0 0-1,-1 0 1,1 1-1,-1-1 1,-1 4-1,1-6 3,1 0 1,0 0-1,-1 0 1,1 0-1,0 1 1,0-1-1,0 0 1,0 0-1,0 0 0,0 0 1,0 0-1,0 0 1,0 0-1,0 0 1,1 0-1,-1 0 1,0 1-1,1-1 1,-1 0-1,1 0 0,-1-1 1,1 1-1,-1 0 1,1 0-1,0 0 1,-1 0-1,2 1 1,0-2 6,0 1 0,-1 0 0,1-1 0,0 1 0,0-1 0,0 0 0,0 0 0,-1 1 1,1-1-1,0 0 0,0-1 0,0 1 0,0 0 0,3-1 0,10-4 47,1 0 0,-1 0 1,15-9-1,-19 9-49,38-20 70,84-55 0,-136 79-43,-1 0 0,1 0 0,0 0 0,-1 1 0,1 0 0,0-1 0,-1 1 0,1 0 0,-1 1 0,1-1 0,0 1 1,-1-1-1,1 1 0,0 0 0,0 0 0,-1 1 0,1-1 0,0 1 0,0-1 0,0 1 0,1 0 0,-4 3 0,0 3-67,1 0-1,1 1 1,-1 0-1,2-1 1,-1 2-1,1-1 0,0 0 1,1 1-1,0-1 1,1 1-1,0-1 1,0 1-1,2 14 1,-1-21 32,0 0 0,1 1 1,0-1-1,0 1 0,0-1 1,0 0-1,0 0 0,1 1 1,-1-1-1,1 0 0,0 0 1,0 0-1,0-1 0,0 1 1,0 0-1,5 3 0,-3-4 6,-1 0-1,1 0 0,0-1 0,0 1 0,-1-1 0,1 1 0,0-1 0,0-1 0,1 1 0,-1 0 0,0-1 0,0 0 0,0 0 0,0 0 1,0-1-1,0 1 0,6-2 0,6-2 12,0-1 1,1 0 0,-1-2-1,-1 1 1,0-2-1,0 0 1,0-1-1,15-12 1,4-5 19,-1-2-1,30-34 1,-56 54-10,-3 5 0,0 0 0,-1-1 0,1 1 1,-1-1-1,0 0 0,0 0 0,0 0 0,-1 0 0,0-1 0,1 1 0,1-7 0,-5 11-24,1-1 0,0 1 0,-1 0 0,1-1 0,-1 1 0,1 0 0,0-1 0,-1 1 0,1 0 0,-1 0 0,1 0 0,-1-1 0,1 1 0,-1 0 0,0 0 0,1 0 0,-1 0 0,1 0 0,-1 0 0,1 0 0,-1 0 0,1 0 0,-1 0 0,1 0 0,-1 1 0,1-1 0,-1 0 0,1 0 0,-1 0 0,1 1 0,-1-1 0,0 1 0,-18 5-204,14-3 178,0 0 0,0 0-1,0 0 1,0 0 0,1 1-1,-1-1 1,1 1 0,0 1 0,0-1-1,1 0 1,-1 1 0,1 0-1,0 0 1,0 0 0,0 0 0,-3 9-1,5-10 20,0-1-1,0 1 1,1-1-1,-1 1 0,1-1 1,0 1-1,0-1 1,0 1-1,0 0 0,0-1 1,1 1-1,0-1 1,0 1-1,0-1 1,0 0-1,0 1 0,1-1 1,-1 0-1,1 0 1,0 0-1,0 0 1,0 0-1,0 0 0,1-1 1,-1 1-1,1-1 1,-1 1-1,5 2 0,-2-2 7,0-1 0,0 1 0,0-1-1,0 1 1,0-2 0,1 1-1,-1 0 1,1-1 0,-1 0 0,1-1-1,0 1 1,-1-1 0,1 0-1,0 0 1,-1-1 0,1 1 0,-1-1-1,1-1 1,-1 1 0,7-3-1,5-3-3,0 0 0,0-1 0,0-1 0,25-18 0,95-79 133,-138 107-157,1-1 0,-1 1 0,1 0 0,0 0 0,-1-1 0,1 1 1,-1 0-1,1 0 0,0 0 0,0 0 0,-1-1 0,1 1 0,0 0 0,0 0 0,0 0 0,0 0 0,0 0 0,0 0 0,0-1 0,0 1 0,0 0 0,1 0 0,-1 0 0,0 0 0,1 1 0,17 32-142,35 32 301,-48-60-177,-3-3 46,1-1 0,-1 1 0,0-1 0,0 1 0,0 0 0,0-1 0,-1 1 0,1 0-1,-1 0 1,0 1 0,1-1 0,-2 0 0,1 0 0,0 0 0,-1 1 0,1-1 0,-1 0 0,0 1 0,0-1 0,0 0 0,0 1 0,-1-1 0,0 0 0,1 1 0,-1-1 0,0 0 0,0 0 0,-4 6-1,3-6 7,-1 0 0,0 0 0,0 0 0,0 0 0,-1 0 0,1-1 0,-1 1 0,1-1 0,-1 0 0,0 0 0,0 0 0,0-1-1,0 1 1,0-1 0,0 0 0,0 0 0,-1-1 0,1 1 0,0-1 0,-1 0 0,1 0 0,-6-1 0,1 0-357,1 0 1,0-1 0,-1 0 0,1-1-1,-11-4 1,-20-12-8612,19 8-2373</inkml:trace>
</inkml:ink>
</file>

<file path=ppt/ink/ink13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03:31.836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2 650 8898,'0'-22'4364,"-1"15"-3565,0 0 1,1 0-1,0 0 1,0 0-1,1 0 0,0 0 1,0 0-1,1 0 0,-1 0 1,2 0-1,-1 1 0,1-1 1,5-9-1,-6 14-789,-1 1-1,1-1 0,0 1 1,0-1-1,0 1 1,0 0-1,0 0 0,0 0 1,0 0-1,0 1 1,1-1-1,-1 0 0,0 1 1,0 0-1,1-1 1,-1 1-1,0 0 0,1 0 1,-1 0-1,0 1 1,0-1-1,1 0 0,-1 1 1,0 0-1,0-1 1,0 1-1,1 0 0,-1 0 1,0 0-1,0 0 1,0 1-1,-1-1 0,3 3 1,0-2-12,0 1 0,0 0-1,0 0 1,-1 0 0,1 0 0,-1 1 0,0 0 0,0-1 0,-1 1-1,1 0 1,-1 0 0,0 1 0,0-1 0,0 0 0,2 8 0,-4-6 5,0 0 0,0 0 0,-1 0 1,0 0-1,0 0 0,0 0 1,-1 0-1,-3 9 0,2-9 16,1 1-1,0-1 0,1 1 1,-1 0-1,0 10 1,5-18 58,-1 0 1,1 0 0,-1 0-1,0-1 1,0 1 0,1-1 0,-1 0-1,0 1 1,-1-1 0,4-4-1,-1 2-8,37-36 108,33-28-60,-67 62-126,1 0 0,-1 1-1,1 0 1,0 0 0,1 1-1,-1 0 1,1 1 0,10-3-1,-18 6-2,0 0-1,-1-1 1,1 1-1,0 0 1,0 1-1,0-1 1,-1 0-1,1 0 1,0 0-1,0 0 1,-1 1-1,1-1 0,0 0 1,0 1-1,-1-1 1,1 0-1,0 1 1,-1-1-1,1 1 1,0-1-1,-1 1 1,1 0-1,-1-1 1,1 1-1,-1-1 1,1 1-1,-1 0 1,0 0-1,1-1 1,-1 1-1,0 0 1,1 0-1,-1-1 1,0 1-1,0 0 1,0 0-1,0-1 1,0 1-1,0 0 0,0 0 1,0 0-1,0-1 1,0 1-1,0 0 1,0 0-1,-1 1 1,-7 47-89,7-41 89,-5 10 9,-5 19 38,11-35-36,-1-1 0,1 0 0,0 1 0,0-1-1,0 1 1,-1-1 0,2 1 0,-1-1 0,0 1 0,0-1 0,0 1 0,1-1 0,-1 1 0,1-1 0,-1 0 0,1 1 0,-1-1 0,1 0-1,1 2 1,-1-2 11,0-1 0,1 1 0,-1-1 0,1 1 0,-1-1 0,1 0 0,-1 1 1,1-1-1,-1 0 0,1 0 0,-1 0 0,1 0 0,-1 0 0,1-1 0,-1 1 0,1 0 0,-1-1 0,1 1 0,-1-1 0,0 1 0,1-1 0,-1 0 0,0 1 0,1-1 0,-1 0 0,0 0 0,2-1 0,39-32 143,-36 29-136,89-82 141,-94 92-238,-1-1 0,2 1 1,-1-1-1,0 0 0,1 0 1,0 1-1,0-1 0,0 0 1,5 7-1,-6-11 68,0 3 19,1 0-1,0-1 0,0 1 1,0-1-1,0 1 1,1-1-1,-1 0 0,1 0 1,-1 0-1,1 0 0,0 0 1,0-1-1,0 1 0,0-1 1,0 0-1,0 0 1,0 0-1,6 1 0,-2-1 21,-1-1 0,1 0 0,-1 0 0,1-1 0,-1 0 0,0 0 0,1 0 1,-1-1-1,7-3 0,6-3 42,0-1 1,-1 0-1,0-2 1,-1 0-1,21-18 1,-21 13 145,-7 9-766,-1 30 85,-7-16 464,0-1-1,0 0 1,1-1-1,-1 1 0,2 0 1,-1-1-1,0 1 1,1-1-1,0 0 1,1 0-1,7 7 1,-10-10 21,0-1 1,1 1-1,-1 0 1,0-1-1,1 0 1,-1 1-1,1-1 0,0 0 1,-1 0-1,1 0 1,0-1-1,0 1 1,0-1-1,-1 0 0,1 1 1,0-1-1,0 0 1,0-1-1,0 1 1,0 0-1,-1-1 0,1 0 1,0 1-1,0-1 1,-1 0-1,1-1 1,-1 1-1,3-2 0,2 0 37,-1-1 0,1 0 0,-1-1 0,-1 1 0,1-1 0,-1 0 0,1-1 0,-1 1 0,6-10 0,-10 13-41,0-1 0,0 0 0,0 1 0,0-1 0,-1 0 0,1 1 0,-1-1 0,1 0 0,-1 0 0,0 1 0,0-1 0,-1 0 1,1 0-1,0 1 0,-1-1 0,0 0 0,1 1 0,-1-1 0,0 0 0,-1 1 0,1-1 0,0 1 0,-1 0 0,1-1 0,-1 1 0,0 0 1,1 0-1,-4-3 0,0 0-53,-1 0 0,1 0 0,-1 0 1,0 0-1,0 1 0,0 0 0,-1 0 1,-9-3-1,15 6 11,-1 0 1,0 0 0,0 1-1,1-1 1,-1 1-1,0-1 1,0 1-1,0-1 1,0 1 0,0 0-1,1 0 1,-1 0-1,0 0 1,0 0-1,0 1 1,0-1-1,0 1 1,0-1 0,1 1-1,-1-1 1,0 1-1,1 0 1,-1 0-1,0 0 1,1 0 0,-1 0-1,1 0 1,-1 1-1,1-1 1,0 0-1,-1 1 1,1-1 0,0 1-1,0-1 1,0 1-1,0 0 1,-1 1-1,2-2 15,0 0-1,0 0 1,-1 0-1,1 0 0,0 0 1,0 0-1,0 0 1,0 0-1,0 0 0,0 0 1,1 0-1,-1 0 0,0 0 1,0 0-1,1 0 1,-1 0-1,1 0 0,-1 0 1,0 0-1,1 0 1,0 0-1,-1-1 0,1 1 1,0 0-1,-1 0 1,1-1-1,0 1 0,0 0 1,-1-1-1,1 1 0,0-1 1,0 1-1,0-1 1,0 1-1,0-1 0,0 0 1,0 1-1,0-1 1,0 0-1,0 0 0,1 0 1,46 8-43,6-9 83,107-17 0,-120 11-33,0 1-1,1 3 1,-1 1 0,80 7 0,-100 3-103,-21-8 131,-1 0-1,1 0 1,0-1-1,0 1 1,0 0 0,0 0-1,0-1 1,0 1 0,0 0-1,0 0 1,0-1 0,0 1-1,0 0 1,0-1 0,0 1-1,0 0 1,0 0 0,0-1-1,1 1 1,-1 0-1,0 0 1,0-1 0,0 1-1,0 0 1,0 0 0,1 0-1,-1-1 1,0 1 0,0 0-1,0 0 1,1 0 0,-1 0-1,0-1 1,0 1-1,0 0 1,1 0 0,-1 0-1,0 0 1,1 0 0,-1 0-1,0 0 1,0 0 0,1 0-1,-1 0 1,0 0 0,0 0-1,1 0 1,-1 0 0,0 0-1,0 0 1,1 0-1,-1 0 1,0 0 0,1 0-1,-1 0 1,0 0 0,0 0-1,0 0 1,1 1 0,-1-1-1,0 0 1,0 0 0,1 0-1,-1 1 1,0-2-17,-1 0 0,1 0 0,-1 0 0,1 0 0,-1 1 0,1-1-1,-1 0 1,0 0 0,1 1 0,-1-1 0,0 0 0,0 1 0,0-1 0,1 0 0,-1 1 0,0-1 0,0 1 0,0 0 0,0-1 0,0 1 0,0 0-1,0 0 1,0-1 0,0 1 0,0 0 0,0 0 0,-1 0 0,-30-1-231,23 3 184,0 0 0,0 1 0,0 0-1,0 1 1,0 0 0,1 0 0,-1 0-1,-11 10 1,16-12 21,0 1 0,1 0 0,-1 0 0,1 1 0,0-1 0,0 1 0,0-1 0,0 1 0,1 0 0,-1 0 0,1 0 0,0 0 0,0 1 0,1-1 0,-1 0 0,1 1 0,0 0 0,0-1 0,0 7 0,1-9 19,0-1-1,0 1 1,0-1-1,0 1 1,0-1-1,0 1 1,1-1-1,-1 1 1,1-1-1,-1 0 1,1 1-1,-1-1 1,1 1-1,0-1 1,0 0-1,0 0 1,0 1-1,0-1 1,0 0-1,0 0 1,0 0-1,0 0 1,0 0-1,2 1 1,-1-1 11,1 0 1,0 0 0,0-1 0,-1 1 0,1 0-1,0-1 1,0 0 0,0 0 0,-1 0-1,1 0 1,0 0 0,3-1 0,3-1 34,-1 0-1,1 0 1,-1-1 0,0 0-1,0 0 1,0-1 0,11-7 0,-9 3-6,0 0 0,-1-1 1,0-1-1,0 0 0,-1 0 1,0 0-1,-1-1 0,0 0 1,-1-1-1,0 0 1,-1 0-1,0 0 0,-1 0 1,0-1-1,-1 1 0,3-27 1,-2-11 21,-2-1 1,-3 1-1,-7-56 1,1 0 8,7 104-75,0 0 0,0-1 0,0 1 0,0 0 0,0-1 0,-1 1-1,1 0 1,-1-1 0,1 1 0,-1 0 0,0 0 0,-1-3 0,1 6-8,1-1 0,-1 0-1,1 0 1,-1 0 0,1 0 0,-1 1 0,1-1 0,-1 0-1,1 0 1,-1 1 0,1-1 0,0 0 0,-1 1 0,1-1-1,-1 0 1,1 1 0,0-1 0,-1 1 0,1-1 0,0 1 0,0-1-1,-1 1 1,1-1 0,0 1 0,0-1 0,0 1 0,-1-1-1,1 1 1,0 0 0,-19 60-358,14-30 360,0 1-1,2-1 1,1 1 0,2-1 0,1 1-1,6 42 1,-4-56 15,1 1 0,0-1-1,1-1 1,1 1 0,1-1 0,0 0 0,2 0-1,0-1 1,0 0 0,1 0 0,1-1 0,15 16 0,-20-26 5,1 0 1,-1-1-1,1 0 1,0 0 0,0 0-1,0-1 1,0 0-1,1 0 1,-1-1 0,1 0-1,0 0 1,-1-1 0,1 0-1,0 0 1,0-1-1,0 0 1,0 0 0,0-1-1,0 0 1,-1 0 0,1-1-1,8-3 1,-7 3-4,0-1 1,-1 0-1,1-1 1,0 1-1,-1-2 1,0 1 0,0-1-1,0-1 1,-1 1-1,0-1 1,0-1-1,0 1 1,-1-1-1,0 0 1,0-1-1,0 1 1,-1-1-1,6-14 1,-10 21-13,0 0 0,-1-1 0,1 1 0,0-1 0,-1 1 0,0 0 0,1-1 0,-1 1 0,0-1 0,0 0 0,1 1 0,-1-1 0,0 1 0,-1-1 0,1 1 0,0-1 0,0 1 0,-1-1 0,1 1 0,-1-1 0,1 1 0,-1 0 1,0-1-1,1 1 0,-1 0 0,0-1 0,0 1 0,0 0 0,0 0 0,0 0 0,0 0 0,0 0 0,0 0 0,-2-1 0,1 1-22,1 1 1,0 0-1,-1 0 0,1 0 1,0 0-1,-1 0 0,1 0 1,0 1-1,-1-1 0,1 0 1,0 1-1,-1-1 1,1 1-1,0-1 0,0 1 1,0 0-1,0-1 0,-1 1 1,1 0-1,0 0 0,0 0 1,0 0-1,1 0 1,-1 0-1,0 0 0,0 0 1,0 0-1,1 0 0,-1 1 1,1-1-1,-1 0 0,1 0 1,-1 1-1,1-1 1,0 0-1,-1 1 0,1-1 1,0 3-1,-1-1 22,0 0 0,0 0 0,1 0 0,-1 1 0,1-1-1,0 0 1,0 0 0,0 0 0,0 1 0,0-1 0,1 0 0,-1 0 0,1 0 0,0 1 0,0-1-1,0 0 1,0 0 0,1 0 0,-1-1 0,1 1 0,0 0 0,0 0 0,0-1 0,0 1 0,0-1-1,0 0 1,1 0 0,-1 0 0,1 0 0,-1 0 0,1 0 0,0-1 0,0 1 0,0-1 0,4 2-1,2-1 27,0 1-1,1-1 0,0-1 0,-1 0 1,1 0-1,0-1 0,0 0 0,0-1 1,-1 0-1,15-3 0,-4-2 0,0-1 1,0-1-1,-1-1 0,0 0 1,-1-1-1,0-1 0,0-1 1,-2-1-1,1 0 0,-2-1 1,24-27-1,-28 27 39,-2-1-1,0 0 1,0-1-1,-2 0 0,0 0 1,0 0-1,-2-1 1,0 0-1,-1 0 1,-1 0-1,0-1 1,-1 1-1,-1-1 1,-1 0-1,-1 1 1,0-1-1,-1 1 1,-6-22-1,8 35-35,-1 0 0,0 1 0,-1 0 0,1-1 0,-1 1 0,1 0 0,-1 0 0,0 0 0,0 0-1,0 0 1,-1 0 0,1 0 0,-1 1 0,0-1 0,1 1 0,-1 0 0,-5-3 0,7 4-25,0 1 0,-1 0 1,1-1-1,0 1 0,-1 0 1,1 0-1,0-1 0,-1 1 1,1 0-1,-1 0 0,1 1 1,0-1-1,-1 0 0,1 0 0,0 1 1,-1-1-1,1 1 0,-2 0 1,0 1-16,1 0 0,-1-1 0,1 1 0,-1 1 1,1-1-1,0 0 0,0 1 0,0-1 0,0 1 0,0-1 0,-1 4 1,-5 9-5,1 1 1,0 0 0,1 0 0,1 1 0,1-1-1,0 1 1,1 0 0,1 1 0,0-1-1,2 30 1,2-9 33,3 0 0,1 0 0,18 65 0,-22-95-8,1 0 1,0 0-1,0 0 0,0 0 0,1-1 0,0 0 0,1 0 0,-1 0 1,1 0-1,1-1 0,-1 0 0,1 0 0,12 10 0,-13-13-259,0 0 0,0 0-1,0-1 1,0 0-1,0 0 1,0 0 0,1-1-1,10 2 1,-9-2-738,0-1 0,0 0 0,0 0 0,1-1 0,-1 1 0,0-2-1,11-2 1,12-6-10305</inkml:trace>
</inkml:ink>
</file>

<file path=ppt/ink/ink13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03:46.83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1 502 8,'59'-2'12108,"5"-3"-5535,16-5-3980,44-9-4381,46-6 2104,353-26-227,-13 2 262,1321-103 470,-976 130-699,-428 16-117,398 13 95,-106 2-41,839-76 406,-570 28-352,47-2 31,-458 16 116,-561 23 957,-14-1-2217</inkml:trace>
</inkml:ink>
</file>

<file path=ppt/ink/ink13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04:24.17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60 31 13539,'0'-2'647,"1"0"0,-1 0 0,0 0 0,1 0 1,-1 0-1,0 0 0,-1 0 0,1 0 0,0-1 0,0 1 0,-1 0 0,1 0 1,-2-2-1,-2 5 2549,2 20-3367,-1 19 268,-1 1 0,-12 53 0,10-64-40,0 0 1,2 0 0,1 1 0,1-1 0,5 59 0,-1-81-150,-1 3 370,-3-15-1680,-3-5-2346,-2-3-3567</inkml:trace>
</inkml:ink>
</file>

<file path=ppt/ink/ink13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04:24.87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867 306 8,'3'-3'800,"1"-1"0,-1 1 0,0-1 0,-1 0 0,1 1 0,-1-2 0,0 1 0,1 0 0,-2 0 0,1-1 0,-1 1 0,1 0 0,-1-1 0,0 0-1,-1 1 1,1-1 0,-1 0 0,0 1 0,0-1 0,0 0 0,-1 1 0,0-1 0,0 1 0,0-1 0,-3-7 0,-1 6-597,0 0-1,0 0 0,-1 0 1,0 1-1,0 0 1,0 0-1,-1 0 1,1 1-1,-1 0 1,0 0-1,-1 1 1,1 0-1,-14-4 0,-10-1-38,-63-9-1,83 15-86,-8 1-55,1 0-1,-1 1 1,1 1 0,-1 1-1,0 0 1,1 2 0,0 0-1,-23 8 1,16-3-10,1 1 0,0 0 1,1 2-1,0 1 0,-28 21 0,26-14-9,1 1-1,1 2 0,0 0 1,2 1-1,1 1 1,1 2-1,1-1 0,1 2 1,2 0-1,1 1 1,1 1-1,1 0 0,2 1 1,-11 54-1,13-50-4,3 0 0,1 1-1,1-1 1,2 1 0,2-1 0,1 1-1,11 56 1,-10-77 10,1 0 1,1-1-1,0 1 0,0-1 0,2-1 0,-1 1 1,2-1-1,0 0 0,0 0 0,2-1 1,-1-1-1,1 1 0,1-1 0,0-1 1,1 0-1,0-1 0,0 0 0,1-1 0,0 0 1,19 8-1,-13-8 29,1-1 0,0-1 1,0-1-1,0-1 0,1 0 1,-1-2-1,1 0 0,0-2 1,0 0-1,-1-1 0,1-1 0,0-1 1,-1-1-1,0 0 0,0-2 1,0 0-1,-1-2 0,0 0 0,0-1 1,-1-1-1,0 0 0,0-2 1,-1 0-1,-1 0 0,24-26 0,-9 2 32,-1-2 0,-3-1 0,-1-1 0,-1-1 0,-3-1 0,-1-1 0,-3-1 0,-1-1 0,-2 0 0,-3-1 0,-1-1 0,-2 0 0,4-88 0,-12 118-48,-2 0 0,1 1 0,-2-1 0,0 0 0,-2 1 1,1 0-1,-2 0 0,0 0 0,-1 0 0,-1 1 0,0 0 0,-1 0 0,-13-18 0,8 17-34,0 0 0,-1 0 0,-1 2 0,-1 0 0,0 0-1,-1 2 1,0 0 0,-1 1 0,0 1 0,-23-10 0,14 8-13,-1 2 0,-54-14 1,69 21-353,0 1 1,0 0-1,0 1 0,0 1 1,0 0-1,0 1 1,0 0-1,-25 6 0,10 5-3832,6 6-3473,3 7-3530</inkml:trace>
</inkml:ink>
</file>

<file path=ppt/ink/ink13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04:25.52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78 129 3593,'-16'2'3342,"-45"5"13934,92-11-16226,141-34-440,-17 2-517,284-22 21,-424 57-697,-34 1-744,-16 1-688,-10-1-3425,-24 8-8384,41-2 10943</inkml:trace>
</inkml:ink>
</file>

<file path=ppt/ink/ink13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04:25.90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49 23 8,'6'-22'23132,"-8"39"-22986,12 350 638,-12-340-690,-1-1 0,-1 1-1,-1-1 1,-2 0 0,-19 49-1,11-30 220,20-56-4733,5-4-7250,-2 5 2823</inkml:trace>
</inkml:ink>
</file>

<file path=ppt/ink/ink13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04:27.25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51 9866,'6'-36'7572,"-1"22"-1630,-5 14-5820,14 354 236,-13-311-308,-2-24-14,1 1 0,1 0 0,1-1-1,0 1 1,6 19 0,2-48 367,0 0 0,-2-1-1,14-18 1,-11 12-380,1 0 0,0 1-1,25-22 1,-37 37-37,1 0-1,0 0 1,0-1-1,0 1 1,-1 0 0,1 1-1,0-1 1,0 0 0,0 0-1,-1 0 1,1 0 0,0 1-1,0-1 1,-1 0 0,1 1-1,0-1 1,-1 0 0,1 1-1,0-1 1,-1 1 0,1-1-1,0 1 1,-1-1 0,1 1-1,-1 0 1,1-1 0,-1 1-1,1 0 1,-1-1-1,0 1 1,1 0 0,-1 0-1,0-1 1,0 1 0,1 0-1,-1 1 1,14 29-162,-10-14 161,-1-6 6,0 1 0,1-1 1,1 0-1,-1 0 0,13 20 0,-14-28 17,-1 0 0,1 0-1,0-1 1,0 1 0,0-1-1,0 1 1,0-1 0,0 0-1,1 0 1,-1 0-1,1-1 1,0 1 0,-1-1-1,1 0 1,0 0 0,0 0-1,-1-1 1,1 1 0,0-1-1,0 0 1,0 0-1,7-1 1,3-1 34,1-1-1,-1 0 1,0-1-1,0 0 1,0-2-1,-1 1 1,1-2 0,-1 0-1,-1 0 1,1-1-1,12-11 1,-8 5 22,0-1 1,-1-1 0,0 0-1,-1-1 1,-1 0-1,19-32 1,-31 46-38,0 0 1,-1 0-1,1-1 1,-1 1-1,0 0 1,0-1-1,0 1 1,0-1-1,0 1 1,-1-1-1,1 0 1,-1 1-1,0-1 1,0 1-1,-1-1 1,0-4-1,1 7-17,0 0-1,-1 0 1,1 0-1,-1 1 0,1-1 1,-1 0-1,0 0 1,1 0-1,-1 0 1,0 1-1,1-1 1,-1 0-1,0 1 1,0-1-1,0 0 0,0 1 1,1-1-1,-1 1 1,0 0-1,0-1 1,-2 0-1,0 1-14,1 0-1,-1 0 1,0 0-1,1 0 0,-1 0 1,0 0-1,1 1 1,-1 0-1,0-1 0,1 1 1,-1 0-1,-2 1 1,2 0-3,0-1 0,-1 1 0,1-1 0,0 1 0,0 0 0,0 0 0,0 1 0,0-1 0,1 0 0,-1 1 0,1 0 0,-1 0 0,1 0 0,0 0 0,0 0 0,0 0 0,1 0 0,-1 1 0,1-1 0,-2 7 0,3-8 3,-1 1 0,1 0 0,0-1 0,1 1 0,-1 0 0,0 0 0,1-1 0,-1 1 0,1-1 0,0 1-1,0 0 1,0-1 0,0 0 0,0 1 0,1-1 0,-1 0 0,1 1 0,-1-1 0,1 0 0,0 0 0,0 0 0,0-1-1,0 1 1,0 0 0,0-1 0,1 1 0,-1-1 0,3 2 0,1-1 2,0 0 0,0 0 0,0 0 0,0-1 0,0 1 0,8-1 0,-9 0-2,0-1 0,-1 1-1,1 0 1,-1 0 0,1 0 0,-1 0 0,9 5 0,-12-5 3,1 0 1,-1 1 0,0-1 0,1 1-1,-1-1 1,0 1 0,0-1 0,0 1 0,0 0-1,0-1 1,0 1 0,0 0 0,-1 0-1,1 0 1,-1 0 0,1-1 0,-1 1-1,0 0 1,0 0 0,0 0 0,0 0-1,0 0 1,-1 4 0,0 10-13,0-9 11,0 0 0,1 0 0,0 0 0,0 1 1,1-1-1,0 0 0,2 10 0,-2-15 4,0 0 0,0 0 0,0 0 1,0-1-1,1 1 0,-1-1 0,0 1 0,1-1 0,-1 1 1,1-1-1,0 0 0,-1 0 0,1 0 0,0 0 0,0 0 1,-1 0-1,1 0 0,0 0 0,0-1 0,0 1 0,0-1 1,0 0-1,0 1 0,0-1 0,0 0 0,0 0 0,0 0 0,0 0 1,0-1-1,0 1 0,0-1 0,2 0 0,12-2 20,0-1-1,0 0 0,0-2 0,-1 0 1,0 0-1,-1-1 0,1-1 0,20-16 1,-14 9 42,-1-1 1,0-1-1,-2 0 1,29-36-1,-45 51-45,0 0-1,-1 0 1,1 0-1,-1-1 0,0 1 1,0-1-1,1 1 1,-2-1-1,1 1 0,0-1 1,0 0-1,-1 1 1,0-1-1,1 0 0,-1 1 1,0-1-1,0 0 1,-1 1-1,0-5 0,1 6-10,-1 0-1,1 0 0,0 0 0,-1 0 0,1 0 0,-1 1 0,1-1 0,-1 0 0,0 0 0,1 1 0,-1-1 1,0 0-1,0 1 0,1-1 0,-1 1 0,0-1 0,0 1 0,0-1 0,0 1 0,1 0 0,-3-1 0,1 1-20,0 0 0,-1 0 0,1 0 0,0 0-1,-1 0 1,1 0 0,0 1 0,0-1 0,0 1-1,-1-1 1,1 1 0,-4 2 0,2-1-2,0 1-1,0-1 1,0 1 0,0 0 0,1 0-1,-1 0 1,1 1 0,0-1 0,0 1-1,0 0 1,0 0 0,1 0 0,-1 0-1,1 0 1,0 1 0,0-1 0,1 0-1,-1 1 1,1 0 0,0-1 0,0 7-1,0-7 9,1-1 0,0 1 0,0-1 0,0 1-1,0-1 1,1 1 0,-1-1 0,1 1-1,0-1 1,0 0 0,1 1 0,-1-1 0,0 0-1,1 0 1,0 0 0,0 0 0,0 0-1,0 0 1,0-1 0,1 1 0,-1-1-1,1 1 1,0-1 0,-1 0 0,1 0 0,0 0-1,0 0 1,0-1 0,5 3 0,8 0 4,-1 0 0,1 0 0,0-2-1,0 0 1,0 0 0,0-2 0,0 0 0,0-1 0,0 0 0,27-7 0,-9 0 5,0-2 0,-1-1 1,60-29-1,-89 37 13,1 1 0,-1-1 0,0 0 1,0 0-1,0-1 0,0 1 1,0-1-1,-1 0 0,1 0 0,-1 0 1,0 0-1,0-1 0,3-7 1,-6 11-7,1 0 0,-1-1 0,1 1 0,-1 0 1,0-1-1,1 1 0,-1-1 0,0 1 0,0 0 1,0-1-1,0 1 0,-1-1 0,1 1 0,0 0 1,0-1-1,-1 1 0,1 0 0,-1-1 0,1 1 1,-2-2-1,0 1-8,1 1 1,-1-1-1,0 1 1,0-1-1,1 1 1,-1 0-1,0 0 1,0 0-1,0 0 0,-1 0 1,1 0-1,0 0 1,0 1-1,0-1 1,-1 1-1,-3-1 1,0 1-12,0 0 1,0 1 0,1-1-1,-1 1 1,0 0 0,0 1 0,1-1-1,-1 1 1,1 0 0,-1 1-1,1-1 1,0 1 0,0 0-1,0 0 1,0 1 0,1-1-1,-1 1 1,1 0 0,0 0-1,0 1 1,1-1 0,-1 1-1,1 0 1,0 0 0,0 0 0,0 0-1,1 1 1,0-1 0,0 1-1,0-1 1,1 1 0,0 0-1,-1 6 1,2-10 7,0-1 0,0 1 0,0-1 0,0 1-1,0-1 1,1 1 0,-1-1 0,0 0 0,1 1 0,-1-1 0,1 1 0,-1-1 0,1 0-1,0 1 1,-1-1 0,1 0 0,0 0 0,0 0 0,0 0 0,0 0 0,0 0-1,0 0 1,0 0 0,1 0 0,-1 0 0,0 0 0,2 0 0,0 0 3,0 0 1,1 0-1,-1-1 1,0 0-1,1 1 1,-1-1-1,1 0 1,-1-1-1,0 1 1,1 0-1,4-2 1,3-1 9,0-1 1,0 0-1,0 0 0,0-1 1,18-12-1,-17 9 16,-1-1-1,0 0 1,-1 0 0,0-1-1,14-17 1,-26 30-44,0 1-1,1-1 1,-1 1 0,1-1 0,0 1 0,0 0-1,1-1 1,-1 1 0,1 0 0,0 0 0,0 0 0,0-1-1,0 1 1,1 0 0,-1 0 0,1-1 0,0 1 0,0 0-1,1-1 1,-1 1 0,1-1 0,-1 1 0,1-1-1,0 0 1,4 4 0,-4-4 27,0 0-1,0-1 1,0 1-1,0-1 1,1 1 0,0-1-1,-1 0 1,1 0-1,0 0 1,0-1-1,0 1 1,0-1 0,0 1-1,0-1 1,0 0-1,1 0 1,-1 0 0,0-1-1,1 1 1,-1-1-1,0 0 1,1 0-1,-1 0 1,0 0 0,1-1-1,-1 1 1,0-1-1,1 0 1,-1 0-1,5-2 1,9-5 29,-1-1 0,-1-1 0,0 0 0,0-1 0,-1-1 1,0 0-1,-1-1 0,0 0 0,-1-1 0,-1 0 0,0-1 0,12-24 0,-16 27 1,-1-1 0,0 1 0,-1-1 1,0 0-1,-2-1 0,1 1 0,-1 0 0,-1-1 0,-1 0 0,0 0 0,0 1 0,-1-1 0,-1 0 1,-1 0-1,0 1 0,0-1 0,-6-14 0,8 26-32,0 1 0,0 0 1,0 0-1,-1 0 0,1-1 0,0 1 1,-1 0-1,1 0 0,-1 0 0,1 0 1,-1 0-1,0 0 0,1 0 0,-1 0 1,0 0-1,0 0 0,0 0 0,1 0 1,-1 1-1,0-1 0,0 0 0,0 0 0,0 1 1,-1-1-1,1 1 0,-1-1 0,0 2-13,1-1-1,0 1 1,0 0-1,0 0 1,0 0-1,0 0 1,0 0-1,0 0 1,0 0-1,0 0 1,1 1-1,-1-1 1,0 0-1,1 0 1,-1 1-1,1-1 0,-1 3 1,-17 69-172,10-25 164,-2 88 1,10-117 18,1-1 0,0 0 0,1 0 0,1 1 0,1-1 0,0-1 0,2 1 1,7 17-1,-12-31-21,1 0 1,0 0-1,0 0 1,1-1-1,-1 1 1,1 0-1,0-1 1,0 0-1,0 0 1,0 0-1,0 0 1,1 0-1,0 0 1,-1-1-1,1 0 1,0 0-1,0 0 1,0 0-1,0 0 1,0-1-1,1 0 1,5 1-1,-3-2-67,0 0-1,0-1 1,-1 1-1,1-1 1,-1-1-1,1 1 1,-1-1 0,1-1-1,-1 1 1,0-1-1,0 0 1,0 0-1,0-1 1,6-5-1,4-2-653,-1-2 0,0 0-1,0-1 1,19-25 0,-24 26-2074,0-1 1,-1 0 0,9-20 0,-5 1-8251</inkml:trace>
</inkml:ink>
</file>

<file path=ppt/ink/ink13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04:27.59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 28 18868,'-1'2'1320,"-1"-2"-359,-3 1-1,7-1-152,1 0-112,2 0-176,2-1-208,5-1-80,13 1-32,2-3-48,8 1-40,4-2-48,3 2-80,1 0-120,-1 0-456,-2 1-1112,0-1-2209,-6 3-8882</inkml:trace>
</inkml:ink>
</file>

<file path=ppt/ink/ink13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04:28.23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113 317 10490,'13'-31'5772,"-10"27"-5195,-1 0 0,0 0 0,0 0 0,0 0 0,0-1-1,-1 1 1,0-1 0,1 1 0,-2-1 0,1 1 0,-1-1 0,1 1 0,-1-8 0,-4 14-365,0 0 0,1 0 0,-1 0 0,1 0 0,0 1 0,0 0 0,0-1 1,0 1-1,-3 4 0,5-6-92,-13 12-104,-1 1-10,1 1 1,0 0-1,-19 28 0,30-39-4,1 0 0,0 0 0,0 0 0,0 0-1,1 0 1,0 0 0,-1 0 0,2 1 0,-1-1 0,0 5 0,1-7 1,0 0-1,0 1 1,1-1 0,-1 0-1,1 1 1,-1-1-1,1 0 1,0 0 0,0 1-1,0-1 1,0 0 0,0 0-1,0 0 1,1 0 0,-1 0-1,1-1 1,-1 1 0,1 0-1,3 2 1,-2-2 9,1 0 1,0 0-1,0-1 0,0 1 1,0-1-1,0 0 1,0 0-1,1 0 0,-1-1 1,0 1-1,0-1 0,1 0 1,-1 0-1,0 0 0,0-1 1,0 0-1,1 0 0,-1 0 1,0 0-1,5-3 0,2 0 23,0 0 0,0-1-1,-1 0 1,1-1-1,-1 0 1,11-10-1,-17 13-14,0 0 0,-1-1 0,1 0 0,-1 1 0,0-1-1,0 0 1,0 0 0,-1 0 0,0-1 0,1 1-1,-1-1 1,-1 1 0,1-1 0,-1 0 0,0 0-1,0 1 1,0-1 0,-1 0 0,1-6 0,-2 7-21,1 1 1,-1 0-1,0 0 1,0-1 0,0 1-1,-1 0 1,1 0-1,-1 0 1,1 0 0,-1 0-1,0 0 1,0 1-1,0-1 1,-1 1-1,1-1 1,-1 1 0,1 0-1,-1 0 1,0 0-1,0 0 1,1 0 0,-1 1-1,-1-1 1,1 1-1,0 0 1,0 0-1,0 0 1,-7-1 0,7 2-9,1-1 0,-1 1 0,1-1 0,-1 1 0,1 0 0,-1 0 0,1 0 0,-1 0 0,1 1 0,-1-1 0,1 1 0,-1-1 0,-2 2 0,4-2-2,0 1-1,0-1 1,0 1 0,0 0 0,1-1 0,-1 1-1,0 0 1,0 0 0,1-1 0,-1 1-1,0 0 1,1 0 0,-1 0 0,1 0 0,-1 0-1,1 0 1,-1 0 0,1 0 0,0 0-1,-1 0 1,1 0 0,0 1 0,0 0-3,0 1-1,1-1 1,-1 0 0,1 1 0,-1-1-1,1 0 1,0 1 0,0-1 0,0 0 0,0 0-1,0 0 1,0 0 0,1 0 0,-1 0-1,1 0 1,0 0 0,-1 0 0,1-1 0,0 1-1,0-1 1,0 1 0,0-1 0,0 0 0,0 0-1,3 1 1,6 2 18,0 0 1,0-1-1,0 0 0,1-1 1,-1 0-1,1-1 0,-1-1 1,1 1-1,0-2 0,17-2 0,-8 0 8,0-1 0,-1-1 0,0-1 0,39-16 0,-52 19 2,0-1 0,-1 0 1,1-1-1,-1 1 0,0-1 1,0 0-1,-1-1 0,1 1 1,-1-1-1,-1 0 0,1-1 1,-1 1-1,0-1 0,0 0 1,-1 0-1,0 0 0,0 0 1,0-1-1,1-8 0,-2 6 16,-1-1 0,0 0-1,0 1 1,-1-1 0,0 0 0,-1 0-1,0 1 1,-1-1 0,0 1 0,0-1-1,-1 1 1,-1 0 0,-7-15 0,11 25-34,0 0 0,0 0 0,0 0 0,0 0 0,0 1 0,0-1 1,0 0-1,0 0 0,0 0 0,0 0 0,0 0 0,0 0 1,0 1-1,0-1 0,0 0 0,0 0 0,0 0 0,0 0 0,0 0 1,0 0-1,0 1 0,0-1 0,0 0 0,-1 0 0,1 0 1,0 0-1,0 0 0,0 0 0,0 0 0,0 0 0,0 0 0,0 0 1,-1 0-1,1 1 0,0-1 0,0 0 0,0 0 0,0 0 1,0 0-1,-1 0 0,1 0 0,0 0 0,0 0 0,0 0 0,0 0 1,0 0-1,-1 0 0,1 0 0,0-1 0,0 1 0,0 0 0,0 0 1,0 0-1,0 0 0,0 0 0,-1 0 0,1 0 0,0 0 1,0 0-1,0 0 0,0 0 0,0-1 0,-4 25-129,0 31 79,2 64 49,-14 389 34,14-463-33,6 58 0,-3-86 1,2 1-1,0 0 0,1-1 1,1 0-1,0 0 0,10 20 1,-15-36 4,1 0 0,-1 1 0,1-1 0,-1 0 0,1 0 0,0 0 0,-1 0 0,1 0 0,0 0 0,0 0 0,0 0 0,0 0 0,0 0 0,0 0 0,0-1 0,0 1 0,0 0 0,0-1 0,1 1 0,-1-1 0,0 1 0,0-1 0,1 1 0,-1-1 0,0 0 0,1 0 0,-1 0 0,0 0 0,2 0 0,0-1 1,0 0 1,0 0 0,0 0 0,-1 0-1,1-1 1,0 1 0,-1-1-1,1 0 1,-1 0 0,1 0-1,-1 0 1,2-2 0,7-8 20,-1-1 1,-1 0-1,15-26 1,-18 28-10,-1-1 0,0 0 0,0 0 0,-2 0 0,1 0 0,-2 0 0,1-1 1,-2 1-1,0-1 0,0 0 0,-1 1 0,0-1 0,-2 0 0,1 1 0,-1-1 1,-1 1-1,0 0 0,-1 0 0,-1 0 0,1 0 0,-8-12 0,5 13-289,1 1 0,-2 0-1,1 1 1,-1-1 0,-1 2-1,0-1 1,0 1 0,-15-10-1,10 7-1371,-8-3-3262,6 5-3410,2 4-1987</inkml:trace>
</inkml:ink>
</file>

<file path=ppt/ink/ink14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04:29.00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37 307 9370,'5'-11'1881,"-1"0"1,0 0-1,-1-1 1,0 0-1,-1 1 0,0-1 1,0-15-1,-4 42-1697,0 0 0,-2-1 0,-6 20-1,9-29-126,-11 37-31,3 0 0,1 1-1,-2 45 1,9-78 1102,0-13-417,0-29-176,3-51-491,1 59-30,0 0 1,2 0-1,0 1 0,2-1 1,1 1-1,0 1 1,2 0-1,17-30 0,-26 50-18,0 0 0,1 0-1,-1 1 1,1-1-1,-1 0 1,1 1 0,-1-1-1,1 1 1,0-1-1,0 1 1,0 0 0,-1 0-1,4-1 1,-4 1-8,0 1 1,0 0 0,0 0-1,0 0 1,0 0 0,1 0 0,-1 0-1,0 0 1,0 0 0,0 0-1,0 0 1,0 1 0,0-1-1,0 0 1,0 1 0,0-1-1,0 1 1,0-1 0,1 2-1,4 3-20,-1 0-1,0 0 1,-1 1-1,1 0 0,-1 0 1,5 10-1,-8-15 39,45 79-44,-24-38 38,1-2-1,3-1 0,1-1 1,1-1-1,39 38 0,-52-65 40,-7-15 246,-6-27 185,-2 20-562,26-380 284,-25 386-186,3-49 53,-4 53-50,0 0 0,0 0 0,0 0 0,0 0-1,0 0 1,-1 0 0,1 0 0,-1-1 0,1 1 0,-1 0 0,0 1 0,0-1 0,1 0 0,-2 0 0,1 0 0,0 0-1,0 1 1,0-1 0,-1 1 0,1-1 0,-2-1 0,18 50-4721,-4-21 920,7 14-6416,-8-10 462</inkml:trace>
</inkml:ink>
</file>

<file path=ppt/ink/ink14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04:29.76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101 366 13443,'6'-17'5694,"8"1"-3312,25-14-2633,-8 7 973,-18 11-325,-1 0 1,-1-1-1,1-1 1,10-18-1,-19 27-277,0 1-1,-1-1 1,1 0-1,-1 0 1,0 0-1,-1 0 1,1 0-1,-1 0 1,0 0-1,0-1 1,-1 1-1,0 0 1,0-1-1,0 1 1,0 0-1,-1-1 1,-2-9-1,2 12-99,-1 1-1,1-1 0,0 1 1,-1-1-1,0 1 0,0 0 1,1 0-1,-1 0 0,0 0 1,-1 0-1,1 0 0,0 0 1,-1 1-1,1-1 0,-1 1 1,1 0-1,-1 0 0,1 0 1,-1 0-1,0 0 0,0 0 1,1 1-1,-1-1 0,0 1 1,0 0-1,0 0 0,0 0 1,1 0-1,-1 0 0,0 1 1,-5 1-1,-3 0-44,-1 0 0,1 1 1,0 1-1,0 0 0,0 0 0,-14 9 1,17-8 15,0 1 0,0 1 0,0-1 1,1 1-1,0 0 0,1 1 1,0 0-1,0 0 0,0 0 0,1 1 1,0 0-1,1 0 0,0 0 0,0 0 1,1 1-1,0-1 0,-2 15 0,4-19 7,0 1-1,1-1 1,-1 1 0,1-1-1,1 1 1,-1 0-1,1-1 1,-1 1-1,2-1 1,-1 0-1,1 1 1,-1-1-1,1 0 1,1 0-1,-1 0 1,1 0-1,0 0 1,0-1-1,0 1 1,1-1 0,-1 0-1,1 0 1,0 0-1,1 0 1,-1-1-1,0 0 1,1 0-1,0 0 1,0 0-1,0-1 1,0 1-1,8 1 1,3 1 18,-1-2 1,0 0-1,1 0 0,0-2 1,0 0-1,-1 0 1,1-2-1,0 0 0,0-1 1,-1 0-1,1-1 0,-1-1 1,0 0-1,0-2 0,15-6 1,-8 1 36,-2 0 1,0-1 0,0 0 0,-1-2-1,0-1 1,-2 0 0,1-1-1,-2-1 1,22-28 0,-29 31 17,-1 5-210,1 25-143,2 38 161,-11-45 133,2 0-1,-1-1 0,1 1 0,0 0 1,7 15-1,-9-24-5,1 1 0,0 0 0,-1-1 0,1 1 0,0 0 0,-1-1-1,1 1 1,0-1 0,0 1 0,0-1 0,-1 0 0,1 1 0,0-1 0,0 0 0,0 0 0,0 1 0,0-1 0,-1 0-1,1 0 1,0 0 0,0 0 0,0 0 0,0 0 0,0 0 0,0 0 0,0-1 0,0 1 0,-1 0 0,1 0 0,0-1-1,0 1 1,0-1 0,0 1 0,-1-1 0,1 1 0,0-1 0,-1 1 0,2-2 0,33-25 177,-31 24-181,32-32 84,-27 25-79,0 0-1,0 2 1,1-1-1,0 1 0,1 0 1,-1 1-1,16-7 1,-25 14-18,1 0 0,-1 0 1,0 0-1,0 0 0,0 0 1,1 0-1,-1 0 1,0 1-1,0-1 0,0 1 1,0-1-1,0 1 1,0-1-1,1 1 0,-1 0 1,0-1-1,-1 1 1,1 0-1,0 0 0,0 0 1,0-1-1,0 1 0,-1 0 1,1 0-1,0 0 1,-1 0-1,1 1 0,-1-1 1,1 0-1,-1 0 1,1 2-1,17 46-137,-15-38 127,0-3 27,0-1 0,1 1 0,0-1-1,0 0 1,0 1 0,8 7-1,-10-12 0,1 0-1,-1 0 0,1-1 1,-1 1-1,1-1 1,0 0-1,0 0 0,0 0 1,0 0-1,0-1 0,0 1 1,1-1-1,-1 1 1,0-1-1,1 0 0,-1-1 1,7 2-1,-7-3 22,1 0-1,-1 0 1,0 0-1,0 0 1,1-1-1,-1 0 1,0 1-1,0-1 1,0 0-1,0 0 1,-1 0 0,1-1-1,-1 1 1,1-1-1,-1 0 1,0 1-1,4-7 1,29-54 350,-29 47-216,0 0 0,-1 0 0,-1 0 0,-1-1 0,3-29 0,-6 35-135,1 0-1,-2 0 1,1 0-1,-2 0 1,1 0 0,-1 0-1,-1 0 1,0 0-1,-8-17 1,6 21-801,2 28-15562,4-7 4523</inkml:trace>
</inkml:ink>
</file>

<file path=ppt/ink/ink14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04:30.75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28 528 6657,'-11'4'2031,"-6"4"4292,36-4-1939,-1-5-3893,0-1 1,0-1 0,0 0 0,-1-1-1,1-1 1,-1-1 0,21-10-1,11-7 251,50-34 0,-81 46-449,0 0-1,27-26 1,-42 35-234,0 0 0,0-1 0,-1 1 0,1-1 0,-1 0 0,1 0 0,-1 0 0,0 0 1,0 0-1,0 0 0,-1 0 0,1-1 0,-1 1 0,1-1 0,-1 1 0,0-1 0,-1 0 0,1 1 0,-1-1 0,1 0 0,-1 1 0,0-1 0,-1-5 0,0 7-47,0 1 1,0-1-1,0 1 0,0 0 0,0 0 1,-1-1-1,1 1 0,0 0 0,-1 0 1,1 0-1,0 1 0,-1-1 0,1 0 0,-1 0 1,0 1-1,1-1 0,-1 1 0,1-1 1,-1 1-1,0 0 0,1 0 0,-1-1 1,0 1-1,1 0 0,-1 1 0,0-1 1,-2 1-1,-46 8-140,40-6 112,0 0 1,1 1-1,-1 0 1,1 0-1,0 1 1,0 1-1,0-1 1,1 2-1,0-1 1,0 1-1,1 0 1,0 0-1,0 1 1,1 0-1,-1 0 1,2 1 0,-1 0-1,1 0 1,1 0-1,0 1 1,0-1-1,1 1 1,0 0-1,0 0 1,0 10-1,2-17 13,1 0 0,0 0 0,0 0 0,0 0 0,0-1-1,0 1 1,1 0 0,-1 0 0,1 0 0,0 0 0,0-1 0,0 1 0,0 0 0,0-1 0,0 1-1,1-1 1,0 1 0,-1-1 0,1 0 0,0 0 0,0 1 0,4 2 0,-2-3 6,1 1-1,-1-1 1,1 0 0,-1 0 0,1-1-1,0 0 1,0 1 0,0-2 0,0 1-1,0 0 1,0-1 0,5 0 0,11-2 13,0 0 1,0-2-1,0 0 1,-1-1-1,22-9 1,125-64 60,-22 9-34,-145 69-54,1 0 0,0 0 0,-1 0 0,1 0 0,0 1 0,-1-1 0,1 0 0,-1 1 0,1-1 0,0 0 0,-1 1 0,1-1 0,-1 0 0,1 1 0,-1-1 0,1 1 0,-1-1 0,1 1 0,-1 0 0,0-1 0,1 1 0,-1-1 0,0 1 0,1 0 0,-1-1 0,0 1 0,0-1 0,0 1 0,1 1 0,13 37-67,-12-31 85,0 0-1,1 0 1,0-1 0,0 1-1,1-1 1,5 8 0,-9-15 4,1 1 0,0-1 0,0 0 0,0 0 1,0 0-1,0 0 0,0 0 0,0 0 0,0 0 1,0 0-1,0 0 0,0 0 0,0-1 0,0 1 1,0 0-1,0-1 0,0 1 0,-1 0 0,1-1 1,0 1-1,0-1 0,0 0 0,-1 1 0,1-1 0,0 1 1,1-3-1,20-17 133,-14 11-129,0 0-1,1 1 0,0 0 1,0 1-1,20-12 0,-27 18-24,1-1-1,0 1 1,-1 0 0,1 0-1,0 0 1,0 0-1,-1 0 1,1 1 0,0 0-1,0-1 1,0 1 0,0 0-1,0 0 1,0 0 0,-1 1-1,1-1 1,0 1-1,0 0 1,0-1 0,-1 1-1,1 0 1,0 1 0,-1-1-1,1 0 1,-1 1 0,1 0-1,-1-1 1,0 1-1,3 3 1,3 3 12,-1-1 0,1 0 0,0 0 1,0-1-1,1 0 0,0 0 0,16 7 0,-20-12 8,-1 0 1,0 1-1,1-2 0,-1 1 0,1-1 0,-1 1 1,1-1-1,-1 0 0,1-1 0,-1 1 0,0-1 0,1 0 1,-1 0-1,1 0 0,-1-1 0,0 1 0,0-1 1,0 0-1,0 0 0,0-1 0,4-3 0,26-16-371,-2-2 0,0-2 0,29-29 0,-52 46 265,-1-1 0,0 0-1,0 0 1,-1 0 0,-1-1-1,0 0 1,0 0-1,-1-1 1,0 1 0,-1-1-1,0 0 1,-1-1-1,-1 1 1,2-15 0,-3 7 136,1 10 22,-1 0 1,0 1-1,-1-1 0,0 0 0,0 1 1,-1-1-1,0 0 0,-1 1 0,0-1 1,-5-11-1,7 20-47,0 1 0,-1-1 0,1 1 0,0-1 0,-1 1 0,1-1 0,-1 1 0,1 0 0,-1-1 1,1 1-1,0 0 0,-1-1 0,1 1 0,-1 0 0,1 0 0,-1-1 0,1 1 0,-1 0 0,0 0 0,1 0 0,-1 0 0,1 0 0,-1 0 0,1 0 0,-1 0 0,1 0 0,-1 0 0,0 0 0,1 0 1,-1 0-1,1 0 0,-1 0 0,1 1 0,-1-1 0,1 0 0,-1 0 0,1 1 0,-1-1 0,1 0 0,-1 1 0,1-1 0,-1 0 0,1 1 0,0-1 0,-1 1 0,1-1 0,0 0 0,-1 1 0,1-1 1,0 1-1,0-1 0,-1 2 0,-14 26-25,6 1 25,1 1 0,1 0 0,2 0 0,1 0 0,2 0 0,0 0-1,2 1 1,2-1 0,0 1 0,2-1 0,12 43 0,-16-69-13,1-1 1,0 0-1,0 0 0,1 1 1,-1-1-1,1 0 0,-1 0 1,1 0-1,0-1 0,0 1 1,0 0-1,1-1 0,-1 1 1,0-1-1,1 0 0,0 1 1,0-1-1,-1 0 0,6 2 1,-5-4-42,1 1 0,-1 0 0,1-1 1,-1 0-1,1 0 0,-1 0 0,1 0 1,-1 0-1,1-1 0,-1 0 0,0 0 1,1 0-1,-1 0 0,0 0 0,1 0 1,-1-1-1,0 0 0,0 0 0,3-2 1,71-40-2312,-18 10-2235,-4-3-6077,-26 14 2988</inkml:trace>
</inkml:ink>
</file>

<file path=ppt/ink/ink14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04:31.12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23 63 16219,'-22'-6'8365,"30"2"-6629,0 1-1770,22-8 25,1 1 1,0 2-1,1 1 1,0 1-1,52-2 1,19 9-2418,-78 3-1470,-4 6-6800</inkml:trace>
</inkml:ink>
</file>

<file path=ppt/ink/ink14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04:32.35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0 633 14531,'13'-7'4404,"11"-17"-2525,-2 2-1339,145-102 1215,-151 110-1478,-1 0-1,-1-1 1,0-1-1,-1 0 1,0-1-1,-2 0 1,19-38-1,-29 53-234,0 0-1,0 1 1,0-1 0,0 0-1,0 0 1,-1 0-1,1 0 1,-1 0-1,0 0 1,1 0-1,-1 0 1,0 0-1,0 0 1,0 0-1,0 0 1,-1 0-1,1 0 1,-1 1 0,1-1-1,-1 0 1,1 0-1,-1 0 1,0 0-1,0 0 1,0 1-1,-2-3 1,1 2-26,0 1 0,-1 0 0,1-1 0,0 1 0,-1 0 0,1 0 0,-1 1 0,1-1 0,-1 1 1,0-1-1,1 1 0,-1 0 0,1 0 0,-1 0 0,0 0 0,1 0 0,-1 1 0,1-1 0,-1 1 0,-2 1 0,-8 1-15,1 2-1,0 0 0,1 1 1,0 0-1,-1 0 0,2 1 1,-1 1-1,1-1 0,-13 14 1,20-17 0,-1-1 0,1 1 1,0 0-1,0 0 0,1 0 1,-1 0-1,1 1 0,0-1 1,0 1-1,0-1 0,1 1 1,-2 6-1,3-8-2,0 0 0,0 0-1,0-1 1,0 1 0,1 0 0,-1 0 0,1 0 0,0 0-1,0 0 1,0 0 0,0 0 0,0-1 0,1 1-1,-1-1 1,1 1 0,-1-1 0,1 1 0,0-1 0,0 0-1,0 0 1,5 4 0,-3-4 6,0 1-1,1 0 1,-1-1-1,1 0 1,-1 0-1,1 0 1,0 0 0,0-1-1,0 0 1,0 0-1,0 0 1,0-1-1,0 0 1,0 0 0,0 0-1,0 0 1,1-1-1,-1 0 1,7-2-1,-5 2-14,0 0 0,0 0-1,0 0 1,0 1-1,0 0 1,0 0-1,0 1 1,12 3-1,-18-4 1,0 1 0,0-1 0,0 1 1,-1 0-1,1-1 0,0 1 0,-1 0 0,1-1 0,0 1 0,-1 0 0,1 0 0,-1-1 0,1 1 0,-1 0 0,0 0 0,1 0 0,-1 0 0,0 0 0,0 0 0,1 0 0,-1 0 0,0 0 0,0-1 0,0 1 0,0 0 0,0 0 0,0 0 0,-1 0 0,1 0 0,0 0 0,0 0 0,-1 0 0,1 0 0,0 0 0,-1 0 1,0 0-1,-20 44-50,13-30 11,6-12 46,1-1 1,0 0-1,0 1 0,1-1 0,-1 0 1,0 1-1,1-1 0,-1 1 1,1-1-1,0 1 0,0-1 0,0 1 1,0-1-1,0 1 0,1-1 1,-1 1-1,1-1 0,0 0 0,-1 1 1,1-1-1,2 5 0,-1-5 6,1 0 0,-1 0 0,0 0 0,1 0 0,-1 0 0,1 0 0,-1-1-1,1 1 1,0-1 0,0 1 0,-1-1 0,1 0 0,0 0 0,0-1 0,4 1 0,6 1 11,1-1 0,-1 0 0,0-1 0,1-1 0,-1 0 1,0-1-1,15-4 0,2-1 7,1-2 1,-2-2-1,1 0 0,-2-2 1,1-1-1,-2-1 0,0-2 1,45-36-1,-70 51-10,0 0 0,0 0 0,0-1 0,0 1 0,0 0 0,-1-1 0,1 0 0,-1 1 0,1-1 0,-1 0 0,0 0 0,0 0 0,0 0 0,-1 0 0,1 0 0,-1 0 0,1 0 0,-1 0 0,0 0 0,0 0 0,-1-6 0,0 7-10,0 0 1,0-1 0,0 1-1,0 0 1,0 0 0,-1 0 0,1 0-1,-1 0 1,1 0 0,-1 0-1,0 0 1,0 0 0,1 1-1,-1-1 1,0 1 0,-1-1 0,1 1-1,0 0 1,0 0 0,0 0-1,-1 0 1,1 0 0,-1 1 0,1-1-1,0 1 1,-1-1 0,-4 1-1,-1 0-15,1 1-1,-1 0 0,0 0 0,1 0 0,-1 1 0,1 1 0,0-1 0,-1 1 0,1 0 0,0 1 1,1-1-1,-1 1 0,1 1 0,0-1 0,0 1 0,0 0 0,-8 10 0,9-11 12,0 1-1,1 1 1,-1-1 0,1 1-1,0-1 1,1 1-1,-1 1 1,1-1 0,0 0-1,1 1 1,0-1 0,0 1-1,0 0 1,1-1-1,-1 1 1,2 0 0,-1 0-1,1 0 1,1 12-1,0-17 3,-1 0 1,0 0-1,1-1 0,0 1 0,-1 0 0,1 0 0,0-1 0,0 1 1,0-1-1,0 1 0,0-1 0,0 1 0,1-1 0,-1 0 0,0 0 0,1 1 1,-1-1-1,1 0 0,-1 0 0,1 0 0,3 1 0,-1-1 5,-1 0 0,1 0 0,0-1 0,0 1 0,0-1-1,0 0 1,0 0 0,-1 0 0,1-1 0,4 0 0,4-2 7,-1 0 0,0 0 1,0-1-1,0-1 0,0 0 1,10-7-1,-3 1-4,0-1 0,0-2 0,-2 1 0,1-2 0,-2 0 0,18-22 0,-23 13 37,-11 23-123,-4 14-48,2-3 121,0 1 1,1 0 0,0 0-1,1 1 1,1-1 0,0 22-1,0-31 10,0 0-1,1 0 1,-1 1 0,0-1-1,1 0 1,-1 0 0,1 0-1,0 1 1,0-1 0,0 0-1,0 0 1,0 0 0,0-1-1,0 1 1,1 0 0,-1 0-1,1-1 1,-1 1 0,1 0-1,0-1 1,-1 0 0,1 1-1,0-1 1,0 0 0,0 0-1,0 0 1,0 0 0,0 0-1,1-1 1,-1 1 0,0-1-1,0 1 1,0-1-1,1 0 1,-1 0 0,0 0-1,0 0 1,1 0 0,-1 0-1,0-1 1,3 0 0,7-2 18,1-1 0,-1-1 0,0 0 0,0 0 0,-1-1 0,0-1 0,0 1 0,0-2-1,-1 0 1,11-10 0,32-22 82,-53 39-110,1 1 0,-1-1 0,1 1 0,-1 0 0,1-1 1,-1 1-1,1-1 0,-1 1 0,1 0 0,-1 0 0,1-1 0,0 1 0,-1 0 0,1 0 0,0 0 0,-1-1 0,1 1 0,-1 0 1,1 0-1,0 0 0,-1 0 0,1 0 0,0 0 0,-1 1 0,1-1 0,0 0 0,-1 0 0,1 0 0,0 1 0,-1-1 0,1 0 0,-1 1 1,1-1-1,-1 0 0,1 1 0,-1-1 0,1 1 0,-1-1 0,1 0 0,-1 1 0,1-1 0,-1 1 0,0 0 0,1-1 0,-1 1 1,0-1-1,1 2 0,7 41-47,-8-40 54,0 1-1,0 0 1,0 0 0,1 0 0,0-1-1,0 1 1,0 0 0,0 0 0,0-1 0,1 1-1,2 3 1,-2-6 7,0 0 0,1 0 0,-1 0 0,0 0 0,1 0-1,-1 0 1,1-1 0,-1 1 0,1-1 0,-1 0 0,1 1 0,-1-1 0,1-1 0,-1 1 0,1 0 0,-1 0-1,1-1 1,-1 0 0,1 1 0,-1-1 0,0 0 0,1 0 0,-1 0 0,3-3 0,59-38 49,-54 35-48,7-8 7,-13 11-18,1 0 1,-1 0-1,1 0 0,-1 1 0,1-1 1,0 1-1,0 0 0,0 1 0,9-4 1,12 58-199,-23-48 205,1-1-1,-1 1 1,1-1 0,0 1 0,0-1 0,1 0 0,-1 0 0,1-1 0,-1 0-1,1 0 1,0 0 0,0 0 0,0 0 0,0-1 0,0 0 0,8 1 0,-4-2 7,1 0 1,-1-1 0,0 0 0,1 0 0,-1-1 0,0 0 0,0-1 0,15-5-1,-7 0 10,0-1 0,0 0 0,-1-1 0,0-1-1,-1 0 1,0-1 0,-1-1 0,22-24-1,-28 25 13,0 1-1,-1-2 1,0 1-1,0-1 1,-2 0-1,1 0 0,-2 0 1,0-1-1,0 0 1,-2 0-1,2-15 0,-1-16 132,-2 0 0,-6-50 0,4 74-96,1 19-61,0 0 1,0 0-1,0-1 1,0 1-1,0 0 0,-1 0 1,1 0-1,-1 0 1,1 0-1,-1 0 1,0 0-1,0 0 1,-2-3-1,3 5-13,-1 0 1,0 0-1,1 0 0,-1 0 0,1 0 0,-1 0 0,1 0 0,-1 0 1,1 1-1,-1-1 0,1 0 0,-1 0 0,1 1 0,-1-1 1,1 0-1,-1 1 0,1-1 0,0 1 0,-1-1 0,1 0 0,-1 1 1,1-1-1,0 1 0,0-1 0,-1 1 0,1-1 0,0 1 1,0-1-1,0 1 0,-1 1 0,-23 62-155,13-27 157,2 0 1,-7 64-1,15-81-11,0 0 1,1 0-1,1 0 0,0 0 0,2 0 1,0 0-1,7 19 0,-9-36 7,0 1 0,0-1-1,0 0 1,1 0 0,-1 0-1,1 0 1,0 0-1,0 0 1,0 0 0,0-1-1,0 1 1,1-1 0,-1 1-1,1-1 1,0 0 0,0 0-1,-1 0 1,1-1 0,0 1-1,5 1 1,-3-1-1,1-1 0,-1 0 1,0-1-1,1 1 0,-1-1 0,1 0 1,-1-1-1,1 1 0,-1-1 0,1 0 0,8-3 1,8-4-6,1-1 0,-1-1 1,-1-2-1,32-21 1,-34 22 25,-2-1 1,1-1 0,-2-1 0,0 0-1,26-31 1,-42 45-20,1 0 1,-1 0-1,0-1 0,1 1 0,-1 0 0,0 0 1,0 0-1,1-1 0,-1 1 0,0 0 0,0 0 1,1-1-1,-1 1 0,0 0 0,0 0 0,0-1 0,0 1 1,1 0-1,-1-1 0,0 1 0,0 0 0,0-1 1,0 1-1,0 0 0,0-1 0,0 1 0,0 0 1,0-1-1,0 1 0,0 0 0,0-1 0,0 1 1,0 0-1,0-1 0,0 1 0,-1 0 0,1-1 0,0 1 1,0 0-1,0-1 0,0 1 0,-1 0 0,1 0 1,0-1-1,0 1 0,0 0 0,-1 0 0,1-1 1,0 1-1,-1 0 0,0 0-14,1 0 0,-1 1 0,0-1 1,1 1-1,-1-1 0,1 0 0,-1 1 0,0-1 0,1 1 0,-1-1 1,1 1-1,-1 0 0,1-1 0,0 1 0,-1-1 0,1 1 0,-1 0 1,1 0-1,0-1 0,0 1 0,-1 0 0,1-1 0,0 1 0,0 0 1,0 0-1,0-1 0,0 2 0,0 7 6,0 0 1,1-1-1,0 1 0,0 0 1,1-1-1,0 1 0,1-1 1,0 0-1,0 0 1,0 0-1,1 0 0,1 0 1,8 12-1,-5-8 10,-1 2 1,0-1-1,8 24 1,-14-36 9,-1 1 1,1 0 0,0 0-1,-1 0 1,0 0 0,1-1 0,-1 1-1,0 0 1,0 0 0,0 0-1,0 0 1,0 0 0,-1 0-1,1 0 1,0 0 0,-1 0 0,0-1-1,1 1 1,-1 0 0,0 0-1,0-1 1,0 1 0,0 0-1,0-1 1,0 1 0,0-1-1,-1 1 1,1-1 0,-1 0 0,1 0-1,-1 0 1,1 1 0,-1-1-1,0-1 1,1 1 0,-1 0-1,0 0 1,0-1 0,0 1 0,1-1-1,-1 1 1,0-1 0,0 0-1,0 0 1,-2 0 0,-46-1-2275,7-10-6889,18 0-2727</inkml:trace>
</inkml:ink>
</file>

<file path=ppt/ink/ink14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04:32.71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81 20788,'1'-5'1409,"1"0"-425,3-2 32,1 3-128,7-4-207,3 0-201,11-1-264,7 1-136,13 2-16,1 0-8,-1 1-40,4 2-8,-4 1-216,0-1-881,-10 1-2791,-5 4-9515</inkml:trace>
</inkml:ink>
</file>

<file path=ppt/ink/ink14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05:14.385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97 193 8978,'-97'-3'13397,"733"-36"-10979,-366 16-2271,-141 12 111,239-51 0,-409 40 760,16 15-1026,0 1 1,-1 1-1,0 2 1,1 0-1,-39 1 1,-47-5 332,146 11-358,48 7 38,-72-7-12,0-1 0,0 2 0,0-1 0,-1 1 1,1 1-1,-1 0 0,0 0 0,-1 1 0,11 10 1,-17-15 4,-1 0 0,1 1-1,-1 0 1,1 0 0,-1-1 0,0 1 0,0 1 0,0-1 0,0 0 0,-1 0 0,1 1 0,-1-1 0,0 1 0,0-1 0,0 1 0,0 0 0,-1-1 0,1 1 0,-1 0-1,0-1 1,0 1 0,-1 0 0,1-1 0,-1 1 0,1 0 0,-1-1 0,0 1 0,-1-1 0,1 1 0,-1-1 0,1 0 0,-4 6 0,-5 4-193,-1 0 1,0 0 0,-1-1 0,0 0-1,0-1 1,-23 14 0,-46 27-8877,48-35-2527</inkml:trace>
</inkml:ink>
</file>

<file path=ppt/ink/ink14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05:14.775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53 56 11050,'1'-2'713,"1"-1"0,-1 0 0,0 1-1,0-1 1,0 0 0,0 0 0,0 0-1,-1 0 1,0 0 0,1 0 0,-1 0-1,0 0 1,0 0 0,-1 0 0,1 0-1,0 1 1,-2-6 0,-5 38 464,7 20-1086,-5 199 137,1-195-65,-2-1 0,-21 85 1,25-129-208,0-4-88,0 1 1,1 0-1,-1-1 0,1 1 0,1 0 1,-1-1-1,1 8 0,12-41-16485,-3 10 8474</inkml:trace>
</inkml:ink>
</file>

<file path=ppt/ink/ink14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05:15.117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0 242 9138,'1'-4'502,"0"-15"2310,2-1 0,0 0-1,7-21 1,-7 33-2562,0 1 1,0-1-1,1 1 1,0 0-1,1 0 1,0 0-1,0 1 1,0 0-1,0 0 1,11-9-1,-7 8-178,-1 1 0,1 1 0,1-1 0,-1 2 0,1-1 0,0 1 0,0 1 0,0-1 0,0 2 0,13-3 0,-20 5-73,0-1 1,-1 0-1,1 1 0,0 0 0,0 0 1,0 0-1,0 0 0,0 0 0,-1 0 1,1 1-1,0-1 0,0 1 0,-1 0 1,1 0-1,0 0 0,-1 0 0,1 1 1,-1-1-1,1 1 0,-1-1 0,0 1 1,1 0-1,-1 0 0,0 0 0,0 0 1,-1 0-1,1 0 0,0 0 0,-1 1 1,1-1-1,-1 1 0,0-1 0,0 1 1,0 0-1,0 0 0,0-1 0,0 1 1,-1 0-1,1 0 0,-1 0 0,0 5 1,0 0 11,-1-1 1,0 1-1,0 0 1,0 0 0,-1-1-1,0 1 1,-1-1 0,1 1-1,-2-1 1,1 0 0,-1 0-1,0 0 1,-8 10 0,-8 7-97,0-2 1,-31 27 0,-14 15-4138,54-46-344,10-4-3739,2-4 1093</inkml:trace>
</inkml:ink>
</file>

<file path=ppt/ink/ink14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05:15.493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1 130 14955,'5'-32'8450,"-4"30"-8416,0 0 0,0 0 0,0 1-1,0-1 1,0 0 0,0 0 0,1 1 0,-1-1-1,1 0 1,-1 1 0,1-1 0,0 1-1,0 0 1,-1 0 0,1 0 0,0 0 0,0 0-1,0 0 1,0 0 0,0 0 0,1 1 0,-1-1-1,0 1 1,0 0 0,0 0 0,0-1 0,1 1-1,-1 1 1,0-1 0,0 0 0,3 1 0,-2-1-40,0 1 0,0-1 1,0 1-1,0 0 0,-1-1 1,1 1-1,0 0 0,-1 1 1,1-1-1,0 0 1,-1 1-1,0 0 0,1-1 1,-1 1-1,0 0 0,0 0 1,0 1-1,0-1 0,0 0 1,0 0-1,2 5 1,-2-2-2,0 0 0,-1 0 1,1 0-1,-1 1 0,0-1 1,-1 0-1,1 1 1,-1-1-1,0 0 0,0 1 1,-1 6-1,-1-3 47,1 1 0,-1-1 0,-1 0 0,0 0 0,0 0 0,0 0 1,-1-1-1,-1 1 0,1-1 0,-1 0 0,-1 0 0,0-1 0,-9 10 0,9-17 923,7-11-582,5-13-267,-6 24-106,4-11-16,1 0 0,0 1 1,1 0-1,0 0 0,1 0 1,0 1-1,0 0 0,16-16 1,-2 6-13,0 1 0,38-25 1,-38 30-42,0 2 1,0 0 0,1 1-1,1 1 1,-1 2 0,34-8-1,-41 12-954,1 1 0,-1 1 0,22 0 0,-36 1 799,12 2-3677</inkml:trace>
</inkml:ink>
</file>

<file path=ppt/ink/ink14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05:15.821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82 104 8650,'-5'-12'12986,"-5"23"-10240,-6 22-3531,14-31 796,1 1-1,0-1 1,0 0-1,0 1 1,1-1-1,-1 1 0,0-1 1,1 1-1,0-1 1,0 1-1,0-1 1,0 1-1,0-1 1,0 1-1,0 0 1,1-1-1,-1 1 1,1-1-1,0 0 1,0 1-1,0-1 1,0 1-1,0-1 1,1 0-1,-1 0 1,0 0-1,3 2 1,-1-2 45,0 0 0,0 0-1,0-1 1,0 1 0,0-1 0,0 0 0,0 0 0,1 0 0,-1-1 0,0 1-1,1-1 1,-1 0 0,0 1 0,1-1 0,-1-1 0,1 1 0,-1-1-1,0 1 1,0-1 0,6-2 0,6-1 102,-1-2 0,1 0-1,-1 0 1,21-14 0,-29 17-74,0-1 1,0-1-1,0 1 0,0-1 0,-1 0 1,0-1-1,0 1 0,0-1 1,-1 0-1,0 0 0,7-13 0,-11 17-65,1-1 0,0 1 0,-1-1-1,1 1 1,-1-1 0,0 1 0,0-1-1,0 1 1,0-1 0,0 1 0,-1-1-1,1 1 1,-1-1 0,1 1 0,-1-1-1,0 1 1,0-1 0,0 1-1,0 0 1,-1 0 0,1 0 0,-1 0-1,1 0 1,-1 0 0,0 0 0,1 0-1,-1 0 1,0 1 0,0-1 0,-1 1-1,1-1 1,0 1 0,0 0 0,-1 0-1,1 0 1,-3-1 0,-6-2-48,1 0 0,0 1 0,-1 0 0,0 1 0,0 0 0,1 1 0,-13-1 0,12 2-15,-1 1 0,1 0 1,0 1-1,0 0 0,1 1 0,-1 0 1,0 1-1,1 0 0,-14 7 0,21-9-153,1-1-1,-1 1 1,1 0-1,0-1 1,0 1-1,-1 0 0,1 1 1,0-1-1,1 0 1,-1 0-1,0 1 1,1-1-1,-1 1 1,1 0-1,0-1 1,-1 5-1,1-4-352,1 0-1,0 1 1,0-1-1,0 0 1,1 0 0,-1 0-1,1 0 1,0 0-1,0 0 1,0 0-1,0 0 1,0 0 0,1 0-1,-1 0 1,1-1-1,0 1 1,0-1 0,3 5-1,14 13-10649</inkml:trace>
</inkml:ink>
</file>

<file path=ppt/ink/ink14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05:16.196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151 436 9506,'-13'-35'10061,"13"32"-9879,1 0 0,-1 0 0,0 0 0,1 0 0,0 0 0,-1 1 0,1-1 0,0 0 0,1 1 0,-1-1 0,0 0 0,1 1 0,-1-1 0,1 1 0,0 0 0,4-4 0,45-49 1074,-31 34-632,0 0 0,25-35 0,-42 51-548,1-1 0,-1 1 0,0-1 0,0 0 1,0 0-1,-1 0 0,0 0 0,0-1 0,-1 1 0,1 0 0,-1-1 0,-1 1 1,1-1-1,-1 1 0,0-1 0,-2-7 0,1 9-69,-1 1-1,1-1 1,-1 0 0,-1 1-1,1 0 1,0-1-1,-1 1 1,0 0 0,0 0-1,0 1 1,-1-1-1,1 1 1,-1-1 0,0 1-1,0 0 1,0 1-1,0-1 1,0 1 0,-1-1-1,1 1 1,-1 1-1,1-1 1,-1 1 0,0-1-1,-9 0 1,10 1-27,-1 1 0,1-1 0,0 1-1,0 0 1,-1 0 0,1 0 0,0 1 0,0-1 0,-1 1 0,1 0 0,0 1-1,0-1 1,0 1 0,0-1 0,0 1 0,1 0 0,-1 1 0,0-1 0,1 0-1,0 1 1,-1 0 0,1 0 0,0 0 0,1 0 0,-1 1 0,0-1 0,1 1-1,0-1 1,0 1 0,-2 4 0,-3 14-10,1 0 1,1 0-1,0 1 0,2 0 1,-1 31-1,9 119-3,1-25 24,-24 177-37,3-99 15,15-225 30,-8 71-5957,7-69 5522,1 0 0,-1-1 0,1 1 1,-1 0-1,0-1 0,0 1 0,0-1 0,0 1 0,-1-1 0,1 1 0,-1-1 1,1 0-1,-1 1 0,0-1 0,0 0 0,0 0 0,0-1 0,0 1 0,0 0 1,0-1-1,-1 1 0,1-1 0,-4 2 0,-8-2-9470</inkml:trace>
</inkml:ink>
</file>

<file path=ppt/ink/ink14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05:16.665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16 722 12395,'-2'-2'611,"0"0"0,1 0 1,-1 0-1,1-1 1,0 1-1,0 0 0,0 0 1,0-1-1,0 1 0,0-1 1,0-3-1,1 5-445,0-1-1,0 1 1,0 0-1,0 0 0,0 0 1,1 0-1,-1 0 1,0-1-1,1 1 1,-1 0-1,1 0 1,-1 0-1,1 0 1,-1 0-1,1 0 0,0 0 1,-1 0-1,2-1 1,4-2-112,-1 1 1,1-1 0,0 1-1,0 0 1,0 1-1,0-1 1,8-1-1,0-1 24,97-34 50,220-93 296,-234 86-2,-98 46-419,1 1 0,0 0 0,-1 0 0,1 0 0,0 0 0,0 0 0,0 0 0,0 0 0,0 0 0,0 0 0,0 0 0,0 0 0,0 0 0,0 0 0,1 0 0,-1 0 0,0 0 0,1 0 0,-1 0 0,1 0 0,0 1 0,14 32 27,-11-25-28,-1-4-76,-1 0 0,1 0 1,0 0-1,1 0 0,-1 0 0,1-1 0,0 1 0,0-1 0,0 0 0,1 0 0,-1-1 0,1 1 0,0-1 1,9 5-1,-11-7-22,-1 0 0,1-1 0,0 1 0,0 0 0,-1-1 1,1 1-1,0-1 0,0 0 0,0 0 0,0 0 0,0-1 0,-1 1 1,1-1-1,0 1 0,0-1 0,-1 0 0,1 0 0,0 0 1,-1 0-1,1-1 0,-1 1 0,1-1 0,-1 1 0,0-1 0,0 0 1,1 0-1,-1 0 0,-1 0 0,1 0 0,0 0 0,0-1 1,1-2-1,8-11-6255,-2-3-5168</inkml:trace>
  <inkml:trace contextRef="#ctx0" brushRef="#br0" timeOffset="1">815 133 19076,'-3'-15'2945,"-7"1"-1233,-3-7-344,4 5-239,-1 1-281,0 4-240,7 2-152,0-1-160,1 5-112,4 0-104,0 2-160,-1 0-56,4 0-136,3 1-320,3 2-648,2 3-1593,2 2-3584</inkml:trace>
</inkml:ink>
</file>

<file path=ppt/ink/ink14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05:17.712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118 330 12571,'9'-65'8781,"17"-85"-2362,-12 221-6624,-5 73-279,-13 191 1,3-315 808,-3-4-6566,-20-30-6888,-10-23 10417,-1 1 4596,-38-31 12881,73 67-14688,0-1 1,0 1-1,0-1 0,-1 1 0,1 0 0,0-1 1,0 1-1,0-1 0,0 1 0,0-1 0,0 1 0,0 0 1,0-1-1,0 1 0,0-1 0,0 1 0,1 0 0,-1-1 1,0 1-1,0-1 0,0 1 0,1 0 0,-1-1 1,0 1-1,0 0 0,0-1 0,1 1 0,-1 0 0,0-1 1,1 1-1,-1 0 0,0 0 0,1-1 0,-1 1 0,0 0 1,1 0-1,-1 0 0,1 0 0,-1-1 0,0 1 1,1 0-1,-1 0 0,1 0 0,-1 0 0,1 0 0,-1 0 1,0 0-1,2 0 0,28-9-466,-26 8 601,178-40-131,-124 31 6,0-3 0,-1-3 0,0-1 0,60-29 0,-112 42 385,-8 3-244,-22 4-256,-33 10-245,45-7 254,0 0 0,0 1 0,0 0 0,1 1 1,-16 13-1,23-17 5,0 0 0,0 1 0,0 0 0,0 0 0,1 1 0,0-1 0,0 1 0,0 0 0,1 0 0,-1 0 1,2 0-1,-1 1 0,-2 8 0,5-14 12,-1 1 1,1-1 0,0 0-1,0 0 1,0 1-1,-1-1 1,1 0 0,1 0-1,-1 0 1,0 1-1,0-1 1,0 0 0,1 0-1,-1 1 1,0-1-1,1 0 1,-1 0-1,1 0 1,0 0 0,-1 0-1,1 0 1,0 0-1,-1 0 1,1 0 0,1 1-1,0-1 9,0 0-1,0 0 1,0 0 0,0 0-1,0-1 1,1 1 0,-1-1-1,0 0 1,0 1 0,0-1-1,0 0 1,1 0 0,1-1-1,8 0 48,0-1-1,0-1 0,21-7 0,-19 5-21,0-1 1,0-1-1,24-15 0,-32 18-5,-1 0 0,0 0 0,0 0 0,0 0 0,-1-1 0,1 0 0,-1 0 0,0 0-1,-1-1 1,1 1 0,4-11 0,-8 16-28,0 0-1,0-1 0,0 1 1,1 0-1,-1 0 0,0 0 1,0-1-1,0 1 1,0 0-1,0 0 0,1-1 1,-1 1-1,0 0 0,0 0 1,0-1-1,0 1 0,0 0 1,0 0-1,0-1 1,0 1-1,0 0 0,0-1 1,0 1-1,0 0 0,0 0 1,0-1-1,0 1 0,0 0 1,0 0-1,-1-1 1,1 1-1,0 0 0,0 0 1,0-1-1,0 1 0,0 0 1,-1 0-1,1 0 0,0-1 1,0 1-1,0 0 0,-1 0 1,1 0-1,0 0 1,0 0-1,-1-1 0,1 1 1,0 0-1,0 0 0,-1 0 1,1 0-1,0 0 0,-1 0 1,1 0-14,-1 1 0,1-1 0,0 1 0,-1-1 0,1 1 1,-1-1-1,1 1 0,0 0 0,0-1 0,-1 1 0,1-1 0,0 1 1,0 0-1,0-1 0,0 1 0,0 0 0,0-1 0,0 1 0,0-1 0,0 1 1,0 0-1,0-1 0,0 1 0,0 0 0,0-1 0,0 1 0,1 0 0,-1-1 1,0 1-1,1 0 0,1 5 21,0 0 1,1 0 0,-1 0-1,1 0 1,1-1-1,-1 1 1,1-1-1,0 0 1,0 0 0,0 0-1,1-1 1,0 1-1,0-1 1,0 0-1,0-1 1,1 1-1,-1-1 1,1 0 0,0 0-1,0-1 1,0 0-1,0 0 1,0 0-1,1-1 1,-1 0 0,1 0-1,-1 0 1,0-1-1,1 0 1,-1 0-1,1-1 1,-1 0 0,10-2-1,-6 1 31,1-1-1,-1 0 1,0 0-1,0-1 1,0-1-1,-1 1 1,1-1-1,-1-1 1,0 0-1,-1 0 1,0-1-1,1 0 1,-2-1-1,1 1 1,-1-2-1,-1 1 1,1-1-1,-2 1 1,10-19-1,-6-3 25,-1 0 1,-1 0-1,-2 0 0,-1-1 0,-1 0 0,-3-49 0,9-75 24,-21 277-1033,-6 56 1018,7-129-55,6-33-15,1 1 0,1 0 1,0 0-1,1 0 0,1 0 0,1 0 0,2 26 0,-1-43 9,0 1 0,-1-1 0,1 0 0,0 1 0,0-1-1,0 0 1,0 0 0,0 0 0,0 0 0,0 0 0,-1 0 0,1 0 0,0 0 0,0 0 0,0-1-1,0 1 1,0 0 0,0 0 0,-1-1 0,1 1 0,0-1 0,0 1 0,0-1 0,0 0 0,40-17 377,-15 6-226,-13 7-190,0 1 0,1 1 0,0 0 0,-1 1-1,18 0 1,-26 1 16,0 1 0,1 0 0,-1 1 0,0-1 0,0 1 0,0 0 0,0 0-1,0 1 1,0 0 0,0-1 0,0 2 0,-1-1 0,1 0 0,-1 1 0,1 0 0,-1 0 0,5 5 0,-7-6-6,-1-1-1,1 0 1,-1 1 0,0 0 0,0-1 0,0 1-1,1 0 1,-2 0 0,1-1 0,0 1 0,0 0 0,-1 0-1,1 0 1,-1 0 0,1 0 0,-1 0 0,0 0-1,0 0 1,0 0 0,0 0 0,0 0 0,0 0 0,0 0-1,-1 0 1,1 0 0,-1 0 0,0 0 0,1 0-1,-1 0 1,0 0 0,0-1 0,0 1 0,0 0 0,-1-1-1,1 1 1,0 0 0,-1-1 0,1 0 0,-1 1-1,1-1 1,-1 0 0,0 0 0,1 0 0,-4 2 0,-5 3-100,-1-1 1,1 0-1,-1 0 1,0-1-1,0 0 1,-14 3-1,-36 0 264,57-7-131,0 0 1,1-1-1,-1 1 0,0-1 0,1 1 1,-1-1-1,0 0 0,1-1 0,-1 1 1,1-1-1,0 1 0,0-1 0,-6-4 1,8 5-11,1 0 0,-1 1 1,1-1-1,0 0 0,-1 0 1,1 0-1,0 1 0,-1-1 0,1 0 1,0 0-1,0 0 0,0 0 1,0 0-1,0 0 0,0 1 0,0-1 1,0 0-1,0 0 0,0 0 1,0 0-1,0 0 0,1 0 1,-1 1-1,0-1 0,1 0 0,-1 0 1,1 0-1,-1 1 0,1-1 1,-1 0-1,1 1 0,-1-1 0,1 0 1,0 1-1,-1-1 0,1 1 1,1-2-1,27-21-184,6 3 62,65-27 0,-63 32 112,63-38 0,-94 50 90,-1-1 0,1 0 0,-1 0 0,0 0 0,0-1 0,6-8 0,-9 20-89,0 0 0,1 0 1,0 0-1,0-1 0,0 1 0,1-1 0,7 9 0,-4-4 17,6 12-77,-11-17 77,1-1 1,0 1-1,0-1 1,1 0-1,0 0 1,5 6-1,-7-10-101,0 1 0,0-1 0,0 0 0,1 0 0,-1 0 0,0 0 0,0 0 0,1 0 0,-1 0 0,1-1 0,-1 1 0,1-1 0,-1 0 0,0 1 0,1-1 0,-1 0 0,1-1 0,-1 1 0,1 0 0,2-1 0,33-12-4358,-1-6-4721,-8 1-966</inkml:trace>
</inkml:ink>
</file>

<file path=ppt/ink/ink14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05:18.056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98 71 17028,'-11'-6'2104,"-7"-5"-440,-4-1-287,4 1-377,4 5-320,7-4-272,1 5-168,4 2-80,2 0-88,0 1-184,0 1-392</inkml:trace>
</inkml:ink>
</file>

<file path=ppt/ink/ink14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05:18.445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0 661 13035,'63'-7'4659,"-31"0"-3460,0-3 1,50-20 0,-62 22-957,-1-1 1,-1 0 0,1-1 0,-2-1 0,0-1 0,0 0-1,-1-2 1,0 0 0,-1 0 0,-1-1 0,0-1 0,-2-1-1,1 1 1,-2-2 0,0 0 0,-2 0 0,15-36-1,-13 22-4,-2-1-1,-1 0 1,-1 0-1,-2-1 0,-1 1 1,-2-1-1,-2-41 1,0 74-233,0 1 0,1-1 0,-1 1 1,0-1-1,0 1 0,0-1 0,0 1 1,0-1-1,0 1 0,0-1 0,-1 1 0,1-1 1,0 1-1,0-1 0,0 1 0,0-1 1,-1 1-1,1-1 0,0 1 0,0-1 1,-1 1-1,1-1 0,0 1 0,-1-1 1,1 1-1,0 0 0,-1-1 0,1 1 1,-1-1-1,-9 14-335,-7 35-263,15-43 704,1-3-112,-59 198-96,55-176 87,0 1-1,2 1 0,1-1 0,1 0 1,1 1-1,4 30 0,-3-52 19,-1 1 1,2 0-1,-1-1 0,0 1 1,1-1-1,0 0 0,0 1 1,0-1-1,1 0 0,-1 0 1,1 0-1,0-1 0,0 1 0,0-1 1,6 6-1,-6-8-2,-1 1 0,1 0 0,0-1 0,-1 1 0,1-1 0,0 0 0,0 0 0,0 0 0,0 0 0,0-1 0,0 1 0,0-1 0,0 0 0,0 1 0,0-1 0,0-1 0,0 1 0,0 0 0,0-1 0,0 0 0,0 1 0,0-1 0,0 0 0,3-2 0,12-7 60,0-1-1,30-24 1,-2 1-20,-42 37-108,0 1 0,-1-1 0,0 1 0,0-1 0,0 1 0,0 0 0,-1 0 1,3 5-1,-2-3 29,0-3 30,-1 1 1,1-1 0,-1 0-1,1 0 1,0 0-1,0 0 1,1 0 0,-1-1-1,0 1 1,1-1-1,0 0 1,-1 0 0,1 0-1,0 0 1,0-1-1,0 0 1,0 0 0,0 0-1,0 0 1,1-1-1,-1 1 1,0-1 0,0 0-1,8-1 1,-6 0-355,1 0 0,0-1 0,-1 0 1,1 0-1,-1 0 0,8-5 0,-6 2-1207,0 0-1,0 0 1,-1 0 0,11-10 0,5-7-8240</inkml:trace>
</inkml:ink>
</file>

<file path=ppt/ink/ink14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05:18.789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63 92 18004,'-8'-11'2160,"0"-2"-423,-7-5-233,6 4-328,-1 1-280,4 3-191,2 4-257,1 3-160,3 1-136,3 1-312,-1 1-120,-2 1-168,5 4-209,-4 3-575,1 5-1312,6 8-2417,-5 1-7762</inkml:trace>
  <inkml:trace contextRef="#ctx0" brushRef="#br0" timeOffset="1">356 195 18668,'-24'-72'7211,"17"54"-4967,14 51-2344,-2-9 97,-1 0 0,-1 0 0,-1 1 0,-1-1-1,-4 37 1,-23 123-730,17-132-131,-5 18-2422,9-48-822,-1 0-3984</inkml:trace>
</inkml:ink>
</file>

<file path=ppt/ink/ink14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05:19.352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2 121 5377,'0'0'156,"-1"0"0,1 1-1,0-1 1,0 0 0,0 0-1,0 1 1,0-1 0,0 0-1,0 1 1,0-1 0,0 0 0,0 0-1,0 1 1,0-1 0,0 0-1,0 1 1,0-1 0,0 0-1,0 0 1,0 1 0,0-1 0,0 0-1,0 0 1,0 1 0,1-1-1,-1 0 1,0 0 0,0 1-1,0-1 1,0 0 0,1 0 0,-1 0-1,0 1 1,0-1 0,1 0-1,-1 0 1,0 0 0,0 0-1,0 0 1,1 1 0,18 9 2400,18 3-336,-22-12-1720,-1 0 0,0-1 1,0 0-1,0-1 0,0-1 1,0 0-1,0-1 0,14-5 1,108-42 1767,-111 40-1930,-16 6-203,0 1 37,1 0 0,-1-1 1,0 0-1,0-1 0,0 0 0,0-1 0,-1 1 0,0-1 0,0-1 1,0 0-1,11-13 0,-26 66-900,7-41 726,0 0 0,0-1 1,0 1-1,1 0 0,0 0 1,0 0-1,0 0 0,1-1 1,0 1-1,0-1 0,0 1 1,0-1-1,0 0 0,1 1 1,0-1-1,0 0 0,0-1 1,1 1-1,-1-1 0,1 1 1,4 2-1,-5-4 8,1 0 0,0 0 0,1-1-1,-1 1 1,0-1 0,0 0 0,1 0 0,-1 0 0,0-1 0,1 1 0,-1-1-1,1 0 1,-1-1 0,0 1 0,1-1 0,-1 0 0,0 0 0,1 0-1,-1 0 1,0-1 0,0 0 0,0 1 0,6-5 0,6-4 49,0 0 1,-1-1 0,15-14 0,-24 20 9,-1 0 1,0 0 0,0-1 0,0 0 0,-1 0-1,0 0 1,0 0 0,0-1 0,-1 1 0,5-13 0,-8 26-236,0 0 1,0 1-1,1-1 0,0 0 1,5 14-1,1 14 151,-1 44-64,-4 1-1,-10 105 1,-40 157 43,48-341 44,-4 24 1,-1 0 0,-2-1 0,-13 34 0,19-54 67,-1 1 0,0-1 0,0 1 0,0-1 0,0 0 0,-1 0 0,0 0 0,0 0 0,0-1-1,0 1 1,-1-1 0,1 0 0,-1 0 0,0 0 0,0 0 0,0-1 0,0 1 0,0-1 0,-1 0 0,1 0 0,-1-1 0,1 0 0,-1 1 0,0-1 0,-6 0 0,7-1 11,0 0-1,1-1 1,-1 1 0,0-1 0,1 0 0,-1 0 0,1 0 0,-1-1 0,1 1-1,0-1 1,0 0 0,-1 0 0,1 0 0,0 0 0,1-1 0,-1 1-1,0-1 1,1 1 0,-1-1 0,1 0 0,0 0 0,0 0 0,0-1 0,0 1-1,1 0 1,-1-1 0,1 1 0,-2-6 0,1 1-36,0 1 1,1-1-1,0 1 1,0-1-1,0 0 1,1 0-1,0 1 1,1-1-1,0 0 1,0 0-1,1 1 1,3-13-1,5-1-30,0 1 0,1 0-1,1 1 1,1 1 0,0 0-1,2 0 1,23-21 0,61-48-1860,-31 33-3896,-18 14-2579,-15 13-4338</inkml:trace>
</inkml:ink>
</file>

<file path=ppt/ink/ink14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06:42.860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46 3 3961,'-1'0'497,"0"-1"0,0 1-1,0 0 1,0-1 0,0 1 0,0 0 0,0 0 0,0 0-1,-1 0 1,1 0 0,0 0 0,0 0 0,0 0 0,0 0-1,0 0 1,0 0 0,0 1 0,0-1 0,0 1 0,0-1-1,0 0 1,0 1 0,-2 1 0,2-1-235,-1 0 0,1 1 0,0-1 0,-1 0 0,1 1 0,0-1 0,0 1 0,0 0 0,0-1 0,0 1 0,0 0 0,-1 3 0,2-4-233,0 0-1,-1 0 0,1 0 1,0 0-1,0 0 0,0 0 1,0 0-1,-1 1 0,2-1 1,-1 0-1,0 0 1,0 0-1,0 0 0,0 0 1,1 0-1,-1 0 0,0 0 1,1 0-1,-1 0 0,1 0 1,-1 0-1,1 0 1,0-1-1,-1 1 0,1 0 1,0 0-1,0 0 0,-1-1 1,1 1-1,0 0 0,0-1 1,0 1-1,0-1 1,0 1-1,0-1 0,0 0 1,0 1-1,0-1 0,0 0 1,0 1-1,0-1 0,0 0 1,0 0-1,0 0 0,0 0 1,0 0-1,0 0 1,0 0-1,0-1 0,0 1 1,1 0-1,-1-1 0,0 1 1,1-1-1,38-18 1140,-38 18-1076,-1 0 1,1 0-1,0 0 1,0 0-1,0-1 1,-1 1-1,1-1 1,-1 1-1,1-1 1,-1 0-1,1 1 1,-1-1-1,0 0 1,0 0-1,0 0 1,0 0-1,1-3 1,-3 4-8,0 0 0,0 1 0,0-1-1,0 0 1,0 1 0,0-1 0,0 1 0,0-1 0,0 1 0,0 0 0,0-1 0,0 1 0,0 0 0,-1 0 0,1 0 0,0 0 0,0 0 0,0 0 0,0 0 0,0 0-1,-2 0 1,-26 2 71,26-2-148,0 1-1,0 0 1,0-1 0,-1 1-1,1 1 1,0-1 0,0 0-1,0 1 1,1-1 0,-1 1-1,0 0 1,-2 2 0,4-3-11,0 1 1,0-1 0,0 0 0,0 0-1,0 0 1,1 1 0,-1-1 0,1 0-1,-1 1 1,1-1 0,-1 1 0,1-1 0,0 1-1,-1-1 1,1 1 0,0-1 0,0 1-1,0-1 1,0 0 0,1 1 0,-1-1-1,0 1 1,1-1 0,-1 1 0,1-1 0,-1 0-1,1 1 1,1 2 0,36-44 118</inkml:trace>
</inkml:ink>
</file>

<file path=ppt/ink/ink14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06:43.671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7 201 8,'1'-32'9190,"1"2"-4157,1 9-3131,1 0-1,8-26 1,-6 25-1168,3-6 1434,-9 56-1433,-17 114-321,-3 49-170,15-160-170,4-18 1139,11-33-281,-6 13-935,-1 0-1,2 1 1,-1-1 0,1 1 0,0 0 0,0 0 0,1 0 0,-1 1 0,1 0 0,0 0 0,1 0-1,-1 1 1,1 0 0,0 0 0,0 0 0,13-3 0,-16 5-9,1 1 0,0 0 0,-1 0 0,1 1 0,0-1-1,0 1 1,0 0 0,-1 0 0,1 1 0,0 0 0,0-1 0,-1 1 0,1 1 0,0-1 0,-1 1 0,1 0 0,-1 0 0,0 0 0,0 0 0,0 1-1,0 0 1,0 0 0,0 0 0,-1 0 0,1 1 0,-1-1 0,0 1 0,3 4 0,-3-3 12,1-1 0,-2 1 0,1 0 0,-1 0 0,1 0 0,-1 0 0,-1 0 0,1 0 0,-1 0 1,0 1-1,0-1 0,0 1 0,-1-1 0,0 1 0,0-1 0,0 0 0,-1 1 0,1-1 0,-2 1 0,1-1 0,0 0 0,-1 0 0,0 1 0,0-1 0,-1-1 0,1 1 1,-1 0-1,0 0 0,0-1 0,-1 0 0,1 0 0,-1 0 0,0 0 0,0 0 0,0-1 0,-1 0 0,1 0 0,-1 0 0,0 0 0,0-1 0,0 1 0,0-1 1,-7 2-1,5-3 31,0 1 1,1-1-1,-1 0 1,0 0-1,1-1 1,-1 1-1,0-2 1,0 1-1,0-1 1,1 0-1,-1 0 1,0-1 0,1 0-1,-1 0 1,-9-5-1,12 5-110,0 0 0,1 0 0,-1-1 0,1 1 0,0-1 0,0 0 0,0 1 0,0-2 0,0 1 0,0 0 0,1 0 0,0-1 0,0 1 0,0-1 0,0 0 0,0 0 0,1 1 0,-1-1 0,1 0 0,0 0 0,0-1 0,1 1 0,-1 0 0,1 0 0,0 0 0,1-5 0,-1 3-1142,1-6-2721</inkml:trace>
</inkml:ink>
</file>

<file path=ppt/ink/ink14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06:44.863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240 360 6953,'3'-40'8534,"-8"-8"-3868,4 44-4455,1 0 0,-1 0 0,0 0 0,0 0 0,0 0 0,0 1 0,-1-1 0,0 0 0,1 1 0,-1-1 0,0 1-1,-1 0 1,1 0 0,-1 0 0,1 0 0,-1 0 0,0 0 0,0 1 0,-5-4 0,5 5-178,0 1 1,0 0 0,1 0-1,-1-1 1,0 2-1,0-1 1,0 0 0,1 0-1,-1 1 1,0 0-1,0 0 1,1-1 0,-1 1-1,0 1 1,1-1-1,-1 0 1,1 1-1,0-1 1,-1 1 0,-3 4-1,-41 40-25,39-37 5,-6 8-14,0-1 0,1 1 0,-10 20 0,21-34-1,0 0 0,0 1 0,0-1 0,1 0 0,-1 1 0,1-1 0,0 1 0,0-1 0,0 1 0,1 0 0,-1-1 0,1 1 0,0 0 0,0-1 0,0 1 0,0 0 0,1-1 0,0 1 0,-1 0 0,1-1 0,1 1 0,-1-1 0,0 1 0,5 5 0,-5-7 4,1 0 0,1 0-1,-1 0 1,0 0 0,0-1 0,1 0-1,-1 1 1,1-1 0,-1 0 0,1 0-1,0 0 1,-1 0 0,1-1 0,0 1-1,-1-1 1,1 1 0,0-1 0,0 0-1,0 0 1,-1 0 0,1-1 0,0 1-1,0-1 1,-1 1 0,1-1 0,3-1-1,8-3 18,0-1-1,1 0 1,16-10-1,-27 13-10,10-5 20,0 0-1,-1-1 0,22-20 1,-29 24 6,-1 0 0,0 0 0,-1-1 0,1 0 1,-1 0-1,0 0 0,0 0 0,-1-1 0,0 1 1,4-13-1,-7 17-8,-11 41-272,10-37 249,1 0-1,-1 0 1,1 0 0,0 0 0,-1 1-1,1-1 1,0 0 0,0 0 0,1 0-1,-1 0 1,0 1 0,1-1 0,-1 0-1,1 0 1,0 0 0,0 0 0,0 0-1,0 0 1,0 0 0,0 0 0,0-1-1,1 1 1,-1 0 0,0-1 0,1 1-1,0-1 1,-1 1 0,1-1 0,0 0-1,0 1 1,0-1 0,0 0 0,3 1-1,-1-1 22,1-1 0,0 1 0,0-1 0,0 0 0,0 0 0,0 0 0,0-1 0,0 0-1,0 0 1,0 0 0,-1 0 0,1-1 0,8-4 0,8-5 31,0-1-1,-1 0 1,0-2-1,-1 0 1,34-34 0,-40 35-13,-1-1 0,-1 0 0,0 0 1,0-1-1,-2 0 0,0-1 1,0 0-1,8-26 0,-16 42-33,-1-1 0,1 0 0,-1 0 0,0 0 0,1 0 0,-1 0 0,0 0 0,1 0 0,-1 0 0,0 0 0,0 0 0,0 0 0,0 0 0,0 0 0,0-1 0,0 1 0,0 0-1,0 0 1,-1 0 0,1 0 0,0 0 0,-1 0 0,1 0 0,0 0 0,-1 1 0,0-1 0,1 0 0,-1 0 0,-1-1 0,1 1-9,-1 1 1,0 0-1,1 0 0,-1 0 0,0 0 0,1 0 1,-1 0-1,0 0 0,1 0 0,-1 1 1,0-1-1,1 1 0,-1-1 0,0 1 0,-2 1 1,-57 35-110,55-32 105,0-1 1,0 1-1,1 0 0,0 1 1,0-1-1,0 1 0,1 0 1,0 0-1,0 1 0,-5 9 0,9-14 4,-1 0 0,0 0-1,1 0 1,-1 0-1,1 1 1,0-1-1,0 0 1,0 0-1,0 0 1,0 0-1,0 0 1,0 0-1,1 0 1,-1 0-1,1 0 1,-1 0-1,1 0 1,0 0-1,0 0 1,0 0 0,0 0-1,0 0 1,0-1-1,1 1 1,-1 0-1,1-1 1,-1 1-1,1-1 1,-1 0-1,1 1 1,0-1-1,0 0 1,-1 0-1,1 0 1,0 0-1,0 0 1,0-1-1,0 1 1,0-1 0,3 1-1,5 2 8,0-1 1,0 0-1,1-1 1,-1 0-1,1-1 1,-1 0-1,1-1 1,15-2-1,-14 1-9,0 1 0,0 0 0,0 1 0,1 0 0,17 3 0,-29-3-2,0 1-1,0-1 1,0 0 0,0 1 0,0-1 0,0 1-1,0-1 1,0 1 0,0-1 0,0 1 0,0 0 0,-1-1-1,1 1 1,0 0 0,0 0 0,-1-1 0,1 1 0,0 0-1,-1 0 1,1 0 0,-1 0 0,1 0 0,-1 0-1,1 0 1,-1 0 0,0 0 0,0 0 0,1 0 0,-1 0-1,0 0 1,0 1 0,0-1 0,0 0 0,0 0 0,0 0-1,-1 0 1,1 0 0,0 0 0,0 0 0,-1 1-1,-21 48 23,14-34-46,12-17 37,1 0-1,-1 0 0,0-1 1,0 1-1,0-1 0,0 0 0,0 0 1,4-3-1,35-21 25,-2-2-1,0-1 1,-2-2-1,-2-2 1,-1-2-1,47-58 1,-79 89-3,-1 0-1,0 0 1,0-1-1,-1 1 1,1-1-1,-1 0 1,0 0-1,0 0 1,-1 0-1,0 0 1,1 0-1,-2 0 1,2-9-1,-3 13-23,1 0 0,0 1-1,-1-1 1,1 1-1,-1-1 1,1 0-1,0 1 1,-1-1-1,1 1 1,-1 0-1,0-1 1,1 1-1,-1-1 1,1 1-1,-1 0 1,0-1-1,1 1 1,-1 0-1,0 0 1,1-1-1,-1 1 1,0 0-1,1 0 1,-1 0 0,0 0-1,1 0 1,-1 0-1,0 0 1,1 0-1,-1 0 1,0 0-1,1 1 1,-1-1-1,0 0 1,1 0-1,-1 1 1,0-1-1,1 0 1,-1 1-1,1-1 1,-1 1-1,0-1 1,0 1-1,-29 18-66,23-12 56,0 0 1,0 1-1,1 0 0,0 0 1,1 1-1,0 0 1,0 0-1,1 0 0,-6 15 1,9-20 0,0 0 1,0-1 0,0 1-1,0 0 1,1 0-1,-1 0 1,1-1 0,0 1-1,0 0 1,1 0-1,-1 0 1,1 0 0,-1-1-1,1 1 1,0 0-1,1-1 1,-1 1 0,1 0-1,0-1 1,-1 0-1,2 1 1,-1-1-1,0 0 1,0 0 0,1 0-1,0-1 1,5 6-1,-5-7-14,0 1-1,0-1 0,0 1 1,1-1-1,-1 0 0,0 0 0,0-1 1,1 1-1,-1-1 0,0 1 1,1-1-1,-1 0 0,6-1 0,-7 1 8,-1-1-1,1 1 1,0 0-1,-1-1 0,1 1 1,0 0-1,0 0 0,-1 0 1,1 1-1,0-1 0,0 0 1,-1 1-1,1-1 1,0 1-1,-1-1 0,1 1 1,0 0-1,-1 0 0,1 0 1,-1 0-1,1 0 1,-1 0-1,0 0 0,0 0 1,1 0-1,-1 1 0,0-1 1,0 0-1,0 1 0,0-1 1,0 1-1,0-1 1,-1 1-1,1 0 0,-1-1 1,1 1-1,-1 0 0,1-1 1,-1 1-1,0 0 0,0 0 1,0-1-1,0 1 1,0 2-1,1 10 1,4 17 6,-4-31 8,0 1 1,0-1-1,-1 1 0,1-1 0,0 1 0,0-1 0,0 0 1,0 1-1,0-1 0,0 0 0,-1 0 0,1 0 0,0 0 1,0 0-1,0 0 0,0 0 0,0 0 0,0 0 0,0 0 1,0 0-1,0-1 0,0 1 0,-1 0 0,1-1 0,0 1 1,0 0-1,0-1 0,-1 1 0,1-1 0,0 1 0,0-1 1,-1 0-1,2 0 0,26-16 41,23-12 7,-1-2-1,77-64 1,-86 64 74,-46 37-118,0 0 0,0 0 0,0 1-1,1-1 1,0 1 0,1 0 0,-1 0-1,2 1 1,-1-1 0,1 1-1,0-1 1,0 1 0,-1 11 0,3-16-14,0 0 0,0 0 0,0 0 0,0 0-1,0 0 1,1 0 0,0 0 0,-1 0 0,1 0 0,0 0 0,0 0 0,0-1 0,1 1 0,-1 0 0,1-1 0,0 1 0,-1-1 0,1 1 0,0-1 0,0 0 0,0 0 0,1 0 0,-1 0 0,1 0 0,-1-1 0,1 1 0,-1-1 0,1 0 0,0 1 0,0-1 0,-1 0 0,1 0 0,0-1 0,0 1-1,0-1 1,0 1 0,0-1 0,5 0 0,6 0-160,1-1-1,-1 0 0,0-1 1,0 0-1,0-1 0,0-1 1,-1 0-1,1-1 0,-1-1 1,14-7-1,23-18-3766,-8-6-4568,-23 13-2718</inkml:trace>
</inkml:ink>
</file>

<file path=ppt/ink/ink14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06:45.243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82 55 17204,'-82'-55'8237,"93"57"-8364,9 10-1407,5 13-3366,-9-6-2747,-1 0-3578</inkml:trace>
</inkml:ink>
</file>

<file path=ppt/ink/ink14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06:45.817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35 313 15531,'-1'0'323,"-1"-1"-1,0 0 1,1 1-1,-1-1 1,1 0-1,0 0 1,-1 1-1,1-1 1,0 0-1,-1-1 1,1 1-1,0 0 1,0 0-1,0 0 0,0-1 1,0 1-1,0 0 1,0-1-1,0 1 1,1-1-1,-1 1 1,1-1-1,-1 0 1,0-2-1,1 2-137,0-1-1,1 0 1,-1 0-1,1 0 1,-1 0 0,1 0-1,0 1 1,0-1-1,0 0 1,0 1-1,1-1 1,2-4 0,5-4-133,0 0 1,1 0-1,0 1 0,17-14 1,-12 12 86,0 0 0,-1-1-1,-1 0 1,0-1 0,0 0 0,-2-1 0,1-1 0,10-20 0,-22 35-131,1 1 1,-1-1 0,1 1 0,-1-1-1,1 0 1,-1 1 0,1-1 0,-1 1 0,0-1-1,0 0 1,1 0 0,-1 1 0,0-1 0,0 0-1,0 1 1,0-1 0,0 0 0,0 0-1,0 1 1,0-1 0,0 0 0,0 0 0,0 1-1,0-1 1,0 0 0,-1 0 0,1 1 0,0-1-1,0 0 1,-1 1 0,1-1 0,-1 1-1,1-1 1,-1 0 0,1 1 0,-1-1 0,1 1-1,-1-1 1,1 1 0,-1-1 0,1 1 0,-1 0-1,0-1 1,1 1 0,-1 0 0,0-1-1,1 1 1,-1 0 0,0 0 0,0 0 0,1-1-1,-1 1 1,0 0 0,0 0 0,1 0 0,-1 0-1,0 0 1,0 1 0,1-1 0,-1 0-1,0 0 1,1 0 0,-2 1 0,-6 0-20,1 1 1,0-1 0,-1 1 0,-12 6-1,7-1 2,1 0 0,0 0 0,1 1 1,0 0-1,0 1 0,1 1 0,0 0 0,1 0 0,-12 15 0,19-21 8,-1-1-1,1 1 1,-1-1 0,1 1-1,0 0 1,1 0 0,-1 0-1,1 0 1,-1 0 0,1 0 0,0 1-1,1-1 1,-1 0 0,1 1-1,0-1 1,0 0 0,0 1 0,1-1-1,-1 0 1,1 1 0,0-1-1,0 0 1,1 0 0,-1 0 0,1 0-1,0 0 1,0 0 0,0 0-1,0-1 1,1 1 0,0-1 0,0 0-1,4 5 1,-2-3 8,0-1 0,0 0 0,0-1 0,1 1 0,-1-1 0,1 0 0,0 0-1,0-1 1,0 1 0,0-1 0,0-1 0,0 1 0,1-1 0,10 1 0,-6-2-8,0-1-1,0 0 1,0 0 0,-1-1-1,1-1 1,-1 0 0,1 0-1,10-5 1,6-6-7,0 0 1,-1-2-1,0-1 1,-1-1-1,28-27 1,-44 38 14,-1 0 0,0 0 0,-1-1 1,0 0-1,0-1 0,0 0 1,-1 0-1,-1 0 0,0 0 0,0-1 1,0 0-1,3-13 0,-8 23-7,0-1 0,1 0 0,-1 1 0,0-1 0,0 0 0,0 1 0,0-1 0,0 0 0,0 1 0,0-1 1,0 0-1,0 1 0,0-1 0,0 0 0,0 1 0,0-1 0,0 0 0,-1 1 0,1-1 0,0 0 0,0 1 0,-1-1 0,1 1 0,-1-1 0,1 1 0,0-1 0,-1 1 0,1-1 0,-1 1 0,1-1 0,-1 1 0,1-1 0,-1 1 0,-1-1 0,1 1-6,-1 0 0,0 0 0,0 0 0,0 0 1,0 0-1,0 0 0,0 1 0,0-1 0,0 1 0,0-1 0,1 1 0,-3 0 0,-47 29-135,49-29 136,0 1 1,1-1-1,-1 1 0,0 0 1,0-1-1,1 1 0,-1 0 1,1 0-1,0 1 0,-1-1 1,1 0-1,0 0 0,0 0 0,0 1 1,1-1-1,-1 1 0,1-1 1,-1 0-1,1 1 0,0-1 1,0 1-1,0-1 0,0 1 1,0-1-1,0 1 0,2 4 1,1 1-6,1 0 0,1 1 0,-1-2 0,1 1 1,0 0-1,7 6 0,-7-7-6,0-1 1,0 1-1,0 0 1,-1 0-1,0 0 0,4 13 1,-4 7 10,5 14-39,-6-42 43,0 1 1,0-1 0,0 1 0,0-1-1,0 0 1,0 0 0,0 0 0,-1-1 0,1 1-1,0-1 1,-1 1 0,3-3 0,-1 1-5,23-13-14,-2-2 1,25-22-1,-5 3 28,-21 17 36,0-2-1,-2-1 1,28-37 0,-67 74-22,15-12-24,-1-1 1,1 1 0,-1 0 0,1-1-1,0 1 1,0 0 0,0 1 0,0-1-1,0 0 1,0 0 0,1 1 0,-1-1-1,1 1 1,-1-1 0,1 1-1,0 0 1,0 0 0,0-1 0,1 1-1,-1 0 1,1 0 0,-1 0 0,1 0-1,0 0 1,0 0 0,1 3 0,24 63-47,-19-59 36,-2 0 1,0 1-1,0-1 0,-1 1 1,0 0-1,-1 0 0,2 14 1,-4-24 5,0-1 0,0 1 0,0-1 0,0 1 0,0-1 0,-1 1 0,1 0 0,0-1 0,0 1 0,0-1 0,-1 1 0,1-1 0,0 1 0,-1-1 0,1 1 0,0-1 0,-1 1 0,1-1 0,0 1 0,-1-1 0,1 0 0,-1 1 1,1-1-1,-1 0 0,1 1 0,-1-1 0,1 0 0,-1 0 0,0 1 0,0-1 0,-24 0-670,-2-7-2100,9 0-3681</inkml:trace>
</inkml:ink>
</file>

<file path=ppt/ink/ink14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06:46.221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31 247 3433,'-4'-7'1281,"1"-1"0,0 1 0,1-1 0,-1 0-1,2 0 1,-1 0 0,1 0 0,0 0 0,0 0 0,1 0 0,2-16 0,2-6 2096,15-54 0,-14 62-2313,-9 49-982,0 1 0,1 38 0,-1 15-16,-12 175 74,15-251-790,-4 60 2406,3-37-3669,2-11-3825,-1-1-5340</inkml:trace>
</inkml:ink>
</file>

<file path=ppt/ink/ink14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06:46.584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51 180 10474,'-7'-4'1592,"1"-1"0,0 1-1,0-2 1,1 1 0,-1 0-1,1-1 1,-5-7 0,13 11-1487,-1 0 0,1 0 0,0 0 0,0 1 0,0-1 0,0 1 0,0 0 0,0 0 0,0 0 0,1 0 0,-1 1 0,4-1 0,-4 0-89,124-22 32,-72 14 1,74-20 1,-92 14 3,-26 11-14,0-1 1,0 1-1,0 1 1,0 0-1,18-3 0,-33 11 62,1 1-1,-1-1 0,1 1 0,0-1 0,1 1 0,-1 0 1,-2 10-1,4-13-87,0 0 1,0 1 0,0-1-1,0 0 1,1 1-1,-1-1 1,1 1-1,0-1 1,0 1-1,0-1 1,1 1 0,-1-1-1,1 1 1,0-1-1,0 1 1,2 4-1,-2-6 9,1 0 0,-1-1 0,1 1 1,0 0-1,0-1 0,0 1 0,0-1 0,0 1 0,0-1 0,0 0 0,0 0 0,1 0 0,-1 0 0,0-1 0,1 1 0,-1 0 0,1-1 0,-1 0 0,0 1 0,1-1 0,-1 0 0,1 0 0,-1-1 0,5 0 0,8-1 70,1 0 0,0-1 0,-1-1 0,24-10 0,-31 12-46,-1-1-1,0-1 1,0 1-1,0-1 1,-1 0-1,1-1 1,-1 1-1,0-1 1,0-1-1,-1 1 0,8-9 1,-13 13-31,1 0 0,0 0 1,-1 0-1,1 0 0,0-1 0,-1 1 1,0 0-1,1 0 0,-1 0 0,0 0 1,1-1-1,-1 1 0,0 0 0,0 0 1,0-1-1,0 1 0,0 0 0,0 0 1,-1 0-1,1-1 0,0 1 0,-1 0 1,1 0-1,-1 0 0,0-2 0,-1 1-9,0 0-1,1 0 0,-1 0 0,0 0 0,0 0 1,-1 1-1,1-1 0,0 1 0,0-1 1,-1 1-1,-3-1 0,-2-1-164,0 0-1,0 1 1,0 0 0,-1 0-1,1 1 1,-13-1 0,16 2-390,-32 3-2364,26 0-1120,2 0-3526</inkml:trace>
</inkml:ink>
</file>

<file path=ppt/ink/ink14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06:47.261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20 307 4961,'9'6'11870,"-8"-7"-11565,21-4 3036,23-15-2408,-28 11-584,0-1 0,-1-1-1,0 0 1,0-1 0,-1-1 0,13-14 0,-23 21-249,0 1 0,0-1 0,0 0 1,0 0-1,-1-1 0,0 1 0,-1-1 0,1 0 1,-1 0-1,-1 0 0,1-1 0,-1 1 1,0-1-1,-1 1 0,0-1 0,0 1 1,-1-1-1,0-10 0,0 16-77,0-1-1,-1 1 1,1 0-1,-1-1 1,0 1-1,0 0 1,0-1-1,0 1 0,0 0 1,0 0-1,0 0 1,-1 0-1,1 0 1,-1 0-1,1 0 1,-1 1-1,0-1 1,0 0-1,0 1 1,0 0-1,0-1 1,-2 0-1,0 0-8,0 1-1,0 0 1,-1 0 0,1 1-1,0-1 1,0 1-1,0 0 1,0 0 0,-1 0-1,1 0 1,-8 3-1,1-1-16,1 1-1,0 0 0,-1 1 0,2 1 1,-1-1-1,0 2 0,1-1 0,0 1 1,-11 10-1,12-8-1,0 2 1,0-1-1,1 1 1,1 0-1,-1 1 0,2-1 1,0 1-1,0 0 0,1 1 1,0-1-1,-4 22 1,7-29 7,0 0 1,1 0 0,-1 1 0,1-1 0,0 0 0,0 0-1,0 1 1,1-1 0,-1 0 0,1 0 0,0 1 0,0-1-1,1 0 1,-1 0 0,1 0 0,0-1 0,0 1 0,0 0 0,1-1-1,-1 1 1,1-1 0,0 0 0,-1 1 0,2-1 0,-1-1-1,0 1 1,1 0 0,-1-1 0,1 0 0,0 0 0,-1 0-1,1 0 1,0-1 0,0 1 0,0-1 0,5 1 0,7 0 25,1 0 0,-1-1 0,0 0 0,1-2 0,-1 0 0,0-1 0,1 0 1,-1-1-1,17-6 0,24-9 45,59-27-1,-74 27 12,0-2 0,46-30 0,-91 58-123,1 1 0,1-1-1,-1 1 1,1-1 0,1 1-1,0 12 1,0-20 44,0 0-1,0 0 1,0 0-1,0 1 1,0-1 0,0 0-1,0 0 1,1 0-1,-1 0 1,0 1-1,1-1 1,-1 0 0,1 0-1,-1 0 1,1 0-1,0 0 1,-1 0-1,1 0 1,0 0 0,0 0-1,0 0 1,0-1-1,0 1 1,0 0-1,0-1 1,0 1 0,0 0-1,0-1 1,0 1-1,0-1 1,0 0-1,0 1 1,1-1 0,-1 0-1,0 0 1,0 1-1,0-1 1,1 0-1,-1 0 1,0 0 0,0-1-1,0 1 1,1 0-1,-1 0 1,0-1-1,0 1 1,0-1 0,0 1-1,0-1 1,0 1-1,0-1 1,2-1 0,11-5 46,-1-1 0,1 0 1,16-14-1,-12 8-54,-12 11 16,1-2-17,0 0 0,1 1-1,-1-1 1,1 2 0,0-1 0,14-3 0,-20 7-5,0 0 0,0-1 0,1 1 0,-1 1 0,0-1 0,0 0 0,0 0 1,0 1-1,0-1 0,0 1 0,0 0 0,0 0 0,0-1 0,0 1 0,0 0 1,0 1-1,-1-1 0,1 0 0,0 0 0,-1 1 0,1-1 0,-1 1 1,1 0-1,-1-1 0,0 1 0,0 0 0,0 0 0,0 0 0,0 0 0,0-1 1,0 1-1,1 4 0,0 1 3,1 1 1,0-1-1,1-1 0,0 1 1,0 0-1,0-1 0,1 0 1,0 0-1,0 0 0,7 5 1,-9-9-99,0 0 1,0-1-1,0 1 1,0-1-1,0 0 1,1 0-1,-1 0 1,0 0-1,0-1 1,1 1-1,-1-1 0,1 0 1,-1 0-1,0 0 1,1 0-1,-1-1 1,0 1-1,1-1 1,-1 0-1,0 0 1,0 0-1,0 0 1,0-1-1,0 1 1,0-1-1,4-2 1,33-25-4822,-5-6-5530,-14 15 1513</inkml:trace>
</inkml:ink>
</file>

<file path=ppt/ink/ink14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06:47.623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80 119 6489,'-11'-52'8584,"7"41"-7107,2 0 1,0 0-1,0 0 1,0-11 0,28 95 793,-22-47-2150,-1 1 0,-1 0 0,-2 0 0,0-1 1,-2 1-1,-1 0 0,-1-1 0,-1 0 0,-1 1 0,-12 30 0,-3-2-200,15-40-652,0 0 1,1 1-1,0 0 0,1 0 0,-2 20 1,6-36 463,0 1 1,-1 0-1,1 0 1,0 0 0,0-1-1,0 1 1,0 0-1,0 0 1,1 0-1,-1-1 1,0 1 0,0 0-1,0 0 1,1-1-1,-1 1 1,0 0 0,1 0-1,-1-1 1,0 1-1,1 0 1,-1-1-1,1 1 1,0 0 0,-1-1-1,1 1 1,-1-1-1,1 1 1,0-1 0,0 1-1,25-3-8357,-3-6 3648</inkml:trace>
</inkml:ink>
</file>

<file path=ppt/ink/ink14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06:48.338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92 256 5961,'-37'-6'11022,"-17"2"-4916,77 3-5906,0-2-1,0 0 1,0-1-1,0-2 1,-1 0 0,0-2-1,40-19 1,144-90-135,-191 108-24,-11 6-13,0 0 0,1 0 0,-2-1 0,1 1-1,0-1 1,-1 0 0,5-7 0,-7 11-17,-1-1 0,1 1 1,-1-1-1,0 0 0,1 1 0,-1-1 0,0 0 0,0 0 1,1 1-1,-1-1 0,0 0 0,0 0 0,0 1 1,0-1-1,0 0 0,0 0 0,0 1 0,0-1 0,0 0 1,0 0-1,-1 1 0,1-2 0,-1 1-3,0 0 0,0 0 0,0 1 0,0-1 0,0 0 0,0 1 1,0-1-1,0 0 0,0 1 0,0 0 0,-1-1 0,1 1 0,0 0 0,0-1 0,0 1 0,-1 0 0,1 0 0,0 0 0,-2 0 0,-6 1 5,0 0 0,0 0 0,0 1 0,0 0 0,0 0 0,0 1 0,0 0 0,1 1 0,0 0 0,-1 0 0,2 1 0,-1 0 0,-12 11 0,16-13-15,-1 1 1,1 1 0,0-1 0,0 0 0,1 1-1,-1 0 1,1 0 0,0 0 0,0 0 0,-2 7 0,4-8 2,0-1 1,0 0-1,1 1 1,-1-1 0,1 0-1,0 1 1,0-1-1,0 0 1,0 1 0,1-1-1,-1 1 1,1-1 0,0 0-1,0 0 1,0 1-1,0-1 1,1 0 0,2 5-1,-1-5 6,0 1 1,0-1-1,1 1 1,-1-1-1,1 0 0,0-1 1,0 1-1,0 0 0,0-1 1,0 0-1,0 0 0,1 0 1,-1-1-1,1 0 0,-1 1 1,9 0-1,-6-1-6,0 1 0,0 0-1,0 0 1,0 1 0,-1 0 0,9 5 0,-14-7-4,0 0-1,0 0 1,-1 0 0,1 0 0,0 0-1,0 1 1,0-1 0,-1 0-1,1 0 1,-1 1 0,1-1 0,-1 0-1,1 1 1,-1-1 0,0 1 0,0-1-1,1 1 1,-1-1 0,0 0 0,0 1-1,-1-1 1,1 1 0,-1 2 0,-11 39-10,5-23-19,6-17 32,1 1 0,-1-1 0,0 0 0,1 0-1,0 0 1,-1 1 0,1-1 0,1 0 0,-1 0 0,0 1 0,1-1-1,0 0 1,-1 0 0,1 0 0,1 0 0,-1 0 0,2 4 0,-1-6 4,-1 0 1,1 0-1,0 0 1,0 0 0,-1 0-1,1 0 1,0 0-1,0 0 1,0-1 0,0 1-1,0-1 1,0 0-1,0 0 1,1 1 0,-1-1-1,0 0 1,0-1-1,0 1 1,0 0-1,0-1 1,0 1 0,0-1-1,0 1 1,0-1-1,0 0 1,0 0 0,-1 0-1,3-1 1,16-7 68,-1-1 0,0 0 1,-1-1-1,0-1 0,0-1 0,-2-1 1,0 0-1,0-1 0,-1 0 0,-1-2 1,-1 0-1,15-23 0,-25 32 538,-10 14-505,-10 16-185,14-18 78,1 0 1,0 0 0,1 0-1,-1 1 1,1-1 0,0 1-1,0-1 1,0 1 0,1-1-1,-1 1 1,1-1 0,0 1-1,1 0 1,-1-1 0,1 1 0,2 7-1,-2-9 4,0-1 0,0 1-1,0-1 1,1 1 0,-1-1-1,1 0 1,0 1 0,-1-1-1,1 0 1,0 0 0,0 0-1,0 0 1,1-1 0,-1 1-1,0 0 1,1-1 0,-1 0-1,1 1 1,0-1 0,-1 0-1,1 0 1,0-1 0,-1 1-1,1-1 1,0 1 0,0-1-1,0 0 1,3 0 0,8 0 11,0-1 0,0 0 0,0-1 0,0-1 0,-1 0 0,1 0 1,22-11-1,-30 12 2,0-1 0,0-1 0,0 1 0,-1-1-1,1 0 1,-1 0 0,0-1 0,0 1 0,0-1 0,-1 0 0,0-1 0,0 1 0,0-1 0,-1 0 0,1 1 0,-2-2 0,1 1 0,2-7 0,-5 11-14,1 1 1,-1 0-1,1-1 1,-1 1 0,0-1-1,0 1 1,0 0-1,0-1 1,0 1 0,0-1-1,0 1 1,0 0-1,-1-1 1,1 1 0,-1 0-1,1-1 1,-1 1-1,1 0 1,-1-1-1,1 1 1,-1 0 0,0 0-1,0 0 1,0 0-1,0 0 1,0 0 0,0 0-1,0 0 1,0 0-1,0 0 1,0 0 0,-1 1-1,1-1 1,0 0-1,-2 0 1,-8 48-348,8-19 335,2 1 1,0-1-1,6 39 1,-1 32 24,-5 31 4,-21 443-39,20-546 25,-1 0 0,-2 0 0,0 0 0,-2-1 0,-1 1 1,-1-2-1,-22 45 0,29-67 26,1 0-1,-1 0 1,0 0 0,1 0 0,-1-1-1,0 1 1,-1-1 0,1 1 0,0-1-1,-1 0 1,1 0 0,-1 0-1,0 0 1,0 0 0,0 0 0,0-1-1,0 0 1,0 1 0,0-1 0,0 0-1,0 0 1,-1-1 0,1 1 0,0-1-1,-1 0 1,1 0 0,0 0-1,-1 0 1,1 0 0,0-1 0,-1 1-1,1-1 1,0 0 0,0 0 0,0 0-1,0-1 1,0 1 0,0-1 0,0 0-1,0 1 1,0-1 0,1-1 0,-4-2-1,-4-3 55,1-1-1,0 0 0,0 0 0,1-1 1,0 0-1,1-1 0,0 1 0,1-2 1,0 1-1,-5-15 0,6 12-58,1-1 0,1 0 0,0 0-1,1-1 1,1 1 0,0 0 0,1-1 0,1 1 0,0 0 0,5-20 0,0 11-2,0 1 1,2 0 0,1 1 0,1 0 0,23-40 0,6 6-330,3 2 0,1 1 0,82-75 1,-112 115-140,18-17-736,-15 7-2806,-14 13-4521</inkml:trace>
</inkml:ink>
</file>

<file path=ppt/ink/ink14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07:33.678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28 88 432,'-10'1'22206,"41"-18"-20547,-29 13-1515,0 0 0,-1 0 1,1 0-1,-1 0 0,1 0 0,-1 0 0,0 0 0,0-7 1,-6-5 412,5 15-549,-1 1-1,0 0 0,0 0 1,0 0-1,1 0 0,-1 0 1,0 0-1,0 0 0,0 0 0,1 0 1,-1 0-1,0 0 0,0 0 1,0 0-1,1 1 0,-1-1 1,0 0-1,0 1 0,1-1 0,-1 1 1,0-1-1,1 0 0,-1 1 1,-1 1-1,-1 0-18,0 1 0,0 0-1,0 1 1,0-1 0,0 1 0,1-1-1,-1 1 1,1 0 0,0 0 0,0 0 0,1 0-1,-1 0 1,1 0 0,0 0 0,0 1-1,-1 4 1,6-14-208,-1 1-1,1-1 0,0 1 1,0 0-1,1 0 0,5-4 1,-2 2-1044,9-9-2414,0 1-3657,2-2-4511</inkml:trace>
</inkml:ink>
</file>

<file path=ppt/ink/ink14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07:34.456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185 52 4561,'-8'14'11763,"8"-13"-11681,0 0-1,0 0 0,-1 0 0,1 0 1,0 0-1,0-1 0,0 1 0,0 0 1,0 0-1,0 0 0,0 0 0,0 0 1,0-1-1,1 1 0,-1 0 0,0 0 1,1 0-1,-1 0 0,0-1 0,1 1 1,-1 0-1,1 0 0,-1-1 0,1 1 1,-1 0-1,1-1 0,0 1 0,-1-1 1,1 1-1,0-1 0,-1 1 0,1-1 0,0 1 1,0-1-1,-1 1 0,1-1 0,0 0 1,0 0-1,0 1 0,0-1 0,0 0 1,-1 0-1,1 0 0,0 0 0,1 0 1,-1 0 21,1 0 1,-1-1 0,0 1 0,0 0 0,0 0-1,0-1 1,1 1 0,-1-1 0,0 1 0,0-1 0,0 0-1,0 1 1,0-1 0,0 0 0,0 0 0,0 0-1,-1 1 1,1-1 0,0 0 0,0 0 0,-1 0-1,1 0 1,-1 0 0,1-1 0,-1 1 0,1 0-1,-1 0 1,1 0 0,-1 0 0,0-1 0,0 1 0,0 0-1,0 0 1,0-3 0,1 1-20,-1 0 0,0 0 0,-1 0 1,1 0-1,0 0 0,-1 0 0,0 0 0,1 0 0,-1 0 1,0 0-1,-1 0 0,1 1 0,-2-4 0,2 4-66,-1 1 0,1-1 0,-1 1-1,1 0 1,-1-1 0,1 1 0,-1 0-1,0 0 1,1 0 0,-1 0-1,0 0 1,0 0 0,0 1 0,0-1-1,0 0 1,0 1 0,0 0 0,0-1-1,0 1 1,0 0 0,-2 0 0,-1 1-12,0 0 0,0 0-1,0 0 1,0 0 0,0 1 0,1 0 0,-1 0 0,-6 4 0,-2 2-30,1 1 1,0 0-1,0 1 0,-19 20 1,27-25 14,-1 0 0,1 1 1,0-1-1,1 1 0,-1 0 1,1 0-1,0 0 0,1 0 1,0 0-1,-1 1 0,2-1 1,-1 1-1,1-1 0,0 1 1,0 0-1,1 6 0,1-8 8,-1-1 0,1 1 0,1-1 0,-1 1 0,0-1 0,1 0 0,0 1 0,0-1 0,0 0 0,1 0 0,0 0 1,-1-1-1,1 1 0,0-1 0,1 1 0,-1-1 0,0 0 0,1 0 0,0-1 0,0 1 0,0-1 0,0 1 0,0-1 0,5 1 0,1 0 19,0 0 1,1 0 0,-1-1-1,0-1 1,1 0-1,-1 0 1,1-1 0,-1-1-1,1 1 1,-1-2-1,1 1 1,-1-2 0,0 1-1,0-1 1,17-8-1,6-3 31,0-2-1,-1-2 0,33-24 0,-3-7 94,-58 45-110,0 0 0,0 0 1,-1 0-1,0-1 0,1 1 0,-2-1 0,1 0 1,-1 0-1,1 0 0,-1 0 0,-1 0 0,2-6 1,-43 51-341,38-38 298,0 1 0,0 0 0,0 0 0,1 0 0,-1 0 1,1 1-1,0-1 0,0 0 0,0 0 0,0 1 0,1-1 1,-1 1-1,1-1 0,0 0 0,0 1 0,0-1 0,1 1 1,-1-1-1,1 1 0,0-1 0,0 0 0,0 0 1,0 1-1,0-1 0,1 0 0,2 4 0,-1-4 13,0 1-1,0-1 0,1 0 1,-1 0-1,1 0 1,0 0-1,0-1 0,0 0 1,0 1-1,0-1 1,0-1-1,1 1 0,-1-1 1,1 1-1,-1-1 1,1-1-1,0 1 0,-1-1 1,6 0-1,8 0 25,1-1 1,-1-1-1,0 0 0,0-2 0,23-7 0,-31 9 7,0-2-1,0 0 0,0 0 0,-1 0 1,0-1-1,0-1 0,0 0 1,-1 0-1,1 0 0,12-14 1,-20 19-15,0-1-1,0 1 1,0-1 0,0 1 0,0-1 0,0 1 0,0-1 0,0 1 0,0-1 0,-1 0 0,1 1 0,-1-1 0,1 0 0,-1 0 0,0 1 0,0-1-1,0 0 1,0 0 0,0 0 0,0 1 0,0-1 0,0 0 0,-1 0 0,1 1 0,-2-3 0,1 1-9,-1 0-1,0 0 1,0 1 0,-1-1-1,1 1 1,0-1 0,-1 1-1,1 0 1,-1 0 0,0 0-1,0 0 1,-5-2 0,-3-1-31,-1 1 0,1-1 0,-1 2 0,0 0 0,0 0 1,-19-1-1,16 3-34,1 2 0,-1 0 0,1 0 0,-27 7 0,35-6-181,0 0 0,0-1 0,0 2 0,0-1 0,1 1 0,-1 0 0,1 0 0,0 0 0,0 1 0,0 0 0,0 0 0,1 0 1,-9 10-1,12-13-18,1 0 0,-1 0 1,0 0-1,1 1 1,-1-1-1,1 0 1,-1 0-1,1 1 1,0-1-1,0 0 1,0 1-1,-1-1 1,1 0-1,0 1 0,0-1 1,1 0-1,-1 1 1,1 1-1,-1-1-670,1 1-1,0-1 1,0 0 0,0 0-1,1 0 1,-1-1-1,0 1 1,1 0 0,-1 0-1,4 2 1,10 7-7058</inkml:trace>
</inkml:ink>
</file>

<file path=ppt/ink/ink14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07:34.846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71 107 12523,'-14'-49'5799,"1"0"-1513,9 40-2785,4 21-498,1 29-943,-2 0-1,-2-1 1,-13 69-1,-4 49 56,19-138-284,1-1 0,1 1 0,0-1 0,2 1 0,9 36 0,-11-52-269,0-1 1,1 1-1,0 0 1,0 0-1,0-1 1,0 1-1,0-1 1,1 1-1,3 3 1,-4-5-393,0 0-1,0-1 1,0 1 0,0-1 0,0 1 0,1-1-1,-1 0 1,0 0 0,1 0 0,-1 0 0,1 0 0,-1-1-1,1 1 1,-1-1 0,1 1 0,2-1 0,14-1-5125</inkml:trace>
</inkml:ink>
</file>

<file path=ppt/ink/ink14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07:35.670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0 402 8,'6'-20'2327,"8"-26"3123,-1-1 1,8-73 0,-20 115-4905,0 2-235,-1 0-1,0 0 1,1 0 0,-1 1-1,0-1 1,0 0 0,-1 0-1,1 0 1,-1 0 0,1 0-1,-1 0 1,0 0 0,-2-4-1,3 7-278,-1 0 0,1 0 0,0 0 0,-1 1 0,1-1 0,0 0 0,-1 0-1,1 0 1,-1 1 0,1-1 0,0 0 0,0 0 0,-1 1 0,1-1 0,0 0 0,-1 0-1,1 1 1,0-1 0,0 0 0,0 1 0,-1-1 0,1 1 0,0-1 0,0 0 0,0 1-1,0-1 1,0 0 0,0 1 0,0-1 0,0 1 0,0-1 0,0 0 0,0 1-1,0-1 1,0 1 0,0-1 0,-4 22-260,3-20 318,-2 17-79,-5 25 23,1 0 0,0 46 0,7-77-17,0-1-1,1 0 0,0 1 1,1-1-1,0 0 1,1 0-1,0 0 1,1 0-1,1-1 0,0 0 1,0 1-1,10 13 1,-12-20-29,0-1 1,1 0 0,0 0 0,0 0-1,0 0 1,0-1 0,0 1 0,1-1-1,-1 0 1,1-1 0,0 1-1,0-1 1,0 0 0,0 0 0,0 0-1,1-1 1,-1 0 0,0 0 0,1 0-1,-1-1 1,1 1 0,-1-1-1,1-1 1,-1 1 0,0-1 0,1 0-1,5-2 1,14-4-42,0-2 0,0-1 0,-1-1 0,34-22 0,8-1 83,-50 27 91,0-1 0,-1 0 0,0-1 0,0-1 0,-1-1 1,0 0-1,-1 0 0,0-1 0,-1-1 0,13-16 0,-24 27-93,0 1 0,-1 0-1,1 0 1,0-1 0,0 1-1,-1 0 1,1-1 0,-1 1 0,1-1-1,-1 1 1,0-1 0,1 1-1,-1-1 1,0 1 0,0-1 0,0 1-1,0 0 1,0-1 0,-1 1-1,1-1 1,0 1 0,-1-1 0,1 1-1,-1-1 1,1 1 0,-1 0-1,0-1 1,1 1 0,-1 0 0,0 0-1,0-1 1,0 1 0,0 0-1,0 0 1,0 0 0,0 0 0,-1 0-1,1 1 1,0-1 0,0 0-1,-1 0 1,1 1 0,0-1 0,-1 1-1,1-1 1,-1 1 0,1 0-1,-2-1 1,-4-1-24,0 1 0,0 0 0,1 0 1,-1 0-1,0 1 0,0 0 0,0 0 0,0 1 0,-7 1 0,2 1-26,-1 2-1,1-1 0,0 2 1,0 0-1,0 0 1,1 1-1,0 0 1,-12 11-1,20-16 16,0 1 0,0 0 0,0 0 0,0 0 0,0 0 0,0 0 0,1 0 0,-1 1 0,1-1 0,0 1 0,0 0 0,1 0 0,-1 0 1,1 0-1,0 0 0,0 0 0,0 0 0,0 0 0,1 0 0,-1 0 0,1 1 0,0-1 0,1 0 0,-1 0 0,1 0 0,-1 1 0,1-1 0,1 0 0,1 5 0,-2-7 7,0 0 0,0 0 0,0 0 0,1 0 0,-1 0-1,0 0 1,1-1 0,-1 1 0,1 0 0,0-1 0,0 1 0,0-1 0,0 1 0,0-1 0,0 0-1,0 0 1,0 0 0,0 0 0,0 0 0,0-1 0,5 2 0,-2-2 8,0 0 1,0 0-1,0 0 0,0-1 1,0 0-1,0 0 0,0 0 0,0 0 1,8-4-1,2-2 25,-1 0 0,0-1 1,-1 0-1,0-1 0,19-17 0,19-31 111,-50 63-214,0 0-1,1 0 1,-1 0-1,1 0 1,0-1-1,1 1 1,4 7-1,-6-10 72,1 0 1,-1 0-1,1 0 1,0 0-1,0 0 1,0-1-1,1 1 1,-1-1-1,1 0 0,-1 1 1,1-1-1,0 0 1,-1-1-1,1 1 1,0 0-1,0-1 0,1 0 1,-1 0-1,4 2 1,-1-3 9,0 1 0,0-1 0,0 0 0,0 0 0,-1 0 0,1-1 0,0 0 0,0 0 0,0 0 0,7-4 1,4-2 38,1-1 0,-1 0 0,-1-2 0,0 0 0,27-22 0,-33 23-15,0-1 0,-1 1 0,0-2 0,-1 1 0,0-1 0,-1 0-1,0-1 1,-1 0 0,0 0 0,-1 0 0,0-1 0,-1 1 0,-1-1 0,0 0 0,0-1 0,-1 1 0,-1 0 0,0-1 0,-1 1 0,-1 0 0,0-1 0,-1 1 0,0 0 0,-1 0 0,0 0 0,-1 0 0,-7-16 0,11 28-40,0 0 1,0 1 0,-1-1-1,1 0 1,0 1 0,0-1-1,-1 0 1,1 1 0,0-1-1,-1 1 1,1-1 0,0 0-1,-1 1 1,1-1 0,-1 1-1,1-1 1,-1 1 0,0-1-1,1 1 1,-1 0 0,1-1 0,-1 1-1,0 0 1,1-1 0,-1 1-1,0 0 1,1 0 0,-1 0-1,0 0 1,1-1 0,-1 1-1,0 0 1,0 0 0,0 1-9,-1 0 0,1 0 0,0 0 0,0 1 0,0-1 0,0 0 0,0 0 0,0 1 0,0-1 0,0 0 0,0 1 0,1-1 0,-2 4 0,-18 66-190,18-61 225,-23 97-23,-16 159 0,41-263 1,-1 57 15,1-58-13,0 0 1,0 0 0,0 0-1,0 0 1,0 0 0,1 0-1,-1 0 1,1 0 0,-1 0-1,1 0 1,0-1 0,0 1-1,0 0 1,0 0-1,0 0 1,0-1 0,0 1-1,0-1 1,1 1 0,-1-1-1,1 1 1,-1-1 0,1 0-1,2 2 1,0-4 32,1 0 0,-1 0 1,1 0-1,-1-1 0,0 0 0,1 1 0,-1-2 1,0 1-1,0 0 0,0-1 0,-1 0 0,1 0 1,-1 0-1,6-6 0,4-2-3,-2 2-30,1 1 0,0-1-1,1 2 1,-1 0 0,2 0 0,25-8-1,-36 14-11,1 0 0,0 0 0,0 1 0,0-1 0,0 1 0,0 0 0,0 0 0,0 1 0,0-1-1,-1 1 1,1 0 0,0 0 0,0 0 0,0 0 0,-1 1 0,1-1 0,-1 1 0,1 0-1,-1 0 1,0 1 0,1-1 0,-1 0 0,-1 1 0,1 0 0,0 0 0,0 0 0,-1 0-1,0 0 1,4 7 0,-4-7 6,0 0 0,-1 0 0,1 0 0,-1 0 0,1 0 0,-1 0 0,0 0 0,0 1 0,-1-1 0,1 0 0,-1 1 0,0-1 0,1 0 0,-1 1 0,-1-1 0,1 0 0,0 1 0,-1-1 0,0 0 0,0 0 0,0 1 0,-2 3 0,0-2 2,0-1 0,0 1 1,0-1-1,-1 1 0,0-1 0,0 0 1,0 0-1,-1-1 0,1 1 0,-1-1 1,0 0-1,-7 4 0,4-3 0,0 0 1,-1-1-1,1 0 0,-1 0 0,1-1 1,-1 0-1,0 0 0,0-1 0,1 0 1,-1-1-1,0 0 0,0 0 0,0-1 1,0 0-1,0-1 0,0 0 0,-12-4 1,19 4-108,-1 1 1,0-1-1,1 0 1,-1 0-1,1 0 1,0 0 0,0 0-1,0 0 1,0-1-1,0 1 1,0-1-1,0 1 1,1-1-1,-1 0 1,1 0 0,0 1-1,0-1 1,0 0-1,0 0 1,1 0-1,-1 0 1,1-6-1,3-17-4253,7 1-4107,2 8-2954</inkml:trace>
</inkml:ink>
</file>

<file path=ppt/ink/ink14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07:36.941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0 360 7234,'23'-13'8290,"3"2"-1788,-22 18-5074,-7 15-945,-5 1-165,3-7-237,0-1-1,1 1 1,1 0 0,-2 19 0,5-33-69,-1 1 0,1-1 1,0 0-1,0 1 0,0-1 1,0 0-1,1 1 0,-1-1 1,1 0-1,-1 1 0,1-1 1,0 0-1,0 0 0,0 0 1,0 0-1,0 1 0,0-2 1,0 1-1,1 0 0,-1 0 1,1 0-1,0 0 0,-1-1 1,1 1-1,0-1 0,0 0 1,0 1-1,0-1 0,0 0 1,0 0-1,1 0 0,-1 0 1,0-1-1,0 1 0,5 0 1,0-1 31,0 0-1,0 0 1,0-1 0,0 0 0,0 0 0,0 0 0,0-1 0,0 0-1,-1-1 1,1 0 0,-1 0 0,0 0 0,1-1 0,9-7-1,-7 4 46,1 0 0,-1-1 0,0-1 0,0 1 0,-1-1 0,0-1 0,11-18 0,-17 25-59,0 0 0,-1 0 0,1 0 0,-1-1 0,0 1 0,0 0 0,0-1 0,0 1-1,-1 0 1,1-1 0,-1 1 0,0-1 0,0 1 0,-1-7 0,1 8-22,-1 0 1,0 0-1,1 0 1,-1 0-1,-1 0 1,1 0-1,0 0 0,0 0 1,-1 0-1,1 1 1,-1-1-1,1 0 1,-1 1-1,0 0 1,1-1-1,-1 1 1,-3-2-1,-1 0-12,-1 1 0,1 0 1,0 0-1,-1 0 0,0 1 0,1 0 0,-1 0 0,1 1 0,-1 0 1,0 0-1,0 1 0,1-1 0,-13 4 0,7-1-21,0 1-1,1 0 1,0 1 0,0 0 0,-19 12-1,27-16 17,1 1-1,0 0 1,0 0 0,0 0-1,0 0 1,0 0 0,0 0-1,0 0 1,1 1-1,-1-1 1,1 0 0,-1 1-1,-1 4 1,3-5 4,0 0 0,0 0 0,0 0 0,0 0 0,0 0 0,0 0 0,0 0 0,1 0 0,-1 0 0,1-1 0,-1 1 0,1 0 0,0 0 0,0 0 0,0-1 0,0 1 0,0 0-1,0-1 1,0 1 0,1-1 0,-1 1 0,3 1 0,1 1 8,-1-1 0,1 0 0,1-1 0,-1 1 0,0-1 0,1 0 0,-1 0 0,1 0 1,-1-1-1,1 0 0,0 0 0,-1-1 0,1 1 0,0-1 0,0-1 0,0 1 0,-1-1 0,7-1 0,12-2 23,-1-1 0,46-15 0,-38 9 8,-1-1-1,0-1 1,0-2-1,-2 0 1,0-2-1,-1-2 1,0 0-1,40-39 1,-66 57-28,-1 1-1,1-1 1,-1 1 0,1 0 0,-1-1 0,1 1 0,-1-1 0,1 1-1,-1-1 1,1 0 0,-1 1 0,1-1 0,-1 1 0,0-1 0,0 0-1,1 1 1,-1-1 0,0 0 0,0 1 0,0-1 0,1 0 0,-1 1-1,0-1 1,0 0 0,0 0 0,0 1 0,-1-1 0,1 0 0,0 1-1,0-1 1,0 0 0,0 1 0,-1-1 0,1 0 0,0 1 0,-1-1-1,1 0 1,0 1 0,-1-1 0,1 1 0,-1-1 0,1 1 0,-1-1-1,1 1 1,-1-1 0,1 1 0,-1-1 0,0 1 0,1 0 0,-1-1 0,1 1-1,-1 0 1,0 0 0,0-1 0,1 1 0,-1 0 0,0 0 0,1 0-1,-1 0 1,0 0 0,1 0 0,-1 0 0,0 0 0,-1 1 0,-5-2-26,0 0 0,0 1 1,0 0-1,0 0 0,-10 3 1,15-3 25,-9 2-29,0 1 0,1 0 1,-1 1-1,1 0 1,-14 7-1,22-10 15,0 0 0,1 0-1,-1 0 1,1 1 0,0-1 0,-1 0-1,1 0 1,0 1 0,0-1 0,0 1-1,0-1 1,0 1 0,0-1-1,0 1 1,0 0 0,0 0 0,1-1-1,-1 1 1,1 0 0,0 0 0,-1-1-1,1 1 1,0 0 0,0 0 0,0 0-1,0 0 1,0 0 0,1-1 0,-1 1-1,0 0 1,1 0 0,0-1-1,-1 1 1,1 0 0,0 0 0,0-1-1,0 1 1,0-1 0,0 1 0,2 2-1,44 49 42,-37-44-41,-1 0-1,-1 1 0,1 0 1,-1 0-1,6 13 1,66 119 82,-79-141-69,0 0 0,0 0 0,0 0 0,0 0 0,0 0-1,1 0 1,-1 0 0,0 0 0,1 0 0,-1 0 0,1-1 0,-1 1-1,1 0 1,-1-1 0,1 0 0,-1 1 0,1-1 0,-1 0-1,1 0 1,0 0 0,-1 0 0,1 0 0,-1 0 0,1 0-1,0 0 1,-1-1 0,1 1 0,-1-1 0,1 1 0,-1-1 0,1 1-1,2-3 1,57-31 39,-45 24-17,6-4-4,1-1-1,-2 0 1,0-2-1,-1-1 1,-1 0-1,23-29 0,-41 47-16,-1-1 0,1 1 0,-1 0-1,1-1 1,-1 1 0,1-1 0,-1 1-1,0 0 1,1-1 0,-1 1 0,0-1-1,1 1 1,-1-1 0,0 1 0,0-1-1,0 1 1,1-1 0,-1 1 0,0-1-1,0 0 1,0 1 0,0-1 0,0 1-1,0-1 1,0 1 0,0-1 0,0 0-1,0 1 1,0-1 0,-1 1 0,1-1-1,0 1 1,0-1 0,0 1 0,-1-1-1,1 0 1,-23 2-93,-28 18-99,46-15 163,0-1-1,1 0 0,-1 1 0,1 0 0,-1 0 0,1 0 0,-7 10 0,11-13 21,-1 0 0,0 0-1,0 0 1,0 0 0,1 0 0,-1 1 0,1-1 0,-1 0 0,1 0-1,-1 0 1,1 1 0,0-1 0,-1 0 0,1 0 0,0 1-1,0-1 1,0 0 0,0 1 0,0-1 0,0 0 0,0 0 0,1 1-1,-1-1 1,0 0 0,1 0 0,-1 1 0,1-1 0,-1 0-1,1 0 1,0 0 0,-1 0 0,1 0 0,0 0 0,0 0 0,0 0-1,0 0 1,0 0 0,0 0 0,0 0 0,0-1 0,2 2-1,0-1 11,-1 0-1,1 0 0,0-1 0,0 1 0,0-1 0,0 1 1,0-1-1,0 0 0,0 0 0,0 0 0,0-1 0,0 1 1,0-1-1,0 0 0,-1 1 0,1-1 0,3-2 0,50-25 65,-41 20-62,8-7 32,11-4-26,-35 20-22,0-1-1,0 1 1,0-1-1,0 1 1,1 0-1,-1-1 1,0 1 0,0 0-1,1 0 1,-1 0-1,0 0 1,1-1-1,-1 1 1,1 0-1,-1 0 1,1 0 0,0 0-1,-1 0 1,1 0-1,0 0 1,0 1-1,0-1 1,0 0-1,0 0 1,0 0 0,0 0-1,0 0 1,0 0-1,0 0 1,0 0-1,1 0 1,-1 0-1,0 0 1,1 0 0,-1 0-1,2 2 1,-1-1 10,0 1-1,0 0 1,0-1 0,0 0 0,1 1 0,-1-1 0,1 0 0,-1 1-1,1-1 1,0 0 0,0 0 0,0 0 0,0-1 0,0 1 0,1 0 0,2 1-1,2-1 17,0-1 0,0 0-1,0 0 1,1 0 0,-1-1-1,0 0 1,0-1-1,0 1 1,1-2 0,-1 1-1,0-1 1,0 0 0,0 0-1,-1 0 1,1-1-1,6-4 1,3-1 30,-1-1 1,1 0-1,-2-2 0,0 1 0,19-19 1,-19 13 27,-1-1 0,-1-1 1,0 1-1,-1-2 1,-1 0-1,-1 0 1,-1-1-1,-1 1 0,0-2 1,-1 1-1,-2-1 1,0 0-1,-1 0 0,-1 0 1,-1-1-1,0 1 1,-6-39-1,5 59-77,0 0-1,0 1 1,0-1-1,0 0 1,0 1 0,0-1-1,0 0 1,0 1-1,0-1 1,0 0 0,0 1-1,0-1 1,0 1-1,-1-1 1,1 0-1,0 1 1,0-1 0,-1 1-1,1-1 1,-1 1-1,1-1 1,0 1-1,-1-1 1,1 1 0,-1-1-1,1 1 1,-1-1-1,1 1 1,-1 0 0,1-1-1,-1 1 1,0 0-1,1 0 1,-1-1-1,1 1 1,-1 0 0,0 0-1,1 0 1,-1 0-1,-1 0 1,0 1-13,0 0 0,0 0-1,0 1 1,0-1 0,0 1 0,0 0 0,0 0 0,0-1 0,1 1-1,-3 4 1,-35 60-100,30-45 116,0 1-1,1 1 0,1-1 0,1 1 1,1 0-1,2 0 0,-2 27 0,4-40-2,1 0 0,0 0 0,0 0 0,1 0 0,0 0 0,1 0 0,0 0 0,0-1 0,1 1-1,1-1 1,0 0 0,0 1 0,0-2 0,1 1 0,1 0 0,-1-1 0,1 0 0,1-1 0,8 9-1,-10-12 14,1-1-1,-1 0 0,1 0 1,0 0-1,0 0 0,0-1 1,0 0-1,1-1 0,-1 1 1,1-1-1,-1 0 0,1-1 1,-1 1-1,1-2 0,-1 1 1,1 0-1,-1-1 0,1 0 1,-1-1-1,0 0 0,0 0 1,1 0-1,5-4 0,0 2 30,-1-2 0,-1 0-1,1 0 1,-1 0-1,0-2 1,0 1-1,-1-1 1,0-1 0,-1 1-1,0-2 1,11-14-1,-18 20 3,-3 6-279,2 15-24,3-13 203,0 1 0,1 0 1,-1-1-1,1 0 1,0 0-1,0 0 1,0 0-1,0 0 1,1-1-1,0 0 1,-1 0-1,1 0 1,0-1-1,0 1 1,1-1-1,-1 0 1,0-1-1,1 1 0,-1-1 1,1 0-1,8 0 1,15 2-399,1-2 0,48-3 0,-77 2 442,1 0-75,64-7-1022,-34-3-1509,-8-8-4769,-15-1-4383</inkml:trace>
</inkml:ink>
</file>

<file path=ppt/ink/ink14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07:37.313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 0 19940,'35'7'5042,"-2"-1"-4476,-27-5-678,211 18 872,-125-5-8380,-75-11-3122</inkml:trace>
</inkml:ink>
</file>

<file path=ppt/ink/ink14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07:37.827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1 195 9770,'0'-4'659,"0"0"0,1 0-1,0 0 1,-1 0 0,2 1 0,-1-1-1,0 0 1,1 0 0,0 1 0,-1-1 0,1 1-1,1-1 1,-1 1 0,4-4 0,-5 6-571,0 0 1,0 0-1,0 0 0,1 0 1,-1 0-1,0 0 1,1 0-1,-1 0 1,0 1-1,1-1 1,-1 0-1,1 1 1,-1-1-1,1 1 1,-1 0-1,1-1 1,-1 1-1,1 0 0,0 0 1,-1 0-1,1 0 1,-1 1-1,1-1 1,-1 0-1,1 0 1,0 1-1,-1-1 1,0 1-1,1 0 1,-1-1-1,1 1 1,-1 0-1,0 0 0,1 0 1,-1 0-1,0 0 1,0 0-1,0 0 1,2 2-1,-1 0-1,0-1 0,0 1 0,0 0 0,-1 1 0,1-1 0,-1 0 0,1 0 0,-1 1 0,0-1 0,0 0 0,-1 1 0,1-1 0,-1 1 0,1 0 0,-1-1 0,0 1 0,-1 5 0,-15 69 405,7-35-281,8-41-194,1 0 0,-1 1 0,1-1 0,0 0 0,0 1 0,-1-1 0,2 0 0,-1 1 0,0-1 0,0 0 0,1 1 0,0-1 0,-1 0 0,1 1 0,0-1 0,0 0 0,0 0 0,0 0 0,2 3 1,-2-5 15,1 1 0,0-1 1,-1 1-1,1-1 1,-1 1-1,1-1 1,0 0-1,-1 0 1,1 0-1,0 0 1,-1 0-1,1 0 0,-1 0 1,1-1-1,0 1 1,-1-1-1,1 1 1,-1-1-1,1 1 1,-1-1-1,1 0 1,-1 0-1,1 0 0,-1 0 1,0 0-1,0 0 1,1 0-1,0-1 1,23-18 163,-1-1 1,24-28 0,-24 25-110,41-34 0,-63 56-90,0 1 0,-1 0 0,1 0 1,0 0-1,0 1 0,0-1 0,0 0 0,0 1 0,0-1 0,0 1 0,0 0 0,0 0 0,0-1 0,0 1 1,0 1-1,0-1 0,0 0 0,0 0 0,0 1 0,0-1 0,4 2 0,44 27-18,-46-26 28,1 1 0,0-1-1,0 0 1,0 0 0,0 0 0,1 0-1,-1-1 1,1 0 0,0-1-1,-1 1 1,12 1 0,-13-3 16,0 0 1,0-1-1,0 1 1,0-1-1,0 0 1,0 0-1,0 0 0,0 0 1,0-1-1,-1 0 1,1 0-1,-1 0 1,1 0-1,-1 0 0,1-1 1,-1 1-1,3-4 1,-4 3 4,-1 0 1,1 0-1,-1 0 1,1 0-1,-1 0 1,0 0-1,-1 0 1,1 0 0,0 0-1,-1-1 1,0 1-1,1 0 1,-1 0-1,-1 0 1,1-1-1,0 1 1,-1 0-1,0 0 1,1 0-1,-1 0 1,-3-6-1,3 4-26,-1 0 0,1 0-1,0 0 1,1-1 0,-1 1-1,1 0 1,0-1 0,0 1-1,1 0 1,0 0-1,0 0 1,0-1 0,0 1-1,1 0 1,0 0 0,0 0-1,0 1 1,0-1 0,6-7-1,-6 10-18,0-1 0,0 1-1,0-1 1,0 1 0,1 0-1,-1 0 1,1 0 0,0 0-1,-1 0 1,1 0 0,0 1-1,0 0 1,0-1 0,0 1 0,0 0-1,0 0 1,0 1 0,1-1-1,-1 1 1,0-1 0,0 1-1,1 0 1,-1 0 0,0 1-1,0-1 1,0 1 0,1-1 0,-1 1-1,0 0 1,0 0 0,0 1-1,4 1 1,21 10-23,-23-11 28,0-1-1,0 1 0,-1 0 1,1 0-1,0 1 0,-1 0 1,0-1-1,0 1 0,0 1 0,0-1 1,0 1-1,-1-1 0,1 1 1,-1 0-1,0 0 0,0 1 1,0-1-1,-1 1 0,0-1 1,4 10-1,-1 8 0,0 0 1,-1 1-1,-2-1 1,1 27-1,-2-21 32,1-1 0,6 29-1,-7-53-16,-1 0 0,1-1 1,-1 1-1,1 0 0,0-1 0,0 1 0,0-1 0,0 1 0,0-1 0,1 0 0,-1 1 0,1-1 1,0 0-1,0 0 0,-1 0 0,1 0 0,0 0 0,1-1 0,-1 1 0,2 1 0,-1-2-44,-1-1-1,1 1 1,-1-1-1,1 0 1,-1 0-1,0 0 1,1 0-1,-1 0 1,1 0-1,-1 0 1,1-1 0,-1 0-1,0 1 1,1-1-1,-1 0 1,0 0-1,4-2 1,5-4-499,0 0 1,-1-1 0,0 0-1,0-1 1,-1 0 0,16-19-1,8-26-4131,-28 45 2721,-1-1 0,-1 0 0,0 0 0,2-11 0,-2-19-7055</inkml:trace>
</inkml:ink>
</file>

<file path=ppt/ink/ink14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07:38.216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129 66 10106,'-14'-8'3265,"-6"-3"-617,-4-4-447,5 4-537,3 3-351,3 3-505,0 0-360,5 4-248,6-1-208,2 4-360,4 4-216,5 2-753,6 2-1783,4 3-3834,8 0-3320</inkml:trace>
</inkml:ink>
</file>

<file path=ppt/ink/ink14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07:38.670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100 59 17756,'24'-59'8104,"-32"160"-6910,-10 33-1206,-4 58 343,21-169-478,1 1 0,1-1 1,2 0-1,0 0 0,1 0 0,9 28 1,-6-37-593,-33-66-22733,5 21 20279,1-1 3384,-15-34 7573,31 45 1396,15 9-4250,30 1-2597,-15 6-2189,-9 0-33,-1-1 0,1-1 0,-1 0 0,0-2 1,-1 0-1,0 0 0,0-1 0,-1-1 0,0-1 1,-1 0-1,-1 0 0,0-1 0,0-1 0,-1 0 1,-1-1-1,-1 0 0,0 0 0,0-1 0,-2 0 1,0-1-1,-1 1 0,-1-1 0,0-1 0,-1 1 1,2-22-1,-7 24 301,-4 17-199,-4 25-299,-7 68 80,5-46 49,3 0-1,2 1 0,2 0 0,6 100 0,-2-146-11,1 1 0,0-1-1,0 0 1,0 0 0,0 0 0,1-1-1,-1 1 1,1 0 0,0 0 0,0-1 0,5 6-1,-6-7 11,0-1 0,1 0-1,-1 0 1,0-1-1,1 1 1,-1 0 0,0 0-1,1-1 1,-1 1 0,1-1-1,-1 1 1,1-1-1,-1 0 1,1 1 0,0-1-1,-1 0 1,1 0-1,-1 0 1,1 0 0,0 0-1,-1-1 1,1 1-1,-1 0 1,1-1 0,-1 1-1,1-1 1,-1 0-1,1 1 1,-1-1 0,0 0-1,1 0 1,1-2-1,55-40 348,-41 28-324,1 2 0,32-19-1,-38 63-467,-3 0 408,-7-21 23,1 1 0,0 0 1,0-1-1,1 0 0,9 15 0,-11-22 0,-1-1-1,1 0 1,0 1 0,0-1 0,0 0-1,0 0 1,0 0 0,1-1-1,-1 1 1,1 0 0,-1-1 0,1 0-1,-1 1 1,1-1 0,0 0-1,0-1 1,0 1 0,-1 0 0,1-1-1,0 1 1,0-1 0,0 0-1,0 0 1,0 0 0,0-1-1,3 0 1,8-1-108,0-1-1,0-1 0,0 0 1,0-1-1,-1-1 0,24-13 1,-1-5-4017,-4-4-5407,-10 5-3024</inkml:trace>
</inkml:ink>
</file>

<file path=ppt/ink/ink14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07:39.841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2 524 9106,'11'-90'8508,"3"3"-4054,-1 20-2717,43-123-1,-22 100-395,-71 226-1445,16-69 161,3 0 0,4 2 0,-9 96 0,22-161-55,1-1 0,0 1 0,0 0 0,0-1 0,0 1 0,0-1 0,1 1 0,0-1 0,0 1 0,1 3 0,-1-6 11,0 0 0,0 0 0,1 0 0,-1 0 0,0-1 0,0 1 0,1 0 0,-1-1 0,0 1 0,1-1 0,-1 0 0,1 1 0,-1-1 0,1 0 0,-1 0 0,0 0 0,1 0 0,-1 0-1,1 0 1,-1 0 0,1 0 0,-1-1 0,1 1 0,-1 0 0,0-1 0,1 0 0,0 0 0,21-4 12,-1 0 0,1 2 0,-1 0-1,1 2 1,27 1 0,-43 0-32,1 1 1,-1 0-1,1 1 0,-1 0 0,0 0 0,0 1 1,1-1-1,10 8 0,-14-8 0,0 1 0,-1-1-1,0 1 1,1 0 0,-1 0-1,-1 1 1,1-1 0,0 1-1,-1-1 1,1 1 0,-1 0 0,0 0-1,0 0 1,-1 0 0,1 0-1,0 6 1,-1-7-11,0 1 0,0 0-1,-1 0 1,1-1 0,-1 1-1,0 0 1,0 0 0,-1-1-1,1 1 1,-1 0 0,1 0 0,-1-1-1,-1 1 1,1-1 0,0 1-1,-1-1 1,0 1 0,1-1-1,-1 0 1,-1 0 0,1 0 0,0 0-1,-1 0 1,0 0 0,1-1-1,-1 1 1,0-1 0,0 0-1,0 0 1,-1 0 0,1 0 0,0 0-1,-1-1 1,-5 2 0,-1 0 22,-1 0 0,1 0 1,-1-1-1,0 0 1,0-1-1,0 0 0,0-1 1,0-1-1,0 1 1,-16-4-1,15 1 23,0-1-1,0 0 1,0 0 0,1-1-1,-20-12 1,26 14-6,0 0 0,0-1-1,1 0 1,-1 0 0,1 0 0,0 0 0,0-1 0,0 0 0,0 0 0,1 0 0,0 0-1,0 0 1,-3-10 0,9 20-65,0 0-1,0-1 1,1 1 0,0-1-1,0 0 1,0 0 0,0 0-1,1-1 1,-1 0-1,1 0 1,10 5 0,-4-1 57,2-1 0,-1-1 1,1 1-1,22 4 1,-4-6 21,0-1 1,0-2 0,0-1-1,0-2 1,0-1-1,0-1 1,0-2 0,-1-1-1,49-18 1,-68 21 3,1 0 0,-1-1 1,0 0-1,0-1 1,-1-1-1,0 0 0,0 0 1,0-1-1,-1 0 0,0 0 1,12-17-1,-22 28-64,0 0 1,0 0-1,1-1 0,-1 1 1,1 0-1,0 0 0,-1 0 0,1-1 1,0 1-1,1 0 0,-1 0 1,0 0-1,1 0 0,0-1 1,0 1-1,0 0 0,0 0 1,0-1-1,2 4 0,-2-3 30,1 0 0,-1 0-1,1 0 1,0 0-1,0 0 1,0 0 0,0-1-1,1 1 1,-1-1-1,1 1 1,-1-1 0,1 0-1,0 0 1,0 0-1,0 0 1,0-1 0,5 2-1,6 0 27,1-2 1,0 0-1,0 0 0,-1-1 1,1-1-1,26-5 0,92-27 2,-111 27-31,18-4 11,61-20-50,-91 26 80,0 0-1,0-1 1,-1 0-1,1 0 0,-1-1 1,-1-1-1,13-10 1,-20 17-33,0-1 0,0 0 0,-1 1 0,1-1 0,0 0 0,-1 0 0,1 1 0,-1-1 0,1 0 0,-1 0 0,1 0 0,-1 0 0,1 0 0,-1 0 0,0 0 0,1 1 0,-1-1 0,0 0 0,0 0 0,0 0 0,0 0 0,0 0 0,0 0 0,0 0 0,0 0 0,0 0 0,-1-2 0,0 2-7,0-1 0,0 1 0,0-1-1,0 1 1,-1 0 0,1 0 0,0 0 0,-1 0-1,1 0 1,-1 0 0,1 0 0,-1 0 0,0 0-1,-1 0 1,-5-2-34,0 1 1,0 0-1,0 0 0,-1 0 0,-12 0 0,7 3 7,-1 0 0,1 0 0,0 1 0,0 1 0,1 0 1,-20 8-1,27-9 7,0 0 1,0 1 0,1 0 0,-1 0 0,1 0-1,0 1 1,0 0 0,0 0 0,0 0 0,1 1-1,-1-1 1,1 1 0,0 0 0,1 0 0,-1 1-1,-4 10 1,7-15 13,0 1 1,0-1-1,1 1 0,-1-1 0,1 1 0,-1 0 0,1-1 1,0 1-1,0 0 0,0-1 0,0 1 0,0 0 1,0 0-1,0-1 0,0 1 0,1 0 0,-1-1 0,1 1 1,-1-1-1,1 1 0,-1 0 0,1-1 0,0 1 1,1 1-1,0-2 7,0 1 0,0 0 0,0-1 0,0 0 0,1 1 0,-1-1 0,0 0 0,1 0 0,-1 0 0,1-1 0,-1 1 0,1 0 0,-1-1 0,4 1 0,7-1 12,0 0 0,0 0 0,0-1 0,24-5 0,-23 3 14,-1-1 1,0-1 0,0 0 0,0-1 0,-1 0-1,0-1 1,19-13 0,-26 16-7,0 0 0,0 0 0,0 0 0,-1 0 0,1-1 0,-1 0 0,-1 0 0,1 0 0,0 0 0,-1-1 0,0 1 0,-1-1 0,1 0 0,-1 0 0,0 0 0,0 0 0,-1 0 0,0 0 0,1-7 0,-3 11-222,-1 7 52,-4 19-21,-5 31 89,-3 53 90,2 122 0,5-70 1,-7-1 103,19-291-4269,-3 95-1019,0 0-3373,-1-2-1368</inkml:trace>
</inkml:ink>
</file>

<file path=ppt/ink/ink14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07:40.180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103 38 20772,'-14'-7'385,"-1"1"-25,-6-2 136,-1 3 112,9 0 0,2 2-152,6 1-216,3 1-216,4 1-152,-1 1-216,3 3-512,4 2-1009,1 5-2087,-1-1-3514,4 1-1864</inkml:trace>
</inkml:ink>
</file>

<file path=ppt/ink/ink14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07:41.632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1 166 6273,'14'-57'8067,"24"-22"-1084,-23 50-3999,-20 45-2850,0 0 0,2 1 1,0-1-1,0 1 0,2 0 1,0 29-1,0-7-53,-3 75 83,6 0-1,24 177 1,-24-274-1111,-4-47-15979,2 16 13312,1-5-710</inkml:trace>
</inkml:ink>
</file>

<file path=ppt/ink/ink14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07:42.052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1 226 6753,'0'-13'1761,"-1"-1"-2,1 0 1,1 0 0,0 1 0,4-16 0,-3 24-1513,0-1-1,0 1 1,0 0 0,1 0 0,-1 0 0,1 0 0,0 1 0,1-1 0,-1 1 0,1 0 0,0 0 0,0 0 0,8-6 0,-1 3-124,0 0 1,0 0 0,1 1-1,0 0 1,0 1-1,1 0 1,-1 1 0,22-4-1,-31 7-117,1 1 0,-1-1 1,1 1-1,0-1 0,-1 1 0,1 0 0,-1 0 0,1 0 0,-1 1 0,1-1 0,0 1 0,-1 0 0,0 0 0,1 0 1,-1 1-1,0-1 0,1 1 0,-1 0 0,0 0 0,0 0 0,0 0 0,-1 0 0,1 1 0,0-1 0,-1 1 0,0-1 1,1 1-1,-1 0 0,0 0 0,-1 0 0,1 1 0,0-1 0,-1 0 0,0 0 0,0 1 0,1 4 0,-1-2 17,0-1-1,-1 1 0,0 0 0,-1-1 0,1 1 1,-1-1-1,0 1 0,0-1 0,-1 1 0,1-1 1,-1 1-1,-1-1 0,1 0 0,-1 0 0,1 0 1,-2-1-1,1 1 0,0-1 0,-1 1 0,0-1 1,0 0-1,0 0 0,0-1 0,-6 4 0,-3 3 17,-1-1 0,1 0 0,-1-2 0,-1 1 0,1-2 0,-1 0 0,-21 6 0,13-12-1638,28-14-10723,6 6 3277</inkml:trace>
</inkml:ink>
</file>

<file path=ppt/ink/ink14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07:43.604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1 618 8570,'4'-4'12859,"18"-15"-11895,14-10-485,11-9 150,55-56-1,-88 78-528,0 0 0,-1-1 0,-1 0-1,0-1 1,-2 0 0,0-1 0,11-30 0,-12 22 15,-1-1 0,7-42 1,-13 57-31,-1-1 1,0 1 0,0 0-1,-2-1 1,0 1 0,0-1-1,-6-21 1,7 35-80,0-1 0,0 1 0,-1-1 0,1 1 0,0-1 0,0 1 0,-1-1 0,1 1 0,0-1 0,0 1 1,-1 0-1,1-1 0,0 1 0,-1 0 0,1-1 0,-1 1 0,1 0 0,0-1 0,-1 1 0,1 0 0,-1 0 0,1-1 0,-1 1 0,1 0 0,-1 0 0,1 0 0,-1 0 1,1 0-1,-1 0 0,1 0 0,-1 0 0,1 0 0,-1 0 0,1 0 0,-1 0 0,1 0 0,-1 0 0,1 0 0,-1 0 0,1 0 0,0 1 0,-1-1 0,1 0 0,-1 0 1,1 1-1,-1-1 0,1 0 0,0 1 0,-1-1 0,1 0 0,0 1 0,-1-1 0,1 1 0,0-1 0,-1 0 0,1 1 0,0-1 0,0 1 0,0-1 0,-1 1 0,1 0 0,-20 29-130,9-7 122,1 0 1,2 1 0,0 0 0,1 1-1,2-1 1,0 1 0,2 1-1,1-1 1,1 0 0,1 1 0,1-1-1,1 0 1,1 0 0,2 0 0,0 0-1,2 0 1,0-1 0,2 0 0,20 39-1,-26-58 6,0 0 0,1 0 0,-1 0 0,1-1 0,0 1 0,1-1 0,-1 0 0,1-1 0,-1 1 0,1-1 0,0 0-1,0 0 1,1 0 0,-1-1 0,9 3 0,-5-2 6,0-2 1,1 1-1,-1-1 0,1-1 0,-1 1 0,1-2 0,0 1 0,17-4 1,-3-2 8,1-1 1,-1-1 0,-1-2-1,1 0 1,-2-1 0,29-19-1,-42 25-13,8-6 24,1-1 0,18-17 0,-33 27-18,-1 0 0,1-1 1,-1 1-1,1-1 0,-1 1 0,0-1 0,0 0 1,0 0-1,0 0 0,-1 0 0,1 0 0,-1 0 1,1 0-1,-1 0 0,0-1 0,-1 1 0,1 0 1,-1-1-1,1 1 0,-1-1 0,0-3 0,-1 4-15,0 1 0,0 0 0,0-1 0,0 1 0,-1 0 0,1 0 0,-1 0 0,1 0-1,-1 0 1,0 0 0,1 1 0,-1-1 0,0 0 0,0 1 0,-1 0 0,1-1 0,0 1 0,0 0-1,-1 0 1,1 0 0,0 0 0,-1 1 0,1-1 0,-1 1 0,1-1 0,-1 1 0,1 0-1,-1 0 1,1 0 0,-1 0 0,1 0 0,-4 1 0,-3 0-23,0 0 0,0 1-1,1 0 1,-1 0 0,0 0 0,1 1 0,-15 7-1,19-6 15,0-1 0,0 0 0,1 1 0,-1 0 0,0-1 0,1 2 0,0-1 0,0 0 0,1 0 0,-1 1 0,1 0 0,0-1 0,0 1 0,0 0 0,1 0 0,-1 0 0,1 0 0,0 9 0,0-11 13,1 0 0,0-1 1,0 1-1,0 0 1,0-1-1,0 1 1,1 0-1,-1-1 0,1 1 1,0 0-1,0-1 1,0 1-1,0-1 1,0 1-1,0-1 0,1 0 1,-1 0-1,1 1 1,-1-1-1,1 0 1,0 0-1,0 0 0,0-1 1,0 1-1,0 0 1,1-1-1,-1 1 0,0-1 1,1 0-1,-1 0 1,1 0-1,-1 0 1,1 0-1,0-1 0,-1 1 1,6 0-1,-1-1 22,1 0 1,0 0-1,-1-1 0,1 0 0,-1 0 0,0-1 0,1 0 1,-1 0-1,0 0 0,0-1 0,0 0 0,0-1 0,-1 0 1,1 0-1,-1 0 0,0-1 0,0 1 0,-1-2 0,1 1 1,-1 0-1,0-1 0,-1 0 0,1 0 0,-1-1 0,0 1 1,3-10-1,-8 20-43,0 1 0,0-1-1,0 1 1,1-1 0,0 1 0,0-1 0,0 1 0,0-1 0,1 1-1,-1-1 1,1 0 0,0 1 0,1-1 0,-1 0 0,1 1 0,0-1 0,0 0-1,0 0 1,0 0 0,1-1 0,0 1 0,0-1 0,0 1 0,0-1 0,0 0-1,4 3 1,0 0 33,1-1 0,-1 1-1,1-2 1,0 1 0,0-1-1,0 0 1,0-1 0,1 0-1,0 0 1,-1-1 0,1 0-1,13 1 1,-8-3 7,-1 0-1,1-1 1,0-1 0,0 0-1,0 0 1,-1-2 0,20-6-1,-25 7 3,-1 0-1,1-1 1,-1 0 0,1 0-1,-1 0 1,-1-1 0,1 0-1,-1-1 1,1 1 0,-1-1-1,-1 0 1,1-1-1,6-11 1,-5-8 115,-7 26-133,0-1-1,0 1 1,0-1-1,1 0 1,-1 1-1,0-1 0,0 1 1,0-1-1,0 0 1,0 1-1,0-1 1,0 0-1,-1 1 1,1-1-1,0 1 0,0-1 1,0 0-1,-1 1 1,1-1-1,0 1 1,0-1-1,-1 1 1,1-1-1,-1 1 1,1-1-1,0 1 0,-1-1 1,1 1-1,-1 0 1,1-1-1,-1 1 1,1 0-1,-1-1 1,1 1-1,-2-1 0,3 5-34,0-1 0,0 1 0,0-1 0,0 1 0,0-1 0,1 0-1,0 1 1,0-1 0,0 0 0,0 0 0,0 0 0,0-1 0,4 4-1,-2-5 45,-1 0-1,1 0 1,0-1-1,0 1 1,0-1-1,0 0 0,-1 0 1,1 0-1,0-1 1,0 1-1,0-1 1,0 0-1,-1 0 0,1 0 1,6-4-1,1 1 12,-1 0 1,0-1-1,0-1 0,11-8 0,76-75-33,-114 113-21,1 1-1,1 0 0,1 1 1,2 1-1,-14 40 1,-33 147 73,44-155-38,9-22-1,0 0-1,3-1 1,1 1-1,1 0 1,2 0-1,9 54 0,-8-81-5,-1-8 7,-1 1-1,1 0 1,-1 0 0,1 0-1,-1 0 1,0 0-1,0 0 1,0 1-1,0-1 1,-1 0-1,1 0 1,-1-1-1,-2 7 1,3-9 0,-1 0 0,0 0 0,0 0 0,0 0 0,0 0-1,1 0 1,-1 0 0,0 0 0,0 0 0,0 0 0,0 0 0,1 0 0,-1-1 0,0 1 0,0 0 0,0-1 0,1 1 0,-1 0 0,0-1 0,0 1 0,1-1 0,-1 1 0,0-1-1,1 1 1,-1-1 0,1 0 0,-1 1 0,1-1 0,-1 0 0,0-1 0,-18-21 64,19 23-68,-6-11 1,0-1 0,1 1 0,1-1 0,-1 1 0,2-1 0,0-1 0,0 1 0,1 0 0,1-1 0,0 1 0,0-1 1,1 1-1,1-1 0,3-20 0,1 5-2,1 0 0,1 0 1,1 1-1,2 0 1,18-37-1,-11 33-44,1 1-1,1 0 1,2 2 0,1 0 0,28-27-1,141-109-312,-154 134 326,-1-1 0,41-45 0,-76 75 32,1 0 0,-1-1 0,0 1 0,0-1 0,0 1 0,0 0 0,0-1 0,0 0 0,0 1 1,-1-1-1,1 0 0,-1 1 0,1-1 0,-1 0 0,1 0 0,-1 1 0,0-1 0,0 0 0,0-3 0,-1 3-4,1 1 0,-1 0-1,0 0 1,1-1-1,-1 1 1,0 0 0,0 0-1,0 0 1,0 0-1,0 0 1,0 0 0,0 0-1,0 0 1,0 0-1,-1 0 1,1 1-1,0-1 1,-1 0 0,-1 0-1,-3-1-9,0 1 0,0-1 0,-1 1 0,1 0 0,0 0 1,-1 1-1,1 0 0,-1 0 0,-9 2 0,6 0 5,1 0 0,0 0 0,0 2 0,1-1 0,-1 1 0,1 0 0,-1 1 0,1 0 0,1 0 0,-1 0 0,1 1 0,0 1 0,0-1 0,1 1 0,-1 0 0,-7 12 0,12-14 6,-1-1-1,0 1 0,1 0 1,0 1-1,0-1 0,1 0 0,-1 0 1,1 1-1,0-1 0,1 1 1,-1-1-1,1 1 0,0-1 1,1 1-1,-1-1 0,1 1 1,0-1-1,0 1 0,1-1 1,0 0-1,0 0 0,0 0 0,0 0 1,1 0-1,0 0 0,0 0 1,0-1-1,1 0 0,4 5 1,-3-3 6,0-1 1,0 0-1,1 0 1,0-1 0,0 1-1,0-1 1,0 0 0,1-1-1,0 0 1,-1 0-1,1 0 1,0-1 0,1 0-1,7 1 1,-3-1 2,0-2 0,1 1 0,-1-1 0,0-1 0,0 0-1,0-1 1,0 0 0,12-5 0,2-1 1,-1-2-1,-1 0 1,0-2-1,0-1 1,-1-1 0,-1 0-1,25-22 1,-32 23-3,48-44 84,-60 54-76,-1 0-1,1 0 1,-1 0-1,0 0 1,1-1-1,-1 1 1,-1-1-1,1 1 1,0-1 0,-1 0-1,0 1 1,0-1-1,0 0 1,0 0-1,-1 0 1,0 0-1,1-6 1,-2 9-13,0-1 0,1 0 1,-1 1-1,0 0 1,1-1-1,-1 1 0,0-1 1,0 1-1,0 0 1,0-1-1,-1 1 0,1 0 1,0 0-1,0 0 1,-1 0-1,1 0 0,-1 0 1,1 0-1,0 1 0,-1-1 1,0 1-1,1-1 1,-1 1-1,1-1 0,-1 1 1,0 0-1,1 0 1,-1-1-1,0 1 0,1 0 1,-1 1-1,0-1 0,1 0 1,-1 0-1,1 1 1,-4 0-1,-4 1-2,0 0-1,1 1 1,-1-1-1,1 1 1,-12 7 0,16-8-3,1 0 1,-1 1 0,1-1-1,0 1 1,0 0 0,0 0-1,0 0 1,0 1 0,0-1-1,1 1 1,0-1 0,0 1-1,0 0 1,0 0 0,0 0-1,1 0 1,0 0 0,0 0-1,0 0 1,0 1 0,1-1-1,-1 0 1,1 0 0,0 1-1,0-1 1,1 0 0,-1 1-1,1-1 1,0 0 0,2 5-1,2 6 5,0 1 0,1-2 0,1 1 0,0-1 0,1 0 0,17 22 0,-21-30 0,-1 0 0,0 1 1,0-1-1,0 1 0,-1 0 0,0-1 0,0 1 1,-1 0-1,0 0 0,0 0 0,-1 9 0,1-6 7,0-1 0,0 0 0,1 1-1,0-1 1,6 15 0,-7-23-5,0 1 0,0-1 0,1 0 1,-1 0-1,0 0 0,1 0 0,-1-1 1,1 1-1,-1 0 0,1-1 0,0 1 0,-1-1 1,1 1-1,0-1 0,-1 0 0,1 1 1,0-1-1,-1 0 0,1 0 0,0 0 0,-1-1 1,1 1-1,0 0 0,-1-1 0,1 1 1,-1-1-1,1 1 0,2-2 0,47-17 78,-28 5-15,0 0 0,0-2 1,-1 0-1,-1-1 0,-1-1 1,0-2-1,-2 1 1,0-2-1,-1-1 0,-1 0 1,-1-1-1,17-36 0,-34 63-75,0 1-1,1 0 0,-1-1 1,1 1-1,0 0 0,0 0 1,0 0-1,1 0 0,0 0 1,0 0-1,0 0 0,0 0 1,1 0-1,0 0 0,0 0 1,0 0-1,3 5 0,3 7-42,2 1 0,0-1 0,14 21-1,-16-29 51,-7-8-52,1 0-1,0 0 0,0 0 1,-1 0-1,1 0 1,-1 1-1,1-1 1,-1 0-1,1 0 0,-1 0 1,0 0-1,0 1 1,1-1-1,-1 0 1,0 0-1,0 0 1,0 1-1,0-1 0,-1 0 1,1 0-1,0 0 1,0 1-1,-1-1 1,1 0-1,-1 0 0,1 0 1,-1 0-1,1 0 1,-2 2-1,0-1-263,0 0 1,-1 0-1,1-1 0,-1 1 0,1-1 1,-1 1-1,1-1 0,-1 0 1,0 0-1,0 0 0,0 0 0,-3 0 1,-1 0-643,0 1-1,1-2 1,-1 1 0,0-1 0,0 0 0,0 0 0,0-1 0,0 0 0,0 0 0,-11-4 0</inkml:trace>
</inkml:ink>
</file>

<file path=ppt/ink/ink14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07:43.991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0 0 18244,'20'2'8038,"15"2"-6162,17 3-2483,68 5 666,-65-5-45,0-2-1,68-3 0,-123-2-77,1 0 0,0 0 1,-1 0-1,1 0 0,0 0 0,-1 0 0,1 0 1,0 0-1,-1 0 0,1 0 0,0 0 1,0 0-1,-1-1 0,1 1 0,-1 0 1,1 0-1,0-1 0,-1 1 0,1 0 0,0-1 1,-1 1-1,1-1 0,-1 1 0,1-1 1,-1 1-1,1-1 0,-1 1 0,0-1 0,1 0 1,-13-17-11755</inkml:trace>
</inkml:ink>
</file>

<file path=ppt/ink/ink14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07:45.069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197 381 9682,'20'-38'8744,"-19"36"-8492,0 1 1,0-1 0,0 1 0,0-1-1,0 1 1,1-1 0,-1 1 0,1 0-1,-1 0 1,1-1 0,-1 1 0,1 0 0,0 0-1,0 1 1,-1-1 0,1 0 0,0 1-1,0-1 1,2 0 0,6 61 1326,-10-59-1547,0 1-1,1-1 1,-1 1 0,1-1 0,-1 1-1,1-1 1,0 0 0,-1 1 0,1-1-1,0 0 1,0 1 0,0-1 0,0 0-1,0 0 1,0 0 0,1 0-1,-1 0 1,0 0 0,0 0 0,1 0-1,-1-1 1,1 1 0,-1 0 0,0-1-1,1 1 1,-1-1 0,1 0-1,0 1 1,-1-1 0,1 0 0,-1 0-1,1 0 1,-1 0 0,1 0 0,-1 0-1,1-1 1,-1 1 0,1-1-1,-1 1 1,1-1 0,-1 1 0,1-1-1,-1 0 1,1 1 0,-1-1 0,2-2-1,-1 1-2,0 1-1,0-1 0,-1 0 0,1 0 0,-1 0 1,1 0-1,-1-1 0,0 1 0,0 0 0,0 0 1,0-1-1,0 1 0,0-1 0,-1 1 0,1-1 1,-1 1-1,0-1 0,0 1 0,0-1 1,0 1-1,0-1 0,0 1 0,-1-1 0,1 1 1,-1-1-1,0 1 0,0 0 0,0-1 0,0 1 1,-2-4-1,1 2-31,-1-1 0,0 0 0,-1 1 0,1 0 0,-1 0 0,0 0 1,0 0-1,0 0 0,0 1 0,0 0 0,-1 0 0,0 0 0,0 0 0,1 1 0,-2 0 0,1 0 0,0 0 1,0 0-1,0 1 0,-1 0 0,-7-1 0,5 3-8,-1-1 1,1 1-1,0 0 1,0 1-1,-1 0 0,1 0 1,0 0-1,1 1 1,-1 1-1,0-1 0,1 1 1,0 1-1,-8 5 0,5-3-4,1 0 0,0 1 1,1 1-1,-1-1 0,2 1 0,-1 1 0,1-1 0,0 1 0,-7 15 0,11-18 10,0-1 1,1 1 0,-1-1-1,1 1 1,1 0 0,-1 0 0,1 0-1,0 0 1,1 0 0,-1 0-1,2 0 1,-1 0 0,1 0 0,0 0-1,3 13 1,-1-14 7,0-1 1,0 0-1,0 0 0,0 0 0,1 0 1,0-1-1,0 0 0,0 1 0,0-1 1,1-1-1,0 1 0,0-1 0,0 1 1,0-1-1,0-1 0,0 1 0,1-1 1,-1 0-1,1 0 0,0-1 0,0 1 1,0-1-1,8 0 0,10 2 15,1-2 0,-1 0 0,1-2 0,29-4 0,-16 0-13,0-2-1,-1-2 1,-1-1 0,59-25 0,-77 27-2,-1 0 0,1-1 1,-2-1-1,1-1 0,-2 0 0,1-1 1,-2-1-1,0 0 0,0-1 1,22-30-1,-33 39 0,0 1-1,0-1 0,0 0 1,-1-1-1,0 1 1,0 0-1,0-1 0,0 1 1,-1-1-1,0 1 1,0-12-1,-1 14-7,0 1 0,-1 0 0,1 0 0,-1 0 0,0 0 0,0 0 0,0 0 0,0 0 0,0 0 0,0 0 0,0 0 0,0 1 0,-1-1 0,1 0 0,-1 1 0,1-1 0,-1 1 0,0-1 0,0 1 0,1 0 0,-1 0 0,0 0 0,0 0 0,0 0 0,0 0 0,0 1 0,-1-1 0,1 1 0,0-1 0,0 1 0,0 0 0,0 0 0,-5 0 0,-8-1-14,0 2 0,0-1-1,0 2 1,1 0 0,-1 1 0,0 0 0,1 1 0,0 1 0,-24 11 0,30-13 11,1 1 1,-1 0 0,1 0 0,0 0-1,0 1 1,1 0 0,-1 1 0,1-1-1,0 1 1,1 0 0,0 1 0,0-1-1,0 1 1,0 0 0,1 0 0,1 1-1,-1-1 1,1 1 0,-2 8 0,4-14 7,1 0 0,-1 0 0,1 1 0,0-1 0,0 0 0,0 0 0,0 0 0,0 0 1,1 1-1,-1-1 0,0 0 0,1 0 0,0 0 0,-1 0 0,1 0 0,0 0 0,0 0 0,0 0 0,1 0 0,-1-1 1,3 4-1,-1-3 3,0 1 1,0-1 0,0 0-1,0 0 1,1-1-1,-1 1 1,1-1 0,-1 1-1,1-1 1,0 0-1,5 0 1,6 1 8,0-1 0,0-1-1,0 0 1,0-1 0,16-3 0,-17 1 7,0 0-1,0-1 1,-1 0 0,0-2 0,19-9 0,-27 13-11,0 0 0,-1-1 0,1 0 0,-1 0 1,0-1-1,0 1 0,0-1 0,0 0 0,0 0 0,-1 0 1,0 0-1,0 0 0,0-1 0,0 0 0,-1 1 0,0-1 1,3-9-1,-5 14-10,0 0 1,0 0-1,0 1 0,-1-1 1,1 0-1,0 0 1,0 0-1,0 0 1,0 0-1,0 0 0,0 0 1,0 0-1,-1 0 1,1 0-1,0 0 0,0 0 1,0 0-1,0 0 1,0 0-1,0 0 0,0 0 1,-1 0-1,1 0 1,0 0-1,0 0 1,0 0-1,0 0 0,0-1 1,0 1-1,0 0 1,0 0-1,-1 0 0,1 0 1,0 0-1,0 0 1,0 0-1,0 0 0,0 0 1,0 0-1,0-1 1,0 1-1,0 0 1,0 0-1,0 0 0,0 0 1,0 0-1,0 0 1,0 0-1,0-1 0,0 1 1,0 0-1,0 0 1,0 0-1,0 0 0,0 0 1,0 0-1,0-1 1,0 1-1,0 0 1,0 0-1,0 0 0,0 0 1,0 0-1,-13 12-90,-9 22 16,20-32 76,1 1-1,0-1 1,1 1-1,-1 0 0,0 0 1,1-1-1,0 1 1,-1 0-1,1 0 0,0 0 1,1-1-1,-1 1 0,0 0 1,1 0-1,-1-1 1,1 1-1,0 0 0,0-1 1,0 1-1,3 4 1,-2-5 5,0 0 0,0-1 0,0 1 0,1 0 1,-1-1-1,0 0 0,1 0 0,-1 1 1,1-1-1,-1-1 0,1 1 0,-1 0 1,1-1-1,0 1 0,-1-1 0,1 0 0,4 0 1,6 0 13,1-1 1,-1-1 0,0 0 0,1-1 0,-1-1 0,0 0 0,12-6-1,-11 4 1,-1-1-1,-1 0 0,1-1 0,-1-1 0,0 0 0,-1-1 0,0 0 1,-1 0-1,0-1 0,0 0 0,-2-1 0,1 0 0,-1-1 0,-1 0 1,0 0-1,-1 0 0,0-1 0,-1 0 0,4-20 0,-9 34-21,1-1-1,-1 1 1,0-1-1,0 1 0,1-1 1,-1 1-1,0-1 1,0 1-1,0-1 1,0 1-1,0-1 1,0 0-1,0 1 1,0-1-1,0 1 0,0-1 1,0 1-1,0-1 1,0 1-1,0-1 1,-1 0-1,1 1 1,0-1-1,0 1 0,-1-1 1,1 1-1,0 0 1,0-1-1,-1 1 1,1-1-1,-1 1 1,1-1-1,0 1 1,-1 0-1,1-1 0,-1 1 1,1 0-1,-2-1 1,-21 9-162,-21 27 16,42-33 146,1 0 0,-1 0 0,0 0-1,1 0 1,-1 0 0,1 1-1,-1-1 1,1 1 0,0-1 0,0 1-1,0-1 1,1 1 0,-1 0-1,0-1 1,1 1 0,0 0-1,0-1 1,0 1 0,0 0 0,0 0-1,0-1 1,1 1 0,-1 0-1,2 4 1,3 1-1,-1 0-1,1 0 1,0 0 0,0-1-1,1 0 1,7 7 0,-8-10 1,0 1 0,-1 0 0,0-1 0,0 1 0,0 1 0,0-1 0,-1 0 0,0 1 1,0 0-1,-1 0 0,0 0 0,0 0 0,0 0 0,1 7 0,-3 0-10,3 16 55,-3-29-38,1 1 1,0-1-1,0 0 0,0 1 0,0-1 1,0 0-1,-1 0 0,1 0 0,0 0 1,0 0-1,0 0 0,0 0 0,0 0 0,0 0 1,0 0-1,0 0 0,-1 0 0,1-1 1,0 1-1,0 0 0,0-1 0,-1 1 1,1-1-1,0 1 0,0-1 0,-1 1 1,1-1-1,0 1 0,-1-1 0,1 0 1,0 1-1,0-2 0,28-19 26,-1 0 0,-1-2-1,-1-1 1,27-32 0,-44 44-19,0 1 0,0-1 0,-1-1 0,-1 0 0,0 0 0,-1 0 0,-1-1 0,0 0 0,0 0 0,-1 0 0,-1-1 0,2-26 0,-4 23 1,1 5-4,-1 1-1,-1-1 1,0 0 0,-1 1-1,0-1 1,-1 1 0,0-1-1,-1 1 1,-8-23 0,6 32-75,0 11 17,0 16-13,5-23 56,-16 79-7,5 0 0,2 1 0,5 137 0,4-210 17,1 1 0,0-1 0,1 0 0,0 0 0,0 0 1,0 0-1,1 0 0,1 0 0,-1-1 0,1 0 0,0 1 0,1-1 0,0-1 1,0 1-1,9 8 0,-10-11-33,1 0 0,0-1 0,1 0 0,-1 0 0,0 0 0,1-1 1,0 1-1,-1-1 0,1-1 0,0 1 0,0-1 0,0 0 0,0 0 0,0-1 1,0 0-1,1 0 0,-1 0 0,0-1 0,0 1 0,0-2 0,9-2 0,-1 0-245,-1 0 0,0-1-1,0 0 1,0-1-1,0-1 1,-1 0-1,20-16 1,-26 18-282,-1 1 0,0-2 0,0 1 0,-1 0 0,0-1 0,0 0 0,5-9 0,-7 10-526,0 0-1,0 0 1,0 0 0,-1-1 0,1 1-1,-2-1 1,1 1 0,0-1 0,-1 1 0,-1-8-1,-3-19-7125</inkml:trace>
</inkml:ink>
</file>

<file path=ppt/ink/ink14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07:45.460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10 24 5425,'-10'0'13299,"14"0"-12187,0-1-352,3-1-336,11-1-207,1-2-65,3 0-56,7 1-8,0 0-72,3 4-192,-1 0-377,0 0-815,-4 4-1464,-1 0-3010,-9 4-4968</inkml:trace>
</inkml:ink>
</file>

<file path=ppt/ink/ink14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07:45.819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0 743 13051,'18'3'10435,"10"-8"-7847,28-16-3806,-51 19 2021,16-6-588,57-27 319,-72 33-489,-1-1 0,0 0 0,0-1 0,0 0 1,-1 1-1,1-2 0,-1 1 0,0 0 0,0-1 0,0 0 1,4-7-1,-7 11-38,-1-1 0,1 0 0,0 1 0,0-1 0,-1 0-1,1 0 1,-1 1 0,0-1 0,0 0 0,1 0 0,-1 0 0,0 1 0,0-1 0,-1 0 0,1 0 0,0 0 0,-1 0 0,1 1 0,-1-1 0,1 0 0,-1 0 0,0 1 0,0-1 0,0 1 0,0-1 0,0 0 0,0 1 0,0 0 0,0-1-1,-1 1 1,1 0 0,0 0 0,-1-1 0,1 1 0,-1 0 0,0 1 0,1-1 0,-1 0 0,0 0 0,1 1 0,-1-1 0,0 1 0,-2-1 0,1 0-18,-1 0 1,1 0-1,0 1 0,-1-1 1,1 1-1,-1 0 0,1 0 1,-1 0-1,1 0 0,0 1 1,-1 0-1,1-1 0,0 1 1,-1 0-1,1 1 1,0-1-1,0 0 0,0 1 1,0 0-1,0 0 0,0 0 1,1 0-1,-1 0 0,-3 4 1,2 0 6,0 1 0,1 0 0,0 0 0,0 0 1,0 0-1,1 0 0,0 1 0,0-1 0,1 1 0,0-1 1,0 1-1,1 0 0,0-1 0,0 1 0,3 12 0,-3-16 8,1 0 0,0 0-1,0 0 1,0 0 0,0 0-1,0-1 1,1 1 0,0 0-1,0-1 1,0 1 0,0-1-1,0 0 1,1 0 0,-1 0-1,1 0 1,0 0 0,0 0-1,0-1 1,0 1 0,1-1-1,-1 0 1,1 0 0,-1 0-1,1-1 1,-1 1 0,1-1-1,0 0 1,0 0 0,0 0-1,0 0 1,4-1 0,6 0 19,-1-1 0,1-1 0,-1 0 0,0-1 0,0 0 0,0-1 0,-1-1 0,1 0 0,-1-1 0,21-12-1,0-3-8,-2-2-1,43-38 0,-48 37-1,-2-2 1,0 0 0,-1-2-1,-2 0 1,-1-2-1,19-36 1,-27 41-12,0-1 0,-1 0 0,-2-1 1,-1 0-1,-1 0 0,-1-1 0,-1 0 0,0-33 1,-4 52 3,-1 1 0,-1-1 0,0 0 0,0 0 0,0 1 0,-1-1 1,0 1-1,-1-1 0,-7-14 0,9 21-4,0-1 0,-1 1 1,1 0-1,-1 0 0,0-1 0,0 1 0,0 1 1,0-1-1,0 0 0,0 0 0,-1 1 0,1-1 1,0 1-1,-1 0 0,1 0 0,-1-1 0,1 2 1,-1-1-1,0 0 0,1 1 0,-1-1 0,0 1 0,0 0 1,1-1-1,-1 1 0,0 1 0,0-1 0,0 0 1,1 1-1,-1-1 0,0 1 0,1 0 0,-1 0 1,-3 2-1,-4 2-5,1 0 0,-1 0 0,1 2 0,0-1 0,1 1 0,-1 0 0,1 1 0,1 0 0,-1 0 0,1 0 0,1 1 0,0 0 0,0 1 0,-8 17 0,0 3 2,2 0 0,1 1 0,-13 54 0,16-50 19,2 0-1,2 1 1,0-1 0,3 1-1,1 0 1,6 48 0,-5-71-5,2 0 0,-1 0 0,2 0 0,0 0 0,0 0 0,1-1 0,1 1 0,0-1 0,0-1 0,1 1 0,1-1 0,0 0 0,1-1 0,0 0 0,0-1 0,1 1 0,0-2 0,1 1 0,21 12 0,-11-11-159,0-2-1,0 0 0,1-2 1,-1 0-1,1-1 1,1-2-1,-1 0 0,0-1 1,1-1-1,-1-1 0,45-6 1,-2-9-4196,-6-9-3646,-24 3-4495</inkml:trace>
</inkml:ink>
</file>

<file path=ppt/ink/ink14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07:51.666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57 94 12795,'4'6'8317,"-4"-1"-4916,2-2-3170,12-9 742,-11 4-896,0 0-1,-1 0 0,1 0 0,-1 0 0,1 0 0,-1-1 0,0 1 1,0-1-1,0 1 0,0-1 0,-1 0 0,1 0 0,-1 0 0,1 0 0,-1 0 1,0 0-1,0 0 0,0-1 0,-1 1 0,1 0 0,-1-4 0,0 6-61,0-1-1,0 0 1,0 0-1,-1 1 0,1-1 1,-1 1-1,1-1 1,-1 0-1,1 1 1,-1-1-1,0 1 0,0-1 1,0 1-1,0 0 1,0-1-1,0 1 1,0 0-1,-1-1 0,1 1 1,0 0-1,-1 0 1,1 0-1,0 0 1,-1 1-1,1-1 0,-1 0 1,0 1-1,1-1 1,-1 1-1,0-1 1,1 1-1,-1 0 0,0-1 1,1 1-1,-1 0 1,0 0-1,1 0 1,-1 1-1,0-1 0,1 0 1,-1 1-1,-2 0 1,1 0-17,-1 0 1,1 0-1,0 0 0,0 0 1,0 1-1,0 0 1,0-1-1,0 1 1,1 0-1,-1 0 1,1 1-1,-1-1 0,1 0 1,0 1-1,0 0 1,0-1-1,0 1 1,0 0-1,0 0 1,1 0-1,0 0 0,-1 0 1,1 1-1,0-1 1,1 0-1,-1 0 1,1 1-1,-1-1 1,1 0-1,0 1 0,0-1 1,0 1-1,1-1 1,-1 0-1,2 5 1,-1-7 12,-1 0 0,1 0 1,-1-1-1,1 1 1,0 0-1,-1-1 1,1 1-1,0-1 0,-1 1 1,1-1-1,0 1 1,0-1-1,0 1 0,-1-1 1,1 0-1,0 1 1,0-1-1,0 0 0,0 0 1,1 1-1,6-4-1857,-7-8-5487</inkml:trace>
</inkml:ink>
</file>

<file path=ppt/ink/ink14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07:52.720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308 39 432,'2'7'16367,"3"11"-9618,3 6-6103,-20-51 975,11 24-1617,0 0 1,0 0 0,0 0-1,-1 0 1,1 0-1,-1 0 1,1 1-1,-1-1 1,0 1-1,0-1 1,0 1-1,-1 0 1,1-1 0,-1 1-1,1 1 1,-1-1-1,1 0 1,-1 1-1,0-1 1,0 1-1,-4-2 1,3 3-8,1-1 0,-1 1-1,0 0 1,0 1 0,0-1 0,0 1 0,0-1-1,0 1 1,1 0 0,-1 1 0,0-1 0,1 0-1,-1 1 1,-5 4 0,-6 4-9,0 1-1,1 0 1,1 1-1,0 1 1,0 0 0,-11 16-1,9-9 10,1 1 1,1 0-1,-15 33 0,24-46 2,0 1 1,1-1-1,0 1 0,1-1 0,0 1 0,0 0 1,1 0-1,0 0 0,1 0 0,0 0 0,0 0 1,3 17-1,-2-22 4,0-1 1,0 1-1,1-1 0,-1 1 1,1-1-1,-1 1 1,1-1-1,0 0 0,0 0 1,1 0-1,-1 0 1,1 0-1,0-1 0,-1 1 1,1-1-1,0 1 0,0-1 1,1 0-1,4 2 1,-2-2 2,0 0 1,1 0-1,-1 0 1,1-1 0,0 0-1,-1-1 1,1 0-1,0 0 1,-1 0-1,9-2 1,9-2 8,-1-1 0,0-2 0,-1 0 0,1-1 0,21-12 1,-7 2 16,-2-2 1,61-43 0,-83 53-13,-1 0 0,0-1 1,0 0-1,-1-1 0,-1 0 0,0-1 0,-1 0 0,0-1 0,-1 0 0,7-15 1,-14 27-14,0 0 1,0-1-1,-1 1 1,1 0-1,-1 0 1,1-1-1,-1 1 1,0 0-1,0 0 1,0-1-1,0 1 1,0 0-1,-1-4 1,1 5-4,0 1 0,-1-1 0,1 0 1,0 0-1,-1 0 0,1 1 0,-1-1 1,0 0-1,1 0 0,-1 1 0,1-1 1,-1 1-1,0-1 0,1 0 0,-1 1 0,0-1 1,0 1-1,0 0 0,1-1 0,-1 1 1,0 0-1,0-1 0,-1 1 0,-1 0-1,0 0-1,1 0 0,-1 0 1,0 0-1,0 1 0,1-1 0,-1 1 1,0 0-1,1 0 0,-1 0 1,0 0-1,1 0 0,0 1 0,-1-1 1,1 1-1,0-1 0,0 1 1,-1 0-1,1 0 0,-2 2 0,0 2-2,0 0 0,0 0 0,0 0 0,1 1 0,0-1 0,0 1 0,0-1 0,1 1-1,0 0 1,1 0 0,-1 0 0,1 1 0,1-1 0,-1 0 0,1 0 0,1 0 0,-1 1 0,1-1-1,0 0 1,1 0 0,0 0 0,2 7 0,-2-10 8,-1 0-1,1 0 1,0 0-1,0-1 0,0 1 1,0 0-1,1-1 1,0 0-1,-1 0 1,1 0-1,0 0 1,1 0-1,-1 0 1,0-1-1,1 0 1,-1 0-1,1 0 1,0 0-1,0 0 1,-1-1-1,1 1 1,0-1-1,1 0 1,-1 0-1,0-1 1,0 1-1,0-1 0,0 0 1,1 0-1,-1 0 1,0-1-1,0 0 1,0 1-1,0-1 1,0-1-1,0 1 1,0 0-1,7-5 1,-2 2 16,1 0 0,-1-1 0,0-1 0,0 0 1,0 0-1,-1 0 0,0-1 0,0-1 0,0 1 0,-1-1 0,-1 0 1,1-1-1,-1 1 0,-1-2 0,1 1 0,-1 0 0,4-15 0,-8 22-8,0 0-9,-1 1 1,1-1 0,-1 1-1,1-1 1,-1 0 0,0 1-1,0-1 1,0 1-1,0-1 1,0 0 0,0 1-1,0-1 1,0 0 0,0 1-1,-1-3 1,5 64-427,-4-56 422,1 0-1,0-1 1,0 1-1,1 0 1,-1 0-1,1-1 1,0 1-1,0-1 1,0 0 0,0 1-1,1-1 1,-1 0-1,1 0 1,0-1-1,0 1 1,0 0-1,0-1 1,0 0-1,0 0 1,1 0 0,5 3-1,-4-4 3,1 0 0,-1 0 0,0 0 0,1-1 1,-1 0-1,1 0 0,-1 0 0,0-1 0,1 0 0,-1 0 0,0 0 0,0-1 0,0 1 0,1-1 0,6-4 0,16-10 17,0-2-1,-1 0 0,-1-2 0,-1-1 0,-1-1 0,0-1 0,-2-1 0,-1-1 0,28-42 0,-39 52 57,-7 10-116,-4 7-65,-21 44-142,20-41 247,1-1 0,0 1-1,0-1 1,0 1 0,1 0 0,-1 0-1,1-1 1,0 1 0,1 0 0,-1-1 0,1 1-1,0 0 1,0-1 0,2 7 0,2-1-5,0-1 0,1 0 0,-1 1 0,13 12 0,3 6-38,-21-27 42,1 0 0,-1 0 1,0 0-1,0 0 0,1 0 1,-1 0-1,0 0 0,0 0 1,0 0-1,0 0 0,0 0 1,0 0-1,-1 0 0,1 0 0,0 0 1,0 0-1,-1 0 0,1 0 1,-1 0-1,1-1 0,-1 1 1,1 0-1,-1 0 0,1 0 1,-1 0-1,0-1 0,1 1 0,-1 0 1,0-1-1,0 1 0,1 0 1,-1-1-1,0 1 0,0-1 1,0 0-1,0 1 0,0-1 1,0 0-1,-1 1 0,-43 18 29,41-18-20,-47 11 148,50-12-201,-1 1 0,0-1 1,1 0-1,-1 0 0,0 1 0,1-1 0,-1 0 1,0 0-1,0 0 0,1-1 0,-1 1 0,0 0 0,1-1 1,-1 1-1,0-1 0,1 0 0,-1 1 0,1-1 1,-1 0-1,1 0 0,-1 0 0,1 0 0,0 0 1,-1 0-1,1 0 0,-2-3 0,3 3-243,0 0 1,-1 0-1,1-1 0,0 1 0,0 0 0,0 0 1,1 0-1,-1-1 0,0 1 0,0 0 0,1 0 1,-1 0-1,0 0 0,1 0 0,1-2 0,6-9-7662</inkml:trace>
</inkml:ink>
</file>

<file path=ppt/ink/ink14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07:53.090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55 73 10682,'2'-26'6150,"-1"21"-5324,-1 0-1,1 1 1,-1-1-1,0 0 1,0 1 0,-1-1-1,1 1 1,-2-6 0,-1 74 583,-4 90-1833,-34 192 0,39-329-1438,1-5-1371,-1 0-3927</inkml:trace>
</inkml:ink>
</file>

<file path=ppt/ink/ink14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07:54.243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70 211 5321,'-29'-8'7415,"-12"-7"635,71 9-5212,-16 2-2685,496-114 1171,-499 116-1304,7 0-34,-18 3 16,1-1 1,-1 1-1,0-1 1,1 1-1,-1 0 0,0-1 1,1 1-1,-1-1 1,0 1-1,0 0 0,0-1 1,0 1-1,0 0 1,0-1-1,0 1 0,0 0 1,0-1-1,0 1 1,0 0-1,0-1 0,0 1 1,0 0-1,-1-1 1,1 1-1,-1 1 0,-16 44 269,11-33-223,1-1-1,1 2 0,-4 14 1,7-25-40,0-1 0,1 1 0,0 0 1,0 0-1,-1-1 0,1 1 1,1 0-1,-1-1 0,0 1 1,1 0-1,0-1 0,-1 1 1,1 0-1,0-1 0,0 1 0,0-1 1,1 0-1,-1 1 0,1-1 1,-1 0-1,3 3 0,-2-4 5,1 1 0,-1-1 1,0 1-1,1-1 0,0 0 0,-1 0 0,1 0 0,0 0 0,-1-1 1,1 1-1,0-1 0,0 1 0,0-1 0,0 0 0,-1 0 0,1-1 1,0 1-1,0 0 0,0-1 0,-1 0 0,1 1 0,0-1 0,-1 0 0,1-1 1,-1 1-1,1 0 0,4-4 0,1 0 28,1 0 0,0-1-1,-1 0 1,0-1 0,-1 0 0,10-11 0,-15 16-28,0 0-1,0-1 1,-1 1 0,1-1 0,-1 1 0,0-1 0,1 0 0,-1 1 0,0-1 0,-1 0 0,1 0 0,0 0-1,-1 0 1,0 0 0,0 1 0,0-1 0,0 0 0,0 0 0,0 0 0,-1 0 0,1 0 0,-1 0 0,0 0-1,0 1 1,0-1 0,0 0 0,0 1 0,-1-1 0,1 1 0,-1-1 0,0 1 0,0-1 0,0 1 0,0 0-1,0 0 1,-3-2 0,2 1-19,-1 1 0,1 0 0,0-1 0,0 2 0,-1-1 0,1 0 0,-1 1 0,0-1 0,1 1 0,-1 0 0,0 0 0,0 1 0,0-1 0,0 1 0,1 0 0,-1 0 0,0 0 0,0 0 0,0 1 0,0 0 0,0-1 0,1 1 0,-1 1 0,0-1 0,1 0 0,-1 1 0,-4 3 0,7-5 4,0 1 0,0-1 0,0 1 1,0-1-1,0 1 0,0-1 0,1 1 0,-1 0 0,0-1 0,0 1 1,1 0-1,-1 0 0,0-1 0,1 1 0,-1 0 0,1 0 0,-1 0 1,1 0-1,0 0 0,-1 0 0,1 0 0,0 0 0,-1 0 0,1 0 0,0 0 1,0 0-1,0 0 0,0 0 0,0 0 0,0 0 0,0 0 0,0 0 1,1 0-1,-1 0 0,0 0 0,1 0 0,-1 0 0,1 0 0,-1 0 1,0-1-1,1 1 0,0 0 0,-1 0 0,1 0 0,0-1 0,-1 1 0,1 0 1,0 0-1,0-1 0,0 1 0,0 0 0,3 1 0,0 1-1,0-1 1,0 0-1,0 0 1,0 0-1,0-1 1,1 1-1,-1-1 1,0 0 0,6 0-1,5-1-5,1-2 0,-1 1 0,0-2 0,25-7 0,-24 6-17,-1 0 0,1 1 0,28-2 0,-38 5 13,-1 0 0,0 1 0,1 0 0,-1 0 1,1 0-1,-1 0 0,0 1 0,0 0 0,0 0 0,0 0 0,0 1 0,0 0 0,0 0 0,-1 0 0,5 4 0,7 8 19,2-1-1,-1-1 0,28 16 1,-40-34 70,0 0 1,-1 0 0,0 0 0,0-1 0,4-7-1,-2 3-69,1 1 0,1-1 0,-1 1 0,2 0 0,-1 1 0,13-10 0,-18 15-19,0 1 0,1-1-1,-1 1 1,1 0-1,0 0 1,0 0-1,0 0 1,0 1 0,0-1-1,0 1 1,0 0-1,0 0 1,1 1-1,-1-1 1,0 1 0,1 0-1,-1 0 1,0 1-1,0-1 1,9 3-1,-10-2 3,0 1 0,0 0 0,0 1 0,0-1 1,-1 0-1,1 1 0,-1 0 0,1-1 0,-1 1 0,0 0 0,0 0 0,0 0 0,0 1 0,-1-1 0,2 4 0,-1-2 7,0 0 1,0 1-1,0-1 0,-1 0 1,0 0-1,0 1 0,-1-1 1,1 0-1,-1 11 0,5-27 292,0 0 0,1 1-1,14-20 1,-15 23-308,0 0 0,1 0 0,0 0 1,0 1-1,0 0 0,1 0 0,0 0 0,0 1 0,10-6 1,-16 11 5,0 0 0,0 0 0,-1 0 1,1 0-1,0 0 0,0 0 0,0 0 1,0 0-1,-1 0 0,1 0 0,0 0 1,0 0-1,0 1 0,0-1 0,-1 0 1,1 1-1,0-1 0,0 0 0,-1 1 1,1-1-1,0 1 0,-1-1 0,1 1 1,-1 0-1,1-1 0,0 1 0,-1-1 1,1 1-1,-1 0 0,0 0 1,1-1-1,-1 1 0,0 0 0,1 0 1,-1-1-1,0 1 0,0 0 0,1 0 1,-1 0-1,0 0 0,0-1 0,0 2 1,6 52-23,-4-28 0,-1-23 39,-1-1-1,1 1 0,0 0 0,0 0 0,0-1 1,0 1-1,1 0 0,-1-1 0,1 0 0,-1 1 1,1-1-1,0 0 0,0 1 0,0-1 0,0 0 1,0-1-1,0 1 0,1 0 0,-1-1 0,1 1 1,-1-1-1,4 2 0,-1-2 5,0 0-1,0 0 1,0 0 0,0-1 0,0 0 0,0 0-1,1 0 1,-1-1 0,0 1 0,0-1-1,7-3 1,12-4 22,0-1 0,-1-1 0,41-26 0,-63 36-31,22-14 10,-8 7 21,0-1 0,-1 0 1,0-2-1,0 1 0,-1-2 0,-1 0 0,0 0 0,0-1 0,11-16 0,-22 27-25,-1 1 0,1-1 0,-1 0 0,1 1-1,-1-1 1,1 0 0,-1 1 0,0-1 0,1 0-1,-1 0 1,0 0 0,1 1 0,-1-1 0,0 0 0,0 0-1,0 0 1,0 0 0,0 1 0,0-1 0,0 0 0,0 0-1,0 0 1,0 0 0,-1-1 0,-15 5-14,-24 22-114,30-17 106,1 1 1,-1 0-1,2 1 0,-1 0 0,1 1 1,-12 20-1,18-28 16,1 0-1,-1 0 1,1 0 0,-1 0 0,1 0-1,0 0 1,1 0 0,-1 1 0,0-1-1,1 0 1,0 0 0,-1 1 0,2-1-1,-1 0 1,0 1 0,0-1 0,1 0-1,0 0 1,0 0 0,0 1 0,0-1-1,0 0 1,0 0 0,1 0 0,0-1-1,-1 1 1,1 0 0,0-1 0,1 1-1,-1-1 1,0 1 0,5 3 0,5 1 4,0 0 1,1 0-1,-1-1 1,1-1-1,0 0 1,1-1 0,-1 0-1,1-1 1,0-1-1,0 0 1,0-1 0,15 0-1,8-1 15,-1-2 0,0-2 0,55-11 1,-61 8 10,0-2 0,-1-1 0,0-1 0,32-17 0,-49 22-4,0-1 1,-1 0-1,0 0 1,0-2-1,0 1 1,-1-1-1,-1-1 1,0 0-1,0 0 1,-1-1-1,14-22 1,-21 32-20,-1 0 0,1 0 0,0-1 0,0 1 0,-1 0 0,1-1 0,-1 1 0,1 0 0,-1-1 0,0 1 0,1 0 0,-1-1 0,0 1 0,0-1 0,0 1 0,0-1 0,0 1 0,-1 0 1,1-1-1,0 1 0,-1-3 0,0 3-8,0 1 0,0-1 1,0 0-1,1 1 1,-1 0-1,0-1 0,0 1 1,0-1-1,0 1 1,0 0-1,0 0 0,0-1 1,0 1-1,0 0 1,0 0-1,0 0 1,0 0-1,0 0 0,0 0 1,0 1-1,0-1 1,-2 1-1,-2 0-7,0 0 0,1 1 0,-1 0-1,0 0 1,0 0 0,1 0 0,-1 1 0,1 0 0,0 0 0,-7 7 0,8-6-1,1-1 1,0 1 0,0 1 0,1-1-1,-1 0 1,1 0 0,0 0 0,0 1-1,1-1 1,-1 1 0,1-1-1,0 1 1,0-1 0,0 0 0,1 1-1,-1-1 1,1 1 0,0-1 0,0 0-1,1 0 1,0 1 0,-1-1 0,1 0-1,0-1 1,5 7 0,5 11-30,2-1 1,0-1 0,22 23 0,-35-41 42,0 1 1,0-1-1,1 0 1,-1 1 0,0-1-1,0 0 1,1 0 0,-1 0-1,0 0 1,1 0-1,-1 0 1,1 0 0,0 0-1,-1-1 1,1 1 0,-1-1-1,1 1 1,0-1-1,0 0 1,2 1 0,-1-2 11,0 0 1,0-1-1,-1 1 1,1 0-1,-1-1 1,1 0-1,-1 1 1,1-1-1,-1 0 1,0 0-1,4-5 1,16-12-172,0 1 0,2 1 0,28-16 0,-14 9-5005,-1-1-6534,-18 11 1128</inkml:trace>
</inkml:ink>
</file>

<file path=ppt/ink/ink14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07:54.728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0 468 11274,'2'-4'6884,"6"-17"-4154,6 2-1859,0 0 0,2 1 0,27-25 0,0-2-64,145-144 935,-169 171-1629,-7 7 7,-1-1-1,0 0 1,-1-1 0,-1 0 0,11-18 0,-34 56-241,10-21 119,1 1 0,0 0 0,0 1 0,1-1 0,-1 0 0,1 1 0,1-1 0,-1 1 0,-1 10 1,1 32 5,2-35 3,-1-1 0,0 1 0,-1 0 0,-3 14 0,3-22-6,0 0 1,0 0 0,-1 0-1,1 0 1,-1 0 0,0 0-1,0-1 1,-1 0 0,1 1 0,-1-1-1,0 0 1,0-1 0,-6 5-1,2-2 8,1 0 1,-1-1-1,-1 0 0,1 0 0,-1-1 0,1 0 1,-1 0-1,-18 4 0,24-14-2325</inkml:trace>
</inkml:ink>
</file>

<file path=ppt/ink/ink14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07:55.354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1 207 8778,'16'-40'10044,"-15"35"-9449,0 1 0,0 0-1,-1-1 1,0 1-1,1-1 1,-2 1 0,1 0-1,0-1 1,-1 1 0,0-1-1,0 1 1,-3-6-1,3 65 80,2-45-654,6 57-15,-7-63 1,1 0-1,0 0 1,0 0 0,0 1-1,1-1 1,0 0 0,0-1-1,0 1 1,0 0 0,0 0-1,1-1 1,3 5 0,-3-7-2,-1 1 1,1-1 0,0 0-1,-1 0 1,1 0 0,0 0 0,0-1-1,0 1 1,0-1 0,0 1-1,0-1 1,-1 0 0,1 0 0,0-1-1,0 1 1,0-1 0,0 1-1,0-1 1,0 0 0,-1 0 0,1 0-1,0 0 1,-1 0 0,1-1-1,-1 1 1,4-4 0,4-1 0,0 0-1,-1-2 1,1 1 0,-2-1 0,11-10 0,-5-2 1,-1 1 0,-1-2 0,18-38 0,-31 70-15,0 1 0,1 0 1,1-1-1,0 1 1,1 0-1,0-1 1,1 1-1,7 21 1,-9-31 13,1 1 1,-1-1-1,0 1 1,1-1-1,-1 1 1,1-1-1,0 0 1,0 0-1,0 0 1,0 0-1,0 0 1,0-1-1,1 1 0,-1 0 1,0-1-1,1 0 1,2 2-1,-1-3 6,-1 1-1,0-1 1,0 0-1,1 0 1,-1 0-1,0 0 0,1-1 1,-1 1-1,0-1 1,0 0-1,0 0 1,0 0-1,0 0 0,0 0 1,0-1-1,0 0 1,0 1-1,3-4 1,3-2 16,-1 0 0,0-1 1,0 0-1,-1 0 1,0-1-1,0 0 1,-1 0-1,0 0 1,-1-1-1,0 0 0,0 0 1,-1-1-1,-1 1 1,0-1-1,0 0 1,-1 0-1,0 0 1,0-18-1,0 16 19,7 14-243,5 2 213,7-2 0,1 0-1,-1-2 0,0 0 1,0-1-1,25-7 1,101-33 90,-151 47-130,-1 0 0,1 1 0,0-1 0,1 1 0,-1 0 0,1 0-1,0 0 1,1 1 0,-3 8 0,4-12 26,-4 10 7,1 0 0,0 1-1,-3 20 1,6-28-21,1-1-1,0 1 1,-1-1 0,2 1 0,-1-1 0,1 1-1,0-1 1,0 0 0,0 1 0,1-1 0,-1 0-1,4 6 1,-4-10-50,0 0-1,0 0 1,0 0-1,0 0 1,0 0-1,0 0 1,0 0-1,1-1 1,-1 1-1,0 0 1,1-1-1,-1 1 1,1-1-1,-1 1 0,0-1 1,1 0-1,-1 1 1,1-1-1,-1 0 1,1 0-1,-1 0 1,1 0-1,-1 0 1,1-1-1,-1 1 1,1 0-1,-1-1 1,1 1-1,-1-1 1,0 1-1,1-1 1,-1 0-1,0 1 1,0-1-1,1 0 0,1-2 1,24-17-4387,-11 0-6923,-9 3 1567</inkml:trace>
</inkml:ink>
</file>

<file path=ppt/ink/ink14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07:55.711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110 86 20668,'-21'-13'1121,"-5"-4"-73,-1-3-24,4 6-96,15 4-192,4 4-183,4 2-257,6 3-168,0 1-152,11 3-80,3 2-248,6 3-409,3 5-623,0 1-1224,2 2-2434,-4 4-5024</inkml:trace>
</inkml:ink>
</file>

<file path=ppt/ink/ink14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07:56.035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 53 13955,'4'-8'2168,"-1"2"-690,0-1 0,1 1 1,-1-1-1,2 1 1,5-7-1,3 61-216,-11-20-1069,0 0 1,-2 0-1,-1 1 0,-1-1 0,-12 53 1,8-53-703,1 0 1,2 0-1,1 0 1,1 1-1,5 49 1,1-62-2896</inkml:trace>
</inkml:ink>
</file>

<file path=ppt/ink/ink14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07:57.084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17 384 5257,'-16'-7'13334,"43"7"-9703,-5 1-3502,92-11 1228,206-44-1,-297 47-1202,-11 5 383,-27 16-286,-12 9-224,-56 51 130,74-66-144,1 1 0,1 1-1,-1-1 1,2 1-1,-1 0 1,2 1-1,-6 11 1,10-22-12,1 1 0,-1 0 0,1 1 0,-1-1 1,1 0-1,0 0 0,-1 0 0,1 0 0,0 0 0,0 0 0,0 0 1,0 0-1,0 1 0,0-1 0,0 0 0,0 0 0,0 0 0,1 0 1,-1 0-1,0 0 0,1 1 0,-1-1 0,1 0 0,-1 0 0,1 0 1,-1 0-1,1-1 0,0 1 0,-1 0 0,1 0 0,0 0 0,1 0 0,1 1 6,0-1 0,0 0 0,0 0 0,0 0-1,0 0 1,0-1 0,0 1 0,0-1 0,0 0-1,0 0 1,5-1 0,11-1 29,0-1 1,32-9-1,-28 5-61,0-1 0,-1-2-1,0 0 1,0-1 0,-1-1 0,0-1 0,-1-1 0,-1-1-1,25-23 1,-31 24 38,0 0-1,-1-1 1,-1 0-1,0-1 1,-1 0-1,0-1 1,-2 0-1,0 0 1,-1-1-1,0 0 1,-2 0-1,5-27 1,-7 31 12,0 1 72,-1 0 0,0 0 1,-1 0-1,0 0 1,-1 0-1,-1 0 0,-3-24 1,4 36-95,0 1-1,0 0 1,0-1 0,0 1 0,-1 0 0,1-1-1,0 1 1,0 0 0,0-1 0,0 1 0,0 0-1,0-1 1,0 1 0,-1 0 0,1-1 0,0 1-1,0 0 1,0 0 0,-1-1 0,1 1 0,0 0-1,0 0 1,-1 0 0,1-1 0,0 1 0,-1 0-1,1 0 1,0 0 0,-1 0 0,1 0 0,0 0 0,-1-1-1,1 1 1,0 0 0,-1 0 0,1 0 0,0 0-1,-1 0 1,1 0 0,0 0 0,-1 0 0,1 1-1,0-1 1,0 0 0,-1 0 0,-14 15 158,-7 26 36,8 1-192,0-1 1,3 2-1,2 0 1,1 0-1,3 0 1,-1 58-1,6-100-3,-1 1-1,1 0 1,0 0-1,0 0 0,0 0 1,0 0-1,0 0 1,0 0-1,1 0 1,-1 0-1,1 0 1,-1 0-1,1-1 0,0 1 1,0 0-1,-1 0 1,1-1-1,1 1 1,-1 0-1,0-1 1,0 1-1,0-1 0,1 0 1,-1 1-1,1-1 1,-1 0-1,3 1 1,-1-1-11,1-1 0,0 0 0,0 0 0,-1 0 0,1 0 0,0-1 0,0 1 0,-1-1 0,1 0 0,-1 0 0,1-1 0,-1 1 0,6-4 0,53-25-182,27-12 142,-88 42 33,-1 0 0,1 0 0,-1-1-1,1 1 1,0 0 0,-1 0 0,1 0 0,0 0 0,-1 0 0,1 0 0,0 0 0,-1 0-1,1 1 1,0-1 0,-1 0 0,1 0 0,-1 0 0,1 1 0,0-1 0,-1 0 0,1 1-1,-1-1 1,1 0 0,-1 1 0,1-1 0,-1 1 0,1-1 0,-1 1 0,1-1 0,-1 1-1,0-1 1,1 2 0,11 26-93,-12-24 113,1 0 0,1 0-1,-1 0 1,1-1 0,-1 1 0,1-1 0,0 1 0,0-1-1,0 0 1,4 4 0,-1-4-3,1 1 0,0-1 1,1 0-1,-1-1 0,0 1 0,1-1 0,-1 0 0,1-1 0,0 0 1,-1 0-1,1 0 0,0-1 0,0 0 0,-1 0 0,1-1 0,0 0 1,0 0-1,-1 0 0,1-1 0,-1 0 0,7-3 0,-2 1 7,0-1-1,0 0 0,0 0 1,-1-1-1,0 0 0,0-1 1,-1 0-1,0-1 0,0 0 1,0 0-1,9-14 0,-16 18-6,1 1 0,-1-2 0,-1 1 0,1 0 0,-1 0 0,1 0 0,-1-1 0,-1 1 0,1-1 0,-1 1 0,1-8 0,-26 65-509,24-50 510,0 0 1,0-1-1,0 1 0,1 0 0,-1-1 0,1 1 0,0 0 1,0 0-1,0-1 0,0 1 0,0 0 0,1 0 0,-1-1 1,1 1-1,0 0 0,-1-1 0,1 1 0,0-1 0,1 1 0,-1-1 1,0 0-1,1 1 0,0-1 0,-1 0 0,1 0 0,0 0 1,0 0-1,0 0 0,0 0 0,0-1 0,1 1 0,-1-1 0,0 1 1,1-1-1,-1 0 0,1 0 0,0 0 0,-1 0 0,1-1 1,0 1-1,-1-1 0,1 1 0,0-1 0,3 0 0,8 0 11,0-1-1,0 0 0,0 0 1,0-1-1,-1-1 1,1-1-1,16-6 0,-6 0 24,0-2-1,-1 0 1,0-2 0,-1 0-1,33-29 1,-59 50-56,0 1 0,1-1-1,1 1 1,-1-1 0,1 1 0,1 0 0,-1 0 0,1 0 0,1 0 0,-1 0 0,1 0-1,2 16 1,-1-24 25,0 1 1,-1-1-1,1 0 0,-1 1 0,1-1 0,0 0 0,-1 1 0,1-1 0,0 0 1,-1 0-1,1 0 0,0 0 0,-1 0 0,1 0 0,0 1 0,-1-1 0,1-1 1,0 1-1,-1 0 0,1 0 0,0 0 0,0 0 0,-1 0 0,1-1 0,0 1 0,-1 0 1,1-1-1,-1 1 0,1 0 0,-1-1 0,1 1 0,0-1 0,-1 1 0,1-1 1,25-17 13,-24 17-10,23-18 6,1 2-1,1 1 0,39-18 1,-65 33-23,0 1 1,0-1-1,0 1 1,0-1-1,0 1 1,0 0-1,0 0 1,0-1-1,0 1 1,1 0-1,-1 0 1,0 0-1,0 0 1,0 0-1,0 0 1,0 1 0,0-1-1,0 0 1,0 0-1,0 1 1,0-1-1,0 1 1,0-1-1,0 1 1,0-1-1,0 1 1,2 1-1,14 28-84,-17-27 92,1-1 1,0 1 0,1 0-1,-1 0 1,0-1 0,1 1 0,0-1-1,-1 1 1,1-1 0,0 0-1,0 0 1,1 0 0,-1 0 0,0 0-1,4 2 1,3-1 8,1-1 0,0 0-1,-1 0 1,1-1 0,0 0 0,0-1 0,0 0-1,0 0 1,0-1 0,0-1 0,-1 0 0,1 0-1,-1-1 1,1 0 0,10-5 0,7-4 6,-1-1 0,0-1 0,44-33 0,-62 40 17,0 0-1,-1 0 0,0-1 1,0 1-1,-1-1 0,7-11 0,-12 17-19,0 0-1,0 0 0,0 0 0,0 0 0,0 0 0,-1 0 0,1 0 1,-1-1-1,1 1 0,-1 0 0,0 0 0,0-1 0,0 1 0,0-4 1,-1 5-8,1-1 1,-1 1-1,0 0 1,1 0 0,-1-1-1,0 1 1,0 0 0,0 0-1,0 0 1,0 0 0,0 0-1,0 0 1,-1 0-1,1 1 1,0-1 0,0 0-1,-1 1 1,1-1 0,0 1-1,-1-1 1,1 1 0,-1-1-1,1 1 1,0 0 0,-3 0-1,-2 0-10,0 0 0,1 0 1,-1 1-1,0 0 0,1 0 0,-1 0 0,1 0 0,0 1 0,-1 0 0,1 1 1,0-1-1,0 1 0,0 0 0,1 0 0,-1 0 0,1 1 0,-5 4 0,5-5-3,0 0 0,1 1-1,-1-1 1,1 1-1,0 0 1,0 0-1,0 0 1,1 0-1,-1 0 1,1 1 0,0-1-1,0 1 1,1 0-1,-1-1 1,1 1-1,0 0 1,1 0-1,-1 0 1,1 9-1,0-13 6,0 0-1,0 0 0,0-1 0,0 1 0,0 0 0,1 0 0,-1-1 0,0 1 0,1 0 0,-1 0 0,0-1 1,1 1-1,-1 0 0,1-1 0,-1 1 0,1-1 0,-1 1 0,1 0 0,-1-1 0,1 1 0,0-1 1,-1 0-1,1 1 0,0-1 0,-1 1 0,1-1 0,0 0 0,0 0 0,-1 1 0,1-1 0,2 0 1,28-8 8,23-27 75,-46 27-61,-1 0 0,0 0-1,0 0 1,-1-1 0,0 0 0,-1-1 0,0 1-1,4-11 1,20-32 107,-29 52-128,0 0-1,0 0 1,0 0-1,0 0 1,0 0-1,0 0 1,0 0-1,0-1 1,0 1-1,0 0 1,0 0-1,0 0 0,0 0 1,1 0-1,-1 0 1,0 0-1,0 0 1,0 0-1,0 0 1,0 0-1,0 0 1,0 0-1,1 0 0,-1 0 1,0-1-1,0 1 1,0 0-1,0 0 1,0 0-1,0 0 1,0 0-1,1 1 1,-1-1-1,0 0 1,0 0-1,0 0 0,0 0 1,0 0-1,0 0 1,0 0-1,1 0 1,-1 0-1,0 0 1,0 0-1,0 0 1,0 0-1,0 0 1,0 0-1,0 1 0,0-1 1,0 0-1,0 0 1,0 0-1,1 0 1,-1 0-1,0 0 1,0 0-1,0 0 1,0 1-1,0-1 0,0 0 1,0 0-1,0 0 1,0 0-1,3 15-90,0 16 42,-3 71 13,-23 180-1,17-246 38,-2 1-1,-1-2 1,-2 1 0,-1-2 0,-2 1-1,-1-2 1,-2 0 0,-29 43-1,40-67 8,-1 0 0,0-1 0,0 0 0,-1 0 0,-14 10-1,21-17 9,0 0 0,0 0 0,0 0 0,0 0-1,-1 0 1,1-1 0,0 1 0,-1 0 0,1-1-1,-1 1 1,1-1 0,0 1 0,-1-1 0,1 0-1,-1 0 1,1 1 0,-1-1 0,1 0 0,-1 0-1,1-1 1,-1 1 0,1 0 0,-1 0 0,1-1-1,-1 1 1,1-1 0,-1 1 0,1-1 0,0 0-1,-1 0 1,1 1 0,0-1 0,0 0 0,-1 0-1,1 0 1,0 0 0,0 0 0,0 0 0,0-1-1,1 1 1,-1 0 0,0-1 0,0 1 0,1 0-1,-1-1 1,1 1 0,-1-1 0,0-2 0,-4-13-363,0 0 1,1-1 0,0 0 0,0-23 0,-1-37-5154,3 21-3687,-3 8-1744</inkml:trace>
</inkml:ink>
</file>

<file path=ppt/ink/ink14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07:57.423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71 105 18628,'-11'-11'1896,"-7"-2"-415,-1-5-25,9 7-248,4 0-320,1 4-263,3 1-241,4 1-80,1 2-112,0 0-104,2-1-216,-2-2-440,2 3-849,1 0-1959</inkml:trace>
</inkml:ink>
</file>

<file path=ppt/ink/ink14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07:58.144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213 288 14131,'-1'-2'532,"1"-1"0,0 1 0,-1 0 0,1-1 1,-1 1-1,0 0 0,0 0 0,0 0 0,0 0 0,0 0 0,-1 0 0,1 0 0,0 0 1,-3-2-1,3 4-459,0 0 1,0-1 0,0 1 0,0 0-1,0 0 1,0 0 0,0 0-1,0 0 1,0 0 0,0 0 0,0 0-1,0 1 1,0-1 0,0 0-1,0 0 1,0 1 0,0-1 0,0 1-1,0-1 1,0 1 0,0-1-1,1 1 1,-1 0 0,0-1 0,0 1-1,1 0 1,-1 0 0,0-1-1,1 1 1,-1 0 0,1 0 0,-2 2-1,-32 36 247,16-19-215,0 0 0,1 1 0,2 1 0,0 0 0,1 1 0,-15 34 0,28-54-93,0 0 0,0 0 0,0 0-1,0 0 1,1 0 0,-1 0 0,1 0 0,-1 0 0,1 0-1,0 0 1,1 0 0,-1 0 0,0 0 0,1 0-1,0 0 1,-1 0 0,3 3 0,-2-4 2,1 0 0,-1 0 1,1 0-1,-1-1 0,1 1 1,-1-1-1,1 0 0,0 1 0,0-1 1,0 0-1,0 0 0,0 0 0,0 0 1,0 0-1,0 0 0,0-1 0,0 1 1,3-1-1,7 1 30,-1 0 0,1-1 0,-1-1 0,1 0 0,-1 0 0,0-1 0,19-6 0,7-3-9,-1-2-1,0-2 0,53-29 0,-73 35-24,1-1 0,-2-1 0,1-1 0,-2 0 0,0-1 0,0 0 0,-1-1 0,-1-1-1,14-19 1,-23 29-2,0 0 0,0 0 0,0-1 0,0 1 0,-1 0 0,0-1 0,0 0-1,-1 1 1,1-1 0,-1 0 0,0-9 0,-28 61-373,24-40 366,1 1 1,0 0-1,0 0 1,0 0-1,1 0 0,0 0 1,1 0-1,-1 0 1,1 0-1,1 1 1,-1-1-1,1 0 1,1 0-1,-1 0 1,4 10-1,-4-14 5,1 1 0,0-1 0,-1 1 0,1-1 1,0 0-1,0 1 0,1-1 0,-1 0 0,1-1 0,-1 1 0,1 0 0,0-1 0,0 1 0,0-1 0,1 0 0,-1 0 1,0 0-1,1-1 0,-1 1 0,1-1 0,0 0 0,-1 0 0,1 0 0,0 0 0,0-1 0,-1 1 0,1-1 0,0 0 1,0 0-1,5-1 0,-5 0 3,0 1 1,1-1 0,-1 0 0,0 0-1,1 0 1,-1 0 0,0-1 0,0 0 0,0 1-1,0-2 1,0 1 0,-1 0 0,1-1-1,-1 0 1,1 1 0,-1-2 0,0 1-1,0 0 1,0 0 0,-1-1 0,1 0-1,-1 1 1,0-1 0,0 0 0,0 0-1,0 0 1,-1 0 0,0-1 0,0 1 0,0 0-1,0-1 1,-1 1 0,1 0 0,-1-1-1,0 1 1,-1-1 0,1 1 0,-1 0-1,1-1 1,-1 1 0,-1 0 0,1 0-1,-1-1 1,1 1 0,-1 0 0,-4-5-1,2 2-20,-2 1 0,1-1 0,-1 1 0,0 0 0,0 0 0,0 1 0,-1 0 0,0 0 0,0 0 0,0 1 0,-1 0 0,0 1 0,1-1 0,-1 2 0,0-1 0,-1 1 0,1 0 0,0 1 0,0-1 0,-1 2 0,1-1 0,-1 1 0,1 1 0,-1-1 0,1 2-1,0-1 1,-1 1 0,-12 4 0,20-5 7,-1-1 0,0 1 0,1 0 1,-1-1-1,1 1 0,0 0 0,-1 0 0,1 0 0,0 0 0,-1 0 0,1 0 0,0 0 0,0 0 0,0 1 0,0-1 0,0 0 0,0 1 0,0-1 0,0 1 0,1-1 0,-1 1 0,1-1 0,-1 1 0,1-1 0,-1 1 0,1 0 0,0-1 0,0 1 0,0 2 0,0-2 4,1 0 0,-1 0 0,1 1 0,0-1 0,0 0 0,0 0 0,0 0 0,0 0 0,0-1-1,0 1 1,1 0 0,-1 0 0,1-1 0,-1 1 0,1-1 0,0 1 0,0-1 0,-1 0-1,1 0 1,0 1 0,0-2 0,3 2 0,10 4 15,1-1-1,0-1 1,0-1-1,0 0 1,0-1-1,32-1 1,101-10 25,-146 9-41,44-5 43,1-2 0,-1-2-1,54-19 1,-96 26-48,0 0 1,0 1-1,-1-1 1,1 1-1,0 0 0,0 0 1,0 1-1,0 0 0,8 0 1,-10 1-1,0 0 0,0 0 0,0 1 0,0-1 0,0 1 0,0 0 0,-1 0 0,1 0 0,-1 0 0,1 0 0,-1 0-1,0 1 1,0-1 0,0 1 0,0 0 0,1 3 0,17 18 2,13 18-5,-31-40 3,-1 0 0,1 1 0,-1-1-1,0 1 1,0-1 0,0 1 0,0 0 0,0-1 0,0 1 0,-1 0 0,1 0-1,-1-1 1,0 1 0,0 3 0,-1-3 5,1-1-1,-1 1 1,0-1 0,0 0-1,0 0 1,0 0-1,0 1 1,-1-1 0,1 0-1,-1 0 1,1-1 0,-1 1-1,0 0 1,1 0-1,-1-1 1,-4 3 0,-41 19-6,41-20 4,-1 0 1,1 0-1,-1 0 1,1 0-1,0 1 1,-5 5-1,10-9 4,1 0 0,-1 0-1,1 1 1,0-1 0,-1 0 0,1 0 0,0 1 0,0-1-1,-1 0 1,1 1 0,0-1 0,0 0 0,-1 1-1,1-1 1,0 0 0,0 1 0,0-1 0,-1 1-1,1-1 1,0 0 0,0 1 0,0-1 0,0 1 0,0-1-1,0 0 1,0 1 0,0-1 0,0 1 0,0-1-1,0 0 1,0 1 0,0-1 0,1 1 0,-1-1-1,0 0 1,0 1 0,1 0 0,16 4 47,25-7-3,-9-5-22,0-1 0,0-2-1,-1-2 1,-1 0 0,0-2 0,0-2 0,-2 0-1,0-2 1,34-28 0,-50 36 1,0-1 0,-1-1 0,0 0 0,-1 0 0,-1-1 0,0-1 0,-1 1 0,0-2 0,-1 1 0,0-1 0,-2 0 0,0-1 0,0 0 0,-1 0 0,-1 0 0,-1 0 0,0-1 0,-1 1 0,-1-1 0,-2-31 0,1 45-4,0 1 0,-1-1-1,1 0 1,-1 0 0,1 1-1,-1-1 1,0 0-1,0 1 1,0-1 0,0 0-1,-1 1 1,1 0 0,-1-1-1,0 1 1,-2-3 0,3 4-18,1 1 0,0 0 1,-1 0-1,1-1 0,-1 1 0,1 0 1,-1 0-1,1 0 0,-1 0 1,1 0-1,-1 0 0,1 0 0,-1 0 1,1 0-1,-1 0 0,1 0 1,-1 0-1,1 0 0,-1 0 0,1 0 1,-1 0-1,1 0 0,-1 1 1,1-1-1,0 0 0,-1 0 0,1 0 1,-1 1-1,1-1 0,-1 1 1,-14 25-67,12-14 62,1 0 0,0 0 0,1 0 0,0 1 1,0-1-1,2 0 0,0 0 0,0 0 1,1 1-1,4 16 0,8 19-1267,20 50 1,-32-94 1081,-1 0-66,18 41-4017,-3-17-3616,-2-13-3350</inkml:trace>
</inkml:ink>
</file>

<file path=ppt/ink/ink14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07:58.534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0 29 18212,'2'-5'1656,"7"-1"-688,1-2-183,9 3-137,4 2-160,11 1-176,3 2-112,13 3-96,4 1-40,1 0 8,-4 6-104,-2 0-600,-12-2-2209,-8 0-9265</inkml:trace>
</inkml:ink>
</file>

<file path=ppt/ink/ink14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09:43.940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17 165 6609,'-8'-4'9330,"2"-7"-4406,5 10-4813,1 1 0,0-1-1,-1 1 1,1-1 0,0 1-1,0-1 1,0 1-1,-1-1 1,1 1 0,0-1-1,0 1 1,0-1-1,0 1 1,0-1 0,0 1-1,0-1 1,0 1-1,0-1 1,0 1 0,1-1-1,-1 0 1,0 1-1,0-1 1,0 1 0,0 0-1,1-1 1,-1 1 0,0-1-1,1 1 1,-1-1-1,0 1 1,1 0 0,-1-1-1,1 1 1,-1-1-1,1 1 1,46-8-67,-1 2 0,50 1 0,-47 3 11,90-15 1,-110 11 44,-1-1-1,0-2 1,0 0 0,-1-2 0,30-17 0,-58 22-2436,6-12-11167</inkml:trace>
</inkml:ink>
</file>

<file path=ppt/ink/ink14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09:44.515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64 105 10450,'-9'-105'13406,"7"137"-12990,0 22-235,-14 72 1,1-1-110,6-52 4,-2 35 69,45-131 858,-18 10-893,11-10 4,48-29 0,-68 47-119,0 1 0,0 1-1,0-1 1,0 1 0,0 0-1,1 1 1,0 0 0,-1 0-1,1 0 1,0 1 0,0 1 0,0-1-1,10 1 1,-15 1-6,1-1 1,-1 1-1,0 0 0,0 0 0,0 0 1,-1 0-1,1 0 0,0 1 1,0-1-1,-1 1 0,1 0 1,0 0-1,-1 0 0,0 0 1,0 0-1,1 0 0,-1 1 1,0-1-1,3 6 0,-3-3-2,-1-1 0,1 1-1,-1-1 1,1 1 0,-1 0-1,0 0 1,-1 0 0,1-1-1,-1 1 1,0 0 0,-2 10 0,1-8 11,0 0 1,0 1 0,-1-1-1,0 0 1,-1 0 0,1 0 0,-1-1-1,-1 1 1,1-1 0,-1 1 0,0-1-1,-1 0 1,0 0 0,0-1 0,0 0-1,0 0 1,-7 5 0,7-8 27,-1 0 0,1 0 0,-1-1 1,0 0-1,1 0 0,-1 0 0,0-1 0,0 1 1,1-2-1,-1 1 0,0 0 0,0-1 1,1 0-1,-1-1 0,0 1 0,1-1 0,-1 0 1,1 0-1,0-1 0,0 0 0,-8-5 0,8 6-192,0-1 0,1 0-1,-1 0 1,1-1 0,0 1-1,0-1 1,0 0 0,0 0 0,0 0-1,1-1 1,0 1 0,0-1-1,0 0 1,1 0 0,-1 0-1,1 0 1,0 0 0,1 0-1,-1-1 1,1 1 0,0-1-1,0-7 1,1 11-384,0 0-1,1 0 1,-1 0 0,1 0-1,-1 0 1,1 0 0,0 0-1,0 0 1,0 0-1,0 0 1,0 0 0,0 0-1,1 1 1,-1-1 0,3-2-1,12-8-10064</inkml:trace>
</inkml:ink>
</file>

<file path=ppt/ink/ink14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09:45.937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6 847 7602,'-5'-25'9288,"6"22"-9090,-1 0 0,1 0 0,0 1 0,0-1-1,0 0 1,0 1 0,1-1 0,-1 1 0,1-1-1,0 1 1,1-3 0,85-101 2131,-63 79-1750,-1-1 0,-1-2 0,-2 0 0,29-55 0,-40 66-344,18-46 512,-27 63-692,0 0 0,0 0-1,-1 0 1,1-1 0,-1 1 0,0 0 0,1 0 0,-1 0 0,0 0 0,0-1 0,0 1 0,-1 0 0,1 0 0,-1 0 0,1 0-1,-1 0 1,1 0 0,-1 0 0,0 0 0,0 0 0,0 0 0,0 0 0,-1 0 0,1 0 0,-3-2 0,1 2-43,1 1 1,-1 0-1,0 0 1,0 0-1,0 0 1,0 0-1,-1 0 1,1 1-1,0 0 1,0-1-1,0 1 1,0 1-1,-1-1 1,1 0-1,0 1 1,0-1-1,0 1 1,0 0-1,0 0 1,0 0-1,0 0 1,0 1-1,0-1 1,1 1-1,-1 0 1,-4 4-1,1-2-25,1 0-1,-1 0 0,1 1 1,0-1-1,0 1 0,1 1 1,0-1-1,-1 1 0,2 0 0,-1-1 1,-4 11-1,7-11 10,1 0-1,-1-1 1,1 1-1,0 0 0,0 0 1,0-1-1,1 1 1,-1 0-1,1-1 1,0 1-1,1-1 1,-1 1-1,1-1 1,0 0-1,0 1 1,0-1-1,1 0 0,-1 0 1,1 0-1,0-1 1,0 1-1,0-1 1,8 6-1,2 3 10,2 0 0,-1-1 0,2-1 0,29 16 0,-20-15-11,-19-9-11,0 1 0,0 0-1,0 0 1,0 0 0,7 6 0,-11-7 10,0 0 0,0 0 0,-1 0 0,1 0 0,-1 0 0,0 0 1,1 0-1,-1 0 0,0 1 0,0-1 0,0 0 0,-1 1 0,1-1 0,-1 1 1,1-1-1,-1 0 0,0 1 0,0 3 0,0-4 5,0-1-1,0 0 1,0 0-1,0 0 1,1 0-1,-1 0 1,0 0-1,0 0 1,1 0-1,-1 0 1,1 0-1,-1 0 1,1 0-1,-1 0 1,1 0 0,-1-1-1,1 1 1,0 0-1,0 0 1,-1 0-1,1-1 1,0 1-1,0 0 1,0-1-1,0 1 1,1 0-1,1 0 5,0 0-1,0-1 0,0 1 0,0 0 0,0-1 0,0 0 0,0 0 0,0 0 1,4 0-1,5-2 17,0 0 1,0-1-1,17-6 1,17-8 19,-1-3 0,49-27 1,-72 34 3,-1-1-1,0-1 1,-1-1 0,0-1-1,32-35 1,-50 49-25,1 0-1,-1 1 1,-1-1-1,1 0 1,0 0-1,-1 0 1,1 0-1,-1 0 1,0 0-1,0 0 1,0-1-1,0 1 1,-1 0-1,1-1 1,-1 1-1,0 0 1,0-1-1,0 1 1,-1 0-1,0-5 1,1 7-12,-1 0 1,1-1-1,-1 1 1,0 0-1,0 0 1,1-1-1,-1 1 1,0 0-1,0 0 1,0 0-1,0 0 1,0 0 0,0 0-1,-1 0 1,1 0-1,0 1 1,0-1-1,-3-1 1,1 1-13,0 1 0,0-1 0,0 1 1,0-1-1,0 1 0,0 0 1,0 0-1,0 0 0,0 1 0,0-1 1,0 1-1,-4 1 0,-8 4-18,-1 1 0,1 0-1,0 1 1,1 1 0,-1 0-1,2 1 1,-1 1-1,2 0 1,-1 1 0,2 0-1,0 1 1,-14 19 0,24-30 20,-1 0-1,1 0 1,0 1 0,0-1 0,0 0 0,0 1 0,0-1-1,0 1 1,1-1 0,-1 0 0,1 1 0,0-1 0,-1 1-1,1 0 1,0-1 0,1 1 0,-1-1 0,0 1-1,1-1 1,-1 1 0,1-1 0,1 3 0,-1-3 1,1-1 0,-1 0 0,1 1 0,-1-1 0,1 0 0,-1 0 0,1 0 1,0 0-1,0 0 0,-1 0 0,1 0 0,0-1 0,0 1 0,0-1 0,0 1 0,0-1 0,0 0 1,0 0-1,0 0 0,0 0 0,0 0 0,0 0 0,-1 0 0,1-1 0,0 1 0,0-1 0,0 1 1,0-1-1,3-1 0,18-7 29,0-1 1,0-2-1,-1 0 1,-1-1-1,0-1 1,0 0-1,-2-2 1,24-23-1,-30 22 110,-13 17-154,-9 25-232,8-22 251,0 0-1,0-1 1,0 1-1,1 0 1,-1 0-1,1 0 0,0 0 1,-1 0-1,2 0 1,-1 0-1,0 0 1,0 0-1,1 0 1,0 0-1,-1 0 0,1 0 1,0-1-1,1 1 1,-1 0-1,0-1 1,4 6-1,-3-6 5,1-1-1,-1 1 1,1-1-1,-1 1 1,1-1 0,0 0-1,-1 0 1,1 0 0,0 0-1,0-1 1,0 1-1,-1-1 1,1 1 0,0-1-1,0 0 1,0 0-1,0 0 1,0-1 0,0 1-1,-1-1 1,1 0 0,5-1-1,23-9 26,0-1 0,-1-1 0,29-18 0,-24 12-36,52-19 1,-87 38 0,1-1 1,-1 1-1,1 0 0,-1-1 1,1 1-1,-1 0 1,1 0-1,-1 0 1,1-1-1,-1 1 0,1 0 1,0 0-1,-1 0 1,1 0-1,-1 0 0,1 0 1,-1 0-1,1 0 1,0 0-1,-1 1 1,1-1-1,-1 0 0,1 0 1,-1 0-1,1 1 1,-1-1-1,1 0 0,-1 1 1,1-1-1,-1 0 1,1 1-1,-1-1 1,1 0-1,-1 1 0,0-1 1,1 1-1,-1 0 1,-2 27-89,-25 37 118,24-58-4,2-7-18,1 1-1,0-1 0,-1 0 0,1 0 0,0 1 0,0-1 0,0 0 0,-1 1 0,1-1 0,0 0 1,0 0-1,0 1 0,0-1 0,0 0 0,0 1 0,-1-1 0,1 0 0,0 1 0,0-1 1,0 1-1,0-1 0,0 0 0,0 1 0,0-1 0,0 0 0,1 1 0,-1-1 0,0 0 1,0 1-1,0-1 0,0 0 0,0 1 0,1-1 0,-1 0 0,0 0 0,0 1 0,0-1 1,1 0-1,-1 1 0,0-1 0,18-6 66,36-30 37,-30 20-125,76-52-13,-100 68 25,1 0 1,-1 0-1,1 0 1,0 0-1,-1 0 1,1 0-1,-1 0 0,1 0 1,-1 0-1,1 0 1,-1 1-1,1-1 1,-1 0-1,1 0 1,0 1-1,-1-1 1,0 0-1,1 1 1,-1-1-1,1 0 0,-1 1 1,1-1-1,-1 1 1,0-1-1,1 0 1,-1 1-1,0-1 1,1 1-1,-1-1 1,0 1-1,0 0 0,0-1 1,1 1-1,-1 0 1,11 28-82,-5-13 92,-3-12 2,0 0 0,0 0 1,1 0-1,-1-1 0,1 1 0,0-1 0,0 0 0,1 0 1,-1 0-1,0-1 0,1 1 0,0-1 0,-1 0 1,1-1-1,0 1 0,0-1 0,0 0 0,0 0 0,0-1 1,0 1-1,0-1 0,0 0 0,9-1 0,11-2 20,1 0 0,-1-2-1,32-9 1,-53 13-23,20-5 26,0-1 0,-1-1 0,1 0 1,-2-2-1,0-1 0,0-1 0,-1-1 0,25-19 0,-44 31-15,0 0 0,-1-1-1,0 1 1,1 0 0,-1-1-1,0 1 1,0-1 0,1 1 0,-1-1-1,0 1 1,-1-1 0,1 0 0,0 0-1,0 1 1,-1-1 0,1 0-1,-1 0 1,0 0 0,1-3 0,-1 4-9,-1 0 0,1 0-1,-1 0 1,1 0 0,-1 0 0,0 0 0,1 0 0,-1 1 0,0-1 0,0 0 0,1 0 0,-1 0 0,0 1 0,0-1 0,0 0 0,0 1 0,0-1 0,0 1 0,0-1 0,0 1 0,0 0 0,0-1 0,-2 1 0,-4-2-13,0 1 1,1 0 0,-1 1-1,0-1 1,0 2 0,0-1-1,0 0 1,0 1 0,-8 2-1,5 1-8,1 0-1,-1 0 0,1 1 1,0 0-1,0 0 0,1 1 0,-1 0 1,-13 15-1,19-19 13,0 1-1,0 0 1,1-1 0,-1 1-1,1 0 1,0 0-1,0 1 1,0-1 0,0 0-1,1 1 1,-1-1 0,1 1-1,0-1 1,0 1-1,0 0 1,1-1 0,-1 1-1,1 0 1,0 0 0,0 0-1,0-1 1,0 1-1,1 0 1,-1 0 0,1-1-1,0 1 1,2 4-1,-2-7 8,0 0-1,1 0 1,-1 0-1,0 0 1,0 0 0,1 0-1,-1-1 1,0 1-1,1 0 1,-1-1-1,1 1 1,-1-1-1,1 0 1,-1 1-1,1-1 1,-1 0-1,1 0 1,-1 0-1,1 0 1,-1 0-1,1 0 1,-1-1-1,1 1 1,2-1-1,37-12 86,9-14 3,86-64 0,-102 67-79,-26 19 18,-1 0-1,1-1 1,-1 0 0,0 0-1,-1-1 1,1 0 0,-2 0-1,1 0 1,-1-1-1,0 0 1,0 0 0,-1 0-1,0 0 1,0-1 0,-1 0-1,0 1 1,-1-1-1,0 0 1,0-1 0,0-10-1,1 0 73,-1 0 0,-1 0 0,0 0 0,-2 0 0,0 0 0,-1 0 0,-8-29 0,4 54-283,-4 18 86,-8 27 44,14-35 73,1 0 1,0 0-1,1 0 0,1 0 1,0 0-1,1 0 1,1 0-1,1 1 0,0-1 1,8 28-1,-9-36-157,1 0 0,1-1 0,-1 1 0,1-1 0,0 0 1,1 0-1,0 0 0,0 0 0,0 0 0,0-1 0,1 0 0,0 0 0,0 0 0,0 0 1,1-1-1,-1 0 0,1 0 0,0-1 0,0 1 0,1-1 0,-1-1 0,1 1 0,-1-1 0,1 0 1,11 1-1,7 1-7325,-12-2-2025</inkml:trace>
</inkml:ink>
</file>

<file path=ppt/ink/ink14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09:47.377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30 639 10410,'-29'-119'16209,"29"134"-16210,1-1 1,1 0-1,0 0 1,1 0-1,9 26 1,-11-37 8,0 1 0,0 0 1,1-1-1,-1 1 1,1 0-1,0-1 1,0 0-1,0 0 0,1 1 1,-1-1-1,1 0 1,-1-1-1,1 1 1,0 0-1,0-1 0,0 0 1,1 0-1,-1 0 1,1 0-1,-1 0 0,1-1 1,-1 1-1,1-1 1,0 0-1,0 0 1,5 0-1,-7-1 18,1-1-1,0 0 1,-1 1 0,1-1-1,-1 0 1,0-1 0,1 1-1,-1 0 1,0-1 0,1 1-1,-1-1 1,0 0 0,0 0-1,-1 0 1,1 0 0,0 0-1,0 0 1,-1 0 0,0 0-1,1-1 1,-1 1 0,0-1-1,1-2 1,24-70 118,-21 59-130,4-21 51,-6 26-50,-1-1 1,2 1 0,0-1-1,0 1 1,9-17-1,-11 34-75,1-1 0,-1 0-1,1 1 1,0-1 0,0 0 0,0-1-1,1 1 1,-1-1 0,8 7-1,-4-3 65,2-1-1,-1 0 0,1 0 0,0-1 0,0 0 0,1 0 1,0-1-1,0 0 0,0-1 0,1 0 0,-1-1 0,1 0 1,0-1-1,0 0 0,13 1 0,-8-3 13,0 0-1,0-1 1,0 0-1,-1-1 1,1-1-1,-1 0 1,1-1-1,-1-1 1,-1-1-1,17-7 1,-28 10-1,0 1-1,-1-1 1,1 1 0,-1-1-1,0 0 1,0 0 0,0 0 0,0 0-1,0 0 1,0 0 0,-1 0-1,0 0 1,0-1 0,0 1-1,0-1 1,0 1 0,-1-1 0,1 1-1,-1-1 1,0 1 0,0-1-1,0 0 1,-1 1 0,1-1 0,-1 1-1,0-1 1,0 1 0,0 0-1,0-1 1,-1 1 0,1 0 0,-1 0-1,-4-5 1,5 7-35,-1 0 0,0 0 0,0 1 0,0-1 0,0 1 0,0-1 0,0 1 0,0 0 0,-1 0 0,1 0 0,0 0 0,0 0 0,0 0 0,0 0 0,0 1 0,0-1 0,0 1 0,0 0 0,0 0 0,0-1-1,-3 3 1,-39 23-150,42-24 157,-51 42-63,50-42 69,0 1 0,0 0 1,1 0-1,0 0 1,-1 0-1,1 1 1,0-1-1,1 1 0,-1-1 1,1 1-1,-1-1 1,1 1-1,0 0 1,0 0-1,0 4 0,1-7 6,0 0-1,0-1 0,0 1 1,0-1-1,0 1 0,0 0 0,0-1 1,1 1-1,-1-1 0,0 1 1,0 0-1,0-1 0,1 1 0,-1-1 1,0 1-1,1-1 0,-1 1 1,1-1-1,-1 1 0,0-1 0,1 1 1,-1-1-1,1 0 0,-1 1 1,1-1-1,-1 0 0,1 1 0,0-1 1,-1 0-1,1 0 0,-1 1 1,2-1-1,26-3 16,22-17 44,-43 16-31,0 0-1,-1 0 1,0-1-1,0 0 1,0-1-1,0 1 0,5-8 1,8-7 70,-20 21-115,0 1 0,1-1 0,-1 1 0,1 0 0,0-1 0,-1 1 1,1 0-1,0-1 0,0 1 0,0 0 0,0-1 0,0 1 0,0 0 0,1-1 1,-1 1-1,1 0 0,-1-1 0,1 1 0,-1-1 0,1 1 0,0-1 1,0 1-1,1 1 0,23 37 25,-24-39-15,1 3 10,0-1 0,1 0 0,0 0 0,0 0 0,0 0-1,0 0 1,0 0 0,0-1 0,1 0 0,0 1 0,-1-1 0,1-1 0,0 1 0,0 0-1,0-1 1,0 0 0,0 0 0,7 1 0,-4-2 9,0 0 0,0-1 0,0 1 1,0-1-1,0-1 0,0 0 0,0 0 0,0 0 0,-1 0 0,9-6 0,6-3 47,-1-2 1,-1-1-1,0 0 0,0-2 0,27-29 0,-31 27-23,-1 0 0,-1-1 0,0-1 0,-2 0 0,0-1 0,-1 0 0,-1-1 0,-1 0-1,-1 0 1,-1-1 0,-1 1 0,-1-1 0,-1-1 0,-1 1 0,-2 0 0,0-1 0,-1 1 0,-5-31 0,6 53-34,0-1 1,0 0-1,0 1 0,-1-1 0,1 0 1,0 1-1,-1-1 0,1 1 0,-1-1 1,0 1-1,1-1 0,-1 1 0,0-1 1,0 1-1,0 0 0,0 0 1,0-1-1,0 1 0,0 0 0,-1 0 1,1 0-1,0 0 0,-2-1 0,1 2-11,1 0 0,-1 0 0,1 1-1,0-1 1,-1 1 0,1-1-1,0 1 1,-1-1 0,1 1 0,0 0-1,0-1 1,0 1 0,0 0-1,0 0 1,0 0 0,0 0 0,0 0-1,0 0 1,0 0 0,-1 2-1,-6 9-31,1-1 0,0 1 0,1 1 0,-5 14 0,-3 10 26,2 0 1,2 1-1,-10 74 1,18-98 17,2-1 1,-1 0-1,1 0 1,1 1 0,1-1-1,-1 0 1,2 0-1,0 0 1,1 0-1,0-1 1,1 0-1,0 1 1,1-1-1,0-1 1,11 16 0,-14-24-8,0 0-1,1 0 1,-1-1 0,1 1 0,0-1 0,0 0 0,0 1 0,0-2 0,0 1 0,0 0 0,0-1 0,1 0-1,-1 0 1,0 0 0,1-1 0,-1 1 0,1-1 0,-1 0 0,1 0 0,-1-1 0,0 1 0,1-1 0,-1 0-1,7-3 1,13-3 11,0 0 0,-1-2-1,23-13 1,-37 18-13,11-5 10,0-1 0,-1 0 1,0-2-1,-1 0 0,20-18 1,-39 36-55,0-1 1,0 1-1,0 0 1,1 0-1,0 0 1,0 0-1,0 0 1,1 0-1,0-1 1,0 1-1,1 0 1,-1 0-1,1-1 1,3 7-1,-2-9 57,0 0-1,0 0 1,0-1-1,0 1 1,1-1 0,-1 0-1,1 0 1,-1 0-1,1 0 1,0 0 0,0-1-1,0 0 1,0 0-1,0 0 1,0 0 0,0-1-1,0 1 1,0-1-1,0 0 1,0 0 0,0-1-1,1 1 1,-1-1-1,0 0 1,4-1 0,9-3 32,0 0 1,0 0 0,0-2-1,22-11 1,-23 6 46,-14 10-74,0 0 0,0 1 0,1-1-1,-1 0 1,0 1 0,1-1 0,0 1 0,-1 0-1,1 0 1,3-1 0,-6 2-18,0 0 0,0 0 0,-1 0-1,1 0 1,0 0 0,0 0 0,0 0 0,0 0 0,0 0 0,-1 0 0,1 0 0,0 0 0,0 0 0,0 0-1,0 0 1,0 0 0,-1 0 0,1 0 0,0 0 0,0 0 0,0 0 0,0 0 0,0 0 0,0 1 0,-1-1-1,1 0 1,0 0 0,0 0 0,0 0 0,0 0 0,0 0 0,0 1 0,0-1 0,0 0 0,0 0 0,0 0-1,0 0 1,0 0 0,-1 1 0,1-1 0,0 0 0,0 0 0,0 0 0,0 0 0,0 0 0,0 1-1,0-1 1,1 0 0,-1 0 0,0 0 0,0 0 0,0 0 0,0 1 0,0-1 0,8 11-92,16 10 88,-14-17 20,0 1 0,1-2 0,0 1 0,-1-1 0,1-1 0,1 0 0,-1-1 0,0 0 0,0-1 0,0 0 0,1 0 0,-1-1 0,0-1 0,0 0 0,13-4 0,7-3 48,1-1 0,-1-2 0,56-29 0,-83 39-27,0-1 0,1 1 1,-1-1-1,0 0 0,0-1 0,-1 1 1,1-1-1,-1 1 0,0-1 0,0 0 1,0 0-1,0-1 0,0 1 0,-1-1 1,0 1-1,0-1 0,1-5 1,-2 7-18,-1 0 0,0 1 0,0-1 1,0 1-1,0-1 0,0 0 1,-1 1-1,1-1 0,-1 1 1,0-1-1,0 1 0,0-1 1,0 1-1,0 0 0,0 0 1,0-1-1,-1 1 0,1 0 1,-1 0-1,0 0 0,0 0 1,0 0-1,0 1 0,0-1 1,0 1-1,0-1 0,0 1 0,0 0 1,-1 0-1,1 0 0,-1 0 1,1 0-1,-1 0 0,-3 0 1,3-1-20,-1 1 1,0-1-1,0 1 1,0 0-1,0 0 0,0 1 1,0-1-1,0 1 1,0 0-1,0 0 1,0 0-1,0 0 1,0 1-1,0 0 0,0-1 1,0 2-1,0-1 1,1 0-1,-1 1 1,0 0-1,1-1 1,-1 2-1,1-1 1,-1 0-1,1 1 0,0-1 1,0 1-1,0 0 1,1 0-1,-1 0 1,0 0-1,1 1 1,0-1-1,0 1 1,0-1-1,-1 5 0,0 0 2,1-1-1,0 0 0,1 0 1,-1 1-1,2-1 1,-1 1-1,1-1 0,0 1 1,0-1-1,1 1 0,0-1 1,1 1-1,-1-1 0,1 0 1,1 0-1,-1 0 1,1 0-1,7 12 0,-4-11-1,0-1 1,0 0-1,0 0 0,1-1 0,-1 1 0,2-2 0,-1 1 0,1-1 0,0 0 0,0 0 0,0-1 1,1 0-1,-1-1 0,1 0 0,0 0 0,9 1 0,-1 0 13,0-2 1,1 0-1,-1-1 0,0-1 0,0-1 0,0 0 0,31-7 1,-47 8-60,0 0 1,1 0 0,-1 0-1,0 0 1,0-1-1,1 1 1,-1 0 0,0-1-1,0 1 1,1-1 0,-1 1-1,0-1 1,0 0 0,0 1-1,0-1 1,0 0-1,0 0 1,0 0 0,0 0-1,0 0 1,-1 0 0,1 0-1,1-2 1,-2 2-364,-1 0-1,0 0 1,1 0-1,-1 0 1,0 0 0,0 0-1,1 0 1,-1 0 0,0 0-1,0 0 1,0 1-1,0-1 1,0 0 0,0 1-1,-1-1 1,1 0 0,0 1-1,0 0 1,0-1-1,0 1 1,-1 0 0,1-1-1,0 1 1,-2 0-1,-21-5-11470</inkml:trace>
</inkml:ink>
</file>

<file path=ppt/ink/ink14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10:56.445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255 89 5585,'11'-24'7902,"29"-40"0,-58 84-4010,-19 13-3340,-1 2-677,12-7 126,2 1 0,1 0-1,1 2 1,2 1 0,1 0 0,-15 37-1,26-50 14,0 1 0,2-1-1,0 2 1,1-1-1,1 1 1,1 0-1,0-1 1,2 1-1,1 0 1,0 0-1,2 0 1,5 29 0,-4-39 2,1 1 1,0-1-1,0 0 1,1 0-1,1 0 1,0 0-1,1-1 1,-1 0-1,2 0 1,10 11-1,-12-16-112,0 1 0,0 0 1,0-1-1,1 0 0,-1-1 0,1 0 0,0 0 1,1 0-1,-1-1 0,1 0 0,-1 0 1,1-1-1,0 0 0,0 0 0,0-1 0,10 1 1,1-7-3006,-6-9-5815,-10 10 5657</inkml:trace>
</inkml:ink>
</file>

<file path=ppt/ink/ink14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10:56.899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27 195 11418,'-4'0'10049,"-5"20"-8504,-4 30-2450,13-47 920,0-1 0,0 1-1,0 0 1,0-1-1,0 1 1,1-1 0,-1 1-1,1-1 1,0 1-1,-1-1 1,1 0-1,0 1 1,0-1 0,1 0-1,-1 0 1,0 1-1,1-1 1,0 0 0,-1-1-1,1 1 1,0 0-1,2 2 1,-1-3 30,0 1-1,1-1 1,-1 0 0,0 0-1,0-1 1,0 1 0,1-1-1,-1 1 1,0-1 0,1 0-1,-1-1 1,0 1 0,0 0-1,7-2 1,4-2 76,-1-1-1,1 0 1,-1-1-1,0 0 1,0-1 0,18-12-1,-22 12-54,0 0 0,-1-1 1,0 1-1,-1-1 0,1-1 0,-2 0 0,1 0 0,-1 0 0,9-19 1,-12 21-12,0 1 0,-1-1 1,0 0-1,0 0 1,-1 0-1,0 0 1,0 0-1,-1 0 1,0 0-1,0 0 1,0 0-1,-1 0 1,0 0-1,0 0 1,-1 0-1,-4-10 0,5 14-66,0 0-1,0 1 0,-1-1 0,1 1 0,-1 0 0,1-1 0,-1 1 0,0 0 0,0 0 0,0 0 0,0 0 0,0 1 0,-1-1 0,1 0 0,0 1 0,-1 0 0,1-1 1,-1 1-1,0 0 0,-2 0 0,0 0 5,0 0 1,0 0 0,0 1-1,0 0 1,-1 0 0,1 0-1,0 1 1,0 0 0,0 0-1,-8 2 1,6-1-204,0 1 0,0 0 0,1 0 0,-1 0 0,1 1 0,-1-1 0,1 2 0,0-1 0,0 1 1,1 0-1,0 0 0,0 0 0,0 1 0,0 0 0,-6 10 0,1 22-4456,10 2-4239,6-11 602</inkml:trace>
</inkml:ink>
</file>

<file path=ppt/ink/ink14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10:57.316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61 67 13299,'-6'-10'2024,"0"-1"0,1 0 0,1-1 1,-4-11-1,10 36-1821,-2 0-1,1 0 1,-1 0 0,-3 15 0,1 8-134,-13 129 116,0 23 55,21-146-28,3-23-3280,0-15-4940,-8-4 7660,-1 0 0,0 0 0,1 0 0,-1 0-1,1-1 1,-1 1 0,1 0 0,1-2-1393</inkml:trace>
</inkml:ink>
</file>

<file path=ppt/ink/ink14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10:57.702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42 292 12619,'-3'3'6811,"-2"10"-3509,-16 82-3196,17-70-165,1-12-5,1 1 0,0 0-1,1 1 1,1-1 0,0 0-1,1 0 1,3 18 0,2-18-2530</inkml:trace>
  <inkml:trace contextRef="#ctx0" brushRef="#br0" timeOffset="1">140 97 13219,'-2'-11'1441,"0"-1"0,-1 1 0,-1 0 0,-4-11 1,-3-7 1189,51 74-7143,-9 0-4706,-16-18-100</inkml:trace>
</inkml:ink>
</file>

<file path=ppt/ink/ink14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10:58.028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317 207 13267,'-1'-8'1134,"1"0"0,0-1 0,0 1 0,1 0 0,0 0 0,0 0 0,4-13 1,-3 14-923,0 1 0,-1 0 1,1-1-1,-2 1 0,1-1 1,-1 1-1,0-1 0,0 1 1,0-1-1,-1 0 0,0 1 1,-3-10-1,3 14-189,-1-1 0,1 1 1,-1 0-1,0 0 0,0-1 0,1 1 0,-1 1 0,-1-1 0,1 0 1,0 0-1,0 1 0,-1-1 0,1 1 0,-1 0 0,1-1 1,-1 1-1,1 1 0,-1-1 0,0 0 0,1 0 0,-1 1 0,0 0 1,0 0-1,0-1 0,1 1 0,-1 1 0,0-1 0,0 0 1,-3 2-1,-1-1-70,0 0 0,0 1 0,0 0 1,0 0-1,0 1 0,0 0 0,1 0 0,-1 1 1,1-1-1,-8 7 0,5-1 55,-1 0 1,1 1-1,1 0 1,-13 18-1,19-25-24,0 0 0,1 0 1,-1 0-1,0 0 0,1 0 0,0 0 0,0 0 1,0 0-1,0 1 0,0-1 0,0 0 0,1 1 1,0-1-1,0 0 0,0 1 0,0-1 0,0 1 0,1-1 1,-1 0-1,1 1 0,0-1 0,0 0 0,2 5 1,-1-6-9,0 1 0,0-1 0,0 0 0,1 0 0,-1 0 0,0-1 0,1 1 0,0-1 0,-1 1 0,1-1 0,0 0 0,-1 0 0,1 0 1,0 0-1,0 0 0,0-1 0,0 1 0,0-1 0,0 0 0,0 0 0,0 0 0,0 0 0,0-1 0,0 1 0,0-1 0,3-1 0,3 0 56,1 0 0,-1-1-1,0 0 1,-1-1-1,1 0 1,-1-1 0,9-5-1,-10 5 58,1-1 0,-1 0 0,-1 0-1,1 0 1,-1-1 0,0 0 0,-1 0-1,1-1 1,-1 0 0,-1 0 0,0 0-1,0 0 1,0-1 0,-1 1 0,-1-1-1,1 0 1,0-10 0,-10 44-652,-2 149 495,8-106 54,-3 0-1,-3-1 1,-28 123 0,34-186 28,0-1 1,0 1-1,-1 0 1,1-1-1,-1 0 1,0 1-1,1-1 1,-1 0 0,-1 0-1,1 0 1,0 0-1,-1 0 1,0 0-1,1-1 1,-1 1-1,0-1 1,0 0-1,-1 0 1,1 0-1,0 0 1,-1-1-1,-6 3 1,3-3 6,0 0 0,0-1-1,0 1 1,0-2 0,0 1 0,0-1 0,1 0 0,-1 0-1,0-1 1,0 0 0,-10-5 0,7 3-207,1 0 0,0 0-1,1-1 1,-1-1 0,1 1 0,0-1 0,0-1 0,1 1 0,-11-13-1,14 13-828,-1 0-1,1 0 1,0-1-1,1 1 1,-1-1-1,1 1 1,0-1-1,-2-10 1,2-6-9594</inkml:trace>
</inkml:ink>
</file>

<file path=ppt/ink/ink14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10:58.402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134 60 18268,'-2'-1'247,"1"0"-1,0 0 1,0 0-1,-1 0 1,1 0 0,0 0-1,-1 0 1,1 0-1,-1 1 1,1-1 0,-1 0-1,1 1 1,-1-1-1,1 1 1,-1 0 0,0 0-1,1 0 1,-1 0-1,0 0 1,1 0 0,-1 0-1,1 0 1,-3 1 0,0 0-136,0 1 0,1-1 0,-1 1 0,1 0 0,0 0 0,0 0 0,0 0 0,0 1 0,-5 5 1,1-1-167,0 1 1,1 0 0,0 1 0,0 0 0,1 0 0,-8 18 0,11-23 53,1 0 1,0 1 0,0-1-1,0 1 1,0-1 0,1 1-1,0-1 1,0 1 0,0-1-1,1 1 1,-1-1-1,1 1 1,2 6 0,-2-9 14,0 0 0,0 0 0,0-1 0,0 1 0,0 0 0,0-1 0,1 1 0,-1-1 0,0 1 0,1-1 0,-1 0 0,1 0 0,0 0 0,-1 0 0,1 0 0,0 0 0,0 0 0,0 0 0,0-1 0,-1 1 0,1-1 0,0 1 0,0-1 0,0 0 1,0 1-1,0-1 0,0 0 0,0-1 0,0 1 0,0 0 0,0-1 0,0 1 0,2-1 0,12-3 71,-1 0 1,1-2 0,-1 1 0,0-2-1,-1 0 1,1-1 0,21-15 0,-31 20-63,-1 0 0,1-1 0,-1 1 0,0-1 1,0 0-1,0 0 0,0-1 0,0 1 1,-1-1-1,0 0 0,0 1 0,-1-1 0,1-1 1,-1 1-1,0 0 0,0 0 0,-1-1 1,1 1-1,-1-1 0,0 0 0,-1 1 0,0-1 1,0 0-1,0 1 0,-1-8 0,0 10-171,0 0 0,0 1-1,0-1 1,0 0-1,0 1 1,-1 0 0,1-1-1,-1 1 1,0 0-1,1 0 1,-1 0 0,0 0-1,0 0 1,-1 0-1,1 0 1,0 1 0,0-1-1,-1 1 1,1 0-1,-1 0 1,0 0 0,1 0-1,-1 0 1,0 0-1,1 1 1,-1-1 0,-3 0-1,0 1-531,1 0 0,-1 0 1,1 0-1,-1 0 0,1 1 0,-1 0 0,1 0 0,-1 0 0,1 1 1,0 0-1,-1 0 0,-7 5 0,-6 8-10887</inkml:trace>
</inkml:ink>
</file>

<file path=ppt/ink/ink14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10:58.731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101 79 17092,'-19'-31'3903,"16"28"-3454,1-1 0,-1 1-1,1-1 1,0 1 0,0-1 0,0 0-1,0 0 1,1 0 0,0 0-1,-2-7 1,4 85-948,-9 177 543,-8 18 25,7-234-1008,-2-22-3130,6-11-537,4-2 4030,1 0 0,-1 1 0,0-1 1,1 0-1,-1 0 0,0 0 0,0-1 0,1 1 1,-1 0-1,0 0 0,1 0 0,-1 0 0,0-1 1</inkml:trace>
</inkml:ink>
</file>

<file path=ppt/ink/ink14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10:59.085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0 173 5601,'2'-15'2197,"0"-1"-1,1 1 1,1-1 0,0 1-1,11-27 1,-13 39-2071,0-1 1,0 1-1,1-1 1,-1 1-1,1 0 0,0 0 1,0 0-1,0 0 1,0 0-1,0 1 1,1-1-1,-1 1 0,1 0 1,0 0-1,-1 0 1,1 0-1,0 1 0,0 0 1,0 0-1,0 0 1,0 0-1,0 0 0,0 1 1,1 0-1,-1 0 1,8 1-1,-1 0-107,-1 1 0,1 0 1,0 1-1,0 0 0,-1 1 0,0 0 0,0 0 1,0 1-1,0 1 0,-1 0 0,0 0 0,0 0 1,0 1-1,8 9 0,-14-12-6,0-1 0,0 0 0,-1 1 0,1 0 1,-1 0-1,0 0 0,0 0 0,0 0 0,0 0 0,-1 0 0,0 1 0,0-1 1,0 1-1,0-1 0,0 7 0,-2-6 16,0 0 0,1 0 0,-2-1 1,1 1-1,0-1 0,-1 1 0,0-1 0,0 1 0,-1-1 1,1 0-1,-1 0 0,0 0 0,0 0 0,0-1 0,0 1 1,-1-1-1,-5 5 0,-8 5 181,0-1 1,-1-1 0,0 0-1,-29 12 1,-7 0-2567,14-5-3456</inkml:trace>
</inkml:ink>
</file>

<file path=ppt/ink/ink14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10:59.417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70 312 11354,'-4'-1'10465,"4"0"-10307,-12 15 2360,-13 26-4647,21-34 3120,0 1-972,1-1 0,0 1-1,0 0 1,0 0 0,1 0 0,0 1-1,0-1 1,1 0 0,0 1 0,0 14-1,1-20 6,0 0 1,0-1-1,1 1 0,-1 0 0,0-1 0,1 1 0,-1-1 0,1 1 0,0 0 0,-1-1 0,1 1 0,0-1 0,0 0 0,0 1 0,0-1 0,0 0 0,0 1 0,1-1 0,-1 0 0,3 2 0,-2-2 25,1 0 0,0-1 0,-1 1 0,1-1 0,0 1 0,-1-1 0,1 0 0,0 0 0,-1 0 0,1 0 0,0-1-1,-1 1 1,1-1 0,0 0 0,-1 1 0,1-1 0,3-2 0,7-3 61,0 0-1,0-1 1,-1 0 0,0-1-1,-1 0 1,1-1-1,15-17 1,-24 23-81,1-1-1,-1 0 1,0-1 0,0 1 0,0 0 0,-1-1 0,0 0 0,0 1 0,0-1 0,2-10-1,-3 12-25,-1 0 0,0 0-1,0 0 1,0-1 0,0 1-1,-1 0 1,1 0 0,-1 0-1,0 0 1,0 0 0,0 0-1,0 0 1,0 0-1,-1 0 1,1 0 0,-1 1-1,0-1 1,0 1 0,-3-4-1,1 2-89,1 1-1,-2 0 0,1 0 0,0 0 1,-1 1-1,1-1 0,-1 1 0,0 0 1,1 0-1,-1 1 0,0-1 0,0 1 1,0 0-1,0 0 0,-1 1 0,1 0 1,0 0-1,-10 1 0,-20 9-4406,7 10-5484,19-8-71</inkml:trace>
  <inkml:trace contextRef="#ctx0" brushRef="#br0" timeOffset="1">497 64 15683,'-9'-23'5623,"-3"-18"-806,6 206-4226,1-79-558,6 89 0,10-117-2599,-8-46-1870,1 0-3542</inkml:trace>
</inkml:ink>
</file>

<file path=ppt/ink/ink14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10:59.800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 55 9858,'9'-29'11401,"7"15"-7156,-13 14-4211,-1-1 1,0 1 0,1 0-1,-1 0 1,0 1-1,1-1 1,-1 0 0,0 1-1,0-1 1,1 1 0,-1 0-1,0 0 1,0 0-1,0 0 1,0 0 0,0 0-1,0 1 1,0-1 0,0 0-1,1 3 1,59 59 138,-55-53-142,1 0-1,1 0 0,-1-1 0,2-1 0,-1 1 0,1-2 1,0 1-1,1-1 0,0-1 0,17 8 0,-26-13-5,-1-1 0,1 0 0,-1 0 0,1 0 0,-1 0 0,1 0 0,-1 0-1,1 0 1,-1 0 0,1-1 0,-1 1 0,1-1 0,-1 1 0,1-1 0,-1 0-1,0 1 1,1-1 0,-1 0 0,0 0 0,0 0 0,1 0 0,-1 0 0,0 0-1,0 0 1,0 0 0,0 0 0,0-1 0,-1 1 0,1 0 0,0-1 0,-1 1 0,1-1-1,0 1 1,-1-1 0,0 1 0,1-3 0,3-11 35,0 1-1,-2-1 1,2-15 0,-1 6 19,1 4-64,1-13 121,-2 26-260,-1 12-275,14 73 189,-9-47 198,-1 0 1,-2 0-1,0 1 1,-2 38-1,-6-9 1,-18 91-1,17-127 1,-2 0 0,0-1-1,-1 0 1,-2-1-1,0 0 1,-20 32-1,29-54-13,1 1-1,-1-1 0,0 0 0,0 0 0,0 0 0,0 0 0,0 1 0,0-1 0,0-1 0,0 1 1,0 0-1,0 0 0,0 0 0,-1-1 0,1 1 0,0 0 0,-1-1 0,1 1 0,-1-1 0,1 0 1,0 1-1,-1-1 0,1 0 0,-1 0 0,1 0 0,-1 0 0,1 0 0,0 0 0,-1 0 0,1-1 1,-1 1-1,1 0 0,0-1 0,-1 1 0,1-1 0,0 0 0,-1 1 0,1-1 0,0 0 0,0 0 1,0 0-1,-1 0 0,1 0 0,0 0 0,0 0 0,1 0 0,-1 0 0,-1-2 0,-22-31-3452,10 3-4060,7 2-4096</inkml:trace>
</inkml:ink>
</file>

<file path=ppt/ink/ink14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11:00.184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305 1 19092,'20'11'4539,"10"16"-3942,-12-10-176,-5-5-358,0 1-1,-1-1 1,0 2-1,-2 0 1,1 0-1,-2 1 1,0 0-1,0 1 1,-2 0-1,0 0 1,0 1-1,-2 0 1,0 0-1,-1 0 1,-1 0-1,0 1 1,-2 0 0,0-1-1,-1 1 1,0 0-1,-7 34 1,2-26-116,-1 0 0,-1-1 0,-2 0 1,0 0-1,-2-1 0,0 0 0,-2-1 1,-1 0-1,0-1 0,-2-1 0,-1 0 1,0-1-1,-1-1 0,-26 21 0,4-9-1570,-46 27-1,-3-6-4755,9-9-4995</inkml:trace>
</inkml:ink>
</file>

<file path=ppt/ink/ink14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11:04.58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57 139 6985,'-8'-14'8558,"10"-2"-3412,-1 12-4745,1 0 0,0 0 0,0 0 1,0 0-1,1 0 0,-1 1 0,4-5 1,5-3-362,0 0 1,0 1-1,16-11 1,-24 18-11,1 1-1,-1 0 0,1 0 1,-1 0-1,1 0 1,0 0-1,0 1 0,0 0 1,0 0-1,0 0 1,0 0-1,0 1 1,0-1-1,7 1 0,-9 1-27,-1-1 0,1 1 0,0-1 0,0 1 0,-1 0 0,1 0 0,0 0 0,-1 0 0,1 0 0,-1 0 0,1 0 0,-1 0 0,1 1 0,-1-1 0,0 1 0,0-1 0,0 1 0,0-1 0,0 1 0,0-1 0,0 1 0,0 0 0,-1 0 0,1-1 0,-1 1 0,1 0 0,-1 0 0,0 0 0,0 0 0,1-1 0,-1 1 0,-1 0 0,1 0 0,0 2 0,-1 7 49,0 0-1,-1 0 1,-1 0 0,1 0-1,-2 0 1,1-1 0,-2 1-1,1-1 1,-1 0-1,-1 0 1,0-1 0,-12 16-1,-11 10 254,-61 56-1,51-53 35,28-25-174,12-9 96,22-11 267,-4 1-393,13-4-75,317-79-1062,-332 85 23,-1 1-2280,-6 2-5548</inkml:trace>
</inkml:ink>
</file>

<file path=ppt/ink/ink14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11:05.01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894 188 13483,'-27'-25'3979,"-55"-43"0,61 54-3255,1 2 0,-2 0 0,-36-16 0,41 22-657,0 1 1,0 0-1,0 1 0,0 1 1,-1 1-1,1 0 0,-1 1 1,1 1-1,-1 0 1,0 2-1,1 0 0,-1 1 1,-31 10-1,29-6-35,0 1-1,0 0 1,1 2-1,1 0 1,-1 1-1,2 1 1,0 1-1,0 0 1,1 2-1,-21 23 1,19-16-21,1 1 0,0 0 1,2 2-1,1 0 1,1 0-1,1 1 1,-12 38-1,14-32-3,2 0 0,1 1-1,1 0 1,2 0 0,1 1 0,2-1 0,1 1-1,2-1 1,1 0 0,2 1 0,1-1-1,1-1 1,2 0 0,14 35 0,-16-51 22,1-1-1,0 0 1,1 0 0,1-1 0,0-1-1,1 1 1,0-1 0,1-1 0,1-1 0,0 1-1,0-2 1,1 0 0,1 0 0,-1-2-1,1 0 1,1 0 0,0-1 0,0-1 0,0-1-1,0 0 1,1-1 0,0-1 0,0-1-1,0 0 1,0-1 0,0-1 0,0 0-1,0-2 1,0 0 0,0 0 0,0-2 0,-1 0-1,1-1 1,-1-1 0,0 0 0,-1-1-1,1-1 1,-1 0 0,20-16 0,-7 1 59,-2-1 1,-1-1 0,-1-1-1,-1-1 1,-1-1-1,-1-1 1,-2-1-1,-1-1 1,-2-1 0,0 0-1,17-56 1,-26 62-42,0 0 1,-1 0-1,-2-1 0,-1 0 1,-1 0-1,-3-53 1,-1 61-65,-1-1 0,-1 1 0,0 0-1,-2 0 1,0 0 0,-1 1 0,-1 0 0,0 0 0,-2 1 0,-13-20 0,14 25-132,-1 1-1,0-1 1,0 2-1,-1-1 1,-1 1-1,0 1 0,0 0 1,-1 1-1,0 0 1,0 1-1,-17-6 0,12 6-699,-1 1-1,1 1 0,-22-3 0,16 4-1904,0 2-1,-29 0 1,-34 7-9583</inkml:trace>
</inkml:ink>
</file>

<file path=ppt/ink/ink14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11:08.40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38 59 14235,'4'-48'7595,"-1"38"-4599,-1 32-2814,-2 66-2,-5 0 0,-18 98 1,5-45 50,18-118-430,3-19-1159,1-16-1511,15-38-10946,-10 27 6284</inkml:trace>
</inkml:ink>
</file>

<file path=ppt/ink/ink14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11:08.83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12 209 1800,'-3'-7'1384,"1"0"-1,0-1 0,0 1 0,1 0 1,0 0-1,1-1 0,-1-12 0,2 14-706,0 0-1,-1 1 0,2-1 1,-1 0-1,1 1 0,0 0 1,0-1-1,0 1 0,4-6 1,-1 5-463,-1 0 0,1 1 0,0-1 1,0 1-1,0 0 0,1 1 0,0-1 1,0 1-1,0 0 0,0 0 0,1 1 0,0 0 1,0 0-1,-1 0 0,1 1 0,12-2 1,-11 2-191,0 1 1,0 0 0,1 1 0,-1 0 0,0 0 0,0 1-1,0 0 1,0 0 0,0 0 0,0 1 0,-1 1-1,1-1 1,0 1 0,-1 1 0,11 6 0,-14-8-10,0 1 0,-1-1-1,0 1 1,1 0 0,-1 1 0,0-1 0,0 0 0,-1 1 0,1 0 0,-1-1 0,0 1 0,0 0-1,0 0 1,0 0 0,-1 1 0,0-1 0,0 0 0,0 1 0,0-1 0,0 0 0,-1 1 0,0-1-1,0 1 1,0-1 0,-1 0 0,1 1 0,-1-1 0,0 1 0,-3 7 0,0-2 42,0-1 1,-1 0-1,0 1 1,0-2-1,0 1 1,-2 0-1,1-1 1,-1 0-1,0-1 1,0 0-1,-1 0 1,-11 8-1,3-4 73,0-2 0,0 1 0,-1-2 0,0 0 0,-35 10 0,51-17-79,-1 0 0,0-1 0,1 1 0,-1-1-1,0 1 1,0-1 0,0 0 0,1 1 0,-1-1 0,0 0 0,0-1 0,0 1 0,1 0 0,-1 0 0,0-1 0,-2 0 0,4 1-27,-1-1 0,1 1 0,0-1 1,-1 1-1,1-1 0,0 0 0,0 1 1,0-1-1,-1 1 0,1-1 0,0 0 1,0 1-1,0-1 0,0 1 0,0-1 1,0 0-1,0 1 0,0-1 0,1 1 0,-1-1 1,0 0-1,0 1 0,0-1 0,1 1 1,-1-1-1,0 1 0,0-1 0,1 0 1,0 0-1,3-5-7,0 0 0,1 0 1,0 0-1,0 1 0,0-1 0,8-5 1,-2 3-35,1 1 1,-1 0 0,1 1 0,0 1-1,0-1 1,1 2 0,0 0 0,0 0-1,0 1 1,0 1 0,0 0 0,1 1 0,14 0-1,-21 1 0,0 1 0,0 0-1,0 0 1,0 0-1,0 1 1,0 0 0,0 0-1,0 1 1,-1 0 0,1 0-1,-1 0 1,0 1-1,0 0 1,0 0 0,0 1-1,-1 0 1,0 0 0,0 0-1,0 0 1,-1 1 0,1 0-1,-1 0 1,-1 0-1,1 0 1,4 13 0,-6-15 10,-1 1-1,1 0 1,-1 0 0,0 0 0,-1 0 0,1 0 0,-1 0 0,0 0-1,0 0 1,0 0 0,-1 0 0,0-1 0,0 1 0,0 0 0,-2 5 0,-1-2 4,0 1 0,-1-1 0,1 0 0,-1 0 0,-1 0 0,0 0 1,-9 9-1,-6 2 12,0-1 0,0-1 1,-2-1-1,-34 18 0,45-27 86,-1-1 1,0 0-1,0-1 0,-17 5 1,27-9-134,0-1 0,0 1 0,0-1 0,-1 1 0,1-1 0,0 0 0,0-1 0,-1 1 0,1 0 0,0-1 0,-3-1 0,4 2-108,1-1 0,-1 0 0,1 1 0,0-1-1,-1 0 1,1 0 0,0 0 0,0 0 0,0-1-1,0 1 1,0 0 0,0 0 0,0-1 0,0 1-1,0 0 1,1-1 0,-1 1 0,0-1 0,1 1-1,-1-1 1,1 1 0,0-1 0,-1-2 0,5-14-12172,3 5 1544</inkml:trace>
</inkml:ink>
</file>

<file path=ppt/ink/ink14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11:10.04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221 265 11867,'-2'-3'889,"1"-1"1,-1 0 0,1-1 0,0 1 0,0 0 0,1 0-1,-1 0 1,1-9 0,6-38 2154,-2-11-1503,-4 59-1476,0 0 1,0 0-1,0 1 1,-1-1-1,0 0 0,1 0 1,-1 1-1,0-1 1,0 0-1,0 1 1,-1-1-1,1 1 0,-1 0 1,1-1-1,-1 1 1,0 0-1,0 0 1,0 0-1,0 0 0,0 0 1,0 0-1,0 1 1,-1-1-1,1 1 1,-1 0-1,1-1 1,-5 0-1,3 1-56,0 1 1,0 0-1,0 0 1,0 0-1,0 0 0,0 0 1,0 1-1,1 0 1,-1 0-1,0 0 1,0 0-1,0 1 0,1-1 1,-1 1-1,1 0 1,-1 0-1,1 0 0,0 1 1,-3 2-1,-5 4-13,1 1-1,1 0 1,0 1-1,0 0 0,1 0 1,1 1-1,0 0 1,-7 17-1,11-25 3,1 0 1,0 1-1,0-1 0,1 1 1,0 0-1,-1 0 1,1 0-1,1-1 0,-1 1 1,1 0-1,0 0 1,0 0-1,0 0 0,1 0 1,0 0-1,0-1 0,0 1 1,0 0-1,1 0 1,0-1-1,0 1 0,0-1 1,0 0-1,1 1 0,0-1 1,0 0-1,4 4 1,-4-6 7,1 0 1,-1 0 0,1 0 0,-1 0 0,1-1 0,0 0-1,0 0 1,0 0 0,0 0 0,0 0 0,0-1-1,0 1 1,0-1 0,0 0 0,0-1 0,0 1 0,0-1-1,0 0 1,0 1 0,0-2 0,0 1 0,0 0 0,-1-1-1,1 0 1,5-3 0,3-1 24,0-1 0,0-1 0,-1 1-1,0-2 1,0 0 0,11-12 0,-12 10 30,0 0-1,-2 0 1,10-15 0,-16 23-47,-1 0 1,1 0 0,-1 0 0,1 0 0,-1 0 0,0 0 0,0 0 0,0-1-1,-1 1 1,1 0 0,-1 0 0,1-1 0,-1 1 0,0 0 0,-1-1-1,1 1 1,0 0 0,-1-1 0,0 1 0,-1-4 0,2 7-18,0-1 0,0 1 1,0 0-1,-1-1 0,1 1 0,0-1 1,0 1-1,0 0 0,0-1 1,-1 1-1,1 0 0,0 0 0,0-1 1,-1 1-1,1 0 0,0-1 0,0 1 1,-1 0-1,1 0 0,0 0 1,-1-1-1,1 1 0,0 0 0,-1 0 1,1 0-1,-1 0 0,1 0 0,0 0 1,-1 0-1,1-1 0,0 1 1,-1 0-1,1 0 0,-1 0 0,1 1 1,0-1-1,-1 0 0,1 0 0,0 0 1,-1 0-1,-12 17-195,0 25-18,13-35 215,0-1 0,1 1 1,0-1-1,0 0 0,0 1 0,1-1 0,0 0 0,0 0 0,1 0 0,0 0 0,0 0 0,0 0 0,1-1 0,-1 1 0,1-1 0,8 8 0,-9-10 8,1 0 1,-1 0-1,1 0 0,-1 0 0,1-1 1,0 0-1,0 0 0,0 0 1,0 0-1,0 0 0,1-1 0,-1 0 1,0 1-1,1-2 0,-1 1 0,1-1 1,-1 1-1,1-1 0,-1 0 0,1-1 1,-1 1-1,1-1 0,-1 0 1,8-2-1,6-6 24,-1 0 0,0-1 0,0 0 0,-2-2 0,1 0 0,-1 0 0,-1-1 0,0-1-1,-1-1 1,-1 0 0,0 0 0,-1-1 0,0-1 0,-2 0 0,0 0 0,-1-1 0,9-27 0,-16 44-24,-1 0-1,1 0 0,-1 0 1,0 0-1,1 0 0,-1 0 1,0-1-1,0 1 0,0 0 1,0 0-1,0 0 0,0 0 1,0-1-1,0 1 0,0 0 1,0 0-1,-1 0 0,1 0 1,0 0-1,-1-1 1,1 1-1,-2-2 0,1 3-7,0-1 0,0 1 0,0-1 0,1 1 0,-1 0-1,0-1 1,0 1 0,0 0 0,0 0 0,0 0 0,0 0 0,0 0-1,-1 0 1,1 0 0,0 0 0,0 0 0,0 0 0,0 0 0,0 1-1,-1-1 1,-4 2-19,1 0 0,-1 1 1,1-1-1,-1 1 0,1 0 0,0 1 0,-7 5 0,9-7 16,1 0-1,-1 1 1,0-1 0,1 1 0,0 0 0,0 0-1,0 0 1,0 0 0,0 0 0,0 0 0,1 1-1,-1-1 1,1 0 0,0 1 0,0 0 0,1-1-1,-1 1 1,1-1 0,-1 1 0,1 0 0,1 4-1,0-5 4,0 0 0,0 1-1,1-1 1,-1 0 0,1 1-1,0-1 1,0 0-1,0 0 1,0-1 0,1 1-1,-1 0 1,1-1 0,0 0-1,0 1 1,-1-1-1,1 0 1,1 0 0,-1-1-1,0 1 1,0-1 0,5 2-1,2 1 2,0 0 0,0 1 0,-1 0-1,0 1 1,0 0 0,0 0 0,0 1 0,-1 0-1,0 0 1,-1 1 0,0 0 0,7 10 0,-11-15 3,-1 0 1,1-1-1,0 1 1,0-1-1,0 0 1,0 0-1,0 0 1,0 0-1,1-1 1,-1 1-1,0-1 1,1 1-1,0-1 1,-1-1 0,1 1-1,-1 0 1,1-1-1,0 0 1,0 0-1,-1 0 1,1 0-1,6-1 1,10-2 13,0-1 1,38-13-1,-38 10-5,12-2 18,3-1-20,49-21 0,-76 28 11,0-1 0,0 0 0,-1-1 0,1 0 0,-1 0 0,0-1 0,0 1-1,0-1 1,-1-1 0,0 0 0,7-9 0,-12 15-12,0-1 1,0 1-1,-1-1 0,1 1 0,0 0 0,0-1 1,-1 0-1,1 1 0,-1-1 0,1 1 0,-1-1 1,1 0-1,-1 1 0,0-1 0,0 0 0,0 1 1,0-1-1,0 0 0,-1 1 0,1-1 0,0 0 1,-1 1-1,1-1 0,-1 1 0,1-1 0,-1 1 1,0-1-1,0 1 0,0-1 0,0 1 0,0 0 1,0-1-1,0 1 0,0 0 0,0 0 0,0 0 1,-1 0-1,1 0 0,-1 0 0,1 0 0,-1 0 1,1 1-1,-3-2 0,0 1-9,0-1-1,-1 1 1,0-1-1,1 1 1,-1 0-1,0 1 1,1-1-1,-1 1 1,0 0-1,1 1 1,-1-1-1,0 1 1,1-1-1,-7 3 1,2 1-15,0 0 1,0 1-1,0 0 0,1 0 1,-1 0-1,-7 8 1,12-9 3,1-1 0,-1 1 0,1-1 1,0 1-1,0 0 0,0 0 1,0 1-1,1-1 0,-1 0 0,1 1 1,0 0-1,1-1 0,-3 10 1,4-13 8,-1 0 1,1 0 0,0 0 0,0 0 0,0 0 0,0 0-1,0 1 1,0-1 0,0 0 0,0 0 0,0 0 0,0 0-1,1 0 1,-1 0 0,0 0 0,1 0 0,-1 0 0,1 0-1,0 0 1,-1 0 0,1 0 0,-1 0 0,1 0 0,0 0-1,0-1 1,0 1 0,-1 0 0,2 0 0,1 0 3,-1 0 1,0 0-1,0-1 1,1 1 0,-1-1-1,0 0 1,1 0 0,-1 1-1,1-2 1,-1 1-1,0 0 1,4-1 0,4-1 9,-1-1 0,1 0 0,-1 0 1,0-1-1,12-6 0,37-34 144,-55 41-145,0 0-1,0 0 0,0 0 1,0 0-1,-1 0 0,1 0 1,-1-1-1,0 1 0,0-1 1,0 0-1,-1 1 0,1-1 0,-1 0 1,0 0-1,1-6 0,-13 49-432,4 31 379,4-1 1,7 101 0,0-111 46,-6 108-1,-1-142 4,0 0-1,-1 0 0,-2-1 0,0 1 0,-2-1 0,-20 43 1,28-65 8,-1 0 1,0 0 0,0 0 0,0 0 0,0 0 0,-1 0 0,1-1 0,-1 1-1,1 0 1,-1-1 0,1 1 0,-1-1 0,0 1 0,1-1 0,-1 0-1,0 0 1,0 0 0,0 0 0,0 0 0,0 0 0,-1 0 0,1-1 0,0 1-1,0-1 1,0 0 0,0 0 0,-1 1 0,1-1 0,0 0 0,0-1-1,-1 1 1,1 0 0,0-1 0,0 1 0,0-1 0,0 0 0,0 0-1,0 0 1,0 0 0,0 0 0,0 0 0,0 0 0,0-1 0,1 1 0,-1 0-1,-3-4 1,-2-2 18,-1 0-1,1-1 1,1 0 0,-1 0-1,1 0 1,1-1-1,0 0 1,0 0 0,-4-12-1,6 10-43,0-1 0,1 0 0,1 0 0,0 0 0,1 0 1,0 0-1,1 0 0,0 0 0,1 0 0,0 0 0,1 0 0,0 0 0,1 1 0,0 0 0,10-18 0,6-8-769,1 1 0,1 1 0,33-39 0,-7 18-2945,5 3-4653,1 1-4153</inkml:trace>
</inkml:ink>
</file>

<file path=ppt/ink/ink14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11:11.78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165 303 4209,'49'-52'10594,"-42"42"-9387,0 0 0,0 0 0,-2 0 1,8-16-1,-11 22-1012,0-1 0,-1 1 0,1-1 0,-1 1 0,0-1-1,0 1 1,0-1 0,-1 0 0,1 0 0,-1 1 0,0-1 0,-1 0 0,1 0 0,-1 1-1,0-1 1,0 0 0,0 1 0,-1-1 0,0 1 0,0 0 0,0-1 0,0 1 0,-1 0 0,1 0-1,-1 0 1,0 1 0,0-1 0,-7-5 0,7 7-169,0-1 0,0 1 0,0 0 0,0 0 1,0 0-1,-1 1 0,1-1 0,0 1 0,-1 0 0,1 0 0,-1 0 0,0 1 1,1-1-1,-1 1 0,0 0 0,1-1 0,-1 2 0,-3-1 0,0 2-21,1-1 1,0 1-1,0 0 0,0 0 0,1 1 0,-1 0 0,0 0 1,1 0-1,-10 8 0,6-4-12,1 1 1,1-1 0,-1 1-1,1 1 1,0-1-1,1 1 1,0 0-1,0 1 1,1-1 0,0 1-1,-6 20 1,10-26 3,0 0 0,0 0 0,1 0 1,-1 0-1,1 0 0,0 0 0,0 0 0,0 0 0,1 0 1,-1 0-1,1 0 0,0 0 0,0 0 0,0 0 1,1-1-1,3 8 0,-3-8 8,0 0-1,1-1 1,-1 1-1,1-1 1,-1 0-1,1 0 1,0 0-1,0 0 1,0 0-1,0 0 1,0-1 0,0 0-1,1 1 1,-1-1-1,0-1 1,5 2-1,1-1 6,1 0-1,0-1 0,-1 0 1,1 0-1,0-1 1,-1-1-1,1 1 1,-1-1-1,1-1 0,-1 0 1,0 0-1,0-1 1,10-6-1,-9 4-8,0-1 1,-1 0-1,0-1 1,0 0-1,15-17 0,-21 21 6,0 0-1,1 0 1,-1 0-1,-1-1 1,1 1-1,-1-1 1,0 1-1,0-1 1,0 0-1,0 0 1,-1 0-1,0 0 1,0 0-1,0-1 1,-1 1-1,0-5 1,0 9-8,0 1 1,0 0 0,0 0-1,0-1 1,1 1-1,-1 0 1,-1 0 0,1-1-1,0 1 1,0 0-1,0 0 1,0-1-1,0 1 1,0 0 0,0 0-1,0 0 1,0-1-1,0 1 1,0 0 0,-1 0-1,1-1 1,0 1-1,0 0 1,0 0 0,-1 0-1,1 0 1,0-1-1,0 1 1,0 0-1,-1 0 1,1 0 0,0 0-1,0 0 1,0 0-1,-1 0 1,1-1 0,0 1-1,0 0 1,-1 0-1,1 0 1,0 0 0,0 0-1,-1 0 1,-11 10-50,-6 15-36,15-19 84,0 1 0,0-1 0,0 0 0,1 1 0,0 0 0,0-1 0,1 1 0,0 0 0,0 0 0,0 0 0,1 0 0,0 0-1,0-1 1,1 1 0,0 0 0,0 0 0,3 8 0,-2-11 11,-1-1-1,1 1 1,0-1-1,0 1 1,0-1-1,1 0 1,-1 0-1,1 0 1,-1 0 0,1 0-1,0-1 1,0 1-1,0-1 1,1 1-1,-1-1 1,1 0-1,-1-1 1,1 1-1,-1-1 1,1 1 0,0-1-1,0 0 1,0-1-1,0 1 1,-1 0-1,1-1 1,0 0-1,0 0 1,0 0-1,0-1 1,5 0 0,12-3 33,-1 0 0,1-1 0,-1-1 0,0-1 0,-1-1 0,23-12 0,-30 14-7,1-1 1,-1-1 0,-1 0-1,1-1 1,-1 0 0,-1 0 0,0-2-1,0 1 1,-1-1 0,8-12-1,-6-14 57,-12 18-52,1 19-42,-1 0-1,1-1 1,0 1 0,0 0-1,-1-1 1,1 1-1,0 0 1,0-1-1,-1 1 1,1 0-1,0 0 1,-1 0-1,1-1 1,0 1 0,-1 0-1,1 0 1,-1 0-1,1 0 1,0 0-1,-1-1 1,1 1-1,0 0 1,-1 0-1,1 0 1,-1 0-1,1 0 1,0 0 0,-1 0-1,1 1 1,-1-1-1,1 0 1,0 0-1,-1 0 1,1 0-1,0 0 1,-1 0-1,0 1 1,0 0-9,-1 0 0,0 0 0,1 0 0,-1 0 0,1 1 0,-1-1 0,1 0 0,-1 1 0,1-1 0,0 1 0,0-1 0,0 1 1,0 0-1,0-1 0,0 1 0,0 0 0,1 0 0,-1 0 0,1 0 0,-1-1 0,1 1 0,0 0 0,0 0 0,-1 0 0,1 0 0,1 0 0,-1 0 0,0 0 0,0 0 0,1 0 0,-1 0 0,2 2 0,0 3 14,0 1 1,0-1-1,1 1 0,0-1 0,1 0 0,7 11 0,-7-14 2,0 0 1,1 0-1,-1 0 0,1-1 0,0 0 1,0 0-1,0 0 0,1 0 1,-1-1-1,0 0 0,1 0 0,0-1 1,-1 1-1,1-1 0,0 0 1,0-1-1,0 1 0,-1-1 0,1-1 1,0 1-1,0-1 0,0 0 1,9-2-1,-7 1 13,0 0 1,0 0-1,0 0 0,0-1 1,0 0-1,-1 0 0,1-1 1,-1 0-1,0-1 0,0 1 1,-1-1-1,1-1 0,-1 1 1,0-1-1,-1 0 0,9-11 1,-6-10 2,-12 46-404,3-13 385,1 0 0,0 1 0,0-1 0,0 0 0,1 0 0,0 1 0,0-1 0,0 0 0,1 0 0,0 0 0,0 0 0,5 8 0,33-66 438,-27 38-437,-8 7-5,0 1 0,1 0 0,0 0 1,0 0-1,1 1 0,-1 0 0,1 0 1,0 0-1,12-5 0,-19 10-9,1 0 0,0 0 1,0 1-1,-1-1 0,1 0 0,0 0 0,0 0 1,-1 1-1,1-1 0,0 0 0,-1 0 0,1 1 0,0-1 1,-1 1-1,1-1 0,0 1 0,-1-1 0,1 1 1,-1-1-1,1 1 0,-1 0 0,1-1 0,-1 1 0,1-1 1,-1 1-1,0 0 0,1 0 0,-1 1 0,12 25-25,-10-21 14,-1-2 24,1-1 0,-1 1 0,1-1 0,0 1 0,0-1 0,0 0-1,0 0 1,0 0 0,1 0 0,0 0 0,-1-1 0,1 1 0,0-1 0,0 0 0,1 1 0,-1-1 0,0-1 0,1 1 0,3 1 0,-2-2 8,1 0 0,-1 0 0,0 0 0,1-1 1,-1 0-1,0 0 0,0-1 0,1 1 0,-1-1 0,0 0 1,0-1-1,7-2 0,4-2 2,0-2 0,-1 0 0,0-1 0,0 0 0,-1-1 0,0-1 0,18-18 0,-19 9 44,5-5 36,-18 33-166,1 0 1,-1 0-1,1 0 1,1 0 0,2 9-1,-1-3 45,-2-11 32,-1 1 0,1 0 0,0 0 0,0-1 0,0 1 0,0-1 0,1 1 0,-1-1 0,1 1 0,0-1 0,0 0 0,0 0 0,1 0 0,-1 0 0,1 0 0,0 0 0,-1-1 0,1 1 0,0-1 0,6 4 0,-4-5 8,1 1 0,-1-1 0,1 0 0,-1 0 0,0 0 0,1-1 0,0 1 0,-1-2 0,1 1 0,-1 0 1,1-1-1,-1 0 0,10-3 0,-1-1 11,0-1 1,0 0-1,-1-1 1,0-1-1,0 0 1,0 0 0,-1-1-1,-1-1 1,1 0-1,13-16 1,-25 26-42,-7 36-371,6-34 390,0 1 1,0-1-1,0 1 1,0-1 0,0 1-1,1 0 1,-1-1-1,1 1 1,0 0-1,0-1 1,0 1 0,0 0-1,0-1 1,1 1-1,-1 0 1,1-1-1,0 1 1,0 0 0,0-1-1,0 1 1,0-1-1,0 0 1,0 1-1,4 3 1,-4-6 6,-1 0 0,1 0-1,0 1 1,-1-1 0,1 0 0,0 0-1,-1 0 1,1 0 0,0 0 0,-1 0 0,1 0-1,0 0 1,-1 0 0,1 0 0,0 0-1,-1-1 1,1 1 0,0 0 0,-1 0 0,1-1-1,0 1 1,-1 0 0,1-1 0,-1 1 0,1-1-1,-1 1 1,1-1 0,0 0 0,20-18 58,-16 14-47,33-33 44,-30 29-61,1 1-1,-1-1 1,1 1-1,1 1 1,19-13-1,-27 19-10,-1 1 0,0 0 0,0 0-1,1 0 1,-1 0 0,0 0 0,0 0-1,1 0 1,-1 0 0,0 0 0,0 0-1,0 1 1,1-1 0,-1 0 0,0 1 0,0-1-1,0 1 1,0-1 0,0 1 0,0 0-1,0-1 1,0 1 0,0 0 0,0 0-1,0 0 1,0 0 0,1 2 0,28 38-42,-11-15 64,-15-21-11,0-1 1,0 0-1,1 0 1,-1 0-1,1-1 1,0 0-1,0 0 1,0 0-1,8 3 1,-9-5 4,0-1 0,0 1 0,1-1 0,-1 0 0,0-1 1,0 1-1,0-1 0,1 1 0,-1-1 0,0 0 0,0-1 1,0 1-1,6-4 0,11-5 0,0 0 1,-1-2-1,-1 0 0,19-15 1,-30 21 7,0-1 0,0 0 0,-1 0 0,0-1 0,0 1 0,-1-2 0,0 1 0,0-1 0,-1 1 0,0-2 0,5-12 0,-10 21-15,1 0 1,-1-1-1,1 1 0,-1 0 1,0-1-1,1 1 0,-1 0 1,0-1-1,0 1 0,0 0 0,0-1 1,0 1-1,0 0 0,-1-1 1,1 1-1,0 0 0,-1 0 1,1-1-1,-1 1 0,1 0 1,-1 0-1,1-1 0,-1 1 0,0 0 1,0 0-1,0 0 0,1 0 1,-1 0-1,0 0 0,0 0 1,0 0-1,-1 1 0,1-1 1,0 0-1,0 1 0,0-1 1,0 1-1,-1-1 0,-1 0 0,0 0-19,-1 1 0,1-1 0,-1 1 0,0 0 0,1 0 0,-1 0 0,1 0-1,-1 1 1,1 0 0,-1-1 0,1 1 0,-1 0 0,-4 2 0,1 2 1,0-1 0,1 1 1,-1-1-1,1 2 0,0-1 1,0 1-1,0 0 0,1 0 1,0 1-1,0-1 0,1 1 1,0 0-1,0 0 0,0 1 1,1-1-1,0 1 0,1 0 1,-3 10-1,5-17-2,-1 0 0,1 0 1,0 0-1,-1-1 0,1 1 0,0 0 1,0 0-1,0 0 0,0 0 0,-1 0 0,1 0 1,1 0-1,-1 0 0,0 0 0,0 0 1,0 0-1,0 0 0,1 0 0,-1 0 1,0 0-1,1 0 0,-1 0 0,1-1 1,-1 1-1,1 0 0,-1 0 0,1 0 0,0-1 1,-1 1-1,1 0 0,0-1 0,-1 1 1,1-1-1,0 1 0,0 0 0,0-1 1,0 0-1,0 1 0,0-1 0,-1 0 1,1 1-1,0-1 0,0 0 0,0 0 0,0 0 1,0 0-1,0 0 0,0 0 0,0 0 1,0 0-1,0 0 0,0 0 0,0 0 1,0-1-1,1 0 0,4 0-24,-1 0 1,0-1-1,-1 0 1,1 0-1,0 0 1,0-1-1,-1 0 1,0 0-1,6-4 1,-4 0 45,0-1 1,0 0-1,-1 0 1,0 0 0,5-14-1,-4 10-18,-5 11-14,-3 24-620,-28 197 643,27-184 16,-1-1 0,-1 0 1,-2 0-1,-2 0 0,-1-1 0,-2-1 0,-1 1 0,-19 33 0,31-66-11,1 1-1,-1-1 0,0 0 1,0 1-1,1-1 0,-1 0 1,0 0-1,0 1 1,0-1-1,0 0 0,-1 0 1,1 0-1,0 0 0,0-1 1,-1 1-1,1 0 0,0 0 1,-1-1-1,1 1 0,-1-1 1,1 1-1,-1-1 0,-1 1 1,-12-8-2209,-1-9-3700,5 0-3076</inkml:trace>
</inkml:ink>
</file>

<file path=ppt/ink/ink14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11:12.14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892 87 13467,'-13'-6'5809,"-5"-2"-3888,-6-5-313,8 5-312,5 0-480,5 1-328,-2 2-224,6 2-103,0 0-129,1-2-257,-1 0-519,-3 0-1088,-3 2-2145,-1-2-4305,-8 2-2512</inkml:trace>
  <inkml:trace contextRef="#ctx0" brushRef="#br0" timeOffset="1">134 32 18972,'-1'1'241,"-13"0"830,0 0 1,1 0-1,-1-1 0,0-1 0,1 0 1,-1-1-1,-22-6 0,102 13-3239,-35 6-7286,-12-3-2578</inkml:trace>
</inkml:ink>
</file>

<file path=ppt/ink/ink14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11:12.50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1 148 16764,'5'-25'2764,"-1"1"-1,0-1 1,-1-49 0,-13 516-2650,7-366-186,1 41 155,3-104-806,0 0 0,1 0 1,7 22-1</inkml:trace>
</inkml:ink>
</file>

<file path=ppt/ink/ink14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11:12.94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1 260 4785,'10'-71'10260,"14"-6"-5605,-21 70-4435,0 0-1,0 0 1,1 0 0,-1 0 0,2 1-1,-1-1 1,1 1 0,0 0-1,0 0 1,0 1 0,1 0-1,0 0 1,0 0 0,0 0-1,1 1 1,-1 0 0,11-4-1,-13 7-198,-1 0 0,1 0 0,-1 0 0,1 1 0,-1 0 0,1-1 0,0 1 0,-1 0 0,1 1 0,-1-1 0,1 1 0,-1 0 0,1-1 0,-1 2 0,1-1 0,-1 0 0,0 1 0,1-1 0,-1 1 0,0 0 0,0 0 0,0 0 0,-1 0-1,1 1 1,0-1 0,-1 1 0,0 0 0,1 0 0,-1-1 0,0 1 0,0 1 0,-1-1 0,1 0 0,-1 0 0,2 6 0,0-1 0,0 0-1,-1 0 1,0 0 0,0 0 0,-1 1-1,0-1 1,0 1 0,-1-1 0,0 1-1,-1-1 1,0 1 0,0-1 0,-1 0-1,-2 9 1,0-8 24,0-1 0,-1 1-1,0-1 1,-1 0 0,0 0 0,0 0 0,-1-1-1,1 0 1,-2 0 0,1-1 0,-13 9 0,-6 1-618,-1-1-1,-38 16 1,82-49-14418,4 11 7188</inkml:trace>
</inkml:ink>
</file>

<file path=ppt/ink/ink14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11:13.94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72 148 7130,'0'-1'698,"1"0"1,-1 0 0,1 0 0,-1 0 0,1-1 0,-1 1-1,0 0 1,1 0 0,-1 0 0,0-1 0,0 1-1,0 0 1,0 0 0,0-1 0,0 1 0,-1 0 0,0-3-1,1 4-507,-1 0-1,1 0 1,-1 0-1,0 0 1,1 0-1,-1 0 1,1 0-1,-1 0 0,0 1 1,1-1-1,-1 0 1,1 0-1,-1 0 1,1 1-1,-1-1 0,1 0 1,-1 1-1,1-1 1,-1 0-1,1 1 1,-1-1-1,1 0 0,-1 1 1,1 0-1,-34 37 336,30-30-510,0 0 1,0 1 0,1-1-1,0 1 1,1 0-1,0-1 1,0 1 0,1 0-1,0 0 1,0 1-1,2 15 1,-1-22-1,0-1 1,0 1-1,1 0 1,-1-1-1,1 1 1,0-1-1,-1 1 1,1-1-1,0 1 1,1-1-1,-1 1 1,0-1-1,1 0 1,-1 0-1,1 1 1,0-1-1,-1-1 1,1 1-1,0 0 0,0 0 1,0-1-1,1 1 1,-1-1-1,0 1 1,1-1-1,-1 0 1,0 0-1,1 0 1,0 0-1,-1-1 1,1 1-1,-1-1 1,1 1-1,0-1 1,-1 0-1,1 0 1,0 0-1,-1 0 1,1-1-1,0 1 0,-1-1 1,1 0-1,4-1 1,6-2 34,0-1 0,1 0 1,-2 0-1,1-1 0,-1-1 0,0 0 0,0-1 1,-1 0-1,20-19 0,-27 23-46,-1 1 1,1-1-1,-1 1 0,0-1 0,0 0 0,0 0 1,-1 0-1,1-1 0,-1 1 0,0-1 0,0 1 1,-1-1-1,1 0 0,-1 0 0,0 1 0,0-1 1,-1 0-1,1 0 0,-1 0 0,0 0 0,0 0 1,-1 0-1,0 0 0,0 0 0,0 0 0,0 1 1,-1-1-1,1 0 0,-1 1 0,-5-8 0,4 8-9,-1 0 0,0 1-1,0-1 1,0 1 0,0 0 0,0 0-1,-1 0 1,0 1 0,1 0-1,-1-1 1,0 2 0,0-1 0,0 1-1,0-1 1,0 1 0,-1 1-1,1-1 1,0 1 0,0 0 0,-1 0-1,1 0 1,-7 2 0,7-2 5,-1 1 0,1-1-1,0 1 1,0 0 0,-1 0 0,1 1 0,0 0 0,0 0 0,0 0 0,1 0 0,-1 1 0,0 0-1,1 0 1,0 0 0,0 0 0,0 1 0,0 0 0,0-1 0,1 2 0,-1-1 0,-4 8 0,7-10 0,1 0 1,-1 0-1,1 0 1,-1 0-1,1-1 1,0 1 0,0 0-1,0 0 1,0 0-1,0 0 1,0 0-1,1 0 1,-1 0 0,1-1-1,-1 1 1,1 0-1,0 0 1,-1-1-1,1 1 1,0 0-1,0-1 1,0 1 0,0-1-1,1 1 1,-1-1-1,0 1 1,1-1-1,-1 0 1,1 0 0,-1 0-1,1 0 1,-1 0-1,1 0 1,0 0-1,0 0 1,-1-1-1,4 2 1,5 1 34,1 1 0,-1-2 0,1 1 0,0-1 0,10 0-1,95-2 72,-84-2-81,-1 2 1,64 7-1,-90-6-33,1 0 1,-1 0 0,1 1 0,-1 0-1,0 0 1,0 0 0,0 0-1,0 1 1,0 0 0,0 0-1,7 7 1,-10-8 6,0 1-1,0-1 1,0 1-1,0 0 1,-1-1-1,1 1 1,-1 0-1,0 0 1,1 0-1,-1 0 1,-1 0-1,1 0 1,0 1-1,-1-1 1,0 0-1,0 0 1,0 0-1,0 1 1,0-1-1,0 0 1,-2 5-1,3-11 83,0 0 1,1-1-1,0 1 0,-1 0 0,1 0 1,0 1-1,0-1 0,1 0 1,-1 0-1,0 1 0,6-5 0,44-31-133,-2 0 35,-34 21 5,23-21 48,-37 36-43,0 0-1,1 0 1,-1 1 0,1-1 0,0 0 0,0 1 0,-1 0-1,1-1 1,0 1 0,0 0 0,0 1 0,6-2 0,-7 3-10,-1 0 0,1 0 0,-1 0 0,0 0 0,1 0 0,-1 0 0,0 1 0,0-1 1,0 0-1,0 1 0,0-1 0,0 1 0,0-1 0,-1 1 0,1-1 0,0 1 0,-1 0 0,1-1 1,-1 1-1,0 0 0,0-1 0,1 3 0,6 41-29,-6-30 52,0 0 0,1-1 0,1 1 0,0 0 0,1-1 0,1 1 0,7 14 0,-9-32 67,0-1 1,0 0-1,0 0 1,0 0-1,0 0 1,2-6-1,5-10-49,-1 0 0,0-1 0,-2 0 0,0 0 1,-1 0-1,-1-1 0,-2 0 0,3-32 0,-7 60-39,1-1 0,1 0 0,-1 1 0,1-1 0,0 0 0,0 1 0,1-1 0,-1 0 0,1 0 0,0 0 1,1 0-1,-1-1 0,1 1 0,0-1 0,0 1 0,4 3 0,-1-3-4,-1-1 0,1 1 0,-1-1 0,1-1 0,0 1 1,1-1-1,-1 0 0,0-1 0,1 1 0,0-1 0,-1-1 0,13 3 0,7-1 35,0 0 0,0-1 0,0-2-1,0 0 1,0-2 0,26-5 0,-38 4-8,-1 0 1,1-1 0,0 0-1,-1-1 1,0 0-1,0-1 1,-1-1 0,0 0-1,0-1 1,0 0 0,-1 0-1,18-19 1,-27 25-7,0 0-1,-1 0 1,1 0-1,-1 0 1,1-1 0,-1 1-1,0 0 1,0 0 0,0-1-1,0 1 1,0-1-1,-1 1 1,1-1 0,-1 1-1,0-1 1,1 1-1,-1-1 1,0 1 0,0-1-1,-1 0 1,1 1 0,-1-1-1,1 1 1,-1-1-1,0 1 1,0 0 0,0-1-1,0 1 1,0 0-1,0-1 1,-1 1 0,1 0-1,-1 0 1,0 0 0,1 0-1,-1 1 1,-3-3-1,1 0-9,0 1-1,0 0 0,0 0 0,0 0 1,-1 0-1,1 1 0,-1 0 0,0 0 1,0 0-1,0 0 0,0 1 0,0 0 1,0 0-1,0 0 0,0 1 0,-1 0 1,-7 0-1,5 2-3,1 0 0,0 1 1,1 0-1,-1 0 0,0 0 0,1 1 1,0 0-1,0 0 0,0 1 0,0 0 0,1 0 1,0 0-1,0 1 0,0-1 0,0 1 1,1 0-1,0 1 0,1-1 0,-1 1 1,1-1-1,0 1 0,1 0 0,0 0 0,0 0 1,0 1-1,0 11 0,1-13 13,0-1-1,0 1 1,1 0-1,0 0 1,0 0-1,0 0 1,1 0-1,0 0 1,0 0 0,0 0-1,1 0 1,0 0-1,0-1 1,0 1-1,1-1 1,0 0-1,0 1 1,0-1-1,1-1 1,0 1-1,0 0 1,0-1 0,0 0-1,1 0 1,-1 0-1,1-1 1,0 1-1,0-1 1,1 0-1,-1-1 1,1 1-1,8 2 1,-6-4-5,1 0 1,-1-1-1,0 1 0,1-2 1,-1 1-1,0-1 1,1-1-1,-1 1 0,0-2 1,0 1-1,0-1 1,14-7-1,-4 1-1,-1 0 1,0-1-1,-1-1 1,22-18-1,17-22 37,38-31-55,-58 51 77,-33 29-49,0 1 0,-1-1 0,0 0 0,1 0 0,-1 0 0,0 0 0,0 0 1,0 0-1,0 0 0,0 0 0,-1-1 0,1 1 0,0 0 0,-1-1 0,0 1 0,0-4 0,0 5-7,-1 0 0,1 0 0,-1 1 0,0-1 0,1 0 0,-1 1 0,0-1 0,0 0 0,0 1 0,1-1-1,-1 1 1,0 0 0,0-1 0,0 1 0,0 0 0,0-1 0,0 1 0,0 0 0,0 0 0,0 0 0,0 0 0,0 0 0,0 0 0,0 0 0,0 0-1,1 0 1,-1 0 0,0 0 0,0 1 0,-2 0 0,-32 7-32,20-3 21,1 0 0,0 1 1,0 1-1,1 0 0,0 1 1,-13 10-1,22-16 12,1 1-1,0-1 0,0 1 1,0 0-1,1-1 1,-1 1-1,0 0 1,1 1-1,0-1 0,0 0 1,0 1-1,0-1 1,1 1-1,-1 0 0,1-1 1,0 1-1,0 0 1,0 0-1,0 0 1,1 0-1,0 0 0,-1 0 1,2-1-1,-1 1 1,0 0-1,1 0 1,0 0-1,-1 0 0,3 5 1,0-4 1,1-1 0,-1 1 1,1-1-1,0 0 0,0 0 0,0 0 0,1 0 1,-1-1-1,1 0 0,0 0 0,0 0 1,0 0-1,0-1 0,1 0 0,9 3 0,-7-3-1,-1 1-1,0 0 0,0 0 0,0 1 1,0 0-1,-1 0 0,0 0 0,1 1 1,7 8-1,5 21-16,-17-29 14,0 0 1,1 1 0,0-1-1,0 0 1,0-1 0,1 1-1,3 4 1,-4-8 1,-1 0 0,0 0 0,1 0-1,-1 0 1,0-1 0,1 1 0,-1-1 0,1 0 0,0 1 0,-1-1 0,1 0-1,-1-1 1,1 1 0,-1 0 0,1-1 0,-1 1 0,1-1 0,-1 0 0,3-1-1,51-22-94,-47 19 59,4-2-565,0-1 0,0-1 0,0 0 0,12-14 0,11-6-9358,-20 17-1799</inkml:trace>
</inkml:ink>
</file>

<file path=ppt/ink/ink14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11:14.63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264 609 13267,'-19'-24'5704,"-16"-20"-202,-5 3-3652,35 35-1762,-1 1 0,0 0 0,-1 1 0,1 0 0,-1 0 0,1 0-1,-1 1 1,-1-1 0,1 2 0,0-1 0,-1 1 0,-8-1 0,13 3-87,1 0-1,-1 0 1,1 1-1,0-1 1,-1 1 0,1 0-1,-1-1 1,1 1 0,0 0-1,0 1 1,0-1 0,-1 0-1,1 1 1,0-1-1,1 1 1,-1-1 0,0 1-1,0 0 1,1 0 0,-1 0-1,1 0 1,-1 0 0,1 0-1,0 0 1,0 1 0,0-1-1,0 0 1,0 4 0,-4 5-3,2 1 0,0-1 1,0 1-1,-1 17 1,3-21 6,0 1 1,1-1 0,0 1 0,1-1 0,0 1 0,0-1 0,1 1 0,0-1 0,0 0 0,1 0 0,5 11 0,-6-16 4,0 0-1,-1-1 1,1 1-1,1-1 1,-1 0-1,0 1 1,1-1-1,-1 0 1,1-1-1,-1 1 1,1 0 0,0-1-1,0 1 1,0-1-1,0 0 1,0 0-1,0 0 1,0 0-1,0-1 1,0 1 0,0-1-1,0 0 1,1 0-1,-1 0 1,0 0-1,0 0 1,0-1-1,0 0 1,0 1-1,0-1 1,0 0 0,0-1-1,4-1 1,1 0-1,0-1 1,0 0 0,-1 0-1,1-1 1,-1 0 0,0 0 0,0-1-1,-1 1 1,0-2 0,0 1-1,0-1 1,-1 0 0,0 0 0,0 0-1,0-1 1,-1 1 0,-1-1-1,1 0 1,2-11 0,-4 13-10,0-1-1,-1 1 1,0-1 0,0 1-1,-1-1 1,0 0 0,0 1 0,0-1-1,-1 1 1,0-1 0,0 0-1,-1 1 1,1 0 0,-1-1 0,-1 1-1,1 0 1,-1 0 0,-1 0-1,1 0 1,-1 1 0,1-1 0,-2 1-1,1 0 1,-1 0 0,-9-8-1,13 12-11,0 1 0,0-1 0,1 0 0,-1 0 0,0 1-1,0-1 1,0 0 0,0 1 0,0-1 0,0 1 0,0-1-1,0 1 1,0-1 0,0 1 0,0 0 0,-1 0 0,1-1 0,0 1-1,0 0 1,0 0 0,0 0 0,0 0 0,0 1 0,-1-1-1,1 0 1,0 0 0,0 1 0,0-1 0,0 0 0,0 1 0,0-1-1,0 1 1,-2 1 0,3-1 5,-1 0-1,1 0 1,-1 0-1,1 0 1,-1 0-1,1 1 1,0-1-1,0 0 1,-1 0-1,1 0 1,0 1-1,0-1 1,0 0-1,0 0 1,1 1-1,-1-1 1,0 0-1,0 0 1,1 0-1,-1 1 1,1-1-1,-1 0 1,1 0-1,-1 0 1,1 0-1,0 0 1,0 0-1,-1 0 1,1 0-1,1 1 1,3 3 2,-1-1 1,1 1-1,0-1 0,0 0 0,1 0 1,-1-1-1,1 0 0,-1 0 1,1 0-1,0 0 0,0-1 1,1 0-1,9 1 0,-5-1 5,0-1 0,0 0 0,0-1-1,0 0 1,0-1 0,0 0 0,18-4-1,-16 1 7,0 1-1,0-2 1,-1 1-1,1-2 1,-1 0-1,0 0 1,-1-1-1,1 0 1,-1-1-1,-1-1 1,0 0-1,0 0 1,13-16-1,-17 15 4,-1 0 0,0 0 0,-1-1-1,0 0 1,-1 0 0,0 0 0,0 0 0,-2 0 0,1 0-1,-1-13 1,0-21 65,-5-50-1,4 93-68,-1-18 37,-1 1 0,0 0 0,-9-28 1,5 88-231,-10 178 156,-7 48-18,-33-3 49,-5 33-22,60-287 11,-4 57-10,5-63 25,0 0 0,0-1 0,0 1 0,1 0 0,-1-1 0,1 1 0,0 0-1,0-1 1,1 1 0,-1-1 0,1 0 0,-1 0 0,1 1 0,4 4 0,-5-7 9,0-1 0,0 0 1,0 1-1,0-1 0,0 0 1,0 1-1,0-1 1,0 0-1,0 0 0,0 0 1,0 0-1,0 0 1,0 0-1,0 0 0,0-1 1,0 1-1,0 0 1,0 0-1,0-1 0,0 1 1,0-1-1,0 1 1,0-1-1,-1 1 0,1-1 1,0 1-1,0-1 0,0 0 1,0 0-1,29-26 109,-23 20-97,2-1 34,-1-1 1,0 0-1,0-1 1,0 0-1,-1 0 1,-1 0-1,0-1 1,0 0-1,-1 0 1,5-18-1,-8 22-326,0 0-1,-1 0 0,0 0 1,-1-1-1,1 1 0,-1 0 0,-1 0 1,-1-10-1,1 11-637,-1 0-1,0 0 1,0 0 0,0 0 0,-1 1-1,1-1 1,-2 0 0,1 1-1,-1 0 1,-5-7 0,-17-12-11342</inkml:trace>
</inkml:ink>
</file>

<file path=ppt/ink/ink14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11:16.79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68 359 2633,'-8'-73'10488,"8"1"-4558,6 9-2182,19-87 0,-39 321-2866,2-95-839,5-36-6,1-1 0,2 1 0,3 80 1,1-119-32,0-1 0,0 1 1,0 0-1,0 0 1,0-1-1,0 1 1,0 0-1,0 0 0,0 0 1,0-1-1,0 1 1,0 0-1,1 0 1,-1-1-1,0 1 0,1 0 1,-1 0-1,0-1 1,1 1-1,-1 0 1,1-1-1,-1 1 0,1-1 1,0 1-1,-1-1 1,1 1-1,-1-1 1,1 1-1,0-1 0,-1 1 1,1-1-1,0 0 1,0 1-1,-1-1 1,1 0-1,0 0 0,0 0 1,-1 1-1,1-1 1,0 0-1,0 0 1,0 0-1,-1 0 0,2-1 1,33-19 468,-21 11-495,-1 0 31,1 1 0,1 1 0,-1 0 0,1 1 0,0 0 0,27-5 0,-39 10-17,0 0 1,1 1-1,-1 0 1,0 0 0,1 0-1,-1 0 1,0 1-1,1-1 1,-1 1 0,0 0-1,1 0 1,-1 0-1,0 0 1,0 0 0,0 1-1,3 1 1,-3 0-1,-1-1 0,0 1 0,1 0-1,-1-1 1,0 1 0,0 0 0,-1 0 0,1 1 0,-1-1 0,1 0 0,-1 0 0,0 1 0,0-1 0,-1 1-1,1-1 1,-1 1 0,1-1 0,-1 7 0,-1-4-11,1 0 0,-1 1 0,0-1 0,0 0 0,0 0 0,-1 0 0,0 0 0,0-1 0,-1 1 0,0 0 0,0-1-1,0 0 1,0 0 0,-1 0 0,0 0 0,0 0 0,0-1 0,-1 1 0,0-1 0,1 0 0,-1-1 0,-1 1 0,1-1 0,0 0 0,-1-1 0,-11 5 0,11-4 19,-1-1-1,0 0 1,1 0 0,-1 0-1,0-1 1,0 0 0,0-1 0,0 1-1,-1-1 1,1-1 0,0 1 0,0-1-1,0-1 1,0 1 0,1-1-1,-1 0 1,0-1 0,1 1 0,-1-1-1,1-1 1,0 1 0,0-1 0,-7-6-1,6 5 9,1-1-1,1 0 1,-1-1 0,1 1-1,0-1 1,1 0-1,-1-1 1,1 1-1,1-1 1,-1 0-1,-3-15 1,9 31-19,0-2-1,0 1 1,1 0-1,0 0 1,0-1 0,0 1-1,1-1 1,0 0-1,1 0 1,-1-1 0,1 1-1,0-1 1,0 0 0,1 0-1,8 5 1,-5-4 13,1-1 0,0 0 1,1-1-1,-1 0 0,1 0 1,0-1-1,0-1 1,0 0-1,13 1 0,4-2 21,0-1 0,1-1 0,-1-1 0,0-2-1,0-1 1,-1-1 0,29-10 0,-39 10-13,1-1-1,-1 0 1,0-1 0,30-19-1,-41 23 0,-1-1 0,1 1 0,-1-1 0,0 0 0,0 0 0,-1 0 0,0-1 0,0 0 0,0 1 0,0-2 0,-1 1 0,0 0 0,0-1 0,-1 1 0,0-1 0,2-7 0,-4 14-9,0-1 0,0 0 0,1 0 0,-1 1 0,0-1 0,0 0 0,0 0 0,0 1 0,0-1 0,0 0 0,0 0 0,0 1 0,0-1 0,-1 0 0,1 0 0,0 1 0,0-1 0,-1 0 0,1 1 0,0-1 0,-1 0 0,0 0 0,-12 2-77,-14 20-57,24-18 130,1-1 0,0 1 0,0-1 1,0 1-1,0 0 0,1 0 0,-1 0 0,1 0 0,0 0 0,0 0 0,0 1 1,0-1-1,1 0 0,-1 1 0,1-1 0,-1 0 0,1 1 0,1-1 1,-1 0-1,0 1 0,1-1 0,-1 0 0,1 0 0,0 1 0,0-1 0,0 0 1,1 0-1,3 6 0,-3-6 7,1 1 0,0 0 0,0-1 1,1 0-1,-1 0 0,1 0 0,-1 0 0,1 0 0,0-1 1,0 1-1,0-1 0,1 0 0,-1-1 0,0 1 1,1-1-1,-1 1 0,1-1 0,-1-1 0,1 1 0,8-1 1,7 0 14,0-1 0,0-2 0,0 0 0,0-1 0,34-11-1,-47 13-9,-1 0 0,0-1 0,1 0-1,-1 0 1,0 0 0,-1 0-1,1-1 1,-1 0 0,1 0 0,-1-1-1,-1 1 1,1-1 0,0 0-1,-1 0 1,0-1 0,-1 1 0,1-1-1,-1 0 1,0 0 0,0 0-1,2-7 1,-6-5 25,-8 13-144,8 6 96,0-1 1,-1 1-1,1 0 1,-1 0-1,1-1 1,0 1-1,-1 0 1,1 0-1,0 0 1,0 0-1,0 0 1,0 0-1,0 1 1,0-1-1,0 0 1,0 0-1,1 1 1,-2 2-1,0 1 9,0 1 0,0-1 0,0 1 0,1 0 0,0 0 0,1 0 0,-1 0 0,1 0-1,0 0 1,0 0 0,1 0 0,0-1 0,0 1 0,0 0 0,5 10 0,-5-12 7,1 0 1,0 0-1,0 0 1,0 0-1,0-1 1,1 1-1,0-1 1,0 0-1,-1 0 1,2 0-1,-1 0 1,0 0-1,1-1 1,-1 1-1,1-1 1,0 0-1,-1 0 1,1 0-1,0-1 1,0 0-1,0 1 1,1-1-1,4 0 1,-3 0 5,1 0 1,0 0-1,0-1 0,0 0 1,0-1-1,0 1 1,-1-1-1,1-1 1,0 1-1,-1-1 1,1 0-1,-1-1 1,1 1-1,-1-1 0,0 0 1,0-1-1,0 0 1,-1 0-1,1 0 1,-1 0-1,0-1 1,0 0-1,-1 0 0,1-1 1,-1 1-1,0-1 1,-1 0-1,1 0 1,-1 0-1,0 0 1,-1 0-1,1-1 0,-1 1 1,-1-1-1,2-9 1,-3-4 60,2 13-234,10 14-25,-11-6 182,4 4 11,1-1-1,-1 0 0,1 0 0,-1-1 1,1 0-1,0 0 0,0 0 0,1-1 0,-1 0 1,1 0-1,-1 0 0,1-1 0,-1 0 1,1 0-1,0-1 0,0 0 0,-1 0 0,12-2 1,-9 1 12,0-1 1,-1 0-1,1-1 1,0 0-1,-1 0 1,1-1-1,-1 0 1,0 0-1,-1-1 1,1 0-1,-1 0 1,13-13-1,-18 14-5,0 0 0,-1-1 0,0 1 0,0 0-1,0-1 1,0 1 0,-1-1 0,1 0 0,-1 1-1,0-1 1,-1 1 0,1-1 0,-1 1 0,0-1-1,0 1 1,0-1 0,-1 1 0,1 0-1,-1 0 1,0 0 0,-3-5 0,-11 44-297,-18 91 265,-21 151-1,12-47-15,34-172-16,9-46 60,-1-1 0,-1 1 0,0-1 0,0 0 0,-1 0 0,-1 0 0,0 0 0,0 0 0,-1-1 0,-12 19 0,16-29 5,1 1-1,-1-1 0,0 0 0,0 1 0,0-1 0,0 0 0,0 0 0,0 0 1,0 0-1,0 0 0,0 0 0,0 0 0,0 0 0,0 0 0,0-1 0,0 1 0,0 0 1,0-1-1,0 1 0,0 0 0,0-1 0,0 1 0,1-1 0,-1 0 0,0 1 1,0-1-1,0 0 0,1 1 0,-1-1 0,1 0 0,-1 0 0,0 1 0,1-1 1,-1 0-1,0-2 0,-23-31 71,15 16-66,0-1 0,1-1 0,1 1-1,1-1 1,1-1 0,0 1 0,-1-21 0,6 28-49,-1 1 1,2 0-1,0-1 0,1 1 1,0 0-1,0 0 1,1 0-1,1 0 1,0 0-1,1 1 0,0-1 1,1 1-1,8-12 1,1 2-119,2 0 1,0 1-1,1 1 1,1 1-1,0 0 1,2 2-1,0 0 1,0 1-1,33-16 1,28-9-908,118-41 0,-70 30 262,-49 22 393,-55 20 383,1 0-1,-2-2 1,1-1 0,25-16 0,-50 27 93,0 0 0,0 1 1,0-1-1,0 0 0,0 0 0,0 0 1,0 0-1,0 0 0,0 0 1,0 0-1,-1 0 0,1-1 0,-1 1 1,1 0-1,-1 0 0,1-1 1,-1 1-1,1 0 0,-1-1 0,0 1 1,0 0-1,0 0 0,0-1 1,0 1-1,0 0 0,0-1 0,0 1 1,-1 0-1,1-1 0,0 1 0,-1 0 1,1-1-1,-1 1 0,1 0 1,-1 0-1,0 0 0,0 0 0,1 0 1,-1 0-1,0 0 0,0 0 1,-2-2-1,1 1 8,0 0 0,0 0 0,0 0 1,0 0-1,0 1 0,-1-1 0,1 1 0,-1 0 0,1-1 0,-1 1 1,1 0-1,-1 0 0,0 1 0,0-1 0,1 0 0,-1 1 1,0 0-1,0 0 0,-5 0 0,4 1-65,-1 1-1,0 0 1,1 0-1,0 1 1,-1-1-1,1 1 1,0 0-1,0 0 0,0 0 1,1 0-1,-1 1 1,1 0-1,-4 5 1,1-1-10,1 0-1,0 1 1,0 0 0,1 0-1,0 0 1,-5 19 0,6-20-11,1 0 1,1 0 0,-1 0 0,1 1-1,1-1 1,-1 1 0,1-1-1,1 0 1,0 1 0,0-1-1,0 0 1,1 0 0,1 1 0,-1-1-1,1-1 1,0 1 0,1 0-1,0-1 1,7 11 0,-8-15 5,1 0 0,-1-1 1,1 1-1,0-1 1,0 1-1,0-1 0,0 0 1,0-1-1,1 1 0,-1-1 1,0 0-1,1 0 0,-1 0 1,1 0-1,-1-1 1,1 0-1,-1 0 0,1 0 1,-1 0-1,1-1 0,-1 0 1,8-2-1,11-3-16,0 0 1,42-20-1,-55 21 13,26-10 3,-1-2-1,-1-1 1,-1-2-1,0-1 1,-2-2 0,-1-1-1,0-2 1,39-43-1,-68 68 6,1 0 0,-1 0-1,0-1 1,0 1 0,0 0-1,0 0 1,0 0-1,0-1 1,-1 1 0,1 0-1,0-1 1,-1 1 0,1-1-1,-1 1 1,1-1-1,-1 1 1,0-1 0,0 1-1,1-3 1,-2 4-8,0-1 0,0 1 0,0 0-1,1-1 1,-1 1 0,0 0 0,0 0 0,0 0 0,0-1 0,1 1-1,-1 0 1,0 0 0,0 0 0,0 0 0,0 1 0,0-1 0,1 0 0,-1 0-1,0 0 1,0 1 0,0-1 0,1 0 0,-2 1 0,-8 3-13,0 0-1,1 0 1,0 1 0,-13 8 0,16-9 14,1 1 1,-1 0-1,1 0 0,0 0 1,0 1-1,1-1 1,0 1-1,0 0 0,-6 13 1,9-16-3,0-1 0,0 1-1,1 0 1,0 0 0,-1 0 0,1-1 0,0 1 0,0 0-1,0 0 1,1 0 0,-1 0 0,1-1 0,-1 1-1,1 0 1,0-1 0,0 1 0,0 0 0,0-1 0,1 1-1,-1-1 1,1 0 0,-1 1 0,1-1 0,0 0 0,0 0-1,0 0 1,4 3 0,4 3 2,0-1 1,1-1-1,0 0 0,0 0 0,0-1 1,0 0-1,23 5 0,-18-5-47,0 0 0,0 2 0,17 8-1,-32-14 43,0 0 0,1 0 0,-1 0 0,1 0-1,-1 0 1,0 0 0,0 1 0,0-1 0,0 0-1,0 0 1,0 1 0,0-1 0,0 1 0,0-1 0,0 1-1,-1-1 1,1 1 0,-1 0 0,1-1 0,-1 1-1,0 0 1,0-1 0,1 1 0,-1 0 0,0-1-1,-1 4 1,0 2-2,-1 0-1,0 1 0,0-1 0,-7 13 1,6-15-5,1 1-1,0-1 1,0 0 0,0 1 0,1-1 0,-2 9 0,3-13 14,0-1 0,1 0 0,-1 1 0,0-1 0,0 0 1,1 0-1,-1 1 0,0-1 0,1 0 0,-1 0 1,0 1-1,1-1 0,-1 0 0,0 0 0,1 0 0,-1 0 1,0 1-1,1-1 0,-1 0 0,0 0 0,1 0 0,-1 0 1,1 0-1,-1 0 0,0 0 0,1 0 0,-1 0 0,0 0 1,1 0-1,-1 0 0,1-1 0,-1 1 0,0 0 0,1 0 1,-1 0-1,0 0 0,1-1 0,-1 1 0,0 0 0,1 0 1,-1-1-1,0 1 0,0 0 0,1 0 0,-1-1 0,0 1 1,0 0-1,1-1 0,24-17 63,-20 14-52,35-26 10,-1-2-1,-2-1 1,-1-2 0,-2-2 0,-1-1-1,39-60 1,-66 90-10,-4 5-9,1 1 0,-1-1 0,0 0 0,0 0-1,-1 0 1,1 0 0,0 0 0,-1 0 0,0 0 0,0-1-1,0 1 1,0 0 0,0-1 0,-1-4 0,0 56-399,6-29 390,1 1 0,1-1 0,11 21 0,-9-21 5,-1 0-1,-1 0 1,-1 1-1,6 25 1,-12-39 1,0-1-1,-1 1 1,1-1 0,-1 1 0,0 0 0,-1-1 0,1 1-1,-1-1 1,0 1 0,-1-1 0,1 0 0,-1 1-1,0-1 1,0 0 0,-1 0 0,0 0 0,0 0 0,0-1-1,0 1 1,-6 5 0,5-7-27,1 0 0,-1 0 0,1 0 0,-1-1 0,0 1 0,0-1 0,0 0 1,0 0-1,-1-1 0,1 1 0,0-1 0,-7 1 0,-56 3-5853,56-4 3605,-19-1-9220</inkml:trace>
</inkml:ink>
</file>

<file path=ppt/ink/ink14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11:32.577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74 52 8,'20'-18'19321,"-21"19"-19275,0-1-1,0 1 1,0-1-1,0 1 1,0 0-1,0-1 1,0 1-1,0 0 0,1 0 1,-1-1-1,0 1 1,0 0-1,1 0 1,-1 0-1,1 0 0,-1 0 1,1 0-1,-1 0 1,1 0-1,0 0 1,-1 0-1,1 2 1,-9 34-150,6-24 181,2-12-74,1 1 0,-1 0 0,1 0 0,-1-1-1,1 1 1,0 0 0,0 0 0,0 0 0,0 0 0,0-1-1,0 1 1,0 0 0,0 0 0,1 0 0,-1-1 0,1 1-1,0 0 1,-1-1 0,1 1 0,0 0 0,0-1 0,2 3-1,-3-3 13,1-1-1,-1 0 0,1 1 1,-1-1-1,0 0 0,1 1 1,-1-1-1,1 0 0,0 0 0,-1 0 1,1 0-1,-1 0 0,1 1 1,-1-1-1,1 0 0,-1 0 1,1 0-1,0 0 0,-1-1 0,1 1 1,-1 0-1,1 0 0,-1 0 1,1 0-1,-1 0 0,1-1 1,17-19 663,-14 12-484,23-49 705,-26 55-830,1-1 0,-1 0 0,0 0 0,0 0-1,-1 0 1,1 0 0,-1 0 0,0 0 0,1 0-1,-1 0 1,0 0 0,-1-1 0,1 1 0,-1 0-1,1 0 1,-2-4 0,1 6-58,0 0 1,0 0-1,0 1 0,0-1 1,0 0-1,-1 1 0,1-1 0,0 1 1,0-1-1,0 1 0,-1-1 1,1 1-1,0 0 0,0 0 1,-1 0-1,1-1 0,0 1 0,0 0 1,-1 1-1,1-1 0,0 0 1,0 0-1,-1 0 0,1 1 0,0-1 1,0 1-1,0-1 0,-1 1 1,1-1-1,0 1 0,0 0 1,0-1-1,0 1 0,-1 1 0,-38 29 277,32-24-364,1 0 0,0 1 1,1 0-1,0 0 0,0 0 0,-5 13 0,10-20 45,0 1 0,0-1 0,1 1 0,-1 0 0,1-1-1,-1 1 1,1 0 0,0 0 0,0 0 0,0-1-1,0 1 1,0 0 0,0 0 0,0-1 0,0 1-1,1 0 1,-1 0 0,2 1 0,-1-1-5,0 0 1,0-1-1,1 1 0,-1-1 1,1 0-1,-1 1 1,1-1-1,0 0 0,0 0 1,-1 0-1,1 0 0,0 0 1,0-1-1,0 1 1,0 0-1,0-1 0,0 0 1,0 1-1,0-1 0,3 0 1,10 0-3314,-3-1-2356,2-1-5786</inkml:trace>
</inkml:ink>
</file>

<file path=ppt/ink/ink14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16:55.457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0 1 24575</inkml:trace>
</inkml:ink>
</file>

<file path=ppt/ink/ink14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16:57.076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135 85 5169,'-57'14'8640,"43"-9"-6862,0 1 1,1 1 0,-23 14-1,40-23-1473,1 1 0,0 0 0,0 0 0,0 0 0,0 1 0,0-1-1,5 2 1,18-3-81,227-50 359,-149 27-512,1 5 0,212-13 1,-328 35-120,-1 0 0,1 0 0,-1 1 1,-16 7-1,-8 3 37,14-7 30,1-1 0,-1 0 0,0-2 0,-1 0 0,1-1 0,0-2 0,-1 0-1,1 0 1,0-2 0,-25-5 0,44 6-14,-1 1-1,1-1 1,0 1 0,-1-1-1,1 1 1,-1 0 0,1-1-1,-1 1 1,1 0 0,-1 0-1,1 0 1,-1 1-1,1-1 1,-1 0 0,1 0-1,-1 1 1,1-1 0,0 1-1,-1-1 1,1 1 0,0 0-1,-1-1 1,1 1-1,0 0 1,0 0 0,-1 0-1,0 1 1,0 3-6,0-1 1,0 1-1,0-1 1,1 1-1,0 0 1,0-1-1,-1 10 1,2-12-3,-54 508-381,54-509 328,-1 15-3065,3-5-6164</inkml:trace>
</inkml:ink>
</file>

<file path=ppt/ink/ink14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16:58.282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73 106 14387,'-1'-3'555,"0"1"0,0 0 0,-1 0 1,1 0-1,-1 0 0,1 0 0,-1 1 0,0-1 0,0 0 0,0 1 0,0-1 0,0 1 1,0 0-1,0-1 0,-5 0 0,3 35 100,-27 359 57,30-383-696,-1 0 5,1 0 1,0 1-1,1-1 1,0 0 0,0 0-1,1 1 1,1-1-1,-1 0 1,1 0 0,4 9-1,-6-17-1,1 0-1,-1-1 0,0 1 1,1-1-1,-1 0 0,1 1 1,0-1-1,-1 1 0,1-1 1,-1 0-1,1 1 0,0-1 1,-1 0-1,1 0 0,-1 1 1,1-1-1,0 0 0,-1 0 1,1 0-1,0 0 0,-1 0 1,1 0-1,0 0 0,-1 0 1,1 0-1,0 0 0,-1 0 1,1-1-1,0 1 1,-1 0-1,1 0 0,0-1 1,-1 1-1,1 0 0,-1-1 1,1 1-1,-1-1 0,1 1 1,-1 0-1,1-1 0,0 0 1,26-23 347,-25 21-322,121-134 318,-113 125-348,-9 10-18,1 0-1,-1 0 1,1 0-1,0 1 0,0-1 1,0 0-1,0 1 1,0 0-1,0-1 0,0 1 1,4-2-1,-5 3 0,0 0-1,0 0 0,-1 0 1,1 0-1,0 0 1,0 0-1,-1 0 0,1 0 1,0 0-1,0 0 1,-1 1-1,1-1 0,0 0 1,-1 0-1,1 1 1,0-1-1,0 0 0,-1 1 1,1-1-1,-1 1 1,1-1-1,0 1 0,-1-1 1,1 2-1,3 3-33,-1 1 1,0 0-1,0 0 0,-1 0 0,0 1 1,3 11-1,5 13-21,-9-26 63,1 0 0,1 0 0,-1 0 0,1 0 0,-1-1 1,1 0-1,0 1 0,1-1 0,-1 0 0,1 0 0,0-1 0,0 1 0,0-1 0,0 0 1,1 0-1,-1 0 0,1-1 0,0 1 0,0-1 0,0 0 0,0-1 0,0 1 0,0-1 1,0 0-1,0 0 0,1-1 0,-1 1 0,0-1 0,1 0 0,-1-1 0,0 1 0,0-1 1,1 0-1,-1-1 0,10-3 0,15-5 44,0-2 1,0-1 0,-1-1-1,44-30 1,-55 32-13,-1-1 0,-1-1 1,0 0-1,-1-1 0,0-1 1,-1 0-1,23-36 0,-35 50-11,-1-1 0,0 1 0,1-1-1,-1 0 1,0 0 0,0 1-1,0-1 1,-1 0 0,1-6 0,-1 8-21,0 0 1,0 1 0,0-1 0,0 0-1,0 0 1,0 1 0,0-1 0,-1 0-1,1 0 1,0 1 0,0-1 0,-1 0-1,1 1 1,-1-1 0,1 0 0,-1 1-1,1-1 1,-1 1 0,1-1 0,-1 1-1,1-1 1,-1 1 0,0-1 0,1 1-1,-2-1 1,-1 0-13,0 1 1,0 0-1,0-1 0,0 1 1,-1 0-1,1 0 1,0 1-1,0-1 0,0 1 1,0-1-1,-1 1 0,1 0 1,0 0-1,1 0 1,-1 1-1,0-1 0,-3 3 1,-9 4-20,0 1 1,1 0 0,0 1-1,1 1 1,-19 18 0,29-25 18,0-1 1,0 1-1,0 0 1,1 0-1,-1 0 1,1 0-1,0 0 1,0 0-1,1 1 0,-1-1 1,0 7-1,1-9 7,1 1-1,0 0 0,0 0 0,1 0 0,-1 0 0,1 0 0,-1 0 0,1-1 0,0 1 1,0 0-1,0-1 0,0 1 0,0 0 0,1-1 0,-1 1 0,1-1 0,0 0 0,0 0 0,0 1 1,2 1-1,-2-2 4,1 0 0,0 0 0,-1 0 0,1 0 0,0 0-1,0-1 1,0 1 0,0-1 0,0 0 0,0 0 0,1 0 0,-1 0 0,0 0 0,1-1 0,3 1 0,52-6 61,-51 3-58,-1 1 1,1 0-1,-1 0 0,1 1 1,-1 0-1,1 0 1,-1 0-1,12 4 0,-17-4-8,-1 1-1,1-1 1,-1 1 0,1 0-1,-1 0 1,1 0-1,-1 0 1,1 0-1,-1 0 1,0 1-1,0-1 1,0 0-1,1 1 1,-1-1 0,-1 0-1,1 1 1,0 0-1,0-1 1,1 4-1,5 36-32,-7-35 36,0-1-1,1 1 1,0 0 0,0-1-1,1 0 1,-1 1 0,4 5 0,-4-9 1,0-1 1,0 1-1,0 0 1,1-1 0,-1 0-1,1 1 1,-1-1 0,1 0-1,-1 0 1,1 0 0,0 0-1,-1 0 1,1 0-1,0 0 1,0-1 0,0 1-1,0 0 1,0-1 0,0 0-1,0 1 1,0-1 0,-1 0-1,1 0 1,0 0-1,3-1 1,9-1 18,-1 0 0,0-1 0,1 0 0,-1-1 0,-1-1 0,1 0 0,-1 0 0,1-2 0,-2 1 0,13-10 0,11-9 21,60-56-1,-89 75-23,50-50 58,-51 50-49,0 0 0,0 0 0,-1 0 0,0 0 0,-1-1 0,1 1 0,-1-1 0,3-8 0,-6 14-23,0 1 0,0-1 1,0 1-1,1-1 0,-1 1 0,0 0 0,0-1 1,0 1-1,0-1 0,0 1 0,0-1 1,0 1-1,0-1 0,0 1 0,0-1 1,-1 1-1,1-1 0,0 1 0,0-1 0,0 1 1,0 0-1,-1-1 0,1 1 0,0-1 1,-1 1-1,1 0 0,0-1 0,-1 1 1,1 0-1,0-1 0,-1 1 0,1 0 0,0 0 1,-1-1-1,1 1 0,-1 0 0,1 0 1,-1 0-1,0-1 0,-25 3-66,-23 16-86,29-9 121,0 1-1,-33 23 0,48-29 15,-1 0-1,1 0 0,0 1 0,0-1 0,1 1 0,0 1 0,-1-1 0,2 0 0,-1 1 0,1 0 0,0 0 0,0 0 0,-4 11 0,7-14 11,0 0 0,0 0 0,0 0 0,0 0 0,0 0 0,0 0 0,1 0 0,-1 0 0,1 0 0,0 0 0,0 0 0,0-1 0,1 1 0,-1 0 0,1 0 0,-1-1 0,1 1 0,0-1 0,0 1 0,0-1 0,0 0 0,0 0 0,0 0 0,1 0 0,-1 0 0,1-1 0,5 3 0,2 3 21,2-2-1,-1 1 0,1-1 0,-1-1 1,19 4-1,8 0 9,1-2 0,-1-1 0,1-3-1,0-1 1,0-1 0,0-3 0,-1-1 0,1-1 0,-1-3 0,0-1 0,-1-2 0,51-21 0,-79 27 5,0 0 1,-1 0 0,0-1-1,0 0 1,0 0-1,10-12 1,-16 17-24,-1-1 0,1 1 0,-1-1 1,1 1-1,-1-1 0,0 0 0,0 1 0,0-1 0,0 0 0,0 0 1,0 0-1,0 0 0,0 0 0,-1 0 0,1 0 0,-1 0 0,0 0 0,1 0 1,-1 0-1,0 0 0,0 0 0,0 0 0,-1-1 0,1 1 0,0 0 1,-1 0-1,1 0 0,-1 0 0,0 0 0,0 0 0,0 0 0,0 1 1,0-1-1,0 0 0,0 0 0,-1 1 0,-1-3 0,-1 2-11,1 0-1,0 0 1,-1 0 0,1 1-1,-1 0 1,1 0-1,-1 0 1,0 0-1,1 0 1,-1 1-1,0-1 1,0 1 0,1 0-1,-1 0 1,0 1-1,0-1 1,0 1-1,1 0 1,-1 0 0,-4 1-1,-5 2-18,0 1 0,1 0 0,-1 0 0,-13 10 0,18-10-5,0 1 1,0 0-1,1 1 0,0-1 0,0 1 0,-11 16 1,16-21 23,1 0 1,-1 0-1,1 0 1,0 0-1,-1 0 1,1 0-1,0 0 1,0 0-1,0 0 1,1 1-1,-1-1 1,0 0-1,1 1 1,0-1-1,-1 1 1,1-1-1,0 0 1,0 1-1,1-1 1,-1 1-1,0-1 1,1 0-1,-1 1 1,1-1-1,0 0 1,0 1-1,0-1 1,0 0-1,0 0 1,0 0-1,1 0 1,-1 0-1,4 3 1,-3-4 7,0 1 0,0-1-1,1 0 1,-1 0 0,1 0 0,-1 0 0,1 0 0,0 0-1,-1-1 1,1 0 0,0 1 0,-1-1 0,1 0 0,0 0 0,0 0-1,-1-1 1,1 1 0,0-1 0,-1 1 0,1-1 0,-1 0-1,5-2 1,59-31 160,-51 25-143,14-11-13,-24 16-19,0 0 1,0 1-1,0-1 1,1 1 0,10-4-1,-14 6 7,0 1-1,0-1 0,0 1 0,0 0 1,-1 0-1,1 0 0,0 0 1,0 0-1,0 0 0,0 0 0,0 1 1,0-1-1,0 1 0,-1-1 1,1 1-1,0 0 0,0 0 0,-1 0 1,1 0-1,0 0 0,-1 0 1,1 0-1,1 3 0,1-1 6,0 1 0,0-1 0,1 0 0,-1 0 0,0-1 0,1 1 0,0-1 0,0 0-1,0 0 1,-1-1 0,2 1 0,-1-1 0,0 0 0,0 0 0,10-1 0,-7 0 11,0-1 0,0-1-1,0 1 1,0-1 0,0-1 0,0 1 0,-1-1-1,1-1 1,9-5 0,4-5 13,-1-1 1,0 0-1,-1-2 1,-1 0-1,27-33 1,-35 37 28,-1 1 1,0-1 0,0-1 0,-2 0 0,1 0 0,-2 0 0,0-1 0,-1 0 0,0 0 0,-1-1-1,3-26 1,-6 32-7,-1 0 0,0 0 1,0 0-1,-1 0 0,0 0 0,-1 0 0,0 0 0,-1 1 0,0-1 0,-1 0 0,1 1 0,-2 0 0,1 0 0,-1 0 1,-1 1-1,0 0 0,0 0 0,0 0 0,-11-9 0,16 16-45,1 0 1,-1 0-1,0 0 0,0 1 1,1-1-1,-1 0 1,0 1-1,0-1 0,0 1 1,0-1-1,0 1 0,0-1 1,0 1-1,0 0 1,0-1-1,0 1 0,0 0 1,0 0-1,0 0 0,0-1 1,0 1-1,0 1 0,0-1 1,0 0-1,0 0 1,0 0-1,0 0 0,0 1 1,0-1-1,-2 1 0,1 1-3,0-1-1,1 1 0,-1 0 0,0 0 0,1 0 0,-1 0 0,1 0 0,-1 1 0,1-1 0,0 0 0,0 1 0,-1 2 0,-2 10-21,0-1 0,1 1 1,-2 21-1,3-7 15,0 0 1,2 0-1,1 1 0,2-1 0,0 0 1,2 0-1,1-1 0,2 1 0,1-1 0,1-1 1,16 33-1,-23-54-98,0-1-1,0 1 1,1-1 0,0 0-1,0 0 1,1 0 0,-1 0-1,1-1 1,0 0 0,0 0-1,1 0 1,-1 0 0,1-1 0,0 0-1,0 0 1,0-1 0,0 0-1,0 0 1,0 0 0,1-1-1,-1 1 1,1-2 0,11 1-1,-12-1-472,0-1-1,1 0 0,-1 0 1,0 0-1,-1-1 0,12-5 0,-11 4-514,1 0-1,-1-1 0,0 0 0,0-1 0,0 1 1,6-7-1,8-13-10155</inkml:trace>
</inkml:ink>
</file>

<file path=ppt/ink/ink14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16:58.657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0 84 18468,'11'4'6074,"23"-7"-6028,-24 2 450,206-38 943,-75 11-4667,-46 15-6903,-53 9-1937</inkml:trace>
</inkml:ink>
</file>

<file path=ppt/ink/ink14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16:59.106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60 475 12867,'-8'-10'6420,"-1"3"-4050,-9-13 889,3 84-2292,12-52-964,0-1-1,2 1 1,-1 0-1,1 0 1,1-1 0,1 15-1,-1-24 8,0-1-1,0 1 1,1 0-1,-1 0 1,0-1-1,1 1 1,-1 0-1,1 0 0,0-1 1,-1 1-1,1-1 1,0 1-1,0-1 1,0 1-1,0-1 1,0 1-1,0-1 0,1 0 1,-1 1-1,0-1 1,1 0-1,-1 0 1,1 0-1,-1 0 1,1 0-1,0-1 0,-1 1 1,1 0-1,0-1 1,-1 1-1,1-1 1,0 0-1,0 1 1,-1-1-1,1 0 0,0 0 1,0 0-1,0 0 1,-1-1-1,1 1 1,0 0-1,0-1 1,-1 1-1,1-1 0,0 0 1,-1 1-1,1-1 1,2-2-1,9-3 52,0-1 0,-1 0 0,0-1 0,0 0 0,-1 0 0,0-2 0,0 1 0,17-22 0,-21 23-28,0-1 0,-1 0 0,0 0 0,0-1 0,-1 0 0,0 0 1,0 0-1,-1-1 0,-1 1 0,0-1 0,3-20 0,-5 28-25,-1 0-1,0 0 1,0 0 0,0 0 0,0 1 0,0-1-1,-1 0 1,1 0 0,-1 0 0,0 0 0,0 1-1,0-1 1,0 0 0,0 1 0,0-1 0,-1 1-1,0-1 1,1 1 0,-1 0 0,0-1 0,-3-2-1,2 3-8,0 1-1,-1-1 0,1 0 1,-1 1-1,1 0 0,-1-1 0,0 1 1,1 1-1,-1-1 0,0 1 1,0-1-1,1 1 0,-1 0 0,-5 1 1,-3 0-19,0 1 0,0 1 0,0 0 0,0 0 0,0 2 0,1-1 0,0 1 0,-21 13 0,28-16 9,1 1 0,0 0-1,-1-1 1,1 1-1,0 0 1,0 1-1,1-1 1,-1 0 0,1 1-1,0 0 1,0-1-1,0 1 1,0 0-1,-2 6 1,4-8 8,0-1 0,0 0 0,0 1 1,-1-1-1,2 0 0,-1 1 0,0-1 0,0 0 0,0 1 0,1-1 0,-1 0 0,0 1 1,1-1-1,0 0 0,-1 1 0,1-1 0,0 0 0,1 2 0,0-1 5,0 0 0,0 0 0,0-1 0,1 1 0,-1-1 0,0 1 0,1-1 0,-1 0 0,1 0 0,0 0 0,-1 0 0,6 0 0,5 1 13,0 0-1,0-1 1,0-1-1,1 0 0,-1-1 1,0 0-1,0-1 0,17-5 1,105-37 49,-105 33-51,-14 5-8,6-1 12,-1-1 1,0-1-1,-1-1 1,33-21 0,-49 28-8,1-1 1,-1 1 0,1-1 0,-1 0-1,-1-1 1,1 1 0,0-1 0,-1 1-1,0-1 1,0 0 0,0 0 0,-1-1 0,0 1-1,0 0 1,0-1 0,-1 0 0,1 1-1,-1-1 1,-1 0 0,1 1 0,-1-1-1,0 0 1,-1-9 0,-2-1 9,-1 0 1,0 1-1,-1-1 1,-1 1-1,0 0 0,-1 0 1,-1 1-1,0 0 1,-1 0-1,0 1 0,-1 0 1,-16-16-1,26 29-21,0 0 1,-1-1-1,1 1 0,0 0 0,0 0 0,-1-1 0,1 1 0,0 0 0,-1 0 1,1 0-1,0-1 0,-1 1 0,1 0 0,0 0 0,-1 0 0,1 0 0,0 0 1,-1-1-1,1 1 0,0 0 0,-1 0 0,1 0 0,-1 0 0,1 0 0,0 0 0,-1 0 1,1 0-1,0 0 0,-1 1 0,1-1 0,0 0 0,-1 0 0,1 0 0,0 0 1,-1 0-1,1 1 0,0-1 0,-1 0 0,-8 18-39,1 37-12,6-41 56,-16 212-26,4-34 20,-6-48 24,-8 82-32,25-181 14,2 0 1,8 87-1,-6-127 2,-1 0 0,0 1-1,1-1 1,-1 0-1,1 0 0,1 0 1,-1 0-1,1 0 1,0 0-1,0 0 1,0 0-1,0-1 1,1 1-1,0-1 0,4 6 1,-6-10 13,0 0 0,0 0 0,0 0 0,0 0 0,0 0 0,0 0 0,0 0 0,0 0 0,0 0 0,-1 0 0,1-1 0,0 1 0,0 0 0,0-1 0,0 1 0,0-1 0,-1 1 0,1-1 0,0 1 0,0-1 0,-1 1 0,1-1 0,0 0 0,-1 1 1,1-1-1,0-1 0,18-22 246,-13 13-251,-1 1 0,0-1 0,0 0 0,-1-1 0,0 1 0,-1-1 0,-1 0 0,0 1 0,0-1 0,-1 0 1,-1 0-1,0-1 0,0 1 0,-1 0 0,-1 0 0,0 1 0,-1-1 0,0 0 0,0 1 0,-2-1 0,1 1 0,-1 0 0,-1 1 0,0-1 1,0 1-1,-1 0 0,-1 1 0,-12-14 0,12 15-1177,-1 1 0,0 0-1,0 0 1,-20-10 0,19 12-812,-1 0-1,0 1 1,0 0 0,-1 1-1,-12-3 1,3 3-9402</inkml:trace>
</inkml:ink>
</file>

<file path=ppt/ink/ink14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17:01.040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22 530 13931,'1'-22'1588,"1"1"1,0-1-1,2 1 1,7-23-1,31-83 1629,6-25-1437,-45 142-1638,6-35 299,-9 43-389,1-1-1,-1 1 1,0 0-1,0 0 0,0 0 1,0 0-1,0 0 1,-1 0-1,1 0 1,0 0-1,-1 0 0,0 0 1,1 0-1,-1 0 1,0 0-1,-2-3 0,-22 66-91,-3 15 35,4 2 0,3 1 0,-15 114 0,35-192 7,1 0 0,0 0 0,0 0 0,-1 0 0,1 0-1,0 0 1,0 0 0,0 0 0,0 0 0,0 0 0,0 0-1,0 0 1,1 1 0,-1-1 0,0 0 0,1 0 0,-1 0-1,0 0 1,1 0 0,-1 0 0,1 0 0,0 0 0,-1-1-1,1 1 1,0 0 0,-1 0 0,1 0 0,0-1-1,0 1 1,0 0 0,0-1 0,0 1 0,0-1 0,0 1-1,0-1 1,0 1 0,0-1 0,1 1 0,3-1 14,0-1 0,1 1 0,-1-1 0,0 0 0,1 0 0,8-3 0,9-2 7,-6 2-14,0 2-1,1 0 1,0 1 0,-1 1 0,30 3-1,-40-3-11,-1 1-1,0 0 0,0 1 1,0-1-1,-1 1 0,1 0 1,0 0-1,-1 1 0,1 0 1,-1 0-1,0 0 0,0 1 0,0-1 1,0 1-1,-1 1 0,1-1 1,-1 0-1,0 1 0,6 10 1,-9-13-13,1 0 1,-1 1-1,0-1 1,-1 1-1,1-1 1,0 1-1,-1-1 1,1 1-1,-1-1 1,0 1 0,1 0-1,-2-1 1,1 1-1,0-1 1,0 1-1,-1 0 1,1-1-1,-1 1 1,0-1-1,-1 4 1,-1-2-3,1 0-1,-1 0 1,0 0 0,0-1 0,0 1 0,0-1 0,-1 0 0,1 0 0,-1 0-1,-7 4 1,1-2 13,0 0-1,-1 0 0,1-1 0,-1 0 1,0-1-1,1 0 0,-1-1 0,-23 1 1,25-3 12,0-1 0,0 0 0,0 0 0,0-1 1,0-1-1,0 1 0,1-2 0,-1 1 1,1-1-1,-8-5 0,12 7-1,0-1-1,0 1 1,0-1 0,1 0-1,-1 0 1,1 0 0,0 0-1,0-1 1,0 1 0,0-1-1,1 0 1,-1 0 0,1 0-1,0 0 1,0 0 0,1 0-1,-1-1 1,1 1 0,0 0-1,0-1 1,-1-8 0,9 18-43,-1-1 0,1 0 0,0 0 1,0 0-1,1-1 0,-1 0 0,1-1 1,7 2-1,9 1 54,-1-2-1,0-1 1,0-1 0,1-1 0,-1-1-1,46-8 1,134-40 61,-174 41-91,100-33 22,-116 36 7,0-1 1,-1 0-1,1 0 1,-1-2-1,0 1 1,-1-2-1,12-10 1,-22 18-10,1 0 0,-1 0 0,1-1 0,-1 1 0,0 0 0,0-1 1,0 1-1,0-1 0,0 0 0,0 1 0,0-1 0,0 0 0,-1 1 1,1-1-1,-1 0 0,1 0 0,-1 0 0,0 0 0,1 1 0,-1-1 0,0 0 1,0 0-1,-1 0 0,1 0 0,0 0 0,0 1 0,-1-1 0,1 0 1,-1 0-1,0 1 0,0-1 0,0-2 0,-1 2-11,0 0 0,0 0 0,0 0 0,0 1 0,0-1-1,-1 0 1,1 1 0,0-1 0,-1 1 0,1 0 0,-1 0 0,0 0 0,1 0 0,-1 0 0,0 1 0,1-1-1,-1 1 1,0-1 0,0 1 0,-3 1 0,-7 0-5,1 1 1,0 0-1,0 1 1,1 1-1,-1 0 0,1 0 1,0 1-1,0 1 1,0 0-1,-17 12 0,19-11-4,0-1-1,1 1 0,0 1 1,0-1-1,0 2 1,1-1-1,0 1 0,1 0 1,0 0-1,0 0 0,1 1 1,-4 11-1,8-20 15,0 1-1,1-1 1,-1 1-1,0-1 1,1 0-1,0 1 1,-1-1-1,1 1 1,0 0-1,0-1 1,0 1 0,0-1-1,0 1 1,0-1-1,0 1 1,0-1-1,1 1 1,-1-1-1,0 1 1,1-1 0,0 1-1,-1-1 1,1 0-1,0 1 1,0-1-1,-1 0 1,1 0-1,0 1 1,0-1 0,0 0-1,1 0 1,-1 0-1,0 0 1,0 0-1,1 0 1,-1-1-1,0 1 1,1 0 0,-1-1-1,1 1 1,-1-1-1,0 1 1,1-1-1,0 0 1,-1 0-1,1 1 1,-1-1 0,4-1-1,5 1 14,1 0 1,-1-1-1,0 0 1,1-1-1,16-5 0,0-2 3,0-1 1,-1-1-1,35-21 0,-51 26-2,0 0 1,-1 0 0,0-1 0,0 0-1,-1 0 1,0-1 0,0 0 0,-1 0-1,0-1 1,0 0 0,9-17 0,-18 27-31,0 0 0,1 0 1,-1 0-1,1 1 0,-1-1 0,1 1 1,0-1-1,0 1 0,-1 0 0,1-1 1,0 1-1,0 0 0,1 0 0,-1 0 1,0-1-1,1 1 0,-1 0 0,0 3 1,1-3 11,0 0 0,0-1 1,1 1-1,-1 0 0,0 0 1,0 0-1,1-1 1,0 1-1,-1 0 0,1-1 1,0 1-1,-1 0 0,1-1 1,0 1-1,0-1 0,0 1 1,1-1-1,-1 0 1,0 1-1,1-1 0,-1 0 1,3 2-1,-1-1 5,1-1-1,0 1 1,-1-1-1,1 0 1,0 0-1,0 0 1,0 0-1,0-1 1,8 1-1,5-2 13,-1 0 0,1-2 0,29-6 0,-7-4 15,1-1-1,-2-2 0,0-2 0,49-30 1,-75 36 150,-12 11-178,-1 1-1,1-1 1,0 1 0,0-1-1,-1 1 1,1-1 0,0 1-1,-1-1 1,1 1-1,0-1 1,-1 1 0,1-1-1,-1 1 1,1-1 0,-1 1-1,1 0 1,-1-1 0,1 1-1,-1 0 1,0 0 0,1-1-1,-1 1 1,1 0 0,-1 0-1,0 0 1,1 0 0,-1 0-1,1 0 1,-1 0-1,0 0 1,0 0 0,-5-1-9,0 1 0,1 0 0,-1 1 0,1-1 0,-1 1 0,0 0 0,1 1 0,-1-1 0,1 1 1,0 0-1,0 0 0,-1 1 0,1 0 0,1 0 0,-1 0 0,0 0 0,-4 5 0,5-5 2,1 0 0,-1 0 0,0 1-1,1-1 1,-1 1 0,1 0 0,0 0 0,1 0-1,-1 0 1,1 1 0,-1-1 0,1 1-1,1-1 1,-1 1 0,1 0 0,0 0 0,0 0-1,0-1 1,0 10 0,1-11 7,0-1 0,1 1 0,-1-1 0,1 1 0,0-1 0,-1 1 1,1-1-1,0 0 0,1 1 0,-1-1 0,0 0 0,1 0 0,-1 0 0,1 0 0,-1 0 0,1 0 0,0 0 0,0 0 0,0-1 0,2 2 1,0-1 1,0 0 1,1 0 0,-1-1 0,0 1 0,1-1 0,-1 0-1,1 0 1,-1-1 0,1 0 0,6 0 0,10-1 14,0-2 0,-1 0 1,39-12-1,-52 13-16,25-8 14,-1 0-1,0-2 1,0-2 0,-1-1-1,-1-1 1,-1-1 0,51-41 0,-67 47-7,-1 1 1,0-2 0,-1 0 0,-1 0 0,0 0 0,0-2 0,-1 1 0,8-19 0,-12 21-6,-1 1 0,1-1 0,-2-1 0,0 1 0,0 0 0,-1-1 0,0 1 0,-1-1 0,0 1 0,-1-1 0,0 1 0,-4-15 0,3 15 6,-12-41 112,13 49-124,0-1 0,0 1 0,0 0 0,-1 0 0,0 1 0,1-1 0,-1 0 0,0 0 0,0 1 0,-1-1 0,1 1 0,-5-4 0,6 5-2,0 1-1,1 0 0,-1 0 0,0 0 0,0 0 1,1 1-1,-1-1 0,0 0 0,1 0 0,-1 0 1,0 1-1,1-1 0,-1 0 0,0 0 0,1 1 1,-1-1-1,0 1 0,1-1 0,-1 0 0,1 1 1,-1-1-1,1 1 0,-1 0 0,1-1 0,0 1 1,-1-1-1,1 1 0,-1 0 0,1-1 1,0 1-1,0 0 0,-1-1 0,1 2 0,-12 26-40,12-27 43,-12 38-58,1-1 0,3 1 0,1 1 0,2-1 0,1 1 0,3 0 0,1 0 0,2 0 0,11 63 0,-4-70-610,6-11-4290,-15-22 4580,1 1-1,0-1 1,0 1 0,0-1 0,0 1 0,0-1-1,0 1 1,0-1 0,0 0 0,0 1 0,0-1-1,0 0 1,0 0 0,0 0 0,0 0-1,0 0 1,0 0 0,0 0 0,0 0 0,1-1-1,1 0-504,-1 0-1,1 0 0,-1 0 1,1-1-1,-1 1 0,1-1 0,-1 1 1,0-1-1,0 0 0,3-3 1,41-45-3637,20-31 4833,-29 36-564,-8 6 105,-3-8 3406,-21 37-1128,0 0 0,-1-1 1,0 0-1,-1 0 0,0 0 0,3-21 0,-6 31-1978,0 0 0,0 0 0,0 0 0,0 1 0,0-1 0,0 0 0,0 0 0,-1 1 0,1-1 0,0 0 0,0 0 0,-1 1 0,1-1 0,0 0 0,-1 1 0,1-1 0,-1 0 0,1 1 0,-1-1 0,1 0 0,-1 1 0,1-1 0,-1 1 0,1-1 1,-1 1-1,0-1 0,1 1 0,-1 0 0,0-1 0,1 1 0,-1 0 0,0 0 0,-1-1 0,-34 3 1586,23 1-1516,1 0 1,0 2-1,-20 9 1,22-9-138,1 2 0,-1-1 1,2 1-1,-1 0 1,-13 15-1,20-19-74,-1 0-1,0 0 1,1 1 0,0-1-1,-1 1 1,1-1 0,1 1-1,-1 0 1,0 0 0,1-1-1,0 1 1,0 0-1,0 1 1,1-1 0,-1 0-1,1 0 1,0 0 0,0 8-1,2-9-1,-1-1 0,0 1-1,0-1 1,1 1-1,-1-1 1,1 0 0,0 0-1,0 1 1,0-1 0,0 0-1,0-1 1,0 1-1,0 0 1,3 1 0,40 23 154,-33-20-141,2 1 18,1 0 1,-1-2-1,2 0 1,-1 0-1,0-2 0,1 0 1,0 0-1,-1-2 0,1 0 1,0-1-1,0 0 1,30-5-1,-19 0 14,0-1 0,-1-1-1,1-2 1,-1 0 0,-1-2 0,39-22 0,-32 3 151,-31 30-199,-1-1 0,1 1 0,-1-1 1,1 1-1,0-1 0,-1 0 0,1 1 1,-1-1-1,0 0 0,1 1 0,-1-1 0,1 0 1,-1 1-1,0-1 0,0 0 0,1 0 1,-1 0-1,0 1 0,0-1 0,0 0 0,0 0 1,0 1-1,0-1 0,0 0 0,0 0 0,0 0 1,-1 1-1,1-1 0,0 0 0,0 0 1,-1 1-1,1-1 0,0 0 0,-1 0 0,1 1 1,-1-1-1,1 0 0,-1 1 0,1-1 0,-1 1 1,1-1-1,-1 1 0,0-1 0,1 1 1,-1-1-1,0 1 0,1 0 0,-1-1 0,-1 0 1,1 1-15,0 0 0,0 0-1,0 0 1,1 0 0,-1 0 0,0 0 0,0 0 0,0 1 0,0-1 0,1 0 0,-1 0 0,0 0 0,0 1-1,0-1 1,1 1 0,-1-1 0,0 0 0,1 1 0,-1-1 0,0 1 0,1 0 0,-1-1 0,0 1 0,1 0 0,-1-1-1,1 1 1,-1 0 0,1-1 0,0 1 0,-1 0 0,1 0 0,0-1 0,-1 1 0,1 0 0,0 0 0,0 0-1,0 0 1,0 1 0,-1 0 4,0 1 0,1 0-1,0-1 1,-1 1 0,1 0-1,0 0 1,0 0 0,0-1 0,1 1-1,0 5 1,1-5 6,0 0-1,0 0 1,0 0 0,0 0 0,0 0-1,0 0 1,1-1 0,-1 1 0,1-1-1,0 1 1,0-1 0,0 0 0,0 0-1,0-1 1,0 1 0,0 0-1,7 1 1,-3-1 8,0-1 0,0 0-1,0 0 1,0 0 0,1-1-1,-1 0 1,0-1 0,11-1-1,-4-1 10,-1 0 1,0 0-1,0-1 0,0-1 0,-1-1 1,1 1-1,-1-2 0,-1 0 0,13-9 1,-3-6 1,11-7 39,-33 34-82,1 0 0,-1 1 0,1-1 0,0 0 0,1 1 0,-1-1 0,1 0 0,0 1 0,0-1 0,1 0 0,3 8 0,-4-11 26,1 0 0,-1 0 0,1 0 0,0 0 0,0-1 0,-1 1 0,1-1 1,0 1-1,0-1 0,0 0 0,0 0 0,1 0 0,-1 0 0,0 0 0,0 0 0,1 0 0,-1-1 0,0 1 0,5-1 0,-2 0 4,1 0 0,-1 0 0,0-1 0,0 0 0,1 0 0,-1 0 0,0-1 0,9-3 0,-6 1 13,0 0 0,0 0 0,0-1-1,-1 0 1,1 0 0,-2-1 0,1 0 0,0 0 0,-1 0 0,10-14 0,-8 2 47,-1-1 1,0 0-1,5-23 0,-4 1-46,-7 32-218,-5 12-206,-11 17-4936,2-10-5215</inkml:trace>
</inkml:ink>
</file>

<file path=ppt/ink/ink14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17:02.055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232 638 3145,'8'-5'1889,"0"-1"1,-1 1 0,1-1 0,-2-1-1,1 1 1,11-15 0,-15 18-1386,0-1 1,0 0 0,0 0 0,0 0-1,-1-1 1,1 1 0,-1-1 0,-1 1-1,1-1 1,0 0 0,-1 0 0,0 0-1,0 1 1,0-8 0,-1 10-399,-1-1 0,1 0 0,-1 1 0,0-1 1,1 0-1,-1 1 0,-1-1 0,1 1 0,0-1 1,0 1-1,-1 0 0,0-1 0,1 1 0,-1 0 0,0 0 1,0 0-1,0 0 0,0 0 0,-4-2 0,2 2-59,-1 0-1,0 0 0,1 1 0,-1-1 1,0 1-1,1 0 0,-1 0 0,0 0 0,0 1 1,-6 0-1,-3 1-42,0 0-1,0 1 1,0 0 0,0 2-1,1-1 1,-24 11 0,29-10-1,0 1 1,0 0-1,1 0 0,-1 1 1,1 0-1,0 1 1,1-1-1,0 1 0,0 0 1,0 1-1,1-1 1,-6 11-1,8-12-3,0 0-1,0 1 1,0-1-1,0 1 1,1 0 0,0 0-1,1-1 1,0 1-1,0 0 1,0 0 0,1 1-1,0-1 1,0 0-1,1 0 1,-1 0-1,4 10 1,-3-15 5,-1-1 0,0 0 0,1 0 0,-1 1 1,1-1-1,0 0 0,-1 0 0,1 0 0,0 0 0,0 0 0,0 0 0,0 0 0,0 0 0,0 0 1,0 0-1,0-1 0,0 1 0,0 0 0,0-1 0,0 1 0,1-1 0,-1 1 0,0-1 1,2 1-1,0-1 14,0 0 0,0 0 1,0 0-1,0 0 0,0 0 1,0-1-1,0 0 0,0 1 1,0-1-1,4-2 0,7-4 58,-1 0 0,1-1 0,15-12 0,-23 15-81,15-9 50,62-47 54,-75 54-61,1-1 1,-1 0-1,-1 0 1,0-1-1,0 0 0,11-19 1,-27 34-97,0 1 0,1 0 1,-14 16-1,20-21 55,0 0-1,0 0 1,1 0 0,-1 1-1,1-1 1,-1 1 0,1-1 0,0 1-1,0 0 1,0-1 0,0 1-1,1 0 1,-1 0 0,1-1 0,-1 1-1,1 0 1,0 0 0,0 0-1,0 0 1,1-1 0,-1 1 0,1 0-1,-1 0 1,1 0 0,0-1-1,0 1 1,0 0 0,1-1 0,-1 1-1,0-1 1,1 0 0,0 1-1,0-1 1,-1 0 0,1 0 0,0 0-1,1 0 1,4 3 0,-1-1 11,1 0 0,1-1 0,-1 0 0,0 0 0,1-1 0,0 0 0,-1 0 0,1 0 0,0-1 0,0-1 0,0 1 0,0-1 0,10-1 0,6-3 13,0-1-1,-1-1 1,0-1-1,0 0 1,0-2-1,28-16 1,-37 18-13,-1 0 0,0-1 0,-1-1-1,0 0 1,0-1 0,-1 0 0,0-1 0,0 0 0,-1-1 0,-1 0 0,10-16 0,-17 24-1,0 0 1,0-1-1,0 1 1,-1 0-1,0-1 1,0 1-1,0-1 1,0 1-1,-1-1 1,0 0-1,0-7 1,0 10-10,-1 1 0,1 0 0,0-1 0,-1 1 0,0 0 0,1-1 0,-1 1 0,0 0 1,1-1-1,-1 1 0,0 0 0,0 0 0,0 0 0,0 0 0,0 0 0,0 0 1,0 0-1,-1 0 0,1 0 0,0 1 0,-1-1 0,1 0 0,0 1 0,-1-1 0,1 1 1,0 0-1,-1-1 0,1 1 0,-1 0 0,1 0 0,-1 0 0,1 0 0,-1 0 1,1 0-1,-1 0 0,1 0 0,0 1 0,-1-1 0,-1 1 0,-5 1-16,1-1 0,-1 1 1,1 1-1,0-1 0,0 1 0,0 1 0,0-1 0,0 1 0,1 0 0,-11 9 0,16-12 14,-1 1-1,1-1 0,-1 1 0,1 0 1,0-1-1,-1 1 0,1 0 0,0 0 1,0 0-1,0 0 0,1 0 1,-1 0-1,0 0 0,1 0 0,-1 1 1,1-1-1,0 0 0,0 0 0,0 0 1,0 1-1,0-1 0,0 0 0,1 0 1,-1 0-1,1 0 0,-1 0 1,1 1-1,0-1 0,0 0 0,0 0 1,0-1-1,0 1 0,0 0 0,0 0 1,1 0-1,-1-1 0,1 1 0,-1-1 1,1 1-1,0-1 0,1 2 1,7 4 7,1 0 1,-1-1 0,1 0-1,0 0 1,0-1 0,1 0-1,0-1 1,0-1 0,0 0-1,0 0 1,13 0 0,-12-2-10,-1 2 1,1-1-1,-1 1 1,0 1 0,0 0-1,0 1 1,-1 0-1,1 1 1,19 13 0,-29-18 4,-1 1 0,1-1 1,-1 1-1,1-1 0,-1 1 1,0 0-1,0-1 0,0 1 1,0 0-1,0 0 0,0 0 1,0 0-1,-1 0 0,1 0 1,-1 0-1,1 0 0,-1 0 1,0 0-1,0 0 0,0 0 1,0 0-1,0 3 0,0 2 22,33-17 49,64-20-11,-38 13-51,-1-3 0,-1-1 1,0-4-1,68-40 0,-121 62 8,1 0 0,-1-1 0,-1 1 0,1-1 0,0 0 1,-1 0-1,1 0 0,3-6 0,-7 9-14,1 0 0,-1 0 0,1 0-1,-1 0 1,0 0 0,1 0 0,-1 0 0,0 0 0,0 0 0,1 0 0,-1 0 0,0 0 0,0 0 0,0 0 0,0 0 0,-1 0 0,1 0 0,0 0 0,0 0 0,0 0 0,-1 0 0,1 0 0,-1 0 0,1 0 0,-1 0 0,1 0 0,-1 0 0,1 0 0,-1 1 0,0-1 0,0 0 0,1 0 0,-1 1-1,0-1 1,0 0 0,0 1 0,0-1 0,1 1 0,-1-1 0,0 1 0,0 0 0,0-1 0,0 1 0,0 0 0,0 0 0,0-1 0,0 1 0,-2 0 0,-9-1-6,0 0 0,1 1 1,-1 0-1,0 0 0,1 2 0,-1-1 0,1 1 1,-1 1-1,1 0 0,0 1 0,0 0 0,0 1 0,1 0 1,0 0-1,0 1 0,0 0 0,0 1 0,-15 15 1,23-19 1,-1 0 0,0 0 1,1 0-1,0 0 1,0 1-1,0-1 0,0 1 1,1 0-1,-1 0 1,1-1-1,0 1 0,0 0 1,0 0-1,1 0 1,-1 0-1,1 0 1,0 0-1,1 5 0,-1-7 2,0 0-1,1 0 0,-1 0 0,1 0 0,0 0 1,-1 0-1,1 0 0,0 0 0,0 0 1,0-1-1,1 1 0,-1 0 0,0-1 1,1 1-1,-1-1 0,1 1 0,-1-1 1,1 0-1,0 1 0,-1-1 0,1 0 0,0 0 1,0 0-1,0-1 0,0 1 0,0 0 1,0-1-1,0 1 0,0-1 0,0 0 1,0 1-1,0-1 0,0 0 0,0 0 1,0-1-1,3 1 0,5-2 11,0 1 0,0-2 0,-1 1 0,1-1 0,0-1 0,-1 0 0,0 0-1,0-1 1,0 0 0,-1-1 0,1 1 0,-1-2 0,0 1 0,-1-1 0,0 0 0,0-1 0,0 0 0,-1 0 0,-1 0 0,1-1 0,6-14-1,-3 6 2,-1 0-1,-1-1 1,-1-1-1,-1 1 1,0-1-1,-1 0 1,-1 0-1,-1 0 1,0 0-1,-2-30 1,-5-8 34,-23-106 0,28 162-49,0 1 1,0-1-1,0 1 1,0-1-1,0 1 1,0-1 0,0 1-1,0-1 1,0 1-1,0-1 1,0 1-1,0-1 1,0 1-1,0-1 1,-1 1 0,1-1-1,0 1 1,0-1-1,-1 1 1,1 0-1,0-1 1,-1 1-1,1-1 1,0 1 0,-1 0-1,1-1 1,-1 1-1,1 0 1,0 0-1,-1-1 1,1 1-1,-1 0 1,1 0-1,-1 0 1,1 0 0,-1-1-1,1 1 1,-2 0-1,-9 20-67,-8 49 16,17-60 60,-9 39-26,3 0 0,-3 59-1,9-77 26,2-1 0,1 1 0,2-1-1,11 57 1,-12-77 6,1-1 1,-1 1-1,2-1 0,-1 0 0,1 0 1,1 0-1,-1 0 0,1-1 0,10 12 1,-12-16-143,0-1-1,-1 1 1,1-1 0,0 0 0,1 0 0,-1 0 0,0-1 0,1 1 0,-1-1-1,0 1 1,1-1 0,0 0 0,-1 0 0,1-1 0,0 1 0,-1-1-1,1 0 1,0 0 0,0 0 0,-1 0 0,1-1 0,0 0 0,-1 1 0,1-1-1,5-3 1,18-6-3896,0-4-4290,3-5-4064</inkml:trace>
</inkml:ink>
</file>

<file path=ppt/ink/ink14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17:02.412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27 17 21597,'-16'-12'2097,"5"7"570,18 30-2116,0-9-488,1-1 0,0 0 0,1-1 0,11 15 0,21 35-1322,-38-50-2176</inkml:trace>
</inkml:ink>
</file>

<file path=ppt/ink/ink14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17:02.774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3 200 14803,'6'-80'7110,"-6"47"-4551,-9-53-1,60 142-10676,-28-22 526,3 4-3720</inkml:trace>
</inkml:ink>
</file>

<file path=ppt/ink/ink14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17:03.103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41 557 17372,'-22'-31'4136,"8"11"-1644,13 20-2427,1 0 0,0 0 0,0 0-1,0 0 1,0 0 0,0 0 0,0 0 0,0 0 0,0 0 0,0 0 0,-1 0 0,1 0 0,0 0 0,0 0 0,0 0 0,0 1 0,0-1 0,0 0 0,0 0 0,-1 0 0,1 0 0,0 0 0,0 0 0,0 0 0,0-1 0,0 1 0,0 0 0,0 0-1,-1 0 1,1 0 0,0 0 0,0 0 0,0 0 0,0 0 0,0 0 0,0 0 0,0 0 0,0 0 0,0 0 0,-1-1 0,2 5-89,0 1 47,0 1-1,0-1 1,0 0 0,0 0-1,1 0 1,0 0-1,0-1 1,5 9 0,-6-12 0,1 0 0,-1 0 0,1 0 0,-1 0 0,1-1 0,-1 1 0,1 0 1,0-1-1,-1 1 0,1-1 0,0 0 0,0 1 0,-1-1 0,1 0 0,0 0 1,0 0-1,-1 0 0,1 0 0,0-1 0,0 1 0,-1 0 0,1-1 0,0 0 0,-1 1 1,1-1-1,-1 0 0,1 0 0,-1 1 0,1-1 0,1-2 0,25-13 151,50-37 0,-14 9-44,-63 44-140,0-1 0,0 1 1,0 0-1,0 0 0,0 0 1,0 0-1,0 0 0,0 1 1,0-1-1,0 0 0,0 0 1,0 1-1,0-1 0,0 0 1,0 1-1,0-1 0,0 1 1,-1-1-1,1 1 0,0 0 1,0-1-1,0 1 0,-1 0 0,1-1 1,0 1-1,-1 0 0,1 0 1,-1 0-1,2 1 0,26 41 20,-10-16 12,-15-24-16,-1 0 1,1-1-1,0 1 1,0 0-1,0-1 1,1 0-1,-1 0 1,1 0-1,-1 0 0,1 0 1,-1-1-1,1 0 1,0 0-1,0 0 1,0 0-1,7 1 1,-5-2 6,1-1 0,-1 1 1,0-1-1,0-1 1,1 1-1,-1-1 1,0 0-1,-1 0 0,12-6 1,1-2 28,-1-2 0,1-1 0,-2 0 0,0-1 0,20-22 0,-10 8 5,-2-2 0,-1 0 0,-2-2 0,21-40 0,-29 47-14,-2 0 0,0-1 0,-2 0 0,0-1 1,-2 0-1,5-38 0,-12 63-31,1 0 1,-1 0-1,0 1 1,1-1-1,-1 0 1,0 0-1,0 0 1,0 1-1,0-1 1,-1 0-1,1 0 1,0 0-1,-1 1 1,0-1-1,1 0 1,-2-2-1,1 4-8,0 0-1,0 0 1,1 0-1,-1 1 1,0-1 0,0 0-1,1 0 1,-1 1-1,0-1 1,1 1 0,-1-1-1,0 0 1,1 1-1,-1-1 1,0 1 0,1-1-1,-1 1 1,1 0-1,-1-1 1,1 1-1,-1 0 1,1-1 0,0 1-1,-1 1 1,-33 57-158,27-42 164,1-1-1,0 2 1,1-1-1,1 1 1,0-1-1,2 1 1,0 0-1,1 0 1,0 0-1,2 0 1,0 0-1,7 33 1,-6-42-59,0 0 1,1-1-1,0 0 0,0 0 1,1 0-1,0 0 0,0 0 1,1-1-1,0 1 0,0-1 1,1-1-1,0 1 1,0-1-1,0 0 0,1 0 1,0-1-1,0 0 0,1 0 1,-1 0-1,1-1 0,0 0 1,0-1-1,1 0 1,-1 0-1,0-1 0,1 0 1,0 0-1,10 0 0,-4-1-355,0-1-1,0 0 1,0-1-1,0-1 1,0 0-1,0-1 1,15-5-1,-21 5-744,0-1 0,-1 1 0,1-1 0,-1-1 0,0 0 0,0 0 0,11-10 0,0-4-7540</inkml:trace>
  <inkml:trace contextRef="#ctx0" brushRef="#br0" timeOffset="1">626 282 17788,'-6'-2'2416,"-1"-1"-639,-1 0-233,7 1-360,2-3-360,4 1-311,3-1-273,5-3-192,11 0-56,7 3 8,6 0 0,1 2-40,6 1-336,2-1-601,-4 0-1143,-3 3-2873,-1-2-7970</inkml:trace>
</inkml:ink>
</file>

<file path=ppt/ink/ink14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17:04.697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17 820 16820,'-1'-1'414,"0"0"1,-1-1-1,1 1 1,0 0-1,0 0 1,-1-1-1,1 1 1,0-1-1,1 1 1,-1-1 0,0 1-1,0-1 1,1 0-1,-1 1 1,1-1-1,-1 0 1,1 0-1,0 1 1,-1-1-1,1 0 1,0-3 0,1 4-359,0 0-1,0-1 1,0 1 0,0 0 0,0-1 0,0 1 0,1 0 0,-1 0 0,0 0 0,1 0 0,-1 0 0,0 0 0,1 1 0,-1-1-1,1 0 1,-1 1 0,1-1 0,0 1 0,-1-1 0,1 1 0,-1 0 0,1 0 0,2 0 0,18-4-52,29-4 5,56-15 0,-94 19 20,1 0 0,-1-1 0,-1 0 0,1-1 0,-1-1 0,0 0 0,0 0 0,-1-1 0,14-13 0,-22 19-16,0-1 0,0 0 0,-1 0 0,1 0 0,-1-1 0,0 1 1,0 0-1,0-1 0,-1 1 0,1-1 0,-1 0 0,0 1 0,0-1 0,0 0 0,0 0 0,-1 0 1,1 0-1,-1 0 0,0 0 0,0 1 0,-1-5 0,0 4-10,0 1 0,-1 0-1,1 0 1,0 0 0,-1 0 0,0 0-1,0 0 1,0 0 0,0 0 0,0 1 0,-1-1-1,1 1 1,-1 0 0,1-1 0,-1 1-1,0 1 1,0-1 0,0 0 0,0 1-1,0-1 1,0 1 0,-1 0 0,1 0 0,-4-1-1,-4 0-6,1 1 0,-1 0 0,0 1 0,1 0 0,-1 0 0,0 1 0,1 0 0,-1 1 0,1 1 0,0-1 0,0 1 0,0 1 0,0 0 0,0 1 0,1 0 0,-10 6 0,14-8 0,1 0 0,-1 0 1,1 0-1,0 1 1,0 0-1,0-1 0,0 1 1,1 1-1,0-1 0,0 0 1,0 1-1,0 0 0,1 0 1,0 0-1,0 0 1,0 0-1,0 0 0,1 0 1,0 0-1,0 1 0,0-1 1,1 1-1,0-1 1,0 0-1,0 1 0,1-1 1,-1 1-1,1-1 0,1 0 1,-1 0-1,1 1 1,0-1-1,3 5 0,-2-4 7,1 0 0,0 0 0,0-1 0,1 1 0,-1-1-1,1 0 1,1-1 0,-1 1 0,0-1 0,1 0 0,0-1 0,0 1-1,0-1 1,1 0 0,-1 0 0,1-1 0,-1 0 0,1 0-1,0-1 1,0 0 0,-1 0 0,11 0 0,13 0 7,-1-1 1,1-1 0,55-10-1,-41 3-10,-1-1-1,0-3 0,-1-1 0,0-2 0,-2-2 1,76-42-1,-104 50 15,1 0 0,-1-1-1,15-15 1,-24 21-10,0 1 1,1 0-1,-2-1 0,1 0 1,0 1-1,-1-1 0,0 0 1,0 0-1,0-1 0,0 1 0,0 0 1,-1-1-1,0 1 0,0-1 1,0-7-1,-1 10-6,0 0 0,-1 0 1,1 1-1,-1-1 0,0 0 1,1 1-1,-1-1 0,0 1 0,0-1 1,0 1-1,0-1 0,0 1 0,0 0 1,-1-1-1,1 1 0,0 0 0,-1 0 1,1 0-1,-1 0 0,1 0 0,-1 0 1,1 1-1,-1-1 0,0 0 0,1 1 1,-1-1-1,0 1 0,1 0 0,-1 0 1,0-1-1,0 1 0,0 0 0,1 0 1,-4 1-1,-6-1-23,0 1 0,1 0-1,-1 1 1,-14 4 0,11-2-1,1 0 0,0 1 0,0 1 0,0 0 0,-16 11 0,26-15 20,0 0-1,0 0 1,0 0 0,0 0 0,1 1-1,-1-1 1,1 1 0,-1 0 0,1-1-1,0 1 1,0 0 0,0 0 0,0 1-1,1-1 1,-1 0 0,1 0-1,0 1 1,0-1 0,0 1 0,0-1-1,1 1 1,-1-1 0,1 1 0,0-1-1,0 1 1,1 5 0,0-8 4,-1 1 1,1 0-1,-1 0 1,1 0 0,0-1-1,0 1 1,0 0-1,0-1 1,0 1-1,0-1 1,0 1-1,1-1 1,-1 0-1,1 1 1,-1-1 0,1 0-1,-1 0 1,1 0-1,0 0 1,2 1-1,0-1 5,1 1-1,-1-1 1,0 0-1,1 0 1,-1-1-1,1 0 0,0 1 1,6-2-1,0 0 6,0-1-1,0 0 0,0 0 1,-1-1-1,1-1 0,16-7 1,-19 6 2,0 0 1,0 0 0,-1-1-1,0 0 1,0 0 0,0-1-1,-1 1 1,0-2 0,0 1-1,-1-1 1,1 0 0,-2 0-1,1 0 1,-1 0 0,-1-1-1,1 0 1,-2 0 0,1 0-1,-1 0 1,0 0 0,-1 0-1,0-14 1,-10 155-583,13-2 544,-3 167-71,-21-98 66,-4 69 63,18-214 80,-11-95 842,9 8-932,1-1 1,2 0-1,1 0 0,1 0 0,2 0 1,2 0-1,1-1 0,2 1 0,11-49 1,-5 43-33,2 1 0,2 0 0,1 1 0,2 0 0,2 2 0,1 0 0,39-52 0,16-3-266,93-86 1,-55 60 157,-89 86 106,-25 22 15,-19 10-81,-3 4 67,0 2 1,1 1 0,0 0-1,0 2 1,1 0 0,1 2 0,-1 0-1,2 1 1,-33 29 0,50-41 12,1 0 1,0 0-1,-1 0 0,1 1 1,0-1-1,0 0 1,0 0-1,0 1 1,0-1-1,0 1 0,1-1 1,-1 1-1,0-1 1,1 1-1,-1-1 0,1 1 1,0-1-1,-1 1 1,1 0-1,0-1 0,0 1 1,0 0-1,0-1 1,0 1-1,0 0 1,1-1-1,-1 1 0,1-1 1,-1 1-1,1 0 1,-1-1-1,1 1 0,0-1 1,0 0-1,-1 1 1,1-1-1,0 1 1,1-1-1,-1 0 0,0 0 1,0 0-1,0 0 1,1 0-1,-1 0 0,0 0 1,1 0-1,2 1 1,6 3 18,-1-1 0,1 0 0,-1-1 0,1 0 0,0 0 0,15 2 0,156 9 87,-85-9-28,-70 1-174,-26-6 94,0 0 0,1 1 0,-1-1 0,1 0 0,-1 1 0,0-1 1,1 0-1,-1 1 0,0-1 0,1 0 0,-1 1 0,0-1 1,0 1-1,1-1 0,-1 0 0,0 1 0,0-1 0,0 1 0,1-1 1,-1 1-1,0-1 0,0 1 0,0-1 0,0 1 0,0-1 0,0 1 1,-2 3 0,1-1 0,-1 1 0,1-1 0,-1 0 0,0 0 0,-1 0 1,1 0-1,-5 5 0,4-4 5,-1-1 1,1 1-1,0 0 1,0 1 0,1-1-1,-1 0 1,1 1-1,-3 8 1,5-12-5,-1 0 0,1 0 0,0 0-1,0 0 1,0 0 0,0 0 0,1 0 0,-1 0 0,0 0 0,0 0 0,1 0 0,-1 0 0,0 0 0,1 0 0,-1 0 0,1 0-1,-1 0 1,1-1 0,1 3 0,0-1-3,0 0-1,0-1 0,1 1 1,-1 0-1,1-1 1,0 0-1,-1 1 0,1-1 1,0 0-1,3 1 1,5 0 13,0 0 0,-1-1 1,1 0-1,0-1 1,0 0-1,0 0 1,0-1-1,0-1 1,15-4-1,0 0 26,-1-2 0,44-20 0,-55 21-19,-1 0 1,0-1 0,0-1 0,-1 0-1,0-1 1,16-16 0,-25 23-9,1 0 1,-1-1-1,0 1 1,-1-1 0,1 0-1,-1 1 1,1-1-1,-1 0 1,0-1 0,0 1-1,-1 0 1,1 0-1,-1-1 1,0 1 0,-1-1-1,1 1 1,-1-1-1,1 1 1,-1-1-1,0 1 1,-1-1 0,1 1-1,-1-1 1,0 1-1,-3-9 1,3 11-13,0 1 0,1-1-1,-1 1 1,0 0 0,0-1 0,0 1 0,0 0 0,0-1-1,0 1 1,-1 0 0,1 0 0,0 0 0,-1 0-1,1 0 1,-1 0 0,1 0 0,-1 1 0,1-1 0,-1 1-1,1-1 1,-1 1 0,0-1 0,-1 1 0,-1 0-8,0 0 1,0 0-1,1 0 1,-1 1-1,0 0 0,1 0 1,-1 0-1,0 0 1,1 0-1,-4 3 1,-4 2-4,0 0 0,0 1 0,0 1 0,1 0 0,-10 10 0,13-11 4,0 1 0,1 0 1,0 0-1,1 1 0,-1 0 1,-4 12-1,8-16 7,0-1 1,0 0 0,1 0-1,-1 1 1,1-1-1,0 1 1,1-1-1,-1 1 1,1 0 0,0-1-1,0 1 1,0-1-1,1 1 1,0-1-1,0 1 1,2 6 0,-3-10 3,1 1 1,0 0 0,0-1 0,0 1 0,0 0 0,0-1 0,0 0-1,1 1 1,-1-1 0,0 0 0,1 1 0,-1-1 0,1 0-1,-1 0 1,1 0 0,-1 0 0,1 0 0,0-1 0,0 1-1,-1 0 1,1-1 0,2 1 0,1-1 12,-1 0 0,0 0 0,0 0 0,1 0 0,-1-1 0,0 0 0,0 0 0,0 0 0,7-2 0,2-3 26,0-1 0,0 1-1,-1-2 1,21-15 0,-13 6-1,0-1 0,-2-1 0,0 0 0,26-38 0,-42 72-184,0 1 0,0-1 0,10 27 0,-10-36 151,1 1 0,-1-1 0,2-1 0,-1 1 0,0 0 1,1-1-1,0 1 0,1-1 0,-1 0 0,1-1 0,0 1 1,0-1-1,0 0 0,1 0 0,0 0 0,-1-1 0,1 0 1,9 3-1,-8-4 0,1 0-1,0-1 1,0 0 0,0 0 0,0-1 0,0 0 0,-1-1 0,1 1-1,0-2 1,0 1 0,0-1 0,-1 0 0,1 0 0,-1-1-1,10-5 1,-2 1 10,0-1 0,-1-1 0,0 0 0,0-1 1,-1 0-1,0-1 0,-1-1 0,0 0 0,-1-1 0,-1 0 0,10-14 0,-7 5 2,-1 0 1,-1 0 0,-2-1-1,0 0 1,-1-1-1,9-44 1,-9 27-11,15-96 51,-21 122-47,-2 1 0,0-1 0,0 1-1,-1-1 1,-1 1 0,0 0 0,-7-19-1,9 33-10,0-1-1,0 0 0,0 1 0,0-1 0,0 1 0,0-1 0,0 1 0,-1-1 1,1 1-1,0-1 0,0 1 0,-1-1 0,1 1 0,0-1 0,-1 1 0,1 0 0,-1-1 1,1 1-1,0-1 0,-1 1 0,1 0 0,-1 0 0,1-1 0,-1 1 0,1 0 1,-1 0-1,1-1 0,-1 1 0,1 0 0,-1 0 0,1 0 0,-1 0 0,0 0 1,1 0-1,-1 0 0,-16 14-49,-9 30-20,17-24 61,1 1 0,2 0 0,0 0 0,1 1 0,1-1-1,1 1 1,-1 27 0,3-15 11,2 1-1,2 0 1,12 64-1,-13-88 0,1 0-1,1 0 0,-1 0 0,2 0 0,-1-1 0,2 0 0,-1 0 0,1 0 1,1 0-1,0-1 0,0 0 0,16 14 0,-17-18-2,1 0 0,-1-1 0,1 0 0,0 0 0,0-1 0,0 0 0,0 0 0,1 0 0,-1-1 0,1 0 0,0-1 0,0 0 0,-1 0 0,1-1 0,0 1 0,0-2 0,0 1 0,-1-1 0,13-3 0,-3 0-2,0-1 1,-1-1-1,0 0 1,0-1-1,-1-1 1,0 0-1,0-1 0,-1-1 1,0 0-1,-1-1 1,0-1-1,-1 0 1,21-25-1,-34 40-34,1 0 1,0 0-1,-1-1 1,1 1-1,1 0 1,-1 0-1,0 0 1,1 0-1,-1 0 0,1-1 1,0 1-1,0 0 1,0-1-1,1 1 1,-1 0-1,0-1 1,3 4-1,-1 0 36,1-1 0,-1 1 0,1-1 0,0 0 0,0 0 0,1-1 0,-1 1 0,1-1 0,8 6 0,-8-7-142,1-1 1,-1 1-1,1-2 1,-1 1-1,1 0 1,0-1-1,-1 0 1,1 0-1,0-1 1,0 0-1,0 0 1,-1 0-1,1-1 1,0 1-1,0-1 1,-1-1-1,1 1 1,0-1-1,6-3 1,24-16-4369,-5-7-3974,-11 7-2491</inkml:trace>
</inkml:ink>
</file>

<file path=ppt/ink/ink14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17:05.085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1043 194 14595,'-55'-83'9945,"27"47"-8407,-41-38-1,68 74-1562,1 3-378,0 0 0,-1 1 0,1-1 0,-1 0-1,0 0 1,0 1 0,0-1 0,-1 0 0,1 0 0,-3 4 0,-13 15-10501,5-5-1340</inkml:trace>
  <inkml:trace contextRef="#ctx0" brushRef="#br0" timeOffset="1">23 332 20516,'-1'0'163,"-1"-1"-1,1 1 0,-1 0 0,1-1 0,-1 1 0,1-1 0,-1 0 0,1 0 1,0 1-1,-1-1 0,1 0 0,0 0 0,0 0 0,-2-3 0,2 4-123,1-1-1,0 1 0,0 0 0,0-1 1,0 1-1,0-1 0,0 1 1,0-1-1,0 1 0,0-1 1,0 1-1,0-1 0,0 1 0,1 0 1,-1-1-1,0 1 0,0-1 1,0 1-1,1-1 0,-1 1 0,0 0 1,0-1-1,1 1 0,-1 0 1,0-1-1,1 1 0,-1 0 1,0-1-1,1 1 0,-1 0 0,1-1 1,4-1 4,-1-1 0,1 1 0,0 0 0,0 0 0,0 0 0,0 1 0,8-2 1,64-7-159,0 3 0,0 4 1,98 8-1,-39 9-3130,-3 8-4509,-92-12 1286,-5-1-117</inkml:trace>
</inkml:ink>
</file>

<file path=ppt/ink/ink14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17:05.541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29 91 8,'40'-3'23945,"-54"22"-21691,11-16-2530,-3 5 372,0 1-1,0 0 1,1 0 0,0 1 0,0 0 0,1 0-1,1 0 1,-1 0 0,-2 20 0,5-26-79,1-1 1,-1 0-1,1 0 1,0 1-1,0-1 1,1 0-1,-1 0 1,0 0-1,1 1 0,0-1 1,0 0-1,0 0 1,0 0-1,1 0 1,-1 0-1,1 0 1,-1-1-1,1 1 1,0 0-1,0-1 1,0 1-1,1-1 1,-1 0-1,1 0 0,-1 0 1,1 0-1,-1 0 1,1-1-1,0 1 1,0-1-1,0 1 1,0-1-1,0 0 1,0 0-1,0-1 1,1 1-1,3 0 1,2-1 13,0 1 1,0-2-1,-1 1 1,1-1-1,0 0 1,-1-1-1,1 0 1,-1-1-1,0 1 1,1-1-1,11-7 1,-9 4-4,0 0-1,-1 0 1,1-1 0,-1 0 0,0-1-1,-1 0 1,14-15 0,-20 19-22,-1 0 1,1 1-1,-1-1 1,0 0-1,0 0 1,0-1-1,0 1 1,0 0-1,-1 0 1,0-1-1,0 1 1,0-1-1,-1 1 1,1-1-1,-1 1 1,0-1-1,-1 0 1,1 1-1,-1-1 1,0 1-1,0 0 1,0-1-1,0 1 1,-1 0-1,0-1 1,0 1-1,0 0 1,-3-4-1,0 0-9,-1 1 0,1 0 1,-1 1-1,-1 0 0,1 0 0,-1 0 1,0 0-1,0 1 0,-1 0 0,1 1 0,-1 0 1,0 0-1,-15-4 0,13 5 0,-1 1 1,0 0-1,0 0 0,0 1 0,0 1 1,0 0-1,-17 3 0,25-3-1,1 0 0,0 0 1,0 0-1,0 1 0,0-1 0,0 1 0,0-1 0,0 1 1,0 0-1,0 0 0,0 0 0,0 0 0,1 0 0,-1 0 0,0 0 1,1 1-1,-1-1 0,1 1 0,-1-1 0,1 1 0,-1-1 0,1 1 1,0 0-1,0 0 0,0 0 0,0 0 0,0 0 0,1 0 1,-1 0-1,1 0 0,-1 0 0,1 0 0,-1 0 0,1 0 0,0 0 1,0 0-1,0 0 0,0 0 0,1 0 0,-1 1 0,1-1 1,-1 0-1,1 0 0,-1 0 0,1 0 0,2 3 0,0 2 5,1-1-1,0 0 0,1 1 0,-1-1 1,1-1-1,0 1 0,1-1 0,-1 1 1,1-2-1,0 1 0,0-1 1,1 0-1,-1 0 0,1 0 0,0-1 1,0 0-1,14 3 0,-3 0-6,1-2-1,-1 0 0,1-1 1,0-1-1,0 0 1,20-2-1,-25-1 9,1 0 1,-1 0-1,0-2 1,0 1-1,0-2 1,-1 0-1,1-1 1,-1 0-1,0-1 1,0 0-1,-1-1 1,0 0-1,16-13 1,-23 61-297,-5-28 280,0-6 10,0 0-1,0 1 1,0-1-1,1 1 1,0-1 0,3 9-1,-3-14 7,0 1-1,1-1 1,-1 0-1,0 0 1,1 1-1,-1-1 1,1 0-1,0 0 1,0 0-1,0-1 1,0 1-1,0 0 1,0-1-1,0 1 1,1-1-1,-1 0 1,0 0-1,1 0 1,-1 0-1,1 0 1,4 1-1,11 2 4,0-2 1,0 1-1,0-2 0,0 0 0,1-2 0,25-3 0,109-27 31,-103 19-33,-46 12-5,-1 0 1,1 0-1,-1 1 1,0-1-1,1 1 1,-1-1-1,1 1 1,-1 0-1,0 1 0,1-1 1,-1 0-1,0 1 1,0 0-1,0 0 1,0 0-1,0 0 1,-1 0-1,1 0 0,3 4 1,-1-1-1,0-1 0,1 0 1,-1 0-1,1-1 0,8 5 1,-1-4-278,0-1 0,0 1 1,1-2-1,15 1 0,-1-1-3294,0-1-3971,1-4-5213</inkml:trace>
</inkml:ink>
</file>

<file path=ppt/ink/ink14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18:01.957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123 50 5369,'-14'-11'10372,"2"-3"-4649,-10-9-2596,20 23-3086,1-1-1,0 1 0,0 0 1,0-1-1,0 1 1,0 0-1,0 0 1,-1 0-1,1 0 0,0 0 1,0 0-1,0 0 1,0 1-1,0-1 0,0 0 1,0 1-1,-1-1 1,1 1-1,0-1 1,0 1-1,0-1 0,1 1 1,-1 0-1,0-1 1,0 1-1,0 0 0,-1 1 1,-1 0-38,1 1 0,-1 0 1,1 0-1,-1-1 0,1 1 1,0 1-1,0-1 0,1 0 1,-1 0-1,1 1 0,-1-1 0,1 1 1,0-1-1,0 1 0,1 0 1,-1-1-1,1 1 0,-1 0 1,1-1-1,1 8 0,-1-11 15,0 1 0,1-1 1,-1 0-1,0 1 0,0-1 0,0 1 0,1-1 0,-1 0 0,0 1 0,1-1 1,-1 0-1,0 1 0,1-1 0,-1 0 0,0 0 0,1 1 0,-1-1 1,1 0-1,-1 0 0,1 1 0,-1-1 0,0 0 0,1 0 0,-1 0 0,1 0 1,-1 0-1,1 0 0,-1 0 0,1 0 0,-1 0 0,1 0 0,-1 0 0,1 0 1,-1 0-1,0 0 0,1 0 0,-1-1 0,1 1 0,-1 0 0,1 0 1,-1 0-1,0-1 0,1 1 0,-1 0 0,0-1 0,1 1 0,-1 0 0,0-1 1,1 1-1,-1 0 0,0-1 0,1 1 0,-1 0 0,0-1 0,0 1 0,1-1 1,0 0 25,-1 0 0,1 0 0,0 0 1,0 0-1,0 0 0,0 0 0,-1 0 1,1 0-1,0-1 0,-1 1 1,1 0-1,-1 0 0,1-1 0,-1 1 1,0 0-1,0 0 0,1-1 0,-1 1 1,0 0-1,0-1 0,0 1 1,-1 0-1,1-1 0,0 1 0,-1-2 1,0 2-20,0 1 0,0-1 1,0 0-1,0 0 0,0 0 1,0 1-1,0-1 0,0 0 1,-1 1-1,1-1 0,0 1 1,0 0-1,-1-1 0,1 1 1,0 0-1,-1 0 0,1 0 1,0 0-1,-1 0 0,1 0 1,-1 0-1,-1 1 0,2-1-59,0 0 0,1 0-1,-1 0 1,0 0 0,1 0-1,-1 1 1,0-1-1,1 0 1,-1 0 0,1 1-1,-1-1 1,1 1 0,-1-1-1,1 0 1,-1 1 0,1-1-1,-1 1 1,1-1 0,-1 1-1,1-1 1,0 1 0,-1-1-1,1 1 1,0 0 0,-1-1-1,1 1 1,0-1-1,0 1 1,-1 0 0,1-1-1,0 1 1,0 0 0,0-1-1,0 1 1,0 0 0,0-1-1,0 1 1,0 0 0,0-1-1,1 1 1,-1-1 0,0 1-1,0 0 1,1-1 0,-1 1-1,0-1 1,0 1-1,1 0 1,-1-1 0,1 1-1,-1-1 1,1 1 0,0 0-1,7 9-3649</inkml:trace>
</inkml:ink>
</file>

<file path=ppt/ink/ink15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18:02.656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116 63 4265,'-1'-4'1471,"-1"0"0,-1 0 0,1 0 0,-1 0 0,1 0 0,-1 0 1,-4-4-1,-13-18 4350,7 86-3630,-29 338-1203,36-350-879,1-16-46,3-23 12,0 1-1,1 0 1,0 0-1,0 0 1,2 11-1,-1-53 2223,1 14-2255,-1 6-3077,-2 2-2380</inkml:trace>
</inkml:ink>
</file>

<file path=ppt/ink/ink15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18:03.548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1 475 8,'17'-24'1522,"-4"10"6021,-18 29-1528,9 6-4473,10 16-960,-12-35-485,-1 0 0,1 0 0,0 0-1,0 0 1,0 0 0,0-1 0,0 1 0,1-1 0,-1 1 0,0-1 0,1 0 0,-1 0 0,1 0 0,-1 0 0,1-1 0,0 1 0,-1 0 0,1-1 0,0 0 0,-1 0 0,1 0 0,0 0 0,-1 0 0,1 0-1,0-1 1,-1 1 0,1-1 0,0 0 0,-1 0 0,4-1 0,8-4 185,0 1 0,0-2 0,24-15 0,-22 11-96,0-1 0,-1-1 0,0 0 1,-1-1-1,0-1 0,-1 0 1,-1-1-1,0 0 0,-2-1 0,0 0 1,0-1-1,-2 0 0,0 0 0,-1-1 1,-1 0-1,-1 0 0,0-1 1,-2 1-1,0-1 0,-1 0 0,-1 0 1,-1 0-1,-1 0 0,-6-36 1,7 54-169,0 0 1,-1 1 0,1-1 0,-1 0 0,0 1 0,1-1 0,-1 0 0,0 1 0,0-1-1,0 1 1,0-1 0,-3-2 0,-2 5-388,4 14-822,2 13-3059,0 0-5393,0-11-1143</inkml:trace>
</inkml:ink>
</file>

<file path=ppt/ink/ink15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18:04.502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12 511 12419,'-9'-23'6661,"7"1"-3380,2 20-3230,1 0 0,-1-1 0,1 1 0,0-1 0,-1 1 0,1 0 1,0 0-1,0 0 0,1-1 0,-1 1 0,0 0 0,1 0 0,-1 1 0,1-1 1,0 0-1,0 0 0,-1 1 0,1-1 0,0 1 0,0 0 0,1-1 0,-1 1 1,0 0-1,0 0 0,0 0 0,4 0 0,-4 0-51,0 1 0,0 0-1,0 0 1,0-1 0,0 1 0,0 1 0,1-1-1,-1 0 1,0 0 0,0 1 0,0-1 0,0 1-1,0 0 1,0-1 0,0 1 0,0 0 0,0 0 0,0 1-1,0-1 1,-1 0 0,1 0 0,-1 1 0,1-1-1,-1 1 1,1 0 0,-1-1 0,0 1 0,1 0-1,-1 0 1,0 0 0,0 0 0,-1 0 0,2 3-1,2 3 6,-1 0-1,0 0 1,-1 0-1,1 1 1,-2-1-1,1 1 1,0 10-1,-3-13 20,1 1 0,-1-1 0,0 1 0,0-1 0,0 1 0,-1-1 0,-5 13 0,13-31 175,0 1 0,1 0 0,1 0 0,-1 1 0,2 0 0,12-11-1,65-57-263,-81 74 73,0 0-21,-1 0-1,1 0 1,0 0-1,0 1 0,0 0 1,11-4-1,-15 6 7,0 1-1,1 0 0,-1 0 0,0 0 0,1 0 0,-1 0 0,0 0 0,1 0 0,-1 0 1,0 1-1,0-1 0,1 0 0,-1 1 0,0-1 0,0 1 0,0 0 0,1-1 0,-1 1 1,0 0-1,0-1 0,0 1 0,0 0 0,0 0 0,0 0 0,-1 0 0,1 0 0,0 0 1,0 0-1,-1 0 0,1 1 0,0-1 0,-1 0 0,0 0 0,1 1 0,-1-1 0,0 0 1,1 2-1,8 22 8,-5-12 6,0-1 1,1 0 0,0 0 0,1 0-1,10 14 1,-13-23-3,0 1-1,0-1 1,0 0-1,1 0 0,-1 0 1,1 0-1,0-1 1,0 1-1,0-1 1,0 0-1,0 0 1,0-1-1,0 1 0,1-1 1,-1 0-1,1 0 1,-1 0-1,1-1 1,6 1-1,2-2 18,0 0 1,0 0-1,0-2 0,0 1 0,0-2 1,-1 0-1,1 0 0,-1-1 1,0-1-1,14-8 0,-1-2 34,-1 0-1,0-1 1,32-32-1,-14-1 106,-40 48-138,0-1-1,-1 1 1,1-1-1,-1 0 1,0 1-1,1-1 0,-1 0 1,0 0-1,-1 0 1,1 0-1,0 1 1,-1-1-1,0 0 1,0 0-1,0 0 1,0 0-1,0 0 1,0 0-1,-2-4 1,1 6-17,0 0 1,1 0 0,-1 0 0,-1 0 0,1 1-1,0-1 1,0 0 0,0 1 0,0-1 0,0 0 0,-1 1-1,1 0 1,0-1 0,0 1 0,-1 0 0,1 0 0,0-1-1,0 1 1,-1 0 0,1 0 0,0 0 0,-1 1-1,1-1 1,0 0 0,0 0 0,-1 1 0,1-1 0,0 1-1,0-1 1,-1 1 0,0 0 0,-41 20-62,32-14 58,1 1-1,-1 0 1,1 1-1,0 0 1,-16 21 0,23-26-9,0-1 0,0 1 1,0 0-1,1 0 0,-1 0 1,1 1-1,0-1 0,0 1 1,0-1-1,1 1 0,0-1 1,0 1-1,0 0 0,0 0 1,1-1-1,0 1 0,0 0 1,0 0-1,1 7 0,0-10 9,0-1-1,-1 1 1,1-1 0,0 0-1,0 1 1,0-1-1,0 0 1,1 0-1,-1 0 1,0 0 0,0 0-1,1 0 1,-1 0-1,0 0 1,1-1 0,-1 1-1,1 0 1,-1-1-1,1 1 1,-1-1-1,1 0 1,-1 1 0,1-1-1,0 0 1,-1 0-1,1 0 1,-1 0 0,1 0-1,0 0 1,-1-1-1,1 1 1,-1 0 0,1-1-1,-1 1 1,1-1-1,-1 0 1,3-1-1,5-1-2,1-2-1,0 1 0,-1-1 0,12-8 0,-5-2 16,0 0 0,-1-1 0,0 0 0,-1-1 0,-1-1 0,-1 0 0,-1-1 0,0 0 0,-1 0 1,12-35-1,-16 31 20,0-1 0,-1 1 0,-2-1 0,0 0 0,-1 0 0,-2 0 0,0 0 0,-2-1 0,-5-25 0,-3 74-15,0 19-21,5-12 5,-15 121 21,18-130-29,2 1 0,0-1 0,1 0 0,8 38-1,-8-54 9,0 0 1,0 0-1,1-1 0,0 1 0,0-1 0,1 1 0,0-1 0,0 0 0,0 0 1,0 0-1,1 0 0,0 0 0,0-1 0,0 0 0,0 0 0,1 0 0,0 0 1,-1-1-1,1 0 0,9 5 0,-7-6 1,0 0 0,-1-1 1,1 1-1,0-2 0,0 1 0,0-1 0,0 0 1,0 0-1,-1 0 0,1-1 0,0 0 0,0-1 1,-1 0-1,1 0 0,0 0 0,-1-1 1,10-5-1,1-2 12,0 0 0,-1-2 0,0 0 1,-1-1-1,0 0 0,-1-1 0,-1-1 1,0 0-1,-1-1 0,20-34 0,-35 56-30,0 1 0,1-1-1,-1 0 1,1 1 0,1-1-1,-1 1 1,1-1-1,0 1 1,1 0 0,-1-1-1,1 1 1,1 0-1,1 11 1,-1-13 13,0-1 1,0 0-1,1 0 1,-1 0-1,1 0 0,0 0 1,0 0-1,1 0 1,-1 0-1,1-1 0,-1 1 1,1-1-1,0 0 0,1 0 1,-1 0-1,0 0 1,1-1-1,0 1 0,0-1 1,-1 0-1,1 0 0,0 0 1,1-1-1,-1 1 1,5 0-1,5 1 4,1-1-1,-1-1 1,0 0 0,0-1-1,0-1 1,1 0 0,-1-1-1,26-6 1,-26 4-738,0 0-1,0-2 1,19-9-1,-25 11-739,-1-1 0,1 0 0,-1 0 0,0-1-1,0 1 1,7-9 0,1-6-9944</inkml:trace>
</inkml:ink>
</file>

<file path=ppt/ink/ink15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18:04.908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108 63 14859,'-108'-63'11220,"122"66"-10555,-11-2-728,0-1 0,0 1 0,1-1 0,-1 1 0,0 0 0,0 0 0,0 0 0,0 1 0,5 2 0,11 14-2719,-7-4-3490,-3 0-5355</inkml:trace>
</inkml:ink>
</file>

<file path=ppt/ink/ink15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18:05.236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1 415 13771,'69'-62'7942,"-51"48"-7522,-1 0-1,0-2 1,0 0 0,-2-1-1,0 0 1,21-35 0,-33 46-348,0-1 1,-1 1 0,0-1-1,-1 0 1,1 0 0,-1 0 0,-1 0-1,1 1 1,-1-1 0,0 0-1,-1 0 1,0 0 0,0 0-1,0 0 1,-1 0 0,0 1 0,0-1-1,-1 1 1,0-1 0,0 1-1,0 0 1,-1 0 0,0 1-1,0-1 1,0 1 0,-1-1 0,0 1-1,0 1 1,0-1 0,-1 1-1,1 0 1,-11-5 0,16 9-71,-1 0 0,0 0 0,1 0-1,-1 0 1,0 0 0,0 0 0,1 0 0,-1 1 0,0-1 0,1 0 0,-1 0 0,0 1 0,1-1 0,-1 1 0,1-1 0,-1 0-1,1 1 1,-1-1 0,1 1 0,-1 0 0,1-1 0,-1 1 0,1-1 0,-1 1 0,1 0 0,0-1 0,-1 1 0,1 0 0,0-1-1,0 1 1,0 0 0,-1 1 0,-9 25-41,1 15 34,1 0 1,2 1-1,-1 52 1,9 131-1,-2-220 4,16 511-169,-11-488-451,2-11-2575,-7-17 2769</inkml:trace>
</inkml:ink>
</file>

<file path=ppt/ink/ink15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18:05.628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98 654 4897,'-62'-10'11109,"32"6"-7699,25 2-1591,8 0 471,333-110-1551,-291 93-700,-1-3 0,0-1 0,-2-2 0,-1-1 1,46-40-1,-69 49 7,0 0 1,-2-1-1,0-1 1,24-35 0,-33 43 26,-1 0 0,0-1 1,0 1-1,-1-1 0,-1-1 1,0 1-1,-1 0 1,0-1-1,-1 0 0,2-21 1,-4 32-42,0-1 0,-1 0 0,1 1 0,0-1 1,-1 0-1,0 1 0,1-1 0,-1 1 0,0-1 0,-1 1 1,1-1-1,0 1 0,-1 0 0,1-1 0,-1 1 0,1 0 1,-1 0-1,0 0 0,0 0 0,0 1 0,0-1 0,-1 0 1,1 1-1,0 0 0,0-1 0,-1 1 0,1 0 0,-1 0 1,0 0-1,1 1 0,-1-1 0,1 1 0,-1-1 0,0 1 1,1 0-1,-1 0 0,0 0 0,0 0 0,1 0 0,-1 1 1,0-1-1,1 1 0,-1 0 0,1 0 0,-1 0 0,1 0 1,-1 0-1,1 1 0,0-1 0,0 0 0,-1 1 0,1 0 1,0 0-1,0 0 0,1 0 0,-1 0 0,-2 3 1,-5 9-31,1 0 1,0 0-1,1 1 1,0 0 0,2 1-1,0-1 1,0 1 0,-3 26-1,2 7 3,-1 77 0,19 157 459,-4-155-1286,-4 0-3442,-6-117-1194</inkml:trace>
</inkml:ink>
</file>

<file path=ppt/ink/ink15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18:06.707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25 861 11378,'-12'-8'4141,"11"8"-3863,0 0 0,1 0 1,-1-1-1,0 1 0,1 0 0,-1-1 1,0 1-1,1 0 0,-1-1 0,1 1 1,-1-1-1,1 1 0,-1-1 0,1 1 1,-1-1-1,1 1 0,-1-1 0,1 0 0,0 1 1,-1-1-1,1 0 0,0 0 0,21-18 1146,16-2-1206,0 1-1,56-21 0,-48 23-9,64-37-1,-96 47-166,6-3 22,-1-1-1,27-23 0,-41 33-29,-1-1-1,0 0 1,-1 1-1,1-1 1,0-1-1,-1 1 0,0 0 1,1 0-1,-1-1 1,-1 0-1,1 1 1,0-1-1,-1 0 1,0 0-1,0 1 0,0-1 1,0 0-1,-1 0 1,1 0-1,-1-8 1,0 11-31,0 0 1,0 1 0,-1-1-1,1 0 1,0 0 0,0 0-1,0 0 1,-1 1 0,1-1-1,0 0 1,-1 0 0,1 0-1,0 1 1,-1-1 0,1 0-1,-1 1 1,1-1 0,-1 0-1,0 1 1,1-1 0,-1 1-1,0-1 1,1 1 0,-1-1-1,0 1 1,0-1 0,1 1-1,-1 0 1,-1-1 0,0 1 4,0 0 1,0 1-1,1-1 1,-1 0-1,0 1 1,1-1-1,-1 1 1,0-1-1,1 1 1,-1 0-1,1 0 1,-1 0-1,-1 2 1,-39 38 123,35-32-129,1 1 0,0-1-1,1 1 1,0 1 0,1-1 0,0 1 0,0 0 0,1 0 0,-1 12-1,3-19 1,0 0-1,0 0 1,1 0-1,0-1 0,0 1 1,0 0-1,0 0 0,0 0 1,1-1-1,0 1 1,0 0-1,0 0 0,0-1 1,0 1-1,1-1 1,-1 1-1,1-1 0,0 1 1,0-1-1,1 0 0,-1 0 1,1 0-1,-1 0 1,1-1-1,0 1 0,0-1 1,0 0-1,0 1 0,0-1 1,6 2-1,-2-2 18,-1-1-1,1 1 1,0-1 0,-1-1 0,1 1-1,0-1 1,0 0 0,-1-1-1,1 1 1,0-1 0,0-1-1,-1 1 1,1-1 0,10-5-1,11-5 25,51-30 0,-62 32-37,111-72 76,-113 72-53,0-2 0,-1 0 0,-1-1 0,0 0 0,-1-1 1,12-16-1,-23 29-22,0 0 0,-1 0 1,1 0-1,0 0 1,-1 0-1,1 0 0,-1 0 1,1 0-1,-1 0 1,1 0-1,-1 0 0,0 0 1,1 0-1,-1 0 1,0 0-1,0 0 0,0 0 1,0-1-1,0 1 1,0 0-1,0 0 0,0 0 1,-1 0-1,1 0 1,0 0-1,-1 0 0,0-2 1,0 2-4,0 0 1,0 0-1,-1 1 1,1-1-1,-1 0 1,1 0 0,-1 1-1,1-1 1,-1 1-1,1 0 1,-1-1-1,1 1 1,-1 0-1,0 0 1,1 0-1,-3 0 1,-7 0-4,-1 1 1,1 1 0,0 0-1,-13 4 1,16-4-5,0 1 0,0 0 1,0 1-1,1 0 0,-1 0 1,1 0-1,-10 9 0,15-12 2,1 0 0,0 0 1,0 0-1,0 0 0,1 0 0,-1 0 0,0 1 0,0-1 0,0 0 0,1 1 0,-1-1 0,1 0 0,-1 1 0,1-1 0,0 1 1,-1-1-1,1 1 0,0-1 0,0 3 0,1-2 2,-1 0 0,1 0 1,0 0-1,0 1 0,0-2 0,0 1 1,1 0-1,-1 0 0,0 0 0,1 0 1,-1-1-1,1 1 0,0-1 0,-1 1 1,1-1-1,0 0 0,3 2 0,52 28-9,-49-28 7,0 1 1,-1-1 0,1 1 0,-1 1 0,0-1 0,0 1 0,0 1 0,0-1 0,-1 1-1,0 0 1,0 0 0,-1 1 0,0 0 0,0 0 0,4 8 0,-7-12 1,-1-1 1,0 0-1,1 0 1,0-1-1,-1 1 1,1 0 0,0-1-1,0 1 1,0-1-1,0 1 1,0-1-1,1 0 1,-1 0-1,0 0 1,0 0-1,1 0 1,-1 0 0,1-1-1,-1 1 1,0-1-1,1 0 1,-1 0-1,1 0 1,-1 0-1,1 0 1,-1 0-1,1-1 1,-1 1 0,1-1-1,-1 0 1,0 1-1,3-3 1,13-2 8,-1-2 0,0 0 0,18-11 1,-29 15-15,-5 2 4,31-16 23,44-31 0,-69 44-3,0-1 0,0-1 1,-1 1-1,0-1 0,0 0 1,-1-1-1,1 0 1,-1 1-1,-1-2 0,1 1 1,-1 0-1,5-14 0,-8 19-10,-1 0 0,1 0-1,-1 1 1,0-1 0,0 0-1,0 0 1,0 0 0,0 0-1,0 0 1,0 0 0,0 0-1,-1 0 1,1 0 0,-1 0-1,1 1 1,-1-1 0,0 0-1,0 0 1,0 1 0,0-1-1,0 0 1,0 1 0,0-1-1,-1 1 1,1-1 0,-2 0-1,1 1-12,1 0 1,0 0-1,-1 1 0,1-1 1,-1 1-1,1-1 0,-1 1 0,1 0 1,-1 0-1,1 0 0,-1-1 0,1 1 1,-1 0-1,1 1 0,-1-1 1,1 0-1,-1 0 0,1 1 0,-1-1 1,1 1-1,-1-1 0,1 1 0,0 0 1,-1-1-1,1 1 0,0 0 1,0 0-1,-1 0 0,1 0 0,0 0 1,0 0-1,0 0 0,-1 3 0,-2 1-6,0 1-1,0-1 1,1 1-1,0 0 1,0 0-1,1 0 0,-1 0 1,1 1-1,1-1 1,-1 0-1,1 1 1,0 0-1,1-1 1,-1 1-1,1 0 0,1-1 1,-1 1-1,3 12 1,-2-16 3,0 0 1,0 0-1,0 0 0,1 0 1,-1 0-1,1 0 1,-1 0-1,1-1 0,0 1 1,0 0-1,0-1 1,1 0-1,-1 1 1,1-1-1,-1 0 0,5 3 1,-3-4 3,0 1-1,-1-1 1,1 0 0,0 0 0,0 0 0,0-1 0,-1 1-1,1-1 1,0 0 0,0 0 0,0 0 0,0-1-1,0 1 1,0-1 0,-1 0 0,1 0 0,4-2-1,23-9 24,-1-2 0,-1-1 0,-1-1-1,0-2 1,-1 0 0,34-31 0,-60 56-56,0 1 0,0 0 1,0 0-1,1-1 0,0 1 1,0-1-1,1 1 0,6 11 1,-8-17 40,1 0 1,-1-1 0,1 1 0,-1 0-1,1-1 1,0 1 0,0-1-1,-1 0 1,1 0 0,0 1 0,0-1-1,0 0 1,1-1 0,-1 1 0,0 0-1,0-1 1,0 1 0,1-1-1,-1 0 1,0 1 0,0-1 0,1 0-1,-1 0 1,0-1 0,0 1-1,1 0 1,3-2 0,0-1 14,0-1 1,-1 1-1,1-1 1,-1 0-1,0 0 1,0-1-1,0 1 1,6-9-1,-9 11-22,0 0-1,1 1 1,-1-1-1,1 0 1,0 1-1,0-1 1,-1 1 0,1 0-1,0 0 1,0 0-1,0 0 1,0 1-1,0-1 1,0 1-1,1-1 1,-1 1 0,0 0-1,0 1 1,0-1-1,0 0 1,0 1-1,0 0 1,0 0-1,0-1 1,0 2 0,3 0-1,-1 0 6,-1 0-1,1-1 1,0 0 0,-1 0-1,1-1 1,0 1 0,0-1-1,-1 0 1,1 0 0,0-1-1,0 1 1,-1-1-1,10-2 1,-1-4 21,0-1 0,0 0-1,-1 0 1,0-1 0,-1-1 0,0 0-1,0 0 1,-1-1 0,0-1 0,-1 0 0,0 0-1,-1 0 1,-1-1 0,0-1 0,-1 1-1,0-1 1,-1 0 0,4-17 0,0-2 47,-2 1 0,-2-1 0,-1-1 0,-1 1 1,-2-1-1,-1 1 0,-6-39 0,-4 33-30,1 32-98,1 25-44,-7 60 85,4 1 1,3 1 0,4 115-1,3-190 14,1 0 0,0 0 0,1-1-1,-1 1 1,1 0 0,0 0 0,0-1 0,1 1-1,-1 0 1,1-1 0,0 1 0,0-1 0,1 0-1,-1 0 1,1 0 0,0 0 0,0 0-1,0 0 1,0-1 0,8 7 0,-6-8-1,0 1 0,0-1 0,1 1 0,-1-1 0,1-1 0,0 1 0,-1-1 0,1 0 0,0 0 0,0-1-1,0 0 1,0 0 0,-1 0 0,1-1 0,0 1 0,10-4 0,-2 1 3,0-2 0,-1 1 0,0-1-1,0-1 1,0 0 0,-1-1-1,0-1 1,0 0 0,-1 0 0,0-1-1,0 0 1,-1-1 0,0-1 0,-1 1-1,0-1 1,-1-1 0,9-14 0,-17 26-13,-1 0 0,1 0 1,0 0-1,0 0 0,0 0 1,0 0-1,0 0 0,0 0 0,0 0 1,0 0-1,-1 0 0,1-1 1,0 1-1,0 0 0,0 0 1,0 0-1,-8 17-209,8-14 213,0-1 1,-1 1 0,1 0-1,0-1 1,0 1 0,0 0-1,1-1 1,-1 1 0,1 0 0,-1-1-1,1 1 1,0-1 0,0 1-1,0-1 1,0 1 0,0-1 0,1 0-1,-1 0 1,1 1 0,0-1-1,-1 0 1,5 3 0,-2-2-10,1 0 0,-1-1 0,1 1 0,0-1 0,0 0 0,0 0 0,0 0 0,0-1 0,0 0 0,11 1 0,1-1-496,0 0-1,-1-2 1,1 0 0,0-1 0,0 0 0,27-9 0,9-12-4368,-23 1-2250,-6 0-3847</inkml:trace>
</inkml:ink>
</file>

<file path=ppt/ink/ink15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18:07.099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595 57 19660,'-48'-27'5311,"-1"1"-2913,46 22-1566,11 6-919,-7-2-11,0 1 1,0-1-1,1 1 0,-1-1 1,0 1-1,0 0 1,0 0-1,0-1 1,0 1-1,0 0 0,-1 0 1,1 0-1,0 0 1,0 0-1,-1 0 1,1 0-1,0 0 0,-1 0 1,1 1-1,-1-1 1,1 0-1,-1 2 1,-2 21-4558,-13-4-5182,-4-4-1533</inkml:trace>
  <inkml:trace contextRef="#ctx0" brushRef="#br0" timeOffset="1">13 272 15835,'-13'-3'8148,"17"-5"-5061,21-6-2604,19 2-491,1 2 0,59-4 0,-87 13-818,0 1 1,32 3-1,-30 2-3176,-8 0-3217</inkml:trace>
</inkml:ink>
</file>

<file path=ppt/ink/ink15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18:08.151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125 770 6073,'23'-7'3407,"0"-2"-1,0 0 0,28-18 1,-44 23-2907,-1 0 0,-1-1 0,1 1 0,-1-1 0,1 0 0,-1-1 0,4-6 0,-7 10-339,0-1 0,0 0-1,-1 0 1,1 0 0,-1 0-1,0-1 1,0 1 0,0 0 0,0 0-1,-1-1 1,1 1 0,-1 0-1,0-1 1,0 1 0,0 0-1,-1-5 1,0 7-125,1-1 0,-1 0-1,0 0 1,0 0 0,0 1 0,0-1-1,0 0 1,0 1 0,0-1 0,-1 1-1,1-1 1,-1 1 0,1 0 0,-1-1-1,1 1 1,-1 0 0,0 0 0,1 0-1,-1 0 1,0 1 0,0-1 0,0 0 0,0 1-1,-3-1 1,-49-4 9,41 6-45,-1 0 1,1 1-1,0 1 1,0 0-1,0 1 1,0 0-1,1 1 1,-20 11-1,26-13-6,1 0 0,0 0-1,0 1 1,0-1 0,0 1 0,1 0 0,-1 0-1,1 1 1,0-1 0,0 1 0,1 0 0,-1 0 0,1 0-1,0 1 1,1-1 0,-1 1 0,1 0 0,0-1-1,1 1 1,-1 0 0,0 8 0,2-11 1,0 0 1,-1-1 0,2 1-1,-1-1 1,0 1-1,0-1 1,1 1-1,0-1 1,-1 1-1,1-1 1,0 1 0,0-1-1,0 0 1,1 1-1,-1-1 1,0 0-1,1 0 1,-1 0 0,1 0-1,0 0 1,0 0-1,0-1 1,2 2-1,0 0 2,1-1 0,-1 0-1,1 0 1,-1-1 0,1 0-1,0 1 1,0-1 0,0-1-1,0 1 1,-1-1 0,8 0 0,3-1 2,-1-1 0,0 0 0,0 0 0,0-2 0,0 0 0,-1 0 0,21-10 0,-22 6 12,1 1 0,-1-2-1,15-13 1,-24 20-4,0 0 0,0-1 0,-1 1 0,1-1 0,-1 0 0,0 0 1,0 0-1,0 0 0,0 0 0,0 0 0,-1 0 0,1-1 0,-1 1 0,0-1 0,0 1 0,0-1 0,-1 1 0,1-1 0,-1-4 0,-3 0 7,-1 14-123,1 18-5,3-22 115,1 1 0,-1 0 0,1-1 0,0 1 0,0 0 0,0-1 0,0 0 1,0 1-1,1-1 0,-1 0 0,1 1 0,-1-1 0,1 0 0,0 0 0,0 0 0,0 0 0,0-1 0,0 1 0,0-1 0,3 2 0,0-1-1,0 0-1,0 0 1,0 0-1,0-1 1,0 0-1,0 0 1,0 0 0,1-1-1,8 0 1,0-1-6,-1 0 0,1-1 0,-1-1 0,0 0 0,0-1 0,0 0 1,15-8-1,-19 7 11,1-1-1,-1 0 1,-1 0 0,1-1 0,-1 0 0,0-1-1,0 0 1,-1 0 0,0 0 0,-1-1 0,0 0 0,0-1-1,-1 1 1,0-1 0,-1 0 0,0 0 0,0 0-1,-1-1 1,0 1 0,2-22 0,-3 5 40,-1 0 1,-1 0 0,-2 0-1,0 0 1,-2 1-1,-1-1 1,-11-34-1,15 58-32,1-1 7,-1 1 0,0 0 1,0 0-1,0-1 0,0 1 0,0 0 1,-1 0-1,1 0 0,-1 0 1,0 0-1,1 1 0,-1-1 0,-1 1 1,1-1-1,0 1 0,-1-1 0,-5-3 1,7 6-21,1 1 0,-1-1 0,0 0 1,0 0-1,0 0 0,1 1 0,-1-1 0,0 0 1,0 1-1,1-1 0,-1 1 0,0-1 1,0 0-1,1 1 0,-1 0 0,1-1 0,-1 1 1,0-1-1,1 1 0,-1 0 0,1 0 1,0-1-1,-1 1 0,0 1 0,-11 21-7,10-20 6,-5 15 0,0 0-1,2 1 1,0-1 0,0 1 0,2 0-1,1 0 1,0 0 0,1 1 0,1-1-1,1 0 1,1 0 0,0 1 0,2-1-1,0-1 1,1 1 0,1-1 0,9 22-1,-10-31 1,1 0 0,-1-1 1,1 0-1,1 0 0,-1 0 0,1-1 0,1 0 0,-1 0 0,1-1 0,0 0 0,1 0 0,-1-1 0,1 0 0,0-1 0,1 0 0,-1 0 1,1-1-1,-1 0 0,1-1 0,0 0 0,0 0 0,0-1 0,0 0 0,0-1 0,1 0 0,11-3 0,-9 2 0,0-1 0,0 0-1,0-1 1,-1-1 0,1 0 0,-1 0-1,0-1 1,-1-1 0,1 0-1,-1-1 1,0 0 0,-1 0 0,1-1-1,-1-1 1,-1 0 0,0 0-1,0-1 1,-1 0 0,0 0 0,8-15-1,-15 23-4,0 0-1,0 1 0,0-1 1,0 0-1,-1 1 0,1-1 0,-1 0 1,1 0-1,-1 0 0,0 0 1,1 0-1,-1 0 0,0 1 1,0-1-1,-1 0 0,1 0 1,0 0-1,-1 0 0,1 0 1,-1 0-1,1 1 0,-1-1 1,-1-2-1,1 3 2,0 0 0,0 1 0,0-1 1,0 1-1,0-1 0,0 1 0,-1-1 1,1 1-1,0 0 0,0-1 0,0 1 0,0 0 1,-1 0-1,1 0 0,0 0 0,0 0 0,0 0 1,-1 0-1,1 0 0,0 1 0,0-1 0,0 0 1,0 1-1,0-1 0,-1 1 0,1-1 0,0 1 1,0 0-1,0-1 0,0 1 0,1 0 0,-1 0 1,0 0-1,0 0 0,0 0 0,1-1 0,-2 3 1,-1-1-1,1 1 1,-1 0 0,1-1 0,-1 1 0,1 0 0,0 0 0,0 1 0,1-1 0,-1 0 0,1 0 0,-1 1 0,1-1 0,0 1 0,0 0 0,1-1 0,-1 1 0,1-1 0,0 1 0,0 0-1,0-1 1,0 1 0,1 0 0,-1-1 0,1 1 0,0 0 0,0-1 0,0 0 0,0 1 0,1-1 0,0 1 0,-1-1 0,1 0 0,0 0 0,1 0 0,-1 0 0,0-1 0,1 1 0,0 0-1,-1-1 1,1 0 0,0 0 0,0 0 0,1 0 0,-1 0 0,0-1 0,1 1 0,-1-1 0,0 0 0,1 0 0,7 1 0,8 0 10,0 0 1,0-2-1,0 0 1,-1-2-1,1 0 1,0-1-1,0 0 1,35-13-1,-9-1 8,0-2-1,54-32 1,-94 49-4,-1-1 0,1 0 0,-1 0 0,0-1 1,0 1-1,6-9 0,-9 12-8,-1-1 0,1 1 0,-1-1-1,0 1 1,1-1 0,-1 0 0,0 1 0,0-1-1,1 0 1,-1 1 0,0-1 0,0 0-1,0 1 1,0-1 0,0 0 0,1 1 0,-2-1-1,1 0 1,0 0 0,0 1 0,0-1 0,0-1-1,-1 1-1,0 0 0,0 1-1,0-1 1,0 0 0,0 0-1,0 1 1,0-1 0,0 0-1,0 1 1,0-1 0,0 1-1,0-1 1,0 1 0,0 0-1,0-1 1,-1 1 0,1 0 0,-2 0-1,-12-1-10,0 1 0,0 1 0,-1 0 0,1 1 0,1 0 0,-1 1 0,0 1 0,1 0-1,-1 2 1,1-1 0,1 1 0,-19 12 0,30-17 8,0 0-1,1 1 1,-1-1-1,1 0 1,-1 1-1,1-1 1,-1 1-1,1 0 1,0-1 0,0 1-1,0 0 1,0 0-1,0 0 1,-1 3-1,2-4 3,0 0 1,0 0-1,0 0 0,0 0 0,0 0 1,0 0-1,0 0 0,1-1 0,-1 1 1,0 0-1,0 0 0,1 0 0,-1 0 1,1 0-1,-1-1 0,1 1 0,-1 0 1,1 0-1,-1-1 0,1 1 0,0 0 1,1 0-1,0 1 3,1 0 1,0-1 0,0 1-1,-1-1 1,1 0-1,0 0 1,1 0-1,-1 0 1,0 0 0,0-1-1,0 0 1,0 1-1,0-1 1,1 0 0,-1-1-1,6 0 1,5-4 9,0 0 1,0 0-1,-1-2 0,0 1 1,0-2-1,-1 0 1,0 0-1,0-1 1,-1-1-1,0 0 0,-1 0 1,0-1-1,0 0 1,-2-1-1,1 0 0,-1 0 1,-1-1-1,0 0 1,-1-1-1,0 1 1,-1-1-1,-1 0 0,0 0 1,-1-1-1,2-25 1,-4 7 34,-2 0 0,-1 0 0,-2 0 0,-1 0 0,-2 1 0,-1 0 0,-22-56 0,30 88-45,0-1 0,0 1 0,0-1 0,0 1 1,-1 0-1,1-1 0,0 1 0,0 0 0,0-1 1,-1 1-1,1 0 0,0-1 0,0 1 0,-1 0 1,1-1-1,0 1 0,-1 0 0,1 0 0,0-1 1,-1 1-1,1 0 0,0 0 0,-1 0 0,1-1 1,-1 1-1,1 0 0,0 0 0,-1 0 0,1 0 1,-1 0-1,1 0 0,-1 0 0,1 0 0,0 0 1,-1 0-1,1 0 0,-1 0 0,1 0 0,0 0 1,-1 1-1,1-1 0,-1 0 0,1 0 0,-1 1 1,-15 20-14,-6 35-13,15-26 21,2 0 0,0 1 0,2 0 0,2-1 0,0 1 0,3 0 0,0 0 0,2 0 0,1-1 1,12 40-1,-13-57-18,0-1 0,1 0 0,1 0 0,0-1 0,0 1 0,1-1 0,1-1 0,13 16-1,-18-23-117,0 0-1,0 1 0,1-1 0,0-1 0,-1 1 0,1 0 0,0-1 0,1 0 0,-1 0 0,0 0 0,0-1 0,1 1 0,-1-1 0,1 0 0,-1 0 0,1-1 0,0 1 0,-1-1 0,1 0 0,0 0 0,-1-1 0,1 1 0,0-1 0,-1 0 0,1 0 0,7-3 0,-10 3-360,0 0 0,0 0-1,-1 0 1,1 0 0,0 0 0,0-1 0,0 1 0,-1 0 0,1-1 0,-1 1 0,1-1 0,-1 0-1,0 1 1,1-1 0,0-2 0,4-14-10581</inkml:trace>
</inkml:ink>
</file>

<file path=ppt/ink/ink15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18:08.524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24 79 17860,'-9'5'1040,"2"-2"-16,-1 2 16,10-2-31,11-6-113,11 1-216,14-1-120,17-3-216,11-2-120,10 0-72,2-4-80,-5 4-96,-4-1-424,-8-3-1352,-8 0-4321,-13 0-6914</inkml:trace>
</inkml:ink>
</file>

<file path=ppt/ink/ink15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18:08.852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1 195 15971,'30'-63'3853,"-17"37"-1688,0 0 0,16-53 0,-91 402-1072,56-261-1123,1 1 0,4-1-1,8 83 1,-5-128-751,7 50-95,-2-48-2948,2-5-3790</inkml:trace>
</inkml:ink>
</file>

<file path=ppt/ink/ink15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18:09.200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51 269 11610,'-6'-13'1353,"-1"1"-1,2-1 1,-1 0-1,2 0 1,0-1-1,-3-15 1,7 25-1215,-1 0 1,1 0-1,0 0 0,0 0 1,0 0-1,0 0 1,1 0-1,-1 0 1,1 0-1,0 0 1,1 0-1,-1 0 0,0 1 1,1-1-1,0 0 1,0 1-1,0-1 1,1 1-1,-1 0 1,1-1-1,-1 1 0,1 1 1,0-1-1,0 0 1,4-2-1,9-4-85,-1 0 0,1 1-1,1 1 1,-1 0 0,1 1 0,1 1-1,19-3 1,-28 6-50,0 0 0,0 1 0,1 0 0,-1 1 0,1 0 0,-1 0 0,0 1 1,0 0-1,1 1 0,-1 0 0,0 0 0,0 1 0,0 0 0,-1 1 0,11 5 0,-16-7-5,0 0 0,0-1 0,-1 1 1,1 1-1,-1-1 0,0 0 0,1 0 0,-1 1 0,0 0 0,-1-1 0,1 1 0,0 0 1,-1 0-1,1 0 0,-1 0 0,0 0 0,0 0 0,0 0 0,0 0 0,0 7 0,-2-6-1,1 1-1,-1 0 0,0-1 0,0 1 1,0-1-1,-1 1 0,0-1 0,1 0 1,-2 1-1,1-1 0,0 0 0,-7 7 1,-2 2-10,0-1 0,-2 0-1,1 0 1,-1-1 0,-1-1 0,-27 16 0,7-7-218,0-1 0,-2-2 0,0-1 0,-72 18 0,99-32-732,10-5-1629,15-9-4596,-14 12 6226,18-12-10058</inkml:trace>
</inkml:ink>
</file>

<file path=ppt/ink/ink15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18:10.685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46 661 15827,'-5'-5'975,"1"0"-1,-1 0 0,1 0 1,-1 0-1,2-1 0,-1 1 0,0-1 1,-3-10-1,50 42-206,-37-20-765,-1 1 0,0-1-1,0 1 1,0 0 0,-1 0 0,0 1 0,0-1-1,-1 1 1,0 0 0,-1 0 0,1 0-1,-1 0 1,-1 0 0,0 0 0,0 1-1,0 11 1,-1-15 10,0-1 0,0 1-1,0-1 1,0 1 0,-1 0-1,0-1 1,0 1 0,0-1-1,0 1 1,-1-1 0,1 0-1,-1 1 1,0-1 0,-1 0-1,1 0 1,-1-1 0,0 1-1,0 0 1,0-1 0,0 1-1,0-1 1,-1 0 0,0 0-1,1-1 1,-1 1 0,0-1-1,0 0 1,0 0 0,-1 0 0,-6 2-1,10-4 3,0 1 0,1-1 0,-1 0 0,0 0-1,0 0 1,1 1 0,-1-1 0,0 0 0,0 0 0,0 0 0,1 0-1,-1 0 1,0 0 0,0 0 0,1-1 0,-1 1 0,0 0 0,0 0-1,1-1 1,-1 1 0,0 0 0,0-1 0,1 1 0,-1 0 0,0-1-1,1 1 1,-1-1 0,1 1 0,-1-1 0,1 0 0,-2-1 0,2 1-6,0-1 0,-1 0 0,1 1 0,0-1 0,0 0 1,0 0-1,0 1 0,1-1 0,-1 0 0,0 0 0,1 1 1,-1-1-1,2-2 0,2-4-19,-1 0-1,1 1 1,0 0-1,1-1 1,6-6 0,5-2-80,2 1 1,0 1-1,1 1 1,0 0 0,1 1-1,41-17 1,-32 17-280,0 2 0,0 1 0,1 1 1,50-6-1,-53 15-1521,-26-1 1896,-1 0-1,0 0 0,0 0 0,1 0 0,-1 1 1,0-1-1,0 0 0,0 0 0,1 0 0,-1 0 1,0 1-1,0-1 0,0 0 0,0 0 1,1 0-1,-1 1 0,0-1 0,0 0 0,0 0 1,0 1-1,0-1 0,0 0 0,0 0 1,0 1-1,0-1 0,0 0 0,0 0 0,0 1 1,0-1-1,0 0 0,0 0 0,0 1 1,0-1-1,0 0 0,0 0 0,0 1 0,0-1 1,0 0-1,0 0 0,-1 0 0,1 1 0,0-1 1,0 0-1,0 1 0,-36 31 2531,11-11-2708,21-17 189,0 0-1,1 0 0,-1 1 1,1-1-1,0 1 0,0 0 1,1 0-1,-1 0 0,1 0 1,0 0-1,-2 9 0,4-12-11,0 0 0,0 0-1,0 0 1,0 0 0,0 0-1,0 0 1,1 0 0,-1 0-1,0 0 1,1-1 0,0 1-1,-1 0 1,1 0 0,0 0-1,0-1 1,0 1 0,0-1-1,0 1 1,1-1 0,-1 1-1,0-1 1,1 1 0,-1-1-1,1 0 1,-1 0 0,1 0-1,0 0 1,-1 0 0,1 0-1,0 0 1,0-1 0,-1 1-1,1-1 1,0 1 0,0-1-1,0 0 1,3 1 0,9 0 22,0-1 0,0 0 1,-1 0-1,1-2 1,0 0-1,0 0 0,-1-1 1,1-1-1,-1 0 1,0-1-1,0 0 0,-1-1 1,0-1-1,19-12 0,-29 18-20,-1 0 0,1 0 0,-1 0-1,1 0 1,-1 0 0,0 0 0,1-1 0,-1 1-1,0 0 1,0-1 0,0 1 0,0-1-1,0 1 1,0-1 0,0 1 0,0-1-1,-1 0 1,1 0 0,-1 1 0,1-1 0,-1 0-1,0 0 1,0 1 0,1-1 0,-1 0-1,0 0 1,-1 0 0,1 1 0,0-1-1,0 0 1,-1 0 0,1 0 0,-1 1 0,0-1-1,1 0 1,-1 1 0,0-1 0,0 1-1,0-1 1,0 1 0,0-1 0,-1 1-1,1 0 1,0-1 0,-1 1 0,1 0 0,0 0-1,-1 0 1,1 0 0,-3-1 0,-5-4-11,-1 0 0,1 1 0,-1 0 0,0 1 0,0-1 0,-20-4 0,27 9 2,-51-9 6,51 9-11,0 0 1,0 0-1,-1 0 1,1 0-1,0 1 1,0-1 0,0 1-1,0-1 1,0 1-1,0 0 1,0 1-1,0-1 1,0 0 0,-4 4-1,6-5 4,1 0 0,0 1-1,0-1 1,0 1 0,0-1 0,-1 0-1,1 1 1,0-1 0,0 0-1,0 1 1,0-1 0,0 1 0,0-1-1,0 1 1,0-1 0,0 0 0,0 1-1,0-1 1,0 1 0,0-1 0,0 0-1,0 1 1,1-1 0,-1 1-1,0-1 1,0 0 0,0 1 0,1-1-1,-1 0 1,0 1 0,0-1 0,1 0-1,-1 1 1,0-1 0,1 0 0,-1 0-1,0 1 1,1-1 0,-1 0 0,0 0-1,1 0 1,-1 1 0,1-1-1,-1 0 1,0 0 0,1 0 0,-1 0-1,1 0 1,-1 0 0,1 0 0,24 9-12,1-4-47,1-1 1,-1-2 0,1 0-1,0-2 1,40-4 0,135-29-535,-102 11 625,138-49 0,-237 70-21,1 1 0,-1 0 0,1-1 0,-1 1 0,1-1 0,-1 1 0,1-1 0,-1 0 0,0 0 0,0 0 0,1 1 0,-1-1 0,0 0-1,0-1 1,0 1 0,0 0 0,1-2 0,-2 3-2,-1-1 0,1 1 0,0-1-1,-1 1 1,1-1 0,-1 1 0,1-1 0,-1 1-1,1-1 1,-1 1 0,1-1 0,-1 1-1,0 0 1,1 0 0,-1-1 0,0 1 0,1 0-1,-1 0 1,0-1 0,1 1 0,-1 0 0,0 0-1,1 0 1,-2 0 0,-8-1 11,1 0 0,0 1 0,-1 0 0,-12 2 1,-10 5 5,1 1 1,0 2-1,-49 22 1,61-23-27,1 1 1,0 1 0,0 0-1,1 2 1,1-1-1,-27 28 1,42-39 2,0 0 0,-1 1-1,1-1 1,0 0 0,0 0 0,0 0 0,0 1-1,1-1 1,-1 1 0,0-1 0,1 0 0,-1 1-1,0-1 1,1 1 0,0-1 0,-1 1 0,1 0 0,0-1-1,0 1 1,0-1 0,0 1 0,0 0 0,0-1-1,0 1 1,1-1 0,-1 1 0,1-1 0,0 3-1,0-3 4,0 0-1,1 0 1,-1 0-1,1 0 0,-1 0 1,1 0-1,-1 0 0,1 0 1,-1-1-1,1 1 1,-1-1-1,1 1 0,0-1 1,-1 1-1,1-1 0,0 0 1,0 0-1,-1 0 1,1 0-1,0 0 0,-1 0 1,1-1-1,0 1 1,0 0-1,-1-1 0,3-1 1,13-3 11,0-1-1,-1 0 1,1-2 0,-2 0 0,1-1 0,-1 0 0,0-1 0,-1-1 0,19-18 0,-23 19-1,-1 1 0,-1-2 0,0 1 0,0-1 0,-1-1 0,0 1 0,-1-1 0,0 0 0,-1 0 0,0-1 0,-1 0 0,-1 0 0,3-18 0,-3-11 117,-1-1-1,-3 0 1,-1 1 0,-16-85-1,14 115 49,-1 12-79,-5 22-61,-3 36-54,8-15 15,2 0-1,2 0 1,1-1 0,3 1-1,1 0 1,3-1 0,14 54-1,-19-89 5,0-1 0,0 1 0,0-1 0,1 0 0,0 0 0,0 0 0,1 0 0,0-1 0,0 1 0,0-1 0,0 0 0,1 0 0,0 0 0,0-1 0,0 0 0,1 0 0,-1 0 0,8 3 0,-6-4-2,0-1 0,0 0 0,0 0 0,0-1 0,0 1 0,0-2 0,1 1 0,-1-1 0,0 0 0,0 0 0,1-1 0,-1 0 0,0-1 0,0 1 0,0-1 0,12-5 0,-5 1 2,0-1 0,-1 0 1,0 0-1,0-1 1,0-1-1,-1-1 0,11-10 1,-18 15 2,1 0 0,-1-1 0,-1 1 1,1-1-1,-1-1 0,0 1 0,0 0 1,-1-1-1,0 0 0,0 0 0,0 0 1,-1 0-1,0 0 0,-1 0 0,0 0 1,1-10-1,-6 3-47,-5 24-57,-5 24 26,12-29 71,1 1 0,0-1 0,0 0 1,1 1-1,0-1 0,-1 1 0,2-1 0,-1 1 0,1-1 0,-1 0 0,2 1 0,-1-1 0,0 0 0,1 0 0,0 0 0,0 0 0,1 0 0,0 0 0,-1 0 1,1-1-1,1 1 0,-1-1 0,1 0 0,0 0 0,0 0 0,0-1 0,0 0 0,0 1 0,1-1 0,0-1 0,-1 1 0,1-1 0,0 1 0,0-1 0,1-1 0,-1 1 1,0-1-1,0 0 0,1 0 0,-1-1 0,1 1 0,-1-1 0,7-1 0,-2 1 11,0-1-1,0 0 1,0 0-1,-1-1 1,1 0 0,0-1-1,-1 0 1,0-1-1,1 0 1,9-6 0,-14 7 2,0 0 0,0-1 0,-1 1 0,1-1 0,-1 0 0,0 0 0,0 0 0,0-1 0,-1 1 0,0-1 0,0 0 0,0 0 0,0 0 0,-1 0 0,0-1 1,0 1-1,0-1 0,1-10 0,-2 15-11,-1 1 1,0-1-1,0 0 0,1 0 1,-1 1-1,0-1 1,0 0-1,0 1 0,0-1 1,0 0-1,0 1 1,0-1-1,0 0 1,0 0-1,0 1 0,-1-1 1,1 0-1,0 1 1,0-1-1,-1 0 1,1 1-1,0-1 0,-1 1 1,0-2-1,-10 11-114,-10 27-19,20-34 131,0 0 0,0-1 0,0 1-1,1 0 1,-1 0 0,0 0 0,1 0 0,0 0-1,-1 1 1,1-1 0,0 0 0,0 0 0,0 0-1,1 0 1,-1 0 0,0 0 0,1 0-1,-1 0 1,1 0 0,0 0 0,0 0 0,-1 0-1,1 0 1,1-1 0,-1 1 0,0 0 0,0-1-1,1 1 1,-1 0 0,0-1 0,1 0-1,0 1 1,-1-1 0,1 0 0,0 0 0,0 0-1,-1 0 1,1 0 0,0 0 0,0-1 0,0 1-1,0 0 1,3-1 0,4 2-5,1 0 1,0-1-1,0 0 0,0-1 1,0 0-1,0 0 0,16-4 1,-3 0 16,-1-2 0,1 0 1,-1-2-1,26-12 0,-36 15-5,-1-1 0,0-1 0,-1 0 1,1-1-1,-1 0 0,-1 0 0,0-1 0,0 0 0,10-14 0,-18 22-9,-1 0 1,0 0-1,1 0 0,-1 0 1,1 0-1,-1 0 0,1 0 1,0 1-1,-1-1 0,1 0 1,0 0-1,0 1 1,-1-1-1,1 0 0,0 1 1,0-1-1,0 1 0,0-1 1,0 1-1,0 0 0,0-1 1,0 1-1,0 0 0,0 0 1,0-1-1,0 1 0,0 0 1,0 0-1,0 0 0,0 0 1,0 0-1,0 0 1,0 1-1,0-1 0,0 0 1,0 1-1,0-1 0,0 0 1,0 1-1,0-1 0,-1 1 1,1-1-1,0 1 0,0 0 1,0-1-1,-1 1 0,2 1 1,-1-1 7,0 0-1,0 0 1,0 0 0,1 0 0,-1-1 0,0 1-1,0 0 1,1-1 0,-1 1 0,0-1 0,1 1-1,-1-1 1,0 1 0,1-1 0,-1 0 0,1 0 0,-1 0-1,0 0 1,1 0 0,-1 0 0,1 0 0,-1 0-1,0 0 1,1-1 0,-1 1 0,3-2 0,-4 2 3,1 0 0,-1 0 0,1 0 0,-1 0 1,1 0-1,-1-1 0,0 1 0,1 0 1,-1 0-1,0-1 0,1 1 0,-1 0 0,0 0 1,1-1-1,-1 1 0,0 0 0,1-1 0,-1 1 1,0 0-1,0-1 0,1 1 0,-1-1 0,0 1 1,0 0-1,0-1 0,0 1 0,0-1 0,1 1 1,-1 0-1,0-1 0,0 1 0,0-1 1,0 1-1,0-1 0,0 1 0,0-1 0,-1 1 1,1 0-1,0-1 0,0 1 0,0-1 0,0 1 1,0 0-1,-1-1 0,1 1 0,0-1 0,0 1 1,-1 0-1,1-1 0,-1 1 0,0-1 1,0 0 0,0 0-1,0 0 1,0 1-1,0-1 1,0 1 0,-1-1-1,1 1 1,0-1-1,0 1 1,-1 0 0,1-1-1,0 1 1,0 0-1,-1 0 1,1 0-1,-2 0 1,-4 2-13,1-1 1,0 2-1,0-1 0,0 1 0,0-1 1,0 2-1,1-1 0,-1 1 0,1-1 1,0 2-1,-6 5 0,9-9 3,0 1 0,0 0 0,0 1 0,0-1 0,0 0 0,0 1-1,1-1 1,-1 1 0,1-1 0,0 1 0,0 0 0,0-1 0,0 1 0,0 0 0,0 0-1,1 0 1,0 0 0,-1 0 0,1 0 0,0-1 0,0 1 0,1 0 0,-1 0 0,1 0-1,-1 0 1,1 0 0,2 4 0,-2-5 1,1 0 0,-1 0 0,1 0 0,0-1 0,0 1-1,0-1 1,0 1 0,0-1 0,0 1 0,0-1 0,0 0 0,1 0 0,-1 0 0,0-1 0,1 1-1,-1 0 1,0-1 0,1 0 0,-1 1 0,1-1 0,4 0 0,60-5 17,-54 4-17,8-2 6,-1-1-1,0 0 1,0-1 0,0-1 0,0-1-1,-1-1 1,0-1 0,-1 0 0,0-2-1,0 0 1,-1 0 0,-1-2 0,0 0-1,0-1 1,-1-1 0,-1 0 0,-1-1-1,0 0 1,-1-1 0,-1-1 0,-1 0 0,0 0-1,-1-1 1,-1 0 0,-1 0 0,0-1-1,5-35 1,-4 15-6,1-54 1,-8 83 14,-1 0 1,0 0-1,-1 0 1,0 0 0,-1 0-1,0 0 1,-1 0-1,0 1 1,0-1 0,-6-10-1,8 20-11,1-1 0,-1 1 0,0 0 0,1-1 0,-1 1 0,0 0 0,0 0 0,0 0 0,0 0 0,0 0 1,0 0-1,0 0 0,0 0 0,0 0 0,0 0 0,-1 0 0,1 1 0,0-1 0,0 0 0,-1 1 0,1-1 0,-1 1 0,1 0 0,0-1 0,-1 1 0,-1 0 0,1 1-6,0-1 1,0 1-1,0 0 0,0 0 1,0 0-1,0 0 0,0 0 0,1 0 1,-1 1-1,0-1 0,1 1 1,-1-1-1,1 1 0,0 0 0,-2 2 1,-4 6-11,1 1 0,0-1 0,1 1 0,0 1 0,-4 12-1,3 1 15,2 0-1,0 0 0,1 0 1,2 0-1,1 1 0,0-1 1,2 0-1,1 0 0,1 0 1,1 0-1,2-1 0,0 1 1,1-1-1,20 38 0,-24-55-1,0 1-1,1-1 0,-1-1 0,1 1 0,1-1 0,-1 1 1,1-1-1,1-1 0,-1 1 0,1-1 0,0-1 0,0 1 1,0-1-1,0 0 0,1-1 0,0 1 0,-1-2 0,1 1 0,1-1 1,-1 0-1,0-1 0,0 0 0,1 0 0,-1-1 0,0 0 1,1 0-1,-1-1 0,0 0 0,0 0 0,1-1 0,-1 0 1,0-1-1,0 0 0,-1 0 0,1-1 0,-1 1 0,13-10 0,-5 2 13,0 0-1,0-1 1,-1-1-1,20-25 1,-27 30-6,0-1 1,-1-1-1,0 1 1,0-1-1,-1 0 1,0 0 0,-1 0-1,0-1 1,2-13-1,-4 63-154,1 0-1,17 75 1,-13-80-135,-7-33 204,0 0 0,0-1 0,0 1 0,0-1 0,0 1 1,0-1-1,0 1 0,0-1 0,0 1 0,0-1 0,0 1 0,0 0 0,0-1 0,0 1 0,0-1 1,0 1-1,-1-1 0,1 1 0,0-1 0,0 1 0,-1-1 0,1 1 0,0-1 0,-1 1 0,1-1 0,0 0 1,-1 1-1,1-1 0,-1 1 0,1-1 0,-1 0 0,1 0 0,-1 1 0,1-1 0,-1 0 0,0 1 1,-23-1-6604,19-1 4577,-17 0-9127</inkml:trace>
</inkml:ink>
</file>

<file path=ppt/ink/ink15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18:11.077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2 166 20812,'-2'-5'833,"5"-3"-281,5-3-72,18 1-72,14-1 0,13-5-48,12 1-128,15-4-64,9 5-96,-1-1-64,-3 2-312,-9 4-1000,-17-3-2641,-13 4-8890</inkml:trace>
</inkml:ink>
</file>

<file path=ppt/ink/ink15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19:10.843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61 70 7602,'-15'-3'6667,"0"-1"-1191,15 4-5394,0 0 0,0 0 1,0 0-1,-1-1 0,1 1 0,0 0 0,0 0 0,0 0 0,0 0 1,-1 0-1,1 0 0,0 0 0,0-1 0,0 1 0,0 0 0,0 0 1,0 0-1,-1 0 0,1 0 0,0-1 0,0 1 0,0 0 1,0 0-1,0 0 0,0-1 0,0 1 0,0 0 0,0 0 0,0 0 1,0 0-1,0-1 0,0 1 0,0 0 0,0 0 0,0 0 0,0-1 1,0 1-1,0 0 0,0 0 0,0 0 0,0 0 0,0-1 1,1 1-1,-1 0 0,0 0 0,0 0 0,0 0 0,0-1 0,5-4-7,0 0-1,0 1 1,1-1-1,-1 1 1,1 0-1,0 1 0,0-1 1,0 1-1,9-3 1,-10 4-77,0 0-1,0 0 1,0 1 0,0-1 0,0 1 0,0 1-1,0-1 1,0 1 0,1-1 0,-1 2 0,0-1-1,0 0 1,6 2 0,-9-1 10,-1 0 0,1 0 0,-1 0 0,0-1 0,0 1 0,1 1-1,-1-1 1,0 0 0,0 0 0,0 0 0,0 1 0,0-1 0,-1 0 0,1 1 0,0-1 0,-1 1 0,1-1 0,-1 1 0,1-1 0,-1 1 0,1-1 0,-1 1 0,0-1 0,0 1-1,0-1 1,0 1 0,0 0 0,0-1 0,-1 1 0,1-1 0,0 1 0,-1-1 0,1 1 0,-1-1 0,0 1 0,1-1 0,-1 1 0,-1 1 0,-3 8 112,0-1 0,-1 0 0,-12 16 1,-18 7 146,10-11-29,26-22-194,34-3 176,-18 1-195,0 2 0,0 0-1,0 1 1,0 0 0,28 7 0,-41-7-32,1 0 1,0 0 0,-1 1 0,1-1-1,-1 1 1,1-1 0,-1 1 0,0 1-1,0-1 1,0 0 0,0 1 0,0-1-1,0 1 1,-1 0 0,1 0 0,-1 0-1,0 0 1,0 0 0,0 1 0,0-1-1,0 1 1,-1-1 0,0 1 0,1-1-1,-1 1 1,-1 0 0,1 0 0,0 0-1,-1-1 1,0 6 0,-1-4 10,0 0 0,0 0 0,0 0 0,0 0 0,-1 0 0,0-1 0,0 1 0,0 0 0,-1-1 0,0 0 0,0 1 0,0-1 0,0 0 0,0-1 1,-1 1-1,0-1 0,1 1 0,-2-1 0,1 0 0,0 0 0,-5 2 0,-3 2 33,0-1 1,0 0-1,-1-1 0,1 0 1,-1-1-1,-25 5 1,26-8 206,1 0 0,-1 0 0,0-1 0,1-1 1,-19-3-1,27 3-450,-1 0 1,0 0-1,0 0 0,1 0 1,-1-1-1,1 0 0,0 1 1,-1-1-1,-3-4 0,-5-10-4486,10-5-3573</inkml:trace>
</inkml:ink>
</file>

<file path=ppt/ink/ink15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19:11.330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758 194 9210,'-2'-14'2541,"-1"1"0,-1-1 0,-9-22 1,9 27-1873,-1 1 1,1-1 0,-2 1 0,1 0 0,-12-13 0,11 16-595,1 0 1,-1 0 0,0 0-1,0 1 1,0 0-1,0 0 1,-1 1 0,0 0-1,0 0 1,0 0 0,0 1-1,0 0 1,0 0-1,-1 1 1,1 0 0,0 0-1,-1 1 1,-14 0 0,-8 4-14,0 0 0,1 2 0,0 1 0,0 1 0,0 2 1,1 1-1,-26 14 0,32-14-26,1 1 0,0 1 1,1 1-1,1 1 0,0 0 1,1 2-1,0 0 0,2 1 1,-16 21-1,20-21-22,1 0 1,1 0 0,0 1-1,2 0 1,0 0-1,1 1 1,1 0 0,1 1-1,1-1 1,1 1-1,-2 36 1,6-43-9,-1-1 0,1 1 0,1-1 0,1 1 0,0-1 0,0 0 0,1 0 0,1 0 0,0-1 0,1 1 0,0-1 0,1-1 0,0 1 0,1-1 0,1 0 0,-1-1 0,2 0 0,19 17 0,-7-11 29,0-1 1,1-2-1,1 0 0,0-1 0,1-2 1,0 0-1,0-2 0,1 0 0,0-2 1,1-1-1,-1-1 0,1-2 0,0 0 1,-1-2-1,1-1 0,0-1 0,0-1 0,50-12 1,-59 8-4,0-1 1,-1 0-1,0-1 1,0-1 0,-1-1-1,0 0 1,-1-1-1,0-1 1,-1 0-1,0-1 1,-1 0-1,-1-1 1,0-1 0,-1 0-1,-1 0 1,0-1-1,-1 0 1,-1-1-1,11-35 1,-13 34 0,-1 1 0,0-1 0,-1 0 0,-1 0 0,-1 0 0,-1-1 0,0 1 0,-2 0 0,0-1 0,-1 1 0,-1 0 0,-1 0 0,-1 0 0,0 1 0,-1-1 0,-1 1 0,-1 1 0,-1-1 0,-20-30 0,21 38-67,-1 0 0,-1 1 0,0 0 1,0 0-1,-1 1 0,0 0 0,0 1 1,0 1-1,-1-1 0,0 2 0,-1 0 1,-13-4-1,-67-12-2362,1 13-4745,40 6-4635</inkml:trace>
</inkml:ink>
</file>

<file path=ppt/ink/ink15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19:12.190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88 150 6833,'7'-30'8152,"1"-39"1747,-10 86-9499,0 1-1,-1-1 1,-7 21 0,-2 16-348,-1 23 108,-6 150 0,10-345 1953,6 93-2120,0 0-1,1-1 1,2 1-1,1 0 1,0-1 0,2 1-1,9-35 1,-9 50-13,0 0 0,1 0 0,1 0 0,-1 0 0,2 1 0,-1-1 1,2 1-1,-1 1 0,1-1 0,0 1 0,9-8 0,-12 13 0,0 1 0,0-1 0,0 1 0,0-1 0,0 1 0,0 0 0,1 1 0,-1-1 0,1 1 0,-1 0 0,1 0 0,0 0 0,-1 1 0,1 0 0,0 0 0,-1 0 0,1 0 0,0 1 0,-1-1 0,1 1 0,-1 0 0,1 1 0,-1-1 0,1 1 0,-1 0 0,0 0 0,0 0 0,5 4 0,-5-4 3,1 1 0,-1 0 0,0 0-1,0 0 1,0 1 0,0-1 0,0 1 0,-1 0 0,1 0 0,-1 0-1,0 1 1,-1-1 0,1 1 0,-1-1 0,0 1 0,0 0 0,0 0-1,-1 0 1,1 0 0,-1 0 0,0 0 0,-1 1 0,0-1 0,0 10-1,-1-9 14,0 0 0,-1 0 0,1 0-1,-1-1 1,-1 1 0,1 0-1,-1-1 1,0 0 0,0 1 0,-1-1-1,1-1 1,-1 1 0,0 0-1,-1-1 1,1 0 0,-1 0 0,0 0-1,0-1 1,0 1 0,0-1 0,-8 3-1,4-1 46,-49 20 70,55-24-85,1 0 0,-1 0 0,1-1 0,-1 1 1,1-1-1,-1 1 0,0-1 0,1 0 0,-1 0 0,0 0 0,1 0 0,-1-1 0,1 1 0,-1 0 0,1-1 0,-1 0 0,1 0 1,-1 0-1,-2-1 0,4 1-24,1 0 1,0 1-1,0-1 0,-1 1 1,1-1-1,0 0 1,0 1-1,0-1 1,0 0-1,0 1 1,0-1-1,0 1 0,0-1 1,0 0-1,0 1 1,0-1-1,0 0 1,0 1-1,0-1 0,1 0 1,-1 1-1,0-1 1,0 1-1,1-1 1,-1 1-1,0-1 1,1 1-1,-1-1 0,1 1 1,-1-1-1,1 1 1,-1-1-1,1 1 1,-1 0-1,1-1 1,-1 1-1,1 0 0,-1-1 1,1 1-1,0 0 1,0-1-1,26-13-260,-18 13 231,0 0 0,0 1 0,0 0 1,-1 1-1,1-1 0,0 2 0,0-1 1,-1 1-1,1 1 0,-1-1 0,0 1 1,1 1-1,-1 0 0,-1 0 0,14 9 1,-18-11 17,0 0 0,0 0-1,0 0 1,0 0 0,-1 1 0,1-1 0,-1 1 0,1 0 0,-1 0 0,0 0 0,0 0-1,0 0 1,0 0 0,-1 0 0,0 1 0,1-1 0,-1 1 0,0-1 0,-1 1 0,1-1 0,0 1-1,-1 0 1,0-1 0,0 1 0,0-1 0,0 1 0,-1 0 0,0-1 0,1 1 0,-1-1-1,0 1 1,-1-1 0,1 1 0,-1-1 0,1 0 0,-1 0 0,0 0 0,0 0 0,-4 5 0,-4 3 17,0-1 0,-1 0 0,0-1 0,-1 0 1,1 0-1,-2-1 0,1-1 0,-20 8 1,12-5 20,-1-2-1,-1-1 1,0-1 0,-38 6 0,57-11-30,1-1-1,0 1 0,0-1 0,0 0 1,-1 0-1,1 0 0,0 0 1,0 0-1,0-1 0,-1 1 1,1-1-1,0 1 0,0-1 0,0 0 1,-3-2-1,4 3-13,0-1-1,1 0 1,-1 1 0,1-1 0,-1 0-1,1 0 1,-1 0 0,1 1-1,-1-1 1,1 0 0,0 0-1,-1 0 1,1 0 0,0 0-1,0 0 1,0 0 0,0 0 0,0 0-1,0 0 1,0 1 0,0-1-1,0 0 1,0 0 0,1-2-1,14-27-3658,10 4-6230,-8 13-2075</inkml:trace>
</inkml:ink>
</file>

<file path=ppt/ink/ink15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19:13.336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162 243 7274,'6'-19'9195,"-4"-2"-3396,-2 16-5176,0 0 1,-1 0-1,1 0 1,-1 1-1,0-1 0,-3-9 1,3 12-615,1 1 0,-1 0 1,0-1-1,1 1 1,-1-1-1,0 1 1,0 0-1,0-1 0,0 1 1,0 0-1,0 0 1,0 0-1,0 0 1,0 0-1,0 0 0,-1 0 1,1 0-1,0 0 1,-1 1-1,1-1 1,-1 1-1,1-1 0,-1 1 1,1-1-1,-1 1 1,1 0-1,-1 0 1,1-1-1,-1 1 1,0 0-1,1 1 0,-1-1 1,1 0-1,-1 0 1,1 1-1,-1-1 1,1 1-1,-1-1 0,1 1 1,-1-1-1,1 1 1,0 0-1,-1 0 1,1 0-1,0 0 0,0 0 1,0 0-1,0 0 1,-2 3-1,-12 8-49,1 0 0,0 2 0,-18 21 0,30-33 33,0 1 0,-1 0 0,1-1 0,0 1 0,0 0 0,1 0 0,-1 0 1,1 0-1,-1 0 0,1 0 0,0 0 0,0 1 0,1-1 0,-1 0 0,1 1 1,-1-1-1,1 1 0,0-1 0,0 0 0,1 1 0,-1-1 0,1 0 0,-1 1 0,1-1 1,0 0-1,0 1 0,1-1 0,1 3 0,-1-4 3,-1 0-1,1 0 1,-1 0-1,1-1 1,0 1-1,-1-1 1,1 1-1,0-1 1,0 0-1,0 0 1,0 0 0,0 0-1,1 0 1,-1 0-1,0-1 1,0 1-1,0-1 1,1 1-1,3-1 1,0 0 8,-1-1-1,0 1 1,1-1 0,-1 0 0,0-1-1,0 1 1,0-1 0,7-3 0,1-2 22,-1 1 1,-1-2-1,1 0 1,-1 0 0,18-19-1,-26 24 4,1 0 0,-1-1 0,-1 1 1,1-1-1,0 0 0,-1 0 0,0 0 0,0 0 0,0-1 0,0 1 1,-1 0-1,0-1 0,0 1 0,1-7 0,-10 55-613,8-39 582,-1-1 0,2 1 0,-1 0 0,0 0 0,1 0 0,0-1 0,0 1 0,1 0 0,-1-1 0,1 1 0,0-1 0,0 0 0,0 1 0,1-1 0,0 0 0,-1 0 0,7 5 0,-5-6 8,0 0 0,0-1-1,0 1 1,0-1-1,1 0 1,0-1 0,-1 1-1,1-1 1,0 0 0,-1 0-1,1 0 1,0 0 0,0-1-1,0 0 1,0 0-1,-1 0 1,9-2 0,6-1 31,0-1 0,0-1-1,-1-1 1,0 0 0,0-1 0,0-1 0,-1-1 0,0-1 0,21-15 0,-14 7 24,-1-1 0,0-1 0,-1-2 1,-1 0-1,20-29 0,-13 2 164,-27 46-208,0 1 0,0-1 0,0 1-1,0-1 1,-1 1 0,1-1 0,-1 0 0,1 1 0,-1-1 0,0 0 0,0 0 0,0 1 0,0-1 0,-1 0 0,1 1 0,-1-1 0,0-3 0,-1 5-12,1 0-1,0 0 1,0 0-1,-1 0 1,1 0-1,0 0 0,-1 0 1,1 1-1,-1-1 1,1 1-1,-1-1 1,1 1-1,-1-1 1,0 1-1,1 0 0,-1 0 1,1-1-1,-1 1 1,0 1-1,1-1 1,-1 0-1,1 0 1,-1 0-1,0 1 1,1-1-1,-1 1 0,1 0 1,-1-1-1,1 1 1,-3 1-1,-44 25-75,45-25 59,-1 1-1,1-1 1,0 1-1,0 0 1,0 0-1,0 0 1,0 0-1,1 1 1,-1-1-1,1 1 1,0-1-1,0 1 1,0 0-1,1 0 1,-1 0-1,1 0 1,0 0-1,0 0 1,0 5-1,1-6 9,0 1 0,1-1 0,-1 0 0,1 0 0,0 0 0,0 0 0,0 0 0,0 0 1,0 0-1,1 0 0,0-1 0,-1 1 0,1 0 0,0-1 0,0 1 0,0-1 0,1 0 0,-1 0 0,0 0 0,1 0 0,0 0 0,-1 0 0,1-1 0,0 1 1,0-1-1,3 2 0,9 3-6,-10-4 1,1-1 1,-1 1 0,0 0-1,-1 0 1,1 1 0,0-1-1,-1 1 1,1 0-1,-1 1 1,0-1 0,0 1-1,0 0 1,-1 0 0,1 0-1,-1 0 1,0 0 0,0 1-1,0-1 1,3 11 0,-5-12-3,0 1 1,0 0-1,0-1 1,1 1-1,-1-1 1,1 1 0,0-1-1,0 0 1,0 1-1,1-1 1,-1 0-1,4 3 1,-3-5 9,-1 0 1,1 0-1,-1-1 1,1 1-1,-1-1 1,1 0-1,0 0 1,-1 0-1,1 0 1,0 0-1,-1 0 1,1-1 0,-1 0-1,1 1 1,-1-1-1,1 0 1,-1 0-1,1 0 1,-1 0-1,3-2 1,36-17 29,-1-1 1,-1-3-1,0-1 1,-2-1-1,-1-3 0,52-52 1,-85 78-29,0 0 20,1 0 0,-1 0 1,0-1-1,0 1 0,0-1 1,-1 0-1,1 0 1,-1 0-1,0 0 0,0 0 1,0 0-1,-1-1 0,2-6 1,-3 11-19,0-1 1,-1 1-1,1-1 1,-1 1-1,1-1 1,-1 1-1,1-1 1,-1 1-1,0-1 1,1 1-1,-1 0 1,1-1-1,-1 1 1,0 0-1,1 0 1,-1-1-1,0 1 1,1 0-1,-1 0 1,0 0-1,0 0 1,1 0-1,-1 0 1,0 0-1,1 0 1,-1 0-1,0 0 1,1 0-1,-2 1 1,-23 3-102,13-1 71,0 1 0,0 1 0,0 0-1,1 1 1,0 0 0,0 1-1,1 0 1,-13 11 0,18-14 18,0 0 0,1 1-1,-1-1 1,1 1 0,0 0 0,0 0 0,1 0 0,0 0 0,0 0 0,0 1 0,0 0-1,1 0 1,0-1 0,0 1 0,0 0 0,1 1 0,0-1 0,0 10 0,1-14 4,0-1 0,0 1 0,0-1-1,0 1 1,0-1 0,0 0 0,1 1 0,-1-1 0,1 1 0,-1-1 0,1 0 0,-1 0 0,1 1 0,0-1 0,-1 0 0,1 0 0,0 0 0,0 1 0,0-1 0,0 0 0,0-1 0,0 1 0,1 0 0,-1 0 0,0 0 0,0-1 0,3 2 0,-1-1 3,0-1 1,0 0-1,0 1 1,0-1-1,0-1 1,0 1-1,1 0 1,-1-1-1,0 1 1,0-1-1,0 0 1,3-1-1,7-4 20,0 0 0,0 0 0,-1-1 1,18-14-1,-22 15-10,-1 0 1,0-1-1,0-1 1,8-9-1,-13 14 8,0 0-1,0 0 0,-1 0 0,1 0 0,0 0 1,-1 0-1,0 0 0,0 0 0,0-1 0,0 1 0,0 0 1,-1-1-1,1 1 0,-1 0 0,0-6 0,0 8-18,0 1 0,0 0 0,0-1-1,0 1 1,0 0 0,0 0 0,0-1-1,0 1 1,0 0 0,0-1-1,-1 1 1,1 0 0,0 0 0,0-1-1,0 1 1,0 0 0,0 0 0,0-1-1,-1 1 1,1 0 0,0 0 0,0-1-1,0 1 1,-1 0 0,1 0 0,0 0-1,0 0 1,0-1 0,-1 1 0,1 0-1,0 0 1,0 0 0,-1 0 0,1 0-1,0 0 1,-1 0 0,1 0-1,0 0 1,0 0 0,-1 0 0,1 0-1,0 0 1,-1 0 0,1 0 0,0 0-1,0 0 1,-1 0 0,1 0 0,0 0-1,0 0 1,-1 0 0,1 0 0,0 1-1,0-1 1,-1 0 0,1 0 0,0 0-1,0 0 1,-1 1 0,1-1-1,0 0 1,0 0 0,0 1 0,0-1-1,-1 0 1,1 0 0,0 1 0,-11 18-313,8 10 275,2 1 0,1 0 0,1 0 0,1 0 0,2 0 0,12 46 0,-7-31 17,6 80 0,-14-62 12,-8 71 1,5-114 14,-1 1 1,0-1-1,-2 0 0,-1 0 0,0-1 0,-1 1 1,-15 26-1,19-42 26,1 1 1,-1-1-1,-1 0 1,1 0-1,-1 0 1,1 0-1,-1 0 1,-1-1 0,1 0-1,0 0 1,-1 0-1,1 0 1,-1-1-1,0 0 1,0 0-1,0 0 1,-5 1-1,7-2 7,0-1 0,-1 0 1,1 1-1,0-2 0,0 1 0,0 0 0,0 0 0,0-1 0,-1 0 0,1 0 0,0 0 1,0 0-1,0 0 0,1 0 0,-1-1 0,0 0 0,0 1 0,1-1 0,-1 0 0,1 0 1,0 0-1,-1-1 0,1 1 0,0 0 0,0-1 0,1 0 0,-1 1 0,-2-7 1,-3-5-16,1 0 1,1-1-1,0 0 1,1 0-1,1 0 1,1-1-1,0 1 1,0-1-1,2 0 1,0 1-1,1-1 1,4-26-1,-1 19-134,2 0 0,0 0 0,1 0 0,1 1 0,2 0 1,0 1-1,23-37 0,-15 34-652,2 0 0,0 1 1,28-24-1,32-22-7866,-31 30-3617</inkml:trace>
</inkml:ink>
</file>

<file path=ppt/ink/ink15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19:15.051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128 260 8826,'8'-12'2582,"0"0"0,0 1 0,12-12 0,-11 13-1638,0-1 0,0 0 0,-1 0 0,0-1 0,11-23 0,-18 32-857,0 0 0,0 0 0,-1 0 0,1-1 0,-1 1 1,1 0-1,-1 0 0,0-1 0,0 1 0,0 0 0,-1-1 0,1 1 0,-1 0 0,0 0 0,0 0 0,0 0 0,0 0 0,-1 0 0,1 0 0,-1 0 0,1 0 0,-1 0 0,0 1 1,0-1-1,-1 1 0,1-1 0,0 1 0,-1 0 0,-4-4 0,4 4-64,0 0 0,0 0 0,0 0 0,0 0-1,0 1 1,0-1 0,0 1 0,-1-1 0,1 1 0,0 0 0,-1 1 0,1-1 0,-1 1 0,1-1 0,-1 1 0,1 0-1,-1 0 1,-5 1 0,3 1-24,1-1 0,0 1 0,0 0 0,1 1 0,-1-1 0,0 1 0,1 0 0,-1 0 0,1 0 0,0 0 0,-5 6 0,1 0-19,0 1 1,0 0 0,1 0 0,1 0-1,0 1 1,0 0 0,1 0-1,0 0 1,1 1 0,-3 12 0,5-15 11,1 0 1,0 0 0,1 0-1,0 0 1,0 0 0,1 0 0,0 0-1,0 0 1,1-1 0,5 16 0,-6-22 8,1 1 0,-1 0 0,0-1 0,1 1 1,-1-1-1,1 0 0,0 1 0,-1-1 0,1 0 0,0 0 1,1 0-1,-1 0 0,0 0 0,0-1 0,1 1 1,-1-1-1,1 1 0,0-1 0,-1 0 0,1 0 1,0 0-1,0 0 0,-1-1 0,1 1 0,0-1 1,0 0-1,0 0 0,0 0 0,0 0 0,0 0 1,-1 0-1,1-1 0,0 0 0,0 1 0,0-1 1,-1 0-1,4-2 0,6-1 21,-1-2 1,0 0 0,0 0-1,-1-1 1,1 0-1,-1 0 1,-1-2 0,1 1-1,8-11 1,-14 14-9,1 0 1,-1 0-1,0 0 0,-1 0 1,1 0-1,-1-1 0,0 1 1,-1-1-1,1 0 1,-1 0-1,0 0 0,-1 0 1,1 0-1,-1 0 0,-1-1 1,1 1-1,-1 0 1,0-1-1,-2-11 0,3 18-15,-1-1-1,0 1 1,0-1 0,0 1-1,0-1 1,0 1-1,0-1 1,0 1-1,0-1 1,0 0-1,-1 1 1,1-1-1,0 1 1,0-1-1,0 1 1,-1-1 0,1 1-1,0-1 1,0 1-1,-1 0 1,1-1-1,-1 1 1,1-1-1,0 1 1,-1 0-1,1-1 1,-1 1 0,1 0-1,-1-1 1,1 1-1,-1 0 1,1 0-1,-1-1 1,1 1-1,-1 0 1,1 0-1,-1 0 1,1 0 0,-1 0-1,1 0 1,-1 0-1,1 0 1,-1 0-1,1 0 1,-1 0-1,0 0 1,1 0-1,-1 0 1,1 1 0,-1-1-1,1 0 1,-1 0-1,1 0 1,-1 1-1,1-1 1,0 0-1,-2 1 1,0 1-28,0 1 0,0-1 0,0 0 0,1 1 0,-1-1 0,1 1 0,-1-1 0,1 1 0,-2 4 0,2-2 29,0 1 0,-1 0 1,2 0-1,-1 1 1,1-1-1,0 0 0,0 0 1,1 0-1,0 0 0,0 0 1,0 0-1,1 0 1,0-1-1,0 1 0,0 0 1,1-1-1,0 1 1,0-1-1,0 0 0,1 0 1,-1 0-1,1-1 0,0 1 1,1-1-1,-1 0 1,1 0-1,0 0 0,0-1 1,0 1-1,0-1 1,1-1-1,-1 1 0,1-1 1,0 0-1,-1 0 0,1 0 1,0-1-1,0 0 1,0 0-1,0-1 0,1 0 1,-1 0-1,0 0 1,7-2-1,-1 0 20,1-1-1,-1 0 1,0-1-1,0 0 1,-1-1 0,1 0-1,-1-1 1,0 0-1,11-9 1,-15 9 7,0 1-1,0-1 1,-1 0-1,1-1 1,-1 1-1,-1-1 1,1 0 0,-1-1-1,-1 1 1,1-1-1,-1 0 1,-1 0-1,5-14 1,-11 30-380,1-4 331,0 1 0,0-1 0,1 1 0,-1-1-1,1 1 1,0 0 0,0 0 0,1 0 0,-1 0 0,1-1 0,0 1 0,0 0 0,1 0-1,0 0 1,1 7 0,1-7 24,-1-1 0,0 0 0,1 1 0,0-1 0,0 0 0,0-1 0,1 1 0,-1-1 0,1 1 0,0-1 0,0 0 0,0 0 0,0-1 0,0 1 0,1-1 0,5 3 0,-2-3 8,0 0 1,0 0-1,0-1 1,0 0-1,0 0 0,0-1 1,0 0-1,0 0 1,11-3-1,-3 0 20,0 0-1,0-2 1,0 0-1,0-1 1,-1 0-1,0-1 1,-1-1 0,1 0-1,17-15 1,-30 22-6,1-1 0,-1 0 0,0 0 1,0 0-1,0 0 0,-1-1 0,1 1 1,0 0-1,-1-1 0,0 1 0,1-1 1,-1 0-1,0 1 0,0-1 0,0-4 1,-17 45-676,13-32 646,0 0 1,1 1-1,0-1 1,0 1-1,1 0 1,-2 12-1,5-23 49,0 0 0,0 1 1,0-1-1,0 0 0,1 1 0,0 0 0,-1-1 1,1 1-1,0 0 0,6-3 0,3-6-37,-2 0 18,-5 6-40,1-1-1,-1 1 1,1 0-1,1 0 1,-1 1 0,13-8-1,-17 12 2,0 0-1,1 0 1,-1 0-1,0 1 1,1-1-1,-1 1 1,0 0-1,1-1 1,-1 1-1,1 0 1,-1 1 0,1-1-1,-1 0 1,0 1-1,1-1 1,-1 1-1,0 0 1,1 0-1,-1 0 1,0 0-1,0 0 1,0 0-1,0 0 1,0 1-1,0-1 1,0 1 0,0 0-1,1 2 1,13 11-5,-9-8 13,0-1 1,1 1 0,0-1 0,0 0-1,10 5 1,-14-9 7,0-1 0,0 1 0,-1-1 0,1 0 0,0-1 0,0 1 0,0-1 0,0 1 0,0-1 0,0-1 0,0 1 0,0 0 1,0-1-1,0 0 0,0 0 0,6-2 0,3-2 0,1 0-1,-1-1 1,0-1 0,19-13 0,-27 17 10,0-1-1,0 1 1,-1-1-1,1 0 1,-1-1-1,0 1 1,0-1-1,-1 0 1,1 0-1,-1 0 1,0 0-1,0-1 1,3-10-1,-7 21-74,0 1-1,0-1 0,0 0 0,1 0 1,0 1-1,0-1 0,1 0 1,-1 0-1,1 1 0,0-1 0,0 0 1,1 0-1,2 7 0,-2-9 70,-1-1-1,1 0 1,-1 1-1,1-1 0,0 0 1,0 0-1,0 0 1,0 0-1,0 0 1,1-1-1,-1 1 1,0-1-1,1 1 1,-1-1-1,1 0 1,0 0-1,-1 0 0,1 0 1,0 0-1,0-1 1,-1 1-1,1-1 1,0 0-1,0 0 1,0 0-1,-1 0 1,1 0-1,0-1 1,0 1-1,2-2 0,9-1-1,-1-2 0,0 1 0,-1-2 0,1 1 0,-1-2 0,-1 0 0,1 0 0,-1-1 0,0 0-1,16-17 1,39-27 86,-66 52-98,0 0 1,0-1-1,0 1 1,0 0-1,1 0 1,-1 0-1,0 0 1,0 0 0,0 0-1,1-1 1,-1 1-1,0 0 1,0 0-1,0 0 1,1 0 0,-1 0-1,0 0 1,0 0-1,0 0 1,1 0-1,-1 0 1,0 0-1,0 0 1,0 0 0,1 0-1,-1 0 1,0 0-1,0 0 1,1 0-1,-1 0 1,0 1 0,0-1-1,0 0 1,0 0-1,1 0 1,-1 0-1,0 0 1,0 0 0,0 1-1,0-1 1,1 0-1,-1 0 1,0 0-1,0 0 1,0 1-1,0-1 1,0 0 0,0 0-1,1 18-127,-9 33 149,4-32-97,4 26 42,31-61 97,-18 7-21,0 0 0,21-22 0,-24 21-55,-1 1 0,2 0 0,-1 1 0,19-11 0,-17 59-586,-10-36 606,-1 0 1,1-1 0,0 1 0,0-1-1,0 1 1,0-1 0,1 0 0,-1 0-1,1 0 1,0 0 0,0 0 0,0 0 0,0-1-1,0 0 1,1 1 0,-1-1 0,1-1-1,-1 1 1,1 0 0,0-1 0,0 0-1,-1 0 1,1 0 0,0 0 0,0 0-1,0-1 1,0 0 0,0 0 0,5 0 0,13-1 11,-1-1 1,1-1-1,40-11 1,-61 14-14,20-5 12,1-2-1,-1 0 1,27-14 0,-43 19 18,1-1-1,0 0 1,-1-1-1,0 1 1,0-1-1,0 0 1,0 0-1,-1 0 1,1-1-1,-1 0 1,0 0-1,-1 0 1,1 0-1,-1 0 1,0-1-1,4-10 1,-7 15-29,1 0 1,-1 0 0,0 0 0,1 0 0,-1 0-1,0 0 1,0 0 0,0 0 0,0 0-1,0 0 1,0 0 0,0 0 0,0 0-1,0 0 1,-1 0 0,1 1 0,0-1-1,-1 0 1,1 0 0,-1 0 0,1 0 0,-1 0-1,1 0 1,-1 1 0,1-1 0,-1 0-1,0 0 1,1 1 0,-3-2 0,1 1-16,0 0 0,-1 0 0,1 0 0,0 1 0,-1-1 1,1 1-1,-1 0 0,1-1 0,-1 1 0,1 0 0,-5 1 1,-3 0-28,1 1 0,-1 0 0,1 0 0,-1 1 0,-10 5 0,12-4 14,0 1 1,0 0-1,1 0 0,0 1 1,-10 9-1,16-14 12,-1 0 0,1 0 0,0 0 0,0 0 0,0 0 0,0 1 0,0-1 0,1 0 0,-1 1 0,0-1 0,1 0-1,-1 1 1,0-1 0,1 1 0,0-1 0,-1 1 0,1-1 0,0 1 0,0-1 0,0 1 0,0 0 0,0-1 0,0 1 0,0-1 0,1 1 0,-1-1 0,0 1 0,1-1 0,-1 1-1,1-1 1,0 0 0,-1 1 0,1-1 0,0 0 0,0 1 0,0-1 0,0 0 0,0 0 0,0 0 0,0 0 0,3 2 0,-2-2-52,1 1 0,0-1 0,0 0 0,0 0 0,0 0 0,0 0 0,0-1 0,0 1 0,0-1 0,0 0 0,0 0 0,0 0 0,0 0 0,0-1 0,1 1 0,-1-1 0,0 1 0,0-1 0,-1 0 0,1-1 0,0 1 0,0 0 0,3-3 0,5-1 23,-2-1 1,1 0-1,-1-1 1,0 0-1,9-9 1,-13 9 72,0 0 1,-1-1-1,0 1 1,0-1-1,-1-1 1,3-9-1,1-1 199,-4 26 86,-5 33-236,-2-1 1,-14 59-1,3-20-57,6-33-3,-3-1 0,-1-1 0,-2 0 0,-3-1 0,-43 79 0,49-100-163,23-39-3113,15-29-9064,-10 20 3350</inkml:trace>
</inkml:ink>
</file>

<file path=ppt/ink/ink15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19:15.429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657 29 21020,'-2'-6'1833,"0"-1"-1145,-1 1 200,2 1 96,-1 3-175,0 2-345,-1-3-272,2 3-144,-1 3-344,0-3-256,-6 2-505,-3 1-879,-11 4-1593,-3 1-3832,-4 1-4826</inkml:trace>
  <inkml:trace contextRef="#ctx0" brushRef="#br0" timeOffset="1">115 95 13283,'-21'-6'5220,"14"4"-4526,1 0 1,-1 0 0,0 0-1,0 1 1,1 0-1,-1 1 1,0-1-1,0 1 1,0 0 0,0 1-1,-11 2 1,50 10-1815,-8 0-6097,-8-3-4779</inkml:trace>
</inkml:ink>
</file>

<file path=ppt/ink/ink15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19:15.834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36 174 14091,'20'-68'6177,"-15"55"-5020,0-1 0,-1 0 0,-1 0 0,0-1 0,1-21 0,-19 85-544,-12 112-787,-5 45 586,29-166-1644,1-1 0,2 1 0,6 51 0,-6-89 590,5 18-1840,0-12-1606</inkml:trace>
</inkml:ink>
</file>

<file path=ppt/ink/ink15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19:16.193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1 288 5153,'23'-94'11806,"-16"75"-10579,0 0-1,1 1 0,14-22 0,-18 33-1179,0 0 1,0 1-1,0 0 0,1 0 1,-1 0-1,2 0 1,-1 1-1,1 0 0,-1 0 1,1 0-1,1 1 1,-1 0-1,1 0 0,-1 0 1,1 1-1,0 0 1,0 1-1,1-1 0,-1 1 1,0 1-1,1-1 1,-1 1-1,1 1 1,9-1-1,-14 1-52,-1 1 0,1-1 0,0 0 0,-1 1 1,1-1-1,-1 1 0,1 0 0,-1 0 0,1 0 0,-1 0 0,1 0 0,-1 0 1,0 1-1,0-1 0,0 1 0,0-1 0,0 1 0,0 0 0,0 0 0,0 0 1,1 3-1,-1-2 9,-1 1 0,0-1 0,0 1-1,0-1 1,0 0 0,-1 1 0,1-1 0,-1 1 0,0 0 0,0-1 0,0 1 0,-1-1 0,1 1 0,-2 3 0,-1 4 15,0 1 0,-2-1 0,1 0 0,-1 0 0,-1 0 0,0-1 0,0 0 0,-10 12 0,-1-3-199,-1-1 0,-1 0 0,-1-1 0,-30 20 0,41-31-498,-1-1-1,1 0 0,0-1 0,-14 5 1</inkml:trace>
</inkml:ink>
</file>

<file path=ppt/ink/ink15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19:17.215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104 80 8906,'-7'11'11091,"-14"9"-8477,7-7-2049,9-5-483,0 1-1,0-1 1,0 1 0,1 1 0,1-1 0,0 0 0,0 1 0,-2 14 0,4-20-64,1-1 1,-1 1-1,1-1 0,0 1 1,0-1-1,1 1 1,-1-1-1,1 1 0,-1-1 1,1 0-1,0 1 0,2 3 1,-1-5 18,-1-1 0,0 1 0,0-1 0,0 1 0,1-1 0,-1 1 0,1-1 0,-1 0 0,1 0 0,-1 0 1,1 0-1,0 0 0,-1 0 0,1-1 0,0 1 0,0 0 0,0-1 0,0 1 0,-1-1 0,1 0 0,0 0 0,0 0 0,4 0 0,0 0 33,0-1 0,0-1 0,0 1 0,-1-1 0,1 0-1,0 0 1,-1-1 0,1 1 0,-1-1 0,0-1 0,0 1-1,0-1 1,7-6 0,-2 1-11,0-1-1,0-1 1,-1 0 0,14-19-1,-21 27-52,0 0-1,0-1 1,-1 1-1,1 0 1,-1-1-1,1 1 1,-1-1-1,0 0 1,-1 1 0,1-1-1,-1 0 1,1 1-1,-1-1 1,0 0-1,0 0 1,-1 1-1,1-1 1,-1 0-1,0 1 1,0-1-1,0 0 1,0 1-1,-1-1 1,-2-4-1,2 5-11,0 0-1,-1 1 0,1-1 1,-1 1-1,0 0 1,1 0-1,-1 0 0,0 0 1,0 0-1,0 1 0,0-1 1,-1 1-1,1 0 0,0 0 1,-1 0-1,1 0 0,0 1 1,-1-1-1,1 1 0,-1 0 1,1 0-1,-1 0 1,1 0-1,-1 1 0,1 0 1,-7 1-1,0 2-3,0-1 0,-1 2 0,2-1 0,-1 1 0,1 1 0,0 0 0,0 0 0,-12 11 0,17-13-1,1-1-1,0 0 0,0 1 1,0 0-1,0-1 0,1 1 1,0 0-1,-1 0 0,1 1 1,-1 4-1,2-7 7,1 1 1,-1-1-1,1 1 0,0-1 0,0 0 1,0 1-1,0-1 0,0 1 1,1-1-1,-1 1 0,1-1 1,-1 1-1,1-1 0,0 0 0,0 0 1,0 1-1,0-1 0,0 0 1,4 4-1,-2-3 12,0 0-1,1 0 1,0-1-1,0 1 1,0-1 0,0 0-1,0 0 1,0 0 0,0-1-1,1 1 1,-1-1 0,0 0-1,1 0 1,0-1-1,-1 1 1,1-1 0,-1 0-1,1 0 1,-1-1 0,6 0-1,15-2 11,-1-1-1,30-9 0,65-25-16,-69 21 22,77-16 0,-125 32-30,0 0-1,0 1 1,0-1-1,0 1 1,0 0 0,0-1-1,0 1 1,1 0 0,-1 0-1,0 0 1,0 1 0,0-1-1,0 0 1,0 1-1,0 0 1,0-1 0,0 1-1,0 0 1,0 0 0,0 0-1,0 0 1,0 0-1,-1 1 1,1-1 0,0 0-1,-1 1 1,1-1 0,-1 1-1,0 0 1,1-1 0,-1 1-1,0 0 1,0 0-1,0 0 1,0 0 0,-1 0-1,1 0 1,1 4 0,-2 1-1,1 1 0,-1 0 0,0-1 0,-1 1 0,0 0 0,0-1 0,0 1 0,-1 0 0,-5 11 0,5-13 15,0-1 0,0 1 1,1 0-1,0-1 0,0 1 0,0 0 1,0 6-1,1-11-3,0-1 0,0 1-1,0-1 1,1 1 0,-1-1 0,0 1 0,0-1-1,0 1 1,0-1 0,0 1 0,1-1 0,-1 0 0,0 1-1,0-1 1,1 1 0,-1-1 0,0 0 0,1 1 0,-1-1-1,0 0 1,1 1 0,-1-1 0,1 0 0,-1 1 0,1-1-1,-1 0 1,0 0 0,1 0 0,-1 1 0,2-1-1,-1 0 12,1-1 0,0 1 0,0 0 0,0-1-1,0 1 1,0-1 0,-1 1 0,1-1 0,0 0-1,-1 0 1,1 0 0,0 0 0,1-1 0,63-54 66,-44 38-102,29-19 50,-48 35-42,0 0-1,0 1 0,0 0 1,0-1-1,0 1 0,0 0 1,0 0-1,0 1 0,1-1 1,-1 0-1,0 1 0,0 0 1,0 0-1,1 0 0,3 1 1,-4 1-17,-1 0 1,1 1 0,0 0-1,-1-1 1,0 1 0,1 0-1,-1 0 1,0 0 0,-1 1-1,1-1 1,0 0 0,-1 1-1,0-1 1,2 7 0,12 21-2,-15-30 48,0 0 0,1-1 0,-1 1 0,0-1 0,1 1 1,-1-1-1,1 1 0,-1-1 0,1 1 0,-1-1 0,1 1 0,0-1 0,-1 0 0,1 1 1,-1-1-1,1 0 0,0 1 0,-1-1 0,1 0 0,0 0 0,-1 0 0,1 0 1,0 0-1,0 1 0,-1-1 0,1 0 0,0-1 0,-1 1 0,1 0 0,0 0 1,-1 0-1,2-1 0,0 0 28,-1 0 0,0 0 0,0-1 0,1 1 0,-1 0 0,0-1 0,0 1 0,0-1-1,-1 1 1,1-1 0,0 0 0,0-2 0,10-50 553,-11 53-590,-2-26 158,2 26-162,0 0 1,1 0-1,-2 0 1,1 1-1,0-1 1,0 0 0,0 0-1,0 0 1,0 0-1,-1 1 1,1-1-1,0 0 1,-1 0-1,1 1 1,-1-1-1,1 0 1,-1 1-1,1-1 1,-1 0-1,1 1 1,-1-1-1,0 1 1,1-1-1,-1 1 1,0-1-1,-1 0 1,2 1-64,1 2-84,0 0 124,-1-1 0,1 1 1,0 0-1,1-1 0,-1 1 0,0-1 0,0 1 0,1-1 1,-1 1-1,1-1 0,-1 0 0,1 0 0,-1 0 0,1 0 1,0 0-1,-1 0 0,5 1 0,34 12-281,-20-12 322,-1-1 0,1-1 0,0-1 0,-1-1 0,1-1 0,23-6 0,4-4 56,61-24 1,-100 34-71,-1-1 1,0 0-1,0-1 0,0 1 1,6-6-1,-12 9-6,-1 0 0,1 0-1,0 0 1,0 1 0,0-1-1,-1 0 1,1 0 0,0 0-1,-1 0 1,1 0 0,-1 0-1,1 0 1,-1 0 0,1 0 0,-1 0-1,0-1 1,0 1 0,1-1-1,-2 1-5,1 0 1,-1 0-1,1 0 0,-1 1 0,1-1 0,-1 0 0,0 0 0,1 1 1,-1-1-1,0 0 0,1 1 0,-1-1 0,0 1 0,0-1 1,0 1-1,0-1 0,0 1 0,1-1 0,-1 1 0,0 0 0,0 0 1,0-1-1,0 1 0,0 0 0,0 0 0,-1 0 0,-5-1-22,0 1 0,0 0 0,0 0 0,1 1 0,-1 0 0,0 0 0,0 1-1,1-1 1,-1 1 0,1 1 0,-1-1 0,1 1 0,0 0 0,0 1 0,-10 7-1,11-8 22,0 1-1,0 0 0,0 0 0,0 1 0,1-1 1,-1 1-1,1 0 0,0 0 0,1 1 0,-1-1 1,1 1-1,0-1 0,1 1 0,-1 0 1,1 0-1,-2 12 0,3-15 1,1 0 1,0 0-1,0 0 1,0-1-1,0 1 1,0 0-1,1 0 0,-1 0 1,1 0-1,0 0 1,0 0-1,0-1 1,0 1-1,0 0 0,0-1 1,1 1-1,-1-1 1,1 1-1,0-1 1,4 4-1,-3-3 4,1-1 0,-1 0-1,1 0 1,0 0 0,0 0 0,0-1 0,0 0-1,0 1 1,0-1 0,0-1 0,0 1 0,8 0-1,5-1 16,0-1 0,0-1-1,-1 0 1,1-1 0,31-11 0,-8-1 44,-1-3 0,0-1-1,-2-2 1,0-1 0,-1-2 0,49-43 0,-83 65-31,0 0-1,0 0 0,0 1 0,0-1 0,0 0 0,0 0 1,-1-1-1,1 1 0,-1 0 0,0-1 0,1 1 0,-1 0 1,0-1-1,0 0 0,0 1 0,-1-1 0,1 1 0,0-5 1,-2 6-19,1 0 1,-1-1-1,1 1 0,-1-1 1,0 1-1,0 0 1,0 0-1,1 0 1,-1-1-1,0 1 1,0 0-1,-1 0 0,1 0 1,0 0-1,0 0 1,0 1-1,-1-1 1,1 0-1,0 1 1,-1-1-1,1 0 0,0 1 1,-1 0-1,1-1 1,-1 1-1,1 0 1,-1 0-1,1 0 0,-1-1 1,1 2-1,-1-1 1,1 0-1,-1 0 1,-1 1-1,-4-1-15,0 1 0,0 0 0,0 0 0,0 0-1,1 1 1,-1 0 0,0 0 0,1 1 0,-1 0 0,1 0 0,0 1 0,0 0-1,0 0 1,0 0 0,1 0 0,0 1 0,0 0 0,0 0 0,-4 6-1,7-8 4,0 1 0,0-1 0,0 0-1,0 1 1,1-1 0,0 1 0,-1-1-1,1 1 1,1 0 0,-1-1 0,0 1-1,1 0 1,0 0 0,0 0 0,0-1-1,0 1 1,1 0 0,-1 0-1,1-1 1,0 1 0,0 0 0,0-1-1,1 1 1,-1-1 0,1 1 0,0-1-1,0 0 1,0 0 0,0 0 0,1 0-1,-1 0 1,1 0 0,0-1 0,0 1-1,0-1 1,4 3 0,49 29-30,-50-32 22,-1 0 1,1 0-1,-1 1 0,1 0 0,-1 1 1,0-1-1,0 1 0,0 0 1,-1 0-1,0 0 0,1 1 0,-1-1 1,-1 1-1,1 0 0,-1 0 0,0 0 1,0 1-1,0-1 0,3 11 0,-6-15 17,1 0-1,0 0 1,-1-1-1,1 1 0,0 0 1,-1-1-1,1 1 1,0 0-1,0-1 0,-1 1 1,1-1-1,0 0 1,0 1-1,0-1 0,0 1 1,0-1-1,0 0 1,0 0-1,0 0 0,0 1 1,0-1-1,0 0 1,0 0-1,0 0 0,0-1 1,0 1-1,-1 0 1,1 0-1,0 0 0,0-1 1,0 1-1,0 0 1,0-1-1,0 1 0,0-1 1,1 0-1,49-23-246,-32 14-18,53-26-1905,-50 21-1288,0-3-3716,-4 3-4410</inkml:trace>
</inkml:ink>
</file>

<file path=ppt/ink/ink15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19:17.902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152 365 12827,'-14'-14'2904,"-1"0"1,0 2 0,-26-17-1,40 29-2862,0 0 0,-1 0 0,1 1 0,0-1 0,0 0 0,-1 0 0,1 1 0,0-1 0,0 1 0,0-1 0,-1 1 0,1-1 0,0 1 0,0 0 0,0-1 0,0 1 0,0 0 0,0 0 0,0 0 0,0 0 0,1 0 0,-1 0 0,0 0 0,0 0 0,1 0 0,-1 0 0,1 0 0,-1 1 0,0 1 0,-18 37-71,15-31 47,1 0-1,0 0 1,1 0-1,0 1 1,1-1-1,-1 12 1,2-19-1,0-1 0,0 1 0,0-1 0,0 1 0,0-1 0,0 1 0,0-1 0,0 0 0,1 1 0,-1-1 0,1 1 0,-1-1 0,1 0 0,0 1 0,-1-1 0,1 0 1,0 0-1,0 0 0,0 1 0,0-1 0,0 0 0,0 0 0,0 0 0,0 0 0,0-1 0,1 1 0,-1 0 0,0 0 0,0-1 0,1 1 0,-1-1 0,1 1 0,-1-1 0,0 0 1,1 1-1,-1-1 0,1 0 0,-1 0 0,1 0 0,-1 0 0,1 0 0,-1 0 0,0-1 0,1 1 0,-1 0 0,1-1 0,-1 1 0,0-1 0,1 1 0,1-2 0,2 0 33,1 0 0,-1-1-1,0 0 1,0 0 0,0 0-1,0 0 1,-1-1 0,1 0-1,-1 0 1,0 0 0,0 0-1,0-1 1,-1 1 0,1-1-1,-1 0 1,0 0 0,4-10 0,-5 10-45,0 0 0,-1 1 0,1-1 1,-1 0-1,0 0 0,0 0 1,-1 0-1,1 0 0,-1-1 1,0 1-1,-1 0 0,1 0 1,-1 0-1,0 0 0,0 0 0,0 0 1,-1 0-1,0 1 0,0-1 1,0 0-1,-3-3 0,5 7-22,-1 0 0,1 0 0,0 0 1,-1 0-1,1 1 0,-1-1 0,1 0 0,-1 0 0,1 1 0,-1-1 0,1 0 0,-1 1 0,0-1 0,1 0 0,-1 1 0,0-1 0,0 1 1,1-1-1,-1 1 0,0 0 0,0-1 0,0 1 0,1 0 0,-1-1 0,0 1 0,0 0 0,0 0 0,0 0 0,0 0 0,0 0 0,0 0 1,0 0-1,1 0 0,-1 0 0,0 0 0,0 1 0,0-1 0,0 0 0,0 1 0,1-1 0,-1 0 0,0 1 0,0-1 0,0 1 1,1-1-1,-2 2 0,1 0-9,0 0-1,0-1 1,0 1 0,0 0 0,0 0 0,1 0 0,-1 0-1,1-1 1,-1 1 0,1 0 0,0 0 0,-1 0 0,1 0 0,0 0-1,1 0 1,-1 0 0,0 0 0,0 0 0,1 0 0,0 0-1,0 2 1,1 0 10,0 0-1,0-1 1,1 1-1,-1-1 1,1 1-1,0-1 1,0 0-1,0 0 0,0 0 1,1 0-1,-1-1 1,1 1-1,-1-1 1,1 0-1,0 0 1,0 0-1,0-1 1,0 1-1,0-1 1,1 0-1,7 1 0,1 0-44,-1-1-1,0-1 1,1 0-1,-1 0 1,0-2-1,21-3 0,-3-2-4,0-2 0,55-23 0,-74 27 82,1-1 1,-2 0-1,1 0 1,0-1 0,-1-1-1,-1 0 1,1 0 0,-1-1-1,-1 0 1,9-12-1,-13 14 19,-1 0 0,0 0 0,0 0 0,-1 0 0,0 0 0,0-1 0,0 1 0,-1-1 0,-1 1 0,1-1 0,-1 0 0,0 1 0,-2-10 0,1 7 67,0 1-1,-1 0 1,0-1 0,0 1 0,-1 0-1,-1 0 1,1 1 0,-1-1-1,-1 1 1,-6-10 0,11 18-101,0 0-1,0-1 1,0 1 0,0 0 0,-1-1 0,1 1-1,0 0 1,0 0 0,-1-1 0,1 1 0,0 0 0,0 0-1,-1 0 1,1-1 0,0 1 0,-1 0 0,1 0-1,0 0 1,-1 0 0,1 0 0,0 0 0,-1 0-1,1-1 1,0 1 0,-1 0 0,1 0 0,0 0-1,-1 0 1,1 1 0,0-1 0,-1 0 0,1 0 0,0 0-1,-1 0 1,1 0 0,0 0 0,-1 0 0,1 1-1,0-1 1,-1 0 0,1 0 0,0 0 0,0 1-1,-1-1 1,1 0 0,0 0 0,0 1 0,-1-1 0,1 0-1,0 1 1,0-1 0,0 0 0,0 1 0,0-1-1,-1 0 1,1 1 0,0-1 0,0 0 0,0 1-1,0-1 1,0 0 0,0 1 0,0-1 0,0 0-1,0 1 1,0-1 0,0 0 0,0 1 0,1 0 0,-5 35-303,4-28 327,-9 176-127,7-89 138,-17 101 0,-4-75-37,12-73-1,2 1-1,2 0 1,2 0-1,1 58 1,4-106 5,0 0 0,0 1 0,0-1 0,0 1 0,0-1-1,0 0 1,0 1 0,1-1 0,-1 1 0,0-1 0,1 0 0,-1 1 0,1-1 0,-1 0-1,1 0 1,0 1 0,-1-1 0,1 0 0,0 0 0,0 0 0,0 0 0,0 0 0,0 0-1,0 0 1,0 0 0,2 1 0,-1-2 12,0 0 1,0 0-1,-1-1 0,1 1 1,0 0-1,-1-1 0,1 0 0,-1 1 1,1-1-1,0 0 0,-1 1 1,1-1-1,-1 0 0,0 0 1,1 0-1,-1-1 0,2-1 0,7-7 48,-1 0 0,0-1 0,-1 0 0,8-13 0,-11 16-32,-1 0 1,1-1-1,-2 0 0,1 0 0,-1 0 0,0 0 0,-1 0 0,2-17 1,-4 20-333,0 1 1,0-1-1,-1 1 0,0-1 1,0 1-1,-2-8 1,0 5-1042,0 1 1,0 0-1,-1 0 1,0 0-1,-5-6 0,-3-3-10223</inkml:trace>
</inkml:ink>
</file>

<file path=ppt/ink/ink15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19:18.916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11 403 15427,'0'0'163,"0"0"0,-1 0-1,1 0 1,0 0 0,-1 0 0,1 0-1,0 0 1,-1 0 0,1 0 0,0 0-1,-1 0 1,1 0 0,0 0-1,-1 0 1,1 0 0,0 0 0,-1 0-1,1 0 1,0-1 0,-1 1 0,1 0-1,0 0 1,0 0 0,-1 0-1,1-1 1,0 1 0,0 0 0,-1 0-1,1-1 1,0 1 0,0 0 0,0 0-1,-1-1 1,1 1 0,0 0-1,0-1 1,0 1 0,0 0 0,0-1-1,0 1 1,-1 0 0,1-1-1,0 1 1,0-1 0,13-17 2467,40-27-3191,-33 28 1369,8-7-539,-2-2 0,0-1-1,-2-1 1,-1-1 0,-1-1 0,-2 0 0,20-41 0,-39 68-227,0 1 1,0 0-1,0-1 1,-1 1-1,1-1 1,0 1-1,-1-1 1,0 1-1,0-1 1,0 0-1,0 1 1,0-4-1,-1 5-38,1 0 0,0 0 0,-1 1-1,1-1 1,0 0 0,-1 1 0,1-1-1,-1 0 1,1 1 0,-1-1 0,1 1-1,-1-1 1,0 1 0,1-1 0,-1 1 0,0-1-1,1 1 1,-1 0 0,0-1 0,0 1-1,1 0 1,-1-1 0,0 1 0,0 0 0,0 0-1,1 0 1,-1 0 0,0 0 0,0 0-1,0 0 1,1 0 0,-1 0 0,0 0 0,0 0-1,1 1 1,-1-1 0,0 0 0,0 0-1,1 1 1,-1-1 0,-1 1 0,1 0-20,0 0 0,-1 0 0,1 0 1,0 0-1,0 0 0,0 0 0,0 0 1,-1 0-1,2 0 0,-1 1 0,0-1 1,0 0-1,0 1 0,0-1 0,1 1 1,-1-1-1,1 1 0,-1-1 0,1 1 1,0-1-1,0 1 0,-1-1 0,1 1 1,0 0-1,0-1 0,0 1 0,1-1 1,-1 1-1,0-1 0,1 3 0,13 45-65,32 23-114,-37-60 159,0 0 0,-1 0 1,0 1-1,-1 1 0,-1-1 1,5 15-1,-10-25 23,-1 0 1,1-1 0,-1 1-1,1 0 1,-1 0-1,0-1 1,-1 1-1,1 0 1,0 0-1,-1-1 1,1 1-1,-1 0 1,0-1-1,0 1 1,0-1 0,0 1-1,0-1 1,-1 1-1,-1 2 1,-1 0-44,-1-1 1,1 1 0,-1-1-1,0 0 1,0 0-1,0 0 1,0 0-1,-7 2 1,-3 1-63,0 0-1,-1-1 1,1-1 0,-1 0 0,-27 3-1,-11-7 100,53-1 17,1 0 0,-1 0 1,0 0-1,0 0 0,0 0 0,0-1 0,0 1 0,0 0 0,0-1 1,1 1-1,-1 0 0,0-1 0,0 1 0,0-1 0,1 1 0,-1-1 1,0 1-1,1-1 0,-2-1 0,2 1-1,0 0 1,1 0-1,-1 0 0,0 1 0,0-1 1,1 0-1,-1 0 0,1 0 1,-1 0-1,1 0 0,-1 1 0,1-1 1,-1 0-1,1 0 0,0 1 1,-1-1-1,1 0 0,0 1 0,0-1 1,0 1-1,-1-1 0,1 1 1,0-1-1,1 1 0,16-10-100,0 1 0,1 1 0,0 1 0,0 1 0,40-8 0,20-7 68,-53 13 54,0-2 0,-1-1 0,34-19 0,-48 23 84,0-1 1,-1 0-1,0-1 1,0 0-1,-1 0 1,0-1-1,0 0 1,-1-1-1,7-12 1,-9 14 461,-7 13-476,-4 21-359,5-8 263,0 0 1,2-1 0,-1 1-1,2 0 1,7 27 0,-8-40 16,-1 0 0,1 0 0,0 0 1,0 0-1,0 0 0,0 0 0,1-1 0,-1 1 1,1-1-1,0 0 0,0 0 0,0 0 1,0 0-1,1-1 0,-1 1 0,1-1 0,0 0 1,0 0-1,-1 0 0,1 0 0,1-1 0,-1 1 1,0-1-1,0 0 0,0 0 0,1-1 1,7 1-1,2-2 40,1 0 0,-1-1-1,1-1 1,-1 0 0,1-1 0,-1 0 0,-1-2 0,1 1 0,-1-1 0,0-1 0,0-1-1,-1 0 1,0 0 0,0-1 0,-1-1 0,20-21 0,-28 28-27,-1-1-1,0 1 1,-1-1-1,1 0 1,-1 1 0,1-1-1,-1 0 1,0 0-1,0 0 1,-1 0 0,1-6-1,-1 9-17,0-1 0,1 1 0,-1-1 0,0 1 0,0-1 1,0 1-1,-1-1 0,1 1 0,0-1 0,0 1 0,-1 0 0,1-1 0,-1 1 0,1-1 0,-1 1 0,0 0 0,0 0 0,1-1 0,-1 1 0,0 0 0,0 0 0,0 0 0,0 0 0,0 0 0,0 0 0,-1 0 0,1 0 0,0 0 1,0 1-1,-1-1 0,1 0 0,0 1 0,-3-1 0,3 1-20,0 0 0,0 0 1,1 0-1,-1 1 0,0-1 1,0 0-1,1 0 0,-1 1 1,0-1-1,1 1 0,-1-1 1,0 1-1,1-1 0,-1 1 1,1-1-1,-1 1 0,1-1 1,-1 1-1,1 0 0,-1-1 1,1 1-1,0 0 0,-1-1 1,1 1-1,0 0 0,-1 0 1,1-1-1,0 1 0,0 0 1,0 0-1,0 0 0,0-1 1,0 1-1,0 0 0,0 0 1,0 0-1,0-1 0,0 1 1,1 1-1,4 33-72,-4-30 86,1-1 0,0 1 0,0 0 0,0-1 0,0 1 0,1-1-1,0 0 1,0 0 0,0 0 0,0 0 0,1 0 0,-1-1 0,1 0 0,0 1 0,0-1-1,0-1 1,6 4 0,-2-2 7,0-1-1,0 0 1,1-1-1,-1 0 1,0 0-1,1-1 1,-1 0-1,1 0 1,14-1-1,-9-1 20,-1 0 0,0-1 0,0 0 1,1-1-1,-1-1 0,-1 0 0,1-1 0,-1 0 0,0-1 0,0 0 1,0-1-1,-1 0 0,12-10 0,-20 14-10,1-1 0,-1 0 0,1 0 0,-1-1 0,0 1 0,-1 0 0,1-1 0,-1 0 1,0 0-1,0 1 0,0-1 0,-1 0 0,1-1 0,-1 1 0,0 0 0,-1 0 0,1-8 0,-2 1 26,-1 1 0,1-1 0,-2 1 0,1-1 0,-2 1 0,-6-18-1,6 28-246,1 9 8,0 11-28,-15 435 56,18-109-437,0-340 218,0 0 0,1 0 0,0-1 0,0 1 0,0 0 0,1-1 0,-1 1 0,4 5-1,-4-9 136,-1-1-1,1 0 1,-1 0-1,1 0 1,-1 0-1,1 0 1,-1 0-1,1 0 1,-1 0-1,0 0 0,1 0 1,-1-1-1,1 1 1,-1 0-1,1 0 1,-1 0-1,1 0 1,-1-1-1,1 1 1,-1 0-1,0-1 1,1 1-1,-1 0 0,0-1 1,1 1-1,-1 0 1,0-1-1,1 1 1,-1-1-1,0 1 1,0 0-1,1-1 1,-1 1-1,0-1 1,0 0-1,16-20-6823,-15 19 5790,13-20-4809</inkml:trace>
</inkml:ink>
</file>

<file path=ppt/ink/ink15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19:19.353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47 401 2545,'-23'-112'11098,"2"15"-4106,20 92-6758,0 0-1,1 1 1,0-1 0,-1 0-1,1 0 1,1 1 0,-1-1-1,1 0 1,0 0 0,0 1 0,0-1-1,1 1 1,2-7 0,-3 9-222,1 0 1,-1 0 0,1 1 0,-1-1 0,1 0 0,0 1-1,0-1 1,0 1 0,0-1 0,0 1 0,0 0-1,0 0 1,0 0 0,0 0 0,1 0 0,-1 0 0,0 1-1,1-1 1,-1 1 0,0-1 0,1 1 0,-1 0 0,0 0-1,1 0 1,-1 1 0,1-1 0,-1 0 0,3 2 0,2-1-20,0 1 1,-1 0-1,1 0 1,-1 1-1,1 0 1,-1 0-1,0 1 1,0-1 0,0 1-1,-1 1 1,1-1-1,-1 1 1,0 0-1,0 0 1,-1 0-1,7 10 1,-10-13 12,1 1 0,-1 0 0,0-1 0,0 1 0,0 0-1,0-1 1,-1 1 0,1 0 0,-1 0 0,1 0 0,-1-1 0,0 1 0,0 0 0,0 0 0,-1 0 0,1 0 0,-2 4-1,1-4 18,-1 1-1,0-1 0,0 0 0,0 0 1,0 1-1,-1-1 0,1-1 0,-1 1 0,1 0 1,-1-1-1,0 1 0,0-1 0,-1 0 1,1 0-1,0 0 0,-6 2 0,1 0 57,-42 17 180,48-20-217,-1 0 0,1 0 0,-1-1-1,1 1 1,-1-1 0,1 1 0,-1-1-1,1 0 1,-1 0 0,0 0 0,1-1-1,-1 1 1,1 0 0,-1-1 0,1 0-1,-1 1 1,-2-3 0,4 3-40,1 0 1,0-1 0,0 1-1,-1 0 1,1-1-1,0 1 1,0-1-1,0 1 1,-1 0-1,1-1 1,0 1 0,0-1-1,0 1 1,0-1-1,0 1 1,0-1-1,0 1 1,0 0-1,0-1 1,0 1 0,0-1-1,0 1 1,0-1-1,0 1 1,1-1-1,-1 1 1,0 0-1,0-1 1,0 1 0,1-1-1,-1 1 1,0 0-1,0-1 1,1 1-1,-1 0 1,0-1-1,1 1 1,-1 0 0,1 0-1,0-1 1,17-15-440,-15 14 370,20-13-210,2 0 0,0 2-1,0 1 1,1 1 0,1 1 0,40-10 0,-37 12 239,-1-1 0,0-2 0,-1 0 0,0-2 0,36-23 0,-62 34 157,0 1 0,0 0-1,0-1 1,-1 1 0,1-1 0,-1 1 0,1-1 0,-1 0 0,1 1 0,-1-1 0,0 0 0,0 0 0,0 0 0,0 0 0,0 0 0,-1 0 0,1-1 0,-1 1 0,1 0-1,-1 0 1,0 0 0,1-1 0,-1 1 0,-1 0 0,1 0 0,0 0 0,0-1 0,-1 1 0,1 0 0,-1 0 0,0 0 0,1 0 0,-1 0 0,0 0 0,0 0 0,-3-4 0,3 6-114,1 1 0,0-1 1,-1 0-1,1 0 0,-1 0 1,1 1-1,0-1 0,-1 0 1,1 0-1,-1 1 0,1-1 1,0 0-1,-1 1 0,1-1 1,0 1-1,0-1 0,-1 0 1,1 1-1,0-1 0,0 1 1,0-1-1,0 0 1,-1 1-1,1-1 0,0 1 1,0-1-1,0 1 0,0-1 1,0 1-1,0-1 0,0 1 1,0-1-1,0 1 0,-3 21-173,-12 145 78,10-84 121,-4-1 0,-35 151 1,3-118 288,26-74-3170,0 1-5813</inkml:trace>
</inkml:ink>
</file>

<file path=ppt/ink/ink15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19:19.949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24 516 19636,'-10'-20'2170,"8"17"-1800,0 0 0,0 0 0,1 0-1,-1 0 1,1-1 0,0 1 0,0 0 0,0-1 0,0-5 0,2 8-335,-1-1-1,0 1 1,1 0 0,0-1-1,-1 1 1,1 0 0,0 0-1,0-1 1,0 1 0,0 0-1,0 0 1,0 0-1,0 0 1,0 0 0,0 0-1,0 0 1,0 0 0,1 1-1,-1-1 1,0 0 0,1 1-1,-1-1 1,1 1 0,-1 0-1,0-1 1,1 1-1,-1 0 1,3 0 0,11-4-53,1 2 1,-1 0 0,1 1 0,0 1 0,-1 0-1,20 3 1,-28-2 2,0 0 0,0 1-1,0 0 1,0 0 0,0 1 0,0 0-1,6 4 1,-10-6 4,0 1 0,0 0 0,-1 0 0,1 0 0,-1 0 0,0 1 0,1-1 0,-1 1 0,0-1 0,-1 1 0,1 0 0,0 0 0,-1 0 0,0 0 0,1 0 0,0 4 0,-2-3 4,1 0 0,-1-1 0,0 1 0,0 0 1,-1 0-1,1 0 0,-1 0 0,0 0 0,0-1 0,0 1 0,0 0 0,-1-1 0,1 1 0,-1-1 0,0 1 0,0-1 0,0 0 0,-1 0 0,1 0 0,-1 0 0,-5 5 0,-7 6 11,-1-1-1,-32 20 1,32-22 0,-37 18 196,66-40-202,0 1 1,1 1 0,0 0 0,0 1 0,1 1 0,19-8 0,46-24-91,-50 20 126,-1 0 0,-2-2 1,0-1-1,37-40 1,-54 51 34,-1-1 0,0 0 0,-1 0 0,0-1 0,-1 0 0,0 0 1,-1 0-1,-1-1 0,0 0 0,-1-1 0,0 1 0,-1-1 1,1-17-1,-2 13 58,-2 1 0,0-1 0,-1 1 0,-1-1 0,0 1 0,-1 0 0,-2 0-1,0 0 1,-8-21 0,12 38-117,1 0-1,0 0 1,-1 0-1,1 0 1,-1 0-1,1 0 0,-1 0 1,1 0-1,-1 1 1,0-1-1,1 0 0,-1 0 1,0 1-1,1-1 1,-1 0-1,0 1 1,0-1-1,0 1 0,0-1 1,0 1-1,0-1 1,0 1-1,0 0 0,0-1 1,0 1-1,0 0 1,-1 0-1,1 0-15,0 1 0,-1-1 1,1 1-1,0 0 0,-1 0 0,1-1 0,0 1 0,0 0 0,0 0 0,0 0 0,-1 0 1,2 1-1,-1-1 0,0 0 0,0 0 0,-1 2 0,-5 10-96,1 0 0,-9 27 1,12-33 146,-9 30-50,1 0 0,1 0 0,2 1 0,2 0 0,2 1 0,1 0 0,2-1 0,1 1 0,8 53 0,-6-85-10,0 1 1,0-1-1,0 1 0,1-1 1,0 0-1,0 0 1,1 0-1,-1-1 1,2 1-1,-1-1 1,1 0-1,0 0 0,11 10 1,-12-13-11,0 0-1,1 0 1,0 0 0,-1 0 0,1-1 0,0 0-1,0 0 1,0 0 0,1-1 0,-1 0-1,0 0 1,1 0 0,-1 0 0,0-1 0,1 0-1,-1 0 1,1-1 0,-1 1 0,0-1-1,7-2 1,6-3 29,0-1-1,-1 0 0,0-2 1,0 0-1,-1 0 1,0-2-1,-1 0 0,0 0 1,-1-2-1,0 0 0,-1 0 1,16-22-1,-29 34 11,7-7-19,-7 11-256,-3 18-8,3-16 290,1 0 0,-1 0 0,1 0 0,0 0 1,0 0-1,1 0 0,-1-1 0,1 1 0,0 0 1,1-1-1,-1 1 0,1-1 0,0 0 0,0 0 0,0 0 1,0 0-1,1 0 0,0-1 0,-1 1 0,1-1 0,0 0 1,1 0-1,-1-1 0,1 1 0,-1-1 0,1 0 0,0 0 1,-1-1-1,1 1 0,6 0 0,-3 0-369,1-1-1,0 0 1,0-1-1,-1 0 1,1 0-1,0-1 1,12-2-1,-12 1-1425,1-1 0,-1 0 0,0 0-1,0 0 1,-1-1 0,16-10 0,-4 0-10009</inkml:trace>
</inkml:ink>
</file>

<file path=ppt/ink/ink15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19:20.327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46 51 20452,'-26'-29'6002,"6"9"-3916,26 18-2668,17 11-1261,6 9-7468,-15-7-2756</inkml:trace>
</inkml:ink>
</file>

<file path=ppt/ink/ink15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19:20.900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1 292 20804,'4'-7'446,"0"0"-1,1 0 0,0 0 0,0 1 0,1 0 0,-1 0 0,1 0 1,1 1-1,12-9 0,74-35 82,-25 14-155,5-12 80,-67 42-351,1-1 0,0 1 0,-1-1 0,0 0 0,-1-1 0,1 1 0,-1-1 1,4-8-1,-8 14-92,-1 1 0,0-1 0,0 0 1,0 1-1,0-1 0,0 0 1,0 1-1,0-1 0,0 0 0,0 1 1,0-1-1,0 0 0,0 1 1,0-1-1,-1 0 0,1 1 0,0-1 1,0 1-1,-1-1 0,1 0 1,0 1-1,-1-1 0,1 1 1,-1-1-1,1 1 0,-1-1 0,1 1 1,-1 0-1,1-1 0,-1 1 1,1 0-1,-1-1 0,0 1 0,1 0 1,-1-1-1,1 1 0,-1 0 1,0 0-1,1 0 0,-1 0 0,0 0 1,1 0-1,-1 0 0,0 0 1,1 0-1,-2 0 0,-34-1-172,18 5 138,1 0 1,0 1-1,0 0 1,1 2-1,-1 0 1,2 0-1,-1 2 1,1 0-1,0 1 0,-16 13 1,24-18 9,1 1 0,-1 0 0,1 0 0,0 1 0,0 0 0,1 0 0,0 0 0,0 1-1,1-1 1,0 1 0,0 0 0,1 0 0,0 1 0,0-1 0,1 1 0,0-1 0,0 1 0,1 0 0,0 0 0,1-1 0,0 1 0,1 10 0,0-16 8,-1 0 0,1 0 0,0 0 0,0 0 0,0 0 1,1 0-1,-1 0 0,1 0 0,-1 0 0,1-1 0,0 1 0,0 0 1,0-1-1,0 0 0,1 1 0,-1-1 0,1 0 0,4 3 0,-2-2 2,1-1-1,0 0 0,-1 0 1,1 0-1,0-1 1,0 1-1,0-1 0,0-1 1,9 1-1,5-2 0,-1 0-1,1-1 1,0-2-1,-1 0 1,21-7-1,7-5 4,0-2-1,71-38 0,-95 44 42,-1-2 0,0-1 0,-1 0 0,-1-1 0,-1-2 0,32-34 0,-48 48-6,0 0 1,-1 0-1,1 1 0,-1-2 1,1 1-1,-1 0 0,-1 0 0,1-1 1,-1 1-1,1-1 0,0-7 1,-2 11-21,0 0 1,0 0 0,0 0 0,0 0-1,0 0 1,-1 0 0,1 0 0,0 0 0,-1 0-1,1 0 1,-1 0 0,1 0 0,-1 0-1,1 0 1,-1 0 0,1 0 0,-1 0-1,0 1 1,0-1 0,-1-1 0,0 1-9,0 0 1,0 0 0,0 0-1,0 0 1,0 1-1,0-1 1,0 1 0,-1-1-1,1 1 1,0 0-1,0 0 1,-1 0 0,-2 0-1,-1 0-7,1 1-1,0-1 1,-1 1-1,1 0 0,0 0 1,0 1-1,0 0 1,0 0-1,0 0 0,0 0 1,0 1-1,1 0 1,-1 0-1,1 0 1,-7 6-1,9-6 2,1-1-1,-1 0 1,0 1 0,1 0 0,0-1 0,0 1-1,0 0 1,0-1 0,0 1 0,0 0-1,1 0 1,-1 0 0,1 0 0,0 0-1,0 0 1,0 0 0,0 0 0,0 0-1,1 0 1,-1-1 0,1 1 0,0 0 0,0 0-1,0 0 1,0-1 0,1 1 0,-1-1-1,1 1 1,-1-1 0,3 3 0,1 2 1,1 0 1,-1-1-1,2 0 0,-1 0 1,0-1-1,10 7 1,-11-10-21,-1 1 0,0-1 0,1 2 1,-1-1-1,0 0 0,-1 1 0,1-1 0,-1 1 1,0 0-1,0 0 0,0 1 0,0-1 0,0 0 0,-1 1 1,0 0-1,0-1 0,-1 1 0,1 0 0,1 8 1,-3-9-3,0 0 1,0-1 0,0 1-1,1-1 1,-1 1 0,1-1-1,0 1 1,0-1 0,0 0 0,1 1-1,-1-1 1,1 0 0,3 5-1,-3-7-3,0 0 0,0 0 0,0 0 1,0 0-1,0 0 0,0 0 0,0-1 0,1 1 0,-1-1 0,0 0 0,1 1 0,-1-1 0,0 0 0,0 0 0,1 0 0,-1-1 0,0 1 0,1-1 0,-1 1 0,0-1 0,0 0 0,2-1 0,21-6 48,0-2 0,-1-1 0,0-2 0,-1 0 1,-1-1-1,0-1 0,-1-1 0,-1-1 0,0-1 0,-1 0 0,26-35 0,-23 28 100,0 1 0,2 1 0,31-23 0,-57 48-144,0 1 0,0-1-1,0 1 1,0-1 0,1 1-1,-1 0 1,1 0 0,-1 0-1,1 0 1,0 0 0,1 0-1,-1 0 1,0 0 0,1 0-1,0 0 1,-1 1 0,1-1-1,1 6 1,-1-4 28,1 0 0,-1 0 0,1 1 0,0-1 0,1 0 0,-1 0 0,1 0 0,0 0 0,0 0 0,0-1 0,5 7 0,32 31 77,-29-32-60,0-1 0,-1 1-1,0 1 1,-1-1 0,0 2-1,11 20 1,-18-29 29,0-1-1,0 0 1,-1 1 0,1-1 0,0 1 0,-1-1-1,0 1 1,1-1 0,-1 1 0,0-1-1,-1 1 1,1-1 0,0 1 0,-1 0 0,1-1-1,-1 0 1,0 1 0,1-1 0,-1 1 0,0-1-1,-1 0 1,1 0 0,0 0 0,-1 1 0,1-1-1,-1 0 1,0-1 0,0 1 0,1 0-1,-1 0 1,0-1 0,0 1 0,-1-1 0,1 0-1,0 0 1,0 0 0,-1 0 0,1 0 0,-1 0-1,-4 1 1,-2 0-423,0 1 0,0-1 0,-1-1-1,-11 1 1,-31-4-11504,26-3-1130</inkml:trace>
</inkml:ink>
</file>

<file path=ppt/ink/ink15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19:42.807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73 1 2304,'-16'8'8022,"-2"10"-4533,-7 20-894,23-35-2487,1 0-1,0 1 1,1-1-1,-1 1 0,1-1 1,-1 0-1,1 1 1,0-1-1,0 1 1,1-1-1,-1 1 1,1-1-1,-1 0 1,3 6-1,-3-8-55,1 0-1,-1 0 1,1-1 0,-1 1-1,1 0 1,-1-1 0,1 1-1,-1 0 1,1-1 0,0 1-1,-1-1 1,1 1 0,0-1 0,-1 1-1,1-1 1,0 1 0,0-1-1,-1 0 1,1 1 0,0-1-1,0 0 1,0 0 0,1 0-1,0 0 52,0 0 0,0 0 0,0-1 0,-1 1 0,1-1 0,0 0 0,0 1-1,0-1 1,0 0 0,-1 0 0,1 0 0,0 0 0,-1-1 0,3-1 0,28-30 1250,-31 32-1252,0-1 1,0 1-1,0-1 0,0 1 0,0-1 0,0 0 0,-1 1 0,1-1 0,0 0 1,-1 0-1,1 0 0,-1 1 0,0-1 0,0 0 0,0 0 0,0 0 0,0 0 1,0 1-1,0-1 0,0 0 0,-1 0 0,0-3 0,0 5-65,0-1 1,0 0-1,0 0 0,0 1 0,0-1 1,0 1-1,0-1 0,0 1 0,0 0 1,0-1-1,-1 1 0,1 0 0,0 0 1,0-1-1,0 1 0,0 0 0,-1 0 1,1 0-1,0 1 0,0-1 0,0 0 1,0 0-1,0 1 0,-1-1 0,1 0 1,0 1-1,0-1 0,0 1 0,0 0 0,-1 0 1,-32 21-175,34-22 135,-1 1 0,1-1 0,-1 1 1,1 0-1,-1-1 0,1 1 0,0-1 0,-1 1 1,1 0-1,-1-1 0,1 1 0,0 0 0,0 0 1,0-1-1,-1 1 0,1 0 0,0 0 1,0-1-1,0 1 0,0 0 0,0 0 0,0-1 1,0 1-1,0 0 0,1 0 0,-1-1 0,0 1 1,0 0-1,1-1 0,-1 1 0,0 0 0,1-1 1,-1 1-1,0 0 0,1-1 0,-1 1 1,1-1-1,-1 1 0,1-1 0,0 1 0,-1-1 1,1 1-1,-1-1 0,1 1 0,0-1 0,-1 0 1,1 1-1,0-1 0,0 0 0,-1 0 0,1 0 1,0 1-1,-1-1 0,1 0 0,0 0 0,0 0 1,0 0-1,0 0 0,3 0 28,-1 1 1,1-1-1,0 0 0,-1 0 1,1 0-1,0 0 0,-1-1 0,1 0 1,-1 1-1,1-1 0,4-2 0,-4 0 63,-1 1-1,1-1 1,-1 0-1,0 0 1,0 0-1,0-1 1,4-5-1,-6 8-73,-1 1 1,0-1-1,1 1 0,-1-1 1,1 0-1,-1 1 1,0-1-1,0 0 0,1 1 1,-1-1-1,0 0 0,0 1 1,0-1-1,0 0 0,0 1 1,0-1-1,0 0 1,0 1-1,0-1 0,0 0 1,0 0-1,0 1 0,-1-1 1,1 0-1,0 1 0,0-1 1,-1 1-1,1-1 1,0 0-1,-1 1 0,1-1 1,-1 1-1,1-1 0,-1 1 1,1-1-1,-1 1 0,1-1 1,-1 1-1,1-1 1,-1 1-1,0 0 0,1-1 1,-1 1-1,0 0 0,1 0 1,-1 0-1,0-1 0,1 1 1,-1 0-1,0 0 1,1 0-1,-1 0 0,0 0 1,0 0-1,1 0 0,-1 0 1,0 1-1,0-1 0,-4 0-16,0 1-1,0 0 0,1 0 0,-1 0 0,0 0 0,1 1 0,-1 0 0,1 0 0,-1 0 0,1 0 1,0 1-1,-6 4 0,-18 19-1968,27-24 1423,-1 0 1,1 0 0,0 0-1,0-1 1,0 1-1,0 0 1,1 0 0,-1 0-1,0 0 1,1 1 0,-1-1-1,1 3 1,3 10-11068</inkml:trace>
</inkml:ink>
</file>

<file path=ppt/ink/ink15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19:44.579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12 107 504,'-12'0'20515,"34"-2"-16086,22-7-3820,5-1-795,106-14 220,2-2 16,253-9 1,-409 35-59,0 0 0,0-1 1,0 1-1,0 0 0,0 0 1,1 0-1,-1 0 1,0 0-1,0 0 0,0 1 1,0-1-1,0 0 1,0 0-1,0 1 0,0-1 1,0 1-1,0-1 0,-1 1 1,1-1-1,0 1 1,0 0-1,1 0 0,-2 0-59,0 0-1,-1 0 1,1 0 0,0-1-1,-1 1 1,1 0-1,0 0 1,-1-1-1,1 1 1,-1 0-1,1-1 1,-1 1-1,1 0 1,-1-1-1,0 1 1,1-1 0,-1 1-1,0-1 1,1 1-1,-2 0 1,-45 24-3385,35-20 2271,-24 9-4426,-1-1-1,-38 8 1,62-19 4679,0 0 1,0 0-1,-24-2 2,29 0 1597,0-1-1,0 0 1,0-1 1,1 0-1,-1 0 0,0-1 0,-9-4 0,4 4 9539,3 8-4023,-3 21-2437,5 44-6654,8-61 4296,-48 524-140,52-511-2236,-4-22 838,0 0-1,1 0 0,-1 0 1,1 1-1,-1-1 0,0 0 1,1 0-1,-1 0 0,1 0 1,-1 0-1,1 0 0,-1 0 1,1 0-1,-1 0 0,0 0 1,1 0-1,-1 0 0,1 0 1,-1 0-1,1 0 0,-1 0 1,0 0-1,1-1 0,-1 1 1,1 0-1,-1 0 0,0-1 0,1 1 1,31-30-11537,-28 25 9981,14-16-4173</inkml:trace>
</inkml:ink>
</file>

<file path=ppt/ink/ink15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19:45.836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133 1 10746,'-3'0'658,"0"0"1,1 0-1,-1 1 0,0-1 0,0 1 0,0-1 1,0 1-1,1 0 0,-1 0 0,0 1 0,1-1 1,-1 0-1,1 1 0,-1-1 0,-2 3 0,2-1-369,1 0-1,-1 1 0,0-1 0,1 0 0,0 1 0,-1-1 0,1 1 1,1 0-1,-3 6 0,-1 8-664,1-1 0,1 1 0,1 0 0,-1 20 0,1-9 1421,-40 364-232,42-392-801,0 0 0,0 0 0,-1 0 0,1 0 0,0 0 0,0 0 0,0 0 0,0 0 0,0 0 0,0 0 0,0 0 0,1 0 0,-1 0 0,0-1 0,0 1 0,1 0 0,-1 0 0,0 0 0,1 0 0,-1 0 0,1 0 0,0-1 0,-1 1 0,1 0 0,-1-1 0,2 2 0,-1-2 9,1 0-1,-1 0 1,0 0 0,0 0 0,0 0 0,0 0 0,1 0 0,-1-1-1,0 1 1,0 0 0,0-1 0,0 1 0,0-1 0,0 1 0,0-1 0,0 0-1,2-1 1,49-47 458,-44 41-497,40-43 133,28-26 38,-76 90-262,1 0-1,1 0 0,0 0 0,4 16 0,-5-26 114,0 0-1,1 0 1,-1 0-1,1 0 1,-1 0-1,1-1 1,0 1-1,0-1 1,0 1 0,0-1-1,1 0 1,-1 1-1,1-1 1,-1 0-1,1-1 1,0 1-1,0 0 1,-1-1 0,1 0-1,6 2 1,-3-2 14,-1-1 1,1 0 0,-1 0 0,1-1 0,-1 1-1,1-1 1,-1-1 0,1 1 0,-1-1 0,0 0-1,8-4 1,9-4 36,-1 0 0,0-2 0,0 0 0,-2-1 0,1-1 0,-2-1 0,0-1 0,-1 0 0,-1-1 0,0-1 0,16-24 0,-31 40-36,1 0 1,-1 1-1,0-1 0,0 0 0,0 0 0,0 0 0,0 0 0,-1 0 0,1 0 1,-1 0-1,1 0 0,-1 0 0,0 0 0,0 0 0,1 0 0,-2 0 1,1 0-1,0 0 0,0 0 0,-1 0 0,1 0 0,-2-4 0,1 5-22,-1 0-1,1 0 0,0 0 1,-1 0-1,1 1 0,-1-1 0,1 1 1,-1-1-1,1 1 0,-1-1 0,1 1 1,-1 0-1,0 0 0,1-1 0,-1 1 1,0 0-1,1 1 0,-1-1 0,1 0 1,-1 0-1,1 1 0,-1-1 0,0 1 1,1-1-1,-1 1 0,1 0 1,0 0-1,-1-1 0,-1 3 0,-5 0-25,0 1-1,0-1 0,1 1 0,0 1 1,0 0-1,0 0 0,0 0 0,1 0 1,0 1-1,0 0 0,0 1 0,-6 10 1,11-16 22,1 0 0,-1 0 0,1 0 0,0 1 1,0-1-1,-1 0 0,1 0 0,0 0 0,0 1 1,0-1-1,0 0 0,0 0 0,1 0 0,-1 0 1,0 1-1,1-1 0,-1 0 0,0 0 1,1 0-1,0 0 0,-1 0 0,1 0 0,-1 0 1,2 1-1,0 1 6,1-1-1,0 0 1,-1 0 0,1 0-1,0 0 1,0 0 0,0 0-1,5 1 1,3 1 15,0 0 0,0-1 0,0 0 1,13 0-1,-18-2-15,0-1 1,0 1 0,0 0-1,0 0 1,0 0-1,0 1 1,0 0-1,0 1 1,-1-1-1,1 1 1,-1 0 0,0 0-1,0 1 1,0-1-1,0 1 1,0 0-1,-1 1 1,0-1-1,0 1 1,7 9 0,-9-11 3,-1-1 1,1 0 0,0 0-1,0 0 1,0 0 0,1-1 0,-1 1-1,0 0 1,1-1 0,-1 0 0,1 1-1,-1-1 1,1 0 0,-1 0 0,1 0-1,0-1 1,0 1 0,-1-1-1,4 1 1,0-1 7,0-1 0,-1 1 0,1-1 0,0 0 0,-1-1 0,1 1 0,-1-1 0,11-5 0,5-5 28,0-1-1,0 0 0,26-25 0,-36 29-31,9-6 24,-13 11 2,-1 0-1,0-1 1,-1 0 0,1 1 0,-1-2-1,0 1 1,0-1 0,0 1 0,-1-2-1,0 1 1,5-10 0,-41 48-114,30-28 74,-1 0 0,1 0 0,0 0 0,0 0 0,0 0 0,0 1-1,1-1 1,0 1 0,0-1 0,0 1 0,0 0 0,1-1 0,0 9 0,0-10 4,1 0-1,-1 0 0,1-1 1,0 1-1,0 0 0,1 0 1,-1 0-1,0-1 0,1 1 1,-1-1-1,1 1 0,0-1 1,0 0-1,0 0 0,0 0 1,1 0-1,-1 0 0,0 0 1,1 0-1,-1-1 0,1 1 1,5 1-1,0 0 11,1 0 0,0-1 0,-1 0-1,1-1 1,0 1 0,0-2 0,0 1 0,0-1 0,0-1 0,0 0-1,0 0 1,-1-1 0,1 0 0,0 0 0,-1-1 0,14-6 0,11-6 33,-1-1 0,50-35 0,-72 44-20,-1 0-1,0-1 0,0 0 1,-1-1-1,8-10 0,-14 17-9,-1 0-1,1 0 1,-1-1-1,1 1 1,-1-1-1,0 1 1,0-1 0,0 1-1,0-1 1,0 0-1,-1 0 1,1-3-1,-1 4-8,0 1 1,-1 0-1,1-1 0,0 1 1,-1 0-1,1 0 0,-1-1 1,0 1-1,1 0 0,-1 0 0,0 0 1,1 0-1,-1 0 0,0 0 1,0 0-1,0 0 0,0 0 0,0 0 1,0 0-1,0 1 0,-1-1 1,1 0-1,0 1 0,0-1 1,0 1-1,-1-1 0,-1 1 0,-2-1-17,0 0-1,0 0 1,0 1-1,-1 0 1,1 0-1,0 1 1,0-1-1,0 1 1,0 0-1,0 1 1,0-1-1,0 1 1,0 0 0,0 0-1,-6 4 1,3-2-9,1 0 0,0 1 1,0-1-1,0 1 0,1 1 1,0-1-1,0 1 1,-10 12-1,15-16 16,-1 1 0,0-1 0,1 1 0,0-1 1,-1 1-1,1 0 0,0 0 0,1 0 0,-1-1 0,0 1 0,1 0 0,-1 0 0,1 0 1,0 0-1,0 0 0,0 0 0,1 0 0,-1 0 0,1 0 0,-1-1 0,1 1 0,0 0 1,0 0-1,3 4 0,-3-5 14,1 0-1,0 0 1,0 0 0,0-1 0,0 1 0,0-1-1,0 1 1,0-1 0,0 0 0,1 0 0,-1 0-1,0 0 1,1 0 0,-1 0 0,1 0 0,-1-1 0,1 0-1,-1 1 1,1-1 0,0 0 0,-1 0 0,1 0-1,-1-1 1,1 1 0,-1-1 0,1 1 0,-1-1-1,4-1 1,4-2 22,0 0 0,-1 0 0,1-1 0,-1 0 0,15-12-1,-20 15-15,-1-1-1,0 1 1,0-1-1,0 0 0,0 0 1,0 0-1,0 0 0,-1 0 1,0-1-1,0 1 1,0-1-1,0 1 0,0-1 1,-1 0-1,1 0 1,-1 0-1,1-8 0,-1 18-44,0-1-1,0 1 1,0-1-1,1 0 1,0 1-1,0-1 0,0 0 1,0 0-1,1 0 1,0-1-1,0 1 1,0-1-1,1 1 0,-1-1 1,1 0-1,0 0 1,0-1-1,1 1 1,-1-1-1,9 5 1,-7-4 49,0-1 1,0 0-1,0 0 1,1 0 0,-1 0-1,1-1 1,0 0 0,0-1-1,0 0 1,-1 0-1,1 0 1,0-1 0,0 0-1,0 0 1,0 0 0,10-3-1,-3-2 24,-1-1 0,1 0 0,-1-1 1,-1 0-1,1-1 0,-1-1 0,-1 1 0,1-2 0,-1 0 0,-1 0 0,0-1 0,-1 0 0,0-1 0,0 0 0,-1-1 0,7-16 1,-6 12 21,0-1 1,-2 0 0,0-1 0,-1 0 0,-1 0 0,-1 0 0,-1-1 0,-1 1 0,0-1-1,-1 0 1,-3-31 0,-2 38-47,-1 11-41,-7 24-91,-7 38 9,15-38 110,0 0-1,1 1 1,1-1 0,3 41-1,0-50-57,0 0 0,1-1 0,0 1-1,1-1 1,0 0 0,1 1-1,1-2 1,0 1 0,12 21-1,-14-30-80,-1 0 0,0 0 0,1 0 0,0 0 0,0-1-1,0 1 1,0-1 0,0 0 0,0 0 0,1 0 0,-1 0 0,1-1-1,-1 1 1,1-1 0,0 0 0,-1 0 0,1 0 0,0 0-1,0-1 1,0 0 0,0 1 0,3-2 0,39-9-4131,-6-14-4558,-22 7-1586</inkml:trace>
</inkml:ink>
</file>

<file path=ppt/ink/ink15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19:46.195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 73 13363,'128'-6'7764,"1"-10"-4420,-1-6-5755,-3-6-7090</inkml:trace>
</inkml:ink>
</file>

<file path=ppt/ink/ink15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19:46.696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111 361 11234,'-2'-5'683,"1"1"-1,-1 0 1,1 0-1,-1-1 0,-1 1 1,1 0-1,-1 1 0,1-1 1,-1 0-1,0 1 1,0-1-1,-1 1 0,1 0 1,-1 0-1,-4-3 0,6 5-577,1 1-1,0-1 0,-1 1 0,1-1 0,0 1 1,-1 0-1,1-1 0,-1 1 0,1 0 0,0 0 1,-1 0-1,1 0 0,-1 0 0,1 0 0,-1 0 0,1 0 1,-1 1-1,1-1 0,-3 2 0,2-1-89,0 1 0,0-1 0,0 1 0,0 0 0,0 0 0,0-1 0,1 1-1,-1 1 1,1-1 0,-1 0 0,1 0 0,0 0 0,0 1 0,-2 4 0,2-3-10,-1-1 1,1 1-1,0 0 1,0 0 0,0-1-1,1 1 1,-1 0-1,1 0 1,0 0-1,0 0 1,1 0-1,-1 0 1,1 0-1,0 0 1,0-1-1,0 1 1,3 6-1,-3-7 28,1-1-1,-1-1 0,1 1 1,0 0-1,-1 0 0,1 0 1,0-1-1,0 1 0,0-1 1,0 0-1,1 0 0,-1 1 1,0-1-1,0-1 0,1 1 1,-1 0-1,1 0 0,-1-1 1,0 0-1,1 1 0,-1-1 1,1 0-1,-1 0 0,1 0 1,-1-1-1,1 1 0,-1 0 1,1-1-1,2-1 0,3 0 63,0-1-1,-1 0 0,1-1 1,-1 1-1,0-2 0,0 1 0,0-1 1,-1 0-1,0 0 0,0-1 1,0 1-1,0-1 0,8-12 0,-12 15-78,-1 1 0,1-1-1,0 1 1,-1-1-1,1 0 1,-1 0-1,0 1 1,0-1 0,0 0-1,0 0 1,0 0-1,-1-1 1,1 1-1,-1 0 1,0 0-1,0 0 1,0 0 0,0 0-1,-1 0 1,1 0-1,-1 0 1,0 0-1,0 0 1,0 0 0,0 0-1,0 0 1,-1 0-1,1 1 1,-1-1-1,0 0 1,0 1 0,0 0-1,0-1 1,0 1-1,0 0 1,-1 0-1,1 0 1,-5-2 0,5 3-43,0-1 0,1 2 0,-1-1 1,0 0-1,0 0 0,0 0 1,1 1-1,-1-1 0,0 1 0,0 0 1,0-1-1,0 1 0,0 0 1,0 0-1,0 0 0,0 1 1,-3 0-1,4-1 8,1 0 0,-1 0 0,1 0 0,-1 1 0,1-1 0,0 0 0,-1 0 0,1 1 0,-1-1-1,1 0 1,0 1 0,-1-1 0,1 0 0,0 1 0,-1-1 0,1 1 0,0-1 0,0 0 0,0 1 0,-1-1 0,1 1 0,0-1 0,0 1 0,0-1 0,0 1 0,0 0 0,9 19-192,-3-14 215,0-1 1,1 0 0,-1 0-1,1 0 1,0-1-1,0 0 1,1-1-1,-1 1 1,1-2-1,0 1 1,-1-1-1,1 0 1,0 0-1,1-1 1,-1 0-1,12-1 1,-10 1 9,0-1 0,1 0 1,-1-1-1,0 0 0,0-1 1,0 0-1,1 0 0,-2-1 0,1-1 1,0 1-1,-1-2 0,16-8 1,-21 9-5,1-1 0,-1 1 1,0-1-1,-1 0 1,1-1-1,-1 1 0,0 0 1,-1-1-1,1 0 1,-1 1-1,0-1 0,0 0 1,-1 0-1,0 0 1,0 0-1,0-1 1,-1 1-1,0 0 0,0 0 1,0 0-1,-3-11 1,0-4 43,-1 0 1,-1 0 0,-1 0 0,-17-38-1,23 59-50,0-1-1,0 1 0,0-1 0,0 1 0,0-1 0,0 1 0,-1-1 0,1 1 1,0-1-1,0 1 0,0 0 0,-1-1 0,1 1 0,0-1 0,0 1 1,-1 0-1,1-1 0,0 1 0,-1 0 0,1-1 0,-1 1 0,1 0 0,0 0 1,-1-1-1,1 1 0,-1 0 0,1 0 0,-1 0 0,1-1 0,-1 1 1,1 0-1,0 0 0,-2 0 0,-4 16-90,3 37-105,2-46 236,19 480-76,-5-311 111,-12-158-66,7 67 4,-7-78-15,0 0 0,1 0 0,0 0 0,0 0 0,1 0 0,-1-1 0,2 0 0,-1 1 0,6 7-1,-9-14 12,0 1 0,0-1-1,1 1 1,-1-1-1,0 1 1,1-1-1,-1 0 1,0 1-1,1-1 1,-1 1 0,1-1-1,-1 0 1,0 1-1,1-1 1,-1 0-1,1 0 1,-1 1 0,1-1-1,-1 0 1,1 0-1,-1 0 1,1 0-1,-1 1 1,1-1-1,-1 0 1,1 0 0,0 0-1,-1 0 1,1 0-1,-1 0 1,1 0-1,0-1 1,6-16 270,-5-36-72,-2 47-222,1-29 72,-2-1 0,-1 0 0,-14-67 0,15 100-149,0 0 0,0-1 0,-1 1 1,1 0-1,-1 1 0,1-1 0,-1 0 0,0 0 0,0 1 0,0-1 1,-1 1-1,1 0 0,-4-3 0,-8-4-3745,-2 3-4651</inkml:trace>
</inkml:ink>
</file>

<file path=ppt/ink/ink15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19:47.142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402 425 13467,'-1'-1'435,"0"0"0,0 0-1,0-1 1,0 1 0,1 0 0,-1 0 0,0-1-1,1 1 1,-1 0 0,1-1 0,0 1 0,-1-1 0,1 1-1,0 0 1,0-3 0,5-25 2309,23-30-2311,-20 44 342,-1 1-611,-2 0 0,1 0 0,-2 0 0,0-1 0,-1 1 0,0-1 0,-1 0 0,-1 0 0,0-26 0,-1 35-129,0 1 0,-1-1 0,1 1 0,-1-1 1,0 1-1,-1 0 0,1-1 0,-1 1 0,0 0 1,0 0-1,-1 0 0,0 1 0,1-1 0,-2 0 0,1 1 1,0 0-1,-1 0 0,0 0 0,0 0 0,0 0 1,0 1-1,-1 0 0,1 0 0,-1 0 0,0 0 0,0 1 1,0 0-1,0 0 0,-9-2 0,11 4-36,1-1 1,-1 1-1,1 0 0,-1 0 0,1 1 0,0-1 1,-1 0-1,1 1 0,-1-1 0,1 1 0,0 0 1,0 0-1,-1 0 0,1 0 0,0 0 1,0 1-1,0-1 0,0 0 0,0 1 0,0 0 1,1-1-1,-1 1 0,0 0 0,1 0 0,0 0 1,-1 0-1,1 0 0,0 0 0,0 0 0,-1 4 1,-4 9-16,0 0 0,1 0 1,-4 25-1,5-23 20,-61 333-48,23-106 44,28-175 177,-30 85 0,-1-48-1204,32-81-599,-1-1-1,-18 23 0,22-34-2946</inkml:trace>
</inkml:ink>
</file>

<file path=ppt/ink/ink15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19:48.206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17 514 15651,'-1'0'253,"0"-1"0,0 1 0,0-1 0,0 0 0,0 1 0,0-1 0,0 0 0,0 0 0,1 1 0,-1-1 0,0 0 0,1 0 0,-1 0 0,0 0 0,1 0 0,-1 0 0,1 0 0,-1 0 0,1 0 1,0 0-1,-1 0 0,1 0 0,0-2 0,0 2-164,1-1 1,-1 1-1,1 0 1,-1 0-1,1 0 1,0 0 0,-1 0-1,1 0 1,0 0-1,0 0 1,0 0 0,0 1-1,0-1 1,0 0-1,0 0 1,0 1 0,2-2-1,8-3-271,0 1 0,0 0 0,18-4 0,-22 6 555,100-26-283,269-80 324,-367 105-367,60-25 107,-64 26-88,-1 0 0,1 0 0,-1-1 0,0 0 0,0 0 0,0 0 0,0 0 0,0 0 0,-1-1 0,0 0 1,6-7-1,-12 17-14,0 1 1,1 0-1,0 0 1,0 0 0,0 0-1,1 0 1,0 1-1,0-1 1,1 0-1,0 1 1,2 14 0,-1-20-54,-1 0 0,1 1 1,0-1-1,0 1 0,0-1 1,0 0-1,0 0 0,0 0 0,0 1 1,1-1-1,-1 0 0,1 0 1,0-1-1,-1 1 0,1 0 1,3 2-1,-2-3 17,0 0-1,0 0 1,0 0 0,0 0 0,0 0 0,0 0 0,0-1-1,0 1 1,1-1 0,-1 0 0,0 0 0,0 0-1,0-1 1,0 1 0,0-1 0,5-1 0,4-2 35,0 0 0,-1-1 0,1 0 0,-1-1 0,-1 0 1,1-1-1,-1 0 0,0-1 0,0 0 0,13-15 0,-19 18-30,0 1 0,-1-1-1,0 1 1,0-1 0,0 0-1,0 0 1,-1 0 0,0 0-1,0-1 1,0 1 0,1-8 0,-3 9-11,0 1 0,0-1 0,0 1 1,0-1-1,-1 1 0,1-1 0,-1 1 1,0 0-1,0-1 0,0 1 1,-1 0-1,1 0 0,-1-1 0,1 1 1,-1 0-1,0 1 0,0-1 0,-1 0 1,-4-4-1,3 3-21,-2 0-1,1 0 1,0 1 0,-1 0 0,0 0-1,1 0 1,-1 0 0,0 1 0,-1 0-1,1 1 1,0-1 0,-1 1 0,1 0-1,0 1 1,-1-1 0,1 1 0,-1 1-1,1-1 1,-8 2 0,3 0-9,1 0 1,-1 1-1,1 0 1,0 0-1,0 1 1,0 0-1,1 1 1,-1 0-1,1 1 0,-14 11 1,21-16 15,1 0 0,0 0 0,-1 1 0,1-1-1,0 0 1,0 1 0,0-1 0,0 0 0,0 1 0,0-1 0,1 1 0,-1 0 0,0-1 0,1 1 0,-1 0 0,1-1-1,0 1 1,-1 0 0,1-1 0,0 1 0,0 0 0,0 0 0,0-1 0,1 1 0,-1 0 0,0-1 0,1 1-1,-1 0 1,1-1 0,-1 1 0,1 0 0,0-1 0,0 1 0,0-1 0,0 0 0,0 1 0,0-1 0,0 0 0,0 1-1,1-1 1,-1 0 0,0 0 0,1 0 0,2 2 0,2 1 12,1 1 0,-1-1 0,1 0 1,0-1-1,1 1 0,-1-1 0,0-1 0,13 3 0,11-1 10,-1-2 1,1-2-1,0-1 0,0-1 0,48-9 1,-6-5 14,81-30 0,-131 39-4,0-2 0,36-20 0,-53 26 0,0-1 1,0 1 0,-1-1 0,0 0-1,0 0 1,0-1 0,0 1-1,0-1 1,-1 0 0,0-1 0,0 1-1,-1-1 1,1 0 0,4-11-1,-8 16-21,1 0 0,-1 0-1,0 0 1,1 0 0,-1-1-1,0 1 1,0 0 0,0 0-1,0 0 1,0-1 0,0 1-1,0 0 1,0 0-1,-1 0 1,1-1 0,0 1-1,-1 0 1,1 0 0,-1 0-1,1 0 1,-1 0 0,1 0-1,-1 0 1,0 0 0,-1-2-1,0 2-8,0 0-1,0 0 1,0 0-1,0 0 1,0 0-1,0 0 1,0 1-1,0-1 0,0 1 1,0-1-1,-1 1 1,-3 0-1,-4 0-25,0 1 0,0 0 0,0 0 0,-19 6 0,12-2 16,-1 1-1,1 1 0,0 0 0,1 1 0,0 1 0,0 1 0,-23 19 1,38-28 5,-1 0 1,1 0 0,0 0 0,0 0 0,0 0-1,0 0 1,0 1 0,0-1 0,0 0 0,0 1-1,0-1 1,1 1 0,-1-1 0,0 1 0,1-1 0,0 1-1,-1-1 1,1 1 0,0 0 0,0-1 0,-1 1-1,1-1 1,1 1 0,-1 0 0,0-1 0,1 3-1,0-1 4,1-1 0,-1 1 0,1-1 0,0 0 0,-1 0 1,1 0-1,0 0 0,1 0 0,-1 0 0,0 0 0,0-1 0,1 1 0,4 1 0,5 3 10,1-1 1,0-1-1,0 0 0,0 0 1,16 1-1,-18-4 8,0 0-26,-1 0 1,0 1 0,0 0 0,0 0-1,0 1 1,15 6 0,-22-7 4,-1-1 0,0 1 0,0-1-1,0 1 1,0 0 0,0 0 0,-1 0 0,1 0 0,0 0 0,-1 0 0,0 1 0,1-1 0,-1 0 0,0 1 0,0-1 0,0 1-1,-1-1 1,1 1 0,0-1 0,-1 1 0,0-1 0,0 1 0,0 0 0,0-1 0,0 1 0,0 0 0,-1-1 0,1 1-1,-1-1 1,1 1 0,-3 3 0,3-5 4,-1 0 0,1 0 0,-1 1 0,1-1 0,-1 0 0,1 1-1,0-1 1,-1 0 0,1 1 0,0-1 0,0 0 0,0 1 0,0-1 0,0 1-1,1-1 1,-1 0 0,0 1 0,0-1 0,1 0 0,-1 1 0,1-1 0,0 0-1,-1 0 1,1 1 0,1 1 0,0-3 0,0 0-1,1 0 1,-1 0-1,0 0 1,0 0 0,0 0-1,1-1 1,-1 1-1,0-1 1,0 0-1,0 1 1,0-1 0,0 0-1,0 0 1,0 0-1,2-2 1,16-7 8,-1-1-1,0-1 1,-1 0 0,-1-1-1,0-1 1,0-1 0,-2 0-1,0-1 1,24-33 0,-11 95-199,-27-44 195,-1 1 1,1-1-1,0 0 1,0 0-1,0 1 1,0-1-1,1 0 1,-1 0-1,0 0 1,1 0-1,0 0 1,-1-1-1,1 1 1,0 0-1,0-1 1,0 0-1,0 1 1,0-1 0,0 0-1,0 0 1,1 0-1,-1 0 1,3 1-1,-1-2 14,-1 0 1,1 0-1,-1-1 0,1 1 1,-1-1-1,1 0 0,-1 0 0,0 0 1,0 0-1,1-1 0,-1 1 0,0-1 1,0 0-1,4-3 0,7-6 57,1-2 0,-2 0 0,0 0 0,21-28 0,-29 45-143,0 1 0,-1 0 0,0 0 0,0 0 0,0 1 0,0-1 0,3 8 0,-2-3 74,0 0 1,1 0-1,0-1 1,1 0-1,0-1 1,0 1-1,14 11 1,-18-18 5,-1 0 0,0 0 0,0-1 0,1 1 0,-1-1 1,1 1-1,0-1 0,-1 0 0,1 0 0,0 0 0,-1-1 1,1 1-1,0-1 0,0 1 0,0-1 0,0 0 0,-1 0 1,1 0-1,0-1 0,0 1 0,0-1 0,-1 1 0,1-1 0,0 0 1,0 0-1,-1 0 0,1 0 0,-1-1 0,1 1 0,-1-1 1,0 1-1,1-1 0,-1 0 0,0 0 0,2-3 0,2-1 40,0 0 0,-1 0 0,0-1 0,0 0 0,-1 0 0,0 0 0,0 0 0,-1-1 0,0 1 0,0-1 0,-1 0 0,0 0 0,0 0 0,-1 0-1,0 0 1,0-1 0,-1-11 0,-1 7 13,-1 1-1,0 0 0,-1-1 0,0 1 0,-1 0 1,0 1-1,-1-1 0,0 1 0,-1 0 0,-13-20 1,12 25-1851,13 20-1417,17 26-9927,-4-22 3060</inkml:trace>
</inkml:ink>
</file>

<file path=ppt/ink/ink15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19:49.168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281 443 16436,'-7'-19'2340,"1"0"0,-7-32 1,5 13-611,7 36-1690,1 1-1,0-1 1,-1 0 0,1 0 0,-1 0 0,0 0 0,0 1 0,1-1-1,-1 0 1,0 1 0,0-1 0,-1 1 0,1-1 0,0 1-1,0-1 1,-1 1 0,1 0 0,-1 0 0,1 0 0,-1 0 0,0 0-1,1 0 1,-1 0 0,-2-1 0,0 2-29,1 0 0,0 0 0,0 0 0,0 0-1,0 0 1,0 1 0,0-1 0,0 1 0,0 0 0,0 0 0,0 0 0,1 0 0,-6 3 0,-4 4-32,0 0 1,0 0 0,1 1-1,0 1 1,-13 14 0,13-11 13,0 1 1,2 0-1,-1 0 1,2 1 0,0 0-1,0 0 1,2 1 0,-8 24-1,14-38 6,-1 0-1,1 0 1,-1 0 0,1 0-1,0 0 1,0 0 0,0 0-1,0 0 1,0 0-1,0 1 1,1-1 0,-1 0-1,1 0 1,-1 0-1,1 0 1,1 3 0,-1-4 7,0 0 0,0 0 0,0 0 1,0 0-1,0-1 0,0 1 0,0 0 0,0 0 1,0-1-1,0 1 0,0 0 0,1-1 1,-1 1-1,0-1 0,1 0 0,-1 1 0,0-1 1,0 0-1,3 0 0,1 0 22,1 0 0,0-1 0,0 0 0,-1 0 0,1 0 0,-1-1 0,1 0 1,-1 0-1,0 0 0,7-5 0,7-5 26,-1-1 1,-1-1 0,0-1 0,-1 0 0,-1-1 0,0-1-1,-1 0 1,18-30 0,-32 48-56,-1-1 0,1 0-1,0 0 1,0 0 0,0 0-1,0 0 1,0 0 0,0 0-1,0 0 1,0 0 0,0 0 0,0 0-1,0 0 1,-1 0 0,1 0-1,0 0 1,0 0 0,0 0-1,0 0 1,0 0 0,0 0 0,0 0-1,0 0 1,0 0 0,-1 0-1,1 0 1,0 0 0,0 0-1,0 0 1,0 0 0,0 0-1,0 0 1,0 0 0,0 0 0,0 0-1,0 0 1,-1 0 0,1 0-1,0 0 1,0 0 0,0 0-1,0 0 1,0-1 0,0 1 0,0 0-1,0 0 1,0 0 0,0 0-1,-10 9-226,6-4 211,1 1-1,0 0 1,0 0-1,0 0 1,1 0-1,0 0 1,0 0 0,1 0-1,0 1 1,0-1-1,0 1 1,1-1-1,0 1 1,0-1 0,2 13-1,-1-16 21,0 1 1,0-1-1,0 1 0,1-1 0,-1 0 1,1 0-1,0 0 0,0 0 1,0 0-1,0 0 0,0 0 0,1-1 1,0 1-1,-1-1 0,1 0 1,0 0-1,0 0 0,0 0 0,0 0 1,0 0-1,1-1 0,-1 0 0,0 0 1,1 0-1,-1 0 0,1 0 1,-1 0-1,1-1 0,-1 0 0,7 0 1,1 0 18,0-1 1,0-1 0,1 0-1,-1 0 1,-1-1 0,1 0-1,0-1 1,-1-1 0,1 1-1,10-8 1,11-8 30,49-38-1,-78 56-47,17-14 41,35-35-1,-51 47-22,0 1-1,-1-1 1,1-1-1,-1 1 1,0 0-1,0-1 1,-1 1-1,0-1 1,1 0 0,-1 0-1,-1 0 1,1 0-1,-1 0 1,0-1-1,0 1 1,0-6-1,-1 10-20,0 0 0,0 0 0,0 0 0,-1 0 0,1 1 0,0-1 0,0 0-1,-1 0 1,1 0 0,0 1 0,-1-1 0,1 0 0,-1 1 0,1-1 0,-1 0 0,0 1 0,1-1 0,-1 0-1,1 1 1,-1-1 0,0 1 0,1-1 0,-1 1 0,0 0 0,0-1 0,0 1 0,0-1 0,-29 1-83,-26 18-65,46-14 128,0 1 1,0 0 0,1 1-1,0 0 1,0 0 0,-11 11-1,19-16 14,-1 1-1,1-1 1,-1 1-1,1-1 1,0 1-1,-1 0 1,1 0-1,0 0 0,0-1 1,0 1-1,0 0 1,1 0-1,-1 0 1,1 0-1,-1 1 1,1-1-1,-1 0 1,1 0-1,0 0 0,0 0 1,0 0-1,0 0 1,1 0-1,-1 1 1,1-1-1,-1 0 1,1 0-1,0 0 0,-1 0 1,1 0-1,0-1 1,0 1-1,0 0 1,1 0-1,-1-1 1,0 1-1,1 0 0,-1-1 1,1 1-1,3 1 1,4 4 12,0-1 1,0 0 0,1-1 0,0 0-1,1-1 1,-1 0 0,1 0 0,-1-1-1,1 0 1,0-1 0,18 1-1,-16-2-11,0 1 0,0 1 0,0 0-1,0 1 1,0 0 0,-1 1 0,23 12-1,-33-16 1,0 1-1,-1 0 0,1-1 0,0 1 1,0 0-1,-1 0 0,0 0 0,1 0 1,-1 0-1,0 1 0,0-1 0,0 0 1,0 1-1,0-1 0,0 0 0,-1 1 0,1-1 1,-1 1-1,0-1 0,0 1 0,0-1 1,0 1-1,0-1 0,0 1 0,-2 2 1,2 11 14,0-15-8,0-1 0,0 1-1,1-1 1,-1 1 0,0 0 0,1-1 0,-1 1 0,0-1 0,1 1 0,-1-1 0,1 0 0,-1 1 0,1-1-1,-1 1 1,1-1 0,-1 0 0,1 1 0,-1-1 0,1 0 0,-1 0 0,1 1 0,0-1 0,-1 0 0,1 0-1,-1 0 1,1 0 0,0 0 0,-1 0 0,1 0 0,-1 0 0,1 0 0,0 0 0,-1 0 0,1 0 0,0 0 0,-1-1-1,1 1 1,-1 0 0,1 0 0,-1-1 0,1 1 0,-1 0 0,1-1 0,-1 1 0,1-1 0,36-15 88,-31 13-79,40-20 22,9-1-3,-1-3 1,-2-3 0,-1-1-1,53-44 1,-102 73-17,0 1 0,0-1 0,-1 0 0,1 1 0,0-1 0,-1 0 0,1 0 0,-1 0 0,0 0 0,0-1 0,0 1-1,2-4 1,-3 5-8,0 0 0,0 0 0,0 1 0,0-1-1,0 0 1,0 0 0,0 0 0,0 1 0,-1-1 0,1 0-1,0 0 1,0 1 0,-1-1 0,1 0 0,0 0-1,-1 1 1,1-1 0,-1 0 0,1 1 0,-1-1-1,1 0 1,-1 1 0,1-1 0,-1 1 0,0-1-1,-3-1-10,1 1 0,0-1 0,0 1 0,-1 0 0,1 0 0,-1 0 0,1 1 0,-1-1 0,1 1 0,-1 0 0,1 0 0,-1 0 0,1 0 0,-1 1 0,-4 1 0,-4 1-19,1 0 0,0 1 0,0 1 0,0 0 0,0 0 1,1 1-1,0 1 0,0 0 0,-12 10 0,18-13 15,0-1 0,0 1 0,0 0 0,0 0 0,1 0 0,-1 1 0,1-1 0,0 1 0,1 0 0,-1 0 0,1 0 0,0 0 0,0 0 0,1 0 1,-1 1-1,1-1 0,0 1 0,1-1 0,-1 1 0,1-1 0,0 1 0,1 6 0,-1-10 8,1-1 0,-1 1 0,0-1 0,1 1 0,-1 0 0,1-1 0,-1 1-1,1-1 1,0 1 0,0-1 0,0 0 0,0 1 0,0-1 0,0 0 0,0 0 0,0 0 0,0 1 0,0-1 0,1 0 0,-1 0 0,0-1 0,1 1 0,-1 0 0,3 0 0,-2 0 6,1-1 0,0 0 1,-1 0-1,1 0 0,0 0 0,0 0 1,-1-1-1,1 1 0,-1-1 1,1 1-1,0-1 0,-1 0 1,4-2-1,5-3 20,0 0 1,0-1 0,-1-1-1,0 0 1,10-9 0,2-6 15,0-1-1,-2-1 1,-1-1 0,-1-1 0,18-35 0,-26 43-4,-1 0 1,0-1-1,-2-1 0,0 1 0,-1-1 0,-2 0 0,0-1 0,2-35 0,-6 54-32,0 0-1,0 0 1,-1 0-1,1 0 1,-1 0-1,1 1 1,-1-1-1,0 0 1,0 0-1,0 0 1,-1 1-1,1-1 1,-1 1-1,1-1 0,-4-3 1,5 6-9,-1-1-1,0 1 1,1-1-1,-1 1 1,0 0-1,1-1 1,-1 1-1,0 0 1,1-1 0,-1 1-1,0 0 1,0 0-1,1 0 1,-1-1-1,0 1 1,0 0-1,1 0 1,-1 0 0,0 0-1,0 0 1,1 1-1,-1-1 1,-1 0-1,0 1-10,1 0-1,-1 0 0,0 0 1,1 0-1,-1 0 0,1 1 1,-1-1-1,1 0 1,0 1-1,-1-1 0,1 1 1,0-1-1,-1 3 0,-5 9-4,1 0 0,0 0 0,1 0 0,1 1 0,0-1 0,1 1 0,0 0 0,1 0 0,1 0 0,0 25 0,2-6 21,2 1 0,1-2 1,13 51-1,-14-70 8,1-1 0,1 0 0,0 0 0,0-1 0,1 1 0,1-1 0,0-1 0,0 1 0,1-1 0,1 0 0,-1-1 0,2 0 0,-1 0 0,1-1-1,20 13 1,-20-16-232,0 0 0,0 0-1,0-1 1,0 0 0,1 0-1,0-1 1,-1-1-1,1 0 1,0-1 0,0 0-1,0 0 1,1-1-1,-1 0 1,0-1 0,0-1-1,0 0 1,-1 0-1,20-7 1,-10-1-2908,-10 0-2087</inkml:trace>
</inkml:ink>
</file>

<file path=ppt/ink/ink15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19:51.176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45 24 7050,'-12'-14'7085,"1"4"1534,11 23-8604,1 26 330,-3 0 1,-10 67-1,8-100 18,2-10-2349,-1-3-3322</inkml:trace>
</inkml:ink>
</file>

<file path=ppt/ink/ink15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19:51.568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10 47 14539,'-3'-4'1392,"-2"-1"-295,4-2 111,1 6 120,1 1-72,1-2-319,1 1-393,0-1-256,1-3-168,4 0-96,0 2-24,5-2-64,0 4-256,1-1-480,-1 0-825,1 1-1407,1 2-2570,-2 1-3223</inkml:trace>
</inkml:ink>
</file>

<file path=ppt/ink/ink15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19:51.921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4 506 12971,'-2'-21'5376,"2"17"-5011,-1 1 1,1 0 0,-1 0-1,1 0 1,0 0 0,1-1-1,-1 1 1,0 0 0,1 0-1,0 0 1,0 0 0,0 0-1,0 0 1,3-6 0,-5 10-354,0 0 0,0 1 0,0-1 0,0 0 0,0 0 0,1 1 0,-1-1 0,1 0 0,-1 1 0,1-1 0,-1 0 1,1 1-1,0-1 0,0 1 0,-1-1 0,1 1 0,0-1 0,0 0 0,0 1 0,1-1 0,-1 1 0,0-1 0,1 1 0,-1-1 0,1 0 0,-1 1 0,1-1 0,-1 0 1,1 0-1,0 1 0,0-1 0,0 0 0,-1 0 0,1 0 0,0 0 0,1 0 0,-1 0 0,0 0 0,0 0 0,0 0 0,0-1 0,1 1 0,-1 0 0,0-1 1,1 1-1,-1-1 0,0 1 0,1-1 0,-1 0 0,1 0 0,-1 0 0,1 1 0,-1-1 0,1 0 0,-1-1 0,0 1 0,1 0 0,-1 0 0,1-1 0,-1 1 1,0-1-1,1 1 0,-1-1 0,0 1 0,1-1 0,1-2 0,22-9 126,0-2-1,32-25 1,-34 22-111,1 2 0,36-18 1,-59 33-55,0 0 1,0 1-1,0-1 1,0 1 0,0 0-1,-1-1 1,1 1-1,0 0 1,0-1 0,-1 1-1,1 0 1,0 0-1,-1-1 1,1 1-1,-1 0 1,1 0 0,-1 0-1,0 0 1,1 0-1,-1 0 1,1 1 0,15 39-1,-6-15 15,-8-22 17,0 0 0,1-1 1,-1 1-1,1-1 1,-1 1-1,1-1 1,0 0-1,0 0 1,0 0-1,1 0 0,-1-1 1,1 1-1,0-1 1,-1 0-1,1 0 1,0-1-1,0 1 0,5 1 1,-3-2 22,1 0 1,-1-1-1,1 1 0,-1-1 1,1-1-1,-1 1 0,1-1 1,-1 0-1,1-1 0,11-3 1,-3-1 50,0-1-1,-1 0 1,0-1 0,0-1 0,-1 0 0,0 0 0,0-2 0,21-21 0,-23 16-7,0 1-1,-1-1 1,-1-1 0,0 1-1,-1-2 1,-1 1 0,-1-1-1,0 0 1,-1 0 0,-1-1-1,-1 0 1,-1 1 0,0-1-1,-1 0 1,-1 0 0,-1 0-1,-1 0 1,-7-30 0,9 48-61,0 0 0,0 1 1,0-1-1,0 1 0,0-1 1,0 1-1,0-1 0,0 0 0,-1 1 1,1-1-1,0 1 0,0-1 1,-1 1-1,1-1 0,0 1 1,0-1-1,-1 1 0,1-1 1,-1 1-1,1 0 0,0-1 0,-1 1 1,1 0-1,-1-1 0,1 1 1,-1 0-1,1-1 0,-1 1 1,-1 0-1,-10 11-110,-8 36-250,17-42 424,-4 17-78,0-1 0,1 1-1,1 0 1,0 0 0,-1 35-1,6-45-7,-1 0-1,2 0 0,-1 0 1,2 0-1,0 0 0,0 0 1,1 0-1,0 0 0,1-1 1,0 0-1,12 22 0,-14-30-156,1 0 0,-1 0 0,1 0 0,-1 0 0,1-1-1,0 1 1,0-1 0,0 1 0,0-1 0,0 0 0,1 0 0,-1 0-1,1-1 1,-1 1 0,1-1 0,4 1 0,26 1-4752,3-9-3820,-8-2-1542</inkml:trace>
</inkml:ink>
</file>

<file path=ppt/ink/ink15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19:52.293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48 76 18796,'-8'-6'712,"-5"1"-32,-3-3 112,7 3 105,7 0-81,4 2-280,1-3-272,10 1-232,3-2-136,11 1 32,12-1-32,6 3-216,6-3-328,-2 6-560,0 2-841,-4 6-1352,-8-1-2816,-1 4-3177</inkml:trace>
</inkml:ink>
</file>

<file path=ppt/ink/ink15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19:53.668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0 549 1144,'31'3'11444,"4"-11"-7060,33-21-3280,-51 21 112,1 0-673,-1 0 1,0 0-1,0-2 0,-1 0 1,0-1-1,-1-1 0,0 0 1,-1-1-1,13-15 0,-26 27-498,0 0 0,0 0 0,0 0 0,0 0 0,0-1 0,0 1 0,0 0 0,-1-1 0,1 1 0,0 0 0,-1-1 0,1 1 0,-1-1 0,0 1 0,1-1 0,-1 1 0,0-1 0,0 1 0,0-1 0,0 1 0,0-1 1,0 1-1,0-1 0,-1 1 0,1-1 0,0 1 0,-1-1 0,1 1 0,-1 0 0,0-1 0,0 1 0,1 0 0,-1-1 0,0 1 0,0 0 0,0 0 0,0 0 0,0 0 0,0 0 0,-1 0 0,1 0 0,0 0 0,0 0 0,-1 0 0,-2 0 0,1-1-43,0 1 0,0 0 0,-1 0 0,1 1 0,-1-1 0,1 1 0,0-1 1,-1 1-1,1 0 0,-1 0 0,1 1 0,-1-1 0,1 1 0,-1 0 0,1 0 0,0 0 0,0 0 1,-1 0-1,-4 3 0,2 1-23,-1 0 0,1 0 0,0 1 1,1 0-1,-1 0 0,1 0 0,0 0 1,1 1-1,0 0 0,0 0 0,0 0 1,1 1-1,-5 13 0,7-18 16,1 0 0,-1 1-1,1-1 1,-1 0 0,1 1 0,0-1 0,1 0-1,-1 1 1,0-1 0,1 0 0,0 0 0,0 1 0,0-1-1,0 0 1,0 0 0,1 0 0,-1 0 0,1 0-1,0-1 1,0 1 0,0 0 0,0-1 0,0 1-1,1-1 1,-1 0 0,1 0 0,-1 0 0,1 0 0,0 0-1,0 0 1,0-1 0,0 0 0,0 1 0,0-1-1,0 0 1,4 0 0,5 2-35,1 0 0,0-1 0,0-1 0,0 0 0,0-1 0,0 0 0,0-1-1,15-3 1,104-25-297,-120 26 300,35-9-77,-13 5-11,0-1 1,-1-2 0,0-2 0,-1 0-1,43-25 1,-72 35 150,0 0-1,0 0 1,-1 0 0,1 0-1,0-1 1,-1 1 0,0-1-1,0 1 1,0-1 0,0 0-1,0 0 1,0 0 0,-1 0-1,1 0 1,-1 0 0,0-1-1,1-4 1,-2 7-7,0 0 0,0 0 0,0 0-1,0 0 1,0 0 0,0 0 0,0 0 0,-1-1 0,1 1 0,0 0 0,-1 0-1,1 0 1,-1 0 0,1 0 0,-1 0 0,0 0 0,1 1 0,-1-1 0,0 0 0,-1-1-1,0 0-7,-1 1-1,1 0 0,0-1 1,-1 1-1,1 1 0,0-1 0,-1 0 1,1 0-1,-1 1 0,1-1 1,-1 1-1,-4 0 0,-8 0-16,0 1 1,0 1-1,0 1 0,0 0 1,0 0-1,1 2 0,0 0 1,0 0-1,0 1 0,0 1 1,1 0-1,0 1 0,1 1 1,-21 18-1,30-26-1,1 1 0,0 0 0,0 0 0,0 0 0,0 0 1,1 1-1,-1-1 0,1 0 0,-1 1 0,1-1 0,0 1 0,0 0 0,0-1 1,0 1-1,0 0 0,1-1 0,-1 1 0,1 0 0,0 0 0,0 0 1,0 0-1,0-1 0,0 1 0,0 0 0,1 0 0,0 0 0,-1-1 0,1 1 1,0 0-1,3 4 0,-2-4 9,0 0 1,0 0-1,1-1 1,0 1-1,-1-1 1,1 1-1,0-1 1,0 0-1,0 0 1,0 0-1,1-1 1,-1 1-1,0-1 1,1 0-1,-1 0 1,1 0-1,-1 0 1,1 0-1,0-1 0,-1 0 1,1 0-1,0 0 1,4 0-1,3-1 5,1-1-1,-1 0 1,0-1-1,0 0 1,0-1-1,0 0 1,0 0-1,-1-1 0,0-1 1,0 1-1,0-2 1,-1 1-1,10-10 1,-15 12 10,0-1 0,0 1 0,0-1 0,0 0 0,-1 0 0,0 0 0,0-1 0,0 1 0,-1-1 0,1 0 0,-1 1 0,-1-1 0,1 0 0,-1 0 1,0 0-1,-1 0 0,1 0 0,-1-1 0,0 1 0,-1 0 0,1 0 0,-1 0 0,-1 0 0,1 0 0,-1 0 0,-2-6 0,-9-7 94,7 20-303,4 11-124,13 206-88,0 5 511,-11-182-88,-2-1 1,-3 1-1,-13 61 1,0-43 175,-8-92 1102,20 21-1303,0 0 0,1 0-1,0 0 1,1 0 0,1-1-1,0 0 1,0 1 0,1-1 0,1 0-1,0 0 1,1 0 0,0 0-1,4-26 1,0 18-34,0 1 1,2 0-1,0 1 1,1-1-1,1 1 1,0 0-1,2 1 1,13-20-1,10-6-41,2 2-1,45-42 1,-38 42 76,51-67 1,-85 97 18,-2 6 4,0-1 1,-1 0 0,-1-1 0,1 1 0,-1-1-1,0 0 1,-1 0 0,4-11 0,-7 19-14,0-1 1,0 0-1,0 1 1,-1-1-1,1 0 1,0 1-1,0-1 1,0 1-1,0-1 1,-1 1-1,1-1 1,0 0-1,-1 1 1,1-1-1,0 1 1,-1-1-1,1 1 1,-1 0-1,1-1 1,-1 1-1,1-1 1,-1 1-1,1 0 1,-1-1-1,1 1 1,-1 0-1,1-1 1,-1 1-1,0 0 1,1 0-1,-1 0 1,1 0-1,-1 0 1,0 0-1,1-1 1,-1 1-1,1 1 1,-1-1 0,0 0-1,1 0 1,-1 0-1,0 0 1,1 0-1,-1 0 1,1 1-1,-1-1 1,1 0-1,-1 1 1,1-1-1,-1 0 1,0 1-1,0-1 1,-32 18-204,29-15 183,1 0-1,-1 1 1,1-1-1,0 1 1,0 0-1,0 0 0,0 1 1,1-1-1,0 0 1,0 1-1,0-1 1,0 1-1,1 0 0,-1 0 1,1 0-1,1-1 1,-1 1-1,1 0 1,0 9-1,1-10 17,0 0-1,0 0 1,0-1 0,1 1-1,-1 0 1,1-1 0,0 0-1,0 1 1,1-1 0,-1 0-1,1 0 1,-1 0 0,1 0-1,0-1 1,0 1 0,0-1-1,1 0 1,-1 0 0,0 0-1,1 0 1,-1 0 0,1-1-1,0 1 1,-1-1 0,1 0-1,5 0 1,31 7 19,-27-6-22,1 1 0,-1 0 0,0 1-1,16 6 1,-29-8-8,1-1 0,-1 0 0,0 1-1,0-1 1,0 0 0,0 0 0,0 1 0,0-1-1,0 0 1,0 1 0,0-1 0,-1 0 0,1 0-1,0 1 1,-1-1 0,0 0 0,1 0 0,-1 0-1,1 0 1,-1 1 0,0-1 0,0 0 0,0 0 0,-1 1-1,-1 3-11,-1 1 30,0 1-27,0 0 0,1-1 1,-1 1-1,2 1 0,-4 9 0,6-16 14,0 0-1,-1 0 1,1-1 0,0 1 0,0 0-1,0 0 1,0 0 0,0 0-1,1 0 1,-1 0 0,0 0-1,0 0 1,0-1 0,1 1-1,-1 0 1,1 0 0,-1 0 0,0 0-1,1-1 1,-1 1 0,2 1-1,-1-1 0,1 0-1,-1-1 0,1 1 0,-1 0 0,1-1 1,-1 1-1,1-1 0,0 0 0,-1 0 0,1 1 0,-1-1 1,1 0-1,0 0 0,-1 0 0,1-1 0,0 1 1,1-1-1,10-1 4,1-2 0,-1 0 0,0-1 0,-1 0 0,1-1 1,-1 0-1,16-11 0,3-4 42,42-37-1,-70 55-12,1 0-1,-1 0 1,1 0-1,-1-1 1,0 1-1,0-1 0,-1 0 1,1 0-1,-1 0 1,0 0-1,0 0 0,0 0 1,-1-1-1,1 1 1,-1-1-1,1-6 1,-3 10-34,1 0 1,-1 0 0,1 1 0,-1-1-1,0 0 1,1 0 0,-1 1-1,0-1 1,1 0 0,-1 1 0,0-1-1,0 1 1,0-1 0,0 1 0,0-1-1,0 1 1,0 0 0,0 0 0,0-1-1,1 1 1,-1 0 0,0 0 0,0 0-1,0 0 1,0 0 0,0 0 0,0 0-1,0 0 1,0 0 0,0 1 0,0-1-1,0 0 1,0 1 0,0-1-1,0 0 1,0 1 0,0-1 0,0 1-1,-1 1 1,-36 18-391,34-16 370,1-1 0,-1 1 0,1 0 0,0 0-1,0 0 1,0 0 0,1 1 0,-1-1-1,1 1 1,-3 8 0,4-11 25,1 0 0,-1 0-1,0 0 1,1 0 0,-1 0 0,1 1 0,0-1 0,-1 0-1,1 0 1,0 0 0,1 1 0,-1-1 0,0 0 0,0 0-1,1 0 1,0 0 0,-1 0 0,1 0 0,0 0 0,0 0-1,0 0 1,0 0 0,0 0 0,1 0 0,-1 0 0,3 2-1,-2-3 4,0 0 1,0-1-1,0 1 0,0-1 0,0 1 0,0-1 0,0 0 0,0 0 0,1 0 0,-1 0 0,0 0 0,0 0 1,0-1-1,0 1 0,0-1 0,0 1 0,0-1 0,0 0 0,0 0 0,0 0 0,0 0 0,-1 0 0,1 0 1,0 0-1,-1-1 0,3-1 0,40-38 81,-39 34-31,1 0 0,-2-1 0,1 1 0,-1-1 0,0 0 0,-1 0 0,4-10 0,-7 32-519,1-8 472,1 0 1,0 0-1,0 0 0,0 0 0,0 0 1,1 0-1,0-1 0,1 1 1,-1-1-1,1 0 0,0 0 0,0 0 1,1-1-1,-1 1 0,1-1 0,0 0 1,7 4-1,-5-4 24,0-1 1,1 0-1,-1 0 1,1-1-1,0 0 0,0 0 1,0-1-1,0 0 0,0 0 1,0-1-1,0 0 1,9-1-1,2-2 42,-1 0-1,1-2 1,-1 0 0,0 0 0,0-2-1,0 0 1,-1-2 0,-1 1-1,1-2 1,27-21 0,-30 20-14,-1-1 0,0-1 0,-1 0 0,0 0 0,-1-1 0,16-28 0,-23 34-7,0 0 0,-1 0 0,0 0 0,0 0 0,-1-1 0,0 1 0,0-1 0,-1 0 0,0 1 0,-1-1-1,0 0 1,0 0 0,-1 0 0,0 1 0,-4-16 0,5 23-44,-15-43 67,15 42-66,-1 0 0,1 1 0,-1-1 0,0 0 0,1 1 0,-1-1 1,0 1-1,0-1 0,0 1 0,0-1 0,-1 1 0,1 0 0,0-1 0,-1 1 0,1 0 0,0 0 0,-1 0 1,1 0-1,-1 0 0,0 1 0,-2-2 0,-10 29-489,4-4 467,1 0 0,1 1 0,2 0 0,-8 49 0,11-56 16,2 0 0,0 1-1,1-1 1,0 0 0,2 1 0,0-1-1,9 34 1,-10-48-7,0 1 0,1-1 1,-1 1-1,1-1 0,0 1 0,0-1 0,0 0 1,0 0-1,1 0 0,-1 0 0,1 0 0,0-1 0,-1 1 1,1-1-1,0 1 0,1-1 0,-1 0 0,6 2 1,-4-2 6,0-1 1,0 0 0,1 0-1,-1 0 1,0 0 0,1-1-1,-1 0 1,0 0 0,1-1-1,-1 1 1,10-3 0,-1-1 17,-1-1-1,-1 1 1,1-2 0,-1 0 0,0 0 0,0-2 0,0 1-1,-1-1 1,16-15 0,-20 15-46,8-7 215,-15 15-196,-1 0 0,1 0-1,0 0 1,0 1-1,0-1 1,0 0-1,0 0 1,0 0 0,0 0-1,1 1 1,-1-1-1,0 0 1,0 0 0,0 0-1,0 0 1,0 0-1,0 1 1,0-1-1,0 0 1,0 0 0,0 0-1,0 0 1,1 0-1,-1 0 1,0 1-1,0-1 1,0 0 0,0 0-1,0 0 1,0 0-1,1 0 1,-1 0 0,0 0-1,0 0 1,0 0-1,0 0 1,0 0-1,1 0 1,-1 0 0,0 0-1,0 0 1,0 0-1,0 0 1,1 0-1,-1 0 1,0 0 0,0 0-1,0 0 1,0 0-1,1 0 1,-1 0 0,0 0-1,0 0 1,0 0-1,0 0 1,0 0-1,0 0 1,1-1 0,-1 1-1,0 0 1,0 0-1,0 0 1,0 0-1,0 0 1,0 0 0,0-1-1,0 1 1,0 0-1,1 0 1,-1 2-20,1 1 0,-1 0 0,1-1 0,0 1 0,0-1 0,0 1 1,0-1-1,0 0 0,1 1 0,-1-1 0,1 0 0,-1 0 0,1 0 0,0 0 0,0 0 0,0-1 0,0 1 0,0 0 0,0-1 1,1 1-1,-1-1 0,4 2 0,2 1 45,1 0 0,0-1 0,0 0 0,19 4 0,-13-5-304,0-1 1,0 0 0,0-1 0,1-1-1,-1-1 1,0 0 0,19-5 0,36-14-3646,-4-5-4440,-25 8-2598</inkml:trace>
</inkml:ink>
</file>

<file path=ppt/ink/ink15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19:54.026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1042 68 13659,'-15'-13'2624,"-1"-2"-719,-5-2-89,8 5-247,9 6-377,0 3-440,3 1-280,2 2-80,1 2-384,0-2-128,-1 0-192,1 1-16,4 1-400,-1 1-1161,3 2-3312</inkml:trace>
  <inkml:trace contextRef="#ctx0" brushRef="#br0" timeOffset="1">9 233 20900,'-3'2'497,"0"-2"-49,1 0 40,5 0-80,4 2 8,7-2-64,12 0-32,12 1-32,12-2-88,16 1-48,5-2-144,1 2-272,1 2-624,-4-1-1144,-11 1-2145,-2 1-3609,-11 2-1536</inkml:trace>
</inkml:ink>
</file>

<file path=ppt/ink/ink15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19:54.556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158 23 18228,'-16'12'4635,"-14"2"-3211,-6 5-1175,27-12-201,1 0 1,-1 0 0,2 1-1,-1 1 1,1-1-1,-8 14 1,13-19-46,1-1 0,-1 1 1,1 0-1,0 0 0,0-1 0,0 1 1,0 0-1,0 0 0,1 0 0,-1 0 1,1 0-1,0 5 0,0-6 3,0-1 0,1 1 0,-1 0 1,1-1-1,0 1 0,-1-1 0,1 1 0,0-1 0,0 1 1,0-1-1,0 0 0,0 1 0,0-1 0,1 0 0,-1 0 1,0 0-1,1 0 0,-1 0 0,0 0 0,1 0 0,-1-1 1,1 1-1,0 0 0,2 0 0,2 0 22,0 1 0,1-1 0,-1-1 1,1 1-1,-1-1 0,1 0 0,0-1 0,-1 0 0,1 0 0,-1 0 1,0-1-1,1 1 0,-1-2 0,0 1 0,9-5 0,-5 2-1,1-1 1,-1 0-1,-1 0 0,1-1 0,-1 0 0,-1-1 0,1 1 1,7-11-1,-14 16-19,-1 1 0,1-1 0,-1-1 0,1 1 0,-1 0 0,1 0 0,-1 0 0,0-1 0,0 1 0,0 0 0,-1-1 0,1 1 0,-1-1 0,1 1 0,-1-1 0,0 0 0,0 1 0,0-1 0,0 1 0,0-1 0,0 1 0,-1-1 0,1 1 0,-1-1 0,0 1 0,0-1 0,0 1 0,0 0 0,0-1 0,0 1 0,-1 0 0,1 0 0,-1 0 0,0 0 0,1 0 0,-1 0 0,0 1 0,0-1 0,0 0 0,0 1 0,0 0 0,-1-1 0,1 1 0,-5-2 0,-2-1-16,-1 0 0,1 0 0,-1 1 0,0 0 0,0 0 0,0 1 0,0 0 0,-1 1 0,-20 1 0,24 0 0,-1 2 0,0-1 0,0 1 0,1 0 0,-1 1 0,-11 5 1,18-8 0,0 1 0,0 0 0,0-1 0,0 1 1,-1 0-1,2 0 0,-1 0 0,0-1 1,0 1-1,0 0 0,0 0 0,0 0 1,1 1-1,-1-1 0,1 0 0,-1 0 1,0 0-1,1 0 0,-1 3 0,1-3 3,1 1 0,-1 0 0,0-1 0,1 1 0,-1-1 0,1 1-1,-1 0 1,1-1 0,0 1 0,0-1 0,0 0 0,0 1 0,0-1-1,0 0 1,0 0 0,0 1 0,0-1 0,1 0 0,-1 0 0,2 1 0,3 2 13,1 1 0,0-1 1,0-1-1,1 1 1,-1-1-1,1-1 0,-1 1 1,1-1-1,0 0 1,0-1-1,0 0 1,0 0-1,15-1 0,11-2-47,0-2 0,33-7 0,-17 2-81,-48 9 124,4-2-37,1 1 1,0 0-1,0 1 0,0 0 0,-1 0 0,1 0 0,10 2 0,-15-1 12,0 0 1,0 0 0,-1 0-1,1 0 1,0 0 0,-1 0 0,1 1-1,0-1 1,-1 1 0,0-1-1,1 1 1,-1 0 0,0-1-1,0 1 1,0 0 0,0 0-1,0 0 1,0-1 0,0 1-1,-1 0 1,1 0 0,-1 0-1,1 0 1,-1 1 0,0-1-1,0 0 1,0 0 0,0 2-1,0 15-2,3 15-2,-3-34 39,1 1 0,-1 0 0,1-1 0,-1 1 0,1 0 0,0-1 0,0 1 0,-1-1 0,1 1 0,0-1 0,0 0 0,-1 1 0,1-1 0,0 0 0,0 1 0,0-1 0,0 0 0,0 0 1,-1 0-1,1 0 0,0 0 0,0 0 0,0 0 0,0 0 0,0 0 0,0 0 0,0 0 0,-1-1 0,1 1 0,0 0 0,0-1 0,0 1 0,0 0 0,-1-1 0,1 1 0,1-2 0,167-84 678,-148 74-593,-18 10-101,0 0 1,-1 0-1,1 1 0,0-1 0,0 1 0,0 0 0,1 0 0,-1 0 1,0 0-1,0 1 0,0-1 0,1 1 0,-1 0 0,0 0 0,0 0 1,4 0-1,-3 2-23,-1 0 0,1 0 0,-1 0 0,1 0 1,-1 1-1,0-1 0,0 1 0,0 0 0,-1 0 1,1 0-1,-1 0 0,4 5 0,-2-2 44,1-1 0,0 1 0,0-1 0,0 0 0,0-1 0,1 1 0,0-1 0,0 0 0,0 0 0,0-1 0,1 0 0,-1 0 0,1-1 0,0 1 0,-1-1 0,1-1 0,0 0-1,1 0 1,-1 0 0,0 0 0,0-1 0,0-1 0,0 1 0,0-1 0,0 0 0,0-1 0,0 1 0,0-1 0,0-1 0,12-6 0,-10 6-422,25-14 1010,-26 5-2313,-13-2-3549,-7 5-4318</inkml:trace>
</inkml:ink>
</file>

<file path=ppt/ink/ink15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20:21.15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</inkml:trace>
</inkml:ink>
</file>

<file path=ppt/ink/ink15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20:24.49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172 102 8,'43'-50'11675,"0"-1"-2215,-46 55-9287,0 0-1,-1 1 0,2-1 1,-1 1-1,0 0 0,1 0 1,-3 7-1,-2 4 0,-7 7-54,0 0-1,-2-1 1,0-1 0,-2-1-1,-25 25 1,13-16 5,-44 54 0,85-81-19,0-2 1,1 0-1,-1 0 0,0-1 0,14-3 0,30-1-18,4 5-46,-40 1-37,0-1 0,0 0 0,-1-2 0,22-4 0,-57-59 1184,17 62-1146,-1 1 1,1-1 0,0 1 0,-1-1-1,0 1 1,1-1 0,-1 1-1,0 0 1,0-1 0,-1 1-1,1 0 1,0 0 0,-1-1-1,1 1 1,-4-2 0,4 8-99,-1 0 0,1 0 0,0 0 1,1 0-1,-1 1 0,0-1 0,1 0 0,0 7 1,0-6 51,-11 87-88,5-65-140,2 1-1,1 0 1,2 0-1,0 0 1,2 0-1,7 44 0,-5-67-3315</inkml:trace>
</inkml:ink>
</file>

<file path=ppt/ink/ink15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20:24.98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903 360 3345,'3'-14'2366,"-1"0"0,0 0 0,-1 1 0,-2-28 0,-1 17-1333,-2 0 1,0 0 0,-1 1-1,-10-26 1,13 42-890,0 1 1,-1-1-1,0 1 0,-1-1 0,1 1 1,-1 0-1,0 0 0,-1 0 0,0 1 1,0 0-1,0 0 0,0 0 1,-1 0-1,1 1 0,-1 0 0,0 0 1,-1 0-1,-10-4 0,6 5-84,-1 0 0,1 0 0,-1 1 0,0 1-1,0 0 1,0 1 0,0 0 0,0 0 0,1 2 0,-20 3-1,-9 3-16,-1 2-1,2 2 1,-1 2-1,2 1 1,0 2-1,-51 32 1,67-36-43,1 1 0,1 2 0,0 0 0,2 1 0,-1 0 0,2 2 0,1 0 0,0 1 0,1 1 0,1 0 0,-19 41 0,18-27-4,2 0 0,1 1 1,1 0-1,3 1 0,0 0 1,3 1-1,1-1 0,2 1 1,1 0-1,2 0 0,2 0 0,13 65 1,-11-88 5,-1-1 0,2 0 0,0 0 1,1-1-1,0 0 0,1 0 0,0 0 0,1-1 1,0 0-1,13 11 0,-7-8 11,2-1 0,0 0 0,1-2 1,0 0-1,1 0 0,30 12 0,-22-13 13,0-1 0,0-1 1,1-1-1,0-2 0,0-1 0,1-1 0,-1-1 0,1-2 1,0-1-1,54-7 0,-63 3 16,0-2 0,-1 0 0,0-1 0,0-1 0,0-1 0,-1 0-1,-1-2 1,0 0 0,0-1 0,-1 0 0,0-1 0,-1-1 0,26-31 0,-21 19 73,0-1 0,-1-1 0,-2 0-1,-1-2 1,-1 1 0,-2-2 0,17-57 0,-24 63-28,-1 0 1,-1 0 0,-1-1 0,-2 1 0,0-1 0,-2 1 0,-1-1-1,-1 1 1,-1 0 0,-1 0 0,-1 0 0,-1 0 0,-18-39 0,16 45-369,-1 0 0,-1 0 0,-1 1 1,0 0-1,-2 1 0,0 1 0,-18-17 0,18 21-745,0 0 0,-1 1 0,-1 0 0,0 2 0,0-1 0,-1 2 0,0 0 0,-31-9 0,-39-1-10736</inkml:trace>
</inkml:ink>
</file>

<file path=ppt/ink/ink15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20:30.126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1 0 24575</inkml:trace>
</inkml:ink>
</file>

<file path=ppt/ink/ink15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20:31.708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0 122 8,'30'-24'10007,"-24"19"-8927,1 1 0,-1-1 0,-1 0 0,1-1 0,-1 1 0,0-1 0,6-9 0,-26 62 2553,15-46-3645,0 0 1,0 0 0,-1 0-1,1 0 1,0 1-1,0-1 1,1 0 0,-1 0-1,0 0 1,0 0 0,0 0-1,1 1 1,-1-1 0,1 0-1,-1 0 1,1 0 0,-1 0-1,2 1 1,-1-1 35,0-1 0,0 1 0,0-1 0,0 0 0,0 1 0,0-1 0,0 0 0,0 0 0,0 0 0,0 0 0,0 0 0,1 0 0,-1 0 0,0 0 0,0 0 1,0 0-1,0 0 0,0-1 0,0 1 0,0-1 0,0 1 0,0 0 0,0-1 0,2-1 0,-1 1 49,1-1 0,-1 1 0,1-1 0,-1 0 0,0 0 0,0 0-1,0-1 1,0 1 0,0 0 0,0-1 0,-1 1 0,1-1 0,-1 0 0,0 0 0,0 1 0,0-1 0,0 0 0,0 0 0,0 0 0,-1 0 0,0 0 0,1 0 0,-1 0 0,0 0-1,0 0 1,-1 0 0,1 0 0,-1 0 0,1 0 0,-1 0 0,0 1 0,0-1 0,0 0 0,-1 0 0,1 1 0,-1-1 0,1 1 0,-1-1 0,0 1 0,0-1 0,0 1 0,-4-4 0,5 7-70,-1-1 0,1 0 0,0 0 0,0 1 0,-1-1 0,1 0 0,0 1 0,0-1 1,0 1-1,0 0 0,0-1 0,0 1 0,0 0 0,0-1 0,0 1 0,0 0 0,0 0 1,0 0-1,0 0 0,1 0 0,-1 0 0,0 0 0,1 0 0,-1 0 0,1 1 0,-1-1 1,1 1-1,-22 37-18,21-37 63,0-1 0,1 1 0,-1 0 0,1 0 0,-1-1 0,1 1 0,0 0 0,-1 0 1,1 0-1,0 0 0,0-1 0,0 1 0,0 0 0,1 0 0,-1 0 0,1 2 1,9 3-2368,7-14-9062</inkml:trace>
</inkml:ink>
</file>

<file path=ppt/ink/ink15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20:33.126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419 124 8,'3'-5'6932,"16"7"3428,-19-3-10201,0 1 0,1 0 0,-1 0 1,1-1-1,-1 1 0,0 0 0,1-1 0,-1 1 1,0-1-1,0 1 0,1 0 0,-1-1 0,0 1 1,0-1-1,1 1 0,-1-1 0,0 1 0,0-1 1,0 1-1,0-1 0,0 1 0,0-1 0,0 1 1,0 0-1,0-1 0,0 1 0,0-2 0,-1-26 969,-9-25-703,9 51-407,0 0-1,0 0 1,0 1-1,-1-1 0,1 0 1,0 1-1,-1-1 1,1 1-1,-1 0 0,0-1 1,1 1-1,-1 0 1,0 0-1,0 0 0,0 0 1,1 1-1,-1-1 1,0 0-1,0 1 0,0-1 1,0 1-1,-1 0 1,1-1-1,0 1 0,0 0 1,0 0-1,0 1 1,0-1-1,0 0 0,0 1 1,0-1-1,0 1 1,-2 1-1,-10 2-11,0 1 0,0 1 0,-19 11 0,19-10 34,6-3-40,0 1 0,-1 0 0,1 0 0,1 1 0,-1 0 0,-6 7 0,12-12-3,1 1 0,0-1 1,-1 0-1,1 1 0,0-1 1,0 1-1,0-1 0,0 1 0,0 0 1,1 0-1,-1-1 0,0 1 0,1 0 1,-1 0-1,1-1 0,0 1 1,-1 0-1,1 0 0,0 0 0,0 0 1,0 0-1,1 0 0,-1-1 1,0 1-1,1 0 0,-1 0 0,1 0 1,-1-1-1,1 1 0,0 0 1,0 0-1,0-1 0,0 1 0,0-1 1,0 1-1,0-1 0,3 3 0,54 43-3,-43-36 12,-1-1 0,-1 2 0,16 17 0,-23-23-10,0 0 1,-1 0 0,0 1 0,-1 0-1,0 0 1,0 0 0,0 1-1,-1-1 1,0 1 0,0 0-1,-1 0 1,2 13 0,-4-16 2,0-1 0,-1 1 0,1-1 0,-1 1 0,0-1 0,-1 0 0,1 1 0,-1-1 0,0 0 0,0 0 0,0 0 0,0 0 0,-1 0 0,0-1 1,1 1-1,-1-1 0,-1 1 0,1-1 0,0 0 0,-1 0 0,0-1 0,1 1 0,-1-1 0,-6 3 0,-30 14 32,0-2 1,-2-1-1,0-3 0,0-1 1,-68 10-1,87-23 137,22 1-231,1 0 0,0-1 0,0 1 0,0 0 0,0-1 0,-1 1 0,1 0 0,0-1 0,0 1 0,0-1 0,0 1 0,0 0 0,0-1 0,0 1 0,0 0 0,0-1 0,0 1 0,1 0 0,-1-1 0,0 1 0,0-1 0,0 1 1,0 0-1,0-1 0,1 1 0,-1 0 0,0 0 0,0-1 0,1 1 0,-1 0 0,0-1 0,1 1 0,32-29-10842,-10 16-273</inkml:trace>
</inkml:ink>
</file>

<file path=ppt/ink/ink15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20:33.921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16 76 11418,'-3'14'9538,"-3"22"-6772,3-20-2930,1 1 0,0-1 0,2 34 0,0-49 179,1 0-1,-1 1 0,0-1 1,1 0-1,-1 0 1,1 0-1,-1 1 0,1-1 1,0 0-1,0 0 1,-1 0-1,1 0 0,0 0 1,0 0-1,0 0 1,0-1-1,0 1 0,0 0 1,0 0-1,0-1 1,0 1-1,1-1 0,-1 1 1,0-1-1,0 1 1,1-1-1,-1 0 1,0 1-1,0-1 0,1 0 1,-1 0-1,0 0 1,1 0-1,-1 0 0,0 0 1,1-1-1,-1 1 1,0 0-1,0-1 0,1 1 1,-1-1-1,0 1 1,2-2-1,55-25 506,-57 26-516,21-13 83,0-1 0,-1-1 0,27-24 0,-42 33-3,1 1 0,-1-1 0,0 0 0,0 0 0,-1 0 0,0-1 0,0 0-1,-1 0 1,0 0 0,-1-1 0,1 0 0,-2 1 0,4-14 0,-6 22-69,0 0 0,0 0 1,0-1-1,0 1 0,1 0 0,-1 0 0,0-1 1,0 1-1,0 0 0,0-1 0,0 1 1,0 0-1,0 0 0,0-1 0,0 1 1,0 0-1,0-1 0,0 1 0,0 0 1,0 0-1,0-1 0,0 1 0,0 0 0,0-1 1,-1 1-1,1 0 0,0 0 0,0-1 1,0 1-1,0 0 0,-1 0 0,1 0 1,0-1-1,0 1 0,0 0 0,-1 0 0,1 0 1,0-1-1,0 1 0,-1 0 0,1 0 1,0 0-1,0 0 0,-1 0 0,-10 10 20,-9 22-186,18-26 152,0 0-1,1-1 0,0 1 0,0 0 1,0 0-1,1 0 0,0-1 0,0 1 1,0 0-1,1 0 0,0 0 0,0-1 0,0 1 1,1 0-1,0-1 0,3 8 0,-3-10 3,0 1 0,0 0 0,1-1 0,-1 0-1,1 0 1,0 1 0,0-1 0,0-1-1,0 1 1,1 0 0,-1-1 0,1 0-1,-1 0 1,1 0 0,0 0 0,0 0 0,0-1-1,0 0 1,0 0 0,0 0 0,0 0-1,0-1 1,6 1 0,4-1 3,0 0-1,0-1 1,0-1 0,0 0 0,-1-1-1,1 0 1,-1-1 0,22-9 0,-30 11 2,0-1 1,0 1-1,-1-1 1,1 0-1,-1 0 1,1-1-1,-1 1 1,0-1-1,-1 0 1,1 0-1,0 0 1,-1 0-1,0-1 1,0 1 0,-1-1-1,1 0 1,-1 0-1,0 0 1,0 0-1,0 0 1,-1-1-1,0 1 1,0 0-1,0-1 1,-1-5-1,1 10-5,-1-1-1,0 0 1,0 1-1,0-1 0,0 0 1,0 0-1,-1 1 1,1-1-1,0 0 1,-1 0-1,1 1 0,-1-1 1,0 0-1,1 1 1,-1-1-1,0 1 0,0-1 1,0 1-1,0 0 1,0-1-1,0 1 1,-1 0-1,1-1 0,0 1 1,-1 0-1,1 0 1,-1 0-1,1 1 0,-1-1 1,-2-1-1,2 2-6,1 0-1,-1 0 0,0 0 1,0 1-1,1-1 0,-1 1 1,0-1-1,0 1 0,1-1 1,-1 1-1,0 0 0,1 0 1,-1 0-1,1 0 1,-1 0-1,1 0 0,0 0 1,-1 1-1,1-1 0,0 0 1,0 1-1,0-1 0,0 1 1,0-1-1,0 1 0,0 0 1,1-1-1,-2 4 0,-3 9-1,0 0-1,1 0 1,0 1 0,1 0-1,1 0 1,-1 24-1,8 91-9,-1-105 24,-2 0 0,-1 0 0,-1 0 1,-1 0-1,-1 0 0,-2 0 0,-7 30 0,10-53 7,1 1-1,-1-1 0,0 1 0,0-1 0,0 1 0,0-1 0,-1 0 1,1 1-1,-1-1 0,1 0 0,-1 0 0,0 0 0,0 0 1,-2 2-1,3-4-2,1 0 1,-1 0-1,1 0 1,-1 1-1,1-1 1,-1 0 0,1 0-1,-1 0 1,1 0-1,-1 0 1,1 0-1,-1 0 1,1-1-1,-1 1 1,1 0-1,-1 0 1,1 0-1,0 0 1,-1-1-1,1 1 1,-1 0 0,1 0-1,0-1 1,-1 1-1,1 0 1,-1-1-1,-12-22 234,11 14-238,0-1 1,1 1 0,0 0 0,0-1 0,1 1 0,0 0 0,1-1 0,0 1 0,0 0 0,5-16 0,0 3-16,1 0 1,1 0-1,13-24 1,-3 12-20,1 0 1,45-57 0,-56 81 8,1-1 0,0 1-1,1 1 1,-1 0 0,2 0 0,0 1-1,0 1 1,0-1 0,1 2-1,0 0 1,25-10 0,-33 15 6,0 1 1,-1-1-1,1 0 1,0 1-1,0 0 1,0 0-1,0 0 1,0 1-1,0-1 1,0 1-1,0 0 1,0 0-1,0 0 1,0 1-1,-1-1 1,1 1-1,0 0 1,-1 0-1,0 0 1,4 3-1,-5-3 2,0 0-1,0 0 0,-1 0 0,1 0 0,-1 0 0,1 1 0,-1-1 0,0 0 0,0 1 0,0-1 0,0 1 1,0-1-1,0 1 0,-1 0 0,1-1 0,-1 1 0,0 0 0,0-1 0,0 1 0,0 0 0,0-1 0,-1 1 1,1-1-1,-1 1 0,0 0 0,0-1 0,0 1 0,0-1 0,0 0 0,0 1 0,-3 2 0,-2 3 9,-1 0 0,0 0 0,0-1-1,-1 0 1,0-1 0,0 0 0,0 0 0,-1 0-1,0-1 1,0-1 0,0 0 0,-1 0 0,0 0-1,1-1 1,-1-1 0,0 0 0,-1 0-1,1-1 1,0 0 0,0-1 0,0 0 0,-16-2-1,26 2-24,-1 0-1,0 0 0,1 0 1,-1 0-1,0-1 0,1 1 0,-1 0 1,0 0-1,1 0 0,-1-1 1,1 1-1,-1 0 0,0-1 0,1 1 1,-1-1-1,1 1 0,-1-1 1,1 1-1,-1-1 0,1 1 0,0-1 1,-1 1-1,1-1 0,0 1 1,-1-1-1,1 0 0,0 1 0,0-1 1,-1 0-1,1 1 0,0-1 1,0 0-1,0 1 0,0-1 0,0 0 1,0 1-1,0-1 0,0 0 1,0 1-1,0-1 0,0 0 0,1 1 1,-1-1-1,0 0 0,0 1 1,1-1-1,-1 0 0,0 1 0,1-1 1,-1 1-1,0-1 0,1 1 1,-1-1-1,1 1 0,-1-1 0,1 1 1,0-1-1,32-26-9739,-10 16-1982</inkml:trace>
</inkml:ink>
</file>

<file path=ppt/ink/ink15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20:34.867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136 359 15435,'0'7'5472,"0"19"-1648,1-8-3776,-2 1 1,-4 26-1,-17 38 453,-33 85-1,6-26-239,47-137 537,0-9-304,1-24-149,7-41-329,5 13 44,22-66 0,-27 101-78,2 1 0,1-1 1,0 2-1,2 0 1,0 0-1,19-24 0,-26 38 0,1 0 0,0 1 0,0 0 0,0 0 1,0 0-1,0 1 0,1-1 0,0 1 0,-1 1 0,1-1 0,0 1 0,1 0 0,-1 0 0,0 1 0,0-1 0,1 2 0,8-1 0,-11 1 9,0 0 0,-1 0 0,1 0 0,0 1 1,-1 0-1,1 0 0,-1 0 0,1 0 0,-1 0 0,1 1 0,-1-1 0,0 1 0,0 0 0,0 0 0,0 0 0,0 1 0,0-1 0,-1 1 0,1-1 0,-1 1 0,1 0 0,-1 0 0,0 0 0,0 0 0,-1 0 0,1 1 1,-1-1-1,1 1 0,-1-1 0,0 1 0,1 4 0,-2-5-11,1 1-1,-1 0 1,0-1 0,0 1-1,0 0 1,0-1 0,0 1 0,-1 0-1,0-1 1,0 1 0,0-1-1,0 1 1,0-1 0,-1 1 0,1-1-1,-4 5 1,0-2-1,0 1 0,0-1 0,-1-1 0,1 1 1,-1-1-1,0 0 0,-11 6 0,3-2 29,0-1 1,-1-1-1,0-1 0,-1 0 1,1 0-1,-32 5 0,23-11 74,24 0-81,0 0-1,0 0 0,0 0 0,0 0 0,0 0 0,0-1 0,-1 1 0,1 0 0,0 0 0,0 0 0,0-1 0,0 1 0,0 0 1,0 0-1,0 0 0,0-1 0,0 1 0,0 0 0,0 0 0,0 0 0,0-1 0,0 1 0,0 0 0,0 0 0,0 0 0,0-1 0,0 1 1,0 0-1,1 0 0,-1 0 0,0-1 0,0 1 0,0 0 0,0 0 0,0 0 0,0 0 0,1 0 0,-1-1 0,0 1 0,0 0 0,0 0 1,0 0-1,1 0 0,-1 0 0,0 0 0,0 0 0,1-1 0,38-24-116,-25 17 64,88-52-32,-42 25 74,109-82 0,-130 85 13,-2-3 0,34-38 0,-62 62 17,0 0 0,0 0 1,-1-1-1,-1 0 0,0-1 1,-1 0-1,0 0 0,-1 0 1,0 0-1,-1-1 0,-1 0 1,3-15-1,-6 27-7,1 1 1,-1-1-1,0 0 0,0 1 1,0-1-1,0 1 0,0-1 1,0 0-1,0 1 0,0-1 1,0 1-1,-1-1 0,1 1 0,-1-1 1,1 1-1,-1-1 0,0 1 1,1-1-1,-1 1 0,0 0 1,0-1-1,0 1 0,0 0 1,0 0-1,0 0 0,0 0 1,-1 0-1,1 0 0,0 0 1,-1 0-1,1 0 0,0 0 0,-1 1 1,1-1-1,-1 1 0,1-1 1,-3 0-1,1 1-13,0 1 0,-1-1 0,1 0 0,0 1 1,0 0-1,1 0 0,-1 0 0,0 0 0,0 0 0,0 0 0,1 1 0,-1 0 0,0-1 1,1 1-1,0 0 0,-1 0 0,1 0 0,0 1 0,-2 2 0,-5 7-3,2 0 0,-1 0-1,2 1 1,0 0 0,0 0-1,1 1 1,1-1 0,0 1-1,1 0 1,0 0 0,1 1-1,0 15 1,1-17 4,1 1-1,1-1 1,0 0-1,0 0 1,2 0-1,-1 0 1,2 0-1,0-1 1,0 1-1,1-1 1,0 0-1,1 0 1,11 15-1,-14-23-5,0 0 1,0 0-1,1 0 0,-1-1 0,1 1 0,0-1 1,0 0-1,0 0 0,0-1 0,0 1 0,0-1 0,1 0 1,-1 0-1,1 0 0,0-1 0,-1 1 0,1-1 1,0 0-1,0-1 0,0 1 0,0-1 0,0 0 1,0 0-1,0-1 0,0 1 0,-1-1 0,1 0 1,0-1-1,8-2 0,8-6-18,0 0 0,-1-1 0,-1-1 0,0-1 1,20-17-1,-4 3 0,-35 27 14,1-1 1,-1 1-1,0-1 1,1 1-1,-1-1 0,1 1 1,-1 0-1,1-1 1,0 1-1,-1 0 0,1-1 1,-1 1-1,1 0 0,0 0 1,-1-1-1,1 1 1,-1 0-1,1 0 0,0 0 1,-1 0-1,1 0 0,0 0 1,-1 0-1,1 0 1,0 0-1,-1 0 0,1 0 1,0 1-1,-1-1 0,1 0 1,-1 0-1,1 1 1,0-1-1,-1 0 0,1 1 1,-1-1-1,1 0 0,-1 1 1,1-1-1,-1 1 1,1-1-1,-1 1 0,0-1 1,1 1-1,-1 0 0,0-1 1,1 1-1,-1 0 1,8 44-67,-8-41 80,0-1 1,0 1 0,0-1-1,1 1 1,-1-1 0,1 1-1,0-1 1,0 1-1,0-1 1,1 0 0,-1 1-1,4 5 1,-3-9-2,0 1 1,0-1-1,-1 1 0,1-1 1,0 0-1,0 1 0,0-1 0,0 0 1,0 0-1,-1-1 0,1 1 1,0 0-1,0 0 0,0-1 0,0 1 1,-1-1-1,1 0 0,0 0 1,0 1-1,-1-1 0,1 0 1,-1 0-1,1-1 0,-1 1 0,2-2 1,43-38 107,-39 33-100,25-27 81,16-16 85,-44 106-330,13 139 167,0 7 18,-16-169-28,-2-1 0,-1 1-1,-2-1 1,-9 43 0,11-68 13,0-1 1,0 1 0,0-1 0,0 1-1,-1-1 1,0 0 0,0 0-1,0 0 1,-1 0 0,1-1-1,-1 1 1,-5 3 0,8-7 2,-1 1-1,0-1 1,0 0 0,1 0-1,-1-1 1,0 1 0,0 0 0,0-1-1,0 1 1,0-1 0,1 1-1,-1-1 1,0 0 0,0 0 0,0 0-1,0 0 1,0 0 0,0-1-1,0 1 1,0 0 0,0-1 0,0 1-1,0-1 1,0 0 0,1 0-1,-1 0 1,0 0 0,0 0 0,1 0-1,-1 0 1,1 0 0,-1-1-1,1 1 1,0-1 0,-1 1 0,1-1-1,0 1 1,-1-4 0,-3-1-12,0 0 1,1-1-1,0 0 1,1 0-1,0 0 1,0 0-1,0-1 1,1 1-1,0-1 1,0 1-1,1-1 1,0 0-1,0 0 1,1 0-1,0 1 1,1-1 0,-1 0-1,2 0 1,-1 0-1,3-9 1,1 3-890,0-1 1,0 1 0,14-25 0,29-32-10832,-19 34-838</inkml:trace>
</inkml:ink>
</file>

<file path=ppt/ink/ink15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20:35.989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315 148 8,'40'-30'-279,"2"-6"5171,-33 28-2666,-1-1 0,0 0 0,0 0-1,0-1 1,-1 1 0,9-18 0,-17 26-2039,0 1 1,0 0-1,0 0 0,0 0 1,1 0-1,-1 0 1,0 0-1,0 0 1,0 0-1,1 1 0,-1-1 1,0 0-1,0 0 1,0 1-1,1-1 1,-1 0-1,0 1 0,0-1 1,1 1-1,-1-1 1,0 1-1,1-1 1,-1 1-1,1-1 0,-2 2 1,-28 18-244,-31 27 419,-288 202 454,381-237-681,-7-2-91,99 28 123,46 11-38,-33-30-1979</inkml:trace>
</inkml:ink>
</file>

<file path=ppt/ink/ink15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20:36.345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30 125 11803,'6'-64'7005,"-6"60"-6576,0 0 1,0 0-1,-1 0 1,1 0-1,-1 0 0,0 0 1,0 0-1,0 1 1,-1-1-1,1 0 1,-1 1-1,0-1 1,-4-6-1,6 10-421,-1 0 0,1 0 0,0 0 0,0 0 0,-1 0 0,1 0 0,0 0 0,-1 0 0,1 0 0,0 0 0,0 0 0,-1 0 0,1 0 0,0 0 0,-1 0 0,1 0 0,0 0 0,0 0 0,-1 0 0,1 0 0,0 1 0,0-1 0,-1 0 0,1 0 0,0 0 0,0 0 0,0 1 0,-1-1 0,1 0 0,0 0 0,0 0 0,0 1 0,-1-1 0,1 0 0,0 0 0,0 1 0,0-1 0,0 0 0,0 0 0,0 1 0,0-1 0,0 0 0,0 0 0,0 1 0,0-1 0,0 0 0,0 1 0,0-1 0,0 0 0,0 0 0,0 1 0,0-1 0,0 1 0,-4 23 280,4-19-260,-2 12-14,0-1 1,2 1-1,0 0 0,1 0 1,0 0-1,5 20 0,31 99 120,-19-77-129,-15-51-476,6 25-297,-1-18-7714</inkml:trace>
</inkml:ink>
</file>

<file path=ppt/ink/ink15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20:36.752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44 130 9506,'-2'-14'3404,"0"6"-2157,1 0 1,0 0-1,0 0 1,1 0 0,0 0-1,0 0 1,2-8 0,-1 14-1198,0-1 0,0 1 1,0-1-1,0 1 0,1 0 1,-1 0-1,1 0 0,-1 0 1,1 0-1,0 0 0,-1 0 0,1 0 1,0 1-1,0-1 0,1 1 1,-1-1-1,0 1 0,0 0 1,1 0-1,-1 0 0,1 0 1,-1 0-1,1 1 0,-1-1 1,1 1-1,3-1 0,4 0-47,0 1 1,0 0-1,1 0 0,-1 1 0,0 1 0,0 0 0,0 0 1,0 0-1,-1 2 0,1-1 0,-1 1 0,1 0 1,-1 1-1,-1 0 0,1 1 0,-1 0 0,0 0 1,0 0-1,12 14 0,-8-7 9,0 0 0,-1 0 0,0 1 0,-1 1 0,-1 0 0,0 0 0,-1 1 0,-1 0 0,0 0 0,7 30 0,-12-37 6,-1 1-1,1-1 1,-2 1-1,0 0 1,0-1-1,0 1 1,-1 0-1,-1-1 1,0 1-1,0-1 1,-1 1-1,0-1 0,-8 16 1,4-12 40,-1 0 0,0-1 0,-1 0 0,0-1 0,-1 0 0,-1 0 0,0-1 0,-16 12 0,1-4-183,-1-1 0,0-1 0,-2-2 1,0-1-1,0-1 0,-1-1 0,-57 12 0,103-37-13110,2 6 2265</inkml:trace>
</inkml:ink>
</file>

<file path=ppt/ink/ink15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20:38.123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1 748 11074,'9'12'5679,"12"-4"-3383,20-1-841,-26-7-1201,-1 0 0,0-2 0,0 1 1,0-2-1,-1 0 0,1 0 0,-1-2 0,1 1 0,-1-2 0,0 0 0,12-7 0,-11 5-77,-1-1 0,0 0 0,0-1 0,-1 0 0,0-1 1,-1 0-1,0-1 0,0 0 0,12-21 0,-21 31-145,-1 0 0,0 0 0,1 0-1,-1 1 1,0-1 0,0 0 0,0 0 0,-1-1-1,1 1 1,0 0 0,-1 0 0,1 0 0,-1 0 0,0-1-1,0 1 1,0 0 0,0 0 0,0 0 0,0-1-1,-1 1 1,1 0 0,-1 0 0,1 0 0,-1 0 0,0 0-1,0 0 1,0 0 0,0 0 0,-1-2 0,-1 2-26,1 1 1,-1-1 0,1 1 0,-1 0 0,1 0 0,-1 0 0,0 0-1,1 0 1,-1 1 0,0-1 0,0 1 0,0 0 0,1-1 0,-1 1-1,0 1 1,0-1 0,0 0 0,0 1 0,1-1 0,-1 1 0,0 0-1,-3 2 1,-3 0-17,1 0 0,0 1 1,0 0-1,0 0 0,1 1 0,-1 0 0,1 0 0,0 1 0,0 0 0,1 0 0,0 1 0,0-1 0,1 2 0,-8 11 0,10-15 6,2 0 0,-1-1 0,0 1 0,1 0 0,0 0 0,-1 1 0,2-1 0,-1 0-1,0 0 1,1 0 0,0 1 0,0-1 0,0 0 0,1 0 0,-1 0 0,1 1 0,0-1 0,0 0 0,0 0-1,1 0 1,0 0 0,-1-1 0,1 1 0,1 0 0,-1-1 0,0 1 0,1-1 0,0 0 0,0 1 0,0-2-1,0 1 1,7 5 0,-3-4 7,0 0 0,0 0-1,0-1 1,1 0-1,-1 0 1,1-1 0,0 0-1,0 0 1,0 0 0,0-1-1,0-1 1,0 1 0,0-1-1,0-1 1,0 0 0,13-2-1,14-4 13,0-1 0,42-17 0,-74 24-15,56-23 4,-45 17-15,2 0-1,-1 1 1,1 1-1,0 0 1,18-3 0,-34 8 6,1 0 0,-1 1 0,1-1 0,-1 0 0,1 0 0,-1 0 0,0 0 0,1 0 0,-1 1 0,1-1 0,-1 0 0,0 0 0,1 0 0,-1 1 0,0-1 0,1 0 0,-1 1 1,0-1-1,1 0 0,-1 1 0,0-1 0,0 0 0,0 1 0,1-1 0,-1 1 0,0-1 0,0 0 0,0 1 0,0-1 0,0 1 0,1-1 0,-1 1 0,0 0 0,1 24-30,-8 23 64,5-39-25,0-3 1,0 0 1,1 0-1,0 0 0,0 0 0,0 0 0,1 0 0,0 1 1,1-1-1,0 7 0,34-53 420,-21 22-395,1 0-1,28-26 0,-37 38-42,1 0-1,0 0 1,0 1-1,1 0 1,0 0-1,0 1 1,0 0 0,0 0-1,15-4 1,-21 8 5,1 0 0,-1 0 1,0 0-1,0 0 1,0 1-1,0-1 0,0 1 1,0-1-1,0 1 1,0 0-1,0-1 0,0 1 1,0 0-1,0 1 1,0-1-1,-1 0 0,1 0 1,0 1-1,-1-1 1,1 1-1,-1-1 0,0 1 1,1 0-1,-1 0 1,0-1-1,0 1 1,0 0-1,1 3 0,1 3-1,1-1 0,-1 1 0,-1 0 0,0 0 0,3 16 0,-5-18 40,0-1 0,0 0 0,0 1 0,-1-1 0,1 1 0,-3 6 0,2-9 179,3-7-23,11-19-48,-7 13-153,1 1-1,0 0 0,0 0 0,1 0 0,1 1 1,9-7-1,-15 12-1,1 0 1,-1 0-1,1 0 0,0 0 1,0 1-1,0 0 1,0 0-1,1 0 1,-1 0-1,0 1 0,1 0 1,-1 0-1,1 0 1,0 0-1,-1 1 0,1-1 1,7 2-1,-10 0 6,1 0 0,-1 1 0,1 0-1,-1-1 1,0 1 0,0 0 0,0 0-1,0 1 1,0-1 0,0 0 0,-1 1-1,1-1 1,-1 1 0,2 3 0,-1-2 12,0-1 0,0 1 0,0-1 1,1 0-1,-1 0 0,1 0 0,0 0 1,4 3-1,0-2 4,1-1 0,0 0 1,0 0-1,0-1 0,0 0 0,0 0 1,1-1-1,-1 0 0,0-1 0,1 0 1,-1 0-1,0-1 0,1 0 0,-1 0 1,0-1-1,0 0 0,10-3 0,5-4 19,1 0-1,-1-2 0,0 0 0,28-20 0,-46 28-5,-1 0 1,1-1-1,-1 1 0,1-1 0,-1 0 0,0 0 0,-1-1 0,1 1 0,-1-1 0,0 0 0,0 0 0,0 0 1,2-6-1,-5 10-13,1-1 1,-1 1 0,0-1-1,0 0 1,0 1 0,0-1-1,0 1 1,0-1 0,0 0 0,0 1-1,0-1 1,-1 1 0,1-1-1,-1 1 1,1-1 0,-1 1-1,1-1 1,-1 1 0,-1-2-1,0 0-7,0 1 0,-1 0 0,1 0 0,0 0 0,-1 1 0,0-1 0,1 0 0,-1 1 0,0 0 0,1 0 0,-1 0 0,0 0 0,-6-1 0,-2 0-15,-1 2-1,0 0 1,1 0-1,-1 1 1,1 0-1,-1 1 1,1 0 0,0 1-1,0 0 1,0 1-1,0 0 1,0 1-1,1 0 1,0 1-1,0 0 1,0 0-1,1 1 1,0 0 0,0 1-1,-13 15 1,21-22 15,0 0 0,-1 1 0,1-1 1,0 1-1,-1 0 0,1-1 0,0 1 0,0 0 1,0 0-1,1 0 0,-1 0 0,0 0 0,1 0 1,-1-1-1,1 1 0,0 1 0,-1-1 0,1 0 1,0 0-1,0 0 0,1 0 0,-1 0 1,0 0-1,1 0 0,-1 0 0,1 0 0,-1 0 1,1-1-1,0 1 0,0 0 0,0 0 0,0 0 1,0-1-1,0 1 0,1 0 0,-1-1 1,0 0-1,1 1 0,3 1 0,-1 0 2,1-1 1,-1 0-1,1 0 0,0 0 0,0 0 0,-1-1 1,1 0-1,0 0 0,0-1 0,1 1 1,-1-1-1,0 0 0,0 0 0,0-1 0,6 0 1,15-7 12,0-1 1,0-1 0,-1-2-1,0 0 1,-1-1 0,-1-2-1,0 0 1,30-27 0,-51 40-16,10-7-85,-12 15-63,-3 20 45,3-22 106,0 0 0,0 0 1,0 1-1,0-1 0,1 0 1,0 0-1,0 0 0,0 1 1,0-1-1,1 0 0,-1-1 1,1 1-1,0 0 0,0 0 1,1-1-1,5 7 0,-5-7 1,1 0 1,0-1-1,1 1 0,-1-1 0,0 0 0,1-1 0,-1 1 0,1-1 0,-1 1 0,1-1 0,0-1 1,-1 1-1,1-1 0,0 1 0,6-2 0,4 0 12,0-1 1,0 0-1,0-2 0,-1 1 1,1-2-1,-1 0 0,0-1 1,0 0-1,-1-1 0,16-10 1,62-28 8,-91 45-31,1 0 0,0 0 0,-1 0 0,1 0 0,-1 0 0,1-1 0,0 1 0,-1 0 1,1 0-1,-1 0 0,1 1 0,0-1 0,-1 0 0,1 0 0,-1 0 0,1 0 0,0 1 0,-1-1 0,1 0 0,-1 0 0,1 1 0,-1-1 0,1 0 0,-1 1 0,1-1 0,-1 1 0,0-1 0,1 1 0,-1-1 0,1 1 0,-1-1 0,0 1 0,12 25-52,-11-23 62,-1 0 1,1-1 0,0 1-1,0-1 1,0 1-1,0-1 1,1 1 0,-1-1-1,1 0 1,-1 1-1,1-1 1,0 0 0,0 0-1,0 0 1,4 2-1,-4-3 2,1 0 0,0-1-1,0 0 1,0 1-1,0-1 1,0 0 0,0 0-1,-1-1 1,1 1 0,0-1-1,0 1 1,0-1-1,5-2 1,40-21 9,-15 8 15,-27 13-40,1 0-1,0 1 0,-1 0 0,1 0 0,0 1 1,0-1-1,10 1 0,-14 1 7,0 1 1,0-1-1,-1 1 1,1 0-1,0 0 0,-1 0 1,1 0-1,-1 1 1,1-1-1,-1 1 1,0 0-1,0-1 0,1 1 1,-1 0-1,0 0 1,0 0-1,-1 0 0,1 1 1,0-1-1,2 5 1,-3-4 6,1-1 0,0 0 0,0 1 0,0-1 0,0 0 0,0 0 0,1 0 0,-1 0 0,0-1 0,1 1 0,0-1 0,-1 1 0,1-1 0,0 0 0,0 0 0,0 0 0,5 0 0,-1 0 8,0 0 0,0-1 0,0-1 1,0 1-1,0-1 0,0 0 0,10-3 0,5-3 21,-1-1 1,1-1-1,34-20 0,-46 23-8,0-1-1,0 0 1,-1 0-1,13-13 1,-19 16 7,1 0 1,-1 0-1,0 0 1,0 0-1,0-1 1,0 0-1,-1 1 0,1-1 1,-1 0-1,-1 0 1,1 0-1,1-6 0,-3 9-16,0 1 0,0-1 0,1 1 0,-1-1-1,0 1 1,0-1 0,-1 1 0,1-1 0,0 1-1,0 0 1,-1-1 0,1 1 0,-1-1-1,1 1 1,-1 0 0,1-1 0,-1 1 0,0 0-1,0 0 1,0-1 0,0 1 0,0 0-1,0 0 1,0 0 0,-1-1 0,-1 1-13,1 0 1,-1 0 0,0 0-1,1 0 1,-1 0 0,0 0-1,0 1 1,1 0 0,-1-1-1,0 1 1,0 0 0,-3 1-1,-4 0-28,0 0-1,0 1 1,0 0 0,1 1-1,-1 0 1,-10 6 0,13-5 16,0 1 1,0 0-1,1 0 1,-1 0-1,2 1 1,-1 0-1,0 0 1,1 1 0,-5 9-1,7-14 6,1 1 0,1 0-1,-1 0 1,0 0 0,1 0 0,-1 1-1,1-1 1,0 0 0,0 1-1,1-1 1,-1 0 0,1 1 0,-1-1-1,1 1 1,0-1 0,0 1 0,1-1-1,-1 1 1,1-1 0,-1 1 0,1-1-1,0 0 1,1 1 0,1 3-1,-2-6 3,1 0 0,0 1 0,-1-1 0,1 0 0,0 1-1,0-1 1,0 0 0,0-1 0,0 1 0,0 0-1,0 0 1,0-1 0,0 1 0,0-1 0,0 0-1,0 0 1,1 0 0,-1 0 0,0 0 0,0 0 0,0 0-1,0-1 1,0 1 0,0-1 0,1 1 0,-1-1-1,0 0 1,-1 0 0,1 0 0,0 0 0,3-2-1,6-3 16,0 0-1,-1-1 0,1 0 1,10-11-1,-12 9 4,0-1 1,-1 0-1,0 0 0,-1-1 1,0 0-1,-1 0 0,0-1 1,-1 1-1,0-1 0,0-1 0,-2 1 1,1-1-1,-2 1 0,3-22 1,-2-16 31,-2 0 0,-8-75 1,2 49-36,-5-58 40,-18 197-520,16-25 468,2 0 1,2 1-1,1 1 0,2-1 0,2 1 1,1 0-1,2 0 0,2 0 1,11 60-1,-10-86 6,2 0 1,-1-1 0,2 1-1,0-1 1,1 0 0,0-1-1,0 0 1,2 0 0,-1 0-1,1-1 1,1 0 0,0-1-1,1 0 1,0-1-1,17 12 1,-18-14-105,1 0 0,0-1 0,1 0 0,-1-1 0,1 0 0,0-1 0,0 0 0,1-1-1,-1 0 1,1-1 0,0-1 0,-1 0 0,1 0 0,0-1 0,0-1 0,-1 0 0,22-5 0,-28 4-263,0 1 0,-1-1 0,1-1 0,-1 1 0,0-1 0,6-3 1,-9 5-392,-1-1 0,1 1 0,0-1 0,0 0 0,-1 0-1,1 0 1,-1 1 0,0-1 0,1-1 0,1-2 0,1-16-11095</inkml:trace>
</inkml:ink>
</file>

<file path=ppt/ink/ink15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21:00.566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25 230 8,'-1'0'37,"-12"-35"2528,13 33-2640,0 0 1,0 0 0,1 0-1,-1 0 1,0 0 0,1 1 0,-1-1-1,1 0 1,-1 0 0,1 0-1,0 1 1,0-1 0,0 0-1,0 1 1,0-1 0,0 0 0,3-1-1,-2-1 787,-1 1 1,1-1-1,-1 0 0,1 0 0,-1 0 0,0 0 0,0 0 0,-1 0 0,1 0 1,-1 0-1,0 0 0,0 0 0,-1 0 0,1 0 0,-1 0 0,1 0 1,-4-7-1,-11-41 6915,4 26-6333,7 22-150,4 19-990,1-11-202,-1 1-1,1-1 1,0 1-1,1-1 1,-1 1-1,1-1 1,2 6-1,-3-9-248,2 2-361</inkml:trace>
</inkml:ink>
</file>

<file path=ppt/ink/ink15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21:01.486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42 325 7274,'-1'-9'4286,"1"7"-3772,0 0-1,0 1 1,0-1-1,0 0 1,0 0-1,0 0 1,-1 1 0,1-1-1,0 0 1,-1 1-1,0-1 1,1 0-1,-1 1 1,0-1-1,0 1 1,0-1 0,0 1-1,0-1 1,0 1-1,-2-2 1,9 57 393,1 16-520,-3 1 1,-3-1 0,-14 112 0,6-94-183,6-74 282,0-22 718,-1-20-528,-6-7-666,3 0 0,1 0 0,1 0 0,2-1 0,1 1 0,2 0 1,2-1-1,1 1 0,1 1 0,3-1 0,0 1 0,2 0 1,2 1-1,1 1 0,1 0 0,2 1 0,1 0 0,26-32 1,-31 48-41,0 1 0,1 0 0,25-19 0,-33 28 11,1 0 0,-1 1 1,1 0-1,0 1 0,0-1 0,0 1 0,0 1 1,0-1-1,1 1 0,-1 0 0,1 1 1,9-1-1,-15 2 9,1 0 0,0 0 1,-1 0-1,1 0 0,0 1 0,-1-1 1,1 1-1,0 0 0,-1 0 0,1 0 1,-1 0-1,1 0 0,-1 0 0,0 1 1,1-1-1,-1 1 0,0-1 1,0 1-1,0 0 0,0 0 0,0 0 1,-1 0-1,1 0 0,-1 1 0,1-1 1,-1 0-1,0 1 0,0-1 0,0 1 1,0-1-1,0 1 0,0 0 0,-1-1 1,1 1-1,-1 0 0,0-1 1,0 1-1,0 0 0,0 2 0,-1 6 9,0 0-1,0 0 1,-1-1-1,-1 1 0,0-1 1,0 1-1,-1-1 1,-7 15-1,-3-3 14,-2-1-1,0 0 1,-1-1 0,-1 0-1,0-2 1,-2 0 0,0-1-1,-1-1 1,-1-1 0,0-1-1,-30 14 1,50-27 1,1 0-1,-1 0 1,0 0-1,1 0 1,-1 0-1,0-1 1,0 1-1,1-1 1,-1 1-1,0-1 1,0 0-1,0 0 1,0 0-1,0 0 1,0 0-1,1 0 1,-1 0-1,-2-1 1,1-9 127,15-8-271,-10 17 119,-1 0-1,0 0 0,0 1 1,1-1-1,-1 0 1,0 1-1,1-1 1,-1 1-1,0-1 0,1 1 1,-1 0-1,1 0 1,-1-1-1,1 1 1,-1 0-1,1 0 0,-1 1 1,1-1-1,-1 0 1,1 0-1,-1 1 0,0-1 1,1 1-1,-1-1 1,0 1-1,1-1 1,-1 1-1,0 0 0,0 0 1,1 0-1,-1 0 1,0 0-1,1 1 1,39 41-29,-35-36 17,53 69 12,-39-47 10,1-1 0,2-2-1,26 25 1,-42-44 2,1-1 0,0 0 1,0 0-1,1-1 0,0 0 0,0 0 0,0-1 0,0 0 1,1-1-1,-1 0 0,1 0 0,0-1 0,0 0 0,0-1 1,10 0-1,-14-1 16,-1-1 1,0 1 0,1-1-1,-1 0 1,0-1-1,0 1 1,1-1 0,-1 0-1,-1 0 1,1-1-1,0 1 1,0-1 0,-1 0-1,0-1 1,1 1 0,-1-1-1,-1 1 1,1-1-1,0 0 1,-1-1 0,0 1-1,0-1 1,0 1-1,-1-1 1,1 0 0,-1 0-1,0 0 1,-1 0-1,1 0 1,-1-1 0,0 1-1,0 0 1,0-9 0,-5 8 108,-2 16-245,-2 19-32,8-26 149,0 0 1,0 0 0,0 0 0,0 0 0,1 0 0,-1 0 0,1 0 0,0 0 0,0-1 0,0 1 0,0 0 0,0-1 0,0 1 0,1 0 0,0-1 0,-1 0 0,1 1 0,0-1 0,0 0-1,0 0 1,0 0 0,0 0 0,4 2 0,-4-3-40,1 0 1,0 0-1,1-1 0,-1 1 0,0 0 0,0-1 0,0 0 1,0 0-1,0 0 0,0 0 0,1 0 0,-1-1 1,0 1-1,0-1 0,0 0 0,0 0 0,0 0 0,0 0 1,0-1-1,-1 1 0,1-1 0,2-1 0,41-32-3826,-19 7-5926,-13 7-2107</inkml:trace>
</inkml:ink>
</file>

<file path=ppt/ink/ink15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21:01.827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56 48 19092,'-33'-14'3043,"31"14"-2934,1 0 1,0-1-1,0 1 1,-1-1-1,1 1 1,0-1-1,0 0 0,0 0 1,0 1-1,0-1 1,0 0-1,0 0 1,0 0-1,0 0 0,1 0 1,-1 0-1,0 0 1,1 0-1,-1 0 1,0-1-1,1 1 0,-1 0 1,1 0-1,-1-2 1,2 2-123,0 0 1,0 0 0,0 0-1,1 0 1,-1 1 0,0-1-1,0 0 1,0 1 0,1-1-1,-1 0 1,0 1 0,1 0 0,-1-1-1,0 1 1,1 0 0,-1 0-1,1-1 1,-1 1 0,0 0-1,1 1 1,-1-1 0,1 0-1,-1 0 1,3 1 0,33 7-878,-29-6-123,-1 1-1,1 0 1,-1 1-1,1 0 1,9 7-1,13 16-9260,-12-6 2964</inkml:trace>
</inkml:ink>
</file>

<file path=ppt/ink/ink15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21:02.153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15 163 14515,'-11'-29'6741,"8"18"-3128,4 31-2870,1-4-684,2 1-1,-1 0 1,7 15-1,-9-28-50,0 0 0,1 0-1,-1 0 1,1 0-1,0-1 1,0 1 0,0-1-1,0 1 1,1-1-1,-1 0 1,1 0 0,0 0-1,0 0 1,0 0-1,1-1 1,-1 1 0,0-1-1,5 2 1,-5-4 30,1 1-1,-1-1 1,1-1 0,-1 1 0,1 0 0,-1-1-1,1 0 1,-1 0 0,0 0 0,1 0 0,-1 0-1,0-1 1,0 1 0,0-1 0,0 0-1,0 0 1,0 0 0,0 0 0,-1-1 0,1 1-1,-1-1 1,4-4 0,5-6 44,0-1 0,-1 0 0,10-17 0,-10 12 51,0 0-1,10-31 0,-17 43-86,-1 0-1,0 0 1,-1 0-1,1 0 1,-1 0-1,-1-1 1,1 1-1,-1 0 1,-1-1 0,-1-13-1,2 21-74,0 0 0,0 0 0,0 0 1,0 0-1,-1 0 0,1 0 0,0 0 0,0 0 0,0 0 0,0 0 1,0 0-1,0 0 0,0 1 0,0-1 0,0 0 0,0 0 0,0 0 0,0 0 1,0 0-1,0 0 0,0 0 0,0 0 0,-1 0 0,1 0 0,0 0 1,0 0-1,0 0 0,0 0 0,0 0 0,0 0 0,0 0 0,0 0 0,0 0 1,0 0-1,0 0 0,0 0 0,-1 0 0,1 0 0,0 0 0,0 0 1,0 0-1,0 0 0,0 0 0,-2 16-1549,2 21-4776,5-19-745,4 1-4422</inkml:trace>
</inkml:ink>
</file>

<file path=ppt/ink/ink15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21:03.250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223 579 11731,'-19'-34'9399,"15"29"-8899,1 0 0,0 0 0,0 0 0,0 0 0,-3-11 0,3 5-37,2 7-334,0 0 0,0 0 0,0 0-1,0 0 1,-1 0 0,1 1 0,-1-1-1,-4-5 1,5 8-126,0 1 0,0-1-1,0 1 1,0-1-1,0 1 1,0-1 0,-1 1-1,1 0 1,0 0 0,0-1-1,0 1 1,0 0-1,-1 0 1,1 0 0,0 0-1,0 0 1,0 1 0,-1-1-1,1 0 1,0 1-1,0-1 1,0 0 0,0 1-1,0-1 1,0 1 0,0 0-1,0-1 1,0 1-1,0 0 1,0 0 0,0-1-1,0 1 1,0 0 0,-1 2-1,-11 9-15,0 1 1,1 1-1,1 0 0,0 0 1,0 1-1,2 0 0,0 1 0,1 0 1,0 1-1,-7 21 0,15-36 9,-1 1-1,0-1 0,1 0 1,-1 0-1,1 1 0,0-1 1,0 0-1,0 1 1,0-1-1,0 0 0,0 1 1,1-1-1,-1 0 0,1 0 1,0 1-1,-1-1 1,1 0-1,0 0 0,0 0 1,1 0-1,-1 0 1,3 3-1,-2-4 7,-1 0 1,1 0-1,0 0 1,0-1-1,0 1 1,0-1-1,0 1 0,1-1 1,-1 0-1,0 0 1,0 1-1,0-2 1,0 1-1,0 0 1,0 0-1,0-1 0,0 1 1,0-1-1,0 0 1,0 1-1,0-1 1,0 0-1,0 0 1,-1 0-1,4-2 0,14-9 46,0-1-1,0 0 0,19-20 0,-30 26 6,0-1 0,0 0 0,-1 0 0,0-1 0,-1 0 0,0 0 0,0 0 0,7-18 0,-32 61 306,17-31-362,2 0 0,-1 0 0,0 0 0,0 0 0,1 0 0,0 0 0,0 1 0,0-1 0,0 0 0,0 0 0,1 0 0,-1 1 0,1-1 0,0 0 0,0 0 0,0 0 0,0 0 0,1 0 0,-1 0 0,1-1 0,-1 1 0,1 0 0,0-1 0,0 1 0,1-1 0,-1 0 0,0 0 0,1 1 0,-1-2 0,6 4 0,-3-2 5,0 0-1,0-1 0,0 0 1,1 0-1,-1 0 0,1 0 1,-1-1-1,1 0 0,-1 0 1,1-1-1,0 0 1,0 0-1,-1 0 0,1 0 1,0-1-1,9-2 0,-5-1 11,1-1-1,-1 0 0,0 0 0,0-1 0,-1 0 1,0-1-1,0 0 0,0 0 0,-1-1 0,13-15 1,5-11 14,34-53 1,-51 72-29,10-14 39,-2-1 1,0-1-1,-3-1 0,17-50 1,-27 71-17,-1 0 1,0 0-1,-1-1 0,-1 1 1,1-1-1,-2 1 1,0-1-1,0 0 0,-1 1 1,0-1-1,-1 1 1,0-1-1,-1 1 1,0 0-1,-1 0 0,-1 0 1,-7-14-1,11 24-20,0-1-1,0 0 0,0 0 1,0 1-1,0-1 0,-1 0 1,1 1-1,-1-1 0,1 1 1,-1 0-1,1 0 0,-1-1 1,0 1-1,0 0 0,0 0 1,0 1-1,0-1 0,0 0 1,0 1-1,0-1 0,0 1 1,0-1-1,0 1 0,0 0 1,0 0-1,0 0 0,0 0 1,0 0-1,0 1 0,0-1 1,0 1-1,0-1 0,0 1 1,0 0-1,0-1 0,0 1 1,0 0-1,1 0 0,-1 1 1,0-1-1,1 0 0,-1 1 1,-2 2-1,-3 2-5,1 0 0,0 0-1,1 1 1,0-1 0,0 1 0,0 0-1,1 1 1,0-1 0,-5 14 0,-1 16-2,2-1 1,2 1 0,2 0-1,1 1 1,1-1-1,3 1 1,1-1 0,1 1-1,11 47 1,-11-75 5,-1-1-1,1 1 1,0-1 0,1 0 0,0 1-1,1-2 1,0 1 0,0 0 0,11 12-1,-13-18 2,1 0 0,-1 0-1,0-1 1,1 1-1,-1-1 1,1 0 0,0 0-1,0 0 1,-1 0-1,1 0 1,1-1 0,-1 0-1,0 0 1,0 0 0,0-1-1,1 1 1,-1-1-1,0 0 1,0 0 0,1 0-1,-1-1 1,0 0-1,0 1 1,0-1 0,6-3-1,6-2 11,0-1 1,0 0-1,-1-2 0,0 0 0,0 0 0,-1-2 1,0 0-1,-1 0 0,-1-1 0,1-1 0,-2 0 1,0 0-1,0-1 0,-2-1 0,1 0 0,12-30 1,-21 44-8,-1 0 1,1 1 0,-1-1-1,1 0 1,-1 0 0,0 1-1,1-1 1,-1 0 0,0 0 0,0 0-1,0 0 1,1 1 0,-1-1-1,0 0 1,0 0 0,0 0-1,0 0 1,-1 1 0,1-1 0,0 0-1,0 0 1,0 0 0,-1 0-1,1 0 1,-1 0-9,0 1 1,0 0-1,1-1 0,-1 1 1,0 0-1,0-1 0,1 1 0,-1 0 1,0 0-1,0 0 0,1 0 1,-1 0-1,0 0 0,0 0 0,0 0 1,1 0-1,-1 0 0,0 1 1,0-1-1,0 0 0,-39 19-214,35-14 206,-1 1 0,0-1 0,1 1 1,0 0-1,1 0 0,-1 0 0,1 1 0,0-1 0,1 1 0,-6 13 0,9-18 7,-1 0 0,0 0 0,1 0 0,0 0 0,-1 0 0,1 0 0,0 1 0,0-1 0,0 0 0,0 0 0,1 0 0,-1 0 0,0 1 0,1-1 0,0 0 0,-1 0 0,1 0 0,0 0 0,0 0 0,0 0 0,0-1 0,0 1 0,1 0 0,-1 0 0,1-1 0,-1 1 0,1-1 0,-1 1 0,1-1 0,0 0 0,0 0 0,0 1 0,-1-1 0,1-1 0,0 1 0,0 0 0,0 0 0,1-1-1,-1 1 1,0-1 0,4 1 0,34 2 17,-35-3-20,0 0 0,0 0 0,0 0 0,0 0 0,0 1 0,1 0 1,-1 0-1,0 0 0,-1 1 0,1-1 0,0 1 0,0 0 0,-1 1 1,9 5-1,-12-6 6,0 0 1,0 0 0,0 0 0,0 0-1,0 1 1,0-1 0,-1 0 0,1 1-1,-1-1 1,0 0 0,1 1 0,-1-1-1,0 1 1,-1-1 0,1 3 0,-1-2-2,1-1 1,0 0-1,0 0 1,0 1 0,0-1-1,0 0 1,1 0-1,-1 0 1,1 1 0,1 3-1,-1-5 5,0 0 0,0 0 0,0-1-1,0 1 1,0 0 0,0 0 0,0-1 0,1 1-1,-1-1 1,0 1 0,0-1 0,1 1 0,-1-1-1,0 0 1,1 1 0,-1-1 0,0 0 0,1 0 0,-1 0-1,0 0 1,1 0 0,-1-1 0,0 1 0,3-1-1,4-1 14,-1 0-1,1 0 0,-1-1 0,0 0 1,0-1-1,0 1 0,0-1 0,0-1 1,-1 1-1,0-1 0,0 0 0,11-12 1,-4 3 48,-1-1 0,0 0 1,-1-1-1,11-21 0,-16 18 67,-1 3 46,-3 15-193,0 7-136,-1-1 150,1 0-1,-1 1 0,1-1 0,0 0 1,1 0-1,-1 0 0,1 0 0,0-1 1,0 1-1,1-1 0,-1 0 0,1 0 1,0 0-1,0 0 0,8 6 0,-10-9 10,0 1 0,0-1 0,1 0 0,-1 0 1,0 0-1,0 0 0,0 0 0,1 0 0,-1 0 0,1-1 0,-1 1 0,0-1 0,1 0 0,-1 0 0,1 0 0,-1 0 0,1 0 0,-1 0 0,0-1 0,1 1 0,-1-1 0,1 1 0,-1-1 0,0 0 0,0 0 0,1 0 0,-1 0 0,0-1 0,0 1 0,0-1 0,0 1 0,-1-1 0,1 1 0,0-1 0,0 0 0,-1 0 0,2-3 0,24-48 179,-12 22-78,-10 25-131,-3 9-84,27 227 72,-20-138 44,-4 1 0,-4 0 0,-4 0 1,-20 121-1,19-183 99,-14 52 0,16-76-82,0 1 0,-1-1 1,0-1-1,0 1 1,0 0-1,-1-1 0,0 1 1,0-1-1,-1 0 1,1-1-1,-1 1 1,-1-1-1,-6 6 0,10-9 25,0-1-1,0 1 0,0-1 0,0 0 1,0 0-1,0 0 0,0 0 0,-1 0 0,1 0 1,0-1-1,-1 1 0,1-1 0,-1 0 1,1 1-1,0-1 0,-1 0 0,1 0 1,-1-1-1,1 1 0,-1 0 0,1-1 1,-4-1-1,4 1-17,-1-1 1,0 0-1,1 0 0,0 0 1,-1 0-1,1-1 1,0 1-1,0-1 1,0 1-1,0-1 0,1 0 1,-1 1-1,1-1 1,-3-5-1,0-5-12,0 0 0,1-1 0,0 1 0,1-1 0,1 1 0,0-23 0,3 11-26,2 0 0,0-1 0,2 2 0,1-1 0,1 1 0,1 0 0,1 0 0,18-30 0,13-17-348,64-80 1,-74 111-1039,59-60 1,-65 76-3267,43-30 0,-27 25-6690</inkml:trace>
</inkml:ink>
</file>

<file path=ppt/ink/ink15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21:03.969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10 171 17412,'-8'-23'4168,"7"20"-2019,3 14-1510,-1-9-723,26 108 540,-27-110-447,0 1 0,0-1 1,1 0-1,-1 1 0,0-1 0,0 0 1,0 1-1,1-1 0,-1 0 0,0 1 1,0-1-1,1 0 0,-1 0 1,0 1-1,1-1 0,-1 0 0,0 0 1,1 0-1,-1 1 0,0-1 0,1 0 1,-1 0-1,1 0 0,-1 0 0,0 0 1,1 0-1,-1 0 0,0 0 0,1 0 1,-1 0-1,1 0 0,-1 0 0,0 0 1,1 0-1,-1 0 0,1 0 0,-1 0 1,0 0-1,1 0 0,-1-1 0,0 1 1,1 0-1,-1 0 0,0 0 0,1-1 1,-1 1-1,0 0 0,0-1 0,1 1 1,21-16 385,-19 14-361,21-18 227,38-40 0,-10 8-60,-50 52-204,-1-1 0,0 0 1,0 0-1,1 1 0,-1-1 0,0 1 0,1-1 1,-1 1-1,1 0 0,-1-1 0,0 1 0,1 0 1,-1 0-1,1 0 0,-1 0 0,1 0 0,-1 0 1,0 1-1,1-1 0,-1 0 0,1 1 0,-1-1 1,0 1-1,1-1 0,-1 1 0,0 0 0,0 0 1,1-1-1,-1 1 0,0 0 0,0 0 0,2 2 1,37 42 2,-30-33 0,-4-6 2,-1 0 1,1-1-1,0 1 0,0-1 1,0 0-1,1-1 0,-1 0 1,1 0-1,0 0 0,1-1 0,-1 0 1,12 3-1,-15-5 10,0 0-1,0-1 1,0 0-1,0 0 1,0 0-1,0 0 1,0-1-1,0 0 1,0 0-1,0 0 1,0 0-1,0 0 1,-1-1-1,1 0 1,0 1-1,-1-1 1,0-1-1,1 1 1,-1 0-1,0-1 1,0 0-1,0 0 1,-1 0-1,1 0 1,0 0-1,-1 0 1,2-4-1,-1 0 24,0 1 0,0-1-1,-1 1 1,0-1 0,0 0 0,-1 0 0,1 0 0,-1 0-1,-1 0 1,0 0 0,0 0 0,0 0 0,-1 0-1,0 0 1,0 0 0,-1 0 0,1 1 0,-2-1 0,1 0-1,-1 1 1,0 0 0,0-1 0,-1 1 0,0 0-1,0 1 1,0-1 0,-8-7 0,67 17-443,-37-3 416,1-2 1,27-4-1,-34 3-9,0 0-1,1 1 0,-1 1 1,1 0-1,-1 0 0,1 1 1,20 5-1,-32-6 1,0 1 1,0 0-1,0-1 1,-1 1-1,1 0 1,0 0-1,0-1 1,-1 1-1,1 0 0,-1 0 1,1 0-1,-1 0 1,1 0-1,-1 0 1,0 0-1,1 0 1,-1 0-1,0 0 1,0 0-1,0 0 1,1 0-1,-1 0 1,0 0-1,0 0 0,-1 0 1,1 0-1,0 0 1,0 0-1,0 0 1,-2 2-1,-11 40 82,10-35-76,1 0-1,-1 1-1,1-1 1,1 0-1,0 1 1,0-1 0,0 1-1,1 0 1,0-1-1,1 1 1,0-1-1,3 10 1,-4-15-6,1 0 0,0 0-1,0 0 1,1 0 0,-1 0 0,0-1 0,1 1 0,0 0-1,0-1 1,-1 1 0,1-1 0,1 0 0,-1 0-1,0 0 1,1 0 0,-1 0 0,1 0 0,-1-1 0,1 1-1,0-1 1,0 0 0,-1 1 0,1-2 0,0 1 0,0 0-1,0 0 1,0-1 0,0 0 0,1 1 0,-1-1 0,0 0-1,0-1 1,0 1 0,5-1 0,0-1-142,0 0 1,1 0-1,-1-1 0,0 0 1,0 0-1,-1-1 1,1 0-1,-1-1 1,0 1-1,0-1 0,0-1 1,6-5-1,28-35-3422,-8-3-4468,-15 16-3360</inkml:trace>
</inkml:ink>
</file>

<file path=ppt/ink/ink15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21:04.293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81 41 14267,'-28'-12'5335,"22"10"-4732,1 0 0,-1 0 0,0-1-1,1 0 1,0 0 0,-1 0 0,-7-8 0,58 25-2475,-16 8-1659,-3 4-3416,-8-2-2415</inkml:trace>
</inkml:ink>
</file>

<file path=ppt/ink/ink15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21:04.665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39 165 17796,'0'-16'1181,"0"1"0,0 0 0,-1 0 0,-1-1 0,-1 1 0,0 0 0,-1 1 0,-11-29 0,10 60-602,1 15-621,2 58-440,4 0 0,20 132 1,-15-187-1401,-3-20-1613,0-1-4997</inkml:trace>
</inkml:ink>
</file>

<file path=ppt/ink/ink15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21:05.120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39 428 7962,'-3'-1'807,"0"-1"0,0 1 0,0-1 1,0 0-1,0 0 0,0 0 1,1 0-1,-1 0 0,1-1 0,0 1 1,0-1-1,0 0 0,-2-3 0,4 6-687,0-1 0,0 0 0,-1 0 0,1 1-1,0-1 1,0 0 0,0 0 0,1 1 0,-1-1-1,0 0 1,0 0 0,0 1 0,1-1-1,-1 0 1,0 0 0,0 1 0,1-1 0,-1 0-1,1 1 1,-1-1 0,1 0 0,24-18 670,103-37-357,-6 3-31,-42 17-105,28-14 53,-98 44-266,0 0 0,0-1 0,0 0 0,-1-1 0,0 0 0,0 0 0,10-14 0,-15 16 13,0 0-1,-1 0 1,0-1 0,0 1 0,3-12 0,-5 17-57,0 0 1,-1 0-1,1-1 0,-1 1 1,0 0-1,1-1 0,-1 1 1,0 0-1,0-1 0,1 1 1,-1-1-1,0 1 1,-1 0-1,1-1 0,0 1 1,0 0-1,-1-1 0,1 1 1,0 0-1,-1-1 0,1 1 1,-1 0-1,0 0 0,1-1 1,-1 1-1,0 0 1,0 0-1,0 0 0,0 0 1,0 0-1,0 0 0,0 0 1,0 0-1,-2 0 0,2 1-24,0 0-1,0 0 1,-1 0-1,1 0 1,0 0-1,0 0 1,0 0-1,0 1 1,-1-1-1,1 0 1,0 1-1,0-1 1,0 1-1,0-1 1,0 1-1,0 0 1,0-1-1,0 1 1,0 0-1,0 0 1,1 0-1,-1-1 1,0 1-1,0 0 1,1 0-1,-1 0 1,1 0-1,-1 0 1,1 1-1,-1-1 1,0 2-1,-12 37-65,5 6 38,1 0 0,1 66 0,3-47 4,4-1 34,-1-59-26,0-1 1,1 0-1,0 0 0,0 0 1,0 0-1,1 0 0,-1 0 1,1 0-1,0 0 0,0 0 1,0 0-1,5 4 0,-6-7 5,0-1 0,0 0 0,0 1 0,0-1 0,0 0 0,0 0 0,0 0 0,0 0 0,0 1 0,0-2 0,0 1 0,0 0 0,0 0 0,0 0 0,0 0 0,0-1 0,0 1-1,0 0 1,0-1 0,0 1 0,0-1 0,0 1 0,0-1 0,-1 1 0,1-1 0,1-1 0,31-23 91,-23 17-112,10-11 18,-17 16-4,0 0-1,0-1 1,1 1-1,-1 0 1,1 1 0,0-1-1,0 1 1,0-1 0,0 1-1,8-3 1,-10 7-12,0 0 0,0 0 0,0 1 0,-1-1 0,1 0 0,0 1 0,-1-1-1,0 1 1,1-1 0,-1 1 0,0 0 0,0-1 0,-1 1 0,1 0 0,0 5 0,5 10 4,-5-16 12,0 0-1,1 0 1,-1 0-1,1 0 1,0 0-1,-1 0 1,1-1 0,0 1-1,0 0 1,0-1-1,0 0 1,0 1-1,0-1 1,1 0 0,-1 0-1,0 0 1,1 0-1,-1-1 1,5 2-1,-1-2 2,0 1 0,-1-1-1,1 0 1,0-1-1,0 0 1,-1 0 0,1 0-1,8-3 1,0-1 10,0 0 0,0-2-1,-1 1 1,0-2 0,23-16 0,-30 19 14,1-1 0,-1 1 0,1-1 0,-2 0-1,1-1 1,8-12 0,-17 23-49,1-3 0,1 1-1,0-1 1,0 0 0,0 1 0,-1-1-1,2 1 1,-1 0 0,0-1-1,0 1 1,0 0 0,1-1-1,-1 4 1,0-3 19,1 0-1,-1 1 1,1-1 0,0 1-1,0-1 1,0 1 0,0-1-1,0 1 1,0-1 0,1 1-1,-1-1 1,1 0-1,0 1 1,0-1 0,0 0-1,0 1 1,0-1 0,0 0-1,1 0 1,-1 0 0,4 4-1,-3-5 7,1 1-1,0 0 1,0-1 0,0 1-1,0-1 1,0 0 0,0 0-1,0 0 1,0 0-1,0-1 1,1 1 0,-1-1-1,0 0 1,6 0-1,2-1 6,0-1 0,1 1-1,-1-2 1,0 0-1,0 0 1,0-1-1,-1 0 1,14-8-1,-21 10-9,0-1-1,0 1 0,1 0 0,-1 1 0,0-1 0,1 0 0,-1 1 0,1 0 0,-1 0 1,1 0-1,-1 0 0,1 0 0,0 1 0,-1 0 0,1 0 0,0 0 0,0 0 0,-1 0 1,1 1-1,0-1 0,-1 1 0,1 0 0,3 2 0,2-1 6,0 0 0,0 0 0,0-1-1,0-1 1,0 1 0,0-1 0,0-1 0,0 0-1,0 0 1,0-1 0,0 0 0,0 0 0,0-1 0,-1 0-1,1-1 1,-1 1 0,14-10 0,-19 16-16,0 0 0,1 0 0,0 0 0,0-1-1,-1 1 1,1-1 0,1 0 0,-1 0 0,8 2 0,-6-3 25,1 1 1,-1-1-1,1-1 0,-1 1 1,1-1-1,0-1 0,-1 1 1,1-1-1,0 0 0,-1 0 0,1-1 1,-1 0-1,0 0 0,0-1 1,9-4-1,34-26-2497,-44 28 650,1-1 0,-1 0 0,0 0 1,8-13-1,-3-4-10137</inkml:trace>
</inkml:ink>
</file>

<file path=ppt/ink/ink15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21:05.502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71 34 20964,'-13'-5'1537,"-3"2"-97,-3-2-216,6 1-247,5 2-209,6 0-288,4 1-200,1-1-136,2 1-120,0-1-56,-3-1-88,4 3-264,0-4-568</inkml:trace>
</inkml:ink>
</file>

<file path=ppt/ink/ink15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21:05.857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26 240 14691,'14'-32'1902,"-1"0"0,-2 0 0,-1-1 0,-1 0 0,4-40 0,-13 73-1877,0 0-1,0 0 1,0 0-1,0 0 1,-1 0 0,1 0-1,0 0 1,0 0 0,0 0-1,0 0 1,0 0 0,0-1-1,0 1 1,-1 0 0,1 0-1,0 0 1,0 0-1,0 0 1,0 0 0,0 0-1,0 0 1,0 0 0,0 0-1,0 0 1,0 0 0,-1 0-1,1 0 1,0-1 0,0 1-1,0 0 1,0 0-1,0 0 1,0 0 0,0 0-1,0 0 1,0 0 0,0 0-1,0-1 1,0 1 0,0 0-1,0 0 1,0 0 0,0 0-1,0 0 1,0 0-1,0 0 1,0-1 0,0 1-1,0 0 1,0 0 0,0 0-1,0 0 1,0 0 0,0 0-1,0 0 1,0 0-1,1 0 1,-1-1 0,0 1-1,-7 12 206,-6 20-339,-6 46 66,4 0 1,3 2-1,3-1 0,3 101 1,3-150-1955,-7-12-5286</inkml:trace>
</inkml:ink>
</file>

<file path=ppt/ink/ink15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21:06.214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68 398 14219,'-21'-7'3281,"16"6"-2648,1 0 1,-1 0-1,1-1 1,-1 1-1,1-1 1,0-1-1,-1 1 0,-5-5 1,46-13 1116,40-9-1690,103-27 0,-105 36 42,129-55 0,-183 66-40,0 1-29,-1-2 0,0 0 0,18-13 0,-33 20-7,-1 0 0,1 1 0,0-2 0,-1 1 0,0 0-1,0-1 1,0 1 0,0-1 0,0 0 0,-1 0 0,0 0 0,0 0 0,0 0 0,0-1-1,0 1 1,-1-1 0,0 1 0,0-1 0,0-7 0,0 11-10,-1-1 0,0 1 1,0 0-1,0 0 0,0 0 1,0 0-1,0-1 0,0 1 0,-1 0 1,1 0-1,0 0 0,0 0 0,-1 0 1,1 0-1,-1 0 0,1 0 0,-1 0 1,0 0-1,1 0 0,-1 0 1,0 0-1,0 0 0,-1-1 0,1 2-16,0 1 1,0-1-1,1 1 0,-1-1 0,0 1 0,0-1 0,1 1 0,-1-1 0,0 1 0,1 0 0,-1 0 0,0-1 1,1 1-1,-1 0 0,1 0 0,-1-1 0,1 1 0,0 0 0,-1 0 0,1 0 0,0 0 0,0 0 1,-1 0-1,1 0 0,0-1 0,0 1 0,0 0 0,0 0 0,0 0 0,1 1 0,-10 57 31,-1 8-6,-2 78 0,12-126-15,0-1 1,1 0-1,1 0 0,1 0 1,0 0-1,1 0 0,1-1 1,1 1-1,10 20 0,-15-35-2,0-1 0,0 0-1,0 0 1,0 0-1,1 0 1,-1 0 0,1 0-1,-1 0 1,1 0-1,-1-1 1,1 1 0,0 0-1,0-1 1,0 0-1,0 1 1,0-1 0,0 0-1,1 0 1,-1 0-1,0 0 1,0-1 0,1 1-1,-1-1 1,1 1 0,-1-1-1,0 0 1,1 0-1,-1 0 1,1 0 0,-1 0-1,0 0 1,1-1-1,-1 1 1,0-1 0,1 0-1,-1 0 1,0 0-1,0 0 1,3-1 0,9-7 67,-1 0 0,1 0 1,-2-2-1,23-22 0,-1 3-29,-32 29-53,0 0-1,0 0 1,1 1 0,-1-1-1,0 1 1,1-1-1,-1 1 1,0 0 0,1 0-1,-1 0 1,1 0 0,-1 0-1,0 1 1,1-1-1,-1 1 1,0 0 0,1-1-1,-1 1 1,0 0-1,0 0 1,0 0 0,0 1-1,0-1 1,0 1 0,2 1-1,1 0 12,1 0-1,-1 0 0,1-1 0,-1 0 1,12 3-1,-7-4 5,0 0-1,1-1 0,-1-1 1,0 1-1,1-2 1,-1 1-1,0-2 1,0 1-1,12-6 1,-16 6 10,0 0 1,0-1-1,0 0 1,0 0 0,0-1-1,0 1 1,-1-1-1,0 0 1,0-1 0,0 0-1,0 1 1,-1-1-1,0-1 1,0 1 0,4-8-1,-7 11-9,0 0 1,-1 0-1,0 1 0,1-1 1,-1 0-1,0 0 0,0 0 0,0 1 1,0-1-1,0 0 0,-1 0 1,1 1-1,0-1 0,-1 0 0,1 0 1,-1 1-1,0-1 0,0 0 1,1 1-1,-1-1 0,-2-1 0,3 2-15,-1 0-1,1 1 0,-1-1 0,1 0 0,-1 1 1,0-1-1,1 1 0,-1-1 0,0 1 0,0-1 0,1 1 1,-1 0-1,0-1 0,0 1 0,0 0 0,1-1 1,-1 1-1,0 0 0,0 0 0,0 0 0,0 0 0,1 0 1,-1 0-1,0 0 0,0 0 0,0 0 0,0 0 1,0 0-1,1 1 0,-1-1 0,0 0 0,0 1 0,0-1 1,1 0-1,-1 1 0,0-1 0,1 1 0,-1-1 1,0 1-1,1 0 0,-1-1 0,1 1 0,-1 0 0,1-1 1,-2 2-1,-1 2-1,-1 1 1,0 0-1,1-1 1,0 1-1,0 1 1,0-1-1,1 0 1,0 1-1,0-1 1,0 1-1,1 0 1,-1-1-1,2 1 1,-1 0 0,0 0-1,1 0 1,0 0-1,1 0 1,-1-1-1,1 1 1,0 0-1,1 0 1,-1-1-1,1 1 1,0 0-1,5 8 1,-3-7-16,0-1 0,1 0 0,-1 0 0,1-1 0,1 1 0,-1-1 0,1 0 1,0 0-1,0-1 0,0 0 0,0 0 0,1 0 0,0-1 0,0 0 0,0 0 0,0-1 1,0 0-1,0 0 0,1 0 0,13 0 0,5-1-810,0-2-1,0 0 1,0-2 0,29-7 0,50-16-11191,-49 9 1523</inkml:trace>
</inkml:ink>
</file>

<file path=ppt/ink/ink15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21:06.559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50 86 19932,'-48'-81'7000,"46"77"-6286,7 6-592,9 11-199,-6 1 78,-1 1 0,0 0 0,-1 0 0,-1 1 0,-1 0 0,0-1 0,0 2 0,-2-1 0,0 0 0,-1 0 0,-1 1 0,0-1 0,-3 22 0,0-34-1378</inkml:trace>
</inkml:ink>
</file>

<file path=ppt/ink/ink15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21:06.923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50 97 18276,'-7'-10'1714,"1"2"-923,0 0 0,1 0 0,0-1 0,0 1 1,1-1-1,0 0 0,-4-15 0,9 24-804,-1-1 1,1 1-1,-1-1 1,1 1-1,-1 0 1,1 0-1,-1-1 1,1 1-1,0 0 1,-1 0-1,1-1 1,-1 1-1,1 0 0,0 0 1,-1 0-1,1 0 1,-1 0-1,1 0 1,0 0-1,-1 0 1,1 0-1,0 1 1,-1-1-1,1 0 1,-1 0-1,1 0 0,-1 1 1,1-1-1,0 0 1,-1 1-1,1-1 1,-1 0-1,1 1 1,-1-1-1,0 1 1,1-1-1,0 1 1,25 15-1017,-26-16 984,43 38-4877,-9 9-6196,-18-15 2397</inkml:trace>
</inkml:ink>
</file>

<file path=ppt/ink/ink15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21:08.054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38 555 14875,'-12'-17'6789,"12"17"-6711,0 0-1,-1-1 1,1 1 0,0 0-1,0 0 1,-1 0 0,1 0 0,0 0-1,0 0 1,0 0 0,-1 0-1,1 0 1,0 0 0,0 0-1,-1 0 1,1 0 0,0 0 0,0 0-1,0 0 1,-1 0 0,1 1-1,0-1 1,0 0 0,0 0 0,-1 0-1,1 0 1,0 0 0,0 0-1,0 1 1,0-1 0,-1 0-1,1 0 1,0 0 0,0 0 0,0 1-1,0-1 1,0 0 0,0 0-1,-1 1 1,1-1 0,-8 38 561,4-13-356,-1 22 41,42-84 728,-35 35-1048,11-12 3,1 0-1,0 0 1,1 2 0,1 0 0,0 0-1,0 1 1,1 1 0,18-7-1,-34 16-10,0 1-1,0 0 0,-1-1 0,1 1 0,0 0 0,0 0 0,-1 0 0,1 0 0,0 0 0,0 0 0,-1 0 0,1 0 1,0 0-1,0 0 0,0 0 0,-1 1 0,1-1 0,0 0 0,-1 0 0,1 1 0,0-1 0,-1 0 0,1 1 1,0-1-1,-1 1 0,1-1 0,0 1 0,-1-1 0,1 1 0,-1 0 0,1-1 0,-1 1 0,0 0 0,1-1 0,-1 1 1,0 0-1,1-1 0,-1 1 0,0 0 0,0 0 0,1-1 0,-1 3 0,1 42 6,-1-16-23,0-25 23,1-1-1,0 1 0,0-1 0,0 0 0,0 1 0,1-1 0,-1 0 0,1 0 0,0 1 0,0-1 1,0-1-1,0 1 0,0 0 0,1 0 0,-1-1 0,1 0 0,0 1 0,0-1 0,5 3 1,-2-2 3,0-1 0,1 0 0,-1-1 1,0 0-1,0 0 0,1 0 1,-1 0-1,1-1 0,-1 0 0,10-2 1,6 0 15,0-2 0,0 0 0,-1-1 0,1-1 0,-1-2 0,0 0 0,-1-1 0,0-1 0,0 0 0,-1-2 0,-1 0 0,25-22 0,-40 32-11,-1 0 1,0-1-1,1 1 1,-1-1-1,0 0 1,0 1-1,-1-1 1,1 0-1,-1 0 0,1 0 1,-1 0-1,0-1 1,0 1-1,0 0 1,0 0-1,-1-1 1,1 1-1,-1-1 1,0 1-1,0 0 1,0-1-1,-1 1 1,0-5-1,0 6-13,0 0 0,0 1 0,0-1 0,0 0 0,0 0 0,0 1 0,-1-1 0,1 0 0,0 1 0,-1-1 0,0 1 0,1 0 0,-1 0 0,0-1 0,1 1 0,-1 0 0,0 0 0,0 1 0,0-1 0,0 0 0,0 1 0,0-1 0,0 1 0,0-1 0,0 1 0,0 0 0,0 0 0,-1 0 0,1 0 0,0 0 0,0 1 0,0-1 0,0 1 0,0-1 0,0 1 0,0 0 0,-3 1 0,-5 2-17,0 0 0,0 1 0,0 0 1,1 1-1,0 0 0,0 0 0,0 1 1,1 0-1,-8 8 0,12-11 16,0 0 0,1 0-1,0 0 1,0 0 0,0 0-1,0 1 1,0-1 0,1 1-1,0 0 1,0 0 0,0 0 0,1 0-1,0 0 1,0 0 0,0 0-1,0 0 1,1 0 0,0 1-1,0-1 1,0 0 0,2 6-1,-2-9 6,1 0-1,0 1 0,0-1 0,0 0 0,0 0 0,0 0 0,0 0 0,1 0 1,-1-1-1,1 1 0,-1 0 0,1-1 0,-1 1 0,1-1 0,0 1 0,0-1 0,0 0 1,0 0-1,0 1 0,0-2 0,0 1 0,1 0 0,-1 0 0,0-1 0,0 1 0,1-1 1,-1 0-1,0 1 0,0-1 0,1 0 0,-1-1 0,0 1 0,1 0 0,-1-1 1,0 1-1,0-1 0,1 1 0,1-2 0,5-1 9,0 0 1,0 0-1,-1-1 0,1 0 0,-1 0 1,0-1-1,0 0 0,8-8 0,-7 5 4,-2 0-1,1-1 0,-2 0 1,1 0-1,-1-1 0,0 0 1,-1 0-1,0 0 0,3-12 1,4-14-18,9-52 0,-7 24 35,-3 8 20,-2-1 1,2-99-1,-13 128 14,-2 22-37,-5 17-101,-5 20 58,2 0 1,0 0 0,2 1 0,2 0 0,1 1 0,-6 60 0,12-72 21,0-1 0,1 1 0,1 0 0,1 0 0,1-1 0,1 1 0,0-1 0,2 0 0,0 0 0,1 0 0,1-1 0,12 20 0,-16-33-1,-1-1 1,1 1 0,1-1-1,-1 1 1,1-1 0,0-1-1,0 1 1,0-1 0,1 0 0,-1 0-1,1 0 1,0-1 0,0 0-1,1 0 1,-1-1 0,1 1 0,-1-2-1,1 1 1,-1-1 0,1 1-1,0-2 1,13 1 0,-12-2 0,-1 0 0,0 0 0,1-1 0,-1 0 0,0 0 0,0-1 0,0 0 0,0 0 0,0 0 1,-1-1-1,0 0 0,0 0 0,0-1 0,0 0 0,0 0 0,-1 0 0,0-1 0,0 0 0,-1 0 0,8-11 0,-8 9 2,1 0-1,-1 1 0,-1-2 0,1 1 1,-1 0-1,-1-1 0,1 1 1,-2-1-1,1 0 0,-1 1 0,0-1 1,-1 0-1,-1-13 0,3 32-390,-2-4 373,1 0 0,0 0 0,0 0 0,1 0 0,0 0 0,0 0 0,0-1 1,1 1-1,-1-1 0,1 0 0,1 0 0,-1 0 0,1 0 0,8 9 0,-7-11 19,0 0-1,0 0 1,1 0 0,-1 0-1,1-1 1,0 0 0,0 0-1,0-1 1,0 1 0,0-1-1,0-1 1,0 1 0,0-1-1,0 0 1,0 0 0,0-1-1,0 0 1,11-2-1,-15 2 11,0-1 0,0 1 0,-1 0 0,1-1 0,0 0 0,0 1 0,-1-1 0,1 0 0,-1 0 0,1 0 0,-1 0 0,1-2 0,9-10-22,-11 13 0,17 19-315,-10-16 322,0 0-1,0-1 1,1 1-1,-1-1 1,0-1-1,0 1 1,1-1-1,-1-1 1,0 1 0,1-1-1,-1-1 1,0 1-1,0-1 1,10-4-1,0 0 10,-1-1 0,0 0 0,0-1 0,27-19-1,-40 24 10,0 1-1,0-1 0,0 0 0,0 0 0,-1 0 0,1-1 0,-1 1 0,0-1 0,0 1 0,0-1 0,-1 0 0,1 1 0,1-8 0,5-10 46,-7 19-73,0 1-1,0-1 1,0 1-1,0-1 1,1 1-1,-1 0 1,0-1-1,1 1 1,-1 0 0,1 0-1,0 0 1,-1 0-1,1 0 1,0 0-1,-1 1 1,1-1-1,0 1 1,0-1-1,0 1 1,-1-1-1,1 1 1,0 0-1,0 0 1,0 0 0,3 1-1,57 8-43,-37-4 60,46 0 258,-71-6-202,-1 0 1,0-1-1,1 1 1,-1 0-1,1 0 1,-1-1 0,1 1-1,0 0 1,-1-1-1,1 1 1,0 0-1,0-1 1,0 1-1,0 0 1,0-1-1,0 1 1,1-3-1,2-28-23,9-2-314,-9 46 249,0 1 0,-1-1 0,0 1 0,-1-1 0,0 1 0,-1-1 0,-2 17 0,1-18 40,0-1-1,-1 1 1,-1-1-1,1 1 1,-2-1-1,0 0 1,0 0-1,0 0 1,-1-1-1,-1 0 1,0 0-1,0 0 1,-1 0-1,0-1 1,0 0-1,-1-1 1,0 0-1,0 0 1,-1 0-1,-17 9 1,-1-1-866,-2-1 0,0-1 1,0-2-1,-1-1 0,-58 12 0,85-21 292,-9 1-2508,4-3-3666</inkml:trace>
</inkml:ink>
</file>

<file path=ppt/ink/ink15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21:08.397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65 98 16988,'2'-15'2818,"0"8"-2035,-1 0-1,0-1 1,0 1 0,-1 0-1,0 0 1,0 0 0,-1-1-1,0 1 1,-2-11 0,0 77-313,4 23-453,1-17 3,-3-1 0,-3 1 1,-20 111-1,16-133-103,7-33-319,0 1 0,-1-1 0,0 0 0,-1 0 0,0 0-1,-1 0 1,-9 19 0</inkml:trace>
</inkml:ink>
</file>

<file path=ppt/ink/ink15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21:09.043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1 207 9274,'13'1'7128,"17"-8"-6933,-20 5 388,-9 1-579,249-58 1581,-207 46-707,-1-2-1,-1-2 1,70-39-1,-110 56-796,0-1-1,1 0 0,-1 1 0,0-1 1,0 0-1,0 0 0,0 1 0,0-1 1,0 0-1,0 0 0,0 0 0,0-1 1,0 1-1,0 0 0,-1 0 0,1 0 1,-1-1-1,2-1 0,-2 3-27,-1-1 0,1 1 0,0-1 0,0 0 0,0 1 0,-1-1 0,1 1 0,0-1-1,-1 0 1,1 1 0,0-1 0,-1 1 0,1-1 0,-1 1 0,1 0 0,-1-1 0,1 1 0,-1-1 0,1 1 0,-1 0 0,1-1 0,-1 1-1,1 0 1,-1 0 0,0-1 0,0 1 0,-4-1 26,1 0 0,-1 0 0,1 0 0,-1 0-1,1 1 1,-1 0 0,0 0 0,1 0 0,-8 2 0,5-1-70,1 2 0,-1-1 1,1 1-1,0 0 0,0 0 1,0 0-1,0 1 0,0 0 1,1 0-1,-8 8 0,12-11-10,0 0 0,-1 1 0,1-1 0,0 1 0,0-1 0,0 1 0,0-1 0,0 1 0,0 0 0,1-1 0,-1 1 0,0 0 0,1 0 0,-1 0 0,1-1 0,0 1 0,0 0 0,0 0 0,-1 0 0,2 0 0,-1 0 0,0-1 0,0 1 0,1 0 0,-1 0 0,1 0 0,-1-1 0,1 1 0,0 0 0,0 0 0,0-1 0,0 1-1,0-1 1,0 1 0,0-1 0,0 1 0,0-1 0,1 0 0,-1 0 0,1 1 0,-1-1 0,3 1 0,3 3-4,1-1 0,0 0-1,-1 0 1,2 0 0,-1-1-1,0 0 1,1-1 0,-1 0 0,1 0-1,9 0 1,-5 0-18,0 0 0,0 1 0,16 7 0,-25-8 9,-1 0 1,1 0-1,-1 1 1,0-1-1,0 1 1,0 0-1,-1 0 1,1 0 0,-1 0-1,1 0 1,-1 1-1,0-1 1,0 1-1,0 0 1,-1-1-1,0 1 1,1 0-1,-1 0 1,1 7 0,-1-6 10,0 1 0,1-1 0,0 0 1,1 1-1,-1-1 0,1 0 1,4 7-1,-5-10 3,0 0 1,0-1-1,1 1 0,-1 0 1,0-1-1,1 0 1,-1 1-1,0-1 0,1 0 1,-1 0-1,1 0 0,0-1 1,-1 1-1,1-1 1,0 1-1,-1-1 0,1 0 1,0 0-1,0 0 0,4-1 1,4-1 12,-1 0 1,1 0-1,-1-1 0,0-1 1,0 0-1,-1 0 0,1-1 1,-1 0-1,0-1 1,0 0-1,-1 0 0,0-1 1,10-10-1,-9 9 66,-1 0 1,0-1-1,-1 0 0,0-1 1,-1 1-1,0-1 0,0 0 1,-1-1-1,-1 1 0,1-1 0,4-22 1,-9 32-69,0 1 1,0-1 0,0 1-1,0-1 1,-1 1 0,1-1-1,0 1 1,1-1-1,-1 1 1,0-1 0,0 1-1,0-1 1,0 1 0,0-1-1,0 0 1,1 1 0,-1 0-1,0-1 1,0 1-1,1-1 1,-1 1 0,0-1-1,1 1 1,-1-1 0,0 1-1,1 0 1,-1-1 0,1 1-1,-1 0 1,1 0-1,-1-1 1,1 1 0,9 14-235,4 8 226,-9-17-3,2 0-1,-1 0 1,0 0 0,1-1 0,0 1-1,0-2 1,0 1 0,1-1 0,-1 0 0,1 0-1,11 1 1,-14-2 16,-1-1 0,1 0 0,0-1 0,0 1 0,0-1 0,0 0 0,0-1 0,0 1 0,0-1 0,0 0 0,0 0 0,0 0 0,0-1 0,0 1 0,-1-1 0,1-1 0,-1 1 0,1 0 0,4-5 0,-8 5-14,1 1-1,0-1 1,0 0 0,0 1-1,0-1 1,0 1 0,0-1-1,0 1 1,1 0 0,-1 0-1,0 0 1,1 0 0,-1 0-1,1 1 1,-1-1 0,1 1-1,-1 0 1,4-1 0,-4 2-12,0 0-1,0 0 1,0 0 0,-1 1 0,1-1 0,0 0-1,-1 1 1,1-1 0,-1 0 0,0 1 0,1 0 0,-1-1-1,0 1 1,0 0 0,0 0 0,0 0 0,0 0-1,0 0 1,-1-1 0,1 1 0,-1 1 0,1 3-1,5 19 9,-1 1-1,-1 0 1,-2 0-1,0 0 1,-2 0-1,-1 0 0,0 0 1,-9 38-1,1-25-19,-2 0-1,-1-1 1,-2-1-1,-34 66 0,35-73 28,6-16 391,9-38-419,1 8-2080,1 0 1,11-28-1,-5 16-5585,3-7-4774</inkml:trace>
</inkml:ink>
</file>

<file path=ppt/ink/ink15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22:08.662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80 51 8,'-4'-14'13161,"3"13"-12674,-9 12 4374,-6 24-4609,14-29-249,0 0 0,1 1 0,0-1 0,0 1 0,0 12 0,1-18 9,0 0 0,0 1 1,0-1-1,0 0 0,0 0 1,0 0-1,1 1 0,-1-1 1,0 0-1,1 0 0,-1 0 1,0 0-1,1 0 0,0 0 0,-1 0 1,1 0-1,-1 0 0,1 0 1,0 0-1,0 0 0,0 0 1,-1 0-1,1 0 0,0-1 1,0 1-1,0 0 0,0-1 0,0 1 1,0-1-1,1 1 0,-1-1 1,0 0-1,0 1 0,0-1 1,0 0-1,0 0 0,1 0 1,-1 0-1,0 0 0,0 0 0,0 0 1,3 0-1,-2-1 102,0 0 0,1-1 0,-1 1 0,0 0 0,0-1 0,0 1 0,0-1 0,0 0 0,0 1 0,-1-1-1,1 0 1,-1 0 0,1 0 0,-1-1 0,0 1 0,1 0 0,-1 0 0,0-1 0,0-2 0,14-47 1140,-14 48-1158,0 0 1,-1 0 0,1 0-1,-1 0 1,0 0-1,0 0 1,-1 0-1,1 0 1,-1 0-1,0 0 1,0 0 0,0 1-1,-1-1 1,-1-4-1,3 8-75,-1-1 1,0 0-1,1 1 0,-1-1 0,0 0 1,1 1-1,-1-1 0,0 0 0,0 1 1,0 0-1,1-1 0,-1 1 0,0-1 1,0 1-1,0 0 0,0-1 0,0 1 1,0 0-1,0 0 0,0 0 0,1 0 0,-3 0 1,0 1-13,0-1 1,0 1 0,1 0 0,-1 0-1,0 0 1,1 0 0,-1 1 0,1-1-1,-1 1 1,1 0 0,-3 2 0,-1 1-6,-3 1-5,1 1 0,0 0 0,-12 15 0,19-21-5,0 0 0,0 1 0,0-1 0,0 0 1,0 1-1,0 0 0,0-1 0,0 1 0,1-1 0,-1 1 1,0 0-1,1 0 0,0-1 0,-1 1 0,1 0 1,0 0-1,0-1 0,0 1 0,0 0 0,0 0 0,1 0 1,-1-1-1,0 1 0,1 0 0,-1-1 0,1 1 0,0 0 1,0-1-1,1 4 0,0-4 8,0 1 0,0-1 0,0 0 0,0 1 0,0-1 1,0 0-1,0 0 0,0 0 0,0-1 0,1 1 0,-1-1 0,0 1 0,1-1 0,-1 0 1,0 1-1,1-1 0,-1-1 0,0 1 0,1 0 0,3-1 0,-2 0 16,0 1 1,0-1-1,0 0 0,0 0 1,0-1-1,0 1 0,-1-1 0,1 0 1,0 0-1,5-4 0,-17 2-1801,-1 3-3366</inkml:trace>
</inkml:ink>
</file>

<file path=ppt/ink/ink15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22:53.461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73 0 8962,'-6'44'11901,"-16"61"-9017,-6 35-3102,21-105 326,4-25-72,1 1 0,0 0 0,1-1-1,0 1 1,0 0 0,2 13 0,1-46-4110,1-14-4972,0 4-1714</inkml:trace>
</inkml:ink>
</file>

<file path=ppt/ink/ink15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22:53.819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21 55 14043,'-3'-5'2553,"-2"-3"-753,0 0-328,2 1-119,1 3-337,-1-3-304,3 2-376,3 1-232,-1 0-168,-1 3-112,3-1 16,-1 5-104,2 2-320,1 6-705,-1 5-1215,3 9-1977,-3 5-3081,3 7 1265</inkml:trace>
</inkml:ink>
</file>

<file path=ppt/ink/ink15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22:54.782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22 416 14027,'-1'1'270,"0"-1"0,1 0 0,-1 0 0,0 0 0,1 0 0,-1 0 0,0 1 0,1-1 0,-1 0 0,1 0 0,-1 1 0,1-1 0,-1 1 0,0-1 0,1 0 0,-1 1-1,1-1 1,0 1 0,-1-1 0,1 1 0,-1-1 0,1 1 0,-1 1 0,-5 20 1631,4 29-2680,3-42 1444,-1-9-636,0 0 1,0 0-1,0 1 1,0-1 0,0 0-1,0 0 1,0 0-1,0 0 1,0 1 0,0-1-1,0 0 1,0 0-1,0 0 1,0 0-1,0 1 1,0-1 0,0 0-1,1 0 1,-1 0-1,0 0 1,0 0-1,0 1 1,0-1 0,0 0-1,0 0 1,1 0-1,-1 0 1,0 0 0,0 0-1,0 0 1,0 0-1,1 0 1,-1 0-1,0 1 1,0-1 0,0 0-1,0 0 1,1 0-1,-1 0 1,0 0-1,0 0 1,0 0 0,0 0-1,1 0 1,-1-1-1,0 1 1,0 0-1,0 0 1,0 0 0,1 0-1,-1 0 1,0 0-1,0 0 1,0 0 0,0 0-1,1 0 1,-1-1-1,0 1 1,18-14 649,27-31-708,-30 29 197,-13 14-161,5-6-4,0 1 1,1 0 0,-1 1 0,2 0 0,15-10 0,-23 16-8,1-1 0,0 0 0,-1 1 0,1-1 0,0 1 0,0-1 0,-1 1 0,1 0 0,0 0 0,0 0 0,-1 0 0,1 0 0,0 0 0,0 1-1,0-1 1,-1 0 0,1 1 0,0-1 0,-1 1 0,1 0 0,-1 0 0,1 0 0,0-1 0,-1 1 0,0 1 0,1-1 0,-1 0 0,0 0 0,1 0 0,-1 1 0,0-1 0,0 1 0,0-1 0,0 1 0,0-1 0,-1 1 0,1-1 0,0 1 0,-1 0 0,1 3 0,14 34 10,-11-25-3,0-1 1,1 0-1,1 0 1,0 0 0,10 13-1,-15-24 3,1 1 0,0-1 0,0 0 0,0 0 0,0 0 1,0 0-1,0 0 0,1-1 0,-1 1 0,1-1 0,-1 1 0,1-1 0,-1 0 0,1 0 0,0 0 0,-1 0 0,1-1 0,0 1 0,0-1 0,0 1 0,0-1 0,-1 0 1,1 0-1,0-1 0,0 1 0,0 0 0,0-1 0,-1 0 0,1 0 0,5-2 0,26-13 83,-1-2-1,0-1 1,-2-2-1,57-48 1,-76 59-57,11-8 93,0-1 0,-2-1 0,0 0 0,28-38 0,-49 58-113,0 0 0,1 0-1,-1-1 1,0 1 0,0 0-1,1 0 1,-1-1 0,0 1 0,0 0-1,0 0 1,0-1 0,1 1-1,-1 0 1,0-1 0,0 1 0,0 0-1,0 0 1,0-1 0,0 1-1,0 0 1,0-1 0,0 1-1,0 0 1,0-1 0,0 1 0,0 0-1,0-1 1,0 1 0,0 0-1,0-1 1,0 1 0,0 0-1,-1-1 1,1 1 0,0 0 0,0 0-1,0-1 1,0 1 0,-1 0-1,1 0 1,0-1 0,-1 1 0,-16-1 88,-19 11-173,17-3 65,1 2 0,1 0 0,0 0 0,0 2-1,1 0 1,0 1 0,1 0 0,0 1 0,1 1 0,-22 28 0,34-39-1,0-1 0,1 0 1,-1 0-1,1 1 0,0-1 1,0 1-1,0 0 1,0-1-1,0 1 0,1-1 1,-1 1-1,1 0 0,0 0 1,-1-1-1,1 1 0,0 0 1,1 0-1,-1-1 0,0 1 1,1 0-1,0-1 1,0 1-1,-1 0 0,2-1 1,-1 1-1,0-1 0,0 1 1,1-1-1,-1 0 0,3 3 1,-1-3 11,-1 0 0,0 0 0,1-1 0,0 1 0,-1-1 0,1 1 0,0-1 0,-1 0 1,1 0-1,0 0 0,0 0 0,0-1 0,0 1 0,0-1 0,0 0 0,0 0 0,0 0 0,0 0 0,0-1 1,0 1-1,0-1 0,0 1 0,0-1 0,0 0 0,0 0 0,-1-1 0,5-1 0,6-5 20,-1 0 0,0 0 0,0-1 0,-1 0 1,-1-1-1,1-1 0,-1 0 0,-1 0 0,0-1 0,-1 0 0,0 0 0,-1-1 0,0 0 0,-1 0 0,-1 0 0,5-15 0,-3 1 17,-1 0-1,0 0 0,-2 0 1,-2 0-1,0-1 0,-2 0 1,-4-44-1,-4 30 1,0 32-103,7 11 52,0-1 0,0 1 0,0 0-1,1-1 1,-1 1 0,0 0 0,1-1 0,-1 1 0,1 0 0,-1 0 0,0 0 0,1-1-1,0 1 1,-1 0 0,1 0 0,0 0 0,-1 0 0,1 0 0,0 1 0,-12 33-37,2 1 1,1 0 0,-5 48-1,12-66 41,1-1 1,1 1-1,0 0 0,1 0 0,1-1 0,1 1 1,0 0-1,2-1 0,6 18 0,-10-31 10,1-1 0,-1 1 0,1 0 0,0-1-1,0 1 1,1-1 0,-1 0 0,1 1 0,0-1-1,-1 0 1,1-1 0,0 1 0,1 0 0,-1-1-1,1 0 1,-1 0 0,1 0 0,-1 0 0,6 1-1,-3-1 3,0-1-1,0-1 1,0 1-1,0-1 0,0 0 1,0 0-1,0-1 0,0 1 1,0-2-1,0 1 0,11-4 1,1-2-1,-1-1 0,0-1 0,0 0 0,-1-1 0,0-1-1,-1-1 1,18-16 0,-20 15 8,29-28 69,-40 38-73,0 0-1,0 1 1,0-1 0,0 0-1,0 0 1,-1 0 0,1 0-1,-1 0 1,0-1 0,0 1-1,0 0 1,0-1 0,0-3-1,-22 36-435,18-23 420,0-1 0,1 1 0,0-1 0,0 1 0,0 0 0,0-1 0,1 1 0,0 0 0,1 0 0,-1 0 0,1 0 0,0 0 0,1 0 0,-1 0 0,3 8 0,-3-12 7,2 1 0,-1-1 1,0 1-1,0-1 0,1 1 1,-1-1-1,1 0 0,0 1 1,-1-1-1,1 0 0,0 0 1,1 0-1,-1-1 0,0 1 1,0 0-1,1-1 0,-1 0 1,1 1-1,-1-1 0,1 0 1,-1 0-1,1 0 0,0-1 1,0 1-1,-1-1 0,1 0 1,0 1-1,0-1 0,0 0 1,-1 0-1,1-1 0,0 1 1,0-1-1,5-1 0,1 0 25,0 0-1,-1-1 0,1 0 0,0 0 1,-1-1-1,0 0 0,0 0 1,0-1-1,0 0 0,-1-1 1,0 1-1,0-1 0,0-1 0,-1 1 1,0-1-1,10-15 0,-18 24-31,1 0 0,0 0 0,0 1 0,0-1 0,0 0 0,0 0 0,1 1 0,-1-1 0,1 0 0,0 1 0,-1-1 0,1 0-1,0 1 1,0-1 0,0 1 0,1-1 0,-1 0 0,1 1 0,-1-1 0,1 0 0,0 0 0,0 1 0,0-1 0,0 0 0,0 0-1,0 0 1,1 0 0,-1 0 0,1 0 0,-1-1 0,1 1 0,0 0 0,-1-1 0,1 1 0,0-1 0,0 0 0,0 1 0,0-1 0,1 0-1,-1 0 1,0 0 0,0-1 0,1 1 0,-1-1 0,0 1 0,1-1 0,-1 0 0,0 1 0,1-1 0,-1-1 0,1 1 0,-1 0 0,0 0-1,1-1 1,-1 0 0,4-1 0,16-5 30,-1-2 0,0-1-1,0 0 1,-1-1 0,0-2-1,-1 0 1,0-1 0,-1-1 0,-1 0-1,21-24 1,-34 35 24,16-12-191,-20 16 134,1 1 1,0-1-1,-1 0 0,1 1 1,-1-1-1,1 1 0,-1-1 1,1 1-1,-1-1 0,1 1 1,-1-1-1,1 1 0,-1-1 1,1 1-1,-1 0 0,0-1 1,1 1-1,-1 0 0,0-1 1,0 1-1,1 0 0,-1-1 1,0 1-1,0 0 0,0-1 1,0 1-1,0 0 1,0 0-1,0-1 0,0 1 1,-1 1-1,24 88 29,-4-17 8,-18-69-19,-1-1 1,1 1-1,-1 0 0,0 0 0,0-1 1,-1 1-1,1 0 0,-1 0 1,0-1-1,0 1 0,0 0 1,0-1-1,-1 1 0,0-1 1,1 0-1,-1 1 0,0-1 1,-1 0-1,1 0 0,0 0 1,-1 0-1,0-1 0,1 1 1,-1-1-1,0 0 0,-1 1 1,-3 1-1,0 0-161,-1 0 0,0 0 0,0-1 0,0 0 0,0-1 0,0 0 0,-1 0 0,1 0 0,-1-1 0,1-1 0,-10 0 0,-9-7-3176,14-3-2957</inkml:trace>
</inkml:ink>
</file>

<file path=ppt/ink/ink15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22:55.139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44 34 16860,'-2'-28'5872,"0"22"-3502,3 20-2051,-1 34-279,-2-1-1,-1 1 0,-13 54 0,-2 28 15,16-41-1902,4-70-2093,-1 0-3322</inkml:trace>
</inkml:ink>
</file>

<file path=ppt/ink/ink15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22:55.761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121 189 8178,'-41'1'8940,"31"-2"-8006,-1 2-1,0-1 0,0 1 1,1 1-1,-16 3 0,113 0-257,-51-10-561,0 0-1,-1-3 0,0-1 1,0-1-1,-1-2 0,0-2 1,62-34-1,-87 42-24,-1-1 0,1 0 0,13-14 0,-21 19-51,1 0 1,0 0-1,-1 0 1,1 0-1,-1 0 1,0-1-1,0 1 1,0 0-1,0-1 1,1-2-1,-2 4-18,0 0-1,0 0 0,0 1 1,0-1-1,0 0 1,0 0-1,0 1 1,0-1-1,-1 0 0,1 0 1,0 1-1,0-1 1,-1 0-1,1 1 1,-1-1-1,1 0 1,0 1-1,-1-1 0,1 0 1,-1 1-1,1-1 1,-1 1-1,0-1 1,1 1-1,-1 0 0,0-1 1,1 1-1,-1-1 1,0 1-1,1 0 1,-1 0-1,-1-1 1,0 0-18,-1 0 1,1 1 0,-1-1 0,1 1 0,-1 0-1,1 0 1,-1-1 0,1 1 0,-1 1 0,1-1 0,-1 0-1,1 1 1,0-1 0,-1 1 0,1 0 0,0 0 0,-1 0-1,1 0 1,0 0 0,0 0 0,0 0 0,0 1 0,0-1-1,0 1 1,0 0 0,0 0 0,1-1 0,-1 1 0,0 0-1,1 0 1,0 1 0,0-1 0,-1 0 0,1 0-1,1 1 1,-2 2 0,-1 1-7,1 0 0,0 0 0,0 1 1,1-1-1,0 1 0,0-1 0,0 1 0,1 0 0,0-1 0,0 1 0,0-1 0,3 11 1,-2-13 4,1-1 0,-1 0 1,1 1-1,-1-1 1,1 0-1,0 0 1,0 0-1,1 0 1,-1 0-1,0 0 1,1-1-1,0 1 1,0-1-1,5 4 1,11 10 4,-17-14-7,-1 1 0,0 0 0,1 0 1,-1 0-1,0 0 0,-1 0 1,1 1-1,0-1 0,-1 0 1,0 0-1,0 0 0,0 1 1,0-1-1,-1 6 0,0-4 1,1 0 0,0 0 1,0 0-1,0 0 0,1 0 0,0-1 0,2 8 0,-3-11-1,1 0 1,0 0-1,-1 0 0,1 0 1,0 0-1,0-1 0,0 1 1,0 0-1,-1 0 0,1-1 1,0 1-1,0-1 0,0 1 1,1-1-1,-1 0 0,0 1 0,0-1 1,0 0-1,0 1 0,0-1 1,0 0-1,0 0 0,1 0 1,-1 0-1,0 0 0,0-1 1,0 1-1,0 0 0,0 0 0,0-1 1,1 1-1,-1-1 0,0 1 1,0-1-1,0 1 0,0-1 1,1 0-1,5-3 21,1 0 0,-1-1 0,0 0-1,0 0 1,-1 0 0,1-1 0,-1 0 0,0 0 0,9-13 0,40-67 258,-53 87-293,0-1 0,0 1 0,0 0 0,1 0 0,-1 0 1,0 0-1,0 0 0,-1 0 0,1 1 0,0-1 0,0 0 0,0 1 0,1 1 0,2 2 22,1 0-1,0-1 1,0 0-1,0 0 1,0-1-1,1 0 1,6 3-1,-6-6 14,-1 0-1,1-1 1,-1 1-1,0-1 1,0-1-1,1 1 0,-1-1 1,0 0-1,0 0 1,0-1-1,-1 0 1,1 0-1,8-7 1,-10 8 20,0-1 0,0 1 0,-1-1-1,1-1 1,-1 1 0,1 0 0,-1-1 0,-1 1 0,1-1 0,0 0 0,-1 0 0,0 0 0,0-1 0,0 1 0,0 0 0,-1-1 0,1 1 0,-1-1 0,0-5 0,3 137-546,0-50 551,-12 142-1,-2-75-71,-1 10 12,10-149 37,1 0-1,-1 0 0,0 0 0,-1 0 0,1-1 0,-1 1 1,0 0-1,0-1 0,0 1 0,-5 5 0,6-9 2,0 0-1,-1 0 1,1 0 0,0 0-1,-1 0 1,1 0-1,-1-1 1,1 1-1,-1 0 1,0-1-1,1 1 1,-1-1-1,1 0 1,-1 0-1,0 1 1,1-1 0,-1 0-1,0 0 1,1 0-1,-1-1 1,0 1-1,1 0 1,-1-1-1,0 1 1,1-1-1,-1 1 1,1-1-1,-1 0 1,1 0-1,-1 0 1,1 0 0,0 0-1,-2-1 1,-3-1-14,1-1 0,0 1 1,0-1-1,0 0 1,1-1-1,0 1 1,-1-1-1,1 0 0,1 0 1,-1 0-1,1 0 1,0-1-1,0 0 0,0 1 1,1-1-1,0 0 1,0 0-1,1 0 1,0 0-1,0-1 0,0 1 1,0 0-1,1-1 1,0 1-1,1 0 0,1-9 1,1 0-411,0 1-1,1 0 1,0 1 0,2-1 0,-1 1 0,2 0 0,-1 0-1,2 1 1,0 0 0,15-18 0,23-19-5894,8 0-5811</inkml:trace>
</inkml:ink>
</file>

<file path=ppt/ink/ink15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22:57.237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264 297 568,'71'-99'15094,"-65"90"-14215,0 0 0,-1-1-1,0 0 1,-1 0 0,0-1-1,-1 1 1,0-1 0,3-19-1,-6 28-789,0 0 0,0 0 0,0 0 0,0 0 0,0 0-1,-1 0 1,1 0 0,-1 0 0,1 0 0,-1 1 0,1-1 0,-1 0-1,0 0 1,0 1 0,0-1 0,0 0 0,0 1 0,-1-1-1,1 1 1,0-1 0,-1 1 0,1 0 0,-1-1 0,-1 0 0,-1 0-26,-1 0 1,1 1-1,0-1 1,0 1-1,-1 0 1,1 0-1,-1 0 1,1 1-1,-1 0 1,-5 0-1,-7 1-36,0 1 0,0 0 0,0 2 0,-27 8-1,24-4-20,1 0 0,0 1-1,0 1 1,1 1 0,-27 20-1,40-27-8,0 1 0,1-1-1,-1 1 1,1-1-1,0 1 1,1 0 0,-1 0-1,1 1 1,0-1-1,-3 10 1,5-12-3,0 0 1,0 0-1,1 1 0,-1-1 1,1 1-1,0-1 1,0 0-1,1 1 0,-1-1 1,0 0-1,1 1 1,0-1-1,0 0 0,0 0 1,0 0-1,1 1 0,-1-1 1,1 0-1,0-1 1,3 6-1,-1-5 9,-1 1 0,1-1 0,1 1 0,-1-1 0,0-1 0,1 1 0,-1-1 0,1 1-1,0-1 1,0 0 0,0-1 0,0 0 0,0 1 0,0-1 0,0-1 0,0 1 0,0-1 0,1 0 0,-1 0 0,0-1 0,0 1 0,9-3 0,2 0 23,-1 0 0,1-2 0,-1 1 0,0-2 0,-1 0 1,19-10-1,-27 13 9,-1 0 0,1-1 0,-1 0 0,1 0 0,-1 0 0,-1 0 1,1-1-1,0 0 0,-1 0 0,0 0 0,0 0 0,-1-1 0,1 0 0,-1 0 0,-1 0 1,1 0-1,-1 0 0,0 0 0,0 0 0,1-8 0,-14 102-547,-28 295 476,10-122 16,27-236 17,2-12 20,-1 1 1,-1 0-1,0 0 0,-1-1 1,0 1-1,-9 23 1,11-37-5,1 1-1,0-1 1,0 0 0,0 0 0,0 0 0,-1 1 0,1-1-1,0 0 1,0 0 0,-1 0 0,1 0 0,0 0-1,0 1 1,-1-1 0,1 0 0,0 0 0,0 0 0,-1 0-1,1 0 1,0 0 0,-1 0 0,1 0 0,0 0-1,0 0 1,-1 0 0,1 0 0,0 0 0,-1 0 0,1 0-1,0 0 1,0 0 0,-1-1 0,1 1 0,0 0-1,0 0 1,-1 0 0,1 0 0,0 0 0,0-1 0,-1 1-1,-13-14 149,-7-15-151,16 17-19,-1 1 0,2-1 0,0-1 0,0 1 0,1 0 0,1-1 0,0 0 0,0 1 0,2-1 0,-1 0 0,2 0 0,-1 0 0,2 1 0,0-1 0,0 0-1,6-15 1,3-6-48,0 1-1,3 0 0,0 1 0,35-53 0,-1 17-88,4 2 0,3 2 0,105-95 0,-80 82 91,-69 66 59,69-74 131,-79 84-68,-8 2-67,-1 1 0,1 0 0,-1 1 0,1 0 0,0 0 0,0 1 0,0-1 0,0 2 0,-10 8 1,2-4-5,8-4 3,-62 46-37,65-49 35,1 0 1,0 1 0,0 0-1,1 0 1,-1 0-1,1 0 1,-1 0 0,1 0-1,0 1 1,0-1-1,0 1 1,1-1-1,-1 1 1,1 0 0,0 0-1,0 0 1,-1 7-1,3-8 2,-1-1 0,1 1 0,0-1 0,0 1 1,0-1-1,0 1 0,1-1 0,-1 0 0,0 1 0,1-1 0,0 0 0,0 0 0,-1 0 0,1 0 0,0 0 0,0-1 0,1 1 0,-1-1 0,0 1 0,1-1 0,-1 0 0,5 2 0,8 3 13,1-1 0,27 6-1,-16-4-9,-24-6-1,4 1 1,-1 0 0,0 0 0,0 0-1,0 1 1,0 0 0,6 3 0,-10-3-2,1-1 1,-1 1-1,0-1 0,0 1 0,0 0 0,0-1 0,0 1 0,-1 0 0,1 0 0,-1 1 1,0-1-1,0 0 0,0 0 0,1 4 0,-2-5 0,1 0-1,-1 0 1,1 0 0,0 0-1,0 0 1,-1 0-1,2 0 1,-1 0 0,0 0-1,0 0 1,0-1 0,1 1-1,-1-1 1,1 1 0,0-1-1,-1 1 1,1-1-1,0 0 1,0 0 0,0 0-1,-1 0 1,5 2 0,-2-2 2,1-1 1,-1 1-1,0-1 1,0 0 0,1 0-1,-1 0 1,0 0 0,1-1-1,-1 1 1,0-1-1,4-2 1,4-1 3,-1 0 1,0-1-1,0 0 0,0-1 1,-1 0-1,0-1 0,15-12 0,23-34 78,-45 49-63,0 0 0,0 0 0,0 0 0,-1-1 0,1 1 0,-1-1 0,0 1 0,-1-1 0,1 0 0,-1 0 0,1-9 0,-5 22-31,0 0-1,0 0 0,0 1 1,1-1-1,-1 10 0,3-11 10,0-1-1,1 1 0,-1-1 1,1 1-1,1-1 0,-1 1 1,1-1-1,0 1 0,5 9 0,-6-15 8,0 0-1,-1 0 0,1 0 1,0 0-1,0 0 0,0 0 1,0 0-1,0 0 0,0 0 0,0-1 1,0 1-1,0 0 0,0-1 1,0 1-1,0-1 0,1 1 0,-1-1 1,0 1-1,0-1 0,1 0 1,0 0-1,1 0 10,0 0 0,-1-1 0,1 0 0,-1 1 0,1-1 0,-1 0 0,1 0 0,-1 0 0,0-1 0,1 1 0,-1 0 0,0-1 0,0 0 0,3-2 0,0 0-1,-1 0 0,1 0 1,-1 0-1,0 0 0,0-1 1,0 0-1,-1 0 0,0 0 1,0 0-1,0 0 0,0 0 1,-1-1-1,0 0 0,0 1 1,-1-1-1,1 0 0,-1 0 1,0 0-1,-1 0 0,0 0 1,0 0-1,0 1 0,0-1 1,-1 0-1,0 0 0,0 0 1,-1 0-1,0 0 0,0 1 1,0-1-1,0 1 0,-1 0 1,0-1-1,0 1 0,-1 0 1,1 1-1,-1-1 0,0 1 1,-6-6-1,9 9-23,0 0 1,0-1-1,1 1 1,-1 0-1,0 0 1,0 1-1,0-1 1,0 0-1,0 0 1,-1 0-1,1 1 1,0-1-1,0 0 1,0 1-1,-1-1 1,1 1-1,0 0 1,-1-1-1,1 1 1,0 0-1,-1 0 1,1 0-1,0 0 1,-1 0-1,1 0 1,0 0-1,-1 0 1,1 1-1,0-1 1,0 0-1,-1 1 1,1-1-1,0 1 1,0-1-1,-1 1 1,1 0-1,0 0 1,0-1-1,0 1 1,0 0-1,0 0 1,0 0-1,0 0 1,-1 2-1,1-1-9,-1 1 0,1 0 0,0-1 0,0 1 0,0 0 0,0 0-1,1-1 1,-1 1 0,1 0 0,-1 0 0,1 0 0,0 0 0,0 0 0,0-1 0,1 1 0,-1 0 0,1 0-1,0 0 1,-1 0 0,3 4 0,0-3 17,-1 0-1,1-1 1,0 1-1,0-1 0,0 0 1,0 0-1,0 0 1,1 0-1,-1 0 1,1-1-1,0 0 1,0 0-1,0 0 0,0 0 1,0 0-1,0-1 1,0 0-1,1 0 1,-1 0-1,0 0 1,1-1-1,-1 1 1,1-1-1,-1 0 0,6-1 1,15-2 22,1 0 1,-1-2-1,32-9 1,-19 4-2,-35 9-24,0 0 0,0 0 0,0 0 0,0 1 0,0-1 0,0 1 0,0 0 0,0 0 0,0 0 0,0 0 0,0 1 0,5 1 0,-7-1 1,0 0 1,0 0-1,0 1 0,0-1 1,-1 1-1,1-1 0,0 1 1,-1-1-1,1 1 0,-1-1 0,0 1 1,1-1-1,-1 1 0,0 0 1,0-1-1,0 1 0,0-1 1,-1 1-1,1 0 0,0-1 1,-1 1-1,1-1 0,-1 1 1,1-1-1,-2 3 0,2-3 4,-1 1-1,1-1 0,-1 1 1,1 0-1,0-1 1,-1 1-1,1 0 1,0-1-1,0 1 0,0 0 1,1-1-1,-1 1 1,0 0-1,1-1 1,-1 1-1,1 0 0,-1-1 1,1 1-1,0-1 1,0 1-1,-1-1 1,1 0-1,0 1 0,2 0 1,-2-1 2,1 0-1,0 0 1,0-1 0,-1 1-1,1-1 1,0 1 0,0-1 0,0 0-1,0 0 1,0 0 0,-1 0 0,1 0-1,0 0 1,0 0 0,0-1-1,0 1 1,-1-1 0,1 1 0,0-1-1,0 0 1,-1 0 0,4-1-1,31-19 103,-28 15-95,0 1-1,0 1 1,0-1 0,0 1-1,0 1 1,1 0 0,0 0-1,0 0 1,10-1 0,-17 5-19,-1-1 0,1 1 0,-1-1 1,1 1-1,-1 0 0,1-1 0,-1 1 0,0 0 1,1 0-1,-1 0 0,0 0 0,0 0 0,0 0 1,1 0-1,-1 1 0,0-1 0,-1 0 0,1 1 1,1 0-1,-1 0 9,0 0 0,0 0 1,1 0-1,-1-1 0,1 1 1,-1-1-1,1 1 0,0-1 1,0 1-1,-1-1 0,5 2 1,2-1 5,0-1 0,1 0 0,-1 0-1,1-1 1,-1 0 0,1 0 0,-1-1 0,0 0 0,1-1 0,9-3 0,-11 4 17,-1-1 0,0 0 0,0-1 0,0 1 0,0-1 0,0 0 0,-1-1 0,1 1 0,-1-1 0,0 0 0,0 0 0,0-1 0,6-8 0,-9 12-5,-1-1 1,0 0 0,0 0 0,0 0 0,0 0-1,-1 0 1,1 0 0,-1 0 0,1 0 0,-1 0-1,1 0 1,-1-1 0,0 1 0,0 0 0,0 0-1,0 0 1,-1 0 0,1 0 0,-1-1 0,1 1-1,-2-2 1,-1-2 20,0 0 0,0 1 0,-1-1 0,0 1 0,-7-7 0,-12-20-60,21 28-1248</inkml:trace>
</inkml:ink>
</file>

<file path=ppt/ink/ink15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22:57.625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43 32 15931,'-1'-2'427,"0"1"1,0-1-1,0 0 0,0 0 0,0 0 0,0 1 0,0-1 0,-1 0 0,1 1 0,-1-1 0,1 1 0,-1-1 1,1 1-1,-1 0 0,0 0 0,0 0 0,1 0 0,-1 0 0,0 0 0,0 0 0,0 1 0,0-1 0,-4 0 1,4 34-99,15 134-184,-8-132-378,-1 0 0,-1 0 0,-2 0 0,-2 0-1,-1 0 1,-8 40 0,5-55-1457,-1 1-2557,4-7-4434</inkml:trace>
</inkml:ink>
</file>

<file path=ppt/ink/ink15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22:57.969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58 417 9538,'-21'-3'3960,"18"3"-3432,0 0-1,0 0 1,0-1 0,0 1 0,0-1 0,0 0 0,0 0 0,0 0-1,0 0 1,-3-2 0,7 1-336,-1 1-1,1 0 0,0-1 1,0 1-1,0-1 1,0 1-1,1 0 1,-1 0-1,0 0 1,0-1-1,1 1 0,-1 1 1,1-1-1,-1 0 1,1 0-1,-1 0 1,2 0-1,138-59 335,-102 46-380,0-2-1,-1-2 1,-1-1-1,56-39 1,-73 43-26,-1-2 0,24-26 1,-37 37-28,-1 0 0,0-1 1,0 0-1,-1 0 1,1 0-1,-2 0 0,1-1 1,-1 1-1,0-1 1,0 0-1,1-10 0,-4 17-70,0 0-1,0 0 0,0 0 1,0 0-1,0-1 0,0 1 0,0 0 1,-1 0-1,1 0 0,0 0 1,-1 0-1,1 0 0,0 0 0,-1 1 1,1-1-1,-1 0 0,0 0 1,1 0-1,-1 0 0,0 0 0,1 1 1,-1-1-1,0 0 0,0 1 1,0-1-1,0 1 0,0-1 0,1 1 1,-1-1-1,0 1 0,0-1 0,0 1 1,0 0-1,0 0 0,0-1 1,-1 1-1,1 0 0,0 0 0,0 0 1,0 0-1,0 0 0,0 1 1,0-1-1,0 0 0,0 0 0,0 1 1,0-1-1,0 0 0,0 1 1,0-1-1,0 1 0,0-1 0,1 1 1,-1 0-1,0-1 0,0 1 1,1 0-1,-1 0 0,0-1 0,1 1 1,-1 0-1,0 0 0,1 0 1,-1 2-1,-8 11-33,2 1-1,0 0 1,1 0 0,0 1 0,1 0 0,-5 30 0,-7 108 21,10-71-10,5-64 17,-4 59-41,6-72 26,0 0 0,0 0 0,1-1-1,0 1 1,1 0 0,-1 0 0,1-1 0,0 1-1,0-1 1,6 10 0,-7-14 8,0 1-1,1 0 1,-1-1 0,1 0-1,0 1 1,0-1-1,-1 0 1,1 0 0,0 0-1,0 0 1,0 0-1,0-1 1,0 1 0,0 0-1,0-1 1,0 0 0,0 1-1,0-1 1,1 0-1,-1 0 1,0 0 0,0 0-1,0-1 1,0 1-1,0 0 1,0-1 0,0 0-1,0 1 1,0-1-1,0 0 1,0 0 0,0 0-1,3-2 1,9-6 76,0 0 1,0 0-1,15-15 0,-17 15-74,-11 7-15,1 1 0,0 0 0,0-1 0,0 1 0,-1 0 0,1 0 0,0 0 0,0 0 0,1 0-1,-1 1 1,0-1 0,0 1 0,0-1 0,0 1 0,0 0 0,1 0 0,-1 0 0,0 0 0,3 0 0,0 2-12,-1 0 0,0-1 0,0 1 0,0 0 0,0 1 0,0-1 0,4 5 0,-4-4 5,0 0-1,1 0 0,0 0 0,0 0 1,-1-1-1,1 1 0,11 2 0,-3-3-463,0 0-1,1-1 1,-1 0-1,25-2 1,22-10-7384,-30 2-3607</inkml:trace>
</inkml:ink>
</file>

<file path=ppt/ink/ink15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22:58.875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87 668 16820,'-8'3'860,"0"-1"0,0 0 0,0-1 0,0 0 0,0 0 0,-1 0 0,1-1 0,-10-1 0,17 0-803,1 1 0,0 0 0,-1-1 0,1 1 0,0-1-1,0 1 1,-1-1 0,1 1 0,0-1 0,0 1 0,0-1 0,0 1 0,0-1 0,0 1 0,0-1 0,0 1 0,0-1-1,0 1 1,0-1 0,0 1 0,0-1 0,0 1 0,0-1 0,0 1 0,0-1 0,1 1 0,-1-1 0,0 1 0,0-1 0,1 1-1,-1-1 1,0 1 0,1 0 0,-1-1 0,0 1 0,2-1 0,12-21-65,113-107 108,-15 17-26,-68 59 126,-80 71 109,8-3-298,10-6-14,0 2 1,0 0-1,-20 18 0,34-26-3,0 1-1,0 0 1,0 0 0,1 0-1,0 0 1,-1 0-1,2 1 1,-1-1 0,0 1-1,1 0 1,0 0-1,0 0 1,1 0-1,-1 0 1,1 1 0,0-1-1,0 10 1,2-11 0,-1-1 1,1 1 0,0-1-1,0 0 1,1 0 0,-1 1-1,1-1 1,-1 0 0,1 0-1,0 0 1,0-1-1,0 1 1,1 0 0,-1-1-1,1 0 1,-1 1 0,7 3-1,57 35 42,-49-31-19,35 28-39,6 4 12,-54-40 14,1 0 0,0 0 0,0 0 0,0 0 0,0-1 0,0 0 1,0 0-1,0 0 0,0-1 0,1 0 0,9-1 0,17-4-4,0-1 1,-1-2-1,0-1 0,0-2 0,-1-1 1,-1-1-1,0-2 0,0-1 1,40-30-1,-65 43 9,0 0-1,0-1 1,-1 1 0,1-1 0,-1 0-1,0 0 1,0 0 0,0-1 0,-1 1-1,1-1 1,-1 1 0,0-1 0,-1 0-1,1 0 1,-1 0 0,0 0 0,1-5 0,-2 7-6,0 0 1,0 0-1,-1 1 1,1-1-1,-1 0 1,1 1-1,-1-1 1,0 0-1,0 1 1,0-1-1,-1 1 1,1-1-1,0 1 1,-1 0-1,0 0 1,1-1-1,-1 1 1,0 0-1,0 0 1,0 1-1,0-1 1,-1 0-1,1 1 1,0-1-1,-1 1 1,1 0-1,-1 0 1,1 0-1,-1 0 1,0 0-1,1 1 1,-4-1-1,-2-1-9,0 2 0,1-1-1,-1 1 1,1 0 0,-1 0-1,1 1 1,-1 0 0,1 1-1,-1 0 1,1 0 0,0 0-1,0 1 1,0 0 0,0 0 0,-8 5-1,11-5 1,0-1 1,1 1-1,-1-1 0,0 1 0,1 0 0,-1 1 0,1-1 0,0 0 1,0 1-1,1 0 0,-1-1 0,1 1 0,-1 0 0,1 1 1,0-1-1,1 0 0,-1 1 0,1-1 0,0 0 0,0 1 1,0 0-1,1-1 0,-1 1 0,1-1 0,0 1 0,1 4 0,0-7 4,-1 0 0,1 0 0,-1 0 0,1 0 0,-1 0 0,1-1 0,0 1-1,0 0 1,0-1 0,0 1 0,0 0 0,1-1 0,-1 1 0,0-1-1,1 0 1,-1 1 0,1-1 0,-1 0 0,1 0 0,0 0 0,1 1-1,1-1 6,1 1-1,-1-1 1,0 0-1,1 0 1,-1 0-1,1-1 1,-1 0-1,9 0 0,0-1 20,0-1 0,0 0 0,-1-1-1,1 0 1,18-8 0,-21 7 0,0-1-1,0 0 1,-1-1 0,0 0 0,0 0-1,0-1 1,0 0 0,-1 0 0,-1-1-1,1 0 1,-1 0 0,11-19 0,-20 32-44,1-1 1,-1 1 0,1 0 0,0 0 0,0 0 0,1 0 0,-1 0 0,1 0 0,0 0 0,1 0 0,-1 0 0,1 0 0,0 0 0,0 0-1,0 0 1,1 0 0,0-1 0,0 1 0,0 0 0,5 7 0,-4-8 25,-1-1 1,0 0-1,1 0 1,0 0-1,-1-1 0,1 1 1,0 0-1,0-1 0,1 0 1,-1 0-1,0 0 1,1 0-1,0 0 0,-1-1 1,1 0-1,0 1 1,-1-1-1,1-1 0,0 1 1,0 0-1,0-1 0,0 0 1,0 0-1,0 0 1,0-1-1,0 1 0,0-1 1,-1 0-1,1 0 0,4-2 1,8-3 18,0-1 1,0-1 0,-1 0-1,0-1 1,-1-1-1,0-1 1,0 0 0,-1 0-1,-1-1 1,0-1-1,0 0 1,-1-1 0,-1 0-1,-1 0 1,0-1-1,0 0 1,-2-1 0,10-27-1,-4 4 24,-2 0-1,-2 0 0,-2-1 0,-1-1 1,-2 1-1,-3-79 0,-6 90 40,5 29-87,-1 0 1,1 0-1,-1 1 0,1-1 0,-1 0 1,1 0-1,-1 1 0,1-1 1,0 0-1,-1 0 0,1 1 1,0-1-1,-1 1 0,1-1 1,0 0-1,-1 1 0,1-1 1,0 1-1,0-1 0,-1 0 0,1 1 1,0-1-1,0 1 0,0-1 1,0 1-1,-1-1 0,1 1 1,0-1-1,0 1 0,-16 60-76,14-55 89,-8 37-20,1 0 0,3 1-1,1-1 1,2 1 0,3 0 0,8 80 0,-8-118 10,1 0 0,0-1 0,1 1 0,0 0 1,-1-1-1,2 1 0,-1-1 0,1 1 0,0-1 1,0 0-1,0 0 0,1-1 0,-1 1 0,1-1 1,8 7-1,-8-8 2,0-1-1,0 1 1,1-1-1,-1 0 1,1 0 0,0-1-1,-1 1 1,1-1-1,0 0 1,0 0 0,0-1-1,0 0 1,0 0 0,0 0-1,0 0 1,0-1-1,-1 1 1,10-4 0,-3 1 22,-1-1 0,0 0-1,-1-1 1,1 0 0,-1 0 0,0-1 0,0 0 0,-1-1 0,1 0 0,-2 0 0,1-1 0,-1 0 0,0 0 0,-1-1 0,7-11-1,-8 13 7,-7 8-171,-7 15-59,8-12 196,0 0-1,0-1 1,0 1 0,1 0-1,0 0 1,-1 0 0,1 0-1,0 0 1,1-1 0,-1 1-1,1 0 1,0 0 0,0 0-1,0-1 1,0 1 0,1 0-1,-1-1 1,1 1 0,0-1-1,0 0 1,0 1 0,0-1-1,1 0 1,0 0 0,4 3-1,-2-2-45,1-1 0,-1 0-1,1 0 1,0-1 0,0 1-1,0-1 1,0-1 0,0 1-1,1-1 1,-1 0 0,0-1-1,1 1 1,-1-1 0,13-2 0,-9 1-318,-1 0 1,0-1-1,1 0 1,-1-1-1,0 1 1,13-8 0,-17 8-539,-1-1 0,1 1 0,-1-1-1,0 0 1,-1 0 0,1-1 0,0 1 0,5-8 0,6-14-10777</inkml:trace>
</inkml:ink>
</file>

<file path=ppt/ink/ink15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22:59.221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0 53 19868,'0'0'2361,"0"-1"-1329,7-1-232,2-1-224,11-4-216,12-1-264,8 0-56,13 0 0,8 2 0,5-1-48,0 4-472,0 3-1240,-5 2-2905,-5 2-8466</inkml:trace>
</inkml:ink>
</file>

<file path=ppt/ink/ink15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22:59.549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1 526 22365,'0'-3'284,"0"-1"0,0 0 0,0 1 0,1-1 0,0 0 0,-1 1 0,1-1 0,2-4 0,-3 8-241,1-1 1,-1 1 0,0 0 0,0-1 0,0 1 0,1 0-1,-1-1 1,0 1 0,0 0 0,1 0 0,-1-1 0,0 1 0,1 0-1,-1 0 1,0 0 0,1 0 0,-1-1 0,0 1 0,1 0-1,-1 0 1,0 0 0,1 0 0,-1 0 0,0 0 0,1 0-1,-1 0 1,1 0 0,-1 0 0,0 0 0,1 0 0,0 0-1,15 16 570,-9-5-604,-1 0 0,-1 1 0,0-1 0,0 1 0,-1 0 0,3 19-1,17 44 67,-22-70-71,0 0 0,1-1 0,0 1 0,0-1 0,0 1 0,0-1 0,1 0 1,-1 0-1,1-1 0,0 1 0,8 5 0,-9-8 16,0 0 1,-1-1-1,1 1 0,0-1 1,-1 1-1,1-1 0,0 0 1,0 0-1,0 0 1,-1-1-1,1 1 0,0-1 1,0 1-1,-1-1 1,1 0-1,-1 0 0,1 0 1,-1 0-1,1-1 0,-1 1 1,1 0-1,2-3 1,49-40 210,-30 18-126,-1-1 0,31-47-1,-3 3-11,-51 71-101,0 0 0,1-1 0,-1 1 1,0 0-1,0-1 0,1 1 0,-1 0 1,0 0-1,1-1 0,-1 1 0,0 0 0,1 0 1,-1 0-1,0-1 0,1 1 0,-1 0 1,0 0-1,1 0 0,-1 0 0,0 0 1,1 0-1,-1 0 0,1 0 0,-1 0 0,0 0 1,1 0-1,-1 0 0,1 0 0,-1 0 1,0 0-1,1 0 0,-1 0 0,0 0 0,1 1 1,-1-1-1,0 0 0,1 0 0,0 1 1,13 17-118,7 33 86,-19-45 22,7 16 11,-1 0 1,-1 0 0,-1 1-1,-2 0 1,3 26 0,-7-46 22,0 1 1,-1-1 0,0 0 0,1 0 0,-1 0-1,0 0 1,-1 0 0,1 0 0,-1 0 0,1 0-1,-1-1 1,0 1 0,0-1 0,0 1 0,0-1-1,0 1 1,-1-1 0,1 0 0,-1 0 0,1 0-1,-1-1 1,0 1 0,0-1 0,0 1 0,0-1-1,0 0 1,0 0 0,0 0 0,-3 0 0,0 0-330,1 0 0,-1 0 0,1 0 0,-1-1 0,1 0 0,0 0 0,-10-2 1,12 2-565,-1-1 0,1 0 0,0 0 0,-1 0 0,1-1 0,0 1 0,0-1 0,0 1 0,0-1 0,0 0 1,-5-4-1,-5-11-11292</inkml:trace>
  <inkml:trace contextRef="#ctx0" brushRef="#br0" timeOffset="1">279 147 20516,'-19'-18'1537,"-5"-6"-137,-8-2-192,9 7-248,9 7-271,7 6-225,4 0-208,9 2-160,6-2-112,4 0-32,8-3-72,11 5-376,7-1-649,8 3-1407,6 4-4194,7 4-6416</inkml:trace>
</inkml:ink>
</file>

<file path=ppt/ink/ink15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22:59.926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132 248 17612,'5'-60'3284,"-5"42"-2615,1 0 0,1 0 0,0 0 0,2 1 0,0-1 0,1 1-1,0-1 1,14-28 0,-51 101-514,2 2 0,3 0 1,-32 97-1,58-148-223,-8 22 137,2 1-1,-4 40 1,10-62-240,0 0 0,1 0 1,0 0-1,0-1 1,1 1-1,0 0 0,0 0 1,0-1-1,1 1 1,0-1-1,0 1 1,1-1-1,0 0 0,0 0 1,0 0-1,7 8 1,-8-12-340,0 0 1,0 0-1,0 0 1,0 0 0,0-1-1,1 1 1,-1-1-1,1 0 1,-1 0 0,6 2-1,17 0-8216,-2-5-1711</inkml:trace>
</inkml:ink>
</file>

<file path=ppt/ink/ink15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23:00.528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49 343 8762,'2'-13'7749,"-1"-5"-4098,-1 18-3518,0-1-1,0 0 0,0 1 1,1-1-1,-1 0 0,0 1 1,0-1-1,0 0 0,0 1 1,0-1-1,-1 0 1,1 1-1,0-1 0,0 0 1,0 1-1,0-1 0,-1 0 1,1 1-1,0-1 0,-1 1 1,1-1-1,0 1 0,-1-1 1,1 1-1,-1-1 0,1 1 1,-1-1-1,1 1 1,-1-1-1,1 1 0,-1 0 1,0-1-1,1 1 0,-1 0 1,1-1-1,-1 1 0,0 0 1,0 0-1,-3 5-34,0 1-1,0-1 1,1 1-1,-1 0 1,2 0-1,-1 0 1,-3 13-1,3-5-73,1-1 0,0 1-1,1 0 1,0 15 0,1-26-10,0 0 0,0-1 0,0 1 0,0-1 0,0 1 0,1 0 0,-1-1 0,1 1 0,-1-1 0,1 1 0,0-1 0,0 0 0,0 1 0,0-1 0,1 0 1,-1 1-1,1-1 0,-1 0 0,1 0 0,0 0 0,0-1 0,0 1 0,0 0 0,0-1 0,0 1 0,0-1 0,0 0 0,1 1 0,2 0 0,-2-2 21,-1 1-1,1-1 0,-1 0 1,1 0-1,-1 0 1,1-1-1,-1 1 0,1 0 1,-1-1-1,0 0 0,1 1 1,-1-1-1,0 0 0,1 0 1,-1-1-1,0 1 1,0 0-1,0-1 0,0 1 1,0-1-1,0 0 0,0 1 1,-1-1-1,1 0 0,-1 0 1,1 0-1,-1 0 1,0-1-1,0 1 0,0 0 1,0 0-1,0-1 0,0 1 1,-1-1-1,1-3 0,2-4 3,-2 0 0,1 0-1,-1 0 1,-1 0-1,0 0 1,0 0-1,-3-16 1,-6-8 7,6 27-35,0-2 1,1 1 0,0 0 0,0 0-1,1-1 1,0 1 0,1-12-1,4 20-56,0-1 0,0 0 0,0 1-1,-1 0 1,1 0 0,0 0 0,0 1 0,0-1-1,0 1 1,0 0 0,5 2 0,-4-2 20,26 3 21,-1-2-1,1-1 1,33-2-1,-26-1 12,43 5 0,-79-3-8,0 0-1,0 0 1,0 0 0,0 1-1,0-1 1,0 0 0,0 1-1,0 0 1,0-1 0,-1 1 0,1 0-1,0 0 1,0 0 0,-1 0-1,1 0 1,-1 0 0,1 1-1,-1-1 1,1 0 0,-1 1-1,0-1 1,2 4 0,-1-2-11,-1 1 0,-1 0 0,1-1-1,0 1 1,-1 0 0,0 0 0,0-1 0,-1 8 0,1-7 7,0 0 1,-1 0-1,1-1 0,0 1 0,1 0 1,-1-1-1,1 1 0,0 0 0,0-1 0,0 1 1,0-1-1,3 6 0,-3-8 9,1 1 0,0-1-1,-1 0 1,1 0 0,0-1 0,0 1-1,0 0 1,0-1 0,-1 1 0,1-1-1,0 1 1,0-1 0,0 0-1,0 0 1,0 0 0,0 0 0,0 0-1,0 0 1,2-1 0,38-7 49,-24 2-26,0-1 0,-1-1 0,0-1 0,29-19 0,19-11 23,-64 39-50,-1 0 1,1 0-1,0 0 0,-1 1 1,1-1-1,0 0 1,-1 0-1,1 0 0,0 1 1,-1-1-1,1 0 0,-1 1 1,1-1-1,-1 0 1,1 1-1,0-1 0,-1 1 1,0-1-1,1 1 0,-1-1 1,1 1-1,-1-1 1,0 1-1,1-1 0,-1 1 1,0 0-1,1-1 0,-1 1 1,0-1-1,0 2 1,15 30-89,-6-10 54,-6-19 44,0 0-1,0 0 1,0 0-1,0 0 1,0-1 0,1 1-1,-1-1 1,1 0 0,0 0-1,0 0 1,0 0 0,0-1-1,0 0 1,0 0 0,0 0-1,0 0 1,0 0-1,0-1 1,1 0 0,-1 0-1,0 0 1,0 0 0,0-1-1,1 1 1,-1-1 0,0 0-1,7-3 1,9-3 31,0 0 1,-1-1-1,0-1 0,20-13 1,-22 13 11,0-2 0,-1 0 0,-1 0 0,15-15 0,-26 22 10,-1 1 1,0-1-1,1 1 1,-1-1-1,-1 0 1,1 0-1,-1 0 0,1-1 1,-1 1-1,0 0 1,-1-1-1,1 0 1,-1 1-1,0-1 1,0 0-1,0 0 0,-1 1 1,1-1-1,-1 0 1,-1 0-1,0-8 1,0 8-46,1 0 1,-1 0 0,1 1 0,0-1-1,1 0 1,-1 0 0,1 0 0,0 1-1,0-1 1,0 0 0,1 1 0,0-1-1,0 1 1,0 0 0,0-1-1,3-3 1,14-33-17,-19 41-59,0-1-1,0 0 1,0 1 0,0-1 0,0 0 0,1 1-1,-1-1 1,0 0 0,-1 1 0,1-1 0,0 0 0,0 1-1,0-1 1,0 0 0,0 1 0,-1-1 0,1 1-1,0-1 1,-1 0 0,1 1 0,0-1 0,-1 1 0,1-1-1,-1 1 1,1-1 0,-1 1 0,1-1 0,-1 1 0,1-1-1,-1 1 1,1 0 0,-1-1 0,0 1 0,1 0-1,-1 0 1,1-1 0,-1 1 0,0 0 0,1 0 0,-1 0-1,0 0 1,1 0 0,-1 0 0,0 0 0,0 0 0,1 0-1,-1 0 1,0 0 0,1 0 0,-2 1 0,-45 6-7311,40-5 5042,-48 11-10559</inkml:trace>
</inkml:ink>
</file>

<file path=ppt/ink/ink15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24:40.047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162 31 2913,'-17'27'8764,"1"26"-6265,11-37-1546,4-10-812,0 0 1,0 0-1,1 0 1,-1 0-1,1-1 1,1 1 0,-1 0-1,2 9 1,-1-14-73,-1 0 1,0 0 0,0 0-1,0 0 1,1 0 0,-1 0-1,0 0 1,1 0-1,-1 0 1,1 0 0,-1 0-1,1 0 1,-1-1 0,1 1-1,0 0 1,0 0-1,-1 0 1,1-1 0,0 1-1,0 0 1,0-1 0,0 1-1,0-1 1,0 1-1,0-1 1,0 1 0,0-1-1,0 0 1,0 1 0,0-1-1,0 0 1,0 0-1,0 0 1,0 0 0,0 0-1,0 0 1,0 0 0,0 0-1,0 0 1,0-1 0,0 1-1,0 0 1,0-1-1,0 1 1,0-1 0,0 1-1,0-1 1,0 1 0,0-1-1,0 0 1,0 1-1,-1-1 1,1 0 0,1-1-1,2-1 160,-1-1 0,1 0 0,0 0 0,-1 0-1,0 0 1,0 0 0,0-1 0,-1 1 0,1-1-1,-1 0 1,0 0 0,0 0 0,-1 0 0,0 0-1,0 0 1,0-1 0,0 1 0,-1-9 0,1 9-148,-1 0 1,0 0-1,-1 0 1,1 0 0,-1 0-1,0 0 1,0 0 0,-1 0-1,1 1 1,-1-1 0,0 0-1,0 1 1,-1-1-1,1 1 1,-1 0 0,0 0-1,0 0 1,0 0 0,-6-5-1,6 8-69,-1-1 0,1 1-1,0 0 1,0 0-1,-1 0 1,1 1 0,0-1-1,-1 1 1,1 0 0,0-1-1,-1 1 1,1 1 0,-1-1-1,1 1 1,0-1 0,-1 1-1,1 0 1,0 0-1,0 0 1,-1 1 0,1-1-1,-4 3 1,-4 2-1,0 1 0,0 0 0,0 0 0,-14 14 0,23-19-12,0-1 0,0 1-1,1-1 1,-1 1 0,0 0 0,1 0 0,-1 0 0,1 0-1,0 0 1,0 0 0,0 0 0,0 0 0,0 0-1,0 0 1,0 1 0,1-1 0,-1 0 0,1 1-1,0-1 1,0 0 0,0 1 0,0-1 0,0 1 0,0-1-1,0 0 1,1 1 0,-1-1 0,1 0 0,1 4-1,0-4-2,-1 0-1,1 0 1,0 0-1,0-1 1,0 1-1,0 0 1,0-1-1,0 1 0,0-1 1,1 0-1,-1 0 1,1 0-1,-1 0 1,0 0-1,1 0 0,0-1 1,-1 1-1,1-1 1,-1 0-1,1 0 1,0 0-1,-1 0 1,1 0-1,-1 0 0,1-1 1,4 0-1,28-8-1477,-13 1-4217,-5 1-5902</inkml:trace>
</inkml:ink>
</file>

<file path=ppt/ink/ink15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24:41.219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79 362 3985,'22'-125'10970,"-17"74"-6827,-2-89 0,-6 113-3177,3 26-919,0 0 1,0 1 0,0-1 0,0 0-1,0 1 1,0-1 0,0 0 0,0 1-1,0-1 1,-1 0 0,1 1 0,0-1 0,0 1-1,0-1 1,-1 0 0,1 1 0,0-1-1,-1 1 1,1-1 0,-1 1 0,1-1-1,0 1 1,-1-1 0,1 1 0,-1-1 0,1 1-1,-1 0 1,0-1 0,1 1 0,-1 0-1,1-1 1,-2 1 0,1 3-53,0 0 1,-1 0-1,1 0 0,0 0 1,1 0-1,-1 0 1,0 0-1,1 0 0,0 1 1,0 3-1,-2 9 0,-25 96 40,5 1 1,5 1-1,-2 127 0,20-252 79,1 0 1,1 0-1,-1 0 0,2 1 1,-1-1-1,2 0 0,-1 1 0,1 0 1,1 0-1,0 1 0,7-9 0,-8 10-128,0 1-1,1 0 1,0 0-1,0 0 1,0 1-1,1 0 1,0 0-1,0 1 1,1 0-1,-1 0 1,1 1-1,0 0 1,1 0-1,15-4 1,-19 7 1,0 1 1,-1 0-1,1 0 1,0 0 0,0 0-1,0 1 1,0 0-1,-1 0 1,1 0-1,0 1 1,-1 0-1,1 0 1,-1 0 0,0 0-1,1 1 1,-1-1-1,0 1 1,0 0-1,-1 0 1,1 1-1,-1-1 1,0 1-1,1 0 1,-2-1 0,4 6-1,-3-5 4,-1 0-1,0-1 1,-1 1-1,1 0 1,0 0-1,-1 0 1,0 0 0,0 0-1,0 0 1,-1 0-1,1 1 1,-1-1-1,0 0 1,0 0 0,0 0-1,-1 1 1,0-1-1,1 0 1,-2 0-1,1 0 1,0 0-1,-1 0 1,1 0 0,-1 0-1,0-1 1,-1 1-1,1-1 1,-5 6-1,-2-2 19,1 0-1,-1 0 0,0-2 1,0 1-1,0-1 0,-1 0 1,0-1-1,0 0 0,0 0 0,0-1 1,-1-1-1,1 0 0,-1 0 1,0-1-1,1 0 0,-1-1 1,0-1-1,0 1 0,1-1 1,-15-4-1,4-7 128,21 12-137,0-1 0,-1 1 1,1 0-1,0-1 0,0 1 1,-1-1-1,1 1 0,0-1 1,0 1-1,0-1 0,0 1 1,-1-1-1,1 1 0,0-1 1,0 1-1,0-1 0,0 1 1,0-1-1,0 1 0,0-1 1,1 1-1,-1-1 0,0 1 1,0-1-1,1 0 0,0-1-13,0 1 0,0-1 0,1 1 0,-1 0 0,1-1 0,-1 1 0,1 0 0,-1 0 0,1 0 0,0 0 0,-1 0 1,1 1-1,0-1 0,0 0 0,0 1 0,0-1 0,3 1 0,77-11-38,-46 8 52,0-2-1,0-2 1,0-1 0,53-20-1,-14-7 32,-68 31-15,0 0 1,0 0-1,0-1 0,-1 0 0,0-1 0,0 1 0,0-1 0,5-7 0,-14 18-35,0 0 0,0 1-1,0-1 1,1 1 0,0 0-1,0 0 1,0 0-1,1 0 1,0 0 0,0 0-1,0 0 1,1 0 0,0 0-1,0 1 1,3 10 0,-3-13 21,1-1 1,1 1 0,-1-1-1,0 0 1,1 0 0,0 0-1,-1 1 1,1-2 0,0 1-1,1 0 1,-1 0 0,0-1-1,1 1 1,0-1 0,-1 0-1,1 0 1,0 0 0,0 0-1,0 0 1,1-1 0,-1 1 0,0-1-1,1 0 1,-1 0 0,0 0-1,1 0 1,-1-1 0,1 1-1,-1-1 1,5 0 0,6 0 10,-1-2 0,0 1 0,0-1 1,0-1-1,0 0 0,-1-1 0,1-1 1,-1 0-1,17-9 0,16-12 28,43-31 0,-64 41-22,-2 2-12,-16 11 6,0 0-1,0 0 0,-1-1 1,1 0-1,-1 0 1,1-1-1,-1 1 0,-1-1 1,1 0-1,-1 0 1,7-10-1,-11 14-8,0 0-1,0 0 1,0 0 0,0 0 0,0 1-1,0-1 1,0 0 0,-1 0-1,1 0 1,0 0 0,0 1 0,-1-1-1,1 0 1,0 0 0,-1 1-1,1-1 1,-1 0 0,1 0 0,-1 1-1,1-1 1,-1 1 0,0-1-1,1 0 1,-1 1 0,0-1 0,1 1-1,-1 0 1,0-1 0,0 1-1,1-1 1,-1 1 0,0 0 0,0 0-1,0-1 1,1 1 0,-1 0-1,0 0 1,0 0 0,0 0-1,0 0 1,1 0 0,-1 0 0,-1 1-1,-43-2-73,43 1 74,-22 2-29,0 1 0,0 2-1,1 0 1,0 1 0,0 1-1,-40 20 1,58-24 13,0 0 0,0 1 0,1 0 0,0 0-1,-1 0 1,1 1 0,1-1 0,-1 1 0,1 0 0,-1 0 0,1 0 0,1 0-1,-1 1 1,1-1 0,-2 7 0,3-10 7,0 1 0,0-1 0,1 1 0,-1 0-1,0-1 1,1 1 0,0 0 0,0 0 0,0-1 0,0 1 0,0 0 0,0 0-1,1-1 1,-1 1 0,1 0 0,0-1 0,0 1 0,0 0 0,0-1 0,0 0-1,0 1 1,1-1 0,-1 0 0,1 1 0,0-1 0,0 0 0,0 0 0,0 0-1,0 0 1,0-1 0,0 1 0,0-1 0,1 1 0,2 1 0,1-2 9,0 0-1,0 0 1,1 0 0,-1 0 0,0-1 0,0 0 0,0-1 0,0 1 0,0-1 0,0 0 0,0 0-1,0-1 1,0 0 0,0 0 0,6-4 0,10-4 19,0-1 0,28-20 1,-37 22-2,0 0 1,-1-1-1,-1 0 1,0-1-1,14-18 1,-21 25 19,-1-1 1,1 1-1,-1-1 1,0 0-1,-1 0 1,1 0-1,-1 0 1,0-1-1,0 1 1,-1-1-1,0 1 1,0-1-1,0 0 1,0 1-1,-1-1 1,0 0-1,-2-10 1,2 16-39,0-1 1,0 1-1,0 0 1,0 0-1,0 0 0,0 0 1,0 0-1,0-1 1,0 1-1,0 0 0,0 0 1,0 0-1,0 0 1,-1 0-1,1 0 1,0 0-1,0-1 0,0 1 1,0 0-1,0 0 1,0 0-1,0 0 1,-1 0-1,1 0 0,0 0 1,0 0-1,0 0 1,0 0-1,0 0 0,-1 0 1,1 0-1,0 0 1,0 0-1,0 0 1,0 0-1,0 0 0,-1 0 1,1 0-1,0 0 1,0 0-1,0 0 1,0 0-1,0 0 0,-1 0 1,1 0-1,0 0 1,0 0-1,0 0 1,0 0-1,0 1 0,0-1 1,0 0-1,-1 0 1,1 0-1,0 0 0,0 0 1,0 0-1,0 0 1,0 1-1,0-1 1,0 0-1,0 0 0,0 0 1,0 0-1,0 1 1,-11 15-1,-7 19-99,12-17 94,1 0 1,1 0-1,0 0 0,1 0 0,0 29 0,6 98-21,1-45 35,-4-34-32,2 4-4,-4-1 0,-15 101 0,17-165 27,-2-1 0,1 1 1,0-1-1,-1 1 0,0-1 1,0 0-1,0 0 0,0 0 1,-1 0-1,0 0 1,1 0-1,-2 0 0,1-1 1,0 0-1,-4 4 0,5-6-27,0 0-1,0 0 1,0 0 0,0-1-1,0 1 1,-1 0-1,1-1 1,0 1-1,0-1 1,0 0-1,-1 0 1,1 1 0,0-2-1,0 1 1,0 0-1,-1 0 1,1-1-1,0 1 1,0-1-1,0 0 1,0 1-1,0-1 1,0 0 0,0 0-1,0 0 1,0-1-1,0 1 1,1 0-1,-1-1 1,0 1-1,1-1 1,-1 0 0,1 1-1,-2-4 1,-2 0-574,1-2 1,-1 1 0,1 0-1,0-1 1,1 0 0,0 0-1,0 0 1,-4-12 0,-1-36-9077,6 6-1957</inkml:trace>
</inkml:ink>
</file>

<file path=ppt/ink/ink15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24:41.610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76 34 19292,'-14'-3'1072,"-4"-2"113,-4-3-25,9 3-240,6 2-272,6 0-288,1 1-208,3 1-168,2-1-192,6 0-448,3 2-968,4 2-2057,6 6-3617,-4 6-4000</inkml:trace>
</inkml:ink>
</file>

<file path=ppt/ink/ink15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24:43.415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15 723 20268,'-3'-9'1048,"1"6"-743,1 0 0,-1 1 0,1-1 0,0 0 0,0 0 1,0 0-1,0 0 0,1 0 0,-1 0 0,1 0 0,0 0 0,0 0 0,0-5 0,31 37 114,-19-12-401,-1 1 1,0 0 0,-2 1 0,0 0-1,-1 0 1,-1 1 0,0 0 0,5 32 0,-3 4 88,6 110 1,-13-138-66,-2 0-1,0 0 1,-2 0 0,-1 0 0,-2-1 0,-11 43 0,15-69-12,1 0 0,0 0 0,0 0 0,0 0-1,-1 0 1,1-1 0,0 1 0,-1 0 0,1 0 0,-1 0 0,1-1 0,-1 1-1,1 0 1,-1-1 0,0 1 0,1 0 0,-1-1 0,0 1 0,1-1 0,-1 1 0,0-1-1,0 1 1,1-1 0,-1 0 0,0 1 0,0-1 0,0 0 0,0 1 0,0-1-1,-1 0 1,1-1-3,0 1-1,-1-1 1,1 0-1,0 0 1,-1 0 0,1 0-1,0 0 1,0 0-1,0 0 1,0-1-1,0 1 1,0 0-1,0 0 1,1-1-1,-2-1 1,-22-59 132,14 15-130,1 0 1,3 0 0,1-1 0,3 1-1,6-84 1,0 92-42,1 0 0,3 0 0,1 0 0,1 1 0,3 1 0,1 0 0,25-47 0,-33 73-1,1 0 0,0 1 0,1 0-1,0 0 1,0 1 0,1 0 0,1 0 0,-1 1-1,2 0 1,17-10 0,-25 16 2,1 0 0,-1 0 0,1 1 1,0-1-1,0 1 0,-1 0 0,1 0 0,0 0 0,0 1 1,0-1-1,0 1 0,0 0 0,0 0 0,0 0 0,0 1 0,0 0 1,-1-1-1,1 1 0,0 0 0,0 1 0,0-1 0,-1 1 1,1 0-1,-1 0 0,0 0 0,1 0 0,-1 0 0,0 1 0,0-1 1,0 1-1,-1 0 0,1 0 0,0 0 0,-1 0 0,0 1 1,0-1-1,2 6 0,0-4 8,-1 1 1,-1 0-1,1-1 0,-1 1 1,0 1-1,0-1 1,-1 0-1,1 0 0,-2 1 1,1-1-1,-1 0 0,0 1 1,0-1-1,0 0 1,-3 12-1,0-9 0,1 0 0,-2 0-1,1-1 1,-2 0 0,1 1 0,-1-1 0,0-1 0,0 1-1,-13 13 1,4-8 7,0 0 0,0-1 0,-1-1-1,0 0 1,-1-2 0,0 1 0,-1-2 0,0 0-1,0-1 1,-23 6 0,35-12 4,1 0-1,-1 0 1,0 0 0,0-1 0,1 0 0,-1 0-1,0 0 1,0-1 0,-7-1 0,11 2-12,0 0 0,1-1 0,-1 1 0,0 0 0,1 0 0,-1-1 1,0 1-1,1-1 0,-1 1 0,1-1 0,-1 1 0,0-1 0,1 1 0,0-1 1,-1 1-1,1-1 0,-1 1 0,1-1 0,0 0 0,-1 1 0,1-1 0,0 0 0,-1 1 1,1-1-1,0-1 0,0 1-13,0-1 1,1 0-1,-1 0 1,0 0-1,1 1 0,0-1 1,-1 0-1,1 0 1,0 1-1,0-1 1,0 1-1,0-1 1,0 1-1,0-1 0,2 0 1,3-5-27,0 0 1,1 1-1,0 0 0,0 1 1,0-1-1,1 2 1,0-1-1,11-4 0,73-24-132,-65 25 168,44-20-1,35-24 40,176-118 0,-272 162-4,1 0-1,-1 0 1,-1-2-1,0 1 0,0-1 1,-1 0-1,0-1 1,-1 0-1,0 0 0,-1-1 1,0 1-1,-1-1 1,6-19-1,-8 21-5,-1-1 0,-1 1 1,0 0-1,0-1 0,-1 1 0,0-1 0,-1 1 1,0-1-1,-1 1 0,0 0 0,0 0 0,-1 0 0,0 0 1,-1 0-1,0 0 0,-1 1 0,-8-13 0,8 14-5,-1 0 0,0 0-1,0 1 1,0-1 0,-1 2-1,0-1 1,0 1 0,-13-9 0,18 14-17,0 0 0,0 0 0,0 0 0,0 0 0,-1 0 0,1 1 1,0-1-1,-1 1 0,1-1 0,-1 1 0,1 0 0,0 0 0,-1 0 1,1 0-1,-1 0 0,1 1 0,0-1 0,-1 1 0,1-1 1,0 1-1,-1 0 0,1 0 0,0 0 0,0 0 0,0 0 0,0 1 1,0-1-1,0 1 0,0-1 0,0 1 0,1 0 0,-1-1 0,1 1 1,-1 0-1,1 0 0,-1 0 0,1 0 0,-1 3 0,-7 12-8,1 0-1,1 0 1,0 0-1,1 1 1,1 0-1,1 1 0,0-1 1,1 1-1,2-1 1,0 1-1,1 24 1,1-28 5,0 0 0,0 0 0,2-1 0,-1 1 0,2 0 0,0-1 0,1 0 0,1 0 0,0 0 0,0-1 0,2 1 0,-1-2 0,2 1 1,14 16-1,-16-22-3,1 0 0,-1-1 1,1 0-1,0 0 0,1-1 1,-1 0-1,1-1 0,0 0 1,0 0-1,0-1 1,1 0-1,-1 0 0,1-1 1,0-1-1,0 1 0,-1-2 1,1 1-1,0-1 0,0-1 1,0 0-1,11-2 1,-4-2-6,0 1 0,0-2 1,-1 0-1,1-2 1,-2 1-1,1-2 1,-1 0-1,0-1 1,-1 0-1,26-24 1,-33 27 14,31-32 71,-36 36-71,0 0 0,0 1 0,0-1 0,0 0 1,-1 0-1,1-1 0,-1 1 0,1 0 0,-1 0 0,0-1 1,-1 1-1,2-7 0,-2 10-5,0 0 1,0-1-1,0 1 1,0 0-1,0 0 0,0-1 1,0 1-1,0 0 1,0-1-1,0 1 0,0 0 1,0-1-1,0 1 1,-1 0-1,1-1 0,0 1 1,0 0-1,0 0 1,0-1-1,-1 1 0,1 0 1,0 0-1,0-1 1,-1 1-1,1 0 1,0 0-1,0 0 0,-1-1 1,1 1-1,0 0 1,0 0-1,-1 0 0,1 0 1,0 0-1,-1 0 1,1 0-1,0 0 0,-1 0 1,1 0-1,-1 0 1,-16 6-57,-14 14-50,25-15 101,-18 14-23,-34 36 0,53-50 18,0 0-1,1 0 0,-1 1 0,1 0 1,0 0-1,1 0 0,0 0 0,0 1 1,0-1-1,0 1 0,1 0 0,1 0 1,-2 7-1,2-13 8,1 1 0,0-1 1,0 0-1,0 0 0,0 1 0,0-1 1,0 0-1,0 0 0,1 1 0,-1-1 1,0 0-1,1 0 0,-1 0 1,1 1-1,-1-1 0,1 0 0,-1 0 1,1 0-1,0 0 0,0 0 0,-1 0 1,1 0-1,0 0 0,0 0 0,2 1 1,-1-2 4,0 1 0,0 0 1,0-1-1,0 0 1,0 1-1,0-1 0,0 0 1,0 0-1,0 0 0,0 0 1,0-1-1,0 1 1,0-1-1,2 0 0,6-2 4,-1 0 0,0-1 0,0 0 0,-1-1 0,11-6 0,2-6 25,-2-1-1,0-1 1,-1-1 0,19-25-1,-33 40-36,-10 70-107,4-61 112,1 0 0,0 1 0,1-1 0,-1 1 0,1-1 0,0 1 0,0-1 0,0 1 0,1-1 0,0 1 0,-1-1 0,1 0 0,1 1 0,-1-1 0,3 6 0,-2-8 3,0 0 1,0 0 0,0 0 0,1-1 0,-1 1 0,0-1-1,0 1 1,1-1 0,-1 0 0,1 0 0,0 0 0,-1 0-1,1 0 1,-1 0 0,1-1 0,0 1 0,0-1 0,-1 0-1,1 0 1,0 0 0,0 0 0,-1 0 0,1-1 0,0 1-1,0-1 1,2-1 0,21-4 22,-1-1 0,0-2 0,0 0 0,-1-2 0,42-24 0,-30 12 31,-2-1 0,61-55 1,-77 64 8,-24 27-177,-13 31 25,19-41 90,-1 0-1,1 1 0,-1-1 0,1 0 0,0 1 0,0-1 0,0 0 0,0 1 0,0-1 0,1 0 0,-1 1 0,1-1 0,-1 0 0,1 1 0,0-1 0,0 0 0,0 0 0,0 0 0,0 0 0,0 0 0,1 0 0,-1 0 0,1 0 0,2 2 0,0-2 1,-1 0-1,1-1 1,-1 1-1,1-1 1,0 1 0,0-1-1,0 0 1,0-1-1,0 1 1,0-1 0,0 1-1,0-1 1,4-1-1,10-1 16,0 0 0,0-2 0,0 0 0,-1-1 0,21-8 0,-33 11 1,0 1-1,-1-1 1,1-1 0,0 1 0,-1-1 0,1 1-1,-1-1 1,0 0 0,0-1 0,0 1 0,0-1-1,-1 0 1,1 0 0,-1 0 0,0 0 0,0 0-1,-1-1 1,1 0 0,-1 1 0,0-1 0,0 0-1,0 0 1,-1 0 0,0 0 0,0 0 0,0 0-1,-1-1 1,0-8 0,2 154-312,0-3 249,-20 181 0,11-259 30,5-28 21,-2 0 0,-1 0-1,-1-1 1,-1 0 0,-15 37 0,21-65 2,1-1 1,-1 1-1,0-1 0,0 1 1,0-1-1,0 1 1,0-1-1,-1 0 0,1 0 1,0 1-1,-1-1 0,1 0 1,0 0-1,-1 0 1,1 0-1,-1-1 0,0 1 1,1 0-1,-1-1 1,0 1-1,1-1 0,-1 1 1,-2-1-1,-1 0 9,1 0 0,0 0 0,0-1 0,0 0 0,0 0 0,0 0 0,0 0 0,0 0-1,-7-4 1,-1-2 14,-1 0 0,1-1 0,1 0-1,-21-20 1,27 24-34,1-1 1,0 1-1,0-1 1,0 0-1,1 0 1,0 0-1,-1 0 1,2-1-1,-1 1 0,1-1 1,0 1-1,0-1 1,1 0-1,-1 0 1,1 0-1,0 0 1,1 0-1,0 0 0,0-10 1,2 6-10,0 1 1,1 0-1,0 0 0,0 1 1,1-1-1,0 1 0,1 0 1,0 0-1,0 0 0,0 0 1,1 1-1,9-9 0,27-24-18,2 2-1,1 2 1,64-39 0,-57 42 51,-2-3 0,77-72 0,-119 101-18,12-12 13,-1-1-1,0 0 1,-2-1 0,0-1 0,-1-1-1,-2-1 1,14-27 0,-28 51-15,0 0 1,0 0-1,1 0 1,-1 0-1,0 0 0,0 0 1,0-1-1,1 1 1,-1 0-1,0 0 0,0 0 1,0-1-1,0 1 1,0 0-1,1 0 0,-1 0 1,0-1-1,0 1 1,0 0-1,0 0 0,0-1 1,0 1-1,0 0 1,0 0-1,0-1 0,0 1 1,0 0-1,0 0 1,0-1-1,0 1 0,0 0 1,0 0-1,0-1 1,0 1-1,0 0 0,0 0 1,-1 0-1,1-1 1,0 1-1,0 0 0,0 0 1,0-1-1,0 1 1,-1 0-1,1 0 0,0 0 1,0 0-1,0-1 1,-1 1-1,1 0 0,0 0 1,0 0-1,0 0 1,-1 0-1,1 0 0,0 0 1,0 0-1,-1 0 1,1-1-1,-19 13-21,-19 22-21,20-17 25,2 1 0,0 0 0,-19 29 0,31-41 10,1-1 1,-1 1-1,1 0 1,0 0-1,0 0 1,1 1-1,0-1 1,0 0-1,0 1 1,1 0-1,0-1 1,0 1-1,1 0 1,0 0-1,0-1 1,0 1-1,2 7 1,0-10 9,-1-1-1,1 0 1,-1 0-1,1 0 1,0 0 0,0 0-1,1-1 1,-1 1-1,0 0 1,1-1 0,0 0-1,-1 1 1,1-1-1,0 0 1,0-1 0,0 1-1,0 0 1,1-1 0,-1 0-1,0 0 1,1 0-1,-1 0 1,1 0 0,-1-1-1,1 1 1,-1-1-1,1 0 1,-1 0 0,1-1-1,4 0 1,9 0 6,-1-2-1,0 0 1,0-1 0,0 0 0,17-8 0,37-21 30,-1-2 1,97-69-1,-110 68-25,-18 12-5,-9 7 6,-1-1 1,0-1 0,-2-2-1,37-36 1,-63 57-13,1 0 0,-1-1 0,1 1 0,-1 0 0,1-1 0,-1 1 0,1-1 0,-1 1 0,1-1 0,-1 1 0,0-1 0,1 1 0,-1-1 0,0 1-1,0-1 1,1 1 0,-1-1 0,0 0 0,0 1 0,0-1 0,0 1 0,0-1 0,0 0 0,0 1 0,0-1 0,0 1 0,0-1 0,0 0 0,0 1 0,0-1 0,0 1 0,0-1 0,-1 0 0,-19-1-8,-28 13-55,11 0 48,21-8 7,-1 2 1,1 0 0,1 1 0,-1 1 0,-24 14-1,40-20 3,-1-1 0,1 0 0,0 0 0,-1 0 0,1 0 0,0 1 0,0-1 0,-1 0 0,1 0 0,0 1 0,0-1 0,-1 0 0,1 1 0,0-1 0,0 0 0,-1 1 0,1-1 0,0 0 0,0 1 0,0-1 0,0 0 0,0 1 0,0-1 0,0 0 0,0 1 0,0-1 0,0 1 0,0-1 0,0 0 0,0 1 0,0-1 0,0 0 0,0 1 0,0-1 0,0 0 0,0 1 0,0-1 0,1 0 0,-1 1 0,0-1 0,0 0 0,0 1-1,1-1 1,-1 0 0,0 1 0,0-1 0,1 0 0,-1 0 0,0 0 0,1 1 0,-1-1 0,0 0 0,1 0 0,-1 0 0,0 0 0,1 1 0,-1-1 0,0 0 0,1 0 0,-1 0 0,0 0 0,1 0 0,25 6 12,5-2 11,45-2 0,-59-3-23,1 0 0,-1 2 1,1 0-1,0 1 0,-1 1 0,0 0 0,1 1 1,-2 1-1,24 10 0,-36-12-1,0 0 0,-1-1 0,1 1 0,-1 1-1,0-1 1,0 0 0,0 1 0,0 0 0,-1 0 0,1 0 0,-1 0 0,0 0-1,0 0 1,0 0 0,-1 1 0,0-1 0,0 0 0,0 1 0,0-1 0,-1 1 0,1 0-1,-2 7 1,5 17 0,-4-28 3,1-1 0,-1 0 0,1 1 0,-1-1 0,0 1 0,1-1 0,-1 0-1,1 1 1,-1-1 0,1 0 0,0 1 0,-1-1 0,1 0 0,-1 0 0,1 0-1,-1 1 1,1-1 0,0 0 0,-1 0 0,1 0 0,-1 0 0,1 0 0,0 0 0,-1 0-1,1 0 1,-1-1 0,1 1 0,0 0 0,-1 0 0,1 0 0,-1-1 0,1 1 0,-1 0-1,1 0 1,-1-1 0,1 1 0,-1-1 0,1 1 0,-1 0 0,1-1 0,0 0-1,29-19 41,-27 18-44,37-27 39,71-66 1,-93 78-1,-2-2 0,0 0 1,-2 0-1,0-1 0,22-43 1,-36 62-34,1 1 0,0-1 0,-1 0 0,1 1 0,-1-1 0,0 0 0,1 0 0,-1 1 0,1-1 0,-1 0 0,0 0 0,0 0 0,0 1 0,1-1 0,-1 0 1,0 0-1,0 0 0,0 0 0,0 1 0,0-1 0,0 0 0,-1 0 0,1 0 0,0 0 0,0 1 0,-1-1 0,1 0 0,-1-1 0,0 3-12,0 0 0,0-1 0,1 1 0,-1 0 0,0 0 0,1 0 0,-1 0 0,0 0 0,1 0-1,-1 0 1,1 0 0,-1 0 0,1 0 0,0 0 0,-1 0 0,1 0 0,0 0 0,0 1 0,0-1 0,0 0 0,0 0 0,0 1 0,-1 8 4,1-1 1,0 1-1,1-1 1,0 0-1,1 1 1,0-1-1,0 0 1,0 0-1,2 0 1,5 12-1,4 5-7,2-1 0,19 24 0,-19-27 7,0-1 1,21 46-1,-35-65-3,0 1 1,1-1 0,-1 1-1,-1 0 1,1 0-1,0-1 1,-1 1 0,1 0-1,-1 0 1,0 0 0,0 0-1,0-1 1,0 1-1,0 0 1,-1 0 0,1 0-1,-1-1 1,0 1-1,0 0 1,0 0 0,-2 3-1,1-3 43,-1 0-1,0-1 1,1 1-1,-1-1 1,0 1-1,0-1 0,0 0 1,0-1-1,-1 1 1,1 0-1,0-1 1,-1 0-1,1 0 1,-7 1-1,-2 1-284,-1-1 0,0-1-1,-21 0 1,-29-5-4464,33-1-3764,4-1-4340</inkml:trace>
</inkml:ink>
</file>

<file path=ppt/ink/ink15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25:09.63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55 10714,'6'2'11049,"8"-5"-7124,22-10-5685,-20 7 2675,17-4-840,-22 5-56,1 1 0,0 0 0,0 1 0,1 0 0,-1 1 0,1 0-1,17 1 1,-46 3 414,-101 17-216,116-19-214,-26 12-14,26-10 4,0-1 0,1 1 0,-1-1 0,1 1 0,-1 0 0,1-1 0,0 1 0,-1 0 1,1 0-1,0-1 0,0 1 0,0 0 0,1-1 0,-1 3 0,1 4 9,1 14 15,-1 1-1,-1-1 1,0 1 0,-7 35-1,65-63 534,-48 6-554,-1 0 1,0 0 0,1 1-1,-1 0 1,0 0-1,0 1 1,16 7 0,-20-7-2,0-1 0,1 1 1,-1 0-1,0 1 0,-1-1 1,1 1-1,-1 0 0,1 0 1,-1 0-1,0 1 1,-1-1-1,1 1 0,3 7 1,-6-9 5,0-1 0,-1 0 1,1 1-1,-1-1 1,0 1-1,0-1 1,0 1-1,0-1 1,0 1-1,-1-1 0,1 0 1,-1 1-1,1-1 1,-1 1-1,0-1 1,0 0-1,0 0 0,0 1 1,-1-1-1,1 0 1,0 0-1,-1 0 1,0 0-1,1-1 1,-1 1-1,0 0 0,0-1 1,0 1-1,0-1 1,0 0-1,-3 2 1,0 1-59,-1-1 1,1 0 0,0 0 0,-1-1 0,0 1 0,0-1-1,1-1 1,-1 1 0,0-1 0,-1 0 0,-8 1-1,13-3-225,1 1-1,-1-1 0,1 1 0,0-1 0,-1 1 0,1-1 0,0 0 0,-1 0 0,1 1 0,0-1 0,0 0 0,0 0 0,0 0 0,-1-2 0,-6-9-8854</inkml:trace>
</inkml:ink>
</file>

<file path=ppt/ink/ink15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25:10.00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646 14 14163,'-15'-4'651,"-1"0"-1,1 2 1,-1 0 0,1 1 0,-1 0-1,0 1 1,1 1 0,-1 0-1,1 2 1,-18 3 0,12 1-359,0 0 0,1 0 0,0 2 0,0 1 0,1 0 0,-31 23 0,24-12-268,0 1 1,1 1-1,1 1 1,1 2 0,1 0-1,2 1 1,1 1-1,1 1 1,-18 38-1,27-49-17,2 0 0,0 0 0,1 1 0,1 0 0,1 0-1,0 1 1,-1 29 0,5-38 0,0-1 1,1 0-1,0 1 0,1-1 0,0 0 1,1 0-1,0 0 0,0 0 0,1-1 1,1 1-1,-1-1 0,2 0 0,-1 0 1,1 0-1,14 14 0,-6-9 48,1-2 0,0 0 0,1 0 0,0-2 0,1 0 0,0-1 0,0 0 0,1-1 0,1-2-1,-1 1 1,1-2 0,0-1 0,0 0 0,0-1 0,1-1 0,19-1 0,-6-1 22,0-1-1,1-1 1,-1-2-1,0-2 1,0 0-1,-1-3 1,0 0 0,48-23-1,-70 28-23,0-1 0,-1-1-1,1 0 1,-1 0 0,-1-1 0,1 0 0,-1 0-1,0-1 1,-1 0 0,1-1 0,-2 1 0,1-2-1,-1 1 1,-1 0 0,0-1 0,6-14 0,-7 10-8,-1 1 1,0 0 0,-1-1-1,0 1 1,-1-1 0,0 0-1,-1 0 1,-1 1-1,0-1 1,-1 0 0,-1 1-1,-6-23 1,-3 0-82,-1 1-1,-1 1 1,-2 0-1,-2 1 1,0 1-1,-3 1 1,0 1-1,-2 0 1,-1 2-1,-33-30 1,20 31-1118,15 20-1507,3 12-4528</inkml:trace>
</inkml:ink>
</file>

<file path=ppt/ink/ink15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25:10.57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87 100 11723,'-86'11'8935,"133"-9"-5405,-2 0-3078,96-17 197,156-36 0,-51 6-412,-215 41-235,-28 5-109,-20 4-61,-179 54-109,-60 13 256,258-68 96,0 0-1,-1 0 1,1-1-1,-1 1 1,0 0-1,0 1 1,0-1-1,-1 0 1,1 5-1,1 4-21,13 83-34,2 105 0,2 21 91,-6-155-392,7-111-16524,-8 22 7352</inkml:trace>
</inkml:ink>
</file>

<file path=ppt/ink/ink15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25:11.79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26 166 9954,'0'-20'3644,"-1"1"0,-1 0 0,-5-29 1,9 70-3451,0 0 1,-2 0 0,0 0-1,-4 24 1,2-21-91,-4 32-29,2-20-32,0 47 0,4-75-24,1 0-1,-1 0 1,1-1-1,1 1 0,0 0 1,0-1-1,1 1 1,0-1-1,0 0 1,8 14-1,-10-21 2,0 0-1,0 0 1,0 0 0,0 0-1,0 0 1,0 0-1,0 0 1,0 0-1,0 0 1,0 0 0,0-1-1,1 1 1,-1 0-1,0-1 1,1 1-1,-1-1 1,0 1 0,1-1-1,-1 0 1,0 0-1,1 1 1,-1-1-1,3 0 1,-1-1 16,1 0-1,-1 1 1,1-1-1,-1 0 1,0-1-1,1 1 1,-1-1-1,0 1 1,4-4-1,8-6 100,-1 0-1,25-27 0,-30 29-96,-8 8-44,-1 1 1,0-1 0,1 1-1,-1-1 1,1 1 0,-1 0-1,1-1 1,-1 1-1,1 0 1,0-1 0,-1 1-1,1 0 1,-1 0-1,1-1 1,0 1 0,-1 0-1,1 0 1,-1 0 0,1 0-1,0 0 1,-1 0-1,1 0 1,0 0 0,-1 0-1,1 0 1,-1 1-1,1-1 1,0 0 0,-1 0-1,1 0 1,-1 1 0,1-1-1,-1 0 1,1 1-1,-1-1 1,1 1 0,-1-1-1,1 0 1,-1 1-1,1-1 1,-1 1 0,0-1-1,1 1 1,-1-1 0,0 1-1,1-1 1,-1 1-1,0 0 1,0-1 0,0 1-1,1-1 1,-1 1-1,0 0 1,0 0 0,13 50-50,-8-29 54,-3-17 3,0 1-1,0-1 1,0 0 0,1 0 0,-1 0-1,1 0 1,1 0 0,-1-1 0,1 1-1,-1-1 1,1 0 0,1 0 0,-1 0-1,0-1 1,1 1 0,0-1 0,0 0-1,0 0 1,0-1 0,0 0 0,8 3-1,-4-4 11,0 1-1,0-1 0,0-1 1,1 0-1,-1 0 0,0-1 0,1 0 1,-1 0-1,0-1 0,0 0 1,0-1-1,12-5 0,22-9 32,-1-1 0,63-39 0,-94 50-14,1 0 1,-1-2-1,-1 1 0,1-1 0,-2 0 1,1-1-1,-1 0 0,-1-1 1,0 0-1,0 0 0,-1-1 0,-1 0 1,8-18-1,-13 27-18,1 0 0,-1 0-1,-1 0 1,1 0 0,0-1 0,-1 1 0,1 0 0,-1-1 0,0 1-1,0 0 1,-1 0 0,1-1 0,-1 1 0,1 0 0,-1 0 0,0-1 0,0 1-1,0 0 1,-1 0 0,-2-5 0,2 6-14,0 1-1,0-1 1,-1 0 0,1 1 0,0-1-1,0 1 1,-1 0 0,1 0-1,-1 0 1,1 0 0,-1 0 0,0 1-1,1-1 1,-1 1 0,0-1-1,1 1 1,-1 0 0,0 0 0,1 0-1,-1 1 1,0-1 0,1 1-1,-1-1 1,1 1 0,-5 2 0,-1 0-9,0 0 0,1 0 0,0 1 0,0 0 0,0 1 0,0-1 0,1 1 0,-1 1 0,1-1 0,1 1 0,-10 11 0,13-14 8,0-1 0,1 0 1,-1 1-1,0-1 1,1 1-1,0-1 1,-1 1-1,1 0 1,0 0-1,0-1 0,1 1 1,-1 0-1,1 0 1,-1 0-1,1 0 1,0 0-1,0 0 1,0 0-1,0 0 0,1 0 1,-1 0-1,1-1 1,0 1-1,0 0 1,0 0-1,0 0 1,0-1-1,1 1 0,-1-1 1,1 1-1,0-1 1,-1 1-1,1-1 1,0 0-1,4 3 1,44 32-10,-43-34 10,-1 1 0,1-1 1,-1 2-1,0-1 0,0 1 1,-1 0-1,1 0 0,-1 0 1,-1 1-1,1 0 0,-1 0 0,1 0 1,-2 0-1,1 1 0,-1-1 1,0 1-1,4 12 0,-7-17 4,0 1 0,1-1 0,-1 1-1,1-1 1,0 0 0,0 1 0,0-1 0,0 0-1,0 0 1,0 0 0,0 0 0,1 0 0,-1 0 0,1 0-1,0 0 1,0 0 0,-1-1 0,1 1 0,0-1-1,0 1 1,4 1 0,-2-2 2,-1 0 0,1 0 0,-1-1 0,0 0 0,1 1-1,-1-1 1,1 0 0,-1-1 0,1 1 0,-1-1 0,1 1 0,-1-1 0,6-2 0,9-5 11,0-1 0,-1 0 0,0-1 0,20-16 0,-35 25-13,11-8 9,3-1 18,0-2 0,-1 1-1,-1-2 1,0 0 0,24-29 0,-37 42-26,-1 0 0,0 0 0,0-1-1,0 1 1,0 0 0,0 0 0,1 0 0,-1 0 0,0 0 0,0-1-1,0 1 1,0 0 0,0 0 0,0 0 0,0-1 0,0 1 0,0 0-1,0 0 1,0 0 0,0 0 0,0-1 0,0 1 0,0 0 0,0 0-1,0 0 1,0-1 0,0 1 0,0 0 0,0 0 0,0 0 0,0 0-1,0-1 1,0 1 0,-1 0 0,1 0 0,0 0 0,0 0 0,0-1 0,0 1-1,0 0 1,0 0 0,-1 0 0,1 0 0,0 0 0,0 0 0,0 0-1,0-1 1,-1 1 0,1 0 0,0 0 0,-16 0-40,-15 6-68,27-5 100,0 0-1,0 1 1,0-1 0,0 1 0,0 0 0,0 0 0,0 1 0,1-1 0,-1 1 0,1 0 0,0-1 0,0 2 0,0-1 0,0 0-1,0 0 1,1 1 0,-1 0 0,1-1 0,0 1 0,0 0 0,0 0 0,1 0 0,0 1 0,-1-1 0,1 0 0,1 0 0,-1 1 0,1-1-1,-1 0 1,1 1 0,1-1 0,-1 0 0,0 1 0,1-1 0,0 0 0,0 0 0,1 1 0,-1-1 0,1 0 0,-1 0 0,1 0 0,1-1-1,-1 1 1,0 0 0,1-1 0,0 1 0,0-1 0,0 0 0,0 0 0,0 0 0,1-1 0,-1 1 0,1-1 0,0 0 0,5 3 0,0-2 7,0 0 1,-1-1 0,1 0 0,0 0-1,0-1 1,0 0 0,0-1 0,1 1-1,-1-2 1,0 0 0,0 0 0,0 0-1,0-1 1,-1-1 0,1 1 0,0-1-1,-1-1 1,15-8 0,0 0 6,-2-1 0,0-1 1,0-1-1,-2-1 0,30-29 0,-44 40 12,-1-1-1,1 1 0,-1 0 1,-1-1-1,1 0 0,-1 0 1,0 0-1,3-11 0,-5 16-17,-1 0 0,0-1 0,1 1 0,-1 0 0,0-1 0,0 1 0,0-1 0,0 1-1,0 0 1,0-1 0,0 1 0,-1-1 0,1 1 0,0 0 0,-1-1 0,1 1 0,-1 0 0,0-1-1,1 1 1,-1 0 0,0 0 0,0 0 0,1 0 0,-1 0 0,0 0 0,0 0 0,0 0 0,-1 0-1,1 0 1,0 0 0,0 0 0,0 1 0,-1-1 0,1 1 0,0-1 0,-1 1 0,1-1 0,0 1-1,-1 0 1,1-1 0,0 1 0,-1 0 0,1 0 0,-1 0 0,1 0 0,-1 0 0,-1 1 0,-5-1-14,-1 1 0,0 0 0,0 1 0,1 0 0,-1 0 1,1 1-1,0 0 0,0 0 0,0 1 0,0 0 0,0 1 0,-8 6 1,12-9 6,0 0 0,1 1 1,0 0-1,-1-1 0,1 1 1,0 0-1,0 1 0,1-1 1,-1 0-1,1 1 0,-1-1 1,1 1-1,0 0 1,1 0-1,-1 0 0,1 0 1,-1 0-1,1 0 0,0 0 1,1 0-1,-1 1 0,1-1 1,0 0-1,0 0 0,0 1 1,0-1-1,2 5 1,-2-7 5,1 0 0,0 0 0,-1 0 0,1-1 0,0 1 0,0 0 0,0 0 0,0-1 1,0 1-1,0-1 0,1 1 0,-1-1 0,1 1 0,-1-1 0,1 0 0,-1 0 0,1 0 1,-1 0-1,1 0 0,0 0 0,0 0 0,-1 0 0,5 0 0,-2 0 5,1-1 0,-1 0 0,0 0 0,0 0 0,1-1 0,-1 1 0,0-1 0,0 0 0,1 0 0,5-3-1,6-3 22,0-1-1,-1-1 1,0 0-1,19-15 1,-27 18-16,-4 3-14,0 1-1,0-1 1,0 0-1,1 1 1,-1 0-1,1 0 1,0 0-1,6-3 1,-6 8-17,-1 1 1,1 0 0,-1-1-1,0 1 1,0 0 0,-1 0-1,3 6 1,4 2 8,-6-7 14,1-1-1,-1 0 0,1-1 0,0 1 1,0-1-1,1 1 0,-1-1 1,1-1-1,-1 1 0,1-1 1,0 1-1,0-1 0,0-1 1,0 1-1,1-1 0,6 1 1,-3-1 5,0-1 1,0 0 0,0 0-1,1-1 1,-1-1 0,0 1 0,0-1-1,-1-1 1,10-3 0,-1-1 10,0-1 0,-1 0 0,0-1 0,-1-1 0,0-1 0,-1 0 0,0-1 0,0 0 1,15-19-1,-20 18 16,-1-1 1,0 0-1,0 0 1,-2-1-1,0 0 1,0 0-1,-2-1 1,0 1-1,0-1 1,-2 0-1,0 0 1,0-19-1,-2 6 107,0 1 0,-2 0-1,-1-1 1,-1 1 0,-2 0 0,-10-29-1,12 53-117,-1 13-70,-2 18-56,7-27 102,-9 53-10,2 0 1,2 0-1,3 0 0,2 1 1,2-1-1,16 89 0,-16-134 1,-1 0 0,2 0 0,-1 0 0,1 0 0,0-1 0,1 1 0,0-1 0,0 0 0,10 13 0,-12-17-41,0-1 0,1 0 0,-1 0 1,0 0-1,1-1 0,-1 1 1,1 0-1,0-1 0,-1 0 1,1 1-1,0-1 0,0 0 0,0-1 1,0 1-1,0 0 0,0-1 1,0 0-1,0 0 0,0 1 1,0-2-1,0 1 0,0 0 0,0-1 1,0 1-1,0-1 0,0 0 1,0 0-1,0 0 0,3-2 1,0 0-356,-1 1 1,1-1 0,-1-1 0,0 1 0,0-1-1,-1 1 1,1-2 0,-1 1 0,1 0 0,5-9-1,-7 8-952,0 0 0,0-1 0,0 1-1,-1 0 1,0-1 0,0 1-1,1-7 1,2-16-10063</inkml:trace>
</inkml:ink>
</file>

<file path=ppt/ink/ink15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25:12.17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28 30 9850,'-25'9'9480,"22"-4"-6022,18-2-1602,13-2-1454,0-2 0,0-1 0,46-9 1,29-12-3371,-93 21 2258,9-3-4540,-4 2-6010</inkml:trace>
</inkml:ink>
</file>

<file path=ppt/ink/ink15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25:12.64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12 268 17876,'0'0'169,"0"-1"0,0 1-1,0-1 1,-1 1 0,1-1 0,0 1 0,0-1 0,0 1 0,0-1 0,-1 1 0,1-1-1,0 1 1,0-1 0,-1 1 0,1-1 0,0 1 0,-1 0 0,1-1 0,-1 1-1,1-1 1,0 1 0,-1 0 0,1 0 0,-1-1 0,1 1 0,-1 0 0,1 0 0,-1-1-1,1 1 1,-1 0 0,1 0 0,-2 0 0,3 20 2038,0 0-2548,0-10 386,0 0 0,0 0 0,0 0 0,1-1 0,1 1 0,0-1 0,8 18 0,-10-25-9,0 0 1,0 0-1,1 0 1,-1 0 0,1 0-1,-1 0 1,1 0-1,-1-1 1,1 1-1,0-1 1,0 0-1,0 1 1,0-1 0,0 0-1,0 0 1,0 0-1,0 0 1,1 0-1,-1-1 1,0 1-1,1-1 1,-1 1 0,0-1-1,1 0 1,-1 0-1,0 0 1,1 0-1,-1-1 1,0 1-1,1 0 1,-1-1 0,0 0-1,0 1 1,1-1-1,-1 0 1,0 0-1,0 0 1,3-3-1,-1 2-2,0-1-1,0 1 0,-1-1 0,1 0 0,-1 0 1,0 0-1,0 0 0,0-1 0,0 1 0,-1-1 1,0 0-1,1 0 0,-1 0 0,0 0 0,-1 0 1,1 0-1,-1 0 0,0-1 0,0 1 0,0 0 0,0-1 1,-1 1-1,0-1 0,0 1 0,0-1 0,-1-4 1,0 5-37,1 0 0,-1 1 0,0-1 1,0 0-1,0 1 0,-1-1 1,1 1-1,-1-1 0,0 1 1,0 0-1,0 0 0,0 0 0,-1 0 1,1 0-1,-1 0 0,0 1 1,0-1-1,0 1 0,0 0 0,0 0 1,0 0-1,0 0 0,-1 0 1,1 1-1,-1-1 0,1 1 0,-1 0 1,0 0-1,1 1 0,-8-1 1,8 0-9,1 1 1,-1 0-1,1 0 1,-1 1-1,1-1 1,-1 0 0,1 1-1,-1 0 1,1-1-1,-1 1 1,1 0-1,0 0 1,-1 0-1,1 1 1,0-1 0,0 0-1,0 1 1,0 0-1,0-1 1,0 1-1,0 0 1,1 0 0,-1 0-1,1 0 1,-1 0-1,1 1 1,0-1-1,0 0 1,0 0-1,0 1 1,0-1 0,0 1-1,1-1 1,-1 1-1,1-1 1,0 1-1,0 3 1,-1 0 4,1-1 1,0 1-1,1-1 1,-1 1-1,1-1 0,0 0 1,1 1-1,-1-1 0,1 0 1,0 0-1,0 0 1,1 0-1,-1 0 0,1 0 1,0-1-1,6 8 1,-2-7 9,-1-1 1,1 0 0,0 0 0,0 0 0,0-1 0,1 0 0,-1 0 0,1-1 0,0 0-1,-1 0 1,1-1 0,0 0 0,0 0 0,0-1 0,0 0 0,0 0 0,0-1-1,0 0 1,0 0 0,8-3 0,1-1 9,0 1 0,0-2 0,0 0 0,0-2 0,-1 1 0,0-2 0,28-20 0,-27 15 11,-1-1 0,0 0 0,-1-2 0,-1 1 0,-1-2 0,18-29 0,-25 38-3,-1 0 0,0 0 0,-1-1 0,0 0 0,-1 0-1,0 0 1,0 0 0,-1 0 0,-1-1 0,1 1 0,-2-1 0,1 1 0,-1-1 0,-1 1 0,-3-18 0,4 27-15,0 0 1,0 0-1,0 1 0,0-1 1,0 0-1,0 0 1,-1 0-1,1 1 1,0-1-1,0 0 1,-1 1-1,1-1 0,0 0 1,-1 0-1,1 1 1,-1-1-1,1 1 1,-1-1-1,1 0 1,-1 1-1,1-1 1,-1 1-1,0-1 0,1 1 1,-1 0-1,0-1 1,1 1-1,-1-1 1,0 1-1,0 0 1,-1 0-9,1 1 1,0 0-1,0 0 1,0-1-1,0 1 1,0 0-1,0 0 1,1 0 0,-1 0-1,0 0 1,0 1-1,1-1 1,-1 0-1,1 0 1,-2 2-1,-15 52-106,3 32 98,5 0 1,2 155 0,5-58 11,-1-126-2,-1 113-39,5-151 39,0 0 0,2 0 0,1 0 0,0 0 1,1-1-1,10 24 0,-15-42 4,1 1 0,-1 0 0,1 0 0,0-1 0,0 1-1,-1-1 1,1 1 0,0-1 0,0 1 0,0-1 0,1 1 0,-1-1 0,0 0 0,1 0-1,-1 1 1,0-1 0,1 0 0,-1 0 0,1 0 0,0-1 0,-1 1 0,1 0 0,0-1-1,-1 1 1,3 0 0,-1-2 12,-1 1 1,0-1-1,0 1 0,0-1 0,0 0 0,0 0 0,0 0 1,0 0-1,0 0 0,0-1 0,-1 1 0,1 0 0,0-1 1,-1 0-1,1 1 0,-1-1 0,2-2 0,3-4 36,0-1 0,-1 0 0,0 0 0,0 0-1,-1-1 1,0 0 0,4-18 0,-6 18-16,-2 0 0,1 1-1,-1-1 1,0 0 0,-1 0 0,0 1 0,-1-1 0,0 0 0,-1 1 0,-3-11-1,-5-3-649,0 0 0,-21-31 0,4 6-4436,23 36-2660</inkml:trace>
</inkml:ink>
</file>

<file path=ppt/ink/ink15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25:14.02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0 730 18940,'1'-3'239,"0"1"0,0-1 0,-1 1 0,2 0 0,-1-1-1,0 1 1,0 0 0,1 0 0,-1 0 0,1 0 0,0 0 0,-1 0 0,1 0 0,0 1 0,0-1 0,0 1-1,4-3 1,46-27 262,-40 25-232,4-3-157,204-128 1174,-196 119-1161,-1-1 0,0-1 0,-2-1 0,0-1 0,-2-1 0,28-40 0,-43 56-42,1 0 1,-1-1-1,0 0 1,-1 0-1,5-15 1,-8 22-67,1 0 1,-1 0-1,0 0 0,0 1 1,0-1-1,0 0 1,0 0-1,0 0 1,0 0-1,0 0 1,0 0-1,-1 0 1,1 0-1,0 0 1,-1 1-1,1-1 1,0 0-1,-1 0 0,1 0 1,-1 0-1,1 1 1,-1-1-1,0 0 1,0 0-1,-1 0-5,0 0 0,0 1 0,0-1 0,0 0 0,0 1-1,0 0 1,0-1 0,0 1 0,0 0 0,0 0 0,0 0 0,0 0-1,0 1 1,0-1 0,0 0 0,-2 2 0,-6 0-13,1 0 0,0 1 1,0 1-1,0 0 0,0 0 1,0 0-1,1 1 0,0 1 1,-12 9-1,17-13 0,0 1 0,0-1 0,1 1 1,-1 0-1,1-1 0,0 1 0,0 0 0,0 0 0,0 1 0,0-1 1,1 0-1,-1 1 0,1-1 0,0 1 0,0-1 0,0 1 0,1-1 1,-1 1-1,1 0 0,0-1 0,0 1 0,0-1 0,0 1 1,1 0-1,-1-1 0,1 1 0,2 6 0,4 2 6,1 1 1,0-1-1,0-1 0,1 0 0,1 0 1,0-1-1,0 0 0,1-1 0,16 12 0,-11-9 1,-1 1 0,0 1-1,22 26 1,-35-38-7,-1 1 0,1-1 1,-1 0-1,0 1 0,0-1 0,1 1 0,-2-1 1,1 1-1,0-1 0,0 1 0,-1 0 1,0 0-1,1-1 0,-1 1 0,0 0 0,0-1 1,-1 1-1,1 0 0,-1-1 0,1 1 1,-1 0-1,0-1 0,0 1 0,0-1 0,0 1 1,0-1-1,0 1 0,-1-1 0,1 0 0,-1 0 1,-3 3-1,1 0 6,-1 0 1,0-1-1,0 1 1,0-1-1,-1-1 0,1 1 1,-1-1-1,0 0 1,0 0-1,-1-1 0,-12 4 1,19-6-7,0 0 1,0 0 0,0 0-1,0 0 1,-1 0 0,1 1-1,0-1 1,0 0-1,0 0 1,0 0 0,-1 0-1,1 0 1,0-1 0,0 1-1,0 0 1,0 0-1,-1 0 1,1 0 0,0 0-1,0 0 1,0 0 0,0 0-1,-1 0 1,1 0-1,0 0 1,0-1 0,0 1-1,0 0 1,0 0 0,0 0-1,0 0 1,-1 0-1,1 0 1,0-1 0,0 1-1,0 0 1,0 0-1,0 0 1,0 0 0,0-1-1,0 1 1,0 0 0,0 0-1,0 0 1,0 0-1,0-1 1,0 1 0,0 0-1,0 0 1,0-1 0,4-13-266,11-13-507,-9 18 297,1 0 1,1 1-1,-1 0 0,1 0 0,0 1 0,1 0 0,0 0 1,0 1-1,19-10 0,8 0-1240,56-18 0,13-6 1011,-76 16 2864,-28 24-1951,-1-1 1,1 0-1,0 0 1,-1 1-1,1-1 1,-1 0 0,1 0-1,-1 0 1,1 0-1,-1 0 1,1 1-1,-1-1 1,0 0 0,0 0-1,1 0 1,-1 0-1,0 0 1,0 0-1,0 0 1,0 0 0,0 0-1,0 0 1,-1 0-1,1 0 1,0 0-1,0 0 1,-1 0 0,1 0-1,0 0 1,-1 0-1,1 1 1,-1-1-1,0-1 1,-9 61 311,10-57-515,0 1-1,0 0 1,0 0-1,0 0 1,0 0 0,1 0-1,0 0 1,-1 0-1,1-1 1,0 1-1,0 0 1,1 0-1,-1-1 1,1 1 0,-1-1-1,1 1 1,0-1-1,0 0 1,0 0-1,0 0 1,0 0 0,4 3-1,-2-3 9,0 0 0,1 0 0,-1-1 0,1 0 0,-1 0 0,1 0 0,-1 0 0,1-1 0,0 1 0,0-1 0,-1 0 0,10-2 0,2-1 20,1 0 1,-1-1-1,0-1 1,0-1-1,0-1 1,26-14-1,-34 16-4,0 0 1,-1 0-1,0 0 0,0-1 0,-1 0 1,1 0-1,-1-1 0,-1 0 0,1 0 0,4-9 1,-9 15-26,-6 36-328,4-30 326,0 0 0,0 0 0,1 0 0,0 0 0,0 1 0,1-1 0,-1 0 0,1 0 0,0 0 0,1 0 0,-1 0 0,1 0 0,0 0 0,2 5 0,-2-8 4,0 1 0,0-1 0,0 0 0,0 0 0,1 1 0,-1-1 0,1-1 0,-1 1 0,1 0 0,-1-1 0,1 1 0,0-1 0,0 0 0,0 1 0,0-2 0,0 1 0,0 0 0,0-1 0,0 1 0,0-1 0,0 0 0,0 0 0,0 0 0,6-1 0,11-1 19,0-1 0,-1-1 0,0-1 0,0-1 0,0 0 1,0-2-1,-1 0 0,-1-1 0,1 0 0,31-24 0,-37 23 0,0-1-1,0 0 0,-1-1 1,0 0-1,-1-1 0,0 0 1,-1-1-1,-1 0 0,0 0 1,-1 0-1,0-1 0,-1-1 1,6-26-1,-3 1 15,-1-1 0,-3-1 0,-1 1 0,-3-68 0,-1 110-42,0 0 1,0 0-1,0-1 1,0 1-1,0 0 1,0 0-1,0 0 1,0-1-1,0 1 1,0 0-1,0 0 1,0 0-1,0-1 1,0 1-1,0 0 1,0 0-1,0 0 1,0 0-1,0-1 1,0 1-1,0 0 1,0 0-1,0 0 1,0-1-1,0 1 1,-1 0-1,1 0 1,0 0-1,0 0 1,0 0-1,0-1 1,0 1-1,0 0 1,-1 0-1,1 0 1,0 0-1,0 0 1,0 0-1,0 0 1,-1 0-1,1-1 1,0 1-1,0 0 1,0 0-1,-1 0 1,1 0-1,0 0 1,0 0-1,0 0 1,-1 0-1,1 0 1,0 0-1,0 0 1,0 0-1,0 1 1,-1-1-1,1 0 0,0 0 1,0 0-1,0 0 1,-1 0-1,-11 16-87,-9 24 9,14-24 77,1 1-1,1 0 0,0 0 1,2 1-1,-3 25 1,1 93 10,3-56-36,1-64 38,0 1 0,1-1-1,1 0 1,0 0 0,2 0-1,5 24 1,-8-40-5,1 1 0,-1 0 0,1-1 0,-1 1 0,1-1 0,-1 1 0,1-1 0,-1 1 0,1-1 0,0 0 0,-1 1 0,1-1 0,-1 0 0,1 1 0,0-1 0,-1 0 0,1 0 0,0 0 0,-1 1 0,1-1 0,0 0 0,0 0 0,-1 0 0,1 0 0,0 0 0,-1 0 0,1-1 0,0 1 0,-1 0 0,1 0 0,1-1 0,27-9 59,-22 7-38,10-3-24,75-23 58,-86 28-68,-1-1 1,1 1-1,0 1 0,0-1 1,0 1-1,-1 0 0,1 0 0,0 1 1,0 0-1,-1 0 0,1 0 0,0 0 1,8 4-1,-13-4 3,0-1 0,0 1 0,0-1 0,-1 1 0,1-1 0,0 1 0,0 0 0,0-1 0,-1 1 0,1 0 0,0 0 0,-1-1 0,1 1 0,0 0 0,-1 0 0,1 0 0,-1 0 0,0 0 0,1 0 0,-1 0 0,0 0 0,1 0 0,-1 0 0,0 0 0,0 0 0,0 0 0,0 1 0,0 1-4,-1-1 0,0 0 1,0 0-1,0 0 0,0 0 1,0 0-1,0 0 0,0 0 1,0 0-1,-1 0 0,-2 3 1,-1 0-8,-1 0 0,0 0 1,1-1-1,-1 1 0,-1-1 0,-9 5 1,-27-1-78,43-8 96,-1 0 0,1 0-1,0 0 1,-1 0 0,1 0 0,0 0 0,-1 0-1,1 0 1,0 0 0,-1 0 0,1 0 0,0 0-1,-1 0 1,1 0 0,0-1 0,-1 1 0,1 0-1,0 0 1,-1 0 0,1-1 0,0 1 0,0 0-1,-1 0 1,1-1 0,0 1 0,0 0 0,-1-1-1,1 1 1,0 0 0,0 0 0,0-1 0,0 1-1,-1-1 1,14-19-43,-1 11 7,0 0-1,1 0 1,0 1 0,1 1-1,27-12 1,14-7 99,-5-2-61,0-2-1,-2-3 0,62-54 1,-91 70-3,-8 9 39,-2-1 0,1 0 0,-1-1-1,10-13 1,-48 57-142,24-29 104,0-1-1,1 1 0,-1 1 1,1-1-1,0 0 1,-3 9-1,5-11 0,1 0-1,0 0 1,1 1-1,-1-1 1,0 0-1,1 1 1,0-1-1,0 1 1,0-1 0,0 0-1,1 1 1,-1-1-1,1 1 1,0-1-1,0 0 1,2 6-1,2 0-3,-1-1-1,1 0 0,1-1 1,-1 1-1,1-1 0,1 0 0,-1-1 1,1 0-1,11 8 0,-8-6 14,-1 1 0,0 0 0,16 19-1,-24-27-8,-1 0-1,0 0 1,1 0-1,-1 0 1,0 0-1,0 1 1,1-1-1,-1 0 1,0 0-1,0 0 1,0 0-1,-1 1 1,1-1-1,0 0 1,0 0-1,-1 0 1,1 0-1,0 0 1,-1 0-1,1 0 1,-1 0-1,1 0 1,-1 0-1,0 0 1,1 0-1,-1 0 1,0 0-1,0 0 0,0-1 1,0 1-1,0 0 1,1 0-1,-1-1 1,0 1-1,-1-1 1,1 1-1,0-1 1,0 0-1,0 1 1,-1-1-1,-48 19-14,19-12 18,-2 2 0,-1-1-1,1-2 0,-49 3 0,125-43-8708,-18 24 810,5 0-3453</inkml:trace>
</inkml:ink>
</file>

<file path=ppt/ink/ink15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25:14.44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1 124 16972,'30'-52'3908,"-25"41"-2927,1 0 0,0 1 0,0-1 0,2 2 0,7-11 0,-16 24-950,0 0 0,1 0 0,-1 0 0,1 0 0,0 1 0,0-1 1,0 8-1,1-1 20,-10 95 9,-37 177 0,35-226-532,6-24-1125,7-12-3220</inkml:trace>
</inkml:ink>
</file>

<file path=ppt/ink/ink15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25:14.77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7 460 12155,'-6'-23'8507,"6"21"-8417,1 1 1,-1 0-1,1-1 0,0 1 1,-1-1-1,1 1 0,0 0 0,0 0 1,0-1-1,0 1 0,0 0 0,0 0 1,1 0-1,-1 0 0,0 0 0,0 0 1,1 1-1,-1-1 0,0 0 0,1 1 1,-1-1-1,3 0 0,25-10 153,0 2 0,1 0-1,35-4 1,20-6 232,-83 19-458,77-17 543,-74 16-513,1 0-1,0 0 1,0 1 0,0 0 0,-1 0 0,1 1 0,0 0 0,0 0 0,-1 0 0,1 0 0,8 4 0,-12-3-41,0 0 0,0-1 0,0 1 0,0 0 0,-1 0 0,1 0-1,0 0 1,-1 1 0,0-1 0,1 0 0,-1 1 0,0-1 0,0 1 0,0-1 0,-1 1 0,1-1 0,-1 1 0,1-1-1,-1 1 1,0 3 0,-2 61 76,0-46-40,2-10-71,-1 28 203,1-38-196,0 1 0,0-1 0,0 1-1,0 0 1,1-1 0,-1 1 0,1-1-1,-1 1 1,1-1 0,-1 1 0,1-1-1,0 1 1,0-1 0,0 0 0,0 1-1,0-1 1,0 0 0,2 2 0,-2-2-68,-1-1 1,1 0-1,-1 0 1,0 0-1,1 0 0,-1 0 1,1 0-1,-1 0 1,1 0-1,-1 0 1,0 0-1,1 0 1,-1 0-1,1-1 1,-1 1-1,1 0 1,-1 0-1,0 0 0,1-1 1,-1 1-1,0 0 1,1 0-1,-1-1 1,0 1-1,1 0 1,-1-1-1,0 1 1,1 0-1,-1-1 1,0 1-1,0 0 0,0-1 1,1 1-1,-1-1 1,8-16-7351,-2 1-4864</inkml:trace>
  <inkml:trace contextRef="#ctx0" brushRef="#br0" timeOffset="1">549 73 15003,'-37'-29'7068,"19"19"-5854,-1 1-1,1 1 0,-28-8 0,50 37-3881,-3-5-4050,-1-2-5083</inkml:trace>
</inkml:ink>
</file>

<file path=ppt/ink/ink16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25:15.13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0 245 8498,'28'-96'11839,"-24"77"-10830,1-1 1,1 1-1,1 0 1,0 0-1,13-22 1,-10 29-323,-10 27-391,-2 1-362,-2 37 105,-22 95 1,16-101 5,2 0 0,-4 83 0,11-111-498,0 25-88,8-22-9417</inkml:trace>
</inkml:ink>
</file>

<file path=ppt/ink/ink16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25:15.96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23 568 7826,'-2'-2'773,"0"1"1,0-1-1,1 0 1,-1 1 0,1-1-1,-1 0 1,1 0-1,-1 0 1,1 0 0,0 0-1,0 0 1,0 0-1,0-1 1,1 1 0,-1 0-1,0-4 1,2 5-670,-1-1 1,1 1 0,0-1 0,0 1-1,0-1 1,0 1 0,0 0 0,0-1 0,1 1-1,-1 0 1,0 0 0,1 0 0,-1 0-1,0 0 1,1 0 0,-1 0 0,1 1-1,0-1 1,-1 0 0,1 1 0,0 0-1,-1-1 1,1 1 0,1 0 0,68-18 296,99-10 0,-58 11-166,-100 15-217,-6 0-5,1 1 1,-1 0 0,1 0-1,-1 1 1,1-1 0,-1 1-1,11 2 1,-21 34 19,-8 12 47,9-40-58,0 0-1,0 0 1,1 0-1,1 0 1,0 1-1,0-1 1,0 0-1,1 1 1,1 9-1,-1-16 1,1 0 0,0 0-1,0 0 1,0 0 0,0 0 0,0 0 0,0 0-1,0-1 1,1 1 0,-1 0 0,1-1-1,-1 1 1,1-1 0,0 1 0,0-1 0,-1 0-1,1 0 1,0 1 0,0-1 0,0-1-1,0 1 1,0 0 0,1 0 0,-1-1 0,0 0-1,0 1 1,0-1 0,1 0 0,-1 0 0,0 0-1,0 0 1,4-1 0,7 0 63,0-1 0,0 0 0,-1 0 0,14-6 0,-12 4-13,-1-1-1,0-1 0,16-8 0,-25 11-42,0 1 0,0-1 0,0 1 0,0-1 0,-1 0 0,1-1 0,-1 1 0,0 0 0,0-1-1,0 0 1,-1 0 0,1 0 0,-1 0 0,2-4 0,-5 10-43,0 0-1,1 0 1,-1 0-1,1 0 1,-1 0 0,1 0-1,0 0 1,0 0-1,0 0 1,0 0 0,0 0-1,0 0 1,1 0-1,-1 1 1,1-1-1,-1 0 1,1 0 0,0-1-1,0 1 1,0 0-1,0 0 1,1 2 0,1-1 17,-1-1 0,1 0 1,-1 0-1,1 0 0,0 0 1,0-1-1,0 1 0,0-1 1,0 1-1,0-1 0,0 0 1,7 1-1,0 0 20,0-1 1,0 0-1,-1-1 1,1 0-1,0-1 1,0 1-1,0-2 1,0 0-1,10-3 1,-4 0-1,-1-1 1,-1-1 0,1 0-1,-1-2 1,0 1 0,-1-1-1,0-1 1,-1-1 0,0 1-1,0-2 1,14-18 0,-14 14 6,-2 0 1,0-1 0,-1 0 0,-1 0 0,0-1 0,-1 0-1,-1-1 1,-1 0 0,4-27 0,3-32 279,2-134 0,-15 217-335,-1 0 0,1 0-1,-1 0 1,0 0 0,-1 0 0,1 0 0,-5 6 0,-7 13 6,4 2 8,1 0 0,1 1 0,1 0 0,-6 56 0,12-64 18,0 0 1,1 1-1,1-1 0,0 0 1,2 1-1,0-1 0,2 0 0,6 20 1,-7-31-8,-1 0 1,1 1-1,1-1 1,0-1-1,0 1 1,0-1-1,1 0 1,0 0-1,1 0 1,-1-1-1,1 0 1,0-1-1,13 8 1,-8-6 2,0-1 1,0-1 0,0 0-1,1 0 1,0-2-1,0 1 1,0-2 0,26 3-1,-25-4-6,0-1 0,0 0 1,0-1-1,0 0 0,0-1 0,-1-1 0,1 0 0,0-1 0,-1-1 0,0 0 0,0 0 0,-1-1 0,1-1 0,-1 0 0,0-1 0,-1 0 0,0-1 1,18-18-1,-27 24 5,0 0 1,1-1 0,-1 0 0,0 1-1,-1-1 1,1 0 0,-1 0 0,0 0-1,0 0 1,0 0 0,0 0 0,-1 0 0,1 0-1,-2-8 1,1 11-6,0-1-1,0 1 1,0 0-1,-1 0 1,1 0-1,0-1 1,-1 1 0,1 0-1,-1 0 1,1 0-1,-1 0 1,0 0-1,1 0 1,-1 0-1,0 0 1,0 0 0,0 0-1,0 1 1,0-1-1,-1-1 1,0 1-9,0 1-1,0-1 1,0 1 0,1 0 0,-1 0-1,0-1 1,0 1 0,0 0 0,0 1 0,0-1-1,1 0 1,-1 0 0,0 1 0,0-1 0,0 1-1,1 0 1,-4 1 0,-2 1 1,1 1 0,0 0 1,0 0-1,0 0 0,1 0 0,-1 1 1,1 0-1,0 0 0,1 1 0,-1-1 1,1 1-1,0 0 0,0 0 0,1 1 1,-4 7-1,6-11 10,0 1 1,0-1-1,0 0 0,0 0 1,0 1-1,1-1 0,-1 1 1,1-1-1,0 0 0,0 1 1,0-1-1,1 1 0,-1-1 1,1 0-1,0 1 0,0-1 1,0 0-1,0 1 0,0-1 1,1 0-1,0 0 0,-1 0 1,1 0-1,0-1 0,1 1 1,-1 0-1,0-1 0,1 0 1,-1 1-1,1-1 0,0 0 1,0 0-1,5 3 0,0-2 8,0 0-1,0-1 0,0 0 1,1 0-1,-1-1 1,0 0-1,1 0 0,-1-1 1,0 0-1,1 0 1,-1-1-1,1 0 0,11-4 1,6-1 4,0-2 0,47-20 0,-55 20 0,0-2 0,-1 0 0,-1-1 0,1 0-1,-2-1 1,0-1 0,0-1 0,-1 0 0,-1-1 0,19-26 0,-27 26 13,-15 21-120,-16 23 12,23-23 80,1 1 1,0 0-1,1 0 1,-1 0-1,2 1 1,-1-1-1,1 0 1,0 0 0,0 0-1,1 1 1,0-1-1,0 0 1,3 8-1,-2-5 11,0-1-1,-1 1 1,0 0-1,-1 0 1,-1 18 0,1-26-20,-1-1 0,1 1 0,-1 0 0,0 0 1,0 0-1,0-1 0,0 1 0,0 0 1,0-1-1,0 1 0,0-1 0,-1 1 0,1-1 1,-1 0-1,1 1 0,-1-1 0,1 0 1,-1 0-1,0 0 0,0 0 0,1-1 1,-1 1-1,0 0 0,0-1 0,0 1 0,0-1 1,-3 1-1,-26 1-3068,4-3-5799,10-1-2861</inkml:trace>
</inkml:ink>
</file>

<file path=ppt/ink/ink16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25:16.31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41 15515,'33'-1'7921,"6"-2"-3841,97-10-4126,-48 4 558,-46 2-588,16-1-527,-25 11-5546</inkml:trace>
</inkml:ink>
</file>

<file path=ppt/ink/ink16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12:10.411"/>
    </inkml:context>
    <inkml:brush xml:id="br0">
      <inkml:brushProperty name="width" value="0.05" units="cm"/>
      <inkml:brushProperty name="height" value="0.05" units="cm"/>
      <inkml:brushProperty name="color" value="#33CCFF"/>
    </inkml:brush>
  </inkml:definitions>
  <inkml:trace contextRef="#ctx0" brushRef="#br0">1 0 24575</inkml:trace>
</inkml:ink>
</file>

<file path=ppt/ink/ink16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12:11.633"/>
    </inkml:context>
    <inkml:brush xml:id="br0">
      <inkml:brushProperty name="width" value="0.05" units="cm"/>
      <inkml:brushProperty name="height" value="0.05" units="cm"/>
      <inkml:brushProperty name="color" value="#33CCFF"/>
    </inkml:brush>
  </inkml:definitions>
  <inkml:trace contextRef="#ctx0" brushRef="#br0">7 10 16227,'-1'-9'5326,"-1"17"-3295,-1 20-1863,19 257 230,-4-118-133,-8-2 464,-3-180-3125,1-5-5925,-2 1-1849</inkml:trace>
</inkml:ink>
</file>

<file path=ppt/ink/ink16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12:11.982"/>
    </inkml:context>
    <inkml:brush xml:id="br0">
      <inkml:brushProperty name="width" value="0.05" units="cm"/>
      <inkml:brushProperty name="height" value="0.05" units="cm"/>
      <inkml:brushProperty name="color" value="#33CCFF"/>
    </inkml:brush>
  </inkml:definitions>
  <inkml:trace contextRef="#ctx0" brushRef="#br0">29 261 4929,'-11'-39'8455,"7"28"-6943,1-1 1,0 1 0,0 0-1,1-1 1,0-14-1,2 22-1426,0 0-1,1 0 1,0 0-1,-1 0 1,1 1 0,1-1-1,-1 0 1,1 0-1,-1 1 1,1-1-1,0 1 1,0-1 0,0 1-1,1 0 1,-1-1-1,1 2 1,0-1-1,0 0 1,4-3 0,7-3-122,1 0-1,0 2 1,0 0 0,0 0 0,0 1 0,1 1 0,0 1 0,1 0 0,-1 1 0,0 1 0,1 0 0,0 1 0,-1 1 0,1 1 0,20 3 0,-35-4-176,-1 0 0,1 1 0,-1-1 0,0 1 0,1-1 0,-1 1 0,0-1 0,1 1 0,-1 0 0,0-1 0,0 1 0,1 0 0,-1 0 0,0 0 0,0 0 0,0 0 0,1 2 0,-2-2-346,1 0 0,-1 0 0,1 1 0,-1-1 0,1 0 0,-1 0 0,0 1 0,0-1 0,0 0 0,0 1 0,0-1 0,0 0 0,0 1-1,0-1 1,-1 0 0,1 0 0,0 1 0,-2 1 0,-5 13-8609</inkml:trace>
</inkml:ink>
</file>

<file path=ppt/ink/ink16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12:12.340"/>
    </inkml:context>
    <inkml:brush xml:id="br0">
      <inkml:brushProperty name="width" value="0.05" units="cm"/>
      <inkml:brushProperty name="height" value="0.05" units="cm"/>
      <inkml:brushProperty name="color" value="#33CCFF"/>
    </inkml:brush>
  </inkml:definitions>
  <inkml:trace contextRef="#ctx0" brushRef="#br0">11 69 10506,'-10'9'6804,"12"-4"-2717,26-4-1559,44-13-2501,16-15 45,32-8-428,-60 26-3445,0 10-4430,-36 3-564</inkml:trace>
  <inkml:trace contextRef="#ctx0" brushRef="#br0" timeOffset="1">543 157 2497,'-12'9'10489,"1"3"-4627,-7 21-2671,1 15-5056,12-31 3525,2-8-1563,1 0 0,0-1 0,1 1 0,0 0 0,0 0-1,1 0 1,0 0 0,1 9 0,0-16-49,-1 0 0,1 1-1,-1-1 1,1 0 0,0 0 0,0 0-1,0 0 1,0 0 0,0 0 0,0 0-1,0 0 1,1 0 0,-1-1 0,1 1 0,-1 0-1,1-1 1,0 0 0,0 1 0,-1-1-1,1 0 1,0 0 0,0 0 0,0 0-1,0 0 1,1 0 0,-1 0 0,0-1-1,0 1 1,0-1 0,1 0 0,-1 0-1,0 0 1,0 0 0,1 0 0,-1 0-1,2-1 1,6 0 85,0-1-1,-1 0 0,1-1 1,-1 0-1,0-1 1,0 0-1,0 0 0,0-1 1,-1 0-1,0 0 1,0-1-1,0 0 0,13-14 1,-13 12-47,-1-1-1,1 1 1,-2-1 0,1 0 0,-1-1 0,-1 1 0,0-1 0,0 0 0,-1-1 0,0 1-1,-1-1 1,2-12 0,-4 19-68,-1 0-1,0 0 1,-1-1-1,1 1 1,-1 0-1,0 0 1,0-1-1,0 1 1,0 0-1,-1 0 1,0 0-1,0 1 1,0-1 0,0 0-1,0 1 1,-1-1-1,1 1 1,-1 0-1,0 0 1,0 0-1,-1 0 1,1 0-1,0 1 1,-1-1-1,0 1 1,1 0-1,-1 0 1,-6-2-1,7 3-71,0-1-1,-1 1 0,1 0 0,-1 0 0,1 0 0,-1 0 0,0 1 1,1-1-1,-1 1 0,0 0 0,1 0 0,-1 0 0,0 1 1,1-1-1,-1 1 0,0 0 0,1 0 0,-1 0 0,1 1 1,0-1-1,-1 1 0,1 0 0,0-1 0,0 2 0,0-1 0,0 0 1,0 0-1,1 1 0,-1 0 0,1 0 0,-1-1 0,-2 6 1,3-5-376,1 1 0,0-1 1,0 1-1,0-1 0,0 0 1,1 1-1,-1-1 0,1 1 1,0 0-1,0-1 1,0 1-1,1-1 0,-1 1 1,2 5-1,13 26-10384,-4-17 1939</inkml:trace>
</inkml:ink>
</file>

<file path=ppt/ink/ink16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12:12.667"/>
    </inkml:context>
    <inkml:brush xml:id="br0">
      <inkml:brushProperty name="width" value="0.05" units="cm"/>
      <inkml:brushProperty name="height" value="0.05" units="cm"/>
      <inkml:brushProperty name="color" value="#33CCFF"/>
    </inkml:brush>
  </inkml:definitions>
  <inkml:trace contextRef="#ctx0" brushRef="#br0">1 109 14059,'20'-16'6740,"-19"15"-6609,0-1 0,0 1 0,0 0 0,0 0 0,1 0-1,-1 0 1,1 0 0,-1 0 0,0 0 0,1 0 0,0 0-1,-1 1 1,1-1 0,-1 1 0,1-1 0,0 1-1,-1 0 1,1-1 0,0 1 0,0 0 0,-1 0 0,1 0-1,0 0 1,-1 1 0,1-1 0,0 0 0,2 1 0,7 2-133,0 1 0,0 0 1,-1 0-1,1 1 1,-1 0-1,0 1 0,0 0 1,-1 1-1,0 0 1,10 10-1,-16-15 5,-1 0 0,0 0 1,0 1-1,0-1 0,0 0 0,0 1 0,-1-1 0,1 1 1,-1 0-1,1-1 0,-1 1 0,0 0 0,0 0 0,-1 0 1,1 0-1,0 0 0,-1 0 0,0 0 0,0 0 0,0 0 1,0 0-1,0 0 0,0 0 0,-1 0 0,0 0 0,1 0 1,-1 0-1,0 0 0,0 0 0,-1-1 0,1 1 0,-1 0 1,1-1-1,-1 1 0,0-1 0,0 0 0,0 1 0,0-1 1,0 0-1,-1 0 0,1 0 0,-5 2 0,3 0 80,0-1-1,-1 0 1,1 0-1,-1 0 1,0-1-1,0 0 1,0 1-1,0-2 1,0 1-1,-10 1 1,14-3-45,0 1-1,0-1 1,1 0 0,-1-1 0,0 1 0,0 0 0,0 0-1,0 0 1,0 0 0,1-1 0,-1 1 0,0 0-1,0-1 1,1 1 0,-1-1 0,0 1 0,0-1 0,1 1-1,-1-1 1,1 1 0,-1-1 0,0 0 0,1 1-1,-1-1 1,1 0 0,-1 0 0,0-2 2,1 0 0,-1 1 0,1-1 0,-1 0 0,1 1 0,0-1 0,0 0 0,0 1 0,0-1 0,1 0 0,-1 1 0,2-6 0,3-5-19,0-1 0,0 1-1,1 1 1,1-1 0,0 1 0,1 0 0,0 1 0,1 0 0,0 0-1,16-14 1,-13 13-92,1 1-1,0 0 0,1 1 0,1 0 1,-1 1-1,2 1 0,-1 0 0,21-6 1,-16 14-2922</inkml:trace>
</inkml:ink>
</file>

<file path=ppt/ink/ink16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12:13.076"/>
    </inkml:context>
    <inkml:brush xml:id="br0">
      <inkml:brushProperty name="width" value="0.05" units="cm"/>
      <inkml:brushProperty name="height" value="0.05" units="cm"/>
      <inkml:brushProperty name="color" value="#33CCFF"/>
    </inkml:brush>
  </inkml:definitions>
  <inkml:trace contextRef="#ctx0" brushRef="#br0">10 160 14595,'-2'4'8946,"-4"13"-7188,6 8-1745,-1-12 18,1 0-1,0 0 0,1 0 1,4 25-1,1-40 185,-1 0 0,0 0 1,0-1-1,0 1 0,0-1 0,8-7 0,-10 8-155,60-45 335,-43 31-376,0 0 1,1 2 0,39-21-1,-58 35-30,-1 0 0,0 0 0,0 0 0,1 1 0,-1-1 0,0 0 0,0 0 0,0 1 1,1-1-1,-1 1 0,0-1 0,0 1 0,0 0 0,0-1 0,0 1 0,0 0 0,0 0 0,0-1 0,0 1 0,0 0 0,-1 0 0,1 0 0,0 0 0,0 0 0,-1 0 0,1 2 0,21 35-65,-19-32 72,3 7 13,17 30-37,-22-42 36,0 1-1,0-1 1,-1 0-1,1 1 1,0-1 0,0 0-1,0 0 1,1 1-1,-1-1 1,0 0 0,0 0-1,1 0 1,-1-1-1,0 1 1,1 0 0,-1 0-1,1-1 1,-1 1-1,1-1 1,-1 1 0,3 0-1,1-4 45,0 1 0,-1-1-1,1 1 1,-1-1 0,0-1-1,0 1 1,0 0 0,-1-1-1,1 0 1,-1 0 0,4-5 0,1-1 5,1 0 6,0-1 0,-1 0 0,0-1 0,-1 0 1,-1 0-1,10-25 0,-13 30-39,0-1-1,-1 0 1,-1 0 0,1 0-1,-1-1 1,0 1 0,-1 0-1,0 0 1,0-1-1,-1 1 1,0 0 0,-1 0-1,-2-9 1,2 46-4393,11 3-1216,7-4-3958,1-7 322</inkml:trace>
</inkml:ink>
</file>

<file path=ppt/ink/ink16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12:14.015"/>
    </inkml:context>
    <inkml:brush xml:id="br0">
      <inkml:brushProperty name="width" value="0.05" units="cm"/>
      <inkml:brushProperty name="height" value="0.05" units="cm"/>
      <inkml:brushProperty name="color" value="#33CCFF"/>
    </inkml:brush>
  </inkml:definitions>
  <inkml:trace contextRef="#ctx0" brushRef="#br0">198 449 14827,'-13'-48'5484,"9"40"-4736,1 0 0,1 0 0,0-1 0,0 0 0,1 1 0,-1-10 0,2 17-710,1 0 1,-1 0 0,0 0-1,0 1 1,0-1-1,0 0 1,0 0-1,0 0 1,0 1 0,0-1-1,-1 0 1,1 0-1,0 0 1,0 1-1,-1-1 1,1 0 0,0 0-1,-1 1 1,1-1-1,-1 0 1,1 1 0,-1-1-1,1 1 1,-1-1-1,1 0 1,-1 1-1,0-1 1,1 1 0,-1 0-1,0-1 1,1 1-1,-1-1 1,0 1-1,0 0 1,1 0 0,-2-1-1,-1 1-22,1 1 1,-1-1-1,0 1 0,1 0 1,-1-1-1,1 1 0,-1 0 0,1 1 1,-1-1-1,1 0 0,-3 3 0,-56 46-303,60-49 321,-7 7-51,0 1-1,1 0 1,0 1-1,0-1 0,-7 16 1,12-22 14,1-1 0,0 1 0,0 0-1,0 0 1,0-1 0,1 1 0,-1 0 0,1 0 0,0 0 0,0 0 0,0 0 0,0 3 0,0-4 4,1-1 1,-1 1-1,1-1 1,0 1 0,-1-1-1,1 0 1,0 0-1,0 1 1,0-1-1,0 0 1,0 0-1,0 0 1,0 0 0,0 0-1,1 0 1,-1 0-1,0 0 1,1 0-1,-1-1 1,0 1-1,1-1 1,-1 1 0,1-1-1,2 1 1,2 0 20,1 0 0,-1-1 1,1 0-1,-1-1 1,1 1-1,-1-1 0,1 0 1,-1-1-1,0 1 1,0-1-1,0-1 0,0 1 1,0-1-1,0 0 1,6-4-1,-3 1 14,0 0 0,0 0-1,0-1 1,-1 0 0,0 0 0,0-1-1,-1 0 1,8-12 0,-11 10 98,-12 10-264,-12 15-282,19-13 403,0 0 1,-1-1-1,1 1 1,0 0-1,0-1 1,0 1 0,1 0-1,-1 0 1,0 0-1,1 0 1,-1 0-1,1 0 1,0 0-1,-1 0 1,1 0-1,0 0 1,0 0 0,1 0-1,-1 0 1,0 0-1,1 0 1,0 4-1,1-4 4,-1 1 0,1-1 0,0 0 0,0 1 0,0-1 0,0 0 0,0 0 0,0 0 0,1 0 0,-1-1 0,1 1 0,-1-1 0,1 1 0,2 0 0,4 1 21,0 0 0,-1 0 0,1-1 0,0 0 0,1 0 0,-1-1-1,0 0 1,0-1 0,11-1 0,-5-2 14,0 0 0,-1-2 1,1 0-1,-1 0 0,23-13 0,64-45 49,-91 57-74,78-60 62,-81 61-45,0-2-1,-1 1 1,1 0-1,-2-1 1,1 0 0,-1-1-1,0 1 1,0-1 0,6-16-1,-10 23-19,-1 0-1,1 0 1,-1-1-1,1 1 1,-1 0 0,0 0-1,1 0 1,-1 0-1,0-1 1,0 1-1,0 0 1,0 0 0,0 0-1,0-1 1,0 1-1,0 0 1,-1 0-1,1 0 1,0 0 0,-1-1-1,1 1 1,-1 0-1,1 0 1,-1 0-1,0 0 1,1 0-1,-1 0 1,0 0 0,0 0-1,1 1 1,-1-1-1,0 0 1,0 0-1,0 1 1,0-1 0,0 0-1,0 1 1,0-1-1,-1 1 1,1-1-1,0 1 1,0 0-1,0-1 1,0 1 0,0 0-1,-1 0 1,1 0-1,0 0 1,0 0-1,0 0 1,-1 0 0,1 0-1,0 1 1,0-1-1,0 0 1,-2 1-1,-6 1-32,-1 0 0,1 1-1,0 0 1,0 0 0,-15 8 0,19-8 13,-1 0 0,1 0 1,0 1-1,1 0 1,-1 0-1,1 0 1,-1 0-1,1 1 1,0-1-1,-5 10 1,8-12 12,0 0 0,1 0 0,-1 0 1,0 0-1,1 0 0,0 0 0,-1 1 1,1-1-1,0 0 0,0 0 0,0 0 1,0 0-1,0 1 0,1-1 0,-1 0 1,1 0-1,-1 0 0,1 0 0,0 0 0,0 0 1,0 0-1,0 0 0,0 0 0,0 0 1,1-1-1,-1 1 0,1 0 0,-1-1 1,1 1-1,-1-1 0,1 0 0,0 1 1,2 0-1,7 5 13,-1-1 0,1 0 0,1-1-1,-1 0 1,21 6 0,-22-9-10,0 2 0,0-1 0,0 1 0,-1 0 0,1 1 0,-1 0 0,0 1 0,15 13 0,-21-16 1,0 1 0,0-1 0,0 1 0,0-1 0,1 0 0,-1 0 0,1-1 0,0 1 0,-1-1 0,1 0 0,1 0 0,-1 0 0,0 0 0,0-1 0,1 1 0,-1-1 0,1-1 1,-1 1-1,1 0 0,-1-1 0,1 0 0,-1 0 0,1 0 0,-1-1 0,1 0 0,-1 1 0,1-2 0,-1 1 0,8-3 0,92-30 10,148-68 0,-242 97 11,-4 3 2,-1 0-1,0 0 0,1-1 1,-1 1-1,0-1 0,-1 0 1,1-1-1,-1 1 0,1-1 1,-1 0-1,4-4 1,-48 3 168,27 6-214,1 0 0,0 1 0,0 1-1,0 0 1,1 1 0,-15 6 0,19-7 1,0 0 0,1 0 0,-1 1 0,1 0 0,0 0 0,0 1 1,0 0-1,1 0 0,0 0 0,0 1 0,-7 9 0,11-13 19,0-1 0,0 0 0,0 1 0,0-1 1,1 1-1,-1-1 0,1 1 0,-1-1 0,1 1 0,-1-1 0,1 1 0,0 0 0,0-1 0,0 1 0,0 0 0,0-1 1,0 1-1,0-1 0,1 1 0,-1 0 0,0-1 0,1 1 0,-1-1 0,1 1 0,1 1 0,-1-2 12,0 0 0,0 0 0,0-1-1,0 1 1,0 0 0,0 0 0,0-1-1,1 1 1,-1-1 0,0 0 0,0 1 0,0-1-1,1 0 1,-1 1 0,0-1 0,1 0-1,-1 0 1,0 0 0,0 0 0,1 0-1,-1-1 1,0 1 0,1 0 0,-1 0-1,0-1 1,0 1 0,0-1 0,1 1 0,-1-1-1,0 0 1,1 0 0,12-8 43,0 0 1,0-1 0,-1-1-1,-1 0 1,0-1-1,0 0 1,-1 0-1,10-17 1,-8 11-24,-1 0 0,-1-1 0,-1-1 0,-1 0 0,12-36 0,-17 42 16,-1 0 0,-1 1 0,2-23 0,-4 31-26,0 0 0,0 0 0,0 0 0,-1 0 0,1 0 0,-1 0 0,0 0 0,-1 1 0,1-1 0,-1 0 0,0 1 0,0-1 0,-5-6 0,7 11-19,0-1 1,-1 1-1,1-1 1,0 1-1,-1-1 0,1 1 1,-1 0-1,1-1 0,-1 1 1,1-1-1,-1 1 1,1 0-1,-1-1 0,1 1 1,-1 0-1,0 0 1,1 0-1,-1-1 0,1 1 1,-1 0-1,0 0 0,1 0 1,-1 0-1,0 0 1,1 0-1,-1 0 0,1 0 1,-1 0-1,0 0 1,1 1-1,-1-1 0,1 0 1,-1 0-1,0 1 0,-18 20-128,-6 38-21,24-56 171,-3 14-9,0-1-1,0 1 1,2-1 0,0 1-1,1 0 1,1 0 0,0 0 0,1 0-1,5 21 1,-5-28-233,1 0 1,0 0-1,1 0 0,0 0 1,1 0-1,0 0 0,1-1 0,0 0 1,0 0-1,1 0 0,0 0 1,0-1-1,1 0 0,0-1 1,16 14-1,-18-18-511,0 0-1,0-1 1,0 1 0,0-1 0,1 0-1,-1 0 1,7 0 0,24 2-7512,1-5-2266</inkml:trace>
</inkml:ink>
</file>

<file path=ppt/ink/ink16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12:14.438"/>
    </inkml:context>
    <inkml:brush xml:id="br0">
      <inkml:brushProperty name="width" value="0.05" units="cm"/>
      <inkml:brushProperty name="height" value="0.05" units="cm"/>
      <inkml:brushProperty name="color" value="#33CCFF"/>
    </inkml:brush>
  </inkml:definitions>
  <inkml:trace contextRef="#ctx0" brushRef="#br0">375 721 18636,'-12'-6'640,"1"0"0,-1 0 0,1-1 0,1-1 0,-1 0 0,1 0 0,1-1 0,-1 0 0,-11-16 0,9 9-325,1 0 0,1 0 0,1-1 0,0-1 0,-11-34 0,11 20-274,1 0 0,1-1 0,2 1 0,2-1 1,1 0-1,1 0 0,5-41 0,-3 54-25,2 0-1,1 0 1,9-30-1,-12 45-27,1 1 0,0-1 0,0 0 0,0 1-1,0-1 1,1 1 0,0-1 0,0 1 0,0 0 0,0 0-1,1 1 1,-1-1 0,1 1 0,0-1 0,0 1 0,0 0-1,1 1 1,-1-1 0,8-2 0,-9 4-7,0 1 1,0-1-1,0 1 1,0 0-1,0 0 0,0 0 1,0 1-1,0-1 1,0 0-1,-1 1 1,1 0-1,0 0 0,0 0 1,0 0-1,-1 0 1,1 1-1,-1-1 1,1 1-1,-1 0 0,0 0 1,1-1-1,-1 2 1,0-1-1,0 0 1,0 0-1,0 1 0,-1-1 1,1 0-1,-1 1 1,2 3-1,1 2 0,0-1-1,-1 1 1,1 0 0,-2 1-1,1-1 1,-1 0-1,0 1 1,-1-1 0,1 11-1,-2-9 22,-1-1-1,0 1 1,-1 0-1,0-1 1,0 0-1,-1 1 1,0-1-1,0 0 1,-1 0-1,0-1 1,-1 1-1,0-1 1,0 0-1,-1 0 1,0-1-1,-10 10 1,-9 6 23,0-2 0,-2-1 0,-42 25-1,40-28 46,2 1-1,-50 44 1,77-62-67,-1 0 0,1 0 0,0 0-1,0 0 1,-1 0 0,1 1 0,0-1 0,0 0 0,-1 0 0,1 0 0,0 1 0,0-1 0,0 0 0,0 0 0,-1 1 0,1-1 0,0 0 0,0 0 0,0 1 0,0-1 0,0 0 0,0 0 0,0 1-1,0-1 1,0 0 0,0 0 0,0 1 0,0-1 0,0 0 0,0 1 0,0-1 0,0 0 0,0 0 0,0 1 0,0-1 0,0 0 0,0 1 0,0-1 0,0 0 0,1 0 0,-1 1 0,0-1 0,0 0-1,0 0 1,0 0 0,1 1 0,-1-1 0,0 0 0,0 0 0,0 0 0,1 1 0,21 2 172,29-8 59,309-94-316,-208 54-2761,0 4-5395,-95 28-3390</inkml:trace>
</inkml:ink>
</file>

<file path=ppt/ink/ink16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12:14.963"/>
    </inkml:context>
    <inkml:brush xml:id="br0">
      <inkml:brushProperty name="width" value="0.05" units="cm"/>
      <inkml:brushProperty name="height" value="0.05" units="cm"/>
      <inkml:brushProperty name="color" value="#33CCFF"/>
    </inkml:brush>
  </inkml:definitions>
  <inkml:trace contextRef="#ctx0" brushRef="#br0">129 400 9194,'-27'-73'9302,"6"-3"-4686,11 32-3519,3 0 0,2-1-1,0-56 1,7 85-683,4 47-461,3 53-76,-9-40 144,-2 0 1,-2 0-1,-1 0 0,-3 0 0,-1-1 0,-29 79 0,33-104 34,9-15 156,19-22 277,-3 1-472,-7 10-18,0 1 0,0 0 1,0 0-1,1 2 0,-1-1 0,1 2 1,1 0-1,-1 0 0,1 2 0,28-2 1,-37 3-27,0 1 1,0 0-1,0 0 1,-1 1-1,1-1 1,0 1-1,0 1 1,0-1-1,-1 1 1,1 0-1,-1 0 1,0 1-1,1-1 1,-1 1 0,0 0-1,0 1 1,-1-1-1,1 1 1,-1 0-1,0 0 1,0 1-1,0-1 1,0 1-1,-1 0 1,0 0-1,0 0 1,0 0-1,-1 0 1,1 1-1,1 7 1,-3-10 10,-1-1-1,1 1 1,-1 0-1,1-1 1,-1 1 0,0 0-1,0 0 1,0-1-1,-1 1 1,1 0 0,-1-1-1,1 1 1,-1-1-1,0 1 1,0 0 0,0-1-1,0 0 1,0 1-1,-4 3 1,2-1 10,-1-1 0,0 0 0,-1 0 0,1-1 0,-1 1 0,1-1 0,-1 0 0,0 0 0,-6 2 0,-5 2 26,-1-2-1,1 1 0,-1-2 0,-1 0 1,-19 1-1,30-4 24,0-1 1,-1 1-1,1-2 1,0 1-1,-1-1 1,1 0 0,0-1-1,0 0 1,0 0-1,0 0 1,1-1-1,-1 0 1,-10-6-1,15 7-147,-1 0 0,1 0-1,0 0 1,0 0 0,0 0-1,0 0 1,0-1 0,0 1-1,1-1 1,-1 0 0,1 1-1,-1-1 1,1 0 0,0 0-1,0 0 1,1 1 0,-1-1-1,0 0 1,1 0 0,0 0-1,0 0 1,0 0 0,0 0-1,0 0 1,1 0 0,-1 0-1,1 0 1,0 0 0,-1 0-1,1 0 1,1 0 0,-1 0-1,3-4 1,13-14-3817,-2 11-1695,8 2-5995</inkml:trace>
</inkml:ink>
</file>

<file path=ppt/ink/ink16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12:15.724"/>
    </inkml:context>
    <inkml:brush xml:id="br0">
      <inkml:brushProperty name="width" value="0.05" units="cm"/>
      <inkml:brushProperty name="height" value="0.05" units="cm"/>
      <inkml:brushProperty name="color" value="#33CCFF"/>
    </inkml:brush>
  </inkml:definitions>
  <inkml:trace contextRef="#ctx0" brushRef="#br0">241 572 13123,'2'-4'714,"-1"1"-1,1-1 1,-1 0 0,0 1 0,0-1 0,-1 0-1,1 0 1,-1 0 0,1 1 0,-1-1 0,-1 0-1,1 0 1,0 0 0,-1 0 0,-1-5 0,1 7-639,-1 0 0,1 0 1,0 1-1,-1-1 1,1 0-1,-1 1 0,1 0 1,-1-1-1,0 1 0,1 0 1,-1 0-1,0 0 1,0 0-1,0 0 0,0 0 1,0 0-1,0 1 1,0-1-1,0 1 0,0 0 1,-1-1-1,1 1 0,0 0 1,0 0-1,0 0 1,0 1-1,0-1 0,-4 1 1,-5 1-76,1 0 1,-1 1 0,1 0 0,0 1-1,0 0 1,0 1 0,0-1-1,1 2 1,-16 11 0,18-12-7,1 0 1,-1 0 0,1 1 0,1 0-1,-1 0 1,1 1 0,0-1 0,1 1-1,0 0 1,0 0 0,0 1 0,1-1-1,-4 14 1,6-20 6,1 0 0,0 0-1,0 0 1,0 0 0,0-1 0,0 1 0,0 0-1,0 0 1,0 0 0,1 0 0,-1 0 0,0 0-1,1 0 1,-1 0 0,0 0 0,1 0 0,-1-1 0,1 1-1,-1 0 1,1 0 0,0 0 0,-1-1 0,1 1-1,0 0 1,0-1 0,-1 1 0,1-1 0,0 1-1,0-1 1,0 1 0,0-1 0,-1 0 0,1 1-1,0-1 1,0 0 0,0 0 0,0 1 0,0-1-1,0 0 1,0 0 0,0 0 0,0 0 0,0 0-1,0-1 1,0 1 0,1 0 0,46-8 106,-21 1-45,-1-2 0,0 0 0,32-18 0,-44 19-24,0 0-1,-1 0 1,1-2-1,-2 0 1,0 0-1,0-1 1,11-14 0,-24 27-58,0 0 0,0 0 0,1-1 0,-1 1 0,0 0 0,0 0 0,1 0-1,-1 0 1,1 0 0,0 0 0,0 0 0,-1 0 0,1 0 0,1 0 0,-1 0 0,0 0 0,0 0 0,1-1 0,-1 1 0,1 0 0,-1 0 0,1 0 0,0 0 0,0 0 0,0-1 0,0 1 0,0 0 0,0-1 0,3 4 0,-2-3 33,0 0-1,1 1 1,-1-1-1,0 0 0,1 0 1,0 0-1,-1 0 1,1-1-1,0 1 0,0-1 1,0 1-1,0-1 0,0 0 1,0 0-1,0-1 1,1 1-1,-1-1 0,0 1 1,0-1-1,5 0 0,13-4 23,0-2 0,-1 0 0,1 0 0,-1-2 0,-1-1 0,0 0 0,0-2 0,24-16 0,-13 8-12,63-29 0,-81 45-37,-12 3 24,0 0 0,1 0-1,-1 0 1,1 0 0,-1 0 0,1 0-1,-1 0 1,1 0 0,-1 0 0,1 0-1,-1 0 1,1 0 0,-1 0 0,1 0-1,-1 0 1,1-1 0,-1 1 0,1 0-1,-1 0 1,0-1 0,1 1-1,-1 0 1,0 0 0,1-1 0,-1 1-1,1-1 1,-1 1 0,0 0 0,0-1-1,1 1 1,-1-1 0,0 1 0,0 0-1,0-1 1,1 1 0,-1-1 0,0 1-1,0-1 1,0 1 0,0-1 0,0 1-1,0-1 1,0 1 0,0-1 0,0 1-1,0-1 1,0 1 0,0-1 0,0 1-1,-1-1 1,1 0 0,-4 2-39,1-1 1,-1 0-1,1 1 1,-1 0 0,0 0-1,1 0 1,-1 0-1,1 0 1,0 1-1,-4 1 1,0 2 12,0-1 1,1 1 0,0 1 0,-1-1 0,1 1 0,1 0 0,0 0 0,-1 1-1,-3 6 1,8-11 13,0-1 0,0 1 0,1-1 0,-1 1 0,0 0-1,1-1 1,-1 1 0,1 0 0,-1-1 0,1 1 0,0 0-1,0 0 1,-1-1 0,1 1 0,1 0 0,-1 0 0,0-1 0,0 1-1,1 0 1,-1-1 0,1 1 0,-1 0 0,1-1 0,0 1-1,-1 0 1,1-1 0,0 1 0,0-1 0,0 0 0,0 1 0,1-1-1,-1 0 1,0 0 0,1 1 0,-1-1 0,0 0 0,1 0-1,-1-1 1,1 1 0,0 0 0,-1 0 0,1-1 0,0 1-1,-1-1 1,1 1 0,0-1 0,2 0 0,6 2 5,-1-1 1,1 0-1,0 0 1,-1-1-1,1 0 1,0-1 0,-1 0-1,1-1 1,-1 0-1,1 0 1,10-5-1,9-3-42,-1-2-1,34-18 1,-37 15 41,-1 0 0,-1-1 1,0-2-1,-1 0 0,-1-1 0,-1-1 0,-1-2 1,22-29-1,-29 34 34,0-1 0,-2 0 1,0 0-1,-2-1 0,1-1 0,-2 1 0,-1-1 1,-1 0-1,0-1 0,-1 1 0,-2-1 0,1-22 1,-2 41-19,-1 1 0,0-1 0,0 1 0,0-1 0,1 0 0,-2 1 0,1-1 0,0 1 0,0-1 0,0 1 0,-1-1 0,1 1 0,-1-1 0,1 1 0,-1-1 0,0 1 0,1-1 0,-1 1 0,0 0 0,0 0 0,0-1 0,-1 0 0,0 3-18,1-1 0,0 1 1,-1 0-1,1 0 0,0 0 0,0 0 0,0 1 0,-1-1 0,1 0 0,0 0 0,1 1 0,-1-1 0,0 1 0,0-1 0,0 0 0,1 1 0,-1 0 0,1-1 0,-1 1 1,1-1-1,0 3 0,-12 33 18,3 1 1,1 0-1,2 0 1,-2 54-1,9 159-1985,0-220 1102,-1-23 34,2 17-2657,4-11-6250</inkml:trace>
</inkml:ink>
</file>

<file path=ppt/ink/ink16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12:16.366"/>
    </inkml:context>
    <inkml:brush xml:id="br0">
      <inkml:brushProperty name="width" value="0.05" units="cm"/>
      <inkml:brushProperty name="height" value="0.05" units="cm"/>
      <inkml:brushProperty name="color" value="#33CCFF"/>
    </inkml:brush>
  </inkml:definitions>
  <inkml:trace contextRef="#ctx0" brushRef="#br0">314 58 5065,'6'-13'5727,"7"-17"-732,-11 15 1926,-16 18-3637,-15 9-3334,28-12 191,0 1-133,-77 31 327,-134 77 1,327-44-6,-43-14-271,-56-38-94,1 0-1,0-1 1,0-1 0,2-1 0,30 13 0,-44-21 32,0-1 0,1 1 1,0-1-1,-1-1 0,1 1 1,0-1-1,-1 0 0,1 0 1,0 0-1,-1-1 1,1 0-1,0 0 0,-1-1 1,0 0-1,1 0 0,-1 0 1,0 0-1,0-1 0,0 0 1,0 0-1,0 0 1,-1 0-1,1-1 0,-1 0 1,5-5-1,-4 4 54,0-1 0,0 1 1,0-1-1,-1 0 0,0 0 0,0 0 0,-1 0 0,0-1 1,0 1-1,0-1 0,-1 0 0,0 0 0,0 0 1,-1 0-1,2-12 0,2 83-892,-5-62 848,0 1 1,1-1-1,-1 1 0,1-1 0,-1 1 0,1-1 0,0 0 0,0 1 1,0-1-1,0 0 0,0 1 0,1-1 0,-1 0 0,1 0 0,-1 0 1,1 0-1,0-1 0,0 1 0,0 0 0,0-1 0,0 1 1,0-1-1,0 0 0,0 1 0,5 0 0,-4-2 28,0 0-1,0-1 1,1 1-1,-1-1 1,0 0-1,0 0 1,0 0-1,0 0 1,0 0-1,0-1 0,0 1 1,0-1-1,4-3 1,36-32 112,-34 30-105,9-11 38,-14 13-70,0 1-1,1-1 1,0 1-1,0 0 1,9-6 0,-13 10-30,0 0 0,-1 0 1,1 0-1,0 0 0,-1 0 0,1 1 1,-1-1-1,1 0 0,0 0 1,-1 1-1,1-1 0,-1 0 0,1 1 1,-1-1-1,1 0 0,-1 1 1,1-1-1,-1 1 0,0-1 0,1 1 1,-1-1-1,0 1 0,1-1 1,-1 1-1,0-1 0,1 1 0,-1-1 1,0 2-1,12 21-173,-10-17 151,14 24-10,-13-21 56,1 0 1,1-1-1,0 1 0,0-1 1,1 0-1,8 9 1,-12-15 4,1 0 0,-1 0 0,1-1-1,0 1 1,-1-1 0,1 1 0,0-1 0,0 0 0,0 0 0,0 0 0,0 0 0,0-1-1,0 1 1,0-1 0,0 0 0,0 0 0,1 0 0,-1 0 0,0-1 0,0 1 0,0-1-1,0 0 1,0 1 0,3-3 0,11-3 51,-1 0 0,0-2-1,-1 0 1,26-17 0,-34 21 15,-1 0 1,0-1-1,0 0 0,0 0 1,-1-1-1,0 0 0,0 0 1,0 0-1,-1 0 0,0-1 1,0 1-1,-1-1 0,4-9 1,-6 11 1,-1 0 0,1 0 0,-1 0-1,0 0 1,0 0 0,-1 0 0,1 0 0,-1 0 0,0 0 0,-1 0 0,1 1 0,-1-1 0,0 0 0,0 1 0,-5-9 0,5 11-265,0-1 1,0 0-1,0 0 0,-1 1 1,1-1-1,0 1 1,-1 0-1,0 0 1,1 0-1,-1 0 1,0 0-1,0 0 1,0 1-1,0 0 1,-4-2-1,4 3-1924</inkml:trace>
</inkml:ink>
</file>

<file path=ppt/ink/ink16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12:17.426"/>
    </inkml:context>
    <inkml:brush xml:id="br0">
      <inkml:brushProperty name="width" value="0.05" units="cm"/>
      <inkml:brushProperty name="height" value="0.05" units="cm"/>
      <inkml:brushProperty name="color" value="#33CCFF"/>
    </inkml:brush>
  </inkml:definitions>
  <inkml:trace contextRef="#ctx0" brushRef="#br0">286 666 12251,'1'-11'5181,"-5"-15"-1552,0 4-1696,5 2-905,-1 6-561,1-1 1,-2 1-1,0 0 0,-1-1 1,0 1-1,-5-16 1,6 27-460,0 1 1,-1-1-1,1 0 1,-1 0-1,0 0 1,1 1 0,-1-1-1,0 1 1,-1 0-1,1-1 1,0 1-1,-1 0 1,1 0-1,-1 1 1,0-1 0,1 0-1,-1 1 1,0 0-1,0-1 1,0 1-1,0 0 1,0 1-1,0-1 1,0 1 0,0-1-1,-1 1 1,1 0-1,0 0 1,0 0-1,0 0 1,0 1-1,0-1 1,-7 3 0,1-1-26,0 1 1,0 0-1,0 0 1,0 1 0,0 0-1,1 0 1,0 1 0,-1 1-1,2-1 1,-1 1 0,1 0-1,0 1 1,0 0 0,1 0-1,0 0 1,0 1-1,0 0 1,1 0 0,1 0-1,-1 1 1,1 0 0,1 0-1,0 0 1,0 0 0,0 0-1,2 1 1,-1-1 0,1 1-1,0-1 1,1 1-1,0-1 1,0 1 0,4 14-1,-4-22 23,0 0-1,0 0 0,1-1 0,-1 1 0,1 0 0,-1-1 0,1 1 0,0-1 0,0 1 0,0 0 0,0-1 0,0 0 0,0 1 1,0-1-1,0 0 0,0 1 0,1-1 0,-1 0 0,0 0 0,1 0 0,-1 0 0,1 0 0,-1-1 0,1 1 0,-1 0 1,3 0-1,-1-1 17,1 0 0,-1 0 0,0 0-1,0 0 1,1-1 0,-1 1 0,0-1 0,0 0 0,0 0 0,1 0 0,-1-1 0,5-2 0,6-5 54,0 0 1,-1-1-1,0 0 0,17-18 1,-21 18-36,0 1 1,0-1 0,-1-1 0,0 0 0,-1 0 0,0 0 0,7-18-1,-14 28-81,4 9-37,-1-1-1,1 0 1,1 0-1,0-1 0,0 1 1,0-1-1,0 0 1,1 0-1,0-1 1,1 0-1,-1 0 0,11 6 1,-12-8 90,0-2 1,0 1 0,0 0 0,0-1-1,0 0 1,0 0 0,1 0-1,-1-1 1,0 0 0,0 0 0,1 0-1,-1-1 1,0 1 0,0-1-1,0-1 1,0 1 0,0-1 0,0 0-1,0 0 1,0 0 0,5-3 0,6-6 34,0 1 0,-1-2 1,0 0-1,-1-1 0,0 0 1,19-25-1,63-98 99,-95 135-151,1 0-1,-1-1 1,0 1 0,0-1-1,0 1 1,-1-1 0,1 0-1,0 1 1,-1-1-1,1 0 1,-1 1 0,1-1-1,-1 0 1,0 0 0,1 1-1,-1-1 1,0-2 0,-1 3-16,0 1 0,-1 0 0,1 0 0,0-1 0,0 1 0,0 0 0,0 0 0,0 0 0,0 0 0,0 0 0,0 0 0,0 1 0,0-1 0,0 0 0,0 0 0,0 1 0,0-1 0,0 1 0,0-1 0,0 1 0,0-1 0,1 1 0,-1 0 0,0-1 0,0 1 0,0 0 0,1 0 0,-2 0 0,-1 1 10,0 0 0,0 0-1,1 0 1,-1 0 0,0 1-1,1-1 1,-1 1 0,1-1-1,0 1 1,0 0-1,0 0 1,0 0 0,1 0-1,-1 0 1,1 1 0,0-1-1,-1 0 1,2 1-1,-1-1 1,0 1 0,1-1-1,-1 1 1,1-1 0,0 1-1,0-1 1,1 5 0,0-4 1,1 1 1,0-1-1,0 0 1,0 1-1,0-1 1,1 0 0,-1 0-1,1-1 1,0 1-1,0 0 1,0-1-1,1 0 1,-1 0 0,1 0-1,0 0 1,0 0-1,0-1 1,8 4-1,-3-2 14,0 0-20,1 1 1,-1 0-1,0 0 0,-1 0 1,14 12-1,-20-15 9,0 0 0,-1 0 0,1 0 0,-1 0 0,1 0 0,-1 0 0,0 0 0,0 0 0,0 1 0,0-1 0,0 0 0,-1 1 0,1-1 0,-1 1 0,1-1 0,-1 0 0,0 1 0,0-1 0,0 1 0,0-1 0,0 1 0,-1-1 0,1 1-1,-1-1 1,0 0 0,1 1 0,-1-1 0,0 0 0,-2 4 0,0-2-2,0 2 15,1-1 0,-1 0 0,1 1 0,0 0 0,0 0 0,-1 6 0,3-12-6,0 1 1,0-1 0,0 1-1,0-1 1,0 1-1,0-1 1,0 1 0,0-1-1,0 1 1,1-1 0,-1 1-1,0-1 1,0 1 0,0-1-1,1 1 1,-1-1 0,0 1-1,0-1 1,1 1-1,-1-1 1,1 0 0,-1 1-1,0-1 1,1 0 0,-1 1-1,1-1 1,-1 0 0,1 1-1,1-1 0,0 1-1,0-1 1,0 0 0,0 0-1,0 0 1,0 0 0,0 0-1,0-1 1,0 1-1,0-1 1,0 1 0,3-2-1,26-8-43,-1-2 0,0-1-1,-1-2 1,30-20 0,-42 25 95,-2-1-1,0-1 1,0 0 0,-1-1 0,-1-1-1,0 0 1,-1-1 0,15-23 0,-26 37-41,-1 1 0,0-1 1,1 1-1,-1-1 0,1 1 1,-1-1-1,0 1 0,1-1 1,-1 1-1,0-1 0,1 1 1,-1-1-1,0 0 0,0 1 1,0-1-1,0 1 0,1-1 1,-1 0-1,0 1 0,0-1 1,0 0-1,0 1 0,0-1 1,-1 0-1,1 1 0,0-1 1,0 0-1,0 1 0,-1-1 1,1 1-1,0-1 0,0 1 1,-1-1-1,0 0 0,-21 2-9,-28 21-196,41-16 169,0 0 1,1 1 0,0 0-1,0 1 1,1-1 0,-10 15-1,15-20 23,0 1-1,0-1 0,0 1 0,0 0 0,1 0 1,-1-1-1,1 1 0,0 0 0,0 0 1,0 0-1,0 1 0,1-1 0,-1 0 0,1 0 1,0 0-1,-1 0 0,1 1 0,1-1 1,-1 0-1,0 0 0,1 0 0,0 1 0,0-1 1,0 0-1,2 5 0,-2-7 3,0 0-1,0 0 1,1 0 0,-1 0 0,0 0-1,0 0 1,1 0 0,-1 0-1,0 0 1,1-1 0,-1 1-1,1-1 1,-1 1 0,1-1-1,-1 0 1,1 1 0,-1-1 0,1 0-1,-1 0 1,1 0 0,-1 0-1,1 0 1,-1 0 0,1-1-1,0 1 1,-1 0 0,0-1-1,1 0 1,-1 1 0,1-1 0,-1 0-1,0 1 1,1-1 0,-1 0-1,0 0 1,0 0 0,1 0-1,0-1 1,6-5 34,0 1 1,-1-1-1,0 0 1,10-13-1,1-2 7,-2-1 0,-1 0 0,0-1 0,-2-1 0,-1 0 0,-1-1 0,-1 0 0,-1-1 0,-2 0 0,8-51 0,-9 36 20,4-57 83,-10 92-108,0-1-1,-1 1 0,1-1 0,-1 0 1,-1 1-1,1 0 0,-2-1 1,1 1-1,-1 0 0,-3-8 0,6 15-37,0 0-1,-1-1 0,1 1 1,0 0-1,0 0 0,0-1 1,0 1-1,-1 0 0,1 0 1,0 0-1,0-1 0,0 1 1,-1 0-1,1 0 0,0 0 1,0 0-1,-1-1 0,1 1 0,0 0 1,0 0-1,-1 0 0,1 0 1,0 0-1,0 0 0,-1 0 1,1 0-1,0 0 0,-1 0 1,1 0-1,0 0 0,0 0 1,-1 0-1,1 0 0,0 0 1,-1 0-1,1 0 0,0 0 1,0 0-1,-1 1 0,1-1 1,-11 12-118,-7 24-55,16-33 165,-13 35-17,1-1 0,2 2 0,1 0 0,-6 50 0,13-65 29,1 0 0,2 1 1,1 0-1,0-1 0,2 1 0,1-1 0,1 1 1,7 26-1,-7-40 21,0 0 0,1-1 0,0 0 0,0 0-1,1-1 1,0 1 0,1-1 0,0 0 0,0-1 0,1 0 0,0 0 0,1 0 0,0-1 0,0-1-1,0 1 1,1-2 0,14 7 0,-12-6-354,0-2 0,0 0 0,1 0 0,-1-1-1,1-1 1,16 1 0,-15-2-1250,0-1 0,0-1 0,0 0 0,0-1 0,25-6 0,4-7-10568</inkml:trace>
</inkml:ink>
</file>

<file path=ppt/ink/ink16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12:17.756"/>
    </inkml:context>
    <inkml:brush xml:id="br0">
      <inkml:brushProperty name="width" value="0.05" units="cm"/>
      <inkml:brushProperty name="height" value="0.05" units="cm"/>
      <inkml:brushProperty name="color" value="#33CCFF"/>
    </inkml:brush>
  </inkml:definitions>
  <inkml:trace contextRef="#ctx0" brushRef="#br0">86 15 15819,'-20'-9'3892,"3"4"940,16 6-4773,0 0 0,0 0 0,0 0 0,0 0 0,0 0-1,0 0 1,1 0 0,-1 0 0,0 1 0,1-1 0,-1 0 0,0 1 0,1-1 0,0 0-1,-1 1 1,1 2 0,-4 9-56,-24 95 145,27-99-111,-1 0 0,1 0 0,1 1 0,0-1 0,0 0 0,0 0 0,1 1 0,1-1 1,3 14-1</inkml:trace>
</inkml:ink>
</file>

<file path=ppt/ink/ink16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12:18.100"/>
    </inkml:context>
    <inkml:brush xml:id="br0">
      <inkml:brushProperty name="width" value="0.05" units="cm"/>
      <inkml:brushProperty name="height" value="0.05" units="cm"/>
      <inkml:brushProperty name="color" value="#33CCFF"/>
    </inkml:brush>
  </inkml:definitions>
  <inkml:trace contextRef="#ctx0" brushRef="#br0">60 71 19260,'-8'-13'1648,"-3"-3"-191,0 0-137,1 5-312,2 5-336,1 2-271,3 1-209,4 1-160,3 2-152,0 2-97,2 5-183,3 2-376,6 6-536,6 6-1121,4 3-2176,2 6-3016,2 4-865</inkml:trace>
</inkml:ink>
</file>

<file path=ppt/ink/ink16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12:18.443"/>
    </inkml:context>
    <inkml:brush xml:id="br0">
      <inkml:brushProperty name="width" value="0.05" units="cm"/>
      <inkml:brushProperty name="height" value="0.05" units="cm"/>
      <inkml:brushProperty name="color" value="#33CCFF"/>
    </inkml:brush>
  </inkml:definitions>
  <inkml:trace contextRef="#ctx0" brushRef="#br0">40 606 16219,'-40'-47'9892,"51"130"-9407,-9-64-625,4 9 775,-5-28-594,0 0 0,-1 0 0,1 1 0,0-1 0,0 0 0,0 0 0,0 0 0,0 0 0,-1 0 0,1 0 0,0-1 0,0 1 0,0 0 0,0 0 0,-1 0 0,1-1 0,0 1 0,0-1 0,0 1 0,-1 0 0,1-1 0,0 1 0,-1-1 0,1 0 0,0 1 0,-1-1 0,1 1 0,-1-1 0,1 0 0,-1 1 0,1-1 0,-1 0 0,1-1 0,23-24 169,-17 17-209,0 0 0,1 1-1,0 0 1,0 0 0,1 1-1,-1 0 1,2 1 0,-1 0-1,17-8 1,-22 14-32,0 0 0,-1 1 0,1-1 0,0 1-1,0 0 1,-1 0 0,1 0 0,0 1 0,-1-1 0,1 1 0,-1 0-1,0 0 1,1 0 0,2 3 0,29 12 39,-21-14 0,1-1 0,0 0 0,0-1-1,0-1 1,0 0 0,1-1 0,-1-1-1,-1-1 1,1 0 0,22-7 0,-16 3 7,-1-1 1,1-1-1,-2-1 0,0-1 1,0 0-1,28-24 1,-38 27 4,1-2 0,-2 1 0,1-1 0,-1 0 0,-1-1 0,0 0 0,0 0 0,-1-1 0,-1 1 0,0-1-1,0 0 1,-2-1 0,1 1 0,-1-1 0,1-21 0,-1-11 21,-1 0-1,-3 0 0,-7-48 0,7 81-20,1 5 0,-1-1-1,0 0 1,0 1-1,-1-1 1,0 1 0,-5-13-1,7 20-28,-1 0 0,1 0 1,-1 0-1,1 0 0,-1 0 0,1 0 0,-1 0 0,1 1 0,0-1 0,-1 0 0,1 0 1,-1 1-1,1-1 0,-1 0 0,1 0 0,0 1 0,-1-1 0,1 0 0,0 1 0,-1-1 1,1 1-1,0-1 0,0 1 0,-1-1 0,1 0 0,0 1 0,0-1 0,0 1 0,0-1 0,-1 1 1,1-1-1,0 1 0,0-1 0,0 1 0,0 0 0,-9 24-185,8-24 184,-11 35-19,2 0 0,1 1 1,2 0-1,-3 61 0,8-75 23,2 1-1,1-1 1,1 0 0,1 0 0,1 0 0,1-1-1,1 1 1,15 37 0,-18-53-29,0-1 0,1 0 1,0 1-1,0-2 0,0 1 0,1 0 1,-1-1-1,2 0 0,-1 0 0,0-1 0,1 1 1,0-1-1,0 0 0,0-1 0,0 1 1,1-1-1,0 0 0,-1-1 0,1 0 0,11 2 1,-5-2-512,-1 0 0,0-1 1,0-1-1,20-1 1,-13-1-2046,0-1-1,25-8 1,1-4-9078</inkml:trace>
</inkml:ink>
</file>

<file path=ppt/ink/ink16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12:18.833"/>
    </inkml:context>
    <inkml:brush xml:id="br0">
      <inkml:brushProperty name="width" value="0.05" units="cm"/>
      <inkml:brushProperty name="height" value="0.05" units="cm"/>
      <inkml:brushProperty name="color" value="#33CCFF"/>
    </inkml:brush>
  </inkml:definitions>
  <inkml:trace contextRef="#ctx0" brushRef="#br0">21 44 18180,'-6'-1'2688,"-1"-1"-1423,-1 1 1087,11-1-1528,4 0-287,4-3-321,8-1-176,7 1-56,10 0 0,7-1 0,7 1-208,-4 2-393,0 3-831,-6 2-2033,-5 1-5825,-4 0-1664</inkml:trace>
</inkml:ink>
</file>

<file path=ppt/ink/ink16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12:20.134"/>
    </inkml:context>
    <inkml:brush xml:id="br0">
      <inkml:brushProperty name="width" value="0.05" units="cm"/>
      <inkml:brushProperty name="height" value="0.05" units="cm"/>
      <inkml:brushProperty name="color" value="#33CCFF"/>
    </inkml:brush>
  </inkml:definitions>
  <inkml:trace contextRef="#ctx0" brushRef="#br0">75 646 11955,'-25'-20'10299,"-25"-16"-5490,105 27-4305,-53 9-502,28-2 47,1-2 0,35-8 0,-59 11-16,0-1 0,0 0 0,0 0 0,0-1 0,-1 0 0,1 0 0,-1 0 0,0-1 0,0 0-1,0 0 1,-1-1 0,1 1 0,-1-1 0,0-1 0,8-10 0,-12 15-32,0 0 0,0 0-1,-1-1 1,1 1-1,0 0 1,-1 0 0,1 0-1,-1-1 1,1 1-1,-1 0 1,0-1 0,1 1-1,-1 0 1,0-1-1,0 1 1,0 0 0,0-1-1,0 1 1,0 0-1,-1-1 1,1 1 0,0 0-1,-1 0 1,1-1-1,-1 1 1,1 0 0,-1 0-1,0-1 1,1 1-1,-1 0 1,0 0 0,0 0-1,0 0 1,0 0-1,0 0 1,0 0 0,0 0-1,0 1 1,0-1-1,0 0 1,0 1-1,-1-1 1,1 1 0,0-1-1,0 1 1,-1-1-1,1 1 1,0 0 0,-1 0-1,1 0 1,-2 0-1,-4-2-42,0 2-1,0-1 0,0 1 1,0 0-1,0 0 0,0 1 0,0 0 1,-12 4-1,12-3 24,0 1 0,1 0-1,-1 1 1,1 0 0,0 0 0,0 0-1,1 1 1,-1 0 0,1 0 0,0 0 0,0 0-1,1 1 1,-1 0 0,-5 10 0,8-12 8,1 0 0,-1 0 1,1 0-1,-1 0 0,1 1 0,0-1 0,1 0 1,-1 1-1,1-1 0,0 0 0,0 1 1,0-1-1,1 0 0,-1 1 0,1-1 1,0 0-1,0 0 0,1 0 0,-1 0 1,1 0-1,0 0 0,0 0 0,0 0 0,0 0 1,1-1-1,4 5 0,-2-3 2,0 0-1,1-1 1,0 0 0,0 0-1,0 0 1,0 0-1,1-1 1,-1 0-1,1-1 1,0 0 0,-1 0-1,1 0 1,0-1-1,1 0 1,-1 0 0,0 0-1,10-2 1,16 0-39,0-1 0,46-10 1,-64 9 20,32-6-22,-1-1 0,56-22-1,-85 26 65,-1 0 0,-1-1 1,1-1-1,-1-1 0,-1 0 0,0-1 0,0 0 0,-1-1 0,19-20 0,-30 29-6,0 0-1,-1 1 1,1-1 0,-1 0-1,0 0 1,0 0-1,1 0 1,-1 0 0,0 0-1,-1 0 1,1 0 0,0 0-1,-1 0 1,1 0-1,-1-1 1,0 1 0,1-3-1,-2 4-12,1 0 0,-1 0 0,1 0 0,-1 0 0,1 0 0,-1 0 0,1 0 0,-1 1 0,0-1 0,0 0 0,1 0 0,-1 1 0,0-1-1,0 1 1,0-1 0,0 1 0,0-1 0,0 1 0,0-1 0,0 1 0,0 0 0,0-1 0,0 1 0,0 0 0,-1 0 0,-6-1-20,0 0 1,-1 1 0,1 1-1,0-1 1,0 1-1,-1 1 1,-13 3 0,10 0 2,0-1 0,0 1 0,0 1 0,1 0-1,0 1 1,-16 12 0,22-15 13,1 0-1,-1 0 1,1 0-1,0 1 1,0-1-1,1 1 1,-1 0-1,1 0 1,0 0-1,0 1 1,1-1-1,-1 1 1,1-1-1,1 1 1,-1 0-1,0 7 1,1-11 7,2-1 1,-1 0 0,0 0 0,0 0 0,0 0-1,0 1 1,1-1 0,-1 0 0,1 0 0,-1 0-1,1 0 1,-1 0 0,1 0 0,-1 0 0,1 0-1,0 0 1,0 0 0,-1 0 0,1-1 0,0 1-1,0 0 1,0 0 0,0-1 0,0 1 0,0-1-1,0 1 1,0-1 0,0 1 0,0-1 0,0 1-1,0-1 1,1 0 0,-1 0 0,0 0-1,0 0 1,0 0 0,0 0 0,1 0 0,-1 0-1,0 0 1,0 0 0,0 0 0,0-1 0,2 0-1,52-13 200,-44 9-159,0 0-1,-1-1 1,1 0 0,-1 0 0,0-1-1,-1-1 1,1 0 0,-1 0 0,-1-1-1,0 1 1,0-2 0,-1 1-1,0-1 1,-1-1 0,0 1 0,0-1-1,-1 0 1,4-12 0,-13 59-400,2 1-1,4 54 1,0-14 323,-28 478 1,26-487 73,1-50-22,-1 0 0,0 0 0,-1-1 0,-1 1 0,-6 26 0,8-43 12,0-1 0,0 0 1,-1 0-1,1 1 0,0-1 0,0 0 0,0 1 0,0-1 1,0 0-1,0 0 0,0 1 0,0-1 0,-1 0 0,1 1 1,0-1-1,0 0 0,0 0 0,0 1 0,-1-1 0,1 0 1,0 0-1,0 0 0,-1 0 0,1 1 0,0-1 1,0 0-1,-1 0 0,1 0 0,0 0 0,-1 0 0,1 0 1,0 0-1,0 1 0,-1-1 0,1 0 0,0 0 0,-1 0 1,1 0-1,0 0 0,-1 0 0,1-1 0,-1 1 1,-11-14 515,-11-34-404,18 37-123,-5-11-58,1-2 0,1 1 0,1-1 0,2 0 0,0 0 0,1-1 0,1 1 0,2-1 0,0 0 0,2 1 0,1-1 0,0 0 0,2 1 0,1-1 0,1 1 0,1 1 0,1-1 1,17-34-1,8-9-311,3 1 1,53-74 0,104-109-397,-115 160 717,-87 100 110,-2-2 0,1 1 1,-16 8-1,8-4-58,-1 1 0,-19 21 0,34-32-19,0 1 0,1 0 0,0-1-1,0 1 1,0 0 0,0 0 0,1 1 0,0-1-1,0 0 1,-2 9 0,4-12 3,0 0 1,0 0-1,0-1 0,0 1 1,0 0-1,0 0 0,0 0 1,1 0-1,-1 0 0,1 0 1,-1 0-1,1-1 0,0 1 0,0 0 1,0 0-1,0-1 0,0 1 1,0-1-1,0 1 0,0-1 1,1 1-1,-1-1 0,0 0 1,1 1-1,-1-1 0,1 0 1,0 0-1,-1 0 0,1 0 1,0-1-1,0 1 0,-1 0 1,1-1-1,2 1 0,15 3 30,0-1 1,0-1-1,0-1 0,0 0 0,0-1 0,0-2 0,0 0 1,27-6-1,-14 3-54,-46 50-433,10-39 454,1 1 0,0-1-1,1 1 1,-1 0 0,1-1 0,0 1 0,1 0 0,-1 10 0,2-15 1,0 0-1,0 0 1,0 0 0,1 0 0,-1 0 0,1-1 0,-1 1 0,1 0 0,0 0 0,-1 0 0,1-1 0,0 1 0,0 0 0,1-1 0,-1 1 0,0-1-1,0 1 1,1-1 0,-1 0 0,1 1 0,-1-1 0,1 0 0,0 0 0,-1 0 0,1 0 0,0 0 0,0-1 0,-1 1 0,1-1 0,0 1 0,0-1 0,0 1-1,0-1 1,0 0 0,4 0 0,7 1 4,0-1 1,1-1-1,-1 0 0,0-1 0,1 0 0,-1-1 0,0 0 0,24-10 1,-13 2 39,1-1 0,-1 0 0,31-24 0,-41 26 10,-1-1-1,0 0 1,18-23 0,-26 29-18,-1 0 0,0 0 0,0-1 1,0 0-1,-1 1 0,0-1 0,0-1 1,-1 1-1,1 0 0,-2-1 1,4-12-1,-5 17-22,0 0 0,0 0 1,0 1-1,0-1 0,0 0 1,0 0-1,-1 1 0,1-1 0,0 0 1,-1 1-1,1-1 0,-1 0 1,0 1-1,0-1 0,1 1 0,-1-1 1,0 1-1,0 0 0,-1-1 1,1 1-1,0 0 0,0-1 0,-3-1 1,1 2-12,0 0-1,0 0 1,1 0 0,-1 0 0,-1 0 0,1 0-1,0 1 1,0 0 0,0-1 0,0 1 0,0 0 0,-4 1-1,-5 1-24,-1 0 0,1 1 0,0 0-1,0 1 1,-16 7 0,19-7 4,1 1-1,0 0 1,0 0 0,1 1 0,-1-1 0,1 2-1,1-1 1,-12 14 0,15-16 12,0 0 0,1 0 0,-1 0 0,1 0 0,0 0 0,0 1 1,0-1-1,1 1 0,0-1 0,0 1 0,0-1 0,0 1 0,1 0 0,-1-1 0,1 1 0,0 0 1,1-1-1,-1 1 0,3 8 0,-2-11 5,0 1 1,0-1-1,1 0 0,-1 0 1,1 0-1,0 0 0,-1 0 1,1 0-1,0 0 0,0-1 1,0 1-1,0 0 0,0-1 1,1 0-1,-1 1 0,0-1 1,1 0-1,-1 0 1,1-1-1,-1 1 0,1 0 1,-1-1-1,1 0 0,0 1 1,-1-1-1,1 0 0,-1 0 1,1 0-1,3-1 0,5 0-6,1-1 0,0 1-1,0-2 1,21-7-1,-20 5 16,-1-1-1,-1-1 1,1 0-1,-1 0 1,0-1 0,-1-1-1,0 1 1,0-2-1,-1 1 1,13-19-1,-23 32-95,0-1-1,0 0 0,1 1 0,-1-1 0,1 0 0,0 1 1,0-1-1,0 1 0,0-1 0,1 1 0,-1-1 0,1 0 1,0 1-1,0-1 0,2 5 0,-1 0 103,1-1 1,0 1-1,0-1 0,1 1 1,0-1-1,7 9 1,-8-12 3,1-1 1,-1 0-1,1 1 1,0-1-1,0-1 1,0 1-1,0 0 1,0-1-1,0 0 1,1 0-1,-1 0 1,1-1-1,0 0 1,-1 1-1,1-1 1,5 0-1,-1-1 26,-1 0-1,0-1 1,0 0-1,0 0 1,0 0-1,0-1 1,-1-1-1,16-5 1,-3-2 20,-1-1-1,0 0 1,-1-1-1,0-1 1,-1-1 0,18-19-1,-20 18-16,-2-1-1,0-1 1,-1 0 0,0-1-1,-2 0 1,0-1 0,-1 0-1,-1-1 1,10-32-1,-11 23-5,-1 0 0,-1-1 0,-1 0 0,-2 1 0,-1-1 0,-4-35 0,3 62-38,0 1 0,0-1-1,0 0 1,-1 1 0,1-1 0,-1 1 0,1-1-1,-1 1 1,0-1 0,0 1 0,0 0 0,-1-1-1,1 1 1,0 0 0,-1 0 0,0 0 0,1 0-1,-1 0 1,-3-2 0,3 3-15,1 1-1,-1 0 1,1-1-1,-1 1 1,0 0-1,1 0 1,-1 0-1,1 1 1,-1-1-1,1 0 1,-1 0-1,1 1 1,-1-1 0,1 1-1,-1 0 1,1-1-1,-1 1 1,1 0-1,0 0 1,-1 0-1,1 0 1,0 0-1,0 0 1,0 0 0,0 0-1,0 0 1,0 1-1,0-1 1,0 0-1,0 1 1,-1 2-1,-7 11-3,1 0 0,0 1-1,0 0 1,2 1-1,0-1 1,1 1 0,1 0-1,0 1 1,1-1-1,0 22 1,2-20 13,0 0 0,2 0 1,0 0-1,1 0 0,1 0 0,1 0 0,1-1 0,0 1 0,10 21 1,-11-32 0,0-1 1,0 1-1,0-1 1,1-1-1,0 1 1,1-1-1,-1 1 1,1-2-1,0 1 1,1-1 0,-1 0-1,1 0 1,0 0-1,0-1 1,1 0-1,12 4 1,-14-6-9,1 0 0,0-1 0,-1 0 0,1 0 0,0-1 0,0 0 0,0 0 0,-1 0 0,1-1 0,0 0 1,0 0-1,-1-1 0,1 0 0,-1 0 0,1-1 0,-1 1 0,0-1 0,0-1 0,0 1 0,8-8 0,-2 3 9,-1 0-1,0-2 0,0 1 1,-1-1-1,0-1 0,-1 0 1,12-18-1,-23 35-146,0 0 1,0 0-1,0 0 0,1 0 1,0 0-1,1 0 1,-1 0-1,1 0 1,2 12-1,-3-16 150,2 0 0,-1 1 1,0-1-1,0 0 0,1 0 0,-1 0 1,1 0-1,0 0 0,0 0 0,0 0 0,0 0 1,0 0-1,0 0 0,0 0 0,0 0 1,1-1-1,-1 1 0,1 0 0,-1-1 1,1 1-1,0-1 0,0 0 0,0 0 1,-1 0-1,1 0 0,0 0 0,0 0 0,0 0 1,1 0-1,-1-1 0,0 1 0,3 0 1,11-2-252,-1 0 0,1-1 0,-1 0 1,1-2-1,-1 1 0,0-2 1,22-9-1,51-31-9314,-55 22-685</inkml:trace>
</inkml:ink>
</file>

<file path=ppt/ink/ink16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12:20.460"/>
    </inkml:context>
    <inkml:brush xml:id="br0">
      <inkml:brushProperty name="width" value="0.05" units="cm"/>
      <inkml:brushProperty name="height" value="0.05" units="cm"/>
      <inkml:brushProperty name="color" value="#33CCFF"/>
    </inkml:brush>
  </inkml:definitions>
  <inkml:trace contextRef="#ctx0" brushRef="#br0">716 102 16612,'-8'-15'2144,"-6"-4"-544,-4-3-207,-1 6-321,7 4-256,4 3-296,3 4-208,5 3-144,0 1-168,2 1-176,1 1-80,-1 2-48,8 2-160,-2 5-472,6-2-1281,-3 2-3432</inkml:trace>
  <inkml:trace contextRef="#ctx0" brushRef="#br0" timeOffset="1">0 290 15987,'2'0'1321,"-1"0"-601,4 2-8,0-2-112,6 0-96,7-2-16,9 1-144,10-1-128,7 0-72,-1 2-63,4 0-97,0 0-313,6 0-719,3 2-1576,2 0-4066,9 1-3712</inkml:trace>
</inkml:ink>
</file>

<file path=ppt/ink/ink16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12:20.959"/>
    </inkml:context>
    <inkml:brush xml:id="br0">
      <inkml:brushProperty name="width" value="0.05" units="cm"/>
      <inkml:brushProperty name="height" value="0.05" units="cm"/>
      <inkml:brushProperty name="color" value="#33CCFF"/>
    </inkml:brush>
  </inkml:definitions>
  <inkml:trace contextRef="#ctx0" brushRef="#br0">221 51 18380,'-6'-5'677,"-1"0"1,0 1-1,0 0 1,0 1-1,0 0 1,-1 0-1,1 0 1,-16-2-1,17 5-615,1 0 0,0 0-1,0 0 1,-1 1-1,1 0 1,0 0 0,0 0-1,0 1 1,0-1-1,0 1 1,0 1 0,1-1-1,-1 1 1,-7 5-1,6-3-42,1-1-1,0 1 1,0 0-1,0 1 1,0-1-1,1 1 1,0 0-1,0 0 1,0 1-1,-3 9 1,6-14-6,0 0 0,1 0 0,-1 0 0,1-1 0,-1 1 0,1 0 0,0 0 0,0 0 0,0 0 0,0 0 0,0 0 0,0-1 0,0 1 0,1 0 0,-1 0 0,1 0 0,0 0 0,0 2 0,1-3 5,-1 1 1,1-1 0,-1 1-1,1-1 1,0 0 0,-1 1 0,1-1-1,0 0 1,0 0 0,0 0-1,0 0 1,0-1 0,0 1-1,0 0 1,0-1 0,0 0-1,1 1 1,-1-1 0,0 0 0,3 0-1,7-1 30,-1 1 1,1-2-1,-1 1 0,1-2 0,-1 1 0,0-2 1,0 1-1,0-2 0,11-5 0,-16 7-41,-1 0 0,0 0 0,0-1 1,0 0-1,0 0 0,0 0 0,-1-1 0,6-6 0,-8 9-2,-1-1-1,1 0 1,0 1-1,-1-1 1,0 0-1,0 0 1,0 0 0,0 0-1,0 0 1,-1 0-1,1 0 1,-1 0 0,0-1-1,0 1 1,0 0-1,0 0 1,-1-4-1,0 5-13,1 0-1,-1 0 0,0 0 1,0 0-1,0-1 0,-1 2 0,1-1 1,0 0-1,-1 0 0,0 0 1,1 1-1,-1-1 0,0 1 0,0-1 1,1 1-1,-1 0 0,0-1 1,0 1-1,-1 0 0,1 0 0,0 1 1,0-1-1,0 0 0,-1 1 0,1-1 1,0 1-1,-1 0 0,1 0 1,0 0-1,-1 0 0,1 0 0,0 0 1,-3 1-1,1-1 0,1 1-1,-1-1 1,0 1 0,1 0 0,-1 0-1,0 0 1,1 0 0,-1 0-1,1 1 1,0 0 0,-1 0-1,1 0 1,0 0 0,0 0-1,0 0 1,0 1 0,1 0 0,-1-1-1,1 1 1,-3 4 0,5-6 4,-1 0 0,1 1 0,0-1 1,0 0-1,-1 1 0,1-1 0,0 0 1,0 1-1,1-1 0,-1 0 0,0 1 0,0-1 1,1 0-1,-1 1 0,0-1 0,1 0 1,0 0-1,-1 1 0,1-1 0,0 0 1,-1 0-1,1 0 0,0 0 0,0 0 0,0 0 1,0 0-1,0 0 0,0 0 0,0 0 1,0-1-1,0 1 0,1 0 0,-1-1 1,0 1-1,0-1 0,1 1 0,1-1 1,4 3-17,1 0 0,-1-1 0,1 0 0,0 0 0,8 0 0,3-1 3,0-2-1,0 0 1,0-2-1,0 0 1,29-8 0,-23 4 11,0 2 1,33-3-1,-55 8-7,-1 0 0,0 0 0,1 0 0,-1 0 0,1 1 0,-1-1 0,0 0 0,0 1-1,1 0 1,-1 0 0,0 0 0,0 0 0,0 0 0,0 0 0,0 0 0,0 0 0,0 1 0,0-1 0,0 1 0,3 3 0,-1 1-9,0 1 1,0 0-1,-1-1 1,0 1-1,3 9 1,-4-10 34,0-1 0,0 1 0,1 0 0,-1-1 0,1 0 0,1 1 0,-1-1 0,1 0 0,5 5 0,-7-9 41,-1 0-1,0-1 0,1 1 0,-1-1 0,0 1 1,1-1-1,-1 0 0,1 1 0,-1-1 1,1 0-1,-1 0 0,1 0 0,-1 0 0,1 0 1,-1-1-1,1 1 0,-1 0 0,3-2 0,35-12 898,-10 3-554,2 7-396,0 1 0,1 2 0,52 4 0,41-2-1573,-116-1 713,32-5 34,-23-1-2865,-10-6-5463</inkml:trace>
</inkml:ink>
</file>

<file path=ppt/ink/ink16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12:22.165"/>
    </inkml:context>
    <inkml:brush xml:id="br0">
      <inkml:brushProperty name="width" value="0.05" units="cm"/>
      <inkml:brushProperty name="height" value="0.05" units="cm"/>
      <inkml:brushProperty name="color" value="#33CCFF"/>
    </inkml:brush>
  </inkml:definitions>
  <inkml:trace contextRef="#ctx0" brushRef="#br0">1 867 648,'2'-4'828,"1"0"-1,-1 0 1,1 0-1,0 0 1,1 1-1,-1-1 1,1 1-1,-1 0 1,1 0 0,0 0-1,7-4 1,-2 4-132,0 0 0,0 0 1,0 0-1,0 1 0,12 0 0,270-23 4881,-64 9-5332,1268-64 20,-788 58-173,1181-82-67,263-11 278,2319-6 717,-2941 100-978,938-5 90,-918-57-44,-802-18 287,-690 92-297,28-6 288,145-5 0,-279 14 2630,-27-14-2623,1-1-305,93 25-73,-3-2-3,1 1 0,-1 1 0,-1 1 0,17 6-1,-27-9 3,0 0 0,1 0 0,-1 1 0,0-1 0,-1 1 0,1 0 0,0 0-1,-1 0 1,0 1 0,0-1 0,0 1 0,0 0 0,0 0 0,-1 0 0,0 0 0,0 0-1,0 0 1,0 1 0,1 6 0,0-1 12,-1 1 0,-1 0 0,0 0 0,-1 0 0,0 0-1,0 0 1,-1 0 0,-1 0 0,0 0 0,0-1 0,-1 1 0,0-1 0,-1 1 0,0-1 0,-1 0-1,0-1 1,-1 1 0,0-1 0,0 0 0,-11 12 0,2-5-325,0-1-1,0-1 1,-34 24 0,19-18-2236,-48 23 0,-10-1-8179</inkml:trace>
</inkml:ink>
</file>

<file path=ppt/ink/ink16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12:22.991"/>
    </inkml:context>
    <inkml:brush xml:id="br0">
      <inkml:brushProperty name="width" value="0.05" units="cm"/>
      <inkml:brushProperty name="height" value="0.05" units="cm"/>
      <inkml:brushProperty name="color" value="#33CCFF"/>
    </inkml:brush>
  </inkml:definitions>
  <inkml:trace contextRef="#ctx0" brushRef="#br0">753 6 8,'-4'-5'15746,"-8"5"-10602,-17 5-6643,20-3 2931,-53 11-640,0 2 1,2 3-1,-101 44 0,54-11-268,-107 70 0,208-117-472,-21 13-4,27-17-41,1 0-1,-1 0 1,0 0-1,0 0 1,1 0 0,-1 0-1,0 0 1,0 0-1,1 1 1,-1-1-1,0 0 1,0 0 0,0 0-1,1 0 1,-1 1-1,0-1 1,0 0 0,0 0-1,0 0 1,1 1-1,-1-1 1,0 0 0,0 0-1,0 0 1,0 1-1,0-1 1,0 0-1,0 0 1,0 1 0,0-1-1,0 0 1,0 0-1,0 1 1,0-1 0,0 0-1,0 0 1,0 1-1,0-1 1,0 0-1,0 0 1,0 1 0,0-1-1,0 0 1,0 0-1,0 1 1,-1-1 0,1 0-1,0 0 1,0 0-1,0 1 1,0-1 0,-1 0-1,1 0 1,0 0-1,0 0 1,0 0-1,-1 1 1,1-1 0,0 0-1,0 0 1,-1 0-1,1 0 1,0 0 0,-1 0-1,33 6 37,0 1 0,-1 2 0,-1 0 0,1 3 0,-2 0 0,50 29 0,-41-21-144,0-1 0,2-3 0,45 14 0,46 3-5248,-79-20-2623,-1-2-3932</inkml:trace>
</inkml:ink>
</file>

<file path=ppt/ink/ink16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12:23.662"/>
    </inkml:context>
    <inkml:brush xml:id="br0">
      <inkml:brushProperty name="width" value="0.05" units="cm"/>
      <inkml:brushProperty name="height" value="0.05" units="cm"/>
      <inkml:brushProperty name="color" value="#33CCFF"/>
    </inkml:brush>
  </inkml:definitions>
  <inkml:trace contextRef="#ctx0" brushRef="#br0">1 128 16812,'1'-8'1039,"-2"6"-839,1 0-1,0 0 1,0 1-1,0-1 1,0 0-1,0 0 1,0 0-1,1 0 1,-1 0-1,1 0 0,-1 1 1,1-1-1,0 0 1,0 0-1,-1 1 1,1-1-1,0 0 1,0 1-1,3-3 1,12 29 925,11 15-764,-1 1 0,-3 0-1,-1 2 1,19 54 0,18 35 152,-49-118 783,-4-31 237,-5 11-1698,9-26 272,1 0-1,29-60 0,-25 60-64,0 0 0,16-59-1,-20 46 1,-1 9 48,8-64 1,-38 185-8230,9-19-3661,8-32 3133</inkml:trace>
</inkml:ink>
</file>

<file path=ppt/ink/ink16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12:24.685"/>
    </inkml:context>
    <inkml:brush xml:id="br0">
      <inkml:brushProperty name="width" value="0.05" units="cm"/>
      <inkml:brushProperty name="height" value="0.05" units="cm"/>
      <inkml:brushProperty name="color" value="#33CCFF"/>
    </inkml:brush>
  </inkml:definitions>
  <inkml:trace contextRef="#ctx0" brushRef="#br0">227 481 4281,'9'-17'9572,"-3"-5"-3973,-3-50-1719,-2 42-2580,-1 26-1216,1 1 0,-1-1 0,0 0 0,-1 0 0,1 1 1,0-1-1,-1 0 0,0 0 0,0 1 0,0-1 0,-1 1 0,1-1 0,-1 1 0,1-1 0,-1 1 0,0 0 1,-1 0-1,1 0 0,0 0 0,-6-5 0,5 7-78,0 0 0,1 0 0,-1 0 0,0 0 0,0 0 0,0 0 0,0 1 0,0-1 0,0 1 0,0 0 0,1 0 0,-1 0 0,0 0 0,0 1 0,0-1 0,0 1 0,0 0 0,0 0 0,0 0 0,1 0 0,-1 0 0,0 1 0,1-1 0,-1 1 0,1-1 0,-1 1 0,-2 3 0,-8 5-21,0 1 0,0 1 0,1 0 0,0 1-1,1 0 1,1 0 0,-13 23 0,19-29 14,0-1-1,0 1 0,1 0 1,0 0-1,1 0 0,0 0 1,0 0-1,0 1 0,1-1 1,0 1-1,0-1 1,1 1-1,0-1 0,0 1 1,1-1-1,0 1 0,1-1 1,-1 1-1,4 8 0,-4-13 6,0 0 1,1-1-1,-1 1 0,1-1 0,-1 0 0,1 1 1,0-1-1,0 0 0,0 0 0,0 0 0,0 0 0,0 0 1,1 0-1,-1-1 0,1 1 0,-1-1 0,1 0 0,0 1 1,-1-1-1,6 1 0,-3-1 4,1-1 1,-1 0-1,0 0 0,1 0 0,-1 0 1,0-1-1,1 0 0,-1 0 1,0 0-1,9-4 0,-3 1 31,0-1 0,-1-1 0,1 1 0,-1-2 0,-1 1 0,1-2 0,-1 1 0,0-1 0,12-14-1,-17 16 5,1-2 0,-1 1 0,-1 0 0,1-1-1,-1 0 1,-1 0 0,1 0 0,-1 0-1,-1 0 1,1-1 0,-1 1 0,-1-12 0,0 25-51,1 0 1,0 0-1,0 0 1,0 0-1,0 0 1,1 0-1,-1-1 1,1 1 0,0-1-1,1 1 1,-1-1-1,1 0 1,0 0-1,0 0 1,0 0-1,1 0 1,-1-1-1,1 1 1,0-1 0,0 0-1,0 0 1,0-1-1,1 1 1,-1-1-1,1 0 1,-1 0-1,1 0 1,0-1 0,0 1-1,-1-1 1,1-1-1,0 1 1,0-1-1,0 1 1,0-1-1,0-1 1,0 1-1,0-1 1,0 0 0,7-2-1,2-2 48,-1-1-1,1 0 1,-1-1-1,0-1 1,0 0-1,-1-1 1,0 0 0,-1-1-1,0 0 1,-1-1-1,0 0 1,0-1-1,-1 0 1,-1 0-1,0-1 1,0 0-1,5-15 1,-3 3 11,0 0 1,-2-1-1,-1 0 0,-1 0 1,-2-1-1,0 0 0,-2 0 0,-1-42 1,-1 67-52,0 1 1,0-1-1,0 1 1,0-1-1,0 1 1,0-1-1,0 1 1,-1-1 0,1 1-1,-1 0 1,1-1-1,-1 1 1,1-1-1,-1 1 1,0 0-1,1-1 1,-3-1-1,2 3-5,1 0 0,-1 0 0,0 0 0,1 0 0,-1 0-1,0 0 1,1 0 0,-1 1 0,1-1 0,-1 0 0,0 0 0,1 0-1,-1 1 1,1-1 0,-1 0 0,1 1 0,-1-1 0,1 1 0,-1-1-1,1 1 1,-1-1 0,1 1 0,-1-1 0,1 1 0,0-1 0,-1 2-1,-4 5-27,0 1-1,1 0 1,0 0-1,-4 12 0,-2 16 37,1 1 0,2-1-1,2 2 1,1-1 0,2 0-1,2 1 1,1-1 0,10 59-1,-10-88 5,1 0 0,0 0-1,1 0 1,-1-1 0,2 1-1,-1-1 1,1 0 0,0 0-1,0 0 1,1 0 0,0-1-1,8 9 1,-10-12-3,0-1-1,0 0 1,0 0-1,0 0 1,0-1-1,0 1 1,0-1 0,1 1-1,-1-1 1,0 0-1,1 0 1,-1-1-1,1 1 1,0-1 0,-1 0-1,1 0 1,-1 0-1,1 0 1,-1 0-1,1-1 1,-1 0 0,1 1-1,-1-1 1,1-1-1,-1 1 1,0 0-1,0-1 1,1 0 0,-1 0-1,4-3 1,22-16 36,-1-2 1,-1 0-1,-1-2 1,-1-1-1,39-54 0,-67 87-108,-1-1-1,1 1 0,0 0 0,1 0 0,0 0 0,-3 14 0,5-19 73,0 0 0,0 0-1,0-1 1,0 1-1,0 0 1,0 0-1,0-1 1,0 1 0,1 0-1,-1-1 1,1 1-1,-1 0 1,1-1-1,0 1 1,-1 0-1,1-1 1,0 1 0,2 1-1,-1-2-1,-1 0 0,1 0 0,0 0 0,0 0 0,0 0 0,0 0 0,0-1 0,0 1 0,0-1 0,0 1 0,0-1-1,1 0 1,-1 0 0,0 0 0,0 0 0,0 0 0,0 0 0,0-1 0,0 1 0,4-2 0,6-2 13,0-1-1,0-1 1,0 0 0,-1 0-1,0-1 1,0 0 0,-1-1-1,0-1 1,17-17-1,2 0 33,-25 24-159,-4 10-70,-1 20 54,2-24 128,0 1 1,0-1-1,1 1 1,-1-1-1,1 1 1,1-1-1,-1 0 1,0 0 0,1 0-1,0 0 1,0-1-1,0 1 1,0-1-1,1 1 1,-1-1-1,1 0 1,5 3-1,-3-3 5,0 0-1,1-1 0,-1 1 1,0-1-1,1 0 0,0-1 1,-1 0-1,1 0 0,0 0 1,0-1-1,7 0 0,-1-1 7,-1-1 0,0 1 0,0-2 1,0 0-1,0 0 0,0-1 0,-1-1 0,1 0 0,-1 0 0,0-1 0,-1-1 0,0 0 0,11-9 0,-18 14-4,-1 0 1,1-1-1,-1 1 1,0-1-1,0 1 0,0-1 1,-1 0-1,1 1 1,-1-1-1,1 0 1,-1 0-1,0 0 1,0 0-1,0 0 1,-1-1-1,1 1 1,-1 0-1,1 0 1,-1 0-1,0-1 0,-1 1 1,1 0-1,0 0 1,-1 0-1,0-1 1,1 1-1,-4-6 1,3 7-8,-1 0 0,1-1 1,-1 1-1,0 0 0,0 0 0,0 0 1,0 0-1,0 0 0,0 1 1,-1-1-1,1 1 0,0-1 1,-1 1-1,0 0 0,1 0 0,-1 0 1,1 0-1,-1 1 0,0-1 1,0 1-1,1-1 0,-1 1 0,0 0 1,0 0-1,0 0 0,1 1 1,-1-1-1,0 0 0,0 1 0,1 0 1,-1 0-1,-2 1 0,2-1-1,1 0-1,0 0 1,-1 0-1,1 0 1,0 0-1,0 1 1,0-1-1,0 1 0,0-1 1,0 1-1,0 0 1,0 0-1,1 0 1,-1 0-1,1 0 1,-1 0-1,1 0 0,0 1 1,0-1-1,0 0 1,0 1-1,0-1 1,1 1-1,-1-1 1,1 1-1,-1-1 1,1 1-1,0-1 0,0 1 1,0-1-1,0 1 1,1-1-1,-1 1 1,1-1-1,0 1 1,-1-1-1,1 1 0,0-1 1,2 3-1,-1 0-1,0 0 0,0 0 0,1 0 0,-1-1-1,1 1 1,1-1 0,-1 1 0,0-1-1,1 0 1,0 0 0,0-1 0,0 1 0,1-1-1,-1 0 1,1 0 0,0 0 0,9 3-1,20-1-478,-1-1-1,1-2 0,0-1 0,-1-2 0,1-1 1,45-9-1,10 1-811,-12 4-2556,-25 3-1470,12 0-5823</inkml:trace>
</inkml:ink>
</file>

<file path=ppt/ink/ink16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12:25.887"/>
    </inkml:context>
    <inkml:brush xml:id="br0">
      <inkml:brushProperty name="width" value="0.05" units="cm"/>
      <inkml:brushProperty name="height" value="0.05" units="cm"/>
      <inkml:brushProperty name="color" value="#33CCFF"/>
    </inkml:brush>
  </inkml:definitions>
  <inkml:trace contextRef="#ctx0" brushRef="#br0">137 553 14075,'1'-7'1522,"2"0"1,-1 0-1,1 0 0,0 0 1,8-12-1,-10 17-1409,0 0 0,1 0 0,-1-1 0,1 1-1,-1 0 1,1 0 0,0 0 0,0 1 0,0-1 0,0 0 0,0 1 0,1-1 0,-1 1-1,0 0 1,1 0 0,-1 0 0,1 0 0,-1 0 0,5 0 0,-4 2 1526,-9 1-823,-22 6-575,10-3-215,2 0-31,0 1 1,0 0-1,0 1 0,1 1 1,-25 17-1,38-23 3,-1 0 0,1-1-1,-1 1 1,1 0 0,0 0 0,-1 1-1,1-1 1,0 0 0,1 1-1,-1-1 1,0 1 0,1-1 0,-1 1-1,1 0 1,0 0 0,0 0-1,0 0 1,0 0 0,1 0-1,-1 0 1,1 0 0,0 0 0,0 0-1,0 0 1,0 0 0,0 0-1,1 0 1,-1 0 0,1 0 0,0 0-1,0 0 1,0 0 0,0-1-1,0 1 1,1 0 0,-1 0-1,1-1 1,0 1 0,0-1 0,4 4-1,-2-1 2,1-1 0,0 0 0,-1 0-1,1-1 1,1 1 0,-1-1 0,0 0-1,1-1 1,0 1 0,0-1 0,0 0 0,-1-1-1,2 1 1,-1-1 0,0 0 0,0-1-1,0 0 1,0 1 0,0-2 0,1 1 0,-1-1-1,0 0 1,7-2 0,16-4-29,0-2 0,-1-1 0,39-18 0,-52 21 22,10-5 4,-2 0 0,1-1 1,-2-1-1,0-1 0,-1-1 0,0-1 0,-1-1 1,25-30-1,-33 34 22,-1-1 1,0-1-1,-2 0 1,1 0-1,-2-1 1,-1 0 0,0 0-1,-1 0 1,0-1-1,-2 0 1,0-1-1,3-34 1,-7 46-13,1-93 0,-2 93 33,1-1 0,-1 0-1,-1 0 1,1 0-1,-1 0 1,-1 1 0,1-1-1,-1 1 1,-8-14-1,11 20-31,-1 0 0,0 0 0,1 0 0,-1 0 0,0 0 0,1 1 0,-1-1-1,0 0 1,0 0 0,0 1 0,0-1 0,0 0 0,0 1 0,0-1-1,0 1 1,0-1 0,0 1 0,0 0 0,0-1 0,0 1 0,0 0 0,0 0-1,0 0 1,0 0 0,-1 0 0,0 0 0,0 1-10,0-1 0,0 1 0,1 0 0,-1 0 1,0 0-1,0 0 0,1 1 0,-1-1 0,1 0 0,-1 1 0,1-1 1,0 1-1,-2 2 0,-5 7-35,2 0 1,0 1-1,-8 17 1,12-24 57,-6 18-13,1-1-1,1 1 0,1 0 0,1 1 0,1-1 0,1 1 0,1 29 0,2-11 1,3 0 0,1-1 0,14 52-1,-17-83-9,0-1 0,2 0 0,-1 0-1,1-1 1,0 1 0,1-1-1,8 13 1,-11-19 1,-1 0-1,1 0 1,-1 0-1,1-1 0,0 1 1,-1-1-1,1 1 1,0-1-1,0 0 1,0 0-1,0 0 1,0 0-1,1 0 1,-1 0-1,0 0 1,0-1-1,1 1 1,-1-1-1,0 0 0,0 0 1,1 0-1,-1 0 1,0 0-1,1 0 1,-1 0-1,0-1 1,1 1-1,-1-1 1,0 0-1,0 1 1,0-1-1,0 0 1,0 0-1,0-1 0,0 1 1,2-2-1,78-56-64,-74 52 61,1-1 0,-1 1 0,-1-2 1,1 1-1,-1-1 0,10-17 0,-18 33-105,0 0-1,1 1 0,-1-1 1,1 1-1,1-1 0,1 14 1,0 2 86,-2-17 27,0 0 0,1 0 0,0 0 0,0-1 0,0 1 0,0 0 0,1-1 0,0 1 0,0-1 0,1 1 0,-1-1 0,5 7 0,-5-10-2,0 0 1,1 0-1,-1 0 1,0 0 0,1 0-1,0-1 1,-1 1-1,1-1 1,0 0-1,0 1 1,0-1-1,-1 0 1,1-1-1,0 1 1,0-1 0,1 1-1,-1-1 1,0 0-1,0 0 1,0 0-1,0 0 1,0-1-1,0 1 1,5-3 0,13-2 11,0-1 1,-1-1 0,0-1 0,0 0 0,-1-2 0,0 0-1,-1-2 1,0 0 0,-1 0 0,0-2 0,-1 0 0,0-1-1,-1-1 1,-1 0 0,19-30 0,-31 43-3,0 0-1,-1 1 1,0-2 0,1 1-1,-1 0 1,0 0 0,-1 0-1,1 0 1,-1-1 0,1 1-1,-1 0 1,0 0 0,0-1-1,0 1 1,-2-5 0,2 7-15,-1 0 1,1 0 0,-1-1 0,0 1 0,1 0-1,-1 0 1,0 0 0,0 0 0,0 0 0,0 0-1,0 0 1,0 1 0,0-1 0,0 0 0,0 1-1,-1-1 1,1 0 0,0 1 0,0-1 0,0 1-1,-1 0 1,1-1 0,0 1 0,-1 0 0,1 0-1,0 0 1,-1 0 0,1 0 0,0 0 0,-1 0-1,1 0 1,0 1 0,-1-1 0,1 0 0,0 1-1,0-1 1,0 1 0,-1 0 0,0 0 0,-11 4-27,1 1 0,-1 0 0,2 1 0,-1 0 0,1 1 0,0 0 0,0 1 0,1 0 0,-9 12 0,15-17 27,0 1 0,1-1 0,-1 1 0,1 0-1,0 1 1,1-1 0,-1 0 0,1 1 0,0 0 0,-1 8-1,2-11 2,1 1 0,0 0 0,0-1 0,0 1 0,0 0 0,1-1 0,0 1-1,-1 0 1,1-1 0,1 1 0,-1-1 0,0 1 0,1-1 0,0 0-1,-1 0 1,1 0 0,1 0 0,2 4 0,-4-6 0,1 1 0,0 0 0,0 0 0,-1-1 0,1 1 0,0-1 0,1 0 0,-1 1 0,0-1 0,0 0 0,0 0 0,1 0 0,-1-1 0,0 1 0,1-1 0,-1 1 0,1-1 0,-1 0 0,5 0 0,0 0 7,-1-1 1,0-1-1,0 1 1,0-1-1,-1 0 1,1 0-1,10-6 1,1-2 10,0-1 1,0 0 0,28-27 0,3-11 18,-35 111-797,-13-59 769,0 0 0,1 0-1,-1-1 1,1 1-1,0 0 1,-1 0 0,1 0-1,1-1 1,-1 1 0,0-1-1,1 1 1,-1-1-1,1 1 1,0-1 0,-1 0-1,1 0 1,3 3 0,-2-4-6,-1 1 1,0-1-1,0 0 1,1-1 0,-1 1-1,0 0 1,1-1-1,-1 1 1,1-1-1,-1 0 1,0 0 0,1 0-1,-1 0 1,1 0-1,-1 0 1,4-2 0,9-2-10,0-1 1,-1-1-1,1-1 1,-2 0-1,18-11 1,-2 1 30,-26 16-37,1 0 0,0 0 0,-1 1 0,1 0 0,0-1 0,-1 1 0,1 0 0,0 1 0,-1-1 0,1 1 0,0-1 0,3 2 0,30 2 45,-25-6-13,0 0 1,0-2-1,0 1 1,0-1-1,-1-1 1,0 0-1,18-11 1,-1-2 150,42-35 1,-71 54-177,1 0 0,0 0 0,-1 0 0,1 0 0,0 0 0,0 1 0,0-1 0,0 0 0,0 0 0,0 0 0,0 0 0,0 0 0,0 0 0,0 0 0,0 0 0,1 0 0,-1 0 0,0 0 0,1 0 0,-1 0 0,1 0 0,-1 0 0,1 0 0,0 0 0,-1 0 0,1-1 0,0 1 0,0 0 0,1 1 0,0 0 19,0 1 0,0-1 0,0 0-1,1 0 1,-1 0 0,0 0 0,1 0 0,0-1 0,-1 1 0,1-1 0,0 1 0,3 0-1,49 1 78,-49-4-104,-1 1 0,0-1 0,1 1 0,-1 1 0,0-1 0,0 1 0,1 0 0,-1 0 0,0 0 0,0 1 0,0 0-1,0 0 1,0 0 0,-1 0 0,1 1 0,0 0 0,5 4 0,0 3-6,2 0 1,-1-2-1,1 1 0,1-1 1,-1-1-1,1 0 0,1-1 1,-1-1-1,19 6 0,-23-9-164,0-1 0,0 0 0,-1 0 0,1-1 0,0 0 0,0 0-1,0-1 1,0 0 0,0-1 0,0 0 0,-1 0 0,1-1 0,-1 0 0,0-1 0,0 0-1,12-7 1,4-5-2919,-2-4-3992,-3-2-4659</inkml:trace>
</inkml:ink>
</file>

<file path=ppt/ink/ink16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12:26.263"/>
    </inkml:context>
    <inkml:brush xml:id="br0">
      <inkml:brushProperty name="width" value="0.05" units="cm"/>
      <inkml:brushProperty name="height" value="0.05" units="cm"/>
      <inkml:brushProperty name="color" value="#33CCFF"/>
    </inkml:brush>
  </inkml:definitions>
  <inkml:trace contextRef="#ctx0" brushRef="#br0">152 60 25141,'-27'-12'520,"-4"1"-47,-6-2 79,10 3-32,11 4-24,8 1-96,3 4-120,5-1-136,1 2-96,3 0-80,-1 0-320,2 5-792,-5 0-2753</inkml:trace>
</inkml:ink>
</file>

<file path=ppt/ink/ink16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13:23.752"/>
    </inkml:context>
    <inkml:brush xml:id="br0">
      <inkml:brushProperty name="width" value="0.05" units="cm"/>
      <inkml:brushProperty name="height" value="0.05" units="cm"/>
      <inkml:brushProperty name="color" value="#33CCFF"/>
    </inkml:brush>
  </inkml:definitions>
  <inkml:trace contextRef="#ctx0" brushRef="#br0">41 160 8,'11'-16'2476,"-9"12"-621,0-1-1,0 1 0,-1-1 0,0 1 0,1-1 0,-2 1 0,1-1 0,0-7 0,-3-4-525,2 16-1272,0-1-1,0 1 1,0 0-1,-1-1 1,1 1-1,0 0 1,0 0-1,0-1 1,0 1 0,0 0-1,-1 0 1,1-1-1,0 1 1,0 0-1,0 0 1,-1 0-1,1-1 1,0 1-1,0 0 1,-1 0-1,1 0 1,0 0-1,0 0 1,-1-1-1,1 1 1,0 0-1,0 0 1,-1 0-1,1 0 1,0 0-1,-1 0 1,1 0-1,0 0 1,0 0-1,-1 0 1,1 0-1,0 0 1,-1 0-1,-14 8 350,-8 13-666,22-20 251,0 0 0,1 1 0,-1-1 0,0 0 1,0 0-1,0 1 0,1-1 0,-1 0 0,1 1 0,-1-1 0,1 1 0,-1-1 0,1 1 0,0-1 0,0 1 0,0-1 0,0 1 0,0-1 0,0 1 0,0-1 0,0 1 1,1-1-1,-1 0 0,0 1 0,1-1 0,0 1 0,-1-1 0,1 0 0,0 1 0,-1-1 0,1 0 0,0 0 0,0 1 0,0-1 0,0 0 0,0 0 0,0 0 0,1 0 1,0 1-1,0-1 46,0-1 1,1 1 0,-1 0 0,0 0 0,0-1-1,0 1 1,0-1 0,1 0 0,-1 0 0,0 0-1,0 0 1,1 0 0,-1 0 0,0-1 0,0 1-1,0-1 1,1 1 0,-1-1 0,0 0-1,0 0 1,0 0 0,0 0 0,0 0 0,0 0-1,-1 0 1,4-3 0,0-2 104,1 0 0,-1 0 0,0 0 0,-1-1-1,1 0 1,-1 0 0,6-14 0,-9 18-94,0 0 0,0 0 0,0 1 0,0-1 0,0 0 0,-1 0 0,1 0 1,-1 0-1,0 0 0,0 0 0,0 0 0,0 0 0,0 0 0,-1 1 0,1-1 0,-1 0 0,0 0 0,0 0 0,0 0 0,0 1 0,0-1 0,-1 0 0,1 1 0,-4-5 1,4 6-53,-1 0 1,1 1-1,-1-1 1,0 0-1,1 1 1,-1-1 0,0 1-1,1-1 1,-1 1-1,0 0 1,0-1 0,1 1-1,-1 0 1,0 0-1,0 1 1,1-1-1,-1 0 1,0 0 0,1 1-1,-1-1 1,0 1-1,1 0 1,-1-1 0,1 1-1,-1 0 1,1 0-1,-1 0 1,1 0 0,-1 0-1,1 0 1,0 1-1,0-1 1,0 0-1,-2 3 1,-5 3-36,1 1 0,0 1 0,-13 17-1,17-20 17,0 0 0,0 1-1,1-1 1,0 0 0,0 1-1,0-1 1,1 1 0,0 0-1,1-1 1,-1 1 0,1 0-1,0 0 1,2 10 0,-2-14 26,1-1 0,-1 0 0,1 1 0,0-1-1,0 0 1,0 1 0,0-1 0,0 0 0,0 0 0,1 0 0,-1 0 0,1 0 0,-1 0 0,1 0 0,0-1 0,-1 1 0,1 0-1,0-1 1,0 0 0,0 1 0,0-1 0,1 0 0,-1 0 0,0 0 0,0 0 0,1-1 0,-1 1 0,1 0 0,-1-1 0,0 0-1,1 0 1,-1 0 0,1 0 0,-1 0 0,1 0 0,-1 0 0,0-1 0,1 1 0,-1-1 0,4-1 0,-2 0 38,0 0 1,0-1 0,0 1-1,-1-1 1,1 0-1,-1 0 1,0 0 0,1 0-1,-1 0 1,-1-1 0,1 1-1,-1-1 1,1 0-1,-1 0 1,0 0 0,0 0-1,-1 0 1,1 0 0,-1-1-1,0 1 1,1-8-1,-1 8-15,0 0 0,0-1 0,0 1 0,-1 0 0,1-1 0,-1 1 0,0-1 0,0 1-1,-1-1 1,0 1 0,1 0 0,-1-1 0,-1 1 0,1 0 0,-1 0 0,1 0-1,-1 0 1,0 0 0,-1 0 0,1 0 0,-1 1 0,-4-5 0,6 7-31,0 1 0,-1-1 0,1 1 0,0 0 1,-1 0-1,1-1 0,0 1 0,-1 0 0,1 0 0,-1 1 0,1-1 1,0 0-1,-1 0 0,1 1 0,0-1 0,0 0 0,-1 1 1,1-1-1,0 1 0,0 0 0,-1 0 0,1-1 0,0 1 1,0 0-1,0 0 0,0 0 0,0 0 0,0 0 0,1 0 0,-2 1 1,-27 36-137,24-27 113,0 0-1,0 0 1,1 1-1,1 0 1,0-1-1,-2 15 1,5-24 27,-1 0 1,1 0-1,-1 1 1,1-1 0,0 0-1,0 0 1,0 1 0,0-1-1,0 0 1,0 0-1,1 1 1,-1-1 0,1 0-1,0 0 1,0 0 0,0 0-1,0 0 1,0 0-1,0 0 1,0 0 0,0 0-1,1 0 1,-1 0 0,1-1-1,0 1 1,-1-1-1,1 1 1,0-1 0,0 0-1,0 1 1,0-1 0,0 0-1,0 0 1,0 0 0,0-1-1,0 1 1,1-1-1,-1 1 1,0-1 0,3 1-1,24-9 762,-17 0-2734</inkml:trace>
</inkml:ink>
</file>

<file path=ppt/ink/ink16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13:26.023"/>
    </inkml:context>
    <inkml:brush xml:id="br0">
      <inkml:brushProperty name="width" value="0.05" units="cm"/>
      <inkml:brushProperty name="height" value="0.05" units="cm"/>
      <inkml:brushProperty name="color" value="#33CCFF"/>
    </inkml:brush>
  </inkml:definitions>
  <inkml:trace contextRef="#ctx0" brushRef="#br0">44 194 7770,'-32'-3'5593,"21"0"2791,42 0-8022,0 0 0,0-2 0,44-13 0,32-5-331,1299-83 204,-1165 105-198,-260-8-2043,-14-4-5470,11 7-2467</inkml:trace>
</inkml:ink>
</file>

<file path=ppt/ink/ink16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13:26.616"/>
    </inkml:context>
    <inkml:brush xml:id="br0">
      <inkml:brushProperty name="width" value="0.05" units="cm"/>
      <inkml:brushProperty name="height" value="0.05" units="cm"/>
      <inkml:brushProperty name="color" value="#33CCFF"/>
    </inkml:brush>
  </inkml:definitions>
  <inkml:trace contextRef="#ctx0" brushRef="#br0">449 85 272,'0'-4'1462,"-1"0"0,1 0 0,-1 0 0,0 0 0,-1 0 0,1 0 0,-1 0 0,1 0 0,-4-4-1,3 5-593,0-1 0,1 1 0,-1-1-1,1 0 1,0 1 0,0-1-1,0 0 1,-1-8 0,-1 16-642,-1 1 0,1-2 1,-1 1-1,0 0 0,0-1 1,0 1-1,0-1 0,-1 0 1,1-1-1,-10 5 0,-66 33-123,6-12 161,-32 12-31,95-34-209,0-1 0,0 1 0,1 1 0,0 0 0,0 1 0,-16 15 0,24-20-28,0-1 1,0 1 0,0 0 0,0 0 0,1 0-1,-1 1 1,1-1 0,0 0 0,0 0-1,0 1 1,0-1 0,1 1 0,-1-1 0,1 1-1,0-1 1,0 1 0,0-1 0,1 0 0,-1 1-1,1-1 1,-1 1 0,1-1 0,1 0 0,-1 1-1,0-1 1,1 0 0,-1 0 0,1 0 0,0 0-1,0 0 1,3 2 0,4 8 1,1-1 0,0-1 1,1 0-1,0-1 0,21 16 0,6-2 126,76 37 0,-51-30-2080,-2 4-4208,-23-10-5671</inkml:trace>
</inkml:ink>
</file>

<file path=ppt/ink/ink16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14:29.570"/>
    </inkml:context>
    <inkml:brush xml:id="br0">
      <inkml:brushProperty name="width" value="0.05" units="cm"/>
      <inkml:brushProperty name="height" value="0.05" units="cm"/>
      <inkml:brushProperty name="color" value="#33CCFF"/>
    </inkml:brush>
  </inkml:definitions>
  <inkml:trace contextRef="#ctx0" brushRef="#br0">282 375 8,'-34'-12'3880,"5"2"3062,-57-13 1,28 20-2714,49 4-4229,0 0-1,0 0 1,1 1-1,-17 5 0,11 2 113,25-4 110,28-5 68,300-36 96,334-23-227,878 7 142,-1504 52-262,-12 0 105,0-2 0,57-8 0,-93 4 50,-1 0 0,0 0 0,0 1 0,-1-1 0,1 1 0,-1-1 0,-6-7 0,-2 2-220,-1 0 0,0 1 1,0 1-1,-1-1 0,-1 2 0,0 0 0,0 1 1,0 0-1,-30-9 0,-16-10 65,43 20-25,-2-2-13,14 5-230,7 2-275,1 2 474,0 0 1,0 0 0,-1 0-1,1 0 1,0 0 0,-1 1-1,0-1 1,1 1 0,-1 0-1,0-1 1,0 1 0,1 0-1,-2 0 1,4 4-1,23 33 30,-26-34 9,1 1 0,-2 0 0,1-1 0,0 1 0,-1 0 0,0 0 0,-1-1 0,1 1-1,-1 0 1,0 0 0,-1 0 0,1 0 0,-1 0 0,0 0 0,-1-1 0,1 1-1,-1 0 1,0-1 0,-1 0 0,-3 7 0,-2 2-759,0-1 1,-1 0-1,-1 0 0,0-1 1,-1 0-1,-17 14 0,-36 26-10477</inkml:trace>
</inkml:ink>
</file>

<file path=ppt/ink/ink16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15:23.204"/>
    </inkml:context>
    <inkml:brush xml:id="br0">
      <inkml:brushProperty name="width" value="0.05" units="cm"/>
      <inkml:brushProperty name="height" value="0.05" units="cm"/>
      <inkml:brushProperty name="color" value="#33CCFF"/>
    </inkml:brush>
  </inkml:definitions>
  <inkml:trace contextRef="#ctx0" brushRef="#br0">68 464 400,'-33'-12'7334,"-2"1"2038,35 14-9180,0 0-1,0 0 0,1 0 0,-1 0 0,1 0 1,-1 0-1,1-1 0,0 1 0,0 0 0,0 0 1,0-1-1,1 1 0,-1-1 0,1 1 0,2 2 1,2 0-100,1-1 0,0 0 0,1-1 0,-1 1 0,0-1 0,1-1 0,0 0 0,0 0-1,-1 0 1,15 1 0,88 0 326,-78-4-344,710-42 494,-481 21-468,1337-43 217,4 86-99,-65-8-31,1-43-115,257-2 10,-772-3-123,-965 32 89,0-3 1,-1-2 0,106-31-1,-159 39-23,0-1-1,-1-1 1,1 1-1,-1-1 0,0 1 1,1-1-1,-1 0 1,0 0-1,0 0 1,0-1-1,0 1 0,0-1 1,-1 0-1,1 1 1,-1-1-1,3-5 1,-4 6-13,-1-1 1,0 1-1,0-1 1,0 1-1,0 0 1,0-1-1,0 1 1,-1-1-1,1 1 1,-1 0-1,1-1 1,-1 1-1,0 0 1,0-1-1,0 1 1,0 0-1,-1 0 1,1 0-1,-1 0 1,1 0-1,-1 0 1,1 1-1,-1-1 1,0 0-1,-4-2 0,-6-6-5,-1-1 0,-1 2 0,0 0-1,0 0 1,-30-12 0,-84-24-27,96 34 25,-123-25 0,76 20 4,229 74 9,-124-49-14,24 7 11,49 24-1,-87-34-15,1 1 0,-1 0 0,0 0 1,0 1-1,-1 1 0,0 0 0,-1 0 0,19 22 0,-26-28 5,-1 1-1,1 0 1,-1 0 0,1 1-1,-1-1 1,0 0-1,-1 1 1,1-1 0,-1 1-1,0-1 1,0 1-1,0 0 1,-1-1 0,0 1-1,1 0 1,-2 0-1,1-1 1,-1 6-1,-1-3 5,-1 0-1,1 0 1,-1 0-1,0-1 0,-1 1 1,1-1-1,-1 0 0,0 0 1,-1 0-1,-8 8 0,-8 5-339,0-2 0,-1 0 0,0-1 0,-1-1 0,-28 12 0,-117 55-8997,75-36-2056</inkml:trace>
</inkml:ink>
</file>

<file path=ppt/ink/ink16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15:24.511"/>
    </inkml:context>
    <inkml:brush xml:id="br0">
      <inkml:brushProperty name="width" value="0.05" units="cm"/>
      <inkml:brushProperty name="height" value="0.05" units="cm"/>
      <inkml:brushProperty name="color" value="#33CCFF"/>
    </inkml:brush>
  </inkml:definitions>
  <inkml:trace contextRef="#ctx0" brushRef="#br0">0 31 7114,'5'1'10434,"13"4"-5485,39 4-4991,2-12 869,97-17 0,-49 4-1279,2 9-3750</inkml:trace>
</inkml:ink>
</file>

<file path=ppt/ink/ink16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15:24.929"/>
    </inkml:context>
    <inkml:brush xml:id="br0">
      <inkml:brushProperty name="width" value="0.05" units="cm"/>
      <inkml:brushProperty name="height" value="0.05" units="cm"/>
      <inkml:brushProperty name="color" value="#33CCFF"/>
    </inkml:brush>
  </inkml:definitions>
  <inkml:trace contextRef="#ctx0" brushRef="#br0">11 16 8202,'-8'-15'10270,"6"29"-7028,6 28-2767,31 190 1372,-19-105-2714,-6-81-2755,7-4-6104,-3-17-87</inkml:trace>
</inkml:ink>
</file>

<file path=ppt/ink/ink16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15:25.288"/>
    </inkml:context>
    <inkml:brush xml:id="br0">
      <inkml:brushProperty name="width" value="0.05" units="cm"/>
      <inkml:brushProperty name="height" value="0.05" units="cm"/>
      <inkml:brushProperty name="color" value="#33CCFF"/>
    </inkml:brush>
  </inkml:definitions>
  <inkml:trace contextRef="#ctx0" brushRef="#br0">45 254 6241,'-45'1'14091,"198"-34"-10667,81-1-3911,-213 34-312,3-2-1586,-9-1-4026</inkml:trace>
  <inkml:trace contextRef="#ctx0" brushRef="#br0" timeOffset="1">277 80 976,'-13'-47'13715,"13"45"-13298,-1 0 0,0 0 1,0 0-1,0 0 0,0 0 0,0 0 1,0 0-1,-1 1 0,1-1 1,-1 0-1,1 1 0,-1-1 1,1 1-1,-1 0 0,0-1 1,0 1-1,0 0 0,1 0 1,-4-1-1,4 2-373,1 0-1,-1 1 1,0-1 0,1 0 0,-1 0 0,0 1-1,1-1 1,-1 0 0,0 1 0,1-1-1,-1 1 1,1-1 0,-1 1 0,1-1-1,-1 1 1,1-1 0,-1 1 0,1-1-1,-1 1 1,1 0 0,0-1 0,-1 1-1,1 0 1,0-1 0,0 1 0,0 0 0,-1-1-1,1 1 1,0 0 0,0 1 0,-5 23-30,5-24 11,-3 48 141,1 0-1,2 1 1,3-1 0,17 97-1,-2-75-4208,3-2-4378,-7-34-3408</inkml:trace>
</inkml:ink>
</file>

<file path=ppt/ink/ink16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15:25.647"/>
    </inkml:context>
    <inkml:brush xml:id="br0">
      <inkml:brushProperty name="width" value="0.05" units="cm"/>
      <inkml:brushProperty name="height" value="0.05" units="cm"/>
      <inkml:brushProperty name="color" value="#33CCFF"/>
    </inkml:brush>
  </inkml:definitions>
  <inkml:trace contextRef="#ctx0" brushRef="#br0">117 47 9082,'-1'-1'277,"-31"-16"5339,24 12-4794,0 2 1,1-1 0,-2 1-1,1 0 1,0 1-1,0 0 1,-1 0 0,-10 0-1,79 18 696,5-12-1234,-1-3 1,92-11-1,-8 1-105,-20 6-634,-74 3-3375,-46-1 746</inkml:trace>
</inkml:ink>
</file>

<file path=ppt/ink/ink16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15:26.025"/>
    </inkml:context>
    <inkml:brush xml:id="br0">
      <inkml:brushProperty name="width" value="0.05" units="cm"/>
      <inkml:brushProperty name="height" value="0.05" units="cm"/>
      <inkml:brushProperty name="color" value="#33CCFF"/>
    </inkml:brush>
  </inkml:definitions>
  <inkml:trace contextRef="#ctx0" brushRef="#br0">77 43 8946,'1'-1'534,"-1"-1"-1,0 0 1,1 0-1,-1 1 1,0-1 0,-1 0-1,1 0 1,0 1 0,0-1-1,-1 0 1,1 0-1,-1 1 1,1-1 0,-1 0-1,0 1 1,1-1 0,-1 1-1,0-1 1,0 1 0,0-1-1,-2-1 1,2 2-464,0 1 0,0-1 1,1 1-1,-1 0 0,0-1 0,1 1 1,-1 0-1,0-1 0,0 1 1,0 0-1,0 0 0,1 0 0,-1 0 1,0 0-1,0 0 0,0 0 1,1 0-1,-1 0 0,0 0 0,0 0 1,0 0-1,0 1 0,1-1 1,-1 0-1,0 1 0,0-1 0,1 0 1,-1 1-1,0-1 0,1 1 1,-1-1-1,0 1 0,1-1 0,-1 1 1,1 0-1,-1-1 0,1 1 1,-1 0-1,1-1 0,-1 1 0,1 0 1,0 0-1,-1-1 0,1 1 1,0 0-1,0 1 0,-7 14 12,1 0 1,0 1-1,2-1 0,0 1 1,1 0-1,0 0 0,0 25 0,9 128 323,-3-127-300,-2-23-622,2 0 0,8 32-1,9 6-6487,-4-25-3322</inkml:trace>
</inkml:ink>
</file>

<file path=ppt/ink/ink16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15:26.367"/>
    </inkml:context>
    <inkml:brush xml:id="br0">
      <inkml:brushProperty name="width" value="0.05" units="cm"/>
      <inkml:brushProperty name="height" value="0.05" units="cm"/>
      <inkml:brushProperty name="color" value="#33CCFF"/>
    </inkml:brush>
  </inkml:definitions>
  <inkml:trace contextRef="#ctx0" brushRef="#br0">13 280 14059,'-8'-11'5399,"4"6"-2109,14 2-1996,360-18 633,-247 16-4831,-1-2-6059,-112 6 2027</inkml:trace>
  <inkml:trace contextRef="#ctx0" brushRef="#br0" timeOffset="1">275 100 8098,'-3'-18'6033,"2"-16"-1614,1 31-4016,0 0 1,0-1-1,0 1 1,1 0-1,-1-1 1,1 1-1,0 0 1,0 0-1,0 0 1,1 0-1,-1 0 1,1 0-1,1-4 0,-1 10-330,-1 0 0,0 1 0,0-1 0,0 0-1,0 0 1,-1 0 0,1 1 0,-1 3-1,17 317 784,-29-162-2739,5-111-2582,-17 58-1,2-39-7196</inkml:trace>
</inkml:ink>
</file>

<file path=ppt/ink/ink16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28:08.806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0 0 24575</inkml:trace>
</inkml:ink>
</file>

<file path=ppt/ink/ink16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28:51.334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214 362 352,'4'-19'11751,"5"-2"-5808,7-3-3481,13-11-2892,-6 7 2447,-3-4-948,-1 0 0,21-49-1,-38 78-992,-1 0-1,0 0 1,0 0-1,0-1 0,0 1 1,0 0-1,-1-1 1,1 1-1,-1 0 0,0-1 1,0 1-1,0-1 1,0 1-1,-1 0 0,0-1 1,1 1-1,-3-6 1,2 7-57,-1 0 1,1 0 0,0 1 0,-1-1-1,1 1 1,-1-1 0,1 1 0,-1-1-1,0 1 1,0 0 0,1 0 0,-1 0-1,0 0 1,0 0 0,0 0 0,0 0-1,0 1 1,0-1 0,-1 1 0,1 0-1,0-1 1,0 1 0,0 0 0,0 0-1,0 0 1,-1 1 0,1-1 0,0 0-1,-3 2 1,-12 4-29,0 0 0,0 1 0,1 1 0,0 1 0,1 0 0,0 1 0,-26 23 0,18-16-2,14-10 3,-1 1 0,1 0-1,0 0 1,1 1-1,0 0 1,0 0 0,1 1-1,1 0 1,-1 0-1,-9 22 1,14-27 3,1 1 0,-1 0 0,1 0 0,0 0 0,0 0 0,1 0 0,0 0-1,0 0 1,0 0 0,1-1 0,0 1 0,0 0 0,0 0 0,1 0 0,0-1 0,0 1 0,1-1 0,-1 1 0,1-1 0,0 0 0,0 0 0,1 0 0,0 0 0,4 4 0,12 11 5,34 28 1,-40-38-1,-2 0 0,1 1 0,-2 0 1,1 1-1,-2 1 0,0 0 0,17 27 0,-25-37 5,0 1-1,0 0 0,-1 0 0,1 0 0,-1 0 1,0 1-1,0-1 0,-1 0 0,1 0 0,-1 1 1,0-1-1,0 0 0,0 0 0,0 1 0,-1-1 1,0 0-1,0 0 0,0 0 0,0 1 0,-1-1 1,0-1-1,1 1 0,-4 5 0,0-4 4,1 1 0,-1-1 0,0-1 0,0 1 0,0-1 0,0 0 0,-1 0 0,0 0 1,0-1-1,0 1 0,0-2 0,-1 1 0,1-1 0,-8 2 0,6-2 36,0-1 1,0 1-1,-1-2 1,1 1-1,0-1 0,-1-1 1,1 1-1,0-1 1,-13-4-1,16 4-279,-1-1 0,1 0 0,0 0-1,0 0 1,0-1 0,-8-5 0,11 6-357,-1-1-1,0 1 1,1 0 0,0-1-1,0 1 1,0-1 0,0 0-1,0 0 1,0 0 0,1 0-1,-3-6 1</inkml:trace>
</inkml:ink>
</file>

<file path=ppt/ink/ink16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28:52.161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18 302 6833,'-1'0'430,"1"1"0,-1-1 0,0 0 0,1 0 0,-1 0-1,0 0 1,1 0 0,-1 1 0,1-1 0,-1 0 0,0-1-1,1 1 1,-1 0 0,0 0 0,1 0 0,-1 0 0,1 0-1,-1-1 1,0 1 0,1 0 0,-1 0 0,1-1 0,-3-1 1719,2 1-1719,15-11 2685,9-5-3122,-9 4 123,5-4 224,-1-1-1,24-31 0,-38 44-223,-1 0 1,1 0 0,-1 0-1,0-1 1,-1 1-1,1-1 1,-1 1-1,0-1 1,0 0 0,-1 0-1,0 0 1,0 0-1,0 0 1,-1 0 0,0 0-1,-1-8 1,1 14-108,0 0 1,0 0-1,0-1 1,0 1-1,0 0 1,0 0-1,0 0 1,0 0-1,1 0 1,-1 0-1,0-1 1,0 1-1,0 0 1,-1 0-1,1 0 1,0 0-1,0 0 1,0 0-1,0 0 1,0-1-1,0 1 1,0 0-1,0 0 1,0 0-1,0 0 1,0 0-1,0 0 1,0 0-1,0 0 1,0-1-1,0 1 1,-1 0-1,1 0 1,0 0-1,0 0 1,0 0-1,0 0 1,0 0-1,0 0 1,0 0-1,-1 0 1,1 0-1,0 0 1,0 0-1,0 0 1,0 0-1,0 0 1,0 0-1,0 0 1,-1 0-1,1 0 1,0 0-1,0 0 1,0 0-1,0 0 1,0 0-1,0 0 1,0 0-1,-1 0 1,1 0-1,0 0 1,0 0-1,0 0 1,0 1-1,-7 10-25,-3 14-184,7-11 190,1-1-1,0 1 0,1 0 1,0 0-1,3 27 1,-2-38 11,0 1 1,0-1-1,0 1 1,1-1-1,-1 0 1,1 1-1,0-1 1,0 0-1,1 0 1,-1 1-1,0-1 1,1 0-1,0 0 1,0-1-1,0 1 1,0 0-1,0-1 1,1 1-1,-1-1 1,1 1-1,-1-1 1,1 0-1,0 0 1,0-1-1,0 1 1,0 0-1,0-1 1,0 0-1,4 1 1,-2-2 15,0 0 1,0 0 0,-1-1 0,1 0 0,0 0 0,-1 0 0,1-1 0,-1 0 0,0 0 0,1 0 0,-1 0-1,0 0 1,0-1 0,0 0 0,-1 0 0,6-5 0,2-2 40,0-1 0,0 0 0,15-23 0,-22 28-16,1 0 1,-2-1-1,1 0 0,-1 1 1,0-1-1,0 0 1,-1-1-1,0 1 1,0 0-1,0-1 1,0-9-1,-23 78-529,20-59 486,0 1-1,1 0 0,-1 0 1,1-1-1,-1 1 0,1 0 1,0 0-1,1 0 0,-1-1 0,0 1 1,1 0-1,-1 0 0,1-1 1,0 1-1,0 0 0,0-1 1,0 1-1,1-1 0,-1 1 1,0-1-1,1 0 0,0 1 1,0-1-1,0 0 0,0 0 0,0 0 1,0 0-1,0-1 0,0 1 1,1-1-1,3 3 0,-2-3 12,0 0 0,0 1-1,1-2 1,-1 1 0,0 0-1,0-1 1,1 0 0,-1 0-1,0 0 1,1 0 0,-1-1 0,0 0-1,0 0 1,0 0 0,0 0-1,1 0 1,-2-1 0,1 0-1,0 0 1,4-3 0,18-14 40,-1-1 1,-1-1-1,-1-2 1,-1 0-1,-1-2 1,0 0-1,26-45 1,-54 79-56,5-6-14,0 0-1,-1 0 0,1 0 0,0 1 1,0-1-1,1 0 0,-1 1 0,1 0 0,0-1 1,0 1-1,0 0 0,0-1 0,0 7 0,2-3 14,0 0 1,0 0-1,1 0 0,0 0 0,0 0 0,1 0 0,0-1 0,0 1 0,0-1 0,5 7 0,-4-8 3,-1 0 0,0 1 0,0 0 0,0-1 0,-1 1 0,0 0 0,0 0 0,0 1-1,-1-1 1,0 0 0,0 1 0,0 7 0,-2-12 9,0 0 0,0 1 0,0-1 0,0 0 0,0 0 0,-1 0 0,1 0 0,-1 0 0,0 0 1,1 0-1,-1 0 0,0 0 0,0-1 0,0 1 0,0-1 0,0 0 0,-1 1 0,1-1 0,0 0 0,0 0 0,-1-1 0,1 1 0,-1 0 0,1-1 0,-1 1 0,-3-1 0,-4 2-75,1-1-1,-1 0 0,0 0 1,1-1-1,-18-2 0,-1-6-299,17 0-2304,10-5-6769</inkml:trace>
</inkml:ink>
</file>

<file path=ppt/ink/ink16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28:52.605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25 379 5569,'-2'-1'836,"1"0"0,0 0 0,0 0-1,0 1 1,0-1 0,-1 0 0,1 0 0,0 1 0,-1-1-1,1 1 1,0-1 0,-1 1 0,1 0 0,-6-2 3257,12-1-2205,8-4-1570,7-6-13,-1 0-1,-1-2 1,0 0-1,-1 0 1,-1-2-1,25-31 1,-35 40-174,1-1 0,-2 0 0,1 0 0,-1 0 0,-1-1 1,0 0-1,0 0 0,-1 0 0,0 0 0,-1 0 0,0-1 1,0 1-1,-1-1 0,-1 1 0,0-1 0,-2-20 0,-8-1 290,6 30-514,1 20-323,-9 91 337,7-81 72,1 0 0,2 0 1,1 0-1,1 0 1,1 0-1,7 39 1,-8-64 7,1 1-1,-1-1 1,1 0 0,0 0-1,0 0 1,0 1-1,0-1 1,1 0 0,-1-1-1,1 1 1,0 0 0,0 0-1,0-1 1,0 1 0,0-1-1,0 1 1,1-1 0,-1 0-1,1 0 1,0 0 0,-1 0-1,1-1 1,0 1 0,0-1-1,0 0 1,0 0 0,0 0-1,1 0 1,-1 0-1,0 0 1,0-1 0,0 0-1,1 0 1,-1 0 0,0 0-1,1 0 1,-1-1 0,0 1-1,0-1 1,0 0 0,1 0-1,5-2 1,8-5-22,-1 0 0,1 0-1,-1-2 1,0 0 0,-1-1 0,15-13 0,-13 10-926,-3 3 402,-1-1 0,19-20 1,-17 11-3916,-7-2-4216</inkml:trace>
</inkml:ink>
</file>

<file path=ppt/ink/ink16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28:52.961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 87 13907,'1'-2'9867,"15"-8"-8154,24-10-2593,1 6 671,1 1 1,70-11-1,-95 22-2632,1 1 0,31 1 0,-30 3-5551</inkml:trace>
</inkml:ink>
</file>

<file path=ppt/ink/ink16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28:53.464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127 209 11602,'26'-71'9821,"23"-30"-6157,-49 100-3606,1 0 1,0 0-1,-1 0 1,1 0 0,-1 0-1,1 0 1,-1 0-1,1 0 1,-1 0-1,0 0 1,0 0 0,1 0-1,-1 0 1,0 0-1,0-1 1,0 1-1,0 0 1,0 0 0,0 0-1,-1 0 1,1 0-1,0 0 1,0 0-1,-1 0 1,1 0 0,-1-1-1,0 1-34,-1 0 0,1 0 1,0 1-1,0-1 0,-1 0 0,1 1 0,0-1 0,0 1 0,-1 0 0,1-1 1,-1 1-1,1 0 0,0 0 0,-1 0 0,1 0 0,-1 0 0,-1 1 1,-7 0-64,1 1 0,-1 0 1,0 0-1,-13 6 1,14-3 12,0 0 0,1 1 1,0-1-1,0 1 1,0 1-1,1 0 0,-1 0 1,2 0-1,-1 1 0,-8 13 1,12-18 15,1 1-1,-1 0 1,1 0 0,0 0 0,0 1 0,0-1 0,0 0-1,1 1 1,-1-1 0,1 1 0,1 0 0,-1-1 0,1 1-1,-1 0 1,1-1 0,0 1 0,1 0 0,-1-1 0,1 1-1,0 0 1,0-1 0,1 1 0,-1-1 0,5 7 0,-5-8 17,1-1-1,0 0 1,0 1 0,0-1 0,0 0 0,0 0 0,1 0 0,-1-1 0,0 1 0,1-1 0,0 1 0,-1-1-1,1 0 1,0 0 0,0 0 0,-1 0 0,1 0 0,0-1 0,0 1 0,0-1 0,0 0 0,0 0-1,0 0 1,0 0 0,0 0 0,0-1 0,0 1 0,-1-1 0,1 0 0,0 0 0,0 0 0,0 0 0,-1 0-1,6-4 1,2-1 27,1 0 0,-1-1 0,0 0 0,-1-1 0,1 0 0,-2-1 0,10-11 0,-12 13 8,31-43 107,-36 48-127,1-1 0,0 0 0,-1 1 0,1-1 0,-1 0 0,0 0 0,0 0 0,0 0 0,-1 0 0,1 0 0,-1-1 0,1 1 0,-1 0 0,0 0 0,0 0 0,-1-5 1,-2 15-109,1 0 0,1 1 0,-1-1 1,2 0-1,-1 1 0,1 8 0,0-12 88,0-1-1,1 1 0,-1 0 1,1-1-1,0 0 0,0 1 1,1-1-1,-1 1 0,1-1 1,-1 0-1,1 0 0,0 0 1,0 0-1,0 0 0,1 0 1,-1-1-1,1 1 0,-1-1 0,1 0 1,0 0-1,0 0 0,0 0 1,0 0-1,1 0 0,-1-1 1,0 1-1,1-1 0,-1 0 1,0 0-1,1-1 0,0 1 1,-1-1-1,1 1 0,4-1 1,-2-1 27,1 0 0,0 0 0,-1-1 1,1 0-1,-1 0 0,1 0 1,-1-1-1,0 0 0,0 0 1,0 0-1,-1-1 0,1 0 0,-1 0 1,0-1-1,0 1 0,0-1 1,6-9-1,-7 10 10,-1 0 1,1-1-1,-1 0 0,0 0 1,-1 0-1,1 0 1,-1-1-1,0 1 0,0 0 1,1-10-1,-2 20-63,1 0 0,-1 0 0,1 0 0,0 0 0,0 0 0,0 0 0,1 0 0,0-1-1,0 1 1,0-1 0,0 0 0,1 0 0,0 0 0,0 0 0,0-1 0,0 1 0,0-1 0,1 0 0,-1 0-1,1-1 1,0 1 0,0-1 0,0 0 0,0-1 0,0 1 0,0-1 0,1 0 0,-1 0 0,9 0-1,-1-3-344,-1 0 0,1-1-1,-1 0 1,23-9-1,-8-3-3099,-7-2-3408,-10 2-4401</inkml:trace>
</inkml:ink>
</file>

<file path=ppt/ink/ink16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28:53.840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28 20 9122,'-2'-5'8146,"-1"0"-5458,-3 1-647,1 2-369,2 0-496,-2 1-392,3 1-287,1 1-9,2-1-496,-1-1-72,0 2-456,3 1-393,4 4-1135,1 2-2537</inkml:trace>
</inkml:ink>
</file>

<file path=ppt/ink/ink16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28:55.157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32 593 3153,'-7'-47'18989,"7"47"-18888,-5 24 3016,-4 11-3056,-1 19 83,12-59 51,0-1-1,1 1 1,-1 0-1,1 0 0,1 0 1,-1 1-1,1-1 1,6-6-1,8-12-158,-13 16-51,0 0 1,0 0-1,1 1 0,-1 0 0,2 0 0,-1 0 0,8-5 0,4 50-797,-15-35 816,0 1 1,1 0-1,0-1 0,-1 1 0,1-1 0,1 0 0,-1-1 0,1 1 1,-1-1-1,1 0 0,0 0 0,0 0 0,1 0 0,-1-1 0,0 0 1,1 0-1,-1-1 0,1 0 0,0 1 0,0-2 0,-1 1 0,1-1 0,0 0 1,0 0-1,-1 0 0,1-1 0,0 0 0,6-2 0,9-1 51,0-2 0,-1 0 0,0 0 0,21-12 0,-35 16-17,1-1-1,-1-1 0,0 1 0,0-1 1,-1 0-1,1 0 0,-1-1 0,0 0 1,0 0-1,0 0 0,-1 0 0,1-1 1,-1 0-1,-1 0 0,1 0 0,2-8 1,-5 13-39,0 0 0,-1 0 1,1-1-1,-1 1 1,0 0-1,1-1 1,-1 1-1,0 0 1,0-1-1,0 1 1,0 0-1,0-1 1,0 1-1,0 0 1,0-1-1,-1 1 1,1 0-1,0-1 1,-1 1-1,1 0 1,-1-1-1,0 1 0,1 0 1,-1 0-1,0 0 1,0 0-1,1 0 1,-1 0-1,0 0 1,0 0-1,0 0 1,0 0-1,-1 0 1,1 1-1,0-1 1,0 0-1,0 1 1,-1-1-1,1 1 1,0-1-1,0 1 1,-1 0-1,1-1 0,-1 1 1,1 0-1,0 0 1,-1 0-1,1 0 1,-2 1-1,-4-1-57,0 0-1,1 1 1,-1 0 0,0 0-1,0 0 1,1 1-1,-1 0 1,-9 6-1,3-1 14,0 1-1,1 0 1,0 1-1,-10 10 1,18-16 19,1 0 1,0 0-1,0 0 1,1 0-1,-1 0 1,1 0-1,0 1 1,-1-1-1,2 1 1,-1 0-1,0-1 1,1 1-1,-1 0 1,1 0-1,0 0 1,0 0-1,1 0 1,-1 0-1,1 7 1,0-10 18,1 1 0,-1-1 0,0 1 0,1-1 0,-1 1 0,1-1 0,-1 1 0,1-1-1,0 0 1,0 1 0,0-1 0,-1 0 0,1 1 0,1-1 0,-1 0 0,0 0 0,0 0 0,0 0 0,0 0 0,1 0 0,-1-1 0,0 1 0,1 0 0,1 0 0,1 0 8,0 0 1,-1-1-1,1 1 1,0-1-1,0 0 1,-1 0 0,1 0-1,0-1 1,7-1-1,6-3 41,0 0 0,0-1 0,20-11 0,-33 15-41,0 0 23,46-25 80,-47 25-68,0 1 0,-1-1 0,1 0-1,0 0 1,-1-1 0,1 1 0,-1-1 0,0 1-1,1-1 1,-1 0 0,0 0 0,-1 0 0,3-5-1,-4 8-32,0 0-1,0 0 1,0 1-1,0-1 1,0 0-1,0 0 1,0 0-1,0 0 1,0 0 0,0 0-1,0 0 1,0 0-1,-1 0 1,1 0-1,0 0 1,0 0-1,0 0 1,0 0-1,0 0 1,0 0-1,0 0 1,0 0-1,0 0 1,0 0-1,0 0 1,-1 0-1,1 0 1,0 0-1,0 0 1,0 0-1,0 0 1,0-1-1,0 1 1,0 0-1,0 0 1,0 0-1,0 0 1,0 0-1,0 0 1,0 0-1,0 0 1,0 0-1,0 0 1,0 0-1,0 0 1,0 0-1,0 0 1,-1 0-1,1-1 1,0 1-1,0 0 1,0 0 0,0 0-1,0 0 1,0 0-1,0 0 1,0 0-1,1 0 1,-11 8-268,-6 12-124,14-18 379,1 0 0,0-1 0,0 1-1,0 0 1,0 0 0,0 0 0,0 0 0,1 0 0,-1 0 0,1 0 0,-1 0 0,1 0-1,0 0 1,0 0 0,0 0 0,0 0 0,0 0 0,0 0 0,0 0 0,1 0 0,-1 0-1,1 0 1,-1 0 0,1 0 0,0 0 0,0 0 0,0-1 0,0 1 0,0 0-1,0 0 1,0-1 0,1 1 0,-1-1 0,1 1 0,-1-1 0,1 0 0,0 0 0,-1 1-1,1-1 1,0 0 0,2 0 0,1 2 26,1-2 0,0 1 0,-1-1 0,1 0-1,0 0 1,0 0 0,0-1 0,0 0 0,0 0 0,0 0 0,-1-1 0,1 0-1,8-2 1,7-4 34,0-1 1,-1 0-1,0-2 0,-1 0 0,0-2 1,0 0-1,-1 0 0,21-21 0,-29 24-6,0-1 0,-1 0 1,0-1-1,0 0 0,-1 0 0,-1-1 0,0 0 0,-1 0 0,0 0 0,0-1 0,-2 0 0,0 0 1,0-1-1,2-18 0,-5 21-8,5-69 67,-6 74-66,0 0-1,-1-1 1,1 1-1,-1 0 0,-1 0 1,1 0-1,-1 1 1,0-1-1,0 0 1,-5-8-1,7 14-37,-1 0 1,1-1-1,-1 1 1,1 0-1,-1 0 1,1 0-1,0 0 1,-1 0-1,1 0 0,-1 0 1,1-1-1,-1 1 1,1 0-1,-1 1 1,1-1-1,-1 0 1,1 0-1,-1 0 1,1 0-1,0 0 0,-1 0 1,1 0-1,-1 1 1,1-1-1,-1 0 1,1 0-1,0 1 1,-1-1-1,1 0 0,0 1 1,-1-1-1,1 0 1,0 1-1,-1-1 1,1 0-1,0 1 1,0-1-1,0 1 1,-1-1-1,1 1 0,0-1 1,0 0-1,0 1 1,-17 26-181,15-22 183,-10 15-10,2 1 0,1 0 0,1 0 0,0 1-1,2 0 1,0 1 0,2-1 0,0 1 0,1 0-1,2 0 1,0 0 0,2-1 0,0 1 0,9 43 0,-10-65 12,1 0 0,-1-1 0,1 1 1,-1-1-1,1 1 0,-1-1 0,1 1 0,0-1 1,-1 1-1,1-1 0,-1 0 0,1 1 1,0-1-1,-1 0 0,1 0 0,0 1 1,0-1-1,-1 0 0,1 0 0,0 0 1,-1 0-1,1 0 0,0 0 0,0 0 1,-1 0-1,1 0 0,0 0 0,0 0 1,-1 0-1,1-1 0,0 1 0,-1 0 1,1-1-1,0 1 0,-1 0 0,1-1 1,32-15 229,-27 13-229,3-1 2,39-18 36,-45 21-53,-1 0-1,1 0 1,0 0 0,-1 1 0,1-1 0,0 1 0,0 0 0,-1-1-1,1 1 1,0 0 0,0 1 0,0-1 0,-1 0 0,1 1 0,3 1 0,-5-1 2,0-1 0,0 1 0,0 0 0,0 0 0,0 0 0,0 0 0,-1 0 0,1 0-1,0 1 1,-1-1 0,1 0 0,0 0 0,-1 1 0,1-1 0,-1 0 0,0 0 0,0 1 0,1-1 0,-1 0 0,0 1 0,0-1 0,0 0 0,0 1 0,0-1 0,-1 0 0,1 1 0,0-1 0,-1 0 0,1 1 0,0-1 0,-1 0 0,0 0 0,1 1 0,-1-1 0,-1 1 0,0 3-39,-1 1 0,0-1 0,0 0 0,-1 0 0,0 0 0,-5 6 0,-40 24-247,47-33 301,0-1 0,-1 1 0,1-1 0,-1 0-1,1 0 1,-1 0 0,1 0 0,-1 0 0,1-1 0,-1 1 0,0-1 0,0 1 0,1-1 0,-1 0 0,0 0-1,1-1 1,-1 1 0,0 0 0,-3-2 0,6 1-16,0 1-1,0-1 0,0 0 1,0 0-1,0 1 1,0-1-1,0 0 1,0 1-1,0-1 0,0 0 1,1 0-1,-1 1 1,0-1-1,0 0 1,1 1-1,-1-1 0,1 1 1,-1-1-1,0 0 1,1 1-1,-1-1 1,1 1-1,-1-1 0,1 1 1,0-1-1,-1 1 1,1 0-1,0-1 0,19-17-256,71-40 64,-60 41 220,-1-2 1,-1-1-1,-1-1 0,-1-2 0,-1 0 1,-1-2-1,26-32 0,-32 32 30,-1 0 0,-2-1 1,-1-1-1,17-41 0,-29 61-5,0 0 0,-1 0 0,0 0 0,0-1 0,-1 1 0,0 0 0,0-1 0,-1 1 0,0 0 0,0-1 0,-1 1 0,0 0 0,0-1 0,-1 1-1,0 0 1,0 0 0,-1 0 0,1 0 0,-2 0 0,1 1 0,-1-1 0,0 1 0,0 0 0,-7-7 0,11 12-46,-1 0 0,1 0 1,-1 1-1,0-1 0,1 0 0,-1 0 1,0 1-1,0-1 0,0 1 0,1-1 1,-1 1-1,0-1 0,0 1 0,0-1 1,0 1-1,0 0 0,0 0 0,0-1 1,0 1-1,0 0 0,0 0 0,0 0 1,0 0-1,0 0 0,0 0 0,0 0 1,0 0-1,-1 1 0,0 0-8,0 0 0,0 1 0,1-1 0,-1 1-1,0-1 1,1 1 0,-1-1 0,1 1 0,0 0 0,0-1-1,-1 1 1,0 3 0,-4 8-30,1 0-1,1 0 0,-4 16 1,7-27 48,-7 34-10,1 0-1,2 1 1,2-1 0,1 1 0,1 0 0,3-1 0,8 57-1,-9-88 4,0 0-1,0 0 1,1 0-1,-1-1 1,1 1-1,0 0 1,0-1-1,1 1 0,-1-1 1,1 0-1,0 0 1,0 0-1,1 0 1,-1-1-1,1 1 1,0-1-1,0 0 0,0 0 1,0 0-1,0 0 1,1-1-1,7 3 1,-6-3-1,0-1 0,1 0 0,-1 0 0,1-1 0,0 1 0,-1-1 0,1-1 0,-1 0 0,1 0 0,-1 0 0,1 0 0,-1-1 0,0 0 0,0-1 0,0 1 0,11-8 0,-7 5 15,0-1 1,-1 0-1,0 0 0,0-1 0,-1 0 1,1-1-1,-2 0 0,1 0 0,-1-1 0,-1 0 1,9-14-1,-14 22-12,-1 1 0,1-1 0,-1 1 1,0-1-1,1 0 0,-1 1 0,0-1 0,1 0 0,-1 1 1,0-1-1,0 0 0,0 0 0,1 1 0,-1-1 0,0 0 1,0 0-1,0 1 0,0-1 0,0 0 0,-1 0 0,1 1 1,0-1-1,0 0 0,0 0 0,-1 1 0,1-1 0,0 0 1,-1 0-1,-18 2-183,-23 22-163,36-18 324,1 0 0,0 0-1,0 1 1,1 0 0,0 0-1,0 0 1,0 0 0,1 0-1,-1 1 1,2 0 0,-1 0-1,1 0 1,0 0 0,0 0-1,1 0 1,0 0 0,0 9-1,1-12 18,0 0 1,1 1-1,-1-1 0,1 0 1,0-1-1,0 1 0,1 0 0,-1 0 1,1 0-1,0-1 0,0 1 0,0-1 1,0 1-1,0-1 0,1 0 1,0 0-1,0 0 0,-1 0 0,2 0 1,-1-1-1,0 1 0,0-1 1,1 0-1,0 0 0,-1 0 0,1-1 1,0 1-1,0-1 0,0 0 0,0 0 1,0 0-1,5 0 0,10 1 23,1-1-1,-1-1 1,1 0 0,-1-2-1,1 0 1,-1-1-1,0-1 1,23-8 0,58-23-2951,-12-3-7730,-58 24-852</inkml:trace>
</inkml:ink>
</file>

<file path=ppt/ink/ink16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28:56.609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251 78 14539,'2'-16'9918,"-2"21"-8790,0-7-683,0 0-389,0 0 0,0 0 0,0 0 0,0-1 0,0 1 0,-1 0 0,1 0 0,0 0 0,-1 1 0,0-1-1,0 0 1,1 0 0,-1 0 0,0 0 0,0 1 0,-1-1 0,1 0 0,0 1 0,0-1 0,-1 1 0,1-1 0,-1 1 0,1 0 0,-4-2 0,0 0-85,-1 0 0,0 1 1,0-1-1,0 1 0,0 1 1,0-1-1,0 1 0,0 0 1,-1 1-1,1-1 0,0 1 1,-1 0-1,1 1 0,0 0 1,-1 0-1,1 0 0,0 0 1,0 1-1,0 0 0,0 1 1,0-1-1,1 1 0,-1 0 1,1 1-1,-1-1 0,-5 6 1,6-4 4,-1-1-1,1 2 1,0-1-1,1 0 1,-1 1 0,1 0-1,0 0 1,0 0 0,1 1-1,0-1 1,0 1 0,1 0-1,-1 0 1,2 0 0,-1 0-1,1 0 1,0 0 0,0 1-1,1-1 1,0 0 0,0 0-1,2 12 1,0-10 19,0 0 1,1 0-1,-1-1 0,2 1 1,-1-1-1,1 0 0,1 0 1,-1 0-1,1-1 1,1 1-1,-1-1 0,1 0 1,0-1-1,1 0 0,9 8 1,-7-8 10,1 0 1,0-1-1,0 0 0,0 0 1,1-1-1,0 0 1,-1-1-1,1-1 0,0 1 1,1-2-1,13 1 1,-9-1 21,0-1 0,0-1 0,0-1-1,1 0 1,-1-1 0,-1 0 0,1-2 0,0 0 0,-1 0 0,0-2 0,-1 0 0,1 0 0,-1-2 0,-1 1 0,1-2-1,-1 0 1,12-13 0,21-35 205,-44 54-199,1 0 1,-1 0 0,0 0 0,0-1 0,0 1 0,-1-1 0,1 1-1,-1-1 1,0 1 0,-1-1 0,1 0 0,-1 0 0,0-5 0,0 10-34,0 0 0,0 0 1,0 0-1,0-1 1,0 1-1,0 0 1,-1 0-1,1 0 1,0 0-1,0-1 1,0 1-1,0 0 0,0 0 1,0 0-1,-1 0 1,1 0-1,0 0 1,0-1-1,0 1 1,0 0-1,-1 0 1,1 0-1,0 0 0,0 0 1,0 0-1,0 0 1,-1 0-1,1 0 1,0 0-1,0 0 1,0 0-1,-1 0 1,1 0-1,0 0 0,0 0 1,0 0-1,-1 0 1,1 0-1,0 0 1,0 0-1,0 0 1,-1 0-1,1 0 1,0 1-1,0-1 0,0 0 1,0 0-1,-1 0 1,-14 10-105,-12 14-76,26-24 181,-7 10-17,0-1-1,0 2 0,1-1 0,0 1 1,1 0-1,0 0 0,1 1 0,-7 21 0,10-28 10,1 0 0,0 0 0,0 0 0,1 0 0,-1 0 0,1 0 0,0 0 0,0 0 0,1 0 0,0 0 0,1 6 0,-1-9 3,0 1 0,0-1 1,0 1-1,1-1 0,-1 1 1,1-1-1,0 0 0,-1 0 1,1 0-1,0 0 0,0 0 1,0 0-1,1 0 0,-1-1 1,0 1-1,1-1 0,-1 1 1,1-1-1,-1 0 0,1 0 1,3 1-1,2-1 16,-1 0 0,1 0 1,0-1-1,-1 1 0,1-2 0,-1 1 0,1-1 1,-1 0-1,1-1 0,-1 0 0,1 0 0,-1-1 1,10-4-1,2-2 26,0-1 0,-1-1 0,28-20 0,-40 27-17,-1 0 0,1-1 0,-1 0 0,0 0 0,0 0-1,-1 0 1,1-1 0,-1 0 0,-1 0 0,1 0-1,-1 0 1,0-1 0,3-8 0,-5 10-17,-1 1 1,1-1-1,-1 1 1,0-1-1,0 0 1,-1 1-1,1-1 1,-1 1-1,0-1 1,0 1 0,0-1-1,-1 1 1,0 0-1,0-1 1,0 1-1,0 0 1,-1 0-1,1 1 1,-1-1-1,0 0 1,-5-4-1,3 3-23,0 1 0,0-1 0,-1 1 0,0 0 0,0 0-1,0 1 1,0 0 0,0 0 0,-1 0 0,1 1 0,-1 0 0,0 0 0,1 0-1,-1 1 1,0 0 0,0 1 0,0-1 0,0 1 0,0 1 0,0-1-1,0 1 1,0 1 0,0-1 0,1 1 0,-1 0 0,0 0 0,1 1 0,0 0-1,-1 0 1,1 1 0,0 0 0,1 0 0,-1 0 0,1 0 0,0 1-1,0 0 1,0 0 0,1 1 0,-1-1 0,2 1 0,-1 0 0,0 0 0,1 0-1,0 0 1,1 1 0,-1 0 0,1-1 0,0 1 0,1 0 0,0 0 0,-1 9-1,2-13 19,0 0 0,0 1 0,1-1-1,-1 0 1,1 0 0,0 0 0,-1 0 0,1 0-1,1-1 1,-1 1 0,0 0 0,1 0-1,-1-1 1,1 1 0,0-1 0,0 1-1,0-1 1,3 3 0,-1-2 3,1 0-1,-1 0 1,1 0-1,0-1 1,-1 0-1,1 0 1,0 0 0,0 0-1,0-1 1,6 1-1,2 0 13,0-1 0,-1 0-1,1-1 1,0 0 0,0-1-1,0-1 1,-1 0 0,16-5-1,13-6 27,0-3-1,-1-1 1,-1-2-1,0-1 1,47-35-1,-88 65-117,1 1-1,0-1 0,0 1 1,2 15-1,-1-17 54,2 24 35,-2-32-8,0 0 0,0 0 0,0 0 0,0 0 0,1 0-1,-1 0 1,0 0 0,0 0 0,1 0 0,-1 0 0,0 0 0,1 0 0,-1 0 0,1 0 0,0 0-1,-1 0 1,1 0 0,0-1 0,-1 1 0,1 0 0,0 0 0,0-1 0,-1 1 0,1-1 0,0 1-1,2 0 1,2-4 55,-1 0 0,0 0-1,0-1 1,0 1 0,0-1-1,-1 0 1,6-8-1,-2 4 8,5-5 19,-8 7-96,1 1 1,-1 0-1,1 0 0,1 0 0,7-5 0,-11 9 0,-1 0-1,1 1 0,-1-1 0,0 0 0,1 1 1,-1-1-1,1 1 0,-1 0 0,1 0 1,0-1-1,-1 1 0,1 0 0,-1 0 1,1 1-1,-1-1 0,1 0 0,-1 0 1,1 1-1,-1-1 0,1 1 0,-1-1 1,1 1-1,-1 0 0,0-1 0,1 1 0,-1 0 1,0 0-1,1 0 0,0 1 0,1 2 18,0-1-1,1 0 1,-1 0-1,1-1 0,0 1 1,0-1-1,0 1 1,0-1-1,0-1 1,0 1-1,0 0 0,1-1 1,-1 0-1,1 0 1,-1 0-1,1-1 0,-1 1 1,1-1-1,-1 0 1,1-1-1,-1 1 1,1-1-1,-1 0 0,1 0 1,-1 0-1,1 0 1,-1-1-1,7-3 0,3-1 35,0-1-1,0 1 0,-1-2 1,-1 0-1,1-1 0,13-11 1,-27 21-58,1 1 0,0 0 1,-1-1-1,1 1 0,0 0 1,0 0-1,0-1 0,0 1 1,0 0-1,1 0 0,-1-1 1,0 1-1,1 0 1,-1-1-1,1 1 0,0-1 1,-1 1-1,1 0 0,0-1 1,0 0-1,0 1 0,0-1 1,0 1-1,1-1 0,-1 0 1,3 2-1,-2 0 24,1 0 0,-1 0 0,1 0 1,0-1-1,0 1 0,0-1 0,1 0 0,-1 0 0,1 0 0,-1 0 0,1-1 0,-1 1 1,1-1-1,7 1 0,9-1 35,-1-2 0,0 0 1,0-1-1,0-1 0,21-7 0,-29 8-5,-1-2-1,0 1 1,0-1-1,0-1 0,-1 0 1,1 0-1,-1-1 1,-1 0-1,1 0 0,14-15 1,-21 17-5,1 0 1,0 0 0,-1 0-1,0-1 1,0 1 0,0-1-1,0 0 1,-1 1-1,0-1 1,0 0 0,0 0-1,0 0 1,-1 1-1,0-1 1,0 0 0,-1-6-1,0 1 7,-1 0-1,0 0 0,0 0 1,-1 0-1,0 0 0,-8-14 1,-5 82-759,-1 35 703,-6 150 0,14-121-4,2 25 35,8-131-18,0 0 1,0-1-1,2 1 1,0 0-1,0 0 1,2-1-1,6 17 1,-11-31-45,1-1-1,-1 1 1,0 0 0,0-1-1,0 1 1,1 0 0,-1-1-1,0 1 1,1 0 0,-1-1 0,1 1-1,-1-1 1,1 1 0,-1-1-1,1 1 1,-1-1 0,1 1-1,-1-1 1,1 1 0,0-1-1,-1 0 1,1 1 0,0-1 0,-1 0-1,1 0 1,0 1 0,0-1-1,-1 0 1,1 0 0,0 0-1,-1 0 1,1 0 0,0 0-1,0 0 1,-1 0 0,1 0 0,0-1-1,-1 1 1,1 0 0,0 0-1,0 0 1,-1-1 0,1 1-1,-1 0 1,1-1 0,0 1 0,-1-1-1,1 1 1,-1-1 0,1 1-1,-1-1 1,1 1 0,-1-1-1,1 0 1,23-38-9412,-15 16-1954</inkml:trace>
</inkml:ink>
</file>

<file path=ppt/ink/ink16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28:56.936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0 178 12675,'8'-63'6722,"-6"56"-6224,0-1 1,1 1 0,0 0 0,0-1-1,8-10 1,-8 14-432,0-1 0,1 1 1,0-1-1,0 1 0,0 0 0,0 0 0,1 1 0,0 0 0,-1-1 0,1 2 1,0-1-1,0 0 0,1 1 0,-1 0 0,1 0 0,-1 1 0,1-1 0,-1 1 1,10 0-1,-9 0-31,0 1 1,-1 0 0,1 1-1,0-1 1,-1 1 0,1 0-1,-1 1 1,1-1 0,-1 1-1,0 0 1,1 0 0,-1 1-1,8 5 1,-11-7-14,0 1 0,0-1 0,0 1 0,-1 0 0,1 0 0,-1-1 0,1 1 0,-1 1 0,1-1-1,-1 0 1,0 0 0,0 0 0,0 1 0,0-1 0,-1 0 0,1 1 0,-1-1 0,1 0 0,-1 1 0,0-1 0,0 1 0,0-1 0,0 1 0,0-1 0,-1 1 0,1-1 0,-1 0 0,1 1 0,-1-1 0,0 0-1,0 1 1,0-1 0,-2 2 0,0 3 88,-2 0 0,1 0 0,-1-1 0,1 0-1,-2 0 1,1 0 0,-1-1 0,0 0 0,0 0 0,0 0-1,-10 5 1,-24 12-3590,17-9-1725</inkml:trace>
</inkml:ink>
</file>

<file path=ppt/ink/ink16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28:57.756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42 699 3745,'-42'6'15662,"57"-19"-12217,30-21-3137,48-42 208,-83 67-357,0-1 0,-1 0 1,-1-1-1,1 0 0,-1 0 0,8-18 1,-14 26-101,-1 1 1,0 0-1,0-1 1,0 1 0,0 0-1,-1-1 1,1 1-1,-1-1 1,0 1 0,1-1-1,-1 1 1,0-1 0,0 0-1,-1 1 1,1-1-1,-1-3 1,0 5-39,0-1 0,1 1 1,-1-1-1,0 1 0,0 0 0,0 0 1,0 0-1,0-1 0,0 1 0,-1 0 0,1 0 1,0 0-1,0 1 0,-1-1 0,1 0 1,-1 0-1,1 1 0,0-1 0,-1 1 1,-1-1-1,-1 0-33,0 1 0,-1-1 0,1 1 0,0 0 0,0 0 0,-1 1 0,1-1 0,0 1 0,0 0 0,0 0 0,0 0 0,0 0 0,0 1 0,0 0 0,0 0 0,1 0 0,-1 0 0,-3 3 0,1 0-8,1 0 0,0 0 1,1 1-1,-1-1 1,1 1-1,0 0 0,1 0 1,-1 1-1,1-1 1,0 1-1,1-1 0,-1 1 1,2 0-1,-1 0 1,0 7-1,1-11 17,1 0 1,0-1-1,0 1 0,0 0 1,1 0-1,-1-1 0,1 1 1,0 0-1,-1 0 0,1-1 1,0 1-1,0-1 1,1 1-1,-1-1 0,1 1 1,2 3-1,-1-4 9,0 1 0,0-1-1,0 0 1,0 0 0,0-1 0,0 1 0,0 0 0,0-1 0,1 0 0,-1 0 0,1 0-1,-1 0 1,1-1 0,-1 1 0,1-1 0,4 0 0,12 0 24,-1-2 0,1 0 0,-1-1 0,0-1 1,0 0-1,0-2 0,-1 0 0,33-16 0,-29 11-13,-1-1 0,0-1 0,-1-1 0,0 0 0,-1-2-1,29-30 1,-43 40 2,0-1-1,0 1 1,-1-1 0,0-1-1,0 1 1,-1-1-1,0 1 1,0-1-1,0 0 1,-1 0 0,-1 0-1,2-10 1,-1-10 46,-2 0 0,-3-37 1,1 41-46,1 1 1,1-1 0,5-40-1,-3 54 6,7-61 427,-23 96-900,9-6 419,0 0-1,1 1 0,1-1 0,1 1 0,1 0 1,1 22-1,2-5 32,2 0 0,11 51 0,-12-76 3,0 1 0,1-1-1,0 1 1,1-1-1,1-1 1,0 1 0,0-1-1,10 13 1,-13-21 5,-1 0 1,0-1-1,1 1 1,0-1-1,-1 1 1,1-1-1,0 0 1,0 0-1,0 0 1,1 0-1,-1 0 1,0-1-1,1 0 1,-1 1-1,1-1 1,-1-1-1,1 1 0,0 0 1,-1-1-1,1 0 1,0 0-1,-1 0 1,1 0-1,0 0 1,-1-1-1,1 0 1,-1 0-1,1 0 1,-1 0-1,1 0 1,-1-1-1,6-3 1,-1 1 17,0-1 1,-1 0 0,0-1-1,0 0 1,0 0-1,0 0 1,-1-1 0,0 0-1,8-13 1,-13 19-53,-1 5 9,0 1-1,0 0 1,1-1-1,0 1 1,0 0-1,0-1 0,0 1 1,1-1-1,-1 0 1,1 1-1,0-1 1,1 0-1,-1 0 1,1 0-1,0-1 1,0 1-1,0 0 1,0-1-1,0 0 1,1 0-1,0 0 1,0 0-1,-1-1 1,1 1-1,1-1 1,-1 0-1,0 0 0,1-1 1,-1 1-1,0-1 1,1 0-1,0 0 1,-1 0-1,1-1 1,0 0-1,5 0 1,0-1 50,-1-1 0,1 0 1,-1-1-1,0 0 1,0 0-1,0-1 0,-1 0 1,1 0-1,-1-1 1,0 0-1,0-1 0,-1 0 1,0 0-1,0-1 1,0 0-1,0 0 0,-1 0 1,-1-1-1,1 0 1,-1 0-1,-1 0 0,1 0 1,3-11-1,-8 18-38,0 1 1,0-1-1,1 0 0,-1 0 0,0 1 0,0-1 0,0 0 0,0 0 1,0 1-1,0-1 0,0 0 0,0 0 0,0 1 0,0-1 1,0 0-1,0 0 0,-1 1 0,1-1 0,0 0 0,-1 0 1,1 1-1,0-1 0,-1 0 0,1 1 0,-1-1 0,1 1 0,-1-1 1,1 0-1,-1 1 0,1-1 0,-1 1 0,0-1 0,-1 0 1,-5-5-3137</inkml:trace>
</inkml:ink>
</file>

<file path=ppt/ink/ink16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28:58.144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37 45 20420,'-3'-1'487,"0"-1"0,-1 0 0,1 0 0,1 0-1,-1 0 1,0 0 0,0 0 0,1-1 0,-1 1 0,-2-5-1,4 7-446,1-1 0,0 1-1,0 0 1,-1-1-1,1 1 1,0 0-1,0-1 1,0 1-1,0-1 1,-1 1 0,1 0-1,0-1 1,0 1-1,0-1 1,0 1-1,0 0 1,0-1-1,0 1 1,0-1-1,0 1 1,0 0 0,0-1-1,1 1 1,-1-1-1,0 1 1,0 0-1,0-1 1,0 1-1,1 0 1,-1-1 0,1 0-1,0 1-81,0-1 1,1 0-1,-1 1 0,0-1 1,1 1-1,-1 0 1,1-1-1,-1 1 0,1 0 1,-1 0-1,1 0 0,-1 0 1,1 0-1,2 1 0,-2-1-338,1 0 0,0 1 0,-1 0-1,1-1 1,0 1 0,-1 0 0,1 0-1,-1 0 1,0 1 0,1-1 0,-1 1-1,3 1 1,9 20-11632,-13-11 2559</inkml:trace>
</inkml:ink>
</file>

<file path=ppt/ink/ink16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28:58.533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76 120 15667,'-75'24'8193,"86"-27"-7997,0 1 1,0 1 0,20-1-1,-6 0-103,86-9-345,39-4-2776,-49 9-9928,-70 6 4461</inkml:trace>
  <inkml:trace contextRef="#ctx0" brushRef="#br0" timeOffset="1">790 80 14499,'4'-17'3905,"2"1"0,13-30 0,-19 46-3648,-1 3-264,0 0 1,0 1-1,0-1 0,0 1 1,1-1-1,-1 1 0,1-1 1,0 1-1,1 4 0,-1-2 22,-13 212 129,13-182-245,2 1 1,1-1 0,16 70 0,-19-105 7,0-1 0,0 1 0,0-1 0,0 1 0,0-1 0,0 1 0,0-1 0,0 0 0,0 1 0,0-1 0,0 1 0,0-1 0,0 1 0,0-1 1,1 1-1,-1-1 0,0 0 0,0 1 0,0-1 0,1 1 0,-1-1 0,0 0 0,0 1 0,1-1 0,-1 0 0,0 1 0,1-1 0,-1 0 0,1 0 0,-1 1 1,0-1-1,1 0 0,-1 0 0,1 0 0,-1 1 0,0-1 0,1 0 0,-1 0 0,1 0 0,-1 0 0,1 0 0,-1 0 0,1 0 0,11-17-9457,-8 9 6117,6-6-5648</inkml:trace>
</inkml:ink>
</file>

<file path=ppt/ink/ink16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28:58.857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40 120 5737,'-14'-8'7685,"-7"-3"-1303,21 11-6289,-1 0 0,1 0 1,0 0-1,0 0 1,0 0-1,-1 0 0,1 0 1,0-1-1,0 1 0,-1 0 1,1 0-1,0 0 0,0-1 1,0 1-1,0 0 1,-1 0-1,1 0 0,0-1 1,0 1-1,0 0 0,0 0 1,0-1-1,0 1 0,0 0 1,0 0-1,0-1 1,0 1-1,0 0 0,0 0 1,0-1-1,0 1 0,0 0 1,0-1-1,0 1 0,0 0 1,0 0-1,0-1 1,0 1-1,0 0 0,0 0 1,0-1-1,1 1 0,-1 0 1,0 0-1,0 0 0,0-1 1,0 1-1,1 0 1,-1 0-1,0 0 0,0 0 1,1-1-1,-1 1 0,21-13-39,0 1 1,0 1-1,1 1 0,1 1 0,-1 1 0,2 1 0,-1 1 0,1 1 1,37-3-1,-58 8-60,0-1 1,-1 1 0,1 0-1,0 0 1,-1 1 0,1-1-1,0 1 1,-1-1-1,1 1 1,0 0 0,-1 0-1,1 0 1,-1 0 0,0 0-1,1 1 1,-1-1 0,0 1-1,0-1 1,0 1-1,0 0 1,0 0 0,0 0-1,0 0 1,-1 0 0,1 1-1,-1-1 1,1 0 0,0 3-1,2 6 8,-1-1 0,0 1 0,-1-1 0,0 1 0,0 18 0,2 4 52,-4-32-187,0 1-1,1-1 0,-1 1 1,1-1-1,-1 0 0,1 1 1,-1-1-1,1 0 0,0 1 1,0-1-1,-1 0 0,1 0 1,0 0-1,0 0 0,0 0 1,0 0-1,0 0 0,2 1 1,15 0-9027</inkml:trace>
</inkml:ink>
</file>

<file path=ppt/ink/ink16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28:59.228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60 56 17876,'-8'-9'2104,"-5"-2"-431,0 0-209,4 3-312,1 1-304,4 3-280,1 2-207,2 0-121,2 2-120,1 0-136,1-1-136,-3 2-64,3 1-40,4 1-377,-1 4-783,4-1-1785,-4 4-3880</inkml:trace>
</inkml:ink>
</file>

<file path=ppt/ink/ink16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28:59.589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 87 18180,'3'-27'4638,"-2"11"-2203,0 21-628,0 5-1825,1 0-1,0 0 1,1 0-1,0 0 0,5 10 1,2 9 49,-9-26-25,16 44 24,-16-44-21,0 1 0,0-1 0,1 0 1,-1 0-1,1 0 0,0-1 0,0 1 0,0 0 0,0-1 1,0 1-1,5 3 0,-6-7 19,1 1 0,-1-1 0,0 1 1,1-1-1,-1 0 0,0 0 0,0 1 0,1-1 0,-1 0 1,0 0-1,0 0 0,0 0 0,0 0 0,-1 0 0,1-1 1,0 1-1,0 0 0,-1 0 0,2-3 0,19-33 56,-19 33-71,30-74 97,-6 11 57,-27 68-204,1 1 0,0 0 0,0 0 0,0 0 0,0 0 0,0 0 0,0-1 0,0 1 0,0 0 1,1 0-1,-1 0 0,1 0 0,0-1 0,-1 1 0,1 0 0,0-1 0,0 1 0,0 0 0,0-1 0,0 1 0,0-1 0,3 2 0,30 31 103,-27-31-47,0 1 0,0-1 0,1 0-1,-1 0 1,1-1 0,-1 0 0,1 0-1,0-1 1,0 0 0,0 0 0,0-1 0,0 0-1,0 0 1,0-1 0,0 0 0,12-4 0,-1 1 48,0-1 0,-1-1 0,1-1 0,-2-1 0,31-17 0,-11-9 299,-36 34-361,0-1 0,-1 1 0,1-1 0,-1 1 0,1-1 0,-1 1 0,1-1 0,-1 1 0,1-1 0,-1 0 0,1 1 0,-1-1 0,0 0 0,1 1 0,-1-1 0,0 0 0,0 1 0,0-1 0,1 0 0,-1 0 0,0 1 0,0-1 0,0 0 0,0 0 0,0 1 0,0-1 0,-1 0 0,1 0-1,0 1 1,0-1 0,0 0 0,-1 0 0,1 1 0,0-1 0,-1 0 0,1 1 0,-1-1 0,1 1 0,0-1 0,-1 0 0,0 1 0,1-1 0,-1 1 0,1-1 0,-1 1 0,1 0 0,-1-1 0,0 1 0,0 0 0,1-1 0,-1 1 0,0 0 0,1 0 0,-1-1 0,0 1 0,0 0 0,1 0 0,-1 0 0,0 0 0,-1 0 0,-3 0-31,0 0-1,1 0 1,-1 0-1,0 1 1,0 0-1,0 0 1,0 0-1,0 1 1,1-1-1,-1 1 1,1 0-1,-1 0 1,1 1-1,0-1 0,0 1 1,0 0-1,0 0 1,0 1-1,1-1 1,-1 1-1,1 0 1,0-1-1,0 1 1,-4 8-1,5-9 7,0 1 0,1-1-1,-1 0 1,1 0 0,-1 1-1,1-1 1,0 1 0,0-1-1,1 1 1,-1-1 0,1 1 0,-1-1-1,1 1 1,1 0 0,-1-1-1,0 1 1,1-1 0,-1 1 0,1 0-1,0-1 1,0 0 0,1 1-1,-1-1 1,1 0 0,0 0-1,0 1 1,0-1 0,0-1 0,0 1-1,0 0 1,1 0 0,-1-1-1,1 1 1,4 1 0,-3-1-203,0-2 0,0 1 0,1 0 0,-1-1 0,1 0 0,-1 0 0,1 0 0,0 0 0,-1-1 0,1 0 0,0 0-1,-1 0 1,7-1 0,69-14-5712,-41 6-813,12 1-4736</inkml:trace>
</inkml:ink>
</file>

<file path=ppt/ink/ink16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29:00.678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188 455 8,'13'-21'7600,"17"-30"3039,-28 47-10067,-1 0 0,1-1 0,0 1 1,-1-1-1,0 0 0,0 1 0,-1-1 1,1 0-1,-1-8 0,0 11-511,-1 0 0,1 0-1,-1 1 1,1-1 0,-1 0-1,0 1 1,0-1 0,0 1 0,0-1-1,0 1 1,0-1 0,0 1-1,0 0 1,0-1 0,-1 1 0,1 0-1,-1 0 1,1 0 0,-1 0-1,1 0 1,-1 0 0,1 1 0,-1-1-1,0 0 1,1 1 0,-1-1 0,0 1-1,0 0 1,1 0 0,-1-1-1,0 1 1,0 0 0,1 0 0,-4 1-1,-2-1-57,0 1-1,0 0 1,0 0 0,0 0-1,0 1 1,1 0-1,-12 5 1,9-2-9,0 0 1,1 1-1,-1 0 1,1 1-1,1 0 1,-1 0-1,1 0 1,0 1-1,1 0 1,-1 0-1,2 1 1,-1 0-1,1 0 1,1 0-1,-1 1 1,2-1-1,-1 1 0,1 0 1,1 0-1,-2 18 1,3-26 3,1 0 0,0 1 0,0-1 0,0 0 0,0 1 0,1-1 0,-1 0 1,1 0-1,-1 1 0,1-1 0,0 0 0,0 0 0,0 0 0,0 0 0,0 0 0,0 0 0,0 0 0,1 0 0,-1 0 1,1 0-1,0-1 0,-1 1 0,4 2 0,-2-3 13,0 0-1,0 0 1,0-1 0,0 1 0,1-1-1,-1 1 1,0-1 0,0 0-1,0 0 1,0 0 0,1-1 0,-1 1-1,0-1 1,0 0 0,3-1 0,8-3 54,1 0 0,-2-2 0,1 0 1,-1 0-1,23-18 0,-23 15-17,-1-1-1,0 0 0,11-14 1,-19 20-15,0 0 1,-1 0 0,1-1 0,-1 1-1,0-1 1,0 0 0,-1 1-1,0-1 1,0 0 0,2-12-1,-3 17-34,-1 1-1,0 0 0,0 0 1,0-1-1,0 1 0,1 0 1,-1-1-1,0 1 1,0 0-1,0 0 0,0-1 1,0 1-1,0 0 0,0-1 1,0 1-1,0 0 0,0-1 1,0 1-1,0 0 0,0-1 1,0 1-1,0 0 0,0-1 1,0 1-1,0 0 0,0-1 1,-1 1-1,1 0 0,0 0 1,0-1-1,0 1 0,0 0 1,-1 0-1,1-1 0,0 1 1,0 0-1,-1 0 0,1 0 1,0-1-1,0 1 0,-1 0 1,1 0-1,0 0 0,-1 0 1,1 0-1,0-1 1,-1 1-1,1 0 0,0 0 1,-1 0-1,1 0 0,0 0 1,0 0-1,-1 0 0,1 0 1,0 0-1,-1 0 0,1 0 1,0 1-1,-1-1 0,0 1-33,0-1 0,0 1 0,0 0 0,0 0 0,0 0 0,0 0 0,0 0-1,0 0 1,1 0 0,-1 0 0,0 0 0,1 1 0,-1-1 0,1 0 0,-1 2 0,0 2 27,0-1 0,0 1 0,0-1 0,1 1 1,0-1-1,0 1 0,0-1 0,0 1 0,1-1 0,0 1 1,0-1-1,0 0 0,0 1 0,1-1 0,-1 0 1,1 0-1,0 0 0,4 5 0,-2-4 11,0 0-1,1-1 1,0 1 0,0-1 0,0 0-1,0-1 1,0 1 0,1-1-1,0 0 1,-1 0 0,11 3-1,2-1 31,-1-1-1,1 0 0,0-1 1,0-1-1,1-1 0,-1 0 1,0-2-1,21-2 0,-24 1 18,-1-1 0,0 0-1,0-1 1,0-1-1,0 0 1,-1-1-1,0 0 1,20-14 0,-28 17-26,-1 0 1,1 0 0,-1-1 0,0 0-1,0 0 1,0 0 0,0 0 0,-1-1-1,0 0 1,0 1 0,0-1 0,-1 0-1,1 0 1,-1 0 0,0-1-1,-1 1 1,1-1 0,-1 1 0,0-1-1,-1 1 1,1-1 0,-1 1 0,0-1-1,0 0 1,-2-6 0,2 10-28,0 0 0,-1 0 1,1 0-1,-1 0 0,1 0 1,-1 0-1,0 0 0,0 0 0,0 0 1,0 0-1,0 1 0,0-1 1,-1 1-1,1-1 0,0 1 0,-1-1 1,1 1-1,-1-1 0,0 1 0,1 0 1,-1 0-1,-2-1 0,1 1-12,-1 0 1,1 0-1,-1 1 0,1-1 0,0 1 0,-1 0 0,1 0 0,-1 0 1,1 0-1,-1 1 0,1-1 0,-4 2 0,-3 1-22,0 0 0,0 1 0,1 0 0,-1 1 0,1 0 0,0 0 0,-15 13 0,19-13 18,0 0 1,1 1-1,0-1 0,0 1 1,0 0-1,1 0 1,-1 0-1,2 1 0,-1-1 1,1 1-1,0 0 1,0 0-1,-2 13 0,4-18 22,0 1-1,-1 0 1,1-1-1,0 1 1,0 0-1,1-1 1,-1 1-1,1 0 1,-1-1-1,1 1 0,0 0 1,0-1-1,0 0 1,0 1-1,0-1 1,0 1-1,1-1 1,-1 0-1,1 0 1,0 0-1,-1 0 1,1 0-1,0 0 1,0 0-1,1-1 1,-1 1-1,0-1 1,0 0-1,1 1 1,-1-1-1,1 0 0,-1 0 1,1 0-1,-1-1 1,1 1-1,0-1 1,-1 1-1,6-1 1,1 0 26,0 0 0,0 0-1,0-1 1,0 0 0,0-1 0,0 0 0,-1 0 0,1-1 0,-1 0 0,0 0 0,1-1-1,-1 0 1,-1-1 0,1 0 0,-1 0 0,0-1 0,0 1 0,0-1 0,-1-1-1,0 1 1,0-1 0,7-13 0,-4 7 0,-1-1 0,0 0 0,-2 0-1,1-1 1,-2 0 0,0 0 0,-1 0 0,0-1-1,-1 1 1,-1-1 0,-1 0 0,0-16 0,-17-177 80,14 209-451,-2 11 98,-2 16 15,-8 53 148,-12 91 28,25-151 56,0-1 0,2 1 0,0 0 0,1 0 0,1-1 0,8 32 0,-9-46 10,-1 0 0,1 0 0,0-1 0,0 1 0,0 0 0,1-1 1,-1 1-1,1-1 0,0 0 0,1 0 0,-1 0 0,1 0 0,-1-1 0,1 1 0,0-1 1,1 0-1,-1 0 0,0 0 0,1-1 0,0 0 0,-1 0 0,1 0 0,0 0 0,0-1 1,6 1-1,-2-1 25,1-1 1,-1 0-1,0 0 0,1-1 1,-1-1-1,0 1 1,0-1-1,0-1 1,0 0-1,0 0 0,0-1 1,-1 0-1,10-6 1,-1-1 31,0 0 1,0-1-1,-1-1 0,0-1 1,15-17-1,-24 23-36,-1 0-1,1 0 1,-1-1-1,0 0 1,-1 0-1,0 0 1,-1-1-1,0 1 0,0-1 1,-1 0-1,4-20 1,-10 61-300,2 1 0,1-1 1,7 57-1,-5-75 289,-1-6 21,0-1 1,0 1-1,1-1 0,-1 0 1,6 11-1,-7-16-39,0-1 0,1 1 1,-1-1-1,0 1 0,1-1 0,-1 1 1,0-1-1,1 1 0,-1-1 1,1 0-1,-1 1 0,1-1 0,-1 0 1,0 1-1,1-1 0,0 0 1,-1 0-1,1 0 0,-1 1 0,1-1 1,-1 0-1,1 0 0,-1 0 0,1 0 1,0 0-1,-1 0 0,2 0 1,0-1 0,-1 0 0,1 1 0,0-1 1,-1 0-1,1 0 0,-1-1 0,1 1 1,-1 0-1,1 0 0,-1-1 0,0 1 1,1-1-1,0-1 0,17-22 125,-1-1-1,28-53 1,-41 67-110,0 1 1,-1-1-1,0 0 1,0-1-1,-1 1 1,-1 0-1,0-1 1,-1 0-1,0 1 1,-2-16-1,0 17-92,1 17-373,2 17 27,0-13 415,0-1-1,1 1 1,1-1-1,-1 0 1,2 0-1,-1 0 1,1-1-1,11 16 1,-12-20-4,0 0 1,0 0-1,0-1 1,1 1 0,-1-1-1,1 0 1,-1 0-1,1-1 1,0 1-1,0-1 1,1 0 0,-1 0-1,0-1 1,1 0-1,-1 0 1,1 0-1,5 0 1,7-1-605,0 0 0,32-6 0,8-5-3997,-2 1-6693,-23 6 1123</inkml:trace>
</inkml:ink>
</file>

<file path=ppt/ink/ink16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29:01.611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174 415 9554,'3'-13'11613,"9"5"-7754,9-5-1817,-21 13-2000,0-1 1,0 0-1,0 0 0,1 0 0,-1 1 0,0-1 0,0 0 0,0 0 0,0 0 0,-1 1 0,1-1 0,0 0 0,0 0 0,0 1 0,0-1 0,-1 0 0,1 0 0,0 1 0,-1-1 0,1 0 0,-1 0 0,1 1 0,-1-1 0,1 1 0,-1-1 0,1 0 0,-1 1 0,0-1 0,1 1 0,-1 0 0,0-1 1,1 1-1,-1-1 0,0 1 0,0 0 0,-1-1 0,-28-15-65,24 15 2,0 0 1,0 1 0,0 0-1,-1-1 1,1 2 0,0-1-1,0 1 1,0 0 0,0 0-1,0 1 1,0-1 0,0 1-1,1 1 1,-1-1 0,0 1-1,1 0 1,0 0 0,0 1 0,0 0-1,0-1 1,-4 6 0,6-6 11,-1 0 1,1 0 0,1 0 0,-1 0 0,0 0 0,1 1 0,0-1 0,0 1 0,0 0 0,0 0 0,0 0 0,1-1 0,0 1 0,0 1-1,0-1 1,0 0 0,1 0 0,-1 0 0,1 0 0,0 0 0,0 1 0,1-1 0,-1 0 0,1 0 0,0 0 0,0 0 0,0 0 0,1 0-1,-1 0 1,1 0 0,4 5 0,-4-6 12,0-1 0,1 0 0,0 1 0,0-1 0,-1 0 0,1-1 1,0 1-1,0 0 0,1-1 0,-1 0 0,0 0 0,0 0 0,1 0 0,-1 0 0,1-1 0,-1 1 0,1-1 0,-1 0 0,1 0 0,-1 0 0,0-1 0,1 1 0,-1-1 0,1 0 0,-1 0 0,6-2 0,1 0 15,0-1 0,0 1-1,0-2 1,-1 1 0,0-1 0,0-1-1,15-11 1,-20 11-9,1 0-1,0 0 1,-1 0-1,0 0 1,-1-1-1,1 1 1,-1-1 0,0 0-1,-1 0 1,0 0-1,0 0 1,0 0-1,-1-1 1,0 1 0,-1 0-1,0-13 1,0 20-19,0 0 0,0 0 1,0 0-1,0 0 0,0 0 0,0 0 1,0 0-1,0 0 0,0 0 1,0 0-1,0 1 0,0-1 1,0 0-1,0 0 0,0 0 0,0 0 1,-1 0-1,1 0 0,0 0 1,0 0-1,0 0 0,0 0 1,0 0-1,0 0 0,0 0 0,0 0 1,0 0-1,0 0 0,0 0 1,0 0-1,-1 0 0,1 0 0,0 0 1,0 0-1,0 0 0,0 0 1,0 0-1,0 0 0,0 0 1,0 0-1,0 0 0,0 0 0,0 0 1,0 0-1,0 0 0,-1 0 1,1 0-1,0 0 0,0 0 0,-5 14-161,-1 20 86,6-29 85,0 1 0,0-1 0,0 1 0,1-1 0,0 0 0,0 1 0,0-1 0,1 0 0,0 0 0,0 0 0,0 0 0,6 9 0,-6-13 5,-1 1 1,1 0-1,0 0 0,1-1 0,-1 1 0,0-1 1,0 1-1,1-1 0,-1 0 0,1 0 0,-1 0 1,1 0-1,-1-1 0,1 1 0,-1-1 0,1 1 1,0-1-1,-1 0 0,1 0 0,0 0 0,-1 0 1,1-1-1,0 1 0,-1-1 0,1 1 1,-1-1-1,4-1 0,13-5 53,0-1-1,0-1 1,21-14-1,-25 15-63,-1-1-1,2 2 0,-1 0 0,1 0 1,25-6-1,-40 13-2,0 0 0,-1 0 0,1 0 0,0 0 0,-1 0 1,1 0-1,0 0 0,-1 0 0,1 0 0,0 0 0,-1 1 0,1-1 0,0 0 0,-1 0 0,1 1 1,0-1-1,-1 0 0,1 1 0,-1-1 0,1 0 0,-1 1 0,1-1 0,-1 1 0,1-1 0,-1 1 1,1-1-1,-1 1 0,1 0 0,-1-1 0,0 1 0,1-1 0,-1 1 0,0 0 0,0-1 0,0 1 1,1 0-1,-1-1 0,0 1 0,0 0 0,0-1 0,0 1 0,0 0 0,0-1 0,0 1 0,0 0 0,-1-1 1,1 1-1,0 0 0,0-1 0,0 1 0,-1 0 0,0 0 0,-15 49-23,10-31 16,5-18 17,1 1-1,-1 0 1,1 0 0,0 0 0,0-1 0,0 1 0,0 0 0,0 0 0,0 0 0,1-1 0,-1 1 0,0 0 0,1 0 0,0 1 0,0-2 0,-1-1 0,0 0 1,1 1-1,-1-1 0,1 0 0,-1 1 0,1-1 0,-1 0 0,1 0 1,-1 1-1,1-1 0,-1 0 0,1 0 0,-1 0 0,1 0 1,-1 0-1,1 1 0,-1-1 0,1 0 0,0 0 0,-1-1 0,1 1 1,-1 0-1,1 0 0,-1 0 0,1 0 0,-1 0 0,1-1 0,0 1 1,6-4 27,1 0 1,-1-1 0,0 1 0,10-11-1,-4 5 8,72-68 66,-85 79-134,-1 1 1,1-1-1,0 1 1,0-1-1,0 0 0,0 1 1,1-1-1,-1 1 1,0-1-1,1 1 1,-1-1-1,1 1 0,-1-1 1,1 0-1,0 1 1,-1-1-1,1 0 0,0 0 1,0 0-1,1 2 1,24 28 78,-22-28-36,1 0 0,0 0-1,0-1 1,0 1 0,1-1 0,-1-1 0,0 1-1,1-1 1,-1 0 0,1 0 0,0 0 0,-1-1 0,1 0-1,0 0 1,-1 0 0,9-2 0,-5-1 19,-1 1 0,1-1 0,-1 0 1,0-1-1,0 0 0,0-1 0,0 1 0,-1-1 0,13-11 1,-10 7-4,0-1 1,0 0 0,-1-1-1,-1 0 1,1 0 0,-2-1-1,0 0 1,0 0-1,-1 0 1,-1-1 0,0 0-1,-1 0 1,5-23 0,14-194 330,-24 213-304,-5 24-284,-8 27-78,-4 20 275,3 0-1,2 2 0,3-1 0,-5 96 1,14-145 33,1 0 0,0 0 0,1 0 0,-1 0 1,1 0-1,0 0 0,1 0 0,-1 0 1,1-1-1,1 1 0,-1-1 0,1 1 0,0-1 1,0 0-1,0 0 0,1 0 0,-1 0 0,1 0 1,7 5-1,-5-6-42,1 0-1,-1 0 1,1-1 0,0 1-1,-1-2 1,2 1 0,-1-1 0,0 0-1,0 0 1,1-1 0,-1 0 0,1 0-1,-1-1 1,1 0 0,10-2 0,11-1-1013,1-1 1,-1-1 0,55-19 0,-29 3-3965,-2-4-4065,-10 3-47</inkml:trace>
</inkml:ink>
</file>

<file path=ppt/ink/ink16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29:01.971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 11 12123,'2'0'8479,"3"-1"-4214,31-4-3576,39 0-630,77 7-1,-54 4-9720,-71-3-1964</inkml:trace>
</inkml:ink>
</file>

<file path=ppt/ink/ink16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29:02.979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211 253 2633,'11'-16'11958,"-1"-2"-5540,4-8-3158,11-33-1559,-24 57-1675,0 1 1,-1-1-1,1 1 1,-1 0-1,1-1 1,-1 1 0,1-1-1,-1 1 1,0-1-1,0 1 1,0-1 0,0 1-1,0-1 1,0 1-1,0-1 1,0 0 0,-1 1-1,1 0 1,0-1-1,-1 1 1,1-1-1,-1 1 1,0-1 0,0 1-1,1 0 1,-1 0-1,0-1 1,0 1 0,0 0-1,0 0 1,0 0-1,-1 0 1,1 0-1,0 0 1,0 0 0,-1 0-1,1 1 1,0-1-1,-1 0 1,1 1 0,-1-1-1,1 1 1,-1 0-1,1-1 1,-1 1 0,1 0-1,-3 0 1,-4-1-60,1 1 0,-1 0 1,0 1-1,0-1 0,0 1 1,1 1-1,-15 4 0,9-1-2,-1 1-1,0 1 0,1 0 0,1 1 1,-1 0-1,-16 16 0,24-21 25,1 1 0,-1 1 0,1-1 0,0 0 1,0 1-1,0 0 0,1 0 0,0 0 0,0 0 0,0 1 0,1-1 0,0 1 0,0 0 0,0 0 1,0-1-1,1 1 0,0 0 0,0 9 0,1-14 11,0 1-1,0 0 1,1-1-1,-1 1 1,1 0 0,-1-1-1,1 1 1,0 0 0,-1-1-1,1 1 1,0-1-1,0 1 1,0-1 0,0 0-1,0 1 1,0-1-1,1 0 1,-1 0 0,0 0-1,1 0 1,-1 0 0,1 0-1,-1 0 1,1 0-1,-1-1 1,1 1 0,-1 0-1,1-1 1,0 1-1,-1-1 1,1 0 0,0 0-1,0 0 1,-1 1 0,1-1-1,0-1 1,-1 1-1,1 0 1,0 0 0,0-1-1,-1 1 1,3-2-1,9-1 64,1 0-1,-1-1 0,24-11 0,-33 13-51,15-6 49,-1 0-1,1-1 1,-1-1 0,-1-1 0,0 0 0,-1-2 0,0 1 0,22-24 0,-33 28 20,-7 12-391,-9 18-144,10-18 455,1 1 0,-1 0 0,1 0 0,-1 0 0,2 0 1,-1 0-1,0 0 0,1-1 0,0 1 0,0 0 0,0 0 0,1-1 0,0 1 0,0-1 0,0 1 0,0-1 0,1 0 0,-1 1 1,1-1-1,0-1 0,0 1 0,1 0 0,-1-1 0,1 0 0,0 0 0,0 0 0,0 0 0,0 0 0,0-1 0,1 0 1,-1 0-1,1 0 0,-1 0 0,6 0 0,5 2 31,1-1 1,-1-1 0,1-1-1,-1 0 1,1-1-1,0 0 1,-1-1 0,1-1-1,22-6 1,-13 1 28,0-1 1,-1-1 0,0-1-1,35-20 1,-49 24-28,0 0 0,-1 0 0,1-1 0,-1 0 0,-1-1-1,0 0 1,0 0 0,0 0 0,-1-1 0,0-1 0,-1 1 0,9-17 0,-14 24-36,0 0 1,0 0 0,0-1 0,-1 1 0,1 0 0,0 0 0,-1-1 0,1 1 0,-1 0 0,0 0-1,0-1 1,0 1 0,0 0 0,0-1 0,-1 1 0,1 0 0,0-1 0,-1 1 0,0 0 0,0 0-1,0 0 1,0-1 0,0 1 0,0 0 0,0 0 0,0 1 0,-1-1 0,1 0 0,-1 0-1,0 1 1,1-1 0,-1 1 0,0-1 0,0 1 0,0 0 0,0 0 0,0-1 0,0 1 0,0 1-1,0-1 1,-1 0 0,1 1 0,-4-2 0,-2 1-35,1 0 0,-1 0 1,1 1-1,-1-1 0,0 2 0,1-1 1,-1 1-1,1 0 0,-1 0 0,1 1 0,0 0 1,-11 5-1,10-2 5,-1 0 0,1 0 0,1 1 0,-1 0 0,1 1 0,0 0 0,-7 8-1,12-12 26,0-1 1,-1 1-1,1-1 0,1 1 0,-1 0 0,0 0 0,1 0 0,-1 0 0,1 0 0,0 0 0,0 0 0,0 1 0,0-1 0,1 0 0,-1 0 0,1 1 0,0-1 0,0 0 0,0 1 0,1-1 0,-1 0 0,1 1 0,-1-1 0,3 4 0,-2-5 15,1 0 0,0 1 0,1-1 0,-1-1 0,0 1 0,1 0 0,-1-1 0,1 1 0,-1-1 0,1 1 0,-1-1-1,1 0 1,0 0 0,0-1 0,0 1 0,0 0 0,-1-1 0,1 0 0,0 0 0,0 0 0,0 0 0,0 0 0,0 0 0,5-2 0,7 0 48,1-1 1,-1 0-1,17-7 0,-22 6-7,0 0 0,-1-1-1,1 0 1,-1 0 0,-1-1 0,1-1 0,14-13-1,-20 18-29,0-1-1,-1 1 0,0-1 1,1 1-1,-1-1 0,0 0 0,0 0 1,-1 0-1,1 0 0,0 0 1,-1 0-1,0 0 0,0-1 1,0 1-1,0 0 0,0-1 1,-1 1-1,0-1 0,1 1 0,-1-1 1,-1 1-1,1-1 0,0 1 1,-1-1-1,0 1 0,1 0 1,-3-6-1,-1 15-601,-1 14 372,0 24 157,-9 239-19,-12 111 23,26-387 63,-8 36-20,8-41 22,0 0-1,-1 0 1,1 0-1,-1 0 1,0 0 0,0 0-1,1 0 1,-1-1-1,0 1 1,-1 0-1,1-1 1,0 1-1,0-1 1,-1 1 0,1-1-1,-1 1 1,-1 0-1,1-2 10,0 0 0,1 0-1,-1 0 1,0 0 0,0 0-1,1-1 1,-1 1 0,0-1 0,0 1-1,1-1 1,-1 0 0,0 1-1,1-1 1,-1 0 0,1 0 0,-1 0-1,1 0 1,0-1 0,-1 1 0,1 0-1,0 0 1,-1-3 0,-26-31-4,24 27-44,0-1 1,0 0 0,1 1-1,1-1 1,-1 0-1,2-1 1,-1 1 0,1 0-1,0 0 1,1-1 0,0 1-1,1 0 1,0-1 0,0 1-1,1 0 1,0 0-1,6-14 1,1-3-62,1 1 0,2 0-1,1 0 1,27-39 0,21-17-200,80-79 0,-72 84 109,-23 29 126,-31 33 73,0-1 0,-1-1 0,22-31 0,-36 46-16,1 1 1,-1-1 0,0 1 0,1-1 0,-1 1-1,0-1 1,1 1 0,-1-1 0,0 1 0,0-1-1,1 1 1,-1-1 0,0 1 0,0-1 0,0 1-1,0-1 1,0 1 0,0-1 0,0 0 0,0 1-1,0-1 1,0 1 0,0-1 0,0 1-1,0-1 1,-1 0 0,1 1 0,0-1 0,0 1-1,-1-1 1,-16-2 88,-25 16-123,25-5 21,0 2-1,1 0 0,0 1 1,1 0-1,0 2 0,1-1 1,1 2-1,0 0 0,-12 17 1,21-27 8,1 0 1,0 1-1,0 0 1,0 0 0,1-1-1,-1 2 1,1-1-1,0 0 1,1 0-1,0 1 1,-1-1-1,2 0 1,-1 1 0,0-1-1,1 1 1,0-1-1,1 1 1,-1-1-1,1 1 1,0-1-1,0 1 1,1-1 0,0 0-1,0 0 1,0 1-1,0-1 1,1-1-1,0 1 1,0 0-1,0-1 1,0 1 0,1-1-1,0 0 1,0 0-1,0-1 1,5 4-1,2 1 28,1 0 0,0-1 0,0-1-1,1 0 1,-1-1 0,1 0 0,0-1-1,1 0 1,-1-1 0,1-1 0,0 0-1,-1-1 1,1 0 0,16-2 0,11-1 52,0-2 1,-1-2 0,60-17 0,-81 19-90,-9 2-37,1 0 1,-1-1 0,0 0 0,0 0 0,0-1-1,-1-1 1,1 0 0,-1 0 0,0 0-1,12-11 1,-20 15-48,-1 1 0,1-1 1,-1 1-1,0-1 0,1 0 0,-1 1 0,0-1 1,0 1-1,1-1 0,-1 0 0,0 1 0,0-1 1,0 0-1,0 1 0,0-1 0,0 0 0,0 0 1,0 1-1,0-1 0,0 0 0,0 1 0,0-1 1,-1 0-1,1 1 0,0-1 0,0 1 0,-1-1 1,1 0-1,0 1 0,-1-1 0,1 1 0,-1-1 1,1 1-1,-1-1 0,1 1 0,-1-1 0,1 1 1,-1-1-1,1 1 0,-1 0 0,1-1 0,-1 1 1,0 0-1,1 0 0,-1-1 0,0 1 0,1 0 1,-1 0-1,0 0 0,1 0 0,-1 0 0,-1 0 1,-39-9-10543,4 7-857</inkml:trace>
</inkml:ink>
</file>

<file path=ppt/ink/ink16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29:04.368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1 694 8946,'1'-17'10108,"12"-8"-6640,-11 23-3404,0 0 0,0-1-1,0 1 1,0 0 0,0 0 0,1 0 0,-1 1-1,1-1 1,-1 0 0,1 1 0,-1 0-1,1 0 1,0 0 0,0 0 0,0 0 0,0 0-1,0 1 1,0-1 0,0 1 0,0 0-1,0 0 1,0 0 0,0 0 0,0 0 0,3 2-1,15-2-4,286-13 269,-126 3-143,16 2 3,467-27 53,109-41 14,295-20 141,526 19-268,-869 27-3,-149 8-6,387-27-21,-596 43-83,897-42 103,-568 54-107,984-27 82,-152 65-214,-917-2 93,798-16 25,-1365-7 2,279-2-47,832 5 58,-957 9 40,-206-10-1249,2 2-3654</inkml:trace>
</inkml:ink>
</file>

<file path=ppt/ink/ink16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29:29.46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10 114 8,'-7'-19'11676,"5"-1"-5703,2 19-5805,0-1 1,0 1-1,1 0 0,-1-1 1,0 1-1,1-1 0,-1 1 1,1 0-1,0-1 0,-1 1 1,1 0-1,0 0 0,0-1 1,0 1-1,0 0 0,0 0 1,0 0-1,0 0 0,0 0 1,0 1-1,1-1 0,-1 0 1,0 0-1,0 1 0,1-1 0,-1 1 1,2-1-1,17 49 171,13 15-216,67 99 1,-26-47 146,-74-114-246,0-1-1,0 1 1,0 0 0,1-1-1,-1 1 1,0-1-1,0 1 1,1-1-1,-1 1 1,0 0-1,1-1 1,-1 0 0,1 1-1,-1-1 1,1 1-1,-1-1 1,1 1-1,-1-1 1,1 0-1,-1 1 1,1-1 0,-1 0-1,1 0 1,0 1-1,-1-1 1,1 0-1,-1 0 1,1 0 0,0 0-1,-1 0 1,1 0-1,0 0 1,-1 0-1,1 0 1,-1 0-1,1 0 1,0 0 0,0-1-1,15-20 1327,-7 8-1456,10-16 305,0-1 0,-2 0-1,-1-1 1,-1-1-1,-2 0 1,-1-1 0,-2 0-1,-1-1 1,-2 0-1,4-48 1,-9 73-189,1 21-526,2 13-892,2 5-4727,-3-11-3369,0-5-509</inkml:trace>
</inkml:ink>
</file>

<file path=ppt/ink/ink16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29:29.82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36 50 6033,'2'-24'10450,"-4"3"-4283,2 17-4236,2 15-1615,0 1-686,1 11 412,-2 1 1,-1 0 0,0 0 0,-2-1 0,-1 1 0,-1-1 0,-8 30 0,4-16 57,-6 66-1,19-44 144,1-79-1843,-1 9-2384,-3-2-5451</inkml:trace>
</inkml:ink>
</file>

<file path=ppt/ink/ink16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29:30.29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19 186 7362,'1'-6'1485,"9"-55"8615,9 5-6434,-16 51-3640,-1 1-1,1 0 0,-1 0 1,1 0-1,0 1 0,1-1 0,-1 1 1,1-1-1,-1 1 0,1 0 1,0 1-1,0-1 0,0 1 1,1 0-1,-1 0 0,0 0 1,1 0-1,0 1 0,-1-1 1,1 1-1,0 1 0,-1-1 1,9 0-1,-11 1-29,1 0-1,-1-1 1,0 1 0,0 0 0,1 0-1,-1 0 1,0 1 0,1-1-1,-1 0 1,0 1 0,0 0 0,1-1-1,-1 1 1,0 0 0,0 0-1,0 0 1,0 1 0,0-1 0,0 0-1,-1 1 1,1-1 0,2 3-1,-3-1 12,0-1 0,0 0 0,0 1 0,0-1-1,-1 1 1,1-1 0,-1 1 0,0-1-1,0 1 1,0 0 0,0-1 0,0 1 0,0-1-1,-1 1 1,1-1 0,-2 5 0,-3 7 48,-1-1 1,1 0-1,-2 0 0,0 0 1,-15 20-1,8-15 27,-1 0 0,-18 18 0,29-32-42,0 0 0,0-1 0,0 1 0,-1-1 0,0 0 0,1 0 0,-1-1 1,0 1-1,0-1 0,0 0 0,-1 0 0,1-1 0,0 0 0,-11 2 0,9-4 944,22 0-881,27 1-239,-24 4 130,0 1-1,0 0 1,-1 1 0,0 1-1,0 1 1,-1 0 0,0 2-1,24 17 1,-14-7 10,-2 2 0,-1 1 0,40 51 0,-48-56-11,30 37 58,-42-51-49,0-1 1,1 1-1,0-1 1,-1 0-1,1 0 1,0-1 0,1 1-1,-1-1 1,0 0-1,1 0 1,5 2-1,-7-4-176,0 0-1,0-1 0,0 1 0,0 0 0,0-1 0,0 0 0,0 0 0,-1 1 0,1-2 0,0 1 0,0 0 1,-1 0-1,1-1 0,-1 0 0,1 1 0,1-3 0,36-33-8070,-24 18-1897</inkml:trace>
</inkml:ink>
</file>

<file path=ppt/ink/ink16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29:31.00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62 92 16235,'-5'-2'949,"-1"0"0,0 1 0,1-1 0,-1 1 0,0 0 0,0 1 0,0 0 0,-9 0 0,14 0-864,92-19 1056,43-9-950,40-5-49,-114 31-74,-106 17-473,11-2 335,33-12 66,-15 4-14,-1 0 0,0-2 0,-30 4 0,47-7 5,0 1-1,0-1 0,0 1 1,0 0-1,1 0 1,-1-1-1,0 1 1,1 0-1,-1 0 1,0 0-1,1 0 0,-1 0 1,1 0-1,0 0 1,-1 0-1,1 0 1,0 0-1,-1 0 0,1 0 1,0 0-1,0 0 1,0 2-1,-4 29-53,4-28 49,-2 29 30,6 55 0,-2-63 29,-1 0 0,0 0 1,-2 0-1,-6 37 0,6-57 100,0-1 0,-1 1-1,0 0 1,0-1-1,0 0 1,0 0-1,-4 5 1,3-5-1168,0 0 1,0 0 0,-1-1 0,1 1 0,-1-1-1,0 0 1,0 0 0,0 0 0,-1-1-1,-6 4 1,5-4-626,0 0 1,0 0-1,-1 0 0,1-1 0,-1 0 1,1 0-1,-13 0 0,-24-8-647,27 1 3452,14 5-112,0 0 1,0 0-1,0 0 0,0 1 1,0-1-1,0 0 1,0 1-1,0-1 0,0 1 1,0 0-1,0 0 1,0 0-1,0 0 1,0 0-1,-3 1 0,-11 9 811,46 0 540,0-10-1981,1-2-1,-1 0 0,44-11 0,5 0-184,68-14-1104,-99 16-4397,0-1-6837,-22 5 6451</inkml:trace>
</inkml:ink>
</file>

<file path=ppt/ink/ink16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29:31.38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74 79 6505,'12'-32'9130,"-11"31"-8648,0-1 1,-1 1 0,0-1-1,1 0 1,-1 1 0,0-1-1,1 0 1,-1 1 0,0-1-1,0 0 1,-1 0 0,1 1-1,0-1 1,0 0 0,-1 1-1,1-1 1,-2-2 0,-28 35 725,24-25-1202,0 1-1,1 0 1,0 0 0,1 0 0,-1 0 0,1 1-1,1 0 1,0 0 0,0 0 0,0 0 0,1 1-1,0-1 1,0 0 0,1 1 0,0 16 0,1-18 6,-1 1 0,1-1 1,1 1-1,0-1 0,0 1 0,0-1 1,1 1-1,0-1 0,0 0 1,1 0-1,-1 0 0,2 0 1,-1-1-1,1 1 0,0-1 1,0 0-1,1 0 0,7 8 1,-9-13 14,0 0 0,0 1 1,0-1-1,1 0 1,-1 0-1,0-1 1,0 1-1,1-1 1,-1 0-1,0 0 1,1 0-1,-1 0 1,0 0-1,1-1 1,-1 1-1,0-1 1,0 0-1,1 0 0,-1 0 1,0-1-1,0 1 1,0-1-1,0 1 1,4-5-1,10-5 82,0 0 0,23-22 0,-33 27-65,-1 0 0,0 0 0,0 0 0,-1-1 0,1 0 0,-2 0 0,1 0 0,-1-1 0,0 0 0,0 0 0,-1 0 0,0 0 0,2-12 0,-4 15-37,-1 1 1,0-1-1,0 0 0,0 1 0,0-1 1,-1 1-1,0-1 0,0 0 0,0 1 1,0-1-1,-1 1 0,1 0 1,-1-1-1,0 1 0,-1 0 0,1 0 1,-1 1-1,0-1 0,0 0 0,0 1 1,0-1-1,0 1 0,-1 0 0,0 0 1,0 1-1,-4-4 0,-2 0-43,-1 1-1,1 0 1,-1 1-1,0 0 1,0 0-1,0 1 1,-23-3-1,29 5-318,0 1-1,-1 0 0,1 0 0,0 1 1,0-1-1,0 1 0,-6 2 0,10-3-12,-5 3-2395</inkml:trace>
</inkml:ink>
</file>

<file path=ppt/ink/ink16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29:31.90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0 487 10298,'4'-3'572,"88"-61"8458,-73 49-7948,-1 0 0,28-31 0,-40 39-970,1-1-1,-1 1 0,-1-1 0,1-1 0,-1 1 1,-1-1-1,0 0 0,0 0 0,-1 0 0,0 0 0,0 0 1,-1-1-1,0 1 0,-1-1 0,0 0 0,0 0 1,-1 1-1,-1-1 0,0 0 0,-3-16 0,1 14 33,0 0 0,-1 0 0,-1 0 0,-10-20 0,12 27-75,0 0 1,0 0 0,-1 1 0,0-1 0,1 1 0,-1 0 0,-1 0 0,1 0 0,0 1 0,-1-1-1,0 1 1,0 0 0,-6-2 0,10 5-85,0 0 1,0 0-1,0 1 0,1-1 0,-1 0 1,0 1-1,0-1 0,0 1 0,0-1 0,0 1 1,1-1-1,-1 1 0,0 0 0,1-1 1,-1 1-1,0 0 0,1-1 0,-1 1 0,1 0 1,-1 0-1,1 0 0,-1-1 0,1 1 1,0 0-1,-1 0 0,1 0 0,0 0 1,0 0-1,-1 0 0,1 2 0,-9 36-135,8-36 143,-79 738-11,66-533 100,13-195-97,-1 0 1,1 0 1,1 0-1,0 1 0,0-1 0,1 0 1,1 0-1,4 15 0,-6-29-39,0 1 0,0 0 0,0 0 1,0 0-1,0 0 0,0 0 0,0 0 0,0 0 0,0 0 0,0 0 0,1-1 1,-1 1-1,0 0 0,0 0 0,0 0 0,0 0 0,0 0 0,0 0 1,0 0-1,0 0 0,1 0 0,-1 0 0,0 0 0,0 0 0,0 0 1,0 0-1,0 0 0,0 0 0,1 0 0,-1 0 0,0 0 0,0 0 0,0 0 1,0 0-1,0 0 0,0 0 0,0 0 0,1 0 0,-1 0 0,0 0 1,0 0-1,0 0 0,0 1 0,0-1 0,0 0 0,0 0 0,0 0 1,0 0-1,0 0 0,1 0 0,-1 0 0,0 0 0,0 0 0,0 1 0,0-1 1,0 0-1,0 0 0,0 0 0,0 0 0,0 0 0,0 0 0,0 1 1,0-1-1,4-13-5050,-3 9 1588,5-10-7706</inkml:trace>
</inkml:ink>
</file>

<file path=ppt/ink/ink16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29:33.64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1 464 9570,'20'-3'12004,"34"-8"-10306,1-1-1702,13-3 352,-1-2 0,118-49 0,-143 47-201,-1-1-1,-1-1 1,-1-3 0,-2-1-1,48-41 1,-80 62-86,0 0 1,-1-1-1,1 1 0,-1-1 1,0 0-1,-1-1 0,1 1 1,-1-1-1,0 1 0,-1-1 0,4-10 1,-5 13-43,-1 1 1,0 0 0,0-1 0,0 1-1,0 0 1,0-1 0,-1 1-1,1 0 1,-1 0 0,1-1 0,-1 1-1,0 0 1,0 0 0,0 0-1,0 0 1,0 0 0,-1 0 0,1 0-1,-1 0 1,1 0 0,-1 1-1,1-1 1,-1 1 0,0-1 0,0 1-1,0 0 1,0-1 0,0 1-1,0 0 1,0 0 0,0 1 0,0-1-1,-1 0 1,-3 0 0,-1 0-29,0 0 1,0 0-1,0 1 1,0 0-1,0 0 1,0 0-1,0 1 1,-1 0-1,1 1 1,1 0-1,-1 0 1,0 0-1,0 1 1,1 0-1,0 0 1,-1 0-1,-5 6 1,7-6-8,0 0 0,0 1 1,1 0-1,-1 0 0,1 1 0,0-1 0,0 1 1,1 0-1,-5 7 0,6-9 7,1 0 1,-1 0-1,1 0 1,0 0-1,1 0 1,-1 0-1,0 0 0,1 0 1,0 0-1,0 0 1,0 0-1,0 1 1,0-1-1,0 0 1,1 0-1,0 0 0,-1 0 1,3 4-1,-2-4 9,0-1 1,0 0-1,0 0 0,1 1 0,-1-1 1,1 0-1,0 0 0,-1 0 0,1 0 1,0-1-1,0 1 0,0 0 0,0-1 1,1 1-1,-1-1 0,0 0 0,4 2 0,45 7 126,-45-9-121,-1-1-1,0 1 1,1-1 0,-1 1-1,0 1 1,0-1-1,0 1 1,0 0-1,0 0 1,-1 0-1,1 1 1,7 5 0,-11-6-9,0-1 0,1 1 1,-1 0-1,0 0 1,0 0-1,0 0 1,-1 0-1,1 0 1,0 0-1,-1 1 0,1-1 1,-1 0-1,0 0 1,0 0-1,0 0 1,0 1-1,0 1 0,-9 45 17,3-15-8,6-32-5,-1 0 0,1 0 0,0 0 0,0 1 0,0-1 0,0 0 0,0 0 0,1 0 0,-1 1 1,1-1-1,-1 0 0,1 0 0,0 0 0,0 0 0,0 0 0,0 0 0,0 0 0,0 0 0,0 0 0,1-1 0,-1 1 0,1 0 0,-1-1 0,4 3 0,-2-3 6,0 0 1,0 0-1,0 0 0,0-1 0,0 1 0,0-1 0,0 0 0,0 0 0,1 0 0,-1 0 0,0 0 0,0-1 0,0 0 0,0 1 0,3-2 0,14-5 35,-1-1 0,0-1 0,34-21-1,-7 3-5,-15 10-7,-1-1 1,-1-2-1,0 0 1,-1-2-1,32-34 1,-59 55-21,-1 1 0,1-1 0,0 1 0,-1-1 0,1 1 0,-1-1 0,1 0 0,-1 1 0,0-1 0,1 1 0,-1-1 0,1 0 0,-1 0 0,0 1 0,0-1 0,1 0 0,-1 1 0,0-1 0,0 0 0,0 0 0,0 1 0,0-1-1,0 0 1,0 0 0,0 0 0,0 1 0,0-1 0,-1 0 0,1 1 0,0-2 0,-1 1-14,-1 0 0,1 1 0,0-1 0,0 1 0,0-1 0,0 1 0,-1-1 0,1 1-1,0-1 1,0 1 0,-1 0 0,1 0 0,0 0 0,0 0 0,-3 0 0,-49 8-256,37-2 208,-1 1 1,1 1-1,0 0 1,-25 19-1,37-25 44,1 0-1,-1 1 1,1-1-1,0 1 1,0 0-1,0 0 1,0 0-1,0 0 1,1 1-1,-1-1 1,1 1-1,0 0 1,0 0-1,0-1 1,1 1-1,0 0 1,-1 0-1,1 1 1,0-1-1,1 0 1,-1 0 0,1 0-1,0 1 1,0-1-1,1 8 1,0-10 11,-1-1 0,0 1 0,1 0 1,0-1-1,-1 1 0,1-1 1,0 1-1,0-1 0,0 1 0,0-1 1,0 0-1,0 1 0,0-1 0,0 0 1,1 0-1,-1 0 0,0 0 1,1 0-1,-1 0 0,1 0 0,-1 0 1,1-1-1,-1 1 0,4 0 0,-1 0 12,0-1 0,0 0 0,-1 0 0,1 0-1,0 0 1,0-1 0,0 0 0,-1 0 0,1 0 0,6-3-1,0 0 22,0-1-1,0 0 1,-1 0-1,1-1 0,-2-1 1,1 1-1,9-11 1,-6 4 9,-7 9-25,0-1 0,0 0-1,0 0 1,-1 0 0,0-1-1,0 0 1,-1 0 0,1 0-1,-1 0 1,0 0 0,-1 0-1,4-12 1,-23 85-557,17-60 538,-1-1 0,2 0-1,-1 0 1,0 1 0,1-1-1,1 0 1,-1 0 0,1 0 0,0 0-1,0 0 1,5 10 0,-5-13 10,0-1 1,0 1 0,1-1-1,-1 1 1,1-1 0,-1 0 0,1 0-1,0 0 1,-1 0 0,1-1-1,0 1 1,0-1 0,1 1-1,-1-1 1,0 0 0,0 0-1,0-1 1,1 1 0,-1-1 0,0 1-1,1-1 1,-1 0 0,1-1-1,3 1 1,6-2 37,-1 0 0,1-1 1,-1 0-1,1-1 0,-1 0 0,0-1 1,0 0-1,-1-1 0,14-9 0,-1-1 25,-2-1 0,0-1 0,22-23 0,-44 41-83,0 0 0,1-1 0,-1 1 0,0 0-1,0 0 1,0 0 0,1 0 0,-1-1 0,0 1 0,1 0 0,-1 0 0,0 0-1,0 0 1,1 0 0,-1 0 0,0 0 0,0 0 0,1 0 0,-1 0-1,0 0 1,1 0 0,-1 0 0,0 0 0,1 0 0,-1 0 0,0 0-1,0 0 1,1 0 0,-1 0 0,0 1 0,0-1 0,1 0 0,-1 0-1,0 0 1,0 0 0,1 1 0,-1-1 0,0 0 0,0 0 0,0 1-1,1-1 1,-1 0 0,0 0 0,0 1 0,0-1 0,0 0 0,0 0 0,0 1-1,9 23-145,-1 25 176,-7-40-13,1 0-1,-1-1 1,2 1-1,-1-1 1,1 1-1,0-1 1,8 13-1,-10-26 92,1 1 0,0 0 1,0-1-1,0 1 0,0 0 0,1 0 1,0 0-1,0 0 0,5-5 0,2-3-57,-5 4-54,1 1 0,0 0 0,0 0 0,1 1 0,0 0 0,0 0 0,0 0 0,1 1 0,-1 0 0,10-4 0,-15 8-1,0 0 1,1 0-1,-1 0 0,0 1 1,1-1-1,-1 0 0,0 1 1,1 0-1,-1 0 1,1-1-1,-1 1 0,1 1 1,-1-1-1,0 0 1,1 1-1,-1-1 0,1 1 1,-1 0-1,0-1 1,0 1-1,1 0 0,-1 1 1,0-1-1,0 0 0,0 1 1,0-1-1,0 1 1,-1-1-1,1 1 0,0 0 1,-1 0-1,1 0 1,-1 0-1,1 0 0,-1 0 1,0 0-1,0 0 0,0 1 1,0-1-1,-1 0 1,1 3-1,1 2 6,0-1 0,-1 1-1,0-1 1,0 1 0,-1-1-1,0 10 1,-1-9 8,1-1 1,1 0-1,-1 1 0,1-1 0,2 10 1,2-23 146,0-1 1,0 1 0,1 0-1,11-10 1,-16 15-121,26-27-37,1 2 1,2 0 0,63-44-1,-92 70 0,0 1 0,-1-1 0,1 1 0,0-1 0,0 1 0,-1 0 0,1-1 0,0 1 0,0 0-1,0-1 1,-1 1 0,1 0 0,0 0 0,0 0 0,0 0 0,0 0 0,0 0 0,-1 0 0,1 0 0,0 0 0,0 0 0,0 0-1,0 0 1,0 1 0,-1-1 0,1 0 0,0 1 0,0-1 0,-1 0 0,1 1 0,0-1 0,0 1 0,-1 0 0,1-1 0,0 1-1,-1-1 1,1 1 0,-1 0 0,1-1 0,-1 1 0,1 0 0,-1 0 0,0 0 0,1-1 0,-1 1 0,0 0 0,1 1 0,7 55-80,-4-21 73,-2-33 22,-1 1 0,0 0 1,1-1-1,0 1 0,-1-1 0,1 0 0,1 1 0,-1-1 0,0 0 1,1 0-1,0-1 0,0 1 0,-1 0 0,1-1 0,1 0 0,-1 0 1,0 0-1,1 0 0,-1 0 0,1 0 0,-1-1 0,1 0 0,6 2 1,-2-3 15,1 1 1,0-1-1,-1-1 0,1 0 1,-1 0-1,1 0 1,-1-1-1,1-1 1,13-5-1,-4 1 20,0-1 0,-1-1 1,0 0-1,-1-1 0,23-19 0,-34 26-20,0-1-1,-1 0 1,1 0-1,-1 0 1,0-1-1,0 1 1,0-1-1,-1 0 1,0 0-1,0 0 1,0 0 0,-1-1-1,1 1 1,-1-1-1,-1 0 1,1 1-1,-1-1 1,0 0-1,0 0 1,0 0-1,-1-11 1,0 17-26,0-1 0,-1 1 0,1-1 0,0 1 0,0-1 0,0 1 0,0-1 0,0 1 0,-1-1 0,1 1 0,0 0 0,0-1 0,-1 1 0,1-1 1,0 1-1,-1 0 0,1-1 0,-1 1 0,1-1 0,0 1 0,-1 0 0,1 0 0,-1-1 0,1 1 0,-1 0 0,1 0 0,-1 0 0,1-1 0,-1 1 0,1 0 0,-1 0 0,1 0 0,-1 0 0,1 0 0,-1 0 0,1 0 0,-1 0 0,0 0 0,-26 12-239,-20 25 37,39-29 192,1 0-1,-1 1 1,2-1-1,-1 2 1,-4 9-1,8-15 15,1 0-1,1 0 1,-1 0 0,1 1-1,-1-1 1,1 1 0,1-1-1,-1 1 1,0-1 0,1 1-1,0 0 1,0-1-1,1 1 1,0 6 0,0-10 2,0 1 1,0 0 0,0-1-1,0 1 1,0-1-1,0 0 1,0 1 0,0-1-1,1 0 1,-1 0-1,0 0 1,1 0-1,-1 0 1,1 0 0,-1 0-1,1 0 1,-1-1-1,1 1 1,0 0 0,-1-1-1,1 0 1,0 1-1,0-1 1,-1 0 0,1 0-1,0 0 1,0 0-1,-1 0 1,1 0-1,0 0 1,0-1 0,3 0-1,5-1 12,0 0 0,-1 0 0,1-1 0,11-5-1,-3-2 1,-1 0-1,0-1 0,0-1 0,-1 0 1,21-22-1,32-24-43,-68 58 19,-1 0-1,1 0 0,0-1 0,0 2 1,0-1-1,0 0 0,-1 0 0,1 0 1,0 0-1,0 0 0,0 1 0,-1-1 1,1 0-1,0 1 0,0-1 0,-1 0 1,1 1-1,0-1 0,-1 1 0,1-1 0,0 1 1,-1 0-1,1-1 0,-1 1 0,1 0 1,-1-1-1,1 1 0,-1 0 0,0-1 1,1 1-1,-1 0 0,0 1 0,23 38 19,-11-16 19,-11-23-18,0 0-1,1 0 1,-1 0 0,0 1-1,0-2 1,0 1-1,1 0 1,-1 0 0,0 0-1,1 0 1,-1-1 0,1 1-1,-1-1 1,1 1-1,-1-1 1,1 0 0,-1 1-1,1-1 1,0 0 0,-1 0-1,1 0 1,-1 0-1,1 0 1,0-1 0,-1 1-1,1 0 1,-1-1 0,1 1-1,-1-1 1,1 1 0,-1-1-1,0 0 1,1 0-1,-1 0 1,0 0 0,2-1-1,8-6 70,-1 0-1,0 0 0,13-17 0,-5 8-75,-15 13-16,1 1 1,0 0-1,0 0 0,0 0 0,0 0 1,1 1-1,-1-1 0,1 1 0,-1 0 1,1 1-1,5-2 0,-8 3 3,1 0 0,-1 0 0,0 0 0,0 1-1,0-1 1,0 1 0,0-1 0,1 1 0,-1 0 0,0 0 0,0 0 0,-1 0 0,1 0 0,0 0-1,0 0 1,0 1 0,-1-1 0,1 1 0,-1-1 0,1 1 0,-1 0 0,0-1 0,1 1-1,-1 0 1,0 0 0,0 0 0,0 2 0,9 14 13,-5-7 7,1-1 0,0 0 0,0-1 0,1 0 0,12 14 0,-16-21 4,0 1-1,0-1 0,0 0 0,1 0 0,-1 0 0,1 0 1,-1-1-1,1 1 0,-1-1 0,1 0 0,0 0 0,0 0 1,0-1-1,0 1 0,0-1 0,-1 0 0,1 0 1,0 0-1,0-1 0,6-1 0,-3 2 37,-1-2 0,1 1-1,-1-1 1,0 0 0,0 0 0,0-1-1,0 1 1,0-1 0,0-1 0,-1 1-1,0-1 1,1 0 0,-1 0 0,-1-1 0,1 1-1,-1-1 1,1 0 0,-1-1 0,-1 1-1,1 0 1,-1-1 0,0 0 0,0 0-1,-1 0 1,0 0 0,0 0 0,0-1-1,-1 1 1,1-1 0,-2 1 0,1-1 0,-1 1-1,0-1 1,0 1 0,-1-1 0,0 1-1,-3-12 1,-17-101-209,14 114-3558</inkml:trace>
</inkml:ink>
</file>

<file path=ppt/ink/ink16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29:34.40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95 387 11274,'-1'-23'5982,"0"16"-4901,1 0 1,-1 0-1,-1 0 0,1 0 1,-1 1-1,-5-13 0,6 19-1037,0 0 0,0 0 0,0 0 0,0 0 0,0 1-1,1-1 1,-1 0 0,0 0 0,0 1 0,0-1 0,0 1-1,0-1 1,0 1 0,0-1 0,1 1 0,-1-1 0,0 1-1,0 0 1,1-1 0,-1 1 0,0 0 0,1 0 0,-1-1 0,1 1-1,-1 0 1,0 2 0,-19 24-217,19-25 175,-5 9-19,0 1 0,1-1 0,0 1 0,1 0-1,-5 20 1,9-29 26,-1-1 0,1 0 0,0 0 0,0 0 0,0 1 0,0-1 0,0 0 0,1 0 0,-1 0 0,1 0 0,-1 1 0,1-1 0,0 0 0,0 0 0,0 0 0,0 0 0,0 0 0,0-1 0,0 1 0,1 0 0,-1 0 0,1-1 0,-1 1 0,1-1 0,0 0 0,0 1 0,-1-1 0,1 0 0,0 0 0,0 0 0,0 0-1,0 0 1,0-1 0,1 1 0,-1 0 0,0-1 0,0 0 0,0 1 0,1-1 0,-1 0 0,2 0 0,5-1 48,-1 0-1,0 0 1,0 0-1,0-1 1,-1 0-1,1-1 1,0 0-1,-1 0 1,0 0-1,1-1 1,-1 0-1,-1-1 1,1 1 0,-1-1-1,1-1 1,-1 1-1,7-10 1,-10 12-35,0-1 0,0 0 0,0 1 0,-1-1 0,0 0 0,1 0 0,-2 0 0,1-1 0,0 1 0,-1 0 0,0-1 0,0 1 0,0-1 0,0-4 0,-1 6-19,0 0 0,-1 0 0,1-1 0,-1 1 0,0 0 0,0 0 0,0 0 0,-1 0 0,1 1 0,0-1 0,-1 0 0,0 1 0,0-1 1,0 1-1,0-1 0,0 1 0,0 0 0,-1 0 0,1 0 0,-1 0 0,1 0 0,-5-2 0,4 2-34,-1 0 1,0 0 0,1 0-1,-1 0 1,0 1-1,0 0 1,0-1 0,0 1-1,-7 0 1,83 23-468,0-12 563,-45-7-68,47 11-1,-67-12 0,0 0 0,0 0 0,0 1-1,-1 0 1,1 0 0,-1 0-1,0 1 1,0 0 0,0 1 0,-1-1-1,8 9 1,-11-11-2,-1 0-1,0 0 1,1 1-1,-1-1 1,0 1-1,0-1 1,0 1-1,-1-1 1,1 1-1,-1 0 1,1-1-1,-1 1 1,0 0-1,0-1 1,0 1-1,0 0 1,-1-1 0,1 1-1,-1 0 1,1-1-1,-1 1 1,0-1-1,0 1 1,0-1-1,-1 0 1,-2 5-1,3-5 24,0 0 0,0 0 1,0 0-1,-1-1 0,1 1 0,-1 0 0,1-1 0,-1 1 0,0-1 0,1 0 0,-1 1 0,0-1 1,0 0-1,0 0 0,0 0 0,0-1 0,0 1 0,0 0 0,0-1 0,0 1 0,0-1 0,-1 0 0,1 1 1,0-1-1,0 0 0,0 0 0,0-1 0,-1 1 0,1 0 0,0-1 0,0 1 0,-4-3 0,5 3-9,1-1-1,-1 0 0,1 1 0,0-1 0,-1 1 0,1-1 1,0 0-1,-1 0 0,1 1 0,0-1 0,0 0 0,-1 1 0,1-1 1,0 0-1,0 0 0,0 0 0,0 1 0,0-1 0,0 0 1,0 0-1,0 1 0,1-1 0,-1 0 0,0 0 0,0 1 0,1-1 1,-1 0-1,0 1 0,1-1 0,-1 0 0,1 1 0,-1-1 1,1 1-1,-1-1 0,1 0 0,18-23-153,-1 8 54,1 1-1,0 1 0,2 1 1,35-18-1,-36 21 79,0-1 1,-1-1-1,0-1 0,-1 0 1,30-29-1,-46 40 21,19-22 28,29-39-1,-46 57-3,0 1 0,-1-1-1,1 0 1,-1 0 0,0 0-1,-1 0 1,0-1 0,0 1-1,0-1 1,-1 0 0,1 1-1,-2-1 1,1 0 0,-1-7-1,0 11 14,-1 0 1,0 1-1,0-1 0,0 0 0,0 0 1,0 1-1,0-1 0,-1 1 1,0-1-1,1 1 0,-1 0 0,0 0 1,0-1-1,0 1 0,0 1 0,0-1 1,-1 0-1,1 0 0,0 1 0,-5-3 1,-8 51-383,-25 219 361,29-182-16,9-72-38,0 0-170,0 0 0,0 1 1,1-1-1,1 0 0,0 0 0,1 1 0,0-1 0,1 0 0,3 15 1,7-16-3213,3-9-4932,-1-3-3194</inkml:trace>
</inkml:ink>
</file>

<file path=ppt/ink/ink16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29:34.78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250 90 15931,'5'-12'1861,"-1"0"-1,0 0 1,-1 0-1,-1-1 0,2-16 1,-46 71-1589,-10-2-127,-107 63 0,140-92-99,93-13 561,-55 2-606,1 1-1,-1 1 1,0 1 0,0 0 0,0 2 0,-1 0-1,0 1 1,0 0 0,0 2 0,0 0 0,-1 1-1,-1 1 1,0 0 0,18 15 0,-15-10-37,39 25-1458,-51-41-394</inkml:trace>
</inkml:ink>
</file>

<file path=ppt/ink/ink16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30:25.63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12 112 7250,'-12'10'13471,"28"-9"-12309,346-57-508,-90 11-574,-223 36-57,-32 5-20,0 1 0,0 0 1,0 1-1,0 1 0,21 2 0,-40 5 26,0 1-1,-1-1 0,1 0 0,-1 0 0,0 0 0,-1 0 0,-5 7 1,-4 9 8,-6 21-21,2 1 0,3 1 0,1 1-1,-11 76 1,9-42-4,-18 95-39,9 2 1,-4 256-1,24-296 71,-6 0 1,-41 210-1,35-292 117,-1-1-1,-37 78 1,47-116 60,9-20-1217,5-10-2399,1-1-3639,5-3-4542</inkml:trace>
</inkml:ink>
</file>

<file path=ppt/ink/ink16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30:28.04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6 392 2537,'-1'2'713,"-3"13"7042,22-4-4404,-12-8-2943,0-2-1,1 1 1,-1-1 0,1 0-1,-1 0 1,1-1-1,0 0 1,-1 0-1,1 0 1,-1-1-1,1 0 1,-1 0 0,1-1-1,-1 0 1,0 0-1,1-1 1,6-3-1,-6 3-251,-1 0 1,0 0-1,0 0 0,0-1 0,0 0 0,0 0 0,-1-1 0,0 0 1,0 0-1,0 0 0,0 0 0,-1-1 0,0 1 0,0-1 0,5-13 0,-8 17-112,0 1 0,-1-1-1,1 0 1,-1 0 0,0 1-1,1-1 1,-1 0-1,0 0 1,0 0 0,0 1-1,0-1 1,-1 0 0,1 0-1,0 0 1,-1 1-1,0-1 1,1 0 0,-1 1-1,0-1 1,0 0 0,1 1-1,-4-3 1,2 2-32,0 0 0,0 0 1,-1 0-1,1 1 0,-1-1 1,1 1-1,-1-1 0,0 1 1,0 0-1,0 0 0,1 1 1,-7-2-1,0 1-47,-1 0 0,0 1 0,0 0 0,0 0 0,0 1 0,1 0-1,-14 4 1,18-3 15,-1 1 0,1-1 0,0 1 0,0 0-1,0 0 1,0 1 0,1-1 0,-1 1 0,1 0-1,0 1 1,0-1 0,0 1 0,1-1 0,-1 1 0,1 0-1,1 0 1,-1 1 0,1-1 0,-1 0 0,1 1-1,1 0 1,-1-1 0,1 1 0,0 6 0,0-7 11,0 1 0,0 0 0,1-1 0,0 1 0,0 0 0,1-1 0,0 1 0,0-1 0,0 1 0,0-1 0,1 1 0,0-1 0,0 0 0,1 1 0,-1-1 0,1-1 0,0 1 0,0 0 0,1-1 0,0 1 0,-1-1 0,1 0 0,1 0 0,7 5 0,-2-4 16,1 0-1,-1-1 1,1-1 0,0 0-1,0 0 1,0-1 0,0 0-1,0-1 1,1 0 0,-1-1-1,0-1 1,1 1 0,19-5 0,15-5 31,86-29 0,-111 32-20,12-4 17,43-21-1,-65 26 56,-1 1-1,1-2 0,-2 1 1,1-1-1,-1-1 0,0 0 1,14-16-1,-23 24-77,1-1-1,-1 1 0,0-1 1,1 1-1,-1-1 1,0 0-1,1 1 1,-1-1-1,0 1 1,0-1-1,0 0 1,1 1-1,-1-1 0,0 1 1,0-1-1,0 0 1,0 1-1,0-1 1,0 0-1,0 1 1,0-1-1,-1 0 1,1 1-1,0-1 1,0 1-1,0-1 0,-1 0 1,1 1-1,0-1 1,-1 1-1,1-1 1,0 1-1,-1-1 1,1 1-1,-1-1 1,1 1-1,-1-1 1,1 1-1,-1 0 0,1-1 1,-1 1-1,1 0 1,-1-1-1,1 1 1,-1 0-1,0 0 1,1 0-1,-1-1 1,0 1-1,1 0 0,-1 0 1,1 0-1,-1 0 1,-1 0-1,-1 0-59,0-1-1,0 0 0,0 1 1,0 0-1,0 0 0,-1 0 1,1 0-1,0 0 0,0 1 0,-5 1 1,-9 6-98,0 2-1,-30 23 1,41-30 122,2 2 0,-1-1-1,0 0 1,1 1 0,0 0 0,0 0 0,0 0-1,1 1 1,-1-1 0,1 1 0,1 0-1,-5 11 1,7-16 16,0 0 0,-1 0 0,1 0 0,0 0 0,-1 0 0,1 0 0,0 0 0,0 0 0,0 0 0,0 0 1,0 0-1,0 0 0,0 0 0,1 0 0,-1 0 0,0 0 0,0 0 0,1 0 0,-1 0 0,1 0 0,-1 0 0,1 0 0,-1 0 0,1-1 0,0 1 0,-1 0 0,1 0 0,1 1 0,0-2 10,0 1 0,0 0 0,0-1-1,0 0 1,0 1 0,0-1 0,0 0 0,0 0 0,0 0 0,0 0 0,0 0-1,0-1 1,3 0 0,5-2 37,-1 0-1,1 0 1,-1-1 0,16-9-1,-12 4 23,-1-1 0,0 0 0,-1-1 0,0-1 0,-1 1 0,0-1 0,-1-1 0,0 0 0,-1 0 0,0-1 0,-1 0-1,-1 0 1,9-28 0,-9 21 9,-1-1 0,-1 0-1,-1 1 1,0-2 0,-2 1-1,-1 0 1,0 0 0,-2 0-1,-5-27 1,7 47-51,0 1 0,-1-1 0,1 0 0,-1 1 0,1-1 0,-1 1 0,0-1 0,1 0 0,-1 1 0,0 0-1,0-1 1,0 1 0,0 0 0,0-1 0,-1 1 0,1 0 0,0 0 0,-1 0 0,1 0 0,0 0 0,-1 0 0,-2-1 0,-8 31-651,3 0 610,1 1 0,2 0 0,1 0-1,1 1 1,1 0 0,2 0 0,1-1 0,2 1 0,1 0 0,1-1 0,9 35-1,-11-59 29,0 0 0,0 0-1,0-1 1,1 1-1,0 0 1,0-1-1,0 0 1,0 1-1,1-1 1,0 0-1,0-1 1,1 1 0,-1-1-1,1 0 1,0 0-1,0 0 1,0-1-1,1 0 1,-1 0-1,1 0 1,0-1-1,-1 1 1,11 1 0,-4-2 9,1 0 0,0-1 0,0 0 0,0-1 0,0-1 1,0 0-1,0-1 0,-1 0 0,1-1 0,18-6 1,-14 3 37,1 0 0,-1-1 1,0 0-1,-1-2 1,1 0-1,-2-1 1,1 0-1,-2-1 1,1-1-1,-2 0 0,1-1 1,19-25-1,-33 37-32,1 0-1,0 0 1,-1 1-1,1-1 1,-1 0-1,1 0 1,-1 0-1,1 0 1,-1 0-1,1 0 1,-1 0-1,0 0 1,1 0-1,-1 0 1,0 0-1,0 0 1,0 0-1,0 0 0,0 0 1,0 0-1,0 0 1,-1-1-1,1 1-32,-1 1 0,0 0 0,1-1 0,-1 1 0,0 0 0,0 0-1,1-1 1,-1 1 0,0 0 0,0 0 0,1 0 0,-1 0 0,0 0-1,0 0 1,0 0 0,1 0 0,-1 0 0,0 0 0,0 1-1,1-1 1,-2 1 0,-43 18-513,44-18 528,-10 5-108,0 1 0,0 0-1,-15 15 1,24-20 73,1 0 0,-1-1 0,0 1 0,1 0 0,0 0 0,-1 0 0,1 1 0,0-1 0,0 0 0,0 0 0,0 1 0,0 2 0,1-4 18,-1 1 1,2-1-1,-1 0 0,0 0 0,0 1 1,0-1-1,1 0 0,-1 0 0,0 0 1,1 1-1,-1-1 0,1 0 1,0 0-1,-1 0 0,1 0 0,0 0 1,0 0-1,-1 0 0,1 0 0,0 0 1,0-1-1,0 1 0,0 0 1,0 0-1,2 0 0,1 0 27,-1 0 0,0 0 0,1 0-1,-1-1 1,1 1 0,-1-1 0,1 0 0,-1 0 0,1 0 0,-1-1-1,0 1 1,1-1 0,-1 0 0,0 0 0,1 0 0,-1 0-1,0-1 1,0 1 0,4-3 0,57-36 198,-53 32-83,-1 0 0,0-1 0,0 0 0,-1-1 0,12-18 0,-22 32-296,-1 0-1,1 0 0,0 0 1,0 0-1,0 0 0,1 0 0,-1 0 1,1 0-1,0 0 0,1 5 1,4 56 386,-2-29-293,5 74 165,-2-66-66,-3 1 0,-1 0 0,-3 0 1,-10 75-1,8-108 1,-1 0 1,0-1-1,-1 1 1,0-1 0,0 0-1,-1 0 1,-14 18-1,17-26 5,0 1 0,0 0-1,-1-1 1,1 0 0,-1 0-1,0 0 1,1 0 0,-2-1-1,1 1 1,-6 2 0,7-5-15,1 1 0,-1 0 0,1-1 1,-1 1-1,0-1 0,1 0 0,-1 0 1,0 0-1,1 0 0,-1-1 0,0 1 1,1-1-1,-1 1 0,1-1 1,-1 0-1,1 0 0,-1 0 0,1 0 1,-4-3-1,2 1-10,1 0-1,0 0 1,1 0 0,-1 0-1,0 0 1,1-1 0,0 1-1,0-1 1,0 0 0,0 1-1,1-1 1,-1 0 0,1 0-1,0 0 1,0 0 0,0 0-1,1 0 1,-1-1 0,1 1-1,0 0 1,0 0 0,1 0-1,0-5 1,2-11-31,0 0 1,2 0-1,8-24 0,-4 19-40,1 1 0,1 0 1,1 0-1,1 1 0,32-41 0,95-91-90,-96 112 186,-2-3 0,46-65 0,-85 106 3,-1 1 0,1-1 0,-1 1 1,0-1-1,-1 0 0,3-7 0,-4 11-30,0 1 0,0-1-1,0 1 1,0 0 0,0-1-1,0 1 1,0-1 0,0 1-1,0-1 1,0 1 0,0-1-1,0 1 1,0-1 0,0 1-1,0-1 1,0 1 0,0 0-1,-1-1 1,1 1-1,0-1 1,0 1 0,-1 0-1,1-1 1,0 1 0,-1-1-1,1 1 1,0 0 0,-1-1-1,-1 1-28,1 0-1,0 0 1,-1 0-1,1 0 0,0 0 1,-1 0-1,1 1 1,0-1-1,-1 0 0,1 1 1,0-1-1,0 1 0,0-1 1,-1 1-1,1 0 1,-1 1-1,-5 2-15,1 0 0,0 0-1,0 1 1,0 0 0,1 1-1,0-1 1,0 1 0,0 0 0,1 0-1,0 0 1,0 1 0,0 0 0,1 0-1,0-1 1,1 2 0,-1-1 0,1 0-1,0 0 1,1 1 0,-1 9 0,2-12 39,0 0 0,0 0 0,0 0 0,1 0 0,0 0 0,0 0 0,0 0 0,0 0 0,1-1 1,0 1-1,0 0 0,0-1 0,0 0 0,1 1 0,0-1 0,0 0 0,0 0 0,0-1 0,1 1 1,-1-1-1,1 1 0,0-1 0,0 0 0,0 0 0,0-1 0,1 1 0,-1-1 0,1 0 1,0 0-1,-1-1 0,8 2 0,1-1-48,1-1 0,-1 0 0,0-1 0,0 0 0,0-1 1,0-1-1,0 0 0,0 0 0,0-2 0,0 1 0,-1-2 0,0 1 0,0-2 0,0 0 1,0 0-1,-1-1 0,0-1 0,14-11 0,-6-8-3746,-13 7-5174</inkml:trace>
</inkml:ink>
</file>

<file path=ppt/ink/ink16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30:29.42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143 173 2272,'-2'-1'1301,"0"1"0,0-1 0,0 0-1,0 1 1,0-1 0,0 1-1,-1-1 1,1 1 0,0 0-1,0 0 1,0 0 0,-3 1-1,-13 18 3814,5 0-6127,3-6 1074,-33 49 202,41-59-260,1 0-1,-1 0 1,1 0 0,-1 0 0,1 1 0,0-1 0,0 0 0,1 1 0,-1-1 0,1 1 0,-1-1 0,1 0 0,0 1 0,0-1 0,1 1 0,-1-1-1,2 7 1,-1-9 12,-1 0 0,0 0-1,1-1 1,-1 1 0,1 0-1,-1-1 1,1 1 0,-1-1-1,1 1 1,0 0 0,-1-1-1,1 1 1,0-1 0,-1 0 0,1 1-1,0-1 1,-1 0 0,1 1-1,0-1 1,0 0 0,0 0-1,-1 1 1,1-1 0,0 0-1,0 0 1,0 0 0,0 0-1,28-8 471,18-22 114,-39 23-499,0-1-1,0 1 0,-1-1 0,0 0 1,-1-1-1,1 0 0,-2 0 0,1 0 1,-1-1-1,6-16 0,-10 21-86,0 0 0,0 0 0,0 0-1,0 0 1,-1 0 0,0 0 0,0 0-1,0 0 1,-1 0 0,0 0 0,0 0 0,0 1-1,0-1 1,-1 0 0,0 0 0,0 1 0,0-1-1,0 1 1,-1 0 0,0-1 0,0 1 0,0 0-1,0 1 1,-1-1 0,-4-3 0,6 5-41,0 0 1,0 0 0,0 1-1,0-1 1,0 1 0,-1-1-1,1 1 1,-1 0-1,1 0 1,-1 0 0,1 0-1,-1 0 1,1 1 0,-1-1-1,0 1 1,0 0 0,1-1-1,-1 1 1,0 1-1,-4-1 1,3 1-3,0 1 0,0-1-1,0 1 1,0 0 0,0 0 0,0 0 0,1 0-1,-1 1 1,1-1 0,-1 1 0,1 0 0,-3 4-1,1-2-24,0 0 0,1 1-1,0 0 1,0 0-1,0 0 1,0 1 0,1-1-1,0 1 1,1 0-1,0 0 1,0 0 0,0 0-1,1 0 1,0 0-1,-1 10 1,2-13 62,1-1 1,-1 1 0,1-1-1,0 1 1,-1 0-1,1-1 1,1 1-1,-1-1 1,1 0-1,-1 1 1,1-1-1,0 0 1,0 0 0,0 0-1,1 0 1,-1 0-1,1-1 1,-1 1-1,1-1 1,0 0-1,0 0 1,0 0-1,0 0 1,0 0 0,1 0-1,-1-1 1,0 0-1,1 1 1,-1-1-1,1-1 1,0 1-1,-1 0 1,1-1-1,0 0 1,-1 0 0,1 0-1,6-1 1,14-2 70,-1-1 0,0 0 1,-1-2-1,38-15 1,-43 15-66,81-37 73,-68 28-77,49-17 0,-78 32-31,0 0 0,0 0 1,0 0-1,0 0 0,0 1 0,0-1 0,0 0 0,0 1 0,0-1 1,0 0-1,0 1 0,0-1 0,-1 1 0,1 0 0,0-1 0,0 1 1,-1 0-1,1-1 0,0 1 0,-1 0 0,1 0 0,0-1 0,-1 1 1,1 0-1,-1 0 0,0 0 0,1 0 0,-1 0 0,0 0 0,1 0 1,-1 0-1,0 0 0,0 0 0,0 0 0,0 0 0,0 1 0,7 57 14,-4-32 16,-2-16 10,-1-10-12,0 1-1,0-1 1,0 1 0,0-1 0,0 1-1,0 0 1,1-1 0,-1 1-1,0-1 1,1 1 0,-1-1-1,1 1 1,0-1 0,-1 1-1,1-1 1,0 0 0,0 1-1,0-1 1,0 0 0,0 0 0,0 1-1,0-1 1,0 0 0,1 0-1,-1 0 1,3 1 0,17-28 690,-9 12-612,-1-1 0,0 0 0,-1-1 1,-1 0-1,0 0 0,-1-1 0,9-26 0,-16 46-205,1-1 0,1 1 0,-1 0 0,0-1 0,1 1-1,-1-1 1,1 0 0,0 0 0,-1 0 0,1 0 0,0 0 0,1 0-1,-1-1 1,6 2 0,0 2 189,0-1 0,0 0 1,0-1-1,1 0 0,15 3 0,-12-6-9,0 0 0,1-1 0,-1-1 0,0 0 0,-1 0 0,1-1 0,0-1 0,13-6 0,-21 8 2,0 0 0,0 0 1,0-1-1,0 0 0,0 0 1,0-1-1,-1 1 1,0-1-1,1 0 0,-1 0 1,-1 0-1,1-1 0,-1 1 1,1-1-1,-1 0 0,-1 0 1,1 0-1,-1 0 0,0 0 1,3-11-1,-5 15-60,1 0 0,-1 0 0,0 1 0,0-1-1,0 0 1,0 0 0,1 1 0,-1-1 0,0 0 0,0 0 0,0 0-1,-1 1 1,1-1 0,0 0 0,0 0 0,0 0 0,-1 1 0,1-1 0,0 0-1,-1 1 1,1-1 0,0 0 0,-1 1 0,1-1 0,-1 0 0,1 1-1,-1-1 1,0 1 0,1-1 0,-1 1 0,1-1 0,-1 1 0,0-1 0,0 1-1,1 0 1,-1-1 0,0 1 0,1 0 0,-1 0 0,0-1 0,0 1-1,0 0 1,1 0 0,-1 0 0,0 0 0,0 0 0,0 0 0,1 0 0,-1 0-1,0 1 1,0-1 0,1 0 0,-1 0 0,0 1 0,0-1 0,0 1-1,-5 1-114,1-1-1,-1 2 0,1-1 0,0 1 0,0-1 0,-7 6 0,7-4 106,1-1 1,1 0-1,-1 1 0,1 0 0,-1 0 0,1 0 1,0 0-1,0 1 0,1-1 0,0 1 0,-1 0 1,1-1-1,1 1 0,-1 0 0,1 0 0,0 0 1,0 0-1,0 0 0,1 1 0,0-1 0,0 0 1,0 0-1,0 0 0,1 0 0,0 0 0,0 1 1,1-1-1,-1-1 0,1 1 0,0 0 0,0 0 1,1-1-1,-1 1 0,1-1 0,0 0 0,0 0 1,1 0-1,-1 0 0,1 0 0,0-1 0,0 1 1,0-1-1,0 0 0,0-1 0,1 1 0,-1-1 0,1 1 1,0-2-1,0 1 0,0 0 0,0-1 0,0 0 1,0 0-1,0 0 0,0-1 0,0 0 0,1 0 1,-1 0-1,7-2 0,18-4 82,-1-2 1,0-1-1,0-2 0,-1-1 1,-1-1-1,0-1 1,0-1-1,-2-1 0,38-32 1,-59 45-62,69-58 224,-67 55-143,0 0 0,0 0 0,-1 0 0,0-1 0,0 0 0,-1 0 0,0 0 0,0 0 0,4-12 1,-9 19-66,-1-1 1,1 1 0,0 0 0,0-1 0,-1 1 0,1 0 0,0 0-1,0 0 1,-1 0 0,1 0 0,0 0 0,-1 0 0,1 0 0,0 1-1,0-1 1,0 0 0,-1 1 0,1-1 0,-2 2 0,-32 9-324,29-8 261,1-1 1,0 1-1,0 0 0,0 0 1,0 1-1,0-1 0,1 1 0,-1 0 1,1 1-1,0-1 0,0 1 0,1 0 1,-1 0-1,1 0 0,0 0 0,0 0 1,-3 11-1,5-12 26,0 0-1,1-1 1,-1 1 0,1-1 0,0 1 0,0 0-1,0-1 1,1 1 0,-1 0 0,1-1 0,0 1-1,0-1 1,0 1 0,1-1 0,-1 0 0,1 1-1,-1-1 1,1 0 0,0 0 0,1 0 0,-1 0-1,0 0 1,1-1 0,-1 1 0,1-1 0,0 1-1,0-1 1,0 0 0,6 3 0,5 3 18,-8-5-28,-1 0 0,0 0 0,0 0 0,0 1 0,0 0 0,6 7 0,-9-9 15,-1 0-1,0 0 1,0 0 0,0 0 0,0 0 0,0 1 0,0-1 0,-1 0 0,1 1 0,-1-1-1,0 0 1,0 1 0,1-1 0,-1 0 0,-1 1 0,1-1 0,0 1 0,-1-1 0,1 0-1,-2 5 1,1-7 1,1 1-1,0-1 1,0 1-1,0-1 1,0 1-1,0-1 1,0 1 0,0-1-1,0 1 1,0 0-1,0-1 1,0 1-1,0-1 1,0 1-1,0-1 1,1 1-1,-1-1 1,0 1-1,0-1 1,0 0-1,1 1 1,-1-1-1,0 1 1,1-1-1,-1 1 1,0-1 0,1 0-1,-1 1 1,1-1-1,-1 0 1,0 1-1,1-1 1,-1 0-1,1 1 1,24 2 84,25-10 113,-30 2-161,1 0-1,-1-2 0,0-1 1,0 0-1,-1-1 1,0-1-1,-1-1 1,0-1-1,19-16 1,-32 22-1779</inkml:trace>
</inkml:ink>
</file>

<file path=ppt/ink/ink16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30:31.07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54 105 14947,'-1'4'253,"1"0"0,-1 0 0,1 0-1,0 0 1,0 0 0,1 0 0,-1 0 0,1 0-1,0 1 1,0-1 0,0-1 0,3 7-1,0 7-4,13 38 357,-16-53-558,0 1 0,0-1 0,0 0 0,0 0 1,0 0-1,0 0 0,0 0 0,1-1 0,-1 1 0,1 0 0,-1-1 0,1 1 1,-1-1-1,1 1 0,0-1 0,0 0 0,0 1 0,0-1 0,0 0 0,0 0 0,0-1 1,3 2-1,7-14 4455,4-22-3264,-12 25-900,13-38 214,-7 18-423,-6 23-546,-2 7-506,10 61 103,0-3 879,4 64 0,-14-86 7,6 195 365,-9-196-345,-2 0-1,-1 0 0,-2-1 1,-14 49-1,19-80-56,0 1 0,0-1 0,-1 0 0,1 0 0,-1 0 0,0 0 0,-1-1 0,1 1 1,-1 0-1,1-1 0,-1 0 0,0 1 0,0-1 0,-1-1 0,1 1 0,-1 0 0,1-1 0,-1 1 0,0-1 0,0 0 0,0-1 1,-7 3-1,7-3-12,0-1 0,0 0 0,0 0 0,-1 0 1,1-1-1,0 1 0,0-1 0,0 0 0,0 0 1,0-1-1,0 1 0,0-1 0,0 0 0,0 0 1,1 0-1,-1-1 0,1 1 0,0-1 0,-1 1 1,1-1-1,1 0 0,-1-1 0,-4-4 0,2 0-28,1 1 1,-1-1-1,1 0 0,1 0 0,-1 0 0,1 0 0,1-1 0,0 1 0,0-1 0,0 1 0,1-1 0,0 0 0,1 0 0,0 1 1,1-1-1,0 0 0,0 0 0,0 1 0,1-1 0,1 1 0,-1-1 0,5-8 0,5-11-57,1 0 1,1 1-1,1 1 0,1 0 1,21-24-1,3 5-81,1 1 1,2 3 0,85-63-1,38-36 219,-159 134-69,15-16 78,-18 16-18,-11 6-1,4 3-152,0 0-1,0 0 1,0 0-1,1 0 1,-1 0-1,1 0 1,0 1-1,-2 3 1,-7 11 41,0-5 8,1 0 0,1 1 0,0 1 0,-13 28 0,21-40 26,0 0 1,0 0 0,0 0-1,0 0 1,1 0-1,-1 1 1,1-1-1,0 0 1,0 1 0,0-1-1,0 0 1,0 0-1,1 1 1,1 3 0,-1-5 13,0 0 1,0 0-1,1 0 1,-1 0-1,1 0 1,-1-1 0,1 1-1,0 0 1,0-1-1,-1 1 1,1-1 0,0 0-1,0 0 1,1 1-1,-1-1 1,0-1-1,0 1 1,0 0 0,1 0-1,-1-1 1,0 0-1,5 1 1,3 0 89,-1-1 0,1-1 0,-1 1 0,1-1 1,-1-1-1,1 0 0,-1 0 0,0-1 0,1 0 0,-2 0 0,1-1 0,0-1 1,-1 1-1,10-8 0,-14 10-56,-1 0 1,1-1-1,0 1 1,-1-1-1,0 0 0,0 0 1,0 0-1,0 0 1,0-1-1,-1 1 1,1-1-1,-1 0 1,0 0-1,0 1 0,0-1 1,-1-1-1,1 1 1,-1 0-1,0 0 1,0 0-1,-1-1 1,1 1-1,-1 0 0,0-1 1,0 1-1,0 0 1,-1-1-1,0 1 1,0 0-1,0-1 1,0 1-1,-4-8 0,4 9-59,-1 0-1,1 0 0,-1 0 1,0 0-1,0 0 0,0 0 0,0 1 1,-1-1-1,1 1 0,-1 0 1,1-1-1,-1 1 0,0 0 1,0 1-1,0-1 0,0 0 0,0 1 1,0 0-1,-1 0 0,1 0 1,0 0-1,-1 0 0,1 0 0,-1 1 1,1 0-1,-4 0 0,1 0-18,1 1 0,-1 0-1,1 1 1,-1-1 0,1 1-1,0 0 1,0 1 0,0-1-1,0 1 1,0 0 0,1 0-1,-1 0 1,1 1 0,-1 0-1,-2 4 1,3-5-2,1 0-1,0 1 1,0-1-1,0 1 1,0 0 0,1 0-1,-1 0 1,1 0-1,0 1 1,1-1-1,-1 0 1,1 1 0,-1-1-1,1 1 1,1 0-1,-1-1 1,1 1 0,0 0-1,0 6 1,1-6 25,1 0 1,-1 0-1,1 0 0,0 0 1,1-1-1,-1 1 1,1-1-1,0 0 1,0 1-1,0-1 1,1-1-1,-1 1 1,1 0-1,0-1 0,0 0 1,0 0-1,9 5 1,-3-3 59,-1-1 0,1 0 0,0 0 1,1-1-1,-1-1 0,1 0 0,-1 0 1,1-1-1,0 0 0,-1-1 0,1 0 1,0-1-1,-1 0 0,1-1 0,16-4 1,-3 0 83,0-2 0,-1 0 0,-1-1 1,1-2-1,37-23 0,-47 26-7,0-1 0,-1 0 0,0 0 0,0-1 0,-1-1 0,0 0 0,-1-1 0,0 0 0,15-26 0,-26 42-141,-1-2-143,1 1 1,0 0 0,0-1 0,0 1-1,0 0 1,0 0 0,0 0-1,1 0 1,-1 5 0,1 0 181,0 1 1,0-1-1,1 1 0,0-1 1,0 1-1,1-1 0,0 1 1,5 11-1,-6-18 5,0 0 1,-1 0-1,1-1 0,1 1 1,-1 0-1,0 0 0,0-1 1,0 1-1,1-1 1,-1 1-1,1-1 0,0 1 1,-1-1-1,1 0 0,0 0 1,-1 0-1,1 0 0,0 0 1,0 0-1,0-1 0,0 1 1,0 0-1,0-1 0,0 0 1,0 1-1,0-1 1,0 0-1,1 0 0,-1 0 1,0-1-1,0 1 0,0 0 1,0-1-1,0 1 0,0-1 1,0 0-1,0 1 0,-1-1 1,4-2-1,8-4 84,0 0 1,-1-1-1,0 0 0,0-1 1,-1 0-1,-1-1 0,1 0 1,-1 0-1,-1-1 0,0-1 1,-1 0-1,14-24 0,-26 37-410,-3 18-1075,6-11 1361,1 0 1,0 0-1,1 0 0,0 1 0,0-1 0,0 0 0,6 14 0,-7-21 42,1 1 0,-1 0-1,1-1 1,0 1-1,0-1 1,-1 0-1,1 1 1,0-1-1,0 0 1,0 1-1,1-1 1,-1 0-1,0 0 1,0 0 0,1 0-1,-1 0 1,0 0-1,1-1 1,-1 1-1,1 0 1,-1-1-1,1 1 1,-1-1-1,1 1 1,0-1-1,-1 0 1,1 1 0,0-1-1,-1 0 1,1 0-1,0 0 1,-1-1-1,1 1 1,-1 0-1,1-1 1,0 1-1,-1-1 1,1 1 0,-1-1-1,1 0 1,-1 1-1,0-1 1,1 0-1,-1 0 1,0 0-1,2-2 1,0 1 1,53-32 231,-1-3 1,-2-2-1,87-84 0,-139 122-226,0 0 0,0 0 1,0 0-1,0-1 0,0 1 0,0 0 1,0 0-1,0-1 0,0 1 0,0 0 0,-1-1 1,1 1-1,-1-1 0,1 1 0,-1-1 1,1-1-1,-2 3-24,1-1 0,-1 1 0,1 0-1,-1 0 1,1-1 0,-1 1 0,1 0 0,-1 0 0,0 0 0,1 0 0,-1-1 0,1 1 0,-1 0-1,0 0 1,1 0 0,-1 0 0,0 1 0,1-1 0,-1 0 0,1 0 0,-1 0 0,0 0 0,1 1-1,-1-1 1,0 1 0,-52 21-374,40-15 319,-4 1 2,0 1 0,1 1 1,0 0-1,-15 14 0,28-22 21,0 0 1,0 0-1,1 1 1,0-1-1,-1 1 1,1-1-1,0 1 1,0 0-1,0 0 1,1 0-1,-1 0 1,1 0-1,-1 1 1,1-1-1,0 0 1,0 1-1,1-1 1,-1 0-1,1 1 1,0-1-1,0 1 1,0-1-1,0 1 1,0-1-1,1 1 0,-1-1 1,1 1-1,0-1 1,2 5-1,-1-5 16,-1 0-1,1-1 0,0 1 0,0-1 0,0 1 0,0-1 1,0 0-1,0 0 0,1 0 0,-1 0 0,1 0 0,-1 0 0,1 0 1,0-1-1,0 0 0,0 1 0,3 0 0,58 9 187,-54-10-165,0 0 0,0 1 0,0 0 0,16 6 0,-24-7-8,0 0-1,0 1 0,0 0 1,-1-1-1,1 1 0,0 0 1,-1 0-1,1 0 0,-1 0 1,1 0-1,-1 0 0,0 0 1,0 1-1,0-1 0,0 0 1,-1 1-1,1-1 0,0 0 1,-1 1-1,0-1 0,1 1 1,-1-1-1,-1 4 0,1-3 11,0 0 0,0-1 0,0 1 0,0 0 0,1-1 0,-1 1 0,1 0 0,0-1 0,-1 1 0,1-1 0,0 1 0,1-1 0,-1 0 0,0 1 0,1-1 0,-1 0 0,1 0 0,-1 0 0,1 0 0,0 0 0,0 0 0,0 0 0,0-1 0,0 1 0,1-1 0,-1 0 0,0 1 0,3 0 0,6 0 38,0 0 0,0 0 0,0-1 0,0 0 0,0-1 0,0-1 0,0 1 0,0-2 0,0 1 0,0-2 0,-1 1 0,1-2 0,10-4 0,-1 1-520,-2-2 0,1-1-1,-1 0 1,-1-1-1,0-1 1,17-14-1,-8-1-4276,-15 14-38,7-3-6658</inkml:trace>
</inkml:ink>
</file>

<file path=ppt/ink/ink16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30:32.43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228 90 11178,'4'-12'1624,"7"-7"4381,3 36-3545,-13-15-2522,14 36 1373,-14-34 1018,-7-26-1283,4 12-1012,-1 0 0,-1 0 1,0 1-1,0-1 0,0 1 0,-1 0 0,-1 1 1,-9-13-1,14 21-54,0-1-1,0 1 1,0 0 0,0 0 0,0 0-1,0 0 1,0 0 0,0 0-1,0 0 1,0 0 0,0 0 0,0 0-1,0 0 1,0 1 0,0-1 0,0 0-1,0 1 1,0-1 0,0 1-1,0-1 1,0 1 0,0 0 0,-1 1-1,-26 19-213,22-17 173,-11 11-32,0 0-1,2 1 0,-1 1 1,2 0-1,0 1 0,-19 34 1,28-44 70,0 0 1,1 1 0,0 0 0,0 0 0,1 0 0,0 1-1,1-1 1,0 1 0,1-1 0,0 1 0,0 0 0,1 0-1,0-1 1,1 1 0,0 0 0,0-1 0,6 20 0,-5-25 24,0 1 1,0-1 0,0 0-1,1 0 1,-1 0 0,1 0 0,0 0-1,0 0 1,1-1 0,-1 0 0,1 1-1,0-1 1,-1-1 0,1 1-1,1 0 1,6 2 0,-3-2 15,1 0 1,-1-1-1,0 0 1,1 0-1,-1-1 1,1 0-1,0-1 1,14-1-1,2-2 35,-1-1 0,0-1 0,0-1-1,0-1 1,35-16 0,-36 13 9,-1-1 0,0-1 0,33-24 0,-50 32-38,-1 1 0,1-1 0,-1 0 0,1 0-1,-1 0 1,0 0 0,-1-1 0,1 1 0,-1-1 0,0 0 0,0 0 0,0 0 0,-1-1 0,0 1 0,0-1 0,0 1 0,-1-1 0,0 0 0,0 0 0,0 1 0,-1-11 0,1 15-29,-1 0 0,-1-1 0,1 1 0,0 0 0,0 0 0,0 0 0,0 0-1,-1 0 1,1 0 0,-1-1 0,1 1 0,-1 0 0,1 0 0,-1 0 0,1 0 0,-1 1 0,0-1 0,0 0 0,1 0 0,-1 0 0,0 0 0,0 1 0,0-1 0,0 0 0,0 1 0,0-1 0,0 1 0,0-1 0,0 1 0,0-1-1,0 1 1,-1 0 0,1 0 0,0 0 0,0-1 0,0 1 0,0 0 0,0 0 0,-1 0 0,1 1 0,0-1 0,0 0 0,0 0 0,0 1 0,0-1 0,0 0 0,0 1 0,0-1 0,0 1 0,0 0 0,0-1 0,0 1 0,0 0 0,-1 1-1,-3 0-28,1 1-1,0 0 0,0 0 0,0 1 0,0-1 0,0 1 0,1 0 0,0 0 0,0 0 0,0 0 1,-3 7-1,5-9 26,-1 1 0,2 0-1,-1-1 1,0 1 0,0 0 0,1 0 0,0 0 0,-1 0 0,1 0 0,0 0 0,1-1 0,-1 1 0,0 0 0,1 0 0,0 0 0,-1 0-1,1-1 1,0 1 0,0 0 0,1-1 0,-1 1 0,2 2 0,0-2 12,0 0-1,1 0 1,-1 0 0,1-1-1,-1 1 1,1-1 0,0 0-1,0 0 1,0 0 0,0 0 0,0-1-1,0 0 1,5 1 0,6 1 27,0-1 1,0 0 0,1-2 0,-1 1 0,0-2 0,0 0 0,21-5 0,-19 2 14,0-1 0,-1 0-1,0-1 1,0-1 0,17-10 0,-29 15-24,-1 0 0,1 0 0,-1 0 0,1 0 0,-1-1 0,0 1 0,0-1 0,0 0 0,0 0 0,-1 0 0,1-1 0,-1 1 0,0 0 0,0-1 0,0 0 0,0 1 0,-1-1 0,1 0 0,-1 0 0,0 0 0,0 0 0,0 0 0,-1 0 0,1 0 0,-1 0 0,0 0 0,-1-6 0,0 7-27,0-1 1,0 1-1,-1-1 0,1 1 0,-1-1 0,0 1 0,0 0 0,0 0 1,0 0-1,-1 0 0,1 0 0,-1 0 0,0 1 0,1-1 0,-1 1 1,-1 0-1,1 0 0,0 0 0,0 0 0,-1 0 0,1 1 1,-1-1-1,1 1 0,-1 0 0,0 0 0,1 1 0,-1-1 0,0 1 1,0 0-1,1-1 0,-5 2 0,-5-1-18,0 1 0,0 0 0,-1 1 0,2 0-1,-1 1 1,0 1 0,-19 7 0,24-6 11,-1-1 1,1 2-1,-1-1 0,1 1 0,1 0 0,-1 1 0,1-1 1,0 2-1,1-1 0,-8 12 0,12-17 12,1 0-1,-1 1 1,1-1-1,-1 0 1,1 1-1,0 0 1,0-1-1,0 1 0,1-1 1,-1 1-1,0 0 1,1 0-1,0-1 1,0 1-1,0 0 1,0 0-1,0-1 1,0 1-1,1 0 1,-1 0-1,1-1 0,0 1 1,0 0-1,0-1 1,0 1-1,0-1 1,1 1-1,-1-1 1,1 0-1,-1 0 1,1 1-1,0-1 1,0 0-1,0-1 1,0 1-1,0 0 0,1 0 1,-1-1-1,0 0 1,1 1-1,3 0 1,1 2 23,0-1 0,1-1 0,0 1 0,0-2 0,0 1 1,0-1-1,0 0 0,0 0 0,0-1 0,0 0 0,0-1 0,0 1 0,12-4 1,13-4 87,61-21 0,-59 17-72,91-30 9,-125 42-52,-1 1 1,1-1 0,-1 0 0,1 0 0,0 0 0,-1 1 0,1-1 0,-1 0 0,1 1 0,-1-1 0,1 0 0,-1 1 0,1-1 0,-1 1 0,1-1 0,-1 1-1,0-1 1,1 1 0,-1-1 0,0 1 0,1-1 0,-1 1 0,0 0 0,0-1 0,1 1 0,-1-1 0,0 1 0,0 1 0,9 28-196,-4-12 115,-4-17 88,-1 0 0,0 0 0,1-1 0,-1 1 0,1 0 0,-1-1 0,1 1 0,0 0 0,-1-1 0,1 1 0,0-1 0,-1 1 0,1-1 0,0 0 0,-1 1 0,1-1 0,0 0 0,0 1 0,0-1 0,-1 0 0,1 0 0,0 0 0,0 0 0,0 1 0,0-1 0,-1 0 0,1-1 0,0 1 0,0 0 0,1 0 0,31-16 204,20-31 110,-38 33-262,8-12-67,-23 25-64,23 39-622,-20-35 708,1 0-1,-1 1 0,0-2 0,1 1 0,0 0 0,0-1 0,0 1 1,0-1-1,0 0 0,0 0 0,0-1 0,1 1 0,-1-1 0,0 0 0,1 0 1,0-1-1,-1 1 0,1-1 0,-1 0 0,1 0 0,-1 0 0,1-1 1,6-1-1,-2 0 26,0 1 0,0-2 0,-1 1 0,1-1 1,-1-1-1,0 1 0,0-1 0,0-1 0,0 1 1,-1-2-1,12-9 0,-15 18-90,1-1 1,-1 0 0,1 0-1,-1 0 1,1-1-1,0 0 1,0 0 0,0 0-1,9 0 1,0-2 110,1-2 0,-1 0 0,1 0 0,-1-2 0,0 1 1,-1-2-1,1 0 0,22-14 0,-30 17-20,-1 0 0,0 0 0,0-1 0,0 1-1,-1-1 1,1 0 0,-1-1 0,0 1 0,0-1 0,-1 1 0,1-1 0,-1-1 0,0 1 0,0 0 0,-1-1-1,0 1 1,0-1 0,0 1 0,0-1 0,-1 0 0,0 0 0,0 0 0,0-12 0,-2 15-4,0-1 1,0 0-1,0 1 0,-1-1 1,1 1-1,-1 0 1,0-1-1,0 1 0,0 0 1,0 0-1,0 0 1,-6-5-1,-3 57-504,-21 120 458,7-48 7,6 1-1,-5 164 1,24-283-133,1 34 125,-1-36-97,0 0 0,0 0 0,0 1 0,0-1 0,0 0 0,0 0 0,1 0 0,-1 0 0,0 0 0,0 0-1,1 0 1,-1 0 0,1 0 0,-1 0 0,1 0 0,-1 0 0,1 0 0,0 0 0,0 0 0,-1 0 0,1-1 0,0 1 0,0 0 0,0-1-1,1 2 1,-1-2-272,0 0 0,-1-1 0,1 1-1,-1-1 1,0 1 0,1 0 0,0-1-385,-1 0 385,1 1 0,-1-1 0,0 1-1,1-1 1,-1 1 0,0-1 0,0 1-1,0-1 1,1 0 0,-1 1 0,0-1 0,0 1-1,0-1 1,0 0 0,0 1 0,0-1-1,0 1 1,0-2 0,1-2-2797,1-10-6598</inkml:trace>
</inkml:ink>
</file>

<file path=ppt/ink/ink16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30:33.33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1 476 14659,'3'-8'764,"1"-1"-1,0 1 1,0 0 0,1 0-1,0 0 1,0 1 0,1-1-1,6-5 1,-3 3-428,1 1 0,0 1 0,1 0 0,0 0 0,15-7 0,-14 8-281,0 2 1,1-1-1,0 1 0,0 1 0,0 1 0,1 0 1,-1 0-1,1 1 0,0 1 0,0 0 0,24 3 1,-36-2-52,0-1 0,0 2 0,-1-1 0,1 0 0,0 0 0,0 1 0,0-1 0,0 1 1,-1-1-1,1 1 0,0 0 0,-1-1 0,1 1 0,0 0 0,-1 0 0,1 0 0,-1 1 1,1-1-1,-1 0 0,0 0 0,0 1 0,1-1 0,-1 1 0,0-1 0,0 1 0,0 0 1,-1-1-1,1 1 0,0 0 0,-1 0 0,1-1 0,-1 1 0,1 0 0,-1 0 0,0 0 1,0 0-1,0-1 0,0 1 0,0 0 0,0 0 0,0 0 0,-1 0 0,1 0 0,-1-1 1,1 1-1,-1 0 0,0 0 0,-1 2 0,-2 4 57,0 0 1,0 0-1,-1-1 0,0 0 1,0 1-1,-1-2 0,0 1 1,0-1-1,-8 7 0,1-4 4,0 1 0,-1-2-1,-1 0 1,1-1 0,-27 10-1,54-28 98,-9 6-194,1 1 0,-1 0 0,1 0 0,0 1 0,9-6 0,24-2 119,1 2-1,0 2 1,63-5 0,-68 10 49,0-2 1,0-1-1,-1-1 0,0-2 1,53-20-1,-78 24-37,-1 0 1,1 0-1,-1 0 0,0-1 0,0 0 0,-1-1 0,12-10 1,-17 14-85,0 1 0,0 0 0,0-1 0,0 1 1,0-1-1,-1 1 0,1-1 0,0 1 0,-1-1 0,1 0 1,-1 1-1,1-1 0,-1 0 0,0 1 0,0-1 0,0 0 1,0 0-1,0 1 0,0-1 0,0 0 0,0 1 1,-1-1-1,1 0 0,-1 1 0,1-1 0,-1 0 0,0 1 1,0-1-1,1 1 0,-1-1 0,0 1 0,0 0 0,-1-1 1,1 1-1,0 0 0,0 0 0,-1-1 0,1 1 1,0 0-1,-1 0 0,1 1 0,-1-1 0,1 0 0,-4-1 1,3 2-36,-1-1 1,1 0 0,0 1 0,-1-1-1,1 1 1,-1 0 0,1-1-1,-1 1 1,1 0 0,-1 1 0,1-1-1,-1 0 1,1 1 0,-1-1 0,1 1-1,0 0 1,-1 0 0,1 0-1,0 0 1,0 0 0,0 1 0,0-1-1,0 1 1,-3 1 0,-4 4-58,0 1 0,0 0 0,-13 15 0,20-19 72,-1-1-1,1 1 1,0-1 0,0 1-1,0 0 1,0 0-1,1 0 1,-1 0 0,1 0-1,0 0 1,1 0-1,-1 0 1,0 0 0,1 1-1,0-1 1,0 0 0,1 0-1,-1 0 1,1 1-1,0-1 1,0 0 0,0 0-1,0 0 1,1 0-1,-1 0 1,1 0 0,0-1-1,1 1 1,-1-1-1,1 1 1,-1-1 0,1 0-1,0 0 1,0 0-1,0 0 1,1-1 0,-1 1-1,0-1 1,1 0 0,0 0-1,0 0 1,0 0-1,-1 0 1,1-1 0,1 0-1,-1 0 1,5 1-1,7-2 29,0 0-1,0 0 0,0-2 0,0 0 1,0-1-1,0 0 0,18-7 0,-24 6 1,0 1 0,0-2 0,-1 0 0,1 0 0,-1-1-1,0 0 1,0 0 0,-1-1 0,0 0 0,0 0 0,11-15 0,-1-3-11,-1 0 1,-2-1-1,23-52 1,-33 66 19,0-1 1,-1 0-1,-1-1 1,0 1-1,-1-1 1,0 1 0,-1-1-1,-1 0 1,0 1-1,-4-27 1,-8 10 120,12 29-147,0 0 0,0 1 0,-1-1-1,1 0 1,0 0 0,-1 0 0,1 1 0,-1-1 0,1 0 0,-1 0-1,1 1 1,-1-1 0,0 0 0,1 1 0,-1-1 0,0 1-1,0-1 1,1 1 0,-1-1 0,0 1 0,0 0 0,1-1 0,-1 1-1,0 0 1,0 0 0,0-1 0,0 1 0,0 0 0,0 0 0,-1 0-1,0 4-50,1 0 0,-1 0 1,1 0-1,0 0 0,0 0 0,0 0 0,0 6 0,-1-1 23,-3 20 5,1 1-1,2-1 1,0 1 0,2-1-1,2 1 1,0-1 0,2 0-1,12 46 1,-14-68 16,0 0 0,0 0 0,1-1 1,0 1-1,0-1 0,1 1 0,-1-1 0,1 0 0,1 0 1,-1-1-1,9 9 0,-9-11 1,-1-1 0,1 0 0,-1 0 0,1 0 0,0 0-1,0-1 1,0 1 0,0-1 0,0 0 0,0 0 0,0-1 0,0 1 0,0-1 0,0 0 0,0 0-1,0 0 1,0-1 0,1 1 0,-1-1 0,0 0 0,6-2 0,65-19-61,73-23-87,-127 37 90,0-1-1,-1 0 1,-1-2-1,33-22 0,-41 26-48,-14 15-508,-7 21 353,9-26 283,1 0 0,-1 1-1,1-1 1,0 0-1,0 1 1,1-1 0,-1 1-1,1-1 1,-1 0 0,1 0-1,0 1 1,0-1 0,1 0-1,-1 0 1,1 0 0,-1 0-1,1 0 1,0 0 0,0-1-1,0 1 1,1-1-1,-1 1 1,0-1 0,1 0-1,0 0 1,-1 0 0,1 0-1,0 0 1,0-1 0,0 1-1,0-1 1,1 0 0,-1 0-1,0 0 1,0 0 0,1-1-1,-1 1 1,0-1 0,1 0-1,-1 0 1,6 0-1,2-1-486,0 1-1,0-2 0,0 1 0,0-2 0,13-3 0,12-8-4460,-5-2-3388,-10 0-2637</inkml:trace>
</inkml:ink>
</file>

<file path=ppt/ink/ink16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30:33.72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991 66 18172,'-9'-9'2385,"5"6"-1775,0 0 1,0-1-1,0 0 1,0 0-1,1 0 0,-1 0 1,1-1-1,0 1 0,1-1 1,-5-8-1,13 9-1389</inkml:trace>
  <inkml:trace contextRef="#ctx0" brushRef="#br0" timeOffset="1">1 291 22285,'3'2'936,"2"-2"-200,-1 0-40,1-2-136,7 1-112,8-6-159,16-1-153,9 2-72,16-4-24,3 4-16,4-2-8,-5 0-24,-5 4-240,-5 3-481,-7 1-1351,1 3-3833,-8-1-7330</inkml:trace>
</inkml:ink>
</file>

<file path=ppt/ink/ink16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30:34.11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48 145 16836,'1'-54'5129,"-2"46"-4556,0 0 0,1-1 0,0 1 0,1 0 1,-1-1-1,2 1 0,-1 0 0,6-16 0,-9 32-537,0-1-1,0 1 1,1 0 0,0 0-1,0 15 1,-4 22-39,-10 17-36,-10 63 155,23-114-171,1 0 0,0 1 0,1-1 1,1 1-1,0-1 0,0 1 0,1-1 1,5 17-1,-7-27-152,1 1 1,0 0-1,-1 0 0,1 0 1,0 0-1,0-1 1,0 1-1,1 0 0,-1-1 1,0 1-1,1-1 1,-1 1-1,1-1 0,-1 0 1,1 0-1,-1 0 1,1 1-1,0-2 0,0 1 1,1 1-1,17-2-6099,2-11-3468,-9 0 3283</inkml:trace>
</inkml:ink>
</file>

<file path=ppt/ink/ink16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30:34.90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32 233 6625,'-3'0'920,"1"-1"0,-1 0 0,1 1-1,-1-1 1,1 0 0,-1 0 0,1-1-1,0 1 1,0 0 0,-1-1 0,-1-2-1,4 3-668,1 0 0,0 0 0,0 0-1,0 0 1,0 0 0,0 0-1,0 0 1,0 1 0,0-1 0,0 0-1,0 1 1,0-1 0,1 1-1,-1-1 1,0 1 0,0-1 0,1 1-1,-1 0 1,0-1 0,1 1 0,1 0-1,103-30 159,2 5-1,140-16 1,-237 40-405,-6 0-5,0 0 1,1 1-1,-1-1 0,0 1 1,0 0-1,0 1 1,0-1-1,9 3 1,-38 28 58,14-18 30,0-2-63,0 0-1,1 1 1,1 1 0,0-1 0,-10 22 0,17-31-26,0-1 0,0 1 0,0 0 0,1-1-1,-1 1 1,1-1 0,-1 1 0,1 0 0,0-1 0,0 1 0,0 0 0,1-1 0,-1 1 0,1 0 0,-1-1 0,1 1 0,0-1-1,0 1 1,0-1 0,0 1 0,0-1 0,1 0 0,-1 1 0,1-1 0,0 0 0,-1 0 0,1 0 0,0 0 0,0-1 0,0 1 0,0 0-1,1-1 1,-1 0 0,0 1 0,1-1 0,-1 0 0,1 0 0,4 1 0,-1 0 32,0-1 0,0 0 0,0 0 1,1-1-1,-1 1 0,0-1 0,0-1 0,0 1 0,0-1 0,0 0 1,0 0-1,0-1 0,0 0 0,0 0 0,6-3 0,-7 3 12,-1 0-1,1 0 0,-1-1 1,1 1-1,-1-1 0,0 0 0,0 0 1,0 0-1,-1 0 0,1-1 0,-1 0 1,1 0-1,-1 0 0,-1 0 0,1 0 1,0 0-1,-1-1 0,3-8 1,-4 9-23,-1 0 1,1 0-1,-1 0 1,-1 0-1,1 0 1,0 0-1,-1 0 1,0 0-1,0 0 1,0 0-1,0 0 1,-1 1-1,0-1 1,1 0-1,-1 1 1,0-1-1,-1 1 1,-4-5-1,-4-5-49,-1 1 0,0 1-1,-17-12 1,5 4 39,24 19-11,0 0 0,0 0 0,-1-1 0,1 1-1,0 0 1,0 0 0,0 0 0,-1 0 0,1-1-1,0 1 1,0 0 0,0 0 0,0 0 0,-1-1-1,1 1 1,0 0 0,0 0 0,0 0 0,0-1-1,0 1 1,0 0 0,0 0 0,0-1 0,0 1-1,-1 0 1,1-1 0,0 1 0,0 0 0,0 0-1,1-1 1,-1 1 0,0 0 0,0 0 0,0-1 0,0 1-1,0 0 1,0 0 0,0-1 0,0 1 0,0 0-1,1 0 1,-1 0 0,0-1 0,0 1 0,16-6-177,20 3-103,-35 3 284,21-1-62,0 2 1,-1 0-1,1 1 0,0 1 1,-1 2-1,1 0 1,24 9-1,-38-10 36,0-1 1,-1 1-1,0 0 1,1 0-1,-2 1 1,1 0-1,0 0 1,-1 1-1,8 9 1,-10-10 11,-1 0 1,0 0 0,0-1 0,-1 1 0,1 1 0,-1-1 0,0 0 0,-1 1 0,1-1-1,-1 1 1,0-1 0,0 1 0,-1 0 0,0-1 0,0 9 0,-1-12 13,1 1 1,-1 0 0,0 0-1,0 0 1,0 0-1,0-1 1,0 1 0,-1 0-1,1-1 1,-1 1 0,0-1-1,0 0 1,0 1 0,0-1-1,0 0 1,0 0-1,0 0 1,-1-1 0,1 1-1,-1-1 1,1 1 0,-1-1-1,0 0 1,0 0-1,1 0 1,-1 0 0,0 0-1,-5 0 1,8-1-2,0-1 1,-1 1-1,1 0 0,0-1 0,-1 1 1,1-1-1,0 1 0,0-1 0,0 1 1,0 0-1,-1-1 0,1 1 0,0-1 1,0 1-1,0-1 0,0 1 1,0-1-1,0 1 0,0-1 0,0 1 1,0-1-1,0 1 0,0-1 0,0 1 1,1 0-1,-1-1 0,0 1 0,0-1 1,0 1-1,1-1 0,-1 1 1,0 0-1,0-1 0,1 1 0,-1 0 1,0-1-1,1 0 0,11-18-311,0 7 245,0 0 1,1 1-1,1 0 0,0 1 0,0 1 0,1 0 0,0 1 0,29-12 0,-5 2 23,5-3 24,-8 4 37,0-2-1,48-33 1,-83 51 0,0 1 1,0-1 0,-1 1 0,1-1 0,0 0-1,0 1 1,-1-1 0,1 0 0,0 0 0,-1 1 0,1-1-1,-1 0 1,1 0 0,-1 0 0,1 0 0,-1 0-1,0 0 1,1 0 0,-1 0 0,0 0 0,0 0 0,0 0-1,0 0 1,0 0 0,0 0 0,0 0 0,0 0-1,0 0 1,0 0 0,0 0 0,-1 0 0,1 0 0,0 1-1,-1-1 1,1 0 0,-1 0 0,1 0 0,-1 0-1,1 0 1,-1 1 0,0-1 0,1 0 0,-1 0 0,0 1-1,0-1 1,0 1 0,1-1 0,-1 0 0,0 1-1,0 0 1,0-1 0,0 1 0,0-1 0,0 1 0,0 0-1,0 0 1,0 0 0,-2-1 0,2 1-30,-1-1 0,1 1 0,-1-1-1,1 1 1,-1 0 0,1-1 0,-1 1 0,1 0 0,-1 0 0,1 0 0,-1 0-1,1 0 1,-1 1 0,1-1 0,-1 0 0,1 1 0,-1-1 0,1 1 0,-1-1-1,1 1 1,0 0 0,-1-1 0,1 1 0,0 0 0,0 0 0,-1 0 0,1 0 0,0 0-1,0 1 1,0-1 0,0 0 0,0 0 0,1 1 0,-1-1 0,0 0 0,1 1-1,-1-1 1,0 1 0,1-1 0,0 1 0,-1-1 0,1 3 0,1 30-47,1 0 1,2 0 0,1-1 0,18 61 0,-16-67 53,5 10-14,-9-29 14,0 0 0,0 0 0,-1 0 0,0 0 0,-1 0 0,1 0 0,-2 0 0,1 15 0,-2-22 21,1 0 0,-1 0 0,1 0 1,-1-1-1,0 1 0,1 0 0,-1 0 1,0-1-1,0 1 0,1 0 0,-1-1 0,0 1 1,0-1-1,0 1 0,0-1 0,0 1 1,0-1-1,0 1 0,0-1 0,0 0 1,0 0-1,0 0 0,0 1 0,0-1 1,0 0-1,0 0 0,0 0 0,0-1 1,0 1-1,0 0 0,0 0 0,-2-1 1,-38-8 245,38 8-279,-39-15-1525,29 9-2617,0-1-4745</inkml:trace>
</inkml:ink>
</file>

<file path=ppt/ink/ink16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30:36.77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106 37 4425,'8'-37'15585,"-13"56"-14530,-79 325 1751,76-310-2648,3-13-79,1 0 0,1 0 1,0 1-1,2-1 0,0 1 0,5 36 0,-4-53-76,1 0 0,0-1 0,0 1 0,1 0 1,0 0-1,-1 0 0,1-1 0,1 1 0,-1-1 0,1 0 0,0 1 0,0-1 0,0-1 0,0 1 0,1 0 0,0-1 1,-1 1-1,1-1 0,1 0 0,-1-1 0,0 1 0,1-1 0,-1 0 0,1 0 0,0 0 0,-1 0 0,1-1 0,0 0 1,0 0-1,0 0 0,0-1 0,0 1 0,10-2 0,2 1-992,0-2 0,0 0 0,17-4 0,21-9-8462,-19 4-1822</inkml:trace>
</inkml:ink>
</file>

<file path=ppt/ink/ink16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30:37.12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17 80 15715,'-1'-27'3088,"1"23"-2593,-1 0 0,1 0 1,0-1-1,0 1 0,0 0 0,1 0 1,-1 0-1,1 0 0,0 0 0,3-7 1,-9 28-330,1 0 1,1 1 0,0-1 0,1 26 0,1-34-95,-2 21-24,2 1-1,1 0 1,2 0-1,1 0 0,1-1 1,1 1-1,2-1 1,13 37-1,-13-53-693,3 10-2204</inkml:trace>
</inkml:ink>
</file>

<file path=ppt/ink/ink16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30:38.06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47 90 11362,'4'-23'6868,"-1"3"-2787,-1 52-3416,1-1 0,14 57 1,-16-86-646,-1 1 0,1-1 0,0 1 0,0-1 0,0 0 1,0 1-1,0-1 0,0 0 0,0 0 0,1 0 0,-1 1 1,1-2-1,0 1 0,0 0 0,-1 0 0,1 0 1,0-1-1,0 1 0,1-1 0,-1 0 0,0 0 0,3 2 1,-2-2 23,1-1 0,0 1 0,-1-1 1,1 1-1,-1-1 0,1 0 0,0 0 1,-1-1-1,1 1 0,-1-1 0,1 0 1,-1 0-1,1 0 0,3-2 0,-2 1 0,0 0 0,0 0 0,-1-1 0,1 1 0,-1-1 0,1 0 0,-1-1 0,0 1 0,-1-1-1,1 1 1,0-1 0,-1-1 0,0 1 0,0 0 0,0-1 0,-1 1 0,1-1 0,-1 0 0,0 0 0,0 0-1,1-9 1,-2 9-45,-1-1 1,0 0-1,0 0 0,-1 0 0,0 0 0,0 0 0,0 1 0,-1-1 1,0 0-1,0 1 0,0 0 0,-1-1 0,1 1 0,-1 0 0,-1 0 1,1 0-1,-1 1 0,1-1 0,-1 1 0,-1 0 0,1 0 0,-1 0 1,1 1-1,-1-1 0,0 1 0,0 0 0,0 1 0,-1-1 0,1 1 1,-1 0-1,1 0 0,-1 1 0,0 0 0,0 0 0,0 0 0,1 0 1,-1 1-1,0 0 0,0 1 0,0-1 0,-9 3 0,9-2-22,1 1 0,0-1-1,0 1 1,0 0 0,0 1 0,0-1-1,1 1 1,-1 0 0,1 0-1,-1 1 1,1-1 0,0 1 0,-5 6-1,8-8 17,-1 0 0,1 0 0,0 0 0,0 1 0,0-1 0,0 0 0,0 0 0,1 1 0,-1-1 0,1 0 0,-1 1 0,1-1 0,0 0 0,0 1 0,0-1 0,0 1 0,0-1 0,1 0-1,-1 1 1,1-1 0,-1 0 0,1 0 0,0 1 0,0-1 0,0 0 0,0 0 0,0 0 0,1 0 0,-1 0 0,1 0 0,-1 0 0,1-1 0,3 4 0,0-1 9,0-1 1,0 0-1,0 0 1,0 0-1,0-1 0,0 0 1,1 0-1,-1 0 1,1 0-1,0-1 1,-1 0-1,1 0 1,0-1-1,0 1 0,10-2 1,13-1 41,53-10 0,-68 10-46,40-10 11,-31 7-16,0 0 1,0 1 0,0 2 0,33 0 0,-55 2 2,1 0 1,-1 0 0,0 0-1,1 0 1,-1 0 0,0 0 0,1 1-1,-1-1 1,0 1 0,0-1-1,1 1 1,-1-1 0,0 1 0,0 0-1,0-1 1,0 1 0,0 0 0,0 0-1,0 0 1,0 0 0,0 0-1,0 0 1,0 0 0,-1 0 0,1 0-1,0 0 1,-1 1 0,1-1 0,-1 0-1,1 0 1,-1 1 0,0-1-1,1 0 1,-1 0 0,0 3 0,0 3 4,-1 0-1,1 1 1,-2-1 0,1 0 0,-4 10 0,-1 14 30,52-82 539,-42 47-588,0-1 0,0 0 0,0 1 0,0 0 1,1 0-1,-1 0 0,1 1 0,0-1 0,0 1 0,10-4 1,-13 10-10,0 0 1,0 0-1,-1 0 1,1 0-1,-1 0 1,1 1 0,-1-1-1,0 0 1,0 4-1,5 10-48,-3-13 76,0 0 1,0-1-1,0 0 1,1 1-1,-1-1 1,1-1-1,0 1 1,0 0-1,0-1 1,0 0-1,0 0 1,0 0-1,1 0 1,-1-1-1,1 0 1,-1 0-1,1 0 1,7 0 0,13 2 12,0-1 0,28-3 1,-39 1-11,8 0 29,1-2 1,0 0 0,-1-1-1,0-2 1,0 0 0,0-1-1,0-1 1,-1-1 0,0-1-1,-1-1 1,24-16 0,-43 26-26,1-1 1,-1 0-1,1 0 1,-1 0-1,1 0 1,-1-1-1,0 1 1,1 0-1,-1 0 1,0-1-1,0 1 1,0-1-1,0 1 1,0-1-1,-1 1 1,1-1 0,0 0-1,-1 1 1,1-1-1,-1 0 1,1 0-1,-1 1 1,0-1-1,0 0 1,0 0-1,0 1 1,0-1-1,0 0 1,0 0-1,-1 0 1,1 1-1,-1-1 1,1 0-1,-1 1 1,0-1-1,1 0 1,-1 1 0,0-1-1,0 1 1,0-1-1,0 1 1,-1 0-1,1-1 1,0 1-1,0 0 1,-3-1-1,-1-3-19,0 1 1,0 0-1,0 1 0,-1 0 0,0 0 0,1 0 0,-1 0 1,-1 1-1,1 0 0,0 0 0,-10-1 0,10 3-9,-1 0 0,1 0 0,0 1 0,-1 0 0,1 0 0,0 0 0,0 1-1,0 0 1,0 0 0,0 1 0,0 0 0,0 0 0,1 0 0,0 0 0,-8 7-1,10-7 7,-1 0 0,1 0 0,0 0 0,0 1 0,0-1 0,0 1 0,0 0 0,1-1 0,0 1 0,0 1 0,0-1 0,0 0 0,1 0 0,0 1 0,-1-1 0,2 1 0,-1-1 0,0 1 0,1-1 0,0 1 0,1 7 0,-1-10 13,0-1 0,0 1 0,1-1 1,-1 1-1,1-1 0,-1 1 0,1-1 1,0 0-1,-1 1 0,1-1 1,0 0-1,0 0 0,0 0 0,0 1 1,0-1-1,0 0 0,0 0 0,0 0 1,1-1-1,-1 1 0,0 0 0,0 0 1,3 0-1,0 0 7,0 0 1,0 0-1,-1 0 1,1-1-1,0 0 0,0 0 1,0 0-1,0 0 1,4-1-1,4-1 14,0-1 1,-1 0-1,1-1 1,-1 0-1,12-6 1,-14 5 6,0-1 1,-1 1-1,1-1 1,-1-1-1,0 1 1,-1-1-1,0-1 1,0 0-1,0 1 1,-1-2-1,0 1 1,-1-1-1,0 0 1,5-13-1,-11 34-137,-1 0 1,2 0-1,-1 0 1,3 15-1,-2 26 113,-3 49-42,2-38 53,-14 100 0,8-119-9,6-29 0,-1 0 1,-1 0 0,0 0-1,-1 0 1,-1-1 0,0 0-1,-1 0 1,-9 16 0,14-31 20,1 1 0,0 0 0,-1 0-1,1-1 1,-1 1 0,1 0 0,-1-1 0,0 1 0,1-1 0,-1 1 0,0 0 0,1-1-1,-1 0 1,0 1 0,0-1 0,1 1 0,-1-1 0,0 0 0,0 1 0,0-1 0,1 0-1,-1 0 1,0 0 0,0 0 0,0 0 0,0 0 0,0 0 0,1 0 0,-1 0-1,0 0 1,-1-1 0,0 0 4,0 0-1,0 0 0,0-1 0,0 1 1,0-1-1,0 1 0,1-1 0,-1 0 1,1 0-1,-1 0 0,-1-3 1,-3-5 4,1 0 0,0-1 0,-7-20 0,9 19-34,1-1 0,0 1 0,1-1-1,0 1 1,1-1 0,0 1 0,1-1 0,0 1 0,1 0-1,1-1 1,0 1 0,0 0 0,1 0 0,7-13 0,-4 10-959,2 0 1,-1 0 0,22-27 0,-18 29-2151,0-1 0,1 2 0,23-19 0,4 4-7983</inkml:trace>
</inkml:ink>
</file>

<file path=ppt/ink/ink16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30:38.44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44 48 9442,'-9'2'6631,"6"-3"-6147,1 2-1,-1-1 0,0 0 0,0 0 0,1 1 0,-1 0 1,0-1-1,1 1 0,-1 0 0,0 0 0,-2 2 0,46-3 2937,22-9-3084,18-1-1121,99-27-1,-177 35-1262</inkml:trace>
</inkml:ink>
</file>

<file path=ppt/ink/ink16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30:38.79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42 55 14131,'15'-55'9763,"-16"88"-9170,-19 132 245,-3 39-129,17-140-617,2-26-10,2 64 0,6-82 338,1-13-3243</inkml:trace>
</inkml:ink>
</file>

<file path=ppt/ink/ink16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30:39.54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1 224 11546,'6'-1'9153,"29"-4"-8165,41-7-506,0-3-1,-1-4 1,-1-2-1,103-47 0,-169 65-403,-1 0 0,0 0 0,0-1 0,0 0 0,-1-1 0,1 1 0,-1-1 0,0-1 0,-1 1 0,1-1-1,5-7 1,-11 12-61,0 0 0,0 1 0,0-1 1,0 1-1,0-1 0,0 0 0,0 1 0,-1-1 0,1 1 0,0-1 0,0 1 0,0-1 0,-1 0 0,1 1 0,0-1 0,-1 1 0,1-1 0,-1 1 0,1 0 0,0-1 0,-1 1 0,1-1 0,-1 1 0,1 0 0,-1-1 0,1 1 0,-1 0 1,1-1-1,-1 1 0,0 0 0,1 0 0,-1 0 0,1 0 0,-1 0 0,1-1 0,-1 1 0,0 0 0,-25-5-31,13 5 10,0 0 0,0 1-1,0 0 1,-1 1 0,1 1 0,1 0 0,-1 1 0,0 0-1,1 1 1,0 0 0,0 1 0,1 0 0,-1 1 0,1 1 0,1-1-1,-1 2 1,-11 11 0,19-17 1,0 1 0,0-1 1,1 0-1,-1 1 0,1 0 0,0-1 0,0 1 0,0 0 1,0 0-1,1 0 0,-1 0 0,1 0 0,0 1 1,0-1-1,1 0 0,-1 0 0,1 1 0,0-1 0,0 0 1,1 1-1,-1-1 0,1 0 0,0 0 0,0 1 0,0-1 1,1 0-1,-1 0 0,1 0 0,0-1 0,0 1 0,1 0 1,3 4-1,-2-3 15,1 1 1,0-1-1,1 0 1,-1-1 0,1 0-1,0 0 1,0 0-1,0 0 1,1-1-1,-1 0 1,1 0 0,0-1-1,0 0 1,0 0-1,0 0 1,0-1-1,0 0 1,13-1 0,14-4 34,0-1 1,-1-2 0,0-1-1,59-24 1,-60 21-24,-4 2 9,0-1 0,0-2 0,-1-1 0,0-1 0,-2-1 0,1-2 1,-2 0-1,30-28 0,-53 44-21,0 0 1,1 0-1,-1 0 1,0 0 0,0 0-1,1-1 1,-1 1-1,0 0 1,0-1-1,-1 1 1,1-1 0,0 1-1,0-1 1,-1 0-1,1 1 1,-1-1-1,1 0 1,-1 1 0,0-1-1,0 0 1,0 1-1,0-1 1,0 0-1,0-1 1,-1 1-12,0 1-1,0 0 1,0 0-1,-1 0 1,1-1-1,0 1 1,-1 1 0,1-1-1,-1 0 1,1 0-1,-1 0 1,1 1-1,-1-1 1,1 1 0,-1-1-1,1 1 1,-1 0-1,0-1 1,-2 1-1,-11-1-28,0 1 0,0 0 0,0 1 0,-16 3 0,26-3 12,1-1-1,0 1 1,0 0-1,0 0 1,0 1-1,0-1 1,0 1-1,0 0 1,1 0-1,-5 3 1,7-5 8,1 1 1,-1-1-1,1 1 1,-1 0-1,1-1 1,0 1-1,-1-1 1,1 1-1,0 0 1,-1-1-1,1 1 1,0 0-1,0 0 1,0-1-1,-1 1 1,1 0-1,0 0 1,0-1-1,0 1 1,0 0-1,0 0 1,1-1-1,-1 2 1,1 0 1,0 1 0,0-1 1,0 0-1,1 0 1,-1 0-1,0 0 1,1 0-1,0 0 0,-1 0 1,4 2-1,2 1 15,-1-1-1,1 0 1,0-1-1,0 0 1,1 0-1,-1 0 0,1-1 1,10 2-1,-10-2-11,0 0 0,-1 0-1,1 0 1,-1 1 0,1 0-1,-1 1 1,11 6-1,-16-8 1,-1 0 0,1 0 0,-1 0 0,1 0-1,-1 0 1,0 0 0,0 0 0,0 1-1,0-1 1,0 0 0,0 1 0,-1-1-1,1 0 1,-1 1 0,1-1 0,-1 1-1,0-1 1,0 1 0,0-1 0,0 0-1,-1 1 1,1-1 0,-1 1 0,1-1-1,-1 0 1,0 1 0,0-1 0,0 0 0,-2 4-1,-18 22-10,18-25 8,1-1-1,-1 0 1,1 1 0,0-1 0,0 1 0,0 0 0,1 0 0,-1 0 0,1 0 0,-1 0 0,1 0 0,-1 5 0,2-8 4,0 1 0,1-1 0,-1 1 1,0-1-1,1 1 0,-1-1 0,1 0 0,-1 1 1,0-1-1,1 0 0,-1 1 0,1-1 0,-1 0 0,1 1 1,-1-1-1,1 0 0,-1 0 0,1 0 0,0 0 1,-1 1-1,1-1 0,-1 0 0,1 0 0,-1 0 0,1 0 1,-1 0-1,1 0 0,0-1 0,-1 1 0,1 0 1,-1 0-1,1 0 0,0-1 0,21-4 59,-21 5-59,31-10 36,0-2 1,0-2-1,-1 0 0,-1-2 1,0-2-1,-1 0 0,-2-2 0,0-1 1,43-43-1,-76 76-68,0 1 1,1-1-1,1 1 1,0 0-1,-4 24 1,3-15 11,4 1 23,1-23 6,0 1 0,0-1 0,1 0-1,-1 1 1,0-1 0,0 0 0,1 1 0,-1-1 0,0 0 0,0 0-1,1 1 1,-1-1 0,0 0 0,1 0 0,-1 0 0,0 1 0,1-1-1,-1 0 1,0 0 0,1 0 0,-1 0 0,1 0 0,-1 0-1,0 0 1,1 0 0,-1 0 0,0 0 0,1 0 0,-1 0 0,1 0-1,36-18 363,-27 12-423,31-21 78,-30 18-18,0 1-1,1 1 1,0 0 0,0 1-1,24-9 1,-35 15-16,0 0 0,-1-1 1,1 1-1,-1 0 1,1 0-1,0 0 0,-1 0 1,1 0-1,0 0 0,-1 0 1,1 0-1,0 0 1,-1 0-1,1 0 0,-1 1 1,1-1-1,0 0 0,-1 0 1,1 0-1,-1 1 1,1-1-1,0 0 0,-1 1 1,1-1-1,-1 1 0,1-1 1,-1 1-1,0-1 1,1 0-1,0 2 0,4 18-110,3 5 132,-8-25-9,1 1 1,0 0-1,-1-1 0,1 1 1,0-1-1,0 1 0,-1-1 1,1 1-1,0-1 0,0 0 0,0 1 1,0-1-1,0 0 0,-1 0 1,1 0-1,0 1 0,0-1 1,0 0-1,0 0 0,0 0 1,0 0-1,0-1 0,0 1 0,0 0 1,0 0-1,0 0 0,-1-1 1,2 0-1,18-5 32,0-2 0,-1 0 1,0-1-1,23-15 0,-42 24-44,1 0 0,-1-1 0,1 1 0,-1 0 0,1 0 0,0 0 0,-1 0 0,1 0 0,-1 0 1,1 0-1,0 0 0,-1 0 0,1 0 0,-1 0 0,1 0 0,-1 0 0,1 0 0,0 0 0,-1 1 0,1-1 0,-1 0 0,1 0 0,-1 1 0,1-1 0,-1 0 0,1 1 0,-1-1 0,0 1 1,1-1-1,-1 1 0,1-1 0,-1 0 0,0 1 0,1 0 0,15 28-54,-14-25 63,-1-1-1,1 1 0,0 0 1,0-1-1,0 0 0,0 1 0,1-1 1,0 0-1,4 4 0,1-3-24,-1 0-1,1-1 1,1 0-1,-1-1 1,0 0-1,0 0 1,1 0-1,-1-1 1,1-1-1,-1 1 1,1-1-1,0-1 1,-1 0-1,1 0 1,-1 0-1,0-1 1,14-5-1,11-8-4123,-1-4-3987,-17 9-3432</inkml:trace>
</inkml:ink>
</file>

<file path=ppt/ink/ink16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30:39.88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18124,'24'9'3881,"11"24"-2998,-18-16-334,-10-11-468,42 35 271,-3 2-1,-1 1 0,-3 3 1,43 61-1,-74-92-328,-2 0 1,0 1-1,-1 1 1,0-1-1,-2 1 1,0 0-1,6 35 1,-10-38-33,-1-1-1,-1 0 1,0 1 0,-1-1 0,0 0-1,-2 1 1,1-1 0,-2 0 0,0 0 0,0-1-1,-11 23 1,7-21-752,0 0 1,-18 23-1,-28 23-5994,-16 1-5543</inkml:trace>
</inkml:ink>
</file>

<file path=ppt/ink/ink16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31:26.13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3661 550 3073,'3'-15'3266,"7"-48"8411,-11 57-11156,1 0 1,0 0 0,-1 0 0,0 0-1,-1 0 1,1 0 0,-1 0 0,-5-10 0,-14-32 434,9 20-446,-1 1 0,-18-27 0,24 44-438,-1-1 1,0 2-1,-1-1 1,0 1-1,0 0 0,-1 1 1,0 0-1,-12-7 1,-19-9-66,-1 2 1,0 2-1,-2 1 1,0 3-1,-2 1 1,1 3-1,-2 1 1,1 3 0,-1 1-1,0 3 1,-1 1-1,1 3 1,-1 2-1,-88 14 1,0 13-34,2 6-1,-253 103 1,-512 298 170,842-403-151,2 3-1,1 2 1,2 2-1,-69 68 1,-162 209-69,205-225 46,-4 4 64,3 3 0,-89 149 0,147-207-31,2 2-1,2-1 1,2 2 0,2 0 0,1 1-1,-7 64 1,8-6-45,4 181 0,9-234 36,3-1 1,1 0 0,3-1 0,2 0 0,2 0 0,26 60 0,-3-27-13,3-1 0,81 120 0,261 298 71,-273-366-62,-61-78 6,2-2 0,2-3-1,3-1 1,86 58 0,256 130 47,-302-186 8,2-5-1,1-3 0,146 39 1,-160-62-4,1-5 0,1-3 0,0-3 0,0-5 0,0-3 0,0-4 0,111-19 0,-148 13 17,-2-1 0,1-3-1,-2-2 1,0-2 0,60-33 0,-12-4 49,112-86 0,-15 13-62,7-4 9,-162 105-14,-1-2 0,-2-1-1,41-47 1,99-142 253,51-58-320,-210 262 31,243-294 43,-200 234 8,-4-3-1,55-108 1,-66 104-3,46-88-9,82-234-1,-161 380-34,-2 0-1,-1 0 1,-1 0-1,-2 0 1,0-1-1,-1 0 1,-4-36 0,-3 12 39,-2 0 1,-25-79-1,1 17-17,5 11-2,-47-109 0,62 180-32,-2 1 0,-1 0 0,-1 1 0,-1 1 0,-1 0 0,-2 2 0,0 0 0,-29-25 0,-169-157 53,22 21-70,166 160 45,-1 1 0,-2 2 0,0 2-1,-1 0 1,-1 3 0,0 1 0,-2 1-1,0 2 1,-62-13 0,-127-11-1534,-2 18-4992,226 19 6401,-103-7-10483</inkml:trace>
</inkml:ink>
</file>

<file path=ppt/ink/ink16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31:29.98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15 228 5929,'-7'-18'9734,"3"-1"-4734,1-39-98,3 57-4897,0 1 0,0-1-1,0 1 1,1-1-1,-1 1 1,0 0-1,1-1 1,-1 1-1,0 0 1,1-1-1,-1 1 1,0 0-1,1 0 1,-1-1-1,0 1 1,1 0-1,-1 0 1,1 0 0,-1-1-1,1 1 1,-1 0-1,1 0 1,-1 0-1,0 0 1,1 0-1,-1 0 1,1 0-1,-1 0 1,1 0-1,-1 0 1,1 0-1,-1 0 1,1 0 0,0 1-1,22 3-248,-19-3 269,14 2-30,0 1-1,-1 1 0,0 0 0,0 1 0,30 15 0,-44-19 3,1 1 1,0-1-1,-1 1 1,1 0 0,-1 0-1,0 0 1,0 0-1,0 0 1,0 1 0,0-1-1,-1 1 1,0 0-1,0 0 1,0 0 0,0 0-1,0 0 1,-1 0-1,0 0 1,0 0 0,0 1-1,0-1 1,-1 1-1,1-1 1,-1 0-1,-1 1 1,1-1 0,0 1-1,-1-1 1,-2 8-1,1-5-7,0 0-1,-1 0 0,0-1 0,0 1 0,-1-1 1,0 1-1,-7 8 0,9-12 24,0-1-1,0 1 1,-1 0 0,1-1-1,-1 0 1,1 1 0,-1-1-1,0 0 1,0-1 0,0 1-1,0 0 1,0-1-1,0 1 1,-1-1 0,1 0-1,0 0 1,-7 0 0,10-1 2,0-1 1,-1 1-1,1-1 1,-1 0-1,1 1 1,0-1-1,-1 0 1,1 1 0,0-1-1,0 0 1,-1 1-1,1-1 1,0 0-1,0 0 1,0 1-1,0-1 1,0 0-1,0 1 1,0-1-1,0 0 1,0 0-1,1 1 1,-1-1-1,0 0 1,0 1-1,1-1 1,-1 0 0,0 1-1,1-1 1,-1 0-1,1 1 1,-1-1-1,13-29-79,7-2 23,1 0-1,1 2 1,32-34 0,-27 33 64,-2 0-1,37-59 1,-57 81-40,5-11 100,-13 20-193,-10 10-261,-1 3 311,1 0 1,0 1-1,1 1 0,1 0 1,0 1-1,-10 20 1,18-31 55,0 0 0,1-1 0,0 1 0,0 1 0,0-1 0,0 0 0,1 0 0,0 0 0,0 1 0,0-1 1,1 1-1,0-1 0,0 1 0,0-1 0,1 0 0,0 1 0,0-1 0,0 0 0,1 1 0,-1-1 0,1 0 1,1 0-1,-1 0 0,1 0 0,-1-1 0,6 7 0,-3-7-37,0 1 0,0-1 1,0 0-1,1 0 0,0-1 0,0 1 1,0-1-1,0-1 0,0 1 0,1-1 0,-1 0 1,1-1-1,-1 1 0,1-1 0,0-1 1,-1 1-1,1-1 0,7-1 0,16-1-1661,0-1 0,51-13-1,-54 9-617,29-5-8790,-37 6 5478</inkml:trace>
</inkml:ink>
</file>

<file path=ppt/ink/ink16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31:31.08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91 95 8994,'-1'-29'7115,"1"25"-6583,-1-1-1,1 0 1,-1 1-1,0-1 1,0 1-1,0 0 1,0-1-1,-1 1 1,0 0-1,0-1 1,0 1-1,0 0 1,-4-4-1,-1 96-1108,3 90 793,-18-191 2664,11 3-3113,11 10 232,0 0 0,0 0 0,0 0 0,0 1 0,0-1 0,0 0 0,0 0 0,1 0 0,-1 0 0,0 0 0,0 0 0,0 0 0,0-1 0,0 1-1,0 0 1,0 0 0,0 0 0,1 0 0,-1 0 0,0 0 0,0 0 0,0 0 0,0 0 0,0 0 0,0 0 0,0 0 0,0 0 0,0 0 0,0 0 0,0 0-1,1-1 1,-1 1 0,0 0 0,0 0 0,0 0 0,0 0 0,0 0 0,0 0 0,0 0 0,0 0 0,0-1 0,0 1 0,0 0 0,0 0 0,0 0 0,0 0 0,0 0-1,0 0 1,0 0 0,0 0 0,0-1 0,0 1 0,0 0 0,0 0 0,0 0 0,0 0 0,-1 0 0,1 0 0,0 0 0,0 0 0,0 0 0,0-1 0,0 1-1,0 0 1,0 0 0,0 0 0,0 0 0,0 0 89,10-119 756,-10 135-1868,1 13 899,-2-1 0,-1 0 0,-6 34 0,0-31 164,2 0-1,1 0 1,-2 49 0,9-89 65,-1 0 0,1 0 0,0 1-1,1-1 1,0 1 0,0-1 0,1 1 0,0 0 0,1 0 0,0 1 0,0-1 0,0 1 0,1 0 0,0 1 0,10-9 0,1-2-186,2 1 1,0 1 0,0 1-1,38-20 1,-54 32 60,0 1 0,0-1 0,1 1 0,-1-1 0,1 1 0,-1 0 0,1 0 0,-1 1 0,1-1 0,0 1 0,-1-1 0,1 1 0,0 0 0,-1 1 0,1-1 0,-1 1 0,1-1 0,0 1 0,-1 0 0,7 3 0,-7-2 7,0 0 1,-1 1-1,1-1 0,-1 0 1,1 1-1,-1 0 0,0-1 0,0 1 1,0 0-1,-1 0 0,1 0 1,-1 0-1,1 1 0,-1-1 0,0 0 1,0 1-1,-1-1 0,1 0 1,-1 1-1,1-1 0,-1 1 1,-1 4-1,1-3 18,0 0 0,0 0-1,-1-1 1,0 1 0,0-1 0,0 1 0,-1-1 0,1 1 0,-1-1-1,0 0 1,0 1 0,-1-1 0,1 0 0,-1-1 0,0 1-1,0 0 1,0-1 0,-1 0 0,1 1 0,-1-1 0,1-1 0,-8 5-1,-6 2-171,-1 0-1,0-2 1,0 0-1,-25 5 1,-13 6-3230,42-10-2668</inkml:trace>
</inkml:ink>
</file>

<file path=ppt/ink/ink16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31:31.49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1 122 5721,'3'-19'5349,"6"-23"1435,6 5-3820,-14 35-2943,0 0 0,1 1 0,-1-1 0,1 0 0,-1 1 0,1-1 0,0 1 0,0 0 0,0-1 0,0 1 0,-1 0 0,1 0 0,1 0 0,-1 0 0,0 1 0,0-1 0,0 1 0,0-1 0,1 1 0,-1 0 0,0-1 0,0 1 0,1 0 0,-1 1 0,0-1 0,0 0 0,0 1 0,1-1 0,-1 1 0,0 0 0,0-1 0,0 1 0,0 0 0,3 2 0,2 1-31,-1 0 1,0 0 0,0 0 0,-1 0 0,1 1-1,-1 0 1,0 0 0,0 1 0,7 11 0,-9-15 27,-1 1 1,0 0-1,-1 0 1,1 0-1,0 1 1,-1-1-1,0 0 1,1 1 0,-1-1-1,-1 0 1,1 1-1,0-1 1,-1 1-1,0 0 1,0-1-1,0 1 1,0-1-1,0 1 1,-1-1 0,0 1-1,-1 5 1,11-34 2502,-7 18-2542,0 1-1,1-1 1,0 1-1,0 0 1,6-10-1,30-27 4,-37 40 4,0 1 0,0 0-1,0 0 1,1 0 0,-1 1 0,1-1-1,-1 1 1,1-1 0,0 1 0,0 0 0,-1 0-1,1 0 1,0 0 0,0 1 0,0-1-1,6 0 1,-8 2-6,0-1 0,0 1 0,0 0 0,0 0 0,0-1 1,0 1-1,0 0 0,0 0 0,0 0 0,-1 0 0,1 0 0,0 0 0,0 0 0,-1 0 0,1 1 0,-1-1 0,1 0 0,-1 0 0,0 0 0,1 1 0,-1 0 1,7 34-41,-5-27 53,-1 0 41,1 1 1,1 0 0,0 0 0,0-1-1,1 0 1,0 1 0,8 12-1,-10-19-99,1 0 0,-1 0 0,1-1-1,0 1 1,0-1 0,0 0-1,0 1 1,0-1 0,0 0-1,1-1 1,-1 1 0,1-1-1,-1 1 1,1-1 0,0 0 0,-1-1-1,1 1 1,0 0 0,0-1-1,0 0 1,-1 0 0,1 0-1,4-1 1,45-7-4898,1-6-4846,-51 14 9108,33-10-6024</inkml:trace>
</inkml:ink>
</file>

<file path=ppt/ink/ink16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31:31.83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188 179 2192,'36'-47'9691,"33"-10"-4093,-17 14-1714,-52 43-3810,1 0 0,-1-1 1,1 1-1,-1-1 0,1 1 1,0-1-1,-1 1 0,0-1 1,1 1-1,-1-1 0,1 1 1,-1-1-1,0 0 0,1 1 0,-1-1 1,0 1-1,1-1 0,-1 0 1,0 1-1,0-1 0,0 0 1,0 0-1,0 1 0,0-1 1,0 0-1,0 1 0,0-1 1,0 0-1,0 0 0,-18-9 622,-29 6-781,18 7 38,0 0 1,-34 10-1,51-10 31,0 1 0,0 0 1,0 0-1,0 1 0,1 1 0,0 0 0,-17 12 0,26-17 12,0 0-1,1 0 0,-1 1 0,1-1 0,-1 0 1,1 1-1,-1-1 0,1 1 0,0-1 0,0 1 1,0 0-1,0-1 0,0 1 0,0 0 0,0 0 0,1 0 1,-1 0-1,0 0 0,1 0 0,0 0 0,-1 0 1,1 0-1,0 0 0,0 0 0,0 0 0,0 0 1,1 0-1,-1 0 0,0-1 0,1 1 0,0 0 0,-1 0 1,1 0-1,0 0 0,0 0 0,0-1 0,0 1 1,0 0-1,0-1 0,1 1 0,-1-1 0,0 1 1,1-1-1,1 2 0,10 7 11,0-1 1,0 0-1,0-1 1,26 12-1,-14-7-12,-15-8 5,0 1 1,0 0-1,-1 1 1,0 0 0,-1 0-1,9 10 1,-15-16-1,-1 1 0,0-1 0,0 1 1,-1-1-1,1 1 0,0-1 0,0 1 1,-1-1-1,1 1 0,-1 0 0,1-1 1,-1 1-1,0 0 0,1 0 0,-1-1 1,0 1-1,0 0 0,-1 3 0,0-3 1,0 1 0,0-1 0,-1 0 0,1 1 0,0-1 0,-1 0 0,0 0 0,1 0 0,-1 0 0,0 0-1,0-1 1,0 1 0,0-1 0,-1 1 0,1-1 0,-4 2 0,-10 5-146,-1-1 0,0-1 0,0 0 0,0-1 0,-22 3 0,26-6-1416,-1-1 0,1 0 0,0 0 0,-18-3 0,20-1-4323</inkml:trace>
</inkml:ink>
</file>

<file path=ppt/ink/ink16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31:32.19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103 220 7530,'-9'-67'7843,"-1"20"-3348,-20-58 0,72 190-4698,-32-52 204,-1 0 1,-2 0-1,-1 1 0,-2 0 1,-1 0-1,-2 0 1,-3 36-1,-42 239 103,3-27 102,43-234-464,-1 26 139,-11-43-3861,9-29 3230,0 0 0,0-1-1,-1 1 1,1 0 0,-1 0 0,1-1-1,-1 1 1,1-1 0,-1 0 0,0 1-1,-4 1 1,-13 5-10363</inkml:trace>
</inkml:ink>
</file>

<file path=ppt/ink/ink16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31:45.23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22 344,'1'-5'13451,"17"2"-10427,21 2-2999,6 3 1060,87-9 0,-6 0-5062,-87 10-4972,-26 0 2869</inkml:trace>
</inkml:ink>
</file>

<file path=ppt/ink/ink16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31:45.59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24 11 11354,'-19'-11'5831,"14"12"-4290,13 8-1458,0-4-150,-1-1-1,0 1 0,1-2 1,0 1-1,0-1 0,0 0 1,0 0-1,0-1 1,1 0-1,9 1 0,89 4-5646,-104-7 5462,111 2-10611,-73-3 9635</inkml:trace>
</inkml:ink>
</file>

<file path=ppt/ink/ink16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31:45.92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56 1152,'6'-5'9944,"-1"-5"-5037,-4 8-4624,-1 0 1,1 0-1,0 0 0,0 1 1,1-1-1,-1 0 0,0 1 1,0-1-1,1 0 0,-1 1 0,3-2 1,7-1-263,0 0 1,1 1 0,-1 1-1,1 0 1,-1 0-1,1 1 1,0 0 0,12 2-1,98 12-1451,-90-8 208,-9-2 185,7 0-5564,49 14 0,-52-8 3903</inkml:trace>
  <inkml:trace contextRef="#ctx0" brushRef="#br0" timeOffset="1">600 162 5881,'13'-8'9047,"-2"-4"-5618,11-8-1648,-6 13-1642,1 2 1,-1 0 0,1 1-1,1 0 1,-1 1 0,0 1-1,34 1 1,-23 2-1179,1 1-1,29 7 1,-38-3-2335,-8 0-1630,1 2-3939</inkml:trace>
</inkml:ink>
</file>

<file path=ppt/ink/ink16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31:46.31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21 27 6985,'-3'-3'4187,"-8"-8"4043,4 2-5418,9 5-2749,15 9-83,1 7-3370,-17-11 2893,-1-1 0,1 1 0,-1 0-1,1 0 1,-1-1 0,0 1 0,1 0 0,-1 0-1,0-1 1,0 1 0,1 0 0,-1 0-1,0 0 1,0 0 0,0-1 0,0 1-1,0 0 1,0 0 0,0 0 0,-1 0 0,1 1-1,-3 9-7422</inkml:trace>
</inkml:ink>
</file>

<file path=ppt/ink/ink16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31:46.69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345 0 3937,'-4'6'13949,"-18"26"-14007,8-14 165,1 1-1,1 0 1,1 1 0,0 1 0,-14 39-1,10-8-1462,-12 71-1,13-64-6612,5-29 191</inkml:trace>
  <inkml:trace contextRef="#ctx0" brushRef="#br0" timeOffset="1">34 570 5017,'2'5'7905,"3"22"-7847,-4 38-1248,-2-52-658,-2 0 1,0 0-1,0 0 0,-1 0 0,-7 15 0,-5 5 1153</inkml:trace>
</inkml:ink>
</file>

<file path=ppt/ink/ink16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31:47.07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416 1 8,'-17'34'5813,"14"-31"-5215,0 1 1,1 0-1,0 1 0,0-1 1,0 0-1,0 1 1,1-1-1,-2 7 0,-1 76 3095,0-7-6369,-7-28-8739,7-36 10615</inkml:trace>
  <inkml:trace contextRef="#ctx0" brushRef="#br0" timeOffset="1">165 618 8,'-22'27'6018,"-47"44"-1,3-5-1188,65-65-4846,0 1 0,0-1 0,1 0 1,-1 1-1,0-1 0,1 1 1,-1-1-1,1 1 0,-1-1 0,1 1 1,0-1-1,0 1 0,0 0 0,0-1 1,0 1-1,0-1 0,0 1 1,0-1-1,1 1 0,-1 0 0,0-1 1,1 1-1,0-1 0,-1 0 0,1 1 1,0-1-1,0 1 0,-1-1 0,1 0 1,0 0-1,0 1 0,2 0 1,-1 0-698,0 1 0,-1-1 1,0 0-1,1 1 1,-1-1-1,0 1 0,0 0 1,0-1-1,0 1 1,-1 0-1,1 0 0,0 2 1,-5 16-3673,-3 2 1737</inkml:trace>
</inkml:ink>
</file>

<file path=ppt/ink/ink16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31:47.44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 1 8594,'3'3'10697,"-2"6"-7006,-3 2-6276,-2-2-5547</inkml:trace>
</inkml:ink>
</file>

<file path=ppt/ink/ink16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32:59.256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74 82 8,'13'-10'161,"6"-10"9194,-8 8-2039,-20 26-1144,9-13-6176,-1 1 0,0-1 1,1 0-1,-1 1 0,1-1 1,0 0-1,-1 1 0,1-1 0,0 1 1,0-1-1,0 0 0,0 1 0,0-1 1,0 1-1,0-1 0,1 1 1,-1-1-1,0 0 0,1 1 0,-1-1 1,1 0-1,-1 1 0,1-1 0,0 0 1,0 0-1,0 1 0,-1-1 1,1 0-1,0 0 0,0 0 0,0 0 1,3 1-1,-3-1 38,0 0-1,0-1 1,0 1-1,0-1 1,1 1 0,-1-1-1,0 1 1,1-1 0,-1 0-1,0 1 1,0-1 0,1 0-1,-1 0 1,0 0-1,1 0 1,-1 0 0,0 0-1,1-1 1,-1 1 0,0 0-1,1-1 1,-1 1 0,0-1-1,0 1 1,1-1-1,-1 0 1,0 1 0,0-1-1,0 0 1,0 0 0,0 0-1,0 0 1,0 0 0,0 0-1,-1 0 1,1 0-1,0 0 1,0 0 0,-1 0-1,1-2 1,1-1 64,0-1-1,0 1 1,-1 0-1,1-1 1,-1 0-1,0 1 1,-1-1 0,1 0-1,-1 0 1,0 1-1,0-7 1,0 10-87,-1 0 0,1 0 0,0 0 0,0 0 0,0 0 1,-1 0-1,1 0 0,0 0 0,-1 0 0,1 0 0,-1 1 0,1-1 0,-1 0 1,1 0-1,-1 0 0,0 1 0,1-1 0,-1 0 0,0 1 0,0-1 1,1 1-1,-1-1 0,0 1 0,0-1 0,0 1 0,0-1 0,0 1 0,-1-1 1,-1 1-16,0 0 0,0 0 1,1 0-1,-1 0 1,0 0-1,0 0 0,0 1 1,0 0-1,-5 1 1,-3 2-51,0 1 0,1 0 0,-18 11 1,24-14 37,-1 1 0,0 1 1,1-1-1,0 1 1,0-1-1,0 1 0,0 0 1,1 1-1,0-1 0,-1 1 1,1-1-1,1 1 0,-1 0 1,1 0-1,0 0 0,0 0 1,0 0-1,1 1 0,0-1 1,0 1-1,0-1 1,1 1-1,0-1 0,0 1 1,0-1-1,1 1 0,-1-1 1,1 0-1,3 9 0,-4-13 18,1 0 0,-1 0 0,1 1-1,-1-1 1,1 0 0,-1 0 0,1 0 0,0 1-1,0-1 1,0 0 0,-1 0 0,1 0-1,0-1 1,0 1 0,0 0 0,0 0 0,1 0-1,-1-1 1,0 1 0,0-1 0,0 1-1,1-1 1,-1 1 0,0-1 0,0 0 0,1 1-1,-1-1 1,2 0 0,0 0 17,0-1 1,0 0-1,0 0 1,0 0-1,0 0 0,0 0 1,0 0-1,0-1 1,-1 1-1,1-1 1,4-4-1,0 0 40,0 0 0,0-1 0,-1 1 0,0-2 1,0 1-1,-1-1 0,7-12 0,-11 18-36,1-1 0,-1 1 1,0-1-1,-1 0 0,1 0 0,0 1 1,-1-1-1,0 0 0,0 0 0,1 1 1,-2-1-1,1 0 0,0 0 0,0 0 1,-1 1-1,0-1 0,-1-4 0,1 6-13,0-1-1,0 0 1,0 1 0,0-1-1,-1 1 1,1 0-1,0 0 1,-1-1 0,1 1-1,-1 0 1,0 0-1,1 0 1,-1 0 0,0 1-1,1-1 1,-1 0-1,0 1 1,0-1 0,-3 0-1,0 1-16,1 0-1,-1-1 1,1 2-1,-1-1 1,1 0-1,-1 1 0,1 0 1,-1 0-1,1 0 1,0 1-1,0 0 1,-1-1-1,1 1 1,0 1-1,1-1 1,-1 1-1,0-1 1,1 1-1,-1 0 0,-3 4 1,7-6-46,0-1 0,-1 1 0,1 0 0,0-1 0,0 1-1,-1 0 1,1-1 0,0 1 0,0 0 0,0 0 0,0-1 0,0 1 0,0 0 0,0-1 0,0 1 0,0 0 0,1 0 0,-1-1 0,0 1-1,0 0 1,0-1 0,1 1 0,-1-1 0,0 1 0,1 0 0,-1-1 0,1 1 0,-1-1 0,1 1 0,0 0 0,10 11-6093</inkml:trace>
</inkml:ink>
</file>

<file path=ppt/ink/ink16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33:00.096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4 163 4145,'-2'-30'8569,"1"23"-6997,1-1 1,-1 0 0,1 1-1,1-1 1,-1 0 0,4-12-1,19 78-549,16 35-1003,-18-38 39,2-2 0,3-1 0,1 0 0,39 52 0,-61-98-12,17 23-68,-22-28 49,1 0 1,-1 0 0,1 0 0,-1-1 0,1 1 0,0 0 0,-1-1-1,1 1 1,0 0 0,0-1 0,-1 1 0,1-1 0,0 1 0,0-1-1,0 0 1,0 1 0,-1-1 0,1 0 0,0 0 0,0 1 0,0-1-1,0 0 1,0 0 0,0 0 0,0 0 0,0 0 0,1 0 0,0-4 103,1 0 1,-1 0 0,0 0 0,0 0 0,-1 0 0,1 0 0,-1 0 0,2-5-1,1-5-7,58-173 420,-36 102-415,41-91 0,-64 171-107,-1 0-1,0 0 0,0-1 1,0 1-1,-1-1 0,0 1 1,0-1-1,0 0 1,-1 1-1,1-1 0,-2 0 1,1-5-1,-4 11-277,-1 11 101,-2 9 16,5-16-223,1 0 1,1 0-1,-1 1 0,1-1 0,0 0 0,0 0 0,0 0 0,1 6 1,11 18-9697</inkml:trace>
</inkml:ink>
</file>

<file path=ppt/ink/ink17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33:00.480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33 129 9186,'-7'-15'7003,"5"11"-6098,0 0 1,1 1 0,-2-1 0,1 1-1,0 0 1,-1-1 0,1 1-1,-6-4 1,8 7-719,0 0-90,-1 1-97,1 1 1,0-1-1,0 0 1,0 1-1,0-1 1,0 0-1,0 1 1,1-1-1,-1 0 0,0 1 1,1-1-1,-1 0 1,1 0-1,-1 0 1,1 1-1,-1-1 1,1 0-1,0 0 1,0 0-1,-1 0 1,1 0-1,0 0 0,2 1 1,-2-2 30,0 1 1,0-1-1,1 0 1,-1 0-1,0 0 1,0 0-1,0 0 0,0 0 1,1 0-1,-1-1 1,0 1-1,0 0 1,0-1-1,0 1 0,0-1 1,0 1-1,1-1 1,-1 1-1,0-1 1,1-1-1,2 0 53,-1-1 0,1 0 0,-1 0 0,0 0 1,0-1-1,0 1 0,0-1 0,-1 0 0,1 1 0,-1-1 0,0 0 0,0-1 0,1-3 0,-2 6-62,-1 0 1,0 0-1,0 0 0,-1 0 0,1 0 0,0 0 1,-1 1-1,1-1 0,-1 0 0,1 0 0,-1 0 0,0 1 1,0-1-1,0 0 0,0 1 0,0-1 0,0 0 0,0 1 1,0 0-1,-1-1 0,1 1 0,-1 0 0,1 0 1,-1-1-1,1 1 0,-1 0 0,0 1 0,1-1 0,-1 0 1,0 0-1,-2 0 0,2 1-180,1-1 0,0 1-1,-1 0 1,1 0 0,-1 0 0,1 0 0,-1 0 0,1 0-1,0 0 1,-1 0 0,1 0 0,-1 1 0,1-1 0,0 1-1,-1-1 1,1 1 0,0-1 0,-1 1 0,1 0 0,0 0 0,0 0-1,0 0 1,0-1 0,0 1 0,0 1 0,-2 1 0,3-2-380,-1-1 1,1 1 0,0 0 0,0-1 0,0 1 0,0 0 0,0 0 0,0-1 0,0 1 0,0 0 0,0 0 0,0 0 0,0-1 0,0 1 0,0 0-1,1-1 1,-1 1 0,0 0 0,1-1 0,-1 2 0</inkml:trace>
</inkml:ink>
</file>

<file path=ppt/ink/ink17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33:00.823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29 77 9794,'7'-5'12094,"11"-15"-7523,-17 19-4554,0 0 1,0-1-1,0 1 1,0-1-1,0 1 1,0-1-1,-1 1 1,1-1-1,0 0 1,-1 1-1,1-1 1,-1 0-1,0 1 1,0-1-1,1 0 1,-1 0-1,0 1 1,-1-1-1,1 0 1,0 0-1,0 1 1,-1-1-1,1 0 1,-1-1-1,0 2-1,0 0 0,0 0 0,1 1 0,-1-1-1,0 0 1,0 1 0,0-1 0,0 1-1,0-1 1,0 1 0,0-1 0,0 1 0,0 0-1,0-1 1,0 1 0,0 0 0,0 0 0,0 0-1,0 0 1,0 0 0,0 0 0,0 0 0,0 0-1,0 0 1,0 1 0,0-1 0,0 0-1,0 1 1,0-1 0,0 0 0,0 1 0,0-1-1,0 1 1,1 0 0,-1-1 0,0 1 0,0 0-1,0 1 1,-1-1-74,0 0-1,0 1 0,0 0 1,0-1-1,1 1 1,-1 0-1,1 0 1,-1 0-1,1 0 0,0 0 1,-1 1-1,1-1 1,1 0-1,-1 0 1,-1 5-1,3-1-2524</inkml:trace>
</inkml:ink>
</file>

<file path=ppt/ink/ink17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33:01.374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12 246 3601,'-4'-24'6590,"2"14"-4489,0 0-1,1 0 1,0 0-1,0 0 1,1 0-1,2-18 1,33 104-1090,-7-1-988,-18-45-9,1-1 1,1 0-1,2 0 0,1-2 1,1 1-1,27 34 1,-32-48 0,-9-10 2,0-1 0,1 1-1,-1-1 1,1 0 0,0 1 0,0-1 0,0 0-1,0-1 1,0 1 0,1-1 0,-1 1 0,1-1-1,0 0 1,0 0 0,4 1 0,-7-4 26,0 1 1,0-1 0,1 1 0,-1-1 0,0 0 0,0 1 0,0-1 0,0 0-1,0 0 1,0 0 0,0 0 0,0 0 0,0 0 0,0 0 0,0 0 0,-1 0-1,1 0 1,0-1 0,-1 1 0,1 0 0,0-3 0,11-34 181,-10 30-163,13-49 98,9-74 0,0 1-24,-19 107-119,5-18 67,7-68-1,-18 90-147,-5 35-207,-4 32-848,9 6-4816,2-29-1725,-1 0-4017</inkml:trace>
</inkml:ink>
</file>

<file path=ppt/ink/ink17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33:03.611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209 892 5273,'13'-13'10174,"-3"-9"-5795,3-23-2474,-11 39-1298,0-4-324,0-1-1,0 1 1,-1-1-1,-1 0 0,0 1 1,0-1-1,-1 1 1,0-1-1,-4-13 1,5 21-266,-1 1 1,1-1-1,-1 0 1,0 1-1,0-1 1,0 1 0,-1 0-1,1-1 1,-1 1-1,1 0 1,-1 0-1,0 0 1,1 0-1,-1 0 1,0 0-1,0 1 1,-1-1-1,1 0 1,0 1-1,0 0 1,-1 0-1,1-1 1,-1 1-1,1 1 1,-1-1-1,1 0 1,-1 1 0,0-1-1,1 1 1,-1 0-1,0 0 1,1 0-1,-1 0 1,0 0-1,1 0 1,-1 1-1,0 0 1,1-1-1,-1 1 1,1 0-1,-5 2 1,-3 2-27,0 0 0,0 0 0,0 1 0,1 1 0,0-1 1,1 2-1,-1-1 0,1 1 0,1 0 0,-1 0 0,-6 11 0,9-11 4,0-1 0,0 1 0,0 0 0,1 0 0,0 1 0,1-1 0,0 1 0,0 0 0,1-1 0,0 1-1,0 1 1,1-1 0,1 0 0,-1 10 0,1-17 5,1 1-1,-1-1 0,0 1 1,1-1-1,0 1 0,-1 0 1,1-1-1,0 0 1,0 1-1,0-1 0,1 0 1,-1 1-1,1-1 1,-1 0-1,1 0 0,0 0 1,-1 0-1,1 0 1,0-1-1,0 1 0,0-1 1,4 3-1,-2-3 8,0 1 1,0-1-1,0 0 0,1-1 1,-1 1-1,0 0 0,1-1 0,-1 0 1,0 0-1,0-1 0,1 1 1,5-2-1,3-1 31,-1-1 0,0 0 0,0-1 0,0 0 1,0-1-1,-1 0 0,0 0 0,13-11 0,-17 10 3,0 0 0,0 0 0,-1-1-1,0 0 1,-1 0 0,0 0 0,0-1-1,0 0 1,-1 0 0,-1 0 0,1 0-1,-2-1 1,1 1 0,-1-1 0,-1 0-1,1 1 1,-1-11 0,-16 81-565,15-56 521,0-1 0,0 0 1,1 1-1,-1-1 0,1 1 0,0-1 1,0 0-1,0 0 0,1 0 1,0 1-1,-1-1 0,1-1 0,1 1 1,-1 0-1,1 0 0,-1-1 1,1 0-1,0 1 0,0-1 1,0 0-1,5 3 0,-3-3 16,0-1 0,0 1 0,1-1-1,-1 0 1,1 0 0,0-1 0,-1 0 0,1 0-1,0 0 1,0-1 0,0 1 0,-1-1 0,1-1-1,0 1 1,11-3 0,-1-1 22,0-1 0,0-1 0,0 0 0,-1-1 0,0-1 0,0 0 0,-1-1 0,0-1 0,-1 0 0,0 0 0,0-2 0,-1 1 0,20-27 0,-17 18 4,-1 0 0,-1 0 0,0-1 1,-2-1-1,-1 0 0,0-1 0,-2 0 0,0 0 0,4-27 1,-10 33-12,0 0 0,-1 0 0,-1-1 1,-1 1-1,0 0 0,-6-24 0,5 31-20,0 0 0,-1 0 0,0 0-1,-1 0 1,0 1 0,0 0 0,-1-1-1,0 1 1,-1 1 0,0-1-1,-13-13 1,19 21-21,0 1 0,-1 0-1,1 0 1,-1-1-1,1 1 1,0 0 0,-1-1-1,1 1 1,-1 0 0,1 0-1,0 0 1,-1 0-1,1-1 1,-1 1 0,1 0-1,-1 0 1,1 0 0,-1 0-1,1 0 1,0 0-1,-1 0 1,1 0 0,-1 0-1,1 0 1,-1 0 0,1 1-1,-1-1 1,1 0-1,0 0 1,-1 0 0,1 1-1,-1-1 1,1 0 0,0 0-1,-1 1 1,-12 19-258,-2 32 108,13-46 157,-9 41 3,2 1 0,2 0 0,2 1 0,3 0 0,1-1 0,3 1 0,12 78 0,-12-114 4,1 0 0,1 0 0,0-1 1,1 1-1,0-1 0,1 0 0,9 14 1,-13-24 9,0 1-1,0 0 1,0-1 0,1 1 0,-1-1 0,1 1 0,0-1 0,0 0 0,-1 0 0,1-1-1,0 1 1,1 0 0,-1-1 0,0 0 0,0 0 0,1 0 0,-1 0 0,0 0 0,1-1 0,-1 1-1,1-1 1,-1 0 0,1 0 0,-1 0 0,1-1 0,-1 1 0,0-1 0,1 0 0,-1 0-1,0 0 1,1 0 0,3-3 0,13-7 32,0 0-1,-1-2 1,0 0 0,-2-1 0,1 0-1,-2-2 1,0 0 0,-1-1-1,0 0 1,-1-1 0,21-38-1,-29 45-33,-7 16-262,-4 26-24,5-25 279,1 0 0,0 0-1,0 0 1,1 0 0,-1 0 0,1 0 0,0-1 0,1 1 0,-1-1 0,1 1 0,0-1 0,1 0-1,-1 0 1,1 0 0,0-1 0,6 6 0,-7-8 8,-1-1 1,1 1-1,-1-1 0,1 1 0,0-1 1,0 0-1,-1 0 0,1 0 1,0-1-1,0 1 0,0-1 0,0 1 1,0-1-1,0 0 0,0 0 1,0 0-1,0-1 0,0 1 0,0-1 1,0 0-1,0 1 0,0-1 1,-1-1-1,1 1 0,0 0 0,-1-1 1,1 1-1,-1-1 0,1 0 0,-1 1 1,0-1-1,0-1 0,0 1 1,3-4-1,15-16 63,-1-1 0,25-42 0,-16 24 8,-21 28-79,-9 15-195,-11 21 12,11-16 172,0 0 1,0 0 0,1 0-1,0 0 1,0 0-1,0 0 1,1 0-1,0 0 1,1 0-1,0 1 1,0-1 0,0 0-1,3 8 1,-2-11 12,0 1-1,0-1 1,1 0 0,-1 0 0,1 0 0,0-1 0,0 1 0,0-1 0,1 0 0,-1 1 0,1-2 0,0 1 0,0 0-1,0-1 1,0 1 0,0-1 0,0 0 0,1-1 0,-1 1 0,1-1 0,7 2 0,4-1 14,1 0 0,0 0 1,-1-2-1,1 0 0,0-1 0,0 0 0,-1-2 1,1 0-1,-1 0 0,19-8 0,-16 5 21,-1-2-1,1 0 0,-2-1 0,0 0 0,0-2 0,0 0 1,-1 0-1,19-20 0,-33 29-27,0 1 1,0-1-1,0 0 0,0 0 1,-1 0-1,1 0 0,-1 0 1,0 0-1,1 0 0,-1 0 1,0-1-1,0 1 0,0 0 1,0-1-1,-1 1 0,1-1 1,-1 1-1,1-1 1,-1 1-1,0-1 0,0 1 1,0-1-1,0 1 0,-1-1 1,1 1-1,-1-1 0,1 1 1,-1 0-1,0-1 0,0 1 1,-2-4-1,1 3-20,0 1 1,-1 0-1,1 0 0,-1 0 1,1 0-1,-1 0 1,0 1-1,1-1 0,-1 1 1,0 0-1,0 0 0,0 0 1,0 0-1,0 0 1,0 0-1,-1 1 0,1 0 1,0-1-1,0 1 0,0 1 1,0-1-1,0 0 1,-1 1-1,1-1 0,-4 2 1,-3 2-26,0 0 1,1 0 0,-1 1-1,1 0 1,0 0 0,0 1-1,1 1 1,0-1 0,0 1-1,-8 9 1,13-13 25,-1 0 0,1 1-1,1-1 1,-1 0 0,0 1 0,1-1 0,0 1-1,0 0 1,0 0 0,0 0 0,0 0 0,1 0-1,0 0 1,0 0 0,0 1 0,0-1 0,1 0-1,-1 1 1,1-1 0,0 0 0,1 1 0,-1-1 0,1 0-1,0 0 1,0 1 0,0-1 0,3 6 0,-3-8 11,0 0 1,0 0-1,1 0 1,-1 0-1,1 0 1,-1-1 0,1 1-1,0 0 1,0-1-1,0 1 1,0-1 0,0 0-1,0 1 1,0-1-1,0 0 1,0 0 0,0-1-1,1 1 1,-1 0-1,0-1 1,1 1-1,3-1 1,-1 0 7,0 0 1,1-1-1,-1 0 1,0 0-1,0 0 0,0-1 1,0 0-1,0 0 1,0 0-1,5-3 0,1-2 28,-1 1-1,1-2 0,-1 1 0,-1-2 1,1 1-1,-2-1 0,1-1 0,9-13 1,-6-9-287,-12 35 236,0 1 1,0-1-1,0 0 1,0 0-1,1 0 1,-1 0-1,1 0 1,0 0 0,0 0-1,0 0 1,0 0-1,1 0 1,-1 0-1,1 0 1,0-1-1,0 1 1,0-1 0,0 1-1,0-1 1,0 0-1,5 4 1,-3-4 14,1 0 0,-1 0 0,1 0 1,0-1-1,0 1 0,0-1 0,-1 0 0,1 0 1,0-1-1,0 0 0,0 0 0,8 0 0,3-2 17,-1-1 0,0 0 0,1-1 0,-1 0 0,-1-1 0,1-1 0,-1-1 0,14-8 0,-17 8 5,-1 0-1,1-1 1,-1 0 0,-1-1 0,0 0 0,0-1-1,-1 0 1,0 0 0,-1-1 0,0 0 0,0 0-1,-2-1 1,10-23 0,-6 3 12,-1 0 1,-2-1 0,-1 0-1,0-40 1,1 26 3,-4 31-27,0 0 0,0 0 1,-2 0-1,-1-16 0,-28 71-322,17-18 309,1 0 1,1 0-1,1 1 0,1 0 1,1 0-1,1 1 1,1 0-1,1 0 1,1 1-1,0-1 0,2 1 1,3 35-1,-1-58 5,-1 0-1,0 0 1,1 0-1,-1 0 1,1 0-1,-1 0 1,1 0 0,-1 0-1,1 0 1,0 0-1,-1 0 1,1 0-1,0 0 1,0 0-1,0-1 1,0 1-1,0 0 1,0-1-1,0 1 1,0-1-1,0 1 1,0-1-1,0 1 1,0-1-1,0 0 1,0 1-1,0-1 1,0 0-1,1 0 1,-1 0-1,0 0 1,0 0 0,0 0-1,0 0 1,1 0-1,-1 0 1,0-1-1,2 0 1,62-15 152,-35 7-204,-16 6 39,1 1 0,1 1 0,-1 0 0,0 1 0,15 2 0,-27-3 5,0 2-1,-1-1 1,1 0 0,0 0 0,-1 1 0,1-1-1,-1 1 1,1 0 0,-1 0 0,1 0-1,-1 0 1,0 0 0,1 1 0,-1-1-1,0 1 1,0-1 0,0 1 0,0 0-1,0 0 1,-1 0 0,1 0 0,0 0-1,-1 0 1,1 1 0,-1-1 0,0 0-1,0 1 1,0-1 0,0 1 0,0-1 0,-1 1-1,1-1 1,-1 1 0,1-1 0,-1 1-1,0 4 1,-1-3 0,1 0 1,-1 1-1,0-1 1,0 0-1,0 0 0,0-1 1,-1 1-1,0 0 0,0 0 1,0-1-1,0 1 0,0-1 1,-1 1-1,1-1 1,-1 0-1,0 0 0,0 0 1,0-1-1,0 1 0,-1-1 1,1 0-1,-1 0 0,0 0 1,1 0-1,-1 0 1,0-1-1,0 0 0,-5 2 1,3-2 7,-1 0 1,0 0 0,1 0-1,-1-1 1,0 0-1,1 0 1,-1-1 0,0 0-1,1 0 1,-1 0 0,1-1-1,0 0 1,-1 0 0,1-1-1,0 0 1,-9-5-1,-40-31 57,66 42-115,0 0 0,0-1 1,0-1-1,0 0 0,0 0 0,0-1 0,16-1 0,-7-1 69,1-1-1,-1 0 1,0-2 0,0 0-1,0-1 1,-1-1-1,1-1 1,-2-1-1,1-1 1,-1 0-1,-1-1 1,0-1-1,22-20 1,-26 19-1,0 0 0,-2 0 0,1-1 0,-2-1 1,0 0-1,-1 0 0,0-1 0,-2 0 0,1 0 0,-2-1 0,0 0 0,-1 0 0,-1-1 1,-1 1-1,3-34 0,-3 0 16,0 26-26,-1 0 0,-1 0 0,-2 0 0,0 0 0,-7-38 0,8 62-9,-1 0 1,1 0 0,0 0 0,0 0-1,0-1 1,-1 1 0,1 0-1,0 0 1,-1 0 0,1 0-1,-1 0 1,1 0 0,-1 0-1,0 1 1,1-1 0,-1 0-1,0 0 1,0 0 0,1 0-1,-1 1 1,0-1 0,0 0 0,0 1-1,0-1 1,0 1 0,0-1-1,0 1 1,-2-1 0,1 2-7,1-1 1,-1 1-1,1-1 1,-1 1 0,1 0-1,-1 0 1,1 0 0,-1 0-1,1 0 1,0 0-1,-1 0 1,1 1 0,0-1-1,0 0 1,0 1-1,-1 1 1,-7 11-51,1 0 0,-11 25-1,18-37 64,-7 19-9,1 1 1,1 0 0,1 1-1,1 0 1,0-1 0,2 1-1,1 35 1,19 162 0,-17-213 1,0 1-3,0-1 0,1 1 0,-1 0 0,1-1 0,1 1-1,0-1 1,0 0 0,0 0 0,1 0 0,0-1 0,0 1-1,9 10 1,-10-14-7,0-1 0,0 1-1,1-1 1,-1 0 0,1 0 0,-1 0-1,1 0 1,0-1 0,-1 1-1,1-1 1,0 0 0,0 0 0,0-1-1,0 1 1,0-1 0,0 0-1,0 0 1,0 0 0,0 0 0,0-1-1,0 0 1,0 1 0,0-2-1,0 1 1,-1 0 0,6-3 0,6-2 7,0-1 0,0 0 0,-1-1 0,0 0 0,-1-2 0,1 1 1,-2-1-1,0-1 0,0-1 0,-1 1 0,0-2 0,-1 0 0,0 0 0,14-26 1,-19 22 66,-14 18-259,-17 25-134,23-22 324,1 1 0,0-1 0,0 1 0,0 0 0,0 0-1,1 0 1,0 0 0,0 0 0,0 0 0,0 1-1,1-1 1,0 0 0,0 0 0,1 1 0,0 5-1,0-7 11,0-1-1,1 1 0,0 0 1,-1 0-1,1-1 0,0 1 0,0-1 1,1 1-1,-1-1 0,1 0 1,0 0-1,0 0 0,0 0 0,0-1 1,0 1-1,1-1 0,-1 0 1,1 0-1,-1 0 0,7 2 0,7 3 32,1-2 0,0 0-1,0-1 1,0 0 0,0-2-1,1 0 1,20-1-1,-25-1 37,0-1 0,-1 0-1,1-1 1,0-1 0,-1 0-1,1-1 1,-1 0 0,0-1-1,0 0 1,14-9 0,-27 14-67,1 0 0,-1-1 0,0 1 1,0 0-1,1 0 0,-1 0 1,0-1-1,0 1 0,1 0 0,-1-1 1,0 1-1,0 0 0,0 0 0,1-1 1,-1 1-1,0 0 0,0-1 0,0 1 1,0 0-1,0-1 0,0 1 1,0 0-1,0-1 0,0 1 0,0-1 1,0 1-1,0 0 0,0-1 0,0 1 1,0 0-1,0-1 0,0 1 0,0 0 1,0-1-1,0 1 0,-1 0 0,1-1 1,0 1-1,0 0 0,0 0 1,-1-1-1,1 1 0,0 0 0,0 0 1,-1-1-1,1 1 0,0 0 0,-1 0 1,1-1-1,0 1 0,0 0 0,-1 0 1,1 0-1,0 0 0,-1 0 1,1 0-1,-1 0 0,1-1 0,-24-7-783,-36 3-5752,21 6-4217</inkml:trace>
</inkml:ink>
</file>

<file path=ppt/ink/ink17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33:39.821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1 466 8,'10'-8'12945,"10"-17"-8865,-11 14-1801,66-84 1502,-49 58-3445,-2 0 1,-2-2-1,-1 0 0,23-63 1,-43 98-287,0 1 0,0 0 0,0 0 0,0 0 1,0-1-1,-1 1 0,0 0 0,0 0 0,0-1 0,0 1 1,0 0-1,0-1 0,-1 1 0,-1-6 0,1 8-41,0 0 0,0-1-1,0 1 1,0 0-1,-1 0 1,1-1 0,0 1-1,-1 0 1,1 0 0,0 1-1,-1-1 1,1 0-1,-1 0 1,0 1 0,1-1-1,-1 1 1,1-1 0,-1 1-1,0 0 1,1-1 0,-1 1-1,0 0 1,1 0-1,-1 0 1,0 1 0,1-1-1,-1 0 1,0 1 0,1-1-1,-4 2 1,-9 1-40,-1 1-1,1 1 1,0 0 0,0 1 0,1 0 0,-1 1-1,2 1 1,-1 0 0,-20 18 0,32-25 23,-1 0 1,1 0 0,-1 0 0,1 1-1,0-1 1,-1 1 0,1-1-1,0 1 1,0-1 0,0 1-1,0 0 1,0-1 0,1 1-1,-1 0 1,0 0 0,1 0-1,0 0 1,-1-1 0,1 1-1,0 0 1,0 0 0,0 0 0,0 0-1,0 0 1,0 0 0,0 0-1,1 0 1,-1-1 0,1 1-1,0 0 1,-1 0 0,1 0-1,0-1 1,0 1 0,0 0-1,0-1 1,0 1 0,0-1-1,1 1 1,-1-1 0,1 0-1,-1 0 1,0 1 0,1-1 0,0 0-1,-1 0 1,3 1 0,6 4 7,0-1 1,0 0 0,0-1-1,0 0 1,1 0-1,18 3 1,6-2 24,41 8-16,-72-12-11,-1 0 1,1 0-1,0 0 0,-1 1 1,1-1-1,-1 1 1,0 0-1,0 0 0,1 0 1,-1 1-1,0-1 1,-1 1-1,1 0 0,0-1 1,3 7-1,-5-7 5,0 0 0,-1 0 0,1 1 0,-1-1 0,0 0 0,0 0 1,1 0-1,-2 0 0,1 0 0,0 1 0,0-1 0,-1 0 0,1 0 0,-1 0 0,1 0 0,-1 0 0,0 0 0,0 0 0,0 0 1,0 0-1,0 0 0,-3 2 0,2-1 0,1-1 0,-1 1 0,1 0-1,0-1 1,0 1 0,0 0 0,0 0 0,0-1 0,0 6 0,1-8-2,1 1 1,-1-1-1,1 1 0,0 0 0,-1-1 1,1 0-1,-1 1 0,1-1 0,0 1 1,-1-1-1,1 0 0,0 1 0,-1-1 1,1 0-1,0 0 0,0 0 0,-1 1 1,1-1-1,0 0 0,0 0 0,0 0 1,-1 0-1,1 0 0,0-1 0,0 1 1,-1 0-1,1 0 0,0 0 0,-1-1 0,1 1 1,1-1-1,27-7 172,2-5-85,-2-1 0,0-2 0,0-1-1,-1-1 1,-2-2 0,0 0-1,45-46 1,-70 64-66,1 1-1,-1-1 1,1 0 0,-1 0 0,0 0-1,1 0 1,-1 0 0,0 0-1,0 0 1,0 0 0,-1 0 0,1-1-1,-1 1 1,1 0 0,-1 0-1,1-1 1,-1 1 0,0 0 0,0-1-1,-1 1 1,1 0 0,0-1-1,-1-2 1,0 4-17,1 0 0,-1 1 1,1-1-1,-1 0 0,0 0 0,1 1 0,-1-1 0,0 0 0,1 1 0,-1-1 1,0 0-1,0 1 0,0-1 0,1 1 0,-1 0 0,0-1 0,0 1 0,0 0 1,0-1-1,0 1 0,-1 0 0,-1 0-26,1 0 0,-1 0 0,1 0 1,-1 0-1,1 1 0,-1-1 0,0 1 0,1-1 1,0 1-1,-1 0 0,-2 2 0,0 0-4,0-1 0,0 2 1,1-1-1,0 0 0,-1 1 0,1 0 1,0 0-1,1 0 0,-1 1 0,1-1 0,0 1 1,0 0-1,0 0 0,1 0 0,-1 0 0,1 0 1,1 0-1,-1 1 0,1-1 0,0 1 1,0-1-1,0 1 0,1 10 0,0-13 22,0 0 1,0 0-1,1 1 0,-1-1 1,1 0-1,0 0 0,0 0 0,0 1 1,0-1-1,1-1 0,-1 1 0,1 0 1,0 0-1,0 0 0,0-1 1,0 1-1,0-1 0,0 0 0,1 1 1,-1-1-1,1 0 0,0 0 0,-1-1 1,1 1-1,0-1 0,0 1 0,0-1 1,0 0-1,0 0 0,1 0 1,-1 0-1,0-1 0,0 1 0,1-1 1,-1 0-1,0 0 0,0 0 0,1-1 1,-1 1-1,6-2 0,4-1 27,0 0 0,0-1 0,0 0 0,0-1 0,-1-1 0,0 0 0,0-1 0,0 0 0,17-14 0,-12 7 24,-1-1 0,0 0-1,-1-1 1,0 0 0,14-23 0,-22 26 97,-19 24-412,-17 24-7,28-33 265,-1 1 0,1 0 1,-1-1-1,1 1 0,0 0 0,0-1 1,0 1-1,0 0 0,1 0 0,-1 0 1,1 0-1,0 0 0,0 0 0,0 0 1,0 0-1,0 0 0,0 0 0,1 0 1,0 0-1,-1-1 0,1 1 0,0 0 1,1 0-1,1 3 0,3 2-7,-1-1-1,2 0 1,-1-1-1,1 1 1,0-1-1,10 6 0,26 27 64,-43-39-45,0 1-1,0-1 1,0 1 0,0-1 0,0 1 0,0-1 0,0 0-1,0 1 1,0-1 0,-1 1 0,1-1 0,0 1-1,0-1 1,-1 0 0,1 1 0,0-1 0,0 1 0,-1-1-1,1 0 1,0 0 0,-1 1 0,1-1 0,-1 0-1,1 1 1,0-1 0,-1 0 0,1 0 0,-1 0 0,1 0-1,-1 1 1,1-1 0,-1 0 0,1 0 0,-1 0 0,1 0-1,0 0 1,-1 0 0,1 0 0,-1 0 0,0 0-1,-27 5 79,25-5-78,-17 4-255,0-2 0,-1 0 0,1-2 1,-1 0-1,1-1 0,-26-4 0,47 5 136,-1 0-1,0 0 0,0 0 1,0 0-1,0 0 1,0 0-1,1 0 0,-1 0 1,0 0-1,0 0 1,0 0-1,0 0 0,1 0 1,-1-1-1,0 1 1,0 0-1,27-14-21940</inkml:trace>
</inkml:ink>
</file>

<file path=ppt/ink/ink17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33:41.327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52 195 9034,'3'-39'10126,"-3"39"-10061,0 0-1,0 0 1,1 0 0,-1-1 0,0 1 0,0 0 0,0 0 0,0 0 0,0 0-1,0 0 1,0-1 0,0 1 0,0 0 0,-1 0 0,1 0 0,0 0-1,0 0 1,0-1 0,0 1 0,0 0 0,0 0 0,0 0 0,0 0 0,0 0-1,0 0 1,0 0 0,0-1 0,-1 1 0,1 0 0,0 0 0,0 0-1,0 0 1,0 0 0,0 0 0,0 0 0,-1 0 0,1 0 0,0 0 0,0 0-1,0 0 1,0 0 0,0 0 0,-1 0 0,1 0 0,0 0 0,0 0-1,0 0 1,0 0 0,0 0 0,-1 0 0,1 0 0,0 0 0,0 0 0,0 0-1,-13 17 382,7-6-425,0-1 1,0 2-1,1-1 1,1 0-1,-5 19 0,9-28-15,-1 0 0,1 0 0,0-1 0,0 1 0,0 0 0,0 0 0,0-1-1,0 1 1,1 0 0,-1 0 0,0-1 0,1 1 0,-1 0 0,1-1 0,0 1 0,0 0-1,-1-1 1,1 1 0,2 1 0,-1-1 17,0-1 1,0 0-1,0 0 0,1 1 0,-1-1 0,0-1 1,1 1-1,-1 0 0,1 0 0,-1-1 0,0 0 0,1 1 1,-1-1-1,1 0 0,-1 0 0,1 0 0,-1-1 1,4 0-1,3 0 66,-1 0 0,1-1 0,-1-1 0,0 1-1,0-1 1,0-1 0,0 1 0,0-2 0,-1 1 0,0-1 0,0 0 0,11-9 0,-16 12-61,0 0-1,0 0 1,0 0-1,-1-1 1,1 1-1,-1 0 1,1-1 0,-1 1-1,1-1 1,-1 0-1,0 1 1,0-1 0,-1 0-1,1 0 1,-1 0-1,1 1 1,-1-1-1,0 0 1,0 0 0,0 0-1,0 0 1,-1 0-1,1 0 1,-1 1 0,1-1-1,-1 0 1,0 0-1,0 1 1,-1-1-1,1 1 1,0-1 0,-1 1-1,1-1 1,-1 1-1,0 0 1,0 0 0,0-1-1,0 2 1,0-1-1,-3-2 1,1 1-45,-1 0 0,1 0 0,0 1 0,-1-1 0,0 1 0,0 0 0,0 1 0,0-1 0,0 1 0,0 0 0,0 0 1,0 0-1,0 1 0,0 0 0,-1 0 0,1 0 0,-7 1 0,9 0-1,1-1 0,-1 0-1,1 1 1,-1-1 0,1 1 0,-1 0 0,1 0 0,-1 0 0,1 0-1,0 1 1,0-1 0,0 0 0,-1 1 0,1 0 0,1-1 0,-1 1-1,0 0 1,0 0 0,1 0 0,-1 0 0,1 0 0,-1 1 0,1-1-1,0 0 1,0 1 0,0-1 0,0 1 0,1-1 0,-1 1 0,1-1 0,-1 1-1,1-1 1,0 1 0,0 0 0,0-1 0,1 5 0,-1-5 12,0 1 1,1 0 0,0 0-1,-1 0 1,1 0 0,0 0-1,1 0 1,-1-1 0,0 1-1,1 0 1,-1-1 0,1 1-1,0-1 1,0 0 0,0 0-1,0 1 1,1-1 0,-1-1-1,0 1 1,4 2 0,-1-2 10,1 1 1,-1-1 0,1 0 0,0 0-1,0-1 1,0 1 0,0-2 0,0 1-1,9 0 1,2-2 30,0 0 0,-1-1-1,1 0 1,-1-2 0,0 0 0,25-9 0,-34 10 3,-1 0 0,1 0 1,0 0-1,-1-1 0,0 0 0,0 0 1,0 0-1,-1-1 0,1 0 1,8-10-1,-15 17-74,0 1 0,0 0 1,0 0-1,0-1 0,1 1 0,-1 0 1,1 0-1,0 0 0,0-1 0,0 1 1,0 0-1,0 0 0,0 0 0,1 0 1,0-1-1,-1 1 0,1 0 0,0-1 1,2 4-1,-3-5 41,1 1 0,0 0 1,0-1-1,0 1 0,0-1 1,0 1-1,0-1 0,0 1 1,0-1-1,0 0 0,1 0 0,-1 1 1,1-1-1,-1 0 0,1 0 1,-1-1-1,1 1 0,-1 0 0,1 0 1,0-1-1,0 1 0,-1-1 1,1 1-1,0-1 0,0 0 0,-1 0 1,1 0-1,0 0 0,0 0 1,0 0-1,-1 0 0,1-1 0,0 1 1,2-1-1,3-2 39,0 1 0,0-1 1,0 0-1,-1-1 0,1 1 0,-1-1 0,0-1 0,0 1 1,0-1-1,-1 0 0,1 0 0,-1-1 0,-1 0 0,7-8 1,-12 16-63,0-1 0,0 0 1,0 1-1,1-1 1,-1 0-1,1 1 0,-1-1 1,1 1-1,-1-1 1,1 1-1,0-1 1,0 1-1,0 0 0,0-1 1,0 1-1,0-1 1,0 1-1,0-1 0,1 1 1,-1-1-1,0 1 1,1-1-1,0 1 0,-1-1 1,1 0-1,0 1 1,0-1-1,-1 0 1,1 1-1,0-1 0,0 0 1,0 0-1,1 0 1,-1 0-1,0 0 0,0 0 1,1 0-1,-1-1 1,0 1-1,1 0 0,-1-1 1,1 1-1,-1-1 1,1 1-1,-1-1 1,1 0-1,2 1 0,5 1 37,0-1 0,1 0 0,-1-1 0,1 0 0,-1 0 0,0-1 0,11-2 0,30-8 30,-1-3 0,-1-2-1,0-2 1,79-41-1,-118 54 8,-1-1 0,1 0 0,-1 0 0,0-1-1,-1 1 1,10-12 0,-16 17-45,1-1 1,-1 1-1,0 0 1,0-1-1,0 1 1,0 0-1,0-1 1,0 1-1,-1-1 1,1 0-1,0 1 1,-1-1-1,1 0 1,-1 1-1,1-1 0,-1 0 1,0 0-1,0 1 1,0-1-1,0 0 1,0 0-1,0 1 1,-1-1-1,1 0 1,0 0-1,-1 1 1,1-1-1,-1 0 0,0 1 1,0-1-1,0 1 1,1-1-1,-1 1 1,0-1-1,-1 1 1,1 0-1,0 0 1,0-1-1,-1 1 1,1 0-1,0 0 1,-1 0-1,1 0 0,-1 0 1,-2-1-1,-1 1-34,1 0-1,-1 0 1,1 0-1,-1 0 1,1 1 0,-1 0-1,0 0 1,1 0-1,-1 0 1,0 1-1,1-1 1,-1 1-1,1 1 1,-1-1-1,1 1 1,0-1-1,-1 1 1,1 0-1,0 1 1,0-1 0,-6 6-1,6-6 2,0 1 0,0 0 0,0 0 0,0 0 0,1 0 0,-1 1 0,1 0 0,0-1 0,0 1 0,0 0 0,0 1 0,1-1 0,0 0 0,0 1 0,0-1 0,0 1 0,1 0 0,0 0 0,0-1 0,-1 9 0,2-11 14,1 1 0,-1-1-1,1 0 1,0 1 0,0-1-1,0 0 1,0 0 0,0 0-1,0 1 1,1-1 0,-1-1-1,1 1 1,-1 0-1,1 0 1,0 0 0,0-1-1,2 2 1,42 25-14,-1 1 9,-42-27 12,-1 1 0,0 0-1,0 0 1,0 0 0,0 1-1,-1-1 1,1 0 0,-1 1-1,0-1 1,0 0 0,0 1 0,0 0-1,-1-1 1,1 1 0,-1-1-1,0 1 1,-1 7 0,37-37 339,36-27-252,-49 34-90,1 1-1,1 0 1,0 3-1,1 0 1,41-17-1,-65 33-21,0-1 0,0 0 0,1 1 0,-1-1 0,0 1 0,0 0 0,0 0 0,1 0 0,-1 0 0,0 0 0,0 0 0,-1 0 0,1 1 0,0-1 0,2 3 0,24 13 47,-27-17-3,-1 1 0,1-1 1,0 0-1,-1 0 0,1 0 1,0 1-1,-1-1 0,1 0 0,0 0 1,-1 0-1,1 0 0,0 0 0,-1 0 1,1 0-1,0-1 0,-1 1 1,1 0-1,0 0 0,-1-1 0,1 1 1,0 0-1,-1 0 0,1-1 0,-1 1 1,1-1-1,-1 1 0,1-1 1,-1 1-1,1-1 0,-1 1 0,1-1 1,-1 1-1,0-1 0,1 1 0,-1-1 1,1 0-1,-1 0-9,0 1 0,0-1 0,0 1 0,0-1 0,0 1 0,1-1 0,-1 0 0,0 1 0,0-1 0,0 1 1,-1-1-1,1 1 0,0-1 0,0 1 0,0-1 0,0 1 0,0-1 0,-1 1 0,1-1 0,0 1 0,0-1 0,-1 1 0,1-1 0,0 1 0,-1-1 0,1 1 0,-1 0 0,1-1 0,0 1 0,-1 0 1,1-1-1,-1 1 0,1 0 0,-1-1 0,1 1 0,-1 0 0,1 0 0,-1 0 0,0-1 0,0 1-25,0-1 0,0 1 0,-1 0 0,1-1 0,0 1 0,0 0 0,-1 0 0,1 0 0,0 0 0,0 0 0,0 0 0,-1 0 0,1 0 0,0 0 0,0 1 0,-1-1 0,0 1 0,-5 4-37,1 0 0,0 0 0,0 0 0,1 1 0,-1 0 0,1 0 0,1 0 0,-1 1 0,-5 11 0,9-16 47,0 0 1,0 0 0,0 0 0,0 0-1,0 0 1,1 0 0,-1 0 0,1 0-1,0 1 1,0-1 0,0 0 0,0 0-1,0 0 1,0 0 0,0 1 0,1-1-1,-1 0 1,1 0 0,-1 0 0,1 0-1,0 0 1,0 0 0,0 0 0,0 0-1,0-1 1,0 1 0,1 0-1,-1-1 1,1 1 0,-1 0 0,1-1-1,-1 0 1,1 1 0,0-1 0,0 0-1,0 0 1,0 0 0,-1 0 0,1 0-1,4 0 1,1 2 16,0-2 0,0 1 0,0-1 0,0 0 0,0 0 0,1-1 0,-1 0 0,0-1 0,1 1 1,-1-1-1,9-3 0,81-26 62,-80 24-50,17-6 19,49-25 1,-71 31-3,0-1 0,-1-1 1,0 0-1,0 0 0,-1-1 1,0 0-1,11-13 0,-20 21-27,0 0-1,0-1 1,0 1-1,0 0 1,-1 0-1,1 0 1,0-1 0,-1 1-1,1 0 1,-1-1-1,1 1 1,-1-1-1,0 1 1,0 0-1,1-3 1,-1 3-14,-1 0 1,1 0-1,0 1 1,0-1-1,-1 0 1,1 1-1,0-1 0,-1 0 1,1 1-1,0-1 1,-1 1-1,1-1 1,-1 1-1,1-1 1,-1 1-1,0-1 1,1 1-1,-1-1 0,1 1 1,-1 0-1,0-1 1,0 1-1,-2-1-23,0 0 0,0 0-1,0 1 1,0-1 0,-1 1-1,1 0 1,0 0 0,0 0 0,0 0-1,0 0 1,0 1 0,-6 1-1,1 1-13,-1 1 0,1-1 0,-1 2-1,1-1 1,1 1 0,-1 0 0,1 1-1,-12 11 1,17-16 29,0 1 0,0 0 0,0 0 0,1 0 0,-1 0 0,0 0 0,1 0 0,0 0 0,0 0 0,-1 1 0,1-1 0,1 0 0,-1 1 0,0-1 0,0 1 0,1-1 0,0 1 0,-1 0 0,1-1 0,0 1 0,0-1 0,0 1 0,1-1 0,-1 1 0,1-1 0,-1 1 0,1-1 0,0 1 0,0-1 0,0 1 0,0-1 0,0 0 0,1 0 0,-1 0 0,1 0 0,2 3 0,-1-2 11,1-1-1,0 1 0,0-1 0,0 1 0,0-1 0,0 0 0,0-1 0,0 1 0,1-1 0,-1 0 0,1 0 0,-1 0 0,1-1 0,-1 1 0,1-1 1,0 0-1,-1-1 0,1 1 0,-1-1 0,1 0 0,-1 0 0,1 0 0,-1 0 0,5-3 0,12-4 24,0 0 0,0-2-1,28-18 1,-28 17 4,-2-2 1,0 0-1,-1-1 0,0-1 1,-1 0-1,20-24 0,-37 38-31,0 1 0,0-1 0,0 1-1,1-1 1,-1 1 0,0-1 0,0 1 0,0 0-1,1-1 1,-1 1 0,0-1 0,1 1 0,-1 0-1,0-1 1,1 1 0,-1 0 0,1-1 0,-1 1-1,0 0 1,1 0 0,-1 0 0,1-1 0,-1 1-1,1 0 1,-1 0 0,1 0 0,-1 0 0,1 0-1,-1 0 1,1 0 0,-1 0 0,1 0 0,-1 0-1,1 0 1,-1 0 0,1 0 0,-1 0 0,1 0-1,-1 0 1,0 1 0,1-1 0,-1 0-1,1 0 1,-1 1 0,1-1 0,7 29-136,-7 41-68,-2-67-28,1 1-1,0 0 1,-1 0 0,1-1 0,-1 1 0,0-1 0,0 1 0,-1-1-1,1 1 1,-1-1 0,0 0 0,1 0 0,-2 0 0,1 0-1,0 0 1,0 0 0,-1 0 0,0-1 0,1 1 0,-1-1-1,0 0 1,0 0 0,-5 3 0,-3-1-1451,-1 1 1,0-1 0,-1-1-1,1 0 1,-21 2-1,-1-1-8190</inkml:trace>
</inkml:ink>
</file>

<file path=ppt/ink/ink17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33:41.782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7 218 10290,'14'-36'3746,"17"-53"2709,-29 82-6116,-1 1 0,0-1 0,0 0 0,-1 0 0,0 0 0,0 0 0,0 1 1,-1-1-1,0 0 0,0 0 0,-3-7 0,4 14-331,0 0 0,0 0 0,-1 0 0,1 0 1,0 1-1,0-1 0,0 0 0,0 0 0,0 0 0,-1 0 0,1 0 0,0 0 1,0 0-1,0 0 0,0 0 0,0 0 0,-1 1 0,1-1 0,0 0 0,0 0 1,0 0-1,-1 0 0,1 0 0,0 0 0,0 0 0,0 0 0,0 0 0,-1 0 1,1 0-1,0-1 0,0 1 0,0 0 0,0 0 0,-1 0 0,1 0 0,0 0 1,0 0-1,0 0 0,0 0 0,0 0 0,-1-1 0,1 1 0,0 0 0,0 0 1,0 0-1,0 0 0,0 0 0,0-1 0,0 1 0,0 0 0,0 0 0,-1 0 1,1 0-1,0-1 0,0 1 0,0 0 0,0 0 0,0 0 0,0 0 1,0-1-1,0 1 0,0 0 0,-5 25-42,-2 43-191,7-64 275,-6 75-28,-17 401 5,23-439 55,6 46-1,-5-76-111,1 1-1,0-1 0,1 0 0,0 0 1,1 0-1,1-1 0,-1 1 0,2-1 1,5 10-1,-10-19-110,0 1-1,0-1 1,0 0 0,0 0-1,0 0 1,0 0 0,0 0-1,1 0 1,-1 0 0,0 0 0,0-1-1,1 1 1,-1 0 0,1-1-1,-1 1 1,0-1 0,1 1-1,-1-1 1,1 0 0,-1 0-1,1 1 1,-1-1 0,2 0-1,0-1-650,-1 1-1,0-1 0,1 0 0,-1 0 0,0 1 0,0-1 0,0-1 0,0 1 0,0 0 0,0 0 0,0-1 0,0 1 0,-1-1 0,3-1 0,9-13-8681</inkml:trace>
</inkml:ink>
</file>

<file path=ppt/ink/ink17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33:42.327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1 448 9418,'6'-7'11086,"15"-3"-8942,24-7-2729,83-21 1067,239-39 1,141 16-102,-439 54-348,1141-101 215,-728 68-141,-215 16-95,360-26 89,-590 47-83,-24 1-22,0 0 0,1 1 0,-1 1-1,0 0 1,0 1 0,1 0 0,-1 1 0,19 5-1,-28-5 5,-1-1-1,0 1 0,0 0 0,-1 1 1,1-1-1,0 0 0,-1 1 0,1-1 1,-1 1-1,0 0 0,0 0 0,0 0 1,0 0-1,1 3 0,18 55-44,2-1 71,-14-42-25,0 0 1,0 0-1,-2 0 0,-1 1 1,0 0-1,-1 1 0,-1-1 1,3 37-1,-6-17 24,-2-1-1,-2 1 1,-11 61-1,-28 229 118,15-93 147,27-223-810,4-26-9503</inkml:trace>
</inkml:ink>
</file>

<file path=ppt/ink/ink17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33:42.921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363 101 7146,'-70'4'7917,"1"6"-3792,-134 46 3,183-48-3365,33-8-219,8-1-583,440-29 396,-47 2-319,779-3 185,-327 12-182,455-43 584,-1290 57-463,-11 2 50,-18 4-493,-8 1-457,-1 1-3561,-6 2-5839</inkml:trace>
</inkml:ink>
</file>

<file path=ppt/ink/ink17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33:49.835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35 755 8,'12'-12'1893,"-11"11"-1572,-1 1-1,0-1 1,0 0-1,0 1 0,0-1 1,0 1-1,0-1 0,0 1 1,0-1-1,0 0 0,0 1 1,0-1-1,0 1 0,0-1 1,0 0-1,0 1 1,-1-1-1,1 1 0,0-1 1,-1 1-1,1-1 0,0 1 1,-1-1-1,1 1 0,0-1 1,-1 1-1,1 0 1,-1-1-1,0 0 0,-22-9 7973,5 7-8742,37 130 1405,-16-114-954,-2-6 52,0 1 0,1-1 0,0 0 0,1 0 0,-1 0 0,1-1 0,6 11 0,-7-16 44,0-1 1,0 0 0,0 0-1,0 0 1,0 0 0,0-1 0,0 1-1,0 0 1,0-1 0,0 1-1,0-1 1,-1 0 0,1 1-1,0-1 1,0 0 0,-1 0-1,1 0 1,0-1 0,-1 1-1,3-3 1,4-1 91,58-39 511,102-89 0,-48 34-528,693-474 384,-784 552-551,18-9-92,-47 34-13,0-1 0,0 0 0,0 1 0,-1-1 0,0 0 0,0 1 0,0-1 0,0 0 0,-2 5 0,-40 66-8774,8-29-3003</inkml:trace>
</inkml:ink>
</file>

<file path=ppt/ink/ink17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33:53.057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13 144 8,'18'-12'934,"6"-14"9997,-23 24-10198,0 0 0,0 1 0,0-1 0,0 0 0,-1 0 0,1 0 0,0 1 0,-1-1 0,1 0 1,-1 0-1,0 0 0,0 0 0,0 0 0,0-3 0,-11-14 318,11 18-1044,-1 1 0,0 0 1,0 0-1,1 0 0,-1-1 1,0 1-1,0 0 0,1 0 0,-1 0 1,0 1-1,0-1 0,1 0 1,-1 0-1,0 0 0,0 0 1,1 1-1,-1-1 0,0 0 0,1 1 1,-1-1-1,0 0 0,1 1 1,-1-1-1,0 1 0,1-1 1,-1 1-1,1 0 0,-1-1 0,1 1 1,-1-1-1,1 1 0,0 0 1,-1-1-1,1 1 0,0 0 1,-1 0-1,1-1 0,0 2 1,-15 27-147,15-27 143,-1 0-1,0 0 1,1 0-1,0 0 1,-1 0-1,1 0 1,0 0-1,0 0 1,0 0-1,0 0 1,0 0-1,1 0 0,-1 0 1,0 0-1,1 0 1,0 0-1,-1 0 1,1 0-1,0 0 1,0-1-1,0 1 1,0 0-1,0 0 1,1-1-1,-1 1 0,0-1 1,1 0-1,-1 1 1,1-1-1,0 0 1,-1 0-1,1 1 1,0-2-1,0 1 1,-1 0-1,1 0 1,0 0-1,0-1 0,0 1 1,0-1-1,0 0 1,0 1-1,0-1 1,4 0-1,1 0 52,0 0-1,-1-1 1,1 1-1,0-1 1,0-1-1,-1 1 1,1-1-1,-1 0 1,0-1-1,1 0 1,-1 0-1,8-5 1,-11 6-12,1-1 0,-1 0 1,0-1-1,0 1 1,0 0-1,0-1 1,-1 0-1,0 1 0,1-1 1,-1 0-1,0 0 1,-1-1-1,1 1 1,-1 0-1,0 0 0,0-1 1,0 1-1,-1-1 1,1-4-1,-1 6-36,0 1-1,-1-1 1,1 1 0,-1 0-1,1-1 1,-1 1-1,0 0 1,0-1 0,0 1-1,0 0 1,0 0 0,-1 0-1,1 0 1,-1 0-1,1 0 1,-1 0 0,0 0-1,0 1 1,1-1 0,-1 0-1,0 1 1,0 0-1,-1-1 1,1 1 0,0 0-1,0 0 1,-1 1 0,1-1-1,0 0 1,-1 1-1,1-1 1,-1 1 0,1 0-1,-1 0 1,-3 0 0,1 0-15,0-1 0,-1 1 0,1 1 0,0-1 1,-1 1-1,1 0 0,0 1 0,0-1 0,0 1 1,0 0-1,0 0 0,0 0 0,0 1 0,1 0 1,-1-1-1,1 2 0,0-1 0,0 0 0,0 1 1,0 0-1,1 0 0,-1 0 0,1 0 0,0 1 1,1-1-1,-1 1 0,1 0 0,-1 0 0,2 0 1,-1 0-1,0 0 0,1 0 0,0 0 0,0 1 1,1-1-1,-1 0 0,1 1 0,0-1 0,1 0 1,-1 1-1,1-1 0,0 0 0,0 0 0,1 0 1,2 7-1,-4-11 12,1 0 0,-1 0 0,1 0 0,-1 0 1,1 0-1,-1 0 0,1 0 0,0 0 0,0 0 1,-1 0-1,1 0 0,0-1 0,0 1 0,0 0 0,0 0 1,0-1-1,0 1 0,0-1 0,0 1 0,0-1 0,0 1 1,1-1-1,-1 0 0,0 1 0,2-1 0,-1 0 18,1 0 0,-1 0 0,1-1 1,-1 1-1,1-1 0,-1 0 0,1 1 0,-1-1 0,0 0 0,1 0 0,2-3 0,0 2 43,-1-1 0,1 0-1,-1-1 1,0 1 0,0-1 0,0 0-1,-1 0 1,1 0 0,-1 0 0,5-9-1,-7 11-44,-1 0 0,1 0 0,-1 0-1,0-1 1,0 1 0,1 0 0,-1 0-1,-1-1 1,1 1 0,0 0 0,0 0-1,-1 0 1,0-1 0,1 1 0,-1 0-1,0 0 1,0 0 0,0 0 0,0 0-1,0 0 1,0 1 0,-1-1 0,1 0-1,-3-2 1,-5-8-14,15 15-4017,4 6-2465</inkml:trace>
</inkml:ink>
</file>

<file path=ppt/ink/ink17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33:53.645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86 100 6177,'-5'-28'6684,"-5"-9"-1424,0 2-339,-11 103-3720,6 9-1145,3 0 0,4 2 1,3-1-1,6 84 1,-1-92-191,5-89-14986,0 6 5857</inkml:trace>
</inkml:ink>
</file>

<file path=ppt/ink/ink17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33:54.096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2 222 5497,'-1'-14'3267,"0"1"0,1-1 1,3-21-1,-1 23-2397,0-1 1,1 1 0,0 1 0,10-23-1,-12 31-859,0-1 0,1 0-1,0 1 1,-1-1-1,1 1 1,1-1 0,-1 1-1,0 0 1,1 0-1,0 0 1,-1 1 0,1-1-1,0 0 1,1 1-1,-1 0 1,0 0 0,1 0-1,-1 0 1,1 0-1,-1 1 1,1 0 0,0-1-1,0 2 1,-1-1-1,1 0 1,0 1 0,0-1-1,0 1 1,0 0 0,0 0-1,0 1 1,0-1-1,0 1 1,0 0 0,-1 0-1,1 0 1,0 1-1,3 1 1,-4-2-12,1 1 0,-1-1 0,0 1 1,0-1-1,1 1 0,-2 0 0,1 1 0,0-1 0,0 0 1,-1 1-1,1-1 0,-1 1 0,0 0 0,1 0 0,-1 0 1,-1 0-1,1 0 0,0 1 0,-1-1 0,0 0 0,0 1 1,0-1-1,0 1 0,0-1 0,-1 1 0,1-1 0,-1 1 0,0 0 1,0-1-1,0 1 0,-1-1 0,0 1 0,-1 6 0,0-3 17,-1 0-1,1-1 0,-1 1 1,0-1-1,-1 0 0,0 0 1,0 0-1,0 0 0,-1-1 1,1 0-1,-1 0 0,-1 0 1,1 0-1,-1-1 0,1 0 1,-10 5-1,9-6 38,0 0 0,0-1 1,0 1-1,0-1 0,0-1 0,-1 1 0,1-1 0,0 0 1,-1-1-1,1 1 0,-1-1 0,1-1 0,-1 1 1,1-1-1,-9-2 0,23 8-80,1 1 0,-1-1 1,1 2-1,-2-1 0,1 1 0,-1 0 0,7 10 1,48 67 4,-3-3 27,-39-58 8,37 33-1,-50-50-1,-1 0 0,1-1 0,0 0 0,0 0 1,1-1-1,0 0 0,-1-1 0,1 1 0,1-1 0,13 3 0,-20-6-122,0 0 1,-1-1-1,1 1 1,0 0-1,-1-1 1,1 1 0,0-1-1,-1 1 1,1-1-1,-1 0 1,1 0-1,-1 0 1,1 1-1,-1-2 1,0 1-1,1 0 1,-1 0-1,2-2 1,13-16-8150,-12 13 3576,7-5-4597</inkml:trace>
</inkml:ink>
</file>

<file path=ppt/ink/ink17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33:54.442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58 41 14435,'-6'-3'2158,"3"0"-1374,-1 1 0,0 1-1,0-1 1,0 0-1,0 1 1,0 0-1,-6-1 1,10 2-749,-1 0 1,1 0-1,-1 0 1,1 0-1,-1 0 1,0 0-1,1 0 1,-1 1-1,1-1 1,-1 0-1,1 0 0,-1 0 1,1 1-1,-1-1 1,1 0-1,-1 1 1,1-1-1,-1 0 1,1 1-1,-1-1 0,1 1 1,0-1-1,-1 1 1,1 0-1,-2 24-118,2-24 116,0 0-1,0 0 1,1-1-1,-1 1 1,0 0 0,1 0-1,-1 0 1,1 0-1,-1 0 1,1 0 0,-1 0-1,1-1 1,0 1-1,-1 0 1,1 0-1,0-1 1,0 1 0,-1-1-1,1 1 1,0 0-1,0-1 1,0 0 0,0 1-1,0-1 1,0 1-1,0-1 1,0 0-1,0 0 1,0 0 0,0 1-1,0-1 1,0 0-1,0 0 1,0-1 0,0 1-1,0 0 1,0 0-1,0 0 1,0-1 0,0 1-1,0 0 1,-1-1-1,1 1 1,0-1-1,0 1 1,0-1 0,1 0-1,1-1 46,0 1 1,-1-1-1,1 1 0,0-1 1,-1 0-1,1 0 0,-1 0 1,0 0-1,0 0 0,0-1 1,0 1-1,0 0 0,0-1 0,-1 0 1,1 1-1,1-4 0,-3 5-57,0 0-1,0 0 0,0-1 1,1 1-1,-1 0 0,0 0 1,0 0-1,-1 0 0,1 0 1,0-1-1,0 1 0,0 0 1,-1 0-1,1 0 0,-1 0 1,1 0-1,-1 0 0,1 0 1,-1 0-1,1 0 0,-1 0 1,0 0-1,0 1 0,1-1 1,-1 0-1,0 0 0,0 1 1,0-1-1,-2-1 0,-11 4-4148,4 17-8620,7-6 2462</inkml:trace>
</inkml:ink>
</file>

<file path=ppt/ink/ink17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33:54.773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25 82 6913,'4'0'17499,"-16"-6"-15665,11 6-1828,1 0 1,-1 0-1,1 0 1,-1 1 0,1-1-1,0 0 1,-1 0-1,1 1 1,-1-1-1,1 0 1,0 1 0,-1-1-1,1 0 1,0 1-1,0-1 1,-1 0 0,1 1-1,0-1 1,0 1-1,-1-1 1,1 1-1,0-1 1,0 1 0,0-1-1,0 1 1,0-1-1,0 1 1,0-1 0,0 0-1,0 2 1,1 1 496,7-20-151,6-30-71,-14 45-284,0 1 0,1 0 1,-1-1-1,0 1 0,0 0 0,0-1 0,0 1 0,-1 0 1,1-1-1,0 1 0,0 0 0,-1-1 0,1 1 1,-2-2-1,2 2-32,-1 1 0,0-1 0,1 1 1,-1 0-1,0-1 0,1 1 0,-1 0 1,0 0-1,0-1 0,1 1 0,-1 0 0,0 0 1,0 0-1,1 0 0,-1 0 0,0 0 1,0 0-1,1 0 0,-1 0 0,0 0 0,0 1 1,1-1-1,-1 0 0,0 0 0,1 1 1,-1-1-1,0 1 0,1-1 0,-1 0 0,0 1 1,-5 7-2802</inkml:trace>
</inkml:ink>
</file>

<file path=ppt/ink/ink17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33:55.295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72 229 264,'0'-49'10003,"1"-24"-1656,-2 52-6699,0 0 0,-1 0 0,-6-22-1,10 70-1570,-2 0 0,0 1 0,-2-1 0,-1 0 0,-7 34 0,7-45-82,-14 79-11,-10 191 1,28-292-1833,0 0 0,0 0-1,1 0 1,0 1 0,5-12 0,4-11-6606,-7 6 2374</inkml:trace>
</inkml:ink>
</file>

<file path=ppt/ink/ink17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33:55.698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31 291 2264,'24'-57'9860,"-13"27"-6032,29-51 1,-34 71-3602,0 1 1,1 0-1,0 0 0,1 0 0,-1 1 0,2 0 1,-1 1-1,19-13 0,-19 15-135,1 0 0,-1 1 0,1 1 0,0-1 1,0 1-1,0 1 0,0-1 0,16 0 0,-23 2-89,1 1-1,-1 0 1,1 0-1,0 0 1,-1 0 0,1 0-1,-1 0 1,1 1 0,-1-1-1,1 1 1,-1 0-1,1 0 1,-1 0 0,0 0-1,0 0 1,1 1-1,-1-1 1,0 0 0,0 1-1,0 0 1,0 0-1,0-1 1,-1 1 0,1 0-1,-1 0 1,1 0 0,-1 1-1,0-1 1,1 0-1,-1 0 1,0 1 0,-1-1-1,1 1 1,0-1-1,-1 1 1,1-1 0,-1 3-1,0 1 21,0 0 0,-1 0 0,0 0 1,0-1-1,0 1 0,-1 0 0,0-1 0,0 1 0,0-1 0,0 0 0,-1 1 0,0-1 0,0 0 0,-1-1 1,1 1-1,-6 4 0,-7 9 64,0-1 0,-29 22 0,21-20-8,0-1 1,-34 18 0,49-30-19,-2-1 0,1-1 0,-1 0 1,1 0-1,-1-1 0,0 0 0,0-1 0,0 0 0,-15 0 1,25-1-41,1-1 0,0 0 0,-1 0 0,1 0 1,0 0-1,-1 0 0,1 0 0,-1 0 0,1 0 1,0 0-1,-1 0 0,1 0 0,0 0 0,-1 0 1,1-1-1,0 1 0,-1 0 0,1 0 0,0 0 1,-1 0-1,1-1 0,0 1 0,-1 0 0,1 0 1,0 0-1,-1-1 0,1 1 0,0 0 0,0-1 1,0 1-1,-1 0 0,1-1 0,0 1 0,0 0 1,0-1-1,0 1 0,-1 0 0,1-1 0,0 1 1,0-1-1,0 1-13,1-1 0,-1 1 0,0 0 0,1-1 0,-1 1 0,1 0 1,-1-1-1,0 1 0,1 0 0,-1 0 0,1 0 0,-1-1 0,1 1 0,-1 0 1,0 0-1,1 0 0,-1 0 0,1 0 0,-1 0 0,1 0 0,-1 0 0,1 0 1,-1 0-1,1 0 0,-1 0 0,1 0 0,-1 0 0,1 0 0,-1 1 0,0-1 1,1 0-1,-1 0 0,1 0 0,-1 1 0,1-1 0,12 8-29,-1 0 0,0 1-1,0 0 1,-1 1 0,0 1-1,0-1 1,-1 2 0,-1-1 0,14 23-1,37 40 27,-36-52 1,0 0 0,1-2 0,39 24 0,-49-35 28,0 0-1,1-1 1,1-1-1,-1 0 1,1-2-1,0 0 1,32 5-1,-48-9-308,26-1 1887,-19-5-3670</inkml:trace>
</inkml:ink>
</file>

<file path=ppt/ink/ink17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33:56.616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127 347 4281,'14'5'9306,"1"-6"-3680,18-16-1990,19-30-2864,-47 41-667,-2 1 1,1 0-1,-1-1 0,1 0 1,-2 0-1,1 0 0,-1 0 1,0-1-1,0 1 0,0 0 1,-1-1-1,0 1 0,0-1 1,-1 0-1,0 1 0,0-1 1,-1 1-1,1-1 0,-2 0 1,1 1-1,0 0 0,-4-9 1,3 11-102,1 0 1,-1 1 0,0-1 0,0 1 0,0-1 0,-1 1 0,1 0 0,-1 0 0,0 0 0,1 0-1,-1 1 1,-1-1 0,1 1 0,0-1 0,0 1 0,-1 0 0,0 0 0,1 1 0,-1-1-1,0 1 1,0 0 0,0 0 0,1 0 0,-1 0 0,0 1 0,0 0 0,0-1 0,0 2 0,0-1-1,0 0 1,0 1 0,0-1 0,0 1 0,0 0 0,0 1 0,0-1 0,-5 3 0,-2 1-28,0 1 1,1 0 0,0 0 0,0 1 0,0 0 0,1 1 0,0 0 0,0 0 0,-12 17-1,18-22 20,1-1 0,0 1-1,0 0 1,0 0-1,0 0 1,0 1-1,0-1 1,1 0-1,0 1 1,0-1-1,0 0 1,0 1 0,0 0-1,1-1 1,-1 1-1,1-1 1,0 1-1,0 0 1,0-1-1,1 1 1,-1-1 0,1 1-1,0 0 1,0-1-1,0 0 1,1 1-1,-1-1 1,1 0-1,-1 1 1,1-1-1,0 0 1,1-1 0,-1 1-1,0 0 1,6 4-1,-3-3 13,1-1 0,-1-1 0,1 1-1,-1-1 1,1 0 0,0 0 0,0 0 0,0-1 0,0 0-1,0 0 1,1-1 0,-1 0 0,0 0 0,0 0 0,0-1-1,0 1 1,1-2 0,9-2 0,-10 3 23,1-1 0,0 0 0,-1 0-1,0-1 1,1 1 0,-1-1 0,0-1 0,-1 1 0,1-1 0,-1 0 0,1 0-1,-1-1 1,0 0 0,-1 1 0,1-2 0,-1 1 0,4-6 0,-7 7-15,0 1 0,0-1 0,0 1 1,-1-1-1,1 1 0,-1-1 0,0 1 1,0-1-1,0 0 0,-1 1 0,1-1 1,-1 1-1,-1-5 0,-17 43-632,17-33 610,0 1 0,1-1 0,0 1 0,0 0 0,0-1 1,0 1-1,0 0 0,0 0 0,1 0 0,-1 0 0,1 0 0,0 0 0,0 0 0,0 0 0,0-1 0,0 1 0,1 0 0,-1 0 0,1 0 0,0 0 0,0 0 0,0-1 0,0 1 0,0 0 0,1-1 0,-1 1 0,1-1 0,0 1 0,-1-1 0,1 0 0,0 0 0,5 4 0,-3-4 17,0 1-1,1-1 0,0 0 0,-1 0 0,1 0 0,0-1 0,0 1 0,0-1 0,0-1 0,0 1 0,0-1 0,0 1 0,0-1 1,0-1-1,0 1 0,0-1 0,0 0 0,6-2 0,21-8 36,-1-1-1,-1-2 1,-1-1-1,0-1 1,0-2-1,-2-1 1,0-1-1,-2-1 1,0-1 0,22-26-1,-44 44-19,1-1-1,-1 1 1,0 0-1,0-1 1,-1 0 0,1 0-1,-1 0 1,0 0-1,-1 0 1,1 0 0,1-9-1,-3 12-21,0 1-1,0-1 1,0 0 0,0 1-1,0-1 1,-1 0-1,1 1 1,-1-1-1,1 1 1,-1-1-1,1 1 1,-1-1 0,0 1-1,1-1 1,-1 1-1,0 0 1,0-1-1,0 1 1,0 0 0,-1 0-1,1 0 1,0 0-1,0 0 1,-1 0-1,1 0 1,0 0-1,-1 0 1,1 1 0,-1-1-1,1 1 1,-1-1-1,1 1 1,-1-1-1,0 1 1,1 0-1,-1 0 1,1 0 0,-1 0-1,0 0 1,1 0-1,-4 1 1,-3-1-13,0 1 1,0 0 0,0 1-1,0 0 1,0 0 0,0 0-1,1 1 1,-1 1-1,1-1 1,0 1 0,0 0-1,0 1 1,-8 6 0,13-9 3,0 0 0,0-1 1,1 1-1,-1 0 0,1 0 0,-1 0 1,1 0-1,0 0 0,0 0 1,0 0-1,0 0 0,0 1 1,0-1-1,1 0 0,-1 1 1,1-1-1,-1 0 0,1 1 1,0 2-1,1-2 3,0 1 1,0-1 0,0 0-1,0-1 1,1 1-1,-1 0 1,1 0-1,0 0 1,0-1-1,0 1 1,0-1 0,0 0-1,0 1 1,1-1-1,-1 0 1,1 0-1,0-1 1,4 4-1,46 19 47,-41-20-44,-1 0-1,0 1 0,0 1 0,0 0 1,11 9-1,-19-13-3,-1-1 1,0 1-1,0 1 1,0-1-1,-1 0 1,1 0-1,0 1 0,-1-1 1,1 1-1,-1-1 1,0 1-1,0 0 0,0-1 1,0 1-1,-1 0 1,1 0-1,-1 0 0,1-1 1,-1 1-1,0 0 1,0 0-1,-1 0 0,1 0 1,0 0-1,-1-1 1,-1 6-1,-15 31 8,13-32-9,1 0 1,-1 1-1,1-1 1,1 0-1,0 1 1,-2 9-1,4-17 3,0 1 0,0 0 0,0 0 0,0 0 1,0-1-1,0 1 0,0 0 0,0 0 0,1-1 0,-1 1 0,0 0 0,0 0 0,1-1 0,-1 1 0,0 0 0,1-1 1,-1 1-1,1 0 0,-1-1 0,1 1 0,-1-1 0,1 1 0,0-1 0,-1 1 0,1-1 0,0 1 0,-1-1 1,2 1-1,26 3 23,30-14 19,-57 10-42,38-11 22,-2-2 0,0-1 0,49-27-1,99-70 87,-176 105-88,57-41 40,-61 42-34,0 1 0,0-1 1,-1 0-1,1 0 0,-1 0 0,0 0 0,0-1 0,-1 0 0,5-9 0,-8 14-20,1 0-1,-1 1 1,0-1 0,1 0-1,-1 0 1,0 0-1,1 0 1,-1 0-1,0 1 1,0-1 0,0 0-1,0 0 1,0 0-1,0 0 1,0 0-1,0 0 1,0 0 0,0 0-1,-1 0 1,1 1-1,0-1 1,-1 0-1,1 0 1,-1 0 0,1 0-1,0 1 1,-1-1-1,0 0 1,1 1-1,-1-1 1,0-1 0,-1 2-9,0-1 1,0 0 0,0 1 0,0-1-1,0 1 1,0 0 0,-1-1 0,1 1-1,0 0 1,0 0 0,0 0 0,0 1-1,-2 0 1,-6 0-30,1 2 0,-1-1 0,1 1 0,-17 9 0,15-5 12,1 0 1,0 0-1,0 1 0,1 0 1,0 1-1,0 0 0,1 1 1,-10 13-1,17-20 19,-1-1 0,0 1 1,1 0-1,-1-1 0,1 1 0,0 0 0,0 0 0,0 0 0,0 0 0,1 0 0,-1 0 1,1 0-1,0 0 0,0 0 0,0 0 0,0 1 0,0-1 0,1 0 0,-1 0 1,1 0-1,0 0 0,0 0 0,0 0 0,0-1 0,1 1 0,-1 0 0,1 0 0,-1-1 1,1 1-1,0-1 0,0 0 0,0 1 0,1-1 0,-1 0 0,0 0 0,1 0 0,-1-1 1,1 1-1,3 1 0,5 2 16,0 0 0,0-1-1,0-1 1,0 1 0,1-2 0,-1 0 0,1 0 0,0-1 0,-1 0-1,1-1 1,0-1 0,20-3 0,12-2-20,81-26 0,-99 22-883</inkml:trace>
</inkml:ink>
</file>

<file path=ppt/ink/ink17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34:33.647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120 37 9554,'0'-1'336,"0"1"0,-1 0-1,1 0 1,-1 0 0,1 0 0,-10 5 8394,10-5-8394,-1 1 0,1 0 0,-18 26 1635,-8 32-2843,25-58 883,1-1 0,0 0-1,0 1 1,-1-1 0,1 1-1,0-1 1,0 1 0,-1-1-1,1 1 1,0-1 0,0 1 0,0-1-1,0 1 1,0-1 0,0 1-1,0-1 1,0 1 0,0-1-1,0 1 1,0-1 0,0 1 0,0-1-1,0 1 1,0-1 0,1 1-1,-1-1 1,0 1 0,0-1-1,1 1 1,-1-1 0,0 1 0,1-1-1,-1 0 1,0 1 0,1-1-1,-1 0 1,0 1 0,1-1-1,-1 0 1,1 1 0,-1-1 0,1 0-1,-1 0 1,1 0 0,-1 1-1,1-1 1,-1 0 0,1 0-1,-1 0 1,1 0 0,1 0 111,-1-1 0,1 1-1,-1-1 1,1 0 0,-1 1 0,1-1 0,-1 0 0,0 0-1,1 0 1,-1 0 0,0 0 0,0-1 0,0 1 0,0 0-1,2-3 1,1-2 93,0 0 0,0-1 0,-1 0 0,0 1 0,0-1-1,-1-1 1,0 1 0,0 0 0,1-10 0,-3 15-188,0-1 1,0 1 0,0 0-1,-1 0 1,1-1-1,-1 1 1,0 0-1,1 0 1,-1 0 0,0 0-1,0 0 1,0 0-1,0 0 1,-1 0-1,1 0 1,-1 1 0,1-1-1,-1 0 1,1 1-1,-1-1 1,0 1-1,0 0 1,0 0 0,1-1-1,-1 1 1,0 0-1,-1 1 1,1-1-1,0 0 1,0 1 0,0-1-1,0 1 1,-1-1-1,1 1 1,0 0-1,-4 0 1,3 0-37,1-1 1,0 1-1,-1 0 0,1 0 0,-1 0 1,1 0-1,-1 1 0,1-1 1,0 1-1,-1-1 0,1 1 0,0 0 1,-1 0-1,1 0 0,0 0 1,0 0-1,0 1 0,0-1 0,0 0 1,0 1-1,0 0 0,0-1 1,1 1-1,-1 0 0,1 0 1,-1 0-1,1 0 0,0 0 0,0 0 1,0 0-1,0 1 0,0-1 1,0 0-1,0 1 0,1-1 0,0 1 1,-1-1-1,1 0 0,0 1 1,0-1-1,0 1 0,0-1 0,1 1 1,-1-1-1,0 0 0,1 1 1,0-1-1,0 0 0,0 1 0,0-1 1,0 0-1,0 0 0,0 0 1,1 0-1,-1 0 0,1 0 0,-1 0 1,1-1-1,0 1 0,0 0 1,0-1-1,0 1 0,2 0 1,-2-1 16,0 0 1,0 0-1,0 0 1,0-1 0,0 1-1,0-1 1,0 1-1,1-1 1,-1 0-1,0 0 1,0 0 0,0 0-1,0 0 1,1-1-1,-1 1 1,0 0 0,0-1-1,0 0 1,0 1-1,0-1 1,0 0 0,0 0-1,0 0 1,0-1-1,-1 1 1,3-2 0,0 0 25,-1 1 1,0-1 0,0 0 0,0 0-1,0 0 1,-1 0 0,1 0 0,-1-1 0,0 1-1,0-1 1,0 1 0,2-8 0,-4 10-52,0 0 0,0 0 0,0 0 0,-1 0 0,1 1-1,0-1 1,-1 0 0,1 0 0,0 0 0,-1 0 0,1 1 0,-1-1 0,1 0 0,-1 1 0,1-1 0,-1 0 0,0 1 0,1-1 0,-1 1 0,0-1 0,0 1 0,1-1 0,-1 1 0,0-1 0,0 1 0,0 0 0,1-1 0,-1 1 0,-1 0 0</inkml:trace>
</inkml:ink>
</file>

<file path=ppt/ink/ink17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34:34.655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118 62 5153,'-5'0'2018,"-41"1"8573,38 0-9661,1-1 1,-1 1 0,1 1-1,-1-1 1,1 1-1,-14 6 1,20-8-586,34-5 1542,113-21-1429,11-2-369,-73 24-56,-46 3-10,42-7 1,-142 6 492,48 0-518,1 1-1,0 0 1,-1 1-1,1 1 1,0 0-1,-17 3 1,26-2-19,0 0 1,0 0-1,1 1 1,-1-1-1,1 1 0,0-1 1,0 1-1,0 0 1,0 1-1,0-1 1,1 0-1,-1 1 0,1 0 1,0-1-1,0 1 1,0 0-1,1 0 1,-1 0-1,0 5 0,-3 9 7,0 0-1,2 1 1,-2 18-1,3 91 10,4-100-63,-2 1 0,0 0 0,-2 0 0,-11 49 0,12-77-284,0 1 1,0-1-1,0 1 0,0-1 1,0 1-1,-1-1 0,1 1 1,-1-1-1,1 0 0,-1 0 0,1 0 1,-1 0-1,0 0 0,0 0 1,1-1-1,-1 1 0,0 0 1,-3 0-1,-47 10-10333,27-6 4518,23-4 6078,-57 15-3556,21-8 4324,5-4 3879,-1-2 5148,40-2-5329,39 0 2424,108-8-6832,144-45 457,-279 47-881,0-1-3621,4-2-8610,-10 5 3844</inkml:trace>
</inkml:ink>
</file>

<file path=ppt/ink/ink17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34:35.041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79 18 12355,'-1'-1'429,"0"-1"1,0 1-1,-1 0 1,1-1-1,-1 1 0,1 0 1,-1 0-1,1 0 1,-1 0-1,1 0 1,-1 0-1,0 0 1,0 1-1,0-1 1,1 0-1,-1 1 1,0 0-1,0-1 1,0 1-1,0 0 0,0 0 1,0 0-1,-3 1 1,3 0-313,0 0 0,1 0 0,-1 0 0,0 0 0,1 0-1,-1 1 1,0-1 0,1 1 0,0-1 0,-1 1 0,1 0 0,0-1 0,0 1 0,0 0 0,0 0 0,0 0 0,-1 4 0,0-1-143,0 1 1,1 0 0,-1 0 0,1 1-1,1-1 1,-1 0 0,1 0 0,0 0-1,0 1 1,1-1 0,0 0 0,0 0-1,3 10 1,-4-15 67,1-1 0,-1 1 0,0-1 1,1 1-1,-1-1 0,1 0 0,-1 1 0,1-1 0,-1 1 0,0-1 0,1 0 0,-1 1 0,1-1 0,0 0 0,-1 0 0,1 1 0,-1-1 0,1 0 1,-1 0-1,1 0 0,-1 0 0,1 0 0,0 0 0,-1 0 0,1 0 0,-1 0 0,1 0 0,0 0 0,-1 0 0,1 0 0,-1-1 0,1 1 1,-1 0-1,1 0 0,-1 0 0,1-1 0,-1 1 0,1 0 0,-1-1 0,1 1 0,-1-1 0,1 1 0,-1 0 0,0-1 0,1 1 0,-1-1 1,0 1-1,1-1 0,-1 1 0,0-1 0,1 1 0,-1-1 0,0-1 0,17-29 962,-17 29-1040,1 0 0,-1 0 0,0 0 0,0 0 0,0 0 1,0 0-1,0 0 0,0 0 0,0 0 0,-1 0 1,1 0-1,-1 0 0,0 0 0,1 1 0,-1-1 0,0 0 1,0 0-1,0 0 0,0 1 0,0-1 0,0 1 1,-1-1-1,1 1 0,-1-1 0,1 1 0,-1 0 1,-2-2-1,49 17-12832,-27-10 1643</inkml:trace>
</inkml:ink>
</file>

<file path=ppt/ink/ink17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34:35.399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69 1 9202,'-14'19'10761,"12"-17"-10534,0 0 0,0 1 0,0-1 0,0 0 0,0 1 0,0 0 0,1-1 0,-1 1 0,1 0 0,0 0 0,0 0 0,0 0 0,0 0 0,0 0 0,1 0 0,-1 5 0,2-8-51,1 0 0,0 0 0,-1 0 0,1 0 0,0-1 0,-1 1 1,1-1-1,-1 1 0,1-1 0,-1 0 0,1 0 0,-1 1 0,1-1 0,-1 0 0,0 0 0,1 0 0,-1-1 0,0 1 0,2-2 0,8-7 617,-25 20-164,-36 41-876,41-51-4661</inkml:trace>
</inkml:ink>
</file>

<file path=ppt/ink/ink17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34:36.547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109 97 1296,'-33'-6'11017,"-43"2"436,128 1-10524,-1-2-1,93-23 1,4 0-854,-112 23-42,17-3 10,73-2 1,-214 60-10476,86-49 10135,-92 39-11220,43-27 11575,45-12 1342,1-1 1,-1 1-1,0-1 0,1 0 1,-1-1-1,-6-1 1,-7-8 4125,8 6-1550,5 20-3364,-2 41-459,3-31-79,1 0-1,2 0 1,0 1 0,3 35-1,9 0 98,2 0 0,27 76 0,-27-95-18,-3 6-335,-12-31-2746,-22-42-13161,18 13 9633</inkml:trace>
</inkml:ink>
</file>

<file path=ppt/ink/ink17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34:37.171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73 53 8,'-17'1'5456,"11"0"-3726,0-1-1,0 1 1,0 0 0,0 0 0,-9 3-1,14-3-1582,0-1 0,1 0 0,-1 1-1,1-1 1,-1 0 0,1 1 0,-1-1-1,0 1 1,1-1 0,0 1 0,-1-1-1,1 1 1,-1-1 0,1 1 0,0-1-1,-1 1 1,1 0 0,0-1 0,0 1-1,-1-1 1,1 1 0,0 1 0,0-1-55,0 1 0,0-1 0,1 0 1,-1 1-1,0-1 0,1 0 1,-1 1-1,1-1 0,0 0 0,-1 1 1,1-1-1,0 0 0,0 0 0,1 2 1,5 5 120,1 0 1,-1-1-1,1 0 1,0 0-1,1-1 1,0 0-1,0-1 1,0 0-1,0 0 1,1-1-1,0 0 1,0 0-1,0-1 1,0-1-1,0 0 1,1 0-1,-1-1 1,1 0 0,-1-1-1,20-2 1,-10 0-127,-1-1 1,1-1-1,-1-1 1,0 0-1,0-2 1,-1 0-1,0-1 1,0-1-1,-1 0 1,22-16-1,37-36 224,-51 110-578,-17-34 261,-5-9 19,1 1 0,0 0 0,0-1 0,0 1 0,7 6 0,-8-14 22,0 1-1,0-1 0,0 0 1,0 0-1,0 0 0,-1 0 1,1-1-1,0 1 1,-1-1-1,1 1 0,-1-1 1,1 0-1,1-3 0,-2 4-13,20-17 85,-1-1-1,18-22 1,-5 6-91,-8 85-461,-24-46 451,0 0 0,1 0 0,-1-1 0,1 1 0,-1-1 0,1 0 0,0 0 0,1 0 0,-1 0 0,0-1-1,1 1 1,-1-1 0,1 0 0,0 0 0,0 0 0,0 0 0,0-1 0,0 0 0,0 1 0,0-1 0,0-1 0,1 1-1,-1-1 1,0 0 0,0 0 0,1 0 0,-1 0 0,6-2 0,0 0 23,0 0-1,0 0 1,-1-2-1,1 1 1,-1-1-1,0 0 1,0-1 0,0 0-1,-1-1 1,0 1-1,11-11 1,3-11 166,-22 26-182,1 0-1,0 0 1,0 0 0,0 0-1,-1 0 1,1 0-1,0 0 1,-1 0 0,1 0-1,-1-1 1,0 1 0,1 0-1,-1 0 1,0-1-1,0 1 1,1 0 0,-1-1-1,0 1 1,0 0-1,-1 0 1,1-1 0,0-1-1,1 48-722,0-42 633,0 0 0,0 0-1,0 0 1,0 0 0,1 0-1,-1-1 1,1 1 0,0 0-1,0-1 1,0 1 0,0-1-1,1 0 1,-1 1 0,1-1-1,-1 0 1,1-1 0,0 1-1,-1 0 1,1-1 0,0 1-1,0-1 1,0 0 0,0 0-1,0 0 1,7 0 0,-5 0-413,0-1 1,0 0 0,-1-1-1,1 1 1,0-1-1,0 0 1,5-2 0,34-17-8132,-23 6-2021</inkml:trace>
</inkml:ink>
</file>

<file path=ppt/ink/ink17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34:37.497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2 23 15347,'2'-1'2681,"-2"-3"-617,-2-2-335,1 4-393,1 1-272,0-1-304,0 1 97,1-1-673,1 0-112,0 1-296</inkml:trace>
</inkml:ink>
</file>

<file path=ppt/ink/ink17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34:37.980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5 37 15211,'-4'-3'8369,"6"7"-6176,5 13-2394,2 16 352,7 61 1,6-136 1212,-14 30-1369,1-1 0,0 1-1,1 1 1,0 0 0,22-19-1,-26 25-16,0 0-1,1 1 0,-1-1 1,1 2-1,0-1 1,0 1-1,0 0 1,0 0-1,1 1 0,-1 0 1,1 0-1,0 1 1,8-1-1,-14 2 13,-1 0 0,0 1 0,0-1 1,1 0-1,-1 1 0,0-1 0,0 1 0,0-1 0,0 1 0,0 0 0,0 0 0,0-1 1,0 1-1,0 0 0,0 0 0,0 0 0,0 0 0,0 0 0,-1 0 0,1 0 1,0 0-1,-1 0 0,1 0 0,-1 1 0,1-1 0,-1 0 0,0 0 0,1 1 0,-1-1 1,0 0-1,0 0 0,0 1 0,0-1 0,0 2 0,-4 54-38,2-43 55,2-14-1,0 0 0,0 1 0,0-1 0,0 0-1,0 1 1,-1-1 0,1 0 0,0 1-1,0-1 1,0 0 0,0 1 0,0-1 0,0 0-1,0 1 1,0-1 0,0 0 0,0 1 0,1-1-1,-1 0 1,0 1 0,0-1 0,0 0 0,0 1-1,0-1 1,1 0 0,-1 0 0,0 1 0,0-1-1,0 0 1,1 0 0,-1 1 0,0-1 0,0 0-1,1 0 1,-1 1 0,0-1 0,1 0 0,-1 0-1,0 0 1,0 0 0,1 0 0,-1 0 0,0 1-1,1-1 1,-1 0 0,0 0 0,1 0 0,-1 0-1,1 0 1,-1 0 0,0 0 0,1 0 0,-1 0-1,0-1 1,1 1 0,-1 0 0,0 0 0,0 0-1,1 0 1,27-22 210,26-39-44,-47 51-187,9-13 109,-16 23-104,1-1 0,-1 1 0,0 0-1,0-1 1,0 1 0,0 0 0,1 0 0,-1-1 0,0 1-1,0 0 1,0 0 0,1-1 0,-1 1 0,0 0-1,0 0 1,1 0 0,-1-1 0,0 1 0,1 0 0,-1 0-1,0 0 1,1 0 0,-1 0 0,0 0 0,0 0 0,1 0-1,-1 0 1,0 0 0,1 0 0,-1 0 0,0 0-1,1 0 1,-1 0 0,0 0 0,1 0 0,-1 0 0,0 0-1,1 0 1,-1 0 0,0 1 0,0-1 0,1 0-1,-1 0 1,0 0 0,0 1 0,1-1 0,-1 0 0,0 0-1,20 52-158,-18-46 176,0 1 0,0 0-1,1 0 1,0-1 0,0 0 0,7 12-1,-8-16 1,1 0 0,-1 0-1,0 0 1,1 0 0,-1 0 0,1-1-1,-1 1 1,1-1 0,0 0-1,0 0 1,-1 0 0,1 0-1,0 0 1,0 0 0,0-1 0,0 1-1,0-1 1,0 0 0,0 0-1,5-1 1,2 0 20,-1-1 0,0 0 0,1 0 0,-1-1 0,0-1 1,-1 1-1,1-2 0,-1 1 0,0-1 0,0 0 0,0-1 0,0 0 0,-1 0 0,0 0 0,0-1 0,-1 0 0,0 0 0,0-1 0,5-9 1,-5 40-7433</inkml:trace>
</inkml:ink>
</file>

<file path=ppt/ink/ink17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34:38.341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32 1 15203,'-2'0'250,"1"0"-1,-1 1 1,0-1-1,1 1 1,-1-1-1,1 1 1,0 0-1,-1 0 1,1-1-1,-1 1 0,1 0 1,0 0-1,0 0 1,0 1-1,-1-1 1,1 0-1,0 0 1,0 0-1,1 1 1,-1-1-1,0 1 1,0-1-1,1 1 1,-1-1-1,1 1 1,-1 2-1,0 0-61,1 0-1,0 0 1,1 0 0,-1 0-1,1 0 1,-1 0-1,1-1 1,0 1 0,1 0-1,2 6 1,3 5-6,1 0 0,1-1 0,1 0 0,13 16 0,-14-20-82,-5-6-66,0 0 0,0 0 0,0 1 0,-1-1 0,0 1 0,0 0 0,0 0 0,-1 0 0,1 0 0,-1 0-1,0 1 1,-1-1 0,1 1 0,-1-1 0,1 9 0,0 17 7,-1-15 13,0 1 0,1-1 0,8 29 1,-2-55-2295,-2 1-2795</inkml:trace>
</inkml:ink>
</file>

<file path=ppt/ink/ink17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34:38.897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27 36 7370,'-5'-10'5881,"4"8"-5305,0 0-1,1 1 1,-1-1-1,0 1 1,0-1-1,1 1 1,-1-1-1,0 1 1,-1 0-1,1-1 1,0 1-1,0 0 1,-1 0-1,1 0 1,0 0-1,-1 0 1,-2-1 613,19 33-2064,-8-20-2421,-1-2-3738</inkml:trace>
</inkml:ink>
</file>

<file path=ppt/ink/ink17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34:39.241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9 108 15347,'1'-6'925,"0"0"0,-1 0 0,1 0 0,-1 0 0,-1 0 0,1-1 0,-1 1 0,-3-11 0,-1-24 2567,23 517-3521,-18-431-210,3 1 0,1-1 0,11 47 0,-22-187-23645,6 71 21597</inkml:trace>
</inkml:ink>
</file>

<file path=ppt/ink/ink17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34:40.309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159 483 8,'-46'-10'3716,"-24"0"7129,27 4-3880,80-3-3215,1-1-3794,210-36 229,153-34 123,-391 75 382,-29 5-698,-31 5-252,18 3 198,1 1-1,-31 13 1,52-18 50,1 0 1,0 0-1,0 1 0,1 1 1,-1-1-1,1 1 1,0 0-1,0 1 0,1 0 1,-12 15-1,18-21 9,0 0-1,0 0 1,0 0-1,0 1 1,0-1-1,1 0 1,-1 1-1,0-1 1,1 0-1,-1 1 1,1-1 0,-1 1-1,1-1 1,0 1-1,0-1 1,0 1-1,0-1 1,0 1-1,0-1 1,0 1-1,0-1 1,0 1-1,1-1 1,-1 0-1,1 3 1,1-3 11,-1 1 0,1-1 0,-1 0 0,1 0 0,-1 0 1,1 0-1,0-1 0,-1 1 0,1 0 0,0-1 0,0 1 0,-1-1 0,1 0 0,0 1 0,0-1 0,0 0 0,2 0 1,11-1 61,0 0 0,0 0 0,24-7 0,-17 2-20,0-1 0,-1-1 0,0-1-1,0-1 1,27-18 0,-46 39-132,1 0 1,0 0-1,1-1 1,0 1-1,6 11 1,-6-19 93,-1 0 0,1 0 1,0 0-1,-1-1 0,1 1 1,1-1-1,-1 0 0,0 0 1,0 0-1,1-1 0,-1 1 1,1-1-1,-1 0 0,1-1 1,0 1-1,-1-1 0,1 0 1,0 0-1,0 0 1,-1 0-1,10-3 0,4 0 49,0-1 1,0-1-1,0-1 0,21-10 0,-20 8-12,0-2 1,0 0-1,-2-1 0,1-1 1,-1 0-1,-1-2 0,26-25 1,-37 33-23,0 0 1,0 0-1,-1-1 1,0 1 0,0-1-1,0 0 1,-1 0 0,0 0-1,-1 0 1,1-1-1,-1 1 1,-1-1 0,1 1-1,-1-1 1,-1 0 0,1 0-1,-1 1 1,-1-1-1,1 0 1,-1 1 0,-1-1-1,0 0 1,-4-13 0,2 12-7,3 4-15,0 1 0,-1-1 0,0 1 0,0 0 0,0-1 0,-1 1 0,1 0 0,-1 0 1,0 0-1,-5-5 0,7 9-16,1 0 1,-1 0-1,1 0 1,-1 0-1,0 1 1,1-1-1,-1 0 1,1 0 0,-1 0-1,1 1 1,-1-1-1,1 0 1,0 0-1,-1 1 1,1-1 0,-1 0-1,1 1 1,0-1-1,-1 1 1,1-1-1,-1 1 1,1-1-1,0 0 1,0 1 0,-1-1-1,1 1 1,0-1-1,0 1 1,0 0-1,0-1 1,-1 1-1,1-1 1,0 1 0,-9 24-27,9-23 17,-14 52-12,2 0 1,2 0 0,3 1 0,0 97 0,8-151 38,-1 0 0,0 0 1,1 0-1,-1 0 0,1-1 1,-1 1-1,1 0 0,-1 0 0,1-1 1,0 1-1,-1 0 0,1-1 1,0 1-1,-1 0 0,1-1 0,0 1 1,0-1-1,0 1 0,-1-1 1,1 0-1,0 1 0,0-1 0,0 0 1,0 0-1,0 1 0,0-1 1,0 0-1,0 0 0,0 0 1,0 0-1,0 0 0,-1 0 0,1-1 1,0 1-1,0 0 0,0 0 1,1-1-1,55-9 108,-27 3-108,-23 7-5,65-3 12,-68 3-21,-1 0 1,1 0 0,-1 0 0,1 1-1,-1 0 1,1-1 0,-1 1-1,0 1 1,1-1 0,-1 0-1,0 1 1,0 0 0,0-1-1,0 1 1,0 0 0,-1 1 0,4 2-1,-5-2-1,0-1 0,0 0-1,0 0 1,0 0 0,-1 1 0,1-1-1,-1 0 1,0 1 0,0-1-1,1 0 1,-2 1 0,1-1 0,0 1-1,0-1 1,-1 0 0,1 0-1,-1 1 1,0-1 0,1 0 0,-1 0-1,0 1 1,-1-1 0,1 0-1,0 0 1,0 0 0,-1-1 0,-2 4-1,-3 3 0,0 0 0,0 0-1,-1-1 1,-15 12 0,15-14 15,1 1 0,-2 0-1,1-1 1,-1 0 0,0 0 0,0-1 0,-15 5 0,24-9-4,-1 1 0,1-1 1,-1 0-1,1-1 1,-1 1-1,1 0 1,-1 0-1,1 0 1,-1 0-1,1 0 0,-1 0 1,1-1-1,0 1 1,-1 0-1,1 0 1,-1-1-1,1 1 1,0 0-1,-1 0 0,1-1 1,-1 1-1,1-1 1,0 1-1,0 0 1,-1-1-1,1 1 1,0-1-1,0 1 0,-1 0 1,1-1-1,0 1 1,0-1-1,0 1 1,0-1-1,0 1 1,0-1-1,0 1 1,0-1-1,0 1 0,0-1 1,0 1-1,0-1 1,0 1-1,0-1 1,0 1-1,0-1 1,1 1-1,-1-1 0,0 1 1,0 0-1,0-1 1,1 1-1,-1-1 1,1 0-1,10-28-67,5 5 56,0 0 0,1 1 0,1 1 0,1 0 0,42-35 1,34-39-5,-80 77 32,0 0 1,-1-1-1,-2-1 0,0 0 0,18-44 0,-27 57-14,0 0-1,-1-1 0,1 1 1,-1-1-1,-1 1 0,0-1 1,0 0-1,-1 1 0,0-1 1,0 0-1,-1 1 0,0-1 1,-1 1-1,0-1 0,0 1 1,-1-1-1,0 1 1,0 0-1,-9-14 0,12 20-10,-2 0 0,1 1 0,0-1 0,0 0 0,0 1 0,-1-1 0,1 1 0,-1 0-1,1-1 1,-1 1 0,1 0 0,-1 0 0,0 0 0,0 0 0,1 0 0,-1 0 0,0 1 0,0-1 0,0 1-1,0-1 1,0 1 0,0-1 0,0 1 0,-4 0 0,3 1-4,0 0-1,0 0 1,0 1 0,0-1 0,0 0-1,0 1 1,0 0 0,0 0-1,1 0 1,-1 0 0,1 0 0,-1 1-1,-2 3 1,-3 5-12,0-1-1,1 1 1,0 1 0,1-1-1,0 1 1,-7 20-1,8-9 21,1 0-1,0 1 0,2-1 1,1 1-1,0-1 0,2 1 1,1-1-1,0 1 0,2-1 1,1 0-1,1 0 0,1 0 1,0-1-1,16 30 0,-21-48 6,1 0-1,-1 1 1,1-1-1,0 0 1,0 0-1,1-1 0,-1 1 1,1-1-1,0 1 1,0-1-1,0 0 1,0-1-1,0 1 1,1-1-1,-1 0 1,1 0-1,0 0 1,5 1-1,-2-2 12,-1 0 0,1 0 0,0-1 0,-1 0 0,1-1 0,-1 0-1,1 0 1,-1 0 0,0-1 0,15-5 0,0-3 23,-1-1 0,0 0 1,0-2-1,-1 0 0,-1-1 0,26-25 1,-32 27-18,-16 15-137,-27 29-92,26-27 202,-5 6-5,1 1 0,0-1 0,1 1-1,0 1 1,-6 13 0,12-23 12,0-1 0,0 0 0,1 1 0,-1-1-1,1 1 1,-1-1 0,1 1 0,0 0 0,0-1 0,0 1-1,0-1 1,0 1 0,1-1 0,-1 1 0,1-1 0,-1 1-1,1-1 1,0 0 0,0 1 0,0-1 0,0 0 0,1 1-1,-1-1 1,1 0 0,-1 0 0,1 0 0,0 0 0,0-1-1,-1 1 1,1 0 0,1-1 0,-1 1 0,0-1 0,0 0-1,5 2 1,3 1 17,0-1-1,0 0 0,0 0 0,0-1 1,1-1-1,-1 0 0,1 0 1,-1-1-1,1 0 0,11-2 1,20-4 27,45-12 1,-74 15-41,-10 2-9,32-6-107,0-1 0,-1-2 0,0-2 0,63-31 0,-94 42-101,19-16-1245,-21 17 1190,-1-1 1,1 1-1,-1-1 0,0 1 0,1-1 1,-1 1-1,0-1 0,0 1 0,1-1 1,-1 0-1,0 1 0,0-1 0,0 1 1,0-1-1,1 1 0,-1-1 0,0 0 1,0 1-1,0-1 0,0 1 0,-1-1 1,1 0-1,0 0 0</inkml:trace>
</inkml:ink>
</file>

<file path=ppt/ink/ink17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34:43.923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119 99 5553,'-15'-8'7367,"14"7"-6590,-1 0-1,0 0 1,1 0 0,-1 0 0,0 0 0,0 0-1,1 1 1,-1-1 0,0 1 0,0-1 0,0 1-1,-2 0 432,7 6 435,10-24-522,-11 17-1089,-1 0 0,0-1 0,1 1 0,-1-1 0,0 1 0,0-1 0,0 0 0,0 0 0,0 1 0,0-1 0,-1 0 0,1 0 0,0 0 1,-1 0-1,0 0 0,1 0 0,-1 0 0,0-2 0,0 2-30,0 1 0,0 0 0,0-1 0,0 1 0,0 0 0,0-1 0,-1 1 0,1 0 0,0 0 0,-1-1 0,1 1 0,-1 0 0,1 0 0,-1 0 0,0-1 0,1 1 1,-1 0-1,0 0 0,0 0 0,0 0 0,0 0 0,0 1 0,0-1 0,0 0 0,0 0 0,0 1 0,0-1 0,0 0 0,0 1 0,-2-1 0,0 0 1,0 1 1,0 0-1,1 0 0,-1 0 1,0 0-1,0 0 0,0 0 0,0 1 1,1-1-1,-1 1 0,0 0 1,0 0-1,-4 2 0,3-1 0,1 0-1,0 0 1,-1 0-1,1 0 1,0 1-1,0-1 1,0 1-1,1 0 1,-1 0-1,-4 5 1,6-6-3,0 0 1,1-1-1,-1 1 1,0-1-1,0 1 0,1 0 1,-1 0-1,1-1 1,-1 1-1,1 0 0,0 0 1,0 0-1,0 0 0,0-1 1,0 1-1,0 0 1,1 0-1,-1 0 0,0-1 1,1 1-1,0 0 1,-1 0-1,2 1 0,-1-1 10,1 0 0,-1 0 0,1 0 0,-1-1 0,1 1 0,-1-1 0,1 1 0,0-1 0,0 0-1,0 0 1,-1 0 0,1 0 0,0 0 0,1 0 0,-1 0 0,0-1 0,0 1 0,0-1 0,0 1-1,0-1 1,1 0 0,-1 0 0,0 0 0,0 0 0,1 0 0,2-1 0,-3 0 4,1 1 1,0-1-1,-1 1 1,1-1-1,-1 0 1,1 0-1,-1 0 1,1-1-1,-1 1 1,0-1 0,1 1-1,-1-1 1,0 0-1,0 0 1,0 1-1,0-2 1,-1 1-1,1 0 1,-1 0-1,1 0 1,1-5-1,-2 5 11,-1-1-1,0 1 1,0-1 0,0 0-1,0 1 1,0-1-1,0 1 1,-1-1-1,1 1 1,-1-1 0,0 1-1,0-1 1,1 1-1,-2-1 1,0-1 0,2 3-33,-1 0 0,1 1 0,0-1 0,0 0 0,-1 1 0,1-1 0,-1 0 0,1 1 0,0-1 0,-1 1 0,1-1 0,-1 1 0,0-1 1,1 1-1,-1-1 0,1 1 0,-1-1 0,0 1 0,1 0 0,-1-1 0,0 1 0,1 0 0,-1 0 0,0-1 0,0 1 0,1 0 1,-1 0-1,0 0 0,0 0 0,1 0 0,-1 0 0,0 0 0,1 0 0,-1 0 0,0 0 0,0 1 0,1-1 0,-1 0 0,0 0 1,1 1-1,-1-1 0,0 1 0,1-1 0,-1 0 0,0 1 0,1-1 0,-1 1 0,1-1 0,-1 1 0,1 0 0,-1-1 0,0 2 1,1-1-233,-1 0 0,0 0 0,1 1 0,-1-1 1,1 0-1,-1 0 0,1 1 0,0-1 0,-1 0 1,1 1-1,0-1 0,0 0 0,0 1 1,0-1-1,0 2 0,6 11-9358</inkml:trace>
</inkml:ink>
</file>

<file path=ppt/ink/ink17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34:44.535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289 134 8698,'-2'-12'2319,"-1"0"0,0 0 0,-1 1 0,-11-22 0,14 30-2051,-1-1 0,0 1-1,0-1 1,0 1-1,0-1 1,-1 1 0,0 0-1,1 0 1,-1 0-1,0 1 1,0-1-1,-1 1 1,1-1 0,0 1-1,-1 0 1,0 0-1,1 1 1,-6-2-1,6 3-237,0 0-1,0 0 0,0 0 1,0 1-1,0-1 0,-1 1 0,1 0 1,1 0-1,-1 0 0,0 0 1,0 1-1,0-1 0,1 1 0,-1 0 1,0 0-1,1 0 0,0 0 1,-3 2-1,-39 45 2,41-44-9,-10 13-13,1 0 0,1 1 0,1 0 0,1 1 1,0 0-1,1 0 0,2 1 0,0 0 0,-4 27 0,7-31-6,1-1 0,1 1 1,0 0-1,1-1 0,1 1 0,1 0 0,0-1 0,1 1 0,1-1 0,0 0 1,1 0-1,13 26 0,-16-38 17,0 0 0,0 0-1,1 0 1,0 0 0,-1-1 0,1 0 0,0 1-1,1-1 1,-1 0 0,0 0 0,1-1 0,0 1-1,0-1 1,0 0 0,0 1 0,0-2 0,0 1 0,0 0-1,0-1 1,1 0 0,-1 0 0,1 0 0,5-1-1,-4 0 30,0 0 0,0-1 0,-1 0 0,1-1-1,0 1 1,-1-1 0,1 0 0,-1 0-1,0-1 1,0 0 0,0 0 0,0 0 0,0 0-1,0-1 1,-1 0 0,0 0 0,7-7 0,4-7 12,0-1 0,-2-1 1,0 0-1,-1 0 1,-1-1-1,-1-1 0,-1 0 1,-1 0-1,7-28 1,-13 40-39,-1 0 0,1 0 0,-2 0 0,1 0 0,-1 0 0,-1 0 0,0 0 0,0 0 0,-1 0 0,-5-15 0,4 18-16,0 0 1,-1 0 0,0 0 0,0 0-1,0 1 1,-1 0 0,0 0 0,0 0-1,-1 0 1,1 1 0,-1 0-1,-1 0 1,1 1 0,0 0 0,-10-5-1,3 2-37,1 1-1,-1 1 1,-1 0-1,1 0 1,0 1 0,-1 1-1,0 1 1,0 0-1,0 0 1,0 1-1,0 1 1,0 1-1,-18 2 1,31-3-109,-1 1 1,0 0-1,1-1 1,-1 1-1,1 0 1,0 0 0,-1 0-1,1 0 1,0 0-1,-1 0 1,1 0-1,0 0 1,0 0-1,0 1 1,0-1-1,0 0 1,0 1 0,1-1-1,-1 1 1,0-1-1,1 1 1,-1 0-1,1-1 1,-1 4-1,3 25-8417,8-11-3262</inkml:trace>
</inkml:ink>
</file>

<file path=ppt/ink/ink17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34:45.004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29 72 9506,'-7'-1'8593,"-2"15"-5254,9-14-3313,0 1 1,-1 0-1,1-1 1,0 1-1,0 0 1,0-1-1,0 1 0,0 0 1,0-1-1,0 1 1,0 0-1,0 0 1,0-1-1,1 1 1,-1-1-1,0 1 1,0 0-1,1-1 1,-1 1-1,0 0 1,1-1-1,-1 1 1,0-1-1,1 1 1,-1-1-1,1 1 1,-1-1-1,1 1 1,-1-1-1,1 0 0,0 1 1,-1-1-1,1 0 1,-1 1-1,1-1 1,0 0-1,-1 0 1,1 1-1,0-1 1,-1 0-1,1 0 1,0 0-1,-1 0 1,1 0-1,0 0 1,1 0-1,0-1 45,0 1 0,1-1 0,-1 1 0,1-1 0,-1 0 0,0 0 0,1 0 0,-1 0 0,0 0 0,0 0 0,0-1 0,0 1 0,0-1 0,0 1 0,0-1 0,0 0 0,-1 0 0,1 0 0,-1 0 0,0 0 0,1 0 0,-1 0 0,0 0 0,0-1 0,0 1 0,0 0 0,-1-1 0,1 1 0,-1-1 0,1-2 0,-1 4-25,1-1 1,-1 0 0,0 0-1,0 0 1,0 0 0,0 1-1,0-1 1,0 0 0,-1 0-1,1 0 1,0 0 0,-1 1-1,0-1 1,1 0 0,-1 1-1,0-1 1,0 0 0,0 1-1,0-1 1,0 1 0,0-1 0,0 1-1,-1 0 1,1-1 0,-1 1-1,1 0 1,-1 0 0,1 0-1,-1 0 1,1 0 0,-1 0-1,0 1 1,1-1 0,-1 1-1,0-1 1,0 1 0,0-1-1,1 1 1,-1 0 0,0 0-1,-3 0 1,3 0-197,0 0 0,0 0 0,0 0-1,0 0 1,0 0 0,0 0 0,0 0 0,0 1 0,0-1 0,0 1-1,1 0 1,-1-1 0,0 1 0,0 0 0,1 0 0,-3 2 0,3-3-63,1 1 0,0 0 1,-1-1-1,1 1 0,0 0 1,0-1-1,0 1 0,0 0 1,0 0-1,0-1 0,0 1 1,0 0-1,0 0 0,0-1 1,0 1-1,0 0 0,0 0 1,0-1-1,1 1 0,-1 0 1,0-1-1,1 1 0,-1 0 1,0-1-1,1 1 0,-1 0 1,1 0-1,6 7-2167,0 0 0,0-1 0,1 0 0,11 9 0,-3-4-4048</inkml:trace>
</inkml:ink>
</file>

<file path=ppt/ink/ink17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34:45.336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29 102 8,'-9'19'13000,"21"-24"-4800,7-12-4445,-3 2-4459,-9 8 950,23-27 350,-29 33-539,0 0 0,0 0 1,0 0-1,0-1 0,0 1 0,0 0 0,-1-1 0,1 1 0,0-1 0,-1 1 0,1-1 0,-1 1 1,0-1-1,1 1 0,-1-1 0,0 0 0,0 1 0,0-1 0,0 1 0,-1-4 0,0 4-34,0 0-1,0 0 1,-1 0-1,1 0 1,-1 0-1,1 1 1,-1-1-1,1 0 1,-1 1-1,0-1 1,1 1 0,-1 0-1,0-1 1,1 1-1,-1 0 1,0 0-1,1 0 1,-1 0-1,0 0 1,1 1-1,-1-1 1,1 1-1,-1-1 1,0 1-1,1-1 1,-1 1-1,1 0 1,-3 1-1,-45 22-47,48-23 21,0-1 0,0 0 0,0 1 0,0 0 0,0-1 0,0 1 0,0-1 0,1 1 0,-1 0 0,0 0-1,0 0 1,0-1 0,1 1 0,-1 0 0,0 0 0,1 0 0,-1 0 0,1 0 0,-1 0 0,1 0 0,0 0-1,-1 1 1,1-1 0,0 0 0,0 0 0,0 0 0,0 0 0,0 0 0,0 1 0,0-1 0,0 0-1,0 0 1,0 0 0,1 0 0,-1 0 0,0 0 0,1 0 0,-1 0 0,1 0 0,-1 0 0,2 2 0,18 9-3182,8-7-6518,-14-5-2187</inkml:trace>
</inkml:ink>
</file>

<file path=ppt/ink/ink17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34:45.911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7 768 4033,'-1'-6'1571,"-1"0"0,1 1 0,0-1 0,0 0 0,1 0 0,0 0 0,0 0 0,1-7 0,1 3-628,0-1 0,0 1 1,1 0-1,5-10 0,5-9-863,2 0 0,20-27 0,-24 38 901,260-428 629,-267 440-1530,0-1 1,0 0 0,-1 1-1,1-1 1,2-11 0,-6 17-65,0 1 0,1-1 0,-1 1 0,0-1 0,0 0 0,0 1 0,0-1 0,0 1 0,0-1 0,0 1 0,0-1 0,0 0 0,-1 1 0,1-1 0,0 1 0,0-1 1,0 1-1,-1-1 0,1 1 0,0-1 0,-1 1 0,1-1 0,0 1 0,-1-1 0,1 1 0,0-1 0,-1 1 0,1 0 0,-2-1 0,0 0-13,0 1 1,0 0-1,0-1 0,0 1 0,0 0 0,0 0 0,0 1 1,0-1-1,0 0 0,0 0 0,0 1 0,0 0 0,-3 1 0,-6 2-26,0 0-1,0 1 1,0 0-1,0 1 1,1 1-1,0-1 0,1 2 1,-18 15-1,24-20 18,0 0-1,0 0 1,0 1 0,0-1-1,1 1 1,-1 0-1,1 0 1,0 0 0,0 0-1,0 0 1,0 1-1,1-1 1,0 0-1,0 1 1,0-1 0,1 1-1,-1-1 1,1 1-1,0-1 1,0 1-1,1-1 1,-1 1 0,1-1-1,0 1 1,0-1-1,3 7 1,8 12-20,2 0-1,0-1 1,19 22 0,-12-16-24,24 41 0,-40-60 17,-1-1 0,0 1 0,-1 0 0,1 1 0,-2-1-1,1 0 1,-1 1 0,-1-1 0,1 16 0,-3-20 29,1 1 0,-2-1 1,1 1-1,-1-1 0,0 1 0,0-1 1,0 0-1,-1 0 0,1 0 0,-1 0 1,-1-1-1,1 1 0,-1-1 1,1 1-1,-1-1 0,-1-1 0,1 1 1,0 0-1,-1-1 0,0 0 0,-5 3 1,4-2 2,-1-1 0,1 1 0,-1-1 0,0 0 0,0-1 0,0 0 0,-1 0 0,1 0 0,0-1 0,-1 0 0,1 0 0,-1-1 0,1 0 0,-1 0 0,-11-3 0,17 2-117,0 0 0,0 0-1,0 0 1,-1 0 0,1 0-1,0-1 1,1 1 0,-1-1-1,0 1 1,0-1 0,1 0-1,-1 1 1,1-1 0,-1 0-1,1 0 1,0 0 0,-2-4-1,0-9-4757,9 1-5485</inkml:trace>
</inkml:ink>
</file>

<file path=ppt/ink/ink17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34:46.475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67 154 12443,'0'-14'2656,"-3"-59"4487,3 68-6765,-1-1 1,0 1-1,-1-1 1,1 1-1,-1-1 1,0 1 0,0 0-1,-1 0 1,1 0-1,-5-6 1,7 11-372,-1 0 1,1 0 0,0-1-1,0 1 1,0 0 0,-1 0-1,1 0 1,0-1 0,0 1-1,-1 0 1,1 0 0,0 0-1,0 0 1,-1 0 0,1 0-1,0 0 1,0-1 0,-1 1-1,1 0 1,0 0 0,0 0-1,-1 0 1,1 0 0,0 0-1,0 0 1,-1 0 0,1 1-1,0-1 1,-1 0 0,1 0-1,0 0 1,0 0-1,-1 0 1,1 0 0,0 0-1,0 1 1,0-1 0,-1 0-1,1 0 1,0 0 0,0 0-1,-1 1 1,-9 15 37,-3 18-89,11-26 44,1 0 0,-1 1-1,2-1 1,-1 1-1,1-1 1,0 1 0,1-1-1,0 1 1,0-1 0,1 1-1,0-1 1,1 0-1,0 0 1,5 12 0,-6-16 4,0 0 0,0-1 0,1 1 0,-1-1 1,1 1-1,-1-1 0,1 0 0,0 0 0,1 0 1,-1 0-1,0-1 0,1 1 0,0-1 0,-1 0 0,1 0 1,0 0-1,0-1 0,0 1 0,0-1 0,0 0 1,0 0-1,1 0 0,-1-1 0,0 0 0,0 0 1,1 0-1,-1 0 0,0 0 0,0-1 0,8-2 0,-5 1 0,-1-1-1,1 0 0,-1-1 0,0 1 0,0-1 0,0 0 0,-1-1 0,0 0 1,1 0-1,-2 0 0,1 0 0,0-1 0,-1 1 0,0-1 0,-1 0 1,1 0-1,-1-1 0,0 1 0,-1-1 0,0 0 0,0 1 0,2-9 0,-4 19-7,0-1 0,1 1 0,-1-1 0,1 1-1,0-1 1,0 1 0,0-1 0,1 1 0,-1-1-1,1 0 1,0 0 0,0 1 0,0-1-1,0-1 1,0 1 0,1 0 0,-1-1 0,1 1-1,0-1 1,-1 1 0,1-1 0,1 0 0,2 1-1,-1-1 16,1 0-1,-1-1 0,1 0 0,-1 0 0,1-1 1,-1 1-1,1-1 0,-1-1 0,1 1 0,-1-1 1,1 1-1,-1-2 0,1 1 0,9-4 0,-4 0 22,0 0 0,-1 0-1,0-1 1,0 0 0,0-1-1,-1 0 1,0-1-1,-1 0 1,1 0 0,-2-1-1,1 0 1,-1 0 0,9-15-1,-19 30-70,0 1 0,1 0 0,0 0 1,0 0-1,1 0 0,-1 0 0,2 0 0,-1 0 0,1 0 0,0 1 0,2 11 0,-2-16 40,1 0 0,-1 1-1,1-1 1,0 0 0,0 0-1,0 0 1,1 0 0,-1 0-1,1 0 1,0-1 0,-1 1 0,1 0-1,0-1 1,1 1 0,-1-1-1,0 0 1,1 0 0,-1 0-1,1 0 1,0 0 0,-1 0 0,1-1-1,0 1 1,0-1 0,0 0-1,0 0 1,1 0 0,5 1-1,1-2-160,1 0 0,0 0 0,-1-1 0,1 0-1,-1-1 1,1 0 0,-1 0 0,0-1 0,0-1 0,0 0-1,0 0 1,0-1 0,-1 0 0,11-9 0,25-24-4623,-12-6-4835,-21 19-551</inkml:trace>
</inkml:ink>
</file>

<file path=ppt/ink/ink17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34:46.820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61 31 10506,'-19'-12'6303,"17"9"-5863,-1 1 0,1 1 0,-1-1 0,0 0 0,0 1 1,1-1-1,-1 1 0,0 0 0,0 0 0,0 0 0,0 0 0,-4 0 0,7 2-442,-1 0 0,1-1 0,0 1-1,0 0 1,0-1 0,-1 1 0,1 0 0,0 0-1,0-1 1,0 1 0,0 0 0,0 0 0,0-1 0,0 1-1,1 0 1,-1 0 0,0-1 0,0 1 0,0 0-1,1-1 1,-1 1 0,0 0 0,1-1 0,-1 1-1,2 1 1,7 18-82,-5-14-558,1 0 1,0-1 0,0 0 0,0 0-1,9 6 1,15 9-7827,-10-8-1597</inkml:trace>
</inkml:ink>
</file>

<file path=ppt/ink/ink17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34:47.477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98 69 12515,'-11'-39'8246,"11"37"-7969,-1 0 0,0 1 0,1-1 0,-1 0 0,0 0 0,0 0 0,0 1 0,0-1 0,0 0 0,0 1 0,-1-1 0,1 1 0,-1-1 0,1 1 0,-1 0 0,1 0 0,-3-2 0,-3 42 343,-11 135-355,6 182-1,25-207-3359,-9-135-484,4-41-12413,-14-6 13710,-2 0 4280,-1 8 6125,-20-42 0,29 66-8023,-1 0 1,1 0-1,0 0 0,1 1 0,-1-1 0,0 0 1,0 0-1,0 0 0,0 0 0,1 0 0,-1 1 1,0-1-1,1 0 0,-1 0 0,1 0 0,-1 1 0,1-1 1,-1 0-1,1 1 0,-1-1 0,1 0 0,0 1 1,-1-1-1,1 1 0,0-1 0,-1 1 0,1-1 0,0 1 1,0-1-1,0 1 0,-1 0 0,1 0 0,0-1 1,0 1-1,2 0 0,42-14-624,-33 11 797,109-31-180,-54 17 150,86-35 1,-139 40 373,-19 3 30,3 8-639,1 0 0,-1 1 0,1-1 1,-1 1-1,0-1 0,1 1 1,-1 0-1,0 0 0,1 0 1,-1 0-1,0 0 0,1 0 0,-1 0 1,1 0-1,-1 1 0,0-1 1,1 1-1,-1-1 0,-2 2 0,0 1-22,0-1 1,0 1-1,1 0 0,-1 0 0,1 0 0,0 0 0,0 1 0,0-1 0,1 1 0,-1 0 0,1 0 0,0 0 0,0 0 0,0 0 0,1 0 0,-1 1 0,1-1 0,-1 8 0,2-10 11,-1 1 1,1 0 0,0 0-1,1-1 1,-1 1 0,0 0-1,1-1 1,0 1 0,-1-1-1,1 1 1,0-1 0,0 1-1,1-1 1,-1 1 0,0-1-1,1 0 1,-1 0 0,1 0-1,0 0 1,0 0 0,0 0-1,0 0 1,0 0-1,0-1 1,0 1 0,1-1-1,-1 0 1,0 0 0,1 0-1,-1 0 1,1 0 0,0 0-1,2 0 1,9 2 10,0-1-1,0-1 1,0 0-1,0-1 1,0-1-1,-1 0 1,1 0-1,0-2 1,0 0-1,14-5 1,22-8 4,58-28 0,-96 39 12,-3 2 0,0-1 0,0 0 1,0 0-1,-1-1 1,0 0-1,0 0 0,0-1 1,-1 0-1,0 0 0,8-8 1,-15 14-18,0-1 0,0 1 0,1 0 0,-1 0 0,0-1 0,0 1 0,0 0-1,1-1 1,-1 1 0,0 0 0,0 0 0,0-1 0,0 1 0,0 0 0,0-1 0,0 1 0,0-1 0,0 1 0,0 0 0,0-1 0,0 1 0,0 0 0,0-1 0,0 1 0,0 0 0,0-1 0,0 1 0,0 0 0,0-1 0,0 1 0,-1 0 0,1 0 0,0-1-1,0 1 1,0 0 0,-1-1 0,1 1 0,0 0 0,0 0 0,-1 0 0,1-1 0,-1 1 0,-19-2 22,-19 8-148,29-2 95,1 0 0,-1 0 0,1 1 0,0 1 0,-11 7 0,19-12 21,-1 1-1,0-1 1,0 0 0,1 1-1,-1-1 1,1 1-1,0 0 1,-1 0 0,1-1-1,0 1 1,0 0 0,0 0-1,0 0 1,0 0-1,1 0 1,-1 0 0,0 0-1,1 0 1,0 1 0,-1-1-1,1 0 1,0 0 0,0 0-1,0 0 1,1 0-1,-1 1 1,0-1 0,1 0-1,0 0 1,-1 0 0,1 0-1,0 0 1,1 2-1,-1-3 4,0 1 0,0-1 0,0 0 0,0 0 0,1 0 0,-1 0 0,0 0 0,0 0 0,1 0 0,-1-1 0,1 1 0,-1 0 0,1-1 0,-1 1-1,1-1 1,-1 1 0,1-1 0,-1 0 0,1 0 0,0 0 0,-1 0 0,1 0 0,-1 0 0,1 0 0,0 0 0,-1-1 0,1 1 0,-1 0 0,1-1-1,-1 0 1,1 1 0,-1-1 0,1 0 0,-1 0 0,2-1 0,5-2 12,0-1-1,0 0 1,-1 0 0,12-11-1,-5 0 17,-1 0 0,-1-1-1,-1-1 1,0 0-1,-1-1 1,9-25 0,-2 7-15,-12 28 36,0-1 0,-1 0 0,0 0-1,-1 0 1,0-1 0,-1 1 0,0-1 0,-1 1-1,0-1 1,0 0 0,-1 1 0,-1-1 0,0 0 0,-4-19-1,5 29-42,0 1-1,0 0 1,0-1-1,0 1 1,0 0-1,0-1 1,-1 1-1,1 0 1,0-1-1,0 1 0,0-1 1,0 1-1,-1 0 1,1 0-1,0-1 1,0 1-1,-1 0 1,1-1-1,0 1 1,0 0-1,-1 0 1,1 0-1,0-1 0,-1 1 1,1 0-1,0 0 1,-1 0-1,1 0 1,0-1-1,-1 1 1,1 0-1,-1 0 1,1 0-1,0 0 1,-1 0-1,1 0 0,-1 0 1,-10 13-16,-5 22-74,13-21 88,0 0 1,0 0 0,2 0-1,-1 0 1,2 1 0,0-1-1,1 0 1,0 1 0,4 16-1,0-8-82,1-1-1,1 1 0,1-2 1,21 42-1,-27-59-68,0-1 1,0 0-1,1 0 1,0 0 0,-1 0-1,1 0 1,0 0-1,0-1 1,0 1-1,1-1 1,-1 0-1,1 0 1,-1 0-1,1-1 1,-1 1-1,1-1 1,0 0-1,6 1 1,31 3-3859,0-8-4537,-5-1-2443</inkml:trace>
</inkml:ink>
</file>

<file path=ppt/ink/ink17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34:47.835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82 64 17164,'-16'-63'8131,"6"105"-6950,-15 127-1043,13-105-160,4 0 0,-2 126 0,10-189-82,6 51-429,3-26-1880,-9-25 2045,1 0-1,-1 0 1,1 0-1,-1-1 0,1 1 1,0 0-1,-1 0 1,1-1-1,0 1 1,0-1-1,-1 1 1,1 0-1,0-1 1,0 0-1,0 1 1,0-1-1,0 1 1,-1-1-1,3 1 0</inkml:trace>
</inkml:ink>
</file>

<file path=ppt/ink/ink17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34:48.195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39 190 10562,'-36'-4'8752,"36"4"-8687,0-1-1,0 1 1,-1 0 0,1 0 0,0 0 0,0 0-1,0 0 1,0 0 0,0 0 0,0 0 0,0 0-1,-1 0 1,1 0 0,0-1 0,0 1 0,0 0-1,0 0 1,0 0 0,0 0 0,0 0 0,0 0-1,0-1 1,0 1 0,0 0 0,0 0 0,0 0-1,0 0 1,0 0 0,0-1 0,0 1 0,0 0-1,0 0 1,0 0 0,0 0 0,0 0 0,0-1-1,0 1 1,0 0 0,0 0 0,0 0-1,0 0 1,0 0 0,0-1 0,0 1 0,0 0-1,1 0 1,-1 0 0,0 0 0,0 0 0,0 0-1,0 0 1,0 0 0,1-1 0,18-9 1058,383-120 88,-318 106-981,-75 21-208,-6 1-11,0 1-1,0 0 1,1 0 0,-1 0 0,0 1 0,1-1-1,-1 1 1,1 0 0,5 0 0,-30 42 228,13-28-193,0 1 0,2 1 0,-10 28 1,15-40-44,0 0 0,0-1 0,0 1 1,1 0-1,-1 0 0,1-1 1,0 1-1,0 0 0,0 0 0,1 0 1,-1-1-1,1 1 0,0 0 1,0 0-1,0-1 0,1 1 1,-1-1-1,1 1 0,0-1 0,0 0 1,0 0-1,0 1 0,3 1 1,-2-3 16,0 0 0,-1 0 0,1-1 0,0 0 0,0 1 0,0-1 1,1 0-1,-1-1 0,0 1 0,0-1 0,0 1 0,1-1 1,-1 0-1,0 0 0,0 0 0,1 0 0,-1-1 0,0 0 1,0 1-1,1-1 0,-1 0 0,4-2 0,5-2 48,0 0 0,-1-1 0,1 0 0,13-10-1,-20 12-25,1 0-1,-1-1 0,0 1 0,0-1 1,0 0-1,0 0 0,-1-1 0,0 1 1,0-1-1,-1 0 0,1 0 0,2-10 1,-5 13-31,0 0 0,-1 0 1,1 0-1,-1 0 0,0-1 0,0 1 1,0 0-1,0 0 0,-1 0 1,1-1-1,-1 1 0,0 0 0,0 0 1,0 0-1,0 0 0,-1 0 1,1 1-1,-1-1 0,0 0 0,1 0 1,-1 1-1,0-1 0,-1 1 1,1 0-1,0 0 0,-1 0 0,1 0 1,-1 0-1,-3-2 0,-2 0-67,1-1 0,-1 1 0,0 0 0,-1 0 0,-8-2 0,-16 1-3362,5 11-8877</inkml:trace>
</inkml:ink>
</file>

<file path=ppt/ink/ink17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34:49.179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0 250 13163,'32'-92'12129,"-35"98"-12056,1 1 0,-1-1 0,1 1 0,1-1 0,-1 1 0,1 0 0,0-1 1,0 1-1,1 0 0,0 0 0,0 0 0,1 0 0,0 0 0,0-1 0,3 10 0,-3-13-64,0 0-1,0 0 1,1 1-1,0-1 1,-1 0 0,1 0-1,0 0 1,1-1-1,-1 1 1,0 0 0,1-1-1,0 1 1,-1-1-1,1 0 1,0 0 0,0 0-1,0-1 1,0 1 0,1 0-1,-1-1 1,0 0-1,1 0 1,-1 0 0,1 0-1,-1-1 1,1 1-1,-1-1 1,1 0 0,-1 0-1,1 0 1,5-2-1,9-1 50,0-2 0,0 0 0,0-1 0,-1-1 0,0 0 0,0-1 0,-1-1 0,0-1 1,-1 0-1,0-1 0,14-14 0,-28 25-47,0-1 0,0 0 0,0 1 0,0-1 1,0 0-1,0 0 0,-1 0 0,1 0 1,0 0-1,0 0 0,-1 0 0,1 0 1,-1 0-1,1-1 0,-1 1 0,1 0 0,-1 0 1,0 0-1,1-1 0,-1 1 0,0 0 1,0 0-1,0-1 0,0 1 0,0 0 1,0 0-1,0-1 0,-1-1 0,-1 1-3,1 0-1,0 0 1,-1 0 0,0 0-1,1 0 1,-1 1-1,0-1 1,0 0 0,0 1-1,0 0 1,0-1-1,0 1 1,-4-2 0,-3 0-21,-1-1-1,1 1 1,0 0 0,-1 1 0,1 0 0,-20-1 0,14 4-7,0 1 0,1 0 0,-27 7 1,37-8 12,0 0 0,-1 0 1,1 1-1,0 0 0,0 0 0,0 0 1,0 0-1,0 0 0,1 1 0,-1 0 1,0 0-1,1 0 0,0 0 0,0 0 1,0 1-1,-4 6 0,6-9 6,1 1-1,-1-1 1,1 0-1,0 1 1,-1-1-1,1 1 0,0-1 1,0 0-1,0 1 1,0-1-1,0 1 1,0-1-1,0 0 1,1 1-1,-1-1 1,0 1-1,1-1 1,-1 0-1,1 0 1,-1 1-1,1-1 0,0 0 1,0 0-1,-1 1 1,1-1-1,0 0 1,0 0-1,0 0 1,0 0-1,0 0 1,1-1-1,-1 1 1,0 0-1,0 0 1,0-1-1,1 1 0,-1-1 1,0 1-1,3 0 1,2 1 12,0 0 0,1 0 0,-1-1 1,0 0-1,1 0 0,-1 0 0,9-1 0,24-4 10,0-2 0,0-2-1,-1-1 1,0-3 0,-1 0-1,0-3 1,-1-1 0,0-1-1,43-30 1,-75 45-11,-1-1-1,1 0 1,0 0 0,-1 0 0,0 0-1,1-1 1,-1 0 0,-1 1 0,1-1-1,0 0 1,-1-1 0,0 1-1,0 0 1,0 0 0,1-7 0,-2 9-7,-1 1 1,0-1-1,0 0 0,0 1 1,0-1-1,0 0 1,0 1-1,0-1 1,-1 1-1,1-1 0,0 0 1,-1 1-1,1-1 1,-1 1-1,0-1 1,0 1-1,1-1 0,-3-1 1,1 1-9,0 0 0,0 1 0,0-1 0,0 1 0,0-1 0,0 1 0,0 0 0,-1 0 0,1 0 0,-1 0 0,1 0 0,-1 1 0,1-1 0,-1 1 0,-3-1 0,-9 0-21,1 0 0,-1 1 0,0 1-1,-28 5 1,37-6 11,0 1 1,1 1-1,-1-1 0,1 1 1,0 0-1,-1 0 1,1 1-1,0 0 0,0-1 1,0 2-1,1-1 0,-1 0 1,1 1-1,0 0 1,-7 8-1,10-10 12,0 0 0,1 0 0,-1 0 0,0 1-1,1-1 1,-1 0 0,1 1 0,0-1 0,0 1 0,0-1 0,0 0 0,0 1 0,0-1 0,0 0 0,1 1-1,0-1 1,-1 0 0,1 1 0,0-1 0,0 0 0,0 0 0,0 0 0,0 0 0,1 0 0,-1 0 0,1 0 0,-1 0-1,1-1 1,0 1 0,0 0 0,-1-1 0,1 0 0,3 2 0,6 5 2,-1 0 1,2-1-1,-1 0 0,18 7 1,13 2-17,-30-12 17,1 0-1,-1 2 1,0-1-1,0 2 0,18 12 1,-26-16-4,-1 1 1,1-1-1,-1 1 1,0 0-1,0 0 1,0 0-1,-1 1 1,1-1-1,-1 1 1,0-1-1,0 1 0,-1 0 1,0 0-1,1-1 1,-1 1-1,-1 0 1,1 0-1,-1 0 1,0 7-1,-1-8 2,1 1 0,0-1 0,0 0 0,0 1-1,1-1 1,0 1 0,0-1 0,0 0 0,0 1 0,1-1 0,-1 0-1,4 6 1,-3-8 5,0-1-1,1 1 1,-1-1-1,0 1 0,0-1 1,1 0-1,-1 0 1,1 0-1,-1 0 1,1-1-1,0 1 0,-1 0 1,1-1-1,0 0 1,-1 0-1,1 0 1,0 0-1,-1 0 0,1-1 1,0 1-1,-1-1 1,5-1-1,17-3 18,-1-1 0,0 0 0,0-2 0,-1-1-1,0-1 1,-1-1 0,0 0 0,0-2 0,-1 0 0,-1-2 0,0 0-1,-1-1 1,-1 0 0,-1-2 0,0 0 0,22-34 0,-35 47 6,0-1 1,0 0-1,-1 0 1,0 0-1,0 0 1,-1 0-1,1 0 1,-1-1-1,-1 1 1,1-10-1,-1 14-19,0 1-1,-1 0 0,1-1 0,0 1 1,0-1-1,-1 1 0,1 0 0,-1-1 1,1 1-1,-1 0 0,0-1 0,0 1 1,1 0-1,-1 0 0,0 0 1,0 0-1,0 0 0,0 0 0,0 0 1,-2-1-1,1 1-9,0 0 0,0 1-1,0-1 1,0 1 0,-1-1 0,1 1 0,0 0 0,0 0 0,-1 0-1,1 0 1,0 0 0,0 0 0,0 1 0,-1-1 0,1 1 0,0 0-1,-3 1 1,-5 2-15,-1 1-1,1 0 0,0 0 1,0 2-1,0-1 0,1 1 1,0 0-1,-10 11 0,16-14 12,-1-1 0,1 1 0,0 0-1,1 0 1,-1 0 0,1 1 0,-1-1 0,1 1-1,-2 8 1,3-10 8,1 0-1,0-1 1,-1 1 0,1 0-1,0-1 1,0 1 0,1-1 0,-1 1-1,1 0 1,-1-1 0,1 1-1,0-1 1,0 1 0,0-1-1,0 1 1,0-1 0,1 0-1,-1 1 1,3 1 0,-2-1 0,0-1 0,0 0 0,1 0 0,-1 0 0,1 0 1,-1 0-1,1-1 0,0 1 0,-1-1 0,1 0 0,0 0 0,0 0 1,0 0-1,0 0 0,0-1 0,0 1 0,0-1 0,0 0 1,0 0-1,0 0 0,1 0 0,-1 0 0,0-1 0,0 1 0,0-1 1,0 0-1,0 0 0,-1 0 0,1 0 0,0-1 0,3-2 1,1 1 7,0-1 0,-1 0 0,1-1 1,-1 1-1,0-1 0,-1 0 0,1-1 1,-1 0-1,0 1 0,0-2 0,5-9 1,-7 10-3,-1 0 1,0 0 0,0 0-1,-1 0 1,0 0-1,0 0 1,0-1 0,-1 1-1,0 0 1,0-1 0,0 1-1,-1 0 1,0-1 0,0 1-1,-1 0 1,0 0-1,-3-7 1,-6 77-731,1 107 700,8 1 0,21 185 0,-14-311 30,-2 0 0,-2 1 0,-6 51 0,5-96-3,0-1 1,0 1-1,0-1 1,-1 1-1,1-1 1,0 1-1,-1-1 1,0 1-1,1-1 1,-1 1-1,0-1 1,1 0-1,-1 1 1,-1 0-1,1-1-5,1-1 0,0 0-1,-1 0 1,1 0 0,-1 0 0,1 0-1,0 0 1,-1 0 0,1 0-1,0 0 1,-1 0 0,1 0 0,-1 0-1,1 0 1,0 0 0,-1 0 0,1-1-1,0 1 1,-1 0 0,1 0 0,0 0-1,-1 0 1,1-1 0,0 1 0,-1 0-1,1 0 1,0-1 0,0 1 0,-1 0-1,1-1 1,0 1 0,0 0 0,-1-1-1,-2-3-240,1-1 0,-1 1 0,1-1-1,0 0 1,0 0 0,-2-8 0,2 1-1794,0-1 0,1 1 0,0-24 0,2 19-1511,-1-24-8148</inkml:trace>
</inkml:ink>
</file>

<file path=ppt/ink/ink17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34:49.538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44 91 19596,'-11'-16'2600,"7"12"-2142,1 0 1,-1-1 0,1 0-1,0 1 1,0-1-1,1 0 1,-1-1 0,1 1-1,0 0 1,-1-9-1,4 13-503,0 0 0,0 0-1,1 1 1,-1-1-1,0 0 1,1 0 0,-1 1-1,1-1 1,-1 0-1,1 1 1,-1 0 0,1-1-1,-1 1 1,1 0 0,-1 0-1,1 0 1,1 0-1,31-3-4383,-16 3-2243,-1 1-5233</inkml:trace>
</inkml:ink>
</file>

<file path=ppt/ink/ink17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34:50.335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172 401 3041,'-3'-5'1465,"1"-1"1,-1 1 0,1 0 0,1-1 0,-1 0-1,1 1 1,-1-10 0,2 11-1012,0 0-1,1 0 1,-1 0-1,1 0 1,0-1 0,0 1-1,1 0 1,-1 0-1,1 1 1,0-1 0,0 0-1,0 0 1,0 1-1,1 0 1,-1-1 0,7-5-1,-29 17 3367,-10 10-3771,0 1 0,-31 25 1,57-40-48,-1 0 0,2 0 0,-1 0 0,0 1 0,1 0 0,0-1 0,0 1 0,0 0 0,1 1 0,-1-1 0,1 0 0,1 1 1,-1-1-1,1 1 0,0 0 0,0-1 0,0 1 0,1 11 0,1-13 2,0-1 1,0 1-1,0-1 0,0 1 1,0-1-1,1 1 0,-1-1 1,1 0-1,0 0 0,0 0 1,0 0-1,1 0 0,-1 0 1,1-1-1,0 1 0,-1-1 0,1 1 1,0-1-1,0 0 0,1 0 1,-1-1-1,0 1 0,0-1 1,1 1-1,-1-1 0,1 0 1,0 0-1,-1-1 0,1 1 1,4-1-1,13 2 24,0-1 1,0-1-1,0-1 0,0-1 1,0-1-1,0-1 0,32-9 1,-19 2-4,-1-2 0,-1-1 0,54-31 0,-76 39-7,0 0 0,-1 0-1,0-1 1,0-1 0,0 1 0,12-16 0,-18 15 103,-11 12-208,-10 12-111,14-11 188,1-1-1,-1 1 1,1-1 0,0 1-1,1 0 1,-1 0-1,1 0 1,0 0 0,0 1-1,1-1 1,-1 0-1,1 1 1,1-1 0,-1 1-1,1 8 1,0-12 11,0 0-1,0 0 1,0 1-1,0-1 1,1 0-1,-1 0 1,1 0 0,0 0-1,-1 0 1,1 0-1,0 0 1,0 0-1,1 0 1,-1 0 0,0 0-1,0 0 1,1-1-1,-1 1 1,1-1-1,0 1 1,-1-1 0,1 1-1,0-1 1,0 0-1,0 0 1,0 0-1,0 0 1,0 0 0,0-1-1,0 1 1,0 0-1,1-1 1,-1 0-1,0 1 1,0-1 0,0 0-1,1 0 1,-1 0-1,0-1 1,4 0-1,2 0 12,0-1-1,0-1 0,-1 1 0,1-1 0,-1-1 1,0 1-1,0-1 0,0 0 0,-1-1 1,1 0-1,-1 0 0,8-8 0,-10 9-8,0 0 0,0 0 0,-1 0-1,1 0 1,-1 0 0,0-1 0,0 0-1,-1 1 1,0-1 0,1 0 0,-2 0 0,1 0-1,0-1 1,-1 1 0,0 0 0,0-1-1,-1 1 1,0 0 0,0-6 0,0 8-9,-1 0 1,1 1-1,-1-1 1,0 0-1,0 1 0,0-1 1,0 1-1,0-1 1,-1 1-1,1 0 1,-1-1-1,1 1 1,-1 0-1,0 0 0,0 0 1,0 0-1,0 1 1,0-1-1,0 0 1,-1 1-1,-3-2 1,1 1-14,1 0 1,-1 1 0,0 0 0,0 0-1,0 1 1,1-1 0,-1 1 0,0 0 0,0 0-1,0 0 1,-8 2 0,6 0-5,1-1 0,-1 1 0,0 0 1,0 0-1,1 1 0,-1 0 0,1 0 0,0 0 0,0 1 0,0 0 1,1 0-1,-1 0 0,1 1 0,0 0 0,0 0 0,0 1 0,-5 7 1,10-11 19,-1-1 1,0 1 0,1 0 0,-1 0-1,1-1 1,-1 1 0,1 0-1,0 0 1,0 0 0,-1 0 0,1-1-1,1 1 1,-1 0 0,0 0 0,0 0-1,1 0 1,-1-1 0,1 1 0,0 0-1,-1 0 1,1-1 0,0 1-1,0 0 1,0-1 0,0 1 0,0-1-1,0 0 1,1 1 0,-1-1 0,0 0-1,1 0 1,-1 1 0,1-1 0,-1 0-1,1 0 1,0-1 0,-1 1 0,1 0-1,0-1 1,0 1 0,3 0-1,3 2 13,0-1 0,1 0 0,-1-1-1,1 0 1,-1 0 0,1-1 0,15-1-1,41-11 46,85-28 0,-113 28-49,-15 10-55,-23 15-54,0-11 96,0 0 1,1 0-1,-1 0 1,1 0-1,-1 0 0,1 0 1,0 0-1,0 0 1,0 0-1,0 0 1,0 0-1,0 0 0,0 0 1,1 0-1,-1 0 1,2 3-1,-1-3 10,0-1 0,0 1 0,0-1-1,0 0 1,0 0 0,0 1 0,0-1-1,0 0 1,0 0 0,1 0 0,-1 0-1,0-1 1,1 1 0,-1 0 0,1 0-1,-1-1 1,1 1 0,-1-1 0,1 0 0,-1 1-1,1-1 1,-1 0 0,1 0 0,0 0-1,-1 0 1,1 0 0,-1 0 0,1 0-1,0 0 1,-1-1 0,1 1 0,-1-1-1,2 0 1,9-3 22,0-1 0,-1-1 1,18-10-1,8-3-9,-31 18-23,1 1-1,-1 0 1,1 0 0,-1 0-1,1 1 1,-1 0 0,1 0-1,-1 1 1,0-1 0,9 5-1,29 5 60,-35-9-34,0-1-1,-1-1 1,1 0 0,0 0 0,0-1 0,-1 0 0,1-1 0,0 1 0,-1-2 0,0 1 0,1-1 0,-1 0 0,0-1 0,-1 0-1,1 0 1,13-10 0,-10 4 15,0-1 0,-1 0 0,0 0 0,-1-1 0,0 0 0,-1 0-1,0-1 1,-1 0 0,6-15 0,-7 14 11,-1 1-1,0-1 0,-1 0 1,-1-1-1,0 1 1,-1 0-1,0-1 0,-1 1 1,-1-1-1,0 0 1,-1 1-1,-1-1 1,0 1-1,-1-1 0,-7-20 1,10 34-39,-1 0-1,1 0 1,0 0-1,-1 1 1,1-1 0,-1 0-1,1 1 1,-1-1-1,0 0 1,1 1 0,-1-1-1,1 0 1,-1 1 0,0-1-1,0 1 1,1 0-1,-1-1 1,0 1 0,0-1-1,0 1 1,1 0-1,-1 0 1,0-1 0,0 1-1,0 0 1,0 0 0,0 0-1,1 0 1,-1 0-1,0 0 1,0 0 0,0 0-1,0 1 1,0-1-1,1 0 1,-1 0 0,0 1-1,0-1 1,0 0 0,1 1-1,-1-1 1,0 1-1,0-1 1,1 1 0,-1 0-1,0-1 1,1 1 0,-1-1-1,1 1 1,-1 0-1,1 0 1,-1 0 0,-4 4-16,1 0 0,-1 0 1,1 1-1,1 0 1,-6 9-1,4-2 16,0 0 0,1 1 0,1 0 0,0 0 0,1 0 0,1 0 0,0 0 0,1 0 0,0 1 0,1-1 0,1 0 0,0 0 1,1 0-1,6 19 0,2-1-196,2 0 0,1 0 1,1-1-1,35 52 1,-25-52-1051,-8-20-1690,0-9-5612</inkml:trace>
</inkml:ink>
</file>

<file path=ppt/ink/ink17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34:50.681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0 59 21253,'2'-5'944,"3"0"-192,3-5-24,6 4-112,9-1-144,4-2-64,8 2-136,7 3-64,0 0-63,0 3-73,0 1-8,-9 1-128,3 4-345,-6 3-743,-2 2-1736,-3 3-4322,-2 3-5785</inkml:trace>
</inkml:ink>
</file>

<file path=ppt/ink/ink17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34:51.060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1 211 21821,'0'0'119,"0"-1"1,0 1 0,0 0 0,0 0 0,0-1 0,0 1-1,0 0 1,0-1 0,0 1 0,0 0 0,0 0 0,0-1-1,0 1 1,0 0 0,0-1 0,0 1 0,0 0 0,0 0-1,0-1 1,0 1 0,1 0 0,-1 0 0,0-1 0,0 1-1,0 0 1,0 0 0,1 0 0,-1-1 0,0 1 0,0 0-1,1 0 1,-1 0 0,0 0 0,0 0 0,1-1 0,-1 1-1,19-11 675,21-7-1150,-24 12 406,0-1-1,0-1 0,27-17 0,-40 23-21,1 0 0,-1 0 0,0-1 0,0 1 1,0-1-1,-1 0 0,1 0 0,-1 0 0,1 0 0,-1 0 0,0 0 0,0-1 0,0 1 0,-1-1 0,1 0 0,-1 1 0,0-1 0,0 0 0,0 0 0,0 1 0,-1-1 0,0 0 0,0 0 0,0-4 0,0 6-24,0 1 1,-1-1-1,1 1 0,-1-1 1,1 1-1,-1 0 0,0-1 0,0 1 1,1 0-1,-1-1 0,0 1 1,0 0-1,0 0 0,0 0 1,-1-1-1,1 1 0,0 1 1,0-1-1,-1 0 0,1 0 1,0 0-1,-3 0 0,0-1-7,0 1 0,0 0-1,0 0 1,-1 1-1,1-1 1,0 1 0,0 0-1,-6 0 1,-1 1-16,0 1 0,-1 0 0,1 0 0,0 1 0,-15 7 0,23-9 14,0 0 0,1 0 0,-1 0 0,1 1 0,-1-1 0,1 1 0,0 0 0,-1 0 1,1 0-1,0 0 0,0 0 0,0 0 0,1 0 0,-1 1 0,0-1 0,1 0 0,0 1 0,0 0 1,-1-1-1,1 1 0,1 0 0,-1-1 0,0 1 0,1 0 0,-1 0 0,1 0 0,0 0 1,0 0-1,0-1 0,0 1 0,1 0 0,-1 0 0,1 0 0,0 0 0,-1-1 0,1 1 0,1 0 1,-1-1-1,0 1 0,3 3 0,2 4 7,0 1 1,1-1-1,1 0 1,0-1-1,0 1 1,1-2-1,0 1 0,12 8 1,-4-6-52,1 0 0,-1-1 1,1-2-1,1 1 0,0-2 0,0-1 0,0 0 1,1-1-1,24 2 0,-28-5-778,0-1-1,0-1 1,0 0 0,0-1-1,18-4 1,-23 3-1048,0-1-1,0 0 0,0-1 1,-1 0-1,1-1 1,-1 0-1,17-12 0,-9 2-5025</inkml:trace>
  <inkml:trace contextRef="#ctx0" brushRef="#br0" timeOffset="1">590 29 8986,'-9'-18'9168,"5"7"-3222,21 22-4387,21 14-1479,2-2 0,0-2 0,65 25 1,-15-7-1112,-54-25-2157,-21-9-1980,-7-3 1092</inkml:trace>
</inkml:ink>
</file>

<file path=ppt/ink/ink17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34:51.388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301 36 18716,'0'-2'332,"-1"0"1,1 0-1,-1 0 0,0 0 0,0 0 0,1 1 1,-1-1-1,-1 0 0,1 0 0,0 1 1,0-1-1,-1 1 0,1-1 0,0 1 1,-1 0-1,0-1 0,1 1 0,-1 0 1,0 0-1,-3-1 0,3 1-217,0 1-1,0 0 1,0 0 0,0 0-1,0 0 1,0 0 0,0 0-1,0 1 1,0-1-1,0 1 1,0 0 0,0-1-1,0 1 1,0 0-1,1 0 1,-4 2 0,-3 3-108,-1 1 0,2 0 0,-1 0 1,1 0-1,0 1 0,-8 13 1,-36 48 73,34-48-196,1 1 0,1 0 0,1 1 0,0 0 0,-16 44 0,25-53-809,-4 15-2554,5-9-4521,4-5-4291</inkml:trace>
</inkml:ink>
</file>

<file path=ppt/ink/ink17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34:51.751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74 350 11947,'0'-72'8606,"-1"-12"-4447,1 44-3063,2 0-1,13-74 1,-44 355-973,19-191-143,-18 130 112,26-163-180,2 0-1,0 0 1,0 0 0,2 0 0,0 0-1,1 0 1,1 0 0,6 19-1,-8-31-88,0-1 1,0 0-1,0 0 0,1 0 0,-1-1 0,1 1 1,0 0-1,0-1 0,0 0 0,1 0 1,-1 0-1,1 0 0,5 3 0,-6-4-489,0-1-1,0 1 1,0-1 0,0 0-1,0 0 1,0 0 0,1-1-1,-1 1 1,0-1-1,0 0 1,6 0 0,12-3-10661</inkml:trace>
  <inkml:trace contextRef="#ctx0" brushRef="#br0" timeOffset="1">20 463 15507,'-7'-2'4233,"-1"1"-2496,3-3-409,7 4-192,1 0-352,7-1-256,3 1-224,8-3-232,14-1-32,8 1-8,4-2-264,-2-1-752,-2-2-2440,-4-2-9803</inkml:trace>
</inkml:ink>
</file>

<file path=ppt/ink/ink17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35:55.83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1 1 24575</inkml:trace>
</inkml:ink>
</file>

<file path=ppt/ink/ink17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36:02.55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9 350 10354,'11'-7'7911,"14"-13"-6173,-19 15-1051,15-13 200,0 0 1,-2-2 0,32-39-1,-44 50-767,-1 1-1,-1-1 1,0 0-1,0-1 0,-1 1 1,0-1-1,0 0 1,-1 0-1,-1 0 1,0 0-1,0-1 0,-1 1 1,0-15-1,0 23-92,-1-1 0,0 1 0,-1-1 1,1 1-1,0-1 0,-1 1 0,1 0 0,-1-1 0,0 1 0,0 0 0,0 0 0,0-1 0,0 1 1,-1 0-1,1 0 0,0 0 0,-1 0 0,0 1 0,-1-3 0,1 3-18,0 0-1,0 0 1,0 0-1,0 0 1,0 1-1,0-1 1,0 1-1,0 0 1,0-1-1,-1 1 1,1 0-1,0 0 1,0 0-1,0 0 1,0 1-1,0-1 1,-4 2-1,-2 0-16,0 1 1,0 1-1,1 0 0,-1 0 0,1 0 1,0 1-1,0 0 0,0 0 0,-10 11 1,9-7 3,1 1 1,0-1-1,1 1 1,-1 0-1,2 1 1,0 0-1,0 0 1,1 0-1,0 0 1,1 0 0,0 1-1,1 0 1,-2 23-1,4-28 1,0-1 0,0 0 1,0 0-1,1 0 0,0 0 0,1 1 0,-1-1 0,1 0 1,0-1-1,1 1 0,-1 0 0,1-1 0,0 1 0,0-1 1,1 0-1,0 0 0,0 0 0,0-1 0,0 1 0,1-1 1,0 0-1,0 0 0,0 0 0,0-1 0,0 0 0,1 0 1,-1 0-1,9 2 0,1-1 5,0 0 0,-1-1-1,1 0 1,0-1 0,0-1 0,1 0 0,15-2-1,-21 0 8,-1 0 0,1 0 0,-1-1-1,1 0 1,-1 0 0,0-1 0,0-1-1,0 1 1,0-1 0,-1-1 0,0 0-1,10-7 1,-16 10 7,0 1 0,-1-1 1,1 1-1,-1-1 0,0 0 0,0 0 0,1 0 1,-1 0-1,0 0 0,-1 0 0,1 0 1,0 0-1,-1 0 0,1 0 0,-1 0 0,1 0 1,-1 0-1,0-1 0,0-2 0,0 4-13,0 1-1,0-1 1,0 1 0,-1-1-1,1 0 1,0 1-1,0-1 1,-1 1-1,1-1 1,0 1 0,0-1-1,-1 1 1,1-1-1,-1 1 1,1 0 0,0-1-1,-1 1 1,1-1-1,-1 1 1,1 0 0,-1-1-1,1 1 1,-1 0-1,1 0 1,-1-1-1,0 1 1,-1 0-17,0 0 1,1 0-1,-1 0 1,0 0-1,1 1 0,-1-1 1,1 0-1,-1 1 0,0-1 1,1 1-1,-1 0 0,1-1 1,0 1-1,-3 2 0,-10 6-10,0 1-1,1 1 0,0 0 1,0 1-1,1 0 0,1 1 1,-14 21-1,20-27 18,0 1 0,0-1 0,1 1 0,0 0 0,1 0 0,-1 0 0,2 1 0,-1-1 0,1 1-1,0-1 1,1 1 0,0 0 0,1 0 0,-1 0 0,2-1 0,0 12 0,1-16 6,-1-1 1,0 1-1,1 0 0,0-1 1,0 0-1,0 1 0,0-1 1,1 0-1,-1 0 0,1 0 1,-1 0-1,1-1 0,0 1 1,0-1-1,1 0 0,-1 0 1,0 0-1,1 0 1,-1 0-1,1-1 0,0 1 1,-1-1-1,1 0 0,0 0 1,0-1-1,0 1 0,5-1 1,9 2-18,0-1 0,0-1 1,0-1-1,28-5 0,9-4-1206,83-26 0,-75 14-2633,-3-5-3798,-28 9-3181</inkml:trace>
</inkml:ink>
</file>

<file path=ppt/ink/ink17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36:02.90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 10538,'3'1'9872,"6"10"-9455,0-1 1,0-1-1,0 1 1,1-2 0,1 1-1,0-1 1,0-1-1,14 8 1,-8-6-957,86 49 1478,-69-41-5386,1-2-5856</inkml:trace>
</inkml:ink>
</file>

<file path=ppt/ink/ink17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36:03.25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261 98 8,'6'-54'12250,"-6"52"-11756,0 0-1,0 0 0,1 1 1,-1-1-1,-1 0 1,1 0-1,0 0 0,0 0 1,-1 1-1,1-1 1,-1 0-1,1 0 0,-1 1 1,0-1-1,0 0 1,0 1-1,0-1 0,0 1 1,0-1-1,0 1 1,0-1-1,0 1 0,-1 0 1,1 0-1,-2-2 1,-26 31 779,-107 144-1698,97-110-3846,6 4-5799,21-37-1036</inkml:trace>
</inkml:ink>
</file>

<file path=ppt/ink/ink17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36:03.87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252 316 5881,'-2'-31'9097,"-1"-1"-4035,-20-61-427,23 92-4610,-1 0 1,1 0 0,0 0-1,-1 0 1,1 0 0,-1 0-1,0 1 1,1-1-1,-1 0 1,1 0 0,-1 0-1,0 0 1,0 1 0,0-1-1,0 0 1,1 1 0,-1-1-1,0 0 1,0 1 0,0 0-1,0-1 1,0 1 0,0-1-1,0 1 1,0 0 0,0 0-1,-2-1 1,0 1-13,-1 1-1,1-1 1,0 1 0,0-1 0,0 1 0,0 0 0,-1 0-1,1 0 1,-4 3 0,-4 2-35,-1 1 0,1 0-1,-16 15 1,13-10 7,1 0 1,1 1-1,0 1 1,1 0-1,-10 17 0,18-28 12,1 1-1,-1 0 1,1 0-1,0 1 1,1-1-1,-1 0 1,1 1-1,0-1 1,0 1-1,0-1 1,0 1-1,1-1 1,0 1-1,0 0 1,0-1-1,1 1 1,-1-1-1,1 1 1,0-1-1,0 1 1,1-1-1,-1 0 1,1 1-1,0-1 1,3 5-1,-3-7 5,1 0 0,-1 0 0,1 0-1,-1 0 1,1 0 0,-1-1 0,1 1-1,0-1 1,0 0 0,0 0 0,0 0-1,0 0 1,0 0 0,0 0 0,0-1-1,0 0 1,0 1 0,0-1 0,1 0-1,-1-1 1,0 1 0,0-1-1,0 1 1,0-1 0,0 0 0,5-2-1,6-1 31,-1-1 0,-1-1 0,1 0 0,18-12 0,-15 8-8,0-2 1,-1 0-1,17-19 0,-26 25-2,-1 0-1,1 0 0,-1-1 0,-1 0 0,1 0 0,-1 0 0,-1 0 0,1-1 1,-1 1-1,2-11 0,-6 2 168,-9 19-303,8-2 92,0 1 0,0 0-1,0 0 1,0 0-1,0 0 1,0 0 0,1 0-1,-1 0 1,1 1-1,-2 2 1,2 0 13,0 1 0,0-1-1,0 0 1,0 1 0,1-1 0,0 1 0,0-1 0,0 0 0,1 1-1,0-1 1,0 0 0,3 8 0,-4-11 11,1 0 0,0-1 0,0 1 0,0 0 0,0-1 0,1 1 0,-1 0 0,0-1-1,1 1 1,-1-1 0,1 0 0,-1 0 0,1 1 0,-1-1 0,1 0 0,0 0 0,0-1 0,0 1 0,0 0 0,-1-1 0,1 1-1,0-1 1,0 1 0,0-1 0,0 0 0,0 0 0,0 0 0,0 0 0,0 0 0,0 0 0,0-1 0,0 1 0,0 0 0,0-1 0,0 0-1,2 0 1,5-3 15,1 0-1,-1-1 0,0 0 0,10-8 1,-12 9-22,0-1 0,0 1 1,0 0-1,0 0 1,1 1-1,10-3 1,-16 6-5,-1 1-1,1-1 1,-1 1 0,1 0-1,-1-1 1,0 1 0,1 0 0,-1 0-1,0 0 1,0 0 0,0 0 0,0 0-1,0 0 1,0 1 0,0-1 0,0 0-1,0 0 1,0 1 0,-1-1 0,1 1-1,0-1 1,-1 1 0,1-1 0,-1 3-1,1-2 13,0 1-1,1 0 1,-1-1-1,0 1 1,1-1-1,0 1 1,0-1-1,-1 0 1,4 3-1,-2-4 6,0 0-1,0 0 1,0 0-1,0 0 0,0 0 1,0-1-1,0 0 1,1 1-1,-1-1 0,0 0 1,0 0-1,0-1 1,1 1-1,-1-1 1,0 0-1,0 1 0,0-1 1,0-1-1,0 1 1,0 0-1,-1-1 0,1 1 1,0-1-1,-1 0 1,1 0-1,2-3 0,9-6 39,-1-1-1,-1-1 1,14-18-1,-23 28-36,14-12-135,-11 28-196,1 9 350,-6-21-27,0 4 4,1-1 0,-1 1 0,1-1 0,0 0 0,1 0 0,-1 0 0,1 0 0,-1 0 0,6 4 0,-6-7 4,0 0-1,0 0 0,0 0 1,0-1-1,1 1 0,-1-1 1,0 1-1,0-1 0,1 0 1,-1 0-1,0 0 0,0 0 1,1 0-1,-1-1 0,0 1 1,0-1-1,1 1 0,-1-1 1,0 0-1,0 0 0,4-2 1,6-3 13,0-1 1,0 0-1,0-1 0,-1 0 1,0-1-1,-1 0 1,16-18-1,32-26-2,-54 55-44,-1 1 0,1-1-1,-1 1 1,0 0 0,0 0-1,0 1 1,0-1 0,-1 1-1,1-1 1,2 7 0,-4-8 28,1 1 1,-1-1-1,0 0 1,1 1-1,-1-1 1,1 0-1,0 0 1,0 0 0,0 0-1,0-1 1,0 1-1,0 0 1,0-1-1,0 0 1,1 1-1,-1-1 1,4 1-1,-3-2 10,-1 0 0,1 0-1,0 0 1,-1-1 0,1 1-1,0-1 1,-1 0 0,1 1 0,-1-1-1,1-1 1,-1 1 0,0 0-1,1 0 1,-1-1 0,0 0-1,0 1 1,4-4 0,1-2 2,13-8 13,-1-2-1,-1 0 0,16-20 1,-30 32-11,0 1 1,-1-1-1,1 0 1,-1 0-1,0 0 1,-1 0-1,1 0 1,-1-1-1,0 1 1,-1-1-1,1 1 1,-1-1-1,0 0 1,-1 0-1,1 1 1,-1-1-1,0 0 1,-1 0-1,0-7 1,-13-11 82,14 24-98,-1-1 0,1 0-1,0 1 1,-1-1-1,1 1 1,-1-1-1,1 0 1,-1 1-1,1-1 1,-1 1 0,1-1-1,-1 1 1,1-1-1,-1 1 1,1 0-1,-1-1 1,0 1 0,1 0-1,-1-1 1,0 1-1,1 0 1,-1 0-1,0-1 1,0 1 0,1 0-1,-1 0 1,0 0-1,1 0 1,-1 0-1,-1 0 1,0 4-14,1-1 1,-1 1 0,1-1-1,0 1 1,1-1-1,-1 1 1,0 0-1,1-1 1,0 5 0,-1 5-10,-24 211 39,21-159-8,-3-1 0,-2 0 1,-24 81-1,15-83-117,-18 54-632,30-102-380,-1 0 0,0 0 0,-10 13-1,3-10-2937,2-8-1821</inkml:trace>
</inkml:ink>
</file>

<file path=ppt/ink/ink17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36:04.64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1 784 1216,'0'-6'1168,"-1"-18"2197,2 0 0,1 0 0,7-41 1,-7 57-2967,0 1 1,1-1 0,0 1 0,0 0 0,1 0 0,0 0 0,0 1 0,0-1 0,1 1 0,0 0 0,0 0 0,1 1 0,-1-1 0,1 1-1,11-7 1,0 2-257,0 0 0,0 1-1,1 0 1,1 2-1,-1 0 1,1 2 0,0-1-1,0 2 1,1 1-1,-1 0 1,26 1-1,-44 2-141,-1 0 0,1 0 0,-1 0-1,1 0 1,-1 0 0,0 0-1,1 0 1,-1 0 0,1 0 0,-1 0-1,0 0 1,1 0 0,-1 0-1,1 0 1,-1 1 0,0-1 0,1 0-1,-1 0 1,0 0 0,1 1-1,-1-1 1,0 0 0,1 0 0,-1 1-1,0-1 1,0 0 0,1 1-1,-1-1 1,0 0 0,0 1 0,0-1-1,1 0 1,-1 1 0,0-1-1,0 1 1,0-1 0,0 0 0,0 1-1,0-1 1,0 1 0,0-1-1,0 1 1,-12 20 141,-24 14 95,-23 7-139,37-27-58,1 0 0,-25 24-1,53-44-19,-1 1 1,1 0-1,0 1 0,14-6 0,21-11 63,-5-3-29,0-2-1,55-49 0,-74 56-20,0-1 0,-1 0-1,-1-1 1,-1-1 0,-1 0 0,13-26 0,-9 14 41,-2 0 0,-2-2 0,0 0 0,-3 0 0,13-63 0,-24 97-53,0 0 1,1-1 0,-1 1-1,0 0 1,0-1-1,0 1 1,0 0-1,0-1 1,0 1 0,-1 0-1,1-1 1,0 1-1,-1 0 1,1-1-1,-1 1 1,1 0 0,-1 0-1,0-1 1,-1-1-1,1 3-10,1-1-1,-1 1 1,0 0-1,0-1 1,0 1-1,0 0 1,0-1 0,0 1-1,1 0 1,-1 0-1,0 0 1,0 0-1,0 0 1,0 0-1,0 0 1,0 0-1,0 0 1,0 1-1,0-1 1,0 0-1,-1 1 1,-3 1-8,0 1 1,0-1-1,0 1 1,0 0-1,1 1 1,-1-1-1,-7 8 1,-4 9-5,0 1 1,1 0 0,0 2 0,2-1 0,1 2-1,1-1 1,1 2 0,1-1 0,1 1-1,2 0 1,-5 29 0,9-37 4,0 1 0,1 0 1,1-1-1,0 1 0,2 0 0,0-1 0,7 30 0,-5-36 2,0 0-1,0 0 1,1 0-1,0-1 1,1 0-1,0 0 1,0 0 0,1-1-1,0 0 1,1 0-1,0-1 1,14 11-1,-15-14 9,0 0 0,0 0 0,0-1-1,0 0 1,1-1 0,-1 0 0,1 0 0,0 0 0,0-1-1,1 0 1,-1-1 0,0 0 0,16 0 0,-12-2 14,1 0 1,-1-1 0,0 0 0,0-1-1,0 0 1,0-1 0,0 0 0,18-11-1,-13 6 18,-1 0-1,0-2 0,-1 0 0,0-1 1,-1-1-1,0 0 0,-1 0 0,-1-2 1,0 1-1,-1-2 0,0 1 0,9-21 1,-18 31-39,23-60 101,-24 63-103,0-1 1,0 1-1,-1-1 1,1 1-1,-1-1 1,1 1-1,-1-1 1,0 0-1,0 1 1,-1-1-1,1 1 1,0-1-1,-1 0 1,1 1-1,-1-1 0,0 1 1,0 0-1,0-1 1,0 1-1,0 0 1,-1-1-1,-2-2 1,3 4-13,0 0 1,-1 1-1,1-1 1,-1 0 0,0 1-1,1-1 1,-1 1-1,1 0 1,-1-1-1,0 1 1,1 0-1,-1 0 1,0 0-1,1 0 1,-1 0-1,0 1 1,1-1-1,-1 0 1,0 1-1,1-1 1,-1 1-1,1 0 1,-1-1-1,1 1 1,-1 0-1,1 0 1,0 0-1,-1 0 1,-1 2-1,-39 35-109,38-34 114,-6 7-18,1 0 1,1 1-1,0 0 1,1 0-1,0 1 1,1-1-1,0 2 1,-7 24-1,12-33 17,-1 0 0,2 0 0,-1 0 0,0 0 0,1 0-1,0 1 1,0-1 0,1 0 0,-1 0 0,1 0 0,0 0-1,3 6 1,-3-8 4,1 1-1,-1-2 1,1 1-1,0 0 1,1 0-1,-1 0 1,0-1-1,1 1 1,-1-1-1,1 0 1,0 0-1,-1 0 1,1 0-1,0 0 1,1-1 0,-1 1-1,0-1 1,0 0-1,1 0 1,3 1-1,4 0 4,0-1 0,0-1 0,-1 1 0,1-2 0,0 1 0,0-2 0,0 1 0,0-2 0,-1 1 1,1-1-1,16-8 0,-2 1 18,0-2 1,-1-1 0,34-23 0,-39 22-15,0-1 0,0-1 0,-1 0 0,-1-2 0,-1 1 0,15-24 0,-34 47-106,-2 1 86,0 0-1,1 1 0,0 0 1,0 0-1,1 0 1,0 0-1,1 0 0,-1 0 1,2 1-1,-1 0 0,0 9 1,5 19-63,-2-28 73,0 0-1,0 0 1,-1 0 0,-1 0-1,-1 11 1,1-16-158,0 0 0,-1 0 0,1 0 0,-1 0 0,0 0 0,-1 0 0,1-1 0,0 1 0,-1-1 0,0 1 0,0-1 0,0 0 0,0 0 0,-5 3 0,-50 30-7323,44-28 4160,-16 8-7747</inkml:trace>
</inkml:ink>
</file>

<file path=ppt/ink/ink17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36:05.00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260 367 12003,'-62'9'4440,"30"-6"-3324,1 2 1,0 1-1,0 2 0,-41 15 1,116-15 664,38-11-1446,-1-4-1,0-3 0,91-24 1,-68 13-175,49-8-10,636-116 236,8 39-299,-742 101-71,962-57-72,-986 63-360,10-1 748,-38-1-1879,-7 0-1230,-24-3-7620,7 2-677</inkml:trace>
</inkml:ink>
</file>

<file path=ppt/ink/ink17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36:00.58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33 127 504,'3'-8'2507,"-1"-1"1,0 1-1,0 0 0,-1-1 0,0 0 0,-1-12 1,-4 31 480,-12 16-2611,2-2-408,13-22 34,0-1 0,0 1 1,0 0-1,0-1 0,0 1 1,1 0-1,-1 0 1,0 0-1,1 0 0,0 0 1,-1 0-1,1 0 0,0 0 1,0-1-1,0 1 1,0 0-1,0 0 0,0 0 1,1 0-1,-1 0 1,1 0-1,-1 0 0,1 0 1,0 0-1,0-1 0,-1 1 1,1 0-1,1-1 1,-1 1-1,0 0 0,0-1 1,0 1-1,1-1 0,-1 0 1,1 0-1,-1 1 1,3 0-1,-1-1 26,0 0-1,0 0 1,1 0 0,-1 0 0,0-1-1,0 1 1,0-1 0,1 0-1,-1 0 1,0 0 0,0 0 0,1-1-1,-1 1 1,0-1 0,0 0-1,0 0 1,0 0 0,0 0 0,0-1-1,0 1 1,5-4 0,-1-1 56,-1 1 1,0-1 0,0 0 0,0 0-1,-1 0 1,0-1 0,0 0-1,-1 0 1,7-13 0,-10 17-40,1 0 0,-1 0 1,0 0-1,0 0 0,0 0 1,0 0-1,0 0 0,-1 0 1,0 0-1,1 0 0,-1 0 1,0 0-1,-1-1 0,1 1 1,0 0-1,-1 0 0,0 0 1,0 0-1,0 0 0,0 0 1,0 0-1,0 0 0,-1 1 1,0-1-1,1 0 0,-1 1 1,0-1-1,-3-2 0,4 4-35,0 0-1,-1 0 1,1 0-1,0 0 1,-1 1-1,1-1 1,-1 0 0,1 1-1,-1-1 1,1 1-1,-1 0 1,1-1-1,-1 1 1,1 0-1,-1 0 1,1 0-1,-1 0 1,0 0-1,1 0 1,-1 0 0,1 1-1,-1-1 1,1 0-1,-3 2 1,0 0-12,0 0 0,1 0 1,-1 0-1,1 0 0,0 1 1,0-1-1,0 1 0,0 0 1,-5 7-1,5-6-14,0 0 0,0 1 0,0-1 0,1 1 0,0 0-1,0 0 1,-3 9 0,5-12 11,-1-1 0,1 1 0,0 0 0,-1 0 1,1 0-1,0 0 0,0 0 0,0 0 0,0 0 0,1 0 0,-1 0 0,1 0 0,-1 0 0,1 0 0,0 0 0,-1 0 0,1-1 0,0 1 0,1 2 1,-1-4 9,0 1 1,0 0 0,-1 0 0,1 0 0,0-1 0,0 1 0,0-1 0,0 1 0,0 0-1,0-1 1,0 0 0,0 1 0,0-1 0,0 0 0,0 1 0,1-1 0,-1 0 0,0 0-1,0 0 1,0 0 0,0 0 0,0 0 0,0 0 0,1 0 0,-1-1 0,1 1 0,2-2 10,-1 1 1,1-1 0,-1 0 0,1 0 0,-1 0 0,0 0 0,0 0-1,4-4 1,-3 2 19,1 0 0,-1-1-1,0 0 1,0 1 0,-1-1 0,0 0-1,1-1 1,-2 1 0,1 0 0,3-9-1,-6 12-27,0 1-1,1 0 1,-1 0-1,0-1 1,0 1-1,0 0 1,0-1-1,0 1 1,0 0-1,0 0 1,0-1-1,0 1 1,-1 0-1,1-1 0,0 1 1,-1 0-1,1 0 1,-1 0-1,0-1 1,1 1-1,-1 0 1,0 0-1,0 0 1,1 0-1,-1 0 1,0 0-1,0 0 1,0 1-1,0-1 1,0 0-1,-1 0 0,1 1 1,0-1-1,0 1 1,0-1-1,-1 1 1,1-1-1,0 1 1,0 0-1,-1-1 1,1 1-1,0 0 1,-1 0-1,1 0 1,0 0-1,0 0 1,-1 1-1,1-1 1,0 0-1,-1 1 0,1-1 1,0 0-1,-3 2 1,-4 1-178,0-1 0,0 1 0,0 1 0,1 0 0,-1 0 0,1 0 0,-9 7 0,13-8-307,-1 0 1,1 0 0,0 1 0,0-1 0,0 1 0,0-1-1,-2 6 1,4-8-139,1 1-1,-1-1 0,1 1 1,-1-1-1,1 1 1,-1 0-1,1-1 0,0 1 1,0-1-1,0 1 1,0 0-1,0-1 0,0 1 1,0 0-1,1 1 1,5 11-10006</inkml:trace>
</inkml:ink>
</file>

<file path=ppt/ink/ink17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36:01.35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80 251 4289,'-20'-22'9481,"16"17"-8528,0 1 0,0-1 0,0 1 0,-1 0 0,0 0 0,0 0 0,0 1 0,0-1 0,0 1 0,-8-3 0,98-14 533,131-29-1246,163-29-57,-131 43-55,-451 99 165,182-59-265,5 0-16,-1-1 0,-1-1 0,-26 2 0,42-4-19,0 0 1,1 0-1,-1 0 0,0 0 1,0 0-1,0 1 0,1-1 1,-1 0-1,1 1 0,-1 0 0,1-1 1,0 1-1,-1 0 0,1 0 1,0 0-1,0 0 0,0 0 1,1 0-1,-1 0 0,-1 3 1,-14 49-19,16-54 25,-17 69 18,4 0 1,3 1-1,3 1 1,3 0-1,3-1 1,16 138-1,-15-206-121,0 1 1,1-1-1,-1 1 0,0-1 0,1 0 1,0 1-1,-1-1 0,1 0 0,0 1 1,0-1-1,0 0 0,3 4 1,4-10-5371,1-16-4170,-2 3-521</inkml:trace>
</inkml:ink>
</file>

<file path=ppt/ink/ink17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36:01.69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1 206 8314,'10'0'10020,"32"-9"-8051,-24 4-1684,0 0-1,-1-2 1,0 0-1,-1-1 1,0-1-1,16-11 1,-24 14-144,0 1 0,-1-2 0,0 1 0,0-1 0,-1 0 0,1 0 1,-2-1-1,1 0 0,-1 0 0,0 0 0,-1-1 0,0 1 0,4-15 1,-7 23-117,-1 0 0,0-1 0,0 1 0,1-1 0,-1 1 0,0-1 1,0 1-1,0-1 0,0 1 0,1-1 0,-1 0 0,0 1 0,0-1 1,0 1-1,0-1 0,0 1 0,-1-1 0,1 1 0,0-1 1,0 1-1,0-1 0,0 1 0,0-1 0,-1 1 0,1-1 0,0 1 1,-1-1-1,1 1 0,0-1 0,-1 1 0,1 0 0,0-1 1,-1 1-1,1-1 0,-1 1 0,1 0 0,-1 0 0,1-1 0,0 1 1,-1 0-1,0-1 0,-27 7 147,-26 22-288,33-12 125,0 0 1,-31 31-1,47-42-17,1 0 0,-1 0 0,1 0-1,0 1 1,0 0 0,1-1 0,-1 1 0,1 0-1,1 1 1,-1-1 0,1 0 0,0 1 0,0 0-1,1-1 1,-1 12 0,2-15 6,0 0 0,1 0 0,-1 0 0,1 0 1,-1-1-1,1 1 0,0 0 0,0 0 0,0-1 0,1 1 0,-1-1 0,1 1 0,-1-1 0,1 1 1,0-1-1,0 0 0,0 0 0,0 0 0,3 2 0,-1-1 9,1 0 0,0 0-1,0-1 1,0 0 0,1 0 0,-1 0-1,1 0 1,-1-1 0,8 1 0,7 0-32,0-1 1,0-1 0,0-1-1,27-4 1,-18 0-891,0-2 1,36-12-1,13-13-9298,-49 16 423</inkml:trace>
</inkml:ink>
</file>

<file path=ppt/ink/ink17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36:06.44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127 505 8,'0'-63'12659,"1"1"-3965,-5 72-8448,0 0 1,-1 0 0,0 0 0,0-1 0,-10 12 0,4-4-111,-9 15-84,-22 38-27,39-65-22,1 0 1,0 0 0,0 1 0,0-1 0,0 1 0,1-1 0,0 1-1,1 0 1,-1-1 0,1 1 0,0 6 0,1-10 2,-1 0 0,1 0-1,0 0 1,0 0 0,-1 0 0,1-1 0,1 1-1,-1 0 1,0-1 0,0 1 0,1 0 0,-1-1-1,1 0 1,-1 1 0,1-1 0,-1 0 0,1 0-1,0 0 1,0 0 0,0 0 0,-1 0 0,1 0-1,0-1 1,0 1 0,0-1 0,0 1 0,0-1-1,0 0 1,0 0 0,1 0 0,-1 0 0,0 0-1,2-1 1,8 1 50,1-1-1,-1-1 1,-1 0-1,16-5 1,8-3 14,-1-2 0,0-2 0,-1-1-1,-1-1 1,0-2 0,-2-1 0,43-34 0,-57 40-34,-1-1 0,-1-1 0,0 0 0,-1-1 0,0 0 0,-1-1 1,-1 0-1,-1-1 0,0 0 0,-2-1 0,0 0 0,-1 0 0,0-1 0,5-32 0,-9 34 12,-1 1-1,-1-1 1,0 1 0,-1-1 0,-1 1 0,-1-1-1,0 1 1,-1 0 0,-1-1 0,-10-26-1,15 54-53,-1 1 0,0-1 0,0 0 0,-1 0-1,0 1 1,-1-1 0,-3 11 0,0 2-7,-13 65 23,-10 63 27,26-136-35,1 1 1,1-1 0,0 1-1,1-1 1,1 0 0,0 1-1,6 20 1,-7-33 9,0 1 1,0-1 0,1 0 0,-1 1-1,1-1 1,0 0 0,0 0 0,0 0-1,0 0 1,0 0 0,1-1 0,-1 1-1,1-1 1,-1 1 0,1-1 0,0 0-1,0 0 1,0 0 0,1-1 0,-1 1-1,0-1 1,0 0 0,1 0 0,-1 0-1,1 0 1,-1 0 0,1-1 0,-1 1-1,1-1 1,0 0 0,-1 0 0,1-1-1,-1 1 1,1-1 0,-1 0 0,1 1-1,-1-2 1,1 1 0,5-3 0,0 1 40,-1-1 0,0 0 1,0-1-1,-1 1 0,1-1 0,-1-1 1,0 1-1,0-1 0,-1-1 1,0 1-1,0-1 0,0 0 1,-1 0-1,0-1 0,5-10 1,-3 26-101,0 1 1,1-1-1,0-1 1,0 1-1,1-1 1,-1 0-1,1-1 0,13 6 1,-21-11 57,0-1 0,1 0 0,-1 1 0,0-1 0,1 0-1,-1 0 1,1 0 0,-1 0 0,0 0 0,1 0 0,-1 0 0,0 0 0,1-1 0,-1 1 0,1 0 0,-1-1 0,0 1 0,0-1 0,1 0-1,-1 1 1,0-1 0,2-2 0,26-27 163,-26 26-180,-1 1 0,1-1-1,0 1 1,0-1 0,0 1 0,0 0-1,1 1 1,-1-1 0,1 0 0,0 1-1,0 0 1,6-3 0,-9 5 1,-1-1 1,1 1-1,-1 0 0,1 0 1,-1 0-1,1 0 1,-1 0-1,1 0 0,-1 0 1,0 0-1,1 0 0,-1 0 1,1 0-1,-1 0 0,1 0 1,-1 1-1,1-1 1,-1 0-1,1 0 0,-1 0 1,0 1-1,1-1 0,-1 0 1,0 1-1,1-1 0,-1 0 1,1 1-1,-1-1 1,0 0-1,0 1 0,1-1 1,-1 0-1,0 1 0,0-1 1,0 1-1,1-1 0,-1 1 1,0-1-1,0 1 1,0 25-90,0-22 121,-1 4-13,0 0 1,0 0-1,-1 0 0,0-1 1,-1 1-1,1 0 0,-8 12 1,31-45 195,2 0 0,0 1 0,42-32 0,-62 54-192,3-5-23,1 1-1,0 0 0,1 1 0,-1-1 0,1 1 0,0 1 0,1 0 0,-1 0 0,1 0 0,0 1 0,-1 1 0,12-3 0,-19 5 0,0 1-1,1-1 1,-1 0-1,0 1 1,0-1 0,0 1-1,0-1 1,0 1-1,0-1 1,0 1 0,-1 0-1,1-1 1,0 1-1,0 0 1,0 0-1,-1 0 1,1 0 0,0 0-1,-1 0 1,1 0-1,-1 0 1,1 0 0,-1 0-1,1 0 1,-1 0-1,0 0 1,0 0-1,1 0 1,-1 0 0,0 0-1,0 1 1,0 1-1,0 46 34,-1-35-17,0-10-53,1 1-1,0 0 0,1-1 0,-1 1 0,1-1 0,-1 1 0,2 0 1,-1-1-1,0 1 0,1-1 0,3 7 0,15 4-3964,16-8-5555,-22-5 3484,-1 1-701</inkml:trace>
</inkml:ink>
</file>

<file path=ppt/ink/ink17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36:06.88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39 128 8,'-1'-41'15294,"-1"0"-7360,-29 100-6619,30-57-1307,1 0 0,-1 1 0,0-1 0,1 0 0,-1 0 0,1 1 0,-1-1 0,1 0 0,0 0 0,0 1 0,0-1 0,0 0 0,1 1 0,-1-1 0,1 0 0,-1 0 0,1 1 0,0-1 0,0 0 0,0 0 0,0 0 0,0 0 0,0 0 0,1 0 0,-1 0 0,0-1 0,1 1 0,0 0 0,-1-1 0,1 1 0,0-1 0,0 0 0,0 1 0,0-1 0,0 0 0,0 0 0,0 0 0,0-1 0,0 1 0,1 0 0,-1-1 0,0 0 0,0 1 0,1-1 0,-1 0 0,0 0 0,5-1 0,6 1 54,0-1 0,-1-1 1,1 0-1,-1 0 0,1-2 0,-1 1 0,14-7 0,-18 6-53,4-1 45,-1 0-1,1-1 1,-2 0 0,18-13-1,-27 18-34,1 0 0,-1 0 0,1 0-1,-1 0 1,0-1 0,0 1 0,1 0 0,-1-1-1,0 1 1,0-1 0,0 1 0,-1-1-1,1 0 1,0 1 0,-1-1 0,1 0 0,-1 0-1,1 0 1,-1 1 0,0-1 0,0 0-1,0 0 1,0 0 0,0 1 0,0-1 0,0 0-1,-1 0 1,1 0 0,-1 1 0,1-1-1,-1 0 1,0 1 0,1-1 0,-1 0-1,0 1 1,0-1 0,0 1 0,0-1 0,-3-1-1,0-2-2,-1 1-1,1 0 0,-1 0 0,0 1 0,-1-1 1,1 1-1,-1 0 0,1 0 0,-1 1 0,0 0 1,0 0-1,0 0 0,0 1 0,0 0 0,0 0 1,0 0-1,0 1 0,-1 0 0,1 0 0,0 1 1,0-1-1,0 1 0,-8 3 0,8-3-170,-1 1 1,1 1-1,0-1 0,-1 1 1,1 0-1,1 0 0,-1 1 1,0 0-1,-7 7 0,9-8-346,1 1-1,-1 0 0,1 0 1,0 0-1,0 1 0,0-1 1,1 1-1,-1 0 0,1-1 0,0 1 1,1 0-1,-1 0 0,0 5 1,2 8-5862,5-2-4609</inkml:trace>
</inkml:ink>
</file>

<file path=ppt/ink/ink17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36:07.21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56 152 10994,'-16'-61'8988,"10"-30"-1910,5 114-7143,-15 127 112,0 19 118,15-141-442,1-1 0,2 0 1,1 1-1,6 30 0,-8-54-173,0 1-1,1-1 1,-1 0 0,1 0 0,-1 0-1,1 0 1,1 0 0,4 7 0,11 1-5100,8-14-3862,-11-5 2611</inkml:trace>
</inkml:ink>
</file>

<file path=ppt/ink/ink17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36:08.27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1 172 760,'1'-2'1357,"1"-1"0,-1 1 0,0 0 0,0 0 0,0-1 0,0 1 0,1-12 9953,-4 33-10205,1-15-1030,1 0 0,-1 0-1,1 0 1,0 0 0,1 0 0,-1 0-1,1 1 1,0-1 0,0 0 0,0 0-1,0-1 1,0 1 0,1 0 0,0 0 0,0-1-1,0 1 1,0-1 0,1 1 0,-1-1-1,5 4 1,-4-5-25,0 0-1,1 0 1,-1 0 0,1 0 0,0-1-1,0 1 1,0-1 0,0 0-1,0 0 1,0 0 0,0-1 0,0 1-1,0-1 1,0 0 0,0 0 0,0-1-1,0 1 1,0-1 0,0 0-1,6-2 1,-2 0 9,-1 1 1,0-1-1,0-1 1,0 0-1,-1 0 0,1 0 1,-1-1-1,0 1 1,0-1-1,-1-1 0,1 1 1,4-7-1,-9 10-42,1 0-1,-1 0 0,1 0 0,-1 0 1,0 0-1,0-1 0,0 1 1,0 0-1,0 0 0,0-1 0,-1 1 1,1-1-1,-1 1 0,0 0 1,1-1-1,-1 1 0,0-1 0,-1 1 1,1-1-1,0 1 0,-1 0 1,1-1-1,-1 1 0,0 0 0,0-1 1,0 1-1,0 0 0,0 0 1,0 0-1,0 0 0,-1 0 1,1 0-1,-1 0 0,0 0 0,1 1 1,-1-1-1,0 0 0,0 1 1,0 0-1,0-1 0,-4-1 0,2 2-28,0-1-1,0 1 0,0 0 0,-1 0 1,1 1-1,0-1 0,0 1 0,0 0 0,-1 0 1,1 0-1,0 1 0,-8 1 0,10-2 7,0 0-1,0 1 0,1-1 1,-1 1-1,0-1 0,0 1 1,0-1-1,0 1 0,0 0 0,1 0 1,-1 0-1,0 0 0,1 0 1,-1 0-1,1 1 0,-1-1 1,1 0-1,-1 1 0,1-1 1,0 1-1,0-1 0,0 1 0,0 0 1,0 0-1,0-1 0,0 1 1,1 0-1,-2 3 0,3-3 5,-1 0-1,1 0 0,-1 0 1,1-1-1,0 1 0,0 0 1,0-1-1,0 1 0,0 0 1,0-1-1,0 1 0,0-1 0,1 0 1,-1 1-1,0-1 0,1 0 1,-1 0-1,1 0 0,0 0 1,-1 0-1,1 0 0,0 0 1,0 0-1,3 0 0,47 13 59,-50-14-55,68 8 28,1-3 1,-1-3 0,130-13 0,-163 8 4,-16 2 7,53-6 11,-69 6-19,-1 0 0,1 0-1,0 0 1,-1 0 0,0-1-1,1 0 1,-1 1-1,0-2 1,0 1 0,0 0-1,0-1 1,4-4-1,-7 6-10,1-1 0,-1 0 0,0 0 0,0 0 0,0 0 0,-1 0 0,1 0 0,0 0 0,-1-1-1,0 1 1,1 0 0,-1 0 0,0 0 0,0-1 0,0 1 0,0 0 0,-1 0 0,1 0-1,0-1 1,-1 1 0,0 0 0,1 0 0,-1 0 0,0 0 0,0 0 0,0 0 0,0 0 0,-1 0-1,1 1 1,0-1 0,-1 0 0,0 1 0,-1-2 0,-2-3-27,0 1 0,0 0-1,-1 0 1,0 1 0,0 0 0,0 0-1,0 0 1,0 1 0,-9-4 0,9 6-13,-1 0 1,0 0-1,0 0 1,1 1-1,-1 0 1,0 1-1,0-1 0,1 1 1,-1 0-1,1 1 1,-1 0-1,1 0 1,-1 0-1,1 1 1,0 0-1,0 0 1,-7 6-1,9-7 6,1 0 0,-1 0 0,1 0 0,0 1-1,0 0 1,1-1 0,-1 1 0,0 0 0,1 0-1,0 1 1,-1-1 0,1 0 0,1 1 0,-1-1-1,0 1 1,1 0 0,0 0 0,0-1 0,0 1-1,0 0 1,0 0 0,1 0 0,0 0 0,0 0-1,0 0 1,0 0 0,1 0 0,0 0 0,-1 0-1,4 6 1,-3-8 15,0 0-1,0-1 1,0 1 0,1-1-1,-1 1 1,0-1 0,1 0-1,-1 0 1,1 1-1,0-1 1,-1 0 0,1 0-1,0 0 1,0-1 0,0 1-1,-1 0 1,1-1 0,0 1-1,0-1 1,0 0-1,0 0 1,0 1 0,0-1-1,0 0 1,0-1 0,0 1-1,0 0 1,0-1 0,0 1-1,0-1 1,0 1-1,-1-1 1,4-2 0,5 0 20,0-1-1,-1 0 1,0 0 0,0-1 0,12-9 0,-7 3 31,-4 3 22,0-1-1,1 2 1,0 0-1,22-11 1,-28 62-155,-4 20 55,3 0-1,18 95 1,-13-98 43,-2-1 0,-3 120 0,-4-177-15,0 0-1,0 0 1,-1 0 0,1-1-1,-1 1 1,1 0 0,-1 0-1,0 0 1,0 0-1,0 0 1,-1-1 0,1 1-1,-1-1 1,1 1 0,-4 3-1,4-5 3,-1 0 1,1 0-1,0 0 0,-1 0 1,1 0-1,-1-1 0,1 1 1,-1 0-1,1-1 0,-1 1 1,1-1-1,-1 0 0,0 1 0,1-1 1,-1 0-1,0 0 0,1 0 1,-1 0-1,1-1 0,-4 1 1,1-2 1,0 1 1,-1-1 0,1 0 0,0 0 0,0 0-1,1-1 1,-1 1 0,0-1 0,1 0 0,0 0-1,-1 0 1,1 0 0,0-1 0,1 1-1,-1-1 1,1 0 0,-1 0 0,-2-7 0,1 0-6,1-1 0,1 1 0,0 0 0,0-1 0,1 1 0,0-1 0,1 0 0,1 1 0,0-1 0,0 1 0,6-23 0,6-9-43,30-72 1,-36 98 20,7-11-29,0 1-1,2 0 0,1 2 0,1-1 0,1 2 1,2 1-1,0 0 0,1 2 0,1 0 0,1 2 1,28-19-1,-44 33 39,37-29-36,-42 32 51,0 0 1,0-1-1,-1 1 1,1-1-1,-1 0 1,0 0 0,0 0-1,0 0 1,0 0-1,0-1 1,2-4 0,-4 8-6,0 0 1,0-1-1,0 1 1,0 0-1,0 0 1,0 0-1,1 0 1,-1-1 0,0 1-1,0 0 1,0 0-1,0 0 1,0-1-1,0 1 1,0 0 0,0 0-1,0 0 1,0-1-1,0 1 1,0 0-1,0 0 1,0 0 0,0 0-1,0-1 1,-1 1-1,1 0 1,0 0-1,0 0 1,0 0 0,0-1-1,0 1 1,0 0-1,0 0 1,-1 0-1,1 0 1,0 0 0,0-1-1,0 1 1,0 0-1,0 0 1,-1 0-1,1 0 1,0 0 0,0 0-1,0 0 1,-1 0-1,1 0 1,0 0-1,-11 6-177,-9 13-83,18-16 254,0 0 0,0 0 0,1 1-1,-1-1 1,1 1 0,0-1 0,0 1 0,0 0 0,0-1-1,1 1 1,-1 0 0,1-1 0,0 1 0,0 0 0,0 0-1,1-1 1,-1 1 0,1 0 0,0-1 0,0 1 0,0 0-1,1-1 1,1 5 0,-1-5 9,-1-1 1,1 0-1,0 1 0,0-1 1,0 0-1,0 0 0,0 0 1,1 0-1,-1 0 0,0-1 1,1 1-1,-1-1 0,1 0 1,0 1-1,-1-1 0,1 0 1,0 0-1,0-1 0,0 1 1,0-1-1,-1 1 0,1-1 1,0 0-1,0 0 0,0 0 1,0-1-1,0 1 0,0-1 1,5-1-1,-4 1 14,0-1 0,1 1 0,-1-1 0,0 0 0,0 0 0,-1-1 0,1 1 0,0-1 0,-1 0 0,1 0 0,-1 0 0,0 0 0,0 0 0,0-1 0,-1 0 0,1 1 0,-1-1 0,0 0-1,0 0 1,0 0 0,0 0 0,1-9 0,15-26 39,-18 38-63,1 0 0,-1 0 0,1 0 0,-1 0 1,1 0-1,-1 0 0,1 0 0,0 0 1,-1 0-1,1 0 0,0 0 0,0 0 1,0 1-1,0-1 0,0 0 0,0 1 1,0-1-1,0 0 0,0 1 0,0-1 1,0 1-1,0 0 0,2-1 0,-2 1 1,0 1 0,0-1-1,0 1 1,0-1 0,0 1-1,0 0 1,0-1 0,0 1-1,0 0 1,0-1 0,-1 1-1,1 0 1,0 0 0,-1 0-1,1 0 1,0 0-1,-1 0 1,1 0 0,0 2-1,17 64-99,-16-59 113,6 33-25,-1 1 0,-2 1-1,-2-1 1,-2 1 0,-5 57-1,0-72 24,0 0-1,-2 0 0,-1-1 1,-1 0-1,-2 0 0,0-1 1,-2 0-1,-1-1 0,-16 25 1,28-48 7,0-1 1,0 1-1,0-1 1,0 0-1,0 1 1,0-1 0,0 0-1,0 0 1,-1 0-1,1 0 1,0 0-1,-1 0 1,1 0-1,-1 0 1,1 0-1,-1-1 1,1 1-1,-1 0 1,1-1 0,-1 0-1,0 1 1,1-1-1,-1 0 1,0 0-1,0 0 1,1 0-1,-1 0 1,0 0-1,1 0 1,-1-1 0,0 1-1,1-1 1,-1 1-1,1-1 1,-1 0-1,1 1 1,-1-1-1,1 0 1,-1 0-1,1 0 1,0 0 0,-1 0-1,0-2 1,-3-1 12,1 0 1,0-1 0,0 1 0,1-1 0,0 0-1,-1 0 1,1 0 0,1-1 0,-1 1 0,1-1-1,-2-7 1,2 0-22,2 1-1,-1-1 0,1 0 1,1 0-1,1 0 0,-1 1 1,2-1-1,0 1 0,0-1 1,2 1-1,-1 0 0,8-13 1,2-3-38,0 2 1,2 0 0,1 1 0,22-26 0,-14 26-549,0 2 0,2 0 0,0 1 0,2 2 0,42-24 0,-63 39 439,0 0-3540</inkml:trace>
</inkml:ink>
</file>

<file path=ppt/ink/ink17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37:05.38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22 108 3609,'-1'-1'658,"0"0"0,1 0 1,-1 0-1,1 0 0,-1 0 1,1 0-1,-1-1 0,1 1 1,-1 0-1,1 0 0,0 0 0,0-1 1,0-5 6081,0 20-6178,-7 15 226,5-23-710,1 0-1,-1 0 1,1 1 0,0-1 0,1 0 0,-1 1 0,1 6 0,0-11-56,1 1 1,-1-1-1,1 0 0,-1 0 1,1 0-1,-1 1 1,1-1-1,0 0 0,0 0 1,-1 0-1,1 0 0,0 0 1,0 0-1,0 0 0,0-1 1,0 1-1,0 0 0,0-1 1,0 1-1,1 0 1,-1-1-1,0 1 0,0-1 1,1 0-1,-1 1 0,0-1 1,0 0-1,1 0 0,-1 0 1,0 0-1,1 0 0,-1 0 1,0 0-1,0 0 1,1 0-1,1-1 0,5-1 79,0 1-1,1-1 0,-1 0 1,0-1-1,-1 0 1,1 0-1,0-1 0,-1 0 1,0 0-1,0-1 1,0 1-1,-1-2 0,1 1 1,6-8-1,-9 9-15,1-1 0,-1 1 0,-1-1 0,1 0 0,-1 0-1,1 0 1,-2-1 0,1 1 0,0-1 0,-1 0 0,0 1 0,-1-1 0,1 0-1,-1 0 1,0 0 0,0 0 0,-1 0 0,0-1 0,-1-10 0,1 16-75,0 1 0,0-1 1,0 0-1,-1 0 0,1 1 1,0-1-1,-1 0 0,1 1 1,0-1-1,-1 0 0,1 1 1,-1-1-1,1 1 0,-1-1 1,1 0-1,-1 1 0,1-1 1,-1 1-1,1 0 0,-1-1 1,0 1-1,1-1 0,-1 1 1,0 0-1,1-1 0,-1 1 1,0 0-1,-1 0 0,-25 5 13,-21 23-129,33-16 87,0 1 1,1 0-1,-13 17 1,23-26 10,1 0 1,0 0-1,0 0 1,0 0 0,1 0-1,0 1 1,0-1 0,0 1-1,0-1 1,0 1 0,1 0-1,0 0 1,0 0-1,0-1 1,1 1 0,0 0-1,0 8 1,0-12-2,1 1-1,-1-1 1,0 1-1,1-1 1,-1 0 0,1 0-1,-1 1 1,1-1 0,0 0-1,-1 0 1,1 1-1,0-1 1,0 0 0,0 0-1,0 0 1,0 0-1,0 0 1,0 0 0,0-1-1,1 1 1,-1 0-1,0-1 1,0 1 0,1 0-1,1 0 1,0-1 94,0 1 0,1-1 1,-1 0-1,0 0 0,0 0 0,1-1 0,-1 1 1,0-1-1,0 1 0,6-3 0,34-17-2126,-14-3-7140</inkml:trace>
</inkml:ink>
</file>

<file path=ppt/ink/ink17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37:06.00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135 103 2288,'-3'-42'10354,"2"36"-9083,0-1 1,0 1-1,-1-1 0,0 1 1,0 0-1,-1-1 1,-4-9-1,-2 61-46,-32 177-1081,-14 110 123,52-305-273,1-18 5,1 1 0,0 0-1,1-1 1,-1 1 0,2 0 0,2 17 0,4-48-14049,3 8 3673</inkml:trace>
</inkml:ink>
</file>

<file path=ppt/ink/ink17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37:06.35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48 36 11322,'10'-30'7010,"-8"25"-3108,0 22-2623,-2-7-1606,3 64 467,-4 0 0,-20 134 1,11-125 25,-20 95-1977,27-171-3078</inkml:trace>
</inkml:ink>
</file>

<file path=ppt/ink/ink17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37:06.78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99 13891,'7'-6'7636,"33"-21"-7330,-3 13-154,2 1-1,0 3 1,0 0 0,43-3 0,-48 10-1193,56 1 1,-64 3-2042,0 2 0,41 9 0,-25-1-7359</inkml:trace>
</inkml:ink>
</file>

<file path=ppt/ink/ink17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37:07.96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115 141 7074,'-21'-33'6983,"17"25"-5648,0 0 0,-1 1 0,-1-1-1,1 1 1,-1 1 0,-10-10 0,15 16-1314,1-1 0,-1 1 1,0 0-1,0 0 0,1 0 0,-1 0 1,0 0-1,1 0 0,-1 0 0,0 0 1,0 0-1,1 0 0,-1 0 0,0 1 0,1-1 1,-1 0-1,0 0 0,1 1 0,-1-1 1,0 1-1,1-1 0,-1 0 0,1 1 1,-1-1-1,1 1 0,-1-1 0,1 1 1,-1-1-1,1 1 0,-1 0 0,1-1 0,0 1 1,-1 0-1,1-1 0,0 1 0,0 0 1,-1-1-1,1 1 0,0 0 0,0-1 1,0 2-1,-13 36-172,12-35 202,-2 9-46,0 1-1,1 0 0,0 0 1,1 0-1,1 0 1,0 0-1,0 0 0,1 0 1,5 21-1,-5-30 1,0 0-1,0 1 0,1-1 0,-1 0 1,1 0-1,0 0 0,0 0 1,1-1-1,-1 1 0,1 0 0,0-1 1,-1 0-1,2 0 0,-1 0 1,0 0-1,1 0 0,-1 0 0,1-1 1,0 0-1,0 0 0,-1 0 1,2 0-1,-1 0 0,0-1 1,0 0-1,0 0 0,1 0 0,-1 0 1,0-1-1,1 0 0,7 0 1,2-2 31,1 0 0,-1-1 1,0-1-1,1 0 1,-2-1-1,1-1 1,-1 0-1,1-1 1,-2 0-1,1-1 1,-1 0-1,0-1 0,-1 0 1,0-1-1,0 0 1,-1-1-1,-1 0 1,0-1-1,0 0 1,-1 0-1,-1-1 0,0 0 1,8-21-1,-13 29 7,0-1 0,0 0-1,-1 1 1,0-1 0,0 0-1,0 0 1,-1 0 0,0 0-1,0 0 1,0 1 0,-2-7 0,2 12-45,-1-1 0,1 1 0,-1 0 0,1 0 0,0 0 0,-1 0 1,1 0-1,-1 0 0,1 0 0,0 0 0,-1 0 0,1 0 1,-1 0-1,1 0 0,-1 0 0,1 1 0,0-1 0,-1 0 1,1 0-1,0 0 0,-1 1 0,1-1 0,0 0 0,-1 0 1,1 1-1,0-1 0,-1 0 0,1 0 0,0 1 0,0-1 1,-1 1-1,1-1 0,0 0 0,0 1 0,0-1 0,-1 0 1,1 1-1,0-1 0,0 1 0,0-1 0,0 0 0,0 1 1,-11 18-106,8-14 98,1 0 0,1 1 0,-1-1 0,1 1 1,0-1-1,0 1 0,0 0 0,1-1 0,0 1 0,0 0 0,1-1 0,-1 1 0,1 0 0,0-1 0,1 1 1,3 9-1,-3-12 12,-1 0 1,1-1 0,-1 1 0,1 0-1,0-1 1,0 1 0,0-1-1,1 1 1,-1-1 0,1 0 0,-1 0-1,1 0 1,0-1 0,-1 1 0,1 0-1,0-1 1,0 0 0,0 0-1,0 0 1,0 0 0,1 0 0,-1 0-1,0-1 1,0 0 0,0 0-1,1 0 1,-1 0 0,0 0 0,0 0-1,5-2 1,6 0 19,1-2-1,0 0 0,-1 0 1,0-1-1,0-1 1,0 0-1,-1-1 1,0-1-1,0 0 0,22-18 1,-24 15 1,-6 12-88,-9 23-125,-1 0 220,5 45 35,3-74-43,0-1 1,0 1 0,1-1-1,0 1 1,0 0 0,0 0-1,7-5 1,-2 1-12,1-3-66,1 1-1,0 0 0,24-18 0,-34 30 44,-1-1 0,1 0-1,0 1 1,0-1-1,-1 1 1,1-1 0,-1 1-1,1-1 1,0 1-1,-1-1 1,1 1 0,-1 0-1,1-1 1,-1 1-1,0 0 1,1-1 0,-1 1-1,1 0 1,-1-1-1,0 1 1,0 0-1,0 0 1,1 0 0,-1-1-1,0 1 1,0 0-1,0 1 1,6 26-11,-7 1 10,0-24 10,0-1 0,0 1-1,1 0 1,0-1-1,0 1 1,0 0 0,1-1-1,-1 1 1,1 0-1,0-1 1,1 1 0,-1-1-1,5 9 1,45-44 100,51-33-54,-67 40-46,-35 24-6,1 0 0,-1 0 0,0-1 0,1 1 0,-1 0 0,0 0 0,1 0 0,-1 0 0,1 0 0,-1 0 0,0 0 0,1 0 0,-1 0 0,0 1 1,1-1-1,-1 0 0,0 0 0,1 0 0,-1 0 0,1 0 0,-1 1 0,0-1 0,0 0 0,1 0 0,-1 0 0,0 1 0,1-1 0,-1 0 0,0 1 0,0-1 0,0 0 0,1 1 0,-1-1 0,13 20-66,-12-17 78,1 0-1,-1 0 1,1 0-1,0 0 0,0 0 1,0-1-1,0 1 1,0-1-1,1 1 0,-1-1 1,1 0-1,0 0 1,-1 0-1,4 1 0,11 0 6,1-2-1,-1 0 0,1-1 0,-1 0 0,0-2 0,1 0 0,-1-1 1,0-1-1,19-6 0,11-6 26,87-42 1,-127 54-14,-1 1-1,1-1 1,-1-1-1,0 1 1,0-1 0,0 0-1,6-8 1,-11 12-9,1-1 1,-1 1-1,0-1 0,0 1 1,0-1-1,0 0 0,0 0 1,0 0-1,-1 1 1,1-1-1,0 0 0,-1 0 1,0 0-1,1 0 1,-1 0-1,0 0 0,0 0 1,0 0-1,0 0 0,-1 0 1,1 0-1,0 0 1,-1 0-1,1 0 0,-1 0 1,0 1-1,0-1 1,0 0-1,0 0 0,0 1 1,0-1-1,-2-3 1,0 3-16,1 0 0,-1 0 0,0 0 1,0 0-1,0 1 0,0-1 1,0 1-1,0 0 0,0-1 1,0 1-1,-1 1 0,1-1 1,0 0-1,0 1 0,-1 0 1,1 0-1,-1 0 0,1 0 1,0 0-1,-1 1 0,1-1 0,0 1 1,0 0-1,-6 2 0,-5 2-23,1 0-1,-1 0 0,1 2 0,-16 10 0,12-7 1,0 2 0,1 0 0,-29 28 0,42-36 16,0-1 1,0 1 0,0 0 0,1 0-1,-1 0 1,1 1 0,0-1 0,0 0-1,0 1 1,-1 6 0,2-9 4,1 0 0,0 0 1,0 1-1,0-1 0,0 0 0,1 1 1,-1-1-1,0 0 0,1 0 1,0 1-1,-1-1 0,1 0 1,0 0-1,0 0 0,0 0 0,0 0 1,1 0-1,-1 0 0,1 0 1,-1-1-1,1 1 0,2 2 0,-2-2 7,1 0 0,-1 0-1,1 0 1,-1-1-1,1 1 1,0-1-1,0 0 1,0 0 0,0 0-1,0 0 1,0 0-1,0 0 1,0-1-1,0 1 1,0-1-1,0 0 1,4-1 0,0 1 0,-1-2 1,0 1-1,1-1 1,-1 0 0,0 0-1,0-1 1,11-5 0,1-4 27,-1 0 0,0-1 0,29-29 0,-32 32-179,-11 22-177,-1 2 390,-2-10-63,0-1 0,1 1 0,0-1 0,0 1 0,0-1 0,0 1 0,0-1 0,1 0 0,-1 1 0,1-1 0,4 4 0,-5-6 3,0 0 0,0-1 1,1 1-1,-1-1 0,0 1 0,0-1 1,1 0-1,-1 1 0,0-1 0,1 0 1,-1 0-1,1 0 0,-1 0 0,0 0 1,1 0-1,-1 0 0,0-1 0,1 1 1,-1-1-1,0 1 0,1 0 0,-1-1 1,0 0-1,0 1 0,0-1 0,0 0 1,1 0-1,-1 0 0,0 0 0,0 1 1,-1-1-1,3-2 0,37-34 51,-30 27-53,0 0 0,1 1-1,0 0 1,0 1 0,19-10-1,-29 18-4,0 0 0,0 0-1,0 0 1,-1 0 0,1 0-1,0 0 1,0 0-1,0 1 1,-1-1 0,1 0-1,0 0 1,0 1 0,0-1-1,-1 1 1,1-1-1,0 1 1,-1-1 0,1 1-1,0-1 1,-1 1 0,1 0-1,-1-1 1,1 1-1,-1 0 1,1-1 0,-1 1-1,1 0 1,-1 0 0,0-1-1,0 1 1,1 0-1,-1 0 1,0 0 0,0-1-1,0 1 1,0 0 0,0 0-1,0 1 1,8 46-10,-7-38 15,-1-6 1,1 0 0,0 0 0,0 0 0,0 0 0,0 0 0,0 0 0,1-1 0,0 1 0,-1-1 0,1 1 0,1-1 1,3 5-1,-6-7-1,1 0 1,0-1 0,0 1-1,0-1 1,-1 1 0,1-1 0,0 0-1,0 1 1,0-1 0,0 0-1,0 0 1,-1 1 0,1-1-1,0 0 1,0 0 0,0 0 0,0 0-1,0 0 1,0 0 0,0 0-1,1-1 1,0 0 5,1 0 0,-1 0 0,1 0-1,-1-1 1,0 1 0,1-1 0,-1 0 0,0 1-1,0-1 1,2-3 0,30-35 94,-21 25-59,0 0 0,0 1 0,2 0 0,18-14 0,-32 27-44,0 0-1,0 0 0,1 0 0,-1 0 1,0 0-1,0 1 0,1-1 0,-1 0 0,1 1 1,-1 0-1,1-1 0,-1 1 0,0 0 0,1-1 1,-1 1-1,1 0 0,-1 0 0,1 0 1,-1 0-1,1 0 0,-1 1 0,1-1 0,-1 0 1,1 1-1,-1-1 0,1 1 0,1 1 0,1 1-4,-1 0 0,0 1-1,0-1 1,0 1-1,0 0 1,-1 0-1,4 6 1,-4-5 8,0-1 1,0 0-1,1 0 0,-1 0 1,1 0-1,0 0 0,1-1 1,-1 0-1,0 1 0,1-1 1,4 3-1,-1-3 9,-1-1-1,1 0 1,0 0 0,-1-1-1,1 1 1,0-2-1,0 1 1,0-1 0,0 0-1,0 0 1,0-1 0,-1 0-1,9-2 1,14-4-1317,50-20 1,-23 7-4733,-21 9-1749,-2-3-1486</inkml:trace>
</inkml:ink>
</file>

<file path=ppt/ink/ink17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37:08.89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1 523 6185,'48'-30'7161,"22"-25"-2260,-28 21-3333,-21 18-1085,27-21 685,47-47 0,-83 72-989,-1 1-1,-1-2 0,0 0 1,0 0-1,-1-1 1,-1 0-1,0 0 1,-1-1-1,6-18 1,-12 30-142,0-1 0,0 1 0,0-1 0,0 0 0,-1 0 0,0 1 0,1-1 1,-1 0-1,0 0 0,-1 1 0,1-1 0,-1 0 0,0 1 0,0-1 0,0 0 1,0 1-1,0-1 0,-1 1 0,0 0 0,0-1 0,0 1 0,0 0 1,0 0-1,0 0 0,-1 0 0,0 1 0,1-1 0,-5-3 0,3 5-41,1-1 0,-1 0-1,0 1 1,1-1-1,-1 1 1,0 0 0,0 0-1,0 1 1,0-1 0,0 1-1,0 0 1,1 0 0,-1 0-1,0 1 1,0-1-1,0 1 1,0 0 0,0 0-1,0 0 1,1 1 0,-1-1-1,1 1 1,-1 0 0,1 0-1,-1 0 1,-4 4-1,4-2-9,-1-1 0,1 1 0,0-1 0,1 1 0,-1 0 0,0 1 0,1-1 0,0 0 0,0 1 0,1 0 0,-1 0 0,1 0 0,0 0-1,0 0 1,-1 8 0,2-10 12,1 0-1,0 0 0,0 0 1,1 0-1,-1 1 1,1-1-1,-1 0 0,1 0 1,0 0-1,0 0 0,0-1 1,1 1-1,-1 0 0,1 0 1,0-1-1,-1 1 1,1-1-1,0 1 0,0-1 1,1 0-1,-1 0 0,0 0 1,1 0-1,-1 0 1,1-1-1,0 1 0,-1-1 1,6 2-1,39 17 37,-36-16-39,0 0 0,0 1 0,0 1 0,0-1 0,-1 1 0,14 11-1,-22-14 6,1 0-1,-1 0 1,0 0-1,1 0 0,-1 0 1,0 0-1,-1 1 1,1-1-1,-1 1 0,1-1 1,-1 1-1,0-1 1,-1 1-1,1 0 0,0 0 1,-1-1-1,0 1 1,0 0-1,0 0 0,-1-1 1,1 1-1,-1 0 1,0-1-1,1 1 0,-4 5 1,4-7 1,-6 35-13,6-37 13,0 1-1,0 0 1,1 0 0,-1-1 0,0 1 0,1 0 0,-1-1 0,1 1 0,-1 0 0,1-1 0,-1 1 0,1 0 0,-1-1 0,1 1 0,0-1 0,-1 1 0,1-1 0,0 0 0,0 1 0,-1-1 0,1 1 0,0-1 0,0 0 0,-1 0 0,1 0 0,0 1 0,0-1 0,0 0 0,-1 0 0,1 0 0,0 0 0,0 0 0,0 0 0,-1-1 0,1 1 0,0 0 0,0 0 0,0 0 0,-1-1 0,1 1 0,0-1 0,0 1 0,0-1 0,24-7 22,0-1 1,0-1 0,-1-2 0,-1 0-1,36-25 1,-9 0 29,59-54 0,-100 83-19,0-1 0,-1-1 0,0 1 0,8-13-1,-14 17-14,1 1 0,-1 0 0,0-1 0,0 1 0,0-1-1,0 1 1,-1-1 0,0 0 0,0 0 0,0 0 0,-1 0 0,1 1-1,-2-8 1,1 10-18,0 1 0,-1-1 0,1 1 0,-1-1 0,1 1 0,-1-1 0,1 1 0,-1-1-1,0 1 1,0 0 0,0-1 0,0 1 0,0 0 0,0 0 0,0 0 0,0 0 0,0 0 0,-1 0 0,1 0 0,0 0-1,-1 0 1,1 1 0,-1-1 0,1 0 0,0 1 0,-1-1 0,0 1 0,1 0 0,-1-1 0,1 1 0,-1 0-1,1 0 1,-1 0 0,1 0 0,-1 0 0,0 1 0,1-1 0,-1 0 0,1 1 0,-1-1 0,1 1 0,-2 0 0,-6 2-27,1-1 0,0 1 0,0 1 0,0-1-1,1 1 1,-12 8 0,14-7 15,0-1-1,0 1 0,0 1 0,1-1 0,-1 0 0,1 1 0,1 0 0,-1 0 0,1 0 0,0 1 0,0-1 0,1 1 0,0-1 0,0 1 0,1 0 1,-1 0-1,1 0 0,1 0 0,0 7 0,0-9 11,0-1 0,1 0 0,-1 1 0,1-1 0,0 0 0,1 0 1,-1 0-1,1 0 0,0 0 0,0 0 0,0 0 0,0 0 0,0-1 0,1 1 0,0-1 1,0 0-1,0 1 0,0-1 0,0-1 0,1 1 0,-1 0 0,1-1 0,0 0 0,0 0 1,0 0-1,0 0 0,0-1 0,0 1 0,0-1 0,0 0 0,1-1 0,5 2 0,6-1 7,0-1 0,1 0 0,-1-1 0,0-1 0,0 0 0,0-1 0,0-1 0,0-1 0,21-8 0,-1-3 26,0-1 0,59-38 0,-84 48-8,0-1-1,-1 0 1,0-1-1,15-16 0,-23 23-8,0 0-1,0-1 0,1 0 0,-2 0 0,1 1 1,0-1-1,-1 0 0,1 0 0,-1-1 1,0 1-1,0 0 0,0 0 0,0-1 1,-1 1-1,1 0 0,-1-1 0,0 1 1,0 0-1,0-1 0,-1 1 0,1 0 1,-1-1-1,-1-4 0,2 9-21,0-1 0,0 1 0,0-1 0,0 1 0,0-1 0,0 1-1,0 0 1,-1-1 0,1 1 0,0-1 0,0 1 0,0-1 0,-1 1 0,1-1-1,0 1 1,-1-1 0,1 1 0,0-1 0,-1 0 0,1 1 0,0-1 0,-1 1-1,1-1 1,-1 0 0,1 1 0,-1-1 0,1 0 0,-1 0 0,1 1 0,-1-1 0,1 0-1,-1 0 1,0 0 0,1 0 0,-1 0 0,1 0 0,-1 0 0,1 0 0,-1 0-1,1 0 1,-1 0 0,0 0 0,1 0 0,-1 0 0,1 0 0,-1 0 0,1-1 0,-1 1-1,1 0 1,-1 0 0,1-1 0,-1 1 0,1 0 0,-1-1 0,1 1 0,0-1-1,-1 1 1,1 0 0,-1-1 0,1 1 0,0-1 0,0 1 0,-1-1 0,1 0-1,1 14-2,1 0 0,0 0 0,1 0 0,0-1 0,1 1 0,0-1 0,1 1 0,1-2 0,0 1 0,14 21 0,0 1 4,-19-32 4,0-1-1,0 1 0,0-1 0,0 1 1,-1-1-1,1 1 0,-1-1 0,1 1 1,-1 0-1,0-1 0,1 1 0,-1 0 0,0-1 1,0 1-1,0 0 0,0-1 0,-1 1 1,1 0-1,0-1 0,-1 1 0,1-1 1,-1 1-1,1 0 0,-1-1 0,0 1 0,-1 1 1,-1 0-15,1-1 1,-1 1-1,0-1 1,0 0-1,0 0 1,0 0 0,0 0-1,-1 0 1,1-1-1,0 1 1,-7 0-1,-7 3-103,0-2 0,0 0 0,0-1 0,-21-1 0,38-1 23,-1 0 0,1 1-1,0-1 1,0 0 0,-1 0 0,1 0-1,0 0 1,0 0 0,-1 0 0,1 0-1,0 0 1,-1 0 0,1 0-1,0 0 1,0 0 0,-1 0 0,1 0-1,0 0 1,-1 0 0,1 0 0,0 0-1,0 0 1,-1 0 0,1 0-1,0 0 1,-1 0 0,1-1 0,0 1-1,0 0 1,-1 0 0,1 0 0,0-1-1,0 1 1,0 0 0,-1 0-1,1 0 1,0-1 0,0 1 0,0 0-1,0 0 1,0-1 0,0 1 0,-1 0-1,1-1 1,0 1 0,0 0-1,0 0 1,0-1 0,0 1 0,0 0-1,0-1 1,0 1 0,0 0 0,0-1-1,0 1 1,0 0 0,0 0-1,1-1 1,12-14-12172,-2 6 5760</inkml:trace>
</inkml:ink>
</file>

<file path=ppt/ink/ink17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37:10.32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80 229 12211,'-11'-16'5389,"10"13"-4974,0 1 1,-1-1 0,1 1 0,-1 0-1,0 0 1,1-1 0,-1 1-1,0 0 1,0 1 0,0-1 0,-1 0-1,1 0 1,-3-1 0,3 5-451,1 0 1,-1 0 0,1 0 0,0 0 0,0 0-1,0 1 1,0-1 0,1 0 0,-1 0-1,0 4 1,-1 3 35,-4 3 2,1 1 1,1 0 0,1 0-1,0 0 1,-2 21 0,4-32-2,1 0 0,0 0 0,0 1 0,0-1 0,1 0 0,-1 0 0,1 1 0,-1-1 0,1 0 0,0 0-1,-1 0 1,1 0 0,0 0 0,1 0 0,-1 0 0,0 0 0,2 2 0,-1-3 4,0 0 0,0 1 0,0-1 0,0 0 0,1 0 0,-1 0 0,0-1 0,0 1 0,1-1 0,-1 1 0,0-1 1,1 0-1,-1 1 0,1-1 0,-1-1 0,0 1 0,1 0 0,-1 0 0,0-1 0,4 0 0,9-4 27,1 0 0,-1-1 1,0-1-1,0 0 0,-1-1 1,0 0-1,0-1 0,-1-1 1,0 0-1,-1-1 0,0-1 1,0 1-1,15-23 0,-25 31-21,0 0 0,0 0 0,-1 0 0,0 0 0,1 0 0,-1 0 0,0 0 0,-1 0 0,1-1 0,0 1 0,-1 0 0,0-1 0,0 1 0,0 0 0,0-1 0,0 1 0,-1 0 0,0-1 0,1 1 0,-1 0 0,0 0 0,0 0 0,-1 0 0,1 0 0,-1 0 0,0 0 0,1 0 0,-1 1 0,0-1 0,-1 0-1,1 1 1,-5-4 0,2 2-16,0 0-1,0 1 0,-1 0 0,0-1 1,0 2-1,0-1 0,0 1 0,0 0 1,0 0-1,0 1 0,-1 0 0,1 0 0,-1 0 1,1 1-1,-13 1 0,8 0-4,0 2 0,0 0-1,0 0 1,0 1 0,-19 9-1,27-11 2,0-1 0,-1 1-1,1 0 1,0 0-1,0 0 1,0 0 0,0 0-1,1 1 1,-1-1-1,0 1 1,1 0-1,0-1 1,0 1 0,0 1-1,0-1 1,0 0-1,1 0 1,-1 1-1,1-1 1,0 0 0,0 1-1,-1 3 1,2-5 6,0 0 0,1 0 0,-1 0 0,0 0 0,1 0 1,-1 0-1,1 0 0,-1-1 0,1 1 0,0 0 0,0 0 0,0-1 0,0 1 1,0 0-1,0-1 0,1 1 0,-1-1 0,0 0 0,1 1 0,2 1 1,0-1 8,1 1 0,-1-1 0,1 0 0,-1 0 0,1 0 0,0 0 0,9 1 1,2-1 28,1 0 0,-1-1 0,33-2 0,-14-5 4,-1-1-1,1-2 1,-2-1-1,1-1 1,-1-2-1,37-21 1,-38 11 76,-29 21-87,-5 7-38,-7 17-100,6-13 101,0 0 0,0 0 0,1 0-1,1 1 1,-1-1 0,1 1-1,1-1 1,0 1 0,2 16 0,-1-24 10,-1 0 1,1 1-1,-1-1 1,1 0-1,0 0 1,0 0-1,0 0 1,0 0-1,0 0 1,0 0 0,1 0-1,-1 0 1,1-1-1,-1 1 1,1 0-1,0-1 1,0 1-1,1 0 1,0-1 1,0 0 0,0 0 0,0 0 0,0 0 1,0-1-1,0 0 0,0 1 0,0-1 0,0 0 0,0-1 1,0 1-1,0 0 0,0-1 0,0 0 0,0 0 0,0 0 0,4-2 1,23-10 44,-1-2 0,-1-1 0,0-1 0,50-41 0,-72 54-16,0 0 1,-1-1-1,1 0 0,-1 0 1,-1-1-1,1 1 0,-1-1 1,0 0-1,0 0 0,5-12 1,-9 18-32,0 0 1,1-1-1,-1 1 1,0-1-1,0 1 1,0 0-1,0-1 1,0 1-1,0-1 1,0 1-1,-1 0 1,1-1-1,0 1 1,0 0-1,0-1 1,0 1-1,0-1 1,-1 1-1,1 0 1,0-1-1,0 1 1,-1 0 0,1-1-1,0 1 1,0 0-1,-1 0 1,1-1-1,0 1 1,-1 0-1,1 0 1,0 0-1,-1-1 1,1 1-1,0 0 1,-1 0-1,1 0 1,-1 0-1,1 0 1,0 0-1,-1 0 1,1 0-1,-1 0 1,1 0-1,0 0 1,-1 0-1,1 0 1,-1 0-1,1 0 1,0 0-1,-1 0 1,1 0-1,0 0 1,-1 1-1,1-1 1,-1 0 0,1 0-1,0 0 1,0 1-1,-1-1 1,1 0-1,0 1 1,-1-1-1,1 0 1,0 0-1,-1 1 1,-21 16-220,19-14 208,0-1 1,1 1-1,0 0 0,-1 0 0,1 0 1,0 0-1,1 0 0,-1 0 1,1 1-1,-1-1 0,1 1 1,0-1-1,0 1 0,0-1 0,1 1 1,-1-1-1,1 1 0,0 0 1,0-1-1,0 1 0,1 0 0,-1-1 1,1 1-1,0-1 0,0 1 1,0-1-1,0 1 0,1-1 1,-1 0-1,1 1 0,0-1 0,3 4 1,0-1 11,0 0 1,1-1-1,-1 1 0,1-1 1,0 0-1,0-1 1,1 0-1,0 0 0,-1 0 1,1-1-1,0 0 1,1 0-1,-1 0 1,13 1-1,5 0 5,0-1-1,0-2 1,0-1 0,0-1-1,0 0 1,0-2 0,-1-1-1,1-1 1,-1-2 0,0 0 0,-1-1-1,37-19 1,-54 24 10,-1-1 1,0 1-1,0-2 1,-1 1-1,1 0 1,-1-1-1,0 0 1,-1 0-1,1 0 1,-1 0-1,0-1 1,0 1-1,0-1 1,-1 0-1,0 0 1,0 0-1,1-7 1,-1 2 8,0 0 0,-2 0 0,1 0 0,-1 1 1,-1-1-1,0 0 0,0 0 0,-6-19 0,7 28-28,0 1 0,-1 0-1,1-1 1,0 1 0,-1 0-1,0 0 1,1 0 0,-1-1 0,0 1-1,1 0 1,-1 0 0,0 0-1,0 0 1,0 0 0,0 0-1,0 1 1,0-1 0,0 0-1,0 0 1,0 1 0,0-1-1,-1 1 1,1-1 0,0 1-1,-2-1 1,0 1-12,0-1 0,0 2 0,0-1 0,1 0 0,-1 0 0,0 1 0,0 0 0,0-1 0,1 1 0,-1 0 0,-3 2 0,-5 3-13,1 0-1,0 0 1,0 1-1,-13 12 1,18-14 17,0 0-1,0 0 1,1 0 0,0 1 0,0-1 0,0 1 0,0 0 0,1 0 0,0 0-1,1 1 1,-1-1 0,1 1 0,0 0 0,-1 8 0,3-12 8,0 0-1,0 0 1,0 0-1,1 0 1,-1 0 0,1 0-1,0 0 1,-1 0 0,1 0-1,0-1 1,1 1 0,-1 0-1,0 0 1,1-1 0,0 1-1,-1-1 1,1 0 0,0 1-1,0-1 1,1 0 0,-1 0-1,0 0 1,1 0-1,-1-1 1,1 1 0,-1-1-1,1 1 1,0-1 0,0 0-1,0 0 1,0 0 0,-1 0-1,1-1 1,4 1 0,4 1 11,-1-1-1,1 0 1,0-1 0,0 0 0,15-3 0,41 2-49,-65 1 33,-1 1 1,0-1 0,0 0 0,0 1 0,0-1 0,0 1-1,1-1 1,-1 1 0,0 0 0,0-1 0,0 1-1,0 0 1,-1 0 0,1-1 0,0 1 0,0 0 0,0 0-1,-1 0 1,1 0 0,0 0 0,-1 0 0,1 0-1,0 2 1,8 34-46,-1-1 66,-8-35-12,1 0 0,-1 0 0,1 0 0,-1 0-1,1 0 1,0 0 0,-1 0 0,1 0 0,0 0 0,0 0 0,0 0 0,-1 0 0,1-1 0,0 1 0,0 0 0,0-1 0,0 1 0,0-1 0,0 1 0,0-1 0,1 1 0,-1-1 0,1 1 0,5-2 16,0 0 0,0 0 0,-1-1 0,1 0 0,-1 0 0,1-1-1,-1 1 1,10-6 0,-1 0 9,224-117 110,-27 10 120,-209 118-262,0 0 1,0-1-1,-1 1 1,1 0-1,-1 0 1,0 0-1,0 0 1,0 1-1,0-1 1,-1 0-1,1 1 1,1 5-1,14 24 28,-16-31-12,0-1 0,0 0-1,0 0 1,0 0 0,0 1-1,0-1 1,0 0-1,0 0 1,0-1 0,0 1-1,1 0 1,-1 0 0,0 0-1,1-1 1,-1 1-1,1-1 1,2 1 0,-4-1 16,1 0 1,-1 0 0,1 0-1,-1 0 1,1 0-1,0-1 1,-1 1 0,1 0-1,-1 0 1,1-1-1,-1 1 1,1 0 0,-1-1-1,1 1 1,-1-1-1,0 1 1,1-1 0,-1 1-1,1 0 1,-1-1-1,0 1 1,0-1 0,1 0-1,-1 1 1,0-1-1,0 1 1,1-1 0,-1 0-1,0-1-3,1-1 0,-1 1 0,0 0 0,0 0 0,0 0-1,0 0 1,0 0 0,-1 0 0,1 0 0,0 0 0,-1 0 0,0 0-1,1 0 1,-1 0 0,0 0 0,0 0 0,0 0 0,0 1 0,0-1-1,-1 0 1,1 1 0,-1-1 0,1 1 0,-3-2 0,-1-1-39,0 2 0,-1-1 1,1 1-1,-1-1 1,0 2-1,0-1 0,0 1 1,0-1-1,0 2 0,0-1 1,0 1-1,0 0 1,0 0-1,0 0 0,0 1 1,0 0-1,0 0 0,0 1 1,0 0-1,0 0 1,0 0-1,1 1 0,-1-1 1,-9 8-1,9-6-1,0-1-1,0 2 1,0-1-1,0 1 1,1 0-1,0 0 1,0 0-1,0 1 1,1-1-1,0 1 1,0 0-1,0 1 1,1-1 0,0 1-1,0 0 1,0-1-1,1 1 1,0 0-1,1 0 1,-2 12-1,3-16 12,1 1 1,0-1-1,-1 1 0,1-1 0,0 1 0,1-1 0,-1 1 1,1-1-1,-1 0 0,1 0 0,0 0 0,0 0 0,0 0 1,1 0-1,-1-1 0,1 1 0,-1-1 0,1 1 0,0-1 1,0 0-1,0 0 0,0 0 0,0 0 0,0-1 0,1 0 1,-1 1-1,1-1 0,4 1 0,10 3 8,1-1 0,-1-1-1,39 2 1,0-3 9,0-2 0,0-4 0,0-1-1,0-4 1,-1-1 0,59-20 0,-78 15 107,-35 14-105,-1 1 0,0-1 1,0 1-1,1-1 0,-1 0 0,0 1 0,0-1 1,1 0-1,-1 0 0,0 0 0,0 0 1,0 0-1,0 0 0,0 0 0,-1 0 0,1-1 1,0 1-1,0 0 0,-1 0 0,1-1 0,-1 1 1,1-1-1,-1-1 0,0 2-13,-1 1 0,0-1 0,1 0 1,-1 0-1,0 1 0,0-1 0,0 1 0,0-1 0,1 1 1,-1-1-1,0 1 0,0-1 0,0 1 0,0 0 0,0 0 0,0-1 1,0 1-1,0 0 0,0 0 0,0 0 0,0 0 0,-2 0 0,-26 1-92,27-1 87,-10 1-23,0 1 0,-1 1 1,1 0-1,0 1 0,-18 7 0,26-9 15,-1 1-1,1-1 1,-1 1 0,1 0-1,0 0 1,0 0 0,-5 6-1,8-8 7,-1 1-1,1-1 0,0 1 1,0-1-1,0 1 0,0 0 1,0 0-1,1-1 0,-1 1 1,0 0-1,1 0 0,0 0 1,-1 0-1,1 0 1,0 0-1,0 0 0,0 0 1,0-1-1,1 5 0,0-3-3,0 0 0,0 0 0,1 0-1,-1 0 1,1 0 0,0 0 0,0 0-1,0-1 1,0 1 0,1-1 0,-1 1-1,1-1 1,-1 0 0,1 0 0,0 0-1,0 0 1,0-1 0,5 3 0,66 22-412,-58-21 273,90 22-2912,-34-14-7288,-35-7-1624</inkml:trace>
</inkml:ink>
</file>

<file path=ppt/ink/ink17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43:28.114"/>
    </inkml:context>
    <inkml:brush xml:id="br0">
      <inkml:brushProperty name="width" value="0.05" units="cm"/>
      <inkml:brushProperty name="height" value="0.05" units="cm"/>
      <inkml:brushProperty name="color" value="#00A0D7"/>
    </inkml:brush>
  </inkml:definitions>
  <inkml:trace contextRef="#ctx0" brushRef="#br0">1 0 24575</inkml:trace>
</inkml:ink>
</file>

<file path=ppt/ink/ink17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45:00.251"/>
    </inkml:context>
    <inkml:brush xml:id="br0">
      <inkml:brushProperty name="width" value="0.05" units="cm"/>
      <inkml:brushProperty name="height" value="0.05" units="cm"/>
      <inkml:brushProperty name="color" value="#00A0D7"/>
    </inkml:brush>
  </inkml:definitions>
  <inkml:trace contextRef="#ctx0" brushRef="#br0">38 117 1976,'-37'0'19359,"107"10"-17881,347-32-540,-145 3-795,40 9 28,427-35 547,-665 34-521,-23 2 73,78-1 0,-125 10-45,-7-1-3003</inkml:trace>
</inkml:ink>
</file>

<file path=ppt/ink/ink17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46:42.777"/>
    </inkml:context>
    <inkml:brush xml:id="br0">
      <inkml:brushProperty name="width" value="0.05" units="cm"/>
      <inkml:brushProperty name="height" value="0.05" units="cm"/>
      <inkml:brushProperty name="color" value="#00A0D7"/>
    </inkml:brush>
  </inkml:definitions>
  <inkml:trace contextRef="#ctx0" brushRef="#br0">1 2307 8,'11'-15'14371,"23"-43"-9925,-20 24-3914,174-374 1730,-48 89-1802,-100 220-342,39-142 286,-54 156-218,50-118 0,65-67-2,-73 119 16,61-73-191,-82 148-2,-35 58 25,-3 6 16,0-1-1,-1 0 1,-1-1 0,7-19 0,-9 22 395,-1 1-475,-6 10 640,3 0-612,0 0 1,0 1-1,0-1 1,0 0 0,0 0-1,1 0 1,-1 0-1,0 0 1,0 0 0,0 0-1,0 0 1,0 0-1,0 0 1,0 0 0,0 0-1,0 0 1,0 1-1,0-1 1,0 0 0,0 0-1,0 0 1,0 0-1,0 0 1,0 0 0,0 0-1,0 0 1,0 0 0,0 0-1,0 0 1,0 0-1,0 1 1,-1-1 0,1 0-1,0 0 1,0 0-1,0 0 1,0 0 0,8 0-3920</inkml:trace>
</inkml:ink>
</file>

<file path=ppt/ink/ink17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46:45.205"/>
    </inkml:context>
    <inkml:brush xml:id="br0">
      <inkml:brushProperty name="width" value="0.05" units="cm"/>
      <inkml:brushProperty name="height" value="0.05" units="cm"/>
      <inkml:brushProperty name="color" value="#00A0D7"/>
    </inkml:brush>
  </inkml:definitions>
  <inkml:trace contextRef="#ctx0" brushRef="#br0">3037 536 8,'-10'-15'1588,"1"-10"6780,-2-4 672,-3 12-8406,-10-7-200,-2 2 0,-1 2 1,0 0-1,-1 1 1,-2 2-1,1 1 1,-51-19-1,-114-46 17,139 55-339,0 2-1,-105-28 0,44 31-89,-135-8-1,6 2 43,182 19-23,0 2-1,-1 3 1,1 3-1,-1 3 1,1 2-1,0 4 1,-86 21-1,117-22-25,-186 53 64,176-47-33,0 2 0,2 2 0,-42 25 0,55-24-35,1 1 0,1 2 0,0 0 1,2 2-1,-34 45 0,28-34 9,0-2 0,-46 39-1,-20-6 103,75-55-121,0 1 0,1 2 1,1-1-1,0 2 0,1 1 1,0 0-1,-20 27 0,34-38-1,0-1 0,0 2-1,1-1 1,0 0 0,0 0-1,1 1 1,0-1 0,0 1-1,0-1 1,0 1 0,1-1-1,0 1 1,0 0 0,2 9-1,2 5-3,0 0-1,15 35 0,-12-37 8,-1-1 1,-1 0-1,3 24 0,7 181 18,-13-216-18,0-1 0,0 0 0,0 0 0,0 0 0,1 0-1,0-1 1,0 1 0,0-1 0,0 1 0,1-1 0,-1 0 0,1 0 0,1-1 0,7 7 0,10 5 56,38 22 1,-49-31-30,273 164 239,-182-107-160,-82-51-89,1-2 1,1-1 0,0 0-1,0-1 1,1-2 0,37 7-1,147 7 131,-108-13-69,169 24 73,194 12 68,-118-56-58,-282 5-57,0-2 1,0-3-1,88-31 0,-31 3 28,-42 16-45,-1-3 0,106-56-1,-165 74-52,0-1-1,0 0 0,-1-1 1,-1-1-1,0 0 0,-1-2 1,0 1-1,12-19 0,-18 22 11,-1 0-1,-1-1 0,0 0 0,0 0 0,-1 0 1,-1-1-1,0 0 0,-1 0 0,0 0 0,-1 0 1,-1 0-1,1-26 0,-9-55 123,-25-122 1,19 139-119,9 53 25,-1 0 0,-1 0 0,-1 1-1,-1 0 1,-1 0 0,-20-33-1,21 43-452,0 0 0,-1 1 0,-1 0 0,-19-18 0,19 21-1085,-1 1-1,0 0 0,0 0 1,-1 1-1,-22-10 1,-15-1-10933</inkml:trace>
</inkml:ink>
</file>

<file path=ppt/ink/ink17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47:48.054"/>
    </inkml:context>
    <inkml:brush xml:id="br0">
      <inkml:brushProperty name="width" value="0.05" units="cm"/>
      <inkml:brushProperty name="height" value="0.05" units="cm"/>
      <inkml:brushProperty name="color" value="#00A0D7"/>
    </inkml:brush>
  </inkml:definitions>
  <inkml:trace contextRef="#ctx0" brushRef="#br0">209 68 8,'-3'-1'22,"-1"1"-1,1-1 1,-1 0-1,0 1 1,1 0-1,-1 0 1,0 0-1,1 0 1,-1 1-1,1-1 1,-1 1-1,1 0 1,-7 2-1,10-3 274,-1 0 0,1 1 0,-1-1-1,1 0 1,0 0 0,-1 0 0,1 0-1,-1 0 1,1 0 0,-1 0 0,1 0-1,0 0 1,-1 0 0,1 0 0,-1 0-1,1 0 1,-1-1 0,1 1 0,0 0-1,-1 0 1,1 0 0,-3-2 1768,3 1-1768,-1 1-193,1-1 0,0 1 1,-1-1-1,1 1 1,0 0-1,-1-1 0,1 1 1,-1 0-1,1 0 0,0-1 1,-1 1-1,1 0 0,-1 0 1,1 0-1,-1 0 1,1 0-1,-1-1 0,1 1 1,-1 0-1,1 0 0,-1 0 1,1 0-1,-1 0 0,1 0 1,-1 1-1,1-1 0,-1 0 1,1 0-1,-1 0 1,1 0-1,0 0 0,-1 1 1,1-1-1,-1 0 0,1 0 1,-1 1-1,1-1 0,0 0 1,-1 1-1,1-1 0,0 1 1,-1-1-1,1 0 1,0 1-1,0-1 0,-1 1 1,1-1-1,0 0 0,0 2 1,-42 68 2831,41-68-2754,0 0 1,0 1 0,0-1-1,0 0 1,0 0 0,-1 0-1,1 0 1,-1 0 0,1 0-1,-1 0 1,0 0 0,0-1-1,0 1 1,0-1 0,0 1-1,0-1 1,0 0 0,0 0-1,0 0 1,-1 0 0,1 0-1,0 0 1,-1-1 0,1 1-1,0-1 1,-1 0 0,1 1-1,-1-1 1,1 0 0,-1-1-1,1 1 1,-1 0 0,-3-2-1,6 2-150,-1 0 0,1 0-1,0 0 1,-1 0-1,1 0 1,0 0 0,-1 0-1,1 0 1,0 0-1,-1 0 1,1 0 0,0-1-1,-1 1 1,1 0 0,0 0-1,-1 0 1,1-1-1,0 1 1,0 0 0,-1 0-1,1-1 1,0 1-1,0 0 1,-1 0 0,1-1-1,0 1 1,0 0 0,0-1-1,0 1 1,0 0-1,-1-1 1,1 1 0,0 0-1,0-1 1,0 1 0,0 0-1,0-1 1,0 0-1,16-4 746,-5 3-1027,94-25 248,285-64 27,-299 75-17,1 4 0,122-1 0,-198 12-11,-12 0 2,-1 1 0,0-1 0,1 1 0,-1 0 0,0 0 0,0 0 0,1 0 1,-1 1-1,0-1 0,0 1 0,1 0 0,-1 0 0,0 0 0,0 0 0,4 3 0,-13-7-1269</inkml:trace>
</inkml:ink>
</file>

<file path=ppt/ink/ink17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48:35.131"/>
    </inkml:context>
    <inkml:brush xml:id="br0">
      <inkml:brushProperty name="width" value="0.05" units="cm"/>
      <inkml:brushProperty name="height" value="0.05" units="cm"/>
      <inkml:brushProperty name="color" value="#00A0D7"/>
    </inkml:brush>
  </inkml:definitions>
  <inkml:trace contextRef="#ctx0" brushRef="#br0">10 57 8,'0'0'0,"-1"-1"0,1 0 0,-1 0 0,0 1 0,0-1 0,1 0 0,-1 0 0,0 0 0,1 0 0,-1 0 0,1 0 0,-1 0 0,1 0 0,0-1 0,-1 1 0,1 0 0,0 0 0,0 0 0,0 0 0,0-3 0,0 4 102,0 0 0,0 0 0,-1 0 0,1-1 0,0 1 0,0 0 1,0 0-1,0 0 0,0-1 0,0 1 0,0 0 0,1 0 0,-1 0 0,0-1 0,0 1 0,0 0 0,0 0 0,0 0 0,0 0 0,0-1 1,0 1-1,0 0 0,0 0 0,1 0 0,-1 0 0,0-1 0,0 1 0,0 0 0,0 0 0,0 0 0,1 0 0,-1 0 0,0 0 0,0 0 1,0-1-1,1 1 0,-1 0 0,0 0 0,0 0 0,0 0 0,1 0 0,-1 0 0,0 0 0,0 0 0,1 0 0,7-5 2160,9-10-2063,-7 11-139,47 1 72,-13 6-7232,-36-2 6852</inkml:trace>
</inkml:ink>
</file>

<file path=ppt/ink/ink17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50:27.746"/>
    </inkml:context>
    <inkml:brush xml:id="br0">
      <inkml:brushProperty name="width" value="0.05" units="cm"/>
      <inkml:brushProperty name="height" value="0.05" units="cm"/>
      <inkml:brushProperty name="color" value="#00A0D7"/>
    </inkml:brush>
  </inkml:definitions>
  <inkml:trace contextRef="#ctx0" brushRef="#br0">2484 510 8,'-37'-21'-93,"-20"-17"1019,54 35-433,-1 0 0,1 0 1,0 0-1,1-1 0,-1 1 1,1-1-1,-1 0 0,1 0 0,0 0 1,1 0-1,-1 0 0,1 0 1,-2-8-1,1 4-22,0 0 1,-1 0-1,0 0 0,-1 1 0,1-1 1,-1 1-1,-1-1 0,1 1 0,-1 0 1,-1 1-1,1-1 0,-1 1 0,-9-7 1,-10-7 70,0 1 1,-36-18 0,27 16-67,1 3-195,-1 1 0,-1 2 1,-1 2-1,-46-12 0,1 0 192,33 13-376,-1 1-1,-81-7 1,58 10 48,-12-4-50,1 4 1,-94 3-1,145 9-97,-1 1-1,1 2 1,-54 17-1,48-12 52,-72 12 0,69-18-47,-67 20-1,96-20-18,0 0 0,0 1 0,0 0 0,1 1 1,0 0-1,1 1 0,0 0 0,-16 18 0,-15 13 33,15-17 22,1 2 1,-35 44-1,26-43 7,5-6-36,-163 152 54,67-65-55,119-101-34,0 1 0,0-1 0,1 1 0,0 1 0,0-1 0,1 1 0,0-1 0,0 1-1,0 0 1,1 1 0,1-1 0,-1 0 0,-1 15 0,1 9-87,0 0 1,4 47-1,-2 24 168,-2-73-81,1 0-1,2 1 1,1-1 0,2 0 0,1 0-1,1 0 1,1 0 0,21 56 0,-20-69 20,1-1 0,0 1 0,1-2 0,1 1 0,0-1 0,1-1 0,1 0 0,0 0 0,1-1 0,1-1 0,0 0 0,0-1 0,1 0 0,0-2 0,1 1 1,18 7-1,23 5 90,1-2 1,1-2-1,1-4 1,69 9-1,247 10 289,-351-32-362,30 0 94,-1-2 0,0-3 0,82-16 0,158-50 148,-172 37-163,-83 23-65,44-10 131,94-37 1,-153 47-73,-1-1 1,1 0-1,-2-2 1,0-1-1,0 0 1,-1-2-1,-1 0 0,24-26 1,33-46 154,-4-4 1,-4-2-1,62-114 0,-113 177-154,-2-1 0,-1 0-1,-1-2 1,-2 0 0,10-43-1,-19 65-45,-1 0 0,0 0-1,-1 0 1,-1 0-1,0 0 1,0-1 0,-1 1-1,-1 0 1,0 0 0,-1 0-1,0 0 1,0 1-1,-2-1 1,1 1 0,-1 0-1,-1 0 1,0 0-1,-1 1 1,-7-10 0,-4 0-46,-1 1 1,-1 1 0,0 0 0,-2 2 0,0 0 0,-41-21 0,-45-14-2122,-1 12-4627,32 15-4442</inkml:trace>
</inkml:ink>
</file>

<file path=ppt/ink/ink17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50:29.238"/>
    </inkml:context>
    <inkml:brush xml:id="br0">
      <inkml:brushProperty name="width" value="0.05" units="cm"/>
      <inkml:brushProperty name="height" value="0.05" units="cm"/>
      <inkml:brushProperty name="color" value="#00A0D7"/>
    </inkml:brush>
  </inkml:definitions>
  <inkml:trace contextRef="#ctx0" brushRef="#br0">81 13 8,'-20'4'120,"-10"-13"6729,0 1 2558,64 29-9990,27-6 1087,1-1 0,1-4 0,124 5 0,-23-3-206,755 28 1829,-950-49-3174,22 4-2925,0-2-3308</inkml:trace>
</inkml:ink>
</file>

<file path=ppt/ink/ink17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50:30.022"/>
    </inkml:context>
    <inkml:brush xml:id="br0">
      <inkml:brushProperty name="width" value="0.05" units="cm"/>
      <inkml:brushProperty name="height" value="0.05" units="cm"/>
      <inkml:brushProperty name="color" value="#00A0D7"/>
    </inkml:brush>
  </inkml:definitions>
  <inkml:trace contextRef="#ctx0" brushRef="#br0">24 8 8,'0'-1'358,"-1"1"1,1-1-1,-1 1 0,1-1 1,-1 1-1,1-1 0,-1 1 0,0-1 1,1 1-1,-1 0 0,1-1 1,-1 1-1,0 0 0,1 0 1,-1-1-1,0 1 0,1 0 1,-1 0-1,0 0 0,0 0 1,1 0-1,-1 0 0,0 0 0,1 0 1,-1 0-1,0 0 0,0 0 1,-5 4 3362,19 4-5264,7-4 1917,-1 0 0,1 0 1,0-2-1,0-1 0,0 0 1,35-4-1,2 1 4,501 33 694,-263-8-527,-283-22-485,-3 0 26,0 0 0,0-1 0,0 0 0,0 0-1,0-1 1,0 0 0,15-4 0,-25 1-261</inkml:trace>
</inkml:ink>
</file>

<file path=ppt/ink/ink17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50:30.416"/>
    </inkml:context>
    <inkml:brush xml:id="br0">
      <inkml:brushProperty name="width" value="0.05" units="cm"/>
      <inkml:brushProperty name="height" value="0.05" units="cm"/>
      <inkml:brushProperty name="color" value="#00A0D7"/>
    </inkml:brush>
  </inkml:definitions>
  <inkml:trace contextRef="#ctx0" brushRef="#br0">2 25 7994,'0'0'48,"0"-1"0,-1 0 0,1 0 0,0 1 0,0-1 1,0 0-1,0 0 0,0 1 0,0-1 0,0 0 0,0 0 1,0 1-1,0-1 0,0 0 0,0 0 0,1 1 0,-1-1 1,0 0-1,1 1 0,-1-1 0,0 0 0,1 1 0,-1-1 0,1 1 1,-1-1-1,1 0 0,0 0 0,23-3 1224,43 19 490,-44-9-1545,84 9 1177,1-5 0,171-5 0,-52-2-595,-122-1-536,-39-2-39,0 3-1,103 18 1,-165-21-641</inkml:trace>
</inkml:ink>
</file>

<file path=ppt/ink/ink17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53:56.608"/>
    </inkml:context>
    <inkml:brush xml:id="br0">
      <inkml:brushProperty name="width" value="0.05" units="cm"/>
      <inkml:brushProperty name="height" value="0.05" units="cm"/>
      <inkml:brushProperty name="color" value="#00A0D7"/>
    </inkml:brush>
  </inkml:definitions>
  <inkml:trace contextRef="#ctx0" brushRef="#br0">1 6 8,'3'0'0,"0"0"0,0 0 0,2 0 0,0-2 0,-2-1 0</inkml:trace>
</inkml:ink>
</file>

<file path=ppt/ink/ink17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53:57.452"/>
    </inkml:context>
    <inkml:brush xml:id="br0">
      <inkml:brushProperty name="width" value="0.05" units="cm"/>
      <inkml:brushProperty name="height" value="0.05" units="cm"/>
      <inkml:brushProperty name="color" value="#00A0D7"/>
    </inkml:brush>
  </inkml:definitions>
  <inkml:trace contextRef="#ctx0" brushRef="#br0">3513 438 8,'1'-4'609,"0"-1"0,-1 1 0,0-1 0,0 0 0,0 1 0,-1-1 0,1 1 0,-1-1 0,0 0 0,0 1 0,-1 0 0,1-1 0,-1 1 0,0 0 0,0 0 0,-1 0 0,-3-6 0,-7-7 1475,-1 0-1,-26-24 1,2 1-1213,19 21-750,0 0 0,-1 1 0,-1 2 0,-1 0 0,0 1 0,-1 1 0,0 1 0,-1 1-1,-1 1 1,0 1 0,0 2 0,-46-10 0,-16 1-141,-2 5 0,-129-3 0,40 11 48,-1 8-1,-350 53 0,404-32-2,0 5 1,2 5-1,2 6 0,-226 110 0,291-121 3,3 2-1,0 3 0,2 2 1,2 3-1,2 1 1,1 3-1,3 1 0,1 2 1,3 3-1,-38 60 1,55-77 18,-29 44 91,4 2-1,3 2 0,-40 103 1,55-105-15,4 1 1,3 1-1,-21 160 1,40-206-111,1 0 0,2 1 1,2-1-1,1 0 1,1 0-1,2-1 0,2 1 1,1-1-1,1-1 0,2 0 1,2 0-1,18 31 1,0-10 34,4-2 0,70 80 0,99 82 64,-157-169-57,2-1 1,2-3 0,1-2 0,3-2-1,0-3 1,3-2 0,92 36 0,-81-44 50,0-2 1,2-4 0,0-2-1,0-4 1,1-3 0,116-1-1,-78-12 36,1-5-1,-1-4 1,144-38 0,-98 9-4,249-104-1,-317 107-79,-1-3 0,-3-4-1,-1-4 1,-3-4-1,102-86 1,-136 97-15,-2-1 0,-1-2 0,-3-2 0,-2-2 0,-2-1 0,-2-2 0,-3-1 0,-2-2 0,30-79 1,-35 66 54,-3-1 1,-3-2 0,-4 0 0,-2-1 0,-4 0 0,-2 0 0,-4-1-1,-11-122 1,2 149-289,-2 1 0,-2 1 0,-2-1 0,-2 2 0,-2 0 0,-28-54 1,26 65-586,-1 1 0,-2 0 0,-1 1 1,-2 2-1,-1 0 0,-1 2 0,-1 0 1,-46-33-1,-63-29-8888,113 74 7816</inkml:trace>
</inkml:ink>
</file>

<file path=ppt/ink/ink17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54:15.828"/>
    </inkml:context>
    <inkml:brush xml:id="br0">
      <inkml:brushProperty name="width" value="0.05" units="cm"/>
      <inkml:brushProperty name="height" value="0.05" units="cm"/>
      <inkml:brushProperty name="color" value="#00A0D7"/>
    </inkml:brush>
  </inkml:definitions>
  <inkml:trace contextRef="#ctx0" brushRef="#br0">2556 547 8,'21'-17'-508,"49"-51"5172,-65 62-3648,0 0 1,-1 0 0,0 0-1,0 0 1,0-1 0,-1 0-1,0 0 1,0 0 0,-1 0 0,3-12-1,-5 15-769,0-1 0,0 1 0,-1 0 0,0-1 0,0 1-1,0 0 1,0 0 0,-1 0 0,0 0 0,0 0 0,-3-5 0,-28-43 406,31 49-567,-10-13-28,-1 1 0,-1 1 0,0 0 0,-1 1 0,-1 1 0,1 0-1,-2 1 1,0 0 0,0 2 0,-36-15 0,0 4-67,-2 3 0,-83-16 0,23 13-1,0 6 0,0 4 1,-147 7-1,100 12 11,-282 53 0,367-46 12,2 3 0,0 3 1,1 3-1,-138 69 0,176-74-14,1 1 0,0 3 0,2 0 0,1 2 0,1 1 0,1 2-1,2 1 1,1 1 0,1 1 0,1 2 0,-21 39 0,32-48 0,2-1 0,0 1 1,2 1-1,-14 52 0,22-67 3,0-1 0,1 1 1,0 0-1,1 0 0,0 0 0,1 0 0,0 0 0,0 0 0,1-1 0,1 1 0,0 0 0,0-1 0,1 0 0,0 0 0,9 15 0,-1-8 13,1 0 0,0-1 0,1 0-1,1-2 1,0 1 0,1-2 0,1 0 0,29 18-1,1-4 61,2-2-1,57 20 0,8-4 53,1-6-1,3-4 1,0-6-1,1-5 1,231 9-1,-154-29 11,1-9 0,364-64 0,-454 52 16,-1-5-1,170-65 1,-218 67 2,-2-3 0,-1-2 0,-1-2 1,-1-3-1,-2-2 0,52-47 0,-85 66-73,-1-1 1,0 0-1,-1-1 0,-1-1 0,-1-1 0,-1 0 0,-1 0 1,14-35-1,-21 44-59,-1 0-1,0 0 1,-1-1 0,-1 1 0,0-1-1,0 0 1,-2 1 0,1-1 0,-2 0 0,1 0-1,-2 1 1,0-1 0,0 1 0,-1-1-1,-1 1 1,0 0 0,0 0 0,-8-13-1,1 8-35,-1 0-1,0 1 0,-1 1 0,-1 0 1,0 0-1,-1 2 0,0 0 0,-1 1 0,-1 0 1,0 1-1,0 1 0,-1 1 0,-24-9 0,-17-5-312,0 4 0,-2 2 0,-65-10 0,-133-9-2597,-11 21-3612,-46 13-5056</inkml:trace>
</inkml:ink>
</file>

<file path=ppt/ink/ink17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55:23.756"/>
    </inkml:context>
    <inkml:brush xml:id="br0">
      <inkml:brushProperty name="width" value="0.05" units="cm"/>
      <inkml:brushProperty name="height" value="0.05" units="cm"/>
      <inkml:brushProperty name="color" value="#00A0D7"/>
    </inkml:brush>
  </inkml:definitions>
  <inkml:trace contextRef="#ctx0" brushRef="#br0">34 455 736,'-5'-2'3083,"-24"-20"10556,45 20-13300,1 0 0,-1-2 0,18-5-1,10-3-199,278-45 384,-78 16-358,40-14-51,672-120 122,-543 103 725,-388 77-605,-25-5-324,-9-6-2323</inkml:trace>
</inkml:ink>
</file>

<file path=ppt/ink/ink17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45:49.266"/>
    </inkml:context>
    <inkml:brush xml:id="br0">
      <inkml:brushProperty name="width" value="0.05" units="cm"/>
      <inkml:brushProperty name="height" value="0.05" units="cm"/>
      <inkml:brushProperty name="color" value="#00A0D7"/>
    </inkml:brush>
  </inkml:definitions>
  <inkml:trace contextRef="#ctx0" brushRef="#br0">2443 281 8,'-5'-8'1719,"-1"0"0,0 0 1,0 1-1,-1 0 0,0 0 0,0 1 0,-9-7 1,-16-14 857,23 17-2339,-1 2-1,0-1 0,0 2 0,-1-1 0,0 1 0,0 1 0,-1 0 0,1 0 0,-1 1 0,-1 1 0,1 0 0,-16-2 0,-405-81 1193,361 79-1369,0 2 1,-1 4-1,-83 7 0,-214 40 273,255-27-225,2 6 0,-134 45 0,22 23-77,194-77-32,1 2 0,0 1 0,2 1 0,-53 47 0,75-60-2,0 1 1,1 0-1,-1 0 1,1 0-1,1 1 1,0 0-1,0 0 1,0 0 0,1 0-1,0 1 1,-3 17-1,1 4 7,2 0 1,0 37-1,-1 16 22,2-67-12,-2-1 1,0 1-1,-8 20 1,8-29-14,1 1-1,0-1 1,0 1-1,1 0 1,0 0-1,1 0 1,-1 1-1,1-1 1,1 0-1,0 1 1,0-1-1,0 0 1,1 0 0,1 1-1,3 13 1,7 2 43,1 0 0,1-1 0,1 0 0,0-1 0,2-1 0,30 29 0,-11-16 53,1-1 1,69 46-1,-83-65-35,0-1 0,1-1 0,0-1 0,1-1 1,0-1-1,50 11 0,-24-12 59,1-2 1,82-1 0,-13-5 28,594 11 233,-587-6-280,181-15 1,-261 5-49,-1-2-1,0-1 1,-1-3 0,0-2 0,0-2-1,-2-2 1,48-25 0,-15-1 84,-2-3 1,-3-4 0,89-77-1,-151 117-75,0 1 0,-1-1-1,0-1 1,0 1 0,-2-2-1,1 1 1,-1-1 0,-1 0-1,9-23 1,-12 26-1,-1 0 0,0 0 0,0 0 0,-1 0 0,-1 0 0,1 0 0,-1 0 0,-1 0 0,0 0 0,0 0 0,-1 0 0,0 0 0,0 0 0,-1 1 0,-6-14 0,-19-28-295,-1 1 0,-3 2 0,-69-81-1,51 69-1997,11 12-3414,-4 1-6263</inkml:trace>
</inkml:ink>
</file>

<file path=ppt/ink/ink17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45:53.628"/>
    </inkml:context>
    <inkml:brush xml:id="br0">
      <inkml:brushProperty name="width" value="0.05" units="cm"/>
      <inkml:brushProperty name="height" value="0.05" units="cm"/>
      <inkml:brushProperty name="color" value="#00A0D7"/>
    </inkml:brush>
  </inkml:definitions>
  <inkml:trace contextRef="#ctx0" brushRef="#br0">18 340 2817,'-18'-5'15292,"19"5"-15326,0 0 164,17 40 2543,-7 17-1305,-8-37-1116,1-1 0,10 31 0,-14-49-230,0-1 1,1 1-1,-1 0 0,0 0 0,1-1 0,-1 1 1,1 0-1,-1-1 0,1 1 0,-1 0 0,1-1 1,0 1-1,-1-1 0,1 1 0,0-1 0,-1 1 1,1-1-1,0 0 0,0 1 0,-1-1 0,1 0 0,0 0 1,0 1-1,0-1 0,-1 0 0,1 0 0,0 0 1,0 0-1,0 0 0,-1 0 0,1 0 0,0 0 1,0 0-1,0-1 0,-1 1 0,1 0 0,0 0 1,0-1-1,0 1 0,-1 0 0,1-1 0,0 1 1,-1-1-1,1 1 0,0-1 0,-1 1 0,1-2 0,35-31 1150,-32 29-1212,101-109 755,108-106-250,-34 66 59,-173 149-315,-10 5 229,4-1-341,0-2-57</inkml:trace>
</inkml:ink>
</file>

<file path=ppt/ink/ink17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46:05.928"/>
    </inkml:context>
    <inkml:brush xml:id="br0">
      <inkml:brushProperty name="width" value="0.05" units="cm"/>
      <inkml:brushProperty name="height" value="0.05" units="cm"/>
      <inkml:brushProperty name="color" value="#00A0D7"/>
    </inkml:brush>
  </inkml:definitions>
  <inkml:trace contextRef="#ctx0" brushRef="#br0">19 351 392,'-8'-4'19377,"6"7"-18648,0-1-609,1 1-1,0-1 1,0 0 0,0 0 0,1 0 0,-1 1 0,1-1-1,-1 1 1,1-1 0,0 0 0,-1 1 0,1-1 0,1 5 0,4 41-13,-3-32 51,10 57 341,-10-73-436,0 0 1,0 0 0,0-1 0,0 1 0,1 0 0,-1-1 0,0 0 0,0 1 0,-1-1 0,1 0 0,0 0 0,0 0 0,2-2-1,184-184 1031,-137 130-1055,3 3 1,64-50 0,-79 75-46,1 2 1,47-24 0,-73 47-284,-16 11-655,-16 16-3241,15-20 3124,-24 27-10353</inkml:trace>
</inkml:ink>
</file>

<file path=ppt/ink/ink17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46:22.487"/>
    </inkml:context>
    <inkml:brush xml:id="br0">
      <inkml:brushProperty name="width" value="0.05" units="cm"/>
      <inkml:brushProperty name="height" value="0.05" units="cm"/>
      <inkml:brushProperty name="color" value="#00A0D7"/>
    </inkml:brush>
  </inkml:definitions>
  <inkml:trace contextRef="#ctx0" brushRef="#br0">21 515 1200,'-21'-18'17647,"26"40"-17425,0 22 134,-4-29-185,1 0-1,0 0 1,1 0-1,1 0 1,7 19-1,-11-33-137,0 0-1,1 0 1,-1 0-1,1 0 1,-1 0-1,1 0 1,0 0-1,-1 0 0,1 0 1,0-1-1,0 1 1,0 0-1,-1 0 1,1-1-1,0 1 1,0-1-1,0 1 0,0 0 1,0-1-1,0 0 1,0 1-1,0-1 1,0 0-1,0 1 1,3-1-1,-2 0 48,0-1 0,0 1 0,1-1 1,-1 1-1,0-1 0,0 0 0,0 0 0,0 0 0,0 0 1,0 0-1,0 0 0,2-2 0,7-6 289,-1-1-1,0 0 1,11-15-1,-15 18-336,84-94 513,5 5 1,4 4-1,167-120 1,-97 96-2491,-185 126-2965,-14 8-6815</inkml:trace>
</inkml:ink>
</file>

<file path=ppt/ink/ink17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46:26.694"/>
    </inkml:context>
    <inkml:brush xml:id="br0">
      <inkml:brushProperty name="width" value="0.05" units="cm"/>
      <inkml:brushProperty name="height" value="0.05" units="cm"/>
      <inkml:brushProperty name="color" value="#00A0D7"/>
    </inkml:brush>
  </inkml:definitions>
  <inkml:trace contextRef="#ctx0" brushRef="#br0">0 631 1352,'9'-45'6587,"-1"16"1012,-8 60-3281,16 31-3740,-9-36-17,-6-23-499,-1 0 0,1 0 0,0-1-1,0 1 1,0 0 0,0-1 0,0 1 0,0-1-1,1 1 1,-1-1 0,1 0 0,0 1-1,0-1 1,0 0 0,3 2 0,-4-3 18,1-1 0,-1 0 0,1 1-1,-1-1 1,1 0 0,-1 0 0,1 0 0,-1 0 0,1-1 0,0 1 0,-1 0 0,1-1 0,-1 1 0,0-1-1,1 1 1,-1-1 0,1 1 0,-1-1 0,0 0 0,1 0 0,-1 0 0,0 0 0,0 0 0,0 0 0,0 0-1,0 0 1,0-1 0,2-1 0,99-106 818,177-170-329,79-22 69,-344 289-952,-27 18-6550,-10 9-5138</inkml:trace>
</inkml:ink>
</file>

<file path=ppt/ink/ink17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46:31.256"/>
    </inkml:context>
    <inkml:brush xml:id="br0">
      <inkml:brushProperty name="width" value="0.05" units="cm"/>
      <inkml:brushProperty name="height" value="0.05" units="cm"/>
      <inkml:brushProperty name="color" value="#00A0D7"/>
    </inkml:brush>
  </inkml:definitions>
  <inkml:trace contextRef="#ctx0" brushRef="#br0">0 438 8,'0'-5'24039,"0"12"-23633,13 160-212,-13-164-178,0 0-1,0 0 1,1 0 0,-1 0 0,0 0 0,1 0 0,0 0 0,0 0 0,0 0 0,0 0 0,0-1-1,1 1 1,-1 0 0,1-1 0,0 1 0,0-1 0,0 0 0,0 1 0,0-1 0,0 0 0,5 3-1,-5-4 36,1-1-1,0 1 1,0-1-1,0 0 1,-1 1-1,1-1 1,0-1-1,0 1 0,0 0 1,0-1-1,-1 1 1,1-1-1,0 0 1,-1 0-1,1 0 0,0 0 1,-1 0-1,1-1 1,-1 1-1,0-1 1,1 0-1,-1 1 0,3-5 1,300-274 993,-41 32-888,-209 205-106,39-36-236,-107 96-8482,-10 5-3518</inkml:trace>
</inkml:ink>
</file>

<file path=ppt/ink/ink17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49:04.005"/>
    </inkml:context>
    <inkml:brush xml:id="br0">
      <inkml:brushProperty name="width" value="0.05" units="cm"/>
      <inkml:brushProperty name="height" value="0.05" units="cm"/>
      <inkml:brushProperty name="color" value="#00A0D7"/>
    </inkml:brush>
  </inkml:definitions>
  <inkml:trace contextRef="#ctx0" brushRef="#br0">0 405 2961,'13'27'10733,"9"19"-6705,-19-40-3807,-1 0 0,0 1-1,0-1 1,0 0-1,-1 1 1,0-1-1,0 1 1,-1-1 0,0 1-1,0-1 1,-2 13-1,1-11-29,1 1 0,0-1 0,0 1-1,1-1 1,2 15 0,-2-22-149,-1-1 0,1 1 0,0 0 0,-1-1 0,1 1 0,0-1 0,0 1 0,-1-1 0,1 1 0,0-1 0,0 1 0,0-1 0,0 0 0,0 1 0,-1-1 0,1 0 0,0 0 0,0 0 0,0 0 0,0 0 0,0 0 0,0 0 0,0 0 0,0 0 0,0 0 1,0 0-1,0 0 0,-1-1 0,1 1 0,0 0 0,0-1 0,0 1 0,0-1 0,-1 1 0,1-1 0,0 1 0,0-1 0,0-1 0,37-21 908,-37 22-937,247-189 1621,-68 50-1288,-46 42-159,92-70 130,-226 168-358,0-1-1,1 1 0,-1 0 1,1 0-1,-1 0 1,0 0-1,1 0 0,-1-1 1,0 1-1,1 0 0,-1 0 1,0-1-1,1 1 1,-1 0-1,0 0 0,0-1 1,1 1-1,-1 0 0,0-1 1,0 1-1,1 0 1,-1-1-1,0 1 0,0-1 1,0 1-1,0 0 0,0-1 1,0 1-1,0-1 1,0 1-1,0 0 0,0-1 1,0 1-1,0-1 0,0 1 1,0-1-1,-19 2-6473,-13 7-5717</inkml:trace>
</inkml:ink>
</file>

<file path=ppt/ink/ink17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49:16.119"/>
    </inkml:context>
    <inkml:brush xml:id="br0">
      <inkml:brushProperty name="width" value="0.05" units="cm"/>
      <inkml:brushProperty name="height" value="0.05" units="cm"/>
      <inkml:brushProperty name="color" value="#00A0D7"/>
    </inkml:brush>
  </inkml:definitions>
  <inkml:trace contextRef="#ctx0" brushRef="#br0">1 473 5081,'-1'-28'11199,"6"37"-8163,0 2-3075,-3-5 140,4 6 259,0 1-1,-1 0 1,-1 0 0,4 21 0,-8-33-317,0 0 0,1-1 0,-1 1 0,0 0 0,0 0 0,0 0 0,0-1 0,1 1 0,-1 0 0,0 0 0,1-1 0,-1 1 0,1 0 0,-1 0 0,1-1 0,-1 1 0,1-1 0,-1 1 0,1 0 0,0-1 0,-1 1 0,1-1 1,0 1-1,-1-1 0,1 0 0,0 1 0,0-1 0,-1 0 0,1 1 0,0-1 0,0 0 0,0 0 0,-1 0 0,1 0 0,0 0 0,0 0 0,0 0 0,0 0 0,-1 0 0,1 0 0,0 0 0,0 0 0,0-1 0,-1 1 0,1 0 1,0-1-1,0 1 0,-1 0 0,1-1 0,1 0 0,40-29 1480,-35 25-1594,168-134 730,350-210 1,-442 302-2715</inkml:trace>
</inkml:ink>
</file>

<file path=ppt/ink/ink17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49:27.452"/>
    </inkml:context>
    <inkml:brush xml:id="br0">
      <inkml:brushProperty name="width" value="0.05" units="cm"/>
      <inkml:brushProperty name="height" value="0.05" units="cm"/>
      <inkml:brushProperty name="color" value="#00A0D7"/>
    </inkml:brush>
  </inkml:definitions>
  <inkml:trace contextRef="#ctx0" brushRef="#br0">0 456 6801,'6'-9'13758,"8"30"-11554,2 19-4545,-10-20 3590,-5-16-1229,0 3 37,0 1 0,0-1 0,1 0 0,0 0-1,1 0 1,6 13 0,-9-19-31,1 0 0,0 0 0,0 0 0,-1 0 0,1 0 0,0-1 0,0 1 0,0 0 0,0 0 0,0-1 1,0 1-1,1 0 0,-1-1 0,0 1 0,0-1 0,0 0 0,0 1 0,3-1 0,-2 0 44,1 0 1,-1 0 0,1-1-1,-1 1 1,1-1 0,-1 1-1,0-1 1,1 0 0,-1 0-1,0 0 1,1-1 0,3-2-1,162-123 1099,-58 39-940,40-20-9,165-128 424,-288 203-438,-27 30-1805,-13 20-3325,0 2-1707,-6 3-4777</inkml:trace>
</inkml:ink>
</file>

<file path=ppt/ink/ink17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49:38.479"/>
    </inkml:context>
    <inkml:brush xml:id="br0">
      <inkml:brushProperty name="width" value="0.05" units="cm"/>
      <inkml:brushProperty name="height" value="0.05" units="cm"/>
      <inkml:brushProperty name="color" value="#00A0D7"/>
    </inkml:brush>
  </inkml:definitions>
  <inkml:trace contextRef="#ctx0" brushRef="#br0">37 511 8,'-18'-37'5571,"16"35"-5128,0 0 0,0-1-1,1 1 1,-1-1 0,1 1-1,-1-1 1,1 1 0,0-1-1,0 0 1,0 0 0,0 0 0,1 1-1,-1-1 1,1 0 0,0 0-1,0 0 1,0 0 0,0 0-1,0 0 1,1 0 0,-1 0-1,1 0 1,0 1 0,0-1-1,0 0 1,0 0 0,2-2 0,-3 4-381,0 1 0,0-1 0,0 1 0,0-1 0,0 1 0,0-1 1,1 1-1,-1-1 0,0 1 0,0 0 0,1-1 0,-1 1 0,0-1 1,1 1-1,-1 0 0,0-1 0,1 1 0,-1 0 0,1-1 1,-1 1-1,0 0 0,1 0 0,-1-1 0,1 1 0,-1 0 0,1 0 1,-1 0-1,1 0 0,-1 0 0,1-1 0,-1 1 0,1 0 0,-1 0 1,1 0-1,-1 0 0,1 1 0,-1-1 0,1 0 0,-1 0 1,1 0-1,-1 0 0,0 0 0,1 1 0,-1-1 0,1 0 0,-1 0 1,1 1-1,15 29 237,-7-6-249,-2 1 1,4 26 0,-6-25 36,1 0 1,10 24-1,-15-49-69,-1-1 0,0 0-1,0 1 1,1-1 0,-1 0-1,0 1 1,1-1-1,-1 0 1,0 0 0,1 0-1,-1 1 1,0-1 0,1 0-1,-1 0 1,1 0 0,-1 0-1,1 0 1,-1 0 0,0 1-1,1-1 1,-1 0-1,1 0 1,-1 0 0,0 0-1,1-1 1,-1 1 0,1 0-1,-1 0 1,0 0 0,1 0-1,-1 0 1,1 0-1,-1-1 1,0 1 0,1 0-1,-1 0 1,0-1 0,1 1-1,-1-1 1,21-13 431,-16 10-413,180-155 493,20-15-467,-76 85-54,88-68 331,-217 156-332,1 1-1,0 0 1,-1-1 0,1 1 0,-1 0 0,1-1 0,-1 1 0,1 0 0,-1-1-1,1 1 1,-1-1 0,0 1 0,1-1 0,-1 1 0,0-1 0,1 0-1,-1 1 1,0-1 0,1 1 0,-1-1 0,0 0 0,0 1 0,0-1-1,0 1 1,0-1 0,0 0 0,0 1 0,0-1 0,0 0 0,0 1 0,0-2-1,-19-3-824,-33 10-3355,7 5-2542,-5 8-4558</inkml:trace>
</inkml:ink>
</file>

<file path=ppt/ink/ink17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49:44.910"/>
    </inkml:context>
    <inkml:brush xml:id="br0">
      <inkml:brushProperty name="width" value="0.05" units="cm"/>
      <inkml:brushProperty name="height" value="0.05" units="cm"/>
      <inkml:brushProperty name="color" value="#00A0D7"/>
    </inkml:brush>
  </inkml:definitions>
  <inkml:trace contextRef="#ctx0" brushRef="#br0">65 554 8,'-7'-29'4572,"-2"0"1,-13-31-1,-1-2 872,20 153-3562,3-65-1824,0-20-39,-1 1-1,1 0 1,0-1-1,1 1 1,-1-1-1,2 1 1,-1 0-1,1-1 1,-1 0-1,2 1 1,4 9-1,-5-17 76,0 1-1,-1-1 1,1 1 0,0-1-1,0 0 1,0 0 0,0 0-1,-1 0 1,1 0 0,-1 0-1,1 0 1,0 0-1,-1-1 1,0 1 0,1-1-1,1-2 1,1 0 85,165-158 1118,-65 59-1641,203-155-1,-280 240-3976,-10 4-7074</inkml:trace>
</inkml:ink>
</file>

<file path=ppt/ink/ink17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49:49.813"/>
    </inkml:context>
    <inkml:brush xml:id="br0">
      <inkml:brushProperty name="width" value="0.05" units="cm"/>
      <inkml:brushProperty name="height" value="0.05" units="cm"/>
      <inkml:brushProperty name="color" value="#00A0D7"/>
    </inkml:brush>
  </inkml:definitions>
  <inkml:trace contextRef="#ctx0" brushRef="#br0">2827 319 8,'-4'-8'1434,"-1"0"1,0 0-1,-1 1 0,0-1 1,0 1-1,-10-9 0,2 5 308,0 0 0,-28-16 0,-3 3-164,-65-23 0,97 42-1403,-59-20 27,-2 2 0,0 4 0,-122-15 0,-234 4-128,323 29 14,0 5 0,1 5 1,0 4-1,0 4 0,2 6 1,1 4-1,0 4 0,-141 65 1,-29 42 69,238-117-169,2 1 1,0 2-1,1 1 0,2 2 0,-42 47 0,59-57 21,2 1-1,0 0 1,1 0-1,1 1 1,0 0 0,2 1-1,0 0 1,1 0 0,1 0-1,1 1 1,1-1-1,-1 37 1,3-29 13,1-1 0,2 1 0,1-1 0,1 1 0,1-1 0,1 0 0,2 0 0,0-1 0,15 29 0,-7-26 35,2-1 1,0-1-1,2 0 1,1-2-1,1 0 1,1-2-1,2 0 1,0-2-1,1 0 1,45 26-1,-11-12 32,0-4-1,3-2 1,0-2-1,73 19 1,-63-28 17,1-2 0,0-4 0,1-3 0,1-3 1,-1-4-1,1-3 0,127-18 0,-56-6 81,-2-6-1,274-98 1,-34-32 28,-308 122-90,-2-4 0,126-94-1,-178 119-61,-1-2 0,-1 0-1,0-1 1,-2-2-1,0 0 1,-2 0-1,0-2 1,-2 0-1,15-32 1,-25 44-133,0 0 0,0 0 1,-1 0-1,-1 0 0,0-1 1,-1 1-1,0-1 0,-1 0 1,-1 1-1,0-1 0,-1 0 0,0 0 1,-1 1-1,-1-1 0,0 1 1,-1 0-1,0-1 0,-1 2 0,-1-1 1,0 1-1,-13-21 0,9 20-741,0-1-1,-1 2 1,-20-20-1,12 16-1430,0 2-1,-23-15 1,-66-30-9455</inkml:trace>
</inkml:ink>
</file>

<file path=ppt/ink/ink17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52:30.297"/>
    </inkml:context>
    <inkml:brush xml:id="br0">
      <inkml:brushProperty name="width" value="0.05" units="cm"/>
      <inkml:brushProperty name="height" value="0.05" units="cm"/>
      <inkml:brushProperty name="color" value="#00A0D7"/>
    </inkml:brush>
  </inkml:definitions>
  <inkml:trace contextRef="#ctx0" brushRef="#br0">2755 680 952,'0'-5'875,"1"1"0,-1-1 0,0 0 0,0 1 0,-1-1-1,1 1 1,-1-1 0,-2-8 0,-21-33 3562,8 26-3395,0 0 0,-27-23 1,5 5-219,4-4 636,-31-50-1,35 47-928,-37-41 1,54 72-489,0 1 0,-1 0 0,0 1 1,0 1-1,-2 0 0,-29-16 0,12 12 17,-1 2 1,0 1-1,0 2 0,-69-11 1,-146-2-14,182 20-37,-1 4-1,1 2 0,-1 4 0,1 2 0,1 4 1,0 2-1,1 3 0,1 3 0,0 2 1,2 4-1,-108 63 0,83-34-2,2 4 0,3 3-1,3 4 1,-114 125 0,144-136-8,2 3 0,3 1-1,3 3 1,2 1 0,3 2 0,3 1-1,-27 82 1,52-126 0,2-1 0,0 1 0,2 0 0,0 0 0,2 1 0,0-1 0,2 1 0,0-1 1,5 26-1,-2-31 6,2 0-1,-1 0 1,2 0 0,1-1 0,0 0 0,1 0 0,0-1 0,2 0 0,0 0 0,0-1 0,2 0 0,13 13 0,2-2 24,1-2 0,1-1 0,2-1 0,0-1 0,1-2 0,0-2 0,2 0 0,0-2 0,1-2 0,61 15 0,-2-8 54,0-3-1,190 7 1,-146-21 53,0-7 1,0-5-1,256-52 1,-292 37-37,-2-5 1,0-4 0,-3-4 0,-1-4 0,161-96-1,-194 95-15,-2-2 0,-2-3 0,-2-2 0,-2-3 0,50-61 0,-70 69 1,-1 0-1,-2-2 1,-3-2-1,-1-1 1,-3 0-1,-1-2 1,23-78-1,-40 105-77,-1-1 0,-1 0 0,-2-1 0,0 1 0,-1-1 0,-2 0 0,-1 1 0,-6-39 0,4 45-405,-2 1 0,0-1 1,-1 1-1,-1 0 1,0 1-1,-2 0 1,0 0-1,-1 1 1,0 0-1,-1 0 0,-1 2 1,-16-17-1,7 12-2319,0 0 0,-38-24 0,-67-30-8992</inkml:trace>
</inkml:ink>
</file>

<file path=ppt/ink/ink17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52:32.717"/>
    </inkml:context>
    <inkml:brush xml:id="br0">
      <inkml:brushProperty name="width" value="0.05" units="cm"/>
      <inkml:brushProperty name="height" value="0.05" units="cm"/>
      <inkml:brushProperty name="color" value="#00A0D7"/>
    </inkml:brush>
  </inkml:definitions>
  <inkml:trace contextRef="#ctx0" brushRef="#br0">68 95 8,'2'13'12109,"-6"9"-8395,-8 26-4062,10-41 1633,-19 50-2,16-47-1158,0 0 0,1 0 0,0 1 0,1 0 0,0 0 0,1 0 0,0 0 0,1 0 0,0 0 0,1 16-1,0-26-102,0 0 0,0 0 0,0 0 0,1 0 0,-1 0 0,0 0 0,1 0 0,-1 0 0,1 0 0,-1 0 0,1 0 0,-1-1 0,1 1 0,0 0 0,-1 0 0,1-1 0,0 1 0,0 0 0,0-1 0,-1 1 0,1-1 0,0 1 0,0-1 0,0 1 0,0-1 0,1 1 0,0-1 61,1 0 1,-1 0 0,1 0 0,-1 0-1,0 0 1,1 0 0,-1-1 0,0 1-1,1-1 1,3-1 0,4-2 285,0-1 1,0 0 0,17-13-1,31-29 925,72-75 0,37-31-333,-154 141-1111,12-9 305,-9 15-4053</inkml:trace>
</inkml:ink>
</file>

<file path=ppt/ink/ink17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52:45.285"/>
    </inkml:context>
    <inkml:brush xml:id="br0">
      <inkml:brushProperty name="width" value="0.05" units="cm"/>
      <inkml:brushProperty name="height" value="0.05" units="cm"/>
      <inkml:brushProperty name="color" value="#00A0D7"/>
    </inkml:brush>
  </inkml:definitions>
  <inkml:trace contextRef="#ctx0" brushRef="#br0">1 462 8,'2'-1'77,"0"0"1,1-1-1,-1 1 1,0-1-1,0 0 1,0 1-1,0-1 1,-1 0-1,1 0 0,0 0 1,-1 0-1,1-1 1,0-1-1,13-16 3463,-14 19-3090,0 0 0,0 0 0,-1 1 0,1-1 0,0 0 1,0 1-1,0-1 0,0 1 0,0-1 0,0 1 0,0-1 0,0 1 0,0 0 1,0-1-1,1 1 0,1 0 1128,-1 15 3313,8 18-3452,0 7-1233,-9-39-174,-1 0 0,0 1 0,0-1 0,0 1-1,1-1 1,-1 0 0,1 1 0,-1-1 0,1 0-1,0 1 1,-1-1 0,1 0 0,0 0 0,0 0-1,0 0 1,0 0 0,0 0 0,0 0 0,0 0-1,0 0 1,0 0 0,1 0 0,-1-1 0,0 1 0,0 0-1,1-1 1,-1 1 0,1-1 0,-1 0 0,0 1-1,1-1 1,-1 0 0,1 0 0,-1 0 0,0 0-1,1 0 1,-1 0 0,1 0 0,-1 0 0,0-1-1,1 1 1,-1-1 0,1 1 0,-1-1 0,0 1 0,0-1-1,2-1 1,10-4 350,0-1 0,-1-1 0,22-17 0,-16 11-244,107-75 828,23-18-407,257-139 0,-369 232-3113,-13 11-8069</inkml:trace>
</inkml:ink>
</file>

<file path=ppt/ink/ink17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52:47.446"/>
    </inkml:context>
    <inkml:brush xml:id="br0">
      <inkml:brushProperty name="width" value="0.05" units="cm"/>
      <inkml:brushProperty name="height" value="0.05" units="cm"/>
      <inkml:brushProperty name="color" value="#00A0D7"/>
    </inkml:brush>
  </inkml:definitions>
  <inkml:trace contextRef="#ctx0" brushRef="#br0">1 277 8,'-1'-27'17338,"10"40"-16851,-6-9-336,-1 1-1,1-1 0,0 0 1,0 1-1,0-1 0,0 0 1,1-1-1,-1 1 1,1-1-1,6 5 0,-8-7-29,1 0 0,-1-1-1,0 1 1,1-1 0,-1 1-1,1-1 1,-1 0 0,0 0-1,1 0 1,-1 0 0,1 0-1,-1-1 1,0 1 0,1-1-1,-1 0 1,0 1 0,1-1-1,-1 0 1,0 0 0,0-1-1,0 1 1,0 0 0,3-3-1,176-131 986,-124 89-1005,116-71 1,-173 116-119,0 1 0,1 0 0,-1 0 0,1-1 0,-1 1 0,0 0 0,1 0 0,-1 0 0,1 0 0,-1 0 0,1 0 0,-1-1 0,1 1 0,-1 0 0,0 0 0,1 0 0,-1 1 0,1-1 0,-1 0 0,1 0 0,-1 0 0,1 0 0,-1 0 0,0 0 0,1 1 0,-1-1 0,1 0 0,-1 0 0,0 1 0,1-1 0,-1 0 0,0 1 0,1-1 0,-1 0 0,0 1 0,0-1 0,1 0 0,-1 1 0,0-1 0,0 1 0,0-1 0,1 0 0,-1 1 0,0-1 0,0 1 0,0-1 0,0 1 0,0-1 0,0 1 0,0-1 0,0 0 0,0 1 0,0-1 0,0 1 0,0-1 0,0 1 0,0-1 0,0 1 0,-1-1 0,1 0 0,0 1 0,0 0 0,-8 34-7982,2-19-534</inkml:trace>
</inkml:ink>
</file>

<file path=ppt/ink/ink17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52:50.139"/>
    </inkml:context>
    <inkml:brush xml:id="br0">
      <inkml:brushProperty name="width" value="0.05" units="cm"/>
      <inkml:brushProperty name="height" value="0.05" units="cm"/>
      <inkml:brushProperty name="color" value="#00A0D7"/>
    </inkml:brush>
  </inkml:definitions>
  <inkml:trace contextRef="#ctx0" brushRef="#br0">7 340 8,'-6'-8'15825,"13"14"-12226,16 21-3695,-20-20 222,1 0-1,0 0 1,0-1-1,1 1 1,0-1 0,0 0-1,0-1 1,9 8-1,-12-11-50,0 0 0,0 0 1,1-1-1,-1 1 0,0-1 0,1 1 0,-1-1 0,1 0 0,-1 0 0,1 0 0,0-1 1,-1 1-1,1 0 0,0-1 0,0 0 0,-1 0 0,1 0 0,0 0 0,0 0 0,-1 0 0,1-1 1,0 1-1,-1-1 0,1 0 0,0 0 0,3-1 0,12-11 172,0-1-1,-1-1 1,0 0-1,-1-1 0,24-33 1,7-5-52,-6 13-162,1 2-1,2 2 1,1 1 0,2 3-1,66-35 1,-111 66-174,1 1-1,-1-1 1,1 1 0,0 0-1,0 0 1,-1 0 0,1 1-1,0-1 1,0 1 0,3-1-1,-2 8-5300,-16 10-2932,-3-2-611</inkml:trace>
</inkml:ink>
</file>

<file path=ppt/ink/ink17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53:33.790"/>
    </inkml:context>
    <inkml:brush xml:id="br0">
      <inkml:brushProperty name="width" value="0.05" units="cm"/>
      <inkml:brushProperty name="height" value="0.05" units="cm"/>
      <inkml:brushProperty name="color" value="#00A0D7"/>
    </inkml:brush>
  </inkml:definitions>
  <inkml:trace contextRef="#ctx0" brushRef="#br0">23 595 17100,'-1'0'137,"1"0"1,0 0 0,-1 0-1,1 0 1,0-1 0,-1 1-1,1 0 1,-1 0 0,1 0-1,-1 0 1,1 0 0,0 0-1,-1 0 1,1 0-1,-1 0 1,1 0 0,-1 0-1,1 0 1,0 1 0,-1-1-1,1 0 1,-1 0 0,1 0-1,0 0 1,-1 1 0,1-1-1,0 0 1,-1 0 0,1 1-1,0-1 1,-1 0 0,1 1-1,0-1 1,0 0 0,-1 1-1,1-1 1,0 0 0,0 1-1,0-1 1,-1 1-1,1-1 1,0 0 0,0 1-1,0-1 1,0 1 0,0 0-1,-7 36 1386,6-23-1448,1 1 0,0 0 0,4 20 0,-4-33-60,1 0-1,-1-1 1,1 1-1,-1 0 0,1-1 1,0 1-1,-1 0 1,1-1-1,0 1 1,0-1-1,0 1 1,0-1-1,1 0 1,-1 1-1,0-1 1,0 0-1,1 0 1,-1 0-1,1 0 1,-1 0-1,1 0 0,0 0 1,-1 0-1,1-1 1,0 1-1,-1-1 1,1 1-1,0-1 1,0 0-1,-1 0 1,1 1-1,0-1 1,0 0-1,-1-1 1,1 1-1,0 0 1,0 0-1,-1-1 1,1 1-1,0-1 0,0 0 1,2-1-1,10-4 66,0 0 0,-1-1 0,0-1 0,13-9 1,-16 9-62,488-360 941,-312 224-2772,2 5-4514,-124 92-5664</inkml:trace>
</inkml:ink>
</file>

<file path=ppt/ink/ink18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54:20.928"/>
    </inkml:context>
    <inkml:brush xml:id="br0">
      <inkml:brushProperty name="width" value="0.05" units="cm"/>
      <inkml:brushProperty name="height" value="0.05" units="cm"/>
      <inkml:brushProperty name="color" value="#00A0D7"/>
    </inkml:brush>
  </inkml:definitions>
  <inkml:trace contextRef="#ctx0" brushRef="#br0">1 355 1792,'8'-12'3560,"6"-2"8392,-14 14-11807,-3 8 1126,-1 4-1346,9 17 505,9 41-154,-13-67-224,0-1 0,0 1 1,0-1-1,0 0 0,0 1 0,1-1 1,-1 0-1,1 0 0,-1 0 0,1 0 1,0 0-1,0 0 0,0 0 0,0 0 0,0-1 1,0 1-1,0-1 0,0 0 0,1 0 1,-1 1-1,1-1 0,2 0 0,-2-1 91,-1 0 0,1 0-1,0 0 1,0 0-1,-1-1 1,1 1 0,0-1-1,0 0 1,-1 0 0,1 0-1,-1 0 1,1 0-1,-1-1 1,0 1 0,4-3-1,37-32 521,-25 20-394,78-62 358,135-105 65,-178 145-644,2 3-1,85-42 1,-136 75-322,1 0 0,-1 0-1,1 0 1,0 1 0,-1-1 0,1 1-1,9-1 1</inkml:trace>
</inkml:ink>
</file>

<file path=ppt/ink/ink18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54:23.459"/>
    </inkml:context>
    <inkml:brush xml:id="br0">
      <inkml:brushProperty name="width" value="0.05" units="cm"/>
      <inkml:brushProperty name="height" value="0.05" units="cm"/>
      <inkml:brushProperty name="color" value="#00A0D7"/>
    </inkml:brush>
  </inkml:definitions>
  <inkml:trace contextRef="#ctx0" brushRef="#br0">1 349 8,'2'-21'4056,"-2"17"-3068,0-1 0,1 1-1,-1 0 1,1 0 0,0 0-1,0-1 1,1 1-1,-1 0 1,1 0 0,-1 1-1,1-1 1,3-4 0,-11 32 1611,5-3-2507,1 0 1,4 27-1,11-9 29,-14-38-71,0 1 1,0 0 0,-1 0 0,1-1 0,1 1-1,-1-1 1,0 1 0,0-1 0,0 1 0,1-1-1,-1 0 1,1 1 0,-1-1 0,1 0 0,0 0-1,-1 0 1,4 1 0,-1-3 114,-1 0-1,1-1 1,-1 1 0,0-1 0,1 0-1,-1 0 1,0 0 0,0 0-1,0-1 1,0 1 0,0-1-1,4-5 1,7-6 48,129-115 350,-89 77-461,105-79 0,-7 39-1589</inkml:trace>
</inkml:ink>
</file>

<file path=ppt/ink/ink18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55:00.191"/>
    </inkml:context>
    <inkml:brush xml:id="br0">
      <inkml:brushProperty name="width" value="0.05" units="cm"/>
      <inkml:brushProperty name="height" value="0.05" units="cm"/>
      <inkml:brushProperty name="color" value="#00A0D7"/>
    </inkml:brush>
  </inkml:definitions>
  <inkml:trace contextRef="#ctx0" brushRef="#br0">0 333 8,'3'-1'69,"0"1"0,0-1-1,-1 1 1,1-1 0,0 0 0,-1 0-1,1 0 1,0 0 0,-1-1 0,1 1-1,-1-1 1,0 1 0,1-1 0,-1 0-1,2-3 1,6-8 3629,-3-5 10289,-6 19-13860,0 1 0,0 0-1,0 0 1,0 0 0,0 0-1,-1 0 1,1 0 0,-1 0-1,1 0 1,-1 0 0,0 0-1,0 0 1,0 0 0,0 0 0,0 0-1,0 3 1,2 26-3,2 1-96,2-2 0,16 52 0,-22-81-6,0-1 0,0 0 0,1 1 0,-1-1 0,0 0 1,0 0-1,0 0 0,1 1 0,-1-1 0,0 0 0,0 0 0,1 0 0,-1 1 0,0-1 0,1 0 0,-1 0 0,0 0 0,1 0 0,-1 0 0,0 0 0,0 0 1,1 0-1,-1 1 0,0-1 0,1 0 0,-1 0 0,0-1 0,1 1 0,-1 0 0,0 0 0,1 0 0,-1 0 0,0 0 0,1 0 0,-1 0 0,0 0 0,1-1 1,20-11 475,29-28-92,-31 25-287,66-51 88,3 3-1,3 5 1,132-64 0,-178 101 28,-1-2 0,52-35 0,-90 50 41,-6 8-266,0 1 0,0-1 0,-1 0 0,1 0 0,0 0 0,0 0 0,0 0 0,0 0 0,0 0 0,0 0 1,0 0-1,0 0 0,0 0 0,0 0 0,0 0 0,0 0 0,-1 0 0,1 0 0,0 0 0,0 0 0,0 0 0,0 0 0,0 0 1,0 0-1,0 0 0,0 0 0,0 0 0,0 0 0,0 0 0,-1 0 0,1 0 0,0-1 0,0 1 0,0 0 0,0 0 1,0 0-1,0 0 0,0 0 0,0 0 0,0 0 0,0 0 0,0 0 0,0 0 0,0 0 0,0 0 0,0 0 0,0-1 0,0 1 1,0 0-1,0 0 0,0 0 0,0 0 0,0 0 0,0 0 0,0 0 0,0 0 0,0 0 0,0 0 0,0-1 0,-3 2 1145,12-4-4288,4 0-7610</inkml:trace>
</inkml:ink>
</file>

<file path=ppt/ink/ink18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55:13.831"/>
    </inkml:context>
    <inkml:brush xml:id="br0">
      <inkml:brushProperty name="width" value="0.05" units="cm"/>
      <inkml:brushProperty name="height" value="0.05" units="cm"/>
      <inkml:brushProperty name="color" value="#00A0D7"/>
    </inkml:brush>
  </inkml:definitions>
  <inkml:trace contextRef="#ctx0" brushRef="#br0">3214 978 8,'38'-72'1049,"-31"55"1196,1 0 0,-2-1 0,-1 0 0,7-32 0,-8-9 96,-4 38-1990,-1 1 0,-2 0-1,0-1 1,0 1 0,-2 0 0,-1 1-1,0-1 1,-2 1 0,0 0 0,-13-22 0,6 18-204,0 1 1,-1 1-1,-1 1 1,-1 0-1,-1 1 1,-1 1-1,-32-23 1,3 8-83,0 3 1,-2 2 0,-1 3 0,-1 1 0,-62-17 0,18 12-53,-1 5 0,-111-13 0,44 19 48,-1 8-1,1 7 0,-1 7 0,-204 31 1,262-19-47,1 5 0,1 4 0,1 5 0,-167 72 0,234-83-22,1 2 0,2 1-1,0 2 1,1 1 0,1 2-1,2 1 1,0 2 0,2 1-1,2 1 1,1 1-1,1 1 1,2 2 0,1 0-1,-27 65 1,33-62 14,2 0 0,2 0 0,1 1 0,2 0 0,2 1 0,2 0 0,2 0 0,1 1 0,2-1 0,2 0 0,2 0 0,1 0 0,3 0 0,1-1 0,14 41 0,-1-28 42,1-1 1,3-1-1,2-1 0,2-1 0,3-2 1,1-1-1,2-1 0,81 75 0,-47-59 43,3-2-1,2-4 1,2-3-1,146 72 1,-149-91-3,1-3 0,2-3 0,1-4 0,1-3 0,1-3 0,110 7 0,-40-15 44,0-6 1,228-26-1,-255 8-47,-2-5 0,0-6 0,-2-4-1,-1-6 1,203-92 0,-243 90 15,-2-4 1,-1-3 0,-3-3-1,-2-3 1,-2-4 0,-2-2-1,-3-3 1,-3-3 0,52-70-1,-91 106-38,-2-1-1,-1-1 0,-1-1 0,-1-1 0,-2 0 0,-2-1 0,0 0 0,8-40 0,-16 51-380,-2 0 1,0 0-1,-1-1 0,0 1 0,-6-40 0,1 41-665,0 0 0,-2 0 0,0 1 0,-1 0 0,0 0 0,-19-31 0,-67-81-10841,92 131 11784</inkml:trace>
</inkml:ink>
</file>

<file path=ppt/ink/ink18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55:17.105"/>
    </inkml:context>
    <inkml:brush xml:id="br0">
      <inkml:brushProperty name="width" value="0.05" units="cm"/>
      <inkml:brushProperty name="height" value="0.05" units="cm"/>
      <inkml:brushProperty name="color" value="#00A0D7"/>
    </inkml:brush>
  </inkml:definitions>
  <inkml:trace contextRef="#ctx0" brushRef="#br0">2736 814 8,'7'-12'1280,"0"-1"1,-1 0-1,-1 0 0,0-1 1,0 1-1,-2-1 0,1 0 1,-2 0-1,0 0 0,0-19 0,-2 8-475,0 1-1,-2-1 0,-1 1 1,-1-1-1,-8-28 0,5 34-696,-1 1-1,0 0 0,-1 0 1,-1 1-1,-1 0 0,-1 1 1,0 0-1,0 1 1,-2 0-1,0 1 0,-1 0 1,-25-17-1,4 5-51,-1 3 0,-1 1 0,-1 1 1,-70-25-1,36 22-66,-1 2 1,-1 4-1,-1 3 1,0 4-1,0 3 1,-1 3-1,0 3 1,-132 15-1,118 0-2,1 4-1,1 4 0,0 4 0,2 4 0,1 3 0,2 4 1,-80 48-1,79-35-16,3 3 0,-117 98 1,153-110-28,2 3 0,1 1 1,3 2-1,1 2 0,-38 64 1,65-92 1,0 1-1,2 1 1,1-1 0,0 2 0,2-1 0,0 1 0,2 0 0,0 1 0,2-1 0,-1 32 0,4-28 4,2 0 1,1 0 0,1 0-1,1-1 1,2 1 0,0-1-1,2 0 1,20 42 0,-7-25 81,1-2 1,2-1 0,2-1-1,2-1 1,1-2 0,1 0-1,3-3 1,0 0 0,55 38-1,-41-38-1,1-3-1,2-2 1,0-2-1,2-2 1,0-3-1,2-2 1,78 17 0,-29-16 13,1-5 1,1-5-1,0-4 1,175-13-1,-144-6 4,-1-7 0,0-5-1,148-49 1,-209 51 181,-1-3 0,-1-4 1,-2-2-1,-1-4 0,109-74 1,-151 89-43,-1-1 1,-1-2 0,-2-1 0,0 0-1,-1-2 1,27-42 0,-37 47-95,-1-1 0,0 0 0,-2-1 0,-1 0 0,-1-1 0,-1 0 0,-1 0 1,-1 0-1,3-44 0,-7 46-244,-2-1-1,0 1 1,-1-1 0,-2 1 0,0 0 0,-2 0 0,0 0 0,-1 1 0,-18-37 0,11 33-953,-1 0 1,-1 1-1,-1 1 0,-1 1 1,-1 0-1,-1 2 1,-33-29-1,-99-63-10412</inkml:trace>
</inkml:ink>
</file>

<file path=ppt/ink/ink18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56:32.895"/>
    </inkml:context>
    <inkml:brush xml:id="br0">
      <inkml:brushProperty name="width" value="0.05" units="cm"/>
      <inkml:brushProperty name="height" value="0.05" units="cm"/>
      <inkml:brushProperty name="color" value="#00A0D7"/>
    </inkml:brush>
  </inkml:definitions>
  <inkml:trace contextRef="#ctx0" brushRef="#br0">3986 849 8,'-21'-52'1711,"-6"-12"5439,6 23-4521,-20-52 1,25 52-1656,-27-47 0,35 74-880,-1 1-1,0 0 1,-1 0-1,0 1 0,-1 0 1,-1 1-1,-13-11 1,-9-2-61,-2 2 0,0 1 1,-1 2-1,0 2 1,-2 1-1,-49-13 0,-249-48-206,273 65 211,-200-35 153,-2 11 0,-469-4-1,638 45-179,0 4 1,0 5-1,-137 36 0,-270 110 32,378-116-40,93-33-9,-117 46-139,131-47 124,1 0-1,0 1 1,0 0 0,1 2 0,-25 23-1,8-3-1,2 1 0,1 2 0,2 1 0,-29 46 0,44-57-6,0 1 0,2 0 0,1 0 0,1 1 0,1 0 0,2 1 1,-7 53-1,11-61-2,2 0 1,1 0-1,0 0 1,2 0 0,0 0-1,1 0 1,2 0-1,0 0 1,1-1 0,1 0-1,15 31 1,-9-27 60,2-1 0,0-1 1,2 0-1,0 0 0,1-2 1,1 0-1,1-2 0,35 26 1,-11-14 72,1-1 0,1-3 0,1-2 0,91 32 0,212 45 152,-217-66-187,56 11 162,3-8-1,0-8 0,290 8 0,-306-37 36,-1-8-1,0-8 1,-1-7 0,184-48 0,-269 47-36,0-4 1,-2-4-1,151-77 1,-190 81-111,-2-1 1,0-3-1,-2-1 1,-2-3-1,-1-1 1,-1-2-1,61-78 1,-89 99-133,0 0 1,-1-1 0,-1-1 0,-1 0 0,-1 0 0,0-1-1,-2 1 1,0-2 0,-1 1 0,-1-1 0,-1 1 0,-1-1-1,-1 0 1,-1 0 0,0 0 0,-2 0 0,-4-25-1,1 24-535,-1 0-1,0 1 0,-2-1 0,0 1 0,-2 0 1,-20-33-1,17 35-1036,-1 0 1,-1 0 0,0 2-1,-2 0 1,0 0 0,-32-23-1,-31-11-5076</inkml:trace>
</inkml:ink>
</file>

<file path=ppt/ink/ink18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56:36.566"/>
    </inkml:context>
    <inkml:brush xml:id="br0">
      <inkml:brushProperty name="width" value="0.05" units="cm"/>
      <inkml:brushProperty name="height" value="0.05" units="cm"/>
      <inkml:brushProperty name="color" value="#00A0D7"/>
    </inkml:brush>
  </inkml:definitions>
  <inkml:trace contextRef="#ctx0" brushRef="#br0">0 480 256,'4'8'10712,"-2"7"-6056,-1 40-4794,-1-43 1661,0-9-1427,4 42 977,-3-44-970,-1 0-1,1 0 0,-1 0 1,1 0-1,-1 0 0,1 0 0,0 0 1,-1 0-1,1 0 0,0 0 1,0-1-1,0 1 0,0 0 1,0-1-1,0 1 0,0 0 1,0-1-1,0 1 0,0-1 1,0 0-1,0 1 0,0-1 1,0 0-1,0 1 0,0-1 0,1 0 1,-1 0-1,0 0 0,0 0 1,0 0-1,0 0 0,0-1 1,1 1-1,0-1 0,29-7 240,-1-3-1,0 0 0,0-2 1,-1-1-1,41-28 0,-8 7-188,470-285 96,-421 247-3802,-3 1-3764,-57 38-4806</inkml:trace>
</inkml:ink>
</file>

<file path=ppt/ink/ink18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57:09.307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2 1 3121,'3'-1'8550,"-1"12"-3661,0 35-2608,-3 56-3294,-2-49 1137,1-24-15,0 1 1,2 0-1,1-1 1,2 1 0,0 0-1,10 33 1,-13-71-1978,9-17-10769,-2 11 8431</inkml:trace>
</inkml:ink>
</file>

<file path=ppt/ink/ink18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57:09.682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11 168 8,'-1'-3'669,"-1"1"-1,1 0 1,0-1 0,0 1-1,0-1 1,0 1 0,0-1 0,1 0-1,-1 1 1,1-1 0,0 0-1,-1 1 1,1-1 0,0 0-1,1-3 1,0 2-157,0 0-1,0 0 0,0 1 1,1-1-1,-1 0 0,1 0 1,0 1-1,0-1 1,4-4-1,-2 3-357,0 0 0,1 0 1,0 0-1,0 0 0,0 1 0,1 0 1,0 0-1,-1 0 0,1 1 0,1 0 1,11-5-1,-1 3-262,57-14-3969,-67 18 1994,-1 1 0,0-1 0,0 1 0,1 0 0,10 2 1,-7 1 1100</inkml:trace>
</inkml:ink>
</file>

<file path=ppt/ink/ink18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57:10.051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0 114 8,'2'2'292,"-1"-1"0,1 1-1,-1-1 1,1 0 0,-1 0 0,1 1 0,0-1 0,-1 0-1,1-1 1,0 1 0,0 0 0,0 0 0,0-1-1,0 1 1,0-1 0,0 0 0,0 1 0,0-1 0,0 0-1,0 0 1,0 0 0,0-1 0,0 1 0,0 0-1,0-1 1,-1 1 0,1-1 0,3-1 0,9-3 1415,0-1 0,24-14 0,-21 10-1709,27-13 666,-26 12-772,1 1 1,1 1-1,-1 0 0,1 2 0,33-8 0,-36 18-7908,-10 3 2433</inkml:trace>
</inkml:ink>
</file>

<file path=ppt/ink/ink18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57:11.110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1 403 8,'20'-33'5576,"-3"9"4559,-20 32-9757,0-1-1,1 0 0,0 1 1,0 0-1,1 0 1,0-1-1,0 1 0,1 0 1,1 15-1,-1-21-339,0 0 0,0 0-1,0 0 1,0 0 0,1 0 0,-1 0-1,1 0 1,0 0 0,-1 0 0,1 0 0,0-1-1,0 1 1,0 0 0,0 0 0,0-1 0,1 1-1,-1-1 1,0 1 0,1-1 0,-1 0-1,1 1 1,0-1 0,-1 0 0,1 0 0,0 0-1,0 0 1,-1-1 0,1 1 0,0 0 0,0-1-1,0 1 1,0-1 0,0 0 0,0 1 0,0-1-1,0 0 1,0 0 0,0 0 0,0-1-1,0 1 1,0 0 0,0-1 0,0 1 0,0-1-1,1-1 1,9-2 169,0-1-1,0 0 1,-1-1-1,0-1 1,20-14 0,-25 16-129,1 0 1,-1-1-1,0 1 1,0-1-1,-1-1 1,0 1-1,0-1 1,0 0-1,-1 0 1,4-9-1,-7 15-52,0-1-1,-1 1 1,1-1-1,-1 0 1,1 1-1,-1-1 1,0 0-1,0 1 1,0-1-1,0 0 1,0 0-1,0 1 1,0-1-1,-1 0 1,1 1-1,-1-1 0,1 0 1,-2-1-1,2 2-32,-1 1 0,1-1-1,-1 1 1,0 0-1,1-1 1,-1 1-1,0 0 1,1 0-1,-1 0 1,0-1-1,0 1 1,1 0-1,-1 0 1,0 0 0,1 0-1,-1 0 1,0 0-1,0 0 1,1 1-1,-1-1 1,0 0-1,1 0 1,-1 0-1,0 1 1,1-1-1,-1 0 1,0 1-1,1-1 1,-1 1 0,1-1-1,-1 1 1,1-1-1,-1 1 1,1-1-1,-1 1 1,1-1-1,-1 1 1,1-1-1,0 1 1,-1 0-1,1 1 1,-2-1-2,1 1 1,-1 0-1,1 0 0,0 0 0,0 0 1,0 0-1,0 0 0,0 0 1,0 0-1,0 0 0,1 0 1,-1 1-1,1-1 0,-1 0 0,1 0 1,0 1-1,0-1 0,0 0 1,0 0-1,1 1 0,-1-1 0,1 0 1,-1 0-1,1 1 0,0-1 1,-1 0-1,1 0 0,0 0 1,1 0-1,-1 0 0,0 0 0,0-1 1,1 1-1,-1 0 0,1 0 1,0-1-1,2 2 0,-1 0 25,0 0 0,1-1 0,-1 1 0,1-1 0,0 0-1,-1 0 1,1 0 0,0-1 0,0 1 0,0-1 0,0 0 0,1 0 0,-1-1-1,0 1 1,0-1 0,0 0 0,1 0 0,-1 0 0,7-2 0,-1 0 36,0-1-1,0 0 1,0 0 0,-1-1 0,1-1 0,-1 0-1,0 0 1,-1 0 0,1-1 0,-1-1 0,0 1 0,-1-1-1,8-9 1,-19 24-123,0 0-1,0 0 0,1 1 1,0-1-1,0 1 0,-2 16 1,49-63 535,-42 36-458,1-4-14,1 1 1,1-1 0,-1 0-1,1 1 1,0 0-1,0 0 1,0 1 0,1 0-1,-1-1 1,1 2 0,0-1-1,0 1 1,1 0 0,-1 0-1,8-2 1,-12 5-5,0 0 0,-1 1 0,1-1-1,0 1 1,0-1 0,-1 1 0,1-1 0,0 1 0,-1 0 0,1 0 0,-1 0 0,1 0 0,-1 0 0,1 0 0,-1 0-1,0 1 1,1-1 0,-1 0 0,0 1 0,0-1 0,0 1 0,0-1 0,0 1 0,0-1 0,-1 1 0,1 0 0,-1-1-1,1 1 1,0 3 0,-1-3 16,1 0 0,0 1 0,-1-1 0,1 0 0,0 0 0,0 0 0,0 0 0,0 0 0,0-1 0,1 1 0,-1 0 0,1-1 0,-1 1-1,1 0 1,-1-1 0,1 0 0,0 1 0,0-1 0,0 0 0,0 0 0,0 0 0,0 0 0,0 0 0,0-1 0,0 1 0,3 0 0,-2-2 21,1 0 0,0 0-1,-1 0 1,1-1 0,-1 0 0,0 1 0,1-1 0,-1 0 0,0-1 0,0 1 0,3-3 0,32-31 35,-37 35-55,65-63 50,-65 64-71,0 0 1,0 0 0,0 0-1,0 0 1,1 0 0,-1 0 0,0 1-1,0-1 1,0 0 0,0 0 0,1 1-1,-1-1 1,0 1 0,0-1 0,0 1-1,0-1 1,0 1 0,0 0 0,0-1-1,0 1 1,0 0 0,-1 0 0,2 1-1,26 25-4,-24-23 12,-2-2 19,-1-1 0,0 0 0,1 0 0,-1 0 1,1 0-1,0 0 0,-1 0 0,1-1 0,0 1 0,-1 0 1,1-1-1,0 1 0,0-1 0,-1 0 0,1 0 0,0 1 1,0-1-1,0 0 0,0-1 0,-1 1 0,1 0 0,0 0 1,0-1-1,0 1 0,-1-1 0,1 0 0,0 1 0,-1-1 1,1 0-1,-1 0 0,1 0 0,-1 0 0,1 0 0,-1 0 1,2-3-1,-1 3 10,-1 0-1,0 0 1,1 0 0,-1-1 0,0 1 0,0 0 0,0-1 0,0 1 0,-1-1 0,1 1-1,0-1 1,0 0 0,-1 1 0,1-1 0,-1 0 0,0 1 0,1-1 0,-1 0-1,0 1 1,0-1 0,0 0 0,0 0 0,0 1 0,-1-1 0,1 0 0,0 1-1,-1-1 1,1 0 0,-1 1 0,0-1 0,1 1 0,-1-1 0,0 1 0,0-1-1,-2-1 1,2 1-27,0 1-1,-1 0 0,1 0 0,0-1 0,-1 1 1,0 0-1,1 0 0,-1 0 0,1 0 0,-1 1 1,0-1-1,0 0 0,1 1 0,-1-1 0,0 1 1,0 0-1,0 0 0,0-1 0,1 1 1,-1 0-1,0 1 0,0-1 0,0 0 0,-2 1 1,1 0-12,-1 1 0,1 0 0,-1-1 1,1 2-1,0-1 0,0 0 1,0 0-1,0 1 0,0 0 0,0-1 1,-2 5-1,-3 3-12,1 1 0,-1 1 0,2-1 0,0 1 0,-9 23 0,14-31 25,-1 0 0,1 1 0,0-1 0,0 0 0,1 0 0,-1 1 0,1-1 0,0 1 0,0-1 0,0 0 0,1 1 0,-1-1 0,1 0 0,0 0 0,1 0 0,-1 1 0,1-1 0,-1 0 0,1-1 0,1 1 0,-1 0 0,5 5 0,-4-5 11,1-1-1,0 0 1,-1-1 0,1 1-1,1-1 1,-1 1-1,0-1 1,1 0 0,-1-1-1,1 1 1,-1-1 0,1 0-1,0 0 1,-1 0 0,1-1-1,0 0 1,0 0 0,-1 0-1,1 0 1,7-2 0,8-1 17,0-1 0,0-1 0,0 0 0,-1-2 0,0 0 0,0-2 0,-1 0 0,0 0 0,21-16 0,-28 17 2,0-1 1,-1-1 0,0 1 0,-1-1 0,0-1 0,0 0-1,-1 0 1,0-1 0,-1 0 0,-1 0 0,1-1 0,-2 0-1,0 0 1,5-20 0,-6 15 14,-1-1 1,-1 1-1,0 0 1,-2-1-1,0 1 0,-1 0 1,0-1-1,-2 1 1,-7-28-1,10 45-43,0 1-1,1 0 1,-1-1-1,0 1 1,0 0-1,0-1 1,0 1 0,0 0-1,0-1 1,0 1-1,0 0 1,0-1-1,0 1 1,-1 0 0,1-1-1,0 1 1,0 0-1,0-1 1,0 1-1,0 0 1,-1 0 0,1-1-1,0 1 1,0 0-1,0 0 1,-1-1-1,1 1 1,0 0-1,0 0 1,-1-1 0,1 1-1,0 0 1,0 0-1,-1 0 1,1 0-1,0 0 1,-1-1 0,1 1-1,0 0 1,-1 0-1,1 0 1,0 0-1,-1 0 1,1 0 0,0 0-1,-1 0 1,1 0-1,0 0 1,-1 0-1,1 0 1,0 1-1,-1-1 1,1 0 0,-12 22-175,-2 33 62,8-25 116,1 1-1,0 58 1,5-75 2,1 0-1,0 0 1,1-1 0,0 1-1,1 0 1,1-1-1,0 1 1,11 21 0,-14-32-2,1 0 0,0 0 0,-1-1 0,1 1-1,0 0 1,1-1 0,-1 1 0,0-1 0,1 1 0,-1-1 0,6 3 0,-6-4 0,-1 0 0,1-1 0,-1 1 0,1-1 0,0 1 0,-1-1 0,1 0-1,-1 0 1,1 0 0,0 0 0,0 0 0,-1 0 0,1 0 0,0 0 0,-1 0 0,1-1-1,2 0 1,1-2-1,0 0 0,-1 0 0,1 0 1,-1 0-1,0-1 0,1 1 0,-2-1 0,1 0 0,0-1 0,-1 1 0,0-1 0,4-5 0,5-6-32,-4 16-205,1 29-334,-1 3 612,-7-28-24,1 1-1,0-1 1,0 1-1,0-1 1,1 0-1,0 0 1,0 0-1,0-1 1,0 1 0,0-1-1,1 1 1,-1-1-1,1 0 1,0 0-1,0-1 1,0 1-1,1-1 1,-1 0-1,0 0 1,1 0 0,-1-1-1,1 0 1,0 0-1,-1 0 1,1 0-1,0-1 1,0 1-1,0-1 1,6-1-1,-2 0-398,0 0 0,-1-1 0,1 0 0,-1 0 0,1-1 0,13-7 0,-13 6-1424,0-2 1,0 1 0,-1-1-1,0 0 1,12-11 0,3-7-9302</inkml:trace>
</inkml:ink>
</file>

<file path=ppt/ink/ink18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57:11.499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526 63 10754,'-8'-10'8640,"3"-1"-4128,2-23-3612,3 27-962</inkml:trace>
  <inkml:trace contextRef="#ctx0" brushRef="#br0" timeOffset="0.9">0 274 8186,'5'0'5977,"3"-3"-4809,2-5-304,12-2-287,6-6-313,6 2-104,4-4-72,1 3-16,-2-1-8,1 5-48,-6 1-144,2 2-432,-10 4-1017,1 2-1960,0 2-2584,-5 2 616</inkml:trace>
</inkml:ink>
</file>

<file path=ppt/ink/ink18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57:12.508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78 468 12347,'-1'0'458,"0"0"1,0 0 0,0-1 0,0 1 0,0 0 0,0-1 0,0 1-1,0 0 1,1-1 0,-1 1 0,0-1 0,0 1 0,0-1 0,1 0-1,-1 1 1,0-1 0,1 0 0,-1 0 0,0-1 0,-6-2 2025,-1 23-2323,7-13-156,0 0 0,0-1 0,0 1 0,1 0 0,0 0 0,0 0 1,0 0-1,1 0 0,0 0 0,0-1 0,0 1 0,1 0 0,0-1 0,0 1 0,0-1 0,1 1 0,6 8 0,-7-11 9,0-1 0,0 0 1,0 1-1,1-1 0,-1 0 0,1-1 0,-1 1 0,1 0 0,0-1 1,-1 1-1,1-1 0,0 0 0,0 0 0,0 0 0,0 0 0,0-1 1,0 1-1,0-1 0,0 1 0,0-1 0,0 0 0,1-1 0,-1 1 1,0 0-1,0-1 0,0 0 0,0 1 0,0-1 0,0-1 0,-1 1 1,1 0-1,0-1 0,0 1 0,-1-1 0,5-3 0,-4 3 7,-1 1-1,1-1 0,0 0 1,-1 1-1,0-1 0,1 0 1,-1-1-1,0 1 0,0 0 1,0-1-1,0 1 0,-1-1 0,1 0 1,-1 1-1,0-1 0,1 0 1,-1 0-1,0 0 0,-1 0 1,1 0-1,0 0 0,-1 0 1,0 0-1,0 0 0,0 0 1,0-5-1,-1 3-14,-1 1-1,0-1 1,0 0 0,0 1 0,0-1-1,0 1 1,-1 0 0,0-1 0,0 1-1,0 1 1,-1-1 0,1 0 0,-1 1-1,0 0 1,-4-3 0,3 2-25,0 0 0,-1 1 1,1 0-1,-1 0 0,0 0 0,0 1 0,0 0 0,0 0 1,0 1-1,0-1 0,-1 1 0,-7 0 0,11 1 0,-1 0 0,1 0 0,0 1-1,-1-1 1,1 1 0,0 0 0,-1 0 0,1 0-1,0 0 1,0 1 0,0-1 0,0 1-1,0 0 1,1-1 0,-1 1 0,0 1 0,1-1-1,-1 0 1,1 1 0,0-1 0,0 1-1,0 0 1,-3 5 0,4-6 14,0 0 1,0-1-1,1 1 0,-1 0 1,1 0-1,-1 0 0,1 0 1,0 0-1,0-1 0,0 1 1,0 0-1,0 0 0,0 0 1,0 0-1,1 0 0,-1 0 1,1-1-1,-1 1 1,1 0-1,0 0 0,0-1 1,0 1-1,0 0 0,0-1 1,0 1-1,0-1 0,0 1 1,1-1-1,-1 0 0,0 1 1,1-1-1,-1 0 0,1 0 1,0 0-1,-1 0 0,1 0 1,0 0-1,-1-1 0,1 1 1,2 0-1,6 3 16,1 0 0,-1-1 1,1 0-1,-1 0 0,18 1 0,-2-4 0,0-1-1,1-1 1,-1-1 0,0-2 0,-1 0-1,34-12 1,40-8-37,-105 42-348,5-15 375,0 0 1,0 0-1,0 0 1,0 0 0,0 0-1,0 0 1,0 1-1,1-1 1,-1 0 0,1 1-1,0-1 1,0 0-1,-1 1 1,2 1 0,-1-3 7,28-22 350,-22 14-353,0 2 1,0-1 0,1 1-1,-1 0 1,11-6-1,-15 10-25,0 0-1,1 0 1,-1 0-1,1 1 1,-1-1-1,1 0 1,-1 1-1,1 0 1,-1 0-1,1-1 1,-1 1-1,1 1 1,-1-1-1,1 0 1,0 1-1,-1-1 1,0 1-1,1 0 1,-1 0-1,1 0 1,2 2-1,4 1 41,0 0-1,-1 0 1,2-1-1,-1 0 1,0-1-1,0 0 0,1-1 1,-1 1-1,1-2 1,0 1-1,-1-2 1,1 1-1,-1-1 1,1-1-1,-1 1 1,1-2-1,-1 1 1,0-1-1,0-1 0,0 1 1,0-2-1,-1 1 1,0-1-1,0 0 1,0-1-1,0 0 1,-1 0-1,0-1 1,0 0-1,-1 0 1,7-10-1,-12 16-11,0 0 1,0 0-1,0 0 1,0 0-1,0 0 1,-1 0-1,1 0 1,0 0-1,-1 0 1,1-1-1,-1 1 1,1 0-1,-1 0 1,0-1-1,1 1 1,-1 0-1,0 0 0,0-1 1,0 1-1,0 0 1,0-1-1,0 1 1,-1 0-1,1 0 1,0-1-1,0 1 1,-1 0-1,1 0 1,-1-1-1,1 1 1,-1 0-1,0 0 1,1 0-1,-1 0 0,0 0 1,0 0-1,0 0 1,0 0-1,0 0 1,0 0-1,0 1 1,0-1-1,0 0 1,0 1-1,0-1 1,-2 0-1,-1 0-25,1-1 0,-1 1 0,0 1 0,1-1 1,-1 1-1,0-1 0,0 1 0,1 0 0,-1 0 0,0 1 0,0-1 0,1 1 0,-1 0 1,-6 2-1,1 1-18,1 0 1,-1 1-1,1 1 1,0-1-1,1 1 1,0 1-1,-11 10 1,16-14 25,-1-1 0,1 1 0,0 0 0,0-1 0,0 1 1,0 0-1,1 0 0,-1 0 0,1 1 0,0-1 0,0 0 0,0 0 0,0 1 0,1-1 0,-1 1 0,1-1 1,0 0-1,0 1 0,0-1 0,0 1 0,0-1 0,1 1 0,0-1 0,1 6 0,-1-8 11,0 0 0,0 0 0,0 0 0,0 0 0,0 0 0,0 0 0,0-1 0,0 1 0,0 0 0,0-1 0,1 1 0,-1-1 0,0 1 0,0-1 0,1 1 0,-1-1 0,0 0 0,1 0 0,-1 1 1,0-1-1,0 0 0,1 0 0,-1 0 0,0-1 0,1 1 0,-1 0 0,0 0 0,1-1 0,-1 1 0,0-1 0,0 1 0,1-1 0,-1 1 0,0-1 0,0 0 0,0 0 0,1 0 0,52-35 106,-45 30-107,53-46 28,-45 109-554,-16-52 526,0 0 0,0-1-1,1 1 1,0-1 0,0 0 0,0 1-1,0-1 1,1 0 0,-1 0 0,1-1-1,0 1 1,6 5 0,-8-8 11,1 1 0,0-1 0,0 0 0,0 0 0,0 0 1,0 0-1,0 0 0,0 0 0,1-1 0,-1 1 0,0-1 0,0 1 0,0-1 0,1 0 1,-1 0-1,0 0 0,0 0 0,1 0 0,-1-1 0,0 1 0,0-1 0,1 1 0,-1-1 0,0 0 1,0 0-1,0 0 0,0 0 0,3-2 0,10-8 41,0-1 0,0 0 0,-1-1 0,0-1 0,-2 0 0,1-1 0,-2 0 1,0-1-1,-1 0 0,0-1 0,8-19 0,-5 6 82,-1 0 1,-2 0-1,-1-1 0,-1-1 1,7-59-1,-13 75-28,-1 9-42,0 1 0,0-1 0,0 0 1,-1 0-1,0 1 0,0-1 0,-1 0 0,0 0 1,0 1-1,-3-10 0,1 20-138,-1 1-1,1 0 1,0 1 0,1-1-1,-1 0 1,1 1 0,-2 7-1,-1 4 86,1 1 0,0 0-1,2 0 1,0 0-1,1 0 1,1 0 0,0 0-1,5 27 1,-3-33-153,0 1 0,1-1 0,1 0 0,0 0 0,0 0 0,1 0 0,1-1 0,0 1 0,0-1 0,1-1 1,1 0-1,16 19 0,0-13-2951,-15-13-721,0-2-3319</inkml:trace>
</inkml:ink>
</file>

<file path=ppt/ink/ink18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57:12.929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473 355 3649,'-472'82'17590,"802"-141"-14799,471-65-2358,-316 64-300,748-118 178,-1214 174-306,-2 0 18,1 1 1,32-1 0,-105 9 367,25-1-1857,1-2-3562,13 0-3483,3-1-1850</inkml:trace>
</inkml:ink>
</file>

<file path=ppt/ink/ink18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57:14.751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1633 47 976,'0'-2'728,"0"0"-1,0 0 1,0-1-1,-1 1 0,1 0 1,-1 0-1,1 0 1,-1 0-1,0 0 1,0 0-1,1 0 1,-2 0-1,0-2 0,1 3-280,0-1-1,-1 1 0,1 0 1,0 0-1,0 0 0,-1 0 1,1 0-1,-1 0 0,1 0 1,-1 0-1,1 1 0,-1-1 1,-3 0-1,2 0-294,0 1-1,0 0 1,0 0-1,0 0 1,0 0-1,0 0 1,0 1-1,0-1 1,0 1-1,0 0 1,0 0 0,0 0-1,1 0 1,-1 0-1,0 1 1,1-1-1,-1 1 1,-3 2-1,-194 178 933,42-37-423,-77 54-44,-264 170 1,472-351-598,-380 260 480,402-275-815,-7 5-14,15-11 1080,23-25-1990,-16 11-3743,-12 3-4902</inkml:trace>
</inkml:ink>
</file>

<file path=ppt/ink/ink18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57:15.222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30 60 6161,'-4'-33'8036,"4"31"-7681,0 1-1,0 0 0,-1-1 0,1 1 1,0 0-1,0 0 0,-1-1 0,1 1 0,-1 0 1,1 0-1,-1 0 0,1 0 0,-1-1 0,0 1 1,0 0-1,1 0 0,-1 0 0,0 0 0,0 1 1,0-1-1,-2-1 0,0 11-239,1 1 0,0-1 0,1 1 0,-1 16 0,2-24-83,-1 83 73,12 117 0,-8-154 46,-3-47-200,0 0 1,0-1-1,0 1 0,0 0 0,0 0 0,0 0 0,0-1 1,0 1-1,1 0 0,-1 0 0,0 0 0,0-1 0,1 1 1,-1 0-1,0 0 0,1-1 0,-1 1 0,1 0 1,-1-1-1,1 1 0,-1 0 0,1-1 0,0 1 0,-1-1 1,1 1-1,0-1 0,-1 1 0,1-1 0,0 0 0,-1 1 1,1-1-1,1 1 0,10-5-4199,0-8-3341,-3-2-1913</inkml:trace>
</inkml:ink>
</file>

<file path=ppt/ink/ink18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57:15.564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28 51 6577,'-28'-51'14644,"31"60"-14466,-1 0 0,0 1 0,-1-1-1,1 14 1,2 14-149,5 30-2,-4 0-1,-6 131 0,1-194-645,0 22-347,3-14-2965</inkml:trace>
</inkml:ink>
</file>

<file path=ppt/ink/ink18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57:15.929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47 298 2497,'-29'5'4223,"11"-3"2267,40-13-4286,36-15-2007,47-19-831,-32 24-7354,-45 15 1447</inkml:trace>
  <inkml:trace contextRef="#ctx0" brushRef="#br0" timeOffset="1">748 26 9602,'0'-1'496,"0"-1"0,0 1-1,0 0 1,0-1 0,0 1 0,0 0 0,0 0-1,0-1 1,-1 1 0,1 0 0,-1 0 0,1-1-1,-1 1 1,1 0 0,-1 0 0,0 0 0,-1-2-1,2 3-344,-1 0-1,1-1 0,-1 1 0,1 0 0,-1 0 1,1 0-1,-1 0 0,0-1 0,1 1 0,-1 0 1,1 0-1,-1 0 0,0 0 0,1 1 1,-1-1-1,1 0 0,-1 0 0,1 0 0,-1 0 1,0 0-1,1 1 0,-1-1 0,1 0 0,-1 1 1,0 0-1,-3 1-73,1 1 0,0 0 0,0 0 0,0 0 0,0 0 0,0 1 0,0-1 0,-2 6 0,-6 16-115,2 0 0,1 0 1,1 1-1,1 0 0,1 0 0,1 0 0,2 0 1,0 32-1,2-39-1269,-1 13-3027,4-15-6386</inkml:trace>
</inkml:ink>
</file>

<file path=ppt/ink/ink18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57:16.278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6 235 504,'-5'-77'10665,"5"64"-9412,1 0 0,1 0 0,0 0-1,6-19 1,-6 27-1054,-1 1 0,1-1 0,0 0 0,0 1 0,1 0 0,0 0 0,-1-1 0,1 1-1,0 1 1,1-1 0,-1 0 0,1 1 0,4-4 0,-4 5-219,-1 0-1,1 1 1,-1-1 0,1 1 0,0 0-1,0 0 1,-1 0 0,1 1-1,0-1 1,0 1 0,0 0 0,0 0-1,0 0 1,0 0 0,0 1-1,-1 0 1,1-1 0,0 2 0,4 0-1,-6-1 26,0-1 0,0 1 0,1-1 1,-1 1-1,0 0 0,0 0 0,0 0 0,0 0 0,0 0 0,0 0 0,0 0 0,0 1 0,-1-1 0,1 1 0,0 0 0,-1-1 0,1 1 0,-1 0 1,0 0-1,1 0 0,-1 0 0,0 0 0,0 0 0,-1 0 0,1 0 0,0 1 0,-1-1 0,1 0 0,-1 0 0,0 1 0,1-1 0,-1 0 1,0 0-1,0 1 0,-1-1 0,1 0 0,0 1 0,-1-1 0,0 0 0,1 0 0,-1 0 0,-2 4 0,0 1 73,-1 0 0,-1 0 0,1 0 0,-1 0 0,0-1 0,-1 1 0,1-1-1,-1-1 1,0 1 0,-11 6 0,-59 25 2115,77-34-2204,0 0 0,1-1 1,-1 1-1,1-1 0,0 1 1,-1-1-1,1 0 0,0 1 1,4 2-1,10 5 29,0 0 0,0-2-1,1 1 1,0-2 0,1-1 0,-1 0 0,20 3-1,3 4-356,29 4-2838,-57-15 241,1-1 0,0 0-1,17-1 1,3-4-4910</inkml:trace>
</inkml:ink>
</file>

<file path=ppt/ink/ink18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57:16.632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74 71 16203,'-58'-70'7882,"62"80"-7872,0 0-1,-1 0 0,0 0 1,-1 1-1,1 14 1,0-9 19,4 34-16,-3 1 1,-1-1 0,-7 77 0,-30 150 97,27-237-105,4-20 30,1 0 1,1 0-1,0 0 1,2 0 0,0 0-1,5 26 1,4-12-3062,4-1-3307</inkml:trace>
</inkml:ink>
</file>

<file path=ppt/ink/ink18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57:17.066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25 211 17588,'0'-12'913,"-1"1"0,0 0 0,0 0 0,-2 0 0,1 0 0,-1 0 0,-7-16 0,11 33-933,0-1 1,-1 1-1,0-1 1,0 1-1,0-1 0,-1 1 1,-1 6-1,0 13-91,2 10 118,-1-1 16,2 1 0,5 34 0,-3-66 342,0-12-18,1-14-100,-7-62 2,0 60-224,2 1 1,0 0-1,2 0 1,0 0 0,2 0-1,0 0 1,12-38-1,-15 62-35,0-1-1,0 1 1,0-1-1,0 1 0,1 0 1,-1-1-1,0 1 1,0-1-1,0 1 1,0-1-1,1 1 0,-1 0 1,0-1-1,1 1 1,-1 0-1,0-1 0,1 1 1,-1 0-1,0-1 1,1 1-1,-1 0 1,0 0-1,1 0 0,-1-1 1,1 1-1,-1 0 1,1 0-1,-1 0 1,0 0-1,1 0 0,-1 0 1,1-1-1,-1 1 1,1 0-1,-1 0 1,1 1-1,0-1 0,14 14-195,8 29 91,-23-43 114,17 42-35,-14-30 42,1 0 0,1-1 0,0 1 0,1-1 0,0 0 0,1 0 0,0-1 0,13 15-1,-20-25 6,1 1 0,0-1 0,0 0-1,0 1 1,0-1 0,-1 0-1,1 0 1,0 0 0,0 0-1,0 1 1,0-2 0,0 1 0,0 0-1,-1 0 1,1 0 0,0 0-1,0 0 1,0-1 0,0 1 0,0 0-1,-1-1 1,1 1 0,0-1-1,0 1 1,-1-1 0,1 1 0,0-1-1,-1 1 1,1-1 0,0 0-1,-1 1 1,1-1 0,-1 0-1,1 0 1,0-1 0,22-34 216,-20 30-219,24-51 82,-23 45-82,1 0-1,1 0 1,0 0 0,1 1-1,0 0 1,11-13 0,-4 61-605,-9-16 606,-1 1-1,-1 0 0,-1 0 0,-1 29 1,2 25-4,2-49 195,5-10-3503,-9-16 2782,1 0-1,-1-1 0,1 1 0,-1 0 0,1-1 0,-1 1 0,1-1 1,0 0-1,-1 0 0,1 1 0,0-1 0,-1 0 0,1 0 1,-1-1-1,1 1 0,0 0 0,-1 0 0,1-1 0,-1 1 0,1-1 1,-1 0-1,1 1 0,-1-1 0,1 0 0,-1 0 0,0 0 1,2-1-1,50-26-6989,-22 9 7124</inkml:trace>
</inkml:ink>
</file>

<file path=ppt/ink/ink18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57:17.483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85 137 8,'1'-8'560,"8"-40"4298,-8 42-3730,0 0-1,-1 0 0,1 0 0,-1 1 1,-1-1-1,1 0 0,-1 0 1,0 0-1,0 1 0,-2-8 0,3 13-1001,-1-1-1,1 1 0,0 0 1,0-1-1,0 1 0,0-1 0,0 1 1,-1-1-1,1 1 0,0 0 1,0-1-1,-1 1 0,1 0 0,0-1 1,0 1-1,-1 0 0,1-1 0,0 1 1,-1 0-1,1 0 0,-1-1 1,1 1-1,0 0 0,-1 0 0,1 0 1,-1-1-1,1 1 0,-1 0 0,1 0 1,0 0-1,-1 0 0,1 0 1,-1 0-1,1 0 0,-1 0 0,0 0 1,-9 16 897,-3 32-1772,13-45 1082,-53 341 66,52-341-845,0 39 304,6-21-3403</inkml:trace>
</inkml:ink>
</file>

<file path=ppt/ink/ink18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57:17.811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308 103 8722,'-1'-1'551,"0"0"-1,0 0 1,-1 0 0,1 0 0,-1 0-1,1 0 1,0 1 0,-1-1 0,1 0-1,-1 1 1,0-1 0,1 1 0,-1-1 0,0 1-1,1 0 1,-1 0 0,-2 0 0,-28 10 3104,20-3-3783,0 2-1,1 0 0,-15 13 0,7-5 998,-27 23-570,32-26-163,0-2 0,-1 1 0,-1-2 1,0 0-1,-30 15 0,56-25-45,0 0-1,0 0 0,0 1 1,-1 0-1,1 1 1,14 5-1,7 1-28,-5-3-807,0-1 1,0-2 0,0-1-1,0-1 1,1-1-1,51-7 1,-57 4-1081,1-2 1,-1-1-1,31-11 0,-39 11-114,0 0-1,-1-1 0,1 0 1,-1-1-1,21-18 0,-30 23 1840,0 0 0,0-1 0,0 1 1,-1 0-1,1-1 0,-1 0 1,0 1-1,0-1 0,0 0 0,1-5 0,-2 3 940,1 0 1,-1-1 0,0 1 0,-1-1 0,0 1 0,0-1 0,0 1 0,-1-1 0,0 1 0,-2-8 0,0 3 1184,0 0-1,-1 1 1,0-1 0,-1 1-1,-8-14 1,-18-15 2026,27 51-3969,0 0 0,1 1 0,0-1 1,1 1-1,0 17 0,1 61-2946,-3 56-6581,2-134 2537,-1-3 981</inkml:trace>
</inkml:ink>
</file>

<file path=ppt/ink/ink18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57:18.230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15 184 9554,'-13'-5'5883,"11"12"-3105,16 17-1596,-9-20-1083,1 0-1,-1-1 0,0 0 0,1 0 0,0 0 0,0-1 1,0 0-1,0 0 0,0 0 0,0-1 0,0 0 0,0 0 1,0 0-1,1-1 0,9-1 0,6 0 41,0-1 0,0-1 0,25-7 1,-23 4-75,115-32 99,-120 31-62,0 0-1,-1-1 1,0-1 0,33-22 0,-47 28-40,0 0-1,0-1 1,0 0-1,0 0 0,0 0 1,-1 0-1,0-1 1,0 1-1,0-1 0,0 0 1,-1 0-1,0 0 0,2-6 1,-4 9-34,1 1 0,-1-1 0,0 0 1,0 1-1,0-1 0,0 0 0,0 1 1,0-1-1,0 0 0,0 1 0,-1-1 0,1 0 1,-1 1-1,1-1 0,-1 1 0,0-1 0,0 1 1,-1-2-1,0 1-5,1 0 0,-1 0 1,0 1-1,-1-1 0,1 1 0,0-1 0,0 1 1,-1 0-1,1 0 0,0 0 0,-1 0 1,1 0-1,-1 1 0,1-1 0,-5 0 0,-3 1-17,0-1 0,0 2-1,0-1 1,0 1-1,0 1 1,0 0 0,0 0-1,0 1 1,0 0 0,1 1-1,0 0 1,0 0-1,0 1 1,-14 9 0,15-8-11,0-1 0,1 1 0,-1 1 0,1-1 0,1 1 1,-1 1-1,1-1 0,0 1 0,1 0 0,0 0 0,0 1 0,0-1 1,2 1-1,-1 0 0,-3 14 0,6-21 4,0 1 0,1-1-1,-1 1 1,1-1 0,0 1 0,0-1 0,0 1-1,0-1 1,0 1 0,1-1 0,-1 1-1,1-1 1,-1 1 0,1-1 0,0 0-1,0 1 1,0-1 0,0 0 0,0 0-1,3 4 1,-2-4 7,0-1-1,0 1 1,1-1-1,-1 0 0,0 0 1,0 0-1,1 0 1,-1 0-1,0-1 1,1 1-1,-1-1 0,1 1 1,-1-1-1,1 0 1,-1 0-1,1 0 1,2 0-1,5-2 37,0 0 0,0 0 0,0 0 0,0-2 0,0 1 0,-1-1 0,0 0 0,16-11 0,-14 7 31,0 0 0,-1-1-1,0 0 1,16-20 0,-23 26-53,-1 1-1,0-1 1,0 0-1,0 0 1,0 0-1,0 0 0,-1 0 1,1 0-1,-1-1 1,0 1-1,0 0 0,0-1 1,-1 1-1,1-1 1,-1 1-1,1-1 0,-1 1 1,0-1-1,-1 1 1,1-1-1,-1 1 1,1 0-1,-3-7 0,-4 6-357,1 15 112,-2 22 38,7-28 183,-55 256-77,-8 36 40,53-243 39,-9 35 40,17-81-21,1-1 0,-1 0-1,0 0 1,0 0-1,-1 0 1,0 0-1,0-1 1,-10 11 0,12-16-3,0 0 0,0 1 0,0-1 0,0-1 0,0 1 0,0 0 0,0 0 0,0-1 0,0 1 0,0-1 0,0 0 0,0 1 0,-1-1 0,1 0 1,0 0-1,0-1 0,0 1 0,0 0 0,0-1 0,-1 1 0,1-1 0,0 0 0,0 0 0,0 0 0,0 0 0,0 0 0,1 0 0,-1 0 0,0 0 1,-2-3-1,-9-6-255,0 0 0,-21-23 0,28 28 58,-8-10-1197,0-1-1,-22-33 1,3-12-7053,17 18-2750</inkml:trace>
</inkml:ink>
</file>

<file path=ppt/ink/ink18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57:18.647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45 60 8882,'-4'-1'974,"1"-1"0,-1 0 0,0 0 0,1 0 0,-1 0 0,1-1 0,0 1 0,-5-5 0,8 6-836,-1 1-1,0-1 1,1 0-1,-1 1 1,0-1-1,1 0 1,-1 0-1,1 0 1,-1 1-1,1-1 1,-1 0-1,1 0 1,0 0-1,0 0 0,-1 0 1,1 0-1,0 0 1,0 0-1,0 1 1,0-1-1,0 0 1,0 0-1,0 0 1,0 0-1,0 0 1,1 0-1,-1 0 1,0 0-1,1 0 1,-1 0-1,0 1 0,1-1 1,-1 0-1,1 0 1,-1 0-1,1 1 1,0-1-1,-1 0 1,1 1-1,0-1 1,-1 0-1,3 0 1,0 1-129,0 0 1,1 1-1,-1-1 0,0 1 1,1 0-1,-1 0 1,0 0-1,0 0 0,0 1 1,0-1-1,0 1 1,0-1-1,0 1 1,-1 0-1,4 3 0,6 2-2,182 114-32,-10-5 59,-59-44-16,-45-24 6,2-3 1,2-3-1,112 38 0,-149-71 488,-46-22-100,-3 4-7049</inkml:trace>
</inkml:ink>
</file>

<file path=ppt/ink/ink18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57:20.393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155 119 1152,'0'-67'21018,"-3"81"-20975,1 1-1,-2-1 1,0 1 0,-1-1-1,0 0 1,-8 13-1,-8 26 16,-6 14 98,-36 67-1,55-119-103,11-36 2743,18-107-2600,-13 86-143,21-66 0,-25 97-62,-1 1 0,2 0 1,0 0-1,0 0 0,0 0 1,2 1-1,-1 0 0,1 0 1,0 0-1,1 1 1,14-12-1,-21 19-8,1 0 1,-1 0 0,1 0-1,0 0 1,-1 0 0,1 0-1,0 1 1,0-1 0,0 1-1,-1-1 1,1 1 0,0 0-1,0 0 1,0 0-1,0 0 1,0 0 0,0 0-1,-1 0 1,1 0 0,0 1-1,0-1 1,0 1 0,2 0-1,0 2-2,0-1-1,-1 1 1,1-1-1,-1 1 1,1 0-1,-1 0 1,0 1-1,0-1 0,4 7 1,5 8 6,-2 1 0,0 0-1,9 24 1,-18-38 17,20 51-77,17 40 240,-34-87-280,1 0 1,0-1 0,0 0-1,1 0 1,0-1 0,0 1-1,0-1 1,10 7 0,1-9-3449,-7-10-4294</inkml:trace>
</inkml:ink>
</file>

<file path=ppt/ink/ink18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57:20.768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12 198 4633,'-11'-4'12934,"37"3"-12202,89-22-768,-50 10-3069,1 1-6002,-34 5 3064</inkml:trace>
  <inkml:trace contextRef="#ctx0" brushRef="#br0" timeOffset="1">615 21 8978,'-1'-2'512,"0"1"-1,0 0 1,0-1 0,0 1-1,-1-1 1,1 1 0,0 0-1,-1 0 1,1 0 0,-1 0 0,1 0-1,-1 0 1,1 0 0,-1 0-1,0 1 1,0-1 0,1 1-1,-1-1 1,0 1 0,0 0-1,0-1 1,1 1 0,-4 0 0,1 1-254,0 0 0,-1 0 1,1 0-1,0 0 1,0 1-1,0 0 1,0-1-1,0 2 0,-6 3 1,-4 5-407,0 0 0,0 1 0,-20 24 1,28-29 160,0 1 1,0 0-1,1 0 1,0 0-1,0 1 1,1 0-1,0 0 1,-3 14-1,6-21-18,0 0-1,1 0 0,-1 0 1,1 0-1,0 0 1,0 1-1,-1-1 0,1 0 1,1 0-1,-1 0 0,0 1 1,1-1-1,-1 0 1,1 0-1,-1 0 0,1 0 1,0 0-1,0 0 0,0 0 1,0 0-1,0 0 1,1 0-1,-1-1 0,1 1 1,-1 0-1,1-1 1,-1 1-1,1-1 0,0 0 1,0 1-1,0-1 0,-1 0 1,1 0-1,0 0 1,0 0-1,1-1 0,-1 1 1,0-1-1,0 1 0,0-1 1,0 1-1,4-1 1,49-1-2425,-18-6-2711,1-2-4971</inkml:trace>
</inkml:ink>
</file>

<file path=ppt/ink/ink18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57:21.128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272 3 9482,'-8'-1'1084,"0"0"-1,0 1 1,0 0-1,-1 0 1,1 1-1,0 0 1,0 1-1,-8 2 1,6-1-607,1 1-1,-1 0 1,1 1 0,0 0-1,-16 11 1,13-7-419,1 2 0,0-1 1,0 1-1,1 0 0,1 1 0,0 1 1,0-1-1,-12 27 0,18-35-41,1 1 1,0 1-1,0-1 0,0 0 0,1 0 1,0 1-1,0-1 0,0 1 0,0-1 0,1 1 1,0-1-1,0 1 0,2 6 0,-1-9-4,-1-1-1,1 1 0,1-1 1,-1 1-1,0-1 0,1 0 1,-1 1-1,1-1 0,-1 0 1,1 0-1,0 0 0,0-1 1,0 1-1,0 0 0,0-1 1,1 1-1,-1-1 0,0 0 0,1 1 1,-1-1-1,1 0 0,-1-1 1,1 1-1,-1 0 0,1-1 1,0 1-1,-1-1 0,1 0 1,3 0-1,8 0-324,0 0-1,-1-1 1,1-1 0,0 0-1,-1 0 1,1-2-1,19-7 1,28-15-4440,-4-6-4687,-26 13 2908</inkml:trace>
</inkml:ink>
</file>

<file path=ppt/ink/ink18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57:21.505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130 71 3641,'-24'-17'10832,"0"15"-4574,21 3-6030,0 0 0,0 0 1,0 0-1,0 0 0,0 0 0,0 1 1,1 0-1,-1-1 0,1 1 0,-1 0 1,1 0-1,-1 1 0,-2 3 1,0 0-526,1 0 1,-1 0 0,1 1 0,0 0 0,1-1 0,0 1 0,0 1 0,-2 7 0,1 13 1680,4-25-1372,0 0-1,0-1 0,0 1 1,0 0-1,0 0 0,1 0 1,-1 0-1,1 0 0,0-1 1,0 1-1,0 0 1,0-1-1,1 1 0,-1-1 1,1 1-1,-1-1 0,1 0 1,0 1-1,0-1 0,0 0 1,4 3-1,-3-3 28,1-1-1,0 1 1,-1-1 0,1 0-1,0 1 1,0-2-1,0 1 1,0 0-1,0-1 1,0 0 0,0 0-1,0 0 1,7-1-1,3-2 53,0 0 1,0-1-1,0 0 0,0-2 0,-1 1 0,0-1 0,18-12 0,-23 12-32,0 1 1,0-2-1,-1 1 0,0-1 0,0 0 0,-1-1 0,0 1 1,9-15-1,-14 20-43,1-1 1,-1 1-1,0-1 1,0 0-1,0 1 1,0-1-1,0 0 1,-1 0-1,1 0 1,-1 1-1,1-1 1,-1 0-1,0 0 1,0 0-1,-1 0 1,1 0 0,-1 0-1,1 1 1,-1-1-1,0 0 1,0 0-1,0 1 1,0-1-1,0 0 1,-1 1-1,1-1 1,-1 1-1,0 0 1,0 0-1,0-1 1,0 1-1,-4-3 1,0 1-23,0 0 0,-1 1 0,0 0 0,0 0 0,1 0 0,-2 1 0,1 0 0,0 0 0,0 1 1,-1 0-1,1 0 0,-1 1 0,1 0 0,-8 1 0,12-1-60,0 0 1,0 0-1,0 0 0,0 0 0,0 1 1,0 0-1,0-1 0,0 1 1,0 0-1,0 1 0,0-1 1,1 0-1,-1 1 0,1-1 1,-1 1-1,1 0 0,-1 0 1,1 0-1,0 0 0,0 0 0,0 1 1,0-1-1,0 1 0,1-1 1,-1 1-1,1-1 0,0 1 1,-1 0-1,1 0 0,0 0 1,1 0-1,-1 0 0,0 0 1,1 0-1,0 0 0,0 4 1,7 21-3571,7-3-3978,4-9-3364</inkml:trace>
</inkml:ink>
</file>

<file path=ppt/ink/ink18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57:22.134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56 384 11963,'-7'-12'5201,"6"11"-4853,0-1 0,0 1 0,0-1 0,0 1 1,0-1-1,0 1 0,-1 0 0,1-1 1,-1 1-1,1 0 0,-1 0 0,1 0 1,-1 0-1,1 0 0,-1 0 0,0 1 0,-3-2 1,-7 42-223,11-38-123,0 1 0,0-1 0,0 0-1,0 1 1,0-1 0,0 1 0,1-1-1,-1 1 1,1-1 0,0 1 0,0 0 0,0-1-1,0 1 1,0-1 0,0 1 0,1 0-1,-1-1 1,1 1 0,0-1 0,0 0-1,0 1 1,0-1 0,0 0 0,0 1 0,1-1-1,-1 0 1,1 0 0,-1 0 0,1 0-1,0 0 1,0 0 0,0-1 0,3 3-1,-1-2 24,0 0 0,0-1 0,0 1 0,0-1 0,0 0 0,0 0 0,1 0 0,-1 0 0,0-1-1,1 0 1,-1 0 0,1 0 0,-1 0 0,0-1 0,1 1 0,-1-1 0,0 0 0,0-1 0,6-1-1,3-3 41,0 0 0,-1-1 0,-1-1 0,1 1-1,-1-2 1,13-11 0,-21 17-38,1-1-1,-1 1 1,1-1 0,-1 1-1,0-1 1,-1 0 0,1 0-1,-1-1 1,1 1 0,-1 0-1,-1-1 1,1 0 0,-1 1 0,1-1-1,-1 0 1,-1 0 0,1 1-1,-1-1 1,1 0 0,-1 0-1,-1-7 1,1 12-30,0-1 1,0 1-1,0 0 0,0 0 1,0-1-1,0 1 0,0 0 1,0 0-1,0-1 0,0 1 0,0 0 1,0 0-1,0-1 0,0 1 1,0 0-1,0 0 0,0-1 1,0 1-1,0 0 0,0 0 1,0-1-1,-1 1 0,1 0 0,0 0 1,0 0-1,0-1 0,0 1 1,-1 0-1,1 0 0,0 0 1,0 0-1,0-1 0,-1 1 0,1 0 1,0 0-1,0 0 0,0 0 1,-1 0-1,1 0 0,0 0 1,0-1-1,-1 1 0,1 0 1,0 0-1,0 0 0,-1 0 0,1 0 1,0 0-1,0 0 0,-1 0 1,1 0-1,0 1 0,0-1 1,-1 0-1,1 0 0,0 0 1,0 0-1,-1 0 0,1 0 0,0 1 1,-5 16-689,5-14 688,0 1-1,0-1 1,1 0 0,-1 1 0,1-1 0,0 0 0,0 0 0,0 0 0,0 1 0,0-1 0,1 0 0,-1 0 0,1-1 0,0 1 0,0 0 0,0 0 0,0-1 0,1 0 0,-1 1 0,1-1 0,-1 0 0,1 0 0,0 0 0,0 0-1,0-1 1,4 2 0,-2-2 23,0 0 0,1 0-1,-1-1 1,0 1-1,1-1 1,-1-1-1,0 1 1,0-1 0,1 0-1,-1 0 1,0 0-1,0-1 1,0 0 0,0 0-1,0 0 1,6-4-1,6-3 39,20-14 224,-25 57-1038,-6-22 743,-5-8 18,0 0-1,0-1 1,0 1 0,1-1 0,-1 0 0,1 1-1,0-1 1,0 0 0,0 0 0,0 0 0,1 0-1,-1 0 1,1-1 0,0 1 0,-1-1 0,1 0-1,1 1 1,-1-1 0,0-1 0,4 3 0,-3-3 20,-1-1 0,1 1 0,-1-1 1,1 0-1,-1 0 0,1 0 0,-1-1 0,1 1 1,-1-1-1,1 0 0,-1 0 0,1 0 1,-1 0-1,0-1 0,0 0 0,0 1 1,0-1-1,0 0 0,0 0 0,0 0 0,3-4 1,120-113 375,-96 146-938,-27-24 505,0 0-1,1 0 1,-1 0-1,1 0 1,-1-1 0,1 0-1,0 1 1,-1-1-1,1-1 1,0 1-1,1-1 1,-1 1-1,0-1 1,0 0-1,0-1 1,1 1-1,-1-1 1,0 0 0,1 0-1,-1 0 1,0 0-1,1-1 1,-1 0-1,0 0 1,0 0-1,1 0 1,-1-1-1,0 1 1,0-1 0,-1 0-1,1-1 1,0 1-1,-1-1 1,1 1-1,-1-1 1,0 0-1,0 0 1,3-4-1,0 0-265,0-1 0,-1 1-1,0-1 1,0-1-1,-1 1 1,0-1 0,0 0-1,-1 1 1,0-1-1,-1-1 1,0 1 0,0 0-1,-1-1 1,0 1-1,-1 0 1,0-1 0,-1 1-1,-1-12 1,-3-42 16,-5-31 2081,10 95-1744,0-1 0,0 0 0,-1 0 0,1 0 0,0 1 0,0-1 0,0 0 0,0 0 0,-1 1 0,1-1 0,0 0 0,0 0 0,0 0 1,-1 0-1,1 1 0,0-1 0,0 0 0,0 0 0,-1 0 0,1 0 0,0 0 0,0 0 0,-1 0 0,1 0 0,0 0 0,0 0 0,-1 0 0,1 0 0,0 0 0,0 0 0,-1 0 0,1 0 0,0 0 0,-1 0 0,1 0 1,0 0-1,0 0 0,-1 0 0,1 0 0,0 0 0,0-1 0,0 1 0,-1 0 0,1 0 0,0 0 0,0 0 0,0-1 0,-1 1 0,1 0 0,0 0 0,0 0 0,0-1 0,0 1 0,0 0 0,0 0 0,-1-1 1,-9 28-204,9-25 252,-4 14-35,1 0 1,1 1 0,1-1 0,0 1 0,1-1 0,1 1 0,0 0 0,5 28 0,18 64-1417,-3-41-3300,-15-55-2038</inkml:trace>
</inkml:ink>
</file>

<file path=ppt/ink/ink18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57:22.551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144 220 8938,'-3'0'1046,"-40"-2"7082,28 1-7224,1 1 1,-1 1-1,1 0 0,-25 7 0,129-9-28,-9-15-717,0-3 1,-2-4-1,99-42 0,-150 54-66,0-1-1,-1-1 0,0-2 1,26-19-1,-52 34-76,-1 0-1,1-1 1,-1 1 0,1 0-1,-1-1 1,1 1 0,-1 0-1,1-1 1,-1 1 0,1 0-1,-1-1 1,1 1 0,-1-1-1,0 1 1,1-1 0,-1 1-1,0-1 1,0 1 0,1-1-1,-1 1 1,0-1 0,0 0-1,1 1 1,-1-1 0,0 1-1,0-1 1,0 1 0,0-2-1,-15-1 94,-27 9-208,35-3 103,-5 1-32,0 0 0,0 1 0,0 1 0,1 0 0,-18 12 0,27-17 23,0 1 0,0 0-1,0 0 1,0 0 0,0 0 0,1 0 0,-1 0 0,1 0 0,-1 1 0,1-1-1,0 0 1,0 1 0,0-1 0,0 1 0,1 0 0,-1-1 0,1 1-1,-1-1 1,1 1 0,0 0 0,0-1 0,0 1 0,0 0 0,1-1-1,-1 1 1,1 0 0,-1-1 0,1 1 0,0-1 0,0 1 0,0-1-1,0 0 1,1 1 0,1 1 0,20 29-37,-17-27 37,-1 1-1,0 0 1,0 0 0,-1 0-1,0 0 1,4 9-1,-8-13 9,1-1-1,-1 0 0,1 0 1,-1 0-1,0 0 1,0 0-1,0 0 1,0 0-1,0 1 1,-1-1-1,1 0 0,-1 0 1,1 0-1,-1 0 1,0 0-1,1 0 1,-1 0-1,0 0 0,0 0 1,-1-1-1,1 1 1,0 0-1,-1-1 1,1 1-1,-1-1 1,1 1-1,-1-1 0,0 0 1,-1 2-1,-6 3-308,0-1-1,0 0 1,0 0-1,-18 7 1,-20 2-5318,6-3-4603</inkml:trace>
</inkml:ink>
</file>

<file path=ppt/ink/ink18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57:23.289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0 130 8522,'4'-31'6085,"-3"25"-5541,-1 0-1,1-1 1,0 1 0,0 0-1,0 0 1,1 0 0,0 0 0,1 0-1,-1 0 1,1 0 0,0 1-1,0-1 1,1 1 0,0 0 0,5-6-1,34 34-525,-28-9-18,0 0 1,-1 0-1,-1 2 1,-1-1 0,0 2-1,15 27 1,29 40 29,-8-25-5,36 42 42,117 189 0,-149-200-18,183 288 31,-179-300 46,110 116-1,-165-202 2306,-2-7-1835,2 4-3067,2 3-2373</inkml:trace>
</inkml:ink>
</file>

<file path=ppt/ink/ink18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57:24.858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236 159 8,'2'-3'970,"0"-1"-1,0 0 1,-1 1 0,1-1-1,-1 0 1,0 0 0,0 0 0,1-7-1,5-18 2447,-6 26-3141,1 1 0,-1 0 0,0 0 0,0-1 1,0 1-1,0-1 0,-1 1 0,1-1 0,-1 1 1,1-1-1,-1 0 0,0 1 0,0-1 0,0 1 1,0-1-1,-1 1 0,1-1 0,-1 1 0,1-1 1,-1 1-1,0-1 0,0 1 0,0-1 1,0 1-1,-1 0 0,-2-4 0,1 3-163,0 1-1,0 0 1,0 1 0,-1-1 0,1 1-1,0-1 1,-1 1 0,1 0-1,-1 0 1,1 0 0,-1 1-1,0-1 1,1 1 0,-1 0 0,0 0-1,1 0 1,-1 1 0,-6 1-1,0-1-99,1 2 1,-1-1-1,1 1 0,0 1 0,-1-1 0,2 2 0,-1-1 0,0 1 0,1 1 0,0-1 0,-8 9 1,13-12-17,1 0 1,-1 1 0,1-1 0,0 1 0,-1 0 0,1 0 0,0 0 0,1 0 0,-1 0 0,1 0 0,-1 1-1,1-1 1,0 0 0,0 1 0,0-1 0,1 1 0,-1-1 0,1 1 0,0-1 0,0 1 0,0-1-1,0 1 1,1-1 0,0 1 0,-1-1 0,1 1 0,0-1 0,1 0 0,-1 1 0,0-1 0,1 0 0,0 0-1,4 5 1,5 6 14,2 0-1,-1-1 0,2 0 0,0-1 0,25 16 1,-26-20-4,-2 0 0,1 1 0,-1 0 1,0 1-1,-1 0 0,0 0 1,-1 1-1,0 1 0,0 0 0,7 13 1,-15-22-4,0-1 0,0 1 0,0-1 0,0 1 1,0 0-1,-1 0 0,1-1 0,-1 1 0,0 0 0,0 0 1,0-1-1,0 1 0,0 0 0,0 0 0,-1 0 1,1-1-1,-1 1 0,0 0 0,0-1 0,0 1 0,-2 2 1,1-1 12,-1 0 0,-1 0 0,1-1 0,0 0 0,-1 1 0,1-1 0,-1-1 0,0 1 0,0 0 0,0-1 0,-7 3 0,-9 3 47,-1-1-1,0-1 1,0-1 0,-25 3-1,36-7-162,4 1-45,0-1 0,0 1 0,-1-1 0,1-1 0,0 0 0,0 1-1,-1-2 1,1 1 0,0-1 0,0 0 0,0 0 0,-9-3 0,15 3-107,0 1-1,0 0 1,0-1-1,0 1 1,0 0-1,0-1 1,0 1-1,0-1 1,0 1-1,0 0 1,0-1-1,0 1 1,0-1-1,0 1 1,0 0-1,0-1 1,0 1-1,0-1 1,1 1 0,-1 0-1,0-1 1,0 1-1,0 0 1,1-1-1,-1 1 1,0 0-1,1-1-251,-1 1 252,0 0-1,1 0 1,-1-1-1,0 1 1,1 0-1,-1 0 1,1 0-1,-1 0 1,1-1-1,4-3-3691,4-5-2825</inkml:trace>
</inkml:ink>
</file>

<file path=ppt/ink/ink18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57:25.300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148 124 8,'3'-8'4474,"8"-28"6110,-6-1-5423,-5 35-5079,0 0 0,0 0 0,-1 1 1,1-1-1,0 0 0,-1 0 0,1 1 1,-1-1-1,0 0 0,1 1 0,-1-1 0,0 0 1,0 1-1,0 0 0,0-1 0,-1 1 0,1-1 1,0 1-1,0 0 0,-1 0 0,1 0 0,-1 0 1,1 0-1,-1 0 0,0 0 0,1 0 1,-1 1-1,0-1 0,1 1 0,-1-1 0,0 1 1,0 0-1,1-1 0,-1 1 0,0 0 0,0 0 1,0 0-1,-2 1 0,-2 0-88,0 0 0,0 0 0,1 0 0,-1 1 1,1 0-1,0 0 0,-1 0 0,1 1 0,0 0 0,0 0 0,1 0 0,-1 0 0,1 1 1,-1 0-1,-5 7 0,7-8-4,0-1 1,1 1 0,-1 0-1,1 0 1,0 0-1,0 0 1,0 1 0,0-1-1,1 0 1,-1 1-1,1 0 1,0-1-1,0 1 1,0-1 0,1 1-1,-1 0 1,1 0-1,0-1 1,0 1 0,0 0-1,0 0 1,1-1-1,0 1 1,1 6 0,-1-8 9,0-1 0,0 1 1,0 0-1,0-1 1,0 1-1,0-1 1,0 0-1,1 1 1,-1-1-1,1 0 0,-1 0 1,0 0-1,1 0 1,0 0-1,-1 0 1,1 0-1,0 0 1,-1-1-1,1 1 0,0-1 1,1 1-1,2-1 5,0 1 0,0-1-1,-1 0 1,1 0 0,0-1-1,-1 1 1,1-1 0,5-2-1,4-2 20,1 0-1,-1-1 1,27-16-1,-36 19-9,2 0 11,-1-1 0,0 1 0,0-1 0,0-1 0,0 1 0,-1-1 0,0 0 0,0 0 0,0-1-1,-1 1 1,7-11 0,-12 18-40,1-1 0,0 0 0,-1 0-1,1 1 1,0-1 0,-1 0-1,1 1 1,0-1 0,0 0 0,0 1-1,0-1 1,1 0 0,-1 1-1,0-1 1,0 0 0,1 0 0,-1 1-1,1-1 1,-1 0 0,1 0-1,-1 0 1,1 1 0,0-1 0,0 0-1,0 0 1,-1 0 0,1 0-1,0 0 1,0-1 0,0 1 0,0 0-1,1 0 1,-1-1 0,0 1-1,0 0 1,0-1 0,0 1 0,1-1-1,-1 0 1,0 1 0,1-1-1,-1 0 1,3 0 0,1 1-193,0 0 0,0-1 0,0 1 0,0-1 0,0-1 0,0 1 0,0-1 0,0 1 0,0-1 0,0-1 0,0 1 0,6-3 0,40-24-4765,21-21-9457,-57 35 13655</inkml:trace>
</inkml:ink>
</file>

<file path=ppt/ink/ink18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57:25.680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15 167 8,'-4'-22'4280,"2"0"1,0 0-1,2-38 0,1 19 614,-5 150-4456,1 68-22,9-118-4188,7-3-3566,-6-38-3765</inkml:trace>
</inkml:ink>
</file>

<file path=ppt/ink/ink18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57:26.036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8 243 4905,'-8'14'10502,"17"-16"-8590,0 0-2353,19-8 953,-1-2-1,-1 0 1,0-2-1,-1 0 0,0-2 1,-1-1-1,35-31 1,-51 40-204,1-1 0,-1 1 0,-1-1 0,10-14 0,-16 21-226,0 1-1,0-1 0,0 0 0,0 0 1,0 0-1,0 0 0,-1 0 1,1 0-1,-1 0 0,0-1 1,1 1-1,-1 0 0,0-4 1,-1 5-64,1-1 1,-1 1 0,1 0-1,-1 0 1,1 0 0,-1 0 0,0 0-1,1 0 1,-1 0 0,0 0 0,0 0-1,0 0 1,0 1 0,0-1 0,0 0-1,0 1 1,0-1 0,0 0 0,0 1-1,-1 0 1,1-1 0,0 1 0,0-1-1,0 1 1,-1 0 0,-1 0 0,-3-1-44,0 1 0,0 0 1,0 1-1,0-1 1,1 1-1,-1 0 1,0 0-1,0 1 1,1 0-1,-1 0 1,1 0-1,0 1 1,-1 0-1,1 0 0,0 0 1,1 0-1,-1 1 1,-7 6-1,4-1-1,-1-1 1,1 1-1,0 0 0,1 1 0,0 0 0,1 0 0,0 0 1,-6 14-1,10-19 24,1 0 0,-1-1 1,1 1-1,0 0 0,0 1 0,0-1 1,1 0-1,-1 0 0,1 0 1,1 0-1,-1 0 0,1 1 0,0-1 1,0 0-1,0 0 0,0 0 0,1-1 1,0 1-1,3 6 0,-2-8 5,0 1 0,-1-1 1,1 1-1,1-1 0,-1 0 0,0 0 0,1-1 0,-1 1 0,1-1 0,0 1 0,0-1 0,0 0 0,0-1 0,0 1 0,1-1 0,-1 0 0,0 0 0,1 0 0,-1 0 0,0-1 1,1 0-1,8 0 0,1-2-8,0 0 1,0 0 0,0-2-1,0 1 1,-1-2-1,1 0 1,-1-1 0,0 0-1,-1-1 1,0 0 0,0-1-1,20-17 1,-5 2 58,-2-2 0,0-1-1,40-57 1,-64 82-42,0 1-1,0-1 1,-1 0-1,1 1 0,0-1 1,-1 0-1,1 0 1,-1 0-1,1 0 0,-1 1 1,0-1-1,1 0 1,-1 0-1,0 0 0,0 0 1,1 0-1,-1 0 1,0 0-1,0 0 0,0 0 1,0 0-1,0 0 1,0 0-1,-1-1 0,0 1-9,1 1-1,-1-1 0,0 1 0,0 0 0,0-1 0,0 1 0,0 0 0,0 0 0,1 0 0,-1 0 0,0 0 0,0 0 1,0 0-1,0 0 0,0 0 0,0 0 0,0 0 0,1 0 0,-1 1 0,-1-1 0,-4 2-33,0 0 0,0 0 0,0 0 0,0 1-1,1 0 1,-10 6 0,13-7 22,0 0 0,1-1 0,-1 1 0,1 0 0,-1 0 1,1 0-1,-1 0 0,1 0 0,0 0 0,0 0 0,0 1 0,0-1 0,1 0 0,-1 1 0,1-1 0,-1 0 1,1 1-1,0-1 0,0 5 0,1 0 21,0 0 0,1-1 1,0 1-1,0-1 0,5 10 0,-5-12-62,0-1 0,0 1 0,0 1 0,-1-1 0,1 0 0,-1 0 0,0 1 0,0-1 0,-1 0 0,1 1 0,-1-1 0,0 1-1,0-1 1,0 0 0,-1 1 0,-1 7 0,-2-5-237,0 0 0,-1 1 0,1-1 0,-1-1 0,0 1 0,-1-1 0,0 0 0,0 0 0,-9 6 0,-70 45-2864,36-25-2109,23-14-2635</inkml:trace>
</inkml:ink>
</file>

<file path=ppt/ink/ink18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57:27.644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1080 45 8,'11'-3'-2019,"0"-4"4549,-9 5-1496,0 1 0,-1-1-1,1 1 1,-1-1 0,1 0-1,-1 0 1,0 1 0,0-1-1,0 0 1,0 0 0,0 0-1,0-1 1,0 1 0,-1 0 0,1 0-1,0-3 1,-12 25 314,-28 119-1293,9-38-42,-247 854 486,-320 559 1223,585-1488-1674,-86 208 155,84-194-123,2 0 0,1 1 0,-9 81-1,30-174 1194,-7 23-5803,-2 4-5481</inkml:trace>
</inkml:ink>
</file>

<file path=ppt/ink/ink18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57:28.034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64 260 8690,'-32'-65'7391,"32"65"-7339,0-1 0,0 1 0,0 0 0,0 0 0,0 0 0,0 0 0,0 0 0,0 0 0,0 0 0,0-1 0,0 1 0,-1 0 0,1 0 0,0 0 0,0 0 0,0 0 0,0 0 0,0 0 0,0 0 0,0 0 0,0 0 0,-1 0 0,1-1 0,0 1 0,0 0 0,0 0 0,0 0 0,0 0 0,0 0 0,0 0 0,-1 0 0,1 0 0,0 0 1,0 0-1,0 0 0,0 0 0,0 0 0,0 0 0,-1 0 0,1 0 0,0 0 0,0 1 0,0-1 0,0 0 0,0 0 0,0 0 0,0 0 0,0 0 0,-1 0 0,1 0 0,0 0 0,0 0 0,0 0 0,0 0 0,0 1 0,0-1 0,0 0 0,0 0 0,0 0 0,0 0 0,0 0 0,0 0 0,0 0 0,0 1 0,0-1 0,0 0 0,0 0 0,0 0 0,0 0 0,-6 17 563,-3 20-917,5-11 343,1 0 1,-1 45-1,4-64-24,0 1 0,1-1 0,-1 0 0,1 0 0,1 0-1,0 0 1,0 0 0,0 0 0,0 0 0,1 0 0,1-1 0,-1 1 0,1-1-1,8 11 1,-10-16 21,0 1 1,0-1-1,1 1 0,-1-1 0,0 0 0,1 0 0,-1 0 0,1 0 0,-1-1 0,1 1 0,0-1 0,-1 1 0,1-1 0,-1 0 1,1 0-1,0 0 0,-1 0 0,1-1 0,-1 1 0,1-1 0,-1 1 0,1-1 0,-1 0 0,1 0 0,-1 0 0,1 0 0,-1-1 1,0 1-1,0-1 0,0 1 0,2-3 0,7-3 111,-1-2 0,1 1 0,-2-1 1,15-18-1,-5 2 18,-1 0 1,-1-1-1,26-55 1,-36 64-109,0 0 1,-1-1 0,-1 1 0,-1-1 0,0 0-1,-2 0 1,2-37 0,-4 51-52,0 0 1,0 0-1,-1 0 0,1 0 0,-1 1 1,0-1-1,0 0 0,0 0 0,0 1 1,-1-1-1,0 1 0,1-1 1,-1 1-1,0 0 0,-1-1 0,1 1 1,-1 0-1,1 1 0,-6-5 0,5 5-50,0 0-1,0 1 1,-1-1-1,1 1 1,-1 0-1,1 0 1,-1 0-1,1 1 0,-1-1 1,1 1-1,-1 0 1,0 0-1,1 0 1,-1 0-1,1 1 1,-1 0-1,1-1 0,-1 1 1,1 0-1,-1 1 1,-2 1-1,-7 2-415,1 1-1,0 1 1,0 0-1,1 1 1,0 0-1,1 0 1,-1 1-1,-12 16 1,16-17-1004,0 0 0,1 0 0,1 1 0,-1 0 0,1 0 0,-7 20 0,6 1-6924</inkml:trace>
</inkml:ink>
</file>

<file path=ppt/ink/ink18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57:28.395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83 85 15955,'-28'-31'2582,"-27"-23"2395,66 110-4438,33 119-439,-7 2-1,14 192 1,-50-353-296,2 45 434,-3-57-569,0 0 0,-1-1 0,1 1 0,-1 0-1,1 0 1,-1-1 0,0 1 0,0 0 0,-1-1 0,1 1 0,-5 6-1,3-34-20080</inkml:trace>
</inkml:ink>
</file>

<file path=ppt/ink/ink18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57:28.753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23 220 12259,'-4'-7'622,"1"-1"1,0 1-1,0 0 1,1-1-1,0 0 1,0 1-1,1-1 0,0 0 1,0 0-1,1 0 1,0 0-1,0 0 1,3-10-1,-2 13-579,1-1 0,-1 1-1,1 0 1,1 0 0,-1 0 0,1 0-1,0 0 1,0 0 0,0 1-1,1-1 1,0 1 0,0 0-1,0 0 1,0 0 0,0 1 0,1-1-1,0 1 1,-1 0 0,10-4-1,-11 6-47,0-1 0,0 1-1,0-1 1,0 1 0,1 0 0,-1 0-1,0 1 1,0-1 0,1 1-1,-1-1 1,0 1 0,1 0 0,-1 0-1,1 1 1,-1-1 0,0 1-1,0-1 1,1 1 0,-1 0 0,0 0-1,0 1 1,6 2 0,-7-1 6,1-1 0,-1 1 0,1-1 0,-1 1 0,0 0 0,0 0 0,0 0 0,0 0 0,-1 1 0,1-1 0,-1 0 0,0 1 0,0-1 0,0 1 0,-1-1 0,1 1 0,-1-1 0,0 1 1,1-1-1,-2 1 0,0 6 0,0-2-8,-1 1 1,0-1-1,0 1 1,-1-1-1,0 0 1,0 0 0,-1 0-1,0 0 1,0-1-1,-1 0 1,0 1-1,-10 9 1,12-14-702,0 0-1,-1 0 1,0 0 0,1 0-1,-1 0 1,0-1 0,0 0-1,-9 4 1</inkml:trace>
</inkml:ink>
</file>

<file path=ppt/ink/ink18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57:29.678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25 983 7802,'-1'0'356,"0"1"1,1 0-1,-1-1 1,0 1-1,1-1 0,-1 1 1,0-1-1,0 0 1,0 1-1,1-1 1,-1 1-1,0-1 1,0 0-1,0 0 1,0 0-1,0 0 1,1 1-1,-1-1 1,0 0-1,0 0 1,0-1-1,0 1 1,0 0-1,0 0 0,-1-1 1,2 0-198,-1 1-1,1-1 1,0 0 0,0 0 0,0 0-1,-1 0 1,1 0 0,0 0-1,0 1 1,0-1 0,1 0 0,-1 0-1,0 0 1,0 0 0,0 0-1,1 0 1,-1 1 0,0-1 0,1 0-1,-1 0 1,1 1 0,-1-1-1,1 0 1,-1 0 0,2 0 0,49-74 344,-32 49-219,0 0 1,-2-2-1,0 0 0,-2-1 0,-2 0 0,17-52 0,-29 80-266,-1 1-1,0-1 1,0 1 0,1-1-1,-1 0 1,0 1 0,0-1-1,0 1 1,0-1 0,0 0-1,0 1 1,0-1 0,0 0-1,0 1 1,0-1-1,0 0 1,0 1 0,0-1-1,0 1 1,-1-1 0,1 0-1,0 1 1,0-1 0,-1 1-1,1-1 1,0 1 0,-1-1-1,1 1 1,-1-1 0,-15 6 106,-18 24-228,27-22 89,-12 13 8,0 1 0,-20 30 0,35-46-4,0 0 0,1 1 1,0-1-1,0 1 1,1 0-1,0-1 0,-1 1 1,2 0-1,-1 1 1,1-1-1,0 0 0,0 0 1,1 0-1,0 1 1,0-1-1,1 10 0,0-14 11,-1 0-1,1 1 1,0-1-1,0 0 0,0 1 1,0-1-1,0 0 1,0 0-1,0 0 0,1 0 1,-1 0-1,1 0 0,0 0 1,-1-1-1,1 1 1,0-1-1,0 1 0,0-1 1,0 0-1,0 1 1,0-1-1,4 1 0,-2-1 7,1 0 0,0 0-1,0 0 1,0-1 0,0 0-1,0 0 1,0 0 0,0-1-1,0 1 1,7-3 0,4-2 11,0 0 0,0-1 0,-1-1 0,0 0 0,23-15 0,-5-1 12,0-1-1,-2-1 1,0-2-1,-2-1 1,-1-1-1,-2-2 1,33-47-1,-57 74-5,0 0 0,0 0 0,0-1 0,-1 1 0,1-1 0,-1 1 0,0-1 0,0 0 0,-1 0 0,1 1 0,-1-1 0,0 0-1,-1 0 1,0-4 0,1 7-19,0 1 0,-1 0 0,1 0 0,0-1 0,-1 1 0,0 0 0,1 0-1,-1 0 1,0 0 0,1-1 0,-1 1 0,0 0 0,0 0 0,0 1 0,0-1 0,0 0-1,0 0 1,0 0 0,0 1 0,-3-2 0,2 1-12,0 1-1,0 0 1,-1-1 0,1 1 0,0 0-1,0 0 1,-1 1 0,1-1 0,0 0-1,-1 1 1,1-1 0,0 1 0,0 0-1,0 0 1,0 0 0,-3 2 0,-2 1-14,0 0 1,0 1 0,0 0-1,1 0 1,0 0 0,0 1-1,0 0 1,-8 13 0,11-16 12,1 0 1,0 0 0,0 1-1,0-1 1,0 1-1,1-1 1,-1 1 0,1 0-1,0 0 1,0 0-1,0 0 1,1-1 0,-1 1-1,1 0 1,0 0 0,0 0-1,1 0 1,-1 0-1,1 0 1,1 5 0,-2-8 6,1 1 1,0 0 0,0-1 0,0 1-1,-1-1 1,2 1 0,-1-1 0,0 1 0,0-1-1,0 0 1,1 1 0,-1-1 0,0 0 0,1 0-1,-1 0 1,1 0 0,-1 0 0,1 0 0,0-1-1,-1 1 1,1-1 0,0 1 0,0-1-1,1 1 1,47-4 46,-46 2-46,1 0 0,0 0-1,0 0 1,0 1 0,0 0-1,0 0 1,0 1 0,5 0-1,-9 0-3,0-1-1,0 1 0,0-1 1,0 1-1,-1 0 0,1-1 1,0 1-1,0 0 0,-1 0 1,1 0-1,0-1 0,-1 1 1,1 0-1,-1 0 0,1 0 1,-1 0-1,0 0 0,1 0 1,-1 0-1,0 0 1,0 0-1,0 0 0,1 2 1,-1-2 5,0 0 1,0 1 0,0-1 0,0 0-1,0 0 1,0 0 0,1 0 0,-1 0 0,1 0-1,-1 0 1,1 0 0,-1 0 0,1 0 0,-1 0-1,1 0 1,0 0 0,-1 0 0,1 0 0,0-1-1,0 1 1,0 0 0,0 0 0,0-1-1,0 1 1,0-1 0,0 1 0,0-1 0,0 1-1,0-1 1,0 0 0,0 1 0,0-1 0,0 0-1,2 0 1,3 0-3,0-1 0,0 1 0,0-1 0,0-1-1,0 1 1,0-1 0,0 0 0,-1 0 0,1-1 0,0 0 0,8-6-1,59-46-94,-56 41 95,-3 3 3,63-56 9,-71 61 2,-1 0 1,1 0-1,-1-1 0,0 0 0,-1 0 0,1 0 1,-1 0-1,-1-1 0,5-13 0,-7 20-6,-1 0 0,1 0-1,-1 0 1,0 0-1,0 0 1,1 0 0,-1 0-1,0 0 1,0 0 0,0 0-1,0 0 1,0 0 0,0 0-1,0 0 1,0 0 0,-1 0-1,1 0 1,0 0 0,-1 0-1,1 0 1,0 0 0,-1 0-1,0 0 1,1 0 0,-1 0-1,1 0 1,-2 0 0,1 0-7,-1 1 1,1 0 0,0-1-1,-1 1 1,1 0 0,-1 0-1,1 0 1,0 0 0,-1 0-1,1 0 1,-1 0-1,1 1 1,0-1 0,-1 0-1,1 1 1,0-1 0,-2 2-1,-6 2-14,0 0-1,0 1 1,0 1-1,-10 8 1,6-4 6,-49 47-6,59-54 9,0 0 1,0 1 0,0-1-1,1 1 1,0 0 0,-1-1-1,1 1 1,1 0 0,-1 0-1,1 0 1,-1 1 0,1-1-1,0 0 1,1 0 0,-1 1-1,1 3 1,0-7 4,0 0-1,0 0 0,0 0 1,0 0-1,0-1 1,0 1-1,0 0 1,0 0-1,1 0 0,-1-1 1,0 1-1,1 0 1,-1 0-1,1-1 0,-1 1 1,1 0-1,-1-1 1,1 1-1,-1 0 1,1-1-1,-1 1 0,1-1 1,0 1-1,0-1 1,-1 1-1,1-1 0,0 0 1,0 1-1,1 0 1,0-1 5,0 0 1,0 0-1,0 0 1,1 0-1,-1-1 0,0 1 1,0-1-1,0 1 1,0-1-1,0 1 1,3-3-1,48-30 118,26-50-34,-79 84-102,1 0 1,-1-1-1,0 1 0,0 0 1,0-1-1,1 1 0,-1-1 0,0 1 1,0 0-1,1-1 0,-1 1 1,1-1-1,-1 1 0,0-1 0,1 1 1,-1-1-1,1 1 0,-1-1 0,1 0 1,-1 1-1,1-1 0,0 0 1,-1 1-1,1-1 0,-1 0 0,1 0 1,0 1-1,-1-1 0,1 0 0,0 0 1,-1 0-1,1 0 0,0 0 1,0 0-1,26 7 105,-22-8-70,-1 0 0,1 0 0,0 0 0,-1-1 0,1 0 0,-1 0 0,1 0-1,-1 0 1,0-1 0,0 1 0,0-1 0,5-4 0,42-47 70,-26 26-57,-13 14 1,0-1-1,-1 0 1,-1 0 0,-1-1-1,0 0 1,0-1-1,-2 0 1,0 0 0,7-33-1,-10 35 48,-1 0-1,0 0 1,-2 0-1,0-1 1,0 1-1,-2 0 1,0-1-1,0 1 1,-2 0-1,0 0 1,0 0-1,-7-17 1,10 32-71,0-1 0,0 1 0,0-1 0,-1 1 0,1-1 0,0 1 1,0-1-1,0 1 0,0-1 0,-1 1 0,1-1 0,0 1 0,-1-1 0,1 1 0,0-1 1,-1 1-1,1 0 0,0-1 0,-1 1 0,1 0 0,-1-1 0,1 1 0,0 0 0,-1 0 0,1-1 1,-1 1-1,1 0 0,-1 0 0,1 0 0,-2-1 0,-5 15-55,1 26-133,7-12 174,0-1 0,2 1 1,1 0-1,2-1 0,0 0 1,2 0-1,0-1 0,2 0 1,1 0-1,20 33 0,-30-58 4,0 1 0,-1-1-1,1 0 1,0 0 0,0 0 0,0 0-1,0 0 1,0 0 0,0 0-1,0 0 1,0 0 0,0-1 0,1 1-1,-1 0 1,0-1 0,0 1 0,1-1-1,-1 1 1,0-1 0,1 0-1,-1 1 1,1-1 0,-1 0 0,0 0-1,1 0 1,-1 0 0,0 0-1,3-1 1,-1 0 4,0 0-1,0-1 0,0 0 0,0 1 1,0-1-1,0 0 0,0 0 1,-1-1-1,1 1 0,-1-1 1,3-2-1,6-10 19,0 1 1,-2-1-1,11-22 1,-15 27-53,0 1 1,0 0-1,0 0 1,12-13-1,-13 25-25,-1 0 0,0 0 0,0 0-1,-1 0 1,1 1 0,-1-1 0,0 1-1,2 4 1,-3-6 31,0-1 0,0 1 0,0-1 0,0 0 0,0 1 0,0-1 0,1 0 0,-1 0 0,0 0 0,1 0 0,-1 0 0,0 0 0,1 0 0,-1 0 0,1 0 0,0-1 0,-1 1 0,1 0-1,-1-1 1,1 0 0,0 1 0,0-1 0,2 0 0,1 0-129,-1-1-1,1 1 0,0-1 1,-1 0-1,1-1 0,-1 1 1,1-1-1,6-3 0,6-5-723,0 0 0,-1-2 0,17-14-1,17-26-9529,-33 26 1596</inkml:trace>
</inkml:ink>
</file>

<file path=ppt/ink/ink18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57:30.038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580 63 3249,'-42'-33'9553,"37"29"-8778,0 1 0,-1-1 0,1 1 0,-1 0 0,1 1 0,-1 0-1,0 0 1,0 0 0,0 0 0,0 1 0,-7-1 0,33 7-2107,-13 1-1982,-3 2-3385,-2 5-4049</inkml:trace>
  <inkml:trace contextRef="#ctx0" brushRef="#br0" timeOffset="1">4 494 19364,'-3'-11'696,"3"-2"-368,3-3 104,4 1 65,5 3-57,3-3-104,3 1-136,7-4-96,1 3-32,5-1-16,-4 3-40,0 5-88,-1 5-464,-2 2-1025,0 1-2311,-4 3-3890,0 0-968</inkml:trace>
</inkml:ink>
</file>

<file path=ppt/ink/ink18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57:30.725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36 285 16363,'-1'0'231,"0"1"0,0-1 0,1 0-1,-1 0 1,0 1 0,0-1-1,1 0 1,-1 1 0,0-1-1,0 1 1,1-1 0,-1 1-1,1-1 1,-1 1 0,0 0-1,1-1 1,-1 1 0,1-1-1,0 1 1,-1 0 0,1 0-1,-1-1 1,1 1 0,0 0-1,0 0 1,-1 1 0,-5 33 926,5-26-1211,1 1-1,1-1 1,-1 0-1,1 1 1,4 14-1,-4-22 72,-1 0 0,1 0 0,-1 0 0,1 0 0,0 0 0,0 0 0,0 0 0,0-1 0,0 1 0,0 0 0,0 0 0,0-1 0,1 1 0,-1-1 0,1 1 0,0-1 0,-1 0 0,1 0 0,0 1 0,-1-1 0,1 0 1,0-1-1,0 1 0,0 0 0,0 0 0,0-1 0,0 1 0,0-1 0,0 0 0,0 0 0,0 1 0,1-1 0,-1-1 0,0 1 0,0 0 0,0 0 0,0-1 0,0 1 0,0-1 0,0 0 0,0 1 0,0-1 0,1-1 0,3-2 26,-1 1 0,0-1 0,0 0 0,0 0 0,0 0 0,-1-1 1,1 1-1,-1-1 0,-1 0 0,1 0 0,-1-1 0,1 1 0,2-8 1,-4 7-25,1 0 0,-1 0-1,-1 0 1,1-1 0,-1 1 0,0 0 0,0-1 0,-1 1 0,0-1 0,-1-10 0,0 13-29,0 1 1,0 0-1,0-1 1,-1 1-1,1 0 0,-1 0 1,0 0-1,0 0 1,0 0-1,0 1 1,0-1-1,-1 1 0,1-1 1,-1 1-1,1 0 1,-1 0-1,0 0 1,0 0-1,0 0 0,0 1 1,-1 0-1,-4-2 1,3 1-10,0 1 0,-1-1 0,1 1 1,-1 1-1,1-1 0,-1 1 1,1 0-1,-1 0 0,0 1 0,1-1 1,-1 1-1,-5 2 0,9-2 12,0-1-1,1 1 1,-1-1-1,0 1 0,0 0 1,1 0-1,-1 0 1,1 0-1,-1 0 1,1 0-1,-1 0 1,1 0-1,0 0 1,-1 1-1,1-1 1,0 1-1,0-1 1,0 1-1,0-1 1,0 1-1,0 0 1,1-1-1,-1 1 0,0 0 1,1 0-1,0-1 1,-1 1-1,1 0 1,0 0-1,0 0 1,0-1-1,0 1 1,0 0-1,0 0 1,0 0-1,1 0 1,-1-1-1,1 1 1,-1 0-1,2 2 1,-1-2 8,1 0 1,-1 0-1,0 0 1,1 0 0,-1-1-1,1 1 1,0 0 0,-1-1-1,1 1 1,0-1 0,0 1-1,0-1 1,0 0 0,0 0-1,1 0 1,-1 0-1,0 0 1,0 0 0,1-1-1,-1 1 1,0-1 0,1 0-1,-1 0 1,1 1 0,-1-2-1,0 1 1,1 0 0,-1 0-1,4-1 1,3-1 18,1 1 0,-1-2 1,0 1-1,1-1 0,16-8 0,12-10 15,-24 12-38,1 1 0,0 0-1,0 1 1,0 0 0,1 2-1,31-8 1,-46 13-3,0 0 0,0 0 0,0 0 0,0 0 0,0 0-1,0 1 1,0-1 0,0 0 0,0 1 0,0-1 0,0 1 0,0-1 0,0 1-1,0-1 1,0 1 0,0-1 0,0 1 0,-1 0 0,1 0 0,0-1 0,-1 1-1,1 0 1,0 0 0,-1 0 0,1 0 0,-1 0 0,1 1 0,10 33-4,-4-13 51,16-50 310,27-40-225,-46 64-139,0-1 1,0 1-1,0-1 0,1 1 0,-1 1 0,1-1 0,0 1 0,0-1 0,0 1 1,1 1-1,9-5 0,-13 7 2,0 0-1,0 0 1,0 0 0,0 1 0,0-1 0,0 0-1,0 1 1,0 0 0,0-1 0,-1 1-1,1 0 1,0 0 0,0 0 0,-1 0-1,1 0 1,0 0 0,-1 0 0,1 1 0,-1-1-1,0 1 1,1-1 0,-1 1 0,0-1-1,1 3 1,0-2 16,-1 0-1,1 0 1,-1 0 0,1-1-1,0 1 1,-1 0 0,1-1 0,0 1-1,0-1 1,0 0 0,0 1-1,1-1 1,-1 0 0,0 0-1,0-1 1,1 1 0,-1 0-1,4 0 1,-1-2 19,1 0 0,-1 0 1,1 0-1,-1-1 0,0 0 0,0 0 1,1 0-1,-2 0 0,1-1 1,0 0-1,0 0 0,-1 0 0,8-7 1,54-60 101,-47 49-79,-13 14 4,0 0 1,0 1-1,-1-2 0,0 1 0,-1-1 0,0 1 1,5-12-1,34 63-435,-36-38 387,-1 0 1,2-1 0,-1 0 0,1 0 0,0 0-1,0-1 1,16 5 0,-15-5-1,1 0 1,-1 0-1,0 1 1,0 0-1,11 9 0,-20-14-8,0 0-1,1 1 0,-1-1 1,0 0-1,1 1 0,-1-1 0,0 0 1,0 1-1,0-1 0,1 1 1,-1-1-1,0 0 0,0 1 1,0-1-1,0 1 0,0-1 1,0 0-1,0 1 0,0-1 0,0 1 1,0-1-1,0 1 0,0-1 1,0 0-1,0 1 0,0-1 1,0 1-1,0-1 0,0 0 1,-1 1-1,1-1 0,0 1 0,0-1 1,-1 1-1,-15 14-929,-22 8-4199,4-8-3513</inkml:trace>
</inkml:ink>
</file>

<file path=ppt/ink/ink18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58:10.32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</inkml:trace>
</inkml:ink>
</file>

<file path=ppt/ink/ink18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59:13.86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 21 1440,'12'-21'9499,"-12"21"-9418,0 0-1,0 0 1,0 1 0,0-1-1,0 0 1,0 0 0,0 0-1,0 0 1,0 0 0,0 0-1,0 0 1,0 1 0,0-1-1,0 0 1,0 0 0,0 0-1,0 0 1,0 0 0,0 0-1,1 2 1211,-1-2-1211,0 0 1,0 0 0,0 0-1,0 0 1,0 0 0,0 0-1,0 0 1,1 0 0,-1 0-1,0 0 1,0 0 0,0 0-1,0 0 1,0 0 0,0 0-1,0 0 1,1 0 0,-1 0-1,0 0 1,0 0 0,0 0-1,0 0 1,0 0-1,0 0 1,0 0 0,1 0-1,-10 47 3397,3-14-3606,4-12 214,-3 18 6,2 0 0,1 1 0,3-1 0,8 71 0,-7-99-1195,4 20 3889,-10-48-13382</inkml:trace>
</inkml:ink>
</file>

<file path=ppt/ink/ink18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59:14.28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76 10010,'0'0'346,"0"-1"0,0 0-1,-1 0 1,1 0 0,0 1-1,0-1 1,0 0 0,0 0-1,0 0 1,0 1 0,0-1-1,0 0 1,1 0 0,-1 1 0,0-1-1,0 0 1,1 0 0,-1 1-1,0-1 1,1 0 0,-1 1-1,1-1 1,-1 0 0,1 1 0,-1-1-1,2 0 1,25-19 1346,33-7-2257,-50 25 566,1-1 1,0 2-1,0 0 1,0 0-1,0 1 0,0 0 1,0 1-1,0 0 0,0 1 1,0 0-1,0 0 0,-1 1 1,1 1-1,19 9 1,-23-9-9,1 0 0,-1 0 0,0 1 0,0 0 0,-1 0 1,1 1-1,-1-1 0,0 1 0,-1 1 0,0-1 1,0 1-1,0 0 0,-1 0 0,0 0 0,0 1 0,0 0 1,-1-1-1,-1 1 0,1 0 0,1 11 0,-4-14 28,0-1-1,0 1 1,-1 0-1,1-1 1,-1 1-1,0-1 1,0 1-1,-1-1 0,1 0 1,-1 1-1,0-1 1,0 0-1,-1 0 1,1 0-1,-1-1 1,0 1-1,0-1 0,0 1 1,0-1-1,0 0 1,-6 4-1,-10 7 176,0 0 0,-42 20-1,37-21-117,0 1-23,17-8-57,-1-1 1,0 0-1,0-1 0,0 0 0,-1 0 1,0-1-1,1 0 0,-1 0 0,-10 1 1,31-24-15256,1 14 9021</inkml:trace>
</inkml:ink>
</file>

<file path=ppt/ink/ink18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59:14.65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87 301 4169,'-1'-1'917,"0"-1"-1,0 1 1,-1 0-1,1 0 1,-1-1 0,1 1-1,-1 0 1,1 1 0,-1-1-1,0 0 1,1 0 0,-1 1-1,0-1 1,-3 0 0,5 1-737,-1 0 1,0 0 0,0 0 0,0 1-1,0-1 1,0 0 0,0 0 0,0 1 0,0-1-1,1 0 1,-1 1 0,0-1 0,0 1-1,0-1 1,1 1 0,-1 0 0,0-1-1,1 1 1,-1 0 0,0 1 0,-3 5-271,0-1-1,1 1 1,0 0 0,1 1 0,-4 13-1,6-19 244,-8 40-27,2 0-1,1 1 1,3 55 0,6-135-9552,3 20 80</inkml:trace>
  <inkml:trace contextRef="#ctx0" brushRef="#br0" timeOffset="1">78 13 8634,'-7'-1'2584,"-2"-3"-423,-3 1-385,4 1-415,-1 2-361,1 0-328,1 0-264,6-3-200,2 3-728,1 5 176,4-2-152,1 2-280,6 3-793,1 3-1503,1 6-2138,-1 2-1599</inkml:trace>
</inkml:ink>
</file>

<file path=ppt/ink/ink18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59:15.04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42 41 9858,'-19'-28'8213,"19"27"-8095,0 0 0,-1 1 1,1-1-1,0 0 0,-1 1 0,1-1 1,-1 0-1,1 1 0,0-1 0,-1 1 1,0-1-1,1 1 0,-1-1 0,1 1 1,-1-1-1,1 1 0,-1 0 0,0-1 0,1 1 1,-1 0-1,0 0 0,0-1 0,1 1 1,-1 0-1,0 0 0,1 0 0,-1 0 1,0 0-1,0 0 0,1 0 0,-1 0 1,0 0-1,0 0 0,1 0 0,-2 1 0,3 5-147,0 0-1,0 0 0,1 0 0,0 0 0,0-1 1,6 11-1,-7-14 24,8 16 37,0 0 1,0-1-1,2 0 1,0-1-1,1 0 1,1-1-1,23 23 1,-35-37 0,0-1 0,0 1 1,0 0-1,0-1 0,0 1 1,1-1-1,-1 1 0,0-1 1,0 0-1,0 1 0,0-1 1,0 0-1,1 0 0,-1 0 1,0 0-1,0 0 0,0 0 1,1 0-1,-1 0 0,0 0 1,0-1-1,0 1 0,0 0 1,2-2-1,0 1 30,0-1-1,0 0 0,-1 0 1,1 0-1,-1 0 0,0 0 1,1-1-1,-1 1 0,2-4 1,4-7 130,-1 0 0,13-28 0,-19 38-187,2-4-5,1-2 85,0 0 1,0-1 0,-1 0 0,0 0 0,-1 1 0,0-1 0,1-14 0,21 45-18509,-13-12 11799</inkml:trace>
</inkml:ink>
</file>

<file path=ppt/ink/ink18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59:15.46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67 193 8082,'-1'-1'394,"1"1"0,0-1 0,0 0 0,-1 0 0,1 0 0,0 1 0,-1-1 0,1 0 0,-1 0 0,1 1 0,-1-1 0,1 0 0,-1 1 0,1-1 0,-1 1 1,0-1-1,1 0 0,-1 1 0,0 0 0,0-1 0,1 1 0,-1-1 0,0 1 0,0 0 0,0 0 0,0-1 0,1 1 0,-1 0 0,-1 0 0,0 1-220,1-1-1,0 1 0,0 0 1,0 0-1,0 0 1,0 0-1,0 0 0,0 0 1,0 0-1,0 0 0,0 0 1,1 0-1,-1 1 1,1-1-1,-2 2 0,-14 53-679,11-30 602,1 0-1,2 0 1,0 0-1,5 45 1,-3-70-161,0 0 0,0 1 0,0-1 0,0 0 0,1 1 0,-1-1 0,0 0 0,1 1 0,0-1 1,-1 0-1,1 0 0,0 1 0,-1-1 0,1 0 0,0 0 0,0 0 0,0 0 0,0 0 0,0 0 0,0 0 0,1 0 0,12 0-4440,1-8-3599,-2-3-499</inkml:trace>
  <inkml:trace contextRef="#ctx0" brushRef="#br0" timeOffset="1">14 66 7970,'-2'-6'3696,"2"-7"-1095,-3 2-513,0 3-431,1 1-529,2-1-384,-3 3-304,3 0-248,3 4-192,-1-1-144,1 2-128,0 3-304,0 1-360,7 2-656,-1 5-1257,-2 2-1688,3 3-1552,-4 2 2576</inkml:trace>
</inkml:ink>
</file>

<file path=ppt/ink/ink18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59:15.84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250 21 5705,'-3'-14'9459,"-6"8"-3649,7 6-5491,0 0 0,0 0 1,0 0-1,0 1 0,-1-1 0,1 0 0,0 1 0,0 0 1,0 0-1,0-1 0,-3 3 0,-59 41-3315,54-37 4426,5-3-1430,0 0-1,0 0 1,0 1 0,1-1-1,-1 1 1,1 0-1,0 0 1,-4 8-1,7-11 0,0-1 0,1 0 0,-1 1-1,1-1 1,0 1 0,-1 0 0,1-1-1,0 1 1,0-1 0,0 1 0,0-1 0,0 1-1,0-1 1,0 1 0,1-1 0,-1 1-1,1-1 1,-1 1 0,1-1 0,-1 1-1,1-1 1,0 1 0,0-1 0,0 0-1,0 0 1,0 1 0,0-1 0,0 0-1,0 0 1,0 0 0,0 0 0,1 0 0,-1 0-1,0-1 1,1 1 0,-1 0 0,1-1-1,-1 1 1,0-1 0,3 1 0,3 3 4,1 0 0,-1 0-1,0 0 1,0 1 0,-1 0 0,1 0 0,-1 1 0,0 0 0,6 8 0,-11-13-1,1 1-1,-1 0 1,0 0 0,0 0-1,0 0 1,0 0 0,0 0-1,-1 1 1,1-1 0,-1 0-1,1 0 1,-1 1 0,0-1-1,0 0 1,0 0 0,0 1-1,0-1 1,0 0 0,-1 0-1,1 1 1,-1-1 0,0 0 0,1 0-1,-1 0 1,0 0 0,0 0-1,0 0 1,-1 0 0,1 0-1,0 0 1,-1-1 0,1 1-1,-1 0 1,0-1 0,1 1-1,-1-1 1,0 0 0,-4 3-1,-2 2-107,-1 0 0,0-1 0,0 0-1,0 0 1,0-1 0,-1 0 0,0 0 0,1-1-1,-1-1 1,-1 0 0,1 0 0,0-1 0,-20 1-1,29-2-43,0 0-1,1 0 0,-1-1 1,0 1-1,1 0 0,-1 0 1,0 0-1,1 0 0,-1-1 0,0 1 1,1 0-1,-1 0 0,0-1 1,1 1-1,-1 0 0,1-1 1,-1 1-1,1-1 0,-1 1 1,1-1-1,-1 1 0,1-1 0,0 1 1,-1-1-1,1 0 0,0 1 1,-1-1-1,1 0 0,0 1 1,0-1-1,-1 1 0,1-1 1,0 0-1,0 0 0,0 1 1,0-1-1,0 0 0,0 1 0,0-1 1,0 0-1,0 0 0,11-27-10057,-1 13 4962</inkml:trace>
</inkml:ink>
</file>

<file path=ppt/ink/ink18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59:16.23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0 164 3465,'8'4'10431,"-2"7"-4566,0 25-3153,-7 12-5282,0-25 4093,0-12-1567,-1 0-182,1-1 1,1 0 0,0 1-1,0-1 1,4 21 0,2-24-5175</inkml:trace>
  <inkml:trace contextRef="#ctx0" brushRef="#br0" timeOffset="1">102 49 6449,'-32'-48'15089,"36"57"-15374,12 23-2963,-4-10-5795,-1-6 89</inkml:trace>
</inkml:ink>
</file>

<file path=ppt/ink/ink18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59:16.59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152 29 14811,'-4'-2'701,"0"1"0,-1-1 0,1 0 0,0 1-1,0 0 1,-1 0 0,1 0 0,-8 0 0,9 1-516,0 1 0,0-1 0,-1 1 0,1-1 1,0 1-1,0 0 0,0 0 0,0 0 0,0 0 0,-3 2 1,0 2-192,0-1 0,0 1 0,1 0 0,0 0 0,0 0 0,0 1 0,0 0 0,1 0 0,0 0 0,-4 8 0,7-13-4,0 1-1,0-1 1,0 1-1,0-1 1,0 1-1,1-1 1,-1 1-1,0 0 1,1-1-1,-1 1 1,1 0-1,0-1 1,-1 1-1,1 0 1,0 0-1,0-1 1,0 1-1,0 0 1,1 0-1,-1 0 1,0-1-1,1 1 1,-1 0-1,1-1 1,-1 1-1,1 0 1,0-1-1,0 1 1,0-1-1,0 1 1,2 1-1,-1-2 33,0 0 0,0 0-1,0 0 1,0 0-1,1-1 1,-1 1-1,0-1 1,1 1-1,-1-1 1,0 0-1,0 0 1,1 0 0,-1 0-1,0 0 1,1-1-1,-1 1 1,0-1-1,1 0 1,-1 1-1,0-1 1,0 0 0,0 0-1,4-3 1,-4 3 46,1-1 0,-1 0 0,1 0 0,-1-1 0,0 1 0,0 0-1,0-1 1,0 1 0,0-1 0,-1 0 0,1 1 0,-1-1 0,0 0 0,0 0 0,0 0 0,0 0 0,0 0 0,0 0 0,-1 0 0,0 0 0,1 0 0,-1 0 0,0-1 0,-1 1 0,1 0 0,0 0 0,-2-4 0,1 3-76,1 1 0,-1 0 0,0 0-1,0 0 1,0 0 0,0 0 0,-1 0 0,1 0 0,-1 0-1,0 0 1,0 1 0,0-1 0,0 1 0,0-1 0,-1 1-1,1 0 1,-1 0 0,1 0 0,-1 0 0,0 0 0,0 1-1,1-1 1,-1 1 0,0 0 0,-1 0 0,-2-1 0,5 2-72,0 0 0,1-1 0,-1 1 0,0 0 1,1 0-1,-1 0 0,0 1 0,1-1 0,-1 0 1,0 0-1,1 0 0,-1 0 0,1 0 0,-1 1 1,0-1-1,1 0 0,-1 1 0,1-1 0,-1 0 1,1 1-1,-1-1 0,1 1 0,-1-1 0,1 1 1,-1-1-1,1 1 0,-1 0 0,1 0-372,-1 0 0,1 0 0,0 0 0,0 0 1,-1-1-1,1 1 0,0 0 0,0 0 0,0 0 0,0 0 0,0 0 0,0 0 0,1 0 0,-1 0 0,0 0 0,0 0 1,1-1-1,0 3 0</inkml:trace>
</inkml:ink>
</file>

<file path=ppt/ink/ink18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59:17.19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38 326 14307,'-21'14'4006,"8"20"-2754,10-19-1087,2-4 3399,11-16-1706,25-34-1314,14-13-725,-48 51 156,0 0 1,0 0-1,1 0 1,-1 0-1,0 0 0,1 0 1,-1 0-1,0 1 1,1-1-1,-1 1 1,1-1-1,-1 1 1,1-1-1,0 1 0,-1 0 1,1-1-1,-1 1 1,3 0-1,-3 1-27,0 0 0,0 0 0,1 0-1,-1 0 1,0 1 0,0-1 0,0 0 0,-1 1-1,1-1 1,0 0 0,0 1 0,-1-1 0,1 1-1,0 1 1,6 13 83,-5-11-33,0-1 0,1 1 1,-1-1-1,1 0 0,0 0 1,0 0-1,0 0 0,0-1 0,0 1 1,1-1-1,0 0 0,0 0 0,0 0 1,0-1-1,0 1 0,1-1 1,-1 0-1,5 2 0,-3-3 11,0-1-1,-1 1 0,1-1 1,0 0-1,0-1 0,-1 1 1,1-1-1,0 0 1,-1-1-1,1 1 0,-1-1 1,0 0-1,1 0 0,-1-1 1,6-4-1,-1 2 49,-1 0-1,0-1 0,-1-1 1,1 0-1,-1 0 1,0 0-1,-1-1 0,0 0 1,0-1-1,-1 1 1,0-1-1,0-1 0,8-18 1,-14 27-51,0 1 1,0-1 0,0 1-1,0-1 1,0 0 0,-1 1-1,1-1 1,0 1 0,0-1-1,0 1 1,0-1 0,-1 0-1,1 1 1,0-1 0,-1 1-1,1-1 1,0 1 0,-1 0-1,1-1 1,-1 1 0,1-1-1,-1 1 1,1 0 0,-1-1-1,1 1 1,-1 0-1,1-1 1,-1 1 0,1 0-1,-1 0 1,1 0 0,-1-1-1,0 1 1,1 0 0,-1 0-1,1 0 1,-1 0 0,0 0-1,1 0 1,-1 0 0,1 0-1,-1 0 1,0 1 0,1-1-1,-1 0 1,1 0 0,-1 0-1,1 1 1,-1-1 0,-31 8-419,25-5 360,0 0 0,1 1 1,-1 0-1,1 0 0,0 1 0,0-1 1,0 1-1,-5 7 0,9-11 33,0 1-1,1-1 1,-1 1-1,1 0 0,-1 0 1,1-1-1,0 1 1,0 0-1,0 0 1,0 0-1,0 1 1,0-1-1,0 0 1,1 0-1,-1 0 1,1 0-1,-1 1 1,1-1-1,0 0 1,0 1-1,0-1 1,0 0-1,1 0 1,-1 1-1,1-1 1,-1 0-1,1 0 1,0 0-1,-1 0 1,3 3-1,-2-3 20,1-1 0,0 0 0,-1 0 0,1 0 0,0 0 0,-1-1 0,1 1 0,0 0 0,0-1-1,0 1 1,0-1 0,-1 0 0,1 1 0,0-1 0,0 0 0,0 0 0,0 0 0,0 0 0,0-1 0,0 1 0,0-1 0,0 1 0,-1-1 0,1 1-1,0-1 1,0 0 0,-1 0 0,3-1 0,5-2 47,-1-1 0,0 1 0,0-1-1,11-10 1,-11 7-10,37-27 34,-45 36-112,0 1 0,0-1-1,0 0 1,0 0 0,0 1-1,1-1 1,-1 0 0,0 0-1,1 1 1,-1-1 0,1 0-1,0 0 1,-1 0 0,1 0-1,0 0 1,0 0 0,-1 0-1,1 0 1,0 0 0,2 1-1,20 24 99,-20-25-48,-1 0 0,1-1 0,0 1 0,0-1 0,-1 1 0,1-1 0,0 0 0,0 0 0,-1 0 0,1 0 0,0-1 0,0 1 0,-1-1 0,1 1 0,0-1 0,-1 0 0,1 0 0,2-2 0,50-25 159,-46 23-135,6-5 29,0 0 0,-1 0-1,0-1 1,0-1-1,-1 0 1,-1-1 0,17-22-1,-24 28 15,1-1 1,-2 0-1,1 0 0,-1 0 1,0 0-1,0-1 0,-1 1 1,-1-1-1,1 0 0,-1 0 0,-1 0 1,0 0-1,0 0 0,0-1 1,-1 1-1,-2-12 0,2 19-41,0 1-1,-1-1 0,1 0 1,-1 0-1,1 1 0,-1-1 1,0 0-1,1 1 0,-1-1 1,0 1-1,0-1 0,0 1 1,0-1-1,-2-1 0,-5 5-159,1 13-448,1 4 418,2 0-1,0 1 1,1-1-1,1 1 0,1 0 1,0-1-1,2 1 1,0 0-1,2 0 0,0-1 1,1 0-1,1 1 0,0-1 1,2-1-1,14 30 1,4-14-2935,-14-25-662,0 0-3740</inkml:trace>
</inkml:ink>
</file>

<file path=ppt/ink/ink18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59:17.61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104 282 4769,'-5'-11'1655,"1"1"-1,1-1 1,-1 0-1,2 0 1,0-1 0,-1-11-1,3 14-1239,0-1 0,1 1 0,0-1-1,0 1 1,1-1 0,1 1 0,0 0-1,0 0 1,0 0 0,1 0 0,10-16 0,-10 19-253,0 0 22,-1 0 0,1 1 0,-1-1 0,-1 0 0,1 0-1,-1-1 1,3-10 0,-52 51-112,47-34-72,-14 10-27,1 0-1,0 1 1,1 1 0,-18 20-1,29-30 22,-1-1-1,1 1 0,-1 0 1,1 0-1,0 0 0,-1 0 1,1 0-1,0 0 0,0 0 1,1 0-1,-1 0 0,0 0 1,1 0-1,-1 1 0,1-1 1,0 0-1,0 0 1,-1 1-1,2-1 0,-1 0 1,0 0-1,0 1 0,1-1 1,-1 0-1,1 0 0,0 0 1,-1 1-1,1-1 0,0 0 1,1 0-1,-1 0 1,0-1-1,0 1 0,1 0 1,-1 0-1,1-1 0,-1 1 1,1 0-1,0-1 0,0 0 1,0 1-1,0-1 0,0 0 1,0 0-1,0 0 1,2 0-1,17 8 26,0-1 0,31 7 0,-35-11-33,0 1 0,-1 1 0,1 0-1,-1 1 1,17 11 0,-31-18 1,-1 1 1,1 0-1,-1 0 1,0 0-1,1 0 1,-1 0 0,0 0-1,0 0 1,0 0-1,0 1 1,0-1-1,0 0 1,0 1-1,0-1 1,0 0-1,-1 1 1,1-1-1,-1 1 1,1 0-1,-1-1 1,1 2-1,-1-1 12,-1-1-1,1 0 0,0 1 0,-1-1 0,1 0 0,-1 0 0,0 1 0,1-1 0,-1 0 0,0 0 0,0 0 0,1 0 0,-1 0 0,0 0 0,0 0 1,0 0-1,0 0 0,0-1 0,-3 2 0,-1 1 10,0 0 0,0-1 0,-1 0 0,1 0 0,-1 0 0,0 0 0,0-1 0,1 0 0,-1-1-1,-7 1 1,11-1-214,-1 0-1,1 0 1,-1-1 0,1 1-1,0 0 1,-1-1-1,1 0 1,0 0-1,0 1 1,-1-1-1,-2-3 1,4 4-381,0-1 0,0 0 0,0 0 0,1 0 0,-1 0 0,0 0 0,1 0 0,-1 0 0,1 0 0,-1 0 0,1 0 0,-1 0 0,1 0 0,0 0 0,0 0 1,-1-1-1,1-1 0,1-8-8694</inkml:trace>
</inkml:ink>
</file>

<file path=ppt/ink/ink18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59:18.02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34 91 11298,'-14'-65'9380,"7"41"-6753,5 22-1736,3 10-247,2 43-610,-2-1 0,-9 78-1,0 19-878,8-145 619,2 31-2476,2-13-7974</inkml:trace>
</inkml:ink>
</file>

<file path=ppt/ink/ink18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59:18.36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64 125 2377,'-17'-7'7436,"-18"-10"-725,34 17-6540,1-1 0,-1 1 0,0 0 0,1 0 0,-1-1 1,1 1-1,-1 0 0,1-1 0,-1 1 0,1 0 1,-1-1-1,1 1 0,-1-1 0,1 1 0,-1-1 0,1 1 1,0-1-1,-1 1 0,1-1 0,0 0 0,-1 1 1,1-1-1,0 1 0,0-1 0,0 0 0,0 1 0,-1-1 1,1 0-1,0 1 0,0-1 0,0 0 0,0 1 1,1-1-1,-1 1 0,0-1 0,0 0 0,0 1 0,1-2 1,3-1-137,1 0 0,0 0 1,-1 0-1,1 1 0,1-1 1,-1 1-1,0 0 0,8-1 1,6-3-21,5-4-2,1 2-1,-1 1 1,1 1-1,44-5 1,-60 10-20,-1 0 1,1 0-1,-1 1 0,1 1 0,0 0 1,-1 0-1,1 0 0,-1 1 0,0 0 0,1 1 1,-1 0-1,0 0 0,0 1 0,-1 0 1,1 0-1,-1 0 0,13 11 0,-16-10-1,-1 0 0,1 0 0,-1 0 0,0 0 0,0 0 0,-1 1 0,1-1 0,-1 1 0,0 0 0,-1 0 0,1 0 0,-1-1 0,0 12 0,0-13 18,-1 1-1,0-1 1,0 0-1,0 1 1,-1-1 0,1 0-1,-1 0 1,0 1-1,-1-1 1,1 0-1,-1 0 1,1 0-1,-1 0 1,0-1-1,-1 1 1,1 0-1,0-1 1,-1 1 0,-5 4-1,8-8 7,0 0 1,-1 1-1,1-1 0,-1 1 1,1-1-1,0 0 0,-1 1 1,1-1-1,-1 0 0,1 0 0,-1 1 1,1-1-1,-1 0 0,1 0 1,-1 0-1,1 1 0,-1-1 1,0 0-1,1 0 0,-1 0 1,1 0-1,-1 0 0,1 0 1,-1 0-1,1 0 0,-1 0 0,1-1 1,-1 1-1,0 0 0,1 0 1,-1 0-1,1-1 0,-1 1 1,1 0-1,0-1 0,-1 1 1,1 0-1,-1-1 0,1 1 1,0 0-1,-1-1 0,1 1 0,-1-1 1,1 1-1,0-1 0,0 1 1,-1-1-1,1 1 0,0-1 1,0 1-1,0-1 0,0 1 1,-1-1-1,1 1 0,0-1 1,0 1-1,0-1 0,0 0 0,0 1 1,0-1-1,0 1 0,1-2 1,1-32 102,3 22-144,0 1 0,1 0 0,1 0 0,0 1 0,0-1 0,1 2 0,0-1 0,1 1 0,0 0 0,0 1 0,1 0 0,0 1 0,0 0 0,1 0 0,0 1 0,0 0 1,1 1-1,-1 1 0,1 0 0,0 0 0,0 1 0,1 1 0,-1 0 0,17-1 0,-24 4-331,1-1 1,-1 1-1,1 0 1,-1 1-1,1-1 1,-1 1-1,8 4 1,17 13-11051</inkml:trace>
</inkml:ink>
</file>

<file path=ppt/ink/ink18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59:18.95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49 158 7666,'-2'-2'1430,"0"-1"1,-1 1-1,1 0 1,-1-1-1,1 1 1,-1 0 0,0 1-1,-6-4 1,8 5-1377,0 0 0,1 0 1,-1 0-1,0 1 1,0-1-1,1 0 0,-1 0 1,0 1-1,0-1 1,1 0-1,-1 1 0,0-1 1,1 1-1,-1-1 1,1 1-1,-1-1 0,0 1 1,1-1-1,-1 1 1,1 0-1,-1-1 0,1 1 1,0 0-1,-1-1 1,1 1-1,0 0 0,-1-1 1,1 1-1,0 0 1,0 0-1,0-1 0,0 1 1,0 0-1,0 0 1,0 0-1,0-1 0,0 1 1,0 1-1,-1 6-49,0 1 0,0 0 0,1-1-1,0 1 1,1 0 0,0-1 0,0 1 0,1-1-1,0 1 1,4 8 0,-6-15 10,1 0 0,0 0 0,0 0 0,0 0 0,0 0 0,0 0 0,0 0 0,1-1 0,-1 1 0,0 0 0,1-1 0,0 1 0,-1-1 0,1 0 0,0 1 0,0-1 0,-1 0 0,1 0 0,0 0 0,0 0 0,0-1 0,0 1 0,0 0 0,1-1 0,-1 0 0,0 1 0,0-1 0,0 0 0,0 0 0,0 0 0,1 0 0,-1-1 0,0 1 0,0 0 0,0-1 0,0 0 0,0 1 0,0-1 0,0 0 0,0 0 0,0 0 0,0 0 0,0-1 0,-1 1 0,3-2 0,2-1 97,1-1-1,-1-1 1,0 1-1,0-1 1,-1 0 0,0 0-1,0 0 1,0-1-1,-1 0 1,0 0 0,0 0-1,-1 0 1,0-1-1,0 1 1,0-1 0,-1 0-1,-1 0 1,2-13-1,-3 21-59,0 0-90,0 1-1,0 0 0,-1-1 1,1 1-1,0 0 0,0-1 1,0 1-1,0 0 0,-1-1 1,1 1-1,0 0 0,0-1 1,1 1-1,-1 0 0,0-1 0,0 1 1,0 0-1,0-1 0,0 1 1,1-1-1,-1 1 0,0 0 1,1-1-1,-1 1 0,0-1 1,1 2-1,10 21-11,-10-21 27,2 5 23,0 0 1,1 0-1,-1-1 1,1 1 0,1-1-1,-1 0 1,1 0-1,0 0 1,0-1-1,1 1 1,6 4-1,-8-8-266,0 0 0,-1 0 0,1 0 0,0 0 0,0-1 0,0 1 0,0-1 0,8 1 0,-6-2-628,0 0 0,-1 0 1,1 0-1,0-1 0,-1 0 0,1 0 1,8-2-1,-4 0-1291,2-1-56,1 0 1,-1 0 0,0-1-1,-1-1 1,12-6 1,-20 10 2352,-1 0 1,1 0 0,-1 0 0,0 0 0,0 0 0,0 0-1,0-1 1,0 1 0,0-1-1,-1 0 1,2-3 0,-2 4 662,0-1 0,-1 1 0,1-1 0,-1 0-1,1 0 1,-1 1 0,0-1 0,0 0 0,0 1 0,0-1-1,-1 0 1,1 0 0,-1 1 0,-1-5 0,-4-6 6069,2 13-3236,-2 22-2230,2-4-1685,3-15 302,-2 6 26,1-1 0,0 1 0,0 0 1,1 0-1,0 0 0,0 11 0,2-18-37,-1 0 0,0-1 0,1 1 0,-1-1 0,1 1-1,-1 0 1,1-1 0,0 1 0,0-1 0,0 1 0,0-1-1,0 0 1,0 1 0,0-1 0,0 0 0,0 0 0,1 0-1,-1 0 1,0 0 0,1 0 0,-1 0 0,1 0 0,-1 0-1,1-1 1,-1 1 0,1-1 0,-1 1 0,1-1 0,0 0-1,-1 1 1,1-1 0,0 0 0,-1 0 0,1 0 0,0 0-1,-1-1 1,1 1 0,0 0 0,-1-1 0,3 0 0,13-2-634,-1 0 0,0-2 0,0 0 0,0 0 0,0-2 0,-1 0 0,0 0 0,-1-2 1,19-13-1,-23 14 138,0 1 1,0-2 0,-1 1-1,-1-1 1,1-1-1,-1 0 1,-1 0 0,0 0-1,0-1 1,-1 0-1,-1 0 1,9-24 0,-14 32 763,1 0 1,-1 0-1,1 0 1,-1 0 0,0 0-1,0 0 1,-1 1 0,1-1-1,-1 0 1,1 0 0,-3-4-1,3 5 120,-1 0 0,1 0 0,-1 0 0,0 0 0,0 0 0,0 0 0,0 1 0,-1-1 0,1 0 0,0 1 0,-1-1 0,1 1 0,-1-1 0,1 1 0,-1 0 0,0-1 0,0 1-1,1 0 1,-1 0 0,0 0 0,0 1 0,0-1 0,0 0 0,0 1 0,0-1 0,-3 1 0,9 42-297,23 176 34,-24-170-5206,-2-1-5375</inkml:trace>
</inkml:ink>
</file>

<file path=ppt/ink/ink18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59:19.85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98 162 2449,'-17'0'3877,"0"1"0,0 0 0,-29 6 0,115 6-1424,-46-14-2264,-1-2 0,1-1 1,0 0-1,-1-2 1,0 0-1,-1-2 0,1-1 1,-1 0-1,-1-1 0,0-1 1,0-2-1,21-16 1,-42 38-194,1 0 1,0 0 0,0-1 0,1 1 0,0 0 0,0 0 0,1 0 0,1-1 0,-1 1 0,1-1 0,1 1 0,8 14 0,-8-20 32,0 0 1,0-1 0,0 1 0,0-1-1,0 0 1,1 0 0,-1-1 0,1 1-1,-1-1 1,1 0 0,0 0-1,-1-1 1,1 1 0,0-1 0,0 0-1,-1 0 1,1-1 0,0 1 0,0-1-1,-1 0 1,1-1 0,-1 1 0,1-1-1,-1 0 1,0 0 0,6-3 0,-3 1 35,0 0 0,0 0 0,0-1 0,0 0 0,-1-1-1,0 1 1,0-1 0,-1 0 0,1 0 0,-1-1 0,-1 0 0,1 0 0,-1 0 0,6-14 0,-14 29-394,2-5 309,1-1 1,-1 0-1,1 1 1,0-1-1,0 1 1,0-1-1,0 1 1,1 0-1,-1-1 1,1 1-1,-1 0 1,1-1-1,0 5 0,0-4 22,1-1 0,-1 1-1,0-1 1,1 1 0,0-1-1,-1 1 1,1-1-1,0 0 1,0 0 0,0 1-1,0-1 1,1 0-1,-1 0 1,1 0 0,-1 0-1,1 0 1,0 0 0,0-1-1,-1 1 1,1-1-1,0 1 1,1-1 0,3 3-1,-2-4 15,0 1 0,-1 0-1,1-1 1,0 0 0,0 0-1,0 0 1,-1 0 0,1-1-1,0 1 1,0-1 0,0 0-1,-1 0 1,7-4 0,8-3 76,0-1 0,-1-1 0,-1-1 0,28-23 0,-42 32-81,48-47 230,-48 47-213,0 0-1,0 0 0,0-1 1,0 1-1,-1 0 0,1-1 0,-1 1 1,0-1-1,1 0 0,-1 1 0,-1-1 1,1 0-1,0 0 0,-1 0 1,1 0-1,-1 1 0,0-1 0,0 0 1,0 0-1,0 0 0,-1-3 0,0 5-35,0 0-1,1 0 0,-1 0 0,0 0 0,0 0 0,0 0 1,0 0-1,0 0 0,0 1 0,0-1 0,-1 0 0,1 1 0,0-1 1,0 1-1,0-1 0,-1 1 0,1 0 0,0-1 0,0 1 1,-1 0-1,1 0 0,0 0 0,-1 0 0,1 0 0,0 0 0,-1 0 1,1 1-1,0-1 0,0 0 0,-1 1 0,1-1 0,0 1 1,0-1-1,0 1 0,0 0 0,-2 0 0,-1 1-23,0 0 0,1 0 0,-1 0 0,1 0 0,-1 0 0,1 1 0,0-1 0,0 1-1,0 0 1,-4 5 0,4-1 12,0 0-1,1 0 0,-1-1 0,2 1 1,-1 1-1,1-1 0,0 0 1,0 9-1,1-13 5,0 0 1,0 1-1,1-1 1,-1 0-1,1 1 1,-1-1-1,1 0 1,0 1-1,0-1 0,1 0 1,-1 0-1,1 0 1,-1 0-1,1 0 1,0 0-1,0-1 1,0 1-1,0-1 0,5 5 1,-4-6 11,-1 0 0,1 0-1,0 0 1,-1 0 0,1 0 0,0 0 0,0-1 0,-1 1 0,1-1-1,0 0 1,0 0 0,0 0 0,0 0 0,-1-1 0,1 1 0,0-1-1,0 1 1,-1-1 0,1 0 0,0 0 0,-1 0 0,1-1 0,-1 1-1,3-2 1,9-5 61,-1-1 0,24-21 0,-28 22-41,14-8 29,-18 14-14,0-1 0,0 0 0,-1-1 0,0 1 0,1-1 0,-1 1 0,0-1 0,-1 0-1,7-10 1,-11 16-45,0 1 1,0-1-1,0 0 0,-1 0 0,1-1 0,-1 1 0,1 0 0,-1 0 1,0-1-1,0 1 0,0-1 0,1 0 0,-4 2 0,3-2 11,0 0 0,0 0 0,1 0 0,-1 0 0,1 0 0,-1 0 0,1 0 1,-1 1-1,1-1 0,0 0 0,-1 1 0,1-1 0,0 1 0,0 0 0,0-1 0,0 1 0,1 0 0,-1-1 0,0 1 0,1 0 0,-1 0 0,1 0 0,-1 0 0,1 0 0,0 0 0,0-1 0,0 1 0,0 0 0,0 0 0,1 0 0,-1 0 0,0 0 1,2 3-1,-1-1 16,0 0 1,0 0 0,1 0 0,-1 0 0,1 0-1,0-1 1,0 1 0,0 0 0,1-1 0,-1 0-1,1 1 1,0-1 0,0 0 0,0 0 0,0-1-1,1 1 1,-1-1 0,1 1 0,-1-1 0,1 0 0,0-1-1,0 1 1,0-1 0,0 1 0,6 0 0,46 0-2206,4-9-7145,-52 5 7204,12-2-8555</inkml:trace>
</inkml:ink>
</file>

<file path=ppt/ink/ink18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59:20.34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0 647 13795,'70'-43'6884,"-3"1"-5457,311-152 660,277-146-445,-620 320-1580,-22 12 96,-21 13 461,-7 4-1361,-42 28 1142,41-23-4549,3 1-4874</inkml:trace>
</inkml:ink>
</file>

<file path=ppt/ink/ink18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59:20.73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240 85 2793,'-3'-8'3485,"2"3"-2420,0 0-1,0-1 0,0 1 0,-1 0 0,0 0 0,0 0 0,-1 1 0,1-1 0,-1 0 0,0 1 0,0 0 0,0-1 0,-1 1 0,-6-5 0,9 8-1027,-1 1 0,1 0-1,-1 0 1,1 0 0,0 1-1,-1-1 1,1 0-1,0 0 1,-1 1 0,1-1-1,-1 1 1,1-1 0,0 1-1,0-1 1,-1 1-1,1 0 1,0 0 0,0 0-1,0 0 1,-1 1 0,-23 20-112,24-22 86,-18 20 4,1 1-1,0 0 1,1 1 0,-21 39 0,33-53-13,1-1 1,0 1-1,0 0 1,1 0-1,0 1 1,1-1-1,0 1 1,0-1-1,1 1 1,0-1-1,0 1 1,1 0-1,0 0 1,1-1-1,0 1 1,0 0-1,1-1 1,4 15-1,-4-20 20,1 1 0,-1 0 0,1 0 0,0-1 0,0 0 0,0 1 0,0-1 0,1 0 0,-1-1 0,1 1 0,0-1 0,-1 1 0,1-1 0,0 0 0,1-1 0,-1 1 0,0-1 0,0 1 0,1-1 0,-1-1 0,1 1 0,-1-1 0,0 1 0,10-2 0,10 0-301,0 0 0,0-2 0,30-8 1,-46 10-36,32-10-2378,-14 2-2029,3-2-5740</inkml:trace>
</inkml:ink>
</file>

<file path=ppt/ink/ink18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59:21.09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 67 8562,'-4'-5'8187,"11"-2"-3492,30-11-2423,48-11-2739,-79 27 522,1 0-1,-1 1 1,0 0 0,1 0 0,-1 1-1,1-1 1,7 2 0,-12-1-53,-1 1 0,1-1 1,0 1-1,-1 0 0,1-1 0,-1 1 1,1 0-1,-1 0 0,1 0 1,-1 0-1,0 0 0,0 0 0,1 0 1,-1 0-1,0 1 0,0-1 1,0 0-1,0 1 0,0-1 1,-1 1-1,1-1 0,0 1 0,-1-1 1,1 1-1,-1-1 0,1 1 1,-1 0-1,0-1 0,1 1 1,-1 0-1,0-1 0,-1 3 0,1 21 55,-1 0 0,-2-1 0,0 1 0,-11 34 0,8-36-1,1 0-1,1 1 0,1 0 1,1 43-1,2-66-98,-1 0 0,1 0 0,0 0 0,1 0 1,-1 0-1,0 0 0,0 0 0,0 0 0,1 0 0,-1 0 0,0 0 1,1 0-1,-1-1 0,1 1 0,-1 0 0,1 0 0,-1 0 1,1 0-1,0-1 0,-1 1 0,1 0 0,0-1 0,0 1 0,-1 0 1,1-1-1,0 1 0,0-1 0,0 1 0,0-1 0,0 0 0,0 1 1,0-1-1,0 0 0,1 1 0,35-8-9892,-29 4 6288,18-4-5587</inkml:trace>
</inkml:ink>
</file>

<file path=ppt/ink/ink18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59:21.53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79 164 12619,'-22'-2'3369,"0"0"-595,20 0-1076,10-1 499,21-5-1646,57-22 0,-74 24-435,0 0 1,0 0-1,-1-1 1,0-1 0,0 0-1,19-18 1,-29 25-95,0 0 0,1 0 1,-1 0-1,0 0 0,-1 0 0,1-1 1,0 1-1,0 0 0,-1-1 1,1 1-1,0 0 0,-1-1 1,1 1-1,-1-1 0,0 1 0,1-1 1,-1 1-1,0-3 0,0 3-18,-1 0 0,1 0 0,0 0 0,-1 0 0,1 0 0,-1 0 0,1 1 0,-1-1-1,0 0 1,1 0 0,-1 0 0,0 1 0,0-1 0,1 1 0,-1-1 0,0 0 0,0 1 0,0-1-1,0 1 1,-1-1 0,-3-1-29,0 1 0,1 0 0,-1 0 0,0 0 0,0 0 0,0 1 1,0 0-1,0 0 0,-9 2 0,1 0-25,0 2 0,0 0 0,0 0 0,0 1 0,0 1 0,1 0 0,-15 11 0,20-13 37,1 0 1,0 1 0,0 0-1,1 0 1,-1 1-1,1-1 1,0 1 0,1 0-1,-1 0 1,1 1 0,1 0-1,-1-1 1,1 1 0,-4 14-1,6-19 11,1 1 0,-1-1-1,1 1 1,0-1 0,0 1-1,0-1 1,1 1 0,-1 0-1,1-1 1,-1 1 0,1-1-1,0 0 1,0 1 0,0-1-1,0 0 1,0 1 0,1-1-1,-1 0 1,1 0 0,-1 0-1,1 0 1,0 0 0,-1 0-1,1-1 1,0 1 0,0-1-1,1 1 1,-1-1 0,0 0-1,0 0 1,1 1 0,-1-2-1,5 2 1,2 2 11,1-1 0,0-1 0,0 0 0,0 0-1,0-1 1,0 0 0,12-1 0,12-2 13,1-1 1,-1-2-1,0-1 0,-1-2 0,1-1 0,-2-2 0,34-15 1,-52 15 65,-16 12-111,1 0-1,0 1 1,0-1 0,-1 1 0,1-1 0,0 1 0,0-1 0,1 1 0,-1-1-1,0 1 1,0 0 0,1-1 0,-1 1 0,1 0 0,-1 0 0,1 0 0,0 1-1,-1 0 26,1-1 0,-1 1 0,1 0 0,0-1 0,0 1 0,0-1 0,0 1 0,0 0 0,1-1 0,-1 1 0,1-1 0,0 1 0,0-1 0,0 1 0,0-1 0,0 0-1,0 1 1,0-1 0,1 0 0,-1 0 0,4 4 0,-2-4 12,0-1 0,0 1 0,0-1 0,0 1 0,0-1 0,0 0 0,0 0 0,1 0 0,-1-1 0,0 1 0,1-1 0,-1 1 0,0-1 0,7-1 0,3-1 53,0 0 0,1 0 0,-1-2 0,0 0 0,-1 0 0,1-1 0,15-9 0,-23 12-17,0-1 1,-1 0-1,1 0 0,-1-1 1,0 1-1,0-1 1,0 0-1,0 0 1,-1 0-1,0-1 0,0 1 1,5-10-1,-7 11-38,0 0-1,0 1 1,-1-1-1,1 0 1,-1 0-1,0 0 1,1 1-1,-1-1 1,-1 0-1,1 0 1,0 0-1,-1 0 1,1 0-1,-1 1 0,0-1 1,0 0-1,0 1 1,0-1-1,-1 1 1,1-1-1,-1 1 1,1-1-1,-1 1 1,0 0-1,0 0 1,-4-3-1,3 2-26,-1 0-1,1 1 1,-1 0-1,0 0 1,0 0 0,0 0-1,-1 0 1,1 1-1,0 0 1,-1 0 0,1 0-1,0 1 1,-1-1-1,1 1 1,-1 0-1,1 0 1,-1 1 0,1-1-1,0 1 1,-1 0-1,1 0 1,0 0-1,0 1 1,-1 0 0,-3 2-1,3-2-283,0 0-1,0 1 1,1 0-1,-1 0 1,1 1 0,-1-1-1,1 1 1,0 0-1,-4 5 1,6-7-429,0 1 0,1 0 0,-1 0-1,0 0 1,1 0 0,0 0 0,-1 0 0,1 0 0,1 0 0,-1 0 0,0 1 0,1-1 0,-1 0 0,1 0 0,0 6 0,3 7-10060</inkml:trace>
</inkml:ink>
</file>

<file path=ppt/ink/ink18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59:23.40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238 378 6169,'9'-34'10184,"3"-9"-3827,-8 1-4802,-4 39-1542,-1 0-1,1-1 1,-1 1-1,0 0 1,0 0-1,0 0 1,0 0-1,-1 0 1,0 0-1,1 0 1,-1 0 0,0 1-1,0-1 1,0 0-1,0 1 1,-1 0-1,1 0 1,-1 0-1,0 0 1,1 0-1,-1 0 1,0 0 0,0 1-1,-6-3 1,3 2-21,-1 0 0,1 0 0,-1 0 1,0 1-1,1 0 0,-1 0 1,0 1-1,0-1 0,0 2 1,0-1-1,0 1 0,1 0 0,-1 0 1,0 1-1,1 0 0,-1 0 1,-10 5-1,12-4-9,0-1 0,0 1 1,0 1-1,0-1 0,0 1 0,1 0 0,-1 0 1,1 0-1,0 0 0,1 1 0,-1 0 1,1 0-1,-1 0 0,2 0 0,-1 0 1,0 0-1,1 1 0,0 0 0,0-1 1,-1 10-1,3-12 18,-1-1-1,1 0 1,0 1 0,0-1 0,0 1 0,0-1 0,0 1 0,1-1-1,-1 1 1,1-1 0,0 0 0,-1 1 0,1-1 0,0 0-1,0 0 1,0 0 0,1 1 0,-1-1 0,1 0 0,-1-1-1,1 1 1,-1 0 0,1 0 0,0-1 0,0 1 0,0-1-1,0 1 1,0-1 0,0 0 0,1 0 0,-1 0 0,0 0-1,0 0 1,1 0 0,-1-1 0,1 1 0,-1-1 0,4 0 0,1 1 33,1 0 1,-1-1-1,1 0 1,0 0 0,-1-1-1,1 0 1,-1-1-1,1 1 1,-1-2 0,0 1-1,9-5 1,-9 5 12,-1-1 0,0 0 0,0 0 0,0-1 1,0 0-1,-1 0 0,1 0 0,-1-1 0,0 1 0,-1-1 0,1-1 0,-1 1 0,0 0 1,0-1-1,-1 0 0,1 0 0,-1 0 0,-1-1 0,1 1 0,-1 0 0,0-1 1,-1 0-1,2-6 0,-3 29-278,0 1 1,2-1-1,4 24 1,-1-12 225,2 55 0,-9-29-24,-2 0 0,-3 0 0,-2 0 1,-3-1-1,-1 0 0,-41 98 0,54-150 18,-19 31 366,9-32 216,0-18-211,5 3-375,1-1 0,0 0-1,2 0 1,0 0 0,1 0 0,0 0-1,3-23 1,2-7-54,13-61 0,-9 75 5,1 1 0,1 0 1,2 0-1,1 1 0,1 1 0,2 0 0,0 1 0,2 1 1,2 1-1,0 0 0,1 1 0,2 2 0,0 0 0,39-28 1,-62 51 41,0 0 1,0 0-1,0 1 1,0-1-1,0 0 1,0 0-1,0 0 1,0 0 0,0 0-1,0 0 1,0 0-1,1 0 1,-1 1-1,0-1 1,0 0-1,0 0 1,0 0-1,0 0 1,0 0 0,0 0-1,1 0 1,-1 0-1,0 0 1,0 0-1,0 0 1,0 0-1,0 0 1,0 0-1,1 0 1,-1 0 0,0 0-1,0 0 1,0 0-1,0 0 1,0 0-1,0 0 1,1 0-1,-1 0 1,0 0-1,0 0 1,0 0 0,0 0-1,0 0 1,0 0-1,0 0 1,1-1-1,-1 1 1,0 0-1,-11 20-267,8-14 293,0-1 0,0 0 0,0 1 1,0-1-1,1 1 0,0 0 0,1-1 0,-2 9 1,3-13 1,1 1 0,0-1 1,0 0-1,0 1 1,0-1-1,0 0 0,0 1 1,1-1-1,-1 0 1,0 0-1,0 0 0,1 0 1,-1 0-1,1-1 0,-1 1 1,1 0-1,-1-1 1,1 1-1,0-1 0,-1 1 1,1-1-1,-1 0 1,4 1-1,46 4 153,-48-5-149,2 0-12,-1 0 1,0 0-1,0 1 0,0-1 0,0 1 0,0 0 0,0 0 0,0 0 0,0 1 0,0-1 0,0 1 0,-1 0 0,1 0 0,3 3 0,-6-3-5,1 0 0,-1 0 0,0 0-1,1 1 1,-1-1 0,0 0-1,-1 0 1,1 1 0,0-1-1,-1 0 1,1 1 0,-1-1 0,0 1-1,0-1 1,0 1 0,0-1-1,0 1 1,0-1 0,-1 0-1,1 1 1,-1-1 0,0 1 0,0-1-1,1 0 1,-3 3 0,-19 27 6,20-30-3,-1 1 0,1-1 1,0 0-1,0 1 0,0 0 1,0-1-1,0 1 0,1 0 0,0 0 1,-1 0-1,1 0 0,0 0 1,0 0-1,0 0 0,0 7 1,2-9 0,-1 0-1,1-1 1,0 1 0,-1 0 0,1-1 0,0 1 0,0-1 0,-1 1 0,1-1 0,0 1 0,0-1-1,0 0 1,0 1 0,0-1 0,0 0 0,0 0 0,0 0 0,0 1 0,0-1 0,0 0 0,0 0 0,-1 0-1,1-1 1,0 1 0,0 0 0,0 0 0,0 0 0,0-1 0,0 1 0,0 0 0,0-1 0,1 0-1,34-13-4,2-1 12,61-32 41,-90 42-5,-1 0 1,0 0 0,0-1 0,0 0 0,-1-1 0,0 1-1,0-2 1,10-13 0,-16 20-26,0 0 1,0 0-1,0-1 0,0 1 0,0-1 0,-1 1 1,1-1-1,-1 1 0,1-1 0,-1 1 1,1-1-1,-1 0 0,0 1 0,0-1 0,1 1 1,-1-1-1,0 0 0,-1 1 0,1-3 1,-1 3-16,1 0 0,-1 0 0,0 0 0,1 0 0,-1 1 1,0-1-1,0 0 0,0 0 0,1 1 0,-1-1 0,0 1 1,0-1-1,0 1 0,0-1 0,0 1 0,0 0 0,0-1 1,0 1-1,0 0 0,0 0 0,-2 0 0,-4-1-16,1 1-1,0 1 0,0-1 0,0 1 0,0 0 1,0 0-1,0 1 0,-10 4 0,7-2-4,0 1 0,0 0 0,1 1 0,-13 9 0,19-13 15,0 0 0,-1 0 0,1 0-1,0 1 1,0-1 0,0 0 0,0 1-1,1-1 1,-1 1 0,1 0 0,-1-1 0,1 1-1,0 0 1,0 0 0,0 0 0,1 0 0,-1 0-1,1 0 1,-1 4 0,1-6 5,0 0 1,1-1-1,-1 1 1,0 0-1,0 0 1,1-1-1,-1 1 1,0 0-1,1 0 1,-1-1-1,0 1 1,1-1-1,-1 1 1,1 0-1,0-1 1,-1 1-1,1-1 0,-1 1 1,1-1-1,0 1 1,-1-1-1,1 0 1,0 1-1,0-1 1,-1 0-1,2 1 1,27 0 60,26-16 146,-12-13-23,-8 3-81,-2 49-687,-29-22 598,0 0 0,0 0 0,0 0-1,1 0 1,-1-1 0,0 1 0,1-1 0,-1 0 0,1 0 0,0-1-1,-1 0 1,1 0 0,-1 0 0,1 0 0,0 0 0,-1-1 0,1 0 0,-1 0-1,1 0 1,-1-1 0,0 1 0,1-1 0,-1 0 0,0-1 0,0 1-1,6-6 1,-4 5 38,-1-1-1,1 0 1,-1-1-1,0 1 1,0-1-1,-1 0 1,0 0-1,0-1 1,0 1-1,0-1 1,-1 0-1,0 0 1,0 0-1,0 0 1,-1-1-1,0 1 1,2-14-1,-2-40 706,-2 76-993,-6 163-715,3-153 959,-1-1 0,-1 1 0,-1-1 0,-18 48 0,4-27-170,-1-1-1,-3 0 1,-37 52 0,84-186-3611,36-164 5126,-31 117-38,-27 131-1282,0-1 0,0 1 0,1 0 0,0 1 0,0-1-1,0 0 1,0 0 0,1 1 0,-1-1 0,1 1 0,0 0 0,1 0 0,-1 0-1,1 0 1,0 1 0,0 0 0,4-4 0,-1 4-63,-1 0 0,1 1 0,0-1 0,0 1 0,0 1 0,0-1 1,0 1-1,0 1 0,0-1 0,1 1 0,11 1 0,-12 0-7,1 0 0,-1 0 0,0 1 0,0-1 0,0 2 0,0-1 0,-1 1-1,1 0 1,-1 0 0,1 1 0,-1 0 0,0 0 0,0 0 0,8 9 0,-12-11 25,0 0 1,0 1-1,0-1 0,-1 1 0,1 0 0,0-1 1,-1 1-1,0 0 0,1 0 0,-1 0 1,0 0-1,-1 0 0,1 0 0,-1 0 0,1 0 1,-1 1-1,0-1 0,0 0 0,0 0 0,0 0 1,-1 0-1,1 0 0,-1 1 0,0-1 1,0 0-1,0 0 0,0-1 0,-1 1 0,1 0 1,-1 0-1,0-1 0,1 1 0,-1-1 1,0 1-1,-3 2 0,-7 6 95,0-1 1,0 0-1,-1-1 0,-1 0 1,1-1-1,-1-1 1,0 0-1,-1-1 0,0 0 1,0-1-1,0-1 1,-22 4-1,37-9-61,0 1 1,0 0-1,0 0 0,0 0 0,0 0 1,0 0-1,0-1 0,0 1 1,0 0-1,0 0 0,0 0 1,0 0-1,0-1 0,0 1 1,0 0-1,0 0 0,0 0 1,0 0-1,0-1 0,0 1 1,0 0-1,0 0 0,0 0 1,0 0-1,0 0 0,0-1 1,0 1-1,-1 0 0,1 0 1,0 0-1,0 0 0,0 0 0,0 0 1,0-1-1,0 1 0,-1 0 1,1 0-1,0 0 0,0 0 1,0 0-1,0 0 0,-1 0 1,1 0-1,0 0 0,0 0 1,0 0-1,0 0 0,-1 0 1,1 0-1,0 0 0,0 0 1,0 0-1,0 0 0,0 0 1,-1 0-1,1 0 0,0 0 1,0 0-1,0 0 0,0 0 1,-1 0-1,1 1 0,0-1 0,0 0 1,16-16 183,28-16-474,34-14 91,-42 27 164,-1-2 0,-2-1 0,0-1 0,51-49-1,-76 63 43,-1 1-1,0-2 0,-1 1 0,0-1 0,0 0 0,5-15 0,-8 19 10,-1 1-1,0-2 1,-1 1 0,1 0 0,-1 0-1,0 0 1,-1-1 0,0 1-1,0 0 1,0-1 0,-1 1 0,-2-12-1,3 18-36,0 0-1,0 0 1,0-1-1,0 1 1,0 0-1,0 0 0,0 0 1,0-1-1,0 1 1,0 0-1,0 0 1,0 0-1,0 0 1,-1-1-1,1 1 1,0 0-1,0 0 1,0 0-1,0 0 0,0 0 1,0-1-1,-1 1 1,1 0-1,0 0 1,0 0-1,0 0 1,-1 0-1,1 0 1,0 0-1,0 0 1,0 0-1,0 0 0,-1 0 1,1 0-1,0 0 1,0 0-1,0 0 1,-1 0-1,1 0 1,0 0-1,0 0 1,0 0-1,-1 0 1,1 0-1,0 0 0,-10 9-154,-6 16-28,16-25 190,-13 28-35,1 0 0,2 1 0,1 0-1,-9 45 1,3-11 10,14-58 27,-1 0-1,1 0 0,0 1 0,0-1 0,1 1 0,0 9 1,0-14-2,0 0 0,1 0 1,-1 0-1,1 0 1,-1 0-1,1 0 1,-1 0-1,1 0 1,0 0-1,-1-1 0,1 1 1,0 0-1,0 0 1,-1-1-1,1 1 1,0 0-1,0-1 1,0 1-1,0-1 0,0 0 1,0 1-1,0-1 1,0 0-1,0 1 1,0-1-1,0 0 1,0 0-1,0 0 0,0 0 1,0 0-1,0 0 1,0 0-1,1 0 1,-1 0-1,0-1 0,0 1 1,0 0-1,0-1 1,1 0-1,15-3 67,-1-1 0,1-1 0,28-14 0,18-7-72,-62 27-13,-1 0 1,0 0 0,0 0 0,1 0-1,-1 0 1,0 0 0,0 0 0,1 0-1,-1 0 1,0 0 0,1 0 0,-1 0-1,0 0 1,0 1 0,1-1 0,-1 0-1,0 0 1,0 0 0,0 0 0,1 0-1,-1 1 1,0-1 0,0 0 0,0 0-1,1 0 1,-1 1 0,0-1 0,0 0-1,0 0 1,0 1 0,0-1 0,0 0-1,1 0 1,-1 1 0,0-1 0,0 0-1,0 0 1,0 1 0,0-1 0,0 0-1,0 1 1,0 20-193,-6 18 94,5-36 111,0 0 0,1 0-1,-1-1 1,0 1 0,1 0 0,0 0 0,-1 0 0,1 0 0,0-1 0,0 1-1,1 0 1,-1 0 0,1 0 0,-1 0 0,1-1 0,0 1 0,0 0 0,0-1-1,0 1 1,1 0 0,2 3 0,-2-5 16,0 0 0,1 0 0,-1 0 0,0 0 0,0 0 0,1-1 0,-1 1-1,1-1 1,-1 0 0,0 0 0,1 0 0,-1 0 0,0 0 0,1 0 0,-1-1 0,1 1 0,-1-1 0,0 1 0,0-1 0,1 0 0,-1 0 0,0 0-1,0 0 1,0-1 0,0 1 0,3-3 0,5-3 63,0 0-1,-1-1 1,0 0-1,0-1 1,-1 0 0,0 0-1,10-16 1,-17 24-64,-3 5-64,0 0 0,1 0 0,0 1 1,0-1-1,0 1 0,0-1 0,1 1 1,0-1-1,0 1 0,0-1 0,0 1 0,1-1 1,-1 0-1,1 1 0,0-1 0,1 1 1,-1-1-1,4 7 0,-4-8-44,0 0 0,0 0-1,1 0 1,-1 0 0,1 0 0,0 0 0,0 0 0,0-1 0,0 1-1,0-1 1,0 1 0,1-1 0,-1 0 0,1 0 0,0 0-1,-1 0 1,1-1 0,0 1 0,0-1 0,0 0 0,0 1-1,0-1 1,1-1 0,-1 1 0,0 0 0,0-1 0,1 0 0,-1 1-1,6-2 1,13-7-5212,-3-6-4204,-6 1 2770</inkml:trace>
</inkml:ink>
</file>

<file path=ppt/ink/ink18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59:23.74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33 55 13067,'-2'-7'2584,"-3"-2"-327,-4-4-465,4 5-440,0 1-375,0 3-401,3 0-280,2 1-168,2 3-416,0 0-152,4 3-224,-1 2-513,6 2-839,4 2-2033,-4 2-2816,2 2-657</inkml:trace>
</inkml:ink>
</file>

<file path=ppt/ink/ink18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59:24.18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126 209 8450,'10'-11'10441,"-14"17"-6618,-49 33-3504,46-35-305,-1 0 1,1 1 0,0 0 0,1 0 0,-1 1-1,1-1 1,0 1 0,0 1 0,1-1 0,-8 13 0,13-18-23,0 0 1,-1 0-1,1 0 1,0 0-1,0 0 1,0 0-1,0 1 1,0-1-1,1 0 1,-1 0-1,0 0 1,1 0-1,-1 0 1,0 0-1,1 0 1,-1 0-1,1 0 1,-1 0-1,1 0 1,0 0-1,-1 0 1,1 0-1,0-1 1,0 1-1,0 0 1,0 0-1,0-1 1,-1 1-1,1 0 1,0-1-1,0 1 1,1-1-1,-1 0 1,0 1-1,0-1 1,0 0-1,0 0 1,0 1-1,0-1 1,2 0-1,49 9-106,-50-9 116,12 1-34,1-1 1,-1 0 0,1-1 0,-1-1 0,1 0 0,16-5 0,-24 5 146,0 0 0,0 0 1,0-1-1,0 0 0,0 0 0,-1-1 1,0 0-1,1 0 0,-1-1 1,-1 1-1,1-1 0,-1 0 1,9-11-1,-59 17 468,40 0-649,-26 4-27,30-5 79,0 0 1,0 0 0,0 0 0,0 0 0,0 0-1,0 0 1,1 1 0,-1-1 0,0 1-1,0-1 1,0 0 0,0 1 0,0-1 0,1 1-1,-1 0 1,0-1 0,0 1 0,1 0 0,-1-1-1,0 1 1,1 0 0,-1 0 0,0 1 0,38 14-630,-29-16 633,0 1 0,1-1 0,-1 0 0,1-1 0,-1 0 0,0-1 0,0 1 0,0-1 0,9-4 0,22-4 47,-41 11-79,1-1 0,0 1-1,0 0 1,0 0 0,1 0 0,-1 0 0,0 0-1,0 0 1,0 0 0,1 0 0,-1 1 0,1-1-1,-1 0 1,1 0 0,-1 1 0,1-1 0,0 0-1,-1 0 1,1 1 0,0-1 0,0 0 0,0 1-1,0-1 1,0 0 0,0 1 0,1-1 0,-1 0-1,0 1 1,2 1 0,-2-1 51,0 0 1,0-1-1,0 1 1,1 0-1,-1-1 0,1 1 1,0 0-1,-1-1 1,1 1-1,0-1 0,0 1 1,0-1-1,0 1 1,0-1-1,0 0 0,0 0 1,0 1-1,1-1 1,-1 0-1,0 0 0,1 0 1,-1 0-1,1 0 1,-1-1-1,1 1 0,1 0 1,3-1 45,0-1 1,0 1-1,-1-1 0,1-1 1,-1 1-1,1-1 0,-1 0 1,0 0-1,1-1 0,-1 1 1,0-1-1,8-6 1,54-47 413,-61 51-413,2-3 23,-1 0 0,-1-1 0,0 1-1,0-1 1,0 0 0,-1-1 0,-1 1-1,0-1 1,0 0 0,-1 0 0,0 0-1,2-11 1,-1-2 187,-1 1 0,-1 0-1,-1-1 1,-3-36 0,-34 140-2589,13-24 1963,-19 59 419,31-57-3793,10-51 1949,1 1-1,0-1 0,1 1 1,1 12-1,5 1-9079</inkml:trace>
</inkml:ink>
</file>

<file path=ppt/ink/ink18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59:24.69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17540,'52'3'1350,"66"11"1,-37-3-1002,1204 199 583,-990-154-708,-265-51-204,-21-5-7,0 1 0,-1 1 0,1 0 0,-1 0 1,14 6-1,-41-22-427,11 6-3502,2-1-3501</inkml:trace>
</inkml:ink>
</file>

<file path=ppt/ink/ink18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59:25.09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110 53 9562,'5'-15'10460,"-9"27"-8119,-9 25-2863,-4 12 1048,-45 86 0,55-122-498,8-19 434,-1 0 0,0-1 0,0 1 0,-1 0 1,0 0-1,-3-12 0,-2-29-530,6 38 53,0 1 0,1-1 0,0 1 0,0 0 0,1-1 0,0 1 0,0 0 0,1 0 0,0 0 0,1 1 0,0-1 0,0 1 0,0 0 0,1 0 0,0 0 0,1 1 0,7-8 0,-8 10-20,0 0 1,0 0-1,0 1 1,1 0 0,-1 0-1,1 0 1,0 1-1,0 0 1,0 0 0,0 0-1,0 1 1,1 0-1,-1 0 1,0 1 0,0-1-1,1 1 1,-1 1-1,0-1 1,1 1 0,-1 0-1,0 1 1,0-1-1,9 4 1,-13-4 18,0-1 1,1 1-1,-1 0 0,0 0 1,1 0-1,-1 0 0,0 0 1,0 1-1,0-1 1,0 1-1,0-1 0,0 1 1,0 0-1,-1-1 0,1 1 1,0 0-1,-1 0 0,0 0 1,1 1-1,-1-1 0,0 0 1,0 0-1,0 1 1,-1-1-1,1 0 0,0 1 1,-1-1-1,0 1 0,1-1 1,-1 1-1,0-1 0,0 1 1,0-1-1,-1 4 0,-1-2 11,1 1 0,-1-1 0,0 0 0,0 1-1,0-1 1,-1 0 0,1 0 0,-1 0 0,0-1-1,0 1 1,-1-1 0,1 1 0,-1-1 0,0 0-1,1 0 1,-9 3 0,-7 4-364,-1-2 0,0 0 0,-1-1 0,-34 6 0,49-13-1405</inkml:trace>
</inkml:ink>
</file>

<file path=ppt/ink/ink18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59:26.33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23 121 5569,'-7'-18'13463,"18"19"-9503,22 23-4310,-29-20 348,0 1 1,0 0-1,0-1 0,-1 2 0,0-1 1,0 0-1,0 1 0,0-1 0,-1 1 1,0 0-1,0 0 0,-1-1 0,1 1 1,-2 1-1,1-1 0,0 9 0,-2-12 34,1 1 0,-1-1 0,0 0-1,0 1 1,0-1 0,0 0-1,-1 0 1,1 0 0,-1 0 0,0 0-1,0 0 1,0 0 0,0 0-1,0-1 1,-1 1 0,1-1-1,-1 0 1,0 0 0,0 0 0,1 0-1,-1 0 1,-1 0 0,1-1-1,0 0 1,0 1 0,0-1 0,-1 0-1,1-1 1,-7 2 0,9-2 9,0 1 0,0-1 0,0 0-1,0 1 1,0-1 0,0 0 0,-1 0 0,1 0 0,0 1 0,0-1 0,0 0 0,0-1 0,0 1 0,0 0 0,0 0 0,0 0 0,0-1 0,0 1 0,0 0 0,0-1-1,0 1 1,0-1 0,0 1 0,0-1 0,-2-1 0,3 1-23,0 0-1,0-1 1,0 1 0,0 0-1,0 0 1,0 0 0,0 0-1,1-1 1,-1 1 0,0 0-1,1 0 1,-1 0-1,0 0 1,1 0 0,0 0-1,-1 0 1,1 0 0,1-2-1,39-44-268,-26 34 97,1 0 1,0 2-1,31-17 1,-38 23-68,1 0 1,0 1-1,0 0 1,0 0 0,1 1-1,-1 1 1,1 0-1,15-2 1,-17 5-80,-1 0 1,1 1-1,-1-1 0,0 1 1,0 1-1,9 3 1,37 10-375,-32-13 753,1 0 0,-1-2 0,1 0 0,27-4 0,-79 18 4076,23-11-4166,-1 1-1,2 0 0,-1 1 1,1 0-1,-1 0 0,2 0 1,-1 0-1,1 1 0,0-1 1,-6 13-1,10-18 9,-1 0 0,1 0-1,0 0 1,-1 1 0,1-1-1,0 0 1,0 0 0,0 1 0,0-1-1,0 0 1,0 0 0,0 1-1,0-1 1,0 0 0,1 0 0,-1 1-1,0-1 1,1 0 0,-1 0-1,1 0 1,-1 0 0,1 0 0,0 0-1,-1 0 1,1 0 0,0 0-1,0 0 1,0 0 0,0 0 0,0 0-1,0 0 1,0-1 0,0 1-1,0 0 1,0-1 0,0 1 0,0-1-1,0 1 1,1-1 0,-1 0-1,0 0 1,0 1 0,1-1 0,-1 0-1,0 0 1,0 0 0,1 0-1,-1 0 1,2-1 0,7 1 25,-1-1 0,0 0-1,0 0 1,0-1 0,10-4 0,-12 4 13,-1-1 1,0 0-1,0 0 0,0 0 1,0-1-1,-1 0 0,9-7 1,-11 9-23,-1 0-1,0 0 1,0-1 0,0 1-1,0-1 1,0 1 0,-1-1 0,1 0-1,-1 1 1,0-1 0,0 0-1,0 0 1,0 0 0,0 0 0,0 0-1,-1 0 1,1 0 0,-1 0-1,0-4 1,-1 5-23,1 1-1,-1-1 0,1 0 1,-1 1-1,0-1 1,0 1-1,0-1 0,0 1 1,0-1-1,0 1 0,0 0 1,0-1-1,0 1 1,-1 0-1,1 0 0,0 0 1,-1 0-1,1 0 1,-1 0-1,1 0 0,-1 1 1,0-1-1,1 0 1,-1 1-1,0 0 0,1-1 1,-1 1-1,0 0 1,0 0-1,1 0 0,-1 0 1,0 0-1,0 0 0,1 0 1,-1 1-1,-2 0 1,-2-1-24,0 1 0,0 0 1,0 1-1,0-1 0,0 1 0,1 0 1,-1 1-1,0 0 0,-6 3 1,11-5 21,0 0 0,-1 0 0,1 0 0,0 0 1,-1 0-1,1 0 0,0 0 0,0 1 0,0-1 1,0 0-1,0 0 0,0 1 0,0-1 0,1 1 0,-1-1 1,0 1-1,1-1 0,-1 1 0,1 0 0,-1-1 1,1 1-1,0-1 0,0 1 0,0 0 0,0-1 1,0 1-1,0 0 0,0-1 0,1 1 0,-1 0 0,1-1 1,-1 1-1,1-1 0,-1 1 0,1-1 0,0 1 1,0-1-1,0 1 0,0-1 0,0 0 0,0 0 0,0 1 1,0-1-1,0 0 0,0 0 0,1 0 0,1 1 1,4 3-22,1 0 1,0 0-1,0-1 1,0 1-1,0-2 1,1 1-1,13 2 1,24 4 8,0-2-1,0-2 1,1-2 0,0-2-1,-1-2 1,1-2 0,0-2-1,68-15 1,-110 18 59,35-11 149,-39 12-151,0-1 0,0 1 0,0 0-1,0-1 1,1 1 0,-1-1 0,0 1 0,0-1 0,0 0-1,0 1 1,0-1 0,0 0 0,0 0 0,-1 0-1,1 1 1,0-1 0,0 0 0,-1 0 0,1 0 0,0 0-1,-1-1 1,1 1 0,-1 0 0,1 0 0,0-2-1,-2 1-29,0 0-1,0 0 0,0 0 0,0 0 0,-1 0 0,1 0 0,0 1 1,-1-1-1,1 1 0,-1-1 0,0 1 0,1-1 0,-1 1 1,0 0-1,0 0 0,0 0 0,0 0 0,0 0 0,0 0 0,0 1 1,0-1-1,0 1 0,0-1 0,-2 1 0,-55-7-190,44 8 150,0 0 1,0 1 0,1 0-1,-1 1 1,-24 9 0,35-11 26,0 0 0,1 0 0,-1 0 0,0 1 0,1 0 0,-1 0 0,1 0 0,-1 0 0,1 0 0,0 1 0,0 0 0,0-1 0,0 1 0,1 0 0,-1 0 0,1 1 0,0-1 0,0 1 0,0-1 0,0 1 0,0-1 0,1 1 0,0 0 0,-1 0 0,2 0 1,-2 5-1,2-8 6,0 0 0,0 1 0,0-1 0,0 0 0,0 1 0,0-1 0,1 0 0,-1 0 0,0 1 0,1-1 0,-1 0 0,1 0 0,-1 0 0,1 1 0,0-1 0,-1 0 0,1 0 0,0 0 0,0 0 0,0 0 0,0 0 0,0 0 0,0-1 0,0 1 0,2 1 0,0-1 8,-1 0 0,1-1 0,0 1 0,-1-1 1,1 1-1,0-1 0,0 0 0,0 0 0,-1 0 0,1-1 0,4 0 0,7-2 46,-1-1 0,-1-1-1,24-10 1,-20 5-8,-1 1 1,0-2-1,0 0 0,-1 0 0,-1-2 1,0 1-1,0-2 0,11-16 0,-9 10 29,-1-2 0,0 0 0,-2 0 0,0-1 0,9-28 0,-20 48-56,0 1 0,0 0 0,-1 0 0,1 0 0,0-1 0,-1 1 0,0 0 0,1-1-1,-1 1 1,0 0 0,0-1 0,-1 1 0,1 0 0,0 0 0,-1-1 0,1 1 0,-3-4 0,1 7-61,0 1 0,-1-1 1,1 1-1,0 0 0,0 0 0,0 0 1,0 0-1,0 0 0,0 0 1,1 1-1,-3 3 0,3-4 22,-8 13 12,1 1 0,1 0 0,1 0-1,0 0 1,2 1 0,-1 0 0,2-1-1,0 2 1,1-1 0,1 0 0,1 0-1,0 1 1,1-1 0,1 0 0,4 17-1,-6-31 16,0-1 0,1 0 0,0 1-1,-1-1 1,1 0 0,0 0 0,0 0-1,0 1 1,1-1 0,-1 0-1,0 0 1,1 0 0,-1-1 0,1 1-1,0 0 1,0-1 0,-1 1 0,1-1-1,0 1 1,0-1 0,0 0 0,1 0-1,-1 0 1,0 0 0,0 0 0,1 0-1,-1-1 1,0 1 0,1-1 0,-1 0-1,0 1 1,1-1 0,-1 0 0,1-1-1,-1 1 1,0 0 0,1-1 0,-1 1-1,0-1 1,1 0 0,3-1 0,10-5 62,0 0 1,-1-1-1,1-1 1,22-17 0,-23 16-99,-1-2 54,-12 10-40,-1 0 0,1 0 0,0 0 1,0 1-1,0-1 0,1 1 0,-1-1 1,0 1-1,1 0 0,-1 0 0,1 0 0,3-1 1,-3 46-1224,-3-43 1245,1 0 0,-1 1-1,0-1 1,1 1 0,-1-1 0,1 0 0,-1 1 0,1-1 0,0 0 0,0 0 0,-1 1 0,1-1 0,0 0 0,0 0-1,0 0 1,0 0 0,0 0 0,1 0 0,-1 0 0,0-1 0,0 1 0,1 0 0,-1-1 0,2 2 0,1-1 9,0-1 0,0 1 0,0 0 0,0-1 0,0 0 0,0 0 0,0 0 1,0-1-1,4 0 0,12-4 60,-1 0 1,34-15 0,-44 17-60,44-26 22,-55 31-40,0 0 1,1 1-1,-1-1 0,1 0 1,-1 0-1,1 1 0,-1-1 1,1 1-1,0-1 0,0 1 1,1 0-1,-1-1 1,0 1-1,1 0 0,0-1 1,-1 1-1,1 0 0,0 0 1,0-1-1,1 1 1,-1 0-1,1 0 0,-1-1 1,1 1-1,0 0 0,0-1 1,0 1-1,0-1 0,2 3 1,0-2-91,-1 1 0,1-1 1,0 0-1,0-1 0,0 1 0,0-1 0,1 1 1,-1-1-1,1 0 0,0 0 0,-1 0 1,1-1-1,0 1 0,0-1 0,0 0 0,0 0 1,0 0-1,0-1 0,5 1 0,35 2-3258,22 1-8640,-43-5 6874</inkml:trace>
</inkml:ink>
</file>

<file path=ppt/ink/ink18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59:26.69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135 129 5321,'-14'-20'11406,"-2"14"-6602,13 7-4758,-1 0-1,1 1 1,-1-1 0,1 0 0,-1 1-1,1 0 1,0 0 0,-6 4 0,-3 3 126,6-5-177,1 0 0,-1 1 0,2 0 0,-1 0 0,0 0 0,1 1 0,0 0 0,-6 11 0,9-16 0,0 0 1,1 0-1,-1 0 1,0 0-1,1 1 1,-1-1-1,1 0 1,-1 0-1,1 1 1,0-1-1,-1 0 1,1 1-1,0-1 1,0 0-1,0 1 1,0-1-1,0 0 1,0 1-1,0-1 1,1 0-1,-1 0 1,0 1-1,1-1 1,-1 0-1,1 0 1,-1 1-1,1-1 1,0 0-1,-1 0 1,1 0-1,0 0 1,0 0-1,0 0 1,0 0-1,0 0 1,0 0-1,0-1 1,0 1-1,0 0 1,0 0-1,1-1 1,-1 1-1,0-1 1,0 1-1,1-1 1,-1 0-1,0 0 1,0 1-1,1-1 1,-1 0-1,0 0 1,3 0-1,11 1 20,1-1 0,0 0 0,0-1 0,0-1 0,0-1 0,-1 0 0,1-1 0,-1 0 0,0-1 0,0-1 0,17-9 0,-22 10 42,0-1 1,0 0-1,0-1 0,-1 0 1,0 0-1,0-1 1,-1 0-1,0 0 0,0-1 1,-1 0-1,0 0 0,-1-1 1,0 0-1,-1 0 1,0-1-1,5-11 0,-10 19 7,1 1 0,0-1 1,-1 1-1,1-1 0,-1 1 0,0-1 0,1 1 0,-1-1 0,0 1 0,-1-1 0,0-2 1,1 4-45,0 1 0,0-1 0,0 1 0,-1-1 1,1 1-1,0-1 0,0 1 0,-1-1 0,1 1 1,0-1-1,-1 1 0,1 0 0,-1-1 0,1 1 1,-1 0-1,1-1 0,0 1 0,-1 0 1,1 0-1,-1-1 0,1 1 0,-1 0 0,1 0 1,-1 0-1,0 0 0,1 0 0,-1 0 0,1 0 1,-1 0-1,0 0 0,-2 0-21,-1 1-1,1 0 1,0 1-1,0-1 1,0 1 0,0-1-1,1 1 1,-1 0 0,0 0-1,1 0 1,-1 0-1,1 0 1,0 1 0,-4 4-1,2-1 5,1-1-1,-1 1 0,1-1 1,1 1-1,-1 0 0,1 0 1,0 0-1,1 0 1,-1 1-1,1-1 0,0 0 1,1 1-1,-1-1 1,1 1-1,1-1 0,-1 0 1,1 1-1,3 9 0,2 6-502,1 0-1,1 0 0,19 36 0,-12-40-4532,-1-13-3801</inkml:trace>
</inkml:ink>
</file>

<file path=ppt/ink/ink18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59:27.04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 17 13435,'0'-3'3841,"-2"-2"-529,6 3-2992,-1 2-264,5-1-128,2-1-56,7 2-56,3-2-352,-1 2-696,7 0-1769,-1 0-3504,1-1-2793</inkml:trace>
</inkml:ink>
</file>

<file path=ppt/ink/ink18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5:59:28.30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44 118 13619,'2'-14'4684,"-1"5"-527,4 19-3296,-1 7-863,-1 0 0,-1 0 0,0 0 0,-1 0 0,0 1 0,-2-1 0,-2 19 0,-1-6 64,-2 0 0,-1-1 0,-12 34 0,-6-17 1929,42-66-1655,-8 11-400,0 1 0,1-1 0,0 2-1,0-1 1,1 1 0,-1 1 0,2 0 0,15-6-1,-22 10 2,1 0-1,0 0 1,-1 1-1,1 0 0,0 0 1,-1 0-1,1 1 1,0 0-1,7 1 0,-10-1-14,0 1 0,0 0 0,0-1 0,0 1-1,0 1 1,0-1 0,-1 0 0,1 1 0,0-1 0,-1 1-1,1 0 1,-1 0 0,0 0 0,1 0 0,-1 0-1,0 0 1,0 1 0,2 3 0,-3-5 14,-1 0 0,1 0 0,0 0 0,-1 1 0,1-1 1,-1 0-1,1 0 0,-1 1 0,1-1 0,-1 0 0,0 1 0,0-1 0,0 0 0,0 1 0,0-1 1,0 0-1,0 1 0,0-1 0,0 0 0,0 0 0,-1 1 0,1-1 0,-1 0 0,1 1 0,-1-1 1,-1 2-1,0-1 6,0 1 1,0-1-1,-1 0 1,1 1-1,-1-1 1,1 0-1,-1-1 1,0 1-1,0 0 0,-5 1 1,-5 2 62,0-1 0,0 0-1,-1-1 1,-14 1 0,24-3 19,-5 0 57,0 0 0,0 0 0,0-1 0,0 0 0,-10-2 0,78-20 340,14 3-501,78-23 26,-133 36 153,0-1 0,0-1 0,-1-1 0,0-1 0,28-20 0,-44 29-52,0 0 0,1 0 0,-1 0 0,0 0 0,0 1 0,0-2 0,0 1 0,0 0 0,0 0 1,0 0-1,0 0 0,-1-1 0,1 1 0,0 0 0,-1-1 0,1 1 0,-1 0 0,1-1 0,-1 1 0,1-3 0,-2 3-25,1 0 1,-1 0-1,1 1 1,-1-1-1,1 0 1,-1 0-1,1 0 1,-1 1-1,1-1 0,-1 0 1,0 1-1,0-1 1,1 1-1,-1-1 1,0 1-1,0-1 1,0 1-1,0-1 0,1 1 1,-1 0-1,0-1 1,-2 1-1,-4-2-31,1 1-1,-1 0 0,0 1 1,0-1-1,0 1 0,1 0 1,-10 2-1,11-1-3,-1 1-1,1 0 1,0 0-1,-1 1 1,1-1-1,0 1 1,0 0-1,1 1 1,-1-1-1,-5 6 1,7-6-27,1-1-1,-1 0 1,1 1 0,0-1 0,0 1 0,0 0-1,0 0 1,1-1 0,-1 1 0,1 1 0,0-1-1,0 0 1,0 0 0,0 0 0,0 0 0,1 1-1,-1-1 1,1 0 0,0 5 0,1-7 9,-1 0 1,1 0-1,0 0 1,-1-1 0,1 1-1,0 0 1,0 0-1,0-1 1,0 1-1,0-1 1,-1 1-1,1-1 1,0 1-1,0-1 1,0 1 0,1-1-1,-1 0 1,0 0-1,0 0 1,0 1-1,0-1 1,0 0-1,0 0 1,0 0-1,0-1 1,0 1 0,0 0-1,0 0 1,2-1-1,37-6-143,-37 6 110,82-16-549,-84 17 539,0 0 0,0 1-1,0-1 1,0 1-1,0-1 1,0 1 0,-1-1-1,1 1 1,0-1-1,0 1 1,-1 0-1,1-1 1,0 1 0,-1 0-1,1 0 1,-1 0-1,1-1 1,-1 1 0,1 0-1,-1 0 1,1 2-1,-1-2 82,1 1-1,0-1 0,0 1 1,0-1-1,0 1 1,0-1-1,0 1 0,0-1 1,0 0-1,1 0 1,-1 0-1,0 1 1,1-1-1,-1 0 0,1-1 1,1 2-1,5-1 77,-1-1-1,1 0 1,-1 0-1,1-1 1,-1 0-1,1 0 1,-1-1 0,0 0-1,1 0 1,-1-1-1,0 0 1,0 0-1,-1 0 1,1-1 0,10-8-1,-6 5 51,1 1 0,0 0 0,17-6 0,-25 11-149,-1 1 0,0 0 0,1 0 1,-1 0-1,0 1 0,1-1 1,-1 1-1,0 0 0,1 0 0,-1 0 1,0 0-1,0 0 0,0 1 1,0-1-1,0 1 0,4 3 0,-5-4 0,1 1-1,-1-1 0,0 1 0,0-1 1,0 1-1,-1 0 0,1 0 0,0-1 0,0 2 1,-1-1-1,0 0 0,1 0 0,-1 0 1,0 0-1,0 1 0,0-1 0,0 1 1,0-1-1,-1 1 0,1-1 0,-1 5 0,0-6 41,-1 0-1,0 1 0,0-1 0,0 0 1,0 0-1,0 1 0,0-1 0,0 0 1,-1 0-1,1 0 0,0 0 0,-1-1 1,1 1-1,0 0 0,-1-1 0,1 1 1,-1-1-1,1 1 0,-1-1 0,0 1 1,1-1-1,-3 0 0,-35 5 267,13-5-134,9-1-55,24 3-554,15-1 495,1-1 0,-1 0 1,0-2-1,1-1 0,-1-1 1,0 0-1,26-10 1,24-4 20,-72 19-97,-1 0-1,0 0 0,0 0 0,0-1 1,0 1-1,1 0 0,-1 0 0,0 0 1,1 0-1,-1 0 0,0 0 0,1 0 1,0 1-1,-1-1 0,1 0 0,0 0 1,-1 0-1,1 0 0,0 1 0,0-1 1,0 0-1,0 0 0,0 0 0,0 1 1,1-1-1,-1 0 0,0 0 0,0 0 1,1 2-1,0-1 4,-1 1 1,1-1-1,0 1 1,-1-1-1,1 0 1,0 1-1,0-1 1,0 0 0,1 0-1,-1 0 1,0 0-1,1 0 1,0 0-1,-1 0 1,1 0-1,0-1 1,3 3-1,5 0 9,-1-1 0,0 0 0,1-1-1,0 0 1,0 0 0,0-1 0,-1 0-1,1-1 1,0 0 0,15-3 0,-2 0 117,1-1 1,-1-1-1,29-11 1,-50 15-56,1 1 0,-1-1 1,0 0-1,0 0 0,0 0 0,0 0 1,0-1-1,0 1 0,-1 0 1,1-1-1,2-2 0,-3 3-17,-1 1-1,0 0 0,0-1 1,1 1-1,-1-1 0,0 1 1,0 0-1,0-1 0,0 1 1,1-1-1,-1 1 0,0-1 1,0 1-1,0-1 0,0 1 1,0-1-1,0 1 0,-1-1 0,1 1 1,0 0-1,0-1 0,0 1 1,0-1-1,0 1 0,-1-1 1,1 1-1,0 0 0,0-1 1,-1 1-1,1 0 0,0-1 1,0 1-1,-1-1 0,-1 0-24,0 0 0,-1 0 0,1-1 0,0 2 0,-1-1 0,1 0 0,0 0 0,-1 1 0,1-1 0,-1 1 0,1 0 0,-1 0 1,1 0-1,-1 0 0,1 0 0,-1 1 0,1-1 0,0 1 0,-5 1 0,8-3-8,1 1 1,-1 0 0,0 0 0,0 0-1,0 0 1,0 0 0,0 0 0,0 0-1,0 1 1,0-1 0,0 0-1,0 1 1,0-1 0,0 0 0,0 1-1,0-1 1,0 1 0,0 0 0,0-1-1,0 1 1,-1 0 0,1-1 0,0 1-1,0 0 1,-1 0 0,1 0 0,0 0-1,-1 0 1,1 0 0,-1 0 0,1 0-1,-1 0 1,0 0 0,1 0 0,-1 0-1,0 0 1,0 0 0,0 0 0,0 0-1,0 0 1,0 0 0,0 0 0,0 0-1,0 0 1,0 0 0,-1 0-1,1 0 1,0 0 0,-1 0 0,1 0-1,-1 0 1,1 0 0,-1 0 0,1 0-1,-1 0 1,0 0 0,1 0 0,-1-1-1,0 1 1,0 0 0,1 0 0,-1-1-1,0 1 1,0-1 0,0 1 0,0-1-1,-1 1 1,16-7 81,0 0 1,0-2-1,0 1 0,-1-2 0,0 0 1,-1 0-1,0-1 0,0-1 0,-1 0 1,0-1-1,-1 0 0,-1 0 0,1-1 1,-2 0-1,9-19 0,-6 8 156,-1 0-1,-2-1 0,-1 1 1,0-2-1,-2 1 0,-1-1 0,-1 1 1,-1-40-1,-2 65-238,0 0 0,0 0 0,0 0-1,0 0 1,0 0 0,0 1 0,0-1 0,0 0-1,-1 0 1,1 0 0,0 0 0,0 0 0,0 0 0,0 0-1,0 0 1,0 0 0,0 0 0,-1 0 0,1 0-1,0 0 1,0 0 0,0 0 0,0 0 0,0 0 0,-1 0-1,1 0 1,0 0 0,0 0 0,0 0 0,0 0-1,0 0 1,-1 0 0,1 0 0,0 0 0,0 0 0,0 0-1,0 0 1,0 0 0,0 0 0,0 0 0,-1 0-1,1 0 1,0 0 0,0-1 0,0 1 0,0 0 0,0 0-1,0 0 1,0 0 0,0 0 0,0 0 0,0-1-1,0 1 1,0 0 0,-1 0 0,1 0 0,0 0-1,0 0 1,0 0 0,0-1 0,0 1 0,0 0 0,0 0-1,0 0 1,0 0 0,0 0 0,1-1 0,-1 1-1,0 0 1,-13 15-744,-1 5-1649,4-4-3327,-2 6-5712</inkml:trace>
</inkml:ink>
</file>

<file path=ppt/ink/ink18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6:02:48.569"/>
    </inkml:context>
    <inkml:brush xml:id="br0">
      <inkml:brushProperty name="width" value="0.05" units="cm"/>
      <inkml:brushProperty name="height" value="0.05" units="cm"/>
      <inkml:brushProperty name="color" value="#00A0D7"/>
    </inkml:brush>
  </inkml:definitions>
  <inkml:trace contextRef="#ctx0" brushRef="#br0">82 42 8,'3'-13'-67,"10"-16"14794,-23 34-9469,-5 17-3632,1 15-2212,11-24 618,-1 27-123,4-40 94,0 0-1,0 1 1,0-1-1,0 0 0,1 1 1,-1-1-1,0 0 1,0 1-1,0-1 1,0 0-1,1 1 0,-1-1 1,0 0-1,0 0 1,1 1-1,-1-1 1,0 0-1,1 0 0,-1 1 1,0-1-1,1 0 1,-1 0-1,0 0 1,1 0-1,-1 0 0,0 1 1,1-1-1,-1 0 1,0 0-1,1 0 1,-1 0-1,1 0 0,21-10 332,-17 7-277,-1 0 0,0 0 0,0 0 0,0 0 0,-1-1 0,1 0 0,-1 0 0,0 0 0,0 0 0,0 0 0,0 0 1,-1-1-1,1 0 0,1-4 0,-4 8-47,0 1 0,-1-1 0,1 1 0,0 0 0,0-1 0,0 1 0,0-1 0,0 1 0,0 0 0,0-1 0,-1 1 0,1 0 0,0-1 0,0 1 0,0 0 0,-1-1 0,1 1 0,0 0 0,-1-1 0,1 1 0,0 0 0,0 0 0,-1 0 0,1-1 0,-1 1 0,1 0 0,0 0 0,-1 0 0,1 0 0,0-1 0,-1 1 0,1 0 0,-1 0 0,1 0 0,-21 2-69,-15 11-170,34-13 227,-6 4-33,0 0 0,-1 1-1,2 0 1,-10 6 0,16-10 15,-1 0 0,1 0 0,0 1 1,0-1-1,0 0 0,-1 0 0,1 0 0,0 1 0,1-1 0,-1 1 0,0-1 0,0 1 1,1-1-1,-1 1 0,1-1 0,-1 1 0,1-1 0,-1 1 0,1 0 0,0-1 0,0 1 0,0 0 1,0-1-1,0 1 0,0 0 0,1-1 0,-1 1 0,0-1 0,1 1 0,-1 0 0,2 1 1,-2-3 18,0 0 0,0 1 1,1-1-1,-1 0 1,0 1-1,0-1 1,1 0-1,-1 1 0,0-1 1,0 0-1,1 0 1,-1 1-1,1-1 1,-1 0-1,0 0 0,1 0 1,-1 1-1,0-1 1,1 0-1,-1 0 1,1 0-1,-1 0 0,0 0 1,1 0-1,-1 0 1,1 0-1,-1 0 1,0 0-1,1 0 0,-1 0 1,1 0-1,-1 0 1,0 0-1,1-1 1,17-10 201,6-18 175,-22 5 44,-2 24-415,0 0 0,0-1 0,0 1 1,0-1-1,0 1 0,0 0 0,0-1 0,0 1 0,0-1 1,-1 1-1,1 0 0,0-1 0,0 1 0,0-1 0,0 1 0,-1 0 1,1-1-1,0 1 0,0 0 0,-1-1 0,1 1 0,0 0 1,0-1-1,-1 1 0,1 0 0,0 0 0,-1-1 0,1 1 1,0 0-1,-1 0 0,1 0 0,-1-1 0,1 1 0,0 0 1,-1 0-1,1 0 0,-1 0 0,1 0 0,0 0 0,-1 0 0,1 0 1,-1 0-1,1 0 0,-1 0 0,-1 5-123,1 0 0,0 0-1,0 1 1,1-1 0,-1 0-1,1 0 1,0 7 0,0-12 75,0 1 36,0 0 0,1 0 0,-1 0 0,0 0 0,0 0 0,0 0 0,1 0 0,-1 0 0,0 0 0,1 0 1,-1 0-1,1-1 0,-1 1 0,1 0 0,0 0 0,-1-1 0,1 1 0,0 1 0,-1-2 21,1 0-1,-1 0 0,0 0 1,0 0-1,0 0 0,0 1 1,0-1-1,0 0 0,1 0 1,-1 0-1,0 0 1,0 0-1,0 0 0,0 0 1,0 1-1,1-1 0,-1 0 1,0 0-1,0 0 1,0 0-1,1 0 0,-1 0 1,0 0-1,0 0 0,0 0 1,0 0-1,1 0 1,-1 0-1,0 0 0,0 0 1,0 0-1,1 0 0,-1 0 1,0 0-1,0 0 1,0-1-1,0 1 0,1 0 1,-1 0-1,0 0 0,0 0 1,0 0-1,0 0 0,0 0 1,0-1-1,1 1 1,-1 0-1,0 0 0,0 0 1,0 0-1,0-1 0,0 1 1,0 0-1,0 0 1,0 0-1,0 0 0,0-1 1,0 1-1,0 0 0,0-1 340,0 1-309,-10 7 920,19-7-911,-9 0 68,24 0-597,-18 1-3873,-24 12-4958,4-3-403</inkml:trace>
</inkml:ink>
</file>

<file path=ppt/ink/ink18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6:03:12.269"/>
    </inkml:context>
    <inkml:brush xml:id="br0">
      <inkml:brushProperty name="width" value="0.05" units="cm"/>
      <inkml:brushProperty name="height" value="0.05" units="cm"/>
      <inkml:brushProperty name="color" value="#00A0D7"/>
    </inkml:brush>
  </inkml:definitions>
  <inkml:trace contextRef="#ctx0" brushRef="#br0">1 114 8,'21'-13'2242,"-13"7"-1550,4 1-322,33-14 2472,91-28-1,-83 47-1427,-53 0-1329,-1-5 2092,0-8-9708,1 7 2399</inkml:trace>
</inkml:ink>
</file>

<file path=ppt/ink/ink18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6:02:17.625"/>
    </inkml:context>
    <inkml:brush xml:id="br0">
      <inkml:brushProperty name="width" value="0.05" units="cm"/>
      <inkml:brushProperty name="height" value="0.05" units="cm"/>
      <inkml:brushProperty name="color" value="#00A0D7"/>
    </inkml:brush>
  </inkml:definitions>
  <inkml:trace contextRef="#ctx0" brushRef="#br0">26 163 8,'-25'-19'15143,"31"19"-11853,11 3-4137,39 2 1067,0-3 0,1-2 0,-1-3 0,64-12 0,24 0-42,1605-51 921,-1216 82-955,212 2 201,-1-40 257,72-26-314,-749 43-258,-32 2 9,0 1 0,68 5 0,-106-4-953,-36-5-13884,20 1 9021</inkml:trace>
</inkml:ink>
</file>

<file path=ppt/ink/ink18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6:02:18.282"/>
    </inkml:context>
    <inkml:brush xml:id="br0">
      <inkml:brushProperty name="width" value="0.05" units="cm"/>
      <inkml:brushProperty name="height" value="0.05" units="cm"/>
      <inkml:brushProperty name="color" value="#00A0D7"/>
    </inkml:brush>
  </inkml:definitions>
  <inkml:trace contextRef="#ctx0" brushRef="#br0">72 20 8,'-45'6'2710,"18"-6"11905,43-5-12311,-5 4-2644,-11 1 357,0 0 0,0 0 0,0 0 1,0 0-1,0 0 0,0 0 0,0 0 1,0 0-1,-1 0 0,1 0 0,0 0 1,0 0-1,0 0 0,0 0 0,0 0 1,0 0-1,0 0 0,0 1 0,0-1 1,0 0-1,0 0 0,0 0 0,0 0 1,-1 0-1,1 0 0,0 0 0,0 0 1,0 0-1,0 0 0,0 1 0,0-1 1,0 0-1,0 0 0,0 0 0,0 0 1,0 0-1,0 0 0,0 0 0,0 0 1,0 1-1,0-1 0,0 0 0,0 0 1,1 0-1,-1 0 0,0 0 0,0 0 1,0 0-1,0 0 0,0 0 0,0 0 1,0 1-1,0-1 0,0 0 0,0 0 1,0 0-1,0 0 0,0 0 0,1 0 1,-1 0-1,0 0 0,0 0 0,0 0 1,0 0-1,0 0 0,0 0 0,0 0 1,1 0-1,-2 0 159,41 19 283,42-9-95,1-5 1,146-8 0,-73-2-260,1399 9-28,122 0-111,-532 3 416,-1108-7-392,67-2 311,-93 1-329,0 0-1,-1-1 1,1 0 0,-1-1-1,0 0 1,0-1 0,13-6-1,-23 10-97,1-1-1,-1 1 1,1 0-1,0-1 1,-1 1-1,1 0 1,-1-1-1,1 1 1,-1-1 0,1 1-1,-1-1 1,0 1-1,1-1 1,-1 0-1,0 1 1,1-1-1,-1 1 1,0-1-1,0 0 1,1 1-1,-1-1 1,0 0-1,0 1 1,0-1 0,0 0-1,0 1 1,0-1-1,0 0 1,0 0-1,0 0-434,-1 0 0,1 0-1,-1 0 1,1 1 0,-1-1 0,1 0-1,-1 0 1,1 0 0,-1 1 0,0-1-1,1 0 1,-1 1 0,0-1-1,1 0 1,-1 1 0,0-1 0,0 1-1,0-1 1,0 1 0,-1-1 0,-15-4-6661</inkml:trace>
</inkml:ink>
</file>

<file path=ppt/ink/ink18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6:02:19.180"/>
    </inkml:context>
    <inkml:brush xml:id="br0">
      <inkml:brushProperty name="width" value="0.05" units="cm"/>
      <inkml:brushProperty name="height" value="0.05" units="cm"/>
      <inkml:brushProperty name="color" value="#00A0D7"/>
    </inkml:brush>
  </inkml:definitions>
  <inkml:trace contextRef="#ctx0" brushRef="#br0">235 23 3129,'-13'-5'1399,"1"1"0,-1 0 0,0 1 0,0 1 0,0 0 0,0 0 0,-1 2 0,1-1 0,0 2 0,0 0 0,0 0 0,-24 6 1,21-2-954,-10 4 81,30-3-375,18 2 14,18-1-45,0-2 0,0-2 1,0-1-1,60-6 1,-30 1-116,567-11-26,256-5 5,-811 18 16,1238-5 101,-2 40 26,-1008-29 575,-310-5-751,1 0 0,-1 0 0,0 0 0,0-1 1,1 1-1,-1 0 0,0 0 0,0 0 0,0-1 0,0 1 1,1 0-1,-1 0 0,0-1 0,0 1 0,0 0 0,0-1 1,0 1-1,0 0 0,0 0 0,0-1 0,1 1 0,-1 0 1,0-1-1,0 1 0,0 0 0,0-1 0,-1 1 0,1 0 1,0 0-1,0-1 0,0 1 0,0 0 0,0-1 0,0 1 1,0 0-1,0 0 0,-1-1 0</inkml:trace>
</inkml:ink>
</file>

<file path=ppt/ink/ink18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6:02:19.983"/>
    </inkml:context>
    <inkml:brush xml:id="br0">
      <inkml:brushProperty name="width" value="0.05" units="cm"/>
      <inkml:brushProperty name="height" value="0.05" units="cm"/>
      <inkml:brushProperty name="color" value="#00A0D7"/>
    </inkml:brush>
  </inkml:definitions>
  <inkml:trace contextRef="#ctx0" brushRef="#br0">225 106 8,'-1'-6'1916,"-1"0"-1,1 0 1,-1 0 0,0 0-1,-1 0 1,-5-9 0,4 8-545,-1 1 1,0 0-1,-1 0 1,-11-9-1,6 5 349,5 6-891,7 12-985,1 10-379,11 1064 804,-17-621-238,-2-169 53,-59 406 0,40-515-7,-37 210 506,57-366-286,5-24-303,4-17-1161,7-19-4082,-4 13-897,3-8-4836</inkml:trace>
</inkml:ink>
</file>

<file path=ppt/ink/ink18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6:02:20.662"/>
    </inkml:context>
    <inkml:brush xml:id="br0">
      <inkml:brushProperty name="width" value="0.05" units="cm"/>
      <inkml:brushProperty name="height" value="0.05" units="cm"/>
      <inkml:brushProperty name="color" value="#00A0D7"/>
    </inkml:brush>
  </inkml:definitions>
  <inkml:trace contextRef="#ctx0" brushRef="#br0">306 110 1096,'-1'-2'585,"0"0"0,0 0-1,-1 0 1,2 0 0,-1 0 0,0 0-1,0 0 1,1 0 0,-1-1 0,1 1-1,0 0 1,-1-3 0,2 2-6,-1-1 1,1 1 0,0-1-1,0 1 1,0 0-1,0-1 1,1 1-1,-1 0 1,4-4 0,-3 4-95,-1 0 0,1-1 0,0 1 0,-1 0 1,0-1-1,1 1 0,-1-1 0,-1 1 0,1-10 2911,-3 18-3036,0 14-1009,-4 114 749,-36 199-1,-3 42 33,34 90-77,1-20-34,0-297 61,-29 148 0,-26-16 74,-5 32-74,63-274-79,2-12 103,1 1 0,-1 28 0,5-53-175,13-17-11553,-12 15 10589,13-10-9332</inkml:trace>
</inkml:ink>
</file>

<file path=ppt/ink/ink18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6:02:21.246"/>
    </inkml:context>
    <inkml:brush xml:id="br0">
      <inkml:brushProperty name="width" value="0.05" units="cm"/>
      <inkml:brushProperty name="height" value="0.05" units="cm"/>
      <inkml:brushProperty name="color" value="#00A0D7"/>
    </inkml:brush>
  </inkml:definitions>
  <inkml:trace contextRef="#ctx0" brushRef="#br0">390 42 7322,'-3'-8'2688,"-4"-26"11254,-2 58-14569,2 8 571,1-1 0,-2 42-1,1-9 107,-36 380 84,27-229-87,-57 276 0,31-312-34,-68 342 70,91-398-64,4 1 0,4 158-1,16-195 23,-2-59-13,-1 1 0,-1-1 1,-7 55-1,5-79-29,1 1 0,-1-1 0,0 0 1,-1 0-1,1 0 0,-1 0 0,0 0 0,0 0 1,-4 5-1,6-8-253,8-24-15312,-4 6 7662</inkml:trace>
</inkml:ink>
</file>

<file path=ppt/ink/ink18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6:02:21.800"/>
    </inkml:context>
    <inkml:brush xml:id="br0">
      <inkml:brushProperty name="width" value="0.05" units="cm"/>
      <inkml:brushProperty name="height" value="0.05" units="cm"/>
      <inkml:brushProperty name="color" value="#00A0D7"/>
    </inkml:brush>
  </inkml:definitions>
  <inkml:trace contextRef="#ctx0" brushRef="#br0">286 1 1960,'-1'16'9769,"-1"1"-4168,-2 4-2785,-4 13-3415,-4 29 160,-103 1179 1939,-5 343-489,110-1523-1715,2-20-5373,3-16-4976</inkml:trace>
</inkml:ink>
</file>

<file path=ppt/ink/ink18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6:02:24.160"/>
    </inkml:context>
    <inkml:brush xml:id="br0">
      <inkml:brushProperty name="width" value="0.05" units="cm"/>
      <inkml:brushProperty name="height" value="0.05" units="cm"/>
      <inkml:brushProperty name="color" value="#00A0D7"/>
    </inkml:brush>
  </inkml:definitions>
  <inkml:trace contextRef="#ctx0" brushRef="#br0">92 56 1632,'-7'-10'4937,"6"8"-4160,-1 1 1,1-1-1,-1 0 1,1 0-1,0 1 1,0-1-1,0 0 1,0 0 0,0 0-1,0 0 1,0 0-1,1-1 1,-1 1-1,1 0 1,0 0-1,-1 0 1,1 0-1,0-1 1,0 1-1,1-4 1,-9 38-525,1 0 1,-4 41-1,-6 32-129,10-74-39,1 1-1,-3 58 0,9-99-2947,-1-6-4580,-2-1-2972</inkml:trace>
</inkml:ink>
</file>

<file path=ppt/ink/ink18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6:02:24.585"/>
    </inkml:context>
    <inkml:brush xml:id="br0">
      <inkml:brushProperty name="width" value="0.05" units="cm"/>
      <inkml:brushProperty name="height" value="0.05" units="cm"/>
      <inkml:brushProperty name="color" value="#00A0D7"/>
    </inkml:brush>
  </inkml:definitions>
  <inkml:trace contextRef="#ctx0" brushRef="#br0">0 63 3569,'20'-26'16017,"-5"41"-14130,-13-13-1991,46 65 1023,-38-52-840,0-1 1,0 1-1,13 12 0,-20-27 35,0-1 0,0 0 0,0 0 0,0 0 0,0 0 0,-1 0 0,1-1 0,0 1 0,-1-1 0,1 0 0,-1 0 0,0 0 0,3-2 0,1-1-11,10-8-20,-1-1 1,0-1 0,16-20-1,-20 22-36,1-1-1,0 1 1,1 1-1,0 1 1,20-14-1,-41 118-647,11 30 1566,0-75-3160,-2 0-6553,0-39 2192</inkml:trace>
</inkml:ink>
</file>

<file path=ppt/ink/ink18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6:02:24.960"/>
    </inkml:context>
    <inkml:brush xml:id="br0">
      <inkml:brushProperty name="width" value="0.05" units="cm"/>
      <inkml:brushProperty name="height" value="0.05" units="cm"/>
      <inkml:brushProperty name="color" value="#00A0D7"/>
    </inkml:brush>
  </inkml:definitions>
  <inkml:trace contextRef="#ctx0" brushRef="#br0">23 101 11530,'2'-34'4179,"6"-33"4493,-13 97-8693,0 1 1,1 45-1,-5 36 227,5-79-745,0 1 0,3 56 0,4-75-3289</inkml:trace>
</inkml:ink>
</file>

<file path=ppt/ink/ink18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6:02:25.490"/>
    </inkml:context>
    <inkml:brush xml:id="br0">
      <inkml:brushProperty name="width" value="0.05" units="cm"/>
      <inkml:brushProperty name="height" value="0.05" units="cm"/>
      <inkml:brushProperty name="color" value="#00A0D7"/>
    </inkml:brush>
  </inkml:definitions>
  <inkml:trace contextRef="#ctx0" brushRef="#br0">314 24 8050,'-12'-9'7885,"-9"-3"-711,19 11-7104,-1 1 1,1-1 0,-1 1 0,1-1 0,-1 1-1,1 0 1,-1 0 0,1 0 0,-1 1 0,0-1-1,1 1 1,-1-1 0,1 1 0,-4 1-1,-234 87 720,316-38-1199,-60-42 395,2 1 0,-1-2 0,1 0 0,0-1 0,1-1 0,0-1 0,0-1 0,0 0 0,35 1 0,-40-4-10,-1-2 1,0 0 0,0 0 0,0-2-1,-1 1 1,1-2 0,0 1 0,-1-2-1,0 0 1,0 0 0,0-1 0,-1 0-1,0-1 1,0-1 0,16-13-1,-23 17 71,1 0-1,-1-1 0,0 1 0,-1-1 0,1 0 0,-1 0 0,1 0 0,-2 0 0,1-1 0,-1 1 0,3-8 0,-5 11-36,1 0-1,-1 0 1,0 1-1,0-1 1,0 0-1,0 0 1,0 0 0,-1 0-1,1 0 1,0 0-1,-1 0 1,0 1-1,1-1 1,-1 0-1,0 0 1,0 1 0,0-1-1,0 0 1,0 1-1,0-1 1,0 1-1,-1-1 1,1 1 0,0 0-1,-1 0 1,1-1-1,-1 1 1,0 0-1,1 0 1,-1 1 0,0-1-1,0 0 1,1 0-1,-1 1 1,0-1-1,0 1 1,0 0-1,-3-1 1,-1 0-37,0 0 0,-1 1 0,1 0 0,0 0 0,-1 0 0,1 1 0,0 0 0,0 0 0,-1 0 0,-6 3 0,12-3 10,-1-1 1,0 0-1,1 1 0,-1 0 0,1-1 1,-1 1-1,1 0 0,-1 0 0,1 0 1,0 0-1,-1 0 0,1 0 0,0 0 1,0 0-1,-1 0 0,1 1 0,0-1 0,0 1 1,1-1-1,-1 0 0,0 1 0,0-1 1,1 1-1,-1 0 0,1-1 0,-1 1 1,1 0-1,0-1 0,0 1 0,-1 0 1,1-1-1,0 1 0,1 0 0,-1-1 1,0 1-1,0 0 0,1-1 0,-1 1 0,1 0 1,-1-1-1,1 1 0,1 2 0,0-2 17,0 0 0,0 0 0,0 0 0,0-1 0,0 1 0,0-1 0,1 1 0,-1-1 0,0 1 0,1-1 0,-1 0 0,1 0 0,0-1 0,-1 1 0,1 0 0,0-1 0,-1 1 0,1-1 0,0 0 0,0 0 0,-1 0 0,1 0 0,0-1 0,0 1-1,3-2 1,5 0 26,0 0 0,0 0 0,-1-2-1,1 1 1,10-6 0,-23 13-44,1 0 0,-1 1 0,1-1 0,0 0 0,0 0 0,1 1 0,-1-1 0,1 1 0,0-1 0,1 7-1,-2 5 30,-4 73-43,4-41 6,-16 90 1,16-134 58,0 0 0,0 0 0,-1 0 0,0 0 0,1 0 0,-1 0 0,-1 0-1,1-1 1,0 1 0,-1-1 0,0 1 0,0-1 0,0 0 0,0 0 0,0 0 0,0-1 0,-1 1 0,0-1 0,1 0 0,-1 0-1,0 0 1,-4 1 0,-8 2-720,1-1 0,-1-1 0,0 0 0,-25 0 0,16-1-1615,-8 1-4452,1-1-4573</inkml:trace>
</inkml:ink>
</file>

<file path=ppt/ink/ink18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6:02:25.946"/>
    </inkml:context>
    <inkml:brush xml:id="br0">
      <inkml:brushProperty name="width" value="0.05" units="cm"/>
      <inkml:brushProperty name="height" value="0.05" units="cm"/>
      <inkml:brushProperty name="color" value="#00A0D7"/>
    </inkml:brush>
  </inkml:definitions>
  <inkml:trace contextRef="#ctx0" brushRef="#br0">10 31 8,'9'-30'23494,"-11"44"-22591,-5 52-1026,3-50 29,2 1 0,0 0 0,0 0 0,2 0 0,0 0 0,1 0 0,1 0 0,6 26 0,6-25-4370,1-14-5370,-3-5 704</inkml:trace>
</inkml:ink>
</file>

<file path=ppt/ink/ink18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6:02:26.305"/>
    </inkml:context>
    <inkml:brush xml:id="br0">
      <inkml:brushProperty name="width" value="0.05" units="cm"/>
      <inkml:brushProperty name="height" value="0.05" units="cm"/>
      <inkml:brushProperty name="color" value="#00A0D7"/>
    </inkml:brush>
  </inkml:definitions>
  <inkml:trace contextRef="#ctx0" brushRef="#br0">0 102 3321,'5'-34'9192,"3"-33"1279,-8 66-9893,-1 5-576,0 0 0,0-1-1,1 1 1,0 0 0,-1-1-1,1 1 1,1 0-1,-1 0 1,0-1 0,2 7-1,-1-8 41,1 29 107,-1-1 0,-4 46-1,0-52-652,2-1 0,1 1 0,0-1 0,2 1 0,8 37 0,-10-60 260,3 7-3657</inkml:trace>
</inkml:ink>
</file>

<file path=ppt/ink/ink18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6:02:26.697"/>
    </inkml:context>
    <inkml:brush xml:id="br0">
      <inkml:brushProperty name="width" value="0.05" units="cm"/>
      <inkml:brushProperty name="height" value="0.05" units="cm"/>
      <inkml:brushProperty name="color" value="#00A0D7"/>
    </inkml:brush>
  </inkml:definitions>
  <inkml:trace contextRef="#ctx0" brushRef="#br0">8 97 7106,'-7'-6'9229,"8"0"-3903,22-9-2712,34-6-3836,102-11 1876,-91 23-2788,-19 4-3178,2 2-4605,-27 3 3581</inkml:trace>
</inkml:ink>
</file>

<file path=ppt/ink/ink18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6:02:27.085"/>
    </inkml:context>
    <inkml:brush xml:id="br0">
      <inkml:brushProperty name="width" value="0.05" units="cm"/>
      <inkml:brushProperty name="height" value="0.05" units="cm"/>
      <inkml:brushProperty name="color" value="#00A0D7"/>
    </inkml:brush>
  </inkml:definitions>
  <inkml:trace contextRef="#ctx0" brushRef="#br0">43 102 7626,'-1'-30'12170,"-3"25"-8211,-2 20-3621,0 20-343,0 0-1,2 1 1,1 35-1,3 5-3272,0-73 3035,-3-42-3998,-3-12 7642,2-104-1,5 151-3368,1 0 0,-1-1 0,1 1-1,-1 0 1,1 0 0,0 0 0,1 0-1,-1 0 1,1 1 0,0-1 0,0 1 0,0-1-1,0 1 1,0 0 0,1 0 0,-1 0-1,1 1 1,0-1 0,0 1 0,0 0-1,0 0 1,8-2 0,-6 1-56,0 1 0,1 0 0,-1 0 0,1 0 0,-1 1 0,1 0 0,0 0 0,0 1 0,-1-1 0,1 2 0,0-1 0,0 1 0,-1 0 0,12 3 0,-17-3 15,1-1 1,-1 1-1,0 0 1,1 0-1,-1 0 1,0 0-1,0 1 0,0-1 1,1 0-1,-1 0 1,-1 1-1,1-1 1,0 0-1,0 1 1,0-1-1,-1 1 0,1-1 1,-1 1-1,1 0 1,-1-1-1,0 1 1,1-1-1,-1 1 0,0 0 1,0-1-1,0 1 1,0 0-1,-1-1 1,1 1-1,0-1 0,-1 1 1,1 0-1,-1-1 1,1 1-1,-1-1 1,0 1-1,-1 1 0,-4 9 59,0-1 0,0 1 0,-13 15 0,15-22-43,-44 61-159,49-67 160,1 0 1,-1 1-1,0-1 0,1 0 0,-1 1 0,0-1 1,1 1-1,-1 0 0,1-1 0,-1 1 0,1 0 1,-1 0-1,1 0 0,-1 0 0,1 0 0,-1 0 1,1 1-1,-1-1 0,3 1 0,39 13 294,-10-3-192,29-2-505,8 1-3129,-27 4-5411,-23-2-1989</inkml:trace>
</inkml:ink>
</file>

<file path=ppt/ink/ink18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6:02:27.437"/>
    </inkml:context>
    <inkml:brush xml:id="br0">
      <inkml:brushProperty name="width" value="0.05" units="cm"/>
      <inkml:brushProperty name="height" value="0.05" units="cm"/>
      <inkml:brushProperty name="color" value="#00A0D7"/>
    </inkml:brush>
  </inkml:definitions>
  <inkml:trace contextRef="#ctx0" brushRef="#br0">10 537 8114,'1'-53'6850,"1"33"-5138,-2-1 0,0 0 0,-1 1 1,-5-28-1,4 48-449,1 12-1360,2 18-262,4 3 109,-2-6-71,2 0-1,1 0 0,1-1 1,18 45-1,-44-102-3401,12 13 3980,1 0 0,0 0 0,1 0 0,1-1 0,1 0 0,1 0 0,0 0 0,1 0 0,2 0 0,0 0 0,0 0 0,2 0 0,7-27 0,-5 25-155,2-1-1,0 1 0,2 1 0,0-1 0,1 2 0,1-1 0,1 1 0,1 1 0,0 0 0,2 1 0,20-20 0,-31 33-52,1 0-1,0 0 0,0 1 0,0 0 0,1 0 0,-1 0 0,1 1 1,10-4-1,-14 6-201,0-1-1,0 1 1,0 0 0,0 0 0,-1 0-1,1 0 1,0 0 0,0 0 0,0 0-1,0 1 1,-1-1 0,1 1 0,0-1-1,1 2 1,-1-1-369,-1-1-1,1 2 0,-1-1 1,0 0-1,0 0 0,0 0 1,0 0-1,0 1 0,0-1 1,0 1-1,0-1 0,0 0 1,0 1-1,-1 0 0,1-1 1,-1 1-1,1-1 0,-1 3 1,3 12-10341</inkml:trace>
</inkml:ink>
</file>

<file path=ppt/ink/ink18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6:02:27.792"/>
    </inkml:context>
    <inkml:brush xml:id="br0">
      <inkml:brushProperty name="width" value="0.05" units="cm"/>
      <inkml:brushProperty name="height" value="0.05" units="cm"/>
      <inkml:brushProperty name="color" value="#00A0D7"/>
    </inkml:brush>
  </inkml:definitions>
  <inkml:trace contextRef="#ctx0" brushRef="#br0">0 89 15931,'36'-7'5844,"24"-19"-5554,-21 8-85,-20 11-750,52-18 236,-34 19-3452,-4 9-5692,-24 2 4385,-2 3 1942</inkml:trace>
  <inkml:trace contextRef="#ctx0" brushRef="#br0" timeOffset="1">312 41 8,'0'12'11185,"-1"2"-4264,0 23-748,0-31-6701,1 1 1,1 0-1,-1 0 0,1-1 0,0 1 1,1 0-1,-1-1 0,1 1 1,1-1-1,-1 0 0,4 6 1</inkml:trace>
</inkml:ink>
</file>

<file path=ppt/ink/ink18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6:02:28.163"/>
    </inkml:context>
    <inkml:brush xml:id="br0">
      <inkml:brushProperty name="width" value="0.05" units="cm"/>
      <inkml:brushProperty name="height" value="0.05" units="cm"/>
      <inkml:brushProperty name="color" value="#00A0D7"/>
    </inkml:brush>
  </inkml:definitions>
  <inkml:trace contextRef="#ctx0" brushRef="#br0">65 63 14411,'-21'-28'6458,"-22"-6"-2538,48 36-5346,-2-1 822,0 0-1,0 1 0,-1-1 0,1 0 0,-1 1 0,1 0 1,-1 0-1,0-1 0,0 1 0,4 4 0,6 11-5943,1 4-3606</inkml:trace>
</inkml:ink>
</file>

<file path=ppt/ink/ink18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6:02:28.706"/>
    </inkml:context>
    <inkml:brush xml:id="br0">
      <inkml:brushProperty name="width" value="0.05" units="cm"/>
      <inkml:brushProperty name="height" value="0.05" units="cm"/>
      <inkml:brushProperty name="color" value="#00A0D7"/>
    </inkml:brush>
  </inkml:definitions>
  <inkml:trace contextRef="#ctx0" brushRef="#br0">24 127 9922,'-4'-15'13910,"4"15"-13794,-19 28-242,19-28 143,0 0-1,0 0 0,0-1 0,1 1 0,-1 0 0,0 0 1,0 0-1,0 0 0,0 0 0,0 0 0,0 0 1,1 0-1,-1 0 0,0 0 0,0 0 0,0 0 0,0 0 1,0 1-1,0-1 0,0 0 0,1 0 0,-1 0 1,0 0-1,0 0 0,0 0 0,0 0 0,0 0 0,0 0 1,0 0-1,0 0 0,1 0 0,-1 1 0,0-1 0,0 0 1,0 0-1,0 0 0,0 0 0,0 0 0,0 0 1,0 1-1,22-21 172,-15 13-246,0 0 1,0 1 0,1 0 0,0 0 0,0 0-1,16-7 1,-20 14 27,-1 0 0,0 1-1,0 0 1,-1 0 0,1 0-1,0 0 1,-1 0 0,1 1 0,-1-1-1,1 1 1,-1 0 0,0 0-1,0-1 1,-1 1 0,3 4 0,11 13 13,-12-17 5,0-1 1,0 0-1,0 0 1,0 0-1,0 0 1,1 0 0,-1-1-1,1 1 1,-1-1-1,1 0 1,-1 0-1,1 0 1,0-1-1,0 1 1,-1-1-1,1 0 1,0 0 0,0 0-1,-1-1 1,1 1-1,0-1 1,-1 0-1,1 0 1,-1 0-1,1-1 1,-1 1 0,1-1-1,3-2 1,11-6 67,0-1 1,-1-1-1,29-25 1,-43 34-45,1 0 11,28-27 184,-31 29-180,0 0 0,0 1 0,-1-1 0,1 0 0,0 0 0,0 0 0,-1 0 0,1 0 1,-1 1-1,1-1 0,-1 0 0,1 0 0,-1 0 0,1-1 0,-1 1 0,0 0 0,0 0 0,1 0 0,-1 0 0,0 0 0,0 0 0,0 0 1,0 0-1,0 0 0,-1-1 0,1 1 0,0 0 0,0 0 0,-1 0 0,1 0 0,-1 0 0,0-1 0,-5 2-99,0 1 1,0-1-1,0 1 0,0 0 0,0 1 0,-9 3 1,6-1-9,0 0 0,1 0 0,-1 1 0,1 0 0,-14 12 0,20-15 48,0-1 1,0 0-1,0 1 0,1-1 1,-1 1-1,0-1 1,1 1-1,-1 0 1,1-1-1,0 1 1,0 0-1,0 0 1,0 0-1,0 0 1,0 0-1,0 1 1,0-1-1,1 0 1,-1 0-1,1 0 1,0 1-1,0-1 1,0 0-1,0 0 1,0 1-1,0-1 0,0 0 1,1 0-1,0 4 1,0-4 31,1-1 0,-1 0 0,0 0 0,0 0 0,1 0 0,-1 0 0,0 0 0,1 0 0,-1-1 0,1 1 0,-1 0 0,1-1 0,0 1 0,-1-1 0,1 0 0,-1 1 0,1-1 0,0 0 0,-1 0 0,1 0 0,0 0 0,-1 0 0,1-1 0,2 1 0,41-11-265,-42 10 200,25-9 6,3-1 366,-21 10-434,24 31-154,-32-29 310,-1 0-1,1-1 0,0 1 0,0 0 1,-1-1-1,1 1 0,0-1 0,0 0 0,0 1 1,0-1-1,-1 0 0,1 0 0,0 0 1,0 0-1,0-1 0,0 1 0,0 0 0,-1-1 1,1 1-1,0-1 0,0 0 0,-1 0 0,1 0 1,1-1-1,47-33 498,-12 8-405,-37 27-133,0-1 0,0 1 0,0 0 0,1 0 0,-1 0 0,0 0 0,0 0 0,1 0 0,-1 0 0,0 0 0,0 1 0,0-1 0,1 0 0,-1 1 0,0-1 0,0 1 0,0-1 0,0 1 0,0 0 0,0-1 0,0 1 0,0 0 0,0 0 0,1 1 0,25 29-138,-9-10 161,-4-8-24,9 4 131,-21-17-97,-1 0 0,0 0 0,1-1 0,-1 1 0,0 0 0,1-1 0,-1 1 0,0 0 0,1-1 0,-1 0 0,0 1 0,0-1 0,0 0 0,1 1 0,-1-1 0,0 0 0,0 0 0,0 0 0,0 0 0,0 0 0,-1 0 0,2-2 0,8-8 16,1 0 0,0 0 0,0 1 1,1 1-1,24-16 0,-33 27-69,1 1 0,-1-1 0,1 1 0,-1-1 0,0 1 0,0 0 0,0 0 0,4 6 0,-4-4-1,1 0-1,0 0 1,0 0 0,0-1 0,0 0 0,0 0 0,1 0-1,0-1 1,0 1 0,0-1 0,9 4 0,-11-6-820,0 0 0,0-1 0,-1 1-1,1-1 1,0 1 0,0-1 0,0 0 0,0 0 0,0-1 0,4 0 0,7-2-10216</inkml:trace>
</inkml:ink>
</file>

<file path=ppt/ink/ink18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6:02:29.067"/>
    </inkml:context>
    <inkml:brush xml:id="br0">
      <inkml:brushProperty name="width" value="0.05" units="cm"/>
      <inkml:brushProperty name="height" value="0.05" units="cm"/>
      <inkml:brushProperty name="color" value="#00A0D7"/>
    </inkml:brush>
  </inkml:definitions>
  <inkml:trace contextRef="#ctx0" brushRef="#br0">123 36 14507,'1'-2'393,"-1"0"-1,0 1 1,0-1 0,0 1-1,-1-1 1,1 0-1,0 1 1,-1-1 0,1 1-1,-1-1 1,1 1-1,-1-1 1,0 1 0,1-1-1,-1 1 1,0-1-1,0 1 1,-2-2 0,2 3-252,0-1 0,0 0 1,0 1-1,0 0 1,0-1-1,0 1 0,0-1 1,0 1-1,0 0 1,0 0-1,-1 0 0,1 0 1,0 0-1,0 0 1,0 0-1,0 0 0,0 0 1,-1 0-1,-1 1 1,-1 1-130,0-1 0,0 1 1,0 0-1,0 1 0,0-1 1,1 0-1,-1 1 0,1 0 1,-1 0-1,1 0 0,-5 7 1,2-3-43,2 1 0,-1 0 0,1 0 0,1 0 0,-1 0 0,1 0 0,1 1 0,-1 0 0,1-1 0,1 1 0,-1 14 0,2-20 18,0 0 0,0 0 0,1-1-1,-1 1 1,1 0 0,-1-1 0,1 1-1,0 0 1,0-1 0,0 1-1,1-1 1,-1 0 0,1 1 0,-1-1-1,1 0 1,3 4 0,-2-4 26,0 0 0,0 0 1,0 0-1,0-1 0,1 1 0,-1-1 1,0 0-1,1 0 0,-1 0 0,1 0 1,-1-1-1,1 0 0,0 1 0,-1-1 1,1 0-1,4-1 0,9-1 25,0-1 0,-1 0 0,0-1 0,1 0 0,22-11 0,-30 11-17,0 0 0,-1 0 0,0-1 0,0 0-1,0 0 1,-1-1 0,0 0 0,0 0 0,0-1 0,-1 1 0,9-12-1,-15 17-2,1-1-1,0 1 0,0 0 0,-1 0 1,1-1-1,0 1 0,-1 0 1,0-1-1,1 1 0,-1 0 0,0-1 1,1 1-1,-1-1 0,0 1 0,0 0 1,0-1-1,-1-1 0,1 2-22,0 1 1,-1-1-1,1 0 0,0 1 0,-1-1 0,1 1 0,-1-1 0,1 0 1,-1 1-1,1-1 0,-1 1 0,1 0 0,-1-1 0,0 1 0,1-1 1,-1 1-1,0 0 0,1 0 0,-1-1 0,0 1 0,1 0 0,-1 0 0,-1-1 1,-1 1-22,1 0 1,-1 0 0,1 0 0,-1 0 0,0 1 0,1-1-1,-1 1 1,1-1 0,-1 1 0,1 0 0,-1 0 0,1 0-1,0 0 1,-1 1 0,1-1 0,-4 4 0,3-3 11,0 1 0,1 0 0,-1 0 0,1 0 0,0 1 0,-1-1 0,1 0 0,1 1 0,-1 0 0,1-1 0,-1 1 0,1 0 0,0 0 0,0 0 0,0 0 0,1-1 0,0 1 0,0 0 0,0 0 0,0 0 0,0 0 0,1 0 0,-1 0-1,1 0 1,0 0 0,3 6 0,-2-5 4,0-1 0,1 1-1,0 0 1,0 0-1,0-1 1,0 0-1,1 0 1,-1 0-1,1 0 1,0 0-1,1-1 1,-1 1 0,0-1-1,1 0 1,0-1-1,0 1 1,0-1-1,10 3 1,-6-2-556,1-1 1,-1-1-1,1 0 0,-1 0 1,17-1-1,24-10-10358,-20 0 834</inkml:trace>
</inkml:ink>
</file>

<file path=ppt/ink/ink18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6:02:30.815"/>
    </inkml:context>
    <inkml:brush xml:id="br0">
      <inkml:brushProperty name="width" value="0.05" units="cm"/>
      <inkml:brushProperty name="height" value="0.05" units="cm"/>
      <inkml:brushProperty name="color" value="#00A0D7"/>
    </inkml:brush>
  </inkml:definitions>
  <inkml:trace contextRef="#ctx0" brushRef="#br0">52 121 8,'8'-17'19721,"-8"16"-19157,-4 7 4573,5 14-7614,2-6 2541,0-1 0,-2 1 0,1-1 0,-2 1-1,0-1 1,0 1 0,-1-1 0,-1 1 0,0-1 0,-1 1 0,-1-1 0,-7 20 0,11-33-38,0 1-1,0-1 1,0 0 0,0 1 0,0-1-1,-1 0 1,1 1 0,0-1 0,0 0-1,0 1 1,0-1 0,-1 0 0,1 1-1,0-1 1,0 0 0,-1 1 0,1-1 0,0 0-1,0 0 1,-1 1 0,1-1 0,0 0-1,-1 0 1,1 0 0,0 0 0,-1 1-1,1-1 1,0 0 0,-1 0 0,1 0-1,0 0 1,-1 0 0,1 0 0,-1 0 0,1 0-1,-1 0 1,-4-14 1352,-2-6-1490,3 8 164,0 1 1,0-1-1,2 0 1,-1 0-1,1 0 1,1 0-1,0 0 0,1-1 1,1 1-1,1-16 1,-1 18-89,1 1 0,0 0 0,0 0 0,0 0-1,1 0 1,1 1 0,0-1 0,0 1 0,0 0 0,1 0 0,0 0 0,1 0 0,-1 1 0,8-7 0,-10 12-11,1 0 1,-1 0 0,1 0-1,-1 0 1,1 1-1,0 0 1,0 0-1,0 0 1,-1 0-1,1 0 1,0 1 0,0-1-1,0 1 1,0 0-1,0 1 1,0-1-1,0 1 1,0-1-1,0 1 1,0 0-1,-1 1 1,1-1 0,0 1-1,-1-1 1,1 1-1,-1 0 1,1 0-1,-1 1 1,0-1-1,0 1 1,0-1 0,0 1-1,-1 0 1,3 4-1,-4-6 27,-1 1 1,0-1-1,1 1 0,-1-1 0,0 1 0,0 0 1,0-1-1,0 1 0,0-1 0,-1 1 1,1-1-1,0 1 0,-1-1 0,1 1 0,-1-1 1,0 1-1,1-1 0,-1 0 0,0 1 0,0-1 1,0 0-1,0 0 0,0 1 0,0-1 1,-2 1-1,-29 29 55,18-21-385,1 0-1,-1-1 0,-30 14 0,24-15-4106,0 0-3980</inkml:trace>
</inkml:ink>
</file>

<file path=ppt/ink/ink18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6:02:31.205"/>
    </inkml:context>
    <inkml:brush xml:id="br0">
      <inkml:brushProperty name="width" value="0.05" units="cm"/>
      <inkml:brushProperty name="height" value="0.05" units="cm"/>
      <inkml:brushProperty name="color" value="#00A0D7"/>
    </inkml:brush>
  </inkml:definitions>
  <inkml:trace contextRef="#ctx0" brushRef="#br0">0 36 9674,'0'-1'236,"0"1"1,0-1-1,0 0 1,0 1-1,0-1 1,1 1-1,-1-1 0,0 0 1,0 1-1,0-1 1,1 1-1,-1-1 0,0 1 1,1-1-1,-1 1 1,0-1-1,1 1 0,-1-1 1,1 1-1,-1-1 1,1 1-1,-1 0 0,1-1 1,-1 1-1,1 0 1,-1-1-1,1 1 0,-1 0 1,1 0-1,0 0 1,-1-1-1,1 1 0,-1 0 1,2 0-1,13 18 941,4 39-1854,-19-53 809,0 1 1,0 0 0,-1 0-1,0 0 1,0 0-1,0-1 1,0 1-1,-1 0 1,1-1-1,-1 1 1,0-1-1,-1 0 1,1 0-1,-1 1 1,0-2 0,0 1-1,0 0 1,0-1-1,-1 1 1,-4 3-1,37-78 1060,-23 62-1364,0 0-1,0 0 0,1 1 0,0 0 0,0 0 0,1 1 0,0 0 1,0 0-1,1 1 0,0 0 0,0 0 0,0 1 0,1 0 1,0 1-1,0 0 0,0 1 0,16-4 0,-22 7-938,0 1 0,0-1 0,0 1 0,0 0 0,0 0 1,0 0-1,0 1 0,0 0 0,-1-1 0,1 1 0,0 1 0,-1-1 0,0 0 0,1 1 0,-1 0 0,0 0 0,4 5 1,9 5 1802,-7-6-692</inkml:trace>
</inkml:ink>
</file>

<file path=ppt/ink/ink18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6:02:31.659"/>
    </inkml:context>
    <inkml:brush xml:id="br0">
      <inkml:brushProperty name="width" value="0.05" units="cm"/>
      <inkml:brushProperty name="height" value="0.05" units="cm"/>
      <inkml:brushProperty name="color" value="#00A0D7"/>
    </inkml:brush>
  </inkml:definitions>
  <inkml:trace contextRef="#ctx0" brushRef="#br0">110 44 8,'-4'6'15035,"0"0"-11569,-4 3-2745,0 1-1000,7-9 288,1 0 1,-1 0 0,0 0 0,0 0-1,0 0 1,1 0 0,-1 0 0,1 0 0,-1 1-1,1-1 1,-1 0 0,1 0 0,0 1-1,0-1 1,-1 0 0,1 1 0,0-1-1,0 0 1,0 0 0,0 1 0,1-1-1,-1 0 1,0 1 0,0-1 0,1 0-1,-1 0 1,1 1 0,-1-1 0,1 0-1,0 0 1,-1 0 0,1 0 0,0 0-1,0 0 1,0 0 0,0 0 0,0 0-1,0 0 1,0 0 0,0-1 0,0 1-1,0 0 1,0-1 0,0 1 0,0-1-1,1 1 1,-1-1 0,0 1 0,0-1-1,1 0 1,-1 0 0,0 0 0,1 0-1,-1 0 1,0 0 0,1 0 0,-1 0-1,0 0 1,0-1 0,1 1 0,-1 0-1,0-1 1,0 1 0,1-1 0,-1 1-1,1-2 1,5 0 258,0-1 0,-1 0-1,1 0 1,-1 0 0,0-1 0,0 0-1,0 0 1,-1 0 0,8-8-1,-12 11-222,0 0-1,0-1 1,0 1-1,0-1 1,0 1-1,0-1 1,-1 1-1,1-1 1,0 1-1,-1-1 1,1 0-1,-1 1 1,0-1-1,1 0 1,-1 1-1,0-1 1,0 0-1,0 1 1,0-1-1,0 0 0,-1 1 1,1-1-1,-1 0 1,1 1-1,-1-1 1,1 1-1,-1-1 1,0 0-1,0 1 1,1 0-1,-1-1 1,0 1-1,-1-1 1,1 1-1,0 0 1,0 0-1,0 0 1,-1 0-1,1 0 1,-1 0-1,1 0 1,-1 0-1,-1 0 1,-1-2-114,0 1 0,0 0 0,-1 0 0,1 1 0,0-1 1,-1 1-1,1 0 0,-1 0 0,1 1 0,-1-1 1,0 1-1,1 0 0,-1 0 0,1 1 0,-1-1 0,1 1 1,-1 0-1,1 0 0,-7 3 0,5-2-444,0 1 0,0 0-1,0 0 1,0 0 0,1 0 0,0 1-1,-1 0 1,1 0 0,1 0 0,-1 1-1,1 0 1,-1 0 0,-4 8 0,8-12 35,1 0 1,-1 0 0,0 0-1,1 0 1,-1 0-1,1 0 1,-1 0 0,1 0-1,0 1 1,0-1 0,-1 0-1,1 0 1,0 0-1,0 1 1,0-1 0,0 0-1,0 0 1,1 1 0,-1-1-1,1 2 1,6 11-5167</inkml:trace>
</inkml:ink>
</file>

<file path=ppt/ink/ink18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6:02:32.064"/>
    </inkml:context>
    <inkml:brush xml:id="br0">
      <inkml:brushProperty name="width" value="0.05" units="cm"/>
      <inkml:brushProperty name="height" value="0.05" units="cm"/>
      <inkml:brushProperty name="color" value="#00A0D7"/>
    </inkml:brush>
  </inkml:definitions>
  <inkml:trace contextRef="#ctx0" brushRef="#br0">152 230 3337,'-33'-20'10874,"-7"1"-5699,33 16-4809,0 0 1,0 1-1,0 0 1,0 0 0,-1 1-1,1-1 1,0 2-1,-15-1 1,23 1-386,1 0 1,-1 0-1,0-1 0,0 1 1,1 0-1,-1 1 1,0-1-1,0 0 0,1 0 1,-1 0-1,0 1 1,0-1-1,0 1 0,1-1 1,-1 1-1,0-1 0,0 1 1,0 0-1,0 0 1,0-1-1,0 1 0,0 0 1,0 0-1,0 0 1,-1 0-1,1 0 0,0 0 1,-1 0-1,1 0 1,0 0-1,-1 0 0,0 1 1,1-1-1,-1 0 0,1 0 1,-1 1-1,0-1 1,0 0-1,0 0 0,0 1 1,0-1-1,0 0 1,0 0-1,0 1 0,-1-1 1,1 0-1,0 0 1,-1 0-1,1 1 0,-1-1 1,1 0-1,-1 0 0,1 0 1,-1 0-1,0 0 1,0 0-1,0 0 0,1 0 1,-1 0-1,0 0 1,0-1-1,0 1 0,0 0 1,0-1-1,-1 1 1,0 0-1,8-3 70,0-1 0,0-1 1,-1 1-1,1-1 0,-1 0 0,1 0 0,-1 0 1,0-1-1,-1 0 0,1 0 0,-1 0 0,0 0 1,0-1-1,-1 1 0,0-1 0,0 0 1,4-12-1,-3 8 83,0-1 0,-1 1 0,0 0 0,-1-1 0,0 1 0,-1-1 0,0 0 0,-1 0 0,0 1 0,-2-18 0,-2 25-1,1 13-944,-2 13-144,6 26-1238,10-19-3880,1-10-2973</inkml:trace>
</inkml:ink>
</file>

<file path=ppt/ink/ink18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6:02:32.406"/>
    </inkml:context>
    <inkml:brush xml:id="br0">
      <inkml:brushProperty name="width" value="0.05" units="cm"/>
      <inkml:brushProperty name="height" value="0.05" units="cm"/>
      <inkml:brushProperty name="color" value="#00A0D7"/>
    </inkml:brush>
  </inkml:definitions>
  <inkml:trace contextRef="#ctx0" brushRef="#br0">35 61 11843,'2'-17'3404,"-2"12"-2363,1 1 0,-1-1 1,0 1-1,0-1 0,0 1 0,-1-1 1,-1-7-1,-12 60-163,7-9-837,2-14 43,1 0-1,0 30 1,4-46-149,0 0 1,1-1-1,0 1 1,1 0-1,-1-1 1,2 0-1,-1 1 1,1-1-1,1 0 1,5 11-1,-9-19 26,10 15-4068</inkml:trace>
</inkml:ink>
</file>

<file path=ppt/ink/ink18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6:02:32.815"/>
    </inkml:context>
    <inkml:brush xml:id="br0">
      <inkml:brushProperty name="width" value="0.05" units="cm"/>
      <inkml:brushProperty name="height" value="0.05" units="cm"/>
      <inkml:brushProperty name="color" value="#00A0D7"/>
    </inkml:brush>
  </inkml:definitions>
  <inkml:trace contextRef="#ctx0" brushRef="#br0">44 86 11426,'-15'-16'4986,"13"14"-4472,-1-1 1,1 1-1,-1 0 0,1-1 0,0 0 0,0 1 1,0-1-1,0 0 0,1 0 0,-1 0 0,1 0 1,0-1-1,-1 1 0,1-4 0,3 5-476,0 1-1,1-1 1,-1 1-1,1-1 1,-1 1-1,1 0 0,0 0 1,-1 0-1,1 0 1,0 0-1,0 1 1,0-1-1,4 1 1,1-2 29,0 0-96,0 0-1,0 1 1,-1 0-1,1 0 1,0 1-1,0 0 0,0 0 1,12 3-1,-18-3 21,0 1 0,0-1-1,-1 1 1,1 0-1,0-1 1,-1 1 0,1 0-1,0 0 1,-1 0 0,1 1-1,-1-1 1,1 0-1,-1 0 1,0 1 0,0-1-1,1 1 1,-1-1-1,0 1 1,0 0 0,-1-1-1,1 1 1,0 0 0,0 0-1,-1-1 1,1 1-1,-1 0 1,0 0 0,1 0-1,-1 0 1,0 0-1,0 0 1,0-1 0,0 1-1,-1 0 1,1 0-1,0 0 1,-1 0 0,1 0-1,-1-1 1,0 1 0,-1 2-1,-1 5 34,0-1 0,-1 0 0,0-1 0,-1 1 0,1-1-1,-1 1 1,-1-1 0,-10 11 0,-59 46 29,45-39 37,139-26-18,-51-5-353,88-7-1042,-97 11-3075,0 2-3791,-15 1-2099</inkml:trace>
</inkml:ink>
</file>

<file path=ppt/ink/ink18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6:02:33.390"/>
    </inkml:context>
    <inkml:brush xml:id="br0">
      <inkml:brushProperty name="width" value="0.05" units="cm"/>
      <inkml:brushProperty name="height" value="0.05" units="cm"/>
      <inkml:brushProperty name="color" value="#00A0D7"/>
    </inkml:brush>
  </inkml:definitions>
  <inkml:trace contextRef="#ctx0" brushRef="#br0">10 40 7354,'-10'-19'8097,"11"7"-3645,1 11-4396,0 0-1,0 0 1,0 0-1,0 0 1,0 0-1,0 1 1,0-1-1,1 1 1,-1-1-1,0 1 1,0 0-1,0 0 1,0 0-1,1 0 1,3 0-1,-4 0-54,1 0 1,-1 0-1,1 0 1,-1 1-1,1-1 0,-1 0 1,1 1-1,-1 0 0,0-1 1,1 1-1,-1 0 0,0 0 1,0 1-1,1-1 0,2 3 1,-4-3 16,0 0 0,0 1-1,0-1 1,0 1 0,0-1 0,0 1 0,-1-1 0,1 1 0,0-1-1,-1 1 1,1 0 0,-1-1 0,0 1 0,1 0 0,-1 0 0,0-1 0,0 3-1,-2 7 158,0-1-1,0 0 1,-1 0-1,0-1 0,-9 20 1,6-14 61,68 6 320,-57-20-565,-1 1 1,1 0-1,-1 0 0,1 0 0,-1 0 1,0 1-1,0-1 0,0 1 1,0 0-1,0 0 0,-1 1 1,0-1-1,1 1 0,2 5 1,-5-7 14,0 1 1,0-1 0,0 1 0,0 0 0,-1-1-1,1 1 1,-1 0 0,0-1 0,1 1 0,-1 0-1,-1 0 1,1-1 0,0 1 0,-1 0 0,1 0-1,-1-1 1,0 1 0,0-1 0,0 1 0,0-1-1,0 1 1,-1-1 0,1 0 0,-1 1 0,0-1-1,1 0 1,-5 3 0,-3 6-154,-2-2 0,1 1-1,-1-1 1,0-1 0,-1 0 0,0 0 0,-1-1-1,1-1 1,-1 0 0,-18 5 0</inkml:trace>
</inkml:ink>
</file>

<file path=ppt/ink/ink19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6:02:33.845"/>
    </inkml:context>
    <inkml:brush xml:id="br0">
      <inkml:brushProperty name="width" value="0.05" units="cm"/>
      <inkml:brushProperty name="height" value="0.05" units="cm"/>
      <inkml:brushProperty name="color" value="#00A0D7"/>
    </inkml:brush>
  </inkml:definitions>
  <inkml:trace contextRef="#ctx0" brushRef="#br0">4 75 4921,'4'-26'8191,"-3"22"-7328,0 0 0,0 0 1,-1 0-1,1 1 0,-1-1 0,0 0 0,0 0 0,0 0 0,0 0 0,-2-6 0,-1 12 573,0 9-1615,1 10-324,1-15 504,1 1 1,0-1 0,0 1-1,0-1 1,1 0 0,0 1-1,1-1 1,-1 0 0,1 0-1,0 0 1,1 0 0,-1 0-1,5 7 1,-5-11 16,1 1-1,-1 0 1,1-1-1,0 1 1,-1-1 0,1 0-1,1 0 1,-1 0-1,0 0 1,0-1-1,1 1 1,-1-1 0,1 0-1,-1 0 1,1 0-1,-1 0 1,1-1-1,0 1 1,-1-1 0,1 0-1,0 0 1,-1-1-1,1 1 1,6-2-1,1 0 142,0 0-1,0 0 0,1-2 0,-1 1 0,-1-1 0,1-1 0,-1 0 0,15-9 0,-25 13-148,0 1 0,1 0 0,-1 0 0,0-1 0,0 1-1,0 0 1,1 0 0,-1-1 0,0 1 0,0 0 0,1 0 0,-1 0-1,0 0 1,0-1 0,1 1 0,-1 0 0,0 0 0,0 0-1,1 0 1,-1 0 0,0 0 0,1 0 0,-1 0 0,0 0-1,1 0 1,-1 0 0,0 0 0,0 0 0,1 0 0,-1 0 0,0 0-1,1 0 1,-1 0 0,0 0 0,1 0 0,-1 1 0,0-1-1,0 0 1,1 0 0,-1 0 0,0 0 0,0 1 0,1-1-1,-2 17-347,1 10 247,4-8 129,2 0 0,0 0 0,2-1 0,11 22 0,-5-17-3689,2 1-3815</inkml:trace>
</inkml:ink>
</file>

<file path=ppt/ink/ink19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6:02:36.720"/>
    </inkml:context>
    <inkml:brush xml:id="br0">
      <inkml:brushProperty name="width" value="0.05" units="cm"/>
      <inkml:brushProperty name="height" value="0.05" units="cm"/>
      <inkml:brushProperty name="color" value="#00A0D7"/>
    </inkml:brush>
  </inkml:definitions>
  <inkml:trace contextRef="#ctx0" brushRef="#br0">205 102 8,'-2'-1'1037,"0"-1"0,0 0-1,0 0 1,0-1 0,0 1 0,1 0 0,-1-1 0,1 1-1,-1-1 1,1 1 0,0-1 0,0 1 0,0-1 0,0 0-1,1 0 1,-1-3 0,3-10 2156,7-3-3454,-9 19 313,0 0 0,1 0 1,-1 0-1,0-1 0,0 1 0,0 0 1,1 0-1,-1 0 0,0-1 1,0 1-1,0 0 0,1 0 1,-1-1-1,0 1 0,0 0 0,0 0 1,0-1-1,0 1 0,0 0 1,1-1-1,-1 1 0,0 0 0,0 0 1,0-1-1,0 1 0,0 0 1,0-1-1,0 1 0,0 0 0,0-1 1,-1 1-1,1 0 0,0 0 1,0-1-1,0 1 0,0 0 1,0-1-1,0 1 0,-1 0 0,1 0 1,0-1-1,0 1 0,0 0 1,-1 0-1,1 0 0,0-1 0,0 1 1,-1 0-1,1 0 0,0 0 1,0 0-1,-1 0 0,1-1 0,0 1 1,0 0-1,-1 0 0,-24 8 383,-30 24-903,50-27 439,-1 0-1,0 1 1,1 0 0,0 1 0,1-1-1,-1 1 1,1 0 0,1 0 0,-4 8-1,6-14 25,0 1 0,1 0-1,-1-1 1,1 1 0,-1 0-1,1-1 1,0 1 0,-1 0-1,1 0 1,0 0 0,0-1 0,0 1-1,1 0 1,-1 0 0,0-1-1,1 1 1,-1 0 0,1 0-1,-1-1 1,1 1 0,0 0-1,0-1 1,0 1 0,0-1-1,0 1 1,0-1 0,0 0-1,0 1 1,1-1 0,-1 0-1,0 0 1,1 0 0,-1 0-1,1 0 1,-1 0 0,1 0-1,0 0 1,-1-1 0,1 1 0,0-1-1,0 1 1,-1-1 0,1 0-1,0 1 1,3-1 0,-1 0 24,0 0 0,0 0-1,0-1 1,0 1 0,0-1 0,0 0 0,0 0 0,0 0 0,-1 0 0,1-1 0,0 1 0,-1-1 0,1 0 0,-1 0 0,0 0 0,1-1 0,-1 1 0,0-1 0,0 0 0,-1 0 0,1 0 0,-1 0 0,3-4 0,-1 3 30,-1-1 0,-1 1 0,1-1 0,0 0 1,-1 0-1,0 0 0,0 0 0,-1 0 0,1 0 0,-1 0 1,0-1-1,-1 1 0,1 0 0,-1-1 0,0 1 0,-2-11 1,1 14-45,1-1 1,-2 1 0,1 0 0,0-1 0,0 1 0,-1 0 0,1 0 0,-1 0 0,0 0-1,0 0 1,1 0 0,-1 1 0,0-1 0,-1 1 0,1-1 0,0 1 0,0 0 0,-1-1 0,1 1-1,0 0 1,-1 1 0,1-1 0,-1 0 0,1 1 0,-1-1 0,0 1 0,1 0 0,-1 0 0,1 0-1,-1 0 1,0 1 0,1-1 0,-1 1 0,-2 0 0,-4 1-28,0 0 0,0 0 1,0 1-1,0 0 0,1 0 0,-1 1 1,1 0-1,-12 8 0,17-9 13,-1-1-1,1 1 1,0 0-1,0 0 0,0 0 1,1 0-1,-1 1 1,1-1-1,-1 1 1,1-1-1,0 1 1,0 0-1,1 0 1,-1 0-1,1 0 0,0 0 1,0 0-1,0 0 1,1 0-1,-1 0 1,1 1-1,0-1 1,0 0-1,1 0 1,0 5-1,0-6 13,1 1 0,-1-1 0,1 0-1,-1 0 1,1 0 0,0 0 0,0 0 0,0-1 0,1 1-1,-1-1 1,1 1 0,-1-1 0,1 0 0,0 0 0,0 0-1,0 0 1,0 0 0,0-1 0,0 0 0,1 1 0,-1-1 0,0 0-1,1 0 1,-1-1 0,0 1 0,1-1 0,-1 0 0,1 0-1,-1 0 1,6-1 0,2 0 33,0 0 0,0-1 0,-1-1-1,1 1 1,-1-2 0,0 0 0,0 0 0,11-6 0,-19 9-16,0 0-1,0 0 1,0 0 0,0 0 0,0-1 0,-1 1 0,1-1 0,0 1 0,-1-1 0,1 1 0,0-1 0,-1 0 0,0 0 0,0 0-1,1 0 1,-1 0 0,0 0 0,0 0 0,-1 0 0,1 0 0,0 0 0,-1-1 0,1 1 0,-1 0 0,0-1 0,0 1 0,0 0-1,0 0 1,0-1 0,0 1 0,-1 0 0,1 0 0,-1-1 0,0 1 0,1 0 0,-1 0 0,0 0 0,0 0 0,0 0 0,-1 0-1,1 0 1,0 0 0,-1 0 0,1 1 0,-3-3 0,0 0-28,0 1 0,-1-1 0,1 1-1,-1 0 1,0 1 0,0-1 0,0 1 0,0 0-1,0 0 1,0 0 0,0 1 0,-1-1 0,1 1 0,-1 1-1,1-1 1,-1 1 0,1 0 0,-1 0 0,1 1 0,-1 0-1,1-1 1,-1 2 0,1-1 0,0 1 0,-6 2-1,7-3 3,1 0 0,-1 1-1,1-1 1,-1 1-1,1-1 1,0 1 0,0 0-1,-1 0 1,2 1-1,-1-1 1,0 1 0,0-1-1,1 1 1,-1 0-1,1 0 1,0 0 0,0 0-1,0 0 1,0 1-1,1-1 1,-1 0-1,1 1 1,0 0 0,0-1-1,0 1 1,1-1-1,-1 1 1,1 0 0,0 0-1,0-1 1,0 1-1,0 0 1,1 0 0,-1-1-1,1 1 1,0-1-1,2 5 1,-2-5 7,0 0 0,0 0 0,1-1 0,-1 1 0,1 0 0,0-1 0,0 0 0,0 1 0,0-1 0,0 0 0,0 0 0,1 0 0,-1 0 0,1 0 0,-1-1 0,1 1 0,0-1 0,-1 1 0,1-1 0,0 0 0,5 1 0,-3-1 6,0-1-1,1 0 0,-1 0 0,0 0 0,0 0 1,0-1-1,0 0 0,1 0 0,-1 0 1,0-1-1,-1 0 0,7-2 0,-4 1 23,0-1 1,-1 0-1,0 0 0,1 0 0,-1-1 1,-1 0-1,1 0 0,6-9 0,-9 11 7,0 0-1,-1-1 1,0 1-1,0-1 1,0 1-1,0-1 1,-1 0 0,1 1-1,-1-1 1,0 0-1,0 0 1,0 0-1,-1 0 1,1 0-1,-1-6 1,0 9-22,0 0 0,0 0 0,0 0 1,0 0-1,-1 1 0,1-1 0,0 0 0,0 0 1,-1 0-1,1 0 0,0 0 0,-1 1 0,1-1 0,-1 0 1,1 0-1,-1 1 0,0-1 0,1 0 0,-1 1 1,0-1-1,1 0 0,-1 1 0,0-1 0,1 1 0,-1-1 1,0 1-1,-1-1 0,0 1-8,0 0 0,0-1 0,0 1 1,0 0-1,0 1 0,0-1 0,0 0 0,1 0 0,-1 1 1,0-1-1,0 1 0,-3 1 0,1-1-16,1 1 0,-1 0 0,0 0-1,1 0 1,0 1 0,-1-1 0,1 1 0,0 0 0,0-1 0,0 1 0,1 1-1,-4 2 1,6-4 6,-1 0 0,0 0-1,0 0 1,1-1 0,-1 1-1,1 0 1,0 0 0,-1 0-1,1 0 1,0 0 0,0 0 0,0 0-1,1 0 1,-1 0 0,0 0-1,1 0 1,-1 0 0,1-1-1,-1 1 1,1 0 0,1 2-1,-1-4 10,0 1-1,0 0 0,0-1 0,0 1 1,0 0-1,0-1 0,0 0 1,0 1-1,0-1 0,0 0 0,0 1 1,0-1-1,1 0 0,-1 0 0,0 0 1,0 0-1,0 0 0,0 0 0,0 0 1,1 0-1,-1-1 0,0 1 0,0 0 1,0-1-1,0 1 0,0-1 0,0 1 1,0-1-1,0 1 0,0-1 0,0 0 1,0 1-1,0-1 0,-1 0 0,1 0 1,1-1-1,4-3 38,1 0 1,-1 0-1,0 0 1,-1-1-1,1 0 1,-1 0-1,0-1 0,-1 1 1,0-1-1,7-13 1,-12 20-40,0-1 1,1 1-1,-1-1 1,0 1-1,1-1 0,-1 1 1,0 0-1,1-1 1,-1 1-1,0 0 1,1 0-1,-1-1 1,0 1-1,0 0 1,1 0-1,-1 0 0,0 0 1,0 0-1,0 0 1,1 0-1,-1 0 1,0 1-1,0-1 1,1 0-1,-1 0 0,0 1 1,1-1-1,-1 0 1,0 1-1,0 0 1,-27 8-273,5 13 24,25-15 15,16-9 65,-14 0 160,0-1 0,0 0-1,0 0 1,0 0 0,-1 0-1,1 0 1,-1-1 0,0 1-1,4-7 1,-6 9 8,-1 0 0,1 0 0,0 0 0,-1 0 0,1 0-1,-1 0 1,1 0 0,-1 0 0,0 0 0,1 0 0,-1-1 0,0 1 0,0 0 0,0 0-1,0 0 1,0 0 0,0-2 0,0 2-8,-1 1 0,0-1-1,1 0 1,-1 1 0,1-1 0,-1 1 0,0-1-1,0 1 1,1-1 0,-1 1 0,0 0 0,0-1-1,1 1 1,-1 0 0,0 0 0,0 0 0,0 0-1,0-1 1,1 1 0,-1 0 0,0 0 0,0 0-1,0 1 1,0-1 0,1 0 0,-1 0 0,0 0-1,-1 1 1,0 0-36,0-1-1,0 1 1,1 0 0,-1-1-1,0 1 1,0 0 0,1 0-1,-1 0 1,0 0-1,1 1 1,0-1 0,-1 0-1,1 1 1,0-1 0,-1 1-1,1-1 1,0 1-1,-1 2 1,-9 21-5912,7-10-4534</inkml:trace>
</inkml:ink>
</file>

<file path=ppt/ink/ink19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6:02:43.015"/>
    </inkml:context>
    <inkml:brush xml:id="br0">
      <inkml:brushProperty name="width" value="0.05" units="cm"/>
      <inkml:brushProperty name="height" value="0.05" units="cm"/>
      <inkml:brushProperty name="color" value="#00A0D7"/>
    </inkml:brush>
  </inkml:definitions>
  <inkml:trace contextRef="#ctx0" brushRef="#br0">60 116 9538,'-59'-4'10692,"91"-11"-7103,7-3-3978,20-1 330,1 2-1,1 2 1,0 4-1,69-5 1,-110 17-1297,7 7 3540,-6-1-1917,-6-5-3079,-3-2-2412,1-3-3388</inkml:trace>
</inkml:ink>
</file>

<file path=ppt/ink/ink19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6:02:43.487"/>
    </inkml:context>
    <inkml:brush xml:id="br0">
      <inkml:brushProperty name="width" value="0.05" units="cm"/>
      <inkml:brushProperty name="height" value="0.05" units="cm"/>
      <inkml:brushProperty name="color" value="#00A0D7"/>
    </inkml:brush>
  </inkml:definitions>
  <inkml:trace contextRef="#ctx0" brushRef="#br0">39 29 8,'-3'2'1310,"0"-1"1,-1 1-1,1-1 0,0 0 1,0 0-1,-1 0 1,1 0-1,-1-1 0,-4-1 5708,7 1-6876,26-6 692,42-6-546,2 2 1,-1 4-1,1 2 0,125 11 1,-183-5-3048,-1 2-4771</inkml:trace>
</inkml:ink>
</file>

<file path=ppt/ink/ink19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6:02:43.908"/>
    </inkml:context>
    <inkml:brush xml:id="br0">
      <inkml:brushProperty name="width" value="0.05" units="cm"/>
      <inkml:brushProperty name="height" value="0.05" units="cm"/>
      <inkml:brushProperty name="color" value="#00A0D7"/>
    </inkml:brush>
  </inkml:definitions>
  <inkml:trace contextRef="#ctx0" brushRef="#br0">1 29 15643,'0'0'102,"0"0"-1,0-1 0,0 1 1,0 0-1,-1 0 0,1 0 1,0-1-1,0 1 0,0 0 1,0 0-1,0 0 1,0-1-1,0 1 0,0 0 1,0 0-1,0 0 0,0-1 1,0 1-1,0 0 0,0 0 1,0 0-1,0-1 0,1 1 1,-1 0-1,0 0 0,0 0 1,0-1-1,0 1 1,0 0-1,0 0 0,1 0 1,-1 0-1,0 0 0,0-1 1,0 1-1,0 0 0,0 0 1,1 0-1,-1 0 0,0 0 1,0 0-1,0 0 0,1 0 1,-1-1-1,0 1 0,0 0 1,0 0-1,1 0 1,-1 0-1,0 0 0,0 0 1,0 0-1,1 0 0,-1 0 1,0 1-1,0-1 0,1 0 1,-1 0-1,28-3 886,36 4-1825,-63-1 993,316 0 92,-181-12-5125,-104 7-1462,0 2-4608</inkml:trace>
</inkml:ink>
</file>

<file path=ppt/ink/ink19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6:02:44.339"/>
    </inkml:context>
    <inkml:brush xml:id="br0">
      <inkml:brushProperty name="width" value="0.05" units="cm"/>
      <inkml:brushProperty name="height" value="0.05" units="cm"/>
      <inkml:brushProperty name="color" value="#00A0D7"/>
    </inkml:brush>
  </inkml:definitions>
  <inkml:trace contextRef="#ctx0" brushRef="#br0">1 42 17108,'27'-19'4831,"5"11"-4724,-1 3 1,1 0-1,0 2 0,1 1 0,59 5 0,-14-1-43,-34-1-4,-24 1 28,-1-2 1,1 0-1,0-2 0,22-3 1,-49 6 405,-10 3-3911,1 0-5510</inkml:trace>
</inkml:ink>
</file>

<file path=ppt/ink/ink19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6:02:45.319"/>
    </inkml:context>
    <inkml:brush xml:id="br0">
      <inkml:brushProperty name="width" value="0.05" units="cm"/>
      <inkml:brushProperty name="height" value="0.05" units="cm"/>
      <inkml:brushProperty name="color" value="#00A0D7"/>
    </inkml:brush>
  </inkml:definitions>
  <inkml:trace contextRef="#ctx0" brushRef="#br0">21 5 8,'-18'-4'12874,"15"5"-10841,11 0 1065,-8-1-3178,0 5-1399,-7 7-7166</inkml:trace>
</inkml:ink>
</file>

<file path=ppt/ink/ink19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6:03:19.898"/>
    </inkml:context>
    <inkml:brush xml:id="br0">
      <inkml:brushProperty name="width" value="0.05" units="cm"/>
      <inkml:brushProperty name="height" value="0.05" units="cm"/>
      <inkml:brushProperty name="color" value="#00A0D7"/>
    </inkml:brush>
  </inkml:definitions>
  <inkml:trace contextRef="#ctx0" brushRef="#br0">469 0 8,'-3'3'13108,"-4"5"-6812,-4 4-4793,-17 21-4969,20-22 5156,-50 63-1625,-71 123 0,66-86 55,-49 122-1,108-222 49,-1-1 1,0 0-1,0 0 0,-1-1 0,0 0 1,-12 14-1,24-32-1337,2-7-9857</inkml:trace>
</inkml:ink>
</file>

<file path=ppt/ink/ink19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6:03:20.650"/>
    </inkml:context>
    <inkml:brush xml:id="br0">
      <inkml:brushProperty name="width" value="0.05" units="cm"/>
      <inkml:brushProperty name="height" value="0.05" units="cm"/>
      <inkml:brushProperty name="color" value="#00A0D7"/>
    </inkml:brush>
  </inkml:definitions>
  <inkml:trace contextRef="#ctx0" brushRef="#br0">41 60 8,'0'-36'8894,"0"12"1143,1 91-11636,-15 186 2602,13-243-1488,-4 17 2428,1-29-430,-2-17-965,2 3-558,1 0 0,1 0 0,0 0 0,1 0 0,1 0 0,1-1 0,0 1 1,6-25-1,-6 33-38,1 0 0,0 0 0,0 0 0,1 0 0,0 0 0,0 0 0,1 1 0,0 0 0,0 0 0,1 0 0,0 0 0,0 0-1,1 1 1,0 0 0,0 0 0,0 1 0,1 0 0,9-6 0,-15 10 21,0 0 1,1 0-1,-1 0 0,1 0 0,0 1 0,-1-1 0,1 0 0,0 1 0,-1-1 0,1 1 0,0 0 0,0 0 0,-1 0 0,1 0 0,0 0 0,0 0 0,-1 0 0,1 0 0,0 1 0,0-1 0,-1 1 0,3 0 0,-2 0-6,-1 1 0,0-1 1,0 0-1,0 1 0,0-1 0,0 0 0,-1 1 0,1-1 0,0 1 0,-1-1 0,1 1 1,-1-1-1,1 1 0,-1 0 0,0-1 0,0 1 0,1 0 0,-2 3 0,1 2-34,0 1-1,-1 0 1,-1-1-1,1 1 1,-1-1-1,-1 1 1,1-1 0,-7 13-1,8-19-155,-8 14-213,0-2-1,-20 25 1,16-26-3562,-1-1-3583</inkml:trace>
</inkml:ink>
</file>

<file path=ppt/ink/ink19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6:03:21.052"/>
    </inkml:context>
    <inkml:brush xml:id="br0">
      <inkml:brushProperty name="width" value="0.05" units="cm"/>
      <inkml:brushProperty name="height" value="0.05" units="cm"/>
      <inkml:brushProperty name="color" value="#00A0D7"/>
    </inkml:brush>
  </inkml:definitions>
  <inkml:trace contextRef="#ctx0" brushRef="#br0">1 32 2369,'0'-1'484,"0"-1"1,0 1 0,0 0 0,0-1 0,0 1 0,0-1 0,0 1 0,1 0 0,-1-1 0,1 1 0,-1 0 0,0-1 0,1 1 0,0 0 0,-1 0 0,1-1 0,0 1 0,0 0 0,0 0 0,0 0 0,-1 0 0,2 0 0,-1 0-1,1-1 1,19 60-507,-19-51 7,0-2 32,0 0 0,-1 0-1,1 1 1,-1-1 0,-1 0-1,1 1 1,-1-1 0,0 0-1,0 1 1,0-1-1,-4 8 4649,4-23-3944,6-15-1741,1 18 833,0-1 0,1 2 0,0-1 1,0 1-1,1 0 0,0 0 0,0 1 0,0 1 0,19-8 0,-2 4-4218,-4 3-4245,-6 4 4717,-6 0 3794</inkml:trace>
</inkml:ink>
</file>

<file path=ppt/ink/ink19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6:03:21.529"/>
    </inkml:context>
    <inkml:brush xml:id="br0">
      <inkml:brushProperty name="width" value="0.05" units="cm"/>
      <inkml:brushProperty name="height" value="0.05" units="cm"/>
      <inkml:brushProperty name="color" value="#00A0D7"/>
    </inkml:brush>
  </inkml:definitions>
  <inkml:trace contextRef="#ctx0" brushRef="#br0">51 52 8,'-9'6'4792,"-8"17"-3057,-2 18-1578,18-40-87,0 0 0,0 1-1,1 0 1,-1-1 0,1 1 0,-1-1-1,1 1 1,0 0 0,-1-1 0,1 1-1,0 0 1,0-1 0,0 1 0,0 0-1,1-1 1,-1 1 0,0 0 0,1-1-1,-1 1 1,1-1 0,1 4 0,-1-5 99,1 1 1,0-1 0,-1 0-1,1 1 1,0-1-1,-1 0 1,1 0 0,0 0-1,0 0 1,-1 0-1,1 0 1,0-1 0,-1 1-1,1 0 1,0-1 0,-1 1-1,1-1 1,-1 0-1,1 0 1,-1 1 0,1-1-1,1-2 1,4-1 98,0-1 0,0 1 0,-1-1 0,1-1 0,-1 1 0,-1-1 0,1 0 0,-1-1 0,0 1 0,0-1 0,-1 0 0,0 0 0,0-1 0,-1 1 0,1-1 0,-2 0 0,1 1 0,1-16 0,-4 22-234,0 1 0,-1-1 0,1 0 0,-1 0 0,1 0 0,-1 0 0,1 0 0,-1 0 0,0 1 0,1-1 0,-1 0 0,0 0 0,0 1 0,0-1 0,0 0 0,1 1 0,-1-1 0,0 1 0,0 0 0,0-1 0,0 1 0,0 0 1,0-1-1,0 1 0,0 0 0,0 0 0,0 0 0,0 0 0,0 0 0,-1 0 0,1 0 0,0 0 0,-1 1 0,2-1-86,-1 0 0,0 0 1,0 0-1,1 0 0,-1 0 1,0 0-1,0 0 0,1 0 1,-1 1-1,0-1 0,1 0 0,-1 1 1,0-1-1,1 0 0,-1 1 1,0-1-1,1 1 0,-1-1 1,1 1-1,-1-1 0,1 1 0,-1-1 1,1 1-1,-1 0 0,1-1 1,0 1-1,-1 0 0,1-1 1,0 1-1,0 0 0,-1-1 0,1 1 1,0 0-1,0 0 0,0-1 1,0 1-1,0 0 0,0 0 1,0-1-1,0 1 0,0 0 0,0 0 1,0-1-1,1 1 0,-1 0 1,0-1-1,0 1 0,1 0 0,-1-1 1,1 1-1,-1 0 0,1 0 1,1 2-46,-1-1 0,1 0 0,0 1 1,0-1-1,0 0 0,0 0 1,0 0-1,0-1 0,0 1 0,1 0 1,-1-1-1,1 1 0,-1-1 0,1 0 1,0 0-1,0 0 0,-1 0 0,1-1 1,0 1-1,0-1 0,0 1 1,0-1-1,-1 0 0,1 0 0,0 0 1,4-1-1,-1 0 137,0 0 0,0-1 0,0 1 0,0-1 0,0-1 0,0 1-1,0-1 1,-1 0 0,1 0 0,9-8 0,-15 11-25,0 0 0,0-1 0,1 1 0,-1-1-1,0 1 1,0 0 0,1-1 0,-1 1 0,0 0 0,0 0-1,1-1 1,-1 1 0,0 0 0,1-1 0,-1 1 0,0 0-1,1 0 1,-1 0 0,0-1 0,1 1 0,-1 0 0,0 0-1,1 0 1,-1 0 0,1 0 0,-1 0 0,1 0 0,-1 0-1,0 0 1,1 0 0,-1 0 0,1 0 0,-1 0 0,0 0-1,1 0 1,-1 0 0,1 0 0,-1 1 0,0-1 0,1 0 0,-2 19-159,-1 2 321,1 0 76,-1 0 1,0-1 0,-2 1-1,0-1 1,-2 0 0,-8 21-1,1-7-3274,0-1-3919,8-20 2972,3-9 2024</inkml:trace>
</inkml:ink>
</file>

<file path=ppt/ink/ink19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6:03:21.885"/>
    </inkml:context>
    <inkml:brush xml:id="br0">
      <inkml:brushProperty name="width" value="0.05" units="cm"/>
      <inkml:brushProperty name="height" value="0.05" units="cm"/>
      <inkml:brushProperty name="color" value="#00A0D7"/>
    </inkml:brush>
  </inkml:definitions>
  <inkml:trace contextRef="#ctx0" brushRef="#br0">62 6 10170,'-10'-2'704,"-3"0"177,-1 1 87,3 1-232,1 0-304,7 0-608,3 1-240,1 4-88,6 3-344,-1 3-745,7 1-1727,0 1-1442,2-1 2498</inkml:trace>
</inkml:ink>
</file>

<file path=ppt/ink/ink19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6:03:22.272"/>
    </inkml:context>
    <inkml:brush xml:id="br0">
      <inkml:brushProperty name="width" value="0.05" units="cm"/>
      <inkml:brushProperty name="height" value="0.05" units="cm"/>
      <inkml:brushProperty name="color" value="#00A0D7"/>
    </inkml:brush>
  </inkml:definitions>
  <inkml:trace contextRef="#ctx0" brushRef="#br0">8 66 5481,'-2'-38'13290,"4"58"-14388,3 25 1330,-3 66-1,-2-77 169,-6-96 3226,2 31-3705,-1-49-1,13 16 223,-7 68-804,-1 1 0,1 0 0,0-1-1,0 0 1,1 1 0,-1-1 0,1 0 0,0 1 0,4 5 0,8 9-6011,0-5-2183</inkml:trace>
</inkml:ink>
</file>

<file path=ppt/ink/ink19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6:04:49.829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0 1 24575</inkml:trace>
</inkml:ink>
</file>

<file path=ppt/ink/ink19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6:04:51.553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169 479 1424,'-9'-4'2167,"-1"0"-1,1 1 0,-1 0 1,0 1-1,0 0 1,-18-2-1,23 3-1836,-1 1 1,0 0-1,0 0 1,0 1-1,0 0 1,0 0-1,0 0 0,1 0 1,-1 1-1,0 0 1,1 1-1,-9 4 0,17-5-305,-1 0-1,1 0 1,0 0-1,0 0 1,0-1-1,0 1 1,0-1-1,6 2 1,14 3 55,0-2 0,1 0 0,-1-2 0,1 0 1,-1-2-1,25-2 0,145-25 110,-114 14-103,851-140 153,94-14 36,1 39-3818,-886 116-1977,-16 4-5438</inkml:trace>
</inkml:ink>
</file>

<file path=ppt/ink/ink19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6:05:05.253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129 726 8,'-19'3'186,"-19"0"3888,35-3-3084,0 0 0,0-1 0,0 1 1,-1-1-1,1 0 0,0 0 0,0 0 0,0 0 1,-5-4-1,-25-4 3748,31 9-4024,24 1-637,17-4 36,0-3 1,1 0 0,-2-3-1,59-20 1,-24 8-34,745-179 245,8 31-271,-728 150-34,811-200 883,-880 212-775,-19 5 14,1 0 1,-1-1 0,1 0-1,-1-1 1,13-7 0</inkml:trace>
</inkml:ink>
</file>

<file path=ppt/ink/ink19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6:05:14.473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50 597 13643,'-5'-1'231,"0"0"0,-1 0 1,1 0-1,0 1 0,-1 0 0,1 0 0,-8 1 1,74-13 4149,11-1-3499,90-17-1135,564-116 429,725-137 157,-1412 274-330,-4 2 14,0-2 0,58-23 0,-54 7-3466,-19 11-3431,-1 0-3849</inkml:trace>
</inkml:ink>
</file>

<file path=ppt/ink/ink19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6:05:19.483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78 74 8,'-3'-1'0,"-10"-1"0,2-4 0,3 1 0,-2-2 0,5-1 0,-3-1 0,3-3 0,-3 1 0,2-2 0</inkml:trace>
</inkml:ink>
</file>

<file path=ppt/ink/ink19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6:05:20.174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59 500 8,'-22'11'67,"-15"25"15360,55-41-9987,59-18-7396,-57 16 3390,270-79-1130,699-238 658,-950 309-741,-2 1 215,0-1 0,-1-2 0,37-23-1,-76 42-1888,3-2 1470</inkml:trace>
</inkml:ink>
</file>

<file path=ppt/ink/ink19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6:05:26.549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145 516 3385,'-6'-2'683,"0"0"0,0 1 0,0 0 0,0 0 0,0 0 0,0 0-1,0 1 1,0 0 0,0 1 0,-1 0 0,1-1 0,0 2 0,-9 2 0,-28 2 3472,43-6-4087,0 0 0,-1 0 0,1 0 0,0 0 0,0 0 0,-1 0 0,1 0 0,0 0 0,-1 0 0,1 0 0,0 0 0,-1 0 0,1 1 0,0-1 0,0 0 0,-1 0 0,1 0 0,0 0 0,0 1 0,-1-1 0,1 0 0,0 0 0,0 1 0,0-1 0,0 0 0,-1 0 0,1 1 0,0-1 0,0 0 0,0 1 0,0-1 0,0 0 0,0 0 0,0 1 0,0-1 0,0 0 0,0 1 0,0 0 12,0-1 0,0 1 0,1-1 0,-1 0 0,0 1-1,1-1 1,-1 0 0,0 1 0,1-1 0,-1 0 0,0 1-1,1-1 1,-1 0 0,1 0 0,-1 1 0,1-1 0,-1 0-1,1 0 1,-1 0 0,1 0 0,-1 0 0,1 0 0,-1 0-1,1 0 1,-1 0 0,1 0 0,-1 0 0,1 0-1,-1 0 1,0 0 0,1 0 0,-1 0 0,1 0 0,0-1-1,59-13 810,109-42 0,-72 22-766,146-49 31,495-149 7,-579 187-142,91-21 46,-246 65 528,-4 1-653,0 0-1,1-1 1,-1 1-1,0 0 0,0 0 1,1 0-1,-1 0 1,0 0-1,1 0 1,-1 0-1,0 0 0,0 0 1,1-1-1,-1 1 1,0 0-1,1 0 0,-1 1 1,0-1-1,1 0 1,-1 0-1,0 0 0,0 0 1,1 0-1,-1 0 1,0 0-1,1 0 1,-1 1-1,0-1 0,0 0 1,0 0-1,1 0 1,-1 0-1,0 1 0,0-1 1,1 0-1,-1 0 1,0 1-1,1 11-5952,-3 12-5000,-1-7 4977</inkml:trace>
</inkml:ink>
</file>

<file path=ppt/ink/ink19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6:05:33.907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341 161 8,'2'-4'84,"0"0"1,-1 0-1,1 0 0,-1-1 0,0 1 1,0-1-1,0-4 0,-1 5 334,0 0-1,0 0 1,-1 0-1,1-1 1,-1 1-1,0 0 0,0 0 1,-1 0-1,1 0 1,-1 1-1,0-1 1,0 0-1,0 1 1,0-1-1,-1 1 0,1-1 1,-1 1-1,0 0 1,0 0-1,-4-2 1,1-1-64,0 1 0,-1 0 0,1 1 0,-1 0-1,0 0 1,-14-6 0,18 9-339,0 1-1,1-1 0,-1 0 0,0 1 0,0 0 0,1 0 1,-1 0-1,0 0 0,0 0 0,0 0 0,1 1 1,-1 0-1,0-1 0,1 1 0,-1 0 0,0 0 0,1 0 1,-1 1-1,1-1 0,0 0 0,-1 1 0,1 0 0,-3 2 1,-17 17-11,1 1 1,1 0 0,1 2 0,-25 39 0,35-49-30,1 0 1,1 1-1,0-1 1,1 2-1,0-1 1,1 0-1,1 1 1,1 0-1,0 0 1,0 19-1,3-30 10,0-1-1,0 1 1,1 0-1,-1 0 1,1 0-1,1-1 0,-1 1 1,1 0-1,-1-1 1,2 1-1,-1-1 1,0 0-1,1 0 1,-1 0-1,1 0 1,0 0-1,5 4 0,-1-2 27,-1-2-1,1 1 1,0-1 0,0 0-1,0 0 1,0-1-1,1 1 1,-1-2-1,15 4 1,-1-2 99,1-1 1,0-1 0,1-1-1,-1 0 1,0-2 0,38-6-1,-31 1 256,0 0-1,0-3 0,40-16 0,-58 21-58,1-2 1,-1 0-1,-1 0 0,1-1 1,-1 0-1,0 0 0,-1-1 0,1-1 1,-2 0-1,16-19 0,-21 24-127,-1-1-1,1 1 1,-1-1-1,0 0 0,-1 0 1,1 0-1,-1 0 0,0 0 1,0 0-1,0 0 1,-1 0-1,1 0 0,-1 0 1,-1 0-1,0-7 0,-1 3-37,0 0 0,-1 0-1,0 0 1,0 1-1,-1-1 1,0 1 0,-11-15-1,2 5-88,-1 0-1,-1 2 1,-1 0-1,0 0 1,-1 2-1,-23-16 1,32 24-62,1 1 0,-1 0 1,-1 1-1,1 0 0,-1 0 1,0 1-1,0 0 0,0 0 1,0 1-1,-14-2 0,17 4-20,0 0 0,0 1-1,0 0 1,1 0 0,-1 0 0,0 1-1,0 0 1,1 0 0,-1 0-1,1 0 1,-1 1 0,1 0-1,0 0 1,0 1 0,1 0-1,-1-1 1,-5 8 0,-1-1-19,1 1 0,1 1 0,0 0 0,0 0 0,2 0 0,-1 1 0,1 0 0,1 1 0,1-1 1,0 1-1,0 1 0,2-1 0,0 0 0,-2 23 0,4 15-3860,10 0-3858,-3-23-1043</inkml:trace>
</inkml:ink>
</file>

<file path=ppt/ink/ink19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6:05:35.507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483 137 8,'11'-25'8138,"17"-48"-1,-28 72-8069,0 0 0,0-1 0,0 1 0,0 0-1,0 0 1,0 0 0,-1 0 0,1-1-1,0 1 1,-1 0 0,1 0 0,-1 0 0,1 0-1,-1 0 1,0 0 0,1 0 0,-1 0 0,0 0-1,0 0 1,0 1 0,0-1 0,0 0-1,0 0 1,0 1 0,0-1 0,0 0 0,0 1-1,0-1 1,0 1 0,0 0 0,0-1-1,0 1 1,-1 0 0,1 0 0,0 0 0,-2-1-1,-51-5-150,51 5 170,-26 0-23,0 0 1,0 2 0,0 1 0,1 1-1,-1 2 1,-45 12 0,65-13-49,0-1 1,0 1 0,0 0 0,0 1-1,1 0 1,0 1 0,0 0-1,0 0 1,1 0 0,-8 9 0,11-9-21,0-1 0,0 2 0,0-1 1,1 0-1,-1 1 0,2-1 1,-1 1-1,1 0 0,0 0 0,0 0 1,1 0-1,0 0 0,0 0 1,1 0-1,0 10 0,1-5 13,1 0 0,1-1 0,0 1 0,0-1 0,1 0-1,1 0 1,0 0 0,0 0 0,1-1 0,0 0 0,1 0 0,0-1 0,1 1 0,0-2-1,0 1 1,1-1 0,0 0 0,0-1 0,1 0 0,0-1 0,15 8 0,-16-9 65,0 0 1,0-1-1,1 0 0,-1 0 1,1-1-1,0 0 1,0-1-1,0 0 1,0 0-1,0-1 1,0-1-1,0 0 0,1 0 1,-1-1-1,0 0 1,0-1-1,0 0 1,0 0-1,0-1 1,-1-1-1,1 0 0,-1 0 1,0-1-1,0 0 1,10-7-1,-14 8 34,-1 0 1,-1 0-1,1 0 0,-1-1 0,1 1 0,-1-1 0,0 0 0,-1 0 0,1 0 1,-1 0-1,0 0 0,0-1 0,-1 1 0,0-1 0,0 1 0,0-1 0,0 1 1,-1-1-1,0 0 0,0 1 0,-1-1 0,1 1 0,-1-1 0,-1 1 0,-2-10 1,1 6-74,0 1 1,0 0 0,-1 0 0,0 0-1,0 0 1,-1 1 0,0 0 0,0 0-1,-1 0 1,0 0 0,0 1 0,0 0-1,-1 0 1,0 1 0,-13-8 0,8 7-47,0 1 1,-1 1 0,1-1-1,-1 2 1,0 0 0,0 1 0,0 0-1,-1 1 1,1 0 0,0 1-1,-1 0 1,1 1 0,0 1-1,0 0 1,0 1 0,0 0-1,-18 8 1,21-7-10,0 1 0,0 0-1,1 0 1,0 1 0,0 0 0,0 0-1,1 1 1,0 1 0,0-1 0,1 1 0,-1 0-1,2 1 1,0 0 0,0 0 0,0 0-1,1 1 1,0-1 0,1 1 0,0 0-1,1 1 1,-4 19 0,6-27 13,0 1-1,1 0 1,-1-1 0,1 1-1,0 0 1,0 0 0,0-1 0,0 1-1,1 0 1,-1 0 0,1-1-1,0 1 1,0 0 0,0-1 0,1 1-1,-1-1 1,1 0 0,0 1 0,0-1-1,0 0 1,1 0 0,-1 0-1,0-1 1,1 1 0,0 0 0,0-1-1,0 0 1,0 0 0,0 0-1,0 0 1,1 0 0,4 2 0,2-1 7,1 0 1,0-1 0,1 0-1,-1 0 1,0-1 0,0-1-1,1 0 1,-1 0 0,18-4-1,-6 0 14,0-1 0,0-1-1,-1-1 1,0-1-1,0-1 1,29-16 0,-43 21 10,0-1 1,0 0-1,0 0 1,-1-1-1,0 0 1,0 0-1,0 0 1,-1-1 0,0 0-1,0-1 1,0 1-1,-1-1 1,-1 0-1,1-1 1,-1 1-1,-1-1 1,1 1-1,3-19 1,-6 22-33,-1 1 1,0-1-1,1 0 1,-1 1-1,-1-1 1,1 1-1,-1-1 1,0 1-1,0-1 0,0 1 1,-1 0-1,1 0 1,-1-1-1,0 1 1,0 0-1,0 0 1,-1 1-1,0-1 1,-3-3-1,2 2 69,-1 1 0,0 0 0,0 1 0,0-1 0,-1 1 1,1 0-1,-1 0 0,0 1 0,0-1 0,0 1 0,0 1 0,-10-3 0,6 3-225,0 0 1,0 0-1,0 1 0,0 0 0,0 1 0,0 0 0,1 1 0,-11 2 1,13-2-417,1 0 0,-1 0 0,1 1 1,0 0-1,0 0 0,0 0 0,0 1 1,1 0-1,-1 0 0,1 0 0,-8 9 1,-1 8-6538,2 2-2554</inkml:trace>
</inkml:ink>
</file>

<file path=ppt/ink/ink19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6:05:38.140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92 328 8,'-1'-20'1796,"0"-1"7845,-17 21-8992,17 0-449,-1 1 1,1-1-1,0 0 1,-1 0 0,1 0-1,-1 0 1,1 0-1,-1 0 1,1 0-1,-1-1 1,1 1 0,0 0-1,-1-1 1,1 1-1,0-1 1,-2 0-1,3-1-66,0 0-1,0 0 0,0 0 1,0 0-1,1 1 0,-1-1 0,1 0 1,-1 0-1,1 1 0,0-1 0,-1 0 1,1 1-1,0-1 0,0 0 1,0 1-1,2-2 0,19-32 98,33-40 0,16-25 546,-219 265 582,137-152-1349,4-6-33,1-1 0,0 1 0,1 1 0,0-1 0,0 1 0,-7 15 0,12-23 21,0 0-1,1 1 1,-1-1-1,1 0 1,-1 1-1,1-1 1,-1 0 0,0 0-1,1 1 1,-1-1-1,1 0 1,-1 0-1,1 0 1,-1 0-1,1 0 1,0 1-1,-1-1 1,1 0-1,-1 0 1,1 0-1,-1 0 1,1-1-1,-1 1 1,1 0-1,-1 0 1,1 0 0,-1 0-1,1 0 1,-1-1-1,1 1 1,-1 0-1,0-1 1,1 1-1,-1 0 1,1 0-1,-1-1 1,0 1-1,1-1 1,23-11 314,-4-9-146,0-1 0,18-27 0,18-21-7,32-41 131,-102 128-741,0 0 0,-17 30 0,-5 17-7011,21-30-3302</inkml:trace>
</inkml:ink>
</file>

<file path=ppt/ink/ink19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6:05:40.022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115 1 8,'-31'13'-185,"-21"8"955,25-7 2858,26-14-3546,1 0 0,0 0 0,0 0 0,0 0 0,0 0 0,-1 0-1,1 1 1,0-1 0,0 0 0,0 0 0,0 0 0,-1 0 0,1 0 0,0 0 0,0 0 0,0 0 0,0 0 0,0 1 0,0-1 0,-1 0 0,1 0 0,0 0 0,0 0 0,0 0-1,0 0 1,0 1 0,0-1 0,0 0 0,0 0 0,0 0 0,0 0 0,0 1 0,0-1 0,0 0 0,-1 0 0,1 0 0,0 0 0,1 1 0,-1-1 0,0 0 0,0 0-1,0 0 1,0 0 0,0 1 0,0-1 0,0 0 0,0 0 0,0 0 0,0 0 0,0 1 0,0-1 0,0 0 0,1 0 0,-1 0 0,0 0 0,0 0 0,0 0 0,0 1 0,0-1-1,0 0 1,1 0 0,16 1 2420,24-7-317,35-19 188,-113 68-1600,22-31-680,8-6-66,1 0 0,-1-1 0,0 0 0,0 0 0,-1-1 0,-8 4 0,91-39 501,-50 20-435,1 0 1,48-12-1,-74 23-89,0-1 1,0 1 0,0 0-1,1 1 1,-1-1 0,0 0-1,0 0 1,0 0-1,0 0 1,1 0 0,-1 0-1,0 0 1,0 0-1,0 0 1,0 0 0,1 0-1,-1 0 1,0 0-1,0 1 1,0-1 0,0 0-1,0 0 1,0 0-1,0 0 1,1 0 0,-1 0-1,0 1 1,0-1-1,0 0 1,0 0 0,0 0-1,0 0 1,0 1-1,0-1 1,0 0 0,0 0-1,0 0 1,0 0-1,0 1 1,0-1 0,0 0-1,0 0 1,0 0-1,0 0 1,0 1 0,0-1-1,0 0 1,0 0-1,-4 16 221,-9 12 145,-48 50 93,61-78-464,0 1 0,0-1 0,0 1 0,0 0 1,0-1-1,1 1 0,-1-1 0,0 1 0,0-1 0,1 1 0,-1-1 1,0 1-1,1-1 0,-1 1 0,0-1 0,1 1 0,-1-1 0,1 1 1,-1-1-1,0 0 0,1 1 0,-1-1 0,1 0 0,0 1 0,-1-1 0,1 0 1,-1 0-1,1 1 0,-1-1 0,1 0 0,0 0 0,-1 0 0,1 0 1,-1 0-1,1 0 0,0 0 0,-1 0 0,2 0 0,26 4 86,3-5 22,-1-1 0,0-1 0,1-2 1,-2-1-1,1-1 0,56-22 0,-163 55 750,42-15-973,-55 24 1,74-24-1951,32-9-11657,-10-3 8586</inkml:trace>
</inkml:ink>
</file>

<file path=ppt/ink/ink19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6:06:09.766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91 110 8,'-2'-8'13,"2"6"1,1 1 0,-1-1 1,0 1-1,0-1 0,0 0 0,-1 1 1,1-1-1,0 1 0,-1-1 1,1 1-1,-1-1 0,1 1 1,-1-1-1,0 1 0,1-1 1,-1 1-1,0 0 0,0 0 1,0-1-1,0 1 0,0 0 0,0 0 1,-2-1-1,0 2 42,1 1 0,-1 0 0,1-1-1,-1 1 1,1 0 0,-1 0 0,1 1 0,0-1 0,-1 0 0,1 1-1,0 0 1,0-1 0,-2 4 0,-32 27-299,34-27-415,11-10 1198,15-13 509,-22 15-799,1 0 1,-1 0-1,0 0 0,0 0 1,0-1-1,0 1 1,0-1-1,-1 0 1,1 1-1,-1-1 0,0 0 1,0 0-1,-1 0 1,1 0-1,-1 0 1,0 0-1,0 0 0,0 0 1,0 0-1,-1 0 1,1 1-1,-3-7 1,3 10-210,0-1 0,0 1 0,0-1 0,-1 1 0,1-1 0,0 1 0,0-1 0,-1 1 0,1 0 0,0-1 0,-1 1 0,1-1 0,0 1 0,-1 0 0,1-1 0,-1 1 0,1 0 0,-1-1 0,1 1 0,0 0 0,-1 0 0,1 0 0,-1-1 1,1 1-1,-1 0 0,1 0 0,-1 0 0,1 0 0,-1 0 0,0 0 0,1 0 0,-1 0 0,1 0 0,-1 0 0,1 0 0,-1 0 0,-16 17-53,14-12-64,0 1 1,0-1 0,1 1 0,-1 0 0,-2 11 0,5-13 69,0-1 0,0 0 1,0 1-1,0-1 1,1 1-1,-1-1 1,1 0-1,0 1 1,0-1-1,0 0 1,1 0-1,-1 0 1,1 0-1,-1 0 1,1 0-1,0 0 1,0 0-1,1-1 1,-1 1-1,0-1 1,5 4-1,-6-6 33,0 0 0,1 0 0,-1 0 0,0 0 0,0 0 0,1 0 0,-1 0 0,0 0 0,0-1 0,1 1 0,-1-1 0,0 1 0,0 0 0,0-1 0,0 0 0,1 1 0,-1-1 0,0 0 0,0 1-1,0-1 1,0 0 0,-1 0 0,1 0 0,0 0 0,0 0 0,0 0 0,-1 0 0,1 0 0,-1 0 0,1-1 0,-1 1 0,1 0 0,-1 0 0,1 0 0,-1-1 0,0 1 0,0 0 0,0-3 0,2-3 88,-1 0-1,0 0 1,0-1 0,0 1 0,-2-11 0,1 16-88,0-1-1,0 1 1,-1 0 0,1-1 0,-1 1 0,0 0 0,1-1 0,-1 1 0,0 0 0,0 0 0,0-1 0,-1 1 0,1 0 0,-1 0 0,1 1 0,-1-1 0,1 0 0,-1 0 0,-3-2 0,4 4-23,-1 0 1,1 0-1,0 0 0,-1 0 1,1 0-1,0 0 0,0 0 1,-1 0-1,1 0 0,0 0 0,-1 1 1,1-1-1,0 1 0,0-1 1,0 1-1,-1-1 0,1 1 1,0 0-1,0-1 0,0 1 0,0 0 1,0 0-1,0 0 0,0 0 1,0 0-1,1 0 0,-1 0 1,0 0-1,1 0 0,-1 0 1,0 0-1,1 1 0,-1-1 0,1 0 1,0 0-1,-1 2 0,-2 4-10,1-1-1,0 1 0,0 0 0,1-1 1,-1 1-1,1 0 0,1 0 1,-1 0-1,1 0 0,1 0 0,-1 0 1,1 0-1,0 0 0,3 7 1,-1-2 24,2 0 1,-1 0 0,2 0 0,-1-1-1,2 1 1,13 17 0,-20-28-5,1 0 0,-1 0 1,1 0-1,0 0 0,-1 0 0,1-1 1,0 1-1,0 0 0,0-1 0,-1 1 1,1 0-1,0-1 0,0 1 0,0-1 0,0 1 1,0-1-1,0 0 0,0 1 0,0-1 1,0 0-1,0 0 0,0 0 0,1 1 1,-1-1-1,0 0 0,0-1 0,0 1 0,0 0 1,0 0-1,1-1 0,1 0 33,-1 0 1,1-1-1,-1 0 0,0 1 0,1-1 0,-1 0 0,0 0 1,0-1-1,0 1 0,-1 0 0,3-4 0,2-3 105,-1 0 0,0-1 0,0 0 0,-1-1 0,3-11 0,-6 14-35,0 0 0,0-1 0,-1 1 0,-1-15-1,0 20-68,1 0 0,0 0 0,-1 0-1,1 0 1,-1 0 0,0 1 0,0-1-1,0 0 1,0 0 0,-1 0 0,1 1 0,-1-1-1,1 1 1,-1-1 0,0 1 0,-4-4-1,5 6-40,-1 0-1,1-1 0,-1 1 1,1 0-1,-1 0 0,1 0 1,-1 0-1,0 0 0,1 0 0,-1 0 1,1 1-1,-1-1 0,1 0 1,-1 1-1,1-1 0,-1 1 1,1 0-1,0-1 0,-1 1 1,1 0-1,0 0 0,-1 0 0,1 0 1,0 0-1,0 0 0,0 0 1,0 1-1,0-1 0,-1 2 1,-27 39-145,27-37 123,0-1 0,0 1 1,1 0-1,0 0 0,0 0 0,0 0 0,1 1 0,0-1 0,0 0 0,1 7 0,-1-10 12,0-1 1,0 0 0,1 0-1,-1 1 1,0-1-1,1 0 1,-1 0-1,1 0 1,-1 0 0,1 0-1,0 0 1,-1 0-1,1 0 1,0 0-1,0 0 1,0 0-1,0 0 1,0 0 0,1 1-1,0-2 20,-1 0 0,1 1-1,-1-1 1,1 0 0,-1 0-1,1 0 1,-1 0 0,1 0-1,-1 0 1,1 0 0,-1-1 0,1 1-1,-1 0 1,1-1 0,-1 1-1,1-1 1,-1 0 0,1 1-1,-1-1 1,2-1 0,0-1 29,0 0 0,0 0 0,0 0 0,-1 0 1,1-1-1,-1 1 0,0-1 0,0 1 0,0-1 0,0 0 0,-1 0 1,1 0-1,-1 0 0,0 0 0,0-4 0,0 6-29,0 0 0,-1 0 0,1 0 0,-1 0-1,0 0 1,1 0 0,-1 0 0,0 0 0,0 0 0,-1 0 0,1 0-1,0 0 1,-1 0 0,1 0 0,-1 0 0,1 0 0,-1 0-1,0 0 1,0 0 0,0 0 0,0 1 0,0-1 0,-1 0 0,1 1-1,0-1 1,-1 1 0,1-1 0,-1 1 0,0 0 0,1 0 0,-4-2-1,4 3-39,-1 0 0,1 0-1,-1 0 1,1 0-1,0 1 1,-1-1 0,1 1-1,-1-1 1,1 1 0,0-1-1,0 1 1,-1 0-1,1-1 1,0 1 0,0 0-1,0 0 1,0 0-1,0 0 1,0 0 0,0 0-1,0 0 1,0 0 0,0 1-1,0-1 1,1 0-1,-1 0 1,1 1 0,-1-1-1,1 0 1,-1 1 0,1 1-1,-2 1 4,0 1-1,1-1 1,-1 1-1,1 0 1,0 0-1,0 0 1,1-1 0,0 8-1,0-12 24,-1 1 1,1-1-1,0 1 0,0-1 0,0 1 1,0-1-1,0 1 0,0-1 0,0 0 1,0 1-1,0-1 0,0 1 0,1-1 1,-1 1-1,0-1 0,0 1 0,0-1 1,1 0-1,-1 1 0,0-1 0,0 1 1,1-1-1,-1 0 0,0 1 0,1-1 1,-1 0-1,0 1 0,1-1 0,-1 0 1,0 0-1,1 1 0,-1-1 0,1 0 1,-1 0-1,1 0 0,-1 1 0,1-1 1,0 0-1,10-11 737,-6 5-5018,10 7-7150</inkml:trace>
</inkml:ink>
</file>

<file path=ppt/ink/ink19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6:06:13.856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15 50 8,'1'-1'0,"-1"-1"0,0 0 0,1 1 0,-1-1-1,1 1 1,-1-1 0,1 1 0,0-1 0,0 1 0,0-1 0,0 1 0,0 0-1,0-1 1,0 1 0,0 0 0,0 0 0,3-2 0,4-19 6996,-9 22-6979,0 0 0,0 0 1,0 0-1,0 0 0,0 0 0,0 0 1,0 0-1,1 1 0,-1-1 0,0 0 0,0 1 1,0-1-1,0 1 0,1-1 0,-1 1 1,0-1-1,0 1 0,1 0 0,-1-1 1,0 1-1,1 0 0,-1-1 0,1 1 1,-1 0-1,1 0 0,-1 0 0,1-1 1,0 1-1,-1 0 0,1 0 0,0 0 0,-1 0 1,1 0-1,0 0 0,0 0 0,0 0 1,0-1-1,0 1 0,0 0 0,0 0 1,0 0-1,1 0 0,-1 1 0,3 5 3065,-5-15-2472,0 3-1304,0 23-135,-1-1 5938,3-17-5120,0-1 1,0 1-1,-1 0 1,1-1 0,0 1-1,0-1 1,0 1-1,0 0 1,-1-1-1,1 1 1,0 0-1,0-1 1,-1 1-1,1 0 1,0-1-1,-1 1 1,1 0-1,0-1 1,-1 1-1,1 0 1,-1 0-1,1 0 1,0-1 0,-1 1-1,1 0 1,-1 0-1,1 0 1,0 0-1,-1 0 1,1 0-1,-1 0 1,1 0-1,-1 0 1,1 0 105,8-11-2709,-7 11 2183,0-1-1,0 1 1,0-1-1,0 1 0,0-1 1,0 1-1,0-1 0,0 1 1,1 0-1,-1 0 1,0-1-1,0 1 0,0 0 1,0 0-1,1 0 0,-1 1 1,0-1-1,0 0 1,0 0-1,2 1 0,7 2-2659</inkml:trace>
</inkml:ink>
</file>

<file path=ppt/ink/ink19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6:06:15.819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27 227 8,'-15'-14'1232,"4"5"1582,11 7-2841,0 1 0,0 0 1,0 0-1,1 0 0,-1 0 0,0-1 1,1 1-1,-1 0 0,1 0 1,-1 0-1,1 0 0,0 0 0,-1 0 1,1 0-1,0 0 0,0 0 0,1-1 1,25-24-687,1 1 0,0 2 0,2 1 0,64-37 0,-47 31 713</inkml:trace>
</inkml:ink>
</file>

<file path=ppt/ink/ink19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6:06:18.192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275 163 8,'0'-5'69,"1"1"1,-1 0-1,0-1 0,0 0 1,0 1-1,0-1 1,-1 1-1,1 0 0,-1-1 1,-1 1-1,1 0 0,-3-7 1,-6-34 3954,10 44-3967,0 0 0,0 1-1,0-1 1,0 0-1,0 0 1,0 0 0,-1 1-1,1-1 1,0 0-1,0 1 1,-1-1 0,1 0-1,0 0 1,-1 1-1,1-1 1,0 1 0,-1-1-1,1 0 1,-1 1-1,0-1 1,1 1 0,-1-1-1,1 1 1,-1-1-1,0 1 1,1 0 0,-1-1-1,0 1 1,-1-1-1,-26 2 170,-24 20-392,48-19 152,0 0 0,1 0 0,-1 0 0,1 0 0,0 1 0,0 0 0,0 0 0,0 0 0,0 0 0,1 0 0,-1 0 0,1 1 0,0-1 0,0 1 0,0 0 0,1-1 0,-1 1 0,1 0 0,0 0 0,0 0 0,-1 4 0,3-16 3408,-1-18-547,0 21-2865,0 1 0,0-1-1,0 1 1,-1-1-1,0 1 1,0 0 0,0-1-1,0 1 1,0 0 0,-1 0-1,0 0 1,-3-6 0,0 14-188,1 0-1,0 0 1,0 0 0,0 1 0,1-1 0,-5 10 0,-2 2 146,8-13 26,0 0 0,0 0 0,0 0 0,0 1 0,1-1 0,-1 1 0,1-1 0,0 1 0,-1 4 0,40-46 1020,-38 37-975,18-25 420,-18 25-397,1 1 1,-1-1 0,1 0-1,-1 0 1,1 0-1,-1 0 1,0 0 0,1 0-1,-1 0 1,0 0 0,0 0-1,0 0 1,0 0 0,0 0-1,0 0 1,0 0-1,0 0 1,0 0 0,0 0-1,-1 0 1,1 0 0,0 0-1,-1 0 1,1 0-1,-1 0 1,0-2 0,0 3-54,0-1 1,0 1-1,0 0 1,0-1-1,0 1 1,0 0-1,0 0 1,0-1-1,0 1 1,0 0-1,0 0 1,0 0-1,0 0 1,0 1-1,0-1 1,0 0-1,0 0 1,0 1-1,0-1 1,0 0-1,0 1 1,0-1-1,0 1 0,0-1 1,0 1-1,0-1 1,1 1-1,-1 0 1,0 0-1,0-1 1,1 1-1,-1 0 1,1 0-1,-1 0 1,0 1-1,-24 32-296,25-34 311,-5 10-26,1-1 0,0 1 1,1 0-1,0 0 0,0 0 0,1 0 0,-2 18 0,3-21 17,1-1 0,-1 1 1,1 0-1,1 0 0,-1 0 0,1 0 1,0-1-1,1 1 0,0 0 0,0-1 0,0 1 1,5 8-1,-6-15 54,0 0 1,0 0-1,0 0 1,-1-1-1,1 1 1,0 0 0,0 0-1,0-1 1,0 1-1,-1-1 1,1 1-1,0-1 1,0 1-1,-1-1 1,1 1-1,0-1 1,-1 1-1,1-1 1,-1 0-1,1 0 1,0 1-1,0-2 1,20-23 412,-17 21-374,0-3-10,1 1 0,-1-1-1,0 0 1,0 0-1,-1 0 1,0 0 0,0-1-1,-1 1 1,0-1-1,0 0 1,-1 1 0,0-1-1,0 0 1,-1 0-1,0 0 1,-1 0-1,1 0 1,-1 0 0,-1 0-1,0 1 1,-5-16-1,7 22-83,-1 0 0,1 0-1,-1 0 1,0 1-1,1-1 1,-1 0-1,0 0 1,0 0-1,1 1 1,-1-1 0,0 0-1,0 1 1,0-1-1,0 1 1,0-1-1,0 1 1,0 0-1,0-1 1,0 1 0,0 0-1,0 0 1,0-1-1,0 1 1,0 0-1,-1 0 1,1 0-1,0 0 1,0 0 0,0 1-1,0-1 1,0 0-1,0 0 1,0 1-1,0-1 1,0 1-1,0-1 1,0 1 0,0-1-1,0 1 1,0 0-1,1-1 1,-1 1-1,0 0 1,0 0 0,1-1-1,-1 1 1,0 1-1,-5 4-98,1-1 0,0 1 0,0 1-1,1-1 1,-5 9 0,7-9 49,-1 0 0,1 0 0,0 0 0,0 1 1,1-1-1,0 1 0,0 0 0,1-1 0,0 1 0,0 0 0,0-1 0,3 13 0,-3-17 69,1 1 1,-1 0-1,1-1 0,0 1 0,0-1 1,0 1-1,0-1 0,0 1 0,1-1 0,-1 0 1,0 0-1,1 0 0,0 0 0,0 0 1,0 0-1,0 0 0,0 0 0,0-1 0,0 1 1,0-1-1,0 1 0,1-1 0,-1 0 1,1 0-1,-1 0 0,1 0 0,-1-1 0,1 1 1,0-1-1,-1 1 0,1-1 0,0 0 1,-1 0-1,5 0 0,-2-1 101,0-1 1,0 1-1,0-1 0,0 0 0,0-1 1,0 1-1,-1-1 0,1 0 0,-1 0 1,1 0-1,-1 0 0,0-1 0,0 0 1,-1 0-1,1 0 0,-1 0 1,0 0-1,3-7 0,-1 5 0,-1-1 1,-1-1-1,1 1 0,-1 0 0,0-1 1,-1 0-1,0 1 0,0-1 0,0 0 1,-1 0-1,0-11 0,-8-25 216,7 42-311,-1-1 0,1 1 0,-1 0 0,1 0 0,-1-1 0,0 1 0,0 0 0,0 0 0,0 0 0,0 0 0,-1 0 0,1 1-1,-1-1 1,1 0 0,-1 0 0,-2-1 0,4 3-35,-1 0 0,0 0 0,1 0-1,-1 0 1,0 0 0,1 0 0,-1 0 0,1 1-1,-1-1 1,1 0 0,-1 0 0,0 1 0,1-1-1,-1 0 1,1 1 0,-1-1 0,1 0 0,0 1-1,-1-1 1,1 1 0,-1-1 0,1 1 0,0-1-1,-1 1 1,1-1 0,0 1 0,-1-1 0,1 1-1,0 0 1,0-1 0,0 1 0,0-1 0,-1 1-1,1 0 1,0-1 0,0 1 0,0-1 0,0 1-1,0 0 1,0-1 0,1 1 0,-1-1 0,0 2-1,2 37-183,-1-30 86,-1-9 148,-10-8 2238,6 2-3246</inkml:trace>
</inkml:ink>
</file>

<file path=ppt/ink/ink19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6:06:22.317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8 25 8,'5'10'11952,"7"2"-11973,-12-12 57,0 0-1,0 0 0,1 0 1,-1 1-1,0-1 1,0 0-1,1 0 0,-1 0 1,0 0-1,0 1 1,1-1-1,-1 0 0,0 0 1,1 0-1,-1 0 1,0 0-1,1 0 0,-1 0 1,0 0-1,0 0 1,1 0-1,-1 0 0,0 0 1,1 0-1,-1 0 1,0 0-1,0 0 0,1-1 1,-1 1-1,0 0 1,1 0-1,-1 0 0,0 0 1,0 0-1,1-1 1,-1 1-1,0 0 0,0 0 1,0 0-1,1-1 1,-1 1-1,0 0 0,0 0 1,0-1-1,0 1 1,0 0-1,1-1 0,-1 1 1,0 0-1,0 0 1,0-1-1,0 1 0,0 0 1,0-1-1,0 1 1,0 0-1,0-1 0,0 1 26,0-1 1,0 1-1,1 0 0,-1-1 0,0 1 0,0-1 0,0 1 0,0 0 0,0-1 0,0 1 1,0-1-1,0 1 0,0 0 0,0-1 0,0 1 0,0-1 0,0 1 0,0 0 0,0-1 1,-1 1-1,1-1 0,0 1 0,0 0 0,0-1 0,-1 1 0,1 0 0,0-1 0,0 1 1,-1 0-1,1 0 0,0-1 0,0 1 0,-1 0 0,1 0 0,0-1 0,-1 1 0,1 0 1,-1 0-1,1 0 0,0 0 0,-1-1 0,1 1 0,0 0 0,-1 0 0,0 0 0,-18 18-436,19-18 359,-1 1 0,1-1 0,-1 1 1,1-1-1,0 1 0,-1-1 1,1 1-1,0-1 0,0 1 0,-1-1 1,1 1-1,0-1 0,0 1 1,0-1-1,0 1 0,0 0 0,0-1 1,-1 1-1,2-1 0,-1 1 1,0 0-1,0-1 0,0 1 0,0-1 1,0 1-1,0 0 0,0-1 1,1 1-1,-1-1 0,0 1 0,1-1 1,-1 1-1,0-1 0,1 1 1,-1-1-1,0 1 0,1-1 1,-1 0-1,1 1 0,-1-1 0,1 0 1,-1 1-1,1-1 0,-1 0 1,1 1-1,-1-1 0,1 0 0,-1 0 1,1 0-1,0 0 0,-1 1 1,1-1-1,0 0 0,32 4 412,-34-3-376,1-1 0,0 0-1,0 0 1,0 0-1,0 0 1,0 0-1,-1 0 1,1 0 0,0 1-1,0-1 1,0 0-1,0 0 1,-1 0-1,1 0 1,0 0 0,0 0-1,0 0 1,-1 0-1,1 0 1,0 0-1,0 0 1,0 0 0,-1 0-1,1 0 1,0 0-1,0 0 1,0-1-1,0 1 1,-1 0 0,1 0-1,0 0 1,0 0-1,0 0 1,0 0-1,-1 0 1,1 0 0,0-1-1,0 1 1,0 0-1,0 0 1,0 0 0,0 0-1,0-1 1,-1 1-1,1 0 1,0 0-1,0 0 1,0 0 0,0-1-1,0 1 1,0 0-1,0 0 1,0 0-1,0-1 1,0 1 0,0 0-1,0 0 1,0 0-1,0-1 1,0 1-1,0 0 1,0 0 0,0 0-1,1-1 1,0-1-1,1 0 0,0 0 0,-1 0 0,0-1 0,1 1 0,-1-1 0,0 1 0,0-1 0,0 1 0,-1-1 0,1 0 0,0-4 0,-1 6-8,0 0-1,0 0 1,0 1 0,0-1 0,0 0 0,0 1-1,-1-1 1,1 0 0,0 0 0,0 1-1,-1-1 1,1 0 0,0 1 0,-1-1 0,1 1-1,-1-1 1,1 0 0,0 1 0,-1-1-1,0 1 1,1-1 0,-1 1 0,0-1 0,-1 0-50,0 1 0,0-1 0,0 1 0,0-1 1,0 1-1,0 0 0,1 0 0,-1 0 0,0 0 1,0 0-1,0 0 0,0 1 0,0-1 0,-2 2 1,3-2 6,0 0 0,0 0 0,0 0 0,0 0 0,0 1 0,1-1 0,-1 0 0,0 1 0,0-1 0,0 0 0,0 1 1,1-1-1,-1 1 0,0-1 0,1 1 0,-1 0 0,0-1 0,1 1 0,-1 0 0,1 0 0,-1-1 0,1 1 0,-1 0 0,1 0 0,-1 0 1,1-1-1,0 1 0,0 0 0,-1 0 0,1 0 0,0 0 0,0 0 0,0 0 0,0 0 0,0 0 0,1 3-16,0-1 0,0 1 0,0-1 0,0 0 0,1 0 0,-1 1 0,1-1 0,3 4 0,-5-7 65,0 0-1,0 0 1,1 1 0,-1-1-1,0 0 1,0 0 0,1 0-1,-1 1 1,0-1-1,0 0 1,0 0 0,1 0-1,-1 0 1,0 0 0,1 1-1,-1-1 1,0 0 0,0 0-1,1 0 1,-1 0 0,0 0-1,1 0 1,-1 0-1,0 0 1,0 0 0,1 0-1,-1 0 1,0 0 0,1 0-1,-1 0 1,0-1 0,0 1-1,1 0 1,-1 0 0,0 0-1,1 0 1,-1 0-1,0-1 1,0 1 0,1 0-1,12-15 505,3-19 138,-16 33-647,0 0 0,1 1 1,-1-1-1,0 0 0,0 0 1,0 1-1,0-1 0,0 0 1,0 0-1,0 0 0,0 1 1,0-1-1,0 0 0,-1 0 1,1 1-1,0-1 0,-1 0 1,1 1-1,0-1 0,-1 0 1,1 1-1,0-1 0,-1 0 1,1 1-1,-1-1 0,0 1 1,1-1-1,-1 1 0,1-1 1,-1 1-1,0-1 0,1 1 1,-1 0-1,0-1 0,1 1 1,-1 0-1,-1-1 0,-5 8-434,11 13 125,3-11 2249,-4-7-4305,-23 16-14439</inkml:trace>
</inkml:ink>
</file>

<file path=ppt/ink/ink19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6:06:25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0 0 8,'37'10'16050,"-40"-10"-17295</inkml:trace>
</inkml:ink>
</file>

<file path=ppt/ink/ink19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6:06:26.534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0 1 8,'33'6'0,"76"-1"0,-66-3 0</inkml:trace>
</inkml:ink>
</file>

<file path=ppt/ink/ink19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6:06:28.999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17 16 8,'-14'-16'13304,"13"21"-10746,1-5-2518,0 0 1,0 0-1,0 0 0,0 0 1,0 0-1,0 0 1,0 0-1,0 0 1,0 0-1,0 0 1,0 0-1,0 0 1,0 0-1,0 0 1,0 0-1,0 0 1,-1 0-1,1 0 1,0 0-1,0 0 0,0 0 1,0 0-1,0 0 1,0 0-1,0 0 1,0 0-1,8 29 826,-8-29-874,3-7 1209,-13 2-8692</inkml:trace>
</inkml:ink>
</file>

<file path=ppt/ink/ink19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6:06:29.856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12 6 8,'-3'1'0,"0"-2"0,-2 1 0,5-2 0,1 0 0,3 1 0</inkml:trace>
</inkml:ink>
</file>

<file path=ppt/ink/ink19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6:06:30.212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0 175 640,'10'-19'-48,"8"-5"-368,9-15 248,15-4 168,14-7 0</inkml:trace>
</inkml:ink>
</file>

<file path=ppt/ink/ink19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6:06:32.229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72 42 8,'-3'1'0,"0"0"0,0-1 0,1 1 0,-1-1 0,0 0 0,0 0 0,0 0 0,0 0 0,1 0 0,-1-1 0,0 1 0,-4-2 0,6 1 0,0 1 0,0-1 0,-1 1 0,1-1 0,0 1 0,0-1 0,0 0 0,0 1 0,0-1 0,0 0 0,0 0 0,0 0 0,0 0 0,0 0 0,0 0 0,1 0 0,-1 0 0,0 0 0,1 0 0,-1-1 0,1 1 0,-1 0 0,1 0 0,0-1 0,-1 1 0,1 0 0,0-3 0,-6-9 0,4 13 0</inkml:trace>
</inkml:ink>
</file>

<file path=ppt/ink/ink19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6:06:32.570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1 0 8,'2'4'9984,"4"-1"-6447,4 1-4802,13 3-8008,-19-6 8884,15 3-2205</inkml:trace>
</inkml:ink>
</file>

<file path=ppt/ink/ink19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6:06:35.421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175 83 8,'4'-11'20197,"-7"15"-19247,2-2-876,-32 9-64,19-7 2,-1 0 1,0-2-1,0 0 0,0-1 0,-29-1 0,33 0-2,-1-6 35,12 6-51,0 0 0,0 0 0,0 0 0,0 0 0,1 0 0,-1 0 0,0 0 0,0 0 0,0 0 0,0 0 0,0 0 0,1-1 0,-1 1 0,0 0 0,0 0 1,0 0-1,0 0 0,0 0 0,0 0 0,0 0 0,0 0 0,1-1 0,-1 1 0,0 0 0,0 0 0,0 0 0,0 0 0,0 0 0,0-1 0,0 1 0,0 0 0,0 0 0,0 0 0,0 0 0,0 0 0,0-1 0,0 1 0,0 0 0,0 0 0,0 0 0,0 0 0,0 0 0,0-1 0,0 1 0,0 0 0,0 0 0,-1 0 0,1 0 0,0 0 0,0 0 0,0-1 0,0 1 0,0 0 0,0 0 1,-1 0-2,17 0-379,-7-1 329,0 1 0,-1 0 0,1 0-1,0 1 1,0 1 0,-1-1 0,1 1 0,12 5 0,-13-8 2476,-8 1-2435,31-4-134,-16 0-22,-13 4 88,1 0-1,-1-1 1,0 1 0,1-1-1,-1 0 1,0 1 0,1-1-1,-1 0 1,0 0-1,0 0 1,0-1 0,0 1-1,0 0 1,0-1 0,-1 0-1,1 1 1,0-1-1,-1 0 1,3-3 0,5-16-4419,-1 1-558,-4 5-1103,-3 4 1374</inkml:trace>
</inkml:ink>
</file>

<file path=ppt/ink/ink19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6:06:42.225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1 290 8,'67'-12'-302,"-61"10"677,0 1 1,0-1 0,-1 0 0,1 0 0,-1-1 1,1 1-1,-1-1 0,0 0 0,6-5 0,-11 7-252,0 1-1,0-1 1,0 1 0,1-1 0,-1 1-1,0-1 1,0 1 0,0-1-1,0 1 1,0-1 0,0 1-1,0-1 1,0 1 0,0 0-1,0-1 1,0 1 0,-1-1-1,1 1 1,0-1 0,0 1-1,0-1 1,-1 1 0,1-1 0,0 1-1,0 0 1,-1-1 0,1 1-1,0 0 1,-1-1 0,1 1-1,0 0 1,-1-1 0,1 1-1,-1 0 1,1 0 0,-1-1-1,1 1 1,0 0 0,-1 0-1,1 0 1,-1 0 0,1 0 0,-1 0-1,1-1 1,-1 1 0,1 0-1,-1 0 1,0 1 0,1-1-34,-1 0 1,1 0-1,0 0 1,-1 0-1,1 0 0,-1 0 1,1-1-1,-1 1 1,1 0-1,0 0 1,-1 0-1,1 0 1,-1 0-1,1-1 1,0 1-1,-1 0 1,1 0-1,0 0 0,-1-1 1,1 1-1,0 0 1,-1-1-1,1 1 1,0 0-1,0-1 1,-1 1-1,1 0 1,0-1-1,0 1 1,0-1-1,0 1 1,-1 0-1,1-1 0,0 1 1,0-1-1,0 1 1,0 0-1,0-1 1,0 1-1,0-1 1,0 1-1,0-1 1,0 1-1,0-1 1,14-7 256,-9 16-182,-8 37-150,1 7-6,2-51 33,0 0 0,0 1 0,0-1 0,1 0 0,-1 1 0,1-1 0,-1 0 0,1 1 0,-1-1 0,1 0 0,0 0 0,0 0 1,-1 0-1,1 0 0,0 0 0,0 0 0,0 0 0,0 0 0,0 0 0,1 0 0,-1-1 0,0 1 0,0 0 0,0-1 0,1 1 0,-1-1 0,0 1 1,1-1-1,-1 0 0,2 1 0,2-2 212,1 1 0,-1-1 0,1 0 0,-1 0 0,0-1 0,9-3 0,-2 0-365,171-68 933,267-149-1,-444 219-752,0 0 0,0 0 1,-1-1-1,0 0 0,1 0 0,-1 0 0,6-7 425,-2 51-1552,-13-40 129,-17 8-10184,8-3 8623,-7 2-1638</inkml:trace>
</inkml:ink>
</file>

<file path=ppt/ink/ink19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6:06:42.897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1 163 8,'3'-11'0,"-3"-5"0,3-3 0,2-4 0,6 2 0,2 2 0,2-7 0,1-1 0</inkml:trace>
</inkml:ink>
</file>

<file path=ppt/ink/ink19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6:06:43.883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336 142 8,'-2'-3'-3,"0"-1"-1,0 0 2,0 1-2,0-1 1,-1 1 0,1 0-1,-7-6 1,-10-15 645,-14-56 1068,33 80-1650,0-1 0,-1 1 0,1 0 0,0 0 0,0-1 0,0 1 0,0 0 0,-1 0 0,1 0 0,0-1 0,0 1 0,-1 0 0,1 0 0,0 0 0,-1 0 0,1-1 0,0 1 0,0 0 1,-1 0-1,1 0 0,0 0 0,-1 0 0,1 0 0,0 0 0,0 0 0,-1 0 0,1 0 0,0 0 0,-1 0 0,1 0 0,0 0 0,-1 0 0,1 0 0,0 0 0,0 1 0,-1-1 0,1 0 0,-1 0 0,-12 13 951,-9 18-118,22-31-809,-66 90 2517,43-60-1587,-22 34 1,39-53-951,0 0-1,0 0 1,2 1 0,-1-1-1,1 1 1,1 0 0,-3 17 0,6-26-39,-1-1 1,1 1-1,-1-1 1,1 1 0,0 0-1,0-1 1,1 1 0,-1 0-1,0-1 1,1 1 0,0-1-1,-1 1 1,1-1-1,0 1 1,0-1 0,0 1-1,1-1 1,-1 0 0,1 0-1,-1 1 1,4 2 0,-2-3 42,-1-1 0,2 1 1,-1 0-1,0-1 1,0 1-1,0-1 0,1 0 1,-1 0-1,0 0 1,1-1-1,-1 1 1,1-1-1,-1 0 0,5 0 1,9-2 148,0 0 1,0-1-1,0 0 1,-1-2-1,24-8 1,21-11 196,102-53 0,-162 76-395,0 1 1,-1-1-1,1 1 1,0-1-1,-1 1 1,1-1-1,-1 1 1,1-1-1,-1 1 0,1-1 1,-1 0-1,1 1 1,-1-1-1,1 0 1,-1 1-1,0-1 1,1 0-1,-1 0 0,0 0 1,0 1-1,0-1 1,0 0-1,0 0 1,0 1-1,0-1 1,0 0-1,0-1 0,-12-24-294,-36-25-1130,38 41 1133,7 8 208,-5-7-160,-1 0 0,0 1 0,0 0 0,-1 0 0,1 1 0,-2 0 1,-19-9-1,19 12 146,-2-2-23,1 1 0,-1 1-1,0 0 1,-26-4 0,34 8 101,0 0-1,0 0 0,1 0 0,-1 1 0,0 0 1,0 0-1,0 0 0,1 0 0,-1 1 0,1 0 1,-1 0-1,1 0 0,0 0 0,-1 1 1,1 0-1,0 0 0,-4 4 0,-8 8 88,0 0 0,-24 32-1,36-41-79,-1 1 1,1-1-1,0 0 0,0 1 0,1 0 0,0 0 0,0 0 0,1 0 0,0 0 0,0 1 0,-1 12 1,3-16 4,1 1 0,-1-1 0,1 0 1,0 0-1,0 1 0,1-1 0,-1 0 1,1 0-1,0 0 0,0-1 0,0 1 1,1 0-1,-1-1 0,1 1 0,0-1 1,0 0-1,0 0 0,0 0 0,1 0 1,-1-1-1,1 1 0,-1-1 0,1 0 1,0 0-1,0 0 0,0-1 0,0 0 1,8 2-1,2 1 106,-1-1 0,1-1 0,0 0 0,0 0 0,0-2 0,0 0 0,23-3 0,-31 2-23,0 0 0,0-1 0,0 0 0,0 0 0,0-1 1,0 1-1,-1-1 0,1 0 0,-1-1 0,6-4 1,-9 7-56,0-1 0,0 0 0,-1 0 0,1 0 1,0 0-1,0 0 0,-1 0 0,0 0 0,1 0 1,-1-1-1,0 1 0,0 0 0,0-1 0,0 1 1,0-1-1,-1 1 0,1-1 0,-1 0 0,0 1 1,0-1-1,0 1 0,0-1 0,0 0 0,0 1 1,-1-1-1,0-4 0,0 5-129,-1 1 0,1-1 0,0 1-1,0-1 1,-1 1 0,1-1 0,-1 1 0,1 0 0,-1 0-1,0-1 1,1 1 0,-1 0 0,0 1 0,0-1 0,0 0 0,0 0-1,0 1 1,0-1 0,-2 1 0,0 17-13562</inkml:trace>
</inkml:ink>
</file>

<file path=ppt/ink/ink19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6:07:14.332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29 1107 8,'-9'-19'2295,"6"15"-1140,1 0 1,0-1-1,-1 1 1,1-1-1,1 1 1,-1-1 0,1 0-1,0 0 1,0 0-1,0 0 1,1 0-1,-1-5 1,25 102 338,-20-63-1347,-4-14-81,2 1 0,0 0-1,1-1 1,0 0 0,2 0-1,-1 0 1,2 0 0,0-1-1,8 15 1,-12-27-3,0-1 0,-1 1 0,1 0 0,0-1 0,0 0 0,0 1-1,0-1 1,0 0 0,1 0 0,-1 0 0,0 0 0,0 0 0,1-1 0,-1 1 0,1-1 0,-1 1 0,0-1 0,1 0 0,-1 0 0,1 0 0,-1 0 0,0 0 0,1-1 0,-1 1-1,1-1 1,-1 0 0,0 1 0,0-1 0,1 0 0,3-3 0,8-3 290,1-1 0,-1-1 1,18-15-1,-23 18-270,427-374 1806,-216 177-1619,10 5-56,399-265-1,-612 450-355,-12 7-1224,-35 12-16293</inkml:trace>
</inkml:ink>
</file>

<file path=ppt/ink/ink19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6:07:31.454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0 193 11803,'17'-1'1133,"-1"-1"0,-1 0 1,1-1-1,0-1 1,-1-1-1,16-6 1,104-49-326,13-4-207,-126 56-526,-7 2-24,0 0 1,1 1-1,0 1 1,0 0-1,0 1 1,0 1 0,1 0-1,28 1 1,-43 2-40,-1 0 1,0 0-1,0-1 1,1 1-1,-1 0 1,0 0-1,0 0 1,0 0-1,0 0 1,0 1-1,-1-1 1,1 0-1,0 0 1,0 1-1,-1-1 1,1 0-1,-1 1 1,1-1-1,-1 0 1,0 1-1,1-1 1,-1 1-1,0-1 1,0 1 0,0-1-1,0 0 1,0 1-1,0-1 1,-1 3-1,-6 46 475,7-48-471,-38 139 710,23-93-579,-15 81-1,26-109-225,-2 23 392,6-41-388,0 0 1,0-1 0,0 1 0,0 0 0,0-1-1,1 1 1,-1 0 0,0-1 0,1 1 0,-1-1-1,1 1 1,0-1 0,0 1 0,0-1 0,-1 1 0,1-1-1,0 0 1,1 1 0,-1-1 0,0 0 0,2 2-1</inkml:trace>
</inkml:ink>
</file>

<file path=ppt/ink/ink19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6:07:31.906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309 97 4921,'-2'-38'8978,"2"34"-8312,-1-1 0,0 0-1,0 1 1,0-1 0,0 1-1,-1-1 1,1 1 0,-1-1 0,-1 1-1,-2-6 1,3 10-596,1-1 0,0 1 1,0-1-1,0 1 0,-1-1 1,1 1-1,0 0 0,0 0 1,-1 0-1,1 0 0,0 0 1,0 0-1,-1 0 0,1 0 1,0 0-1,0 0 0,-1 1 0,1-1 1,0 0-1,0 1 0,-1-1 1,1 1-1,0 0 0,0-1 1,0 1-1,-1 1 0,-30 20 14,5 1 32,-33 36 1,52-51-111,1 0 0,1 0-1,0 1 1,0 0 0,0 0-1,1 0 1,1 1 0,0 0 0,-4 12-1,7-19-5,1-1 0,0 0 0,0 1 1,0-1-1,0 0 0,0 1 0,0-1 0,0 0 0,1 1 0,-1-1 0,1 0 0,0 0 0,0 1 0,0-1 0,0 0 0,0 0 0,0 0 0,0 0 0,1 0 0,-1-1 0,1 1 0,0 0 0,-1-1 0,1 1 0,0-1 0,0 1 0,0-1 0,0 0 0,0 0 1,3 2-1,9 3 19,-1-1 1,1 0-1,28 5 1,-8-1-9,-30-8-7,1 1 0,0 0 0,0 0 0,-1 0 0,1 0 0,-1 1 0,0 0 0,0 0 0,0 0 0,0 0 0,0 1 0,0-1 0,-1 1 0,0 0 0,5 8 0,-6-8 0,-1 0 0,1 1 0,-1-1 0,0 1 0,-1 0-1,1-1 1,-1 1 0,0 0 0,0-1 0,0 1 0,0 0 0,-1-1 0,0 1 0,0-1 0,0 1 0,-1-1 0,-2 6 0,-2 4-89,-1-1 0,0 0 1,-1-1-1,-1 0 0,0 0 0,0-1 1,-1 0-1,-1-1 0,1 0 0,-16 11 1,6-7-2251,-40 23 0,42-28-1729,0-1 0,-26 8 1,23-11-1856</inkml:trace>
</inkml:ink>
</file>

<file path=ppt/ink/ink19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09T06:07:32.428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2041 317 152,'-22'-36'3727,"-2"0"1,-42-48-1,53 70-3191,-1 1 0,0 0 0,-1 2 0,0-1 0,-1 2 0,0 0 0,-1 1 0,-21-9 0,4 6-375,0 2 0,0 2 0,-1 1 0,0 1 0,0 2 0,0 2 0,0 1-1,-1 1 1,1 3 0,0 0 0,-54 14 0,17 1-89,0 3-1,1 3 1,1 3-1,-94 52 1,79-32 132,1 5 1,2 3-1,-119 105 1,153-117-26,3 3 1,1 2-1,2 2 0,3 2 1,2 1-1,-45 85 0,71-116-134,2 1 0,0-1 0,2 2 0,0-1 0,2 1-1,0 0 1,2 0 0,0 0 0,2 0 0,1 1 0,1-1 0,0 0-1,2 0 1,11 41 0,-7-39-1,2 0-1,1-1 0,1 0 1,1-1-1,2 0 0,0-1 1,1 0-1,1-2 1,1 0-1,1 0 0,1-2 1,1 0-1,24 17 1,10 2 71,2-2 1,1-3 0,2-3 0,1-2 0,1-2-1,122 32 1,-66-31 67,1-5 0,232 14 0,-274-33-107,0-3 0,0-3 0,-1-4 1,1-3-1,123-33 0,-161 31-18,0-2 0,-1-2 0,-1-1 0,0-1-1,38-28 1,-49 28 0,-1-1-1,-1-1 1,-1-1-1,-1-1 0,-1-1 1,-1-1-1,26-40 1,-21 21-51,-2-2 1,-2 0-1,-2-1 1,-2-1-1,-2 0 1,-2-1-1,-3-1 1,-1 1-1,-2-2 0,-3 1 1,-2 0-1,-2-1 1,-2 1-1,-2 0 1,-3 0-1,-19-69 1,18 89-411,-3 1 1,0 0 0,-2 0 0,-1 1-1,-21-29 1,19 33-1060,-1 1-1,-2 1 1,-24-23-1,-66-40-9919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073B03-EA70-4A47-EC60-254467DA63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329B658-7B16-D89C-7427-15771F1C87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46EDA8-B1D9-064E-9D5E-B280FC7377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C15F8-F9BF-4B86-9C05-8B5B5B0E38D8}" type="datetimeFigureOut">
              <a:rPr lang="en-IN" smtClean="0"/>
              <a:t>10-07-2023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7FA4DF-6A32-22E0-B08C-E7C6386CC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93EFD8-7F2F-1F35-22FA-CD12DD4967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1951E-4E13-4397-A05D-0B652609A8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336076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83625B-B611-5B18-5722-AC665EACDE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2BFA8F-2353-148D-2204-474BFE5618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28ADE3-09A9-AE3C-9896-1E4F93B612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C15F8-F9BF-4B86-9C05-8B5B5B0E38D8}" type="datetimeFigureOut">
              <a:rPr lang="en-IN" smtClean="0"/>
              <a:t>10-07-2023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3B011C-6C58-1BDF-F9A8-62A1712740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6D83C8-3809-4E20-D6BB-570FCF80E1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1951E-4E13-4397-A05D-0B652609A8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954097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DAC0F7-8A6B-DF89-BD3B-46BC2CEAFB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EC7F7F-B153-4EF9-05A1-2719762675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BBFE9E-4884-1F21-2205-E2EDC4735B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C15F8-F9BF-4B86-9C05-8B5B5B0E38D8}" type="datetimeFigureOut">
              <a:rPr lang="en-IN" smtClean="0"/>
              <a:t>10-07-2023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67DC4F-36E0-CDA6-0F27-241D2D1A60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76444F-30C0-EB9C-D03B-8F27CF6DB1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1951E-4E13-4397-A05D-0B652609A8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47368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2FA0AF-0F5D-F2AD-F9EE-CF6CD96D72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F09196-D461-DC53-6CA2-E569AC6A43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F0C270A-E71D-0691-C5C0-3BCC5C5F1B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1911121-10D0-5FF6-B004-9822CE49F5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C15F8-F9BF-4B86-9C05-8B5B5B0E38D8}" type="datetimeFigureOut">
              <a:rPr lang="en-IN" smtClean="0"/>
              <a:t>10-07-2023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CD2874-D9B7-42D3-65AD-92C42A89C1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EC831C-76E7-D1D0-6003-D9BE93795B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1951E-4E13-4397-A05D-0B652609A8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97666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16BED5-3420-0C70-376C-9EC5F44926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485DA7-B48D-5367-F493-0779208842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92824C-7C88-237A-9735-84D10775E3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51A141F-60DA-9FAE-BAEB-6418C3BFC18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11912F2-C426-61B0-BFEB-D01F9AAFDB5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0DF8A63-5881-6CE0-6DC6-801B1D5BD6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C15F8-F9BF-4B86-9C05-8B5B5B0E38D8}" type="datetimeFigureOut">
              <a:rPr lang="en-IN" smtClean="0"/>
              <a:t>10-07-2023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137007-55C6-59CC-FFC9-0B00230E7E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EDD9128-399E-6293-3715-DC999591E8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1951E-4E13-4397-A05D-0B652609A8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228481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773105-03A3-5635-E455-C7DC24A3BC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C803FA3-225D-4EDF-7E72-A978A32C9F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C15F8-F9BF-4B86-9C05-8B5B5B0E38D8}" type="datetimeFigureOut">
              <a:rPr lang="en-IN" smtClean="0"/>
              <a:t>10-07-2023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FAE8734-B4C8-4F48-996C-4E7603DE6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89AF1B2-72AA-D50F-66E8-BBF319B854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1951E-4E13-4397-A05D-0B652609A8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51246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9413835-DB31-5A80-EDDF-30C78EB9F8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C15F8-F9BF-4B86-9C05-8B5B5B0E38D8}" type="datetimeFigureOut">
              <a:rPr lang="en-IN" smtClean="0"/>
              <a:t>10-07-2023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5DC91C4-E3AD-E762-B549-25B29FEE44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7D1422-CC2F-8015-BA80-1BCE24BD55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1951E-4E13-4397-A05D-0B652609A8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784386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477ACC-26A7-BBE1-924F-3A3FF3E52E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A79F57-9B9A-FA81-488B-CC00FD5FE8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CD9D53-181A-3977-97B2-2EEFEF2B15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704A6B-1127-125E-1FFC-E3D5775534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C15F8-F9BF-4B86-9C05-8B5B5B0E38D8}" type="datetimeFigureOut">
              <a:rPr lang="en-IN" smtClean="0"/>
              <a:t>10-07-2023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AF5DD5-D9E9-9564-40CA-31BBB992D3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CE7F47-EF3B-88D2-C933-1767B8910A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1951E-4E13-4397-A05D-0B652609A8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572542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093287-E1E9-79E2-92AF-17C4187797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6A8DC2D-F900-12C1-FB61-50AC9E51BFC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79B87C-9A34-993D-128F-52498DD968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2D9598-6C01-15D0-0C65-1F063FE719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C15F8-F9BF-4B86-9C05-8B5B5B0E38D8}" type="datetimeFigureOut">
              <a:rPr lang="en-IN" smtClean="0"/>
              <a:t>10-07-2023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90206E-02E1-0735-8A60-25A5E5E84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5211E3-1114-9AF7-DD78-4884CC7748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1951E-4E13-4397-A05D-0B652609A8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021093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59CD9B-0B74-CEB1-65DE-592C630361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C0BF067-5712-8A27-1FF2-5332024B25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967E90-E734-27C5-E88D-7001F6DFE0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C15F8-F9BF-4B86-9C05-8B5B5B0E38D8}" type="datetimeFigureOut">
              <a:rPr lang="en-IN" smtClean="0"/>
              <a:t>10-07-2023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A973BE-5C66-4A1F-F77B-F846E473B6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6F73FD-3600-2DBD-D6EA-0D69E3D683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1951E-4E13-4397-A05D-0B652609A8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638127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EF5634E-5B4C-1740-A570-51FE106D413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6D5F4D8-A1B1-74F5-B5E9-2F21D321BE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62BFB0-D27F-01F7-AA4C-FC47AF7D56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C15F8-F9BF-4B86-9C05-8B5B5B0E38D8}" type="datetimeFigureOut">
              <a:rPr lang="en-IN" smtClean="0"/>
              <a:t>10-07-2023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4ED2B8-9497-3101-2EF1-32EEA7D48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25E999-F903-DAF1-1934-3BBA435126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1951E-4E13-4397-A05D-0B652609A8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5350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2921533-7C80-9F0D-0D92-00D3C8129F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FA66BC-47AE-3D0D-A1BB-4C55DA0281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C43541-0707-749B-71B5-BDD386EA9C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AC15F8-F9BF-4B86-9C05-8B5B5B0E38D8}" type="datetimeFigureOut">
              <a:rPr lang="en-IN" smtClean="0"/>
              <a:t>10-07-2023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FD0598-0870-A3BB-52DC-2E47D78E03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8E9F68-CF5D-85C3-F577-1EC06FDA01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E1951E-4E13-4397-A05D-0B652609A8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21901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59.xml"/><Relationship Id="rId299" Type="http://schemas.openxmlformats.org/officeDocument/2006/relationships/customXml" Target="../ink/ink150.xml"/><Relationship Id="rId21" Type="http://schemas.openxmlformats.org/officeDocument/2006/relationships/image" Target="../media/image10.png"/><Relationship Id="rId63" Type="http://schemas.openxmlformats.org/officeDocument/2006/relationships/image" Target="../media/image31.png"/><Relationship Id="rId159" Type="http://schemas.openxmlformats.org/officeDocument/2006/relationships/customXml" Target="../ink/ink80.xml"/><Relationship Id="rId170" Type="http://schemas.openxmlformats.org/officeDocument/2006/relationships/image" Target="../media/image84.png"/><Relationship Id="rId226" Type="http://schemas.openxmlformats.org/officeDocument/2006/relationships/image" Target="../media/image112.png"/><Relationship Id="rId268" Type="http://schemas.openxmlformats.org/officeDocument/2006/relationships/image" Target="../media/image133.png"/><Relationship Id="rId32" Type="http://schemas.openxmlformats.org/officeDocument/2006/relationships/customXml" Target="../ink/ink16.xml"/><Relationship Id="rId74" Type="http://schemas.openxmlformats.org/officeDocument/2006/relationships/customXml" Target="../ink/ink37.xml"/><Relationship Id="rId128" Type="http://schemas.openxmlformats.org/officeDocument/2006/relationships/image" Target="../media/image63.png"/><Relationship Id="rId5" Type="http://schemas.openxmlformats.org/officeDocument/2006/relationships/image" Target="../media/image2.png"/><Relationship Id="rId181" Type="http://schemas.openxmlformats.org/officeDocument/2006/relationships/customXml" Target="../ink/ink91.xml"/><Relationship Id="rId237" Type="http://schemas.openxmlformats.org/officeDocument/2006/relationships/customXml" Target="../ink/ink119.xml"/><Relationship Id="rId279" Type="http://schemas.openxmlformats.org/officeDocument/2006/relationships/customXml" Target="../ink/ink140.xml"/><Relationship Id="rId43" Type="http://schemas.openxmlformats.org/officeDocument/2006/relationships/image" Target="../media/image21.png"/><Relationship Id="rId139" Type="http://schemas.openxmlformats.org/officeDocument/2006/relationships/customXml" Target="../ink/ink70.xml"/><Relationship Id="rId290" Type="http://schemas.openxmlformats.org/officeDocument/2006/relationships/image" Target="../media/image144.png"/><Relationship Id="rId304" Type="http://schemas.openxmlformats.org/officeDocument/2006/relationships/image" Target="../media/image151.png"/><Relationship Id="rId85" Type="http://schemas.openxmlformats.org/officeDocument/2006/relationships/customXml" Target="../ink/ink43.xml"/><Relationship Id="rId150" Type="http://schemas.openxmlformats.org/officeDocument/2006/relationships/image" Target="../media/image74.png"/><Relationship Id="rId192" Type="http://schemas.openxmlformats.org/officeDocument/2006/relationships/image" Target="../media/image95.png"/><Relationship Id="rId206" Type="http://schemas.openxmlformats.org/officeDocument/2006/relationships/image" Target="../media/image102.png"/><Relationship Id="rId248" Type="http://schemas.openxmlformats.org/officeDocument/2006/relationships/image" Target="../media/image123.png"/><Relationship Id="rId12" Type="http://schemas.openxmlformats.org/officeDocument/2006/relationships/customXml" Target="../ink/ink6.xml"/><Relationship Id="rId108" Type="http://schemas.openxmlformats.org/officeDocument/2006/relationships/image" Target="../media/image53.png"/><Relationship Id="rId54" Type="http://schemas.openxmlformats.org/officeDocument/2006/relationships/customXml" Target="../ink/ink27.xml"/><Relationship Id="rId96" Type="http://schemas.openxmlformats.org/officeDocument/2006/relationships/image" Target="../media/image47.png"/><Relationship Id="rId161" Type="http://schemas.openxmlformats.org/officeDocument/2006/relationships/customXml" Target="../ink/ink81.xml"/><Relationship Id="rId217" Type="http://schemas.openxmlformats.org/officeDocument/2006/relationships/customXml" Target="../ink/ink109.xml"/><Relationship Id="rId259" Type="http://schemas.openxmlformats.org/officeDocument/2006/relationships/customXml" Target="../ink/ink130.xml"/><Relationship Id="rId23" Type="http://schemas.openxmlformats.org/officeDocument/2006/relationships/image" Target="../media/image11.png"/><Relationship Id="rId119" Type="http://schemas.openxmlformats.org/officeDocument/2006/relationships/customXml" Target="../ink/ink60.xml"/><Relationship Id="rId270" Type="http://schemas.openxmlformats.org/officeDocument/2006/relationships/image" Target="../media/image134.png"/><Relationship Id="rId291" Type="http://schemas.openxmlformats.org/officeDocument/2006/relationships/customXml" Target="../ink/ink146.xml"/><Relationship Id="rId305" Type="http://schemas.openxmlformats.org/officeDocument/2006/relationships/customXml" Target="../ink/ink153.xml"/><Relationship Id="rId44" Type="http://schemas.openxmlformats.org/officeDocument/2006/relationships/customXml" Target="../ink/ink22.xml"/><Relationship Id="rId65" Type="http://schemas.openxmlformats.org/officeDocument/2006/relationships/image" Target="../media/image32.png"/><Relationship Id="rId86" Type="http://schemas.openxmlformats.org/officeDocument/2006/relationships/image" Target="../media/image42.png"/><Relationship Id="rId130" Type="http://schemas.openxmlformats.org/officeDocument/2006/relationships/image" Target="../media/image64.png"/><Relationship Id="rId151" Type="http://schemas.openxmlformats.org/officeDocument/2006/relationships/customXml" Target="../ink/ink76.xml"/><Relationship Id="rId172" Type="http://schemas.openxmlformats.org/officeDocument/2006/relationships/image" Target="../media/image85.png"/><Relationship Id="rId193" Type="http://schemas.openxmlformats.org/officeDocument/2006/relationships/customXml" Target="../ink/ink97.xml"/><Relationship Id="rId207" Type="http://schemas.openxmlformats.org/officeDocument/2006/relationships/customXml" Target="../ink/ink104.xml"/><Relationship Id="rId228" Type="http://schemas.openxmlformats.org/officeDocument/2006/relationships/image" Target="../media/image113.png"/><Relationship Id="rId249" Type="http://schemas.openxmlformats.org/officeDocument/2006/relationships/customXml" Target="../ink/ink125.xml"/><Relationship Id="rId13" Type="http://schemas.openxmlformats.org/officeDocument/2006/relationships/image" Target="../media/image6.png"/><Relationship Id="rId109" Type="http://schemas.openxmlformats.org/officeDocument/2006/relationships/customXml" Target="../ink/ink55.xml"/><Relationship Id="rId260" Type="http://schemas.openxmlformats.org/officeDocument/2006/relationships/image" Target="../media/image129.png"/><Relationship Id="rId281" Type="http://schemas.openxmlformats.org/officeDocument/2006/relationships/customXml" Target="../ink/ink141.xml"/><Relationship Id="rId34" Type="http://schemas.openxmlformats.org/officeDocument/2006/relationships/customXml" Target="../ink/ink17.xml"/><Relationship Id="rId55" Type="http://schemas.openxmlformats.org/officeDocument/2006/relationships/image" Target="../media/image27.png"/><Relationship Id="rId76" Type="http://schemas.openxmlformats.org/officeDocument/2006/relationships/customXml" Target="../ink/ink38.xml"/><Relationship Id="rId97" Type="http://schemas.openxmlformats.org/officeDocument/2006/relationships/customXml" Target="../ink/ink49.xml"/><Relationship Id="rId120" Type="http://schemas.openxmlformats.org/officeDocument/2006/relationships/image" Target="../media/image59.png"/><Relationship Id="rId141" Type="http://schemas.openxmlformats.org/officeDocument/2006/relationships/customXml" Target="../ink/ink71.xml"/><Relationship Id="rId7" Type="http://schemas.openxmlformats.org/officeDocument/2006/relationships/image" Target="../media/image3.png"/><Relationship Id="rId162" Type="http://schemas.openxmlformats.org/officeDocument/2006/relationships/image" Target="../media/image80.png"/><Relationship Id="rId183" Type="http://schemas.openxmlformats.org/officeDocument/2006/relationships/customXml" Target="../ink/ink92.xml"/><Relationship Id="rId218" Type="http://schemas.openxmlformats.org/officeDocument/2006/relationships/image" Target="../media/image108.png"/><Relationship Id="rId239" Type="http://schemas.openxmlformats.org/officeDocument/2006/relationships/customXml" Target="../ink/ink120.xml"/><Relationship Id="rId250" Type="http://schemas.openxmlformats.org/officeDocument/2006/relationships/image" Target="../media/image124.png"/><Relationship Id="rId271" Type="http://schemas.openxmlformats.org/officeDocument/2006/relationships/customXml" Target="../ink/ink136.xml"/><Relationship Id="rId292" Type="http://schemas.openxmlformats.org/officeDocument/2006/relationships/image" Target="../media/image145.png"/><Relationship Id="rId306" Type="http://schemas.openxmlformats.org/officeDocument/2006/relationships/image" Target="../media/image152.png"/><Relationship Id="rId24" Type="http://schemas.openxmlformats.org/officeDocument/2006/relationships/customXml" Target="../ink/ink12.xml"/><Relationship Id="rId45" Type="http://schemas.openxmlformats.org/officeDocument/2006/relationships/image" Target="../media/image22.png"/><Relationship Id="rId66" Type="http://schemas.openxmlformats.org/officeDocument/2006/relationships/customXml" Target="../ink/ink33.xml"/><Relationship Id="rId87" Type="http://schemas.openxmlformats.org/officeDocument/2006/relationships/customXml" Target="../ink/ink44.xml"/><Relationship Id="rId110" Type="http://schemas.openxmlformats.org/officeDocument/2006/relationships/image" Target="../media/image54.png"/><Relationship Id="rId131" Type="http://schemas.openxmlformats.org/officeDocument/2006/relationships/customXml" Target="../ink/ink66.xml"/><Relationship Id="rId152" Type="http://schemas.openxmlformats.org/officeDocument/2006/relationships/image" Target="../media/image75.png"/><Relationship Id="rId173" Type="http://schemas.openxmlformats.org/officeDocument/2006/relationships/customXml" Target="../ink/ink87.xml"/><Relationship Id="rId194" Type="http://schemas.openxmlformats.org/officeDocument/2006/relationships/image" Target="../media/image96.png"/><Relationship Id="rId208" Type="http://schemas.openxmlformats.org/officeDocument/2006/relationships/image" Target="../media/image103.png"/><Relationship Id="rId229" Type="http://schemas.openxmlformats.org/officeDocument/2006/relationships/customXml" Target="../ink/ink115.xml"/><Relationship Id="rId240" Type="http://schemas.openxmlformats.org/officeDocument/2006/relationships/image" Target="../media/image119.png"/><Relationship Id="rId261" Type="http://schemas.openxmlformats.org/officeDocument/2006/relationships/customXml" Target="../ink/ink131.xml"/><Relationship Id="rId14" Type="http://schemas.openxmlformats.org/officeDocument/2006/relationships/customXml" Target="../ink/ink7.xml"/><Relationship Id="rId35" Type="http://schemas.openxmlformats.org/officeDocument/2006/relationships/image" Target="../media/image17.png"/><Relationship Id="rId56" Type="http://schemas.openxmlformats.org/officeDocument/2006/relationships/customXml" Target="../ink/ink28.xml"/><Relationship Id="rId77" Type="http://schemas.openxmlformats.org/officeDocument/2006/relationships/image" Target="../media/image38.png"/><Relationship Id="rId100" Type="http://schemas.openxmlformats.org/officeDocument/2006/relationships/image" Target="../media/image49.png"/><Relationship Id="rId282" Type="http://schemas.openxmlformats.org/officeDocument/2006/relationships/image" Target="../media/image140.png"/><Relationship Id="rId8" Type="http://schemas.openxmlformats.org/officeDocument/2006/relationships/customXml" Target="../ink/ink4.xml"/><Relationship Id="rId98" Type="http://schemas.openxmlformats.org/officeDocument/2006/relationships/image" Target="../media/image48.png"/><Relationship Id="rId121" Type="http://schemas.openxmlformats.org/officeDocument/2006/relationships/customXml" Target="../ink/ink61.xml"/><Relationship Id="rId142" Type="http://schemas.openxmlformats.org/officeDocument/2006/relationships/image" Target="../media/image70.png"/><Relationship Id="rId163" Type="http://schemas.openxmlformats.org/officeDocument/2006/relationships/customXml" Target="../ink/ink82.xml"/><Relationship Id="rId184" Type="http://schemas.openxmlformats.org/officeDocument/2006/relationships/image" Target="../media/image91.png"/><Relationship Id="rId219" Type="http://schemas.openxmlformats.org/officeDocument/2006/relationships/customXml" Target="../ink/ink110.xml"/><Relationship Id="rId230" Type="http://schemas.openxmlformats.org/officeDocument/2006/relationships/image" Target="../media/image114.png"/><Relationship Id="rId251" Type="http://schemas.openxmlformats.org/officeDocument/2006/relationships/customXml" Target="../ink/ink126.xml"/><Relationship Id="rId25" Type="http://schemas.openxmlformats.org/officeDocument/2006/relationships/image" Target="../media/image12.png"/><Relationship Id="rId46" Type="http://schemas.openxmlformats.org/officeDocument/2006/relationships/customXml" Target="../ink/ink23.xml"/><Relationship Id="rId67" Type="http://schemas.openxmlformats.org/officeDocument/2006/relationships/image" Target="../media/image33.png"/><Relationship Id="rId272" Type="http://schemas.openxmlformats.org/officeDocument/2006/relationships/image" Target="../media/image135.png"/><Relationship Id="rId293" Type="http://schemas.openxmlformats.org/officeDocument/2006/relationships/customXml" Target="../ink/ink147.xml"/><Relationship Id="rId307" Type="http://schemas.openxmlformats.org/officeDocument/2006/relationships/customXml" Target="../ink/ink154.xml"/><Relationship Id="rId88" Type="http://schemas.openxmlformats.org/officeDocument/2006/relationships/image" Target="../media/image43.png"/><Relationship Id="rId111" Type="http://schemas.openxmlformats.org/officeDocument/2006/relationships/customXml" Target="../ink/ink56.xml"/><Relationship Id="rId132" Type="http://schemas.openxmlformats.org/officeDocument/2006/relationships/image" Target="../media/image65.png"/><Relationship Id="rId153" Type="http://schemas.openxmlformats.org/officeDocument/2006/relationships/customXml" Target="../ink/ink77.xml"/><Relationship Id="rId174" Type="http://schemas.openxmlformats.org/officeDocument/2006/relationships/image" Target="../media/image86.png"/><Relationship Id="rId195" Type="http://schemas.openxmlformats.org/officeDocument/2006/relationships/customXml" Target="../ink/ink98.xml"/><Relationship Id="rId209" Type="http://schemas.openxmlformats.org/officeDocument/2006/relationships/customXml" Target="../ink/ink105.xml"/><Relationship Id="rId220" Type="http://schemas.openxmlformats.org/officeDocument/2006/relationships/image" Target="../media/image109.png"/><Relationship Id="rId241" Type="http://schemas.openxmlformats.org/officeDocument/2006/relationships/customXml" Target="../ink/ink121.xml"/><Relationship Id="rId15" Type="http://schemas.openxmlformats.org/officeDocument/2006/relationships/image" Target="../media/image7.png"/><Relationship Id="rId36" Type="http://schemas.openxmlformats.org/officeDocument/2006/relationships/customXml" Target="../ink/ink18.xml"/><Relationship Id="rId57" Type="http://schemas.openxmlformats.org/officeDocument/2006/relationships/image" Target="../media/image28.png"/><Relationship Id="rId262" Type="http://schemas.openxmlformats.org/officeDocument/2006/relationships/image" Target="../media/image130.png"/><Relationship Id="rId283" Type="http://schemas.openxmlformats.org/officeDocument/2006/relationships/customXml" Target="../ink/ink142.xml"/><Relationship Id="rId78" Type="http://schemas.openxmlformats.org/officeDocument/2006/relationships/customXml" Target="../ink/ink39.xml"/><Relationship Id="rId99" Type="http://schemas.openxmlformats.org/officeDocument/2006/relationships/customXml" Target="../ink/ink50.xml"/><Relationship Id="rId101" Type="http://schemas.openxmlformats.org/officeDocument/2006/relationships/customXml" Target="../ink/ink51.xml"/><Relationship Id="rId122" Type="http://schemas.openxmlformats.org/officeDocument/2006/relationships/image" Target="../media/image60.png"/><Relationship Id="rId143" Type="http://schemas.openxmlformats.org/officeDocument/2006/relationships/customXml" Target="../ink/ink72.xml"/><Relationship Id="rId164" Type="http://schemas.openxmlformats.org/officeDocument/2006/relationships/image" Target="../media/image81.png"/><Relationship Id="rId185" Type="http://schemas.openxmlformats.org/officeDocument/2006/relationships/customXml" Target="../ink/ink93.xml"/><Relationship Id="rId9" Type="http://schemas.openxmlformats.org/officeDocument/2006/relationships/image" Target="../media/image4.png"/><Relationship Id="rId210" Type="http://schemas.openxmlformats.org/officeDocument/2006/relationships/image" Target="../media/image104.png"/><Relationship Id="rId26" Type="http://schemas.openxmlformats.org/officeDocument/2006/relationships/customXml" Target="../ink/ink13.xml"/><Relationship Id="rId231" Type="http://schemas.openxmlformats.org/officeDocument/2006/relationships/customXml" Target="../ink/ink116.xml"/><Relationship Id="rId252" Type="http://schemas.openxmlformats.org/officeDocument/2006/relationships/image" Target="../media/image125.png"/><Relationship Id="rId273" Type="http://schemas.openxmlformats.org/officeDocument/2006/relationships/customXml" Target="../ink/ink137.xml"/><Relationship Id="rId294" Type="http://schemas.openxmlformats.org/officeDocument/2006/relationships/image" Target="../media/image146.png"/><Relationship Id="rId308" Type="http://schemas.openxmlformats.org/officeDocument/2006/relationships/image" Target="../media/image153.png"/><Relationship Id="rId47" Type="http://schemas.openxmlformats.org/officeDocument/2006/relationships/image" Target="../media/image23.png"/><Relationship Id="rId68" Type="http://schemas.openxmlformats.org/officeDocument/2006/relationships/customXml" Target="../ink/ink34.xml"/><Relationship Id="rId89" Type="http://schemas.openxmlformats.org/officeDocument/2006/relationships/customXml" Target="../ink/ink45.xml"/><Relationship Id="rId112" Type="http://schemas.openxmlformats.org/officeDocument/2006/relationships/image" Target="../media/image55.png"/><Relationship Id="rId133" Type="http://schemas.openxmlformats.org/officeDocument/2006/relationships/customXml" Target="../ink/ink67.xml"/><Relationship Id="rId154" Type="http://schemas.openxmlformats.org/officeDocument/2006/relationships/image" Target="../media/image76.png"/><Relationship Id="rId175" Type="http://schemas.openxmlformats.org/officeDocument/2006/relationships/customXml" Target="../ink/ink88.xml"/><Relationship Id="rId196" Type="http://schemas.openxmlformats.org/officeDocument/2006/relationships/image" Target="../media/image97.png"/><Relationship Id="rId200" Type="http://schemas.openxmlformats.org/officeDocument/2006/relationships/image" Target="../media/image99.png"/><Relationship Id="rId16" Type="http://schemas.openxmlformats.org/officeDocument/2006/relationships/customXml" Target="../ink/ink8.xml"/><Relationship Id="rId221" Type="http://schemas.openxmlformats.org/officeDocument/2006/relationships/customXml" Target="../ink/ink111.xml"/><Relationship Id="rId242" Type="http://schemas.openxmlformats.org/officeDocument/2006/relationships/image" Target="../media/image120.png"/><Relationship Id="rId263" Type="http://schemas.openxmlformats.org/officeDocument/2006/relationships/customXml" Target="../ink/ink132.xml"/><Relationship Id="rId284" Type="http://schemas.openxmlformats.org/officeDocument/2006/relationships/image" Target="../media/image141.png"/><Relationship Id="rId37" Type="http://schemas.openxmlformats.org/officeDocument/2006/relationships/image" Target="../media/image18.png"/><Relationship Id="rId58" Type="http://schemas.openxmlformats.org/officeDocument/2006/relationships/customXml" Target="../ink/ink29.xml"/><Relationship Id="rId79" Type="http://schemas.openxmlformats.org/officeDocument/2006/relationships/customXml" Target="../ink/ink40.xml"/><Relationship Id="rId102" Type="http://schemas.openxmlformats.org/officeDocument/2006/relationships/image" Target="../media/image50.png"/><Relationship Id="rId123" Type="http://schemas.openxmlformats.org/officeDocument/2006/relationships/customXml" Target="../ink/ink62.xml"/><Relationship Id="rId144" Type="http://schemas.openxmlformats.org/officeDocument/2006/relationships/image" Target="../media/image71.png"/><Relationship Id="rId90" Type="http://schemas.openxmlformats.org/officeDocument/2006/relationships/image" Target="../media/image44.png"/><Relationship Id="rId165" Type="http://schemas.openxmlformats.org/officeDocument/2006/relationships/customXml" Target="../ink/ink83.xml"/><Relationship Id="rId186" Type="http://schemas.openxmlformats.org/officeDocument/2006/relationships/image" Target="../media/image92.png"/><Relationship Id="rId211" Type="http://schemas.openxmlformats.org/officeDocument/2006/relationships/customXml" Target="../ink/ink106.xml"/><Relationship Id="rId232" Type="http://schemas.openxmlformats.org/officeDocument/2006/relationships/image" Target="../media/image115.png"/><Relationship Id="rId253" Type="http://schemas.openxmlformats.org/officeDocument/2006/relationships/customXml" Target="../ink/ink127.xml"/><Relationship Id="rId274" Type="http://schemas.openxmlformats.org/officeDocument/2006/relationships/image" Target="../media/image136.png"/><Relationship Id="rId295" Type="http://schemas.openxmlformats.org/officeDocument/2006/relationships/customXml" Target="../ink/ink148.xml"/><Relationship Id="rId27" Type="http://schemas.openxmlformats.org/officeDocument/2006/relationships/image" Target="../media/image13.png"/><Relationship Id="rId48" Type="http://schemas.openxmlformats.org/officeDocument/2006/relationships/customXml" Target="../ink/ink24.xml"/><Relationship Id="rId69" Type="http://schemas.openxmlformats.org/officeDocument/2006/relationships/image" Target="../media/image34.png"/><Relationship Id="rId113" Type="http://schemas.openxmlformats.org/officeDocument/2006/relationships/customXml" Target="../ink/ink57.xml"/><Relationship Id="rId134" Type="http://schemas.openxmlformats.org/officeDocument/2006/relationships/image" Target="../media/image66.png"/><Relationship Id="rId80" Type="http://schemas.openxmlformats.org/officeDocument/2006/relationships/image" Target="../media/image39.png"/><Relationship Id="rId155" Type="http://schemas.openxmlformats.org/officeDocument/2006/relationships/customXml" Target="../ink/ink78.xml"/><Relationship Id="rId176" Type="http://schemas.openxmlformats.org/officeDocument/2006/relationships/image" Target="../media/image87.png"/><Relationship Id="rId197" Type="http://schemas.openxmlformats.org/officeDocument/2006/relationships/customXml" Target="../ink/ink99.xml"/><Relationship Id="rId201" Type="http://schemas.openxmlformats.org/officeDocument/2006/relationships/customXml" Target="../ink/ink101.xml"/><Relationship Id="rId222" Type="http://schemas.openxmlformats.org/officeDocument/2006/relationships/image" Target="../media/image110.png"/><Relationship Id="rId243" Type="http://schemas.openxmlformats.org/officeDocument/2006/relationships/customXml" Target="../ink/ink122.xml"/><Relationship Id="rId264" Type="http://schemas.openxmlformats.org/officeDocument/2006/relationships/image" Target="../media/image131.png"/><Relationship Id="rId285" Type="http://schemas.openxmlformats.org/officeDocument/2006/relationships/customXml" Target="../ink/ink143.xml"/><Relationship Id="rId17" Type="http://schemas.openxmlformats.org/officeDocument/2006/relationships/image" Target="../media/image8.png"/><Relationship Id="rId38" Type="http://schemas.openxmlformats.org/officeDocument/2006/relationships/customXml" Target="../ink/ink19.xml"/><Relationship Id="rId59" Type="http://schemas.openxmlformats.org/officeDocument/2006/relationships/image" Target="../media/image29.png"/><Relationship Id="rId103" Type="http://schemas.openxmlformats.org/officeDocument/2006/relationships/customXml" Target="../ink/ink52.xml"/><Relationship Id="rId124" Type="http://schemas.openxmlformats.org/officeDocument/2006/relationships/image" Target="../media/image61.png"/><Relationship Id="rId70" Type="http://schemas.openxmlformats.org/officeDocument/2006/relationships/customXml" Target="../ink/ink35.xml"/><Relationship Id="rId91" Type="http://schemas.openxmlformats.org/officeDocument/2006/relationships/customXml" Target="../ink/ink46.xml"/><Relationship Id="rId145" Type="http://schemas.openxmlformats.org/officeDocument/2006/relationships/customXml" Target="../ink/ink73.xml"/><Relationship Id="rId166" Type="http://schemas.openxmlformats.org/officeDocument/2006/relationships/image" Target="../media/image82.png"/><Relationship Id="rId187" Type="http://schemas.openxmlformats.org/officeDocument/2006/relationships/customXml" Target="../ink/ink94.xml"/><Relationship Id="rId1" Type="http://schemas.openxmlformats.org/officeDocument/2006/relationships/slideLayout" Target="../slideLayouts/slideLayout7.xml"/><Relationship Id="rId212" Type="http://schemas.openxmlformats.org/officeDocument/2006/relationships/image" Target="../media/image105.png"/><Relationship Id="rId233" Type="http://schemas.openxmlformats.org/officeDocument/2006/relationships/customXml" Target="../ink/ink117.xml"/><Relationship Id="rId254" Type="http://schemas.openxmlformats.org/officeDocument/2006/relationships/image" Target="../media/image126.png"/><Relationship Id="rId28" Type="http://schemas.openxmlformats.org/officeDocument/2006/relationships/customXml" Target="../ink/ink14.xml"/><Relationship Id="rId49" Type="http://schemas.openxmlformats.org/officeDocument/2006/relationships/image" Target="../media/image24.png"/><Relationship Id="rId114" Type="http://schemas.openxmlformats.org/officeDocument/2006/relationships/image" Target="../media/image56.png"/><Relationship Id="rId275" Type="http://schemas.openxmlformats.org/officeDocument/2006/relationships/customXml" Target="../ink/ink138.xml"/><Relationship Id="rId296" Type="http://schemas.openxmlformats.org/officeDocument/2006/relationships/image" Target="../media/image147.png"/><Relationship Id="rId300" Type="http://schemas.openxmlformats.org/officeDocument/2006/relationships/image" Target="../media/image149.png"/><Relationship Id="rId60" Type="http://schemas.openxmlformats.org/officeDocument/2006/relationships/customXml" Target="../ink/ink30.xml"/><Relationship Id="rId81" Type="http://schemas.openxmlformats.org/officeDocument/2006/relationships/customXml" Target="../ink/ink41.xml"/><Relationship Id="rId135" Type="http://schemas.openxmlformats.org/officeDocument/2006/relationships/customXml" Target="../ink/ink68.xml"/><Relationship Id="rId156" Type="http://schemas.openxmlformats.org/officeDocument/2006/relationships/image" Target="../media/image77.png"/><Relationship Id="rId177" Type="http://schemas.openxmlformats.org/officeDocument/2006/relationships/customXml" Target="../ink/ink89.xml"/><Relationship Id="rId198" Type="http://schemas.openxmlformats.org/officeDocument/2006/relationships/image" Target="../media/image98.png"/><Relationship Id="rId202" Type="http://schemas.openxmlformats.org/officeDocument/2006/relationships/image" Target="../media/image100.png"/><Relationship Id="rId223" Type="http://schemas.openxmlformats.org/officeDocument/2006/relationships/customXml" Target="../ink/ink112.xml"/><Relationship Id="rId244" Type="http://schemas.openxmlformats.org/officeDocument/2006/relationships/image" Target="../media/image121.png"/><Relationship Id="rId18" Type="http://schemas.openxmlformats.org/officeDocument/2006/relationships/customXml" Target="../ink/ink9.xml"/><Relationship Id="rId39" Type="http://schemas.openxmlformats.org/officeDocument/2006/relationships/image" Target="../media/image19.png"/><Relationship Id="rId265" Type="http://schemas.openxmlformats.org/officeDocument/2006/relationships/customXml" Target="../ink/ink133.xml"/><Relationship Id="rId286" Type="http://schemas.openxmlformats.org/officeDocument/2006/relationships/image" Target="../media/image142.png"/><Relationship Id="rId50" Type="http://schemas.openxmlformats.org/officeDocument/2006/relationships/customXml" Target="../ink/ink25.xml"/><Relationship Id="rId104" Type="http://schemas.openxmlformats.org/officeDocument/2006/relationships/image" Target="../media/image51.png"/><Relationship Id="rId125" Type="http://schemas.openxmlformats.org/officeDocument/2006/relationships/customXml" Target="../ink/ink63.xml"/><Relationship Id="rId146" Type="http://schemas.openxmlformats.org/officeDocument/2006/relationships/image" Target="../media/image72.png"/><Relationship Id="rId167" Type="http://schemas.openxmlformats.org/officeDocument/2006/relationships/customXml" Target="../ink/ink84.xml"/><Relationship Id="rId188" Type="http://schemas.openxmlformats.org/officeDocument/2006/relationships/image" Target="../media/image93.png"/><Relationship Id="rId71" Type="http://schemas.openxmlformats.org/officeDocument/2006/relationships/image" Target="../media/image35.png"/><Relationship Id="rId92" Type="http://schemas.openxmlformats.org/officeDocument/2006/relationships/image" Target="../media/image45.png"/><Relationship Id="rId213" Type="http://schemas.openxmlformats.org/officeDocument/2006/relationships/customXml" Target="../ink/ink107.xml"/><Relationship Id="rId234" Type="http://schemas.openxmlformats.org/officeDocument/2006/relationships/image" Target="../media/image116.png"/><Relationship Id="rId2" Type="http://schemas.openxmlformats.org/officeDocument/2006/relationships/customXml" Target="../ink/ink1.xml"/><Relationship Id="rId29" Type="http://schemas.openxmlformats.org/officeDocument/2006/relationships/image" Target="../media/image14.png"/><Relationship Id="rId255" Type="http://schemas.openxmlformats.org/officeDocument/2006/relationships/customXml" Target="../ink/ink128.xml"/><Relationship Id="rId276" Type="http://schemas.openxmlformats.org/officeDocument/2006/relationships/image" Target="../media/image137.png"/><Relationship Id="rId297" Type="http://schemas.openxmlformats.org/officeDocument/2006/relationships/customXml" Target="../ink/ink149.xml"/><Relationship Id="rId40" Type="http://schemas.openxmlformats.org/officeDocument/2006/relationships/customXml" Target="../ink/ink20.xml"/><Relationship Id="rId115" Type="http://schemas.openxmlformats.org/officeDocument/2006/relationships/customXml" Target="../ink/ink58.xml"/><Relationship Id="rId136" Type="http://schemas.openxmlformats.org/officeDocument/2006/relationships/image" Target="../media/image67.png"/><Relationship Id="rId157" Type="http://schemas.openxmlformats.org/officeDocument/2006/relationships/customXml" Target="../ink/ink79.xml"/><Relationship Id="rId178" Type="http://schemas.openxmlformats.org/officeDocument/2006/relationships/image" Target="../media/image88.png"/><Relationship Id="rId301" Type="http://schemas.openxmlformats.org/officeDocument/2006/relationships/customXml" Target="../ink/ink151.xml"/><Relationship Id="rId61" Type="http://schemas.openxmlformats.org/officeDocument/2006/relationships/image" Target="../media/image30.png"/><Relationship Id="rId82" Type="http://schemas.openxmlformats.org/officeDocument/2006/relationships/image" Target="../media/image40.png"/><Relationship Id="rId199" Type="http://schemas.openxmlformats.org/officeDocument/2006/relationships/customXml" Target="../ink/ink100.xml"/><Relationship Id="rId203" Type="http://schemas.openxmlformats.org/officeDocument/2006/relationships/customXml" Target="../ink/ink102.xml"/><Relationship Id="rId19" Type="http://schemas.openxmlformats.org/officeDocument/2006/relationships/image" Target="../media/image9.png"/><Relationship Id="rId224" Type="http://schemas.openxmlformats.org/officeDocument/2006/relationships/image" Target="../media/image111.png"/><Relationship Id="rId245" Type="http://schemas.openxmlformats.org/officeDocument/2006/relationships/customXml" Target="../ink/ink123.xml"/><Relationship Id="rId266" Type="http://schemas.openxmlformats.org/officeDocument/2006/relationships/image" Target="../media/image132.png"/><Relationship Id="rId287" Type="http://schemas.openxmlformats.org/officeDocument/2006/relationships/customXml" Target="../ink/ink144.xml"/><Relationship Id="rId30" Type="http://schemas.openxmlformats.org/officeDocument/2006/relationships/customXml" Target="../ink/ink15.xml"/><Relationship Id="rId105" Type="http://schemas.openxmlformats.org/officeDocument/2006/relationships/customXml" Target="../ink/ink53.xml"/><Relationship Id="rId126" Type="http://schemas.openxmlformats.org/officeDocument/2006/relationships/image" Target="../media/image62.png"/><Relationship Id="rId147" Type="http://schemas.openxmlformats.org/officeDocument/2006/relationships/customXml" Target="../ink/ink74.xml"/><Relationship Id="rId168" Type="http://schemas.openxmlformats.org/officeDocument/2006/relationships/image" Target="../media/image83.png"/><Relationship Id="rId51" Type="http://schemas.openxmlformats.org/officeDocument/2006/relationships/image" Target="../media/image25.png"/><Relationship Id="rId72" Type="http://schemas.openxmlformats.org/officeDocument/2006/relationships/customXml" Target="../ink/ink36.xml"/><Relationship Id="rId93" Type="http://schemas.openxmlformats.org/officeDocument/2006/relationships/customXml" Target="../ink/ink47.xml"/><Relationship Id="rId189" Type="http://schemas.openxmlformats.org/officeDocument/2006/relationships/customXml" Target="../ink/ink95.xml"/><Relationship Id="rId3" Type="http://schemas.openxmlformats.org/officeDocument/2006/relationships/image" Target="../media/image1.png"/><Relationship Id="rId214" Type="http://schemas.openxmlformats.org/officeDocument/2006/relationships/image" Target="../media/image106.png"/><Relationship Id="rId235" Type="http://schemas.openxmlformats.org/officeDocument/2006/relationships/customXml" Target="../ink/ink118.xml"/><Relationship Id="rId256" Type="http://schemas.openxmlformats.org/officeDocument/2006/relationships/image" Target="../media/image127.png"/><Relationship Id="rId277" Type="http://schemas.openxmlformats.org/officeDocument/2006/relationships/customXml" Target="../ink/ink139.xml"/><Relationship Id="rId298" Type="http://schemas.openxmlformats.org/officeDocument/2006/relationships/image" Target="../media/image148.png"/><Relationship Id="rId116" Type="http://schemas.openxmlformats.org/officeDocument/2006/relationships/image" Target="../media/image57.png"/><Relationship Id="rId137" Type="http://schemas.openxmlformats.org/officeDocument/2006/relationships/customXml" Target="../ink/ink69.xml"/><Relationship Id="rId158" Type="http://schemas.openxmlformats.org/officeDocument/2006/relationships/image" Target="../media/image78.png"/><Relationship Id="rId302" Type="http://schemas.openxmlformats.org/officeDocument/2006/relationships/image" Target="../media/image150.png"/><Relationship Id="rId20" Type="http://schemas.openxmlformats.org/officeDocument/2006/relationships/customXml" Target="../ink/ink10.xml"/><Relationship Id="rId41" Type="http://schemas.openxmlformats.org/officeDocument/2006/relationships/image" Target="../media/image20.png"/><Relationship Id="rId62" Type="http://schemas.openxmlformats.org/officeDocument/2006/relationships/customXml" Target="../ink/ink31.xml"/><Relationship Id="rId83" Type="http://schemas.openxmlformats.org/officeDocument/2006/relationships/customXml" Target="../ink/ink42.xml"/><Relationship Id="rId179" Type="http://schemas.openxmlformats.org/officeDocument/2006/relationships/customXml" Target="../ink/ink90.xml"/><Relationship Id="rId190" Type="http://schemas.openxmlformats.org/officeDocument/2006/relationships/image" Target="../media/image94.png"/><Relationship Id="rId204" Type="http://schemas.openxmlformats.org/officeDocument/2006/relationships/image" Target="../media/image101.png"/><Relationship Id="rId225" Type="http://schemas.openxmlformats.org/officeDocument/2006/relationships/customXml" Target="../ink/ink113.xml"/><Relationship Id="rId246" Type="http://schemas.openxmlformats.org/officeDocument/2006/relationships/image" Target="../media/image122.png"/><Relationship Id="rId267" Type="http://schemas.openxmlformats.org/officeDocument/2006/relationships/customXml" Target="../ink/ink134.xml"/><Relationship Id="rId288" Type="http://schemas.openxmlformats.org/officeDocument/2006/relationships/image" Target="../media/image143.png"/><Relationship Id="rId106" Type="http://schemas.openxmlformats.org/officeDocument/2006/relationships/image" Target="../media/image52.png"/><Relationship Id="rId127" Type="http://schemas.openxmlformats.org/officeDocument/2006/relationships/customXml" Target="../ink/ink64.xml"/><Relationship Id="rId10" Type="http://schemas.openxmlformats.org/officeDocument/2006/relationships/customXml" Target="../ink/ink5.xml"/><Relationship Id="rId31" Type="http://schemas.openxmlformats.org/officeDocument/2006/relationships/image" Target="../media/image15.png"/><Relationship Id="rId52" Type="http://schemas.openxmlformats.org/officeDocument/2006/relationships/customXml" Target="../ink/ink26.xml"/><Relationship Id="rId73" Type="http://schemas.openxmlformats.org/officeDocument/2006/relationships/image" Target="../media/image36.png"/><Relationship Id="rId94" Type="http://schemas.openxmlformats.org/officeDocument/2006/relationships/image" Target="../media/image46.png"/><Relationship Id="rId148" Type="http://schemas.openxmlformats.org/officeDocument/2006/relationships/image" Target="../media/image73.png"/><Relationship Id="rId169" Type="http://schemas.openxmlformats.org/officeDocument/2006/relationships/customXml" Target="../ink/ink85.xml"/><Relationship Id="rId4" Type="http://schemas.openxmlformats.org/officeDocument/2006/relationships/customXml" Target="../ink/ink2.xml"/><Relationship Id="rId180" Type="http://schemas.openxmlformats.org/officeDocument/2006/relationships/image" Target="../media/image89.png"/><Relationship Id="rId215" Type="http://schemas.openxmlformats.org/officeDocument/2006/relationships/customXml" Target="../ink/ink108.xml"/><Relationship Id="rId236" Type="http://schemas.openxmlformats.org/officeDocument/2006/relationships/image" Target="../media/image117.png"/><Relationship Id="rId257" Type="http://schemas.openxmlformats.org/officeDocument/2006/relationships/customXml" Target="../ink/ink129.xml"/><Relationship Id="rId278" Type="http://schemas.openxmlformats.org/officeDocument/2006/relationships/image" Target="../media/image138.png"/><Relationship Id="rId303" Type="http://schemas.openxmlformats.org/officeDocument/2006/relationships/customXml" Target="../ink/ink152.xml"/><Relationship Id="rId42" Type="http://schemas.openxmlformats.org/officeDocument/2006/relationships/customXml" Target="../ink/ink21.xml"/><Relationship Id="rId84" Type="http://schemas.openxmlformats.org/officeDocument/2006/relationships/image" Target="../media/image41.png"/><Relationship Id="rId138" Type="http://schemas.openxmlformats.org/officeDocument/2006/relationships/image" Target="../media/image68.png"/><Relationship Id="rId191" Type="http://schemas.openxmlformats.org/officeDocument/2006/relationships/customXml" Target="../ink/ink96.xml"/><Relationship Id="rId205" Type="http://schemas.openxmlformats.org/officeDocument/2006/relationships/customXml" Target="../ink/ink103.xml"/><Relationship Id="rId247" Type="http://schemas.openxmlformats.org/officeDocument/2006/relationships/customXml" Target="../ink/ink124.xml"/><Relationship Id="rId107" Type="http://schemas.openxmlformats.org/officeDocument/2006/relationships/customXml" Target="../ink/ink54.xml"/><Relationship Id="rId289" Type="http://schemas.openxmlformats.org/officeDocument/2006/relationships/customXml" Target="../ink/ink145.xml"/><Relationship Id="rId11" Type="http://schemas.openxmlformats.org/officeDocument/2006/relationships/image" Target="../media/image5.png"/><Relationship Id="rId53" Type="http://schemas.openxmlformats.org/officeDocument/2006/relationships/image" Target="../media/image26.png"/><Relationship Id="rId149" Type="http://schemas.openxmlformats.org/officeDocument/2006/relationships/customXml" Target="../ink/ink75.xml"/><Relationship Id="rId95" Type="http://schemas.openxmlformats.org/officeDocument/2006/relationships/customXml" Target="../ink/ink48.xml"/><Relationship Id="rId160" Type="http://schemas.openxmlformats.org/officeDocument/2006/relationships/image" Target="../media/image79.png"/><Relationship Id="rId216" Type="http://schemas.openxmlformats.org/officeDocument/2006/relationships/image" Target="../media/image107.png"/><Relationship Id="rId258" Type="http://schemas.openxmlformats.org/officeDocument/2006/relationships/image" Target="../media/image128.png"/><Relationship Id="rId22" Type="http://schemas.openxmlformats.org/officeDocument/2006/relationships/customXml" Target="../ink/ink11.xml"/><Relationship Id="rId64" Type="http://schemas.openxmlformats.org/officeDocument/2006/relationships/customXml" Target="../ink/ink32.xml"/><Relationship Id="rId118" Type="http://schemas.openxmlformats.org/officeDocument/2006/relationships/image" Target="../media/image58.png"/><Relationship Id="rId171" Type="http://schemas.openxmlformats.org/officeDocument/2006/relationships/customXml" Target="../ink/ink86.xml"/><Relationship Id="rId227" Type="http://schemas.openxmlformats.org/officeDocument/2006/relationships/customXml" Target="../ink/ink114.xml"/><Relationship Id="rId269" Type="http://schemas.openxmlformats.org/officeDocument/2006/relationships/customXml" Target="../ink/ink135.xml"/><Relationship Id="rId33" Type="http://schemas.openxmlformats.org/officeDocument/2006/relationships/image" Target="../media/image16.png"/><Relationship Id="rId129" Type="http://schemas.openxmlformats.org/officeDocument/2006/relationships/customXml" Target="../ink/ink65.xml"/><Relationship Id="rId280" Type="http://schemas.openxmlformats.org/officeDocument/2006/relationships/image" Target="../media/image139.png"/><Relationship Id="rId75" Type="http://schemas.openxmlformats.org/officeDocument/2006/relationships/image" Target="../media/image37.png"/><Relationship Id="rId140" Type="http://schemas.openxmlformats.org/officeDocument/2006/relationships/image" Target="../media/image69.png"/><Relationship Id="rId182" Type="http://schemas.openxmlformats.org/officeDocument/2006/relationships/image" Target="../media/image90.png"/><Relationship Id="rId6" Type="http://schemas.openxmlformats.org/officeDocument/2006/relationships/customXml" Target="../ink/ink3.xml"/><Relationship Id="rId238" Type="http://schemas.openxmlformats.org/officeDocument/2006/relationships/image" Target="../media/image118.png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211.png"/><Relationship Id="rId21" Type="http://schemas.openxmlformats.org/officeDocument/2006/relationships/image" Target="../media/image163.png"/><Relationship Id="rId42" Type="http://schemas.openxmlformats.org/officeDocument/2006/relationships/customXml" Target="../ink/ink175.xml"/><Relationship Id="rId63" Type="http://schemas.openxmlformats.org/officeDocument/2006/relationships/image" Target="../media/image184.png"/><Relationship Id="rId84" Type="http://schemas.openxmlformats.org/officeDocument/2006/relationships/customXml" Target="../ink/ink196.xml"/><Relationship Id="rId138" Type="http://schemas.openxmlformats.org/officeDocument/2006/relationships/customXml" Target="../ink/ink223.xml"/><Relationship Id="rId159" Type="http://schemas.openxmlformats.org/officeDocument/2006/relationships/image" Target="../media/image232.png"/><Relationship Id="rId170" Type="http://schemas.openxmlformats.org/officeDocument/2006/relationships/customXml" Target="../ink/ink239.xml"/><Relationship Id="rId191" Type="http://schemas.openxmlformats.org/officeDocument/2006/relationships/image" Target="../media/image248.png"/><Relationship Id="rId107" Type="http://schemas.openxmlformats.org/officeDocument/2006/relationships/image" Target="../media/image206.png"/><Relationship Id="rId11" Type="http://schemas.openxmlformats.org/officeDocument/2006/relationships/image" Target="../media/image158.png"/><Relationship Id="rId32" Type="http://schemas.openxmlformats.org/officeDocument/2006/relationships/customXml" Target="../ink/ink170.xml"/><Relationship Id="rId53" Type="http://schemas.openxmlformats.org/officeDocument/2006/relationships/image" Target="../media/image179.png"/><Relationship Id="rId74" Type="http://schemas.openxmlformats.org/officeDocument/2006/relationships/customXml" Target="../ink/ink191.xml"/><Relationship Id="rId128" Type="http://schemas.openxmlformats.org/officeDocument/2006/relationships/customXml" Target="../ink/ink218.xml"/><Relationship Id="rId149" Type="http://schemas.openxmlformats.org/officeDocument/2006/relationships/image" Target="../media/image227.png"/><Relationship Id="rId5" Type="http://schemas.openxmlformats.org/officeDocument/2006/relationships/image" Target="../media/image155.png"/><Relationship Id="rId95" Type="http://schemas.openxmlformats.org/officeDocument/2006/relationships/image" Target="../media/image200.png"/><Relationship Id="rId160" Type="http://schemas.openxmlformats.org/officeDocument/2006/relationships/customXml" Target="../ink/ink234.xml"/><Relationship Id="rId181" Type="http://schemas.openxmlformats.org/officeDocument/2006/relationships/image" Target="../media/image243.png"/><Relationship Id="rId22" Type="http://schemas.openxmlformats.org/officeDocument/2006/relationships/customXml" Target="../ink/ink165.xml"/><Relationship Id="rId43" Type="http://schemas.openxmlformats.org/officeDocument/2006/relationships/image" Target="../media/image174.png"/><Relationship Id="rId64" Type="http://schemas.openxmlformats.org/officeDocument/2006/relationships/customXml" Target="../ink/ink186.xml"/><Relationship Id="rId118" Type="http://schemas.openxmlformats.org/officeDocument/2006/relationships/customXml" Target="../ink/ink213.xml"/><Relationship Id="rId139" Type="http://schemas.openxmlformats.org/officeDocument/2006/relationships/image" Target="../media/image222.png"/><Relationship Id="rId85" Type="http://schemas.openxmlformats.org/officeDocument/2006/relationships/image" Target="../media/image195.png"/><Relationship Id="rId150" Type="http://schemas.openxmlformats.org/officeDocument/2006/relationships/customXml" Target="../ink/ink229.xml"/><Relationship Id="rId171" Type="http://schemas.openxmlformats.org/officeDocument/2006/relationships/image" Target="../media/image238.png"/><Relationship Id="rId192" Type="http://schemas.openxmlformats.org/officeDocument/2006/relationships/customXml" Target="../ink/ink250.xml"/><Relationship Id="rId12" Type="http://schemas.openxmlformats.org/officeDocument/2006/relationships/customXml" Target="../ink/ink160.xml"/><Relationship Id="rId33" Type="http://schemas.openxmlformats.org/officeDocument/2006/relationships/image" Target="../media/image169.png"/><Relationship Id="rId108" Type="http://schemas.openxmlformats.org/officeDocument/2006/relationships/customXml" Target="../ink/ink208.xml"/><Relationship Id="rId129" Type="http://schemas.openxmlformats.org/officeDocument/2006/relationships/image" Target="../media/image217.png"/><Relationship Id="rId54" Type="http://schemas.openxmlformats.org/officeDocument/2006/relationships/customXml" Target="../ink/ink181.xml"/><Relationship Id="rId75" Type="http://schemas.openxmlformats.org/officeDocument/2006/relationships/image" Target="../media/image190.png"/><Relationship Id="rId96" Type="http://schemas.openxmlformats.org/officeDocument/2006/relationships/customXml" Target="../ink/ink202.xml"/><Relationship Id="rId140" Type="http://schemas.openxmlformats.org/officeDocument/2006/relationships/customXml" Target="../ink/ink224.xml"/><Relationship Id="rId161" Type="http://schemas.openxmlformats.org/officeDocument/2006/relationships/image" Target="../media/image233.png"/><Relationship Id="rId182" Type="http://schemas.openxmlformats.org/officeDocument/2006/relationships/customXml" Target="../ink/ink245.xml"/><Relationship Id="rId6" Type="http://schemas.openxmlformats.org/officeDocument/2006/relationships/customXml" Target="../ink/ink157.xml"/><Relationship Id="rId23" Type="http://schemas.openxmlformats.org/officeDocument/2006/relationships/image" Target="../media/image164.png"/><Relationship Id="rId119" Type="http://schemas.openxmlformats.org/officeDocument/2006/relationships/image" Target="../media/image212.png"/><Relationship Id="rId44" Type="http://schemas.openxmlformats.org/officeDocument/2006/relationships/customXml" Target="../ink/ink176.xml"/><Relationship Id="rId65" Type="http://schemas.openxmlformats.org/officeDocument/2006/relationships/image" Target="../media/image185.png"/><Relationship Id="rId86" Type="http://schemas.openxmlformats.org/officeDocument/2006/relationships/customXml" Target="../ink/ink197.xml"/><Relationship Id="rId130" Type="http://schemas.openxmlformats.org/officeDocument/2006/relationships/customXml" Target="../ink/ink219.xml"/><Relationship Id="rId151" Type="http://schemas.openxmlformats.org/officeDocument/2006/relationships/image" Target="../media/image228.png"/><Relationship Id="rId172" Type="http://schemas.openxmlformats.org/officeDocument/2006/relationships/customXml" Target="../ink/ink240.xml"/><Relationship Id="rId193" Type="http://schemas.openxmlformats.org/officeDocument/2006/relationships/image" Target="../media/image249.png"/><Relationship Id="rId13" Type="http://schemas.openxmlformats.org/officeDocument/2006/relationships/image" Target="../media/image159.png"/><Relationship Id="rId109" Type="http://schemas.openxmlformats.org/officeDocument/2006/relationships/image" Target="../media/image207.png"/><Relationship Id="rId34" Type="http://schemas.openxmlformats.org/officeDocument/2006/relationships/customXml" Target="../ink/ink171.xml"/><Relationship Id="rId50" Type="http://schemas.openxmlformats.org/officeDocument/2006/relationships/customXml" Target="../ink/ink179.xml"/><Relationship Id="rId55" Type="http://schemas.openxmlformats.org/officeDocument/2006/relationships/image" Target="../media/image180.png"/><Relationship Id="rId76" Type="http://schemas.openxmlformats.org/officeDocument/2006/relationships/customXml" Target="../ink/ink192.xml"/><Relationship Id="rId97" Type="http://schemas.openxmlformats.org/officeDocument/2006/relationships/image" Target="../media/image201.png"/><Relationship Id="rId104" Type="http://schemas.openxmlformats.org/officeDocument/2006/relationships/customXml" Target="../ink/ink206.xml"/><Relationship Id="rId120" Type="http://schemas.openxmlformats.org/officeDocument/2006/relationships/customXml" Target="../ink/ink214.xml"/><Relationship Id="rId125" Type="http://schemas.openxmlformats.org/officeDocument/2006/relationships/image" Target="../media/image215.png"/><Relationship Id="rId141" Type="http://schemas.openxmlformats.org/officeDocument/2006/relationships/image" Target="../media/image223.png"/><Relationship Id="rId146" Type="http://schemas.openxmlformats.org/officeDocument/2006/relationships/customXml" Target="../ink/ink227.xml"/><Relationship Id="rId167" Type="http://schemas.openxmlformats.org/officeDocument/2006/relationships/image" Target="../media/image236.png"/><Relationship Id="rId188" Type="http://schemas.openxmlformats.org/officeDocument/2006/relationships/customXml" Target="../ink/ink248.xml"/><Relationship Id="rId7" Type="http://schemas.openxmlformats.org/officeDocument/2006/relationships/image" Target="../media/image156.png"/><Relationship Id="rId71" Type="http://schemas.openxmlformats.org/officeDocument/2006/relationships/image" Target="../media/image188.png"/><Relationship Id="rId92" Type="http://schemas.openxmlformats.org/officeDocument/2006/relationships/customXml" Target="../ink/ink200.xml"/><Relationship Id="rId162" Type="http://schemas.openxmlformats.org/officeDocument/2006/relationships/customXml" Target="../ink/ink235.xml"/><Relationship Id="rId183" Type="http://schemas.openxmlformats.org/officeDocument/2006/relationships/image" Target="../media/image244.png"/><Relationship Id="rId2" Type="http://schemas.openxmlformats.org/officeDocument/2006/relationships/customXml" Target="../ink/ink155.xml"/><Relationship Id="rId29" Type="http://schemas.openxmlformats.org/officeDocument/2006/relationships/image" Target="../media/image167.png"/><Relationship Id="rId24" Type="http://schemas.openxmlformats.org/officeDocument/2006/relationships/customXml" Target="../ink/ink166.xml"/><Relationship Id="rId40" Type="http://schemas.openxmlformats.org/officeDocument/2006/relationships/customXml" Target="../ink/ink174.xml"/><Relationship Id="rId45" Type="http://schemas.openxmlformats.org/officeDocument/2006/relationships/image" Target="../media/image175.png"/><Relationship Id="rId66" Type="http://schemas.openxmlformats.org/officeDocument/2006/relationships/customXml" Target="../ink/ink187.xml"/><Relationship Id="rId87" Type="http://schemas.openxmlformats.org/officeDocument/2006/relationships/image" Target="../media/image196.png"/><Relationship Id="rId110" Type="http://schemas.openxmlformats.org/officeDocument/2006/relationships/customXml" Target="../ink/ink209.xml"/><Relationship Id="rId115" Type="http://schemas.openxmlformats.org/officeDocument/2006/relationships/image" Target="../media/image210.png"/><Relationship Id="rId131" Type="http://schemas.openxmlformats.org/officeDocument/2006/relationships/image" Target="../media/image218.png"/><Relationship Id="rId136" Type="http://schemas.openxmlformats.org/officeDocument/2006/relationships/customXml" Target="../ink/ink222.xml"/><Relationship Id="rId157" Type="http://schemas.openxmlformats.org/officeDocument/2006/relationships/image" Target="../media/image231.png"/><Relationship Id="rId178" Type="http://schemas.openxmlformats.org/officeDocument/2006/relationships/customXml" Target="../ink/ink243.xml"/><Relationship Id="rId61" Type="http://schemas.openxmlformats.org/officeDocument/2006/relationships/image" Target="../media/image183.png"/><Relationship Id="rId82" Type="http://schemas.openxmlformats.org/officeDocument/2006/relationships/customXml" Target="../ink/ink195.xml"/><Relationship Id="rId152" Type="http://schemas.openxmlformats.org/officeDocument/2006/relationships/customXml" Target="../ink/ink230.xml"/><Relationship Id="rId173" Type="http://schemas.openxmlformats.org/officeDocument/2006/relationships/image" Target="../media/image239.png"/><Relationship Id="rId19" Type="http://schemas.openxmlformats.org/officeDocument/2006/relationships/image" Target="../media/image162.png"/><Relationship Id="rId14" Type="http://schemas.openxmlformats.org/officeDocument/2006/relationships/customXml" Target="../ink/ink161.xml"/><Relationship Id="rId30" Type="http://schemas.openxmlformats.org/officeDocument/2006/relationships/customXml" Target="../ink/ink169.xml"/><Relationship Id="rId35" Type="http://schemas.openxmlformats.org/officeDocument/2006/relationships/image" Target="../media/image170.png"/><Relationship Id="rId56" Type="http://schemas.openxmlformats.org/officeDocument/2006/relationships/customXml" Target="../ink/ink182.xml"/><Relationship Id="rId77" Type="http://schemas.openxmlformats.org/officeDocument/2006/relationships/image" Target="../media/image191.png"/><Relationship Id="rId100" Type="http://schemas.openxmlformats.org/officeDocument/2006/relationships/customXml" Target="../ink/ink204.xml"/><Relationship Id="rId105" Type="http://schemas.openxmlformats.org/officeDocument/2006/relationships/image" Target="../media/image205.png"/><Relationship Id="rId126" Type="http://schemas.openxmlformats.org/officeDocument/2006/relationships/customXml" Target="../ink/ink217.xml"/><Relationship Id="rId147" Type="http://schemas.openxmlformats.org/officeDocument/2006/relationships/image" Target="../media/image226.png"/><Relationship Id="rId168" Type="http://schemas.openxmlformats.org/officeDocument/2006/relationships/customXml" Target="../ink/ink238.xml"/><Relationship Id="rId8" Type="http://schemas.openxmlformats.org/officeDocument/2006/relationships/customXml" Target="../ink/ink158.xml"/><Relationship Id="rId51" Type="http://schemas.openxmlformats.org/officeDocument/2006/relationships/image" Target="../media/image178.png"/><Relationship Id="rId72" Type="http://schemas.openxmlformats.org/officeDocument/2006/relationships/customXml" Target="../ink/ink190.xml"/><Relationship Id="rId93" Type="http://schemas.openxmlformats.org/officeDocument/2006/relationships/image" Target="../media/image199.png"/><Relationship Id="rId98" Type="http://schemas.openxmlformats.org/officeDocument/2006/relationships/customXml" Target="../ink/ink203.xml"/><Relationship Id="rId121" Type="http://schemas.openxmlformats.org/officeDocument/2006/relationships/image" Target="../media/image213.png"/><Relationship Id="rId142" Type="http://schemas.openxmlformats.org/officeDocument/2006/relationships/customXml" Target="../ink/ink225.xml"/><Relationship Id="rId163" Type="http://schemas.openxmlformats.org/officeDocument/2006/relationships/image" Target="../media/image234.png"/><Relationship Id="rId184" Type="http://schemas.openxmlformats.org/officeDocument/2006/relationships/customXml" Target="../ink/ink246.xml"/><Relationship Id="rId189" Type="http://schemas.openxmlformats.org/officeDocument/2006/relationships/image" Target="../media/image247.png"/><Relationship Id="rId3" Type="http://schemas.openxmlformats.org/officeDocument/2006/relationships/image" Target="../media/image154.png"/><Relationship Id="rId25" Type="http://schemas.openxmlformats.org/officeDocument/2006/relationships/image" Target="../media/image165.png"/><Relationship Id="rId46" Type="http://schemas.openxmlformats.org/officeDocument/2006/relationships/customXml" Target="../ink/ink177.xml"/><Relationship Id="rId67" Type="http://schemas.openxmlformats.org/officeDocument/2006/relationships/image" Target="../media/image186.png"/><Relationship Id="rId116" Type="http://schemas.openxmlformats.org/officeDocument/2006/relationships/customXml" Target="../ink/ink212.xml"/><Relationship Id="rId137" Type="http://schemas.openxmlformats.org/officeDocument/2006/relationships/image" Target="../media/image221.png"/><Relationship Id="rId158" Type="http://schemas.openxmlformats.org/officeDocument/2006/relationships/customXml" Target="../ink/ink233.xml"/><Relationship Id="rId20" Type="http://schemas.openxmlformats.org/officeDocument/2006/relationships/customXml" Target="../ink/ink164.xml"/><Relationship Id="rId41" Type="http://schemas.openxmlformats.org/officeDocument/2006/relationships/image" Target="../media/image173.png"/><Relationship Id="rId62" Type="http://schemas.openxmlformats.org/officeDocument/2006/relationships/customXml" Target="../ink/ink185.xml"/><Relationship Id="rId83" Type="http://schemas.openxmlformats.org/officeDocument/2006/relationships/image" Target="../media/image194.png"/><Relationship Id="rId88" Type="http://schemas.openxmlformats.org/officeDocument/2006/relationships/customXml" Target="../ink/ink198.xml"/><Relationship Id="rId111" Type="http://schemas.openxmlformats.org/officeDocument/2006/relationships/image" Target="../media/image208.png"/><Relationship Id="rId132" Type="http://schemas.openxmlformats.org/officeDocument/2006/relationships/customXml" Target="../ink/ink220.xml"/><Relationship Id="rId153" Type="http://schemas.openxmlformats.org/officeDocument/2006/relationships/image" Target="../media/image229.png"/><Relationship Id="rId174" Type="http://schemas.openxmlformats.org/officeDocument/2006/relationships/customXml" Target="../ink/ink241.xml"/><Relationship Id="rId179" Type="http://schemas.openxmlformats.org/officeDocument/2006/relationships/image" Target="../media/image242.png"/><Relationship Id="rId190" Type="http://schemas.openxmlformats.org/officeDocument/2006/relationships/customXml" Target="../ink/ink249.xml"/><Relationship Id="rId15" Type="http://schemas.openxmlformats.org/officeDocument/2006/relationships/image" Target="../media/image160.png"/><Relationship Id="rId36" Type="http://schemas.openxmlformats.org/officeDocument/2006/relationships/customXml" Target="../ink/ink172.xml"/><Relationship Id="rId57" Type="http://schemas.openxmlformats.org/officeDocument/2006/relationships/image" Target="../media/image181.png"/><Relationship Id="rId106" Type="http://schemas.openxmlformats.org/officeDocument/2006/relationships/customXml" Target="../ink/ink207.xml"/><Relationship Id="rId127" Type="http://schemas.openxmlformats.org/officeDocument/2006/relationships/image" Target="../media/image216.png"/><Relationship Id="rId10" Type="http://schemas.openxmlformats.org/officeDocument/2006/relationships/customXml" Target="../ink/ink159.xml"/><Relationship Id="rId31" Type="http://schemas.openxmlformats.org/officeDocument/2006/relationships/image" Target="../media/image168.png"/><Relationship Id="rId52" Type="http://schemas.openxmlformats.org/officeDocument/2006/relationships/customXml" Target="../ink/ink180.xml"/><Relationship Id="rId73" Type="http://schemas.openxmlformats.org/officeDocument/2006/relationships/image" Target="../media/image189.png"/><Relationship Id="rId78" Type="http://schemas.openxmlformats.org/officeDocument/2006/relationships/customXml" Target="../ink/ink193.xml"/><Relationship Id="rId94" Type="http://schemas.openxmlformats.org/officeDocument/2006/relationships/customXml" Target="../ink/ink201.xml"/><Relationship Id="rId99" Type="http://schemas.openxmlformats.org/officeDocument/2006/relationships/image" Target="../media/image202.png"/><Relationship Id="rId101" Type="http://schemas.openxmlformats.org/officeDocument/2006/relationships/image" Target="../media/image203.png"/><Relationship Id="rId122" Type="http://schemas.openxmlformats.org/officeDocument/2006/relationships/customXml" Target="../ink/ink215.xml"/><Relationship Id="rId143" Type="http://schemas.openxmlformats.org/officeDocument/2006/relationships/image" Target="../media/image224.png"/><Relationship Id="rId148" Type="http://schemas.openxmlformats.org/officeDocument/2006/relationships/customXml" Target="../ink/ink228.xml"/><Relationship Id="rId164" Type="http://schemas.openxmlformats.org/officeDocument/2006/relationships/customXml" Target="../ink/ink236.xml"/><Relationship Id="rId169" Type="http://schemas.openxmlformats.org/officeDocument/2006/relationships/image" Target="../media/image237.png"/><Relationship Id="rId185" Type="http://schemas.openxmlformats.org/officeDocument/2006/relationships/image" Target="../media/image245.png"/><Relationship Id="rId4" Type="http://schemas.openxmlformats.org/officeDocument/2006/relationships/customXml" Target="../ink/ink156.xml"/><Relationship Id="rId9" Type="http://schemas.openxmlformats.org/officeDocument/2006/relationships/image" Target="../media/image157.png"/><Relationship Id="rId180" Type="http://schemas.openxmlformats.org/officeDocument/2006/relationships/customXml" Target="../ink/ink244.xml"/><Relationship Id="rId26" Type="http://schemas.openxmlformats.org/officeDocument/2006/relationships/customXml" Target="../ink/ink167.xml"/><Relationship Id="rId47" Type="http://schemas.openxmlformats.org/officeDocument/2006/relationships/image" Target="../media/image176.png"/><Relationship Id="rId68" Type="http://schemas.openxmlformats.org/officeDocument/2006/relationships/customXml" Target="../ink/ink188.xml"/><Relationship Id="rId89" Type="http://schemas.openxmlformats.org/officeDocument/2006/relationships/image" Target="../media/image197.png"/><Relationship Id="rId112" Type="http://schemas.openxmlformats.org/officeDocument/2006/relationships/customXml" Target="../ink/ink210.xml"/><Relationship Id="rId133" Type="http://schemas.openxmlformats.org/officeDocument/2006/relationships/image" Target="../media/image219.png"/><Relationship Id="rId154" Type="http://schemas.openxmlformats.org/officeDocument/2006/relationships/customXml" Target="../ink/ink231.xml"/><Relationship Id="rId175" Type="http://schemas.openxmlformats.org/officeDocument/2006/relationships/image" Target="../media/image240.png"/><Relationship Id="rId16" Type="http://schemas.openxmlformats.org/officeDocument/2006/relationships/customXml" Target="../ink/ink162.xml"/><Relationship Id="rId37" Type="http://schemas.openxmlformats.org/officeDocument/2006/relationships/image" Target="../media/image171.png"/><Relationship Id="rId58" Type="http://schemas.openxmlformats.org/officeDocument/2006/relationships/customXml" Target="../ink/ink183.xml"/><Relationship Id="rId79" Type="http://schemas.openxmlformats.org/officeDocument/2006/relationships/image" Target="../media/image192.png"/><Relationship Id="rId102" Type="http://schemas.openxmlformats.org/officeDocument/2006/relationships/customXml" Target="../ink/ink205.xml"/><Relationship Id="rId123" Type="http://schemas.openxmlformats.org/officeDocument/2006/relationships/image" Target="../media/image214.png"/><Relationship Id="rId144" Type="http://schemas.openxmlformats.org/officeDocument/2006/relationships/customXml" Target="../ink/ink226.xml"/><Relationship Id="rId90" Type="http://schemas.openxmlformats.org/officeDocument/2006/relationships/customXml" Target="../ink/ink199.xml"/><Relationship Id="rId165" Type="http://schemas.openxmlformats.org/officeDocument/2006/relationships/image" Target="../media/image235.png"/><Relationship Id="rId186" Type="http://schemas.openxmlformats.org/officeDocument/2006/relationships/customXml" Target="../ink/ink247.xml"/><Relationship Id="rId27" Type="http://schemas.openxmlformats.org/officeDocument/2006/relationships/image" Target="../media/image166.png"/><Relationship Id="rId48" Type="http://schemas.openxmlformats.org/officeDocument/2006/relationships/customXml" Target="../ink/ink178.xml"/><Relationship Id="rId69" Type="http://schemas.openxmlformats.org/officeDocument/2006/relationships/image" Target="../media/image187.png"/><Relationship Id="rId113" Type="http://schemas.openxmlformats.org/officeDocument/2006/relationships/image" Target="../media/image209.png"/><Relationship Id="rId134" Type="http://schemas.openxmlformats.org/officeDocument/2006/relationships/customXml" Target="../ink/ink221.xml"/><Relationship Id="rId80" Type="http://schemas.openxmlformats.org/officeDocument/2006/relationships/customXml" Target="../ink/ink194.xml"/><Relationship Id="rId155" Type="http://schemas.openxmlformats.org/officeDocument/2006/relationships/image" Target="../media/image230.png"/><Relationship Id="rId176" Type="http://schemas.openxmlformats.org/officeDocument/2006/relationships/customXml" Target="../ink/ink242.xml"/><Relationship Id="rId17" Type="http://schemas.openxmlformats.org/officeDocument/2006/relationships/image" Target="../media/image161.png"/><Relationship Id="rId38" Type="http://schemas.openxmlformats.org/officeDocument/2006/relationships/customXml" Target="../ink/ink173.xml"/><Relationship Id="rId59" Type="http://schemas.openxmlformats.org/officeDocument/2006/relationships/image" Target="../media/image182.png"/><Relationship Id="rId103" Type="http://schemas.openxmlformats.org/officeDocument/2006/relationships/image" Target="../media/image204.png"/><Relationship Id="rId124" Type="http://schemas.openxmlformats.org/officeDocument/2006/relationships/customXml" Target="../ink/ink216.xml"/><Relationship Id="rId70" Type="http://schemas.openxmlformats.org/officeDocument/2006/relationships/customXml" Target="../ink/ink189.xml"/><Relationship Id="rId91" Type="http://schemas.openxmlformats.org/officeDocument/2006/relationships/image" Target="../media/image198.png"/><Relationship Id="rId145" Type="http://schemas.openxmlformats.org/officeDocument/2006/relationships/image" Target="../media/image225.png"/><Relationship Id="rId166" Type="http://schemas.openxmlformats.org/officeDocument/2006/relationships/customXml" Target="../ink/ink237.xml"/><Relationship Id="rId187" Type="http://schemas.openxmlformats.org/officeDocument/2006/relationships/image" Target="../media/image246.png"/><Relationship Id="rId1" Type="http://schemas.openxmlformats.org/officeDocument/2006/relationships/slideLayout" Target="../slideLayouts/slideLayout7.xml"/><Relationship Id="rId28" Type="http://schemas.openxmlformats.org/officeDocument/2006/relationships/customXml" Target="../ink/ink168.xml"/><Relationship Id="rId49" Type="http://schemas.openxmlformats.org/officeDocument/2006/relationships/image" Target="../media/image177.png"/><Relationship Id="rId114" Type="http://schemas.openxmlformats.org/officeDocument/2006/relationships/customXml" Target="../ink/ink211.xml"/><Relationship Id="rId60" Type="http://schemas.openxmlformats.org/officeDocument/2006/relationships/customXml" Target="../ink/ink184.xml"/><Relationship Id="rId81" Type="http://schemas.openxmlformats.org/officeDocument/2006/relationships/image" Target="../media/image193.png"/><Relationship Id="rId135" Type="http://schemas.openxmlformats.org/officeDocument/2006/relationships/image" Target="../media/image220.png"/><Relationship Id="rId156" Type="http://schemas.openxmlformats.org/officeDocument/2006/relationships/customXml" Target="../ink/ink232.xml"/><Relationship Id="rId177" Type="http://schemas.openxmlformats.org/officeDocument/2006/relationships/image" Target="../media/image241.png"/><Relationship Id="rId18" Type="http://schemas.openxmlformats.org/officeDocument/2006/relationships/customXml" Target="../ink/ink163.xml"/><Relationship Id="rId39" Type="http://schemas.openxmlformats.org/officeDocument/2006/relationships/image" Target="../media/image172.png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07.png"/><Relationship Id="rId21" Type="http://schemas.openxmlformats.org/officeDocument/2006/relationships/image" Target="../media/image259.png"/><Relationship Id="rId42" Type="http://schemas.openxmlformats.org/officeDocument/2006/relationships/customXml" Target="../ink/ink271.xml"/><Relationship Id="rId63" Type="http://schemas.openxmlformats.org/officeDocument/2006/relationships/image" Target="../media/image280.png"/><Relationship Id="rId84" Type="http://schemas.openxmlformats.org/officeDocument/2006/relationships/customXml" Target="../ink/ink292.xml"/><Relationship Id="rId138" Type="http://schemas.openxmlformats.org/officeDocument/2006/relationships/customXml" Target="../ink/ink319.xml"/><Relationship Id="rId159" Type="http://schemas.openxmlformats.org/officeDocument/2006/relationships/image" Target="../media/image328.png"/><Relationship Id="rId170" Type="http://schemas.openxmlformats.org/officeDocument/2006/relationships/customXml" Target="../ink/ink335.xml"/><Relationship Id="rId191" Type="http://schemas.openxmlformats.org/officeDocument/2006/relationships/image" Target="../media/image344.png"/><Relationship Id="rId205" Type="http://schemas.openxmlformats.org/officeDocument/2006/relationships/image" Target="../media/image351.png"/><Relationship Id="rId226" Type="http://schemas.openxmlformats.org/officeDocument/2006/relationships/customXml" Target="../ink/ink363.xml"/><Relationship Id="rId107" Type="http://schemas.openxmlformats.org/officeDocument/2006/relationships/image" Target="../media/image302.png"/><Relationship Id="rId11" Type="http://schemas.openxmlformats.org/officeDocument/2006/relationships/image" Target="../media/image254.png"/><Relationship Id="rId32" Type="http://schemas.openxmlformats.org/officeDocument/2006/relationships/customXml" Target="../ink/ink266.xml"/><Relationship Id="rId53" Type="http://schemas.openxmlformats.org/officeDocument/2006/relationships/image" Target="../media/image275.png"/><Relationship Id="rId74" Type="http://schemas.openxmlformats.org/officeDocument/2006/relationships/customXml" Target="../ink/ink287.xml"/><Relationship Id="rId128" Type="http://schemas.openxmlformats.org/officeDocument/2006/relationships/customXml" Target="../ink/ink314.xml"/><Relationship Id="rId149" Type="http://schemas.openxmlformats.org/officeDocument/2006/relationships/image" Target="../media/image323.png"/><Relationship Id="rId5" Type="http://schemas.openxmlformats.org/officeDocument/2006/relationships/image" Target="../media/image251.png"/><Relationship Id="rId95" Type="http://schemas.openxmlformats.org/officeDocument/2006/relationships/image" Target="../media/image296.png"/><Relationship Id="rId160" Type="http://schemas.openxmlformats.org/officeDocument/2006/relationships/customXml" Target="../ink/ink330.xml"/><Relationship Id="rId181" Type="http://schemas.openxmlformats.org/officeDocument/2006/relationships/image" Target="../media/image339.png"/><Relationship Id="rId216" Type="http://schemas.openxmlformats.org/officeDocument/2006/relationships/customXml" Target="../ink/ink358.xml"/><Relationship Id="rId237" Type="http://schemas.openxmlformats.org/officeDocument/2006/relationships/image" Target="../media/image367.png"/><Relationship Id="rId22" Type="http://schemas.openxmlformats.org/officeDocument/2006/relationships/customXml" Target="../ink/ink261.xml"/><Relationship Id="rId43" Type="http://schemas.openxmlformats.org/officeDocument/2006/relationships/image" Target="../media/image270.png"/><Relationship Id="rId64" Type="http://schemas.openxmlformats.org/officeDocument/2006/relationships/customXml" Target="../ink/ink282.xml"/><Relationship Id="rId118" Type="http://schemas.openxmlformats.org/officeDocument/2006/relationships/customXml" Target="../ink/ink309.xml"/><Relationship Id="rId139" Type="http://schemas.openxmlformats.org/officeDocument/2006/relationships/image" Target="../media/image318.png"/><Relationship Id="rId85" Type="http://schemas.openxmlformats.org/officeDocument/2006/relationships/image" Target="../media/image291.png"/><Relationship Id="rId150" Type="http://schemas.openxmlformats.org/officeDocument/2006/relationships/customXml" Target="../ink/ink325.xml"/><Relationship Id="rId171" Type="http://schemas.openxmlformats.org/officeDocument/2006/relationships/image" Target="../media/image334.png"/><Relationship Id="rId192" Type="http://schemas.openxmlformats.org/officeDocument/2006/relationships/customXml" Target="../ink/ink346.xml"/><Relationship Id="rId206" Type="http://schemas.openxmlformats.org/officeDocument/2006/relationships/customXml" Target="../ink/ink353.xml"/><Relationship Id="rId227" Type="http://schemas.openxmlformats.org/officeDocument/2006/relationships/image" Target="../media/image362.png"/><Relationship Id="rId12" Type="http://schemas.openxmlformats.org/officeDocument/2006/relationships/customXml" Target="../ink/ink256.xml"/><Relationship Id="rId33" Type="http://schemas.openxmlformats.org/officeDocument/2006/relationships/image" Target="../media/image265.png"/><Relationship Id="rId108" Type="http://schemas.openxmlformats.org/officeDocument/2006/relationships/customXml" Target="../ink/ink304.xml"/><Relationship Id="rId129" Type="http://schemas.openxmlformats.org/officeDocument/2006/relationships/image" Target="../media/image313.png"/><Relationship Id="rId54" Type="http://schemas.openxmlformats.org/officeDocument/2006/relationships/customXml" Target="../ink/ink277.xml"/><Relationship Id="rId75" Type="http://schemas.openxmlformats.org/officeDocument/2006/relationships/image" Target="../media/image286.png"/><Relationship Id="rId96" Type="http://schemas.openxmlformats.org/officeDocument/2006/relationships/customXml" Target="../ink/ink298.xml"/><Relationship Id="rId140" Type="http://schemas.openxmlformats.org/officeDocument/2006/relationships/customXml" Target="../ink/ink320.xml"/><Relationship Id="rId161" Type="http://schemas.openxmlformats.org/officeDocument/2006/relationships/image" Target="../media/image329.png"/><Relationship Id="rId182" Type="http://schemas.openxmlformats.org/officeDocument/2006/relationships/customXml" Target="../ink/ink341.xml"/><Relationship Id="rId217" Type="http://schemas.openxmlformats.org/officeDocument/2006/relationships/image" Target="../media/image357.png"/><Relationship Id="rId6" Type="http://schemas.openxmlformats.org/officeDocument/2006/relationships/customXml" Target="../ink/ink253.xml"/><Relationship Id="rId238" Type="http://schemas.openxmlformats.org/officeDocument/2006/relationships/customXml" Target="../ink/ink369.xml"/><Relationship Id="rId23" Type="http://schemas.openxmlformats.org/officeDocument/2006/relationships/image" Target="../media/image260.png"/><Relationship Id="rId119" Type="http://schemas.openxmlformats.org/officeDocument/2006/relationships/image" Target="../media/image308.png"/><Relationship Id="rId44" Type="http://schemas.openxmlformats.org/officeDocument/2006/relationships/customXml" Target="../ink/ink272.xml"/><Relationship Id="rId65" Type="http://schemas.openxmlformats.org/officeDocument/2006/relationships/image" Target="../media/image281.png"/><Relationship Id="rId86" Type="http://schemas.openxmlformats.org/officeDocument/2006/relationships/customXml" Target="../ink/ink293.xml"/><Relationship Id="rId130" Type="http://schemas.openxmlformats.org/officeDocument/2006/relationships/customXml" Target="../ink/ink315.xml"/><Relationship Id="rId151" Type="http://schemas.openxmlformats.org/officeDocument/2006/relationships/image" Target="../media/image324.png"/><Relationship Id="rId172" Type="http://schemas.openxmlformats.org/officeDocument/2006/relationships/customXml" Target="../ink/ink336.xml"/><Relationship Id="rId193" Type="http://schemas.openxmlformats.org/officeDocument/2006/relationships/image" Target="../media/image345.png"/><Relationship Id="rId207" Type="http://schemas.openxmlformats.org/officeDocument/2006/relationships/image" Target="../media/image352.png"/><Relationship Id="rId228" Type="http://schemas.openxmlformats.org/officeDocument/2006/relationships/customXml" Target="../ink/ink364.xml"/><Relationship Id="rId13" Type="http://schemas.openxmlformats.org/officeDocument/2006/relationships/image" Target="../media/image255.png"/><Relationship Id="rId109" Type="http://schemas.openxmlformats.org/officeDocument/2006/relationships/image" Target="../media/image303.png"/><Relationship Id="rId34" Type="http://schemas.openxmlformats.org/officeDocument/2006/relationships/customXml" Target="../ink/ink267.xml"/><Relationship Id="rId55" Type="http://schemas.openxmlformats.org/officeDocument/2006/relationships/image" Target="../media/image276.png"/><Relationship Id="rId76" Type="http://schemas.openxmlformats.org/officeDocument/2006/relationships/customXml" Target="../ink/ink288.xml"/><Relationship Id="rId97" Type="http://schemas.openxmlformats.org/officeDocument/2006/relationships/image" Target="../media/image297.png"/><Relationship Id="rId120" Type="http://schemas.openxmlformats.org/officeDocument/2006/relationships/customXml" Target="../ink/ink310.xml"/><Relationship Id="rId141" Type="http://schemas.openxmlformats.org/officeDocument/2006/relationships/image" Target="../media/image319.png"/><Relationship Id="rId7" Type="http://schemas.openxmlformats.org/officeDocument/2006/relationships/image" Target="../media/image252.png"/><Relationship Id="rId162" Type="http://schemas.openxmlformats.org/officeDocument/2006/relationships/customXml" Target="../ink/ink331.xml"/><Relationship Id="rId183" Type="http://schemas.openxmlformats.org/officeDocument/2006/relationships/image" Target="../media/image340.png"/><Relationship Id="rId218" Type="http://schemas.openxmlformats.org/officeDocument/2006/relationships/customXml" Target="../ink/ink359.xml"/><Relationship Id="rId239" Type="http://schemas.openxmlformats.org/officeDocument/2006/relationships/image" Target="../media/image368.png"/><Relationship Id="rId24" Type="http://schemas.openxmlformats.org/officeDocument/2006/relationships/customXml" Target="../ink/ink262.xml"/><Relationship Id="rId45" Type="http://schemas.openxmlformats.org/officeDocument/2006/relationships/image" Target="../media/image271.png"/><Relationship Id="rId66" Type="http://schemas.openxmlformats.org/officeDocument/2006/relationships/customXml" Target="../ink/ink283.xml"/><Relationship Id="rId87" Type="http://schemas.openxmlformats.org/officeDocument/2006/relationships/image" Target="../media/image292.png"/><Relationship Id="rId110" Type="http://schemas.openxmlformats.org/officeDocument/2006/relationships/customXml" Target="../ink/ink305.xml"/><Relationship Id="rId131" Type="http://schemas.openxmlformats.org/officeDocument/2006/relationships/image" Target="../media/image314.png"/><Relationship Id="rId152" Type="http://schemas.openxmlformats.org/officeDocument/2006/relationships/customXml" Target="../ink/ink326.xml"/><Relationship Id="rId173" Type="http://schemas.openxmlformats.org/officeDocument/2006/relationships/image" Target="../media/image335.png"/><Relationship Id="rId194" Type="http://schemas.openxmlformats.org/officeDocument/2006/relationships/customXml" Target="../ink/ink347.xml"/><Relationship Id="rId208" Type="http://schemas.openxmlformats.org/officeDocument/2006/relationships/customXml" Target="../ink/ink354.xml"/><Relationship Id="rId229" Type="http://schemas.openxmlformats.org/officeDocument/2006/relationships/image" Target="../media/image363.png"/><Relationship Id="rId240" Type="http://schemas.openxmlformats.org/officeDocument/2006/relationships/customXml" Target="../ink/ink370.xml"/><Relationship Id="rId14" Type="http://schemas.openxmlformats.org/officeDocument/2006/relationships/customXml" Target="../ink/ink257.xml"/><Relationship Id="rId35" Type="http://schemas.openxmlformats.org/officeDocument/2006/relationships/image" Target="../media/image266.png"/><Relationship Id="rId56" Type="http://schemas.openxmlformats.org/officeDocument/2006/relationships/customXml" Target="../ink/ink278.xml"/><Relationship Id="rId77" Type="http://schemas.openxmlformats.org/officeDocument/2006/relationships/image" Target="../media/image287.png"/><Relationship Id="rId100" Type="http://schemas.openxmlformats.org/officeDocument/2006/relationships/customXml" Target="../ink/ink300.xml"/><Relationship Id="rId8" Type="http://schemas.openxmlformats.org/officeDocument/2006/relationships/customXml" Target="../ink/ink254.xml"/><Relationship Id="rId98" Type="http://schemas.openxmlformats.org/officeDocument/2006/relationships/customXml" Target="../ink/ink299.xml"/><Relationship Id="rId121" Type="http://schemas.openxmlformats.org/officeDocument/2006/relationships/image" Target="../media/image309.png"/><Relationship Id="rId142" Type="http://schemas.openxmlformats.org/officeDocument/2006/relationships/customXml" Target="../ink/ink321.xml"/><Relationship Id="rId163" Type="http://schemas.openxmlformats.org/officeDocument/2006/relationships/image" Target="../media/image330.png"/><Relationship Id="rId184" Type="http://schemas.openxmlformats.org/officeDocument/2006/relationships/customXml" Target="../ink/ink342.xml"/><Relationship Id="rId219" Type="http://schemas.openxmlformats.org/officeDocument/2006/relationships/image" Target="../media/image358.png"/><Relationship Id="rId230" Type="http://schemas.openxmlformats.org/officeDocument/2006/relationships/customXml" Target="../ink/ink365.xml"/><Relationship Id="rId25" Type="http://schemas.openxmlformats.org/officeDocument/2006/relationships/image" Target="../media/image261.png"/><Relationship Id="rId46" Type="http://schemas.openxmlformats.org/officeDocument/2006/relationships/customXml" Target="../ink/ink273.xml"/><Relationship Id="rId67" Type="http://schemas.openxmlformats.org/officeDocument/2006/relationships/image" Target="../media/image282.png"/><Relationship Id="rId88" Type="http://schemas.openxmlformats.org/officeDocument/2006/relationships/customXml" Target="../ink/ink294.xml"/><Relationship Id="rId111" Type="http://schemas.openxmlformats.org/officeDocument/2006/relationships/image" Target="../media/image304.png"/><Relationship Id="rId132" Type="http://schemas.openxmlformats.org/officeDocument/2006/relationships/customXml" Target="../ink/ink316.xml"/><Relationship Id="rId153" Type="http://schemas.openxmlformats.org/officeDocument/2006/relationships/image" Target="../media/image325.png"/><Relationship Id="rId174" Type="http://schemas.openxmlformats.org/officeDocument/2006/relationships/customXml" Target="../ink/ink337.xml"/><Relationship Id="rId195" Type="http://schemas.openxmlformats.org/officeDocument/2006/relationships/image" Target="../media/image346.png"/><Relationship Id="rId209" Type="http://schemas.openxmlformats.org/officeDocument/2006/relationships/image" Target="../media/image353.png"/><Relationship Id="rId220" Type="http://schemas.openxmlformats.org/officeDocument/2006/relationships/customXml" Target="../ink/ink360.xml"/><Relationship Id="rId241" Type="http://schemas.openxmlformats.org/officeDocument/2006/relationships/image" Target="../media/image369.png"/><Relationship Id="rId15" Type="http://schemas.openxmlformats.org/officeDocument/2006/relationships/image" Target="../media/image256.png"/><Relationship Id="rId36" Type="http://schemas.openxmlformats.org/officeDocument/2006/relationships/customXml" Target="../ink/ink268.xml"/><Relationship Id="rId57" Type="http://schemas.openxmlformats.org/officeDocument/2006/relationships/image" Target="../media/image277.png"/><Relationship Id="rId106" Type="http://schemas.openxmlformats.org/officeDocument/2006/relationships/customXml" Target="../ink/ink303.xml"/><Relationship Id="rId127" Type="http://schemas.openxmlformats.org/officeDocument/2006/relationships/image" Target="../media/image312.png"/><Relationship Id="rId10" Type="http://schemas.openxmlformats.org/officeDocument/2006/relationships/customXml" Target="../ink/ink255.xml"/><Relationship Id="rId31" Type="http://schemas.openxmlformats.org/officeDocument/2006/relationships/image" Target="../media/image264.png"/><Relationship Id="rId52" Type="http://schemas.openxmlformats.org/officeDocument/2006/relationships/customXml" Target="../ink/ink276.xml"/><Relationship Id="rId73" Type="http://schemas.openxmlformats.org/officeDocument/2006/relationships/image" Target="../media/image285.png"/><Relationship Id="rId78" Type="http://schemas.openxmlformats.org/officeDocument/2006/relationships/customXml" Target="../ink/ink289.xml"/><Relationship Id="rId94" Type="http://schemas.openxmlformats.org/officeDocument/2006/relationships/customXml" Target="../ink/ink297.xml"/><Relationship Id="rId99" Type="http://schemas.openxmlformats.org/officeDocument/2006/relationships/image" Target="../media/image298.png"/><Relationship Id="rId101" Type="http://schemas.openxmlformats.org/officeDocument/2006/relationships/image" Target="../media/image299.png"/><Relationship Id="rId122" Type="http://schemas.openxmlformats.org/officeDocument/2006/relationships/customXml" Target="../ink/ink311.xml"/><Relationship Id="rId143" Type="http://schemas.openxmlformats.org/officeDocument/2006/relationships/image" Target="../media/image320.png"/><Relationship Id="rId148" Type="http://schemas.openxmlformats.org/officeDocument/2006/relationships/customXml" Target="../ink/ink324.xml"/><Relationship Id="rId164" Type="http://schemas.openxmlformats.org/officeDocument/2006/relationships/customXml" Target="../ink/ink332.xml"/><Relationship Id="rId169" Type="http://schemas.openxmlformats.org/officeDocument/2006/relationships/image" Target="../media/image333.png"/><Relationship Id="rId185" Type="http://schemas.openxmlformats.org/officeDocument/2006/relationships/image" Target="../media/image341.png"/><Relationship Id="rId4" Type="http://schemas.openxmlformats.org/officeDocument/2006/relationships/customXml" Target="../ink/ink252.xml"/><Relationship Id="rId9" Type="http://schemas.openxmlformats.org/officeDocument/2006/relationships/image" Target="../media/image253.png"/><Relationship Id="rId180" Type="http://schemas.openxmlformats.org/officeDocument/2006/relationships/customXml" Target="../ink/ink340.xml"/><Relationship Id="rId210" Type="http://schemas.openxmlformats.org/officeDocument/2006/relationships/customXml" Target="../ink/ink355.xml"/><Relationship Id="rId215" Type="http://schemas.openxmlformats.org/officeDocument/2006/relationships/image" Target="../media/image356.png"/><Relationship Id="rId236" Type="http://schemas.openxmlformats.org/officeDocument/2006/relationships/customXml" Target="../ink/ink368.xml"/><Relationship Id="rId26" Type="http://schemas.openxmlformats.org/officeDocument/2006/relationships/customXml" Target="../ink/ink263.xml"/><Relationship Id="rId231" Type="http://schemas.openxmlformats.org/officeDocument/2006/relationships/image" Target="../media/image364.png"/><Relationship Id="rId47" Type="http://schemas.openxmlformats.org/officeDocument/2006/relationships/image" Target="../media/image272.png"/><Relationship Id="rId68" Type="http://schemas.openxmlformats.org/officeDocument/2006/relationships/customXml" Target="../ink/ink284.xml"/><Relationship Id="rId89" Type="http://schemas.openxmlformats.org/officeDocument/2006/relationships/image" Target="../media/image293.png"/><Relationship Id="rId112" Type="http://schemas.openxmlformats.org/officeDocument/2006/relationships/customXml" Target="../ink/ink306.xml"/><Relationship Id="rId133" Type="http://schemas.openxmlformats.org/officeDocument/2006/relationships/image" Target="../media/image315.png"/><Relationship Id="rId154" Type="http://schemas.openxmlformats.org/officeDocument/2006/relationships/customXml" Target="../ink/ink327.xml"/><Relationship Id="rId175" Type="http://schemas.openxmlformats.org/officeDocument/2006/relationships/image" Target="../media/image336.png"/><Relationship Id="rId196" Type="http://schemas.openxmlformats.org/officeDocument/2006/relationships/customXml" Target="../ink/ink348.xml"/><Relationship Id="rId200" Type="http://schemas.openxmlformats.org/officeDocument/2006/relationships/customXml" Target="../ink/ink350.xml"/><Relationship Id="rId16" Type="http://schemas.openxmlformats.org/officeDocument/2006/relationships/customXml" Target="../ink/ink258.xml"/><Relationship Id="rId221" Type="http://schemas.openxmlformats.org/officeDocument/2006/relationships/image" Target="../media/image359.png"/><Relationship Id="rId242" Type="http://schemas.openxmlformats.org/officeDocument/2006/relationships/customXml" Target="../ink/ink371.xml"/><Relationship Id="rId37" Type="http://schemas.openxmlformats.org/officeDocument/2006/relationships/image" Target="../media/image267.png"/><Relationship Id="rId58" Type="http://schemas.openxmlformats.org/officeDocument/2006/relationships/customXml" Target="../ink/ink279.xml"/><Relationship Id="rId79" Type="http://schemas.openxmlformats.org/officeDocument/2006/relationships/image" Target="../media/image288.png"/><Relationship Id="rId102" Type="http://schemas.openxmlformats.org/officeDocument/2006/relationships/customXml" Target="../ink/ink301.xml"/><Relationship Id="rId123" Type="http://schemas.openxmlformats.org/officeDocument/2006/relationships/image" Target="../media/image310.png"/><Relationship Id="rId144" Type="http://schemas.openxmlformats.org/officeDocument/2006/relationships/customXml" Target="../ink/ink322.xml"/><Relationship Id="rId90" Type="http://schemas.openxmlformats.org/officeDocument/2006/relationships/customXml" Target="../ink/ink295.xml"/><Relationship Id="rId165" Type="http://schemas.openxmlformats.org/officeDocument/2006/relationships/image" Target="../media/image331.png"/><Relationship Id="rId186" Type="http://schemas.openxmlformats.org/officeDocument/2006/relationships/customXml" Target="../ink/ink343.xml"/><Relationship Id="rId211" Type="http://schemas.openxmlformats.org/officeDocument/2006/relationships/image" Target="../media/image354.png"/><Relationship Id="rId232" Type="http://schemas.openxmlformats.org/officeDocument/2006/relationships/customXml" Target="../ink/ink366.xml"/><Relationship Id="rId27" Type="http://schemas.openxmlformats.org/officeDocument/2006/relationships/image" Target="../media/image262.png"/><Relationship Id="rId48" Type="http://schemas.openxmlformats.org/officeDocument/2006/relationships/customXml" Target="../ink/ink274.xml"/><Relationship Id="rId69" Type="http://schemas.openxmlformats.org/officeDocument/2006/relationships/image" Target="../media/image283.png"/><Relationship Id="rId113" Type="http://schemas.openxmlformats.org/officeDocument/2006/relationships/image" Target="../media/image305.png"/><Relationship Id="rId134" Type="http://schemas.openxmlformats.org/officeDocument/2006/relationships/customXml" Target="../ink/ink317.xml"/><Relationship Id="rId80" Type="http://schemas.openxmlformats.org/officeDocument/2006/relationships/customXml" Target="../ink/ink290.xml"/><Relationship Id="rId155" Type="http://schemas.openxmlformats.org/officeDocument/2006/relationships/image" Target="../media/image326.png"/><Relationship Id="rId176" Type="http://schemas.openxmlformats.org/officeDocument/2006/relationships/customXml" Target="../ink/ink338.xml"/><Relationship Id="rId197" Type="http://schemas.openxmlformats.org/officeDocument/2006/relationships/image" Target="../media/image347.png"/><Relationship Id="rId201" Type="http://schemas.openxmlformats.org/officeDocument/2006/relationships/image" Target="../media/image349.png"/><Relationship Id="rId222" Type="http://schemas.openxmlformats.org/officeDocument/2006/relationships/customXml" Target="../ink/ink361.xml"/><Relationship Id="rId243" Type="http://schemas.openxmlformats.org/officeDocument/2006/relationships/image" Target="../media/image370.png"/><Relationship Id="rId17" Type="http://schemas.openxmlformats.org/officeDocument/2006/relationships/image" Target="../media/image257.png"/><Relationship Id="rId38" Type="http://schemas.openxmlformats.org/officeDocument/2006/relationships/customXml" Target="../ink/ink269.xml"/><Relationship Id="rId59" Type="http://schemas.openxmlformats.org/officeDocument/2006/relationships/image" Target="../media/image278.png"/><Relationship Id="rId103" Type="http://schemas.openxmlformats.org/officeDocument/2006/relationships/image" Target="../media/image300.png"/><Relationship Id="rId124" Type="http://schemas.openxmlformats.org/officeDocument/2006/relationships/customXml" Target="../ink/ink312.xml"/><Relationship Id="rId70" Type="http://schemas.openxmlformats.org/officeDocument/2006/relationships/customXml" Target="../ink/ink285.xml"/><Relationship Id="rId91" Type="http://schemas.openxmlformats.org/officeDocument/2006/relationships/image" Target="../media/image294.png"/><Relationship Id="rId145" Type="http://schemas.openxmlformats.org/officeDocument/2006/relationships/image" Target="../media/image321.png"/><Relationship Id="rId166" Type="http://schemas.openxmlformats.org/officeDocument/2006/relationships/customXml" Target="../ink/ink333.xml"/><Relationship Id="rId187" Type="http://schemas.openxmlformats.org/officeDocument/2006/relationships/image" Target="../media/image342.png"/><Relationship Id="rId1" Type="http://schemas.openxmlformats.org/officeDocument/2006/relationships/slideLayout" Target="../slideLayouts/slideLayout7.xml"/><Relationship Id="rId212" Type="http://schemas.openxmlformats.org/officeDocument/2006/relationships/customXml" Target="../ink/ink356.xml"/><Relationship Id="rId233" Type="http://schemas.openxmlformats.org/officeDocument/2006/relationships/image" Target="../media/image365.png"/><Relationship Id="rId28" Type="http://schemas.openxmlformats.org/officeDocument/2006/relationships/customXml" Target="../ink/ink264.xml"/><Relationship Id="rId49" Type="http://schemas.openxmlformats.org/officeDocument/2006/relationships/image" Target="../media/image273.png"/><Relationship Id="rId114" Type="http://schemas.openxmlformats.org/officeDocument/2006/relationships/customXml" Target="../ink/ink307.xml"/><Relationship Id="rId60" Type="http://schemas.openxmlformats.org/officeDocument/2006/relationships/customXml" Target="../ink/ink280.xml"/><Relationship Id="rId81" Type="http://schemas.openxmlformats.org/officeDocument/2006/relationships/image" Target="../media/image289.png"/><Relationship Id="rId135" Type="http://schemas.openxmlformats.org/officeDocument/2006/relationships/image" Target="../media/image316.png"/><Relationship Id="rId156" Type="http://schemas.openxmlformats.org/officeDocument/2006/relationships/customXml" Target="../ink/ink328.xml"/><Relationship Id="rId177" Type="http://schemas.openxmlformats.org/officeDocument/2006/relationships/image" Target="../media/image337.png"/><Relationship Id="rId198" Type="http://schemas.openxmlformats.org/officeDocument/2006/relationships/customXml" Target="../ink/ink349.xml"/><Relationship Id="rId202" Type="http://schemas.openxmlformats.org/officeDocument/2006/relationships/customXml" Target="../ink/ink351.xml"/><Relationship Id="rId223" Type="http://schemas.openxmlformats.org/officeDocument/2006/relationships/image" Target="../media/image360.png"/><Relationship Id="rId18" Type="http://schemas.openxmlformats.org/officeDocument/2006/relationships/customXml" Target="../ink/ink259.xml"/><Relationship Id="rId39" Type="http://schemas.openxmlformats.org/officeDocument/2006/relationships/image" Target="../media/image268.png"/><Relationship Id="rId50" Type="http://schemas.openxmlformats.org/officeDocument/2006/relationships/customXml" Target="../ink/ink275.xml"/><Relationship Id="rId104" Type="http://schemas.openxmlformats.org/officeDocument/2006/relationships/customXml" Target="../ink/ink302.xml"/><Relationship Id="rId125" Type="http://schemas.openxmlformats.org/officeDocument/2006/relationships/image" Target="../media/image311.png"/><Relationship Id="rId146" Type="http://schemas.openxmlformats.org/officeDocument/2006/relationships/customXml" Target="../ink/ink323.xml"/><Relationship Id="rId167" Type="http://schemas.openxmlformats.org/officeDocument/2006/relationships/image" Target="../media/image332.png"/><Relationship Id="rId188" Type="http://schemas.openxmlformats.org/officeDocument/2006/relationships/customXml" Target="../ink/ink344.xml"/><Relationship Id="rId71" Type="http://schemas.openxmlformats.org/officeDocument/2006/relationships/image" Target="../media/image284.png"/><Relationship Id="rId92" Type="http://schemas.openxmlformats.org/officeDocument/2006/relationships/customXml" Target="../ink/ink296.xml"/><Relationship Id="rId213" Type="http://schemas.openxmlformats.org/officeDocument/2006/relationships/image" Target="../media/image355.png"/><Relationship Id="rId234" Type="http://schemas.openxmlformats.org/officeDocument/2006/relationships/customXml" Target="../ink/ink367.xml"/><Relationship Id="rId2" Type="http://schemas.openxmlformats.org/officeDocument/2006/relationships/customXml" Target="../ink/ink251.xml"/><Relationship Id="rId29" Type="http://schemas.openxmlformats.org/officeDocument/2006/relationships/image" Target="../media/image263.png"/><Relationship Id="rId40" Type="http://schemas.openxmlformats.org/officeDocument/2006/relationships/customXml" Target="../ink/ink270.xml"/><Relationship Id="rId115" Type="http://schemas.openxmlformats.org/officeDocument/2006/relationships/image" Target="../media/image306.png"/><Relationship Id="rId136" Type="http://schemas.openxmlformats.org/officeDocument/2006/relationships/customXml" Target="../ink/ink318.xml"/><Relationship Id="rId157" Type="http://schemas.openxmlformats.org/officeDocument/2006/relationships/image" Target="../media/image327.png"/><Relationship Id="rId178" Type="http://schemas.openxmlformats.org/officeDocument/2006/relationships/customXml" Target="../ink/ink339.xml"/><Relationship Id="rId61" Type="http://schemas.openxmlformats.org/officeDocument/2006/relationships/image" Target="../media/image279.png"/><Relationship Id="rId82" Type="http://schemas.openxmlformats.org/officeDocument/2006/relationships/customXml" Target="../ink/ink291.xml"/><Relationship Id="rId199" Type="http://schemas.openxmlformats.org/officeDocument/2006/relationships/image" Target="../media/image348.png"/><Relationship Id="rId203" Type="http://schemas.openxmlformats.org/officeDocument/2006/relationships/image" Target="../media/image350.png"/><Relationship Id="rId19" Type="http://schemas.openxmlformats.org/officeDocument/2006/relationships/image" Target="../media/image258.png"/><Relationship Id="rId224" Type="http://schemas.openxmlformats.org/officeDocument/2006/relationships/customXml" Target="../ink/ink362.xml"/><Relationship Id="rId30" Type="http://schemas.openxmlformats.org/officeDocument/2006/relationships/customXml" Target="../ink/ink265.xml"/><Relationship Id="rId105" Type="http://schemas.openxmlformats.org/officeDocument/2006/relationships/image" Target="../media/image301.png"/><Relationship Id="rId126" Type="http://schemas.openxmlformats.org/officeDocument/2006/relationships/customXml" Target="../ink/ink313.xml"/><Relationship Id="rId147" Type="http://schemas.openxmlformats.org/officeDocument/2006/relationships/image" Target="../media/image322.png"/><Relationship Id="rId168" Type="http://schemas.openxmlformats.org/officeDocument/2006/relationships/customXml" Target="../ink/ink334.xml"/><Relationship Id="rId51" Type="http://schemas.openxmlformats.org/officeDocument/2006/relationships/image" Target="../media/image274.png"/><Relationship Id="rId72" Type="http://schemas.openxmlformats.org/officeDocument/2006/relationships/customXml" Target="../ink/ink286.xml"/><Relationship Id="rId93" Type="http://schemas.openxmlformats.org/officeDocument/2006/relationships/image" Target="../media/image295.png"/><Relationship Id="rId189" Type="http://schemas.openxmlformats.org/officeDocument/2006/relationships/image" Target="../media/image343.png"/><Relationship Id="rId3" Type="http://schemas.openxmlformats.org/officeDocument/2006/relationships/image" Target="../media/image250.png"/><Relationship Id="rId214" Type="http://schemas.openxmlformats.org/officeDocument/2006/relationships/customXml" Target="../ink/ink357.xml"/><Relationship Id="rId235" Type="http://schemas.openxmlformats.org/officeDocument/2006/relationships/image" Target="../media/image366.png"/><Relationship Id="rId116" Type="http://schemas.openxmlformats.org/officeDocument/2006/relationships/customXml" Target="../ink/ink308.xml"/><Relationship Id="rId137" Type="http://schemas.openxmlformats.org/officeDocument/2006/relationships/image" Target="../media/image317.png"/><Relationship Id="rId158" Type="http://schemas.openxmlformats.org/officeDocument/2006/relationships/customXml" Target="../ink/ink329.xml"/><Relationship Id="rId20" Type="http://schemas.openxmlformats.org/officeDocument/2006/relationships/customXml" Target="../ink/ink260.xml"/><Relationship Id="rId41" Type="http://schemas.openxmlformats.org/officeDocument/2006/relationships/image" Target="../media/image269.png"/><Relationship Id="rId62" Type="http://schemas.openxmlformats.org/officeDocument/2006/relationships/customXml" Target="../ink/ink281.xml"/><Relationship Id="rId83" Type="http://schemas.openxmlformats.org/officeDocument/2006/relationships/image" Target="../media/image290.png"/><Relationship Id="rId179" Type="http://schemas.openxmlformats.org/officeDocument/2006/relationships/image" Target="../media/image338.png"/><Relationship Id="rId190" Type="http://schemas.openxmlformats.org/officeDocument/2006/relationships/customXml" Target="../ink/ink345.xml"/><Relationship Id="rId204" Type="http://schemas.openxmlformats.org/officeDocument/2006/relationships/customXml" Target="../ink/ink352.xml"/><Relationship Id="rId225" Type="http://schemas.openxmlformats.org/officeDocument/2006/relationships/image" Target="../media/image361.png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28.png"/><Relationship Id="rId21" Type="http://schemas.openxmlformats.org/officeDocument/2006/relationships/image" Target="../media/image380.png"/><Relationship Id="rId42" Type="http://schemas.openxmlformats.org/officeDocument/2006/relationships/customXml" Target="../ink/ink392.xml"/><Relationship Id="rId63" Type="http://schemas.openxmlformats.org/officeDocument/2006/relationships/image" Target="../media/image401.png"/><Relationship Id="rId84" Type="http://schemas.openxmlformats.org/officeDocument/2006/relationships/customXml" Target="../ink/ink413.xml"/><Relationship Id="rId138" Type="http://schemas.openxmlformats.org/officeDocument/2006/relationships/customXml" Target="../ink/ink440.xml"/><Relationship Id="rId159" Type="http://schemas.openxmlformats.org/officeDocument/2006/relationships/image" Target="../media/image449.png"/><Relationship Id="rId170" Type="http://schemas.openxmlformats.org/officeDocument/2006/relationships/customXml" Target="../ink/ink456.xml"/><Relationship Id="rId191" Type="http://schemas.openxmlformats.org/officeDocument/2006/relationships/image" Target="../media/image465.png"/><Relationship Id="rId205" Type="http://schemas.openxmlformats.org/officeDocument/2006/relationships/image" Target="../media/image472.png"/><Relationship Id="rId226" Type="http://schemas.openxmlformats.org/officeDocument/2006/relationships/customXml" Target="../ink/ink484.xml"/><Relationship Id="rId107" Type="http://schemas.openxmlformats.org/officeDocument/2006/relationships/image" Target="../media/image423.png"/><Relationship Id="rId11" Type="http://schemas.openxmlformats.org/officeDocument/2006/relationships/image" Target="../media/image375.png"/><Relationship Id="rId32" Type="http://schemas.openxmlformats.org/officeDocument/2006/relationships/customXml" Target="../ink/ink387.xml"/><Relationship Id="rId53" Type="http://schemas.openxmlformats.org/officeDocument/2006/relationships/image" Target="../media/image396.png"/><Relationship Id="rId74" Type="http://schemas.openxmlformats.org/officeDocument/2006/relationships/customXml" Target="../ink/ink408.xml"/><Relationship Id="rId128" Type="http://schemas.openxmlformats.org/officeDocument/2006/relationships/customXml" Target="../ink/ink435.xml"/><Relationship Id="rId149" Type="http://schemas.openxmlformats.org/officeDocument/2006/relationships/image" Target="../media/image444.png"/><Relationship Id="rId5" Type="http://schemas.openxmlformats.org/officeDocument/2006/relationships/image" Target="../media/image372.png"/><Relationship Id="rId95" Type="http://schemas.openxmlformats.org/officeDocument/2006/relationships/image" Target="../media/image417.png"/><Relationship Id="rId160" Type="http://schemas.openxmlformats.org/officeDocument/2006/relationships/customXml" Target="../ink/ink451.xml"/><Relationship Id="rId181" Type="http://schemas.openxmlformats.org/officeDocument/2006/relationships/image" Target="../media/image460.png"/><Relationship Id="rId216" Type="http://schemas.openxmlformats.org/officeDocument/2006/relationships/customXml" Target="../ink/ink479.xml"/><Relationship Id="rId237" Type="http://schemas.openxmlformats.org/officeDocument/2006/relationships/image" Target="../media/image488.png"/><Relationship Id="rId22" Type="http://schemas.openxmlformats.org/officeDocument/2006/relationships/customXml" Target="../ink/ink382.xml"/><Relationship Id="rId43" Type="http://schemas.openxmlformats.org/officeDocument/2006/relationships/image" Target="../media/image391.png"/><Relationship Id="rId64" Type="http://schemas.openxmlformats.org/officeDocument/2006/relationships/customXml" Target="../ink/ink403.xml"/><Relationship Id="rId118" Type="http://schemas.openxmlformats.org/officeDocument/2006/relationships/customXml" Target="../ink/ink430.xml"/><Relationship Id="rId139" Type="http://schemas.openxmlformats.org/officeDocument/2006/relationships/image" Target="../media/image439.png"/><Relationship Id="rId85" Type="http://schemas.openxmlformats.org/officeDocument/2006/relationships/image" Target="../media/image412.png"/><Relationship Id="rId150" Type="http://schemas.openxmlformats.org/officeDocument/2006/relationships/customXml" Target="../ink/ink446.xml"/><Relationship Id="rId171" Type="http://schemas.openxmlformats.org/officeDocument/2006/relationships/image" Target="../media/image455.png"/><Relationship Id="rId192" Type="http://schemas.openxmlformats.org/officeDocument/2006/relationships/customXml" Target="../ink/ink467.xml"/><Relationship Id="rId206" Type="http://schemas.openxmlformats.org/officeDocument/2006/relationships/customXml" Target="../ink/ink474.xml"/><Relationship Id="rId227" Type="http://schemas.openxmlformats.org/officeDocument/2006/relationships/image" Target="../media/image483.png"/><Relationship Id="rId12" Type="http://schemas.openxmlformats.org/officeDocument/2006/relationships/customXml" Target="../ink/ink377.xml"/><Relationship Id="rId33" Type="http://schemas.openxmlformats.org/officeDocument/2006/relationships/image" Target="../media/image386.png"/><Relationship Id="rId108" Type="http://schemas.openxmlformats.org/officeDocument/2006/relationships/customXml" Target="../ink/ink425.xml"/><Relationship Id="rId129" Type="http://schemas.openxmlformats.org/officeDocument/2006/relationships/image" Target="../media/image434.png"/><Relationship Id="rId54" Type="http://schemas.openxmlformats.org/officeDocument/2006/relationships/customXml" Target="../ink/ink398.xml"/><Relationship Id="rId75" Type="http://schemas.openxmlformats.org/officeDocument/2006/relationships/image" Target="../media/image407.png"/><Relationship Id="rId96" Type="http://schemas.openxmlformats.org/officeDocument/2006/relationships/customXml" Target="../ink/ink419.xml"/><Relationship Id="rId140" Type="http://schemas.openxmlformats.org/officeDocument/2006/relationships/customXml" Target="../ink/ink441.xml"/><Relationship Id="rId161" Type="http://schemas.openxmlformats.org/officeDocument/2006/relationships/image" Target="../media/image450.png"/><Relationship Id="rId182" Type="http://schemas.openxmlformats.org/officeDocument/2006/relationships/customXml" Target="../ink/ink462.xml"/><Relationship Id="rId217" Type="http://schemas.openxmlformats.org/officeDocument/2006/relationships/image" Target="../media/image478.png"/><Relationship Id="rId6" Type="http://schemas.openxmlformats.org/officeDocument/2006/relationships/customXml" Target="../ink/ink374.xml"/><Relationship Id="rId23" Type="http://schemas.openxmlformats.org/officeDocument/2006/relationships/image" Target="../media/image381.png"/><Relationship Id="rId119" Type="http://schemas.openxmlformats.org/officeDocument/2006/relationships/image" Target="../media/image429.png"/><Relationship Id="rId44" Type="http://schemas.openxmlformats.org/officeDocument/2006/relationships/customXml" Target="../ink/ink393.xml"/><Relationship Id="rId65" Type="http://schemas.openxmlformats.org/officeDocument/2006/relationships/image" Target="../media/image402.png"/><Relationship Id="rId86" Type="http://schemas.openxmlformats.org/officeDocument/2006/relationships/customXml" Target="../ink/ink414.xml"/><Relationship Id="rId130" Type="http://schemas.openxmlformats.org/officeDocument/2006/relationships/customXml" Target="../ink/ink436.xml"/><Relationship Id="rId151" Type="http://schemas.openxmlformats.org/officeDocument/2006/relationships/image" Target="../media/image445.png"/><Relationship Id="rId172" Type="http://schemas.openxmlformats.org/officeDocument/2006/relationships/customXml" Target="../ink/ink457.xml"/><Relationship Id="rId193" Type="http://schemas.openxmlformats.org/officeDocument/2006/relationships/image" Target="../media/image466.png"/><Relationship Id="rId207" Type="http://schemas.openxmlformats.org/officeDocument/2006/relationships/image" Target="../media/image473.png"/><Relationship Id="rId228" Type="http://schemas.openxmlformats.org/officeDocument/2006/relationships/customXml" Target="../ink/ink485.xml"/><Relationship Id="rId13" Type="http://schemas.openxmlformats.org/officeDocument/2006/relationships/image" Target="../media/image376.png"/><Relationship Id="rId109" Type="http://schemas.openxmlformats.org/officeDocument/2006/relationships/image" Target="../media/image424.png"/><Relationship Id="rId34" Type="http://schemas.openxmlformats.org/officeDocument/2006/relationships/customXml" Target="../ink/ink388.xml"/><Relationship Id="rId55" Type="http://schemas.openxmlformats.org/officeDocument/2006/relationships/image" Target="../media/image397.png"/><Relationship Id="rId76" Type="http://schemas.openxmlformats.org/officeDocument/2006/relationships/customXml" Target="../ink/ink409.xml"/><Relationship Id="rId97" Type="http://schemas.openxmlformats.org/officeDocument/2006/relationships/image" Target="../media/image418.png"/><Relationship Id="rId120" Type="http://schemas.openxmlformats.org/officeDocument/2006/relationships/customXml" Target="../ink/ink431.xml"/><Relationship Id="rId141" Type="http://schemas.openxmlformats.org/officeDocument/2006/relationships/image" Target="../media/image440.png"/><Relationship Id="rId7" Type="http://schemas.openxmlformats.org/officeDocument/2006/relationships/image" Target="../media/image373.png"/><Relationship Id="rId162" Type="http://schemas.openxmlformats.org/officeDocument/2006/relationships/customXml" Target="../ink/ink452.xml"/><Relationship Id="rId183" Type="http://schemas.openxmlformats.org/officeDocument/2006/relationships/image" Target="../media/image461.png"/><Relationship Id="rId218" Type="http://schemas.openxmlformats.org/officeDocument/2006/relationships/customXml" Target="../ink/ink480.xml"/><Relationship Id="rId24" Type="http://schemas.openxmlformats.org/officeDocument/2006/relationships/customXml" Target="../ink/ink383.xml"/><Relationship Id="rId45" Type="http://schemas.openxmlformats.org/officeDocument/2006/relationships/image" Target="../media/image392.png"/><Relationship Id="rId66" Type="http://schemas.openxmlformats.org/officeDocument/2006/relationships/customXml" Target="../ink/ink404.xml"/><Relationship Id="rId87" Type="http://schemas.openxmlformats.org/officeDocument/2006/relationships/image" Target="../media/image413.png"/><Relationship Id="rId110" Type="http://schemas.openxmlformats.org/officeDocument/2006/relationships/customXml" Target="../ink/ink426.xml"/><Relationship Id="rId131" Type="http://schemas.openxmlformats.org/officeDocument/2006/relationships/image" Target="../media/image435.png"/><Relationship Id="rId152" Type="http://schemas.openxmlformats.org/officeDocument/2006/relationships/customXml" Target="../ink/ink447.xml"/><Relationship Id="rId173" Type="http://schemas.openxmlformats.org/officeDocument/2006/relationships/image" Target="../media/image456.png"/><Relationship Id="rId194" Type="http://schemas.openxmlformats.org/officeDocument/2006/relationships/customXml" Target="../ink/ink468.xml"/><Relationship Id="rId208" Type="http://schemas.openxmlformats.org/officeDocument/2006/relationships/customXml" Target="../ink/ink475.xml"/><Relationship Id="rId229" Type="http://schemas.openxmlformats.org/officeDocument/2006/relationships/image" Target="../media/image484.png"/><Relationship Id="rId14" Type="http://schemas.openxmlformats.org/officeDocument/2006/relationships/customXml" Target="../ink/ink378.xml"/><Relationship Id="rId35" Type="http://schemas.openxmlformats.org/officeDocument/2006/relationships/image" Target="../media/image387.png"/><Relationship Id="rId56" Type="http://schemas.openxmlformats.org/officeDocument/2006/relationships/customXml" Target="../ink/ink399.xml"/><Relationship Id="rId77" Type="http://schemas.openxmlformats.org/officeDocument/2006/relationships/image" Target="../media/image408.png"/><Relationship Id="rId100" Type="http://schemas.openxmlformats.org/officeDocument/2006/relationships/customXml" Target="../ink/ink421.xml"/><Relationship Id="rId8" Type="http://schemas.openxmlformats.org/officeDocument/2006/relationships/customXml" Target="../ink/ink375.xml"/><Relationship Id="rId98" Type="http://schemas.openxmlformats.org/officeDocument/2006/relationships/customXml" Target="../ink/ink420.xml"/><Relationship Id="rId121" Type="http://schemas.openxmlformats.org/officeDocument/2006/relationships/image" Target="../media/image430.png"/><Relationship Id="rId142" Type="http://schemas.openxmlformats.org/officeDocument/2006/relationships/customXml" Target="../ink/ink442.xml"/><Relationship Id="rId163" Type="http://schemas.openxmlformats.org/officeDocument/2006/relationships/image" Target="../media/image451.png"/><Relationship Id="rId184" Type="http://schemas.openxmlformats.org/officeDocument/2006/relationships/customXml" Target="../ink/ink463.xml"/><Relationship Id="rId219" Type="http://schemas.openxmlformats.org/officeDocument/2006/relationships/image" Target="../media/image479.png"/><Relationship Id="rId230" Type="http://schemas.openxmlformats.org/officeDocument/2006/relationships/customXml" Target="../ink/ink486.xml"/><Relationship Id="rId25" Type="http://schemas.openxmlformats.org/officeDocument/2006/relationships/image" Target="../media/image382.png"/><Relationship Id="rId46" Type="http://schemas.openxmlformats.org/officeDocument/2006/relationships/customXml" Target="../ink/ink394.xml"/><Relationship Id="rId67" Type="http://schemas.openxmlformats.org/officeDocument/2006/relationships/image" Target="../media/image403.png"/><Relationship Id="rId88" Type="http://schemas.openxmlformats.org/officeDocument/2006/relationships/customXml" Target="../ink/ink415.xml"/><Relationship Id="rId111" Type="http://schemas.openxmlformats.org/officeDocument/2006/relationships/image" Target="../media/image425.png"/><Relationship Id="rId132" Type="http://schemas.openxmlformats.org/officeDocument/2006/relationships/customXml" Target="../ink/ink437.xml"/><Relationship Id="rId153" Type="http://schemas.openxmlformats.org/officeDocument/2006/relationships/image" Target="../media/image446.png"/><Relationship Id="rId174" Type="http://schemas.openxmlformats.org/officeDocument/2006/relationships/customXml" Target="../ink/ink458.xml"/><Relationship Id="rId195" Type="http://schemas.openxmlformats.org/officeDocument/2006/relationships/image" Target="../media/image467.png"/><Relationship Id="rId209" Type="http://schemas.openxmlformats.org/officeDocument/2006/relationships/image" Target="../media/image474.png"/><Relationship Id="rId190" Type="http://schemas.openxmlformats.org/officeDocument/2006/relationships/customXml" Target="../ink/ink466.xml"/><Relationship Id="rId204" Type="http://schemas.openxmlformats.org/officeDocument/2006/relationships/customXml" Target="../ink/ink473.xml"/><Relationship Id="rId220" Type="http://schemas.openxmlformats.org/officeDocument/2006/relationships/customXml" Target="../ink/ink481.xml"/><Relationship Id="rId225" Type="http://schemas.openxmlformats.org/officeDocument/2006/relationships/image" Target="../media/image482.png"/><Relationship Id="rId15" Type="http://schemas.openxmlformats.org/officeDocument/2006/relationships/image" Target="../media/image377.png"/><Relationship Id="rId36" Type="http://schemas.openxmlformats.org/officeDocument/2006/relationships/customXml" Target="../ink/ink389.xml"/><Relationship Id="rId57" Type="http://schemas.openxmlformats.org/officeDocument/2006/relationships/image" Target="../media/image398.png"/><Relationship Id="rId106" Type="http://schemas.openxmlformats.org/officeDocument/2006/relationships/customXml" Target="../ink/ink424.xml"/><Relationship Id="rId127" Type="http://schemas.openxmlformats.org/officeDocument/2006/relationships/image" Target="../media/image433.png"/><Relationship Id="rId10" Type="http://schemas.openxmlformats.org/officeDocument/2006/relationships/customXml" Target="../ink/ink376.xml"/><Relationship Id="rId31" Type="http://schemas.openxmlformats.org/officeDocument/2006/relationships/image" Target="../media/image385.png"/><Relationship Id="rId52" Type="http://schemas.openxmlformats.org/officeDocument/2006/relationships/customXml" Target="../ink/ink397.xml"/><Relationship Id="rId73" Type="http://schemas.openxmlformats.org/officeDocument/2006/relationships/image" Target="../media/image406.png"/><Relationship Id="rId78" Type="http://schemas.openxmlformats.org/officeDocument/2006/relationships/customXml" Target="../ink/ink410.xml"/><Relationship Id="rId94" Type="http://schemas.openxmlformats.org/officeDocument/2006/relationships/customXml" Target="../ink/ink418.xml"/><Relationship Id="rId99" Type="http://schemas.openxmlformats.org/officeDocument/2006/relationships/image" Target="../media/image419.png"/><Relationship Id="rId101" Type="http://schemas.openxmlformats.org/officeDocument/2006/relationships/image" Target="../media/image420.png"/><Relationship Id="rId122" Type="http://schemas.openxmlformats.org/officeDocument/2006/relationships/customXml" Target="../ink/ink432.xml"/><Relationship Id="rId143" Type="http://schemas.openxmlformats.org/officeDocument/2006/relationships/image" Target="../media/image441.png"/><Relationship Id="rId148" Type="http://schemas.openxmlformats.org/officeDocument/2006/relationships/customXml" Target="../ink/ink445.xml"/><Relationship Id="rId164" Type="http://schemas.openxmlformats.org/officeDocument/2006/relationships/customXml" Target="../ink/ink453.xml"/><Relationship Id="rId169" Type="http://schemas.openxmlformats.org/officeDocument/2006/relationships/image" Target="../media/image454.png"/><Relationship Id="rId185" Type="http://schemas.openxmlformats.org/officeDocument/2006/relationships/image" Target="../media/image462.png"/><Relationship Id="rId4" Type="http://schemas.openxmlformats.org/officeDocument/2006/relationships/customXml" Target="../ink/ink373.xml"/><Relationship Id="rId9" Type="http://schemas.openxmlformats.org/officeDocument/2006/relationships/image" Target="../media/image374.png"/><Relationship Id="rId180" Type="http://schemas.openxmlformats.org/officeDocument/2006/relationships/customXml" Target="../ink/ink461.xml"/><Relationship Id="rId210" Type="http://schemas.openxmlformats.org/officeDocument/2006/relationships/customXml" Target="../ink/ink476.xml"/><Relationship Id="rId215" Type="http://schemas.openxmlformats.org/officeDocument/2006/relationships/image" Target="../media/image477.png"/><Relationship Id="rId236" Type="http://schemas.openxmlformats.org/officeDocument/2006/relationships/customXml" Target="../ink/ink489.xml"/><Relationship Id="rId26" Type="http://schemas.openxmlformats.org/officeDocument/2006/relationships/customXml" Target="../ink/ink384.xml"/><Relationship Id="rId231" Type="http://schemas.openxmlformats.org/officeDocument/2006/relationships/image" Target="../media/image485.png"/><Relationship Id="rId47" Type="http://schemas.openxmlformats.org/officeDocument/2006/relationships/image" Target="../media/image393.png"/><Relationship Id="rId68" Type="http://schemas.openxmlformats.org/officeDocument/2006/relationships/customXml" Target="../ink/ink405.xml"/><Relationship Id="rId89" Type="http://schemas.openxmlformats.org/officeDocument/2006/relationships/image" Target="../media/image414.png"/><Relationship Id="rId112" Type="http://schemas.openxmlformats.org/officeDocument/2006/relationships/customXml" Target="../ink/ink427.xml"/><Relationship Id="rId133" Type="http://schemas.openxmlformats.org/officeDocument/2006/relationships/image" Target="../media/image436.png"/><Relationship Id="rId154" Type="http://schemas.openxmlformats.org/officeDocument/2006/relationships/customXml" Target="../ink/ink448.xml"/><Relationship Id="rId175" Type="http://schemas.openxmlformats.org/officeDocument/2006/relationships/image" Target="../media/image457.png"/><Relationship Id="rId196" Type="http://schemas.openxmlformats.org/officeDocument/2006/relationships/customXml" Target="../ink/ink469.xml"/><Relationship Id="rId200" Type="http://schemas.openxmlformats.org/officeDocument/2006/relationships/customXml" Target="../ink/ink471.xml"/><Relationship Id="rId16" Type="http://schemas.openxmlformats.org/officeDocument/2006/relationships/customXml" Target="../ink/ink379.xml"/><Relationship Id="rId221" Type="http://schemas.openxmlformats.org/officeDocument/2006/relationships/image" Target="../media/image480.png"/><Relationship Id="rId37" Type="http://schemas.openxmlformats.org/officeDocument/2006/relationships/image" Target="../media/image388.png"/><Relationship Id="rId58" Type="http://schemas.openxmlformats.org/officeDocument/2006/relationships/customXml" Target="../ink/ink400.xml"/><Relationship Id="rId79" Type="http://schemas.openxmlformats.org/officeDocument/2006/relationships/image" Target="../media/image409.png"/><Relationship Id="rId102" Type="http://schemas.openxmlformats.org/officeDocument/2006/relationships/customXml" Target="../ink/ink422.xml"/><Relationship Id="rId123" Type="http://schemas.openxmlformats.org/officeDocument/2006/relationships/image" Target="../media/image431.png"/><Relationship Id="rId144" Type="http://schemas.openxmlformats.org/officeDocument/2006/relationships/customXml" Target="../ink/ink443.xml"/><Relationship Id="rId90" Type="http://schemas.openxmlformats.org/officeDocument/2006/relationships/customXml" Target="../ink/ink416.xml"/><Relationship Id="rId165" Type="http://schemas.openxmlformats.org/officeDocument/2006/relationships/image" Target="../media/image452.png"/><Relationship Id="rId186" Type="http://schemas.openxmlformats.org/officeDocument/2006/relationships/customXml" Target="../ink/ink464.xml"/><Relationship Id="rId211" Type="http://schemas.openxmlformats.org/officeDocument/2006/relationships/image" Target="../media/image475.png"/><Relationship Id="rId232" Type="http://schemas.openxmlformats.org/officeDocument/2006/relationships/customXml" Target="../ink/ink487.xml"/><Relationship Id="rId27" Type="http://schemas.openxmlformats.org/officeDocument/2006/relationships/image" Target="../media/image383.png"/><Relationship Id="rId48" Type="http://schemas.openxmlformats.org/officeDocument/2006/relationships/customXml" Target="../ink/ink395.xml"/><Relationship Id="rId69" Type="http://schemas.openxmlformats.org/officeDocument/2006/relationships/image" Target="../media/image404.png"/><Relationship Id="rId113" Type="http://schemas.openxmlformats.org/officeDocument/2006/relationships/image" Target="../media/image426.png"/><Relationship Id="rId134" Type="http://schemas.openxmlformats.org/officeDocument/2006/relationships/customXml" Target="../ink/ink438.xml"/><Relationship Id="rId80" Type="http://schemas.openxmlformats.org/officeDocument/2006/relationships/customXml" Target="../ink/ink411.xml"/><Relationship Id="rId155" Type="http://schemas.openxmlformats.org/officeDocument/2006/relationships/image" Target="../media/image447.png"/><Relationship Id="rId176" Type="http://schemas.openxmlformats.org/officeDocument/2006/relationships/customXml" Target="../ink/ink459.xml"/><Relationship Id="rId197" Type="http://schemas.openxmlformats.org/officeDocument/2006/relationships/image" Target="../media/image468.png"/><Relationship Id="rId201" Type="http://schemas.openxmlformats.org/officeDocument/2006/relationships/image" Target="../media/image470.png"/><Relationship Id="rId222" Type="http://schemas.openxmlformats.org/officeDocument/2006/relationships/customXml" Target="../ink/ink482.xml"/><Relationship Id="rId17" Type="http://schemas.openxmlformats.org/officeDocument/2006/relationships/image" Target="../media/image378.png"/><Relationship Id="rId38" Type="http://schemas.openxmlformats.org/officeDocument/2006/relationships/customXml" Target="../ink/ink390.xml"/><Relationship Id="rId59" Type="http://schemas.openxmlformats.org/officeDocument/2006/relationships/image" Target="../media/image399.png"/><Relationship Id="rId103" Type="http://schemas.openxmlformats.org/officeDocument/2006/relationships/image" Target="../media/image421.png"/><Relationship Id="rId124" Type="http://schemas.openxmlformats.org/officeDocument/2006/relationships/customXml" Target="../ink/ink433.xml"/><Relationship Id="rId70" Type="http://schemas.openxmlformats.org/officeDocument/2006/relationships/customXml" Target="../ink/ink406.xml"/><Relationship Id="rId91" Type="http://schemas.openxmlformats.org/officeDocument/2006/relationships/image" Target="../media/image415.png"/><Relationship Id="rId145" Type="http://schemas.openxmlformats.org/officeDocument/2006/relationships/image" Target="../media/image442.png"/><Relationship Id="rId166" Type="http://schemas.openxmlformats.org/officeDocument/2006/relationships/customXml" Target="../ink/ink454.xml"/><Relationship Id="rId187" Type="http://schemas.openxmlformats.org/officeDocument/2006/relationships/image" Target="../media/image463.png"/><Relationship Id="rId1" Type="http://schemas.openxmlformats.org/officeDocument/2006/relationships/slideLayout" Target="../slideLayouts/slideLayout7.xml"/><Relationship Id="rId212" Type="http://schemas.openxmlformats.org/officeDocument/2006/relationships/customXml" Target="../ink/ink477.xml"/><Relationship Id="rId233" Type="http://schemas.openxmlformats.org/officeDocument/2006/relationships/image" Target="../media/image486.png"/><Relationship Id="rId28" Type="http://schemas.openxmlformats.org/officeDocument/2006/relationships/customXml" Target="../ink/ink385.xml"/><Relationship Id="rId49" Type="http://schemas.openxmlformats.org/officeDocument/2006/relationships/image" Target="../media/image394.png"/><Relationship Id="rId114" Type="http://schemas.openxmlformats.org/officeDocument/2006/relationships/customXml" Target="../ink/ink428.xml"/><Relationship Id="rId60" Type="http://schemas.openxmlformats.org/officeDocument/2006/relationships/customXml" Target="../ink/ink401.xml"/><Relationship Id="rId81" Type="http://schemas.openxmlformats.org/officeDocument/2006/relationships/image" Target="../media/image410.png"/><Relationship Id="rId135" Type="http://schemas.openxmlformats.org/officeDocument/2006/relationships/image" Target="../media/image437.png"/><Relationship Id="rId156" Type="http://schemas.openxmlformats.org/officeDocument/2006/relationships/customXml" Target="../ink/ink449.xml"/><Relationship Id="rId177" Type="http://schemas.openxmlformats.org/officeDocument/2006/relationships/image" Target="../media/image458.png"/><Relationship Id="rId198" Type="http://schemas.openxmlformats.org/officeDocument/2006/relationships/customXml" Target="../ink/ink470.xml"/><Relationship Id="rId202" Type="http://schemas.openxmlformats.org/officeDocument/2006/relationships/customXml" Target="../ink/ink472.xml"/><Relationship Id="rId223" Type="http://schemas.openxmlformats.org/officeDocument/2006/relationships/image" Target="../media/image481.png"/><Relationship Id="rId18" Type="http://schemas.openxmlformats.org/officeDocument/2006/relationships/customXml" Target="../ink/ink380.xml"/><Relationship Id="rId39" Type="http://schemas.openxmlformats.org/officeDocument/2006/relationships/image" Target="../media/image389.png"/><Relationship Id="rId50" Type="http://schemas.openxmlformats.org/officeDocument/2006/relationships/customXml" Target="../ink/ink396.xml"/><Relationship Id="rId104" Type="http://schemas.openxmlformats.org/officeDocument/2006/relationships/customXml" Target="../ink/ink423.xml"/><Relationship Id="rId125" Type="http://schemas.openxmlformats.org/officeDocument/2006/relationships/image" Target="../media/image432.png"/><Relationship Id="rId146" Type="http://schemas.openxmlformats.org/officeDocument/2006/relationships/customXml" Target="../ink/ink444.xml"/><Relationship Id="rId167" Type="http://schemas.openxmlformats.org/officeDocument/2006/relationships/image" Target="../media/image453.png"/><Relationship Id="rId188" Type="http://schemas.openxmlformats.org/officeDocument/2006/relationships/customXml" Target="../ink/ink465.xml"/><Relationship Id="rId71" Type="http://schemas.openxmlformats.org/officeDocument/2006/relationships/image" Target="../media/image405.png"/><Relationship Id="rId92" Type="http://schemas.openxmlformats.org/officeDocument/2006/relationships/customXml" Target="../ink/ink417.xml"/><Relationship Id="rId213" Type="http://schemas.openxmlformats.org/officeDocument/2006/relationships/image" Target="../media/image476.png"/><Relationship Id="rId234" Type="http://schemas.openxmlformats.org/officeDocument/2006/relationships/customXml" Target="../ink/ink488.xml"/><Relationship Id="rId2" Type="http://schemas.openxmlformats.org/officeDocument/2006/relationships/customXml" Target="../ink/ink372.xml"/><Relationship Id="rId29" Type="http://schemas.openxmlformats.org/officeDocument/2006/relationships/image" Target="../media/image384.png"/><Relationship Id="rId40" Type="http://schemas.openxmlformats.org/officeDocument/2006/relationships/customXml" Target="../ink/ink391.xml"/><Relationship Id="rId115" Type="http://schemas.openxmlformats.org/officeDocument/2006/relationships/image" Target="../media/image427.png"/><Relationship Id="rId136" Type="http://schemas.openxmlformats.org/officeDocument/2006/relationships/customXml" Target="../ink/ink439.xml"/><Relationship Id="rId157" Type="http://schemas.openxmlformats.org/officeDocument/2006/relationships/image" Target="../media/image448.png"/><Relationship Id="rId178" Type="http://schemas.openxmlformats.org/officeDocument/2006/relationships/customXml" Target="../ink/ink460.xml"/><Relationship Id="rId61" Type="http://schemas.openxmlformats.org/officeDocument/2006/relationships/image" Target="../media/image400.png"/><Relationship Id="rId82" Type="http://schemas.openxmlformats.org/officeDocument/2006/relationships/customXml" Target="../ink/ink412.xml"/><Relationship Id="rId199" Type="http://schemas.openxmlformats.org/officeDocument/2006/relationships/image" Target="../media/image469.png"/><Relationship Id="rId203" Type="http://schemas.openxmlformats.org/officeDocument/2006/relationships/image" Target="../media/image471.png"/><Relationship Id="rId19" Type="http://schemas.openxmlformats.org/officeDocument/2006/relationships/image" Target="../media/image379.png"/><Relationship Id="rId224" Type="http://schemas.openxmlformats.org/officeDocument/2006/relationships/customXml" Target="../ink/ink483.xml"/><Relationship Id="rId30" Type="http://schemas.openxmlformats.org/officeDocument/2006/relationships/customXml" Target="../ink/ink386.xml"/><Relationship Id="rId105" Type="http://schemas.openxmlformats.org/officeDocument/2006/relationships/image" Target="../media/image422.png"/><Relationship Id="rId126" Type="http://schemas.openxmlformats.org/officeDocument/2006/relationships/customXml" Target="../ink/ink434.xml"/><Relationship Id="rId147" Type="http://schemas.openxmlformats.org/officeDocument/2006/relationships/image" Target="../media/image443.png"/><Relationship Id="rId168" Type="http://schemas.openxmlformats.org/officeDocument/2006/relationships/customXml" Target="../ink/ink455.xml"/><Relationship Id="rId51" Type="http://schemas.openxmlformats.org/officeDocument/2006/relationships/image" Target="../media/image395.png"/><Relationship Id="rId72" Type="http://schemas.openxmlformats.org/officeDocument/2006/relationships/customXml" Target="../ink/ink407.xml"/><Relationship Id="rId93" Type="http://schemas.openxmlformats.org/officeDocument/2006/relationships/image" Target="../media/image416.png"/><Relationship Id="rId189" Type="http://schemas.openxmlformats.org/officeDocument/2006/relationships/image" Target="../media/image464.png"/><Relationship Id="rId3" Type="http://schemas.openxmlformats.org/officeDocument/2006/relationships/image" Target="../media/image371.png"/><Relationship Id="rId214" Type="http://schemas.openxmlformats.org/officeDocument/2006/relationships/customXml" Target="../ink/ink478.xml"/><Relationship Id="rId235" Type="http://schemas.openxmlformats.org/officeDocument/2006/relationships/image" Target="../media/image487.png"/><Relationship Id="rId116" Type="http://schemas.openxmlformats.org/officeDocument/2006/relationships/customXml" Target="../ink/ink429.xml"/><Relationship Id="rId137" Type="http://schemas.openxmlformats.org/officeDocument/2006/relationships/image" Target="../media/image438.png"/><Relationship Id="rId158" Type="http://schemas.openxmlformats.org/officeDocument/2006/relationships/customXml" Target="../ink/ink450.xml"/><Relationship Id="rId20" Type="http://schemas.openxmlformats.org/officeDocument/2006/relationships/customXml" Target="../ink/ink381.xml"/><Relationship Id="rId41" Type="http://schemas.openxmlformats.org/officeDocument/2006/relationships/image" Target="../media/image390.png"/><Relationship Id="rId62" Type="http://schemas.openxmlformats.org/officeDocument/2006/relationships/customXml" Target="../ink/ink402.xml"/><Relationship Id="rId83" Type="http://schemas.openxmlformats.org/officeDocument/2006/relationships/image" Target="../media/image411.png"/><Relationship Id="rId179" Type="http://schemas.openxmlformats.org/officeDocument/2006/relationships/image" Target="../media/image459.png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46.png"/><Relationship Id="rId21" Type="http://schemas.openxmlformats.org/officeDocument/2006/relationships/image" Target="../media/image498.png"/><Relationship Id="rId42" Type="http://schemas.openxmlformats.org/officeDocument/2006/relationships/customXml" Target="../ink/ink510.xml"/><Relationship Id="rId63" Type="http://schemas.openxmlformats.org/officeDocument/2006/relationships/image" Target="../media/image519.png"/><Relationship Id="rId84" Type="http://schemas.openxmlformats.org/officeDocument/2006/relationships/customXml" Target="../ink/ink531.xml"/><Relationship Id="rId138" Type="http://schemas.openxmlformats.org/officeDocument/2006/relationships/customXml" Target="../ink/ink558.xml"/><Relationship Id="rId107" Type="http://schemas.openxmlformats.org/officeDocument/2006/relationships/image" Target="../media/image541.png"/><Relationship Id="rId11" Type="http://schemas.openxmlformats.org/officeDocument/2006/relationships/image" Target="../media/image493.png"/><Relationship Id="rId32" Type="http://schemas.openxmlformats.org/officeDocument/2006/relationships/customXml" Target="../ink/ink505.xml"/><Relationship Id="rId53" Type="http://schemas.openxmlformats.org/officeDocument/2006/relationships/image" Target="../media/image514.png"/><Relationship Id="rId74" Type="http://schemas.openxmlformats.org/officeDocument/2006/relationships/customXml" Target="../ink/ink526.xml"/><Relationship Id="rId128" Type="http://schemas.openxmlformats.org/officeDocument/2006/relationships/customXml" Target="../ink/ink553.xml"/><Relationship Id="rId149" Type="http://schemas.openxmlformats.org/officeDocument/2006/relationships/image" Target="../media/image562.png"/><Relationship Id="rId5" Type="http://schemas.openxmlformats.org/officeDocument/2006/relationships/image" Target="../media/image490.png"/><Relationship Id="rId95" Type="http://schemas.openxmlformats.org/officeDocument/2006/relationships/image" Target="../media/image535.png"/><Relationship Id="rId22" Type="http://schemas.openxmlformats.org/officeDocument/2006/relationships/customXml" Target="../ink/ink500.xml"/><Relationship Id="rId27" Type="http://schemas.openxmlformats.org/officeDocument/2006/relationships/image" Target="../media/image501.png"/><Relationship Id="rId43" Type="http://schemas.openxmlformats.org/officeDocument/2006/relationships/image" Target="../media/image509.png"/><Relationship Id="rId48" Type="http://schemas.openxmlformats.org/officeDocument/2006/relationships/customXml" Target="../ink/ink513.xml"/><Relationship Id="rId64" Type="http://schemas.openxmlformats.org/officeDocument/2006/relationships/customXml" Target="../ink/ink521.xml"/><Relationship Id="rId69" Type="http://schemas.openxmlformats.org/officeDocument/2006/relationships/image" Target="../media/image522.png"/><Relationship Id="rId113" Type="http://schemas.openxmlformats.org/officeDocument/2006/relationships/image" Target="../media/image544.png"/><Relationship Id="rId118" Type="http://schemas.openxmlformats.org/officeDocument/2006/relationships/customXml" Target="../ink/ink548.xml"/><Relationship Id="rId134" Type="http://schemas.openxmlformats.org/officeDocument/2006/relationships/customXml" Target="../ink/ink556.xml"/><Relationship Id="rId139" Type="http://schemas.openxmlformats.org/officeDocument/2006/relationships/image" Target="../media/image557.png"/><Relationship Id="rId80" Type="http://schemas.openxmlformats.org/officeDocument/2006/relationships/customXml" Target="../ink/ink529.xml"/><Relationship Id="rId85" Type="http://schemas.openxmlformats.org/officeDocument/2006/relationships/image" Target="../media/image530.png"/><Relationship Id="rId12" Type="http://schemas.openxmlformats.org/officeDocument/2006/relationships/customXml" Target="../ink/ink495.xml"/><Relationship Id="rId17" Type="http://schemas.openxmlformats.org/officeDocument/2006/relationships/image" Target="../media/image496.png"/><Relationship Id="rId33" Type="http://schemas.openxmlformats.org/officeDocument/2006/relationships/image" Target="../media/image504.png"/><Relationship Id="rId38" Type="http://schemas.openxmlformats.org/officeDocument/2006/relationships/customXml" Target="../ink/ink508.xml"/><Relationship Id="rId59" Type="http://schemas.openxmlformats.org/officeDocument/2006/relationships/image" Target="../media/image517.png"/><Relationship Id="rId103" Type="http://schemas.openxmlformats.org/officeDocument/2006/relationships/image" Target="../media/image539.png"/><Relationship Id="rId108" Type="http://schemas.openxmlformats.org/officeDocument/2006/relationships/customXml" Target="../ink/ink543.xml"/><Relationship Id="rId124" Type="http://schemas.openxmlformats.org/officeDocument/2006/relationships/customXml" Target="../ink/ink551.xml"/><Relationship Id="rId129" Type="http://schemas.openxmlformats.org/officeDocument/2006/relationships/image" Target="../media/image552.png"/><Relationship Id="rId54" Type="http://schemas.openxmlformats.org/officeDocument/2006/relationships/customXml" Target="../ink/ink516.xml"/><Relationship Id="rId70" Type="http://schemas.openxmlformats.org/officeDocument/2006/relationships/customXml" Target="../ink/ink524.xml"/><Relationship Id="rId75" Type="http://schemas.openxmlformats.org/officeDocument/2006/relationships/image" Target="../media/image525.png"/><Relationship Id="rId91" Type="http://schemas.openxmlformats.org/officeDocument/2006/relationships/image" Target="../media/image533.png"/><Relationship Id="rId96" Type="http://schemas.openxmlformats.org/officeDocument/2006/relationships/customXml" Target="../ink/ink537.xml"/><Relationship Id="rId140" Type="http://schemas.openxmlformats.org/officeDocument/2006/relationships/customXml" Target="../ink/ink559.xml"/><Relationship Id="rId145" Type="http://schemas.openxmlformats.org/officeDocument/2006/relationships/image" Target="../media/image560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492.xml"/><Relationship Id="rId23" Type="http://schemas.openxmlformats.org/officeDocument/2006/relationships/image" Target="../media/image499.png"/><Relationship Id="rId28" Type="http://schemas.openxmlformats.org/officeDocument/2006/relationships/customXml" Target="../ink/ink503.xml"/><Relationship Id="rId49" Type="http://schemas.openxmlformats.org/officeDocument/2006/relationships/image" Target="../media/image512.png"/><Relationship Id="rId114" Type="http://schemas.openxmlformats.org/officeDocument/2006/relationships/customXml" Target="../ink/ink546.xml"/><Relationship Id="rId119" Type="http://schemas.openxmlformats.org/officeDocument/2006/relationships/image" Target="../media/image547.png"/><Relationship Id="rId44" Type="http://schemas.openxmlformats.org/officeDocument/2006/relationships/customXml" Target="../ink/ink511.xml"/><Relationship Id="rId60" Type="http://schemas.openxmlformats.org/officeDocument/2006/relationships/customXml" Target="../ink/ink519.xml"/><Relationship Id="rId65" Type="http://schemas.openxmlformats.org/officeDocument/2006/relationships/image" Target="../media/image520.png"/><Relationship Id="rId81" Type="http://schemas.openxmlformats.org/officeDocument/2006/relationships/image" Target="../media/image528.png"/><Relationship Id="rId86" Type="http://schemas.openxmlformats.org/officeDocument/2006/relationships/customXml" Target="../ink/ink532.xml"/><Relationship Id="rId130" Type="http://schemas.openxmlformats.org/officeDocument/2006/relationships/customXml" Target="../ink/ink554.xml"/><Relationship Id="rId135" Type="http://schemas.openxmlformats.org/officeDocument/2006/relationships/image" Target="../media/image555.png"/><Relationship Id="rId13" Type="http://schemas.openxmlformats.org/officeDocument/2006/relationships/image" Target="../media/image494.png"/><Relationship Id="rId18" Type="http://schemas.openxmlformats.org/officeDocument/2006/relationships/customXml" Target="../ink/ink498.xml"/><Relationship Id="rId39" Type="http://schemas.openxmlformats.org/officeDocument/2006/relationships/image" Target="../media/image507.png"/><Relationship Id="rId109" Type="http://schemas.openxmlformats.org/officeDocument/2006/relationships/image" Target="../media/image542.png"/><Relationship Id="rId34" Type="http://schemas.openxmlformats.org/officeDocument/2006/relationships/customXml" Target="../ink/ink506.xml"/><Relationship Id="rId50" Type="http://schemas.openxmlformats.org/officeDocument/2006/relationships/customXml" Target="../ink/ink514.xml"/><Relationship Id="rId55" Type="http://schemas.openxmlformats.org/officeDocument/2006/relationships/image" Target="../media/image515.png"/><Relationship Id="rId76" Type="http://schemas.openxmlformats.org/officeDocument/2006/relationships/customXml" Target="../ink/ink527.xml"/><Relationship Id="rId97" Type="http://schemas.openxmlformats.org/officeDocument/2006/relationships/image" Target="../media/image536.png"/><Relationship Id="rId104" Type="http://schemas.openxmlformats.org/officeDocument/2006/relationships/customXml" Target="../ink/ink541.xml"/><Relationship Id="rId120" Type="http://schemas.openxmlformats.org/officeDocument/2006/relationships/customXml" Target="../ink/ink549.xml"/><Relationship Id="rId125" Type="http://schemas.openxmlformats.org/officeDocument/2006/relationships/image" Target="../media/image550.png"/><Relationship Id="rId141" Type="http://schemas.openxmlformats.org/officeDocument/2006/relationships/image" Target="../media/image558.png"/><Relationship Id="rId146" Type="http://schemas.openxmlformats.org/officeDocument/2006/relationships/customXml" Target="../ink/ink562.xml"/><Relationship Id="rId7" Type="http://schemas.openxmlformats.org/officeDocument/2006/relationships/image" Target="../media/image491.png"/><Relationship Id="rId71" Type="http://schemas.openxmlformats.org/officeDocument/2006/relationships/image" Target="../media/image523.png"/><Relationship Id="rId92" Type="http://schemas.openxmlformats.org/officeDocument/2006/relationships/customXml" Target="../ink/ink535.xml"/><Relationship Id="rId2" Type="http://schemas.openxmlformats.org/officeDocument/2006/relationships/customXml" Target="../ink/ink490.xml"/><Relationship Id="rId29" Type="http://schemas.openxmlformats.org/officeDocument/2006/relationships/image" Target="../media/image502.png"/><Relationship Id="rId24" Type="http://schemas.openxmlformats.org/officeDocument/2006/relationships/customXml" Target="../ink/ink501.xml"/><Relationship Id="rId40" Type="http://schemas.openxmlformats.org/officeDocument/2006/relationships/customXml" Target="../ink/ink509.xml"/><Relationship Id="rId45" Type="http://schemas.openxmlformats.org/officeDocument/2006/relationships/image" Target="../media/image510.png"/><Relationship Id="rId66" Type="http://schemas.openxmlformats.org/officeDocument/2006/relationships/customXml" Target="../ink/ink522.xml"/><Relationship Id="rId87" Type="http://schemas.openxmlformats.org/officeDocument/2006/relationships/image" Target="../media/image531.png"/><Relationship Id="rId110" Type="http://schemas.openxmlformats.org/officeDocument/2006/relationships/customXml" Target="../ink/ink544.xml"/><Relationship Id="rId115" Type="http://schemas.openxmlformats.org/officeDocument/2006/relationships/image" Target="../media/image545.png"/><Relationship Id="rId131" Type="http://schemas.openxmlformats.org/officeDocument/2006/relationships/image" Target="../media/image553.png"/><Relationship Id="rId136" Type="http://schemas.openxmlformats.org/officeDocument/2006/relationships/customXml" Target="../ink/ink557.xml"/><Relationship Id="rId61" Type="http://schemas.openxmlformats.org/officeDocument/2006/relationships/image" Target="../media/image518.png"/><Relationship Id="rId82" Type="http://schemas.openxmlformats.org/officeDocument/2006/relationships/customXml" Target="../ink/ink530.xml"/><Relationship Id="rId19" Type="http://schemas.openxmlformats.org/officeDocument/2006/relationships/image" Target="../media/image497.png"/><Relationship Id="rId14" Type="http://schemas.openxmlformats.org/officeDocument/2006/relationships/customXml" Target="../ink/ink496.xml"/><Relationship Id="rId30" Type="http://schemas.openxmlformats.org/officeDocument/2006/relationships/customXml" Target="../ink/ink504.xml"/><Relationship Id="rId35" Type="http://schemas.openxmlformats.org/officeDocument/2006/relationships/image" Target="../media/image505.png"/><Relationship Id="rId56" Type="http://schemas.openxmlformats.org/officeDocument/2006/relationships/customXml" Target="../ink/ink517.xml"/><Relationship Id="rId77" Type="http://schemas.openxmlformats.org/officeDocument/2006/relationships/image" Target="../media/image526.png"/><Relationship Id="rId100" Type="http://schemas.openxmlformats.org/officeDocument/2006/relationships/customXml" Target="../ink/ink539.xml"/><Relationship Id="rId105" Type="http://schemas.openxmlformats.org/officeDocument/2006/relationships/image" Target="../media/image540.png"/><Relationship Id="rId126" Type="http://schemas.openxmlformats.org/officeDocument/2006/relationships/customXml" Target="../ink/ink552.xml"/><Relationship Id="rId147" Type="http://schemas.openxmlformats.org/officeDocument/2006/relationships/image" Target="../media/image561.png"/><Relationship Id="rId8" Type="http://schemas.openxmlformats.org/officeDocument/2006/relationships/customXml" Target="../ink/ink493.xml"/><Relationship Id="rId51" Type="http://schemas.openxmlformats.org/officeDocument/2006/relationships/image" Target="../media/image513.png"/><Relationship Id="rId72" Type="http://schemas.openxmlformats.org/officeDocument/2006/relationships/customXml" Target="../ink/ink525.xml"/><Relationship Id="rId93" Type="http://schemas.openxmlformats.org/officeDocument/2006/relationships/image" Target="../media/image534.png"/><Relationship Id="rId98" Type="http://schemas.openxmlformats.org/officeDocument/2006/relationships/customXml" Target="../ink/ink538.xml"/><Relationship Id="rId121" Type="http://schemas.openxmlformats.org/officeDocument/2006/relationships/image" Target="../media/image548.png"/><Relationship Id="rId142" Type="http://schemas.openxmlformats.org/officeDocument/2006/relationships/customXml" Target="../ink/ink560.xml"/><Relationship Id="rId3" Type="http://schemas.openxmlformats.org/officeDocument/2006/relationships/image" Target="../media/image489.png"/><Relationship Id="rId25" Type="http://schemas.openxmlformats.org/officeDocument/2006/relationships/image" Target="../media/image500.png"/><Relationship Id="rId46" Type="http://schemas.openxmlformats.org/officeDocument/2006/relationships/customXml" Target="../ink/ink512.xml"/><Relationship Id="rId67" Type="http://schemas.openxmlformats.org/officeDocument/2006/relationships/image" Target="../media/image521.png"/><Relationship Id="rId116" Type="http://schemas.openxmlformats.org/officeDocument/2006/relationships/customXml" Target="../ink/ink547.xml"/><Relationship Id="rId137" Type="http://schemas.openxmlformats.org/officeDocument/2006/relationships/image" Target="../media/image556.png"/><Relationship Id="rId20" Type="http://schemas.openxmlformats.org/officeDocument/2006/relationships/customXml" Target="../ink/ink499.xml"/><Relationship Id="rId41" Type="http://schemas.openxmlformats.org/officeDocument/2006/relationships/image" Target="../media/image508.png"/><Relationship Id="rId62" Type="http://schemas.openxmlformats.org/officeDocument/2006/relationships/customXml" Target="../ink/ink520.xml"/><Relationship Id="rId83" Type="http://schemas.openxmlformats.org/officeDocument/2006/relationships/image" Target="../media/image529.png"/><Relationship Id="rId88" Type="http://schemas.openxmlformats.org/officeDocument/2006/relationships/customXml" Target="../ink/ink533.xml"/><Relationship Id="rId111" Type="http://schemas.openxmlformats.org/officeDocument/2006/relationships/image" Target="../media/image543.png"/><Relationship Id="rId132" Type="http://schemas.openxmlformats.org/officeDocument/2006/relationships/customXml" Target="../ink/ink555.xml"/><Relationship Id="rId15" Type="http://schemas.openxmlformats.org/officeDocument/2006/relationships/image" Target="../media/image495.png"/><Relationship Id="rId36" Type="http://schemas.openxmlformats.org/officeDocument/2006/relationships/customXml" Target="../ink/ink507.xml"/><Relationship Id="rId57" Type="http://schemas.openxmlformats.org/officeDocument/2006/relationships/image" Target="../media/image516.png"/><Relationship Id="rId106" Type="http://schemas.openxmlformats.org/officeDocument/2006/relationships/customXml" Target="../ink/ink542.xml"/><Relationship Id="rId127" Type="http://schemas.openxmlformats.org/officeDocument/2006/relationships/image" Target="../media/image551.png"/><Relationship Id="rId10" Type="http://schemas.openxmlformats.org/officeDocument/2006/relationships/customXml" Target="../ink/ink494.xml"/><Relationship Id="rId31" Type="http://schemas.openxmlformats.org/officeDocument/2006/relationships/image" Target="../media/image503.png"/><Relationship Id="rId52" Type="http://schemas.openxmlformats.org/officeDocument/2006/relationships/customXml" Target="../ink/ink515.xml"/><Relationship Id="rId73" Type="http://schemas.openxmlformats.org/officeDocument/2006/relationships/image" Target="../media/image524.png"/><Relationship Id="rId78" Type="http://schemas.openxmlformats.org/officeDocument/2006/relationships/customXml" Target="../ink/ink528.xml"/><Relationship Id="rId94" Type="http://schemas.openxmlformats.org/officeDocument/2006/relationships/customXml" Target="../ink/ink536.xml"/><Relationship Id="rId99" Type="http://schemas.openxmlformats.org/officeDocument/2006/relationships/image" Target="../media/image537.png"/><Relationship Id="rId101" Type="http://schemas.openxmlformats.org/officeDocument/2006/relationships/image" Target="../media/image538.png"/><Relationship Id="rId122" Type="http://schemas.openxmlformats.org/officeDocument/2006/relationships/customXml" Target="../ink/ink550.xml"/><Relationship Id="rId143" Type="http://schemas.openxmlformats.org/officeDocument/2006/relationships/image" Target="../media/image559.png"/><Relationship Id="rId148" Type="http://schemas.openxmlformats.org/officeDocument/2006/relationships/customXml" Target="../ink/ink563.xml"/><Relationship Id="rId4" Type="http://schemas.openxmlformats.org/officeDocument/2006/relationships/customXml" Target="../ink/ink491.xml"/><Relationship Id="rId9" Type="http://schemas.openxmlformats.org/officeDocument/2006/relationships/image" Target="../media/image492.png"/><Relationship Id="rId26" Type="http://schemas.openxmlformats.org/officeDocument/2006/relationships/customXml" Target="../ink/ink502.xml"/><Relationship Id="rId47" Type="http://schemas.openxmlformats.org/officeDocument/2006/relationships/image" Target="../media/image511.png"/><Relationship Id="rId68" Type="http://schemas.openxmlformats.org/officeDocument/2006/relationships/customXml" Target="../ink/ink523.xml"/><Relationship Id="rId89" Type="http://schemas.openxmlformats.org/officeDocument/2006/relationships/image" Target="../media/image532.png"/><Relationship Id="rId112" Type="http://schemas.openxmlformats.org/officeDocument/2006/relationships/customXml" Target="../ink/ink545.xml"/><Relationship Id="rId133" Type="http://schemas.openxmlformats.org/officeDocument/2006/relationships/image" Target="../media/image554.png"/><Relationship Id="rId16" Type="http://schemas.openxmlformats.org/officeDocument/2006/relationships/customXml" Target="../ink/ink497.xml"/><Relationship Id="rId37" Type="http://schemas.openxmlformats.org/officeDocument/2006/relationships/image" Target="../media/image506.png"/><Relationship Id="rId58" Type="http://schemas.openxmlformats.org/officeDocument/2006/relationships/customXml" Target="../ink/ink518.xml"/><Relationship Id="rId79" Type="http://schemas.openxmlformats.org/officeDocument/2006/relationships/image" Target="../media/image527.png"/><Relationship Id="rId102" Type="http://schemas.openxmlformats.org/officeDocument/2006/relationships/customXml" Target="../ink/ink540.xml"/><Relationship Id="rId123" Type="http://schemas.openxmlformats.org/officeDocument/2006/relationships/image" Target="../media/image549.png"/><Relationship Id="rId144" Type="http://schemas.openxmlformats.org/officeDocument/2006/relationships/customXml" Target="../ink/ink561.xml"/><Relationship Id="rId90" Type="http://schemas.openxmlformats.org/officeDocument/2006/relationships/customXml" Target="../ink/ink534.xml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620.png"/><Relationship Id="rId299" Type="http://schemas.openxmlformats.org/officeDocument/2006/relationships/image" Target="../media/image711.png"/><Relationship Id="rId21" Type="http://schemas.openxmlformats.org/officeDocument/2006/relationships/image" Target="../media/image572.png"/><Relationship Id="rId63" Type="http://schemas.openxmlformats.org/officeDocument/2006/relationships/image" Target="../media/image593.png"/><Relationship Id="rId159" Type="http://schemas.openxmlformats.org/officeDocument/2006/relationships/image" Target="../media/image641.png"/><Relationship Id="rId324" Type="http://schemas.openxmlformats.org/officeDocument/2006/relationships/customXml" Target="../ink/ink725.xml"/><Relationship Id="rId366" Type="http://schemas.openxmlformats.org/officeDocument/2006/relationships/customXml" Target="../ink/ink746.xml"/><Relationship Id="rId170" Type="http://schemas.openxmlformats.org/officeDocument/2006/relationships/customXml" Target="../ink/ink648.xml"/><Relationship Id="rId226" Type="http://schemas.openxmlformats.org/officeDocument/2006/relationships/customXml" Target="../ink/ink676.xml"/><Relationship Id="rId433" Type="http://schemas.openxmlformats.org/officeDocument/2006/relationships/image" Target="../media/image778.png"/><Relationship Id="rId268" Type="http://schemas.openxmlformats.org/officeDocument/2006/relationships/customXml" Target="../ink/ink697.xml"/><Relationship Id="rId475" Type="http://schemas.openxmlformats.org/officeDocument/2006/relationships/image" Target="../media/image799.png"/><Relationship Id="rId32" Type="http://schemas.openxmlformats.org/officeDocument/2006/relationships/customXml" Target="../ink/ink579.xml"/><Relationship Id="rId74" Type="http://schemas.openxmlformats.org/officeDocument/2006/relationships/customXml" Target="../ink/ink600.xml"/><Relationship Id="rId128" Type="http://schemas.openxmlformats.org/officeDocument/2006/relationships/customXml" Target="../ink/ink627.xml"/><Relationship Id="rId335" Type="http://schemas.openxmlformats.org/officeDocument/2006/relationships/image" Target="../media/image729.png"/><Relationship Id="rId377" Type="http://schemas.openxmlformats.org/officeDocument/2006/relationships/image" Target="../media/image750.png"/><Relationship Id="rId5" Type="http://schemas.openxmlformats.org/officeDocument/2006/relationships/image" Target="../media/image564.png"/><Relationship Id="rId181" Type="http://schemas.openxmlformats.org/officeDocument/2006/relationships/image" Target="../media/image652.png"/><Relationship Id="rId237" Type="http://schemas.openxmlformats.org/officeDocument/2006/relationships/image" Target="../media/image680.png"/><Relationship Id="rId402" Type="http://schemas.openxmlformats.org/officeDocument/2006/relationships/customXml" Target="../ink/ink764.xml"/><Relationship Id="rId279" Type="http://schemas.openxmlformats.org/officeDocument/2006/relationships/image" Target="../media/image701.png"/><Relationship Id="rId444" Type="http://schemas.openxmlformats.org/officeDocument/2006/relationships/customXml" Target="../ink/ink785.xml"/><Relationship Id="rId486" Type="http://schemas.openxmlformats.org/officeDocument/2006/relationships/customXml" Target="../ink/ink806.xml"/><Relationship Id="rId43" Type="http://schemas.openxmlformats.org/officeDocument/2006/relationships/image" Target="../media/image583.png"/><Relationship Id="rId139" Type="http://schemas.openxmlformats.org/officeDocument/2006/relationships/image" Target="../media/image631.png"/><Relationship Id="rId290" Type="http://schemas.openxmlformats.org/officeDocument/2006/relationships/customXml" Target="../ink/ink708.xml"/><Relationship Id="rId304" Type="http://schemas.openxmlformats.org/officeDocument/2006/relationships/customXml" Target="../ink/ink715.xml"/><Relationship Id="rId346" Type="http://schemas.openxmlformats.org/officeDocument/2006/relationships/customXml" Target="../ink/ink736.xml"/><Relationship Id="rId388" Type="http://schemas.openxmlformats.org/officeDocument/2006/relationships/customXml" Target="../ink/ink757.xml"/><Relationship Id="rId85" Type="http://schemas.openxmlformats.org/officeDocument/2006/relationships/image" Target="../media/image604.png"/><Relationship Id="rId150" Type="http://schemas.openxmlformats.org/officeDocument/2006/relationships/customXml" Target="../ink/ink638.xml"/><Relationship Id="rId192" Type="http://schemas.openxmlformats.org/officeDocument/2006/relationships/customXml" Target="../ink/ink659.xml"/><Relationship Id="rId206" Type="http://schemas.openxmlformats.org/officeDocument/2006/relationships/customXml" Target="../ink/ink666.xml"/><Relationship Id="rId413" Type="http://schemas.openxmlformats.org/officeDocument/2006/relationships/image" Target="../media/image768.png"/><Relationship Id="rId248" Type="http://schemas.openxmlformats.org/officeDocument/2006/relationships/customXml" Target="../ink/ink687.xml"/><Relationship Id="rId455" Type="http://schemas.openxmlformats.org/officeDocument/2006/relationships/image" Target="../media/image789.png"/><Relationship Id="rId497" Type="http://schemas.openxmlformats.org/officeDocument/2006/relationships/image" Target="../media/image810.png"/><Relationship Id="rId12" Type="http://schemas.openxmlformats.org/officeDocument/2006/relationships/customXml" Target="../ink/ink569.xml"/><Relationship Id="rId108" Type="http://schemas.openxmlformats.org/officeDocument/2006/relationships/customXml" Target="../ink/ink617.xml"/><Relationship Id="rId315" Type="http://schemas.openxmlformats.org/officeDocument/2006/relationships/image" Target="../media/image719.png"/><Relationship Id="rId357" Type="http://schemas.openxmlformats.org/officeDocument/2006/relationships/image" Target="../media/image740.png"/><Relationship Id="rId54" Type="http://schemas.openxmlformats.org/officeDocument/2006/relationships/customXml" Target="../ink/ink590.xml"/><Relationship Id="rId96" Type="http://schemas.openxmlformats.org/officeDocument/2006/relationships/customXml" Target="../ink/ink611.xml"/><Relationship Id="rId161" Type="http://schemas.openxmlformats.org/officeDocument/2006/relationships/image" Target="../media/image642.png"/><Relationship Id="rId217" Type="http://schemas.openxmlformats.org/officeDocument/2006/relationships/image" Target="../media/image670.png"/><Relationship Id="rId399" Type="http://schemas.openxmlformats.org/officeDocument/2006/relationships/image" Target="../media/image761.png"/><Relationship Id="rId259" Type="http://schemas.openxmlformats.org/officeDocument/2006/relationships/image" Target="../media/image691.png"/><Relationship Id="rId424" Type="http://schemas.openxmlformats.org/officeDocument/2006/relationships/customXml" Target="../ink/ink775.xml"/><Relationship Id="rId466" Type="http://schemas.openxmlformats.org/officeDocument/2006/relationships/customXml" Target="../ink/ink796.xml"/><Relationship Id="rId23" Type="http://schemas.openxmlformats.org/officeDocument/2006/relationships/image" Target="../media/image573.png"/><Relationship Id="rId119" Type="http://schemas.openxmlformats.org/officeDocument/2006/relationships/image" Target="../media/image621.png"/><Relationship Id="rId270" Type="http://schemas.openxmlformats.org/officeDocument/2006/relationships/customXml" Target="../ink/ink698.xml"/><Relationship Id="rId326" Type="http://schemas.openxmlformats.org/officeDocument/2006/relationships/customXml" Target="../ink/ink726.xml"/><Relationship Id="rId65" Type="http://schemas.openxmlformats.org/officeDocument/2006/relationships/image" Target="../media/image594.png"/><Relationship Id="rId130" Type="http://schemas.openxmlformats.org/officeDocument/2006/relationships/customXml" Target="../ink/ink628.xml"/><Relationship Id="rId368" Type="http://schemas.openxmlformats.org/officeDocument/2006/relationships/customXml" Target="../ink/ink747.xml"/><Relationship Id="rId172" Type="http://schemas.openxmlformats.org/officeDocument/2006/relationships/customXml" Target="../ink/ink649.xml"/><Relationship Id="rId228" Type="http://schemas.openxmlformats.org/officeDocument/2006/relationships/customXml" Target="../ink/ink677.xml"/><Relationship Id="rId435" Type="http://schemas.openxmlformats.org/officeDocument/2006/relationships/image" Target="../media/image779.png"/><Relationship Id="rId477" Type="http://schemas.openxmlformats.org/officeDocument/2006/relationships/image" Target="../media/image800.png"/><Relationship Id="rId281" Type="http://schemas.openxmlformats.org/officeDocument/2006/relationships/image" Target="../media/image702.png"/><Relationship Id="rId337" Type="http://schemas.openxmlformats.org/officeDocument/2006/relationships/image" Target="../media/image730.png"/><Relationship Id="rId34" Type="http://schemas.openxmlformats.org/officeDocument/2006/relationships/customXml" Target="../ink/ink580.xml"/><Relationship Id="rId76" Type="http://schemas.openxmlformats.org/officeDocument/2006/relationships/customXml" Target="../ink/ink601.xml"/><Relationship Id="rId141" Type="http://schemas.openxmlformats.org/officeDocument/2006/relationships/image" Target="../media/image632.png"/><Relationship Id="rId379" Type="http://schemas.openxmlformats.org/officeDocument/2006/relationships/image" Target="../media/image751.png"/><Relationship Id="rId7" Type="http://schemas.openxmlformats.org/officeDocument/2006/relationships/image" Target="../media/image565.png"/><Relationship Id="rId183" Type="http://schemas.openxmlformats.org/officeDocument/2006/relationships/image" Target="../media/image653.png"/><Relationship Id="rId239" Type="http://schemas.openxmlformats.org/officeDocument/2006/relationships/image" Target="../media/image681.png"/><Relationship Id="rId390" Type="http://schemas.openxmlformats.org/officeDocument/2006/relationships/customXml" Target="../ink/ink758.xml"/><Relationship Id="rId404" Type="http://schemas.openxmlformats.org/officeDocument/2006/relationships/customXml" Target="../ink/ink765.xml"/><Relationship Id="rId446" Type="http://schemas.openxmlformats.org/officeDocument/2006/relationships/customXml" Target="../ink/ink786.xml"/><Relationship Id="rId250" Type="http://schemas.openxmlformats.org/officeDocument/2006/relationships/customXml" Target="../ink/ink688.xml"/><Relationship Id="rId292" Type="http://schemas.openxmlformats.org/officeDocument/2006/relationships/customXml" Target="../ink/ink709.xml"/><Relationship Id="rId306" Type="http://schemas.openxmlformats.org/officeDocument/2006/relationships/customXml" Target="../ink/ink716.xml"/><Relationship Id="rId488" Type="http://schemas.openxmlformats.org/officeDocument/2006/relationships/customXml" Target="../ink/ink807.xml"/><Relationship Id="rId45" Type="http://schemas.openxmlformats.org/officeDocument/2006/relationships/image" Target="../media/image584.png"/><Relationship Id="rId87" Type="http://schemas.openxmlformats.org/officeDocument/2006/relationships/image" Target="../media/image605.png"/><Relationship Id="rId110" Type="http://schemas.openxmlformats.org/officeDocument/2006/relationships/customXml" Target="../ink/ink618.xml"/><Relationship Id="rId348" Type="http://schemas.openxmlformats.org/officeDocument/2006/relationships/customXml" Target="../ink/ink737.xml"/><Relationship Id="rId152" Type="http://schemas.openxmlformats.org/officeDocument/2006/relationships/customXml" Target="../ink/ink639.xml"/><Relationship Id="rId194" Type="http://schemas.openxmlformats.org/officeDocument/2006/relationships/customXml" Target="../ink/ink660.xml"/><Relationship Id="rId208" Type="http://schemas.openxmlformats.org/officeDocument/2006/relationships/customXml" Target="../ink/ink667.xml"/><Relationship Id="rId415" Type="http://schemas.openxmlformats.org/officeDocument/2006/relationships/image" Target="../media/image769.png"/><Relationship Id="rId457" Type="http://schemas.openxmlformats.org/officeDocument/2006/relationships/image" Target="../media/image790.png"/><Relationship Id="rId261" Type="http://schemas.openxmlformats.org/officeDocument/2006/relationships/image" Target="../media/image692.png"/><Relationship Id="rId499" Type="http://schemas.openxmlformats.org/officeDocument/2006/relationships/image" Target="../media/image811.png"/><Relationship Id="rId14" Type="http://schemas.openxmlformats.org/officeDocument/2006/relationships/customXml" Target="../ink/ink570.xml"/><Relationship Id="rId56" Type="http://schemas.openxmlformats.org/officeDocument/2006/relationships/customXml" Target="../ink/ink591.xml"/><Relationship Id="rId317" Type="http://schemas.openxmlformats.org/officeDocument/2006/relationships/image" Target="../media/image720.png"/><Relationship Id="rId359" Type="http://schemas.openxmlformats.org/officeDocument/2006/relationships/image" Target="../media/image741.png"/><Relationship Id="rId98" Type="http://schemas.openxmlformats.org/officeDocument/2006/relationships/customXml" Target="../ink/ink612.xml"/><Relationship Id="rId121" Type="http://schemas.openxmlformats.org/officeDocument/2006/relationships/image" Target="../media/image622.png"/><Relationship Id="rId163" Type="http://schemas.openxmlformats.org/officeDocument/2006/relationships/image" Target="../media/image643.png"/><Relationship Id="rId219" Type="http://schemas.openxmlformats.org/officeDocument/2006/relationships/image" Target="../media/image671.png"/><Relationship Id="rId370" Type="http://schemas.openxmlformats.org/officeDocument/2006/relationships/customXml" Target="../ink/ink748.xml"/><Relationship Id="rId426" Type="http://schemas.openxmlformats.org/officeDocument/2006/relationships/customXml" Target="../ink/ink776.xml"/><Relationship Id="rId230" Type="http://schemas.openxmlformats.org/officeDocument/2006/relationships/customXml" Target="../ink/ink678.xml"/><Relationship Id="rId468" Type="http://schemas.openxmlformats.org/officeDocument/2006/relationships/customXml" Target="../ink/ink797.xml"/><Relationship Id="rId25" Type="http://schemas.openxmlformats.org/officeDocument/2006/relationships/image" Target="../media/image574.png"/><Relationship Id="rId67" Type="http://schemas.openxmlformats.org/officeDocument/2006/relationships/image" Target="../media/image595.png"/><Relationship Id="rId272" Type="http://schemas.openxmlformats.org/officeDocument/2006/relationships/customXml" Target="../ink/ink699.xml"/><Relationship Id="rId328" Type="http://schemas.openxmlformats.org/officeDocument/2006/relationships/customXml" Target="../ink/ink727.xml"/><Relationship Id="rId132" Type="http://schemas.openxmlformats.org/officeDocument/2006/relationships/customXml" Target="../ink/ink629.xml"/><Relationship Id="rId174" Type="http://schemas.openxmlformats.org/officeDocument/2006/relationships/customXml" Target="../ink/ink650.xml"/><Relationship Id="rId381" Type="http://schemas.openxmlformats.org/officeDocument/2006/relationships/image" Target="../media/image752.png"/><Relationship Id="rId241" Type="http://schemas.openxmlformats.org/officeDocument/2006/relationships/image" Target="../media/image682.png"/><Relationship Id="rId437" Type="http://schemas.openxmlformats.org/officeDocument/2006/relationships/image" Target="../media/image780.png"/><Relationship Id="rId479" Type="http://schemas.openxmlformats.org/officeDocument/2006/relationships/image" Target="../media/image801.png"/><Relationship Id="rId36" Type="http://schemas.openxmlformats.org/officeDocument/2006/relationships/customXml" Target="../ink/ink581.xml"/><Relationship Id="rId283" Type="http://schemas.openxmlformats.org/officeDocument/2006/relationships/image" Target="../media/image703.png"/><Relationship Id="rId339" Type="http://schemas.openxmlformats.org/officeDocument/2006/relationships/image" Target="../media/image731.png"/><Relationship Id="rId490" Type="http://schemas.openxmlformats.org/officeDocument/2006/relationships/customXml" Target="../ink/ink808.xml"/><Relationship Id="rId78" Type="http://schemas.openxmlformats.org/officeDocument/2006/relationships/customXml" Target="../ink/ink602.xml"/><Relationship Id="rId101" Type="http://schemas.openxmlformats.org/officeDocument/2006/relationships/image" Target="../media/image612.png"/><Relationship Id="rId143" Type="http://schemas.openxmlformats.org/officeDocument/2006/relationships/image" Target="../media/image633.png"/><Relationship Id="rId185" Type="http://schemas.openxmlformats.org/officeDocument/2006/relationships/image" Target="../media/image654.png"/><Relationship Id="rId350" Type="http://schemas.openxmlformats.org/officeDocument/2006/relationships/customXml" Target="../ink/ink738.xml"/><Relationship Id="rId406" Type="http://schemas.openxmlformats.org/officeDocument/2006/relationships/customXml" Target="../ink/ink766.xml"/><Relationship Id="rId9" Type="http://schemas.openxmlformats.org/officeDocument/2006/relationships/image" Target="../media/image566.png"/><Relationship Id="rId210" Type="http://schemas.openxmlformats.org/officeDocument/2006/relationships/customXml" Target="../ink/ink668.xml"/><Relationship Id="rId392" Type="http://schemas.openxmlformats.org/officeDocument/2006/relationships/customXml" Target="../ink/ink759.xml"/><Relationship Id="rId448" Type="http://schemas.openxmlformats.org/officeDocument/2006/relationships/customXml" Target="../ink/ink787.xml"/><Relationship Id="rId252" Type="http://schemas.openxmlformats.org/officeDocument/2006/relationships/customXml" Target="../ink/ink689.xml"/><Relationship Id="rId294" Type="http://schemas.openxmlformats.org/officeDocument/2006/relationships/customXml" Target="../ink/ink710.xml"/><Relationship Id="rId308" Type="http://schemas.openxmlformats.org/officeDocument/2006/relationships/customXml" Target="../ink/ink717.xml"/><Relationship Id="rId47" Type="http://schemas.openxmlformats.org/officeDocument/2006/relationships/image" Target="../media/image585.png"/><Relationship Id="rId89" Type="http://schemas.openxmlformats.org/officeDocument/2006/relationships/image" Target="../media/image606.png"/><Relationship Id="rId112" Type="http://schemas.openxmlformats.org/officeDocument/2006/relationships/customXml" Target="../ink/ink619.xml"/><Relationship Id="rId154" Type="http://schemas.openxmlformats.org/officeDocument/2006/relationships/customXml" Target="../ink/ink640.xml"/><Relationship Id="rId361" Type="http://schemas.openxmlformats.org/officeDocument/2006/relationships/image" Target="../media/image742.png"/><Relationship Id="rId196" Type="http://schemas.openxmlformats.org/officeDocument/2006/relationships/customXml" Target="../ink/ink661.xml"/><Relationship Id="rId417" Type="http://schemas.openxmlformats.org/officeDocument/2006/relationships/image" Target="../media/image770.png"/><Relationship Id="rId459" Type="http://schemas.openxmlformats.org/officeDocument/2006/relationships/image" Target="../media/image791.png"/><Relationship Id="rId16" Type="http://schemas.openxmlformats.org/officeDocument/2006/relationships/customXml" Target="../ink/ink571.xml"/><Relationship Id="rId221" Type="http://schemas.openxmlformats.org/officeDocument/2006/relationships/image" Target="../media/image672.png"/><Relationship Id="rId263" Type="http://schemas.openxmlformats.org/officeDocument/2006/relationships/image" Target="../media/image693.png"/><Relationship Id="rId319" Type="http://schemas.openxmlformats.org/officeDocument/2006/relationships/image" Target="../media/image721.png"/><Relationship Id="rId470" Type="http://schemas.openxmlformats.org/officeDocument/2006/relationships/customXml" Target="../ink/ink798.xml"/><Relationship Id="rId58" Type="http://schemas.openxmlformats.org/officeDocument/2006/relationships/customXml" Target="../ink/ink592.xml"/><Relationship Id="rId123" Type="http://schemas.openxmlformats.org/officeDocument/2006/relationships/image" Target="../media/image623.png"/><Relationship Id="rId330" Type="http://schemas.openxmlformats.org/officeDocument/2006/relationships/customXml" Target="../ink/ink728.xml"/><Relationship Id="rId165" Type="http://schemas.openxmlformats.org/officeDocument/2006/relationships/image" Target="../media/image644.png"/><Relationship Id="rId372" Type="http://schemas.openxmlformats.org/officeDocument/2006/relationships/customXml" Target="../ink/ink749.xml"/><Relationship Id="rId428" Type="http://schemas.openxmlformats.org/officeDocument/2006/relationships/customXml" Target="../ink/ink777.xml"/><Relationship Id="rId232" Type="http://schemas.openxmlformats.org/officeDocument/2006/relationships/customXml" Target="../ink/ink679.xml"/><Relationship Id="rId274" Type="http://schemas.openxmlformats.org/officeDocument/2006/relationships/customXml" Target="../ink/ink700.xml"/><Relationship Id="rId481" Type="http://schemas.openxmlformats.org/officeDocument/2006/relationships/image" Target="../media/image802.png"/><Relationship Id="rId27" Type="http://schemas.openxmlformats.org/officeDocument/2006/relationships/image" Target="../media/image575.png"/><Relationship Id="rId69" Type="http://schemas.openxmlformats.org/officeDocument/2006/relationships/image" Target="../media/image596.png"/><Relationship Id="rId134" Type="http://schemas.openxmlformats.org/officeDocument/2006/relationships/customXml" Target="../ink/ink630.xml"/><Relationship Id="rId80" Type="http://schemas.openxmlformats.org/officeDocument/2006/relationships/customXml" Target="../ink/ink603.xml"/><Relationship Id="rId176" Type="http://schemas.openxmlformats.org/officeDocument/2006/relationships/customXml" Target="../ink/ink651.xml"/><Relationship Id="rId341" Type="http://schemas.openxmlformats.org/officeDocument/2006/relationships/image" Target="../media/image732.png"/><Relationship Id="rId383" Type="http://schemas.openxmlformats.org/officeDocument/2006/relationships/image" Target="../media/image753.png"/><Relationship Id="rId439" Type="http://schemas.openxmlformats.org/officeDocument/2006/relationships/image" Target="../media/image781.png"/><Relationship Id="rId201" Type="http://schemas.openxmlformats.org/officeDocument/2006/relationships/image" Target="../media/image662.png"/><Relationship Id="rId243" Type="http://schemas.openxmlformats.org/officeDocument/2006/relationships/image" Target="../media/image683.png"/><Relationship Id="rId285" Type="http://schemas.openxmlformats.org/officeDocument/2006/relationships/image" Target="../media/image704.png"/><Relationship Id="rId450" Type="http://schemas.openxmlformats.org/officeDocument/2006/relationships/customXml" Target="../ink/ink788.xml"/><Relationship Id="rId38" Type="http://schemas.openxmlformats.org/officeDocument/2006/relationships/customXml" Target="../ink/ink582.xml"/><Relationship Id="rId103" Type="http://schemas.openxmlformats.org/officeDocument/2006/relationships/image" Target="../media/image613.png"/><Relationship Id="rId310" Type="http://schemas.openxmlformats.org/officeDocument/2006/relationships/customXml" Target="../ink/ink718.xml"/><Relationship Id="rId492" Type="http://schemas.openxmlformats.org/officeDocument/2006/relationships/customXml" Target="../ink/ink809.xml"/><Relationship Id="rId91" Type="http://schemas.openxmlformats.org/officeDocument/2006/relationships/image" Target="../media/image607.png"/><Relationship Id="rId145" Type="http://schemas.openxmlformats.org/officeDocument/2006/relationships/image" Target="../media/image634.png"/><Relationship Id="rId187" Type="http://schemas.openxmlformats.org/officeDocument/2006/relationships/image" Target="../media/image655.png"/><Relationship Id="rId352" Type="http://schemas.openxmlformats.org/officeDocument/2006/relationships/customXml" Target="../ink/ink739.xml"/><Relationship Id="rId394" Type="http://schemas.openxmlformats.org/officeDocument/2006/relationships/customXml" Target="../ink/ink760.xml"/><Relationship Id="rId408" Type="http://schemas.openxmlformats.org/officeDocument/2006/relationships/customXml" Target="../ink/ink767.xml"/><Relationship Id="rId212" Type="http://schemas.openxmlformats.org/officeDocument/2006/relationships/customXml" Target="../ink/ink669.xml"/><Relationship Id="rId254" Type="http://schemas.openxmlformats.org/officeDocument/2006/relationships/customXml" Target="../ink/ink690.xml"/><Relationship Id="rId49" Type="http://schemas.openxmlformats.org/officeDocument/2006/relationships/image" Target="../media/image586.png"/><Relationship Id="rId114" Type="http://schemas.openxmlformats.org/officeDocument/2006/relationships/customXml" Target="../ink/ink620.xml"/><Relationship Id="rId296" Type="http://schemas.openxmlformats.org/officeDocument/2006/relationships/customXml" Target="../ink/ink711.xml"/><Relationship Id="rId461" Type="http://schemas.openxmlformats.org/officeDocument/2006/relationships/image" Target="../media/image792.png"/><Relationship Id="rId60" Type="http://schemas.openxmlformats.org/officeDocument/2006/relationships/customXml" Target="../ink/ink593.xml"/><Relationship Id="rId156" Type="http://schemas.openxmlformats.org/officeDocument/2006/relationships/customXml" Target="../ink/ink641.xml"/><Relationship Id="rId198" Type="http://schemas.openxmlformats.org/officeDocument/2006/relationships/customXml" Target="../ink/ink662.xml"/><Relationship Id="rId321" Type="http://schemas.openxmlformats.org/officeDocument/2006/relationships/image" Target="../media/image722.png"/><Relationship Id="rId363" Type="http://schemas.openxmlformats.org/officeDocument/2006/relationships/image" Target="../media/image743.png"/><Relationship Id="rId419" Type="http://schemas.openxmlformats.org/officeDocument/2006/relationships/image" Target="../media/image771.png"/><Relationship Id="rId223" Type="http://schemas.openxmlformats.org/officeDocument/2006/relationships/image" Target="../media/image673.png"/><Relationship Id="rId430" Type="http://schemas.openxmlformats.org/officeDocument/2006/relationships/customXml" Target="../ink/ink778.xml"/><Relationship Id="rId18" Type="http://schemas.openxmlformats.org/officeDocument/2006/relationships/customXml" Target="../ink/ink572.xml"/><Relationship Id="rId265" Type="http://schemas.openxmlformats.org/officeDocument/2006/relationships/image" Target="../media/image694.png"/><Relationship Id="rId472" Type="http://schemas.openxmlformats.org/officeDocument/2006/relationships/customXml" Target="../ink/ink799.xml"/><Relationship Id="rId125" Type="http://schemas.openxmlformats.org/officeDocument/2006/relationships/image" Target="../media/image624.png"/><Relationship Id="rId167" Type="http://schemas.openxmlformats.org/officeDocument/2006/relationships/image" Target="../media/image645.png"/><Relationship Id="rId332" Type="http://schemas.openxmlformats.org/officeDocument/2006/relationships/customXml" Target="../ink/ink729.xml"/><Relationship Id="rId374" Type="http://schemas.openxmlformats.org/officeDocument/2006/relationships/customXml" Target="../ink/ink750.xml"/><Relationship Id="rId71" Type="http://schemas.openxmlformats.org/officeDocument/2006/relationships/image" Target="../media/image597.png"/><Relationship Id="rId234" Type="http://schemas.openxmlformats.org/officeDocument/2006/relationships/customXml" Target="../ink/ink680.xml"/><Relationship Id="rId2" Type="http://schemas.openxmlformats.org/officeDocument/2006/relationships/customXml" Target="../ink/ink564.xml"/><Relationship Id="rId29" Type="http://schemas.openxmlformats.org/officeDocument/2006/relationships/image" Target="../media/image576.png"/><Relationship Id="rId276" Type="http://schemas.openxmlformats.org/officeDocument/2006/relationships/customXml" Target="../ink/ink701.xml"/><Relationship Id="rId441" Type="http://schemas.openxmlformats.org/officeDocument/2006/relationships/image" Target="../media/image782.png"/><Relationship Id="rId483" Type="http://schemas.openxmlformats.org/officeDocument/2006/relationships/image" Target="../media/image803.png"/><Relationship Id="rId40" Type="http://schemas.openxmlformats.org/officeDocument/2006/relationships/customXml" Target="../ink/ink583.xml"/><Relationship Id="rId136" Type="http://schemas.openxmlformats.org/officeDocument/2006/relationships/customXml" Target="../ink/ink631.xml"/><Relationship Id="rId178" Type="http://schemas.openxmlformats.org/officeDocument/2006/relationships/customXml" Target="../ink/ink652.xml"/><Relationship Id="rId301" Type="http://schemas.openxmlformats.org/officeDocument/2006/relationships/image" Target="../media/image712.png"/><Relationship Id="rId343" Type="http://schemas.openxmlformats.org/officeDocument/2006/relationships/image" Target="../media/image733.png"/><Relationship Id="rId82" Type="http://schemas.openxmlformats.org/officeDocument/2006/relationships/customXml" Target="../ink/ink604.xml"/><Relationship Id="rId203" Type="http://schemas.openxmlformats.org/officeDocument/2006/relationships/image" Target="../media/image663.png"/><Relationship Id="rId385" Type="http://schemas.openxmlformats.org/officeDocument/2006/relationships/image" Target="../media/image754.png"/><Relationship Id="rId245" Type="http://schemas.openxmlformats.org/officeDocument/2006/relationships/image" Target="../media/image684.png"/><Relationship Id="rId287" Type="http://schemas.openxmlformats.org/officeDocument/2006/relationships/image" Target="../media/image705.png"/><Relationship Id="rId410" Type="http://schemas.openxmlformats.org/officeDocument/2006/relationships/customXml" Target="../ink/ink768.xml"/><Relationship Id="rId452" Type="http://schemas.openxmlformats.org/officeDocument/2006/relationships/customXml" Target="../ink/ink789.xml"/><Relationship Id="rId494" Type="http://schemas.openxmlformats.org/officeDocument/2006/relationships/customXml" Target="../ink/ink810.xml"/><Relationship Id="rId105" Type="http://schemas.openxmlformats.org/officeDocument/2006/relationships/image" Target="../media/image614.png"/><Relationship Id="rId147" Type="http://schemas.openxmlformats.org/officeDocument/2006/relationships/image" Target="../media/image635.png"/><Relationship Id="rId312" Type="http://schemas.openxmlformats.org/officeDocument/2006/relationships/customXml" Target="../ink/ink719.xml"/><Relationship Id="rId354" Type="http://schemas.openxmlformats.org/officeDocument/2006/relationships/customXml" Target="../ink/ink740.xml"/><Relationship Id="rId51" Type="http://schemas.openxmlformats.org/officeDocument/2006/relationships/image" Target="../media/image587.png"/><Relationship Id="rId93" Type="http://schemas.openxmlformats.org/officeDocument/2006/relationships/image" Target="../media/image608.png"/><Relationship Id="rId189" Type="http://schemas.openxmlformats.org/officeDocument/2006/relationships/image" Target="../media/image656.png"/><Relationship Id="rId396" Type="http://schemas.openxmlformats.org/officeDocument/2006/relationships/customXml" Target="../ink/ink761.xml"/><Relationship Id="rId214" Type="http://schemas.openxmlformats.org/officeDocument/2006/relationships/customXml" Target="../ink/ink670.xml"/><Relationship Id="rId256" Type="http://schemas.openxmlformats.org/officeDocument/2006/relationships/customXml" Target="../ink/ink691.xml"/><Relationship Id="rId298" Type="http://schemas.openxmlformats.org/officeDocument/2006/relationships/customXml" Target="../ink/ink712.xml"/><Relationship Id="rId421" Type="http://schemas.openxmlformats.org/officeDocument/2006/relationships/image" Target="../media/image772.png"/><Relationship Id="rId463" Type="http://schemas.openxmlformats.org/officeDocument/2006/relationships/image" Target="../media/image793.png"/><Relationship Id="rId116" Type="http://schemas.openxmlformats.org/officeDocument/2006/relationships/customXml" Target="../ink/ink621.xml"/><Relationship Id="rId158" Type="http://schemas.openxmlformats.org/officeDocument/2006/relationships/customXml" Target="../ink/ink642.xml"/><Relationship Id="rId323" Type="http://schemas.openxmlformats.org/officeDocument/2006/relationships/image" Target="../media/image723.png"/><Relationship Id="rId20" Type="http://schemas.openxmlformats.org/officeDocument/2006/relationships/customXml" Target="../ink/ink573.xml"/><Relationship Id="rId62" Type="http://schemas.openxmlformats.org/officeDocument/2006/relationships/customXml" Target="../ink/ink594.xml"/><Relationship Id="rId365" Type="http://schemas.openxmlformats.org/officeDocument/2006/relationships/image" Target="../media/image744.png"/><Relationship Id="rId225" Type="http://schemas.openxmlformats.org/officeDocument/2006/relationships/image" Target="../media/image674.png"/><Relationship Id="rId267" Type="http://schemas.openxmlformats.org/officeDocument/2006/relationships/image" Target="../media/image695.png"/><Relationship Id="rId432" Type="http://schemas.openxmlformats.org/officeDocument/2006/relationships/customXml" Target="../ink/ink779.xml"/><Relationship Id="rId474" Type="http://schemas.openxmlformats.org/officeDocument/2006/relationships/customXml" Target="../ink/ink800.xml"/><Relationship Id="rId106" Type="http://schemas.openxmlformats.org/officeDocument/2006/relationships/customXml" Target="../ink/ink616.xml"/><Relationship Id="rId127" Type="http://schemas.openxmlformats.org/officeDocument/2006/relationships/image" Target="../media/image625.png"/><Relationship Id="rId313" Type="http://schemas.openxmlformats.org/officeDocument/2006/relationships/image" Target="../media/image718.png"/><Relationship Id="rId495" Type="http://schemas.openxmlformats.org/officeDocument/2006/relationships/image" Target="../media/image809.png"/><Relationship Id="rId10" Type="http://schemas.openxmlformats.org/officeDocument/2006/relationships/customXml" Target="../ink/ink568.xml"/><Relationship Id="rId31" Type="http://schemas.openxmlformats.org/officeDocument/2006/relationships/image" Target="../media/image577.png"/><Relationship Id="rId52" Type="http://schemas.openxmlformats.org/officeDocument/2006/relationships/customXml" Target="../ink/ink589.xml"/><Relationship Id="rId73" Type="http://schemas.openxmlformats.org/officeDocument/2006/relationships/image" Target="../media/image598.png"/><Relationship Id="rId94" Type="http://schemas.openxmlformats.org/officeDocument/2006/relationships/customXml" Target="../ink/ink610.xml"/><Relationship Id="rId148" Type="http://schemas.openxmlformats.org/officeDocument/2006/relationships/customXml" Target="../ink/ink637.xml"/><Relationship Id="rId169" Type="http://schemas.openxmlformats.org/officeDocument/2006/relationships/image" Target="../media/image646.png"/><Relationship Id="rId334" Type="http://schemas.openxmlformats.org/officeDocument/2006/relationships/customXml" Target="../ink/ink730.xml"/><Relationship Id="rId355" Type="http://schemas.openxmlformats.org/officeDocument/2006/relationships/image" Target="../media/image739.png"/><Relationship Id="rId376" Type="http://schemas.openxmlformats.org/officeDocument/2006/relationships/customXml" Target="../ink/ink751.xml"/><Relationship Id="rId397" Type="http://schemas.openxmlformats.org/officeDocument/2006/relationships/image" Target="../media/image760.png"/><Relationship Id="rId4" Type="http://schemas.openxmlformats.org/officeDocument/2006/relationships/customXml" Target="../ink/ink565.xml"/><Relationship Id="rId180" Type="http://schemas.openxmlformats.org/officeDocument/2006/relationships/customXml" Target="../ink/ink653.xml"/><Relationship Id="rId215" Type="http://schemas.openxmlformats.org/officeDocument/2006/relationships/image" Target="../media/image669.png"/><Relationship Id="rId236" Type="http://schemas.openxmlformats.org/officeDocument/2006/relationships/customXml" Target="../ink/ink681.xml"/><Relationship Id="rId257" Type="http://schemas.openxmlformats.org/officeDocument/2006/relationships/image" Target="../media/image690.png"/><Relationship Id="rId278" Type="http://schemas.openxmlformats.org/officeDocument/2006/relationships/customXml" Target="../ink/ink702.xml"/><Relationship Id="rId401" Type="http://schemas.openxmlformats.org/officeDocument/2006/relationships/image" Target="../media/image762.png"/><Relationship Id="rId422" Type="http://schemas.openxmlformats.org/officeDocument/2006/relationships/customXml" Target="../ink/ink774.xml"/><Relationship Id="rId443" Type="http://schemas.openxmlformats.org/officeDocument/2006/relationships/image" Target="../media/image783.png"/><Relationship Id="rId464" Type="http://schemas.openxmlformats.org/officeDocument/2006/relationships/customXml" Target="../ink/ink795.xml"/><Relationship Id="rId303" Type="http://schemas.openxmlformats.org/officeDocument/2006/relationships/image" Target="../media/image713.png"/><Relationship Id="rId485" Type="http://schemas.openxmlformats.org/officeDocument/2006/relationships/image" Target="../media/image804.png"/><Relationship Id="rId42" Type="http://schemas.openxmlformats.org/officeDocument/2006/relationships/customXml" Target="../ink/ink584.xml"/><Relationship Id="rId84" Type="http://schemas.openxmlformats.org/officeDocument/2006/relationships/customXml" Target="../ink/ink605.xml"/><Relationship Id="rId138" Type="http://schemas.openxmlformats.org/officeDocument/2006/relationships/customXml" Target="../ink/ink632.xml"/><Relationship Id="rId345" Type="http://schemas.openxmlformats.org/officeDocument/2006/relationships/image" Target="../media/image734.png"/><Relationship Id="rId387" Type="http://schemas.openxmlformats.org/officeDocument/2006/relationships/image" Target="../media/image755.png"/><Relationship Id="rId191" Type="http://schemas.openxmlformats.org/officeDocument/2006/relationships/image" Target="../media/image657.png"/><Relationship Id="rId205" Type="http://schemas.openxmlformats.org/officeDocument/2006/relationships/image" Target="../media/image664.png"/><Relationship Id="rId247" Type="http://schemas.openxmlformats.org/officeDocument/2006/relationships/image" Target="../media/image685.png"/><Relationship Id="rId412" Type="http://schemas.openxmlformats.org/officeDocument/2006/relationships/customXml" Target="../ink/ink769.xml"/><Relationship Id="rId107" Type="http://schemas.openxmlformats.org/officeDocument/2006/relationships/image" Target="../media/image615.png"/><Relationship Id="rId289" Type="http://schemas.openxmlformats.org/officeDocument/2006/relationships/image" Target="../media/image706.png"/><Relationship Id="rId454" Type="http://schemas.openxmlformats.org/officeDocument/2006/relationships/customXml" Target="../ink/ink790.xml"/><Relationship Id="rId496" Type="http://schemas.openxmlformats.org/officeDocument/2006/relationships/customXml" Target="../ink/ink811.xml"/><Relationship Id="rId11" Type="http://schemas.openxmlformats.org/officeDocument/2006/relationships/image" Target="../media/image567.png"/><Relationship Id="rId53" Type="http://schemas.openxmlformats.org/officeDocument/2006/relationships/image" Target="../media/image588.png"/><Relationship Id="rId149" Type="http://schemas.openxmlformats.org/officeDocument/2006/relationships/image" Target="../media/image636.png"/><Relationship Id="rId314" Type="http://schemas.openxmlformats.org/officeDocument/2006/relationships/customXml" Target="../ink/ink720.xml"/><Relationship Id="rId356" Type="http://schemas.openxmlformats.org/officeDocument/2006/relationships/customXml" Target="../ink/ink741.xml"/><Relationship Id="rId398" Type="http://schemas.openxmlformats.org/officeDocument/2006/relationships/customXml" Target="../ink/ink762.xml"/><Relationship Id="rId95" Type="http://schemas.openxmlformats.org/officeDocument/2006/relationships/image" Target="../media/image609.png"/><Relationship Id="rId160" Type="http://schemas.openxmlformats.org/officeDocument/2006/relationships/customXml" Target="../ink/ink643.xml"/><Relationship Id="rId216" Type="http://schemas.openxmlformats.org/officeDocument/2006/relationships/customXml" Target="../ink/ink671.xml"/><Relationship Id="rId423" Type="http://schemas.openxmlformats.org/officeDocument/2006/relationships/image" Target="../media/image773.png"/><Relationship Id="rId258" Type="http://schemas.openxmlformats.org/officeDocument/2006/relationships/customXml" Target="../ink/ink692.xml"/><Relationship Id="rId465" Type="http://schemas.openxmlformats.org/officeDocument/2006/relationships/image" Target="../media/image794.png"/><Relationship Id="rId22" Type="http://schemas.openxmlformats.org/officeDocument/2006/relationships/customXml" Target="../ink/ink574.xml"/><Relationship Id="rId64" Type="http://schemas.openxmlformats.org/officeDocument/2006/relationships/customXml" Target="../ink/ink595.xml"/><Relationship Id="rId118" Type="http://schemas.openxmlformats.org/officeDocument/2006/relationships/customXml" Target="../ink/ink622.xml"/><Relationship Id="rId325" Type="http://schemas.openxmlformats.org/officeDocument/2006/relationships/image" Target="../media/image724.png"/><Relationship Id="rId367" Type="http://schemas.openxmlformats.org/officeDocument/2006/relationships/image" Target="../media/image745.png"/><Relationship Id="rId171" Type="http://schemas.openxmlformats.org/officeDocument/2006/relationships/image" Target="../media/image647.png"/><Relationship Id="rId227" Type="http://schemas.openxmlformats.org/officeDocument/2006/relationships/image" Target="../media/image675.png"/><Relationship Id="rId269" Type="http://schemas.openxmlformats.org/officeDocument/2006/relationships/image" Target="../media/image696.png"/><Relationship Id="rId434" Type="http://schemas.openxmlformats.org/officeDocument/2006/relationships/customXml" Target="../ink/ink780.xml"/><Relationship Id="rId476" Type="http://schemas.openxmlformats.org/officeDocument/2006/relationships/customXml" Target="../ink/ink801.xml"/><Relationship Id="rId33" Type="http://schemas.openxmlformats.org/officeDocument/2006/relationships/image" Target="../media/image578.png"/><Relationship Id="rId129" Type="http://schemas.openxmlformats.org/officeDocument/2006/relationships/image" Target="../media/image626.png"/><Relationship Id="rId280" Type="http://schemas.openxmlformats.org/officeDocument/2006/relationships/customXml" Target="../ink/ink703.xml"/><Relationship Id="rId336" Type="http://schemas.openxmlformats.org/officeDocument/2006/relationships/customXml" Target="../ink/ink731.xml"/><Relationship Id="rId75" Type="http://schemas.openxmlformats.org/officeDocument/2006/relationships/image" Target="../media/image599.png"/><Relationship Id="rId140" Type="http://schemas.openxmlformats.org/officeDocument/2006/relationships/customXml" Target="../ink/ink633.xml"/><Relationship Id="rId182" Type="http://schemas.openxmlformats.org/officeDocument/2006/relationships/customXml" Target="../ink/ink654.xml"/><Relationship Id="rId378" Type="http://schemas.openxmlformats.org/officeDocument/2006/relationships/customXml" Target="../ink/ink752.xml"/><Relationship Id="rId403" Type="http://schemas.openxmlformats.org/officeDocument/2006/relationships/image" Target="../media/image763.png"/><Relationship Id="rId6" Type="http://schemas.openxmlformats.org/officeDocument/2006/relationships/customXml" Target="../ink/ink566.xml"/><Relationship Id="rId238" Type="http://schemas.openxmlformats.org/officeDocument/2006/relationships/customXml" Target="../ink/ink682.xml"/><Relationship Id="rId445" Type="http://schemas.openxmlformats.org/officeDocument/2006/relationships/image" Target="../media/image784.png"/><Relationship Id="rId487" Type="http://schemas.openxmlformats.org/officeDocument/2006/relationships/image" Target="../media/image805.png"/><Relationship Id="rId291" Type="http://schemas.openxmlformats.org/officeDocument/2006/relationships/image" Target="../media/image707.png"/><Relationship Id="rId305" Type="http://schemas.openxmlformats.org/officeDocument/2006/relationships/image" Target="../media/image714.png"/><Relationship Id="rId347" Type="http://schemas.openxmlformats.org/officeDocument/2006/relationships/image" Target="../media/image735.png"/><Relationship Id="rId44" Type="http://schemas.openxmlformats.org/officeDocument/2006/relationships/customXml" Target="../ink/ink585.xml"/><Relationship Id="rId86" Type="http://schemas.openxmlformats.org/officeDocument/2006/relationships/customXml" Target="../ink/ink606.xml"/><Relationship Id="rId151" Type="http://schemas.openxmlformats.org/officeDocument/2006/relationships/image" Target="../media/image637.png"/><Relationship Id="rId389" Type="http://schemas.openxmlformats.org/officeDocument/2006/relationships/image" Target="../media/image756.png"/><Relationship Id="rId193" Type="http://schemas.openxmlformats.org/officeDocument/2006/relationships/image" Target="../media/image658.png"/><Relationship Id="rId207" Type="http://schemas.openxmlformats.org/officeDocument/2006/relationships/image" Target="../media/image665.png"/><Relationship Id="rId249" Type="http://schemas.openxmlformats.org/officeDocument/2006/relationships/image" Target="../media/image686.png"/><Relationship Id="rId414" Type="http://schemas.openxmlformats.org/officeDocument/2006/relationships/customXml" Target="../ink/ink770.xml"/><Relationship Id="rId456" Type="http://schemas.openxmlformats.org/officeDocument/2006/relationships/customXml" Target="../ink/ink791.xml"/><Relationship Id="rId498" Type="http://schemas.openxmlformats.org/officeDocument/2006/relationships/customXml" Target="../ink/ink812.xml"/><Relationship Id="rId13" Type="http://schemas.openxmlformats.org/officeDocument/2006/relationships/image" Target="../media/image568.png"/><Relationship Id="rId109" Type="http://schemas.openxmlformats.org/officeDocument/2006/relationships/image" Target="../media/image616.png"/><Relationship Id="rId260" Type="http://schemas.openxmlformats.org/officeDocument/2006/relationships/customXml" Target="../ink/ink693.xml"/><Relationship Id="rId316" Type="http://schemas.openxmlformats.org/officeDocument/2006/relationships/customXml" Target="../ink/ink721.xml"/><Relationship Id="rId55" Type="http://schemas.openxmlformats.org/officeDocument/2006/relationships/image" Target="../media/image589.png"/><Relationship Id="rId97" Type="http://schemas.openxmlformats.org/officeDocument/2006/relationships/image" Target="../media/image610.png"/><Relationship Id="rId120" Type="http://schemas.openxmlformats.org/officeDocument/2006/relationships/customXml" Target="../ink/ink623.xml"/><Relationship Id="rId358" Type="http://schemas.openxmlformats.org/officeDocument/2006/relationships/customXml" Target="../ink/ink742.xml"/><Relationship Id="rId162" Type="http://schemas.openxmlformats.org/officeDocument/2006/relationships/customXml" Target="../ink/ink644.xml"/><Relationship Id="rId218" Type="http://schemas.openxmlformats.org/officeDocument/2006/relationships/customXml" Target="../ink/ink672.xml"/><Relationship Id="rId425" Type="http://schemas.openxmlformats.org/officeDocument/2006/relationships/image" Target="../media/image774.png"/><Relationship Id="rId467" Type="http://schemas.openxmlformats.org/officeDocument/2006/relationships/image" Target="../media/image795.png"/><Relationship Id="rId271" Type="http://schemas.openxmlformats.org/officeDocument/2006/relationships/image" Target="../media/image697.png"/><Relationship Id="rId24" Type="http://schemas.openxmlformats.org/officeDocument/2006/relationships/customXml" Target="../ink/ink575.xml"/><Relationship Id="rId66" Type="http://schemas.openxmlformats.org/officeDocument/2006/relationships/customXml" Target="../ink/ink596.xml"/><Relationship Id="rId131" Type="http://schemas.openxmlformats.org/officeDocument/2006/relationships/image" Target="../media/image627.png"/><Relationship Id="rId327" Type="http://schemas.openxmlformats.org/officeDocument/2006/relationships/image" Target="../media/image725.png"/><Relationship Id="rId369" Type="http://schemas.openxmlformats.org/officeDocument/2006/relationships/image" Target="../media/image746.png"/><Relationship Id="rId173" Type="http://schemas.openxmlformats.org/officeDocument/2006/relationships/image" Target="../media/image648.png"/><Relationship Id="rId229" Type="http://schemas.openxmlformats.org/officeDocument/2006/relationships/image" Target="../media/image676.png"/><Relationship Id="rId380" Type="http://schemas.openxmlformats.org/officeDocument/2006/relationships/customXml" Target="../ink/ink753.xml"/><Relationship Id="rId436" Type="http://schemas.openxmlformats.org/officeDocument/2006/relationships/customXml" Target="../ink/ink781.xml"/><Relationship Id="rId240" Type="http://schemas.openxmlformats.org/officeDocument/2006/relationships/customXml" Target="../ink/ink683.xml"/><Relationship Id="rId478" Type="http://schemas.openxmlformats.org/officeDocument/2006/relationships/customXml" Target="../ink/ink802.xml"/><Relationship Id="rId35" Type="http://schemas.openxmlformats.org/officeDocument/2006/relationships/image" Target="../media/image579.png"/><Relationship Id="rId77" Type="http://schemas.openxmlformats.org/officeDocument/2006/relationships/image" Target="../media/image600.png"/><Relationship Id="rId100" Type="http://schemas.openxmlformats.org/officeDocument/2006/relationships/customXml" Target="../ink/ink613.xml"/><Relationship Id="rId282" Type="http://schemas.openxmlformats.org/officeDocument/2006/relationships/customXml" Target="../ink/ink704.xml"/><Relationship Id="rId338" Type="http://schemas.openxmlformats.org/officeDocument/2006/relationships/customXml" Target="../ink/ink732.xml"/><Relationship Id="rId8" Type="http://schemas.openxmlformats.org/officeDocument/2006/relationships/customXml" Target="../ink/ink567.xml"/><Relationship Id="rId142" Type="http://schemas.openxmlformats.org/officeDocument/2006/relationships/customXml" Target="../ink/ink634.xml"/><Relationship Id="rId184" Type="http://schemas.openxmlformats.org/officeDocument/2006/relationships/customXml" Target="../ink/ink655.xml"/><Relationship Id="rId391" Type="http://schemas.openxmlformats.org/officeDocument/2006/relationships/image" Target="../media/image757.png"/><Relationship Id="rId405" Type="http://schemas.openxmlformats.org/officeDocument/2006/relationships/image" Target="../media/image764.png"/><Relationship Id="rId447" Type="http://schemas.openxmlformats.org/officeDocument/2006/relationships/image" Target="../media/image785.png"/><Relationship Id="rId251" Type="http://schemas.openxmlformats.org/officeDocument/2006/relationships/image" Target="../media/image687.png"/><Relationship Id="rId489" Type="http://schemas.openxmlformats.org/officeDocument/2006/relationships/image" Target="../media/image806.png"/><Relationship Id="rId46" Type="http://schemas.openxmlformats.org/officeDocument/2006/relationships/customXml" Target="../ink/ink586.xml"/><Relationship Id="rId293" Type="http://schemas.openxmlformats.org/officeDocument/2006/relationships/image" Target="../media/image708.png"/><Relationship Id="rId307" Type="http://schemas.openxmlformats.org/officeDocument/2006/relationships/image" Target="../media/image715.png"/><Relationship Id="rId349" Type="http://schemas.openxmlformats.org/officeDocument/2006/relationships/image" Target="../media/image736.png"/><Relationship Id="rId88" Type="http://schemas.openxmlformats.org/officeDocument/2006/relationships/customXml" Target="../ink/ink607.xml"/><Relationship Id="rId111" Type="http://schemas.openxmlformats.org/officeDocument/2006/relationships/image" Target="../media/image617.png"/><Relationship Id="rId153" Type="http://schemas.openxmlformats.org/officeDocument/2006/relationships/image" Target="../media/image638.png"/><Relationship Id="rId195" Type="http://schemas.openxmlformats.org/officeDocument/2006/relationships/image" Target="../media/image659.png"/><Relationship Id="rId209" Type="http://schemas.openxmlformats.org/officeDocument/2006/relationships/image" Target="../media/image666.png"/><Relationship Id="rId360" Type="http://schemas.openxmlformats.org/officeDocument/2006/relationships/customXml" Target="../ink/ink743.xml"/><Relationship Id="rId416" Type="http://schemas.openxmlformats.org/officeDocument/2006/relationships/customXml" Target="../ink/ink771.xml"/><Relationship Id="rId220" Type="http://schemas.openxmlformats.org/officeDocument/2006/relationships/customXml" Target="../ink/ink673.xml"/><Relationship Id="rId458" Type="http://schemas.openxmlformats.org/officeDocument/2006/relationships/customXml" Target="../ink/ink792.xml"/><Relationship Id="rId15" Type="http://schemas.openxmlformats.org/officeDocument/2006/relationships/image" Target="../media/image569.png"/><Relationship Id="rId57" Type="http://schemas.openxmlformats.org/officeDocument/2006/relationships/image" Target="../media/image590.png"/><Relationship Id="rId262" Type="http://schemas.openxmlformats.org/officeDocument/2006/relationships/customXml" Target="../ink/ink694.xml"/><Relationship Id="rId318" Type="http://schemas.openxmlformats.org/officeDocument/2006/relationships/customXml" Target="../ink/ink722.xml"/><Relationship Id="rId99" Type="http://schemas.openxmlformats.org/officeDocument/2006/relationships/image" Target="../media/image611.png"/><Relationship Id="rId122" Type="http://schemas.openxmlformats.org/officeDocument/2006/relationships/customXml" Target="../ink/ink624.xml"/><Relationship Id="rId164" Type="http://schemas.openxmlformats.org/officeDocument/2006/relationships/customXml" Target="../ink/ink645.xml"/><Relationship Id="rId371" Type="http://schemas.openxmlformats.org/officeDocument/2006/relationships/image" Target="../media/image747.png"/><Relationship Id="rId427" Type="http://schemas.openxmlformats.org/officeDocument/2006/relationships/image" Target="../media/image775.png"/><Relationship Id="rId469" Type="http://schemas.openxmlformats.org/officeDocument/2006/relationships/image" Target="../media/image796.png"/><Relationship Id="rId26" Type="http://schemas.openxmlformats.org/officeDocument/2006/relationships/customXml" Target="../ink/ink576.xml"/><Relationship Id="rId231" Type="http://schemas.openxmlformats.org/officeDocument/2006/relationships/image" Target="../media/image677.png"/><Relationship Id="rId273" Type="http://schemas.openxmlformats.org/officeDocument/2006/relationships/image" Target="../media/image698.png"/><Relationship Id="rId329" Type="http://schemas.openxmlformats.org/officeDocument/2006/relationships/image" Target="../media/image726.png"/><Relationship Id="rId480" Type="http://schemas.openxmlformats.org/officeDocument/2006/relationships/customXml" Target="../ink/ink803.xml"/><Relationship Id="rId68" Type="http://schemas.openxmlformats.org/officeDocument/2006/relationships/customXml" Target="../ink/ink597.xml"/><Relationship Id="rId133" Type="http://schemas.openxmlformats.org/officeDocument/2006/relationships/image" Target="../media/image628.png"/><Relationship Id="rId175" Type="http://schemas.openxmlformats.org/officeDocument/2006/relationships/image" Target="../media/image649.png"/><Relationship Id="rId340" Type="http://schemas.openxmlformats.org/officeDocument/2006/relationships/customXml" Target="../ink/ink733.xml"/><Relationship Id="rId200" Type="http://schemas.openxmlformats.org/officeDocument/2006/relationships/customXml" Target="../ink/ink663.xml"/><Relationship Id="rId382" Type="http://schemas.openxmlformats.org/officeDocument/2006/relationships/customXml" Target="../ink/ink754.xml"/><Relationship Id="rId438" Type="http://schemas.openxmlformats.org/officeDocument/2006/relationships/customXml" Target="../ink/ink782.xml"/><Relationship Id="rId242" Type="http://schemas.openxmlformats.org/officeDocument/2006/relationships/customXml" Target="../ink/ink684.xml"/><Relationship Id="rId284" Type="http://schemas.openxmlformats.org/officeDocument/2006/relationships/customXml" Target="../ink/ink705.xml"/><Relationship Id="rId491" Type="http://schemas.openxmlformats.org/officeDocument/2006/relationships/image" Target="../media/image807.png"/><Relationship Id="rId37" Type="http://schemas.openxmlformats.org/officeDocument/2006/relationships/image" Target="../media/image580.png"/><Relationship Id="rId79" Type="http://schemas.openxmlformats.org/officeDocument/2006/relationships/image" Target="../media/image601.png"/><Relationship Id="rId102" Type="http://schemas.openxmlformats.org/officeDocument/2006/relationships/customXml" Target="../ink/ink614.xml"/><Relationship Id="rId144" Type="http://schemas.openxmlformats.org/officeDocument/2006/relationships/customXml" Target="../ink/ink635.xml"/><Relationship Id="rId90" Type="http://schemas.openxmlformats.org/officeDocument/2006/relationships/customXml" Target="../ink/ink608.xml"/><Relationship Id="rId186" Type="http://schemas.openxmlformats.org/officeDocument/2006/relationships/customXml" Target="../ink/ink656.xml"/><Relationship Id="rId351" Type="http://schemas.openxmlformats.org/officeDocument/2006/relationships/image" Target="../media/image737.png"/><Relationship Id="rId393" Type="http://schemas.openxmlformats.org/officeDocument/2006/relationships/image" Target="../media/image758.png"/><Relationship Id="rId407" Type="http://schemas.openxmlformats.org/officeDocument/2006/relationships/image" Target="../media/image765.png"/><Relationship Id="rId449" Type="http://schemas.openxmlformats.org/officeDocument/2006/relationships/image" Target="../media/image786.png"/><Relationship Id="rId211" Type="http://schemas.openxmlformats.org/officeDocument/2006/relationships/image" Target="../media/image667.png"/><Relationship Id="rId253" Type="http://schemas.openxmlformats.org/officeDocument/2006/relationships/image" Target="../media/image688.png"/><Relationship Id="rId295" Type="http://schemas.openxmlformats.org/officeDocument/2006/relationships/image" Target="../media/image709.png"/><Relationship Id="rId309" Type="http://schemas.openxmlformats.org/officeDocument/2006/relationships/image" Target="../media/image716.png"/><Relationship Id="rId460" Type="http://schemas.openxmlformats.org/officeDocument/2006/relationships/customXml" Target="../ink/ink793.xml"/><Relationship Id="rId48" Type="http://schemas.openxmlformats.org/officeDocument/2006/relationships/customXml" Target="../ink/ink587.xml"/><Relationship Id="rId113" Type="http://schemas.openxmlformats.org/officeDocument/2006/relationships/image" Target="../media/image618.png"/><Relationship Id="rId320" Type="http://schemas.openxmlformats.org/officeDocument/2006/relationships/customXml" Target="../ink/ink723.xml"/><Relationship Id="rId155" Type="http://schemas.openxmlformats.org/officeDocument/2006/relationships/image" Target="../media/image639.png"/><Relationship Id="rId197" Type="http://schemas.openxmlformats.org/officeDocument/2006/relationships/image" Target="../media/image660.png"/><Relationship Id="rId362" Type="http://schemas.openxmlformats.org/officeDocument/2006/relationships/customXml" Target="../ink/ink744.xml"/><Relationship Id="rId418" Type="http://schemas.openxmlformats.org/officeDocument/2006/relationships/customXml" Target="../ink/ink772.xml"/><Relationship Id="rId222" Type="http://schemas.openxmlformats.org/officeDocument/2006/relationships/customXml" Target="../ink/ink674.xml"/><Relationship Id="rId264" Type="http://schemas.openxmlformats.org/officeDocument/2006/relationships/customXml" Target="../ink/ink695.xml"/><Relationship Id="rId471" Type="http://schemas.openxmlformats.org/officeDocument/2006/relationships/image" Target="../media/image797.png"/><Relationship Id="rId17" Type="http://schemas.openxmlformats.org/officeDocument/2006/relationships/image" Target="../media/image570.png"/><Relationship Id="rId59" Type="http://schemas.openxmlformats.org/officeDocument/2006/relationships/image" Target="../media/image591.png"/><Relationship Id="rId124" Type="http://schemas.openxmlformats.org/officeDocument/2006/relationships/customXml" Target="../ink/ink625.xml"/><Relationship Id="rId70" Type="http://schemas.openxmlformats.org/officeDocument/2006/relationships/customXml" Target="../ink/ink598.xml"/><Relationship Id="rId166" Type="http://schemas.openxmlformats.org/officeDocument/2006/relationships/customXml" Target="../ink/ink646.xml"/><Relationship Id="rId331" Type="http://schemas.openxmlformats.org/officeDocument/2006/relationships/image" Target="../media/image727.png"/><Relationship Id="rId373" Type="http://schemas.openxmlformats.org/officeDocument/2006/relationships/image" Target="../media/image748.png"/><Relationship Id="rId429" Type="http://schemas.openxmlformats.org/officeDocument/2006/relationships/image" Target="../media/image776.png"/><Relationship Id="rId1" Type="http://schemas.openxmlformats.org/officeDocument/2006/relationships/slideLayout" Target="../slideLayouts/slideLayout7.xml"/><Relationship Id="rId233" Type="http://schemas.openxmlformats.org/officeDocument/2006/relationships/image" Target="../media/image678.png"/><Relationship Id="rId440" Type="http://schemas.openxmlformats.org/officeDocument/2006/relationships/customXml" Target="../ink/ink783.xml"/><Relationship Id="rId28" Type="http://schemas.openxmlformats.org/officeDocument/2006/relationships/customXml" Target="../ink/ink577.xml"/><Relationship Id="rId275" Type="http://schemas.openxmlformats.org/officeDocument/2006/relationships/image" Target="../media/image699.png"/><Relationship Id="rId300" Type="http://schemas.openxmlformats.org/officeDocument/2006/relationships/customXml" Target="../ink/ink713.xml"/><Relationship Id="rId482" Type="http://schemas.openxmlformats.org/officeDocument/2006/relationships/customXml" Target="../ink/ink804.xml"/><Relationship Id="rId81" Type="http://schemas.openxmlformats.org/officeDocument/2006/relationships/image" Target="../media/image602.png"/><Relationship Id="rId135" Type="http://schemas.openxmlformats.org/officeDocument/2006/relationships/image" Target="../media/image629.png"/><Relationship Id="rId177" Type="http://schemas.openxmlformats.org/officeDocument/2006/relationships/image" Target="../media/image650.png"/><Relationship Id="rId342" Type="http://schemas.openxmlformats.org/officeDocument/2006/relationships/customXml" Target="../ink/ink734.xml"/><Relationship Id="rId384" Type="http://schemas.openxmlformats.org/officeDocument/2006/relationships/customXml" Target="../ink/ink755.xml"/><Relationship Id="rId202" Type="http://schemas.openxmlformats.org/officeDocument/2006/relationships/customXml" Target="../ink/ink664.xml"/><Relationship Id="rId244" Type="http://schemas.openxmlformats.org/officeDocument/2006/relationships/customXml" Target="../ink/ink685.xml"/><Relationship Id="rId39" Type="http://schemas.openxmlformats.org/officeDocument/2006/relationships/image" Target="../media/image581.png"/><Relationship Id="rId286" Type="http://schemas.openxmlformats.org/officeDocument/2006/relationships/customXml" Target="../ink/ink706.xml"/><Relationship Id="rId451" Type="http://schemas.openxmlformats.org/officeDocument/2006/relationships/image" Target="../media/image787.png"/><Relationship Id="rId493" Type="http://schemas.openxmlformats.org/officeDocument/2006/relationships/image" Target="../media/image808.png"/><Relationship Id="rId50" Type="http://schemas.openxmlformats.org/officeDocument/2006/relationships/customXml" Target="../ink/ink588.xml"/><Relationship Id="rId104" Type="http://schemas.openxmlformats.org/officeDocument/2006/relationships/customXml" Target="../ink/ink615.xml"/><Relationship Id="rId146" Type="http://schemas.openxmlformats.org/officeDocument/2006/relationships/customXml" Target="../ink/ink636.xml"/><Relationship Id="rId188" Type="http://schemas.openxmlformats.org/officeDocument/2006/relationships/customXml" Target="../ink/ink657.xml"/><Relationship Id="rId311" Type="http://schemas.openxmlformats.org/officeDocument/2006/relationships/image" Target="../media/image717.png"/><Relationship Id="rId353" Type="http://schemas.openxmlformats.org/officeDocument/2006/relationships/image" Target="../media/image738.png"/><Relationship Id="rId395" Type="http://schemas.openxmlformats.org/officeDocument/2006/relationships/image" Target="../media/image759.png"/><Relationship Id="rId409" Type="http://schemas.openxmlformats.org/officeDocument/2006/relationships/image" Target="../media/image766.png"/><Relationship Id="rId92" Type="http://schemas.openxmlformats.org/officeDocument/2006/relationships/customXml" Target="../ink/ink609.xml"/><Relationship Id="rId213" Type="http://schemas.openxmlformats.org/officeDocument/2006/relationships/image" Target="../media/image668.png"/><Relationship Id="rId420" Type="http://schemas.openxmlformats.org/officeDocument/2006/relationships/customXml" Target="../ink/ink773.xml"/><Relationship Id="rId255" Type="http://schemas.openxmlformats.org/officeDocument/2006/relationships/image" Target="../media/image689.png"/><Relationship Id="rId297" Type="http://schemas.openxmlformats.org/officeDocument/2006/relationships/image" Target="../media/image710.png"/><Relationship Id="rId462" Type="http://schemas.openxmlformats.org/officeDocument/2006/relationships/customXml" Target="../ink/ink794.xml"/><Relationship Id="rId115" Type="http://schemas.openxmlformats.org/officeDocument/2006/relationships/image" Target="../media/image619.png"/><Relationship Id="rId157" Type="http://schemas.openxmlformats.org/officeDocument/2006/relationships/image" Target="../media/image640.png"/><Relationship Id="rId322" Type="http://schemas.openxmlformats.org/officeDocument/2006/relationships/customXml" Target="../ink/ink724.xml"/><Relationship Id="rId364" Type="http://schemas.openxmlformats.org/officeDocument/2006/relationships/customXml" Target="../ink/ink745.xml"/><Relationship Id="rId61" Type="http://schemas.openxmlformats.org/officeDocument/2006/relationships/image" Target="../media/image592.png"/><Relationship Id="rId199" Type="http://schemas.openxmlformats.org/officeDocument/2006/relationships/image" Target="../media/image661.png"/><Relationship Id="rId19" Type="http://schemas.openxmlformats.org/officeDocument/2006/relationships/image" Target="../media/image571.png"/><Relationship Id="rId224" Type="http://schemas.openxmlformats.org/officeDocument/2006/relationships/customXml" Target="../ink/ink675.xml"/><Relationship Id="rId266" Type="http://schemas.openxmlformats.org/officeDocument/2006/relationships/customXml" Target="../ink/ink696.xml"/><Relationship Id="rId431" Type="http://schemas.openxmlformats.org/officeDocument/2006/relationships/image" Target="../media/image777.png"/><Relationship Id="rId473" Type="http://schemas.openxmlformats.org/officeDocument/2006/relationships/image" Target="../media/image798.png"/><Relationship Id="rId30" Type="http://schemas.openxmlformats.org/officeDocument/2006/relationships/customXml" Target="../ink/ink578.xml"/><Relationship Id="rId126" Type="http://schemas.openxmlformats.org/officeDocument/2006/relationships/customXml" Target="../ink/ink626.xml"/><Relationship Id="rId168" Type="http://schemas.openxmlformats.org/officeDocument/2006/relationships/customXml" Target="../ink/ink647.xml"/><Relationship Id="rId333" Type="http://schemas.openxmlformats.org/officeDocument/2006/relationships/image" Target="../media/image728.png"/><Relationship Id="rId72" Type="http://schemas.openxmlformats.org/officeDocument/2006/relationships/customXml" Target="../ink/ink599.xml"/><Relationship Id="rId375" Type="http://schemas.openxmlformats.org/officeDocument/2006/relationships/image" Target="../media/image749.png"/><Relationship Id="rId3" Type="http://schemas.openxmlformats.org/officeDocument/2006/relationships/image" Target="../media/image563.png"/><Relationship Id="rId235" Type="http://schemas.openxmlformats.org/officeDocument/2006/relationships/image" Target="../media/image679.png"/><Relationship Id="rId277" Type="http://schemas.openxmlformats.org/officeDocument/2006/relationships/image" Target="../media/image700.png"/><Relationship Id="rId400" Type="http://schemas.openxmlformats.org/officeDocument/2006/relationships/customXml" Target="../ink/ink763.xml"/><Relationship Id="rId442" Type="http://schemas.openxmlformats.org/officeDocument/2006/relationships/customXml" Target="../ink/ink784.xml"/><Relationship Id="rId484" Type="http://schemas.openxmlformats.org/officeDocument/2006/relationships/customXml" Target="../ink/ink805.xml"/><Relationship Id="rId137" Type="http://schemas.openxmlformats.org/officeDocument/2006/relationships/image" Target="../media/image630.png"/><Relationship Id="rId302" Type="http://schemas.openxmlformats.org/officeDocument/2006/relationships/customXml" Target="../ink/ink714.xml"/><Relationship Id="rId344" Type="http://schemas.openxmlformats.org/officeDocument/2006/relationships/customXml" Target="../ink/ink735.xml"/><Relationship Id="rId41" Type="http://schemas.openxmlformats.org/officeDocument/2006/relationships/image" Target="../media/image582.png"/><Relationship Id="rId83" Type="http://schemas.openxmlformats.org/officeDocument/2006/relationships/image" Target="../media/image603.png"/><Relationship Id="rId179" Type="http://schemas.openxmlformats.org/officeDocument/2006/relationships/image" Target="../media/image651.png"/><Relationship Id="rId386" Type="http://schemas.openxmlformats.org/officeDocument/2006/relationships/customXml" Target="../ink/ink756.xml"/><Relationship Id="rId190" Type="http://schemas.openxmlformats.org/officeDocument/2006/relationships/customXml" Target="../ink/ink658.xml"/><Relationship Id="rId204" Type="http://schemas.openxmlformats.org/officeDocument/2006/relationships/customXml" Target="../ink/ink665.xml"/><Relationship Id="rId246" Type="http://schemas.openxmlformats.org/officeDocument/2006/relationships/customXml" Target="../ink/ink686.xml"/><Relationship Id="rId288" Type="http://schemas.openxmlformats.org/officeDocument/2006/relationships/customXml" Target="../ink/ink707.xml"/><Relationship Id="rId411" Type="http://schemas.openxmlformats.org/officeDocument/2006/relationships/image" Target="../media/image767.png"/><Relationship Id="rId453" Type="http://schemas.openxmlformats.org/officeDocument/2006/relationships/image" Target="../media/image788.png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869.png"/><Relationship Id="rId299" Type="http://schemas.openxmlformats.org/officeDocument/2006/relationships/image" Target="../media/image960.png"/><Relationship Id="rId21" Type="http://schemas.openxmlformats.org/officeDocument/2006/relationships/image" Target="../media/image821.png"/><Relationship Id="rId63" Type="http://schemas.openxmlformats.org/officeDocument/2006/relationships/image" Target="../media/image842.png"/><Relationship Id="rId159" Type="http://schemas.openxmlformats.org/officeDocument/2006/relationships/image" Target="../media/image890.png"/><Relationship Id="rId324" Type="http://schemas.openxmlformats.org/officeDocument/2006/relationships/customXml" Target="../ink/ink974.xml"/><Relationship Id="rId170" Type="http://schemas.openxmlformats.org/officeDocument/2006/relationships/customXml" Target="../ink/ink897.xml"/><Relationship Id="rId226" Type="http://schemas.openxmlformats.org/officeDocument/2006/relationships/customXml" Target="../ink/ink925.xml"/><Relationship Id="rId268" Type="http://schemas.openxmlformats.org/officeDocument/2006/relationships/customXml" Target="../ink/ink946.xml"/><Relationship Id="rId32" Type="http://schemas.openxmlformats.org/officeDocument/2006/relationships/customXml" Target="../ink/ink828.xml"/><Relationship Id="rId74" Type="http://schemas.openxmlformats.org/officeDocument/2006/relationships/customXml" Target="../ink/ink849.xml"/><Relationship Id="rId128" Type="http://schemas.openxmlformats.org/officeDocument/2006/relationships/customXml" Target="../ink/ink876.xml"/><Relationship Id="rId335" Type="http://schemas.openxmlformats.org/officeDocument/2006/relationships/image" Target="../media/image978.png"/><Relationship Id="rId5" Type="http://schemas.openxmlformats.org/officeDocument/2006/relationships/image" Target="../media/image813.png"/><Relationship Id="rId181" Type="http://schemas.openxmlformats.org/officeDocument/2006/relationships/image" Target="../media/image901.png"/><Relationship Id="rId237" Type="http://schemas.openxmlformats.org/officeDocument/2006/relationships/image" Target="../media/image929.png"/><Relationship Id="rId279" Type="http://schemas.openxmlformats.org/officeDocument/2006/relationships/image" Target="../media/image950.png"/><Relationship Id="rId43" Type="http://schemas.openxmlformats.org/officeDocument/2006/relationships/image" Target="../media/image832.png"/><Relationship Id="rId139" Type="http://schemas.openxmlformats.org/officeDocument/2006/relationships/image" Target="../media/image880.png"/><Relationship Id="rId290" Type="http://schemas.openxmlformats.org/officeDocument/2006/relationships/customXml" Target="../ink/ink957.xml"/><Relationship Id="rId304" Type="http://schemas.openxmlformats.org/officeDocument/2006/relationships/customXml" Target="../ink/ink964.xml"/><Relationship Id="rId85" Type="http://schemas.openxmlformats.org/officeDocument/2006/relationships/image" Target="../media/image853.png"/><Relationship Id="rId150" Type="http://schemas.openxmlformats.org/officeDocument/2006/relationships/customXml" Target="../ink/ink887.xml"/><Relationship Id="rId192" Type="http://schemas.openxmlformats.org/officeDocument/2006/relationships/customXml" Target="../ink/ink908.xml"/><Relationship Id="rId206" Type="http://schemas.openxmlformats.org/officeDocument/2006/relationships/customXml" Target="../ink/ink915.xml"/><Relationship Id="rId248" Type="http://schemas.openxmlformats.org/officeDocument/2006/relationships/customXml" Target="../ink/ink936.xml"/><Relationship Id="rId12" Type="http://schemas.openxmlformats.org/officeDocument/2006/relationships/customXml" Target="../ink/ink818.xml"/><Relationship Id="rId108" Type="http://schemas.openxmlformats.org/officeDocument/2006/relationships/customXml" Target="../ink/ink866.xml"/><Relationship Id="rId315" Type="http://schemas.openxmlformats.org/officeDocument/2006/relationships/image" Target="../media/image968.png"/><Relationship Id="rId54" Type="http://schemas.openxmlformats.org/officeDocument/2006/relationships/customXml" Target="../ink/ink839.xml"/><Relationship Id="rId96" Type="http://schemas.openxmlformats.org/officeDocument/2006/relationships/customXml" Target="../ink/ink860.xml"/><Relationship Id="rId161" Type="http://schemas.openxmlformats.org/officeDocument/2006/relationships/image" Target="../media/image891.png"/><Relationship Id="rId217" Type="http://schemas.openxmlformats.org/officeDocument/2006/relationships/image" Target="../media/image919.png"/><Relationship Id="rId259" Type="http://schemas.openxmlformats.org/officeDocument/2006/relationships/image" Target="../media/image940.png"/><Relationship Id="rId23" Type="http://schemas.openxmlformats.org/officeDocument/2006/relationships/image" Target="../media/image822.png"/><Relationship Id="rId119" Type="http://schemas.openxmlformats.org/officeDocument/2006/relationships/image" Target="../media/image870.png"/><Relationship Id="rId270" Type="http://schemas.openxmlformats.org/officeDocument/2006/relationships/customXml" Target="../ink/ink947.xml"/><Relationship Id="rId326" Type="http://schemas.openxmlformats.org/officeDocument/2006/relationships/customXml" Target="../ink/ink975.xml"/><Relationship Id="rId65" Type="http://schemas.openxmlformats.org/officeDocument/2006/relationships/image" Target="../media/image843.png"/><Relationship Id="rId130" Type="http://schemas.openxmlformats.org/officeDocument/2006/relationships/customXml" Target="../ink/ink877.xml"/><Relationship Id="rId172" Type="http://schemas.openxmlformats.org/officeDocument/2006/relationships/customXml" Target="../ink/ink898.xml"/><Relationship Id="rId228" Type="http://schemas.openxmlformats.org/officeDocument/2006/relationships/customXml" Target="../ink/ink926.xml"/><Relationship Id="rId281" Type="http://schemas.openxmlformats.org/officeDocument/2006/relationships/image" Target="../media/image951.png"/><Relationship Id="rId337" Type="http://schemas.openxmlformats.org/officeDocument/2006/relationships/image" Target="../media/image979.png"/><Relationship Id="rId34" Type="http://schemas.openxmlformats.org/officeDocument/2006/relationships/customXml" Target="../ink/ink829.xml"/><Relationship Id="rId76" Type="http://schemas.openxmlformats.org/officeDocument/2006/relationships/customXml" Target="../ink/ink850.xml"/><Relationship Id="rId141" Type="http://schemas.openxmlformats.org/officeDocument/2006/relationships/image" Target="../media/image881.png"/><Relationship Id="rId7" Type="http://schemas.openxmlformats.org/officeDocument/2006/relationships/image" Target="../media/image814.png"/><Relationship Id="rId183" Type="http://schemas.openxmlformats.org/officeDocument/2006/relationships/image" Target="../media/image902.png"/><Relationship Id="rId239" Type="http://schemas.openxmlformats.org/officeDocument/2006/relationships/image" Target="../media/image930.png"/><Relationship Id="rId250" Type="http://schemas.openxmlformats.org/officeDocument/2006/relationships/customXml" Target="../ink/ink937.xml"/><Relationship Id="rId292" Type="http://schemas.openxmlformats.org/officeDocument/2006/relationships/customXml" Target="../ink/ink958.xml"/><Relationship Id="rId306" Type="http://schemas.openxmlformats.org/officeDocument/2006/relationships/customXml" Target="../ink/ink965.xml"/><Relationship Id="rId45" Type="http://schemas.openxmlformats.org/officeDocument/2006/relationships/image" Target="../media/image833.png"/><Relationship Id="rId87" Type="http://schemas.openxmlformats.org/officeDocument/2006/relationships/image" Target="../media/image854.png"/><Relationship Id="rId110" Type="http://schemas.openxmlformats.org/officeDocument/2006/relationships/customXml" Target="../ink/ink867.xml"/><Relationship Id="rId152" Type="http://schemas.openxmlformats.org/officeDocument/2006/relationships/customXml" Target="../ink/ink888.xml"/><Relationship Id="rId194" Type="http://schemas.openxmlformats.org/officeDocument/2006/relationships/customXml" Target="../ink/ink909.xml"/><Relationship Id="rId208" Type="http://schemas.openxmlformats.org/officeDocument/2006/relationships/customXml" Target="../ink/ink916.xml"/><Relationship Id="rId261" Type="http://schemas.openxmlformats.org/officeDocument/2006/relationships/image" Target="../media/image941.png"/><Relationship Id="rId14" Type="http://schemas.openxmlformats.org/officeDocument/2006/relationships/customXml" Target="../ink/ink819.xml"/><Relationship Id="rId35" Type="http://schemas.openxmlformats.org/officeDocument/2006/relationships/image" Target="../media/image828.png"/><Relationship Id="rId56" Type="http://schemas.openxmlformats.org/officeDocument/2006/relationships/customXml" Target="../ink/ink840.xml"/><Relationship Id="rId77" Type="http://schemas.openxmlformats.org/officeDocument/2006/relationships/image" Target="../media/image849.png"/><Relationship Id="rId100" Type="http://schemas.openxmlformats.org/officeDocument/2006/relationships/customXml" Target="../ink/ink862.xml"/><Relationship Id="rId282" Type="http://schemas.openxmlformats.org/officeDocument/2006/relationships/customXml" Target="../ink/ink953.xml"/><Relationship Id="rId317" Type="http://schemas.openxmlformats.org/officeDocument/2006/relationships/image" Target="../media/image969.png"/><Relationship Id="rId338" Type="http://schemas.openxmlformats.org/officeDocument/2006/relationships/customXml" Target="../ink/ink981.xml"/><Relationship Id="rId8" Type="http://schemas.openxmlformats.org/officeDocument/2006/relationships/customXml" Target="../ink/ink816.xml"/><Relationship Id="rId98" Type="http://schemas.openxmlformats.org/officeDocument/2006/relationships/customXml" Target="../ink/ink861.xml"/><Relationship Id="rId121" Type="http://schemas.openxmlformats.org/officeDocument/2006/relationships/image" Target="../media/image871.png"/><Relationship Id="rId142" Type="http://schemas.openxmlformats.org/officeDocument/2006/relationships/customXml" Target="../ink/ink883.xml"/><Relationship Id="rId163" Type="http://schemas.openxmlformats.org/officeDocument/2006/relationships/image" Target="../media/image892.png"/><Relationship Id="rId184" Type="http://schemas.openxmlformats.org/officeDocument/2006/relationships/customXml" Target="../ink/ink904.xml"/><Relationship Id="rId219" Type="http://schemas.openxmlformats.org/officeDocument/2006/relationships/image" Target="../media/image920.png"/><Relationship Id="rId230" Type="http://schemas.openxmlformats.org/officeDocument/2006/relationships/customXml" Target="../ink/ink927.xml"/><Relationship Id="rId251" Type="http://schemas.openxmlformats.org/officeDocument/2006/relationships/image" Target="../media/image936.png"/><Relationship Id="rId25" Type="http://schemas.openxmlformats.org/officeDocument/2006/relationships/image" Target="../media/image823.png"/><Relationship Id="rId46" Type="http://schemas.openxmlformats.org/officeDocument/2006/relationships/customXml" Target="../ink/ink835.xml"/><Relationship Id="rId67" Type="http://schemas.openxmlformats.org/officeDocument/2006/relationships/image" Target="../media/image844.png"/><Relationship Id="rId272" Type="http://schemas.openxmlformats.org/officeDocument/2006/relationships/customXml" Target="../ink/ink948.xml"/><Relationship Id="rId293" Type="http://schemas.openxmlformats.org/officeDocument/2006/relationships/image" Target="../media/image957.png"/><Relationship Id="rId307" Type="http://schemas.openxmlformats.org/officeDocument/2006/relationships/image" Target="../media/image964.png"/><Relationship Id="rId328" Type="http://schemas.openxmlformats.org/officeDocument/2006/relationships/customXml" Target="../ink/ink976.xml"/><Relationship Id="rId88" Type="http://schemas.openxmlformats.org/officeDocument/2006/relationships/customXml" Target="../ink/ink856.xml"/><Relationship Id="rId111" Type="http://schemas.openxmlformats.org/officeDocument/2006/relationships/image" Target="../media/image866.png"/><Relationship Id="rId132" Type="http://schemas.openxmlformats.org/officeDocument/2006/relationships/customXml" Target="../ink/ink878.xml"/><Relationship Id="rId153" Type="http://schemas.openxmlformats.org/officeDocument/2006/relationships/image" Target="../media/image887.png"/><Relationship Id="rId174" Type="http://schemas.openxmlformats.org/officeDocument/2006/relationships/customXml" Target="../ink/ink899.xml"/><Relationship Id="rId195" Type="http://schemas.openxmlformats.org/officeDocument/2006/relationships/image" Target="../media/image908.png"/><Relationship Id="rId209" Type="http://schemas.openxmlformats.org/officeDocument/2006/relationships/image" Target="../media/image915.png"/><Relationship Id="rId220" Type="http://schemas.openxmlformats.org/officeDocument/2006/relationships/customXml" Target="../ink/ink922.xml"/><Relationship Id="rId241" Type="http://schemas.openxmlformats.org/officeDocument/2006/relationships/image" Target="../media/image931.png"/><Relationship Id="rId15" Type="http://schemas.openxmlformats.org/officeDocument/2006/relationships/image" Target="../media/image818.png"/><Relationship Id="rId36" Type="http://schemas.openxmlformats.org/officeDocument/2006/relationships/customXml" Target="../ink/ink830.xml"/><Relationship Id="rId57" Type="http://schemas.openxmlformats.org/officeDocument/2006/relationships/image" Target="../media/image839.png"/><Relationship Id="rId262" Type="http://schemas.openxmlformats.org/officeDocument/2006/relationships/customXml" Target="../ink/ink943.xml"/><Relationship Id="rId283" Type="http://schemas.openxmlformats.org/officeDocument/2006/relationships/image" Target="../media/image952.png"/><Relationship Id="rId318" Type="http://schemas.openxmlformats.org/officeDocument/2006/relationships/customXml" Target="../ink/ink971.xml"/><Relationship Id="rId339" Type="http://schemas.openxmlformats.org/officeDocument/2006/relationships/image" Target="../media/image980.png"/><Relationship Id="rId78" Type="http://schemas.openxmlformats.org/officeDocument/2006/relationships/customXml" Target="../ink/ink851.xml"/><Relationship Id="rId99" Type="http://schemas.openxmlformats.org/officeDocument/2006/relationships/image" Target="../media/image860.png"/><Relationship Id="rId101" Type="http://schemas.openxmlformats.org/officeDocument/2006/relationships/image" Target="../media/image861.png"/><Relationship Id="rId122" Type="http://schemas.openxmlformats.org/officeDocument/2006/relationships/customXml" Target="../ink/ink873.xml"/><Relationship Id="rId143" Type="http://schemas.openxmlformats.org/officeDocument/2006/relationships/image" Target="../media/image882.png"/><Relationship Id="rId164" Type="http://schemas.openxmlformats.org/officeDocument/2006/relationships/customXml" Target="../ink/ink894.xml"/><Relationship Id="rId185" Type="http://schemas.openxmlformats.org/officeDocument/2006/relationships/image" Target="../media/image903.png"/><Relationship Id="rId9" Type="http://schemas.openxmlformats.org/officeDocument/2006/relationships/image" Target="../media/image815.png"/><Relationship Id="rId210" Type="http://schemas.openxmlformats.org/officeDocument/2006/relationships/customXml" Target="../ink/ink917.xml"/><Relationship Id="rId26" Type="http://schemas.openxmlformats.org/officeDocument/2006/relationships/customXml" Target="../ink/ink825.xml"/><Relationship Id="rId231" Type="http://schemas.openxmlformats.org/officeDocument/2006/relationships/image" Target="../media/image926.png"/><Relationship Id="rId252" Type="http://schemas.openxmlformats.org/officeDocument/2006/relationships/customXml" Target="../ink/ink938.xml"/><Relationship Id="rId273" Type="http://schemas.openxmlformats.org/officeDocument/2006/relationships/image" Target="../media/image947.png"/><Relationship Id="rId294" Type="http://schemas.openxmlformats.org/officeDocument/2006/relationships/customXml" Target="../ink/ink959.xml"/><Relationship Id="rId308" Type="http://schemas.openxmlformats.org/officeDocument/2006/relationships/customXml" Target="../ink/ink966.xml"/><Relationship Id="rId329" Type="http://schemas.openxmlformats.org/officeDocument/2006/relationships/image" Target="../media/image975.png"/><Relationship Id="rId47" Type="http://schemas.openxmlformats.org/officeDocument/2006/relationships/image" Target="../media/image834.png"/><Relationship Id="rId68" Type="http://schemas.openxmlformats.org/officeDocument/2006/relationships/customXml" Target="../ink/ink846.xml"/><Relationship Id="rId89" Type="http://schemas.openxmlformats.org/officeDocument/2006/relationships/image" Target="../media/image855.png"/><Relationship Id="rId112" Type="http://schemas.openxmlformats.org/officeDocument/2006/relationships/customXml" Target="../ink/ink868.xml"/><Relationship Id="rId133" Type="http://schemas.openxmlformats.org/officeDocument/2006/relationships/image" Target="../media/image877.png"/><Relationship Id="rId154" Type="http://schemas.openxmlformats.org/officeDocument/2006/relationships/customXml" Target="../ink/ink889.xml"/><Relationship Id="rId175" Type="http://schemas.openxmlformats.org/officeDocument/2006/relationships/image" Target="../media/image898.png"/><Relationship Id="rId340" Type="http://schemas.openxmlformats.org/officeDocument/2006/relationships/customXml" Target="../ink/ink982.xml"/><Relationship Id="rId196" Type="http://schemas.openxmlformats.org/officeDocument/2006/relationships/customXml" Target="../ink/ink910.xml"/><Relationship Id="rId200" Type="http://schemas.openxmlformats.org/officeDocument/2006/relationships/customXml" Target="../ink/ink912.xml"/><Relationship Id="rId16" Type="http://schemas.openxmlformats.org/officeDocument/2006/relationships/customXml" Target="../ink/ink820.xml"/><Relationship Id="rId221" Type="http://schemas.openxmlformats.org/officeDocument/2006/relationships/image" Target="../media/image921.png"/><Relationship Id="rId242" Type="http://schemas.openxmlformats.org/officeDocument/2006/relationships/customXml" Target="../ink/ink933.xml"/><Relationship Id="rId263" Type="http://schemas.openxmlformats.org/officeDocument/2006/relationships/image" Target="../media/image942.png"/><Relationship Id="rId284" Type="http://schemas.openxmlformats.org/officeDocument/2006/relationships/customXml" Target="../ink/ink954.xml"/><Relationship Id="rId319" Type="http://schemas.openxmlformats.org/officeDocument/2006/relationships/image" Target="../media/image970.png"/><Relationship Id="rId37" Type="http://schemas.openxmlformats.org/officeDocument/2006/relationships/image" Target="../media/image829.png"/><Relationship Id="rId58" Type="http://schemas.openxmlformats.org/officeDocument/2006/relationships/customXml" Target="../ink/ink841.xml"/><Relationship Id="rId79" Type="http://schemas.openxmlformats.org/officeDocument/2006/relationships/image" Target="../media/image850.png"/><Relationship Id="rId102" Type="http://schemas.openxmlformats.org/officeDocument/2006/relationships/customXml" Target="../ink/ink863.xml"/><Relationship Id="rId123" Type="http://schemas.openxmlformats.org/officeDocument/2006/relationships/image" Target="../media/image872.png"/><Relationship Id="rId144" Type="http://schemas.openxmlformats.org/officeDocument/2006/relationships/customXml" Target="../ink/ink884.xml"/><Relationship Id="rId330" Type="http://schemas.openxmlformats.org/officeDocument/2006/relationships/customXml" Target="../ink/ink977.xml"/><Relationship Id="rId90" Type="http://schemas.openxmlformats.org/officeDocument/2006/relationships/customXml" Target="../ink/ink857.xml"/><Relationship Id="rId165" Type="http://schemas.openxmlformats.org/officeDocument/2006/relationships/image" Target="../media/image893.png"/><Relationship Id="rId186" Type="http://schemas.openxmlformats.org/officeDocument/2006/relationships/customXml" Target="../ink/ink905.xml"/><Relationship Id="rId211" Type="http://schemas.openxmlformats.org/officeDocument/2006/relationships/image" Target="../media/image916.png"/><Relationship Id="rId232" Type="http://schemas.openxmlformats.org/officeDocument/2006/relationships/customXml" Target="../ink/ink928.xml"/><Relationship Id="rId253" Type="http://schemas.openxmlformats.org/officeDocument/2006/relationships/image" Target="../media/image937.png"/><Relationship Id="rId274" Type="http://schemas.openxmlformats.org/officeDocument/2006/relationships/customXml" Target="../ink/ink949.xml"/><Relationship Id="rId295" Type="http://schemas.openxmlformats.org/officeDocument/2006/relationships/image" Target="../media/image958.png"/><Relationship Id="rId309" Type="http://schemas.openxmlformats.org/officeDocument/2006/relationships/image" Target="../media/image965.png"/><Relationship Id="rId27" Type="http://schemas.openxmlformats.org/officeDocument/2006/relationships/image" Target="../media/image824.png"/><Relationship Id="rId48" Type="http://schemas.openxmlformats.org/officeDocument/2006/relationships/customXml" Target="../ink/ink836.xml"/><Relationship Id="rId69" Type="http://schemas.openxmlformats.org/officeDocument/2006/relationships/image" Target="../media/image845.png"/><Relationship Id="rId113" Type="http://schemas.openxmlformats.org/officeDocument/2006/relationships/image" Target="../media/image867.png"/><Relationship Id="rId134" Type="http://schemas.openxmlformats.org/officeDocument/2006/relationships/customXml" Target="../ink/ink879.xml"/><Relationship Id="rId320" Type="http://schemas.openxmlformats.org/officeDocument/2006/relationships/customXml" Target="../ink/ink972.xml"/><Relationship Id="rId80" Type="http://schemas.openxmlformats.org/officeDocument/2006/relationships/customXml" Target="../ink/ink852.xml"/><Relationship Id="rId155" Type="http://schemas.openxmlformats.org/officeDocument/2006/relationships/image" Target="../media/image888.png"/><Relationship Id="rId176" Type="http://schemas.openxmlformats.org/officeDocument/2006/relationships/customXml" Target="../ink/ink900.xml"/><Relationship Id="rId197" Type="http://schemas.openxmlformats.org/officeDocument/2006/relationships/image" Target="../media/image909.png"/><Relationship Id="rId341" Type="http://schemas.openxmlformats.org/officeDocument/2006/relationships/image" Target="../media/image981.png"/><Relationship Id="rId201" Type="http://schemas.openxmlformats.org/officeDocument/2006/relationships/image" Target="../media/image911.png"/><Relationship Id="rId222" Type="http://schemas.openxmlformats.org/officeDocument/2006/relationships/customXml" Target="../ink/ink923.xml"/><Relationship Id="rId243" Type="http://schemas.openxmlformats.org/officeDocument/2006/relationships/image" Target="../media/image932.png"/><Relationship Id="rId264" Type="http://schemas.openxmlformats.org/officeDocument/2006/relationships/customXml" Target="../ink/ink944.xml"/><Relationship Id="rId285" Type="http://schemas.openxmlformats.org/officeDocument/2006/relationships/image" Target="../media/image953.png"/><Relationship Id="rId17" Type="http://schemas.openxmlformats.org/officeDocument/2006/relationships/image" Target="../media/image819.png"/><Relationship Id="rId38" Type="http://schemas.openxmlformats.org/officeDocument/2006/relationships/customXml" Target="../ink/ink831.xml"/><Relationship Id="rId59" Type="http://schemas.openxmlformats.org/officeDocument/2006/relationships/image" Target="../media/image840.png"/><Relationship Id="rId103" Type="http://schemas.openxmlformats.org/officeDocument/2006/relationships/image" Target="../media/image862.png"/><Relationship Id="rId124" Type="http://schemas.openxmlformats.org/officeDocument/2006/relationships/customXml" Target="../ink/ink874.xml"/><Relationship Id="rId310" Type="http://schemas.openxmlformats.org/officeDocument/2006/relationships/customXml" Target="../ink/ink967.xml"/><Relationship Id="rId70" Type="http://schemas.openxmlformats.org/officeDocument/2006/relationships/customXml" Target="../ink/ink847.xml"/><Relationship Id="rId91" Type="http://schemas.openxmlformats.org/officeDocument/2006/relationships/image" Target="../media/image856.png"/><Relationship Id="rId145" Type="http://schemas.openxmlformats.org/officeDocument/2006/relationships/image" Target="../media/image883.png"/><Relationship Id="rId166" Type="http://schemas.openxmlformats.org/officeDocument/2006/relationships/customXml" Target="../ink/ink895.xml"/><Relationship Id="rId187" Type="http://schemas.openxmlformats.org/officeDocument/2006/relationships/image" Target="../media/image904.png"/><Relationship Id="rId331" Type="http://schemas.openxmlformats.org/officeDocument/2006/relationships/image" Target="../media/image976.png"/><Relationship Id="rId1" Type="http://schemas.openxmlformats.org/officeDocument/2006/relationships/slideLayout" Target="../slideLayouts/slideLayout7.xml"/><Relationship Id="rId212" Type="http://schemas.openxmlformats.org/officeDocument/2006/relationships/customXml" Target="../ink/ink918.xml"/><Relationship Id="rId233" Type="http://schemas.openxmlformats.org/officeDocument/2006/relationships/image" Target="../media/image927.png"/><Relationship Id="rId254" Type="http://schemas.openxmlformats.org/officeDocument/2006/relationships/customXml" Target="../ink/ink939.xml"/><Relationship Id="rId28" Type="http://schemas.openxmlformats.org/officeDocument/2006/relationships/customXml" Target="../ink/ink826.xml"/><Relationship Id="rId49" Type="http://schemas.openxmlformats.org/officeDocument/2006/relationships/image" Target="../media/image835.png"/><Relationship Id="rId114" Type="http://schemas.openxmlformats.org/officeDocument/2006/relationships/customXml" Target="../ink/ink869.xml"/><Relationship Id="rId275" Type="http://schemas.openxmlformats.org/officeDocument/2006/relationships/image" Target="../media/image948.png"/><Relationship Id="rId296" Type="http://schemas.openxmlformats.org/officeDocument/2006/relationships/customXml" Target="../ink/ink960.xml"/><Relationship Id="rId300" Type="http://schemas.openxmlformats.org/officeDocument/2006/relationships/customXml" Target="../ink/ink962.xml"/><Relationship Id="rId60" Type="http://schemas.openxmlformats.org/officeDocument/2006/relationships/customXml" Target="../ink/ink842.xml"/><Relationship Id="rId81" Type="http://schemas.openxmlformats.org/officeDocument/2006/relationships/image" Target="../media/image851.png"/><Relationship Id="rId135" Type="http://schemas.openxmlformats.org/officeDocument/2006/relationships/image" Target="../media/image878.png"/><Relationship Id="rId156" Type="http://schemas.openxmlformats.org/officeDocument/2006/relationships/customXml" Target="../ink/ink890.xml"/><Relationship Id="rId177" Type="http://schemas.openxmlformats.org/officeDocument/2006/relationships/image" Target="../media/image899.png"/><Relationship Id="rId198" Type="http://schemas.openxmlformats.org/officeDocument/2006/relationships/customXml" Target="../ink/ink911.xml"/><Relationship Id="rId321" Type="http://schemas.openxmlformats.org/officeDocument/2006/relationships/image" Target="../media/image971.png"/><Relationship Id="rId342" Type="http://schemas.openxmlformats.org/officeDocument/2006/relationships/customXml" Target="../ink/ink983.xml"/><Relationship Id="rId202" Type="http://schemas.openxmlformats.org/officeDocument/2006/relationships/customXml" Target="../ink/ink913.xml"/><Relationship Id="rId223" Type="http://schemas.openxmlformats.org/officeDocument/2006/relationships/image" Target="../media/image922.png"/><Relationship Id="rId244" Type="http://schemas.openxmlformats.org/officeDocument/2006/relationships/customXml" Target="../ink/ink934.xml"/><Relationship Id="rId18" Type="http://schemas.openxmlformats.org/officeDocument/2006/relationships/customXml" Target="../ink/ink821.xml"/><Relationship Id="rId39" Type="http://schemas.openxmlformats.org/officeDocument/2006/relationships/image" Target="../media/image830.png"/><Relationship Id="rId265" Type="http://schemas.openxmlformats.org/officeDocument/2006/relationships/image" Target="../media/image943.png"/><Relationship Id="rId286" Type="http://schemas.openxmlformats.org/officeDocument/2006/relationships/customXml" Target="../ink/ink955.xml"/><Relationship Id="rId50" Type="http://schemas.openxmlformats.org/officeDocument/2006/relationships/customXml" Target="../ink/ink837.xml"/><Relationship Id="rId104" Type="http://schemas.openxmlformats.org/officeDocument/2006/relationships/customXml" Target="../ink/ink864.xml"/><Relationship Id="rId125" Type="http://schemas.openxmlformats.org/officeDocument/2006/relationships/image" Target="../media/image873.png"/><Relationship Id="rId146" Type="http://schemas.openxmlformats.org/officeDocument/2006/relationships/customXml" Target="../ink/ink885.xml"/><Relationship Id="rId167" Type="http://schemas.openxmlformats.org/officeDocument/2006/relationships/image" Target="../media/image894.png"/><Relationship Id="rId188" Type="http://schemas.openxmlformats.org/officeDocument/2006/relationships/customXml" Target="../ink/ink906.xml"/><Relationship Id="rId311" Type="http://schemas.openxmlformats.org/officeDocument/2006/relationships/image" Target="../media/image966.png"/><Relationship Id="rId332" Type="http://schemas.openxmlformats.org/officeDocument/2006/relationships/customXml" Target="../ink/ink978.xml"/><Relationship Id="rId71" Type="http://schemas.openxmlformats.org/officeDocument/2006/relationships/image" Target="../media/image846.png"/><Relationship Id="rId92" Type="http://schemas.openxmlformats.org/officeDocument/2006/relationships/customXml" Target="../ink/ink858.xml"/><Relationship Id="rId213" Type="http://schemas.openxmlformats.org/officeDocument/2006/relationships/image" Target="../media/image917.png"/><Relationship Id="rId234" Type="http://schemas.openxmlformats.org/officeDocument/2006/relationships/customXml" Target="../ink/ink929.xml"/><Relationship Id="rId2" Type="http://schemas.openxmlformats.org/officeDocument/2006/relationships/customXml" Target="../ink/ink813.xml"/><Relationship Id="rId29" Type="http://schemas.openxmlformats.org/officeDocument/2006/relationships/image" Target="../media/image825.png"/><Relationship Id="rId255" Type="http://schemas.openxmlformats.org/officeDocument/2006/relationships/image" Target="../media/image938.png"/><Relationship Id="rId276" Type="http://schemas.openxmlformats.org/officeDocument/2006/relationships/customXml" Target="../ink/ink950.xml"/><Relationship Id="rId297" Type="http://schemas.openxmlformats.org/officeDocument/2006/relationships/image" Target="../media/image959.png"/><Relationship Id="rId40" Type="http://schemas.openxmlformats.org/officeDocument/2006/relationships/customXml" Target="../ink/ink832.xml"/><Relationship Id="rId115" Type="http://schemas.openxmlformats.org/officeDocument/2006/relationships/image" Target="../media/image868.png"/><Relationship Id="rId136" Type="http://schemas.openxmlformats.org/officeDocument/2006/relationships/customXml" Target="../ink/ink880.xml"/><Relationship Id="rId157" Type="http://schemas.openxmlformats.org/officeDocument/2006/relationships/image" Target="../media/image889.png"/><Relationship Id="rId178" Type="http://schemas.openxmlformats.org/officeDocument/2006/relationships/customXml" Target="../ink/ink901.xml"/><Relationship Id="rId301" Type="http://schemas.openxmlformats.org/officeDocument/2006/relationships/image" Target="../media/image961.png"/><Relationship Id="rId322" Type="http://schemas.openxmlformats.org/officeDocument/2006/relationships/customXml" Target="../ink/ink973.xml"/><Relationship Id="rId343" Type="http://schemas.openxmlformats.org/officeDocument/2006/relationships/image" Target="../media/image982.png"/><Relationship Id="rId61" Type="http://schemas.openxmlformats.org/officeDocument/2006/relationships/image" Target="../media/image841.png"/><Relationship Id="rId82" Type="http://schemas.openxmlformats.org/officeDocument/2006/relationships/customXml" Target="../ink/ink853.xml"/><Relationship Id="rId199" Type="http://schemas.openxmlformats.org/officeDocument/2006/relationships/image" Target="../media/image910.png"/><Relationship Id="rId203" Type="http://schemas.openxmlformats.org/officeDocument/2006/relationships/image" Target="../media/image912.png"/><Relationship Id="rId19" Type="http://schemas.openxmlformats.org/officeDocument/2006/relationships/image" Target="../media/image820.png"/><Relationship Id="rId224" Type="http://schemas.openxmlformats.org/officeDocument/2006/relationships/customXml" Target="../ink/ink924.xml"/><Relationship Id="rId245" Type="http://schemas.openxmlformats.org/officeDocument/2006/relationships/image" Target="../media/image933.png"/><Relationship Id="rId266" Type="http://schemas.openxmlformats.org/officeDocument/2006/relationships/customXml" Target="../ink/ink945.xml"/><Relationship Id="rId287" Type="http://schemas.openxmlformats.org/officeDocument/2006/relationships/image" Target="../media/image954.png"/><Relationship Id="rId30" Type="http://schemas.openxmlformats.org/officeDocument/2006/relationships/customXml" Target="../ink/ink827.xml"/><Relationship Id="rId105" Type="http://schemas.openxmlformats.org/officeDocument/2006/relationships/image" Target="../media/image863.png"/><Relationship Id="rId126" Type="http://schemas.openxmlformats.org/officeDocument/2006/relationships/customXml" Target="../ink/ink875.xml"/><Relationship Id="rId147" Type="http://schemas.openxmlformats.org/officeDocument/2006/relationships/image" Target="../media/image884.png"/><Relationship Id="rId168" Type="http://schemas.openxmlformats.org/officeDocument/2006/relationships/customXml" Target="../ink/ink896.xml"/><Relationship Id="rId312" Type="http://schemas.openxmlformats.org/officeDocument/2006/relationships/customXml" Target="../ink/ink968.xml"/><Relationship Id="rId333" Type="http://schemas.openxmlformats.org/officeDocument/2006/relationships/image" Target="../media/image977.png"/><Relationship Id="rId51" Type="http://schemas.openxmlformats.org/officeDocument/2006/relationships/image" Target="../media/image836.png"/><Relationship Id="rId72" Type="http://schemas.openxmlformats.org/officeDocument/2006/relationships/customXml" Target="../ink/ink848.xml"/><Relationship Id="rId93" Type="http://schemas.openxmlformats.org/officeDocument/2006/relationships/image" Target="../media/image857.png"/><Relationship Id="rId189" Type="http://schemas.openxmlformats.org/officeDocument/2006/relationships/image" Target="../media/image905.png"/><Relationship Id="rId3" Type="http://schemas.openxmlformats.org/officeDocument/2006/relationships/image" Target="../media/image812.png"/><Relationship Id="rId214" Type="http://schemas.openxmlformats.org/officeDocument/2006/relationships/customXml" Target="../ink/ink919.xml"/><Relationship Id="rId235" Type="http://schemas.openxmlformats.org/officeDocument/2006/relationships/image" Target="../media/image928.png"/><Relationship Id="rId256" Type="http://schemas.openxmlformats.org/officeDocument/2006/relationships/customXml" Target="../ink/ink940.xml"/><Relationship Id="rId277" Type="http://schemas.openxmlformats.org/officeDocument/2006/relationships/image" Target="../media/image949.png"/><Relationship Id="rId298" Type="http://schemas.openxmlformats.org/officeDocument/2006/relationships/customXml" Target="../ink/ink961.xml"/><Relationship Id="rId116" Type="http://schemas.openxmlformats.org/officeDocument/2006/relationships/customXml" Target="../ink/ink870.xml"/><Relationship Id="rId137" Type="http://schemas.openxmlformats.org/officeDocument/2006/relationships/image" Target="../media/image879.png"/><Relationship Id="rId158" Type="http://schemas.openxmlformats.org/officeDocument/2006/relationships/customXml" Target="../ink/ink891.xml"/><Relationship Id="rId302" Type="http://schemas.openxmlformats.org/officeDocument/2006/relationships/customXml" Target="../ink/ink963.xml"/><Relationship Id="rId323" Type="http://schemas.openxmlformats.org/officeDocument/2006/relationships/image" Target="../media/image972.png"/><Relationship Id="rId344" Type="http://schemas.openxmlformats.org/officeDocument/2006/relationships/customXml" Target="../ink/ink984.xml"/><Relationship Id="rId20" Type="http://schemas.openxmlformats.org/officeDocument/2006/relationships/customXml" Target="../ink/ink822.xml"/><Relationship Id="rId41" Type="http://schemas.openxmlformats.org/officeDocument/2006/relationships/image" Target="../media/image831.png"/><Relationship Id="rId62" Type="http://schemas.openxmlformats.org/officeDocument/2006/relationships/customXml" Target="../ink/ink843.xml"/><Relationship Id="rId83" Type="http://schemas.openxmlformats.org/officeDocument/2006/relationships/image" Target="../media/image852.png"/><Relationship Id="rId179" Type="http://schemas.openxmlformats.org/officeDocument/2006/relationships/image" Target="../media/image900.png"/><Relationship Id="rId190" Type="http://schemas.openxmlformats.org/officeDocument/2006/relationships/customXml" Target="../ink/ink907.xml"/><Relationship Id="rId204" Type="http://schemas.openxmlformats.org/officeDocument/2006/relationships/customXml" Target="../ink/ink914.xml"/><Relationship Id="rId225" Type="http://schemas.openxmlformats.org/officeDocument/2006/relationships/image" Target="../media/image923.png"/><Relationship Id="rId246" Type="http://schemas.openxmlformats.org/officeDocument/2006/relationships/customXml" Target="../ink/ink935.xml"/><Relationship Id="rId267" Type="http://schemas.openxmlformats.org/officeDocument/2006/relationships/image" Target="../media/image944.png"/><Relationship Id="rId288" Type="http://schemas.openxmlformats.org/officeDocument/2006/relationships/customXml" Target="../ink/ink956.xml"/><Relationship Id="rId106" Type="http://schemas.openxmlformats.org/officeDocument/2006/relationships/customXml" Target="../ink/ink865.xml"/><Relationship Id="rId127" Type="http://schemas.openxmlformats.org/officeDocument/2006/relationships/image" Target="../media/image874.png"/><Relationship Id="rId313" Type="http://schemas.openxmlformats.org/officeDocument/2006/relationships/image" Target="../media/image967.png"/><Relationship Id="rId10" Type="http://schemas.openxmlformats.org/officeDocument/2006/relationships/customXml" Target="../ink/ink817.xml"/><Relationship Id="rId31" Type="http://schemas.openxmlformats.org/officeDocument/2006/relationships/image" Target="../media/image826.png"/><Relationship Id="rId52" Type="http://schemas.openxmlformats.org/officeDocument/2006/relationships/customXml" Target="../ink/ink838.xml"/><Relationship Id="rId73" Type="http://schemas.openxmlformats.org/officeDocument/2006/relationships/image" Target="../media/image847.png"/><Relationship Id="rId94" Type="http://schemas.openxmlformats.org/officeDocument/2006/relationships/customXml" Target="../ink/ink859.xml"/><Relationship Id="rId148" Type="http://schemas.openxmlformats.org/officeDocument/2006/relationships/customXml" Target="../ink/ink886.xml"/><Relationship Id="rId169" Type="http://schemas.openxmlformats.org/officeDocument/2006/relationships/image" Target="../media/image895.png"/><Relationship Id="rId334" Type="http://schemas.openxmlformats.org/officeDocument/2006/relationships/customXml" Target="../ink/ink979.xml"/><Relationship Id="rId4" Type="http://schemas.openxmlformats.org/officeDocument/2006/relationships/customXml" Target="../ink/ink814.xml"/><Relationship Id="rId180" Type="http://schemas.openxmlformats.org/officeDocument/2006/relationships/customXml" Target="../ink/ink902.xml"/><Relationship Id="rId215" Type="http://schemas.openxmlformats.org/officeDocument/2006/relationships/image" Target="../media/image918.png"/><Relationship Id="rId236" Type="http://schemas.openxmlformats.org/officeDocument/2006/relationships/customXml" Target="../ink/ink930.xml"/><Relationship Id="rId257" Type="http://schemas.openxmlformats.org/officeDocument/2006/relationships/image" Target="../media/image939.png"/><Relationship Id="rId278" Type="http://schemas.openxmlformats.org/officeDocument/2006/relationships/customXml" Target="../ink/ink951.xml"/><Relationship Id="rId303" Type="http://schemas.openxmlformats.org/officeDocument/2006/relationships/image" Target="../media/image962.png"/><Relationship Id="rId42" Type="http://schemas.openxmlformats.org/officeDocument/2006/relationships/customXml" Target="../ink/ink833.xml"/><Relationship Id="rId84" Type="http://schemas.openxmlformats.org/officeDocument/2006/relationships/customXml" Target="../ink/ink854.xml"/><Relationship Id="rId138" Type="http://schemas.openxmlformats.org/officeDocument/2006/relationships/customXml" Target="../ink/ink881.xml"/><Relationship Id="rId345" Type="http://schemas.openxmlformats.org/officeDocument/2006/relationships/image" Target="../media/image983.png"/><Relationship Id="rId191" Type="http://schemas.openxmlformats.org/officeDocument/2006/relationships/image" Target="../media/image906.png"/><Relationship Id="rId205" Type="http://schemas.openxmlformats.org/officeDocument/2006/relationships/image" Target="../media/image913.png"/><Relationship Id="rId247" Type="http://schemas.openxmlformats.org/officeDocument/2006/relationships/image" Target="../media/image934.png"/><Relationship Id="rId107" Type="http://schemas.openxmlformats.org/officeDocument/2006/relationships/image" Target="../media/image864.png"/><Relationship Id="rId289" Type="http://schemas.openxmlformats.org/officeDocument/2006/relationships/image" Target="../media/image955.png"/><Relationship Id="rId11" Type="http://schemas.openxmlformats.org/officeDocument/2006/relationships/image" Target="../media/image816.png"/><Relationship Id="rId53" Type="http://schemas.openxmlformats.org/officeDocument/2006/relationships/image" Target="../media/image837.png"/><Relationship Id="rId149" Type="http://schemas.openxmlformats.org/officeDocument/2006/relationships/image" Target="../media/image885.png"/><Relationship Id="rId314" Type="http://schemas.openxmlformats.org/officeDocument/2006/relationships/customXml" Target="../ink/ink969.xml"/><Relationship Id="rId95" Type="http://schemas.openxmlformats.org/officeDocument/2006/relationships/image" Target="../media/image858.png"/><Relationship Id="rId160" Type="http://schemas.openxmlformats.org/officeDocument/2006/relationships/customXml" Target="../ink/ink892.xml"/><Relationship Id="rId216" Type="http://schemas.openxmlformats.org/officeDocument/2006/relationships/customXml" Target="../ink/ink920.xml"/><Relationship Id="rId258" Type="http://schemas.openxmlformats.org/officeDocument/2006/relationships/customXml" Target="../ink/ink941.xml"/><Relationship Id="rId22" Type="http://schemas.openxmlformats.org/officeDocument/2006/relationships/customXml" Target="../ink/ink823.xml"/><Relationship Id="rId64" Type="http://schemas.openxmlformats.org/officeDocument/2006/relationships/customXml" Target="../ink/ink844.xml"/><Relationship Id="rId118" Type="http://schemas.openxmlformats.org/officeDocument/2006/relationships/customXml" Target="../ink/ink871.xml"/><Relationship Id="rId325" Type="http://schemas.openxmlformats.org/officeDocument/2006/relationships/image" Target="../media/image973.png"/><Relationship Id="rId171" Type="http://schemas.openxmlformats.org/officeDocument/2006/relationships/image" Target="../media/image896.png"/><Relationship Id="rId227" Type="http://schemas.openxmlformats.org/officeDocument/2006/relationships/image" Target="../media/image924.png"/><Relationship Id="rId269" Type="http://schemas.openxmlformats.org/officeDocument/2006/relationships/image" Target="../media/image945.png"/><Relationship Id="rId33" Type="http://schemas.openxmlformats.org/officeDocument/2006/relationships/image" Target="../media/image827.png"/><Relationship Id="rId129" Type="http://schemas.openxmlformats.org/officeDocument/2006/relationships/image" Target="../media/image875.png"/><Relationship Id="rId280" Type="http://schemas.openxmlformats.org/officeDocument/2006/relationships/customXml" Target="../ink/ink952.xml"/><Relationship Id="rId336" Type="http://schemas.openxmlformats.org/officeDocument/2006/relationships/customXml" Target="../ink/ink980.xml"/><Relationship Id="rId75" Type="http://schemas.openxmlformats.org/officeDocument/2006/relationships/image" Target="../media/image848.png"/><Relationship Id="rId140" Type="http://schemas.openxmlformats.org/officeDocument/2006/relationships/customXml" Target="../ink/ink882.xml"/><Relationship Id="rId182" Type="http://schemas.openxmlformats.org/officeDocument/2006/relationships/customXml" Target="../ink/ink903.xml"/><Relationship Id="rId6" Type="http://schemas.openxmlformats.org/officeDocument/2006/relationships/customXml" Target="../ink/ink815.xml"/><Relationship Id="rId238" Type="http://schemas.openxmlformats.org/officeDocument/2006/relationships/customXml" Target="../ink/ink931.xml"/><Relationship Id="rId291" Type="http://schemas.openxmlformats.org/officeDocument/2006/relationships/image" Target="../media/image956.png"/><Relationship Id="rId305" Type="http://schemas.openxmlformats.org/officeDocument/2006/relationships/image" Target="../media/image963.png"/><Relationship Id="rId44" Type="http://schemas.openxmlformats.org/officeDocument/2006/relationships/customXml" Target="../ink/ink834.xml"/><Relationship Id="rId86" Type="http://schemas.openxmlformats.org/officeDocument/2006/relationships/customXml" Target="../ink/ink855.xml"/><Relationship Id="rId151" Type="http://schemas.openxmlformats.org/officeDocument/2006/relationships/image" Target="../media/image886.png"/><Relationship Id="rId193" Type="http://schemas.openxmlformats.org/officeDocument/2006/relationships/image" Target="../media/image907.png"/><Relationship Id="rId207" Type="http://schemas.openxmlformats.org/officeDocument/2006/relationships/image" Target="../media/image914.png"/><Relationship Id="rId249" Type="http://schemas.openxmlformats.org/officeDocument/2006/relationships/image" Target="../media/image935.png"/><Relationship Id="rId13" Type="http://schemas.openxmlformats.org/officeDocument/2006/relationships/image" Target="../media/image817.png"/><Relationship Id="rId109" Type="http://schemas.openxmlformats.org/officeDocument/2006/relationships/image" Target="../media/image865.png"/><Relationship Id="rId260" Type="http://schemas.openxmlformats.org/officeDocument/2006/relationships/customXml" Target="../ink/ink942.xml"/><Relationship Id="rId316" Type="http://schemas.openxmlformats.org/officeDocument/2006/relationships/customXml" Target="../ink/ink970.xml"/><Relationship Id="rId55" Type="http://schemas.openxmlformats.org/officeDocument/2006/relationships/image" Target="../media/image838.png"/><Relationship Id="rId97" Type="http://schemas.openxmlformats.org/officeDocument/2006/relationships/image" Target="../media/image859.png"/><Relationship Id="rId120" Type="http://schemas.openxmlformats.org/officeDocument/2006/relationships/customXml" Target="../ink/ink872.xml"/><Relationship Id="rId162" Type="http://schemas.openxmlformats.org/officeDocument/2006/relationships/customXml" Target="../ink/ink893.xml"/><Relationship Id="rId218" Type="http://schemas.openxmlformats.org/officeDocument/2006/relationships/customXml" Target="../ink/ink921.xml"/><Relationship Id="rId271" Type="http://schemas.openxmlformats.org/officeDocument/2006/relationships/image" Target="../media/image946.png"/><Relationship Id="rId24" Type="http://schemas.openxmlformats.org/officeDocument/2006/relationships/customXml" Target="../ink/ink824.xml"/><Relationship Id="rId66" Type="http://schemas.openxmlformats.org/officeDocument/2006/relationships/customXml" Target="../ink/ink845.xml"/><Relationship Id="rId131" Type="http://schemas.openxmlformats.org/officeDocument/2006/relationships/image" Target="../media/image876.png"/><Relationship Id="rId327" Type="http://schemas.openxmlformats.org/officeDocument/2006/relationships/image" Target="../media/image974.png"/><Relationship Id="rId173" Type="http://schemas.openxmlformats.org/officeDocument/2006/relationships/image" Target="../media/image897.png"/><Relationship Id="rId229" Type="http://schemas.openxmlformats.org/officeDocument/2006/relationships/image" Target="../media/image925.png"/><Relationship Id="rId240" Type="http://schemas.openxmlformats.org/officeDocument/2006/relationships/customXml" Target="../ink/ink932.xml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1041.png"/><Relationship Id="rId299" Type="http://schemas.openxmlformats.org/officeDocument/2006/relationships/image" Target="../media/image1132.png"/><Relationship Id="rId21" Type="http://schemas.openxmlformats.org/officeDocument/2006/relationships/image" Target="../media/image993.png"/><Relationship Id="rId63" Type="http://schemas.openxmlformats.org/officeDocument/2006/relationships/image" Target="../media/image1014.png"/><Relationship Id="rId159" Type="http://schemas.openxmlformats.org/officeDocument/2006/relationships/image" Target="../media/image1062.png"/><Relationship Id="rId324" Type="http://schemas.openxmlformats.org/officeDocument/2006/relationships/customXml" Target="../ink/ink1146.xml"/><Relationship Id="rId366" Type="http://schemas.openxmlformats.org/officeDocument/2006/relationships/customXml" Target="../ink/ink1167.xml"/><Relationship Id="rId170" Type="http://schemas.openxmlformats.org/officeDocument/2006/relationships/customXml" Target="../ink/ink1069.xml"/><Relationship Id="rId226" Type="http://schemas.openxmlformats.org/officeDocument/2006/relationships/customXml" Target="../ink/ink1097.xml"/><Relationship Id="rId268" Type="http://schemas.openxmlformats.org/officeDocument/2006/relationships/customXml" Target="../ink/ink1118.xml"/><Relationship Id="rId32" Type="http://schemas.openxmlformats.org/officeDocument/2006/relationships/customXml" Target="../ink/ink1000.xml"/><Relationship Id="rId74" Type="http://schemas.openxmlformats.org/officeDocument/2006/relationships/customXml" Target="../ink/ink1021.xml"/><Relationship Id="rId128" Type="http://schemas.openxmlformats.org/officeDocument/2006/relationships/customXml" Target="../ink/ink1048.xml"/><Relationship Id="rId335" Type="http://schemas.openxmlformats.org/officeDocument/2006/relationships/image" Target="../media/image1150.png"/><Relationship Id="rId377" Type="http://schemas.openxmlformats.org/officeDocument/2006/relationships/image" Target="../media/image1171.png"/><Relationship Id="rId5" Type="http://schemas.openxmlformats.org/officeDocument/2006/relationships/image" Target="../media/image985.png"/><Relationship Id="rId181" Type="http://schemas.openxmlformats.org/officeDocument/2006/relationships/image" Target="../media/image1073.png"/><Relationship Id="rId237" Type="http://schemas.openxmlformats.org/officeDocument/2006/relationships/image" Target="../media/image1101.png"/><Relationship Id="rId279" Type="http://schemas.openxmlformats.org/officeDocument/2006/relationships/image" Target="../media/image1122.png"/><Relationship Id="rId43" Type="http://schemas.openxmlformats.org/officeDocument/2006/relationships/image" Target="../media/image1004.png"/><Relationship Id="rId139" Type="http://schemas.openxmlformats.org/officeDocument/2006/relationships/image" Target="../media/image1052.png"/><Relationship Id="rId290" Type="http://schemas.openxmlformats.org/officeDocument/2006/relationships/customXml" Target="../ink/ink1129.xml"/><Relationship Id="rId304" Type="http://schemas.openxmlformats.org/officeDocument/2006/relationships/customXml" Target="../ink/ink1136.xml"/><Relationship Id="rId346" Type="http://schemas.openxmlformats.org/officeDocument/2006/relationships/customXml" Target="../ink/ink1157.xml"/><Relationship Id="rId85" Type="http://schemas.openxmlformats.org/officeDocument/2006/relationships/image" Target="../media/image1025.png"/><Relationship Id="rId150" Type="http://schemas.openxmlformats.org/officeDocument/2006/relationships/customXml" Target="../ink/ink1059.xml"/><Relationship Id="rId192" Type="http://schemas.openxmlformats.org/officeDocument/2006/relationships/customXml" Target="../ink/ink1080.xml"/><Relationship Id="rId206" Type="http://schemas.openxmlformats.org/officeDocument/2006/relationships/customXml" Target="../ink/ink1087.xml"/><Relationship Id="rId248" Type="http://schemas.openxmlformats.org/officeDocument/2006/relationships/customXml" Target="../ink/ink1108.xml"/><Relationship Id="rId12" Type="http://schemas.openxmlformats.org/officeDocument/2006/relationships/customXml" Target="../ink/ink990.xml"/><Relationship Id="rId108" Type="http://schemas.openxmlformats.org/officeDocument/2006/relationships/customXml" Target="../ink/ink1038.xml"/><Relationship Id="rId315" Type="http://schemas.openxmlformats.org/officeDocument/2006/relationships/image" Target="../media/image1140.png"/><Relationship Id="rId357" Type="http://schemas.openxmlformats.org/officeDocument/2006/relationships/image" Target="../media/image1161.png"/><Relationship Id="rId54" Type="http://schemas.openxmlformats.org/officeDocument/2006/relationships/customXml" Target="../ink/ink1011.xml"/><Relationship Id="rId96" Type="http://schemas.openxmlformats.org/officeDocument/2006/relationships/customXml" Target="../ink/ink1032.xml"/><Relationship Id="rId161" Type="http://schemas.openxmlformats.org/officeDocument/2006/relationships/image" Target="../media/image1063.png"/><Relationship Id="rId217" Type="http://schemas.openxmlformats.org/officeDocument/2006/relationships/image" Target="../media/image1091.png"/><Relationship Id="rId259" Type="http://schemas.openxmlformats.org/officeDocument/2006/relationships/image" Target="../media/image1112.png"/><Relationship Id="rId23" Type="http://schemas.openxmlformats.org/officeDocument/2006/relationships/image" Target="../media/image994.png"/><Relationship Id="rId119" Type="http://schemas.openxmlformats.org/officeDocument/2006/relationships/image" Target="../media/image1042.png"/><Relationship Id="rId270" Type="http://schemas.openxmlformats.org/officeDocument/2006/relationships/customXml" Target="../ink/ink1119.xml"/><Relationship Id="rId326" Type="http://schemas.openxmlformats.org/officeDocument/2006/relationships/customXml" Target="../ink/ink1147.xml"/><Relationship Id="rId65" Type="http://schemas.openxmlformats.org/officeDocument/2006/relationships/image" Target="../media/image1015.png"/><Relationship Id="rId130" Type="http://schemas.openxmlformats.org/officeDocument/2006/relationships/customXml" Target="../ink/ink1049.xml"/><Relationship Id="rId368" Type="http://schemas.openxmlformats.org/officeDocument/2006/relationships/customXml" Target="../ink/ink1168.xml"/><Relationship Id="rId172" Type="http://schemas.openxmlformats.org/officeDocument/2006/relationships/customXml" Target="../ink/ink1070.xml"/><Relationship Id="rId228" Type="http://schemas.openxmlformats.org/officeDocument/2006/relationships/customXml" Target="../ink/ink1098.xml"/><Relationship Id="rId281" Type="http://schemas.openxmlformats.org/officeDocument/2006/relationships/image" Target="../media/image1123.png"/><Relationship Id="rId337" Type="http://schemas.openxmlformats.org/officeDocument/2006/relationships/image" Target="../media/image1151.png"/><Relationship Id="rId34" Type="http://schemas.openxmlformats.org/officeDocument/2006/relationships/customXml" Target="../ink/ink1001.xml"/><Relationship Id="rId76" Type="http://schemas.openxmlformats.org/officeDocument/2006/relationships/customXml" Target="../ink/ink1022.xml"/><Relationship Id="rId141" Type="http://schemas.openxmlformats.org/officeDocument/2006/relationships/image" Target="../media/image1053.png"/><Relationship Id="rId379" Type="http://schemas.openxmlformats.org/officeDocument/2006/relationships/image" Target="../media/image1172.png"/><Relationship Id="rId7" Type="http://schemas.openxmlformats.org/officeDocument/2006/relationships/image" Target="../media/image986.png"/><Relationship Id="rId183" Type="http://schemas.openxmlformats.org/officeDocument/2006/relationships/image" Target="../media/image1074.png"/><Relationship Id="rId239" Type="http://schemas.openxmlformats.org/officeDocument/2006/relationships/image" Target="../media/image1102.png"/><Relationship Id="rId250" Type="http://schemas.openxmlformats.org/officeDocument/2006/relationships/customXml" Target="../ink/ink1109.xml"/><Relationship Id="rId292" Type="http://schemas.openxmlformats.org/officeDocument/2006/relationships/customXml" Target="../ink/ink1130.xml"/><Relationship Id="rId306" Type="http://schemas.openxmlformats.org/officeDocument/2006/relationships/customXml" Target="../ink/ink1137.xml"/><Relationship Id="rId45" Type="http://schemas.openxmlformats.org/officeDocument/2006/relationships/image" Target="../media/image1005.png"/><Relationship Id="rId87" Type="http://schemas.openxmlformats.org/officeDocument/2006/relationships/image" Target="../media/image1026.png"/><Relationship Id="rId110" Type="http://schemas.openxmlformats.org/officeDocument/2006/relationships/customXml" Target="../ink/ink1039.xml"/><Relationship Id="rId348" Type="http://schemas.openxmlformats.org/officeDocument/2006/relationships/customXml" Target="../ink/ink1158.xml"/><Relationship Id="rId152" Type="http://schemas.openxmlformats.org/officeDocument/2006/relationships/customXml" Target="../ink/ink1060.xml"/><Relationship Id="rId194" Type="http://schemas.openxmlformats.org/officeDocument/2006/relationships/customXml" Target="../ink/ink1081.xml"/><Relationship Id="rId208" Type="http://schemas.openxmlformats.org/officeDocument/2006/relationships/customXml" Target="../ink/ink1088.xml"/><Relationship Id="rId261" Type="http://schemas.openxmlformats.org/officeDocument/2006/relationships/image" Target="../media/image1113.png"/><Relationship Id="rId14" Type="http://schemas.openxmlformats.org/officeDocument/2006/relationships/customXml" Target="../ink/ink991.xml"/><Relationship Id="rId56" Type="http://schemas.openxmlformats.org/officeDocument/2006/relationships/customXml" Target="../ink/ink1012.xml"/><Relationship Id="rId317" Type="http://schemas.openxmlformats.org/officeDocument/2006/relationships/image" Target="../media/image1141.png"/><Relationship Id="rId359" Type="http://schemas.openxmlformats.org/officeDocument/2006/relationships/image" Target="../media/image1162.png"/><Relationship Id="rId98" Type="http://schemas.openxmlformats.org/officeDocument/2006/relationships/customXml" Target="../ink/ink1033.xml"/><Relationship Id="rId121" Type="http://schemas.openxmlformats.org/officeDocument/2006/relationships/image" Target="../media/image1043.png"/><Relationship Id="rId163" Type="http://schemas.openxmlformats.org/officeDocument/2006/relationships/image" Target="../media/image1064.png"/><Relationship Id="rId219" Type="http://schemas.openxmlformats.org/officeDocument/2006/relationships/image" Target="../media/image1092.png"/><Relationship Id="rId370" Type="http://schemas.openxmlformats.org/officeDocument/2006/relationships/customXml" Target="../ink/ink1169.xml"/><Relationship Id="rId230" Type="http://schemas.openxmlformats.org/officeDocument/2006/relationships/customXml" Target="../ink/ink1099.xml"/><Relationship Id="rId25" Type="http://schemas.openxmlformats.org/officeDocument/2006/relationships/image" Target="../media/image995.png"/><Relationship Id="rId67" Type="http://schemas.openxmlformats.org/officeDocument/2006/relationships/image" Target="../media/image1016.png"/><Relationship Id="rId272" Type="http://schemas.openxmlformats.org/officeDocument/2006/relationships/customXml" Target="../ink/ink1120.xml"/><Relationship Id="rId328" Type="http://schemas.openxmlformats.org/officeDocument/2006/relationships/customXml" Target="../ink/ink1148.xml"/><Relationship Id="rId132" Type="http://schemas.openxmlformats.org/officeDocument/2006/relationships/customXml" Target="../ink/ink1050.xml"/><Relationship Id="rId174" Type="http://schemas.openxmlformats.org/officeDocument/2006/relationships/customXml" Target="../ink/ink1071.xml"/><Relationship Id="rId241" Type="http://schemas.openxmlformats.org/officeDocument/2006/relationships/image" Target="../media/image1103.png"/><Relationship Id="rId36" Type="http://schemas.openxmlformats.org/officeDocument/2006/relationships/customXml" Target="../ink/ink1002.xml"/><Relationship Id="rId283" Type="http://schemas.openxmlformats.org/officeDocument/2006/relationships/image" Target="../media/image1124.png"/><Relationship Id="rId339" Type="http://schemas.openxmlformats.org/officeDocument/2006/relationships/image" Target="../media/image1152.png"/><Relationship Id="rId78" Type="http://schemas.openxmlformats.org/officeDocument/2006/relationships/customXml" Target="../ink/ink1023.xml"/><Relationship Id="rId101" Type="http://schemas.openxmlformats.org/officeDocument/2006/relationships/image" Target="../media/image1033.png"/><Relationship Id="rId143" Type="http://schemas.openxmlformats.org/officeDocument/2006/relationships/image" Target="../media/image1054.png"/><Relationship Id="rId185" Type="http://schemas.openxmlformats.org/officeDocument/2006/relationships/image" Target="../media/image1075.png"/><Relationship Id="rId350" Type="http://schemas.openxmlformats.org/officeDocument/2006/relationships/customXml" Target="../ink/ink1159.xml"/><Relationship Id="rId9" Type="http://schemas.openxmlformats.org/officeDocument/2006/relationships/image" Target="../media/image987.png"/><Relationship Id="rId210" Type="http://schemas.openxmlformats.org/officeDocument/2006/relationships/customXml" Target="../ink/ink1089.xml"/><Relationship Id="rId26" Type="http://schemas.openxmlformats.org/officeDocument/2006/relationships/customXml" Target="../ink/ink997.xml"/><Relationship Id="rId231" Type="http://schemas.openxmlformats.org/officeDocument/2006/relationships/image" Target="../media/image1098.png"/><Relationship Id="rId252" Type="http://schemas.openxmlformats.org/officeDocument/2006/relationships/customXml" Target="../ink/ink1110.xml"/><Relationship Id="rId273" Type="http://schemas.openxmlformats.org/officeDocument/2006/relationships/image" Target="../media/image1119.png"/><Relationship Id="rId294" Type="http://schemas.openxmlformats.org/officeDocument/2006/relationships/customXml" Target="../ink/ink1131.xml"/><Relationship Id="rId308" Type="http://schemas.openxmlformats.org/officeDocument/2006/relationships/customXml" Target="../ink/ink1138.xml"/><Relationship Id="rId329" Type="http://schemas.openxmlformats.org/officeDocument/2006/relationships/image" Target="../media/image1147.png"/><Relationship Id="rId47" Type="http://schemas.openxmlformats.org/officeDocument/2006/relationships/image" Target="../media/image1006.png"/><Relationship Id="rId68" Type="http://schemas.openxmlformats.org/officeDocument/2006/relationships/customXml" Target="../ink/ink1018.xml"/><Relationship Id="rId89" Type="http://schemas.openxmlformats.org/officeDocument/2006/relationships/image" Target="../media/image1027.png"/><Relationship Id="rId112" Type="http://schemas.openxmlformats.org/officeDocument/2006/relationships/customXml" Target="../ink/ink1040.xml"/><Relationship Id="rId133" Type="http://schemas.openxmlformats.org/officeDocument/2006/relationships/image" Target="../media/image1049.png"/><Relationship Id="rId154" Type="http://schemas.openxmlformats.org/officeDocument/2006/relationships/customXml" Target="../ink/ink1061.xml"/><Relationship Id="rId175" Type="http://schemas.openxmlformats.org/officeDocument/2006/relationships/image" Target="../media/image1070.png"/><Relationship Id="rId340" Type="http://schemas.openxmlformats.org/officeDocument/2006/relationships/customXml" Target="../ink/ink1154.xml"/><Relationship Id="rId361" Type="http://schemas.openxmlformats.org/officeDocument/2006/relationships/image" Target="../media/image1163.png"/><Relationship Id="rId196" Type="http://schemas.openxmlformats.org/officeDocument/2006/relationships/customXml" Target="../ink/ink1082.xml"/><Relationship Id="rId200" Type="http://schemas.openxmlformats.org/officeDocument/2006/relationships/customXml" Target="../ink/ink1084.xml"/><Relationship Id="rId16" Type="http://schemas.openxmlformats.org/officeDocument/2006/relationships/customXml" Target="../ink/ink992.xml"/><Relationship Id="rId221" Type="http://schemas.openxmlformats.org/officeDocument/2006/relationships/image" Target="../media/image1093.png"/><Relationship Id="rId242" Type="http://schemas.openxmlformats.org/officeDocument/2006/relationships/customXml" Target="../ink/ink1105.xml"/><Relationship Id="rId263" Type="http://schemas.openxmlformats.org/officeDocument/2006/relationships/image" Target="../media/image1114.png"/><Relationship Id="rId284" Type="http://schemas.openxmlformats.org/officeDocument/2006/relationships/customXml" Target="../ink/ink1126.xml"/><Relationship Id="rId319" Type="http://schemas.openxmlformats.org/officeDocument/2006/relationships/image" Target="../media/image1142.png"/><Relationship Id="rId37" Type="http://schemas.openxmlformats.org/officeDocument/2006/relationships/image" Target="../media/image1001.png"/><Relationship Id="rId58" Type="http://schemas.openxmlformats.org/officeDocument/2006/relationships/customXml" Target="../ink/ink1013.xml"/><Relationship Id="rId79" Type="http://schemas.openxmlformats.org/officeDocument/2006/relationships/image" Target="../media/image1022.png"/><Relationship Id="rId102" Type="http://schemas.openxmlformats.org/officeDocument/2006/relationships/customXml" Target="../ink/ink1035.xml"/><Relationship Id="rId123" Type="http://schemas.openxmlformats.org/officeDocument/2006/relationships/image" Target="../media/image1044.png"/><Relationship Id="rId144" Type="http://schemas.openxmlformats.org/officeDocument/2006/relationships/customXml" Target="../ink/ink1056.xml"/><Relationship Id="rId330" Type="http://schemas.openxmlformats.org/officeDocument/2006/relationships/customXml" Target="../ink/ink1149.xml"/><Relationship Id="rId90" Type="http://schemas.openxmlformats.org/officeDocument/2006/relationships/customXml" Target="../ink/ink1029.xml"/><Relationship Id="rId165" Type="http://schemas.openxmlformats.org/officeDocument/2006/relationships/image" Target="../media/image1065.png"/><Relationship Id="rId186" Type="http://schemas.openxmlformats.org/officeDocument/2006/relationships/customXml" Target="../ink/ink1077.xml"/><Relationship Id="rId351" Type="http://schemas.openxmlformats.org/officeDocument/2006/relationships/image" Target="../media/image1158.png"/><Relationship Id="rId372" Type="http://schemas.openxmlformats.org/officeDocument/2006/relationships/customXml" Target="../ink/ink1170.xml"/><Relationship Id="rId211" Type="http://schemas.openxmlformats.org/officeDocument/2006/relationships/image" Target="../media/image1088.png"/><Relationship Id="rId232" Type="http://schemas.openxmlformats.org/officeDocument/2006/relationships/customXml" Target="../ink/ink1100.xml"/><Relationship Id="rId253" Type="http://schemas.openxmlformats.org/officeDocument/2006/relationships/image" Target="../media/image1109.png"/><Relationship Id="rId274" Type="http://schemas.openxmlformats.org/officeDocument/2006/relationships/customXml" Target="../ink/ink1121.xml"/><Relationship Id="rId295" Type="http://schemas.openxmlformats.org/officeDocument/2006/relationships/image" Target="../media/image1130.png"/><Relationship Id="rId309" Type="http://schemas.openxmlformats.org/officeDocument/2006/relationships/image" Target="../media/image1137.png"/><Relationship Id="rId27" Type="http://schemas.openxmlformats.org/officeDocument/2006/relationships/image" Target="../media/image996.png"/><Relationship Id="rId48" Type="http://schemas.openxmlformats.org/officeDocument/2006/relationships/customXml" Target="../ink/ink1008.xml"/><Relationship Id="rId69" Type="http://schemas.openxmlformats.org/officeDocument/2006/relationships/image" Target="../media/image1017.png"/><Relationship Id="rId113" Type="http://schemas.openxmlformats.org/officeDocument/2006/relationships/image" Target="../media/image1039.png"/><Relationship Id="rId134" Type="http://schemas.openxmlformats.org/officeDocument/2006/relationships/customXml" Target="../ink/ink1051.xml"/><Relationship Id="rId320" Type="http://schemas.openxmlformats.org/officeDocument/2006/relationships/customXml" Target="../ink/ink1144.xml"/><Relationship Id="rId80" Type="http://schemas.openxmlformats.org/officeDocument/2006/relationships/customXml" Target="../ink/ink1024.xml"/><Relationship Id="rId155" Type="http://schemas.openxmlformats.org/officeDocument/2006/relationships/image" Target="../media/image1060.png"/><Relationship Id="rId176" Type="http://schemas.openxmlformats.org/officeDocument/2006/relationships/customXml" Target="../ink/ink1072.xml"/><Relationship Id="rId197" Type="http://schemas.openxmlformats.org/officeDocument/2006/relationships/image" Target="../media/image1081.png"/><Relationship Id="rId341" Type="http://schemas.openxmlformats.org/officeDocument/2006/relationships/image" Target="../media/image1153.png"/><Relationship Id="rId362" Type="http://schemas.openxmlformats.org/officeDocument/2006/relationships/customXml" Target="../ink/ink1165.xml"/><Relationship Id="rId201" Type="http://schemas.openxmlformats.org/officeDocument/2006/relationships/image" Target="../media/image1083.png"/><Relationship Id="rId222" Type="http://schemas.openxmlformats.org/officeDocument/2006/relationships/customXml" Target="../ink/ink1095.xml"/><Relationship Id="rId243" Type="http://schemas.openxmlformats.org/officeDocument/2006/relationships/image" Target="../media/image1104.png"/><Relationship Id="rId264" Type="http://schemas.openxmlformats.org/officeDocument/2006/relationships/customXml" Target="../ink/ink1116.xml"/><Relationship Id="rId285" Type="http://schemas.openxmlformats.org/officeDocument/2006/relationships/image" Target="../media/image1125.png"/><Relationship Id="rId17" Type="http://schemas.openxmlformats.org/officeDocument/2006/relationships/image" Target="../media/image991.png"/><Relationship Id="rId38" Type="http://schemas.openxmlformats.org/officeDocument/2006/relationships/customXml" Target="../ink/ink1003.xml"/><Relationship Id="rId59" Type="http://schemas.openxmlformats.org/officeDocument/2006/relationships/image" Target="../media/image1012.png"/><Relationship Id="rId103" Type="http://schemas.openxmlformats.org/officeDocument/2006/relationships/image" Target="../media/image1034.png"/><Relationship Id="rId124" Type="http://schemas.openxmlformats.org/officeDocument/2006/relationships/customXml" Target="../ink/ink1046.xml"/><Relationship Id="rId310" Type="http://schemas.openxmlformats.org/officeDocument/2006/relationships/customXml" Target="../ink/ink1139.xml"/><Relationship Id="rId70" Type="http://schemas.openxmlformats.org/officeDocument/2006/relationships/customXml" Target="../ink/ink1019.xml"/><Relationship Id="rId91" Type="http://schemas.openxmlformats.org/officeDocument/2006/relationships/image" Target="../media/image1028.png"/><Relationship Id="rId145" Type="http://schemas.openxmlformats.org/officeDocument/2006/relationships/image" Target="../media/image1055.png"/><Relationship Id="rId166" Type="http://schemas.openxmlformats.org/officeDocument/2006/relationships/customXml" Target="../ink/ink1067.xml"/><Relationship Id="rId187" Type="http://schemas.openxmlformats.org/officeDocument/2006/relationships/image" Target="../media/image1076.png"/><Relationship Id="rId331" Type="http://schemas.openxmlformats.org/officeDocument/2006/relationships/image" Target="../media/image1148.png"/><Relationship Id="rId352" Type="http://schemas.openxmlformats.org/officeDocument/2006/relationships/customXml" Target="../ink/ink1160.xml"/><Relationship Id="rId373" Type="http://schemas.openxmlformats.org/officeDocument/2006/relationships/image" Target="../media/image1169.png"/><Relationship Id="rId1" Type="http://schemas.openxmlformats.org/officeDocument/2006/relationships/slideLayout" Target="../slideLayouts/slideLayout7.xml"/><Relationship Id="rId212" Type="http://schemas.openxmlformats.org/officeDocument/2006/relationships/customXml" Target="../ink/ink1090.xml"/><Relationship Id="rId233" Type="http://schemas.openxmlformats.org/officeDocument/2006/relationships/image" Target="../media/image1099.png"/><Relationship Id="rId254" Type="http://schemas.openxmlformats.org/officeDocument/2006/relationships/customXml" Target="../ink/ink1111.xml"/><Relationship Id="rId28" Type="http://schemas.openxmlformats.org/officeDocument/2006/relationships/customXml" Target="../ink/ink998.xml"/><Relationship Id="rId49" Type="http://schemas.openxmlformats.org/officeDocument/2006/relationships/image" Target="../media/image1007.png"/><Relationship Id="rId114" Type="http://schemas.openxmlformats.org/officeDocument/2006/relationships/customXml" Target="../ink/ink1041.xml"/><Relationship Id="rId275" Type="http://schemas.openxmlformats.org/officeDocument/2006/relationships/image" Target="../media/image1120.png"/><Relationship Id="rId296" Type="http://schemas.openxmlformats.org/officeDocument/2006/relationships/customXml" Target="../ink/ink1132.xml"/><Relationship Id="rId300" Type="http://schemas.openxmlformats.org/officeDocument/2006/relationships/customXml" Target="../ink/ink1134.xml"/><Relationship Id="rId60" Type="http://schemas.openxmlformats.org/officeDocument/2006/relationships/customXml" Target="../ink/ink1014.xml"/><Relationship Id="rId81" Type="http://schemas.openxmlformats.org/officeDocument/2006/relationships/image" Target="../media/image1023.png"/><Relationship Id="rId135" Type="http://schemas.openxmlformats.org/officeDocument/2006/relationships/image" Target="../media/image1050.png"/><Relationship Id="rId156" Type="http://schemas.openxmlformats.org/officeDocument/2006/relationships/customXml" Target="../ink/ink1062.xml"/><Relationship Id="rId177" Type="http://schemas.openxmlformats.org/officeDocument/2006/relationships/image" Target="../media/image1071.png"/><Relationship Id="rId198" Type="http://schemas.openxmlformats.org/officeDocument/2006/relationships/customXml" Target="../ink/ink1083.xml"/><Relationship Id="rId321" Type="http://schemas.openxmlformats.org/officeDocument/2006/relationships/image" Target="../media/image1143.png"/><Relationship Id="rId342" Type="http://schemas.openxmlformats.org/officeDocument/2006/relationships/customXml" Target="../ink/ink1155.xml"/><Relationship Id="rId363" Type="http://schemas.openxmlformats.org/officeDocument/2006/relationships/image" Target="../media/image1164.png"/><Relationship Id="rId202" Type="http://schemas.openxmlformats.org/officeDocument/2006/relationships/customXml" Target="../ink/ink1085.xml"/><Relationship Id="rId223" Type="http://schemas.openxmlformats.org/officeDocument/2006/relationships/image" Target="../media/image1094.png"/><Relationship Id="rId244" Type="http://schemas.openxmlformats.org/officeDocument/2006/relationships/customXml" Target="../ink/ink1106.xml"/><Relationship Id="rId18" Type="http://schemas.openxmlformats.org/officeDocument/2006/relationships/customXml" Target="../ink/ink993.xml"/><Relationship Id="rId39" Type="http://schemas.openxmlformats.org/officeDocument/2006/relationships/image" Target="../media/image1002.png"/><Relationship Id="rId265" Type="http://schemas.openxmlformats.org/officeDocument/2006/relationships/image" Target="../media/image1115.png"/><Relationship Id="rId286" Type="http://schemas.openxmlformats.org/officeDocument/2006/relationships/customXml" Target="../ink/ink1127.xml"/><Relationship Id="rId50" Type="http://schemas.openxmlformats.org/officeDocument/2006/relationships/customXml" Target="../ink/ink1009.xml"/><Relationship Id="rId104" Type="http://schemas.openxmlformats.org/officeDocument/2006/relationships/customXml" Target="../ink/ink1036.xml"/><Relationship Id="rId125" Type="http://schemas.openxmlformats.org/officeDocument/2006/relationships/image" Target="../media/image1045.png"/><Relationship Id="rId146" Type="http://schemas.openxmlformats.org/officeDocument/2006/relationships/customXml" Target="../ink/ink1057.xml"/><Relationship Id="rId167" Type="http://schemas.openxmlformats.org/officeDocument/2006/relationships/image" Target="../media/image1066.png"/><Relationship Id="rId188" Type="http://schemas.openxmlformats.org/officeDocument/2006/relationships/customXml" Target="../ink/ink1078.xml"/><Relationship Id="rId311" Type="http://schemas.openxmlformats.org/officeDocument/2006/relationships/image" Target="../media/image1138.png"/><Relationship Id="rId332" Type="http://schemas.openxmlformats.org/officeDocument/2006/relationships/customXml" Target="../ink/ink1150.xml"/><Relationship Id="rId353" Type="http://schemas.openxmlformats.org/officeDocument/2006/relationships/image" Target="../media/image1159.png"/><Relationship Id="rId374" Type="http://schemas.openxmlformats.org/officeDocument/2006/relationships/customXml" Target="../ink/ink1171.xml"/><Relationship Id="rId71" Type="http://schemas.openxmlformats.org/officeDocument/2006/relationships/image" Target="../media/image1018.png"/><Relationship Id="rId92" Type="http://schemas.openxmlformats.org/officeDocument/2006/relationships/customXml" Target="../ink/ink1030.xml"/><Relationship Id="rId213" Type="http://schemas.openxmlformats.org/officeDocument/2006/relationships/image" Target="../media/image1089.png"/><Relationship Id="rId234" Type="http://schemas.openxmlformats.org/officeDocument/2006/relationships/customXml" Target="../ink/ink1101.xml"/><Relationship Id="rId2" Type="http://schemas.openxmlformats.org/officeDocument/2006/relationships/customXml" Target="../ink/ink985.xml"/><Relationship Id="rId29" Type="http://schemas.openxmlformats.org/officeDocument/2006/relationships/image" Target="../media/image997.png"/><Relationship Id="rId255" Type="http://schemas.openxmlformats.org/officeDocument/2006/relationships/image" Target="../media/image1110.png"/><Relationship Id="rId276" Type="http://schemas.openxmlformats.org/officeDocument/2006/relationships/customXml" Target="../ink/ink1122.xml"/><Relationship Id="rId297" Type="http://schemas.openxmlformats.org/officeDocument/2006/relationships/image" Target="../media/image1131.png"/><Relationship Id="rId40" Type="http://schemas.openxmlformats.org/officeDocument/2006/relationships/customXml" Target="../ink/ink1004.xml"/><Relationship Id="rId115" Type="http://schemas.openxmlformats.org/officeDocument/2006/relationships/image" Target="../media/image1040.png"/><Relationship Id="rId136" Type="http://schemas.openxmlformats.org/officeDocument/2006/relationships/customXml" Target="../ink/ink1052.xml"/><Relationship Id="rId157" Type="http://schemas.openxmlformats.org/officeDocument/2006/relationships/image" Target="../media/image1061.png"/><Relationship Id="rId178" Type="http://schemas.openxmlformats.org/officeDocument/2006/relationships/customXml" Target="../ink/ink1073.xml"/><Relationship Id="rId301" Type="http://schemas.openxmlformats.org/officeDocument/2006/relationships/image" Target="../media/image1133.png"/><Relationship Id="rId322" Type="http://schemas.openxmlformats.org/officeDocument/2006/relationships/customXml" Target="../ink/ink1145.xml"/><Relationship Id="rId343" Type="http://schemas.openxmlformats.org/officeDocument/2006/relationships/image" Target="../media/image1154.png"/><Relationship Id="rId364" Type="http://schemas.openxmlformats.org/officeDocument/2006/relationships/customXml" Target="../ink/ink1166.xml"/><Relationship Id="rId61" Type="http://schemas.openxmlformats.org/officeDocument/2006/relationships/image" Target="../media/image1013.png"/><Relationship Id="rId82" Type="http://schemas.openxmlformats.org/officeDocument/2006/relationships/customXml" Target="../ink/ink1025.xml"/><Relationship Id="rId199" Type="http://schemas.openxmlformats.org/officeDocument/2006/relationships/image" Target="../media/image1082.png"/><Relationship Id="rId203" Type="http://schemas.openxmlformats.org/officeDocument/2006/relationships/image" Target="../media/image1084.png"/><Relationship Id="rId19" Type="http://schemas.openxmlformats.org/officeDocument/2006/relationships/image" Target="../media/image992.png"/><Relationship Id="rId224" Type="http://schemas.openxmlformats.org/officeDocument/2006/relationships/customXml" Target="../ink/ink1096.xml"/><Relationship Id="rId245" Type="http://schemas.openxmlformats.org/officeDocument/2006/relationships/image" Target="../media/image1105.png"/><Relationship Id="rId266" Type="http://schemas.openxmlformats.org/officeDocument/2006/relationships/customXml" Target="../ink/ink1117.xml"/><Relationship Id="rId287" Type="http://schemas.openxmlformats.org/officeDocument/2006/relationships/image" Target="../media/image1126.png"/><Relationship Id="rId30" Type="http://schemas.openxmlformats.org/officeDocument/2006/relationships/customXml" Target="../ink/ink999.xml"/><Relationship Id="rId105" Type="http://schemas.openxmlformats.org/officeDocument/2006/relationships/image" Target="../media/image1035.png"/><Relationship Id="rId126" Type="http://schemas.openxmlformats.org/officeDocument/2006/relationships/customXml" Target="../ink/ink1047.xml"/><Relationship Id="rId147" Type="http://schemas.openxmlformats.org/officeDocument/2006/relationships/image" Target="../media/image1056.png"/><Relationship Id="rId168" Type="http://schemas.openxmlformats.org/officeDocument/2006/relationships/customXml" Target="../ink/ink1068.xml"/><Relationship Id="rId312" Type="http://schemas.openxmlformats.org/officeDocument/2006/relationships/customXml" Target="../ink/ink1140.xml"/><Relationship Id="rId333" Type="http://schemas.openxmlformats.org/officeDocument/2006/relationships/image" Target="../media/image1149.png"/><Relationship Id="rId354" Type="http://schemas.openxmlformats.org/officeDocument/2006/relationships/customXml" Target="../ink/ink1161.xml"/><Relationship Id="rId51" Type="http://schemas.openxmlformats.org/officeDocument/2006/relationships/image" Target="../media/image1008.png"/><Relationship Id="rId72" Type="http://schemas.openxmlformats.org/officeDocument/2006/relationships/customXml" Target="../ink/ink1020.xml"/><Relationship Id="rId93" Type="http://schemas.openxmlformats.org/officeDocument/2006/relationships/image" Target="../media/image1029.png"/><Relationship Id="rId189" Type="http://schemas.openxmlformats.org/officeDocument/2006/relationships/image" Target="../media/image1077.png"/><Relationship Id="rId375" Type="http://schemas.openxmlformats.org/officeDocument/2006/relationships/image" Target="../media/image1170.png"/><Relationship Id="rId3" Type="http://schemas.openxmlformats.org/officeDocument/2006/relationships/image" Target="../media/image984.png"/><Relationship Id="rId214" Type="http://schemas.openxmlformats.org/officeDocument/2006/relationships/customXml" Target="../ink/ink1091.xml"/><Relationship Id="rId235" Type="http://schemas.openxmlformats.org/officeDocument/2006/relationships/image" Target="../media/image1100.png"/><Relationship Id="rId256" Type="http://schemas.openxmlformats.org/officeDocument/2006/relationships/customXml" Target="../ink/ink1112.xml"/><Relationship Id="rId277" Type="http://schemas.openxmlformats.org/officeDocument/2006/relationships/image" Target="../media/image1121.png"/><Relationship Id="rId298" Type="http://schemas.openxmlformats.org/officeDocument/2006/relationships/customXml" Target="../ink/ink1133.xml"/><Relationship Id="rId116" Type="http://schemas.openxmlformats.org/officeDocument/2006/relationships/customXml" Target="../ink/ink1042.xml"/><Relationship Id="rId137" Type="http://schemas.openxmlformats.org/officeDocument/2006/relationships/image" Target="../media/image1051.png"/><Relationship Id="rId158" Type="http://schemas.openxmlformats.org/officeDocument/2006/relationships/customXml" Target="../ink/ink1063.xml"/><Relationship Id="rId302" Type="http://schemas.openxmlformats.org/officeDocument/2006/relationships/customXml" Target="../ink/ink1135.xml"/><Relationship Id="rId323" Type="http://schemas.openxmlformats.org/officeDocument/2006/relationships/image" Target="../media/image1144.png"/><Relationship Id="rId344" Type="http://schemas.openxmlformats.org/officeDocument/2006/relationships/customXml" Target="../ink/ink1156.xml"/><Relationship Id="rId20" Type="http://schemas.openxmlformats.org/officeDocument/2006/relationships/customXml" Target="../ink/ink994.xml"/><Relationship Id="rId41" Type="http://schemas.openxmlformats.org/officeDocument/2006/relationships/image" Target="../media/image1003.png"/><Relationship Id="rId62" Type="http://schemas.openxmlformats.org/officeDocument/2006/relationships/customXml" Target="../ink/ink1015.xml"/><Relationship Id="rId83" Type="http://schemas.openxmlformats.org/officeDocument/2006/relationships/image" Target="../media/image1024.png"/><Relationship Id="rId179" Type="http://schemas.openxmlformats.org/officeDocument/2006/relationships/image" Target="../media/image1072.png"/><Relationship Id="rId365" Type="http://schemas.openxmlformats.org/officeDocument/2006/relationships/image" Target="../media/image1165.png"/><Relationship Id="rId190" Type="http://schemas.openxmlformats.org/officeDocument/2006/relationships/customXml" Target="../ink/ink1079.xml"/><Relationship Id="rId204" Type="http://schemas.openxmlformats.org/officeDocument/2006/relationships/customXml" Target="../ink/ink1086.xml"/><Relationship Id="rId225" Type="http://schemas.openxmlformats.org/officeDocument/2006/relationships/image" Target="../media/image1095.png"/><Relationship Id="rId246" Type="http://schemas.openxmlformats.org/officeDocument/2006/relationships/customXml" Target="../ink/ink1107.xml"/><Relationship Id="rId267" Type="http://schemas.openxmlformats.org/officeDocument/2006/relationships/image" Target="../media/image1116.png"/><Relationship Id="rId288" Type="http://schemas.openxmlformats.org/officeDocument/2006/relationships/customXml" Target="../ink/ink1128.xml"/><Relationship Id="rId106" Type="http://schemas.openxmlformats.org/officeDocument/2006/relationships/customXml" Target="../ink/ink1037.xml"/><Relationship Id="rId127" Type="http://schemas.openxmlformats.org/officeDocument/2006/relationships/image" Target="../media/image1046.png"/><Relationship Id="rId313" Type="http://schemas.openxmlformats.org/officeDocument/2006/relationships/image" Target="../media/image1139.png"/><Relationship Id="rId10" Type="http://schemas.openxmlformats.org/officeDocument/2006/relationships/customXml" Target="../ink/ink989.xml"/><Relationship Id="rId31" Type="http://schemas.openxmlformats.org/officeDocument/2006/relationships/image" Target="../media/image998.png"/><Relationship Id="rId52" Type="http://schemas.openxmlformats.org/officeDocument/2006/relationships/customXml" Target="../ink/ink1010.xml"/><Relationship Id="rId73" Type="http://schemas.openxmlformats.org/officeDocument/2006/relationships/image" Target="../media/image1019.png"/><Relationship Id="rId94" Type="http://schemas.openxmlformats.org/officeDocument/2006/relationships/customXml" Target="../ink/ink1031.xml"/><Relationship Id="rId148" Type="http://schemas.openxmlformats.org/officeDocument/2006/relationships/customXml" Target="../ink/ink1058.xml"/><Relationship Id="rId169" Type="http://schemas.openxmlformats.org/officeDocument/2006/relationships/image" Target="../media/image1067.png"/><Relationship Id="rId334" Type="http://schemas.openxmlformats.org/officeDocument/2006/relationships/customXml" Target="../ink/ink1151.xml"/><Relationship Id="rId355" Type="http://schemas.openxmlformats.org/officeDocument/2006/relationships/image" Target="../media/image1160.png"/><Relationship Id="rId376" Type="http://schemas.openxmlformats.org/officeDocument/2006/relationships/customXml" Target="../ink/ink1172.xml"/><Relationship Id="rId4" Type="http://schemas.openxmlformats.org/officeDocument/2006/relationships/customXml" Target="../ink/ink986.xml"/><Relationship Id="rId180" Type="http://schemas.openxmlformats.org/officeDocument/2006/relationships/customXml" Target="../ink/ink1074.xml"/><Relationship Id="rId215" Type="http://schemas.openxmlformats.org/officeDocument/2006/relationships/image" Target="../media/image1090.png"/><Relationship Id="rId236" Type="http://schemas.openxmlformats.org/officeDocument/2006/relationships/customXml" Target="../ink/ink1102.xml"/><Relationship Id="rId257" Type="http://schemas.openxmlformats.org/officeDocument/2006/relationships/image" Target="../media/image1111.png"/><Relationship Id="rId278" Type="http://schemas.openxmlformats.org/officeDocument/2006/relationships/customXml" Target="../ink/ink1123.xml"/><Relationship Id="rId303" Type="http://schemas.openxmlformats.org/officeDocument/2006/relationships/image" Target="../media/image1134.png"/><Relationship Id="rId42" Type="http://schemas.openxmlformats.org/officeDocument/2006/relationships/customXml" Target="../ink/ink1005.xml"/><Relationship Id="rId84" Type="http://schemas.openxmlformats.org/officeDocument/2006/relationships/customXml" Target="../ink/ink1026.xml"/><Relationship Id="rId138" Type="http://schemas.openxmlformats.org/officeDocument/2006/relationships/customXml" Target="../ink/ink1053.xml"/><Relationship Id="rId345" Type="http://schemas.openxmlformats.org/officeDocument/2006/relationships/image" Target="../media/image1155.png"/><Relationship Id="rId191" Type="http://schemas.openxmlformats.org/officeDocument/2006/relationships/image" Target="../media/image1078.png"/><Relationship Id="rId205" Type="http://schemas.openxmlformats.org/officeDocument/2006/relationships/image" Target="../media/image1085.png"/><Relationship Id="rId247" Type="http://schemas.openxmlformats.org/officeDocument/2006/relationships/image" Target="../media/image1106.png"/><Relationship Id="rId107" Type="http://schemas.openxmlformats.org/officeDocument/2006/relationships/image" Target="../media/image1036.png"/><Relationship Id="rId289" Type="http://schemas.openxmlformats.org/officeDocument/2006/relationships/image" Target="../media/image1127.png"/><Relationship Id="rId11" Type="http://schemas.openxmlformats.org/officeDocument/2006/relationships/image" Target="../media/image988.png"/><Relationship Id="rId53" Type="http://schemas.openxmlformats.org/officeDocument/2006/relationships/image" Target="../media/image1009.png"/><Relationship Id="rId149" Type="http://schemas.openxmlformats.org/officeDocument/2006/relationships/image" Target="../media/image1057.png"/><Relationship Id="rId314" Type="http://schemas.openxmlformats.org/officeDocument/2006/relationships/customXml" Target="../ink/ink1141.xml"/><Relationship Id="rId356" Type="http://schemas.openxmlformats.org/officeDocument/2006/relationships/customXml" Target="../ink/ink1162.xml"/><Relationship Id="rId95" Type="http://schemas.openxmlformats.org/officeDocument/2006/relationships/image" Target="../media/image1030.png"/><Relationship Id="rId160" Type="http://schemas.openxmlformats.org/officeDocument/2006/relationships/customXml" Target="../ink/ink1064.xml"/><Relationship Id="rId216" Type="http://schemas.openxmlformats.org/officeDocument/2006/relationships/customXml" Target="../ink/ink1092.xml"/><Relationship Id="rId258" Type="http://schemas.openxmlformats.org/officeDocument/2006/relationships/customXml" Target="../ink/ink1113.xml"/><Relationship Id="rId22" Type="http://schemas.openxmlformats.org/officeDocument/2006/relationships/customXml" Target="../ink/ink995.xml"/><Relationship Id="rId64" Type="http://schemas.openxmlformats.org/officeDocument/2006/relationships/customXml" Target="../ink/ink1016.xml"/><Relationship Id="rId118" Type="http://schemas.openxmlformats.org/officeDocument/2006/relationships/customXml" Target="../ink/ink1043.xml"/><Relationship Id="rId325" Type="http://schemas.openxmlformats.org/officeDocument/2006/relationships/image" Target="../media/image1145.png"/><Relationship Id="rId367" Type="http://schemas.openxmlformats.org/officeDocument/2006/relationships/image" Target="../media/image1166.png"/><Relationship Id="rId171" Type="http://schemas.openxmlformats.org/officeDocument/2006/relationships/image" Target="../media/image1068.png"/><Relationship Id="rId227" Type="http://schemas.openxmlformats.org/officeDocument/2006/relationships/image" Target="../media/image1096.png"/><Relationship Id="rId269" Type="http://schemas.openxmlformats.org/officeDocument/2006/relationships/image" Target="../media/image1117.png"/><Relationship Id="rId33" Type="http://schemas.openxmlformats.org/officeDocument/2006/relationships/image" Target="../media/image999.png"/><Relationship Id="rId129" Type="http://schemas.openxmlformats.org/officeDocument/2006/relationships/image" Target="../media/image1047.png"/><Relationship Id="rId280" Type="http://schemas.openxmlformats.org/officeDocument/2006/relationships/customXml" Target="../ink/ink1124.xml"/><Relationship Id="rId336" Type="http://schemas.openxmlformats.org/officeDocument/2006/relationships/customXml" Target="../ink/ink1152.xml"/><Relationship Id="rId75" Type="http://schemas.openxmlformats.org/officeDocument/2006/relationships/image" Target="../media/image1020.png"/><Relationship Id="rId140" Type="http://schemas.openxmlformats.org/officeDocument/2006/relationships/customXml" Target="../ink/ink1054.xml"/><Relationship Id="rId182" Type="http://schemas.openxmlformats.org/officeDocument/2006/relationships/customXml" Target="../ink/ink1075.xml"/><Relationship Id="rId378" Type="http://schemas.openxmlformats.org/officeDocument/2006/relationships/customXml" Target="../ink/ink1173.xml"/><Relationship Id="rId6" Type="http://schemas.openxmlformats.org/officeDocument/2006/relationships/customXml" Target="../ink/ink987.xml"/><Relationship Id="rId238" Type="http://schemas.openxmlformats.org/officeDocument/2006/relationships/customXml" Target="../ink/ink1103.xml"/><Relationship Id="rId291" Type="http://schemas.openxmlformats.org/officeDocument/2006/relationships/image" Target="../media/image1128.png"/><Relationship Id="rId305" Type="http://schemas.openxmlformats.org/officeDocument/2006/relationships/image" Target="../media/image1135.png"/><Relationship Id="rId347" Type="http://schemas.openxmlformats.org/officeDocument/2006/relationships/image" Target="../media/image1156.png"/><Relationship Id="rId44" Type="http://schemas.openxmlformats.org/officeDocument/2006/relationships/customXml" Target="../ink/ink1006.xml"/><Relationship Id="rId86" Type="http://schemas.openxmlformats.org/officeDocument/2006/relationships/customXml" Target="../ink/ink1027.xml"/><Relationship Id="rId151" Type="http://schemas.openxmlformats.org/officeDocument/2006/relationships/image" Target="../media/image1058.png"/><Relationship Id="rId193" Type="http://schemas.openxmlformats.org/officeDocument/2006/relationships/image" Target="../media/image1079.png"/><Relationship Id="rId207" Type="http://schemas.openxmlformats.org/officeDocument/2006/relationships/image" Target="../media/image1086.png"/><Relationship Id="rId249" Type="http://schemas.openxmlformats.org/officeDocument/2006/relationships/image" Target="../media/image1107.png"/><Relationship Id="rId13" Type="http://schemas.openxmlformats.org/officeDocument/2006/relationships/image" Target="../media/image989.png"/><Relationship Id="rId109" Type="http://schemas.openxmlformats.org/officeDocument/2006/relationships/image" Target="../media/image1037.png"/><Relationship Id="rId260" Type="http://schemas.openxmlformats.org/officeDocument/2006/relationships/customXml" Target="../ink/ink1114.xml"/><Relationship Id="rId316" Type="http://schemas.openxmlformats.org/officeDocument/2006/relationships/customXml" Target="../ink/ink1142.xml"/><Relationship Id="rId55" Type="http://schemas.openxmlformats.org/officeDocument/2006/relationships/image" Target="../media/image1010.png"/><Relationship Id="rId97" Type="http://schemas.openxmlformats.org/officeDocument/2006/relationships/image" Target="../media/image1031.png"/><Relationship Id="rId120" Type="http://schemas.openxmlformats.org/officeDocument/2006/relationships/customXml" Target="../ink/ink1044.xml"/><Relationship Id="rId358" Type="http://schemas.openxmlformats.org/officeDocument/2006/relationships/customXml" Target="../ink/ink1163.xml"/><Relationship Id="rId162" Type="http://schemas.openxmlformats.org/officeDocument/2006/relationships/customXml" Target="../ink/ink1065.xml"/><Relationship Id="rId218" Type="http://schemas.openxmlformats.org/officeDocument/2006/relationships/customXml" Target="../ink/ink1093.xml"/><Relationship Id="rId271" Type="http://schemas.openxmlformats.org/officeDocument/2006/relationships/image" Target="../media/image1118.png"/><Relationship Id="rId24" Type="http://schemas.openxmlformats.org/officeDocument/2006/relationships/customXml" Target="../ink/ink996.xml"/><Relationship Id="rId66" Type="http://schemas.openxmlformats.org/officeDocument/2006/relationships/customXml" Target="../ink/ink1017.xml"/><Relationship Id="rId131" Type="http://schemas.openxmlformats.org/officeDocument/2006/relationships/image" Target="../media/image1048.png"/><Relationship Id="rId327" Type="http://schemas.openxmlformats.org/officeDocument/2006/relationships/image" Target="../media/image1146.png"/><Relationship Id="rId369" Type="http://schemas.openxmlformats.org/officeDocument/2006/relationships/image" Target="../media/image1167.png"/><Relationship Id="rId173" Type="http://schemas.openxmlformats.org/officeDocument/2006/relationships/image" Target="../media/image1069.png"/><Relationship Id="rId229" Type="http://schemas.openxmlformats.org/officeDocument/2006/relationships/image" Target="../media/image1097.png"/><Relationship Id="rId240" Type="http://schemas.openxmlformats.org/officeDocument/2006/relationships/customXml" Target="../ink/ink1104.xml"/><Relationship Id="rId35" Type="http://schemas.openxmlformats.org/officeDocument/2006/relationships/image" Target="../media/image1000.png"/><Relationship Id="rId77" Type="http://schemas.openxmlformats.org/officeDocument/2006/relationships/image" Target="../media/image1021.png"/><Relationship Id="rId100" Type="http://schemas.openxmlformats.org/officeDocument/2006/relationships/customXml" Target="../ink/ink1034.xml"/><Relationship Id="rId282" Type="http://schemas.openxmlformats.org/officeDocument/2006/relationships/customXml" Target="../ink/ink1125.xml"/><Relationship Id="rId338" Type="http://schemas.openxmlformats.org/officeDocument/2006/relationships/customXml" Target="../ink/ink1153.xml"/><Relationship Id="rId8" Type="http://schemas.openxmlformats.org/officeDocument/2006/relationships/customXml" Target="../ink/ink988.xml"/><Relationship Id="rId142" Type="http://schemas.openxmlformats.org/officeDocument/2006/relationships/customXml" Target="../ink/ink1055.xml"/><Relationship Id="rId184" Type="http://schemas.openxmlformats.org/officeDocument/2006/relationships/customXml" Target="../ink/ink1076.xml"/><Relationship Id="rId251" Type="http://schemas.openxmlformats.org/officeDocument/2006/relationships/image" Target="../media/image1108.png"/><Relationship Id="rId46" Type="http://schemas.openxmlformats.org/officeDocument/2006/relationships/customXml" Target="../ink/ink1007.xml"/><Relationship Id="rId293" Type="http://schemas.openxmlformats.org/officeDocument/2006/relationships/image" Target="../media/image1129.png"/><Relationship Id="rId307" Type="http://schemas.openxmlformats.org/officeDocument/2006/relationships/image" Target="../media/image1136.png"/><Relationship Id="rId349" Type="http://schemas.openxmlformats.org/officeDocument/2006/relationships/image" Target="../media/image1157.png"/><Relationship Id="rId88" Type="http://schemas.openxmlformats.org/officeDocument/2006/relationships/customXml" Target="../ink/ink1028.xml"/><Relationship Id="rId111" Type="http://schemas.openxmlformats.org/officeDocument/2006/relationships/image" Target="../media/image1038.png"/><Relationship Id="rId153" Type="http://schemas.openxmlformats.org/officeDocument/2006/relationships/image" Target="../media/image1059.png"/><Relationship Id="rId195" Type="http://schemas.openxmlformats.org/officeDocument/2006/relationships/image" Target="../media/image1080.png"/><Relationship Id="rId209" Type="http://schemas.openxmlformats.org/officeDocument/2006/relationships/image" Target="../media/image1087.png"/><Relationship Id="rId360" Type="http://schemas.openxmlformats.org/officeDocument/2006/relationships/customXml" Target="../ink/ink1164.xml"/><Relationship Id="rId220" Type="http://schemas.openxmlformats.org/officeDocument/2006/relationships/customXml" Target="../ink/ink1094.xml"/><Relationship Id="rId15" Type="http://schemas.openxmlformats.org/officeDocument/2006/relationships/image" Target="../media/image990.png"/><Relationship Id="rId57" Type="http://schemas.openxmlformats.org/officeDocument/2006/relationships/image" Target="../media/image1011.png"/><Relationship Id="rId262" Type="http://schemas.openxmlformats.org/officeDocument/2006/relationships/customXml" Target="../ink/ink1115.xml"/><Relationship Id="rId318" Type="http://schemas.openxmlformats.org/officeDocument/2006/relationships/customXml" Target="../ink/ink1143.xml"/><Relationship Id="rId99" Type="http://schemas.openxmlformats.org/officeDocument/2006/relationships/image" Target="../media/image1032.png"/><Relationship Id="rId122" Type="http://schemas.openxmlformats.org/officeDocument/2006/relationships/customXml" Target="../ink/ink1045.xml"/><Relationship Id="rId164" Type="http://schemas.openxmlformats.org/officeDocument/2006/relationships/customXml" Target="../ink/ink1066.xml"/><Relationship Id="rId371" Type="http://schemas.openxmlformats.org/officeDocument/2006/relationships/image" Target="../media/image1168.png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1230.png"/><Relationship Id="rId299" Type="http://schemas.openxmlformats.org/officeDocument/2006/relationships/image" Target="../media/image1321.png"/><Relationship Id="rId21" Type="http://schemas.openxmlformats.org/officeDocument/2006/relationships/image" Target="../media/image1182.png"/><Relationship Id="rId63" Type="http://schemas.openxmlformats.org/officeDocument/2006/relationships/image" Target="../media/image1203.png"/><Relationship Id="rId159" Type="http://schemas.openxmlformats.org/officeDocument/2006/relationships/image" Target="../media/image1251.png"/><Relationship Id="rId170" Type="http://schemas.openxmlformats.org/officeDocument/2006/relationships/customXml" Target="../ink/ink1258.xml"/><Relationship Id="rId226" Type="http://schemas.openxmlformats.org/officeDocument/2006/relationships/customXml" Target="../ink/ink1286.xml"/><Relationship Id="rId268" Type="http://schemas.openxmlformats.org/officeDocument/2006/relationships/customXml" Target="../ink/ink1307.xml"/><Relationship Id="rId32" Type="http://schemas.openxmlformats.org/officeDocument/2006/relationships/customXml" Target="../ink/ink1189.xml"/><Relationship Id="rId74" Type="http://schemas.openxmlformats.org/officeDocument/2006/relationships/customXml" Target="../ink/ink1210.xml"/><Relationship Id="rId128" Type="http://schemas.openxmlformats.org/officeDocument/2006/relationships/customXml" Target="../ink/ink1237.xml"/><Relationship Id="rId5" Type="http://schemas.openxmlformats.org/officeDocument/2006/relationships/image" Target="../media/image1174.png"/><Relationship Id="rId181" Type="http://schemas.openxmlformats.org/officeDocument/2006/relationships/image" Target="../media/image1262.png"/><Relationship Id="rId237" Type="http://schemas.openxmlformats.org/officeDocument/2006/relationships/image" Target="../media/image1290.png"/><Relationship Id="rId279" Type="http://schemas.openxmlformats.org/officeDocument/2006/relationships/image" Target="../media/image1311.png"/><Relationship Id="rId43" Type="http://schemas.openxmlformats.org/officeDocument/2006/relationships/image" Target="../media/image1193.png"/><Relationship Id="rId139" Type="http://schemas.openxmlformats.org/officeDocument/2006/relationships/image" Target="../media/image1241.png"/><Relationship Id="rId290" Type="http://schemas.openxmlformats.org/officeDocument/2006/relationships/customXml" Target="../ink/ink1318.xml"/><Relationship Id="rId304" Type="http://schemas.openxmlformats.org/officeDocument/2006/relationships/customXml" Target="../ink/ink1325.xml"/><Relationship Id="rId85" Type="http://schemas.openxmlformats.org/officeDocument/2006/relationships/image" Target="../media/image1214.png"/><Relationship Id="rId150" Type="http://schemas.openxmlformats.org/officeDocument/2006/relationships/customXml" Target="../ink/ink1248.xml"/><Relationship Id="rId192" Type="http://schemas.openxmlformats.org/officeDocument/2006/relationships/customXml" Target="../ink/ink1269.xml"/><Relationship Id="rId206" Type="http://schemas.openxmlformats.org/officeDocument/2006/relationships/customXml" Target="../ink/ink1276.xml"/><Relationship Id="rId248" Type="http://schemas.openxmlformats.org/officeDocument/2006/relationships/customXml" Target="../ink/ink1297.xml"/><Relationship Id="rId12" Type="http://schemas.openxmlformats.org/officeDocument/2006/relationships/customXml" Target="../ink/ink1179.xml"/><Relationship Id="rId108" Type="http://schemas.openxmlformats.org/officeDocument/2006/relationships/customXml" Target="../ink/ink1227.xml"/><Relationship Id="rId54" Type="http://schemas.openxmlformats.org/officeDocument/2006/relationships/customXml" Target="../ink/ink1200.xml"/><Relationship Id="rId96" Type="http://schemas.openxmlformats.org/officeDocument/2006/relationships/customXml" Target="../ink/ink1221.xml"/><Relationship Id="rId161" Type="http://schemas.openxmlformats.org/officeDocument/2006/relationships/image" Target="../media/image1252.png"/><Relationship Id="rId217" Type="http://schemas.openxmlformats.org/officeDocument/2006/relationships/image" Target="../media/image1280.png"/><Relationship Id="rId259" Type="http://schemas.openxmlformats.org/officeDocument/2006/relationships/image" Target="../media/image1301.png"/><Relationship Id="rId23" Type="http://schemas.openxmlformats.org/officeDocument/2006/relationships/image" Target="../media/image1183.png"/><Relationship Id="rId119" Type="http://schemas.openxmlformats.org/officeDocument/2006/relationships/image" Target="../media/image1231.png"/><Relationship Id="rId270" Type="http://schemas.openxmlformats.org/officeDocument/2006/relationships/customXml" Target="../ink/ink1308.xml"/><Relationship Id="rId44" Type="http://schemas.openxmlformats.org/officeDocument/2006/relationships/customXml" Target="../ink/ink1195.xml"/><Relationship Id="rId65" Type="http://schemas.openxmlformats.org/officeDocument/2006/relationships/image" Target="../media/image1204.png"/><Relationship Id="rId86" Type="http://schemas.openxmlformats.org/officeDocument/2006/relationships/customXml" Target="../ink/ink1216.xml"/><Relationship Id="rId130" Type="http://schemas.openxmlformats.org/officeDocument/2006/relationships/customXml" Target="../ink/ink1238.xml"/><Relationship Id="rId151" Type="http://schemas.openxmlformats.org/officeDocument/2006/relationships/image" Target="../media/image1247.png"/><Relationship Id="rId172" Type="http://schemas.openxmlformats.org/officeDocument/2006/relationships/customXml" Target="../ink/ink1259.xml"/><Relationship Id="rId193" Type="http://schemas.openxmlformats.org/officeDocument/2006/relationships/image" Target="../media/image1268.png"/><Relationship Id="rId207" Type="http://schemas.openxmlformats.org/officeDocument/2006/relationships/image" Target="../media/image1275.png"/><Relationship Id="rId228" Type="http://schemas.openxmlformats.org/officeDocument/2006/relationships/customXml" Target="../ink/ink1287.xml"/><Relationship Id="rId249" Type="http://schemas.openxmlformats.org/officeDocument/2006/relationships/image" Target="../media/image1296.png"/><Relationship Id="rId13" Type="http://schemas.openxmlformats.org/officeDocument/2006/relationships/image" Target="../media/image1178.png"/><Relationship Id="rId109" Type="http://schemas.openxmlformats.org/officeDocument/2006/relationships/image" Target="../media/image1226.png"/><Relationship Id="rId260" Type="http://schemas.openxmlformats.org/officeDocument/2006/relationships/customXml" Target="../ink/ink1303.xml"/><Relationship Id="rId281" Type="http://schemas.openxmlformats.org/officeDocument/2006/relationships/image" Target="../media/image1312.png"/><Relationship Id="rId34" Type="http://schemas.openxmlformats.org/officeDocument/2006/relationships/customXml" Target="../ink/ink1190.xml"/><Relationship Id="rId55" Type="http://schemas.openxmlformats.org/officeDocument/2006/relationships/image" Target="../media/image1199.png"/><Relationship Id="rId76" Type="http://schemas.openxmlformats.org/officeDocument/2006/relationships/customXml" Target="../ink/ink1211.xml"/><Relationship Id="rId97" Type="http://schemas.openxmlformats.org/officeDocument/2006/relationships/image" Target="../media/image1220.png"/><Relationship Id="rId120" Type="http://schemas.openxmlformats.org/officeDocument/2006/relationships/customXml" Target="../ink/ink1233.xml"/><Relationship Id="rId141" Type="http://schemas.openxmlformats.org/officeDocument/2006/relationships/image" Target="../media/image1242.png"/><Relationship Id="rId7" Type="http://schemas.openxmlformats.org/officeDocument/2006/relationships/image" Target="../media/image1175.png"/><Relationship Id="rId162" Type="http://schemas.openxmlformats.org/officeDocument/2006/relationships/customXml" Target="../ink/ink1254.xml"/><Relationship Id="rId183" Type="http://schemas.openxmlformats.org/officeDocument/2006/relationships/image" Target="../media/image1263.png"/><Relationship Id="rId218" Type="http://schemas.openxmlformats.org/officeDocument/2006/relationships/customXml" Target="../ink/ink1282.xml"/><Relationship Id="rId239" Type="http://schemas.openxmlformats.org/officeDocument/2006/relationships/image" Target="../media/image1291.png"/><Relationship Id="rId250" Type="http://schemas.openxmlformats.org/officeDocument/2006/relationships/customXml" Target="../ink/ink1298.xml"/><Relationship Id="rId271" Type="http://schemas.openxmlformats.org/officeDocument/2006/relationships/image" Target="../media/image1307.png"/><Relationship Id="rId292" Type="http://schemas.openxmlformats.org/officeDocument/2006/relationships/customXml" Target="../ink/ink1319.xml"/><Relationship Id="rId306" Type="http://schemas.openxmlformats.org/officeDocument/2006/relationships/customXml" Target="../ink/ink1326.xml"/><Relationship Id="rId24" Type="http://schemas.openxmlformats.org/officeDocument/2006/relationships/customXml" Target="../ink/ink1185.xml"/><Relationship Id="rId45" Type="http://schemas.openxmlformats.org/officeDocument/2006/relationships/image" Target="../media/image1194.png"/><Relationship Id="rId66" Type="http://schemas.openxmlformats.org/officeDocument/2006/relationships/customXml" Target="../ink/ink1206.xml"/><Relationship Id="rId87" Type="http://schemas.openxmlformats.org/officeDocument/2006/relationships/image" Target="../media/image1215.png"/><Relationship Id="rId110" Type="http://schemas.openxmlformats.org/officeDocument/2006/relationships/customXml" Target="../ink/ink1228.xml"/><Relationship Id="rId131" Type="http://schemas.openxmlformats.org/officeDocument/2006/relationships/image" Target="../media/image1237.png"/><Relationship Id="rId152" Type="http://schemas.openxmlformats.org/officeDocument/2006/relationships/customXml" Target="../ink/ink1249.xml"/><Relationship Id="rId173" Type="http://schemas.openxmlformats.org/officeDocument/2006/relationships/image" Target="../media/image1258.png"/><Relationship Id="rId194" Type="http://schemas.openxmlformats.org/officeDocument/2006/relationships/customXml" Target="../ink/ink1270.xml"/><Relationship Id="rId208" Type="http://schemas.openxmlformats.org/officeDocument/2006/relationships/customXml" Target="../ink/ink1277.xml"/><Relationship Id="rId229" Type="http://schemas.openxmlformats.org/officeDocument/2006/relationships/image" Target="../media/image1286.png"/><Relationship Id="rId240" Type="http://schemas.openxmlformats.org/officeDocument/2006/relationships/customXml" Target="../ink/ink1293.xml"/><Relationship Id="rId261" Type="http://schemas.openxmlformats.org/officeDocument/2006/relationships/image" Target="../media/image1302.png"/><Relationship Id="rId14" Type="http://schemas.openxmlformats.org/officeDocument/2006/relationships/customXml" Target="../ink/ink1180.xml"/><Relationship Id="rId35" Type="http://schemas.openxmlformats.org/officeDocument/2006/relationships/image" Target="../media/image1189.png"/><Relationship Id="rId56" Type="http://schemas.openxmlformats.org/officeDocument/2006/relationships/customXml" Target="../ink/ink1201.xml"/><Relationship Id="rId77" Type="http://schemas.openxmlformats.org/officeDocument/2006/relationships/image" Target="../media/image1210.png"/><Relationship Id="rId100" Type="http://schemas.openxmlformats.org/officeDocument/2006/relationships/customXml" Target="../ink/ink1223.xml"/><Relationship Id="rId282" Type="http://schemas.openxmlformats.org/officeDocument/2006/relationships/customXml" Target="../ink/ink1314.xml"/><Relationship Id="rId8" Type="http://schemas.openxmlformats.org/officeDocument/2006/relationships/customXml" Target="../ink/ink1177.xml"/><Relationship Id="rId98" Type="http://schemas.openxmlformats.org/officeDocument/2006/relationships/customXml" Target="../ink/ink1222.xml"/><Relationship Id="rId121" Type="http://schemas.openxmlformats.org/officeDocument/2006/relationships/image" Target="../media/image1232.png"/><Relationship Id="rId142" Type="http://schemas.openxmlformats.org/officeDocument/2006/relationships/customXml" Target="../ink/ink1244.xml"/><Relationship Id="rId163" Type="http://schemas.openxmlformats.org/officeDocument/2006/relationships/image" Target="../media/image1253.png"/><Relationship Id="rId184" Type="http://schemas.openxmlformats.org/officeDocument/2006/relationships/customXml" Target="../ink/ink1265.xml"/><Relationship Id="rId219" Type="http://schemas.openxmlformats.org/officeDocument/2006/relationships/image" Target="../media/image1281.png"/><Relationship Id="rId230" Type="http://schemas.openxmlformats.org/officeDocument/2006/relationships/customXml" Target="../ink/ink1288.xml"/><Relationship Id="rId251" Type="http://schemas.openxmlformats.org/officeDocument/2006/relationships/image" Target="../media/image1297.png"/><Relationship Id="rId25" Type="http://schemas.openxmlformats.org/officeDocument/2006/relationships/image" Target="../media/image1184.png"/><Relationship Id="rId46" Type="http://schemas.openxmlformats.org/officeDocument/2006/relationships/customXml" Target="../ink/ink1196.xml"/><Relationship Id="rId67" Type="http://schemas.openxmlformats.org/officeDocument/2006/relationships/image" Target="../media/image1205.png"/><Relationship Id="rId272" Type="http://schemas.openxmlformats.org/officeDocument/2006/relationships/customXml" Target="../ink/ink1309.xml"/><Relationship Id="rId293" Type="http://schemas.openxmlformats.org/officeDocument/2006/relationships/image" Target="../media/image1318.png"/><Relationship Id="rId307" Type="http://schemas.openxmlformats.org/officeDocument/2006/relationships/image" Target="../media/image1325.png"/><Relationship Id="rId88" Type="http://schemas.openxmlformats.org/officeDocument/2006/relationships/customXml" Target="../ink/ink1217.xml"/><Relationship Id="rId111" Type="http://schemas.openxmlformats.org/officeDocument/2006/relationships/image" Target="../media/image1227.png"/><Relationship Id="rId132" Type="http://schemas.openxmlformats.org/officeDocument/2006/relationships/customXml" Target="../ink/ink1239.xml"/><Relationship Id="rId153" Type="http://schemas.openxmlformats.org/officeDocument/2006/relationships/image" Target="../media/image1248.png"/><Relationship Id="rId174" Type="http://schemas.openxmlformats.org/officeDocument/2006/relationships/customXml" Target="../ink/ink1260.xml"/><Relationship Id="rId195" Type="http://schemas.openxmlformats.org/officeDocument/2006/relationships/image" Target="../media/image1269.png"/><Relationship Id="rId209" Type="http://schemas.openxmlformats.org/officeDocument/2006/relationships/image" Target="../media/image1276.png"/><Relationship Id="rId220" Type="http://schemas.openxmlformats.org/officeDocument/2006/relationships/customXml" Target="../ink/ink1283.xml"/><Relationship Id="rId241" Type="http://schemas.openxmlformats.org/officeDocument/2006/relationships/image" Target="../media/image1292.png"/><Relationship Id="rId15" Type="http://schemas.openxmlformats.org/officeDocument/2006/relationships/image" Target="../media/image1179.png"/><Relationship Id="rId36" Type="http://schemas.openxmlformats.org/officeDocument/2006/relationships/customXml" Target="../ink/ink1191.xml"/><Relationship Id="rId57" Type="http://schemas.openxmlformats.org/officeDocument/2006/relationships/image" Target="../media/image1200.png"/><Relationship Id="rId262" Type="http://schemas.openxmlformats.org/officeDocument/2006/relationships/customXml" Target="../ink/ink1304.xml"/><Relationship Id="rId283" Type="http://schemas.openxmlformats.org/officeDocument/2006/relationships/image" Target="../media/image1313.png"/><Relationship Id="rId78" Type="http://schemas.openxmlformats.org/officeDocument/2006/relationships/customXml" Target="../ink/ink1212.xml"/><Relationship Id="rId99" Type="http://schemas.openxmlformats.org/officeDocument/2006/relationships/image" Target="../media/image1221.png"/><Relationship Id="rId101" Type="http://schemas.openxmlformats.org/officeDocument/2006/relationships/image" Target="../media/image1222.png"/><Relationship Id="rId122" Type="http://schemas.openxmlformats.org/officeDocument/2006/relationships/customXml" Target="../ink/ink1234.xml"/><Relationship Id="rId143" Type="http://schemas.openxmlformats.org/officeDocument/2006/relationships/image" Target="../media/image1243.png"/><Relationship Id="rId164" Type="http://schemas.openxmlformats.org/officeDocument/2006/relationships/customXml" Target="../ink/ink1255.xml"/><Relationship Id="rId185" Type="http://schemas.openxmlformats.org/officeDocument/2006/relationships/image" Target="../media/image1264.png"/><Relationship Id="rId9" Type="http://schemas.openxmlformats.org/officeDocument/2006/relationships/image" Target="../media/image1176.png"/><Relationship Id="rId210" Type="http://schemas.openxmlformats.org/officeDocument/2006/relationships/customXml" Target="../ink/ink1278.xml"/><Relationship Id="rId26" Type="http://schemas.openxmlformats.org/officeDocument/2006/relationships/customXml" Target="../ink/ink1186.xml"/><Relationship Id="rId231" Type="http://schemas.openxmlformats.org/officeDocument/2006/relationships/image" Target="../media/image1287.png"/><Relationship Id="rId252" Type="http://schemas.openxmlformats.org/officeDocument/2006/relationships/customXml" Target="../ink/ink1299.xml"/><Relationship Id="rId273" Type="http://schemas.openxmlformats.org/officeDocument/2006/relationships/image" Target="../media/image1308.png"/><Relationship Id="rId294" Type="http://schemas.openxmlformats.org/officeDocument/2006/relationships/customXml" Target="../ink/ink1320.xml"/><Relationship Id="rId308" Type="http://schemas.openxmlformats.org/officeDocument/2006/relationships/customXml" Target="../ink/ink1327.xml"/><Relationship Id="rId47" Type="http://schemas.openxmlformats.org/officeDocument/2006/relationships/image" Target="../media/image1195.png"/><Relationship Id="rId68" Type="http://schemas.openxmlformats.org/officeDocument/2006/relationships/customXml" Target="../ink/ink1207.xml"/><Relationship Id="rId89" Type="http://schemas.openxmlformats.org/officeDocument/2006/relationships/image" Target="../media/image1216.png"/><Relationship Id="rId112" Type="http://schemas.openxmlformats.org/officeDocument/2006/relationships/customXml" Target="../ink/ink1229.xml"/><Relationship Id="rId133" Type="http://schemas.openxmlformats.org/officeDocument/2006/relationships/image" Target="../media/image1238.png"/><Relationship Id="rId154" Type="http://schemas.openxmlformats.org/officeDocument/2006/relationships/customXml" Target="../ink/ink1250.xml"/><Relationship Id="rId175" Type="http://schemas.openxmlformats.org/officeDocument/2006/relationships/image" Target="../media/image1259.png"/><Relationship Id="rId196" Type="http://schemas.openxmlformats.org/officeDocument/2006/relationships/customXml" Target="../ink/ink1271.xml"/><Relationship Id="rId200" Type="http://schemas.openxmlformats.org/officeDocument/2006/relationships/customXml" Target="../ink/ink1273.xml"/><Relationship Id="rId16" Type="http://schemas.openxmlformats.org/officeDocument/2006/relationships/customXml" Target="../ink/ink1181.xml"/><Relationship Id="rId221" Type="http://schemas.openxmlformats.org/officeDocument/2006/relationships/image" Target="../media/image1282.png"/><Relationship Id="rId242" Type="http://schemas.openxmlformats.org/officeDocument/2006/relationships/customXml" Target="../ink/ink1294.xml"/><Relationship Id="rId263" Type="http://schemas.openxmlformats.org/officeDocument/2006/relationships/image" Target="../media/image1303.png"/><Relationship Id="rId284" Type="http://schemas.openxmlformats.org/officeDocument/2006/relationships/customXml" Target="../ink/ink1315.xml"/><Relationship Id="rId37" Type="http://schemas.openxmlformats.org/officeDocument/2006/relationships/image" Target="../media/image1190.png"/><Relationship Id="rId58" Type="http://schemas.openxmlformats.org/officeDocument/2006/relationships/customXml" Target="../ink/ink1202.xml"/><Relationship Id="rId79" Type="http://schemas.openxmlformats.org/officeDocument/2006/relationships/image" Target="../media/image1211.png"/><Relationship Id="rId102" Type="http://schemas.openxmlformats.org/officeDocument/2006/relationships/customXml" Target="../ink/ink1224.xml"/><Relationship Id="rId123" Type="http://schemas.openxmlformats.org/officeDocument/2006/relationships/image" Target="../media/image1233.png"/><Relationship Id="rId144" Type="http://schemas.openxmlformats.org/officeDocument/2006/relationships/customXml" Target="../ink/ink1245.xml"/><Relationship Id="rId90" Type="http://schemas.openxmlformats.org/officeDocument/2006/relationships/customXml" Target="../ink/ink1218.xml"/><Relationship Id="rId165" Type="http://schemas.openxmlformats.org/officeDocument/2006/relationships/image" Target="../media/image1254.png"/><Relationship Id="rId186" Type="http://schemas.openxmlformats.org/officeDocument/2006/relationships/customXml" Target="../ink/ink1266.xml"/><Relationship Id="rId211" Type="http://schemas.openxmlformats.org/officeDocument/2006/relationships/image" Target="../media/image1277.png"/><Relationship Id="rId232" Type="http://schemas.openxmlformats.org/officeDocument/2006/relationships/customXml" Target="../ink/ink1289.xml"/><Relationship Id="rId253" Type="http://schemas.openxmlformats.org/officeDocument/2006/relationships/image" Target="../media/image1298.png"/><Relationship Id="rId274" Type="http://schemas.openxmlformats.org/officeDocument/2006/relationships/customXml" Target="../ink/ink1310.xml"/><Relationship Id="rId295" Type="http://schemas.openxmlformats.org/officeDocument/2006/relationships/image" Target="../media/image1319.png"/><Relationship Id="rId309" Type="http://schemas.openxmlformats.org/officeDocument/2006/relationships/image" Target="../media/image1326.png"/><Relationship Id="rId27" Type="http://schemas.openxmlformats.org/officeDocument/2006/relationships/image" Target="../media/image1185.png"/><Relationship Id="rId48" Type="http://schemas.openxmlformats.org/officeDocument/2006/relationships/customXml" Target="../ink/ink1197.xml"/><Relationship Id="rId69" Type="http://schemas.openxmlformats.org/officeDocument/2006/relationships/image" Target="../media/image1206.png"/><Relationship Id="rId113" Type="http://schemas.openxmlformats.org/officeDocument/2006/relationships/image" Target="../media/image1228.png"/><Relationship Id="rId134" Type="http://schemas.openxmlformats.org/officeDocument/2006/relationships/customXml" Target="../ink/ink1240.xml"/><Relationship Id="rId80" Type="http://schemas.openxmlformats.org/officeDocument/2006/relationships/customXml" Target="../ink/ink1213.xml"/><Relationship Id="rId155" Type="http://schemas.openxmlformats.org/officeDocument/2006/relationships/image" Target="../media/image1249.png"/><Relationship Id="rId176" Type="http://schemas.openxmlformats.org/officeDocument/2006/relationships/customXml" Target="../ink/ink1261.xml"/><Relationship Id="rId197" Type="http://schemas.openxmlformats.org/officeDocument/2006/relationships/image" Target="../media/image1270.png"/><Relationship Id="rId201" Type="http://schemas.openxmlformats.org/officeDocument/2006/relationships/image" Target="../media/image1272.png"/><Relationship Id="rId222" Type="http://schemas.openxmlformats.org/officeDocument/2006/relationships/customXml" Target="../ink/ink1284.xml"/><Relationship Id="rId243" Type="http://schemas.openxmlformats.org/officeDocument/2006/relationships/image" Target="../media/image1293.png"/><Relationship Id="rId264" Type="http://schemas.openxmlformats.org/officeDocument/2006/relationships/customXml" Target="../ink/ink1305.xml"/><Relationship Id="rId285" Type="http://schemas.openxmlformats.org/officeDocument/2006/relationships/image" Target="../media/image1314.png"/><Relationship Id="rId17" Type="http://schemas.openxmlformats.org/officeDocument/2006/relationships/image" Target="../media/image1180.png"/><Relationship Id="rId38" Type="http://schemas.openxmlformats.org/officeDocument/2006/relationships/customXml" Target="../ink/ink1192.xml"/><Relationship Id="rId59" Type="http://schemas.openxmlformats.org/officeDocument/2006/relationships/image" Target="../media/image1201.png"/><Relationship Id="rId103" Type="http://schemas.openxmlformats.org/officeDocument/2006/relationships/image" Target="../media/image1223.png"/><Relationship Id="rId124" Type="http://schemas.openxmlformats.org/officeDocument/2006/relationships/customXml" Target="../ink/ink1235.xml"/><Relationship Id="rId70" Type="http://schemas.openxmlformats.org/officeDocument/2006/relationships/customXml" Target="../ink/ink1208.xml"/><Relationship Id="rId91" Type="http://schemas.openxmlformats.org/officeDocument/2006/relationships/image" Target="../media/image1217.png"/><Relationship Id="rId145" Type="http://schemas.openxmlformats.org/officeDocument/2006/relationships/image" Target="../media/image1244.png"/><Relationship Id="rId166" Type="http://schemas.openxmlformats.org/officeDocument/2006/relationships/customXml" Target="../ink/ink1256.xml"/><Relationship Id="rId187" Type="http://schemas.openxmlformats.org/officeDocument/2006/relationships/image" Target="../media/image1265.png"/><Relationship Id="rId1" Type="http://schemas.openxmlformats.org/officeDocument/2006/relationships/slideLayout" Target="../slideLayouts/slideLayout7.xml"/><Relationship Id="rId212" Type="http://schemas.openxmlformats.org/officeDocument/2006/relationships/customXml" Target="../ink/ink1279.xml"/><Relationship Id="rId233" Type="http://schemas.openxmlformats.org/officeDocument/2006/relationships/image" Target="../media/image1288.png"/><Relationship Id="rId254" Type="http://schemas.openxmlformats.org/officeDocument/2006/relationships/customXml" Target="../ink/ink1300.xml"/><Relationship Id="rId28" Type="http://schemas.openxmlformats.org/officeDocument/2006/relationships/customXml" Target="../ink/ink1187.xml"/><Relationship Id="rId49" Type="http://schemas.openxmlformats.org/officeDocument/2006/relationships/image" Target="../media/image1196.png"/><Relationship Id="rId114" Type="http://schemas.openxmlformats.org/officeDocument/2006/relationships/customXml" Target="../ink/ink1230.xml"/><Relationship Id="rId275" Type="http://schemas.openxmlformats.org/officeDocument/2006/relationships/image" Target="../media/image1309.png"/><Relationship Id="rId296" Type="http://schemas.openxmlformats.org/officeDocument/2006/relationships/customXml" Target="../ink/ink1321.xml"/><Relationship Id="rId300" Type="http://schemas.openxmlformats.org/officeDocument/2006/relationships/customXml" Target="../ink/ink1323.xml"/><Relationship Id="rId60" Type="http://schemas.openxmlformats.org/officeDocument/2006/relationships/customXml" Target="../ink/ink1203.xml"/><Relationship Id="rId81" Type="http://schemas.openxmlformats.org/officeDocument/2006/relationships/image" Target="../media/image1212.png"/><Relationship Id="rId135" Type="http://schemas.openxmlformats.org/officeDocument/2006/relationships/image" Target="../media/image1239.png"/><Relationship Id="rId156" Type="http://schemas.openxmlformats.org/officeDocument/2006/relationships/customXml" Target="../ink/ink1251.xml"/><Relationship Id="rId177" Type="http://schemas.openxmlformats.org/officeDocument/2006/relationships/image" Target="../media/image1260.png"/><Relationship Id="rId198" Type="http://schemas.openxmlformats.org/officeDocument/2006/relationships/customXml" Target="../ink/ink1272.xml"/><Relationship Id="rId202" Type="http://schemas.openxmlformats.org/officeDocument/2006/relationships/customXml" Target="../ink/ink1274.xml"/><Relationship Id="rId223" Type="http://schemas.openxmlformats.org/officeDocument/2006/relationships/image" Target="../media/image1283.png"/><Relationship Id="rId244" Type="http://schemas.openxmlformats.org/officeDocument/2006/relationships/customXml" Target="../ink/ink1295.xml"/><Relationship Id="rId18" Type="http://schemas.openxmlformats.org/officeDocument/2006/relationships/customXml" Target="../ink/ink1182.xml"/><Relationship Id="rId39" Type="http://schemas.openxmlformats.org/officeDocument/2006/relationships/image" Target="../media/image1191.png"/><Relationship Id="rId265" Type="http://schemas.openxmlformats.org/officeDocument/2006/relationships/image" Target="../media/image1304.png"/><Relationship Id="rId286" Type="http://schemas.openxmlformats.org/officeDocument/2006/relationships/customXml" Target="../ink/ink1316.xml"/><Relationship Id="rId50" Type="http://schemas.openxmlformats.org/officeDocument/2006/relationships/customXml" Target="../ink/ink1198.xml"/><Relationship Id="rId104" Type="http://schemas.openxmlformats.org/officeDocument/2006/relationships/customXml" Target="../ink/ink1225.xml"/><Relationship Id="rId125" Type="http://schemas.openxmlformats.org/officeDocument/2006/relationships/image" Target="../media/image1234.png"/><Relationship Id="rId146" Type="http://schemas.openxmlformats.org/officeDocument/2006/relationships/customXml" Target="../ink/ink1246.xml"/><Relationship Id="rId167" Type="http://schemas.openxmlformats.org/officeDocument/2006/relationships/image" Target="../media/image1255.png"/><Relationship Id="rId188" Type="http://schemas.openxmlformats.org/officeDocument/2006/relationships/customXml" Target="../ink/ink1267.xml"/><Relationship Id="rId71" Type="http://schemas.openxmlformats.org/officeDocument/2006/relationships/image" Target="../media/image1207.png"/><Relationship Id="rId92" Type="http://schemas.openxmlformats.org/officeDocument/2006/relationships/customXml" Target="../ink/ink1219.xml"/><Relationship Id="rId213" Type="http://schemas.openxmlformats.org/officeDocument/2006/relationships/image" Target="../media/image1278.png"/><Relationship Id="rId234" Type="http://schemas.openxmlformats.org/officeDocument/2006/relationships/customXml" Target="../ink/ink1290.xml"/><Relationship Id="rId2" Type="http://schemas.openxmlformats.org/officeDocument/2006/relationships/customXml" Target="../ink/ink1174.xml"/><Relationship Id="rId29" Type="http://schemas.openxmlformats.org/officeDocument/2006/relationships/image" Target="../media/image1186.png"/><Relationship Id="rId255" Type="http://schemas.openxmlformats.org/officeDocument/2006/relationships/image" Target="../media/image1299.png"/><Relationship Id="rId276" Type="http://schemas.openxmlformats.org/officeDocument/2006/relationships/customXml" Target="../ink/ink1311.xml"/><Relationship Id="rId297" Type="http://schemas.openxmlformats.org/officeDocument/2006/relationships/image" Target="../media/image1320.png"/><Relationship Id="rId40" Type="http://schemas.openxmlformats.org/officeDocument/2006/relationships/customXml" Target="../ink/ink1193.xml"/><Relationship Id="rId115" Type="http://schemas.openxmlformats.org/officeDocument/2006/relationships/image" Target="../media/image1229.png"/><Relationship Id="rId136" Type="http://schemas.openxmlformats.org/officeDocument/2006/relationships/customXml" Target="../ink/ink1241.xml"/><Relationship Id="rId157" Type="http://schemas.openxmlformats.org/officeDocument/2006/relationships/image" Target="../media/image1250.png"/><Relationship Id="rId178" Type="http://schemas.openxmlformats.org/officeDocument/2006/relationships/customXml" Target="../ink/ink1262.xml"/><Relationship Id="rId301" Type="http://schemas.openxmlformats.org/officeDocument/2006/relationships/image" Target="../media/image1322.png"/><Relationship Id="rId61" Type="http://schemas.openxmlformats.org/officeDocument/2006/relationships/image" Target="../media/image1202.png"/><Relationship Id="rId82" Type="http://schemas.openxmlformats.org/officeDocument/2006/relationships/customXml" Target="../ink/ink1214.xml"/><Relationship Id="rId199" Type="http://schemas.openxmlformats.org/officeDocument/2006/relationships/image" Target="../media/image1271.png"/><Relationship Id="rId203" Type="http://schemas.openxmlformats.org/officeDocument/2006/relationships/image" Target="../media/image1273.png"/><Relationship Id="rId19" Type="http://schemas.openxmlformats.org/officeDocument/2006/relationships/image" Target="../media/image1181.png"/><Relationship Id="rId224" Type="http://schemas.openxmlformats.org/officeDocument/2006/relationships/customXml" Target="../ink/ink1285.xml"/><Relationship Id="rId245" Type="http://schemas.openxmlformats.org/officeDocument/2006/relationships/image" Target="../media/image1294.png"/><Relationship Id="rId266" Type="http://schemas.openxmlformats.org/officeDocument/2006/relationships/customXml" Target="../ink/ink1306.xml"/><Relationship Id="rId287" Type="http://schemas.openxmlformats.org/officeDocument/2006/relationships/image" Target="../media/image1315.png"/><Relationship Id="rId30" Type="http://schemas.openxmlformats.org/officeDocument/2006/relationships/customXml" Target="../ink/ink1188.xml"/><Relationship Id="rId105" Type="http://schemas.openxmlformats.org/officeDocument/2006/relationships/image" Target="../media/image1224.png"/><Relationship Id="rId126" Type="http://schemas.openxmlformats.org/officeDocument/2006/relationships/customXml" Target="../ink/ink1236.xml"/><Relationship Id="rId147" Type="http://schemas.openxmlformats.org/officeDocument/2006/relationships/image" Target="../media/image1245.png"/><Relationship Id="rId168" Type="http://schemas.openxmlformats.org/officeDocument/2006/relationships/customXml" Target="../ink/ink1257.xml"/><Relationship Id="rId51" Type="http://schemas.openxmlformats.org/officeDocument/2006/relationships/image" Target="../media/image1197.png"/><Relationship Id="rId72" Type="http://schemas.openxmlformats.org/officeDocument/2006/relationships/customXml" Target="../ink/ink1209.xml"/><Relationship Id="rId93" Type="http://schemas.openxmlformats.org/officeDocument/2006/relationships/image" Target="../media/image1218.png"/><Relationship Id="rId189" Type="http://schemas.openxmlformats.org/officeDocument/2006/relationships/image" Target="../media/image1266.png"/><Relationship Id="rId3" Type="http://schemas.openxmlformats.org/officeDocument/2006/relationships/image" Target="../media/image1173.png"/><Relationship Id="rId214" Type="http://schemas.openxmlformats.org/officeDocument/2006/relationships/customXml" Target="../ink/ink1280.xml"/><Relationship Id="rId235" Type="http://schemas.openxmlformats.org/officeDocument/2006/relationships/image" Target="../media/image1289.png"/><Relationship Id="rId256" Type="http://schemas.openxmlformats.org/officeDocument/2006/relationships/customXml" Target="../ink/ink1301.xml"/><Relationship Id="rId277" Type="http://schemas.openxmlformats.org/officeDocument/2006/relationships/image" Target="../media/image1310.png"/><Relationship Id="rId298" Type="http://schemas.openxmlformats.org/officeDocument/2006/relationships/customXml" Target="../ink/ink1322.xml"/><Relationship Id="rId116" Type="http://schemas.openxmlformats.org/officeDocument/2006/relationships/customXml" Target="../ink/ink1231.xml"/><Relationship Id="rId137" Type="http://schemas.openxmlformats.org/officeDocument/2006/relationships/image" Target="../media/image1240.png"/><Relationship Id="rId158" Type="http://schemas.openxmlformats.org/officeDocument/2006/relationships/customXml" Target="../ink/ink1252.xml"/><Relationship Id="rId302" Type="http://schemas.openxmlformats.org/officeDocument/2006/relationships/customXml" Target="../ink/ink1324.xml"/><Relationship Id="rId20" Type="http://schemas.openxmlformats.org/officeDocument/2006/relationships/customXml" Target="../ink/ink1183.xml"/><Relationship Id="rId41" Type="http://schemas.openxmlformats.org/officeDocument/2006/relationships/image" Target="../media/image1192.png"/><Relationship Id="rId62" Type="http://schemas.openxmlformats.org/officeDocument/2006/relationships/customXml" Target="../ink/ink1204.xml"/><Relationship Id="rId83" Type="http://schemas.openxmlformats.org/officeDocument/2006/relationships/image" Target="../media/image1213.png"/><Relationship Id="rId179" Type="http://schemas.openxmlformats.org/officeDocument/2006/relationships/image" Target="../media/image1261.png"/><Relationship Id="rId190" Type="http://schemas.openxmlformats.org/officeDocument/2006/relationships/customXml" Target="../ink/ink1268.xml"/><Relationship Id="rId204" Type="http://schemas.openxmlformats.org/officeDocument/2006/relationships/customXml" Target="../ink/ink1275.xml"/><Relationship Id="rId225" Type="http://schemas.openxmlformats.org/officeDocument/2006/relationships/image" Target="../media/image1284.png"/><Relationship Id="rId246" Type="http://schemas.openxmlformats.org/officeDocument/2006/relationships/customXml" Target="../ink/ink1296.xml"/><Relationship Id="rId267" Type="http://schemas.openxmlformats.org/officeDocument/2006/relationships/image" Target="../media/image1305.png"/><Relationship Id="rId288" Type="http://schemas.openxmlformats.org/officeDocument/2006/relationships/customXml" Target="../ink/ink1317.xml"/><Relationship Id="rId106" Type="http://schemas.openxmlformats.org/officeDocument/2006/relationships/customXml" Target="../ink/ink1226.xml"/><Relationship Id="rId127" Type="http://schemas.openxmlformats.org/officeDocument/2006/relationships/image" Target="../media/image1235.png"/><Relationship Id="rId10" Type="http://schemas.openxmlformats.org/officeDocument/2006/relationships/customXml" Target="../ink/ink1178.xml"/><Relationship Id="rId31" Type="http://schemas.openxmlformats.org/officeDocument/2006/relationships/image" Target="../media/image1187.png"/><Relationship Id="rId52" Type="http://schemas.openxmlformats.org/officeDocument/2006/relationships/customXml" Target="../ink/ink1199.xml"/><Relationship Id="rId73" Type="http://schemas.openxmlformats.org/officeDocument/2006/relationships/image" Target="../media/image1208.png"/><Relationship Id="rId94" Type="http://schemas.openxmlformats.org/officeDocument/2006/relationships/customXml" Target="../ink/ink1220.xml"/><Relationship Id="rId148" Type="http://schemas.openxmlformats.org/officeDocument/2006/relationships/customXml" Target="../ink/ink1247.xml"/><Relationship Id="rId169" Type="http://schemas.openxmlformats.org/officeDocument/2006/relationships/image" Target="../media/image1256.png"/><Relationship Id="rId4" Type="http://schemas.openxmlformats.org/officeDocument/2006/relationships/customXml" Target="../ink/ink1175.xml"/><Relationship Id="rId180" Type="http://schemas.openxmlformats.org/officeDocument/2006/relationships/customXml" Target="../ink/ink1263.xml"/><Relationship Id="rId215" Type="http://schemas.openxmlformats.org/officeDocument/2006/relationships/image" Target="../media/image1279.png"/><Relationship Id="rId236" Type="http://schemas.openxmlformats.org/officeDocument/2006/relationships/customXml" Target="../ink/ink1291.xml"/><Relationship Id="rId257" Type="http://schemas.openxmlformats.org/officeDocument/2006/relationships/image" Target="../media/image1300.png"/><Relationship Id="rId278" Type="http://schemas.openxmlformats.org/officeDocument/2006/relationships/customXml" Target="../ink/ink1312.xml"/><Relationship Id="rId303" Type="http://schemas.openxmlformats.org/officeDocument/2006/relationships/image" Target="../media/image1323.png"/><Relationship Id="rId42" Type="http://schemas.openxmlformats.org/officeDocument/2006/relationships/customXml" Target="../ink/ink1194.xml"/><Relationship Id="rId84" Type="http://schemas.openxmlformats.org/officeDocument/2006/relationships/customXml" Target="../ink/ink1215.xml"/><Relationship Id="rId138" Type="http://schemas.openxmlformats.org/officeDocument/2006/relationships/customXml" Target="../ink/ink1242.xml"/><Relationship Id="rId191" Type="http://schemas.openxmlformats.org/officeDocument/2006/relationships/image" Target="../media/image1267.png"/><Relationship Id="rId205" Type="http://schemas.openxmlformats.org/officeDocument/2006/relationships/image" Target="../media/image1274.png"/><Relationship Id="rId247" Type="http://schemas.openxmlformats.org/officeDocument/2006/relationships/image" Target="../media/image1295.png"/><Relationship Id="rId107" Type="http://schemas.openxmlformats.org/officeDocument/2006/relationships/image" Target="../media/image1225.png"/><Relationship Id="rId289" Type="http://schemas.openxmlformats.org/officeDocument/2006/relationships/image" Target="../media/image1316.png"/><Relationship Id="rId11" Type="http://schemas.openxmlformats.org/officeDocument/2006/relationships/image" Target="../media/image1177.png"/><Relationship Id="rId53" Type="http://schemas.openxmlformats.org/officeDocument/2006/relationships/image" Target="../media/image1198.png"/><Relationship Id="rId149" Type="http://schemas.openxmlformats.org/officeDocument/2006/relationships/image" Target="../media/image1246.png"/><Relationship Id="rId95" Type="http://schemas.openxmlformats.org/officeDocument/2006/relationships/image" Target="../media/image1219.png"/><Relationship Id="rId160" Type="http://schemas.openxmlformats.org/officeDocument/2006/relationships/customXml" Target="../ink/ink1253.xml"/><Relationship Id="rId216" Type="http://schemas.openxmlformats.org/officeDocument/2006/relationships/customXml" Target="../ink/ink1281.xml"/><Relationship Id="rId258" Type="http://schemas.openxmlformats.org/officeDocument/2006/relationships/customXml" Target="../ink/ink1302.xml"/><Relationship Id="rId22" Type="http://schemas.openxmlformats.org/officeDocument/2006/relationships/customXml" Target="../ink/ink1184.xml"/><Relationship Id="rId64" Type="http://schemas.openxmlformats.org/officeDocument/2006/relationships/customXml" Target="../ink/ink1205.xml"/><Relationship Id="rId118" Type="http://schemas.openxmlformats.org/officeDocument/2006/relationships/customXml" Target="../ink/ink1232.xml"/><Relationship Id="rId171" Type="http://schemas.openxmlformats.org/officeDocument/2006/relationships/image" Target="../media/image1257.png"/><Relationship Id="rId227" Type="http://schemas.openxmlformats.org/officeDocument/2006/relationships/image" Target="../media/image1285.png"/><Relationship Id="rId269" Type="http://schemas.openxmlformats.org/officeDocument/2006/relationships/image" Target="../media/image1306.png"/><Relationship Id="rId33" Type="http://schemas.openxmlformats.org/officeDocument/2006/relationships/image" Target="../media/image1188.png"/><Relationship Id="rId129" Type="http://schemas.openxmlformats.org/officeDocument/2006/relationships/image" Target="../media/image1236.png"/><Relationship Id="rId280" Type="http://schemas.openxmlformats.org/officeDocument/2006/relationships/customXml" Target="../ink/ink1313.xml"/><Relationship Id="rId75" Type="http://schemas.openxmlformats.org/officeDocument/2006/relationships/image" Target="../media/image1209.png"/><Relationship Id="rId140" Type="http://schemas.openxmlformats.org/officeDocument/2006/relationships/customXml" Target="../ink/ink1243.xml"/><Relationship Id="rId182" Type="http://schemas.openxmlformats.org/officeDocument/2006/relationships/customXml" Target="../ink/ink1264.xml"/><Relationship Id="rId6" Type="http://schemas.openxmlformats.org/officeDocument/2006/relationships/customXml" Target="../ink/ink1176.xml"/><Relationship Id="rId238" Type="http://schemas.openxmlformats.org/officeDocument/2006/relationships/customXml" Target="../ink/ink1292.xml"/><Relationship Id="rId291" Type="http://schemas.openxmlformats.org/officeDocument/2006/relationships/image" Target="../media/image1317.png"/><Relationship Id="rId305" Type="http://schemas.openxmlformats.org/officeDocument/2006/relationships/image" Target="../media/image132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30.png"/><Relationship Id="rId3" Type="http://schemas.openxmlformats.org/officeDocument/2006/relationships/customXml" Target="../ink/ink1328.xml"/><Relationship Id="rId7" Type="http://schemas.openxmlformats.org/officeDocument/2006/relationships/customXml" Target="../ink/ink1330.xml"/><Relationship Id="rId2" Type="http://schemas.openxmlformats.org/officeDocument/2006/relationships/image" Target="../media/image13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29.png"/><Relationship Id="rId5" Type="http://schemas.openxmlformats.org/officeDocument/2006/relationships/customXml" Target="../ink/ink1329.xml"/><Relationship Id="rId10" Type="http://schemas.openxmlformats.org/officeDocument/2006/relationships/image" Target="../media/image1331.png"/><Relationship Id="rId4" Type="http://schemas.openxmlformats.org/officeDocument/2006/relationships/image" Target="../media/image1328.png"/><Relationship Id="rId9" Type="http://schemas.openxmlformats.org/officeDocument/2006/relationships/customXml" Target="../ink/ink1331.xml"/></Relationships>
</file>

<file path=ppt/slides/_rels/slide11.xml.rels><?xml version="1.0" encoding="UTF-8" standalone="yes"?>
<Relationships xmlns="http://schemas.openxmlformats.org/package/2006/relationships"><Relationship Id="rId26" Type="http://schemas.openxmlformats.org/officeDocument/2006/relationships/customXml" Target="../ink/ink1344.xml"/><Relationship Id="rId21" Type="http://schemas.openxmlformats.org/officeDocument/2006/relationships/image" Target="../media/image1341.png"/><Relationship Id="rId42" Type="http://schemas.openxmlformats.org/officeDocument/2006/relationships/customXml" Target="../ink/ink1352.xml"/><Relationship Id="rId47" Type="http://schemas.openxmlformats.org/officeDocument/2006/relationships/image" Target="../media/image1354.png"/><Relationship Id="rId63" Type="http://schemas.openxmlformats.org/officeDocument/2006/relationships/image" Target="../media/image1362.png"/><Relationship Id="rId68" Type="http://schemas.openxmlformats.org/officeDocument/2006/relationships/customXml" Target="../ink/ink1365.xml"/><Relationship Id="rId84" Type="http://schemas.openxmlformats.org/officeDocument/2006/relationships/customXml" Target="../ink/ink1373.xml"/><Relationship Id="rId89" Type="http://schemas.openxmlformats.org/officeDocument/2006/relationships/image" Target="../media/image1375.png"/><Relationship Id="rId16" Type="http://schemas.openxmlformats.org/officeDocument/2006/relationships/customXml" Target="../ink/ink1339.xml"/><Relationship Id="rId11" Type="http://schemas.openxmlformats.org/officeDocument/2006/relationships/image" Target="../media/image1336.png"/><Relationship Id="rId32" Type="http://schemas.openxmlformats.org/officeDocument/2006/relationships/customXml" Target="../ink/ink1347.xml"/><Relationship Id="rId37" Type="http://schemas.openxmlformats.org/officeDocument/2006/relationships/image" Target="../media/image1349.png"/><Relationship Id="rId53" Type="http://schemas.openxmlformats.org/officeDocument/2006/relationships/image" Target="../media/image1357.png"/><Relationship Id="rId58" Type="http://schemas.openxmlformats.org/officeDocument/2006/relationships/customXml" Target="../ink/ink1360.xml"/><Relationship Id="rId74" Type="http://schemas.openxmlformats.org/officeDocument/2006/relationships/customXml" Target="../ink/ink1368.xml"/><Relationship Id="rId79" Type="http://schemas.openxmlformats.org/officeDocument/2006/relationships/image" Target="../media/image1370.png"/><Relationship Id="rId5" Type="http://schemas.openxmlformats.org/officeDocument/2006/relationships/image" Target="../media/image1333.png"/><Relationship Id="rId90" Type="http://schemas.openxmlformats.org/officeDocument/2006/relationships/customXml" Target="../ink/ink1376.xml"/><Relationship Id="rId95" Type="http://schemas.openxmlformats.org/officeDocument/2006/relationships/image" Target="../media/image1378.png"/><Relationship Id="rId22" Type="http://schemas.openxmlformats.org/officeDocument/2006/relationships/customXml" Target="../ink/ink1342.xml"/><Relationship Id="rId27" Type="http://schemas.openxmlformats.org/officeDocument/2006/relationships/image" Target="../media/image1344.png"/><Relationship Id="rId43" Type="http://schemas.openxmlformats.org/officeDocument/2006/relationships/image" Target="../media/image1352.png"/><Relationship Id="rId48" Type="http://schemas.openxmlformats.org/officeDocument/2006/relationships/customXml" Target="../ink/ink1355.xml"/><Relationship Id="rId64" Type="http://schemas.openxmlformats.org/officeDocument/2006/relationships/customXml" Target="../ink/ink1363.xml"/><Relationship Id="rId69" Type="http://schemas.openxmlformats.org/officeDocument/2006/relationships/image" Target="../media/image1365.png"/><Relationship Id="rId80" Type="http://schemas.openxmlformats.org/officeDocument/2006/relationships/customXml" Target="../ink/ink1371.xml"/><Relationship Id="rId85" Type="http://schemas.openxmlformats.org/officeDocument/2006/relationships/image" Target="../media/image1373.png"/><Relationship Id="rId3" Type="http://schemas.openxmlformats.org/officeDocument/2006/relationships/image" Target="../media/image1332.png"/><Relationship Id="rId12" Type="http://schemas.openxmlformats.org/officeDocument/2006/relationships/customXml" Target="../ink/ink1337.xml"/><Relationship Id="rId17" Type="http://schemas.openxmlformats.org/officeDocument/2006/relationships/image" Target="../media/image1339.png"/><Relationship Id="rId25" Type="http://schemas.openxmlformats.org/officeDocument/2006/relationships/image" Target="../media/image1343.png"/><Relationship Id="rId33" Type="http://schemas.openxmlformats.org/officeDocument/2006/relationships/image" Target="../media/image1347.png"/><Relationship Id="rId38" Type="http://schemas.openxmlformats.org/officeDocument/2006/relationships/customXml" Target="../ink/ink1350.xml"/><Relationship Id="rId46" Type="http://schemas.openxmlformats.org/officeDocument/2006/relationships/customXml" Target="../ink/ink1354.xml"/><Relationship Id="rId59" Type="http://schemas.openxmlformats.org/officeDocument/2006/relationships/image" Target="../media/image1360.png"/><Relationship Id="rId67" Type="http://schemas.openxmlformats.org/officeDocument/2006/relationships/image" Target="../media/image1364.png"/><Relationship Id="rId20" Type="http://schemas.openxmlformats.org/officeDocument/2006/relationships/customXml" Target="../ink/ink1341.xml"/><Relationship Id="rId41" Type="http://schemas.openxmlformats.org/officeDocument/2006/relationships/image" Target="../media/image1351.png"/><Relationship Id="rId54" Type="http://schemas.openxmlformats.org/officeDocument/2006/relationships/customXml" Target="../ink/ink1358.xml"/><Relationship Id="rId62" Type="http://schemas.openxmlformats.org/officeDocument/2006/relationships/customXml" Target="../ink/ink1362.xml"/><Relationship Id="rId70" Type="http://schemas.openxmlformats.org/officeDocument/2006/relationships/customXml" Target="../ink/ink1366.xml"/><Relationship Id="rId75" Type="http://schemas.openxmlformats.org/officeDocument/2006/relationships/image" Target="../media/image1368.png"/><Relationship Id="rId83" Type="http://schemas.openxmlformats.org/officeDocument/2006/relationships/image" Target="../media/image1372.png"/><Relationship Id="rId88" Type="http://schemas.openxmlformats.org/officeDocument/2006/relationships/customXml" Target="../ink/ink1375.xml"/><Relationship Id="rId91" Type="http://schemas.openxmlformats.org/officeDocument/2006/relationships/image" Target="../media/image1376.png"/><Relationship Id="rId96" Type="http://schemas.openxmlformats.org/officeDocument/2006/relationships/customXml" Target="../ink/ink1379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334.xml"/><Relationship Id="rId15" Type="http://schemas.openxmlformats.org/officeDocument/2006/relationships/image" Target="../media/image1338.png"/><Relationship Id="rId23" Type="http://schemas.openxmlformats.org/officeDocument/2006/relationships/image" Target="../media/image1342.png"/><Relationship Id="rId28" Type="http://schemas.openxmlformats.org/officeDocument/2006/relationships/customXml" Target="../ink/ink1345.xml"/><Relationship Id="rId36" Type="http://schemas.openxmlformats.org/officeDocument/2006/relationships/customXml" Target="../ink/ink1349.xml"/><Relationship Id="rId49" Type="http://schemas.openxmlformats.org/officeDocument/2006/relationships/image" Target="../media/image1355.png"/><Relationship Id="rId57" Type="http://schemas.openxmlformats.org/officeDocument/2006/relationships/image" Target="../media/image1359.png"/><Relationship Id="rId10" Type="http://schemas.openxmlformats.org/officeDocument/2006/relationships/customXml" Target="../ink/ink1336.xml"/><Relationship Id="rId31" Type="http://schemas.openxmlformats.org/officeDocument/2006/relationships/image" Target="../media/image1346.png"/><Relationship Id="rId44" Type="http://schemas.openxmlformats.org/officeDocument/2006/relationships/customXml" Target="../ink/ink1353.xml"/><Relationship Id="rId52" Type="http://schemas.openxmlformats.org/officeDocument/2006/relationships/customXml" Target="../ink/ink1357.xml"/><Relationship Id="rId60" Type="http://schemas.openxmlformats.org/officeDocument/2006/relationships/customXml" Target="../ink/ink1361.xml"/><Relationship Id="rId65" Type="http://schemas.openxmlformats.org/officeDocument/2006/relationships/image" Target="../media/image1363.png"/><Relationship Id="rId73" Type="http://schemas.openxmlformats.org/officeDocument/2006/relationships/image" Target="../media/image1367.png"/><Relationship Id="rId78" Type="http://schemas.openxmlformats.org/officeDocument/2006/relationships/customXml" Target="../ink/ink1370.xml"/><Relationship Id="rId81" Type="http://schemas.openxmlformats.org/officeDocument/2006/relationships/image" Target="../media/image1371.png"/><Relationship Id="rId86" Type="http://schemas.openxmlformats.org/officeDocument/2006/relationships/customXml" Target="../ink/ink1374.xml"/><Relationship Id="rId94" Type="http://schemas.openxmlformats.org/officeDocument/2006/relationships/customXml" Target="../ink/ink1378.xml"/><Relationship Id="rId4" Type="http://schemas.openxmlformats.org/officeDocument/2006/relationships/customXml" Target="../ink/ink1333.xml"/><Relationship Id="rId9" Type="http://schemas.openxmlformats.org/officeDocument/2006/relationships/image" Target="../media/image1335.png"/><Relationship Id="rId13" Type="http://schemas.openxmlformats.org/officeDocument/2006/relationships/image" Target="../media/image1337.png"/><Relationship Id="rId18" Type="http://schemas.openxmlformats.org/officeDocument/2006/relationships/customXml" Target="../ink/ink1340.xml"/><Relationship Id="rId39" Type="http://schemas.openxmlformats.org/officeDocument/2006/relationships/image" Target="../media/image1350.png"/><Relationship Id="rId34" Type="http://schemas.openxmlformats.org/officeDocument/2006/relationships/customXml" Target="../ink/ink1348.xml"/><Relationship Id="rId50" Type="http://schemas.openxmlformats.org/officeDocument/2006/relationships/customXml" Target="../ink/ink1356.xml"/><Relationship Id="rId55" Type="http://schemas.openxmlformats.org/officeDocument/2006/relationships/image" Target="../media/image1358.png"/><Relationship Id="rId76" Type="http://schemas.openxmlformats.org/officeDocument/2006/relationships/customXml" Target="../ink/ink1369.xml"/><Relationship Id="rId97" Type="http://schemas.openxmlformats.org/officeDocument/2006/relationships/image" Target="../media/image1379.png"/><Relationship Id="rId7" Type="http://schemas.openxmlformats.org/officeDocument/2006/relationships/image" Target="../media/image1334.png"/><Relationship Id="rId71" Type="http://schemas.openxmlformats.org/officeDocument/2006/relationships/image" Target="../media/image1366.png"/><Relationship Id="rId92" Type="http://schemas.openxmlformats.org/officeDocument/2006/relationships/customXml" Target="../ink/ink1377.xml"/><Relationship Id="rId2" Type="http://schemas.openxmlformats.org/officeDocument/2006/relationships/customXml" Target="../ink/ink1332.xml"/><Relationship Id="rId29" Type="http://schemas.openxmlformats.org/officeDocument/2006/relationships/image" Target="../media/image1345.png"/><Relationship Id="rId24" Type="http://schemas.openxmlformats.org/officeDocument/2006/relationships/customXml" Target="../ink/ink1343.xml"/><Relationship Id="rId40" Type="http://schemas.openxmlformats.org/officeDocument/2006/relationships/customXml" Target="../ink/ink1351.xml"/><Relationship Id="rId45" Type="http://schemas.openxmlformats.org/officeDocument/2006/relationships/image" Target="../media/image1353.png"/><Relationship Id="rId66" Type="http://schemas.openxmlformats.org/officeDocument/2006/relationships/customXml" Target="../ink/ink1364.xml"/><Relationship Id="rId87" Type="http://schemas.openxmlformats.org/officeDocument/2006/relationships/image" Target="../media/image1374.png"/><Relationship Id="rId61" Type="http://schemas.openxmlformats.org/officeDocument/2006/relationships/image" Target="../media/image1361.png"/><Relationship Id="rId82" Type="http://schemas.openxmlformats.org/officeDocument/2006/relationships/customXml" Target="../ink/ink1372.xml"/><Relationship Id="rId19" Type="http://schemas.openxmlformats.org/officeDocument/2006/relationships/image" Target="../media/image1340.png"/><Relationship Id="rId14" Type="http://schemas.openxmlformats.org/officeDocument/2006/relationships/customXml" Target="../ink/ink1338.xml"/><Relationship Id="rId30" Type="http://schemas.openxmlformats.org/officeDocument/2006/relationships/customXml" Target="../ink/ink1346.xml"/><Relationship Id="rId35" Type="http://schemas.openxmlformats.org/officeDocument/2006/relationships/image" Target="../media/image1348.png"/><Relationship Id="rId56" Type="http://schemas.openxmlformats.org/officeDocument/2006/relationships/customXml" Target="../ink/ink1359.xml"/><Relationship Id="rId77" Type="http://schemas.openxmlformats.org/officeDocument/2006/relationships/image" Target="../media/image1369.png"/><Relationship Id="rId8" Type="http://schemas.openxmlformats.org/officeDocument/2006/relationships/customXml" Target="../ink/ink1335.xml"/><Relationship Id="rId51" Type="http://schemas.openxmlformats.org/officeDocument/2006/relationships/image" Target="../media/image1356.png"/><Relationship Id="rId72" Type="http://schemas.openxmlformats.org/officeDocument/2006/relationships/customXml" Target="../ink/ink1367.xml"/><Relationship Id="rId93" Type="http://schemas.openxmlformats.org/officeDocument/2006/relationships/image" Target="../media/image1377.png"/></Relationships>
</file>

<file path=ppt/slides/_rels/slide1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1437.png"/><Relationship Id="rId21" Type="http://schemas.openxmlformats.org/officeDocument/2006/relationships/image" Target="../media/image1389.png"/><Relationship Id="rId63" Type="http://schemas.openxmlformats.org/officeDocument/2006/relationships/image" Target="../media/image1410.png"/><Relationship Id="rId159" Type="http://schemas.openxmlformats.org/officeDocument/2006/relationships/image" Target="../media/image1458.png"/><Relationship Id="rId170" Type="http://schemas.openxmlformats.org/officeDocument/2006/relationships/customXml" Target="../ink/ink1464.xml"/><Relationship Id="rId226" Type="http://schemas.openxmlformats.org/officeDocument/2006/relationships/customXml" Target="../ink/ink1492.xml"/><Relationship Id="rId268" Type="http://schemas.openxmlformats.org/officeDocument/2006/relationships/customXml" Target="../ink/ink1513.xml"/><Relationship Id="rId11" Type="http://schemas.openxmlformats.org/officeDocument/2006/relationships/image" Target="../media/image1384.png"/><Relationship Id="rId32" Type="http://schemas.openxmlformats.org/officeDocument/2006/relationships/customXml" Target="../ink/ink1395.xml"/><Relationship Id="rId53" Type="http://schemas.openxmlformats.org/officeDocument/2006/relationships/image" Target="../media/image1405.png"/><Relationship Id="rId74" Type="http://schemas.openxmlformats.org/officeDocument/2006/relationships/customXml" Target="../ink/ink1416.xml"/><Relationship Id="rId128" Type="http://schemas.openxmlformats.org/officeDocument/2006/relationships/customXml" Target="../ink/ink1443.xml"/><Relationship Id="rId149" Type="http://schemas.openxmlformats.org/officeDocument/2006/relationships/image" Target="../media/image1453.png"/><Relationship Id="rId5" Type="http://schemas.openxmlformats.org/officeDocument/2006/relationships/image" Target="../media/image1381.png"/><Relationship Id="rId95" Type="http://schemas.openxmlformats.org/officeDocument/2006/relationships/image" Target="../media/image1426.png"/><Relationship Id="rId160" Type="http://schemas.openxmlformats.org/officeDocument/2006/relationships/customXml" Target="../ink/ink1459.xml"/><Relationship Id="rId181" Type="http://schemas.openxmlformats.org/officeDocument/2006/relationships/image" Target="../media/image1469.png"/><Relationship Id="rId216" Type="http://schemas.openxmlformats.org/officeDocument/2006/relationships/customXml" Target="../ink/ink1487.xml"/><Relationship Id="rId237" Type="http://schemas.openxmlformats.org/officeDocument/2006/relationships/image" Target="../media/image1496.png"/><Relationship Id="rId258" Type="http://schemas.openxmlformats.org/officeDocument/2006/relationships/customXml" Target="../ink/ink1508.xml"/><Relationship Id="rId22" Type="http://schemas.openxmlformats.org/officeDocument/2006/relationships/customXml" Target="../ink/ink1390.xml"/><Relationship Id="rId43" Type="http://schemas.openxmlformats.org/officeDocument/2006/relationships/image" Target="../media/image1400.png"/><Relationship Id="rId64" Type="http://schemas.openxmlformats.org/officeDocument/2006/relationships/customXml" Target="../ink/ink1411.xml"/><Relationship Id="rId118" Type="http://schemas.openxmlformats.org/officeDocument/2006/relationships/customXml" Target="../ink/ink1438.xml"/><Relationship Id="rId139" Type="http://schemas.openxmlformats.org/officeDocument/2006/relationships/image" Target="../media/image1448.png"/><Relationship Id="rId85" Type="http://schemas.openxmlformats.org/officeDocument/2006/relationships/image" Target="../media/image1421.png"/><Relationship Id="rId150" Type="http://schemas.openxmlformats.org/officeDocument/2006/relationships/customXml" Target="../ink/ink1454.xml"/><Relationship Id="rId171" Type="http://schemas.openxmlformats.org/officeDocument/2006/relationships/image" Target="../media/image1464.png"/><Relationship Id="rId192" Type="http://schemas.openxmlformats.org/officeDocument/2006/relationships/customXml" Target="../ink/ink1475.xml"/><Relationship Id="rId206" Type="http://schemas.openxmlformats.org/officeDocument/2006/relationships/customXml" Target="../ink/ink1482.xml"/><Relationship Id="rId227" Type="http://schemas.openxmlformats.org/officeDocument/2006/relationships/image" Target="../media/image1491.png"/><Relationship Id="rId248" Type="http://schemas.openxmlformats.org/officeDocument/2006/relationships/customXml" Target="../ink/ink1503.xml"/><Relationship Id="rId269" Type="http://schemas.openxmlformats.org/officeDocument/2006/relationships/image" Target="../media/image1512.png"/><Relationship Id="rId12" Type="http://schemas.openxmlformats.org/officeDocument/2006/relationships/customXml" Target="../ink/ink1385.xml"/><Relationship Id="rId33" Type="http://schemas.openxmlformats.org/officeDocument/2006/relationships/image" Target="../media/image1395.png"/><Relationship Id="rId108" Type="http://schemas.openxmlformats.org/officeDocument/2006/relationships/customXml" Target="../ink/ink1433.xml"/><Relationship Id="rId129" Type="http://schemas.openxmlformats.org/officeDocument/2006/relationships/image" Target="../media/image1443.png"/><Relationship Id="rId54" Type="http://schemas.openxmlformats.org/officeDocument/2006/relationships/customXml" Target="../ink/ink1406.xml"/><Relationship Id="rId75" Type="http://schemas.openxmlformats.org/officeDocument/2006/relationships/image" Target="../media/image1416.png"/><Relationship Id="rId96" Type="http://schemas.openxmlformats.org/officeDocument/2006/relationships/customXml" Target="../ink/ink1427.xml"/><Relationship Id="rId140" Type="http://schemas.openxmlformats.org/officeDocument/2006/relationships/customXml" Target="../ink/ink1449.xml"/><Relationship Id="rId161" Type="http://schemas.openxmlformats.org/officeDocument/2006/relationships/image" Target="../media/image1459.png"/><Relationship Id="rId182" Type="http://schemas.openxmlformats.org/officeDocument/2006/relationships/customXml" Target="../ink/ink1470.xml"/><Relationship Id="rId217" Type="http://schemas.openxmlformats.org/officeDocument/2006/relationships/image" Target="../media/image1486.png"/><Relationship Id="rId6" Type="http://schemas.openxmlformats.org/officeDocument/2006/relationships/customXml" Target="../ink/ink1382.xml"/><Relationship Id="rId238" Type="http://schemas.openxmlformats.org/officeDocument/2006/relationships/customXml" Target="../ink/ink1498.xml"/><Relationship Id="rId259" Type="http://schemas.openxmlformats.org/officeDocument/2006/relationships/image" Target="../media/image1507.png"/><Relationship Id="rId23" Type="http://schemas.openxmlformats.org/officeDocument/2006/relationships/image" Target="../media/image1390.png"/><Relationship Id="rId119" Type="http://schemas.openxmlformats.org/officeDocument/2006/relationships/image" Target="../media/image1438.png"/><Relationship Id="rId44" Type="http://schemas.openxmlformats.org/officeDocument/2006/relationships/customXml" Target="../ink/ink1401.xml"/><Relationship Id="rId65" Type="http://schemas.openxmlformats.org/officeDocument/2006/relationships/image" Target="../media/image1411.png"/><Relationship Id="rId86" Type="http://schemas.openxmlformats.org/officeDocument/2006/relationships/customXml" Target="../ink/ink1422.xml"/><Relationship Id="rId130" Type="http://schemas.openxmlformats.org/officeDocument/2006/relationships/customXml" Target="../ink/ink1444.xml"/><Relationship Id="rId151" Type="http://schemas.openxmlformats.org/officeDocument/2006/relationships/image" Target="../media/image1454.png"/><Relationship Id="rId172" Type="http://schemas.openxmlformats.org/officeDocument/2006/relationships/customXml" Target="../ink/ink1465.xml"/><Relationship Id="rId193" Type="http://schemas.openxmlformats.org/officeDocument/2006/relationships/image" Target="../media/image1475.png"/><Relationship Id="rId207" Type="http://schemas.openxmlformats.org/officeDocument/2006/relationships/image" Target="../media/image1482.png"/><Relationship Id="rId228" Type="http://schemas.openxmlformats.org/officeDocument/2006/relationships/customXml" Target="../ink/ink1493.xml"/><Relationship Id="rId249" Type="http://schemas.openxmlformats.org/officeDocument/2006/relationships/image" Target="../media/image1502.png"/><Relationship Id="rId13" Type="http://schemas.openxmlformats.org/officeDocument/2006/relationships/image" Target="../media/image1385.png"/><Relationship Id="rId109" Type="http://schemas.openxmlformats.org/officeDocument/2006/relationships/image" Target="../media/image1433.png"/><Relationship Id="rId260" Type="http://schemas.openxmlformats.org/officeDocument/2006/relationships/customXml" Target="../ink/ink1509.xml"/><Relationship Id="rId34" Type="http://schemas.openxmlformats.org/officeDocument/2006/relationships/customXml" Target="../ink/ink1396.xml"/><Relationship Id="rId55" Type="http://schemas.openxmlformats.org/officeDocument/2006/relationships/image" Target="../media/image1406.png"/><Relationship Id="rId76" Type="http://schemas.openxmlformats.org/officeDocument/2006/relationships/customXml" Target="../ink/ink1417.xml"/><Relationship Id="rId97" Type="http://schemas.openxmlformats.org/officeDocument/2006/relationships/image" Target="../media/image1427.png"/><Relationship Id="rId120" Type="http://schemas.openxmlformats.org/officeDocument/2006/relationships/customXml" Target="../ink/ink1439.xml"/><Relationship Id="rId141" Type="http://schemas.openxmlformats.org/officeDocument/2006/relationships/image" Target="../media/image1449.png"/><Relationship Id="rId7" Type="http://schemas.openxmlformats.org/officeDocument/2006/relationships/image" Target="../media/image1382.png"/><Relationship Id="rId162" Type="http://schemas.openxmlformats.org/officeDocument/2006/relationships/customXml" Target="../ink/ink1460.xml"/><Relationship Id="rId183" Type="http://schemas.openxmlformats.org/officeDocument/2006/relationships/image" Target="../media/image1470.png"/><Relationship Id="rId218" Type="http://schemas.openxmlformats.org/officeDocument/2006/relationships/customXml" Target="../ink/ink1488.xml"/><Relationship Id="rId239" Type="http://schemas.openxmlformats.org/officeDocument/2006/relationships/image" Target="../media/image1497.png"/><Relationship Id="rId250" Type="http://schemas.openxmlformats.org/officeDocument/2006/relationships/customXml" Target="../ink/ink1504.xml"/><Relationship Id="rId24" Type="http://schemas.openxmlformats.org/officeDocument/2006/relationships/customXml" Target="../ink/ink1391.xml"/><Relationship Id="rId45" Type="http://schemas.openxmlformats.org/officeDocument/2006/relationships/image" Target="../media/image1401.png"/><Relationship Id="rId66" Type="http://schemas.openxmlformats.org/officeDocument/2006/relationships/customXml" Target="../ink/ink1412.xml"/><Relationship Id="rId87" Type="http://schemas.openxmlformats.org/officeDocument/2006/relationships/image" Target="../media/image1422.png"/><Relationship Id="rId110" Type="http://schemas.openxmlformats.org/officeDocument/2006/relationships/customXml" Target="../ink/ink1434.xml"/><Relationship Id="rId131" Type="http://schemas.openxmlformats.org/officeDocument/2006/relationships/image" Target="../media/image1444.png"/><Relationship Id="rId152" Type="http://schemas.openxmlformats.org/officeDocument/2006/relationships/customXml" Target="../ink/ink1455.xml"/><Relationship Id="rId173" Type="http://schemas.openxmlformats.org/officeDocument/2006/relationships/image" Target="../media/image1465.png"/><Relationship Id="rId194" Type="http://schemas.openxmlformats.org/officeDocument/2006/relationships/customXml" Target="../ink/ink1476.xml"/><Relationship Id="rId208" Type="http://schemas.openxmlformats.org/officeDocument/2006/relationships/customXml" Target="../ink/ink1483.xml"/><Relationship Id="rId229" Type="http://schemas.openxmlformats.org/officeDocument/2006/relationships/image" Target="../media/image1492.png"/><Relationship Id="rId240" Type="http://schemas.openxmlformats.org/officeDocument/2006/relationships/customXml" Target="../ink/ink1499.xml"/><Relationship Id="rId261" Type="http://schemas.openxmlformats.org/officeDocument/2006/relationships/image" Target="../media/image1508.png"/><Relationship Id="rId14" Type="http://schemas.openxmlformats.org/officeDocument/2006/relationships/customXml" Target="../ink/ink1386.xml"/><Relationship Id="rId35" Type="http://schemas.openxmlformats.org/officeDocument/2006/relationships/image" Target="../media/image1396.png"/><Relationship Id="rId56" Type="http://schemas.openxmlformats.org/officeDocument/2006/relationships/customXml" Target="../ink/ink1407.xml"/><Relationship Id="rId77" Type="http://schemas.openxmlformats.org/officeDocument/2006/relationships/image" Target="../media/image1417.png"/><Relationship Id="rId100" Type="http://schemas.openxmlformats.org/officeDocument/2006/relationships/customXml" Target="../ink/ink1429.xml"/><Relationship Id="rId8" Type="http://schemas.openxmlformats.org/officeDocument/2006/relationships/customXml" Target="../ink/ink1383.xml"/><Relationship Id="rId98" Type="http://schemas.openxmlformats.org/officeDocument/2006/relationships/customXml" Target="../ink/ink1428.xml"/><Relationship Id="rId121" Type="http://schemas.openxmlformats.org/officeDocument/2006/relationships/image" Target="../media/image1439.png"/><Relationship Id="rId142" Type="http://schemas.openxmlformats.org/officeDocument/2006/relationships/customXml" Target="../ink/ink1450.xml"/><Relationship Id="rId163" Type="http://schemas.openxmlformats.org/officeDocument/2006/relationships/image" Target="../media/image1460.png"/><Relationship Id="rId184" Type="http://schemas.openxmlformats.org/officeDocument/2006/relationships/customXml" Target="../ink/ink1471.xml"/><Relationship Id="rId219" Type="http://schemas.openxmlformats.org/officeDocument/2006/relationships/image" Target="../media/image1487.png"/><Relationship Id="rId230" Type="http://schemas.openxmlformats.org/officeDocument/2006/relationships/customXml" Target="../ink/ink1494.xml"/><Relationship Id="rId251" Type="http://schemas.openxmlformats.org/officeDocument/2006/relationships/image" Target="../media/image1503.png"/><Relationship Id="rId25" Type="http://schemas.openxmlformats.org/officeDocument/2006/relationships/image" Target="../media/image1391.png"/><Relationship Id="rId46" Type="http://schemas.openxmlformats.org/officeDocument/2006/relationships/customXml" Target="../ink/ink1402.xml"/><Relationship Id="rId67" Type="http://schemas.openxmlformats.org/officeDocument/2006/relationships/image" Target="../media/image1412.png"/><Relationship Id="rId88" Type="http://schemas.openxmlformats.org/officeDocument/2006/relationships/customXml" Target="../ink/ink1423.xml"/><Relationship Id="rId111" Type="http://schemas.openxmlformats.org/officeDocument/2006/relationships/image" Target="../media/image1434.png"/><Relationship Id="rId132" Type="http://schemas.openxmlformats.org/officeDocument/2006/relationships/customXml" Target="../ink/ink1445.xml"/><Relationship Id="rId153" Type="http://schemas.openxmlformats.org/officeDocument/2006/relationships/image" Target="../media/image1455.png"/><Relationship Id="rId174" Type="http://schemas.openxmlformats.org/officeDocument/2006/relationships/customXml" Target="../ink/ink1466.xml"/><Relationship Id="rId195" Type="http://schemas.openxmlformats.org/officeDocument/2006/relationships/image" Target="../media/image1476.png"/><Relationship Id="rId209" Type="http://schemas.openxmlformats.org/officeDocument/2006/relationships/image" Target="../media/image1483.png"/><Relationship Id="rId220" Type="http://schemas.openxmlformats.org/officeDocument/2006/relationships/customXml" Target="../ink/ink1489.xml"/><Relationship Id="rId241" Type="http://schemas.openxmlformats.org/officeDocument/2006/relationships/image" Target="../media/image1498.png"/><Relationship Id="rId15" Type="http://schemas.openxmlformats.org/officeDocument/2006/relationships/image" Target="../media/image1386.png"/><Relationship Id="rId36" Type="http://schemas.openxmlformats.org/officeDocument/2006/relationships/customXml" Target="../ink/ink1397.xml"/><Relationship Id="rId57" Type="http://schemas.openxmlformats.org/officeDocument/2006/relationships/image" Target="../media/image1407.png"/><Relationship Id="rId262" Type="http://schemas.openxmlformats.org/officeDocument/2006/relationships/customXml" Target="../ink/ink1510.xml"/><Relationship Id="rId78" Type="http://schemas.openxmlformats.org/officeDocument/2006/relationships/customXml" Target="../ink/ink1418.xml"/><Relationship Id="rId99" Type="http://schemas.openxmlformats.org/officeDocument/2006/relationships/image" Target="../media/image1428.png"/><Relationship Id="rId101" Type="http://schemas.openxmlformats.org/officeDocument/2006/relationships/image" Target="../media/image1429.png"/><Relationship Id="rId122" Type="http://schemas.openxmlformats.org/officeDocument/2006/relationships/customXml" Target="../ink/ink1440.xml"/><Relationship Id="rId143" Type="http://schemas.openxmlformats.org/officeDocument/2006/relationships/image" Target="../media/image1450.png"/><Relationship Id="rId164" Type="http://schemas.openxmlformats.org/officeDocument/2006/relationships/customXml" Target="../ink/ink1461.xml"/><Relationship Id="rId185" Type="http://schemas.openxmlformats.org/officeDocument/2006/relationships/image" Target="../media/image1471.png"/><Relationship Id="rId9" Type="http://schemas.openxmlformats.org/officeDocument/2006/relationships/image" Target="../media/image1383.png"/><Relationship Id="rId210" Type="http://schemas.openxmlformats.org/officeDocument/2006/relationships/customXml" Target="../ink/ink1484.xml"/><Relationship Id="rId26" Type="http://schemas.openxmlformats.org/officeDocument/2006/relationships/customXml" Target="../ink/ink1392.xml"/><Relationship Id="rId231" Type="http://schemas.openxmlformats.org/officeDocument/2006/relationships/image" Target="../media/image1493.png"/><Relationship Id="rId252" Type="http://schemas.openxmlformats.org/officeDocument/2006/relationships/customXml" Target="../ink/ink1505.xml"/><Relationship Id="rId47" Type="http://schemas.openxmlformats.org/officeDocument/2006/relationships/image" Target="../media/image1402.png"/><Relationship Id="rId68" Type="http://schemas.openxmlformats.org/officeDocument/2006/relationships/customXml" Target="../ink/ink1413.xml"/><Relationship Id="rId89" Type="http://schemas.openxmlformats.org/officeDocument/2006/relationships/image" Target="../media/image1423.png"/><Relationship Id="rId112" Type="http://schemas.openxmlformats.org/officeDocument/2006/relationships/customXml" Target="../ink/ink1435.xml"/><Relationship Id="rId133" Type="http://schemas.openxmlformats.org/officeDocument/2006/relationships/image" Target="../media/image1445.png"/><Relationship Id="rId154" Type="http://schemas.openxmlformats.org/officeDocument/2006/relationships/customXml" Target="../ink/ink1456.xml"/><Relationship Id="rId175" Type="http://schemas.openxmlformats.org/officeDocument/2006/relationships/image" Target="../media/image1466.png"/><Relationship Id="rId196" Type="http://schemas.openxmlformats.org/officeDocument/2006/relationships/customXml" Target="../ink/ink1477.xml"/><Relationship Id="rId200" Type="http://schemas.openxmlformats.org/officeDocument/2006/relationships/customXml" Target="../ink/ink1479.xml"/><Relationship Id="rId16" Type="http://schemas.openxmlformats.org/officeDocument/2006/relationships/customXml" Target="../ink/ink1387.xml"/><Relationship Id="rId221" Type="http://schemas.openxmlformats.org/officeDocument/2006/relationships/image" Target="../media/image1488.png"/><Relationship Id="rId242" Type="http://schemas.openxmlformats.org/officeDocument/2006/relationships/customXml" Target="../ink/ink1500.xml"/><Relationship Id="rId263" Type="http://schemas.openxmlformats.org/officeDocument/2006/relationships/image" Target="../media/image1509.png"/><Relationship Id="rId37" Type="http://schemas.openxmlformats.org/officeDocument/2006/relationships/image" Target="../media/image1397.png"/><Relationship Id="rId58" Type="http://schemas.openxmlformats.org/officeDocument/2006/relationships/customXml" Target="../ink/ink1408.xml"/><Relationship Id="rId79" Type="http://schemas.openxmlformats.org/officeDocument/2006/relationships/image" Target="../media/image1418.png"/><Relationship Id="rId102" Type="http://schemas.openxmlformats.org/officeDocument/2006/relationships/customXml" Target="../ink/ink1430.xml"/><Relationship Id="rId123" Type="http://schemas.openxmlformats.org/officeDocument/2006/relationships/image" Target="../media/image1440.png"/><Relationship Id="rId144" Type="http://schemas.openxmlformats.org/officeDocument/2006/relationships/customXml" Target="../ink/ink1451.xml"/><Relationship Id="rId90" Type="http://schemas.openxmlformats.org/officeDocument/2006/relationships/customXml" Target="../ink/ink1424.xml"/><Relationship Id="rId165" Type="http://schemas.openxmlformats.org/officeDocument/2006/relationships/image" Target="../media/image1461.png"/><Relationship Id="rId186" Type="http://schemas.openxmlformats.org/officeDocument/2006/relationships/customXml" Target="../ink/ink1472.xml"/><Relationship Id="rId211" Type="http://schemas.openxmlformats.org/officeDocument/2006/relationships/image" Target="../media/image1484.png"/><Relationship Id="rId232" Type="http://schemas.openxmlformats.org/officeDocument/2006/relationships/customXml" Target="../ink/ink1495.xml"/><Relationship Id="rId253" Type="http://schemas.openxmlformats.org/officeDocument/2006/relationships/image" Target="../media/image1504.png"/><Relationship Id="rId27" Type="http://schemas.openxmlformats.org/officeDocument/2006/relationships/image" Target="../media/image1392.png"/><Relationship Id="rId48" Type="http://schemas.openxmlformats.org/officeDocument/2006/relationships/customXml" Target="../ink/ink1403.xml"/><Relationship Id="rId69" Type="http://schemas.openxmlformats.org/officeDocument/2006/relationships/image" Target="../media/image1413.png"/><Relationship Id="rId113" Type="http://schemas.openxmlformats.org/officeDocument/2006/relationships/image" Target="../media/image1435.png"/><Relationship Id="rId134" Type="http://schemas.openxmlformats.org/officeDocument/2006/relationships/customXml" Target="../ink/ink1446.xml"/><Relationship Id="rId80" Type="http://schemas.openxmlformats.org/officeDocument/2006/relationships/customXml" Target="../ink/ink1419.xml"/><Relationship Id="rId155" Type="http://schemas.openxmlformats.org/officeDocument/2006/relationships/image" Target="../media/image1456.png"/><Relationship Id="rId176" Type="http://schemas.openxmlformats.org/officeDocument/2006/relationships/customXml" Target="../ink/ink1467.xml"/><Relationship Id="rId197" Type="http://schemas.openxmlformats.org/officeDocument/2006/relationships/image" Target="../media/image1477.png"/><Relationship Id="rId201" Type="http://schemas.openxmlformats.org/officeDocument/2006/relationships/image" Target="../media/image1479.png"/><Relationship Id="rId222" Type="http://schemas.openxmlformats.org/officeDocument/2006/relationships/customXml" Target="../ink/ink1490.xml"/><Relationship Id="rId243" Type="http://schemas.openxmlformats.org/officeDocument/2006/relationships/image" Target="../media/image1499.png"/><Relationship Id="rId264" Type="http://schemas.openxmlformats.org/officeDocument/2006/relationships/customXml" Target="../ink/ink1511.xml"/><Relationship Id="rId17" Type="http://schemas.openxmlformats.org/officeDocument/2006/relationships/image" Target="../media/image1387.png"/><Relationship Id="rId38" Type="http://schemas.openxmlformats.org/officeDocument/2006/relationships/customXml" Target="../ink/ink1398.xml"/><Relationship Id="rId59" Type="http://schemas.openxmlformats.org/officeDocument/2006/relationships/image" Target="../media/image1408.png"/><Relationship Id="rId103" Type="http://schemas.openxmlformats.org/officeDocument/2006/relationships/image" Target="../media/image1430.png"/><Relationship Id="rId124" Type="http://schemas.openxmlformats.org/officeDocument/2006/relationships/customXml" Target="../ink/ink1441.xml"/><Relationship Id="rId70" Type="http://schemas.openxmlformats.org/officeDocument/2006/relationships/customXml" Target="../ink/ink1414.xml"/><Relationship Id="rId91" Type="http://schemas.openxmlformats.org/officeDocument/2006/relationships/image" Target="../media/image1424.png"/><Relationship Id="rId145" Type="http://schemas.openxmlformats.org/officeDocument/2006/relationships/image" Target="../media/image1451.png"/><Relationship Id="rId166" Type="http://schemas.openxmlformats.org/officeDocument/2006/relationships/customXml" Target="../ink/ink1462.xml"/><Relationship Id="rId187" Type="http://schemas.openxmlformats.org/officeDocument/2006/relationships/image" Target="../media/image1472.png"/><Relationship Id="rId1" Type="http://schemas.openxmlformats.org/officeDocument/2006/relationships/slideLayout" Target="../slideLayouts/slideLayout7.xml"/><Relationship Id="rId212" Type="http://schemas.openxmlformats.org/officeDocument/2006/relationships/customXml" Target="../ink/ink1485.xml"/><Relationship Id="rId233" Type="http://schemas.openxmlformats.org/officeDocument/2006/relationships/image" Target="../media/image1494.png"/><Relationship Id="rId254" Type="http://schemas.openxmlformats.org/officeDocument/2006/relationships/customXml" Target="../ink/ink1506.xml"/><Relationship Id="rId28" Type="http://schemas.openxmlformats.org/officeDocument/2006/relationships/customXml" Target="../ink/ink1393.xml"/><Relationship Id="rId49" Type="http://schemas.openxmlformats.org/officeDocument/2006/relationships/image" Target="../media/image1403.png"/><Relationship Id="rId114" Type="http://schemas.openxmlformats.org/officeDocument/2006/relationships/customXml" Target="../ink/ink1436.xml"/><Relationship Id="rId60" Type="http://schemas.openxmlformats.org/officeDocument/2006/relationships/customXml" Target="../ink/ink1409.xml"/><Relationship Id="rId81" Type="http://schemas.openxmlformats.org/officeDocument/2006/relationships/image" Target="../media/image1419.png"/><Relationship Id="rId135" Type="http://schemas.openxmlformats.org/officeDocument/2006/relationships/image" Target="../media/image1446.png"/><Relationship Id="rId156" Type="http://schemas.openxmlformats.org/officeDocument/2006/relationships/customXml" Target="../ink/ink1457.xml"/><Relationship Id="rId177" Type="http://schemas.openxmlformats.org/officeDocument/2006/relationships/image" Target="../media/image1467.png"/><Relationship Id="rId198" Type="http://schemas.openxmlformats.org/officeDocument/2006/relationships/customXml" Target="../ink/ink1478.xml"/><Relationship Id="rId202" Type="http://schemas.openxmlformats.org/officeDocument/2006/relationships/customXml" Target="../ink/ink1480.xml"/><Relationship Id="rId223" Type="http://schemas.openxmlformats.org/officeDocument/2006/relationships/image" Target="../media/image1489.png"/><Relationship Id="rId244" Type="http://schemas.openxmlformats.org/officeDocument/2006/relationships/customXml" Target="../ink/ink1501.xml"/><Relationship Id="rId18" Type="http://schemas.openxmlformats.org/officeDocument/2006/relationships/customXml" Target="../ink/ink1388.xml"/><Relationship Id="rId39" Type="http://schemas.openxmlformats.org/officeDocument/2006/relationships/image" Target="../media/image1398.png"/><Relationship Id="rId265" Type="http://schemas.openxmlformats.org/officeDocument/2006/relationships/image" Target="../media/image1510.png"/><Relationship Id="rId50" Type="http://schemas.openxmlformats.org/officeDocument/2006/relationships/customXml" Target="../ink/ink1404.xml"/><Relationship Id="rId104" Type="http://schemas.openxmlformats.org/officeDocument/2006/relationships/customXml" Target="../ink/ink1431.xml"/><Relationship Id="rId125" Type="http://schemas.openxmlformats.org/officeDocument/2006/relationships/image" Target="../media/image1441.png"/><Relationship Id="rId146" Type="http://schemas.openxmlformats.org/officeDocument/2006/relationships/customXml" Target="../ink/ink1452.xml"/><Relationship Id="rId167" Type="http://schemas.openxmlformats.org/officeDocument/2006/relationships/image" Target="../media/image1462.png"/><Relationship Id="rId188" Type="http://schemas.openxmlformats.org/officeDocument/2006/relationships/customXml" Target="../ink/ink1473.xml"/><Relationship Id="rId71" Type="http://schemas.openxmlformats.org/officeDocument/2006/relationships/image" Target="../media/image1414.png"/><Relationship Id="rId92" Type="http://schemas.openxmlformats.org/officeDocument/2006/relationships/customXml" Target="../ink/ink1425.xml"/><Relationship Id="rId213" Type="http://schemas.openxmlformats.org/officeDocument/2006/relationships/image" Target="../media/image1485.png"/><Relationship Id="rId234" Type="http://schemas.openxmlformats.org/officeDocument/2006/relationships/customXml" Target="../ink/ink1496.xml"/><Relationship Id="rId2" Type="http://schemas.openxmlformats.org/officeDocument/2006/relationships/customXml" Target="../ink/ink1380.xml"/><Relationship Id="rId29" Type="http://schemas.openxmlformats.org/officeDocument/2006/relationships/image" Target="../media/image1393.png"/><Relationship Id="rId255" Type="http://schemas.openxmlformats.org/officeDocument/2006/relationships/image" Target="../media/image1505.png"/><Relationship Id="rId40" Type="http://schemas.openxmlformats.org/officeDocument/2006/relationships/customXml" Target="../ink/ink1399.xml"/><Relationship Id="rId115" Type="http://schemas.openxmlformats.org/officeDocument/2006/relationships/image" Target="../media/image1436.png"/><Relationship Id="rId136" Type="http://schemas.openxmlformats.org/officeDocument/2006/relationships/customXml" Target="../ink/ink1447.xml"/><Relationship Id="rId157" Type="http://schemas.openxmlformats.org/officeDocument/2006/relationships/image" Target="../media/image1457.png"/><Relationship Id="rId178" Type="http://schemas.openxmlformats.org/officeDocument/2006/relationships/customXml" Target="../ink/ink1468.xml"/><Relationship Id="rId61" Type="http://schemas.openxmlformats.org/officeDocument/2006/relationships/image" Target="../media/image1409.png"/><Relationship Id="rId82" Type="http://schemas.openxmlformats.org/officeDocument/2006/relationships/customXml" Target="../ink/ink1420.xml"/><Relationship Id="rId199" Type="http://schemas.openxmlformats.org/officeDocument/2006/relationships/image" Target="../media/image1478.png"/><Relationship Id="rId203" Type="http://schemas.openxmlformats.org/officeDocument/2006/relationships/image" Target="../media/image1480.png"/><Relationship Id="rId19" Type="http://schemas.openxmlformats.org/officeDocument/2006/relationships/image" Target="../media/image1388.png"/><Relationship Id="rId224" Type="http://schemas.openxmlformats.org/officeDocument/2006/relationships/customXml" Target="../ink/ink1491.xml"/><Relationship Id="rId245" Type="http://schemas.openxmlformats.org/officeDocument/2006/relationships/image" Target="../media/image1500.png"/><Relationship Id="rId266" Type="http://schemas.openxmlformats.org/officeDocument/2006/relationships/customXml" Target="../ink/ink1512.xml"/><Relationship Id="rId30" Type="http://schemas.openxmlformats.org/officeDocument/2006/relationships/customXml" Target="../ink/ink1394.xml"/><Relationship Id="rId105" Type="http://schemas.openxmlformats.org/officeDocument/2006/relationships/image" Target="../media/image1431.png"/><Relationship Id="rId126" Type="http://schemas.openxmlformats.org/officeDocument/2006/relationships/customXml" Target="../ink/ink1442.xml"/><Relationship Id="rId147" Type="http://schemas.openxmlformats.org/officeDocument/2006/relationships/image" Target="../media/image1452.png"/><Relationship Id="rId168" Type="http://schemas.openxmlformats.org/officeDocument/2006/relationships/customXml" Target="../ink/ink1463.xml"/><Relationship Id="rId51" Type="http://schemas.openxmlformats.org/officeDocument/2006/relationships/image" Target="../media/image1404.png"/><Relationship Id="rId72" Type="http://schemas.openxmlformats.org/officeDocument/2006/relationships/customXml" Target="../ink/ink1415.xml"/><Relationship Id="rId93" Type="http://schemas.openxmlformats.org/officeDocument/2006/relationships/image" Target="../media/image1425.png"/><Relationship Id="rId189" Type="http://schemas.openxmlformats.org/officeDocument/2006/relationships/image" Target="../media/image1473.png"/><Relationship Id="rId3" Type="http://schemas.openxmlformats.org/officeDocument/2006/relationships/image" Target="../media/image1380.png"/><Relationship Id="rId214" Type="http://schemas.openxmlformats.org/officeDocument/2006/relationships/customXml" Target="../ink/ink1486.xml"/><Relationship Id="rId235" Type="http://schemas.openxmlformats.org/officeDocument/2006/relationships/image" Target="../media/image1495.png"/><Relationship Id="rId256" Type="http://schemas.openxmlformats.org/officeDocument/2006/relationships/customXml" Target="../ink/ink1507.xml"/><Relationship Id="rId116" Type="http://schemas.openxmlformats.org/officeDocument/2006/relationships/customXml" Target="../ink/ink1437.xml"/><Relationship Id="rId137" Type="http://schemas.openxmlformats.org/officeDocument/2006/relationships/image" Target="../media/image1447.png"/><Relationship Id="rId158" Type="http://schemas.openxmlformats.org/officeDocument/2006/relationships/customXml" Target="../ink/ink1458.xml"/><Relationship Id="rId20" Type="http://schemas.openxmlformats.org/officeDocument/2006/relationships/customXml" Target="../ink/ink1389.xml"/><Relationship Id="rId41" Type="http://schemas.openxmlformats.org/officeDocument/2006/relationships/image" Target="../media/image1399.png"/><Relationship Id="rId62" Type="http://schemas.openxmlformats.org/officeDocument/2006/relationships/customXml" Target="../ink/ink1410.xml"/><Relationship Id="rId83" Type="http://schemas.openxmlformats.org/officeDocument/2006/relationships/image" Target="../media/image1420.png"/><Relationship Id="rId179" Type="http://schemas.openxmlformats.org/officeDocument/2006/relationships/image" Target="../media/image1468.png"/><Relationship Id="rId190" Type="http://schemas.openxmlformats.org/officeDocument/2006/relationships/customXml" Target="../ink/ink1474.xml"/><Relationship Id="rId204" Type="http://schemas.openxmlformats.org/officeDocument/2006/relationships/customXml" Target="../ink/ink1481.xml"/><Relationship Id="rId225" Type="http://schemas.openxmlformats.org/officeDocument/2006/relationships/image" Target="../media/image1490.png"/><Relationship Id="rId246" Type="http://schemas.openxmlformats.org/officeDocument/2006/relationships/customXml" Target="../ink/ink1502.xml"/><Relationship Id="rId267" Type="http://schemas.openxmlformats.org/officeDocument/2006/relationships/image" Target="../media/image1511.png"/><Relationship Id="rId106" Type="http://schemas.openxmlformats.org/officeDocument/2006/relationships/customXml" Target="../ink/ink1432.xml"/><Relationship Id="rId127" Type="http://schemas.openxmlformats.org/officeDocument/2006/relationships/image" Target="../media/image1442.png"/><Relationship Id="rId10" Type="http://schemas.openxmlformats.org/officeDocument/2006/relationships/customXml" Target="../ink/ink1384.xml"/><Relationship Id="rId31" Type="http://schemas.openxmlformats.org/officeDocument/2006/relationships/image" Target="../media/image1394.png"/><Relationship Id="rId52" Type="http://schemas.openxmlformats.org/officeDocument/2006/relationships/customXml" Target="../ink/ink1405.xml"/><Relationship Id="rId73" Type="http://schemas.openxmlformats.org/officeDocument/2006/relationships/image" Target="../media/image1415.png"/><Relationship Id="rId94" Type="http://schemas.openxmlformats.org/officeDocument/2006/relationships/customXml" Target="../ink/ink1426.xml"/><Relationship Id="rId148" Type="http://schemas.openxmlformats.org/officeDocument/2006/relationships/customXml" Target="../ink/ink1453.xml"/><Relationship Id="rId169" Type="http://schemas.openxmlformats.org/officeDocument/2006/relationships/image" Target="../media/image1463.png"/><Relationship Id="rId4" Type="http://schemas.openxmlformats.org/officeDocument/2006/relationships/customXml" Target="../ink/ink1381.xml"/><Relationship Id="rId180" Type="http://schemas.openxmlformats.org/officeDocument/2006/relationships/customXml" Target="../ink/ink1469.xml"/><Relationship Id="rId215" Type="http://schemas.openxmlformats.org/officeDocument/2006/relationships/image" Target="../media/image489.png"/><Relationship Id="rId236" Type="http://schemas.openxmlformats.org/officeDocument/2006/relationships/customXml" Target="../ink/ink1497.xml"/><Relationship Id="rId257" Type="http://schemas.openxmlformats.org/officeDocument/2006/relationships/image" Target="../media/image1506.png"/><Relationship Id="rId42" Type="http://schemas.openxmlformats.org/officeDocument/2006/relationships/customXml" Target="../ink/ink1400.xml"/><Relationship Id="rId84" Type="http://schemas.openxmlformats.org/officeDocument/2006/relationships/customXml" Target="../ink/ink1421.xml"/><Relationship Id="rId138" Type="http://schemas.openxmlformats.org/officeDocument/2006/relationships/customXml" Target="../ink/ink1448.xml"/><Relationship Id="rId191" Type="http://schemas.openxmlformats.org/officeDocument/2006/relationships/image" Target="../media/image1474.png"/><Relationship Id="rId205" Type="http://schemas.openxmlformats.org/officeDocument/2006/relationships/image" Target="../media/image1481.png"/><Relationship Id="rId247" Type="http://schemas.openxmlformats.org/officeDocument/2006/relationships/image" Target="../media/image1501.png"/><Relationship Id="rId107" Type="http://schemas.openxmlformats.org/officeDocument/2006/relationships/image" Target="../media/image1432.png"/></Relationships>
</file>

<file path=ppt/slides/_rels/slide1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1568.png"/><Relationship Id="rId21" Type="http://schemas.openxmlformats.org/officeDocument/2006/relationships/image" Target="../media/image1522.png"/><Relationship Id="rId42" Type="http://schemas.openxmlformats.org/officeDocument/2006/relationships/customXml" Target="../ink/ink1534.xml"/><Relationship Id="rId63" Type="http://schemas.openxmlformats.org/officeDocument/2006/relationships/image" Target="../media/image872.png"/><Relationship Id="rId84" Type="http://schemas.openxmlformats.org/officeDocument/2006/relationships/customXml" Target="../ink/ink1555.xml"/><Relationship Id="rId138" Type="http://schemas.openxmlformats.org/officeDocument/2006/relationships/customXml" Target="../ink/ink1582.xml"/><Relationship Id="rId159" Type="http://schemas.openxmlformats.org/officeDocument/2006/relationships/image" Target="../media/image1589.png"/><Relationship Id="rId170" Type="http://schemas.openxmlformats.org/officeDocument/2006/relationships/customXml" Target="../ink/ink1598.xml"/><Relationship Id="rId107" Type="http://schemas.openxmlformats.org/officeDocument/2006/relationships/image" Target="../media/image1563.png"/><Relationship Id="rId11" Type="http://schemas.openxmlformats.org/officeDocument/2006/relationships/image" Target="../media/image1517.png"/><Relationship Id="rId32" Type="http://schemas.openxmlformats.org/officeDocument/2006/relationships/customXml" Target="../ink/ink1529.xml"/><Relationship Id="rId53" Type="http://schemas.openxmlformats.org/officeDocument/2006/relationships/image" Target="../media/image1538.png"/><Relationship Id="rId74" Type="http://schemas.openxmlformats.org/officeDocument/2006/relationships/customXml" Target="../ink/ink1550.xml"/><Relationship Id="rId128" Type="http://schemas.openxmlformats.org/officeDocument/2006/relationships/customXml" Target="../ink/ink1577.xml"/><Relationship Id="rId149" Type="http://schemas.openxmlformats.org/officeDocument/2006/relationships/image" Target="../media/image1584.png"/><Relationship Id="rId5" Type="http://schemas.openxmlformats.org/officeDocument/2006/relationships/image" Target="../media/image1514.png"/><Relationship Id="rId95" Type="http://schemas.openxmlformats.org/officeDocument/2006/relationships/image" Target="../media/image1557.png"/><Relationship Id="rId160" Type="http://schemas.openxmlformats.org/officeDocument/2006/relationships/customXml" Target="../ink/ink1593.xml"/><Relationship Id="rId22" Type="http://schemas.openxmlformats.org/officeDocument/2006/relationships/customXml" Target="../ink/ink1524.xml"/><Relationship Id="rId43" Type="http://schemas.openxmlformats.org/officeDocument/2006/relationships/image" Target="../media/image1533.png"/><Relationship Id="rId64" Type="http://schemas.openxmlformats.org/officeDocument/2006/relationships/customXml" Target="../ink/ink1545.xml"/><Relationship Id="rId118" Type="http://schemas.openxmlformats.org/officeDocument/2006/relationships/customXml" Target="../ink/ink1572.xml"/><Relationship Id="rId139" Type="http://schemas.openxmlformats.org/officeDocument/2006/relationships/image" Target="../media/image1579.png"/><Relationship Id="rId85" Type="http://schemas.openxmlformats.org/officeDocument/2006/relationships/image" Target="../media/image1552.png"/><Relationship Id="rId150" Type="http://schemas.openxmlformats.org/officeDocument/2006/relationships/customXml" Target="../ink/ink1588.xml"/><Relationship Id="rId171" Type="http://schemas.openxmlformats.org/officeDocument/2006/relationships/image" Target="../media/image1595.png"/><Relationship Id="rId12" Type="http://schemas.openxmlformats.org/officeDocument/2006/relationships/customXml" Target="../ink/ink1519.xml"/><Relationship Id="rId33" Type="http://schemas.openxmlformats.org/officeDocument/2006/relationships/image" Target="../media/image1528.png"/><Relationship Id="rId108" Type="http://schemas.openxmlformats.org/officeDocument/2006/relationships/customXml" Target="../ink/ink1567.xml"/><Relationship Id="rId129" Type="http://schemas.openxmlformats.org/officeDocument/2006/relationships/image" Target="../media/image1574.png"/><Relationship Id="rId54" Type="http://schemas.openxmlformats.org/officeDocument/2006/relationships/customXml" Target="../ink/ink1540.xml"/><Relationship Id="rId75" Type="http://schemas.openxmlformats.org/officeDocument/2006/relationships/image" Target="../media/image1547.png"/><Relationship Id="rId96" Type="http://schemas.openxmlformats.org/officeDocument/2006/relationships/customXml" Target="../ink/ink1561.xml"/><Relationship Id="rId140" Type="http://schemas.openxmlformats.org/officeDocument/2006/relationships/customXml" Target="../ink/ink1583.xml"/><Relationship Id="rId161" Type="http://schemas.openxmlformats.org/officeDocument/2006/relationships/image" Target="../media/image1590.png"/><Relationship Id="rId6" Type="http://schemas.openxmlformats.org/officeDocument/2006/relationships/customXml" Target="../ink/ink1516.xml"/><Relationship Id="rId23" Type="http://schemas.openxmlformats.org/officeDocument/2006/relationships/image" Target="../media/image1523.png"/><Relationship Id="rId28" Type="http://schemas.openxmlformats.org/officeDocument/2006/relationships/customXml" Target="../ink/ink1527.xml"/><Relationship Id="rId49" Type="http://schemas.openxmlformats.org/officeDocument/2006/relationships/image" Target="../media/image1536.png"/><Relationship Id="rId114" Type="http://schemas.openxmlformats.org/officeDocument/2006/relationships/customXml" Target="../ink/ink1570.xml"/><Relationship Id="rId119" Type="http://schemas.openxmlformats.org/officeDocument/2006/relationships/image" Target="../media/image1569.png"/><Relationship Id="rId44" Type="http://schemas.openxmlformats.org/officeDocument/2006/relationships/customXml" Target="../ink/ink1535.xml"/><Relationship Id="rId60" Type="http://schemas.openxmlformats.org/officeDocument/2006/relationships/customXml" Target="../ink/ink1543.xml"/><Relationship Id="rId65" Type="http://schemas.openxmlformats.org/officeDocument/2006/relationships/image" Target="../media/image1543.png"/><Relationship Id="rId81" Type="http://schemas.openxmlformats.org/officeDocument/2006/relationships/image" Target="../media/image1550.png"/><Relationship Id="rId86" Type="http://schemas.openxmlformats.org/officeDocument/2006/relationships/customXml" Target="../ink/ink1556.xml"/><Relationship Id="rId130" Type="http://schemas.openxmlformats.org/officeDocument/2006/relationships/customXml" Target="../ink/ink1578.xml"/><Relationship Id="rId135" Type="http://schemas.openxmlformats.org/officeDocument/2006/relationships/image" Target="../media/image1577.png"/><Relationship Id="rId151" Type="http://schemas.openxmlformats.org/officeDocument/2006/relationships/image" Target="../media/image1585.png"/><Relationship Id="rId156" Type="http://schemas.openxmlformats.org/officeDocument/2006/relationships/customXml" Target="../ink/ink1591.xml"/><Relationship Id="rId177" Type="http://schemas.openxmlformats.org/officeDocument/2006/relationships/image" Target="../media/image1598.png"/><Relationship Id="rId172" Type="http://schemas.openxmlformats.org/officeDocument/2006/relationships/customXml" Target="../ink/ink1599.xml"/><Relationship Id="rId13" Type="http://schemas.openxmlformats.org/officeDocument/2006/relationships/image" Target="../media/image1518.png"/><Relationship Id="rId18" Type="http://schemas.openxmlformats.org/officeDocument/2006/relationships/customXml" Target="../ink/ink1522.xml"/><Relationship Id="rId39" Type="http://schemas.openxmlformats.org/officeDocument/2006/relationships/image" Target="../media/image1531.png"/><Relationship Id="rId109" Type="http://schemas.openxmlformats.org/officeDocument/2006/relationships/image" Target="../media/image1564.png"/><Relationship Id="rId34" Type="http://schemas.openxmlformats.org/officeDocument/2006/relationships/customXml" Target="../ink/ink1530.xml"/><Relationship Id="rId50" Type="http://schemas.openxmlformats.org/officeDocument/2006/relationships/customXml" Target="../ink/ink1538.xml"/><Relationship Id="rId55" Type="http://schemas.openxmlformats.org/officeDocument/2006/relationships/image" Target="../media/image1539.png"/><Relationship Id="rId76" Type="http://schemas.openxmlformats.org/officeDocument/2006/relationships/customXml" Target="../ink/ink1551.xml"/><Relationship Id="rId97" Type="http://schemas.openxmlformats.org/officeDocument/2006/relationships/image" Target="../media/image1558.png"/><Relationship Id="rId104" Type="http://schemas.openxmlformats.org/officeDocument/2006/relationships/customXml" Target="../ink/ink1565.xml"/><Relationship Id="rId120" Type="http://schemas.openxmlformats.org/officeDocument/2006/relationships/customXml" Target="../ink/ink1573.xml"/><Relationship Id="rId125" Type="http://schemas.openxmlformats.org/officeDocument/2006/relationships/image" Target="../media/image1572.png"/><Relationship Id="rId141" Type="http://schemas.openxmlformats.org/officeDocument/2006/relationships/image" Target="../media/image1580.png"/><Relationship Id="rId146" Type="http://schemas.openxmlformats.org/officeDocument/2006/relationships/customXml" Target="../ink/ink1586.xml"/><Relationship Id="rId167" Type="http://schemas.openxmlformats.org/officeDocument/2006/relationships/image" Target="../media/image1593.png"/><Relationship Id="rId7" Type="http://schemas.openxmlformats.org/officeDocument/2006/relationships/image" Target="../media/image1515.png"/><Relationship Id="rId71" Type="http://schemas.openxmlformats.org/officeDocument/2006/relationships/image" Target="../media/image1545.png"/><Relationship Id="rId92" Type="http://schemas.openxmlformats.org/officeDocument/2006/relationships/customXml" Target="../ink/ink1559.xml"/><Relationship Id="rId162" Type="http://schemas.openxmlformats.org/officeDocument/2006/relationships/customXml" Target="../ink/ink1594.xml"/><Relationship Id="rId2" Type="http://schemas.openxmlformats.org/officeDocument/2006/relationships/customXml" Target="../ink/ink1514.xml"/><Relationship Id="rId29" Type="http://schemas.openxmlformats.org/officeDocument/2006/relationships/image" Target="../media/image1526.png"/><Relationship Id="rId24" Type="http://schemas.openxmlformats.org/officeDocument/2006/relationships/customXml" Target="../ink/ink1525.xml"/><Relationship Id="rId40" Type="http://schemas.openxmlformats.org/officeDocument/2006/relationships/customXml" Target="../ink/ink1533.xml"/><Relationship Id="rId45" Type="http://schemas.openxmlformats.org/officeDocument/2006/relationships/image" Target="../media/image1534.png"/><Relationship Id="rId66" Type="http://schemas.openxmlformats.org/officeDocument/2006/relationships/customXml" Target="../ink/ink1546.xml"/><Relationship Id="rId87" Type="http://schemas.openxmlformats.org/officeDocument/2006/relationships/image" Target="../media/image1553.png"/><Relationship Id="rId110" Type="http://schemas.openxmlformats.org/officeDocument/2006/relationships/customXml" Target="../ink/ink1568.xml"/><Relationship Id="rId115" Type="http://schemas.openxmlformats.org/officeDocument/2006/relationships/image" Target="../media/image1567.png"/><Relationship Id="rId131" Type="http://schemas.openxmlformats.org/officeDocument/2006/relationships/image" Target="../media/image1575.png"/><Relationship Id="rId136" Type="http://schemas.openxmlformats.org/officeDocument/2006/relationships/customXml" Target="../ink/ink1581.xml"/><Relationship Id="rId157" Type="http://schemas.openxmlformats.org/officeDocument/2006/relationships/image" Target="../media/image1588.png"/><Relationship Id="rId178" Type="http://schemas.openxmlformats.org/officeDocument/2006/relationships/customXml" Target="../ink/ink1602.xml"/><Relationship Id="rId61" Type="http://schemas.openxmlformats.org/officeDocument/2006/relationships/image" Target="../media/image1542.png"/><Relationship Id="rId82" Type="http://schemas.openxmlformats.org/officeDocument/2006/relationships/customXml" Target="../ink/ink1554.xml"/><Relationship Id="rId152" Type="http://schemas.openxmlformats.org/officeDocument/2006/relationships/customXml" Target="../ink/ink1589.xml"/><Relationship Id="rId173" Type="http://schemas.openxmlformats.org/officeDocument/2006/relationships/image" Target="../media/image1596.png"/><Relationship Id="rId19" Type="http://schemas.openxmlformats.org/officeDocument/2006/relationships/image" Target="../media/image1521.png"/><Relationship Id="rId14" Type="http://schemas.openxmlformats.org/officeDocument/2006/relationships/customXml" Target="../ink/ink1520.xml"/><Relationship Id="rId30" Type="http://schemas.openxmlformats.org/officeDocument/2006/relationships/customXml" Target="../ink/ink1528.xml"/><Relationship Id="rId35" Type="http://schemas.openxmlformats.org/officeDocument/2006/relationships/image" Target="../media/image1529.png"/><Relationship Id="rId56" Type="http://schemas.openxmlformats.org/officeDocument/2006/relationships/customXml" Target="../ink/ink1541.xml"/><Relationship Id="rId77" Type="http://schemas.openxmlformats.org/officeDocument/2006/relationships/image" Target="../media/image1548.png"/><Relationship Id="rId100" Type="http://schemas.openxmlformats.org/officeDocument/2006/relationships/customXml" Target="../ink/ink1563.xml"/><Relationship Id="rId105" Type="http://schemas.openxmlformats.org/officeDocument/2006/relationships/image" Target="../media/image1562.png"/><Relationship Id="rId126" Type="http://schemas.openxmlformats.org/officeDocument/2006/relationships/customXml" Target="../ink/ink1576.xml"/><Relationship Id="rId147" Type="http://schemas.openxmlformats.org/officeDocument/2006/relationships/image" Target="../media/image1583.png"/><Relationship Id="rId168" Type="http://schemas.openxmlformats.org/officeDocument/2006/relationships/customXml" Target="../ink/ink1597.xml"/><Relationship Id="rId8" Type="http://schemas.openxmlformats.org/officeDocument/2006/relationships/customXml" Target="../ink/ink1517.xml"/><Relationship Id="rId51" Type="http://schemas.openxmlformats.org/officeDocument/2006/relationships/image" Target="../media/image1537.png"/><Relationship Id="rId72" Type="http://schemas.openxmlformats.org/officeDocument/2006/relationships/customXml" Target="../ink/ink1549.xml"/><Relationship Id="rId93" Type="http://schemas.openxmlformats.org/officeDocument/2006/relationships/image" Target="../media/image1556.png"/><Relationship Id="rId98" Type="http://schemas.openxmlformats.org/officeDocument/2006/relationships/customXml" Target="../ink/ink1562.xml"/><Relationship Id="rId121" Type="http://schemas.openxmlformats.org/officeDocument/2006/relationships/image" Target="../media/image1570.png"/><Relationship Id="rId142" Type="http://schemas.openxmlformats.org/officeDocument/2006/relationships/customXml" Target="../ink/ink1584.xml"/><Relationship Id="rId163" Type="http://schemas.openxmlformats.org/officeDocument/2006/relationships/image" Target="../media/image1591.png"/><Relationship Id="rId3" Type="http://schemas.openxmlformats.org/officeDocument/2006/relationships/image" Target="../media/image1513.png"/><Relationship Id="rId25" Type="http://schemas.openxmlformats.org/officeDocument/2006/relationships/image" Target="../media/image1524.png"/><Relationship Id="rId46" Type="http://schemas.openxmlformats.org/officeDocument/2006/relationships/customXml" Target="../ink/ink1536.xml"/><Relationship Id="rId67" Type="http://schemas.openxmlformats.org/officeDocument/2006/relationships/image" Target="../media/image1544.png"/><Relationship Id="rId116" Type="http://schemas.openxmlformats.org/officeDocument/2006/relationships/customXml" Target="../ink/ink1571.xml"/><Relationship Id="rId137" Type="http://schemas.openxmlformats.org/officeDocument/2006/relationships/image" Target="../media/image1578.png"/><Relationship Id="rId158" Type="http://schemas.openxmlformats.org/officeDocument/2006/relationships/customXml" Target="../ink/ink1592.xml"/><Relationship Id="rId20" Type="http://schemas.openxmlformats.org/officeDocument/2006/relationships/customXml" Target="../ink/ink1523.xml"/><Relationship Id="rId41" Type="http://schemas.openxmlformats.org/officeDocument/2006/relationships/image" Target="../media/image1532.png"/><Relationship Id="rId62" Type="http://schemas.openxmlformats.org/officeDocument/2006/relationships/customXml" Target="../ink/ink1544.xml"/><Relationship Id="rId83" Type="http://schemas.openxmlformats.org/officeDocument/2006/relationships/image" Target="../media/image1551.png"/><Relationship Id="rId88" Type="http://schemas.openxmlformats.org/officeDocument/2006/relationships/customXml" Target="../ink/ink1557.xml"/><Relationship Id="rId111" Type="http://schemas.openxmlformats.org/officeDocument/2006/relationships/image" Target="../media/image1565.png"/><Relationship Id="rId132" Type="http://schemas.openxmlformats.org/officeDocument/2006/relationships/customXml" Target="../ink/ink1579.xml"/><Relationship Id="rId153" Type="http://schemas.openxmlformats.org/officeDocument/2006/relationships/image" Target="../media/image1586.png"/><Relationship Id="rId174" Type="http://schemas.openxmlformats.org/officeDocument/2006/relationships/customXml" Target="../ink/ink1600.xml"/><Relationship Id="rId179" Type="http://schemas.openxmlformats.org/officeDocument/2006/relationships/image" Target="../media/image1599.png"/><Relationship Id="rId15" Type="http://schemas.openxmlformats.org/officeDocument/2006/relationships/image" Target="../media/image1519.png"/><Relationship Id="rId36" Type="http://schemas.openxmlformats.org/officeDocument/2006/relationships/customXml" Target="../ink/ink1531.xml"/><Relationship Id="rId57" Type="http://schemas.openxmlformats.org/officeDocument/2006/relationships/image" Target="../media/image1540.png"/><Relationship Id="rId106" Type="http://schemas.openxmlformats.org/officeDocument/2006/relationships/customXml" Target="../ink/ink1566.xml"/><Relationship Id="rId127" Type="http://schemas.openxmlformats.org/officeDocument/2006/relationships/image" Target="../media/image1573.png"/><Relationship Id="rId10" Type="http://schemas.openxmlformats.org/officeDocument/2006/relationships/customXml" Target="../ink/ink1518.xml"/><Relationship Id="rId31" Type="http://schemas.openxmlformats.org/officeDocument/2006/relationships/image" Target="../media/image1527.png"/><Relationship Id="rId52" Type="http://schemas.openxmlformats.org/officeDocument/2006/relationships/customXml" Target="../ink/ink1539.xml"/><Relationship Id="rId73" Type="http://schemas.openxmlformats.org/officeDocument/2006/relationships/image" Target="../media/image1546.png"/><Relationship Id="rId78" Type="http://schemas.openxmlformats.org/officeDocument/2006/relationships/customXml" Target="../ink/ink1552.xml"/><Relationship Id="rId94" Type="http://schemas.openxmlformats.org/officeDocument/2006/relationships/customXml" Target="../ink/ink1560.xml"/><Relationship Id="rId99" Type="http://schemas.openxmlformats.org/officeDocument/2006/relationships/image" Target="../media/image1559.png"/><Relationship Id="rId101" Type="http://schemas.openxmlformats.org/officeDocument/2006/relationships/image" Target="../media/image1560.png"/><Relationship Id="rId122" Type="http://schemas.openxmlformats.org/officeDocument/2006/relationships/customXml" Target="../ink/ink1574.xml"/><Relationship Id="rId143" Type="http://schemas.openxmlformats.org/officeDocument/2006/relationships/image" Target="../media/image1581.png"/><Relationship Id="rId148" Type="http://schemas.openxmlformats.org/officeDocument/2006/relationships/customXml" Target="../ink/ink1587.xml"/><Relationship Id="rId164" Type="http://schemas.openxmlformats.org/officeDocument/2006/relationships/customXml" Target="../ink/ink1595.xml"/><Relationship Id="rId169" Type="http://schemas.openxmlformats.org/officeDocument/2006/relationships/image" Target="../media/image1594.png"/><Relationship Id="rId4" Type="http://schemas.openxmlformats.org/officeDocument/2006/relationships/customXml" Target="../ink/ink1515.xml"/><Relationship Id="rId9" Type="http://schemas.openxmlformats.org/officeDocument/2006/relationships/image" Target="../media/image1516.png"/><Relationship Id="rId26" Type="http://schemas.openxmlformats.org/officeDocument/2006/relationships/customXml" Target="../ink/ink1526.xml"/><Relationship Id="rId47" Type="http://schemas.openxmlformats.org/officeDocument/2006/relationships/image" Target="../media/image1535.png"/><Relationship Id="rId68" Type="http://schemas.openxmlformats.org/officeDocument/2006/relationships/customXml" Target="../ink/ink1547.xml"/><Relationship Id="rId89" Type="http://schemas.openxmlformats.org/officeDocument/2006/relationships/image" Target="../media/image1554.png"/><Relationship Id="rId112" Type="http://schemas.openxmlformats.org/officeDocument/2006/relationships/customXml" Target="../ink/ink1569.xml"/><Relationship Id="rId133" Type="http://schemas.openxmlformats.org/officeDocument/2006/relationships/image" Target="../media/image1576.png"/><Relationship Id="rId154" Type="http://schemas.openxmlformats.org/officeDocument/2006/relationships/customXml" Target="../ink/ink1590.xml"/><Relationship Id="rId175" Type="http://schemas.openxmlformats.org/officeDocument/2006/relationships/image" Target="../media/image1597.png"/><Relationship Id="rId16" Type="http://schemas.openxmlformats.org/officeDocument/2006/relationships/customXml" Target="../ink/ink1521.xml"/><Relationship Id="rId37" Type="http://schemas.openxmlformats.org/officeDocument/2006/relationships/image" Target="../media/image1530.png"/><Relationship Id="rId58" Type="http://schemas.openxmlformats.org/officeDocument/2006/relationships/customXml" Target="../ink/ink1542.xml"/><Relationship Id="rId79" Type="http://schemas.openxmlformats.org/officeDocument/2006/relationships/image" Target="../media/image1549.png"/><Relationship Id="rId102" Type="http://schemas.openxmlformats.org/officeDocument/2006/relationships/customXml" Target="../ink/ink1564.xml"/><Relationship Id="rId123" Type="http://schemas.openxmlformats.org/officeDocument/2006/relationships/image" Target="../media/image1571.png"/><Relationship Id="rId144" Type="http://schemas.openxmlformats.org/officeDocument/2006/relationships/customXml" Target="../ink/ink1585.xml"/><Relationship Id="rId90" Type="http://schemas.openxmlformats.org/officeDocument/2006/relationships/customXml" Target="../ink/ink1558.xml"/><Relationship Id="rId165" Type="http://schemas.openxmlformats.org/officeDocument/2006/relationships/image" Target="../media/image1592.png"/><Relationship Id="rId27" Type="http://schemas.openxmlformats.org/officeDocument/2006/relationships/image" Target="../media/image1525.png"/><Relationship Id="rId48" Type="http://schemas.openxmlformats.org/officeDocument/2006/relationships/customXml" Target="../ink/ink1537.xml"/><Relationship Id="rId69" Type="http://schemas.openxmlformats.org/officeDocument/2006/relationships/image" Target="../media/image489.png"/><Relationship Id="rId113" Type="http://schemas.openxmlformats.org/officeDocument/2006/relationships/image" Target="../media/image1566.png"/><Relationship Id="rId134" Type="http://schemas.openxmlformats.org/officeDocument/2006/relationships/customXml" Target="../ink/ink1580.xml"/><Relationship Id="rId80" Type="http://schemas.openxmlformats.org/officeDocument/2006/relationships/customXml" Target="../ink/ink1553.xml"/><Relationship Id="rId155" Type="http://schemas.openxmlformats.org/officeDocument/2006/relationships/image" Target="../media/image1587.png"/><Relationship Id="rId176" Type="http://schemas.openxmlformats.org/officeDocument/2006/relationships/customXml" Target="../ink/ink1601.xml"/><Relationship Id="rId17" Type="http://schemas.openxmlformats.org/officeDocument/2006/relationships/image" Target="../media/image1520.png"/><Relationship Id="rId38" Type="http://schemas.openxmlformats.org/officeDocument/2006/relationships/customXml" Target="../ink/ink1532.xml"/><Relationship Id="rId59" Type="http://schemas.openxmlformats.org/officeDocument/2006/relationships/image" Target="../media/image1541.png"/><Relationship Id="rId103" Type="http://schemas.openxmlformats.org/officeDocument/2006/relationships/image" Target="../media/image1561.png"/><Relationship Id="rId124" Type="http://schemas.openxmlformats.org/officeDocument/2006/relationships/customXml" Target="../ink/ink1575.xml"/><Relationship Id="rId70" Type="http://schemas.openxmlformats.org/officeDocument/2006/relationships/customXml" Target="../ink/ink1548.xml"/><Relationship Id="rId91" Type="http://schemas.openxmlformats.org/officeDocument/2006/relationships/image" Target="../media/image1555.png"/><Relationship Id="rId145" Type="http://schemas.openxmlformats.org/officeDocument/2006/relationships/image" Target="../media/image1582.png"/><Relationship Id="rId166" Type="http://schemas.openxmlformats.org/officeDocument/2006/relationships/customXml" Target="../ink/ink1596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6" Type="http://schemas.openxmlformats.org/officeDocument/2006/relationships/customXml" Target="../ink/ink1615.xml"/><Relationship Id="rId21" Type="http://schemas.openxmlformats.org/officeDocument/2006/relationships/image" Target="../media/image1609.png"/><Relationship Id="rId42" Type="http://schemas.openxmlformats.org/officeDocument/2006/relationships/customXml" Target="../ink/ink1623.xml"/><Relationship Id="rId47" Type="http://schemas.openxmlformats.org/officeDocument/2006/relationships/image" Target="../media/image1622.png"/><Relationship Id="rId63" Type="http://schemas.openxmlformats.org/officeDocument/2006/relationships/image" Target="../media/image1630.png"/><Relationship Id="rId68" Type="http://schemas.openxmlformats.org/officeDocument/2006/relationships/customXml" Target="../ink/ink1636.xml"/><Relationship Id="rId2" Type="http://schemas.openxmlformats.org/officeDocument/2006/relationships/customXml" Target="../ink/ink1603.xml"/><Relationship Id="rId16" Type="http://schemas.openxmlformats.org/officeDocument/2006/relationships/customXml" Target="../ink/ink1610.xml"/><Relationship Id="rId29" Type="http://schemas.openxmlformats.org/officeDocument/2006/relationships/image" Target="../media/image1613.png"/><Relationship Id="rId11" Type="http://schemas.openxmlformats.org/officeDocument/2006/relationships/image" Target="../media/image1604.png"/><Relationship Id="rId24" Type="http://schemas.openxmlformats.org/officeDocument/2006/relationships/customXml" Target="../ink/ink1614.xml"/><Relationship Id="rId32" Type="http://schemas.openxmlformats.org/officeDocument/2006/relationships/customXml" Target="../ink/ink1618.xml"/><Relationship Id="rId37" Type="http://schemas.openxmlformats.org/officeDocument/2006/relationships/image" Target="../media/image1617.png"/><Relationship Id="rId40" Type="http://schemas.openxmlformats.org/officeDocument/2006/relationships/customXml" Target="../ink/ink1622.xml"/><Relationship Id="rId45" Type="http://schemas.openxmlformats.org/officeDocument/2006/relationships/image" Target="../media/image1621.png"/><Relationship Id="rId53" Type="http://schemas.openxmlformats.org/officeDocument/2006/relationships/image" Target="../media/image1625.png"/><Relationship Id="rId58" Type="http://schemas.openxmlformats.org/officeDocument/2006/relationships/customXml" Target="../ink/ink1631.xml"/><Relationship Id="rId66" Type="http://schemas.openxmlformats.org/officeDocument/2006/relationships/customXml" Target="../ink/ink1635.xml"/><Relationship Id="rId5" Type="http://schemas.openxmlformats.org/officeDocument/2006/relationships/image" Target="../media/image1601.png"/><Relationship Id="rId61" Type="http://schemas.openxmlformats.org/officeDocument/2006/relationships/image" Target="../media/image1629.png"/><Relationship Id="rId19" Type="http://schemas.openxmlformats.org/officeDocument/2006/relationships/image" Target="../media/image1608.png"/><Relationship Id="rId14" Type="http://schemas.openxmlformats.org/officeDocument/2006/relationships/customXml" Target="../ink/ink1609.xml"/><Relationship Id="rId22" Type="http://schemas.openxmlformats.org/officeDocument/2006/relationships/customXml" Target="../ink/ink1613.xml"/><Relationship Id="rId27" Type="http://schemas.openxmlformats.org/officeDocument/2006/relationships/image" Target="../media/image1612.png"/><Relationship Id="rId30" Type="http://schemas.openxmlformats.org/officeDocument/2006/relationships/customXml" Target="../ink/ink1617.xml"/><Relationship Id="rId35" Type="http://schemas.openxmlformats.org/officeDocument/2006/relationships/image" Target="../media/image1616.png"/><Relationship Id="rId43" Type="http://schemas.openxmlformats.org/officeDocument/2006/relationships/image" Target="../media/image1620.png"/><Relationship Id="rId48" Type="http://schemas.openxmlformats.org/officeDocument/2006/relationships/customXml" Target="../ink/ink1626.xml"/><Relationship Id="rId56" Type="http://schemas.openxmlformats.org/officeDocument/2006/relationships/customXml" Target="../ink/ink1630.xml"/><Relationship Id="rId64" Type="http://schemas.openxmlformats.org/officeDocument/2006/relationships/customXml" Target="../ink/ink1634.xml"/><Relationship Id="rId69" Type="http://schemas.openxmlformats.org/officeDocument/2006/relationships/image" Target="../media/image1633.png"/><Relationship Id="rId8" Type="http://schemas.openxmlformats.org/officeDocument/2006/relationships/customXml" Target="../ink/ink1606.xml"/><Relationship Id="rId51" Type="http://schemas.openxmlformats.org/officeDocument/2006/relationships/image" Target="../media/image1624.png"/><Relationship Id="rId72" Type="http://schemas.openxmlformats.org/officeDocument/2006/relationships/customXml" Target="../ink/ink1638.xml"/><Relationship Id="rId3" Type="http://schemas.openxmlformats.org/officeDocument/2006/relationships/image" Target="../media/image1600.png"/><Relationship Id="rId12" Type="http://schemas.openxmlformats.org/officeDocument/2006/relationships/customXml" Target="../ink/ink1608.xml"/><Relationship Id="rId17" Type="http://schemas.openxmlformats.org/officeDocument/2006/relationships/image" Target="../media/image1607.png"/><Relationship Id="rId25" Type="http://schemas.openxmlformats.org/officeDocument/2006/relationships/image" Target="../media/image1611.png"/><Relationship Id="rId33" Type="http://schemas.openxmlformats.org/officeDocument/2006/relationships/image" Target="../media/image1615.png"/><Relationship Id="rId38" Type="http://schemas.openxmlformats.org/officeDocument/2006/relationships/customXml" Target="../ink/ink1621.xml"/><Relationship Id="rId46" Type="http://schemas.openxmlformats.org/officeDocument/2006/relationships/customXml" Target="../ink/ink1625.xml"/><Relationship Id="rId59" Type="http://schemas.openxmlformats.org/officeDocument/2006/relationships/image" Target="../media/image1628.png"/><Relationship Id="rId67" Type="http://schemas.openxmlformats.org/officeDocument/2006/relationships/image" Target="../media/image1632.png"/><Relationship Id="rId20" Type="http://schemas.openxmlformats.org/officeDocument/2006/relationships/customXml" Target="../ink/ink1612.xml"/><Relationship Id="rId41" Type="http://schemas.openxmlformats.org/officeDocument/2006/relationships/image" Target="../media/image1619.png"/><Relationship Id="rId54" Type="http://schemas.openxmlformats.org/officeDocument/2006/relationships/customXml" Target="../ink/ink1629.xml"/><Relationship Id="rId62" Type="http://schemas.openxmlformats.org/officeDocument/2006/relationships/customXml" Target="../ink/ink1633.xml"/><Relationship Id="rId70" Type="http://schemas.openxmlformats.org/officeDocument/2006/relationships/customXml" Target="../ink/ink1637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605.xml"/><Relationship Id="rId15" Type="http://schemas.openxmlformats.org/officeDocument/2006/relationships/image" Target="../media/image1606.png"/><Relationship Id="rId23" Type="http://schemas.openxmlformats.org/officeDocument/2006/relationships/image" Target="../media/image1610.png"/><Relationship Id="rId28" Type="http://schemas.openxmlformats.org/officeDocument/2006/relationships/customXml" Target="../ink/ink1616.xml"/><Relationship Id="rId36" Type="http://schemas.openxmlformats.org/officeDocument/2006/relationships/customXml" Target="../ink/ink1620.xml"/><Relationship Id="rId49" Type="http://schemas.openxmlformats.org/officeDocument/2006/relationships/image" Target="../media/image1623.png"/><Relationship Id="rId57" Type="http://schemas.openxmlformats.org/officeDocument/2006/relationships/image" Target="../media/image1627.png"/><Relationship Id="rId10" Type="http://schemas.openxmlformats.org/officeDocument/2006/relationships/customXml" Target="../ink/ink1607.xml"/><Relationship Id="rId31" Type="http://schemas.openxmlformats.org/officeDocument/2006/relationships/image" Target="../media/image1614.png"/><Relationship Id="rId44" Type="http://schemas.openxmlformats.org/officeDocument/2006/relationships/customXml" Target="../ink/ink1624.xml"/><Relationship Id="rId52" Type="http://schemas.openxmlformats.org/officeDocument/2006/relationships/customXml" Target="../ink/ink1628.xml"/><Relationship Id="rId60" Type="http://schemas.openxmlformats.org/officeDocument/2006/relationships/customXml" Target="../ink/ink1632.xml"/><Relationship Id="rId65" Type="http://schemas.openxmlformats.org/officeDocument/2006/relationships/image" Target="../media/image1631.png"/><Relationship Id="rId73" Type="http://schemas.openxmlformats.org/officeDocument/2006/relationships/image" Target="../media/image1635.png"/><Relationship Id="rId4" Type="http://schemas.openxmlformats.org/officeDocument/2006/relationships/customXml" Target="../ink/ink1604.xml"/><Relationship Id="rId9" Type="http://schemas.openxmlformats.org/officeDocument/2006/relationships/image" Target="../media/image1603.png"/><Relationship Id="rId13" Type="http://schemas.openxmlformats.org/officeDocument/2006/relationships/image" Target="../media/image1605.png"/><Relationship Id="rId18" Type="http://schemas.openxmlformats.org/officeDocument/2006/relationships/customXml" Target="../ink/ink1611.xml"/><Relationship Id="rId39" Type="http://schemas.openxmlformats.org/officeDocument/2006/relationships/image" Target="../media/image1618.png"/><Relationship Id="rId34" Type="http://schemas.openxmlformats.org/officeDocument/2006/relationships/customXml" Target="../ink/ink1619.xml"/><Relationship Id="rId50" Type="http://schemas.openxmlformats.org/officeDocument/2006/relationships/customXml" Target="../ink/ink1627.xml"/><Relationship Id="rId55" Type="http://schemas.openxmlformats.org/officeDocument/2006/relationships/image" Target="../media/image1626.png"/><Relationship Id="rId7" Type="http://schemas.openxmlformats.org/officeDocument/2006/relationships/image" Target="../media/image1602.png"/><Relationship Id="rId71" Type="http://schemas.openxmlformats.org/officeDocument/2006/relationships/image" Target="../media/image1634.png"/></Relationships>
</file>

<file path=ppt/slides/_rels/slide1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1692.png"/><Relationship Id="rId21" Type="http://schemas.openxmlformats.org/officeDocument/2006/relationships/image" Target="../media/image1644.png"/><Relationship Id="rId42" Type="http://schemas.openxmlformats.org/officeDocument/2006/relationships/customXml" Target="../ink/ink1659.xml"/><Relationship Id="rId63" Type="http://schemas.openxmlformats.org/officeDocument/2006/relationships/image" Target="../media/image1665.png"/><Relationship Id="rId84" Type="http://schemas.openxmlformats.org/officeDocument/2006/relationships/customXml" Target="../ink/ink1680.xml"/><Relationship Id="rId138" Type="http://schemas.openxmlformats.org/officeDocument/2006/relationships/customXml" Target="../ink/ink1707.xml"/><Relationship Id="rId159" Type="http://schemas.openxmlformats.org/officeDocument/2006/relationships/image" Target="../media/image1713.png"/><Relationship Id="rId170" Type="http://schemas.openxmlformats.org/officeDocument/2006/relationships/customXml" Target="../ink/ink1723.xml"/><Relationship Id="rId191" Type="http://schemas.openxmlformats.org/officeDocument/2006/relationships/image" Target="../media/image1729.png"/><Relationship Id="rId205" Type="http://schemas.openxmlformats.org/officeDocument/2006/relationships/image" Target="../media/image1736.png"/><Relationship Id="rId226" Type="http://schemas.openxmlformats.org/officeDocument/2006/relationships/customXml" Target="../ink/ink1751.xml"/><Relationship Id="rId247" Type="http://schemas.openxmlformats.org/officeDocument/2006/relationships/image" Target="../media/image1756.png"/><Relationship Id="rId107" Type="http://schemas.openxmlformats.org/officeDocument/2006/relationships/image" Target="../media/image1687.png"/><Relationship Id="rId11" Type="http://schemas.openxmlformats.org/officeDocument/2006/relationships/image" Target="../media/image1639.png"/><Relationship Id="rId32" Type="http://schemas.openxmlformats.org/officeDocument/2006/relationships/customXml" Target="../ink/ink1654.xml"/><Relationship Id="rId53" Type="http://schemas.openxmlformats.org/officeDocument/2006/relationships/image" Target="../media/image1660.png"/><Relationship Id="rId74" Type="http://schemas.openxmlformats.org/officeDocument/2006/relationships/customXml" Target="../ink/ink1675.xml"/><Relationship Id="rId128" Type="http://schemas.openxmlformats.org/officeDocument/2006/relationships/customXml" Target="../ink/ink1702.xml"/><Relationship Id="rId149" Type="http://schemas.openxmlformats.org/officeDocument/2006/relationships/image" Target="../media/image1708.png"/><Relationship Id="rId5" Type="http://schemas.openxmlformats.org/officeDocument/2006/relationships/image" Target="../media/image1636.png"/><Relationship Id="rId95" Type="http://schemas.openxmlformats.org/officeDocument/2006/relationships/image" Target="../media/image1681.png"/><Relationship Id="rId160" Type="http://schemas.openxmlformats.org/officeDocument/2006/relationships/customXml" Target="../ink/ink1718.xml"/><Relationship Id="rId181" Type="http://schemas.openxmlformats.org/officeDocument/2006/relationships/image" Target="../media/image1724.png"/><Relationship Id="rId216" Type="http://schemas.openxmlformats.org/officeDocument/2006/relationships/customXml" Target="../ink/ink1746.xml"/><Relationship Id="rId237" Type="http://schemas.openxmlformats.org/officeDocument/2006/relationships/image" Target="../media/image1751.png"/><Relationship Id="rId258" Type="http://schemas.openxmlformats.org/officeDocument/2006/relationships/customXml" Target="../ink/ink1767.xml"/><Relationship Id="rId22" Type="http://schemas.openxmlformats.org/officeDocument/2006/relationships/customXml" Target="../ink/ink1649.xml"/><Relationship Id="rId43" Type="http://schemas.openxmlformats.org/officeDocument/2006/relationships/image" Target="../media/image1655.png"/><Relationship Id="rId64" Type="http://schemas.openxmlformats.org/officeDocument/2006/relationships/customXml" Target="../ink/ink1670.xml"/><Relationship Id="rId118" Type="http://schemas.openxmlformats.org/officeDocument/2006/relationships/customXml" Target="../ink/ink1697.xml"/><Relationship Id="rId139" Type="http://schemas.openxmlformats.org/officeDocument/2006/relationships/image" Target="../media/image1703.png"/><Relationship Id="rId85" Type="http://schemas.openxmlformats.org/officeDocument/2006/relationships/image" Target="../media/image1676.png"/><Relationship Id="rId150" Type="http://schemas.openxmlformats.org/officeDocument/2006/relationships/customXml" Target="../ink/ink1713.xml"/><Relationship Id="rId171" Type="http://schemas.openxmlformats.org/officeDocument/2006/relationships/image" Target="../media/image1719.png"/><Relationship Id="rId192" Type="http://schemas.openxmlformats.org/officeDocument/2006/relationships/customXml" Target="../ink/ink1734.xml"/><Relationship Id="rId206" Type="http://schemas.openxmlformats.org/officeDocument/2006/relationships/customXml" Target="../ink/ink1741.xml"/><Relationship Id="rId227" Type="http://schemas.openxmlformats.org/officeDocument/2006/relationships/image" Target="../media/image1746.png"/><Relationship Id="rId248" Type="http://schemas.openxmlformats.org/officeDocument/2006/relationships/customXml" Target="../ink/ink1762.xml"/><Relationship Id="rId12" Type="http://schemas.openxmlformats.org/officeDocument/2006/relationships/customXml" Target="../ink/ink1644.xml"/><Relationship Id="rId33" Type="http://schemas.openxmlformats.org/officeDocument/2006/relationships/image" Target="../media/image1650.png"/><Relationship Id="rId108" Type="http://schemas.openxmlformats.org/officeDocument/2006/relationships/customXml" Target="../ink/ink1692.xml"/><Relationship Id="rId129" Type="http://schemas.openxmlformats.org/officeDocument/2006/relationships/image" Target="../media/image1698.png"/><Relationship Id="rId54" Type="http://schemas.openxmlformats.org/officeDocument/2006/relationships/customXml" Target="../ink/ink1665.xml"/><Relationship Id="rId75" Type="http://schemas.openxmlformats.org/officeDocument/2006/relationships/image" Target="../media/image1671.png"/><Relationship Id="rId96" Type="http://schemas.openxmlformats.org/officeDocument/2006/relationships/customXml" Target="../ink/ink1686.xml"/><Relationship Id="rId140" Type="http://schemas.openxmlformats.org/officeDocument/2006/relationships/customXml" Target="../ink/ink1708.xml"/><Relationship Id="rId161" Type="http://schemas.openxmlformats.org/officeDocument/2006/relationships/image" Target="../media/image1714.png"/><Relationship Id="rId182" Type="http://schemas.openxmlformats.org/officeDocument/2006/relationships/customXml" Target="../ink/ink1729.xml"/><Relationship Id="rId217" Type="http://schemas.openxmlformats.org/officeDocument/2006/relationships/image" Target="../media/image1742.png"/><Relationship Id="rId6" Type="http://schemas.openxmlformats.org/officeDocument/2006/relationships/customXml" Target="../ink/ink1641.xml"/><Relationship Id="rId238" Type="http://schemas.openxmlformats.org/officeDocument/2006/relationships/customXml" Target="../ink/ink1757.xml"/><Relationship Id="rId259" Type="http://schemas.openxmlformats.org/officeDocument/2006/relationships/image" Target="../media/image1762.png"/><Relationship Id="rId23" Type="http://schemas.openxmlformats.org/officeDocument/2006/relationships/image" Target="../media/image1645.png"/><Relationship Id="rId119" Type="http://schemas.openxmlformats.org/officeDocument/2006/relationships/image" Target="../media/image1693.png"/><Relationship Id="rId44" Type="http://schemas.openxmlformats.org/officeDocument/2006/relationships/customXml" Target="../ink/ink1660.xml"/><Relationship Id="rId65" Type="http://schemas.openxmlformats.org/officeDocument/2006/relationships/image" Target="../media/image1666.png"/><Relationship Id="rId86" Type="http://schemas.openxmlformats.org/officeDocument/2006/relationships/customXml" Target="../ink/ink1681.xml"/><Relationship Id="rId130" Type="http://schemas.openxmlformats.org/officeDocument/2006/relationships/customXml" Target="../ink/ink1703.xml"/><Relationship Id="rId151" Type="http://schemas.openxmlformats.org/officeDocument/2006/relationships/image" Target="../media/image1709.png"/><Relationship Id="rId172" Type="http://schemas.openxmlformats.org/officeDocument/2006/relationships/customXml" Target="../ink/ink1724.xml"/><Relationship Id="rId193" Type="http://schemas.openxmlformats.org/officeDocument/2006/relationships/image" Target="../media/image1730.png"/><Relationship Id="rId207" Type="http://schemas.openxmlformats.org/officeDocument/2006/relationships/image" Target="../media/image1737.png"/><Relationship Id="rId228" Type="http://schemas.openxmlformats.org/officeDocument/2006/relationships/customXml" Target="../ink/ink1752.xml"/><Relationship Id="rId249" Type="http://schemas.openxmlformats.org/officeDocument/2006/relationships/image" Target="../media/image1757.png"/><Relationship Id="rId13" Type="http://schemas.openxmlformats.org/officeDocument/2006/relationships/image" Target="../media/image1640.png"/><Relationship Id="rId109" Type="http://schemas.openxmlformats.org/officeDocument/2006/relationships/image" Target="../media/image1688.png"/><Relationship Id="rId34" Type="http://schemas.openxmlformats.org/officeDocument/2006/relationships/customXml" Target="../ink/ink1655.xml"/><Relationship Id="rId55" Type="http://schemas.openxmlformats.org/officeDocument/2006/relationships/image" Target="../media/image1661.png"/><Relationship Id="rId76" Type="http://schemas.openxmlformats.org/officeDocument/2006/relationships/customXml" Target="../ink/ink1676.xml"/><Relationship Id="rId97" Type="http://schemas.openxmlformats.org/officeDocument/2006/relationships/image" Target="../media/image1682.png"/><Relationship Id="rId120" Type="http://schemas.openxmlformats.org/officeDocument/2006/relationships/customXml" Target="../ink/ink1698.xml"/><Relationship Id="rId141" Type="http://schemas.openxmlformats.org/officeDocument/2006/relationships/image" Target="../media/image1704.png"/><Relationship Id="rId7" Type="http://schemas.openxmlformats.org/officeDocument/2006/relationships/image" Target="../media/image1637.png"/><Relationship Id="rId162" Type="http://schemas.openxmlformats.org/officeDocument/2006/relationships/customXml" Target="../ink/ink1719.xml"/><Relationship Id="rId183" Type="http://schemas.openxmlformats.org/officeDocument/2006/relationships/image" Target="../media/image1725.png"/><Relationship Id="rId218" Type="http://schemas.openxmlformats.org/officeDocument/2006/relationships/customXml" Target="../ink/ink1747.xml"/><Relationship Id="rId239" Type="http://schemas.openxmlformats.org/officeDocument/2006/relationships/image" Target="../media/image1752.png"/><Relationship Id="rId250" Type="http://schemas.openxmlformats.org/officeDocument/2006/relationships/customXml" Target="../ink/ink1763.xml"/><Relationship Id="rId24" Type="http://schemas.openxmlformats.org/officeDocument/2006/relationships/customXml" Target="../ink/ink1650.xml"/><Relationship Id="rId45" Type="http://schemas.openxmlformats.org/officeDocument/2006/relationships/image" Target="../media/image1656.png"/><Relationship Id="rId66" Type="http://schemas.openxmlformats.org/officeDocument/2006/relationships/customXml" Target="../ink/ink1671.xml"/><Relationship Id="rId87" Type="http://schemas.openxmlformats.org/officeDocument/2006/relationships/image" Target="../media/image1677.png"/><Relationship Id="rId110" Type="http://schemas.openxmlformats.org/officeDocument/2006/relationships/customXml" Target="../ink/ink1693.xml"/><Relationship Id="rId131" Type="http://schemas.openxmlformats.org/officeDocument/2006/relationships/image" Target="../media/image1699.png"/><Relationship Id="rId152" Type="http://schemas.openxmlformats.org/officeDocument/2006/relationships/customXml" Target="../ink/ink1714.xml"/><Relationship Id="rId173" Type="http://schemas.openxmlformats.org/officeDocument/2006/relationships/image" Target="../media/image1720.png"/><Relationship Id="rId194" Type="http://schemas.openxmlformats.org/officeDocument/2006/relationships/customXml" Target="../ink/ink1735.xml"/><Relationship Id="rId208" Type="http://schemas.openxmlformats.org/officeDocument/2006/relationships/customXml" Target="../ink/ink1742.xml"/><Relationship Id="rId229" Type="http://schemas.openxmlformats.org/officeDocument/2006/relationships/image" Target="../media/image1747.png"/><Relationship Id="rId240" Type="http://schemas.openxmlformats.org/officeDocument/2006/relationships/customXml" Target="../ink/ink1758.xml"/><Relationship Id="rId14" Type="http://schemas.openxmlformats.org/officeDocument/2006/relationships/customXml" Target="../ink/ink1645.xml"/><Relationship Id="rId35" Type="http://schemas.openxmlformats.org/officeDocument/2006/relationships/image" Target="../media/image1651.png"/><Relationship Id="rId56" Type="http://schemas.openxmlformats.org/officeDocument/2006/relationships/customXml" Target="../ink/ink1666.xml"/><Relationship Id="rId77" Type="http://schemas.openxmlformats.org/officeDocument/2006/relationships/image" Target="../media/image1672.png"/><Relationship Id="rId100" Type="http://schemas.openxmlformats.org/officeDocument/2006/relationships/customXml" Target="../ink/ink1688.xml"/><Relationship Id="rId8" Type="http://schemas.openxmlformats.org/officeDocument/2006/relationships/customXml" Target="../ink/ink1642.xml"/><Relationship Id="rId98" Type="http://schemas.openxmlformats.org/officeDocument/2006/relationships/customXml" Target="../ink/ink1687.xml"/><Relationship Id="rId121" Type="http://schemas.openxmlformats.org/officeDocument/2006/relationships/image" Target="../media/image1694.png"/><Relationship Id="rId142" Type="http://schemas.openxmlformats.org/officeDocument/2006/relationships/customXml" Target="../ink/ink1709.xml"/><Relationship Id="rId163" Type="http://schemas.openxmlformats.org/officeDocument/2006/relationships/image" Target="../media/image1715.png"/><Relationship Id="rId184" Type="http://schemas.openxmlformats.org/officeDocument/2006/relationships/customXml" Target="../ink/ink1730.xml"/><Relationship Id="rId219" Type="http://schemas.openxmlformats.org/officeDocument/2006/relationships/image" Target="../media/image115.png"/><Relationship Id="rId230" Type="http://schemas.openxmlformats.org/officeDocument/2006/relationships/customXml" Target="../ink/ink1753.xml"/><Relationship Id="rId251" Type="http://schemas.openxmlformats.org/officeDocument/2006/relationships/image" Target="../media/image1758.png"/><Relationship Id="rId25" Type="http://schemas.openxmlformats.org/officeDocument/2006/relationships/image" Target="../media/image1646.png"/><Relationship Id="rId46" Type="http://schemas.openxmlformats.org/officeDocument/2006/relationships/customXml" Target="../ink/ink1661.xml"/><Relationship Id="rId67" Type="http://schemas.openxmlformats.org/officeDocument/2006/relationships/image" Target="../media/image1667.png"/><Relationship Id="rId88" Type="http://schemas.openxmlformats.org/officeDocument/2006/relationships/customXml" Target="../ink/ink1682.xml"/><Relationship Id="rId111" Type="http://schemas.openxmlformats.org/officeDocument/2006/relationships/image" Target="../media/image1689.png"/><Relationship Id="rId132" Type="http://schemas.openxmlformats.org/officeDocument/2006/relationships/customXml" Target="../ink/ink1704.xml"/><Relationship Id="rId153" Type="http://schemas.openxmlformats.org/officeDocument/2006/relationships/image" Target="../media/image1710.png"/><Relationship Id="rId174" Type="http://schemas.openxmlformats.org/officeDocument/2006/relationships/customXml" Target="../ink/ink1725.xml"/><Relationship Id="rId195" Type="http://schemas.openxmlformats.org/officeDocument/2006/relationships/image" Target="../media/image1731.png"/><Relationship Id="rId209" Type="http://schemas.openxmlformats.org/officeDocument/2006/relationships/image" Target="../media/image1738.png"/><Relationship Id="rId220" Type="http://schemas.openxmlformats.org/officeDocument/2006/relationships/customXml" Target="../ink/ink1748.xml"/><Relationship Id="rId241" Type="http://schemas.openxmlformats.org/officeDocument/2006/relationships/image" Target="../media/image1753.png"/><Relationship Id="rId15" Type="http://schemas.openxmlformats.org/officeDocument/2006/relationships/image" Target="../media/image1641.png"/><Relationship Id="rId36" Type="http://schemas.openxmlformats.org/officeDocument/2006/relationships/customXml" Target="../ink/ink1656.xml"/><Relationship Id="rId57" Type="http://schemas.openxmlformats.org/officeDocument/2006/relationships/image" Target="../media/image1662.png"/><Relationship Id="rId78" Type="http://schemas.openxmlformats.org/officeDocument/2006/relationships/customXml" Target="../ink/ink1677.xml"/><Relationship Id="rId99" Type="http://schemas.openxmlformats.org/officeDocument/2006/relationships/image" Target="../media/image1683.png"/><Relationship Id="rId101" Type="http://schemas.openxmlformats.org/officeDocument/2006/relationships/image" Target="../media/image1684.png"/><Relationship Id="rId122" Type="http://schemas.openxmlformats.org/officeDocument/2006/relationships/customXml" Target="../ink/ink1699.xml"/><Relationship Id="rId143" Type="http://schemas.openxmlformats.org/officeDocument/2006/relationships/image" Target="../media/image1705.png"/><Relationship Id="rId164" Type="http://schemas.openxmlformats.org/officeDocument/2006/relationships/customXml" Target="../ink/ink1720.xml"/><Relationship Id="rId185" Type="http://schemas.openxmlformats.org/officeDocument/2006/relationships/image" Target="../media/image1726.png"/><Relationship Id="rId9" Type="http://schemas.openxmlformats.org/officeDocument/2006/relationships/image" Target="../media/image1638.png"/><Relationship Id="rId210" Type="http://schemas.openxmlformats.org/officeDocument/2006/relationships/customXml" Target="../ink/ink1743.xml"/><Relationship Id="rId26" Type="http://schemas.openxmlformats.org/officeDocument/2006/relationships/customXml" Target="../ink/ink1651.xml"/><Relationship Id="rId231" Type="http://schemas.openxmlformats.org/officeDocument/2006/relationships/image" Target="../media/image1748.png"/><Relationship Id="rId252" Type="http://schemas.openxmlformats.org/officeDocument/2006/relationships/customXml" Target="../ink/ink1764.xml"/><Relationship Id="rId47" Type="http://schemas.openxmlformats.org/officeDocument/2006/relationships/image" Target="../media/image1657.png"/><Relationship Id="rId68" Type="http://schemas.openxmlformats.org/officeDocument/2006/relationships/customXml" Target="../ink/ink1672.xml"/><Relationship Id="rId89" Type="http://schemas.openxmlformats.org/officeDocument/2006/relationships/image" Target="../media/image1678.png"/><Relationship Id="rId112" Type="http://schemas.openxmlformats.org/officeDocument/2006/relationships/customXml" Target="../ink/ink1694.xml"/><Relationship Id="rId133" Type="http://schemas.openxmlformats.org/officeDocument/2006/relationships/image" Target="../media/image1700.png"/><Relationship Id="rId154" Type="http://schemas.openxmlformats.org/officeDocument/2006/relationships/customXml" Target="../ink/ink1715.xml"/><Relationship Id="rId175" Type="http://schemas.openxmlformats.org/officeDocument/2006/relationships/image" Target="../media/image1721.png"/><Relationship Id="rId196" Type="http://schemas.openxmlformats.org/officeDocument/2006/relationships/customXml" Target="../ink/ink1736.xml"/><Relationship Id="rId200" Type="http://schemas.openxmlformats.org/officeDocument/2006/relationships/customXml" Target="../ink/ink1738.xml"/><Relationship Id="rId16" Type="http://schemas.openxmlformats.org/officeDocument/2006/relationships/customXml" Target="../ink/ink1646.xml"/><Relationship Id="rId221" Type="http://schemas.openxmlformats.org/officeDocument/2006/relationships/image" Target="../media/image1743.png"/><Relationship Id="rId242" Type="http://schemas.openxmlformats.org/officeDocument/2006/relationships/customXml" Target="../ink/ink1759.xml"/><Relationship Id="rId37" Type="http://schemas.openxmlformats.org/officeDocument/2006/relationships/image" Target="../media/image1652.png"/><Relationship Id="rId58" Type="http://schemas.openxmlformats.org/officeDocument/2006/relationships/customXml" Target="../ink/ink1667.xml"/><Relationship Id="rId79" Type="http://schemas.openxmlformats.org/officeDocument/2006/relationships/image" Target="../media/image1673.png"/><Relationship Id="rId102" Type="http://schemas.openxmlformats.org/officeDocument/2006/relationships/customXml" Target="../ink/ink1689.xml"/><Relationship Id="rId123" Type="http://schemas.openxmlformats.org/officeDocument/2006/relationships/image" Target="../media/image1695.png"/><Relationship Id="rId144" Type="http://schemas.openxmlformats.org/officeDocument/2006/relationships/customXml" Target="../ink/ink1710.xml"/><Relationship Id="rId90" Type="http://schemas.openxmlformats.org/officeDocument/2006/relationships/customXml" Target="../ink/ink1683.xml"/><Relationship Id="rId165" Type="http://schemas.openxmlformats.org/officeDocument/2006/relationships/image" Target="../media/image1716.png"/><Relationship Id="rId186" Type="http://schemas.openxmlformats.org/officeDocument/2006/relationships/customXml" Target="../ink/ink1731.xml"/><Relationship Id="rId211" Type="http://schemas.openxmlformats.org/officeDocument/2006/relationships/image" Target="../media/image1739.png"/><Relationship Id="rId232" Type="http://schemas.openxmlformats.org/officeDocument/2006/relationships/customXml" Target="../ink/ink1754.xml"/><Relationship Id="rId253" Type="http://schemas.openxmlformats.org/officeDocument/2006/relationships/image" Target="../media/image1759.png"/><Relationship Id="rId27" Type="http://schemas.openxmlformats.org/officeDocument/2006/relationships/image" Target="../media/image1647.png"/><Relationship Id="rId48" Type="http://schemas.openxmlformats.org/officeDocument/2006/relationships/customXml" Target="../ink/ink1662.xml"/><Relationship Id="rId69" Type="http://schemas.openxmlformats.org/officeDocument/2006/relationships/image" Target="../media/image1668.png"/><Relationship Id="rId113" Type="http://schemas.openxmlformats.org/officeDocument/2006/relationships/image" Target="../media/image1690.png"/><Relationship Id="rId134" Type="http://schemas.openxmlformats.org/officeDocument/2006/relationships/customXml" Target="../ink/ink1705.xml"/><Relationship Id="rId80" Type="http://schemas.openxmlformats.org/officeDocument/2006/relationships/customXml" Target="../ink/ink1678.xml"/><Relationship Id="rId155" Type="http://schemas.openxmlformats.org/officeDocument/2006/relationships/image" Target="../media/image1711.png"/><Relationship Id="rId176" Type="http://schemas.openxmlformats.org/officeDocument/2006/relationships/customXml" Target="../ink/ink1726.xml"/><Relationship Id="rId197" Type="http://schemas.openxmlformats.org/officeDocument/2006/relationships/image" Target="../media/image1732.png"/><Relationship Id="rId201" Type="http://schemas.openxmlformats.org/officeDocument/2006/relationships/image" Target="../media/image1734.png"/><Relationship Id="rId222" Type="http://schemas.openxmlformats.org/officeDocument/2006/relationships/customXml" Target="../ink/ink1749.xml"/><Relationship Id="rId243" Type="http://schemas.openxmlformats.org/officeDocument/2006/relationships/image" Target="../media/image1754.png"/><Relationship Id="rId17" Type="http://schemas.openxmlformats.org/officeDocument/2006/relationships/image" Target="../media/image1642.png"/><Relationship Id="rId38" Type="http://schemas.openxmlformats.org/officeDocument/2006/relationships/customXml" Target="../ink/ink1657.xml"/><Relationship Id="rId59" Type="http://schemas.openxmlformats.org/officeDocument/2006/relationships/image" Target="../media/image1663.png"/><Relationship Id="rId103" Type="http://schemas.openxmlformats.org/officeDocument/2006/relationships/image" Target="../media/image1685.png"/><Relationship Id="rId124" Type="http://schemas.openxmlformats.org/officeDocument/2006/relationships/customXml" Target="../ink/ink1700.xml"/><Relationship Id="rId70" Type="http://schemas.openxmlformats.org/officeDocument/2006/relationships/customXml" Target="../ink/ink1673.xml"/><Relationship Id="rId91" Type="http://schemas.openxmlformats.org/officeDocument/2006/relationships/image" Target="../media/image1679.png"/><Relationship Id="rId145" Type="http://schemas.openxmlformats.org/officeDocument/2006/relationships/image" Target="../media/image1706.png"/><Relationship Id="rId166" Type="http://schemas.openxmlformats.org/officeDocument/2006/relationships/customXml" Target="../ink/ink1721.xml"/><Relationship Id="rId187" Type="http://schemas.openxmlformats.org/officeDocument/2006/relationships/image" Target="../media/image1727.png"/><Relationship Id="rId1" Type="http://schemas.openxmlformats.org/officeDocument/2006/relationships/slideLayout" Target="../slideLayouts/slideLayout7.xml"/><Relationship Id="rId212" Type="http://schemas.openxmlformats.org/officeDocument/2006/relationships/customXml" Target="../ink/ink1744.xml"/><Relationship Id="rId233" Type="http://schemas.openxmlformats.org/officeDocument/2006/relationships/image" Target="../media/image1749.png"/><Relationship Id="rId254" Type="http://schemas.openxmlformats.org/officeDocument/2006/relationships/customXml" Target="../ink/ink1765.xml"/><Relationship Id="rId28" Type="http://schemas.openxmlformats.org/officeDocument/2006/relationships/customXml" Target="../ink/ink1652.xml"/><Relationship Id="rId49" Type="http://schemas.openxmlformats.org/officeDocument/2006/relationships/image" Target="../media/image1658.png"/><Relationship Id="rId114" Type="http://schemas.openxmlformats.org/officeDocument/2006/relationships/customXml" Target="../ink/ink1695.xml"/><Relationship Id="rId60" Type="http://schemas.openxmlformats.org/officeDocument/2006/relationships/customXml" Target="../ink/ink1668.xml"/><Relationship Id="rId81" Type="http://schemas.openxmlformats.org/officeDocument/2006/relationships/image" Target="../media/image1674.png"/><Relationship Id="rId135" Type="http://schemas.openxmlformats.org/officeDocument/2006/relationships/image" Target="../media/image1701.png"/><Relationship Id="rId156" Type="http://schemas.openxmlformats.org/officeDocument/2006/relationships/customXml" Target="../ink/ink1716.xml"/><Relationship Id="rId177" Type="http://schemas.openxmlformats.org/officeDocument/2006/relationships/image" Target="../media/image1722.png"/><Relationship Id="rId198" Type="http://schemas.openxmlformats.org/officeDocument/2006/relationships/customXml" Target="../ink/ink1737.xml"/><Relationship Id="rId202" Type="http://schemas.openxmlformats.org/officeDocument/2006/relationships/customXml" Target="../ink/ink1739.xml"/><Relationship Id="rId223" Type="http://schemas.openxmlformats.org/officeDocument/2006/relationships/image" Target="../media/image1744.png"/><Relationship Id="rId244" Type="http://schemas.openxmlformats.org/officeDocument/2006/relationships/customXml" Target="../ink/ink1760.xml"/><Relationship Id="rId18" Type="http://schemas.openxmlformats.org/officeDocument/2006/relationships/customXml" Target="../ink/ink1647.xml"/><Relationship Id="rId39" Type="http://schemas.openxmlformats.org/officeDocument/2006/relationships/image" Target="../media/image1653.png"/><Relationship Id="rId50" Type="http://schemas.openxmlformats.org/officeDocument/2006/relationships/customXml" Target="../ink/ink1663.xml"/><Relationship Id="rId104" Type="http://schemas.openxmlformats.org/officeDocument/2006/relationships/customXml" Target="../ink/ink1690.xml"/><Relationship Id="rId125" Type="http://schemas.openxmlformats.org/officeDocument/2006/relationships/image" Target="../media/image1696.png"/><Relationship Id="rId146" Type="http://schemas.openxmlformats.org/officeDocument/2006/relationships/customXml" Target="../ink/ink1711.xml"/><Relationship Id="rId167" Type="http://schemas.openxmlformats.org/officeDocument/2006/relationships/image" Target="../media/image1717.png"/><Relationship Id="rId188" Type="http://schemas.openxmlformats.org/officeDocument/2006/relationships/customXml" Target="../ink/ink1732.xml"/><Relationship Id="rId71" Type="http://schemas.openxmlformats.org/officeDocument/2006/relationships/image" Target="../media/image1669.png"/><Relationship Id="rId92" Type="http://schemas.openxmlformats.org/officeDocument/2006/relationships/customXml" Target="../ink/ink1684.xml"/><Relationship Id="rId213" Type="http://schemas.openxmlformats.org/officeDocument/2006/relationships/image" Target="../media/image1740.png"/><Relationship Id="rId234" Type="http://schemas.openxmlformats.org/officeDocument/2006/relationships/customXml" Target="../ink/ink1755.xml"/><Relationship Id="rId2" Type="http://schemas.openxmlformats.org/officeDocument/2006/relationships/customXml" Target="../ink/ink1639.xml"/><Relationship Id="rId29" Type="http://schemas.openxmlformats.org/officeDocument/2006/relationships/image" Target="../media/image1648.png"/><Relationship Id="rId255" Type="http://schemas.openxmlformats.org/officeDocument/2006/relationships/image" Target="../media/image1760.png"/><Relationship Id="rId40" Type="http://schemas.openxmlformats.org/officeDocument/2006/relationships/customXml" Target="../ink/ink1658.xml"/><Relationship Id="rId115" Type="http://schemas.openxmlformats.org/officeDocument/2006/relationships/image" Target="../media/image1691.png"/><Relationship Id="rId136" Type="http://schemas.openxmlformats.org/officeDocument/2006/relationships/customXml" Target="../ink/ink1706.xml"/><Relationship Id="rId157" Type="http://schemas.openxmlformats.org/officeDocument/2006/relationships/image" Target="../media/image1712.png"/><Relationship Id="rId178" Type="http://schemas.openxmlformats.org/officeDocument/2006/relationships/customXml" Target="../ink/ink1727.xml"/><Relationship Id="rId61" Type="http://schemas.openxmlformats.org/officeDocument/2006/relationships/image" Target="../media/image1664.png"/><Relationship Id="rId82" Type="http://schemas.openxmlformats.org/officeDocument/2006/relationships/customXml" Target="../ink/ink1679.xml"/><Relationship Id="rId199" Type="http://schemas.openxmlformats.org/officeDocument/2006/relationships/image" Target="../media/image1733.png"/><Relationship Id="rId203" Type="http://schemas.openxmlformats.org/officeDocument/2006/relationships/image" Target="../media/image1735.png"/><Relationship Id="rId19" Type="http://schemas.openxmlformats.org/officeDocument/2006/relationships/image" Target="../media/image1643.png"/><Relationship Id="rId224" Type="http://schemas.openxmlformats.org/officeDocument/2006/relationships/customXml" Target="../ink/ink1750.xml"/><Relationship Id="rId245" Type="http://schemas.openxmlformats.org/officeDocument/2006/relationships/image" Target="../media/image1755.png"/><Relationship Id="rId30" Type="http://schemas.openxmlformats.org/officeDocument/2006/relationships/customXml" Target="../ink/ink1653.xml"/><Relationship Id="rId105" Type="http://schemas.openxmlformats.org/officeDocument/2006/relationships/image" Target="../media/image1686.png"/><Relationship Id="rId126" Type="http://schemas.openxmlformats.org/officeDocument/2006/relationships/customXml" Target="../ink/ink1701.xml"/><Relationship Id="rId147" Type="http://schemas.openxmlformats.org/officeDocument/2006/relationships/image" Target="../media/image1707.png"/><Relationship Id="rId168" Type="http://schemas.openxmlformats.org/officeDocument/2006/relationships/customXml" Target="../ink/ink1722.xml"/><Relationship Id="rId51" Type="http://schemas.openxmlformats.org/officeDocument/2006/relationships/image" Target="../media/image1659.png"/><Relationship Id="rId72" Type="http://schemas.openxmlformats.org/officeDocument/2006/relationships/customXml" Target="../ink/ink1674.xml"/><Relationship Id="rId93" Type="http://schemas.openxmlformats.org/officeDocument/2006/relationships/image" Target="../media/image1680.png"/><Relationship Id="rId189" Type="http://schemas.openxmlformats.org/officeDocument/2006/relationships/image" Target="../media/image1728.png"/><Relationship Id="rId3" Type="http://schemas.openxmlformats.org/officeDocument/2006/relationships/image" Target="../media/image489.png"/><Relationship Id="rId214" Type="http://schemas.openxmlformats.org/officeDocument/2006/relationships/customXml" Target="../ink/ink1745.xml"/><Relationship Id="rId235" Type="http://schemas.openxmlformats.org/officeDocument/2006/relationships/image" Target="../media/image1750.png"/><Relationship Id="rId256" Type="http://schemas.openxmlformats.org/officeDocument/2006/relationships/customXml" Target="../ink/ink1766.xml"/><Relationship Id="rId116" Type="http://schemas.openxmlformats.org/officeDocument/2006/relationships/customXml" Target="../ink/ink1696.xml"/><Relationship Id="rId137" Type="http://schemas.openxmlformats.org/officeDocument/2006/relationships/image" Target="../media/image1702.png"/><Relationship Id="rId158" Type="http://schemas.openxmlformats.org/officeDocument/2006/relationships/customXml" Target="../ink/ink1717.xml"/><Relationship Id="rId20" Type="http://schemas.openxmlformats.org/officeDocument/2006/relationships/customXml" Target="../ink/ink1648.xml"/><Relationship Id="rId41" Type="http://schemas.openxmlformats.org/officeDocument/2006/relationships/image" Target="../media/image1654.png"/><Relationship Id="rId62" Type="http://schemas.openxmlformats.org/officeDocument/2006/relationships/customXml" Target="../ink/ink1669.xml"/><Relationship Id="rId83" Type="http://schemas.openxmlformats.org/officeDocument/2006/relationships/image" Target="../media/image1675.png"/><Relationship Id="rId179" Type="http://schemas.openxmlformats.org/officeDocument/2006/relationships/image" Target="../media/image1723.png"/><Relationship Id="rId190" Type="http://schemas.openxmlformats.org/officeDocument/2006/relationships/customXml" Target="../ink/ink1733.xml"/><Relationship Id="rId204" Type="http://schemas.openxmlformats.org/officeDocument/2006/relationships/customXml" Target="../ink/ink1740.xml"/><Relationship Id="rId225" Type="http://schemas.openxmlformats.org/officeDocument/2006/relationships/image" Target="../media/image1745.png"/><Relationship Id="rId246" Type="http://schemas.openxmlformats.org/officeDocument/2006/relationships/customXml" Target="../ink/ink1761.xml"/><Relationship Id="rId106" Type="http://schemas.openxmlformats.org/officeDocument/2006/relationships/customXml" Target="../ink/ink1691.xml"/><Relationship Id="rId127" Type="http://schemas.openxmlformats.org/officeDocument/2006/relationships/image" Target="../media/image1697.png"/><Relationship Id="rId10" Type="http://schemas.openxmlformats.org/officeDocument/2006/relationships/customXml" Target="../ink/ink1643.xml"/><Relationship Id="rId31" Type="http://schemas.openxmlformats.org/officeDocument/2006/relationships/image" Target="../media/image1649.png"/><Relationship Id="rId52" Type="http://schemas.openxmlformats.org/officeDocument/2006/relationships/customXml" Target="../ink/ink1664.xml"/><Relationship Id="rId73" Type="http://schemas.openxmlformats.org/officeDocument/2006/relationships/image" Target="../media/image1670.png"/><Relationship Id="rId94" Type="http://schemas.openxmlformats.org/officeDocument/2006/relationships/customXml" Target="../ink/ink1685.xml"/><Relationship Id="rId148" Type="http://schemas.openxmlformats.org/officeDocument/2006/relationships/customXml" Target="../ink/ink1712.xml"/><Relationship Id="rId169" Type="http://schemas.openxmlformats.org/officeDocument/2006/relationships/image" Target="../media/image1718.png"/><Relationship Id="rId4" Type="http://schemas.openxmlformats.org/officeDocument/2006/relationships/customXml" Target="../ink/ink1640.xml"/><Relationship Id="rId180" Type="http://schemas.openxmlformats.org/officeDocument/2006/relationships/customXml" Target="../ink/ink1728.xml"/><Relationship Id="rId215" Type="http://schemas.openxmlformats.org/officeDocument/2006/relationships/image" Target="../media/image1741.png"/><Relationship Id="rId236" Type="http://schemas.openxmlformats.org/officeDocument/2006/relationships/customXml" Target="../ink/ink1756.xml"/><Relationship Id="rId257" Type="http://schemas.openxmlformats.org/officeDocument/2006/relationships/image" Target="../media/image176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66.png"/><Relationship Id="rId13" Type="http://schemas.openxmlformats.org/officeDocument/2006/relationships/customXml" Target="../ink/ink1773.xml"/><Relationship Id="rId18" Type="http://schemas.openxmlformats.org/officeDocument/2006/relationships/image" Target="../media/image1771.png"/><Relationship Id="rId26" Type="http://schemas.openxmlformats.org/officeDocument/2006/relationships/image" Target="../media/image1775.png"/><Relationship Id="rId3" Type="http://schemas.openxmlformats.org/officeDocument/2006/relationships/customXml" Target="../ink/ink1768.xml"/><Relationship Id="rId21" Type="http://schemas.openxmlformats.org/officeDocument/2006/relationships/customXml" Target="../ink/ink1777.xml"/><Relationship Id="rId7" Type="http://schemas.openxmlformats.org/officeDocument/2006/relationships/customXml" Target="../ink/ink1770.xml"/><Relationship Id="rId12" Type="http://schemas.openxmlformats.org/officeDocument/2006/relationships/image" Target="../media/image1768.png"/><Relationship Id="rId17" Type="http://schemas.openxmlformats.org/officeDocument/2006/relationships/customXml" Target="../ink/ink1775.xml"/><Relationship Id="rId25" Type="http://schemas.openxmlformats.org/officeDocument/2006/relationships/customXml" Target="../ink/ink1779.xml"/><Relationship Id="rId2" Type="http://schemas.openxmlformats.org/officeDocument/2006/relationships/image" Target="../media/image1763.png"/><Relationship Id="rId16" Type="http://schemas.openxmlformats.org/officeDocument/2006/relationships/image" Target="../media/image1770.png"/><Relationship Id="rId20" Type="http://schemas.openxmlformats.org/officeDocument/2006/relationships/image" Target="../media/image1772.png"/><Relationship Id="rId29" Type="http://schemas.openxmlformats.org/officeDocument/2006/relationships/customXml" Target="../ink/ink178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65.png"/><Relationship Id="rId11" Type="http://schemas.openxmlformats.org/officeDocument/2006/relationships/customXml" Target="../ink/ink1772.xml"/><Relationship Id="rId24" Type="http://schemas.openxmlformats.org/officeDocument/2006/relationships/image" Target="../media/image1774.png"/><Relationship Id="rId5" Type="http://schemas.openxmlformats.org/officeDocument/2006/relationships/customXml" Target="../ink/ink1769.xml"/><Relationship Id="rId15" Type="http://schemas.openxmlformats.org/officeDocument/2006/relationships/customXml" Target="../ink/ink1774.xml"/><Relationship Id="rId23" Type="http://schemas.openxmlformats.org/officeDocument/2006/relationships/customXml" Target="../ink/ink1778.xml"/><Relationship Id="rId28" Type="http://schemas.openxmlformats.org/officeDocument/2006/relationships/image" Target="../media/image1776.png"/><Relationship Id="rId10" Type="http://schemas.openxmlformats.org/officeDocument/2006/relationships/image" Target="../media/image1767.png"/><Relationship Id="rId19" Type="http://schemas.openxmlformats.org/officeDocument/2006/relationships/customXml" Target="../ink/ink1776.xml"/><Relationship Id="rId4" Type="http://schemas.openxmlformats.org/officeDocument/2006/relationships/image" Target="../media/image1764.png"/><Relationship Id="rId9" Type="http://schemas.openxmlformats.org/officeDocument/2006/relationships/customXml" Target="../ink/ink1771.xml"/><Relationship Id="rId14" Type="http://schemas.openxmlformats.org/officeDocument/2006/relationships/image" Target="../media/image1769.png"/><Relationship Id="rId22" Type="http://schemas.openxmlformats.org/officeDocument/2006/relationships/image" Target="../media/image1773.png"/><Relationship Id="rId27" Type="http://schemas.openxmlformats.org/officeDocument/2006/relationships/customXml" Target="../ink/ink1780.xml"/><Relationship Id="rId30" Type="http://schemas.openxmlformats.org/officeDocument/2006/relationships/image" Target="../media/image1777.png"/></Relationships>
</file>

<file path=ppt/slides/_rels/slide17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1839.xml"/><Relationship Id="rId21" Type="http://schemas.openxmlformats.org/officeDocument/2006/relationships/customXml" Target="../ink/ink1791.xml"/><Relationship Id="rId63" Type="http://schemas.openxmlformats.org/officeDocument/2006/relationships/customXml" Target="../ink/ink1812.xml"/><Relationship Id="rId159" Type="http://schemas.openxmlformats.org/officeDocument/2006/relationships/customXml" Target="../ink/ink1860.xml"/><Relationship Id="rId170" Type="http://schemas.openxmlformats.org/officeDocument/2006/relationships/image" Target="../media/image1861.png"/><Relationship Id="rId191" Type="http://schemas.openxmlformats.org/officeDocument/2006/relationships/customXml" Target="../ink/ink1876.xml"/><Relationship Id="rId205" Type="http://schemas.openxmlformats.org/officeDocument/2006/relationships/customXml" Target="../ink/ink1883.xml"/><Relationship Id="rId226" Type="http://schemas.openxmlformats.org/officeDocument/2006/relationships/image" Target="../media/image1889.png"/><Relationship Id="rId247" Type="http://schemas.openxmlformats.org/officeDocument/2006/relationships/customXml" Target="../ink/ink1904.xml"/><Relationship Id="rId107" Type="http://schemas.openxmlformats.org/officeDocument/2006/relationships/customXml" Target="../ink/ink1834.xml"/><Relationship Id="rId11" Type="http://schemas.openxmlformats.org/officeDocument/2006/relationships/customXml" Target="../ink/ink1786.xml"/><Relationship Id="rId32" Type="http://schemas.openxmlformats.org/officeDocument/2006/relationships/image" Target="../media/image1793.png"/><Relationship Id="rId53" Type="http://schemas.openxmlformats.org/officeDocument/2006/relationships/customXml" Target="../ink/ink1807.xml"/><Relationship Id="rId74" Type="http://schemas.openxmlformats.org/officeDocument/2006/relationships/image" Target="../media/image1814.png"/><Relationship Id="rId128" Type="http://schemas.openxmlformats.org/officeDocument/2006/relationships/image" Target="../media/image1840.png"/><Relationship Id="rId149" Type="http://schemas.openxmlformats.org/officeDocument/2006/relationships/customXml" Target="../ink/ink1855.xml"/><Relationship Id="rId5" Type="http://schemas.openxmlformats.org/officeDocument/2006/relationships/customXml" Target="../ink/ink1783.xml"/><Relationship Id="rId95" Type="http://schemas.openxmlformats.org/officeDocument/2006/relationships/customXml" Target="../ink/ink1828.xml"/><Relationship Id="rId160" Type="http://schemas.openxmlformats.org/officeDocument/2006/relationships/image" Target="../media/image1856.png"/><Relationship Id="rId181" Type="http://schemas.openxmlformats.org/officeDocument/2006/relationships/customXml" Target="../ink/ink1871.xml"/><Relationship Id="rId216" Type="http://schemas.openxmlformats.org/officeDocument/2006/relationships/image" Target="../media/image1884.png"/><Relationship Id="rId237" Type="http://schemas.openxmlformats.org/officeDocument/2006/relationships/customXml" Target="../ink/ink1899.xml"/><Relationship Id="rId258" Type="http://schemas.openxmlformats.org/officeDocument/2006/relationships/image" Target="../media/image1905.png"/><Relationship Id="rId22" Type="http://schemas.openxmlformats.org/officeDocument/2006/relationships/image" Target="../media/image1788.png"/><Relationship Id="rId43" Type="http://schemas.openxmlformats.org/officeDocument/2006/relationships/customXml" Target="../ink/ink1802.xml"/><Relationship Id="rId64" Type="http://schemas.openxmlformats.org/officeDocument/2006/relationships/image" Target="../media/image1809.png"/><Relationship Id="rId118" Type="http://schemas.openxmlformats.org/officeDocument/2006/relationships/image" Target="../media/image1836.png"/><Relationship Id="rId139" Type="http://schemas.openxmlformats.org/officeDocument/2006/relationships/customXml" Target="../ink/ink1850.xml"/><Relationship Id="rId85" Type="http://schemas.openxmlformats.org/officeDocument/2006/relationships/customXml" Target="../ink/ink1823.xml"/><Relationship Id="rId150" Type="http://schemas.openxmlformats.org/officeDocument/2006/relationships/image" Target="../media/image1851.png"/><Relationship Id="rId171" Type="http://schemas.openxmlformats.org/officeDocument/2006/relationships/customXml" Target="../ink/ink1866.xml"/><Relationship Id="rId192" Type="http://schemas.openxmlformats.org/officeDocument/2006/relationships/image" Target="../media/image1872.png"/><Relationship Id="rId206" Type="http://schemas.openxmlformats.org/officeDocument/2006/relationships/image" Target="../media/image1879.png"/><Relationship Id="rId227" Type="http://schemas.openxmlformats.org/officeDocument/2006/relationships/customXml" Target="../ink/ink1894.xml"/><Relationship Id="rId248" Type="http://schemas.openxmlformats.org/officeDocument/2006/relationships/image" Target="../media/image1900.png"/><Relationship Id="rId12" Type="http://schemas.openxmlformats.org/officeDocument/2006/relationships/image" Target="../media/image1783.png"/><Relationship Id="rId33" Type="http://schemas.openxmlformats.org/officeDocument/2006/relationships/customXml" Target="../ink/ink1797.xml"/><Relationship Id="rId108" Type="http://schemas.openxmlformats.org/officeDocument/2006/relationships/image" Target="../media/image1831.png"/><Relationship Id="rId129" Type="http://schemas.openxmlformats.org/officeDocument/2006/relationships/customXml" Target="../ink/ink1845.xml"/><Relationship Id="rId54" Type="http://schemas.openxmlformats.org/officeDocument/2006/relationships/image" Target="../media/image1804.png"/><Relationship Id="rId75" Type="http://schemas.openxmlformats.org/officeDocument/2006/relationships/customXml" Target="../ink/ink1818.xml"/><Relationship Id="rId96" Type="http://schemas.openxmlformats.org/officeDocument/2006/relationships/image" Target="../media/image1825.png"/><Relationship Id="rId140" Type="http://schemas.openxmlformats.org/officeDocument/2006/relationships/image" Target="../media/image1846.png"/><Relationship Id="rId161" Type="http://schemas.openxmlformats.org/officeDocument/2006/relationships/customXml" Target="../ink/ink1861.xml"/><Relationship Id="rId182" Type="http://schemas.openxmlformats.org/officeDocument/2006/relationships/image" Target="../media/image1867.png"/><Relationship Id="rId217" Type="http://schemas.openxmlformats.org/officeDocument/2006/relationships/customXml" Target="../ink/ink1889.xml"/><Relationship Id="rId6" Type="http://schemas.openxmlformats.org/officeDocument/2006/relationships/image" Target="../media/image1780.png"/><Relationship Id="rId238" Type="http://schemas.openxmlformats.org/officeDocument/2006/relationships/image" Target="../media/image1895.png"/><Relationship Id="rId259" Type="http://schemas.openxmlformats.org/officeDocument/2006/relationships/customXml" Target="../ink/ink1910.xml"/><Relationship Id="rId23" Type="http://schemas.openxmlformats.org/officeDocument/2006/relationships/customXml" Target="../ink/ink1792.xml"/><Relationship Id="rId119" Type="http://schemas.openxmlformats.org/officeDocument/2006/relationships/customXml" Target="../ink/ink1840.xml"/><Relationship Id="rId44" Type="http://schemas.openxmlformats.org/officeDocument/2006/relationships/image" Target="../media/image1799.png"/><Relationship Id="rId65" Type="http://schemas.openxmlformats.org/officeDocument/2006/relationships/customXml" Target="../ink/ink1813.xml"/><Relationship Id="rId86" Type="http://schemas.openxmlformats.org/officeDocument/2006/relationships/image" Target="../media/image1820.png"/><Relationship Id="rId130" Type="http://schemas.openxmlformats.org/officeDocument/2006/relationships/image" Target="../media/image1841.png"/><Relationship Id="rId151" Type="http://schemas.openxmlformats.org/officeDocument/2006/relationships/customXml" Target="../ink/ink1856.xml"/><Relationship Id="rId172" Type="http://schemas.openxmlformats.org/officeDocument/2006/relationships/image" Target="../media/image1862.png"/><Relationship Id="rId193" Type="http://schemas.openxmlformats.org/officeDocument/2006/relationships/customXml" Target="../ink/ink1877.xml"/><Relationship Id="rId207" Type="http://schemas.openxmlformats.org/officeDocument/2006/relationships/customXml" Target="../ink/ink1884.xml"/><Relationship Id="rId228" Type="http://schemas.openxmlformats.org/officeDocument/2006/relationships/image" Target="../media/image1890.png"/><Relationship Id="rId249" Type="http://schemas.openxmlformats.org/officeDocument/2006/relationships/customXml" Target="../ink/ink1905.xml"/><Relationship Id="rId13" Type="http://schemas.openxmlformats.org/officeDocument/2006/relationships/customXml" Target="../ink/ink1787.xml"/><Relationship Id="rId109" Type="http://schemas.openxmlformats.org/officeDocument/2006/relationships/customXml" Target="../ink/ink1835.xml"/><Relationship Id="rId260" Type="http://schemas.openxmlformats.org/officeDocument/2006/relationships/image" Target="../media/image1906.png"/><Relationship Id="rId34" Type="http://schemas.openxmlformats.org/officeDocument/2006/relationships/image" Target="../media/image1794.png"/><Relationship Id="rId55" Type="http://schemas.openxmlformats.org/officeDocument/2006/relationships/customXml" Target="../ink/ink1808.xml"/><Relationship Id="rId76" Type="http://schemas.openxmlformats.org/officeDocument/2006/relationships/image" Target="../media/image1815.png"/><Relationship Id="rId97" Type="http://schemas.openxmlformats.org/officeDocument/2006/relationships/customXml" Target="../ink/ink1829.xml"/><Relationship Id="rId120" Type="http://schemas.openxmlformats.org/officeDocument/2006/relationships/image" Target="../media/image1837.png"/><Relationship Id="rId141" Type="http://schemas.openxmlformats.org/officeDocument/2006/relationships/customXml" Target="../ink/ink1851.xml"/><Relationship Id="rId7" Type="http://schemas.openxmlformats.org/officeDocument/2006/relationships/customXml" Target="../ink/ink1784.xml"/><Relationship Id="rId162" Type="http://schemas.openxmlformats.org/officeDocument/2006/relationships/image" Target="../media/image1857.png"/><Relationship Id="rId183" Type="http://schemas.openxmlformats.org/officeDocument/2006/relationships/customXml" Target="../ink/ink1872.xml"/><Relationship Id="rId218" Type="http://schemas.openxmlformats.org/officeDocument/2006/relationships/image" Target="../media/image1885.png"/><Relationship Id="rId239" Type="http://schemas.openxmlformats.org/officeDocument/2006/relationships/customXml" Target="../ink/ink1900.xml"/><Relationship Id="rId250" Type="http://schemas.openxmlformats.org/officeDocument/2006/relationships/image" Target="../media/image1901.png"/><Relationship Id="rId24" Type="http://schemas.openxmlformats.org/officeDocument/2006/relationships/image" Target="../media/image1789.png"/><Relationship Id="rId45" Type="http://schemas.openxmlformats.org/officeDocument/2006/relationships/customXml" Target="../ink/ink1803.xml"/><Relationship Id="rId66" Type="http://schemas.openxmlformats.org/officeDocument/2006/relationships/image" Target="../media/image1810.png"/><Relationship Id="rId87" Type="http://schemas.openxmlformats.org/officeDocument/2006/relationships/customXml" Target="../ink/ink1824.xml"/><Relationship Id="rId110" Type="http://schemas.openxmlformats.org/officeDocument/2006/relationships/image" Target="../media/image1832.png"/><Relationship Id="rId131" Type="http://schemas.openxmlformats.org/officeDocument/2006/relationships/customXml" Target="../ink/ink1846.xml"/><Relationship Id="rId152" Type="http://schemas.openxmlformats.org/officeDocument/2006/relationships/image" Target="../media/image1852.png"/><Relationship Id="rId173" Type="http://schemas.openxmlformats.org/officeDocument/2006/relationships/customXml" Target="../ink/ink1867.xml"/><Relationship Id="rId194" Type="http://schemas.openxmlformats.org/officeDocument/2006/relationships/image" Target="../media/image1873.png"/><Relationship Id="rId208" Type="http://schemas.openxmlformats.org/officeDocument/2006/relationships/image" Target="../media/image1880.png"/><Relationship Id="rId229" Type="http://schemas.openxmlformats.org/officeDocument/2006/relationships/customXml" Target="../ink/ink1895.xml"/><Relationship Id="rId240" Type="http://schemas.openxmlformats.org/officeDocument/2006/relationships/image" Target="../media/image1896.png"/><Relationship Id="rId261" Type="http://schemas.openxmlformats.org/officeDocument/2006/relationships/customXml" Target="../ink/ink1911.xml"/><Relationship Id="rId14" Type="http://schemas.openxmlformats.org/officeDocument/2006/relationships/image" Target="../media/image1784.png"/><Relationship Id="rId35" Type="http://schemas.openxmlformats.org/officeDocument/2006/relationships/customXml" Target="../ink/ink1798.xml"/><Relationship Id="rId56" Type="http://schemas.openxmlformats.org/officeDocument/2006/relationships/image" Target="../media/image1805.png"/><Relationship Id="rId77" Type="http://schemas.openxmlformats.org/officeDocument/2006/relationships/customXml" Target="../ink/ink1819.xml"/><Relationship Id="rId100" Type="http://schemas.openxmlformats.org/officeDocument/2006/relationships/image" Target="../media/image1827.png"/><Relationship Id="rId8" Type="http://schemas.openxmlformats.org/officeDocument/2006/relationships/image" Target="../media/image1781.png"/><Relationship Id="rId98" Type="http://schemas.openxmlformats.org/officeDocument/2006/relationships/image" Target="../media/image1826.png"/><Relationship Id="rId121" Type="http://schemas.openxmlformats.org/officeDocument/2006/relationships/customXml" Target="../ink/ink1841.xml"/><Relationship Id="rId142" Type="http://schemas.openxmlformats.org/officeDocument/2006/relationships/image" Target="../media/image1847.png"/><Relationship Id="rId163" Type="http://schemas.openxmlformats.org/officeDocument/2006/relationships/customXml" Target="../ink/ink1862.xml"/><Relationship Id="rId184" Type="http://schemas.openxmlformats.org/officeDocument/2006/relationships/image" Target="../media/image1868.png"/><Relationship Id="rId219" Type="http://schemas.openxmlformats.org/officeDocument/2006/relationships/customXml" Target="../ink/ink1890.xml"/><Relationship Id="rId230" Type="http://schemas.openxmlformats.org/officeDocument/2006/relationships/image" Target="../media/image1891.png"/><Relationship Id="rId251" Type="http://schemas.openxmlformats.org/officeDocument/2006/relationships/customXml" Target="../ink/ink1906.xml"/><Relationship Id="rId25" Type="http://schemas.openxmlformats.org/officeDocument/2006/relationships/customXml" Target="../ink/ink1793.xml"/><Relationship Id="rId46" Type="http://schemas.openxmlformats.org/officeDocument/2006/relationships/image" Target="../media/image1800.png"/><Relationship Id="rId67" Type="http://schemas.openxmlformats.org/officeDocument/2006/relationships/customXml" Target="../ink/ink1814.xml"/><Relationship Id="rId88" Type="http://schemas.openxmlformats.org/officeDocument/2006/relationships/image" Target="../media/image1821.png"/><Relationship Id="rId111" Type="http://schemas.openxmlformats.org/officeDocument/2006/relationships/customXml" Target="../ink/ink1836.xml"/><Relationship Id="rId132" Type="http://schemas.openxmlformats.org/officeDocument/2006/relationships/image" Target="../media/image1842.png"/><Relationship Id="rId153" Type="http://schemas.openxmlformats.org/officeDocument/2006/relationships/customXml" Target="../ink/ink1857.xml"/><Relationship Id="rId174" Type="http://schemas.openxmlformats.org/officeDocument/2006/relationships/image" Target="../media/image1863.png"/><Relationship Id="rId195" Type="http://schemas.openxmlformats.org/officeDocument/2006/relationships/customXml" Target="../ink/ink1878.xml"/><Relationship Id="rId209" Type="http://schemas.openxmlformats.org/officeDocument/2006/relationships/customXml" Target="../ink/ink1885.xml"/><Relationship Id="rId220" Type="http://schemas.openxmlformats.org/officeDocument/2006/relationships/image" Target="../media/image1886.png"/><Relationship Id="rId241" Type="http://schemas.openxmlformats.org/officeDocument/2006/relationships/customXml" Target="../ink/ink1901.xml"/><Relationship Id="rId15" Type="http://schemas.openxmlformats.org/officeDocument/2006/relationships/customXml" Target="../ink/ink1788.xml"/><Relationship Id="rId36" Type="http://schemas.openxmlformats.org/officeDocument/2006/relationships/image" Target="../media/image1795.png"/><Relationship Id="rId57" Type="http://schemas.openxmlformats.org/officeDocument/2006/relationships/customXml" Target="../ink/ink1809.xml"/><Relationship Id="rId262" Type="http://schemas.openxmlformats.org/officeDocument/2006/relationships/image" Target="../media/image1907.png"/><Relationship Id="rId78" Type="http://schemas.openxmlformats.org/officeDocument/2006/relationships/image" Target="../media/image1816.png"/><Relationship Id="rId99" Type="http://schemas.openxmlformats.org/officeDocument/2006/relationships/customXml" Target="../ink/ink1830.xml"/><Relationship Id="rId101" Type="http://schemas.openxmlformats.org/officeDocument/2006/relationships/customXml" Target="../ink/ink1831.xml"/><Relationship Id="rId122" Type="http://schemas.openxmlformats.org/officeDocument/2006/relationships/image" Target="../media/image1838.png"/><Relationship Id="rId143" Type="http://schemas.openxmlformats.org/officeDocument/2006/relationships/customXml" Target="../ink/ink1852.xml"/><Relationship Id="rId164" Type="http://schemas.openxmlformats.org/officeDocument/2006/relationships/image" Target="../media/image1858.png"/><Relationship Id="rId185" Type="http://schemas.openxmlformats.org/officeDocument/2006/relationships/customXml" Target="../ink/ink1873.xml"/><Relationship Id="rId9" Type="http://schemas.openxmlformats.org/officeDocument/2006/relationships/customXml" Target="../ink/ink1785.xml"/><Relationship Id="rId210" Type="http://schemas.openxmlformats.org/officeDocument/2006/relationships/image" Target="../media/image1881.png"/><Relationship Id="rId26" Type="http://schemas.openxmlformats.org/officeDocument/2006/relationships/image" Target="../media/image1790.png"/><Relationship Id="rId231" Type="http://schemas.openxmlformats.org/officeDocument/2006/relationships/customXml" Target="../ink/ink1896.xml"/><Relationship Id="rId252" Type="http://schemas.openxmlformats.org/officeDocument/2006/relationships/image" Target="../media/image1902.png"/><Relationship Id="rId47" Type="http://schemas.openxmlformats.org/officeDocument/2006/relationships/customXml" Target="../ink/ink1804.xml"/><Relationship Id="rId68" Type="http://schemas.openxmlformats.org/officeDocument/2006/relationships/image" Target="../media/image1811.png"/><Relationship Id="rId89" Type="http://schemas.openxmlformats.org/officeDocument/2006/relationships/customXml" Target="../ink/ink1825.xml"/><Relationship Id="rId112" Type="http://schemas.openxmlformats.org/officeDocument/2006/relationships/image" Target="../media/image1833.png"/><Relationship Id="rId133" Type="http://schemas.openxmlformats.org/officeDocument/2006/relationships/customXml" Target="../ink/ink1847.xml"/><Relationship Id="rId154" Type="http://schemas.openxmlformats.org/officeDocument/2006/relationships/image" Target="../media/image1853.png"/><Relationship Id="rId175" Type="http://schemas.openxmlformats.org/officeDocument/2006/relationships/customXml" Target="../ink/ink1868.xml"/><Relationship Id="rId196" Type="http://schemas.openxmlformats.org/officeDocument/2006/relationships/image" Target="../media/image1874.png"/><Relationship Id="rId200" Type="http://schemas.openxmlformats.org/officeDocument/2006/relationships/image" Target="../media/image1876.png"/><Relationship Id="rId16" Type="http://schemas.openxmlformats.org/officeDocument/2006/relationships/image" Target="../media/image1785.png"/><Relationship Id="rId221" Type="http://schemas.openxmlformats.org/officeDocument/2006/relationships/customXml" Target="../ink/ink1891.xml"/><Relationship Id="rId242" Type="http://schemas.openxmlformats.org/officeDocument/2006/relationships/image" Target="../media/image1897.png"/><Relationship Id="rId263" Type="http://schemas.openxmlformats.org/officeDocument/2006/relationships/customXml" Target="../ink/ink1912.xml"/><Relationship Id="rId37" Type="http://schemas.openxmlformats.org/officeDocument/2006/relationships/customXml" Target="../ink/ink1799.xml"/><Relationship Id="rId58" Type="http://schemas.openxmlformats.org/officeDocument/2006/relationships/image" Target="../media/image1806.png"/><Relationship Id="rId79" Type="http://schemas.openxmlformats.org/officeDocument/2006/relationships/customXml" Target="../ink/ink1820.xml"/><Relationship Id="rId102" Type="http://schemas.openxmlformats.org/officeDocument/2006/relationships/image" Target="../media/image1828.png"/><Relationship Id="rId123" Type="http://schemas.openxmlformats.org/officeDocument/2006/relationships/customXml" Target="../ink/ink1842.xml"/><Relationship Id="rId144" Type="http://schemas.openxmlformats.org/officeDocument/2006/relationships/image" Target="../media/image1848.png"/><Relationship Id="rId90" Type="http://schemas.openxmlformats.org/officeDocument/2006/relationships/image" Target="../media/image1822.png"/><Relationship Id="rId165" Type="http://schemas.openxmlformats.org/officeDocument/2006/relationships/customXml" Target="../ink/ink1863.xml"/><Relationship Id="rId186" Type="http://schemas.openxmlformats.org/officeDocument/2006/relationships/image" Target="../media/image1869.png"/><Relationship Id="rId211" Type="http://schemas.openxmlformats.org/officeDocument/2006/relationships/customXml" Target="../ink/ink1886.xml"/><Relationship Id="rId232" Type="http://schemas.openxmlformats.org/officeDocument/2006/relationships/image" Target="../media/image1892.png"/><Relationship Id="rId253" Type="http://schemas.openxmlformats.org/officeDocument/2006/relationships/customXml" Target="../ink/ink1907.xml"/><Relationship Id="rId27" Type="http://schemas.openxmlformats.org/officeDocument/2006/relationships/customXml" Target="../ink/ink1794.xml"/><Relationship Id="rId48" Type="http://schemas.openxmlformats.org/officeDocument/2006/relationships/image" Target="../media/image1801.png"/><Relationship Id="rId69" Type="http://schemas.openxmlformats.org/officeDocument/2006/relationships/customXml" Target="../ink/ink1815.xml"/><Relationship Id="rId113" Type="http://schemas.openxmlformats.org/officeDocument/2006/relationships/customXml" Target="../ink/ink1837.xml"/><Relationship Id="rId134" Type="http://schemas.openxmlformats.org/officeDocument/2006/relationships/image" Target="../media/image1843.png"/><Relationship Id="rId80" Type="http://schemas.openxmlformats.org/officeDocument/2006/relationships/image" Target="../media/image1817.png"/><Relationship Id="rId155" Type="http://schemas.openxmlformats.org/officeDocument/2006/relationships/customXml" Target="../ink/ink1858.xml"/><Relationship Id="rId176" Type="http://schemas.openxmlformats.org/officeDocument/2006/relationships/image" Target="../media/image1864.png"/><Relationship Id="rId197" Type="http://schemas.openxmlformats.org/officeDocument/2006/relationships/customXml" Target="../ink/ink1879.xml"/><Relationship Id="rId201" Type="http://schemas.openxmlformats.org/officeDocument/2006/relationships/customXml" Target="../ink/ink1881.xml"/><Relationship Id="rId222" Type="http://schemas.openxmlformats.org/officeDocument/2006/relationships/image" Target="../media/image1887.png"/><Relationship Id="rId243" Type="http://schemas.openxmlformats.org/officeDocument/2006/relationships/customXml" Target="../ink/ink1902.xml"/><Relationship Id="rId264" Type="http://schemas.openxmlformats.org/officeDocument/2006/relationships/image" Target="../media/image1908.png"/><Relationship Id="rId17" Type="http://schemas.openxmlformats.org/officeDocument/2006/relationships/customXml" Target="../ink/ink1789.xml"/><Relationship Id="rId38" Type="http://schemas.openxmlformats.org/officeDocument/2006/relationships/image" Target="../media/image1796.png"/><Relationship Id="rId59" Type="http://schemas.openxmlformats.org/officeDocument/2006/relationships/customXml" Target="../ink/ink1810.xml"/><Relationship Id="rId103" Type="http://schemas.openxmlformats.org/officeDocument/2006/relationships/customXml" Target="../ink/ink1832.xml"/><Relationship Id="rId124" Type="http://schemas.openxmlformats.org/officeDocument/2006/relationships/image" Target="../media/image1839.png"/><Relationship Id="rId70" Type="http://schemas.openxmlformats.org/officeDocument/2006/relationships/image" Target="../media/image1812.png"/><Relationship Id="rId91" Type="http://schemas.openxmlformats.org/officeDocument/2006/relationships/customXml" Target="../ink/ink1826.xml"/><Relationship Id="rId145" Type="http://schemas.openxmlformats.org/officeDocument/2006/relationships/customXml" Target="../ink/ink1853.xml"/><Relationship Id="rId166" Type="http://schemas.openxmlformats.org/officeDocument/2006/relationships/image" Target="../media/image1859.png"/><Relationship Id="rId187" Type="http://schemas.openxmlformats.org/officeDocument/2006/relationships/customXml" Target="../ink/ink1874.xml"/><Relationship Id="rId1" Type="http://schemas.openxmlformats.org/officeDocument/2006/relationships/slideLayout" Target="../slideLayouts/slideLayout7.xml"/><Relationship Id="rId212" Type="http://schemas.openxmlformats.org/officeDocument/2006/relationships/image" Target="../media/image1882.png"/><Relationship Id="rId233" Type="http://schemas.openxmlformats.org/officeDocument/2006/relationships/customXml" Target="../ink/ink1897.xml"/><Relationship Id="rId254" Type="http://schemas.openxmlformats.org/officeDocument/2006/relationships/image" Target="../media/image1903.png"/><Relationship Id="rId28" Type="http://schemas.openxmlformats.org/officeDocument/2006/relationships/image" Target="../media/image1791.png"/><Relationship Id="rId49" Type="http://schemas.openxmlformats.org/officeDocument/2006/relationships/customXml" Target="../ink/ink1805.xml"/><Relationship Id="rId114" Type="http://schemas.openxmlformats.org/officeDocument/2006/relationships/image" Target="../media/image1834.png"/><Relationship Id="rId60" Type="http://schemas.openxmlformats.org/officeDocument/2006/relationships/image" Target="../media/image1807.png"/><Relationship Id="rId81" Type="http://schemas.openxmlformats.org/officeDocument/2006/relationships/customXml" Target="../ink/ink1821.xml"/><Relationship Id="rId135" Type="http://schemas.openxmlformats.org/officeDocument/2006/relationships/customXml" Target="../ink/ink1848.xml"/><Relationship Id="rId156" Type="http://schemas.openxmlformats.org/officeDocument/2006/relationships/image" Target="../media/image1854.png"/><Relationship Id="rId177" Type="http://schemas.openxmlformats.org/officeDocument/2006/relationships/customXml" Target="../ink/ink1869.xml"/><Relationship Id="rId198" Type="http://schemas.openxmlformats.org/officeDocument/2006/relationships/image" Target="../media/image1875.png"/><Relationship Id="rId202" Type="http://schemas.openxmlformats.org/officeDocument/2006/relationships/image" Target="../media/image1877.png"/><Relationship Id="rId223" Type="http://schemas.openxmlformats.org/officeDocument/2006/relationships/customXml" Target="../ink/ink1892.xml"/><Relationship Id="rId244" Type="http://schemas.openxmlformats.org/officeDocument/2006/relationships/image" Target="../media/image1898.png"/><Relationship Id="rId18" Type="http://schemas.openxmlformats.org/officeDocument/2006/relationships/image" Target="../media/image1786.png"/><Relationship Id="rId39" Type="http://schemas.openxmlformats.org/officeDocument/2006/relationships/customXml" Target="../ink/ink1800.xml"/><Relationship Id="rId50" Type="http://schemas.openxmlformats.org/officeDocument/2006/relationships/image" Target="../media/image1802.png"/><Relationship Id="rId104" Type="http://schemas.openxmlformats.org/officeDocument/2006/relationships/image" Target="../media/image1829.png"/><Relationship Id="rId125" Type="http://schemas.openxmlformats.org/officeDocument/2006/relationships/customXml" Target="../ink/ink1843.xml"/><Relationship Id="rId146" Type="http://schemas.openxmlformats.org/officeDocument/2006/relationships/image" Target="../media/image1849.png"/><Relationship Id="rId167" Type="http://schemas.openxmlformats.org/officeDocument/2006/relationships/customXml" Target="../ink/ink1864.xml"/><Relationship Id="rId188" Type="http://schemas.openxmlformats.org/officeDocument/2006/relationships/image" Target="../media/image1870.png"/><Relationship Id="rId71" Type="http://schemas.openxmlformats.org/officeDocument/2006/relationships/customXml" Target="../ink/ink1816.xml"/><Relationship Id="rId92" Type="http://schemas.openxmlformats.org/officeDocument/2006/relationships/image" Target="../media/image1823.png"/><Relationship Id="rId213" Type="http://schemas.openxmlformats.org/officeDocument/2006/relationships/customXml" Target="../ink/ink1887.xml"/><Relationship Id="rId234" Type="http://schemas.openxmlformats.org/officeDocument/2006/relationships/image" Target="../media/image1893.png"/><Relationship Id="rId2" Type="http://schemas.openxmlformats.org/officeDocument/2006/relationships/image" Target="../media/image1778.png"/><Relationship Id="rId29" Type="http://schemas.openxmlformats.org/officeDocument/2006/relationships/customXml" Target="../ink/ink1795.xml"/><Relationship Id="rId255" Type="http://schemas.openxmlformats.org/officeDocument/2006/relationships/customXml" Target="../ink/ink1908.xml"/><Relationship Id="rId40" Type="http://schemas.openxmlformats.org/officeDocument/2006/relationships/image" Target="../media/image1797.png"/><Relationship Id="rId115" Type="http://schemas.openxmlformats.org/officeDocument/2006/relationships/customXml" Target="../ink/ink1838.xml"/><Relationship Id="rId136" Type="http://schemas.openxmlformats.org/officeDocument/2006/relationships/image" Target="../media/image1844.png"/><Relationship Id="rId157" Type="http://schemas.openxmlformats.org/officeDocument/2006/relationships/customXml" Target="../ink/ink1859.xml"/><Relationship Id="rId178" Type="http://schemas.openxmlformats.org/officeDocument/2006/relationships/image" Target="../media/image1865.png"/><Relationship Id="rId61" Type="http://schemas.openxmlformats.org/officeDocument/2006/relationships/customXml" Target="../ink/ink1811.xml"/><Relationship Id="rId82" Type="http://schemas.openxmlformats.org/officeDocument/2006/relationships/image" Target="../media/image1818.png"/><Relationship Id="rId199" Type="http://schemas.openxmlformats.org/officeDocument/2006/relationships/customXml" Target="../ink/ink1880.xml"/><Relationship Id="rId203" Type="http://schemas.openxmlformats.org/officeDocument/2006/relationships/customXml" Target="../ink/ink1882.xml"/><Relationship Id="rId19" Type="http://schemas.openxmlformats.org/officeDocument/2006/relationships/customXml" Target="../ink/ink1790.xml"/><Relationship Id="rId224" Type="http://schemas.openxmlformats.org/officeDocument/2006/relationships/image" Target="../media/image1888.png"/><Relationship Id="rId245" Type="http://schemas.openxmlformats.org/officeDocument/2006/relationships/customXml" Target="../ink/ink1903.xml"/><Relationship Id="rId30" Type="http://schemas.openxmlformats.org/officeDocument/2006/relationships/image" Target="../media/image1792.png"/><Relationship Id="rId105" Type="http://schemas.openxmlformats.org/officeDocument/2006/relationships/customXml" Target="../ink/ink1833.xml"/><Relationship Id="rId126" Type="http://schemas.openxmlformats.org/officeDocument/2006/relationships/image" Target="../media/image872.png"/><Relationship Id="rId147" Type="http://schemas.openxmlformats.org/officeDocument/2006/relationships/customXml" Target="../ink/ink1854.xml"/><Relationship Id="rId168" Type="http://schemas.openxmlformats.org/officeDocument/2006/relationships/image" Target="../media/image1860.png"/><Relationship Id="rId51" Type="http://schemas.openxmlformats.org/officeDocument/2006/relationships/customXml" Target="../ink/ink1806.xml"/><Relationship Id="rId72" Type="http://schemas.openxmlformats.org/officeDocument/2006/relationships/image" Target="../media/image1813.png"/><Relationship Id="rId93" Type="http://schemas.openxmlformats.org/officeDocument/2006/relationships/customXml" Target="../ink/ink1827.xml"/><Relationship Id="rId189" Type="http://schemas.openxmlformats.org/officeDocument/2006/relationships/customXml" Target="../ink/ink1875.xml"/><Relationship Id="rId3" Type="http://schemas.openxmlformats.org/officeDocument/2006/relationships/customXml" Target="../ink/ink1782.xml"/><Relationship Id="rId214" Type="http://schemas.openxmlformats.org/officeDocument/2006/relationships/image" Target="../media/image1883.png"/><Relationship Id="rId235" Type="http://schemas.openxmlformats.org/officeDocument/2006/relationships/customXml" Target="../ink/ink1898.xml"/><Relationship Id="rId256" Type="http://schemas.openxmlformats.org/officeDocument/2006/relationships/image" Target="../media/image1904.png"/><Relationship Id="rId116" Type="http://schemas.openxmlformats.org/officeDocument/2006/relationships/image" Target="../media/image1835.png"/><Relationship Id="rId137" Type="http://schemas.openxmlformats.org/officeDocument/2006/relationships/customXml" Target="../ink/ink1849.xml"/><Relationship Id="rId158" Type="http://schemas.openxmlformats.org/officeDocument/2006/relationships/image" Target="../media/image1855.png"/><Relationship Id="rId20" Type="http://schemas.openxmlformats.org/officeDocument/2006/relationships/image" Target="../media/image1787.png"/><Relationship Id="rId41" Type="http://schemas.openxmlformats.org/officeDocument/2006/relationships/customXml" Target="../ink/ink1801.xml"/><Relationship Id="rId62" Type="http://schemas.openxmlformats.org/officeDocument/2006/relationships/image" Target="../media/image1808.png"/><Relationship Id="rId83" Type="http://schemas.openxmlformats.org/officeDocument/2006/relationships/customXml" Target="../ink/ink1822.xml"/><Relationship Id="rId179" Type="http://schemas.openxmlformats.org/officeDocument/2006/relationships/customXml" Target="../ink/ink1870.xml"/><Relationship Id="rId190" Type="http://schemas.openxmlformats.org/officeDocument/2006/relationships/image" Target="../media/image1871.png"/><Relationship Id="rId204" Type="http://schemas.openxmlformats.org/officeDocument/2006/relationships/image" Target="../media/image1878.png"/><Relationship Id="rId225" Type="http://schemas.openxmlformats.org/officeDocument/2006/relationships/customXml" Target="../ink/ink1893.xml"/><Relationship Id="rId246" Type="http://schemas.openxmlformats.org/officeDocument/2006/relationships/image" Target="../media/image1899.png"/><Relationship Id="rId106" Type="http://schemas.openxmlformats.org/officeDocument/2006/relationships/image" Target="../media/image1830.png"/><Relationship Id="rId127" Type="http://schemas.openxmlformats.org/officeDocument/2006/relationships/customXml" Target="../ink/ink1844.xml"/><Relationship Id="rId10" Type="http://schemas.openxmlformats.org/officeDocument/2006/relationships/image" Target="../media/image1782.png"/><Relationship Id="rId31" Type="http://schemas.openxmlformats.org/officeDocument/2006/relationships/customXml" Target="../ink/ink1796.xml"/><Relationship Id="rId52" Type="http://schemas.openxmlformats.org/officeDocument/2006/relationships/image" Target="../media/image1803.png"/><Relationship Id="rId73" Type="http://schemas.openxmlformats.org/officeDocument/2006/relationships/customXml" Target="../ink/ink1817.xml"/><Relationship Id="rId94" Type="http://schemas.openxmlformats.org/officeDocument/2006/relationships/image" Target="../media/image1824.png"/><Relationship Id="rId148" Type="http://schemas.openxmlformats.org/officeDocument/2006/relationships/image" Target="../media/image1850.png"/><Relationship Id="rId169" Type="http://schemas.openxmlformats.org/officeDocument/2006/relationships/customXml" Target="../ink/ink1865.xml"/><Relationship Id="rId4" Type="http://schemas.openxmlformats.org/officeDocument/2006/relationships/image" Target="../media/image1779.png"/><Relationship Id="rId180" Type="http://schemas.openxmlformats.org/officeDocument/2006/relationships/image" Target="../media/image1866.png"/><Relationship Id="rId215" Type="http://schemas.openxmlformats.org/officeDocument/2006/relationships/customXml" Target="../ink/ink1888.xml"/><Relationship Id="rId236" Type="http://schemas.openxmlformats.org/officeDocument/2006/relationships/image" Target="../media/image1894.png"/><Relationship Id="rId257" Type="http://schemas.openxmlformats.org/officeDocument/2006/relationships/customXml" Target="../ink/ink1909.xml"/><Relationship Id="rId42" Type="http://schemas.openxmlformats.org/officeDocument/2006/relationships/image" Target="../media/image1798.png"/><Relationship Id="rId84" Type="http://schemas.openxmlformats.org/officeDocument/2006/relationships/image" Target="../media/image1819.png"/><Relationship Id="rId138" Type="http://schemas.openxmlformats.org/officeDocument/2006/relationships/image" Target="../media/image1845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12.png"/><Relationship Id="rId13" Type="http://schemas.openxmlformats.org/officeDocument/2006/relationships/customXml" Target="../ink/ink1918.xml"/><Relationship Id="rId3" Type="http://schemas.openxmlformats.org/officeDocument/2006/relationships/customXml" Target="../ink/ink1913.xml"/><Relationship Id="rId7" Type="http://schemas.openxmlformats.org/officeDocument/2006/relationships/customXml" Target="../ink/ink1915.xml"/><Relationship Id="rId12" Type="http://schemas.openxmlformats.org/officeDocument/2006/relationships/image" Target="../media/image1914.png"/><Relationship Id="rId2" Type="http://schemas.openxmlformats.org/officeDocument/2006/relationships/image" Target="../media/image1909.png"/><Relationship Id="rId16" Type="http://schemas.openxmlformats.org/officeDocument/2006/relationships/image" Target="../media/image19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11.png"/><Relationship Id="rId11" Type="http://schemas.openxmlformats.org/officeDocument/2006/relationships/customXml" Target="../ink/ink1917.xml"/><Relationship Id="rId5" Type="http://schemas.openxmlformats.org/officeDocument/2006/relationships/customXml" Target="../ink/ink1914.xml"/><Relationship Id="rId15" Type="http://schemas.openxmlformats.org/officeDocument/2006/relationships/customXml" Target="../ink/ink1919.xml"/><Relationship Id="rId10" Type="http://schemas.openxmlformats.org/officeDocument/2006/relationships/image" Target="../media/image1913.png"/><Relationship Id="rId4" Type="http://schemas.openxmlformats.org/officeDocument/2006/relationships/image" Target="../media/image1910.png"/><Relationship Id="rId9" Type="http://schemas.openxmlformats.org/officeDocument/2006/relationships/customXml" Target="../ink/ink1916.xml"/><Relationship Id="rId14" Type="http://schemas.openxmlformats.org/officeDocument/2006/relationships/image" Target="../media/image1915.png"/></Relationships>
</file>

<file path=ppt/slides/_rels/slide19.xml.rels><?xml version="1.0" encoding="UTF-8" standalone="yes"?>
<Relationships xmlns="http://schemas.openxmlformats.org/package/2006/relationships"><Relationship Id="rId13" Type="http://schemas.openxmlformats.org/officeDocument/2006/relationships/customXml" Target="../ink/ink1925.xml"/><Relationship Id="rId18" Type="http://schemas.openxmlformats.org/officeDocument/2006/relationships/image" Target="../media/image1925.png"/><Relationship Id="rId26" Type="http://schemas.openxmlformats.org/officeDocument/2006/relationships/image" Target="../media/image1929.png"/><Relationship Id="rId39" Type="http://schemas.openxmlformats.org/officeDocument/2006/relationships/customXml" Target="../ink/ink1938.xml"/><Relationship Id="rId21" Type="http://schemas.openxmlformats.org/officeDocument/2006/relationships/customXml" Target="../ink/ink1929.xml"/><Relationship Id="rId34" Type="http://schemas.openxmlformats.org/officeDocument/2006/relationships/image" Target="../media/image1933.png"/><Relationship Id="rId42" Type="http://schemas.openxmlformats.org/officeDocument/2006/relationships/image" Target="../media/image1937.png"/><Relationship Id="rId7" Type="http://schemas.openxmlformats.org/officeDocument/2006/relationships/customXml" Target="../ink/ink1922.xml"/><Relationship Id="rId2" Type="http://schemas.openxmlformats.org/officeDocument/2006/relationships/image" Target="../media/image1917.png"/><Relationship Id="rId16" Type="http://schemas.openxmlformats.org/officeDocument/2006/relationships/image" Target="../media/image1924.png"/><Relationship Id="rId20" Type="http://schemas.openxmlformats.org/officeDocument/2006/relationships/image" Target="../media/image1926.png"/><Relationship Id="rId29" Type="http://schemas.openxmlformats.org/officeDocument/2006/relationships/customXml" Target="../ink/ink1933.xml"/><Relationship Id="rId41" Type="http://schemas.openxmlformats.org/officeDocument/2006/relationships/customXml" Target="../ink/ink193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19.png"/><Relationship Id="rId11" Type="http://schemas.openxmlformats.org/officeDocument/2006/relationships/customXml" Target="../ink/ink1924.xml"/><Relationship Id="rId24" Type="http://schemas.openxmlformats.org/officeDocument/2006/relationships/image" Target="../media/image1928.png"/><Relationship Id="rId32" Type="http://schemas.openxmlformats.org/officeDocument/2006/relationships/image" Target="../media/image1932.png"/><Relationship Id="rId37" Type="http://schemas.openxmlformats.org/officeDocument/2006/relationships/customXml" Target="../ink/ink1937.xml"/><Relationship Id="rId40" Type="http://schemas.openxmlformats.org/officeDocument/2006/relationships/image" Target="../media/image1936.png"/><Relationship Id="rId5" Type="http://schemas.openxmlformats.org/officeDocument/2006/relationships/customXml" Target="../ink/ink1921.xml"/><Relationship Id="rId15" Type="http://schemas.openxmlformats.org/officeDocument/2006/relationships/customXml" Target="../ink/ink1926.xml"/><Relationship Id="rId23" Type="http://schemas.openxmlformats.org/officeDocument/2006/relationships/customXml" Target="../ink/ink1930.xml"/><Relationship Id="rId28" Type="http://schemas.openxmlformats.org/officeDocument/2006/relationships/image" Target="../media/image1930.png"/><Relationship Id="rId36" Type="http://schemas.openxmlformats.org/officeDocument/2006/relationships/image" Target="../media/image1934.png"/><Relationship Id="rId10" Type="http://schemas.openxmlformats.org/officeDocument/2006/relationships/image" Target="../media/image1921.png"/><Relationship Id="rId19" Type="http://schemas.openxmlformats.org/officeDocument/2006/relationships/customXml" Target="../ink/ink1928.xml"/><Relationship Id="rId31" Type="http://schemas.openxmlformats.org/officeDocument/2006/relationships/customXml" Target="../ink/ink1934.xml"/><Relationship Id="rId4" Type="http://schemas.openxmlformats.org/officeDocument/2006/relationships/image" Target="../media/image1918.png"/><Relationship Id="rId9" Type="http://schemas.openxmlformats.org/officeDocument/2006/relationships/customXml" Target="../ink/ink1923.xml"/><Relationship Id="rId14" Type="http://schemas.openxmlformats.org/officeDocument/2006/relationships/image" Target="../media/image1923.png"/><Relationship Id="rId22" Type="http://schemas.openxmlformats.org/officeDocument/2006/relationships/image" Target="../media/image1927.png"/><Relationship Id="rId27" Type="http://schemas.openxmlformats.org/officeDocument/2006/relationships/customXml" Target="../ink/ink1932.xml"/><Relationship Id="rId30" Type="http://schemas.openxmlformats.org/officeDocument/2006/relationships/image" Target="../media/image1931.png"/><Relationship Id="rId35" Type="http://schemas.openxmlformats.org/officeDocument/2006/relationships/customXml" Target="../ink/ink1936.xml"/><Relationship Id="rId8" Type="http://schemas.openxmlformats.org/officeDocument/2006/relationships/image" Target="../media/image1920.png"/><Relationship Id="rId3" Type="http://schemas.openxmlformats.org/officeDocument/2006/relationships/customXml" Target="../ink/ink1920.xml"/><Relationship Id="rId12" Type="http://schemas.openxmlformats.org/officeDocument/2006/relationships/image" Target="../media/image1922.png"/><Relationship Id="rId17" Type="http://schemas.openxmlformats.org/officeDocument/2006/relationships/customXml" Target="../ink/ink1927.xml"/><Relationship Id="rId25" Type="http://schemas.openxmlformats.org/officeDocument/2006/relationships/customXml" Target="../ink/ink1931.xml"/><Relationship Id="rId33" Type="http://schemas.openxmlformats.org/officeDocument/2006/relationships/customXml" Target="../ink/ink1935.xml"/><Relationship Id="rId38" Type="http://schemas.openxmlformats.org/officeDocument/2006/relationships/image" Target="../media/image1935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38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39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43.png"/><Relationship Id="rId3" Type="http://schemas.openxmlformats.org/officeDocument/2006/relationships/customXml" Target="../ink/ink1940.xml"/><Relationship Id="rId7" Type="http://schemas.openxmlformats.org/officeDocument/2006/relationships/customXml" Target="../ink/ink1942.xml"/><Relationship Id="rId2" Type="http://schemas.openxmlformats.org/officeDocument/2006/relationships/image" Target="../media/image194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42.png"/><Relationship Id="rId5" Type="http://schemas.openxmlformats.org/officeDocument/2006/relationships/customXml" Target="../ink/ink1941.xml"/><Relationship Id="rId10" Type="http://schemas.openxmlformats.org/officeDocument/2006/relationships/image" Target="../media/image1944.png"/><Relationship Id="rId4" Type="http://schemas.openxmlformats.org/officeDocument/2006/relationships/image" Target="../media/image1941.png"/><Relationship Id="rId9" Type="http://schemas.openxmlformats.org/officeDocument/2006/relationships/customXml" Target="../ink/ink194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4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46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4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8BFB42BF-4CCE-0C43-BA03-BD9633D55637}"/>
                  </a:ext>
                </a:extLst>
              </p14:cNvPr>
              <p14:cNvContentPartPr/>
              <p14:nvPr/>
            </p14:nvContentPartPr>
            <p14:xfrm>
              <a:off x="703223" y="375760"/>
              <a:ext cx="6840" cy="504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8BFB42BF-4CCE-0C43-BA03-BD9633D5563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94583" y="366760"/>
                <a:ext cx="24480" cy="22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05DC346E-EBCD-55B4-CE48-37D53E656A9A}"/>
                  </a:ext>
                </a:extLst>
              </p14:cNvPr>
              <p14:cNvContentPartPr/>
              <p14:nvPr/>
            </p14:nvContentPartPr>
            <p14:xfrm>
              <a:off x="-559657" y="461440"/>
              <a:ext cx="360" cy="36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05DC346E-EBCD-55B4-CE48-37D53E656A9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-568657" y="452440"/>
                <a:ext cx="18000" cy="18000"/>
              </a:xfrm>
              <a:prstGeom prst="rect">
                <a:avLst/>
              </a:prstGeom>
            </p:spPr>
          </p:pic>
        </mc:Fallback>
      </mc:AlternateContent>
      <p:grpSp>
        <p:nvGrpSpPr>
          <p:cNvPr id="16" name="Group 15">
            <a:extLst>
              <a:ext uri="{FF2B5EF4-FFF2-40B4-BE49-F238E27FC236}">
                <a16:creationId xmlns:a16="http://schemas.microsoft.com/office/drawing/2014/main" id="{DE55930A-ED72-8FBE-92FF-B58513C43818}"/>
              </a:ext>
            </a:extLst>
          </p:cNvPr>
          <p:cNvGrpSpPr/>
          <p:nvPr/>
        </p:nvGrpSpPr>
        <p:grpSpPr>
          <a:xfrm>
            <a:off x="3776903" y="265960"/>
            <a:ext cx="1325880" cy="256680"/>
            <a:chOff x="3776903" y="265960"/>
            <a:chExt cx="1325880" cy="256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BADC914E-CDB1-C17D-3F76-43292F24C09C}"/>
                    </a:ext>
                  </a:extLst>
                </p14:cNvPr>
                <p14:cNvContentPartPr/>
                <p14:nvPr/>
              </p14:nvContentPartPr>
              <p14:xfrm>
                <a:off x="3776903" y="265960"/>
                <a:ext cx="151560" cy="22860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BADC914E-CDB1-C17D-3F76-43292F24C09C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3767903" y="257320"/>
                  <a:ext cx="169200" cy="24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B3D2CA60-966A-0A4F-48D7-28516E03B11C}"/>
                    </a:ext>
                  </a:extLst>
                </p14:cNvPr>
                <p14:cNvContentPartPr/>
                <p14:nvPr/>
              </p14:nvContentPartPr>
              <p14:xfrm>
                <a:off x="3968783" y="304840"/>
                <a:ext cx="142920" cy="21780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B3D2CA60-966A-0A4F-48D7-28516E03B11C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959783" y="295840"/>
                  <a:ext cx="160560" cy="23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09265355-F169-8E2B-B0D2-EB45E65CB2BA}"/>
                    </a:ext>
                  </a:extLst>
                </p14:cNvPr>
                <p14:cNvContentPartPr/>
                <p14:nvPr/>
              </p14:nvContentPartPr>
              <p14:xfrm>
                <a:off x="3971663" y="361720"/>
                <a:ext cx="124200" cy="3960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09265355-F169-8E2B-B0D2-EB45E65CB2BA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3962663" y="353080"/>
                  <a:ext cx="141840" cy="5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67BBB29B-D3BA-D848-789B-2E71070DE69B}"/>
                    </a:ext>
                  </a:extLst>
                </p14:cNvPr>
                <p14:cNvContentPartPr/>
                <p14:nvPr/>
              </p14:nvContentPartPr>
              <p14:xfrm>
                <a:off x="4134023" y="396280"/>
                <a:ext cx="287280" cy="9792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67BBB29B-D3BA-D848-789B-2E71070DE69B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4125383" y="387640"/>
                  <a:ext cx="304920" cy="11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5EC0B1FB-4513-0EC3-D51C-09291D32BB0B}"/>
                    </a:ext>
                  </a:extLst>
                </p14:cNvPr>
                <p14:cNvContentPartPr/>
                <p14:nvPr/>
              </p14:nvContentPartPr>
              <p14:xfrm>
                <a:off x="4449023" y="299440"/>
                <a:ext cx="95760" cy="19872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5EC0B1FB-4513-0EC3-D51C-09291D32BB0B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4440023" y="290440"/>
                  <a:ext cx="113400" cy="21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BBF6D518-B1E9-9627-71B7-64AFBDD1FDD7}"/>
                    </a:ext>
                  </a:extLst>
                </p14:cNvPr>
                <p14:cNvContentPartPr/>
                <p14:nvPr/>
              </p14:nvContentPartPr>
              <p14:xfrm>
                <a:off x="4521743" y="323200"/>
                <a:ext cx="392400" cy="16704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BBF6D518-B1E9-9627-71B7-64AFBDD1FDD7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4512743" y="314200"/>
                  <a:ext cx="410040" cy="18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D53B2107-C5A9-E1FD-4766-7E7BFD02E9AD}"/>
                    </a:ext>
                  </a:extLst>
                </p14:cNvPr>
                <p14:cNvContentPartPr/>
                <p14:nvPr/>
              </p14:nvContentPartPr>
              <p14:xfrm>
                <a:off x="4925303" y="366040"/>
                <a:ext cx="177480" cy="12096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D53B2107-C5A9-E1FD-4766-7E7BFD02E9AD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4916663" y="357040"/>
                  <a:ext cx="195120" cy="138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D99A0750-03A7-BAFD-D68D-0F26AC8FA591}"/>
                  </a:ext>
                </a:extLst>
              </p14:cNvPr>
              <p14:cNvContentPartPr/>
              <p14:nvPr/>
            </p14:nvContentPartPr>
            <p14:xfrm>
              <a:off x="3905063" y="623080"/>
              <a:ext cx="964440" cy="2484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D99A0750-03A7-BAFD-D68D-0F26AC8FA591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3896423" y="614080"/>
                <a:ext cx="982080" cy="42480"/>
              </a:xfrm>
              <a:prstGeom prst="rect">
                <a:avLst/>
              </a:prstGeom>
            </p:spPr>
          </p:pic>
        </mc:Fallback>
      </mc:AlternateContent>
      <p:grpSp>
        <p:nvGrpSpPr>
          <p:cNvPr id="29" name="Group 28">
            <a:extLst>
              <a:ext uri="{FF2B5EF4-FFF2-40B4-BE49-F238E27FC236}">
                <a16:creationId xmlns:a16="http://schemas.microsoft.com/office/drawing/2014/main" id="{9D658A2E-5D1C-E41E-5CE1-1813558C2690}"/>
              </a:ext>
            </a:extLst>
          </p:cNvPr>
          <p:cNvGrpSpPr/>
          <p:nvPr/>
        </p:nvGrpSpPr>
        <p:grpSpPr>
          <a:xfrm>
            <a:off x="658583" y="1084240"/>
            <a:ext cx="2222640" cy="345960"/>
            <a:chOff x="658583" y="1084240"/>
            <a:chExt cx="2222640" cy="345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9AE46E3A-2D6A-BD38-461F-C86BE794DF01}"/>
                    </a:ext>
                  </a:extLst>
                </p14:cNvPr>
                <p14:cNvContentPartPr/>
                <p14:nvPr/>
              </p14:nvContentPartPr>
              <p14:xfrm>
                <a:off x="663983" y="1135000"/>
                <a:ext cx="10440" cy="20376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9AE46E3A-2D6A-BD38-461F-C86BE794DF01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654983" y="1126000"/>
                  <a:ext cx="28080" cy="22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CB17A401-C18A-358E-86DB-A2B6E0A84916}"/>
                    </a:ext>
                  </a:extLst>
                </p14:cNvPr>
                <p14:cNvContentPartPr/>
                <p14:nvPr/>
              </p14:nvContentPartPr>
              <p14:xfrm>
                <a:off x="776303" y="1131760"/>
                <a:ext cx="16200" cy="23724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CB17A401-C18A-358E-86DB-A2B6E0A84916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767303" y="1123120"/>
                  <a:ext cx="33840" cy="25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801A564D-A818-A2DC-D556-4AA8E0D22F4F}"/>
                    </a:ext>
                  </a:extLst>
                </p14:cNvPr>
                <p14:cNvContentPartPr/>
                <p14:nvPr/>
              </p14:nvContentPartPr>
              <p14:xfrm>
                <a:off x="658583" y="1232920"/>
                <a:ext cx="129960" cy="3060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801A564D-A818-A2DC-D556-4AA8E0D22F4F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649943" y="1223920"/>
                  <a:ext cx="14760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18747D48-3DC4-7511-3517-A7C7BF736950}"/>
                    </a:ext>
                  </a:extLst>
                </p14:cNvPr>
                <p14:cNvContentPartPr/>
                <p14:nvPr/>
              </p14:nvContentPartPr>
              <p14:xfrm>
                <a:off x="849383" y="1239400"/>
                <a:ext cx="83880" cy="8568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18747D48-3DC4-7511-3517-A7C7BF736950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840743" y="1230760"/>
                  <a:ext cx="101520" cy="10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3968CA67-C849-0B3A-81CB-E0C735C891B6}"/>
                    </a:ext>
                  </a:extLst>
                </p14:cNvPr>
                <p14:cNvContentPartPr/>
                <p14:nvPr/>
              </p14:nvContentPartPr>
              <p14:xfrm>
                <a:off x="1032983" y="1233640"/>
                <a:ext cx="153720" cy="9180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3968CA67-C849-0B3A-81CB-E0C735C891B6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1024343" y="1225000"/>
                  <a:ext cx="171360" cy="10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FAFB92C9-9DB7-71A4-2B67-52A11E5C15BD}"/>
                    </a:ext>
                  </a:extLst>
                </p14:cNvPr>
                <p14:cNvContentPartPr/>
                <p14:nvPr/>
              </p14:nvContentPartPr>
              <p14:xfrm>
                <a:off x="1246463" y="1084960"/>
                <a:ext cx="492480" cy="22212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FAFB92C9-9DB7-71A4-2B67-52A11E5C15BD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1237823" y="1076320"/>
                  <a:ext cx="510120" cy="23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29AB0136-840F-7E02-42A3-6DE7883D9711}"/>
                    </a:ext>
                  </a:extLst>
                </p14:cNvPr>
                <p14:cNvContentPartPr/>
                <p14:nvPr/>
              </p14:nvContentPartPr>
              <p14:xfrm>
                <a:off x="1895183" y="1084240"/>
                <a:ext cx="169200" cy="21204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29AB0136-840F-7E02-42A3-6DE7883D9711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1886543" y="1075600"/>
                  <a:ext cx="186840" cy="22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98A956EB-C504-D951-A551-5A8D4DFF61F1}"/>
                    </a:ext>
                  </a:extLst>
                </p14:cNvPr>
                <p14:cNvContentPartPr/>
                <p14:nvPr/>
              </p14:nvContentPartPr>
              <p14:xfrm>
                <a:off x="2092103" y="1093240"/>
                <a:ext cx="578520" cy="22716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98A956EB-C504-D951-A551-5A8D4DFF61F1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2083463" y="1084600"/>
                  <a:ext cx="596160" cy="24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CAE2E795-09A4-8A3A-A49F-D527134EC99E}"/>
                    </a:ext>
                  </a:extLst>
                </p14:cNvPr>
                <p14:cNvContentPartPr/>
                <p14:nvPr/>
              </p14:nvContentPartPr>
              <p14:xfrm>
                <a:off x="2497823" y="1182880"/>
                <a:ext cx="139320" cy="3060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CAE2E795-09A4-8A3A-A49F-D527134EC99E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2488823" y="1174240"/>
                  <a:ext cx="15696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633AEA79-CE6E-5F74-19C7-5EA709046992}"/>
                    </a:ext>
                  </a:extLst>
                </p14:cNvPr>
                <p14:cNvContentPartPr/>
                <p14:nvPr/>
              </p14:nvContentPartPr>
              <p14:xfrm>
                <a:off x="2680703" y="1184680"/>
                <a:ext cx="200520" cy="11232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633AEA79-CE6E-5F74-19C7-5EA709046992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2671703" y="1175680"/>
                  <a:ext cx="218160" cy="12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9D666DC2-FE1B-C270-E5F0-AE4BBBCFDB70}"/>
                    </a:ext>
                  </a:extLst>
                </p14:cNvPr>
                <p14:cNvContentPartPr/>
                <p14:nvPr/>
              </p14:nvContentPartPr>
              <p14:xfrm>
                <a:off x="2183543" y="1366120"/>
                <a:ext cx="410400" cy="6408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9D666DC2-FE1B-C270-E5F0-AE4BBBCFDB70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2174543" y="1357120"/>
                  <a:ext cx="428040" cy="81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700F272A-D517-4E51-1A99-0D6A124AB0C0}"/>
              </a:ext>
            </a:extLst>
          </p:cNvPr>
          <p:cNvGrpSpPr/>
          <p:nvPr/>
        </p:nvGrpSpPr>
        <p:grpSpPr>
          <a:xfrm>
            <a:off x="5637383" y="195760"/>
            <a:ext cx="3672720" cy="868680"/>
            <a:chOff x="5637383" y="195760"/>
            <a:chExt cx="3672720" cy="868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47B429A9-1039-66CD-2657-35F46C603A42}"/>
                    </a:ext>
                  </a:extLst>
                </p14:cNvPr>
                <p14:cNvContentPartPr/>
                <p14:nvPr/>
              </p14:nvContentPartPr>
              <p14:xfrm>
                <a:off x="5637383" y="425440"/>
                <a:ext cx="749520" cy="11664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47B429A9-1039-66CD-2657-35F46C603A42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5628383" y="416800"/>
                  <a:ext cx="767160" cy="13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1D2E6A77-76B9-7018-9FA1-20B7E2616B3D}"/>
                    </a:ext>
                  </a:extLst>
                </p14:cNvPr>
                <p14:cNvContentPartPr/>
                <p14:nvPr/>
              </p14:nvContentPartPr>
              <p14:xfrm>
                <a:off x="6845543" y="272800"/>
                <a:ext cx="134640" cy="11700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1D2E6A77-76B9-7018-9FA1-20B7E2616B3D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6836903" y="264160"/>
                  <a:ext cx="152280" cy="1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3C1F2FD3-5495-4408-BEBB-0F19C7F877D9}"/>
                    </a:ext>
                  </a:extLst>
                </p14:cNvPr>
                <p14:cNvContentPartPr/>
                <p14:nvPr/>
              </p14:nvContentPartPr>
              <p14:xfrm>
                <a:off x="7021583" y="308800"/>
                <a:ext cx="86400" cy="8172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3C1F2FD3-5495-4408-BEBB-0F19C7F877D9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7012583" y="300160"/>
                  <a:ext cx="104040" cy="9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C7EF5C63-1A9B-7F6B-C07F-F7D30737588B}"/>
                    </a:ext>
                  </a:extLst>
                </p14:cNvPr>
                <p14:cNvContentPartPr/>
                <p14:nvPr/>
              </p14:nvContentPartPr>
              <p14:xfrm>
                <a:off x="7204463" y="202600"/>
                <a:ext cx="69840" cy="28404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C7EF5C63-1A9B-7F6B-C07F-F7D30737588B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7195463" y="193600"/>
                  <a:ext cx="87480" cy="30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B09E1358-6F06-31A5-4341-D3CA1163FCC8}"/>
                    </a:ext>
                  </a:extLst>
                </p14:cNvPr>
                <p14:cNvContentPartPr/>
                <p14:nvPr/>
              </p14:nvContentPartPr>
              <p14:xfrm>
                <a:off x="7129223" y="250120"/>
                <a:ext cx="194760" cy="24624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B09E1358-6F06-31A5-4341-D3CA1163FCC8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7120583" y="241480"/>
                  <a:ext cx="212400" cy="26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6C0751B4-EB1E-C255-7C4C-271E83EAA54E}"/>
                    </a:ext>
                  </a:extLst>
                </p14:cNvPr>
                <p14:cNvContentPartPr/>
                <p14:nvPr/>
              </p14:nvContentPartPr>
              <p14:xfrm>
                <a:off x="7234703" y="330760"/>
                <a:ext cx="425880" cy="7092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6C0751B4-EB1E-C255-7C4C-271E83EAA54E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7225703" y="321760"/>
                  <a:ext cx="443520" cy="8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E2502595-36A3-6551-F619-A906CFE94526}"/>
                    </a:ext>
                  </a:extLst>
                </p14:cNvPr>
                <p14:cNvContentPartPr/>
                <p14:nvPr/>
              </p14:nvContentPartPr>
              <p14:xfrm>
                <a:off x="7834463" y="195760"/>
                <a:ext cx="92520" cy="17568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E2502595-36A3-6551-F619-A906CFE94526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7825463" y="187120"/>
                  <a:ext cx="110160" cy="19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BEBF07B1-3E74-47FA-233D-61ED87432BC8}"/>
                    </a:ext>
                  </a:extLst>
                </p14:cNvPr>
                <p14:cNvContentPartPr/>
                <p14:nvPr/>
              </p14:nvContentPartPr>
              <p14:xfrm>
                <a:off x="7986023" y="282880"/>
                <a:ext cx="563400" cy="11124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BEBF07B1-3E74-47FA-233D-61ED87432BC8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7977023" y="273880"/>
                  <a:ext cx="581040" cy="12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8E0DDA59-2348-BC09-1191-9F6E7FBC544E}"/>
                    </a:ext>
                  </a:extLst>
                </p14:cNvPr>
                <p14:cNvContentPartPr/>
                <p14:nvPr/>
              </p14:nvContentPartPr>
              <p14:xfrm>
                <a:off x="5756183" y="565120"/>
                <a:ext cx="690840" cy="28368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8E0DDA59-2348-BC09-1191-9F6E7FBC544E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5747543" y="556480"/>
                  <a:ext cx="708480" cy="30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76A9C490-C3CB-E44E-16AA-8C49313B679D}"/>
                    </a:ext>
                  </a:extLst>
                </p14:cNvPr>
                <p14:cNvContentPartPr/>
                <p14:nvPr/>
              </p14:nvContentPartPr>
              <p14:xfrm>
                <a:off x="6705503" y="736840"/>
                <a:ext cx="437040" cy="32508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76A9C490-C3CB-E44E-16AA-8C49313B679D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6696503" y="727840"/>
                  <a:ext cx="454680" cy="34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61816FA9-3B9B-5640-2715-B9A6B04B5A35}"/>
                    </a:ext>
                  </a:extLst>
                </p14:cNvPr>
                <p14:cNvContentPartPr/>
                <p14:nvPr/>
              </p14:nvContentPartPr>
              <p14:xfrm>
                <a:off x="7138583" y="686800"/>
                <a:ext cx="11520" cy="1944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61816FA9-3B9B-5640-2715-B9A6B04B5A35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7129583" y="677800"/>
                  <a:ext cx="2916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6776B5A0-15CC-E2EC-D9E3-309F32CDFEEA}"/>
                    </a:ext>
                  </a:extLst>
                </p14:cNvPr>
                <p14:cNvContentPartPr/>
                <p14:nvPr/>
              </p14:nvContentPartPr>
              <p14:xfrm>
                <a:off x="7215623" y="667000"/>
                <a:ext cx="735480" cy="23220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6776B5A0-15CC-E2EC-D9E3-309F32CDFEEA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7206983" y="658360"/>
                  <a:ext cx="753120" cy="24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7D423E4D-0AEC-A550-439A-8AA3CCE95C27}"/>
                    </a:ext>
                  </a:extLst>
                </p14:cNvPr>
                <p14:cNvContentPartPr/>
                <p14:nvPr/>
              </p14:nvContentPartPr>
              <p14:xfrm>
                <a:off x="8121743" y="661960"/>
                <a:ext cx="117000" cy="40248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7D423E4D-0AEC-A550-439A-8AA3CCE95C27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8112743" y="652960"/>
                  <a:ext cx="134640" cy="42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F8780A61-8746-66CD-7A0B-49E0E3752DCC}"/>
                    </a:ext>
                  </a:extLst>
                </p14:cNvPr>
                <p14:cNvContentPartPr/>
                <p14:nvPr/>
              </p14:nvContentPartPr>
              <p14:xfrm>
                <a:off x="8254583" y="840880"/>
                <a:ext cx="467640" cy="7776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F8780A61-8746-66CD-7A0B-49E0E3752DCC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8245583" y="831880"/>
                  <a:ext cx="485280" cy="9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47F4EB9A-293F-4F9D-3607-5F8653DD8C6E}"/>
                    </a:ext>
                  </a:extLst>
                </p14:cNvPr>
                <p14:cNvContentPartPr/>
                <p14:nvPr/>
              </p14:nvContentPartPr>
              <p14:xfrm>
                <a:off x="8631863" y="710920"/>
                <a:ext cx="20520" cy="1476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47F4EB9A-293F-4F9D-3607-5F8653DD8C6E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8623223" y="702280"/>
                  <a:ext cx="38160" cy="3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EF4B0010-9680-1A9D-AE25-786997EA099C}"/>
                    </a:ext>
                  </a:extLst>
                </p14:cNvPr>
                <p14:cNvContentPartPr/>
                <p14:nvPr/>
              </p14:nvContentPartPr>
              <p14:xfrm>
                <a:off x="8779103" y="772120"/>
                <a:ext cx="141480" cy="12600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EF4B0010-9680-1A9D-AE25-786997EA099C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8770103" y="763120"/>
                  <a:ext cx="159120" cy="14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2B9263D2-ABCB-EFC5-592B-AC1E6A593D5F}"/>
                    </a:ext>
                  </a:extLst>
                </p14:cNvPr>
                <p14:cNvContentPartPr/>
                <p14:nvPr/>
              </p14:nvContentPartPr>
              <p14:xfrm>
                <a:off x="8972063" y="782920"/>
                <a:ext cx="338040" cy="10044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2B9263D2-ABCB-EFC5-592B-AC1E6A593D5F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8963063" y="774280"/>
                  <a:ext cx="355680" cy="1180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78">
            <p14:nvContentPartPr>
              <p14:cNvPr id="49" name="Ink 48">
                <a:extLst>
                  <a:ext uri="{FF2B5EF4-FFF2-40B4-BE49-F238E27FC236}">
                    <a16:creationId xmlns:a16="http://schemas.microsoft.com/office/drawing/2014/main" id="{045BFAB1-68EC-1133-BEEA-27EB93101559}"/>
                  </a:ext>
                </a:extLst>
              </p14:cNvPr>
              <p14:cNvContentPartPr/>
              <p14:nvPr/>
            </p14:nvContentPartPr>
            <p14:xfrm>
              <a:off x="3032783" y="1228960"/>
              <a:ext cx="5040" cy="2160"/>
            </p14:xfrm>
          </p:contentPart>
        </mc:Choice>
        <mc:Fallback xmlns="">
          <p:pic>
            <p:nvPicPr>
              <p:cNvPr id="49" name="Ink 48">
                <a:extLst>
                  <a:ext uri="{FF2B5EF4-FFF2-40B4-BE49-F238E27FC236}">
                    <a16:creationId xmlns:a16="http://schemas.microsoft.com/office/drawing/2014/main" id="{045BFAB1-68EC-1133-BEEA-27EB9310155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024143" y="1219960"/>
                <a:ext cx="22680" cy="19800"/>
              </a:xfrm>
              <a:prstGeom prst="rect">
                <a:avLst/>
              </a:prstGeom>
            </p:spPr>
          </p:pic>
        </mc:Fallback>
      </mc:AlternateContent>
      <p:grpSp>
        <p:nvGrpSpPr>
          <p:cNvPr id="57" name="Group 56">
            <a:extLst>
              <a:ext uri="{FF2B5EF4-FFF2-40B4-BE49-F238E27FC236}">
                <a16:creationId xmlns:a16="http://schemas.microsoft.com/office/drawing/2014/main" id="{7B709D39-B162-9608-63D2-1F452766AF27}"/>
              </a:ext>
            </a:extLst>
          </p:cNvPr>
          <p:cNvGrpSpPr/>
          <p:nvPr/>
        </p:nvGrpSpPr>
        <p:grpSpPr>
          <a:xfrm>
            <a:off x="3001463" y="1038160"/>
            <a:ext cx="2628000" cy="449640"/>
            <a:chOff x="3001463" y="1038160"/>
            <a:chExt cx="2628000" cy="449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9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69549D18-9CFB-24AF-5E87-43177949267A}"/>
                    </a:ext>
                  </a:extLst>
                </p14:cNvPr>
                <p14:cNvContentPartPr/>
                <p14:nvPr/>
              </p14:nvContentPartPr>
              <p14:xfrm>
                <a:off x="3001463" y="1214560"/>
                <a:ext cx="377640" cy="3132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69549D18-9CFB-24AF-5E87-43177949267A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2992463" y="1205560"/>
                  <a:ext cx="395280" cy="4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8ABB46DD-EF09-D7BE-36FA-40BEC29775A1}"/>
                    </a:ext>
                  </a:extLst>
                </p14:cNvPr>
                <p14:cNvContentPartPr/>
                <p14:nvPr/>
              </p14:nvContentPartPr>
              <p14:xfrm>
                <a:off x="3605903" y="1156240"/>
                <a:ext cx="290880" cy="13572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8ABB46DD-EF09-D7BE-36FA-40BEC29775A1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3596903" y="1147240"/>
                  <a:ext cx="308520" cy="15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282768F4-F8FE-85C8-74B1-DF02E8D7396D}"/>
                    </a:ext>
                  </a:extLst>
                </p14:cNvPr>
                <p14:cNvContentPartPr/>
                <p14:nvPr/>
              </p14:nvContentPartPr>
              <p14:xfrm>
                <a:off x="3951863" y="1177480"/>
                <a:ext cx="28800" cy="31032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282768F4-F8FE-85C8-74B1-DF02E8D7396D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3942863" y="1168480"/>
                  <a:ext cx="46440" cy="32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1A15FD60-80E4-1AF1-2C35-BC0567CAF017}"/>
                    </a:ext>
                  </a:extLst>
                </p14:cNvPr>
                <p14:cNvContentPartPr/>
                <p14:nvPr/>
              </p14:nvContentPartPr>
              <p14:xfrm>
                <a:off x="3962663" y="1154800"/>
                <a:ext cx="113040" cy="9684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1A15FD60-80E4-1AF1-2C35-BC0567CAF017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3954023" y="1145800"/>
                  <a:ext cx="130680" cy="11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7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F5F5AC83-4563-2208-23BC-D419D1E23D84}"/>
                    </a:ext>
                  </a:extLst>
                </p14:cNvPr>
                <p14:cNvContentPartPr/>
                <p14:nvPr/>
              </p14:nvContentPartPr>
              <p14:xfrm>
                <a:off x="4067423" y="1154800"/>
                <a:ext cx="561600" cy="125280"/>
              </p14:xfrm>
            </p:contentPart>
          </mc:Choice>
          <mc:Fallback xmlns=""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F5F5AC83-4563-2208-23BC-D419D1E23D84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4058783" y="1145800"/>
                  <a:ext cx="579240" cy="14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9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6CD757FC-1AB6-E34A-CD0E-54B06DC8E84C}"/>
                    </a:ext>
                  </a:extLst>
                </p14:cNvPr>
                <p14:cNvContentPartPr/>
                <p14:nvPr/>
              </p14:nvContentPartPr>
              <p14:xfrm>
                <a:off x="4655303" y="1159120"/>
                <a:ext cx="97920" cy="71640"/>
              </p14:xfrm>
            </p:contentPart>
          </mc:Choice>
          <mc:Fallback xmlns=""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6CD757FC-1AB6-E34A-CD0E-54B06DC8E84C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4646663" y="1150120"/>
                  <a:ext cx="115560" cy="8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1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AA722C2F-57B8-B108-9DB1-638CD4651DAB}"/>
                    </a:ext>
                  </a:extLst>
                </p14:cNvPr>
                <p14:cNvContentPartPr/>
                <p14:nvPr/>
              </p14:nvContentPartPr>
              <p14:xfrm>
                <a:off x="5042303" y="1038160"/>
                <a:ext cx="587160" cy="243720"/>
              </p14:xfrm>
            </p:contentPart>
          </mc:Choice>
          <mc:Fallback xmlns=""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AA722C2F-57B8-B108-9DB1-638CD4651DAB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5033303" y="1029160"/>
                  <a:ext cx="604800" cy="261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9A2F7BEF-5A34-330A-A172-7F0565947705}"/>
              </a:ext>
            </a:extLst>
          </p:cNvPr>
          <p:cNvGrpSpPr/>
          <p:nvPr/>
        </p:nvGrpSpPr>
        <p:grpSpPr>
          <a:xfrm>
            <a:off x="7959743" y="1361440"/>
            <a:ext cx="961560" cy="348480"/>
            <a:chOff x="7959743" y="1361440"/>
            <a:chExt cx="961560" cy="348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3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8D8C8CD8-4504-5B4F-94F9-98F08D21F703}"/>
                    </a:ext>
                  </a:extLst>
                </p14:cNvPr>
                <p14:cNvContentPartPr/>
                <p14:nvPr/>
              </p14:nvContentPartPr>
              <p14:xfrm>
                <a:off x="7959743" y="1503280"/>
                <a:ext cx="75960" cy="127080"/>
              </p14:xfrm>
            </p:contentPart>
          </mc:Choice>
          <mc:Fallback xmlns=""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8D8C8CD8-4504-5B4F-94F9-98F08D21F703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7950743" y="1494280"/>
                  <a:ext cx="93600" cy="14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5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05C63CE3-02EB-6A6F-018A-10B42821684C}"/>
                    </a:ext>
                  </a:extLst>
                </p14:cNvPr>
                <p14:cNvContentPartPr/>
                <p14:nvPr/>
              </p14:nvContentPartPr>
              <p14:xfrm>
                <a:off x="8114183" y="1498240"/>
                <a:ext cx="111600" cy="69840"/>
              </p14:xfrm>
            </p:contentPart>
          </mc:Choice>
          <mc:Fallback xmlns="">
            <p:pic>
              <p:nvPicPr>
                <p:cNvPr id="65" name="Ink 64">
                  <a:extLst>
                    <a:ext uri="{FF2B5EF4-FFF2-40B4-BE49-F238E27FC236}">
                      <a16:creationId xmlns:a16="http://schemas.microsoft.com/office/drawing/2014/main" id="{05C63CE3-02EB-6A6F-018A-10B42821684C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8105543" y="1489600"/>
                  <a:ext cx="129240" cy="8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7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72D992DC-9462-4BFC-269E-2CC8B81CB796}"/>
                    </a:ext>
                  </a:extLst>
                </p14:cNvPr>
                <p14:cNvContentPartPr/>
                <p14:nvPr/>
              </p14:nvContentPartPr>
              <p14:xfrm>
                <a:off x="8328023" y="1361440"/>
                <a:ext cx="92520" cy="348480"/>
              </p14:xfrm>
            </p:contentPart>
          </mc:Choice>
          <mc:Fallback xmlns=""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72D992DC-9462-4BFC-269E-2CC8B81CB796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8319023" y="1352440"/>
                  <a:ext cx="110160" cy="36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9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B6E27A3B-750F-8BEE-C28E-A3866F51B4F8}"/>
                    </a:ext>
                  </a:extLst>
                </p14:cNvPr>
                <p14:cNvContentPartPr/>
                <p14:nvPr/>
              </p14:nvContentPartPr>
              <p14:xfrm>
                <a:off x="8232263" y="1405360"/>
                <a:ext cx="359280" cy="277200"/>
              </p14:xfrm>
            </p:contentPart>
          </mc:Choice>
          <mc:Fallback xmlns=""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B6E27A3B-750F-8BEE-C28E-A3866F51B4F8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8223623" y="1396720"/>
                  <a:ext cx="376920" cy="29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1">
              <p14:nvContentPartPr>
                <p14:cNvPr id="68" name="Ink 67">
                  <a:extLst>
                    <a:ext uri="{FF2B5EF4-FFF2-40B4-BE49-F238E27FC236}">
                      <a16:creationId xmlns:a16="http://schemas.microsoft.com/office/drawing/2014/main" id="{801B01EB-F4FF-A991-40CE-628F7900C1B7}"/>
                    </a:ext>
                  </a:extLst>
                </p14:cNvPr>
                <p14:cNvContentPartPr/>
                <p14:nvPr/>
              </p14:nvContentPartPr>
              <p14:xfrm>
                <a:off x="8414783" y="1494640"/>
                <a:ext cx="506520" cy="119160"/>
              </p14:xfrm>
            </p:contentPart>
          </mc:Choice>
          <mc:Fallback xmlns="">
            <p:pic>
              <p:nvPicPr>
                <p:cNvPr id="68" name="Ink 67">
                  <a:extLst>
                    <a:ext uri="{FF2B5EF4-FFF2-40B4-BE49-F238E27FC236}">
                      <a16:creationId xmlns:a16="http://schemas.microsoft.com/office/drawing/2014/main" id="{801B01EB-F4FF-A991-40CE-628F7900C1B7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8406143" y="1485640"/>
                  <a:ext cx="524160" cy="136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7773B89D-1758-1DF7-64BD-8B3385891CE1}"/>
              </a:ext>
            </a:extLst>
          </p:cNvPr>
          <p:cNvGrpSpPr/>
          <p:nvPr/>
        </p:nvGrpSpPr>
        <p:grpSpPr>
          <a:xfrm>
            <a:off x="6978743" y="1928080"/>
            <a:ext cx="3251160" cy="430200"/>
            <a:chOff x="6978743" y="1928080"/>
            <a:chExt cx="3251160" cy="430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3">
              <p14:nvContentPartPr>
                <p14:cNvPr id="69" name="Ink 68">
                  <a:extLst>
                    <a:ext uri="{FF2B5EF4-FFF2-40B4-BE49-F238E27FC236}">
                      <a16:creationId xmlns:a16="http://schemas.microsoft.com/office/drawing/2014/main" id="{F9E67E14-6CFD-7DDD-065B-ADA01C4CB16A}"/>
                    </a:ext>
                  </a:extLst>
                </p14:cNvPr>
                <p14:cNvContentPartPr/>
                <p14:nvPr/>
              </p14:nvContentPartPr>
              <p14:xfrm>
                <a:off x="6978743" y="2089360"/>
                <a:ext cx="733320" cy="146520"/>
              </p14:xfrm>
            </p:contentPart>
          </mc:Choice>
          <mc:Fallback xmlns="">
            <p:pic>
              <p:nvPicPr>
                <p:cNvPr id="69" name="Ink 68">
                  <a:extLst>
                    <a:ext uri="{FF2B5EF4-FFF2-40B4-BE49-F238E27FC236}">
                      <a16:creationId xmlns:a16="http://schemas.microsoft.com/office/drawing/2014/main" id="{F9E67E14-6CFD-7DDD-065B-ADA01C4CB16A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6970103" y="2080360"/>
                  <a:ext cx="750960" cy="16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5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C1F49C4F-4CD5-8E36-B51B-07DA8863465A}"/>
                    </a:ext>
                  </a:extLst>
                </p14:cNvPr>
                <p14:cNvContentPartPr/>
                <p14:nvPr/>
              </p14:nvContentPartPr>
              <p14:xfrm>
                <a:off x="7758143" y="2056600"/>
                <a:ext cx="86400" cy="86040"/>
              </p14:xfrm>
            </p:contentPart>
          </mc:Choice>
          <mc:Fallback xmlns=""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C1F49C4F-4CD5-8E36-B51B-07DA8863465A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7749503" y="2047960"/>
                  <a:ext cx="104040" cy="10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7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169C54B2-1E6B-5D7F-CC3E-690FE457420C}"/>
                    </a:ext>
                  </a:extLst>
                </p14:cNvPr>
                <p14:cNvContentPartPr/>
                <p14:nvPr/>
              </p14:nvContentPartPr>
              <p14:xfrm>
                <a:off x="7868303" y="1958680"/>
                <a:ext cx="286560" cy="185400"/>
              </p14:xfrm>
            </p:contentPart>
          </mc:Choice>
          <mc:Fallback xmlns="">
            <p:pic>
              <p:nvPicPr>
                <p:cNvPr id="71" name="Ink 70">
                  <a:extLst>
                    <a:ext uri="{FF2B5EF4-FFF2-40B4-BE49-F238E27FC236}">
                      <a16:creationId xmlns:a16="http://schemas.microsoft.com/office/drawing/2014/main" id="{169C54B2-1E6B-5D7F-CC3E-690FE457420C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7859303" y="1950040"/>
                  <a:ext cx="304200" cy="20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9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C23A298A-27C5-2A70-6706-2E17ABB174FB}"/>
                    </a:ext>
                  </a:extLst>
                </p14:cNvPr>
                <p14:cNvContentPartPr/>
                <p14:nvPr/>
              </p14:nvContentPartPr>
              <p14:xfrm>
                <a:off x="8122823" y="1971640"/>
                <a:ext cx="29880" cy="21960"/>
              </p14:xfrm>
            </p:contentPart>
          </mc:Choice>
          <mc:Fallback xmlns=""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C23A298A-27C5-2A70-6706-2E17ABB174FB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8114183" y="1963000"/>
                  <a:ext cx="4752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1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D485C24B-4F92-6D74-9B6D-1FE0609F2034}"/>
                    </a:ext>
                  </a:extLst>
                </p14:cNvPr>
                <p14:cNvContentPartPr/>
                <p14:nvPr/>
              </p14:nvContentPartPr>
              <p14:xfrm>
                <a:off x="8203103" y="1928080"/>
                <a:ext cx="247680" cy="430200"/>
              </p14:xfrm>
            </p:contentPart>
          </mc:Choice>
          <mc:Fallback xmlns=""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D485C24B-4F92-6D74-9B6D-1FE0609F2034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8194103" y="1919440"/>
                  <a:ext cx="265320" cy="44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3">
              <p14:nvContentPartPr>
                <p14:cNvPr id="74" name="Ink 73">
                  <a:extLst>
                    <a:ext uri="{FF2B5EF4-FFF2-40B4-BE49-F238E27FC236}">
                      <a16:creationId xmlns:a16="http://schemas.microsoft.com/office/drawing/2014/main" id="{E7C2BEF7-D027-12D4-9F33-5E9FC0155417}"/>
                    </a:ext>
                  </a:extLst>
                </p14:cNvPr>
                <p14:cNvContentPartPr/>
                <p14:nvPr/>
              </p14:nvContentPartPr>
              <p14:xfrm>
                <a:off x="8637983" y="2008360"/>
                <a:ext cx="279360" cy="123480"/>
              </p14:xfrm>
            </p:contentPart>
          </mc:Choice>
          <mc:Fallback xmlns="">
            <p:pic>
              <p:nvPicPr>
                <p:cNvPr id="74" name="Ink 73">
                  <a:extLst>
                    <a:ext uri="{FF2B5EF4-FFF2-40B4-BE49-F238E27FC236}">
                      <a16:creationId xmlns:a16="http://schemas.microsoft.com/office/drawing/2014/main" id="{E7C2BEF7-D027-12D4-9F33-5E9FC0155417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8629343" y="1999360"/>
                  <a:ext cx="297000" cy="14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5">
              <p14:nvContentPartPr>
                <p14:cNvPr id="75" name="Ink 74">
                  <a:extLst>
                    <a:ext uri="{FF2B5EF4-FFF2-40B4-BE49-F238E27FC236}">
                      <a16:creationId xmlns:a16="http://schemas.microsoft.com/office/drawing/2014/main" id="{9C78EC4B-1A69-2000-1A85-BE13975C0EA4}"/>
                    </a:ext>
                  </a:extLst>
                </p14:cNvPr>
                <p14:cNvContentPartPr/>
                <p14:nvPr/>
              </p14:nvContentPartPr>
              <p14:xfrm>
                <a:off x="9042263" y="2055520"/>
                <a:ext cx="230760" cy="139320"/>
              </p14:xfrm>
            </p:contentPart>
          </mc:Choice>
          <mc:Fallback xmlns="">
            <p:pic>
              <p:nvPicPr>
                <p:cNvPr id="75" name="Ink 74">
                  <a:extLst>
                    <a:ext uri="{FF2B5EF4-FFF2-40B4-BE49-F238E27FC236}">
                      <a16:creationId xmlns:a16="http://schemas.microsoft.com/office/drawing/2014/main" id="{9C78EC4B-1A69-2000-1A85-BE13975C0EA4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9033263" y="2046520"/>
                  <a:ext cx="248400" cy="15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7">
              <p14:nvContentPartPr>
                <p14:cNvPr id="76" name="Ink 75">
                  <a:extLst>
                    <a:ext uri="{FF2B5EF4-FFF2-40B4-BE49-F238E27FC236}">
                      <a16:creationId xmlns:a16="http://schemas.microsoft.com/office/drawing/2014/main" id="{6CC49A4D-67C5-B8B5-4DC0-E2E9504184A9}"/>
                    </a:ext>
                  </a:extLst>
                </p14:cNvPr>
                <p14:cNvContentPartPr/>
                <p14:nvPr/>
              </p14:nvContentPartPr>
              <p14:xfrm>
                <a:off x="9220463" y="2056240"/>
                <a:ext cx="174600" cy="159480"/>
              </p14:xfrm>
            </p:contentPart>
          </mc:Choice>
          <mc:Fallback xmlns="">
            <p:pic>
              <p:nvPicPr>
                <p:cNvPr id="76" name="Ink 75">
                  <a:extLst>
                    <a:ext uri="{FF2B5EF4-FFF2-40B4-BE49-F238E27FC236}">
                      <a16:creationId xmlns:a16="http://schemas.microsoft.com/office/drawing/2014/main" id="{6CC49A4D-67C5-B8B5-4DC0-E2E9504184A9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9211463" y="2047240"/>
                  <a:ext cx="192240" cy="17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9">
              <p14:nvContentPartPr>
                <p14:cNvPr id="77" name="Ink 76">
                  <a:extLst>
                    <a:ext uri="{FF2B5EF4-FFF2-40B4-BE49-F238E27FC236}">
                      <a16:creationId xmlns:a16="http://schemas.microsoft.com/office/drawing/2014/main" id="{08EE72D4-DF3D-AE7E-416D-FE5C09C4BD4F}"/>
                    </a:ext>
                  </a:extLst>
                </p14:cNvPr>
                <p14:cNvContentPartPr/>
                <p14:nvPr/>
              </p14:nvContentPartPr>
              <p14:xfrm>
                <a:off x="9445103" y="2049400"/>
                <a:ext cx="15120" cy="286920"/>
              </p14:xfrm>
            </p:contentPart>
          </mc:Choice>
          <mc:Fallback xmlns="">
            <p:pic>
              <p:nvPicPr>
                <p:cNvPr id="77" name="Ink 76">
                  <a:extLst>
                    <a:ext uri="{FF2B5EF4-FFF2-40B4-BE49-F238E27FC236}">
                      <a16:creationId xmlns:a16="http://schemas.microsoft.com/office/drawing/2014/main" id="{08EE72D4-DF3D-AE7E-416D-FE5C09C4BD4F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9436103" y="2040760"/>
                  <a:ext cx="32760" cy="30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1">
              <p14:nvContentPartPr>
                <p14:cNvPr id="78" name="Ink 77">
                  <a:extLst>
                    <a:ext uri="{FF2B5EF4-FFF2-40B4-BE49-F238E27FC236}">
                      <a16:creationId xmlns:a16="http://schemas.microsoft.com/office/drawing/2014/main" id="{50CB17CE-2EE2-16FB-EC18-B647CF02FF52}"/>
                    </a:ext>
                  </a:extLst>
                </p14:cNvPr>
                <p14:cNvContentPartPr/>
                <p14:nvPr/>
              </p14:nvContentPartPr>
              <p14:xfrm>
                <a:off x="9418463" y="2077120"/>
                <a:ext cx="107640" cy="91800"/>
              </p14:xfrm>
            </p:contentPart>
          </mc:Choice>
          <mc:Fallback xmlns="">
            <p:pic>
              <p:nvPicPr>
                <p:cNvPr id="78" name="Ink 77">
                  <a:extLst>
                    <a:ext uri="{FF2B5EF4-FFF2-40B4-BE49-F238E27FC236}">
                      <a16:creationId xmlns:a16="http://schemas.microsoft.com/office/drawing/2014/main" id="{50CB17CE-2EE2-16FB-EC18-B647CF02FF52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9409463" y="2068480"/>
                  <a:ext cx="125280" cy="10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3">
              <p14:nvContentPartPr>
                <p14:cNvPr id="79" name="Ink 78">
                  <a:extLst>
                    <a:ext uri="{FF2B5EF4-FFF2-40B4-BE49-F238E27FC236}">
                      <a16:creationId xmlns:a16="http://schemas.microsoft.com/office/drawing/2014/main" id="{199D81E1-3C49-18A6-5A18-227B2932D733}"/>
                    </a:ext>
                  </a:extLst>
                </p14:cNvPr>
                <p14:cNvContentPartPr/>
                <p14:nvPr/>
              </p14:nvContentPartPr>
              <p14:xfrm>
                <a:off x="9510983" y="2066320"/>
                <a:ext cx="333360" cy="115920"/>
              </p14:xfrm>
            </p:contentPart>
          </mc:Choice>
          <mc:Fallback xmlns="">
            <p:pic>
              <p:nvPicPr>
                <p:cNvPr id="79" name="Ink 78">
                  <a:extLst>
                    <a:ext uri="{FF2B5EF4-FFF2-40B4-BE49-F238E27FC236}">
                      <a16:creationId xmlns:a16="http://schemas.microsoft.com/office/drawing/2014/main" id="{199D81E1-3C49-18A6-5A18-227B2932D733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9502343" y="2057320"/>
                  <a:ext cx="351000" cy="13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5">
              <p14:nvContentPartPr>
                <p14:cNvPr id="80" name="Ink 79">
                  <a:extLst>
                    <a:ext uri="{FF2B5EF4-FFF2-40B4-BE49-F238E27FC236}">
                      <a16:creationId xmlns:a16="http://schemas.microsoft.com/office/drawing/2014/main" id="{179C8603-8838-9B40-5E40-604E99E00F43}"/>
                    </a:ext>
                  </a:extLst>
                </p14:cNvPr>
                <p14:cNvContentPartPr/>
                <p14:nvPr/>
              </p14:nvContentPartPr>
              <p14:xfrm>
                <a:off x="9816623" y="1983880"/>
                <a:ext cx="26280" cy="38520"/>
              </p14:xfrm>
            </p:contentPart>
          </mc:Choice>
          <mc:Fallback xmlns="">
            <p:pic>
              <p:nvPicPr>
                <p:cNvPr id="80" name="Ink 79">
                  <a:extLst>
                    <a:ext uri="{FF2B5EF4-FFF2-40B4-BE49-F238E27FC236}">
                      <a16:creationId xmlns:a16="http://schemas.microsoft.com/office/drawing/2014/main" id="{179C8603-8838-9B40-5E40-604E99E00F43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9807983" y="1974880"/>
                  <a:ext cx="43920" cy="5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7">
              <p14:nvContentPartPr>
                <p14:cNvPr id="81" name="Ink 80">
                  <a:extLst>
                    <a:ext uri="{FF2B5EF4-FFF2-40B4-BE49-F238E27FC236}">
                      <a16:creationId xmlns:a16="http://schemas.microsoft.com/office/drawing/2014/main" id="{40A02718-3119-2C78-1EE0-16C9E89C8D69}"/>
                    </a:ext>
                  </a:extLst>
                </p14:cNvPr>
                <p14:cNvContentPartPr/>
                <p14:nvPr/>
              </p14:nvContentPartPr>
              <p14:xfrm>
                <a:off x="9857303" y="2070640"/>
                <a:ext cx="372600" cy="150480"/>
              </p14:xfrm>
            </p:contentPart>
          </mc:Choice>
          <mc:Fallback xmlns="">
            <p:pic>
              <p:nvPicPr>
                <p:cNvPr id="81" name="Ink 80">
                  <a:extLst>
                    <a:ext uri="{FF2B5EF4-FFF2-40B4-BE49-F238E27FC236}">
                      <a16:creationId xmlns:a16="http://schemas.microsoft.com/office/drawing/2014/main" id="{40A02718-3119-2C78-1EE0-16C9E89C8D69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9848663" y="2062000"/>
                  <a:ext cx="390240" cy="168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2B7821F5-0199-89E2-A2DA-A279DB208B83}"/>
              </a:ext>
            </a:extLst>
          </p:cNvPr>
          <p:cNvGrpSpPr/>
          <p:nvPr/>
        </p:nvGrpSpPr>
        <p:grpSpPr>
          <a:xfrm>
            <a:off x="535823" y="1815040"/>
            <a:ext cx="2432880" cy="1264320"/>
            <a:chOff x="535823" y="1815040"/>
            <a:chExt cx="2432880" cy="1264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9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EB5286EC-08B9-8A91-8F2E-8350FE1F6CEA}"/>
                    </a:ext>
                  </a:extLst>
                </p14:cNvPr>
                <p14:cNvContentPartPr/>
                <p14:nvPr/>
              </p14:nvContentPartPr>
              <p14:xfrm>
                <a:off x="749663" y="2077120"/>
                <a:ext cx="150480" cy="260280"/>
              </p14:xfrm>
            </p:contentPart>
          </mc:Choice>
          <mc:Fallback xmlns=""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EB5286EC-08B9-8A91-8F2E-8350FE1F6CEA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740663" y="2068480"/>
                  <a:ext cx="168120" cy="27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1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66446C5E-6398-ACA1-846D-B80B2A8761E9}"/>
                    </a:ext>
                  </a:extLst>
                </p14:cNvPr>
                <p14:cNvContentPartPr/>
                <p14:nvPr/>
              </p14:nvContentPartPr>
              <p14:xfrm>
                <a:off x="1011743" y="1887400"/>
                <a:ext cx="309600" cy="212040"/>
              </p14:xfrm>
            </p:contentPart>
          </mc:Choice>
          <mc:Fallback xmlns=""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66446C5E-6398-ACA1-846D-B80B2A8761E9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1003103" y="1878400"/>
                  <a:ext cx="327240" cy="22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3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2D30BB09-9147-71F9-1EFB-DF81558E6A79}"/>
                    </a:ext>
                  </a:extLst>
                </p14:cNvPr>
                <p14:cNvContentPartPr/>
                <p14:nvPr/>
              </p14:nvContentPartPr>
              <p14:xfrm>
                <a:off x="1244303" y="2231200"/>
                <a:ext cx="18720" cy="272880"/>
              </p14:xfrm>
            </p:contentPart>
          </mc:Choice>
          <mc:Fallback xmlns=""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2D30BB09-9147-71F9-1EFB-DF81558E6A79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1235663" y="2222200"/>
                  <a:ext cx="36360" cy="29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5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879B5B93-2A4E-4F21-FAD5-7FD795E7F0CD}"/>
                    </a:ext>
                  </a:extLst>
                </p14:cNvPr>
                <p14:cNvContentPartPr/>
                <p14:nvPr/>
              </p14:nvContentPartPr>
              <p14:xfrm>
                <a:off x="1242143" y="2220400"/>
                <a:ext cx="107640" cy="109080"/>
              </p14:xfrm>
            </p:contentPart>
          </mc:Choice>
          <mc:Fallback xmlns=""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879B5B93-2A4E-4F21-FAD5-7FD795E7F0CD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1233503" y="2211760"/>
                  <a:ext cx="125280" cy="12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7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518EB317-B04D-8CE4-A5BD-9FB5BCB34AEB}"/>
                    </a:ext>
                  </a:extLst>
                </p14:cNvPr>
                <p14:cNvContentPartPr/>
                <p14:nvPr/>
              </p14:nvContentPartPr>
              <p14:xfrm>
                <a:off x="1395503" y="2048320"/>
                <a:ext cx="627840" cy="275040"/>
              </p14:xfrm>
            </p:contentPart>
          </mc:Choice>
          <mc:Fallback xmlns=""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518EB317-B04D-8CE4-A5BD-9FB5BCB34AEB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1386503" y="2039680"/>
                  <a:ext cx="645480" cy="29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9">
              <p14:nvContentPartPr>
                <p14:cNvPr id="84" name="Ink 83">
                  <a:extLst>
                    <a:ext uri="{FF2B5EF4-FFF2-40B4-BE49-F238E27FC236}">
                      <a16:creationId xmlns:a16="http://schemas.microsoft.com/office/drawing/2014/main" id="{888CC42D-DC38-BDAF-35E8-AC5F801FD5B2}"/>
                    </a:ext>
                  </a:extLst>
                </p14:cNvPr>
                <p14:cNvContentPartPr/>
                <p14:nvPr/>
              </p14:nvContentPartPr>
              <p14:xfrm>
                <a:off x="535823" y="1815040"/>
                <a:ext cx="1513440" cy="871920"/>
              </p14:xfrm>
            </p:contentPart>
          </mc:Choice>
          <mc:Fallback xmlns="">
            <p:pic>
              <p:nvPicPr>
                <p:cNvPr id="84" name="Ink 83">
                  <a:extLst>
                    <a:ext uri="{FF2B5EF4-FFF2-40B4-BE49-F238E27FC236}">
                      <a16:creationId xmlns:a16="http://schemas.microsoft.com/office/drawing/2014/main" id="{888CC42D-DC38-BDAF-35E8-AC5F801FD5B2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527183" y="1806400"/>
                  <a:ext cx="1531080" cy="88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1">
              <p14:nvContentPartPr>
                <p14:cNvPr id="86" name="Ink 85">
                  <a:extLst>
                    <a:ext uri="{FF2B5EF4-FFF2-40B4-BE49-F238E27FC236}">
                      <a16:creationId xmlns:a16="http://schemas.microsoft.com/office/drawing/2014/main" id="{49B3C003-EEAD-436E-AABD-64DB82409CBF}"/>
                    </a:ext>
                  </a:extLst>
                </p14:cNvPr>
                <p14:cNvContentPartPr/>
                <p14:nvPr/>
              </p14:nvContentPartPr>
              <p14:xfrm>
                <a:off x="772343" y="2938960"/>
                <a:ext cx="177480" cy="140400"/>
              </p14:xfrm>
            </p:contentPart>
          </mc:Choice>
          <mc:Fallback xmlns="">
            <p:pic>
              <p:nvPicPr>
                <p:cNvPr id="86" name="Ink 85">
                  <a:extLst>
                    <a:ext uri="{FF2B5EF4-FFF2-40B4-BE49-F238E27FC236}">
                      <a16:creationId xmlns:a16="http://schemas.microsoft.com/office/drawing/2014/main" id="{49B3C003-EEAD-436E-AABD-64DB82409CBF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763343" y="2930320"/>
                  <a:ext cx="195120" cy="15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3">
              <p14:nvContentPartPr>
                <p14:cNvPr id="87" name="Ink 86">
                  <a:extLst>
                    <a:ext uri="{FF2B5EF4-FFF2-40B4-BE49-F238E27FC236}">
                      <a16:creationId xmlns:a16="http://schemas.microsoft.com/office/drawing/2014/main" id="{BD504B8C-5E25-4B34-3F98-135B57E190F4}"/>
                    </a:ext>
                  </a:extLst>
                </p14:cNvPr>
                <p14:cNvContentPartPr/>
                <p14:nvPr/>
              </p14:nvContentPartPr>
              <p14:xfrm>
                <a:off x="1007063" y="2872720"/>
                <a:ext cx="281520" cy="156240"/>
              </p14:xfrm>
            </p:contentPart>
          </mc:Choice>
          <mc:Fallback xmlns="">
            <p:pic>
              <p:nvPicPr>
                <p:cNvPr id="87" name="Ink 86">
                  <a:extLst>
                    <a:ext uri="{FF2B5EF4-FFF2-40B4-BE49-F238E27FC236}">
                      <a16:creationId xmlns:a16="http://schemas.microsoft.com/office/drawing/2014/main" id="{BD504B8C-5E25-4B34-3F98-135B57E190F4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998063" y="2864080"/>
                  <a:ext cx="299160" cy="17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5">
              <p14:nvContentPartPr>
                <p14:cNvPr id="88" name="Ink 87">
                  <a:extLst>
                    <a:ext uri="{FF2B5EF4-FFF2-40B4-BE49-F238E27FC236}">
                      <a16:creationId xmlns:a16="http://schemas.microsoft.com/office/drawing/2014/main" id="{B9CBFFCB-3F2A-C39E-1920-02079BE87D20}"/>
                    </a:ext>
                  </a:extLst>
                </p14:cNvPr>
                <p14:cNvContentPartPr/>
                <p14:nvPr/>
              </p14:nvContentPartPr>
              <p14:xfrm>
                <a:off x="1281023" y="2825200"/>
                <a:ext cx="198000" cy="205920"/>
              </p14:xfrm>
            </p:contentPart>
          </mc:Choice>
          <mc:Fallback xmlns="">
            <p:pic>
              <p:nvPicPr>
                <p:cNvPr id="88" name="Ink 87">
                  <a:extLst>
                    <a:ext uri="{FF2B5EF4-FFF2-40B4-BE49-F238E27FC236}">
                      <a16:creationId xmlns:a16="http://schemas.microsoft.com/office/drawing/2014/main" id="{B9CBFFCB-3F2A-C39E-1920-02079BE87D20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1272023" y="2816560"/>
                  <a:ext cx="215640" cy="22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7">
              <p14:nvContentPartPr>
                <p14:cNvPr id="89" name="Ink 88">
                  <a:extLst>
                    <a:ext uri="{FF2B5EF4-FFF2-40B4-BE49-F238E27FC236}">
                      <a16:creationId xmlns:a16="http://schemas.microsoft.com/office/drawing/2014/main" id="{5CF59BDB-3C39-4BAA-D11A-7C206EAB9DAA}"/>
                    </a:ext>
                  </a:extLst>
                </p14:cNvPr>
                <p14:cNvContentPartPr/>
                <p14:nvPr/>
              </p14:nvContentPartPr>
              <p14:xfrm>
                <a:off x="1628063" y="2785960"/>
                <a:ext cx="248760" cy="200880"/>
              </p14:xfrm>
            </p:contentPart>
          </mc:Choice>
          <mc:Fallback xmlns="">
            <p:pic>
              <p:nvPicPr>
                <p:cNvPr id="89" name="Ink 88">
                  <a:extLst>
                    <a:ext uri="{FF2B5EF4-FFF2-40B4-BE49-F238E27FC236}">
                      <a16:creationId xmlns:a16="http://schemas.microsoft.com/office/drawing/2014/main" id="{5CF59BDB-3C39-4BAA-D11A-7C206EAB9DAA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1619423" y="2776960"/>
                  <a:ext cx="266400" cy="21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9">
              <p14:nvContentPartPr>
                <p14:cNvPr id="90" name="Ink 89">
                  <a:extLst>
                    <a:ext uri="{FF2B5EF4-FFF2-40B4-BE49-F238E27FC236}">
                      <a16:creationId xmlns:a16="http://schemas.microsoft.com/office/drawing/2014/main" id="{C5B61D77-DDF0-439E-BFA7-538A65BFC00C}"/>
                    </a:ext>
                  </a:extLst>
                </p14:cNvPr>
                <p14:cNvContentPartPr/>
                <p14:nvPr/>
              </p14:nvContentPartPr>
              <p14:xfrm>
                <a:off x="2112263" y="2718280"/>
                <a:ext cx="856440" cy="227160"/>
              </p14:xfrm>
            </p:contentPart>
          </mc:Choice>
          <mc:Fallback xmlns="">
            <p:pic>
              <p:nvPicPr>
                <p:cNvPr id="90" name="Ink 89">
                  <a:extLst>
                    <a:ext uri="{FF2B5EF4-FFF2-40B4-BE49-F238E27FC236}">
                      <a16:creationId xmlns:a16="http://schemas.microsoft.com/office/drawing/2014/main" id="{C5B61D77-DDF0-439E-BFA7-538A65BFC00C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2103263" y="2709640"/>
                  <a:ext cx="874080" cy="2448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51">
            <p14:nvContentPartPr>
              <p14:cNvPr id="92" name="Ink 91">
                <a:extLst>
                  <a:ext uri="{FF2B5EF4-FFF2-40B4-BE49-F238E27FC236}">
                    <a16:creationId xmlns:a16="http://schemas.microsoft.com/office/drawing/2014/main" id="{D18C14DD-FA3D-63D8-6E1C-FB018B253E1F}"/>
                  </a:ext>
                </a:extLst>
              </p14:cNvPr>
              <p14:cNvContentPartPr/>
              <p14:nvPr/>
            </p14:nvContentPartPr>
            <p14:xfrm>
              <a:off x="408023" y="990640"/>
              <a:ext cx="505800" cy="307800"/>
            </p14:xfrm>
          </p:contentPart>
        </mc:Choice>
        <mc:Fallback xmlns="">
          <p:pic>
            <p:nvPicPr>
              <p:cNvPr id="92" name="Ink 91">
                <a:extLst>
                  <a:ext uri="{FF2B5EF4-FFF2-40B4-BE49-F238E27FC236}">
                    <a16:creationId xmlns:a16="http://schemas.microsoft.com/office/drawing/2014/main" id="{D18C14DD-FA3D-63D8-6E1C-FB018B253E1F}"/>
                  </a:ext>
                </a:extLst>
              </p:cNvPr>
              <p:cNvPicPr/>
              <p:nvPr/>
            </p:nvPicPr>
            <p:blipFill>
              <a:blip r:embed="rId152"/>
              <a:stretch>
                <a:fillRect/>
              </a:stretch>
            </p:blipFill>
            <p:spPr>
              <a:xfrm>
                <a:off x="399023" y="981640"/>
                <a:ext cx="523440" cy="325440"/>
              </a:xfrm>
              <a:prstGeom prst="rect">
                <a:avLst/>
              </a:prstGeom>
            </p:spPr>
          </p:pic>
        </mc:Fallback>
      </mc:AlternateContent>
      <p:grpSp>
        <p:nvGrpSpPr>
          <p:cNvPr id="97" name="Group 96">
            <a:extLst>
              <a:ext uri="{FF2B5EF4-FFF2-40B4-BE49-F238E27FC236}">
                <a16:creationId xmlns:a16="http://schemas.microsoft.com/office/drawing/2014/main" id="{353C1638-A6BA-223F-50D5-CA72AFCD80BF}"/>
              </a:ext>
            </a:extLst>
          </p:cNvPr>
          <p:cNvGrpSpPr/>
          <p:nvPr/>
        </p:nvGrpSpPr>
        <p:grpSpPr>
          <a:xfrm>
            <a:off x="5441183" y="3624760"/>
            <a:ext cx="1250640" cy="531000"/>
            <a:chOff x="5441183" y="3624760"/>
            <a:chExt cx="1250640" cy="531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3">
              <p14:nvContentPartPr>
                <p14:cNvPr id="93" name="Ink 92">
                  <a:extLst>
                    <a:ext uri="{FF2B5EF4-FFF2-40B4-BE49-F238E27FC236}">
                      <a16:creationId xmlns:a16="http://schemas.microsoft.com/office/drawing/2014/main" id="{85FFFEF9-6A6E-1853-E1E3-B8BC61D1F820}"/>
                    </a:ext>
                  </a:extLst>
                </p14:cNvPr>
                <p14:cNvContentPartPr/>
                <p14:nvPr/>
              </p14:nvContentPartPr>
              <p14:xfrm>
                <a:off x="5441183" y="3624760"/>
                <a:ext cx="145800" cy="316080"/>
              </p14:xfrm>
            </p:contentPart>
          </mc:Choice>
          <mc:Fallback xmlns="">
            <p:pic>
              <p:nvPicPr>
                <p:cNvPr id="93" name="Ink 92">
                  <a:extLst>
                    <a:ext uri="{FF2B5EF4-FFF2-40B4-BE49-F238E27FC236}">
                      <a16:creationId xmlns:a16="http://schemas.microsoft.com/office/drawing/2014/main" id="{85FFFEF9-6A6E-1853-E1E3-B8BC61D1F820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5432543" y="3616120"/>
                  <a:ext cx="163440" cy="33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5">
              <p14:nvContentPartPr>
                <p14:cNvPr id="94" name="Ink 93">
                  <a:extLst>
                    <a:ext uri="{FF2B5EF4-FFF2-40B4-BE49-F238E27FC236}">
                      <a16:creationId xmlns:a16="http://schemas.microsoft.com/office/drawing/2014/main" id="{5EB36A56-EC4F-DD1D-F30B-C8812A7ABEA1}"/>
                    </a:ext>
                  </a:extLst>
                </p14:cNvPr>
                <p14:cNvContentPartPr/>
                <p14:nvPr/>
              </p14:nvContentPartPr>
              <p14:xfrm>
                <a:off x="5722703" y="3818440"/>
                <a:ext cx="52920" cy="337320"/>
              </p14:xfrm>
            </p:contentPart>
          </mc:Choice>
          <mc:Fallback xmlns="">
            <p:pic>
              <p:nvPicPr>
                <p:cNvPr id="94" name="Ink 93">
                  <a:extLst>
                    <a:ext uri="{FF2B5EF4-FFF2-40B4-BE49-F238E27FC236}">
                      <a16:creationId xmlns:a16="http://schemas.microsoft.com/office/drawing/2014/main" id="{5EB36A56-EC4F-DD1D-F30B-C8812A7ABEA1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5713703" y="3809800"/>
                  <a:ext cx="70560" cy="35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7">
              <p14:nvContentPartPr>
                <p14:cNvPr id="95" name="Ink 94">
                  <a:extLst>
                    <a:ext uri="{FF2B5EF4-FFF2-40B4-BE49-F238E27FC236}">
                      <a16:creationId xmlns:a16="http://schemas.microsoft.com/office/drawing/2014/main" id="{BCAEAED8-1591-860F-CC11-5C8F66B086EC}"/>
                    </a:ext>
                  </a:extLst>
                </p14:cNvPr>
                <p14:cNvContentPartPr/>
                <p14:nvPr/>
              </p14:nvContentPartPr>
              <p14:xfrm>
                <a:off x="5734223" y="3835000"/>
                <a:ext cx="132480" cy="92160"/>
              </p14:xfrm>
            </p:contentPart>
          </mc:Choice>
          <mc:Fallback xmlns="">
            <p:pic>
              <p:nvPicPr>
                <p:cNvPr id="95" name="Ink 94">
                  <a:extLst>
                    <a:ext uri="{FF2B5EF4-FFF2-40B4-BE49-F238E27FC236}">
                      <a16:creationId xmlns:a16="http://schemas.microsoft.com/office/drawing/2014/main" id="{BCAEAED8-1591-860F-CC11-5C8F66B086EC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5725583" y="3826360"/>
                  <a:ext cx="150120" cy="10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9">
              <p14:nvContentPartPr>
                <p14:cNvPr id="96" name="Ink 95">
                  <a:extLst>
                    <a:ext uri="{FF2B5EF4-FFF2-40B4-BE49-F238E27FC236}">
                      <a16:creationId xmlns:a16="http://schemas.microsoft.com/office/drawing/2014/main" id="{BC0562D6-B40D-5A51-37D6-56130F6CBBD9}"/>
                    </a:ext>
                  </a:extLst>
                </p14:cNvPr>
                <p14:cNvContentPartPr/>
                <p14:nvPr/>
              </p14:nvContentPartPr>
              <p14:xfrm>
                <a:off x="5881103" y="3649960"/>
                <a:ext cx="810720" cy="275760"/>
              </p14:xfrm>
            </p:contentPart>
          </mc:Choice>
          <mc:Fallback xmlns="">
            <p:pic>
              <p:nvPicPr>
                <p:cNvPr id="96" name="Ink 95">
                  <a:extLst>
                    <a:ext uri="{FF2B5EF4-FFF2-40B4-BE49-F238E27FC236}">
                      <a16:creationId xmlns:a16="http://schemas.microsoft.com/office/drawing/2014/main" id="{BC0562D6-B40D-5A51-37D6-56130F6CBBD9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5872103" y="3640960"/>
                  <a:ext cx="828360" cy="293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685DA590-B266-408B-B2C9-7EE36A629B28}"/>
              </a:ext>
            </a:extLst>
          </p:cNvPr>
          <p:cNvGrpSpPr/>
          <p:nvPr/>
        </p:nvGrpSpPr>
        <p:grpSpPr>
          <a:xfrm>
            <a:off x="5830343" y="2869480"/>
            <a:ext cx="2431800" cy="234000"/>
            <a:chOff x="5830343" y="2869480"/>
            <a:chExt cx="2431800" cy="234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61">
              <p14:nvContentPartPr>
                <p14:cNvPr id="98" name="Ink 97">
                  <a:extLst>
                    <a:ext uri="{FF2B5EF4-FFF2-40B4-BE49-F238E27FC236}">
                      <a16:creationId xmlns:a16="http://schemas.microsoft.com/office/drawing/2014/main" id="{3247F346-F3E9-F02D-C2A3-A521A52C62B6}"/>
                    </a:ext>
                  </a:extLst>
                </p14:cNvPr>
                <p14:cNvContentPartPr/>
                <p14:nvPr/>
              </p14:nvContentPartPr>
              <p14:xfrm>
                <a:off x="5830343" y="2890360"/>
                <a:ext cx="117000" cy="213120"/>
              </p14:xfrm>
            </p:contentPart>
          </mc:Choice>
          <mc:Fallback xmlns="">
            <p:pic>
              <p:nvPicPr>
                <p:cNvPr id="98" name="Ink 97">
                  <a:extLst>
                    <a:ext uri="{FF2B5EF4-FFF2-40B4-BE49-F238E27FC236}">
                      <a16:creationId xmlns:a16="http://schemas.microsoft.com/office/drawing/2014/main" id="{3247F346-F3E9-F02D-C2A3-A521A52C62B6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5821343" y="2881720"/>
                  <a:ext cx="134640" cy="23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3">
              <p14:nvContentPartPr>
                <p14:cNvPr id="99" name="Ink 98">
                  <a:extLst>
                    <a:ext uri="{FF2B5EF4-FFF2-40B4-BE49-F238E27FC236}">
                      <a16:creationId xmlns:a16="http://schemas.microsoft.com/office/drawing/2014/main" id="{DC52162F-5162-BDF4-E577-770195490B80}"/>
                    </a:ext>
                  </a:extLst>
                </p14:cNvPr>
                <p14:cNvContentPartPr/>
                <p14:nvPr/>
              </p14:nvContentPartPr>
              <p14:xfrm>
                <a:off x="6033023" y="2887120"/>
                <a:ext cx="26640" cy="197640"/>
              </p14:xfrm>
            </p:contentPart>
          </mc:Choice>
          <mc:Fallback xmlns="">
            <p:pic>
              <p:nvPicPr>
                <p:cNvPr id="99" name="Ink 98">
                  <a:extLst>
                    <a:ext uri="{FF2B5EF4-FFF2-40B4-BE49-F238E27FC236}">
                      <a16:creationId xmlns:a16="http://schemas.microsoft.com/office/drawing/2014/main" id="{DC52162F-5162-BDF4-E577-770195490B80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6024023" y="2878120"/>
                  <a:ext cx="44280" cy="21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5">
              <p14:nvContentPartPr>
                <p14:cNvPr id="100" name="Ink 99">
                  <a:extLst>
                    <a:ext uri="{FF2B5EF4-FFF2-40B4-BE49-F238E27FC236}">
                      <a16:creationId xmlns:a16="http://schemas.microsoft.com/office/drawing/2014/main" id="{B13BABFE-D2D6-5303-98B7-4976697FA747}"/>
                    </a:ext>
                  </a:extLst>
                </p14:cNvPr>
                <p14:cNvContentPartPr/>
                <p14:nvPr/>
              </p14:nvContentPartPr>
              <p14:xfrm>
                <a:off x="6009983" y="2977120"/>
                <a:ext cx="131400" cy="45000"/>
              </p14:xfrm>
            </p:contentPart>
          </mc:Choice>
          <mc:Fallback xmlns="">
            <p:pic>
              <p:nvPicPr>
                <p:cNvPr id="100" name="Ink 99">
                  <a:extLst>
                    <a:ext uri="{FF2B5EF4-FFF2-40B4-BE49-F238E27FC236}">
                      <a16:creationId xmlns:a16="http://schemas.microsoft.com/office/drawing/2014/main" id="{B13BABFE-D2D6-5303-98B7-4976697FA747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6000983" y="2968120"/>
                  <a:ext cx="149040" cy="6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7">
              <p14:nvContentPartPr>
                <p14:cNvPr id="101" name="Ink 100">
                  <a:extLst>
                    <a:ext uri="{FF2B5EF4-FFF2-40B4-BE49-F238E27FC236}">
                      <a16:creationId xmlns:a16="http://schemas.microsoft.com/office/drawing/2014/main" id="{ED109E9D-037A-438E-E0D4-CB7A0DEEF2C7}"/>
                    </a:ext>
                  </a:extLst>
                </p14:cNvPr>
                <p14:cNvContentPartPr/>
                <p14:nvPr/>
              </p14:nvContentPartPr>
              <p14:xfrm>
                <a:off x="6178103" y="2902600"/>
                <a:ext cx="482400" cy="178920"/>
              </p14:xfrm>
            </p:contentPart>
          </mc:Choice>
          <mc:Fallback xmlns="">
            <p:pic>
              <p:nvPicPr>
                <p:cNvPr id="101" name="Ink 100">
                  <a:extLst>
                    <a:ext uri="{FF2B5EF4-FFF2-40B4-BE49-F238E27FC236}">
                      <a16:creationId xmlns:a16="http://schemas.microsoft.com/office/drawing/2014/main" id="{ED109E9D-037A-438E-E0D4-CB7A0DEEF2C7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6169463" y="2893600"/>
                  <a:ext cx="500040" cy="19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9">
              <p14:nvContentPartPr>
                <p14:cNvPr id="102" name="Ink 101">
                  <a:extLst>
                    <a:ext uri="{FF2B5EF4-FFF2-40B4-BE49-F238E27FC236}">
                      <a16:creationId xmlns:a16="http://schemas.microsoft.com/office/drawing/2014/main" id="{8DFDEA4A-EB10-79DA-9C7A-006F1D2B0A39}"/>
                    </a:ext>
                  </a:extLst>
                </p14:cNvPr>
                <p14:cNvContentPartPr/>
                <p14:nvPr/>
              </p14:nvContentPartPr>
              <p14:xfrm>
                <a:off x="6725663" y="3005920"/>
                <a:ext cx="186120" cy="64080"/>
              </p14:xfrm>
            </p:contentPart>
          </mc:Choice>
          <mc:Fallback xmlns="">
            <p:pic>
              <p:nvPicPr>
                <p:cNvPr id="102" name="Ink 101">
                  <a:extLst>
                    <a:ext uri="{FF2B5EF4-FFF2-40B4-BE49-F238E27FC236}">
                      <a16:creationId xmlns:a16="http://schemas.microsoft.com/office/drawing/2014/main" id="{8DFDEA4A-EB10-79DA-9C7A-006F1D2B0A39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6716663" y="2997280"/>
                  <a:ext cx="203760" cy="8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1">
              <p14:nvContentPartPr>
                <p14:cNvPr id="103" name="Ink 102">
                  <a:extLst>
                    <a:ext uri="{FF2B5EF4-FFF2-40B4-BE49-F238E27FC236}">
                      <a16:creationId xmlns:a16="http://schemas.microsoft.com/office/drawing/2014/main" id="{C7180E45-8FEC-642E-BB5A-0D4BBE8F71E8}"/>
                    </a:ext>
                  </a:extLst>
                </p14:cNvPr>
                <p14:cNvContentPartPr/>
                <p14:nvPr/>
              </p14:nvContentPartPr>
              <p14:xfrm>
                <a:off x="6948863" y="2879200"/>
                <a:ext cx="234000" cy="193680"/>
              </p14:xfrm>
            </p:contentPart>
          </mc:Choice>
          <mc:Fallback xmlns="">
            <p:pic>
              <p:nvPicPr>
                <p:cNvPr id="103" name="Ink 102">
                  <a:extLst>
                    <a:ext uri="{FF2B5EF4-FFF2-40B4-BE49-F238E27FC236}">
                      <a16:creationId xmlns:a16="http://schemas.microsoft.com/office/drawing/2014/main" id="{C7180E45-8FEC-642E-BB5A-0D4BBE8F71E8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6939863" y="2870200"/>
                  <a:ext cx="251640" cy="21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3">
              <p14:nvContentPartPr>
                <p14:cNvPr id="104" name="Ink 103">
                  <a:extLst>
                    <a:ext uri="{FF2B5EF4-FFF2-40B4-BE49-F238E27FC236}">
                      <a16:creationId xmlns:a16="http://schemas.microsoft.com/office/drawing/2014/main" id="{4CC67D50-C8E7-ED46-6281-561467AB9A27}"/>
                    </a:ext>
                  </a:extLst>
                </p14:cNvPr>
                <p14:cNvContentPartPr/>
                <p14:nvPr/>
              </p14:nvContentPartPr>
              <p14:xfrm>
                <a:off x="7119143" y="2973520"/>
                <a:ext cx="271080" cy="99720"/>
              </p14:xfrm>
            </p:contentPart>
          </mc:Choice>
          <mc:Fallback xmlns="">
            <p:pic>
              <p:nvPicPr>
                <p:cNvPr id="104" name="Ink 103">
                  <a:extLst>
                    <a:ext uri="{FF2B5EF4-FFF2-40B4-BE49-F238E27FC236}">
                      <a16:creationId xmlns:a16="http://schemas.microsoft.com/office/drawing/2014/main" id="{4CC67D50-C8E7-ED46-6281-561467AB9A27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7110143" y="2964880"/>
                  <a:ext cx="288720" cy="11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5">
              <p14:nvContentPartPr>
                <p14:cNvPr id="105" name="Ink 104">
                  <a:extLst>
                    <a:ext uri="{FF2B5EF4-FFF2-40B4-BE49-F238E27FC236}">
                      <a16:creationId xmlns:a16="http://schemas.microsoft.com/office/drawing/2014/main" id="{2A0CFBF7-FA4D-DA2A-F9BB-36C5A21B1C42}"/>
                    </a:ext>
                  </a:extLst>
                </p14:cNvPr>
                <p14:cNvContentPartPr/>
                <p14:nvPr/>
              </p14:nvContentPartPr>
              <p14:xfrm>
                <a:off x="7665263" y="2869480"/>
                <a:ext cx="291240" cy="208440"/>
              </p14:xfrm>
            </p:contentPart>
          </mc:Choice>
          <mc:Fallback xmlns="">
            <p:pic>
              <p:nvPicPr>
                <p:cNvPr id="105" name="Ink 104">
                  <a:extLst>
                    <a:ext uri="{FF2B5EF4-FFF2-40B4-BE49-F238E27FC236}">
                      <a16:creationId xmlns:a16="http://schemas.microsoft.com/office/drawing/2014/main" id="{2A0CFBF7-FA4D-DA2A-F9BB-36C5A21B1C42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7656623" y="2860840"/>
                  <a:ext cx="308880" cy="22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7">
              <p14:nvContentPartPr>
                <p14:cNvPr id="106" name="Ink 105">
                  <a:extLst>
                    <a:ext uri="{FF2B5EF4-FFF2-40B4-BE49-F238E27FC236}">
                      <a16:creationId xmlns:a16="http://schemas.microsoft.com/office/drawing/2014/main" id="{F1A7C303-A6CE-2FB8-FF9C-202258854D67}"/>
                    </a:ext>
                  </a:extLst>
                </p14:cNvPr>
                <p14:cNvContentPartPr/>
                <p14:nvPr/>
              </p14:nvContentPartPr>
              <p14:xfrm>
                <a:off x="7921223" y="3003400"/>
                <a:ext cx="144720" cy="74160"/>
              </p14:xfrm>
            </p:contentPart>
          </mc:Choice>
          <mc:Fallback xmlns="">
            <p:pic>
              <p:nvPicPr>
                <p:cNvPr id="106" name="Ink 105">
                  <a:extLst>
                    <a:ext uri="{FF2B5EF4-FFF2-40B4-BE49-F238E27FC236}">
                      <a16:creationId xmlns:a16="http://schemas.microsoft.com/office/drawing/2014/main" id="{F1A7C303-A6CE-2FB8-FF9C-202258854D67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7912223" y="2994400"/>
                  <a:ext cx="162360" cy="9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9">
              <p14:nvContentPartPr>
                <p14:cNvPr id="107" name="Ink 106">
                  <a:extLst>
                    <a:ext uri="{FF2B5EF4-FFF2-40B4-BE49-F238E27FC236}">
                      <a16:creationId xmlns:a16="http://schemas.microsoft.com/office/drawing/2014/main" id="{48A4009F-C4C4-F486-A042-E475504934F7}"/>
                    </a:ext>
                  </a:extLst>
                </p14:cNvPr>
                <p14:cNvContentPartPr/>
                <p14:nvPr/>
              </p14:nvContentPartPr>
              <p14:xfrm>
                <a:off x="8235863" y="3058120"/>
                <a:ext cx="26280" cy="10080"/>
              </p14:xfrm>
            </p:contentPart>
          </mc:Choice>
          <mc:Fallback xmlns="">
            <p:pic>
              <p:nvPicPr>
                <p:cNvPr id="107" name="Ink 106">
                  <a:extLst>
                    <a:ext uri="{FF2B5EF4-FFF2-40B4-BE49-F238E27FC236}">
                      <a16:creationId xmlns:a16="http://schemas.microsoft.com/office/drawing/2014/main" id="{48A4009F-C4C4-F486-A042-E475504934F7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8227223" y="3049120"/>
                  <a:ext cx="43920" cy="277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81">
            <p14:nvContentPartPr>
              <p14:cNvPr id="109" name="Ink 108">
                <a:extLst>
                  <a:ext uri="{FF2B5EF4-FFF2-40B4-BE49-F238E27FC236}">
                    <a16:creationId xmlns:a16="http://schemas.microsoft.com/office/drawing/2014/main" id="{E51A303C-5231-F43A-FEB8-54E83BBFA4DA}"/>
                  </a:ext>
                </a:extLst>
              </p14:cNvPr>
              <p14:cNvContentPartPr/>
              <p14:nvPr/>
            </p14:nvContentPartPr>
            <p14:xfrm>
              <a:off x="5411303" y="4162600"/>
              <a:ext cx="1605960" cy="31320"/>
            </p14:xfrm>
          </p:contentPart>
        </mc:Choice>
        <mc:Fallback xmlns="">
          <p:pic>
            <p:nvPicPr>
              <p:cNvPr id="109" name="Ink 108">
                <a:extLst>
                  <a:ext uri="{FF2B5EF4-FFF2-40B4-BE49-F238E27FC236}">
                    <a16:creationId xmlns:a16="http://schemas.microsoft.com/office/drawing/2014/main" id="{E51A303C-5231-F43A-FEB8-54E83BBFA4DA}"/>
                  </a:ext>
                </a:extLst>
              </p:cNvPr>
              <p:cNvPicPr/>
              <p:nvPr/>
            </p:nvPicPr>
            <p:blipFill>
              <a:blip r:embed="rId182"/>
              <a:stretch>
                <a:fillRect/>
              </a:stretch>
            </p:blipFill>
            <p:spPr>
              <a:xfrm>
                <a:off x="5402663" y="4153600"/>
                <a:ext cx="1623600" cy="48960"/>
              </a:xfrm>
              <a:prstGeom prst="rect">
                <a:avLst/>
              </a:prstGeom>
            </p:spPr>
          </p:pic>
        </mc:Fallback>
      </mc:AlternateContent>
      <p:grpSp>
        <p:nvGrpSpPr>
          <p:cNvPr id="124" name="Group 123">
            <a:extLst>
              <a:ext uri="{FF2B5EF4-FFF2-40B4-BE49-F238E27FC236}">
                <a16:creationId xmlns:a16="http://schemas.microsoft.com/office/drawing/2014/main" id="{009D54C2-ABE4-C0F0-A512-A50BA7A5AB6A}"/>
              </a:ext>
            </a:extLst>
          </p:cNvPr>
          <p:cNvGrpSpPr/>
          <p:nvPr/>
        </p:nvGrpSpPr>
        <p:grpSpPr>
          <a:xfrm>
            <a:off x="280583" y="4256920"/>
            <a:ext cx="2296080" cy="866520"/>
            <a:chOff x="280583" y="4256920"/>
            <a:chExt cx="2296080" cy="866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83">
              <p14:nvContentPartPr>
                <p14:cNvPr id="110" name="Ink 109">
                  <a:extLst>
                    <a:ext uri="{FF2B5EF4-FFF2-40B4-BE49-F238E27FC236}">
                      <a16:creationId xmlns:a16="http://schemas.microsoft.com/office/drawing/2014/main" id="{443F7756-14F2-DA0A-2F73-B6CF247C5E02}"/>
                    </a:ext>
                  </a:extLst>
                </p14:cNvPr>
                <p14:cNvContentPartPr/>
                <p14:nvPr/>
              </p14:nvContentPartPr>
              <p14:xfrm>
                <a:off x="455543" y="4448800"/>
                <a:ext cx="33480" cy="36720"/>
              </p14:xfrm>
            </p:contentPart>
          </mc:Choice>
          <mc:Fallback xmlns="">
            <p:pic>
              <p:nvPicPr>
                <p:cNvPr id="110" name="Ink 109">
                  <a:extLst>
                    <a:ext uri="{FF2B5EF4-FFF2-40B4-BE49-F238E27FC236}">
                      <a16:creationId xmlns:a16="http://schemas.microsoft.com/office/drawing/2014/main" id="{443F7756-14F2-DA0A-2F73-B6CF247C5E02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446543" y="4439800"/>
                  <a:ext cx="51120" cy="5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5">
              <p14:nvContentPartPr>
                <p14:cNvPr id="111" name="Ink 110">
                  <a:extLst>
                    <a:ext uri="{FF2B5EF4-FFF2-40B4-BE49-F238E27FC236}">
                      <a16:creationId xmlns:a16="http://schemas.microsoft.com/office/drawing/2014/main" id="{3081F961-89CB-3EB1-CF2E-4097F1F43A30}"/>
                    </a:ext>
                  </a:extLst>
                </p14:cNvPr>
                <p14:cNvContentPartPr/>
                <p14:nvPr/>
              </p14:nvContentPartPr>
              <p14:xfrm>
                <a:off x="643103" y="4349800"/>
                <a:ext cx="177840" cy="180000"/>
              </p14:xfrm>
            </p:contentPart>
          </mc:Choice>
          <mc:Fallback xmlns="">
            <p:pic>
              <p:nvPicPr>
                <p:cNvPr id="111" name="Ink 110">
                  <a:extLst>
                    <a:ext uri="{FF2B5EF4-FFF2-40B4-BE49-F238E27FC236}">
                      <a16:creationId xmlns:a16="http://schemas.microsoft.com/office/drawing/2014/main" id="{3081F961-89CB-3EB1-CF2E-4097F1F43A30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634103" y="4340800"/>
                  <a:ext cx="195480" cy="19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7">
              <p14:nvContentPartPr>
                <p14:cNvPr id="112" name="Ink 111">
                  <a:extLst>
                    <a:ext uri="{FF2B5EF4-FFF2-40B4-BE49-F238E27FC236}">
                      <a16:creationId xmlns:a16="http://schemas.microsoft.com/office/drawing/2014/main" id="{D99DA110-58A7-349A-9834-9F4F69751A08}"/>
                    </a:ext>
                  </a:extLst>
                </p14:cNvPr>
                <p14:cNvContentPartPr/>
                <p14:nvPr/>
              </p14:nvContentPartPr>
              <p14:xfrm>
                <a:off x="888983" y="4357720"/>
                <a:ext cx="413280" cy="142200"/>
              </p14:xfrm>
            </p:contentPart>
          </mc:Choice>
          <mc:Fallback xmlns="">
            <p:pic>
              <p:nvPicPr>
                <p:cNvPr id="112" name="Ink 111">
                  <a:extLst>
                    <a:ext uri="{FF2B5EF4-FFF2-40B4-BE49-F238E27FC236}">
                      <a16:creationId xmlns:a16="http://schemas.microsoft.com/office/drawing/2014/main" id="{D99DA110-58A7-349A-9834-9F4F69751A08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880343" y="4348720"/>
                  <a:ext cx="430920" cy="15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9">
              <p14:nvContentPartPr>
                <p14:cNvPr id="113" name="Ink 112">
                  <a:extLst>
                    <a:ext uri="{FF2B5EF4-FFF2-40B4-BE49-F238E27FC236}">
                      <a16:creationId xmlns:a16="http://schemas.microsoft.com/office/drawing/2014/main" id="{DF5420C6-F908-D8D1-CDF8-2A358A594ADB}"/>
                    </a:ext>
                  </a:extLst>
                </p14:cNvPr>
                <p14:cNvContentPartPr/>
                <p14:nvPr/>
              </p14:nvContentPartPr>
              <p14:xfrm>
                <a:off x="1368503" y="4350160"/>
                <a:ext cx="21240" cy="262800"/>
              </p14:xfrm>
            </p:contentPart>
          </mc:Choice>
          <mc:Fallback xmlns="">
            <p:pic>
              <p:nvPicPr>
                <p:cNvPr id="113" name="Ink 112">
                  <a:extLst>
                    <a:ext uri="{FF2B5EF4-FFF2-40B4-BE49-F238E27FC236}">
                      <a16:creationId xmlns:a16="http://schemas.microsoft.com/office/drawing/2014/main" id="{DF5420C6-F908-D8D1-CDF8-2A358A594ADB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1359863" y="4341520"/>
                  <a:ext cx="38880" cy="28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1">
              <p14:nvContentPartPr>
                <p14:cNvPr id="114" name="Ink 113">
                  <a:extLst>
                    <a:ext uri="{FF2B5EF4-FFF2-40B4-BE49-F238E27FC236}">
                      <a16:creationId xmlns:a16="http://schemas.microsoft.com/office/drawing/2014/main" id="{BD887D7D-ABFD-F6EA-8CB0-D4D2E65DC42E}"/>
                    </a:ext>
                  </a:extLst>
                </p14:cNvPr>
                <p14:cNvContentPartPr/>
                <p14:nvPr/>
              </p14:nvContentPartPr>
              <p14:xfrm>
                <a:off x="1336823" y="4346560"/>
                <a:ext cx="141480" cy="100440"/>
              </p14:xfrm>
            </p:contentPart>
          </mc:Choice>
          <mc:Fallback xmlns="">
            <p:pic>
              <p:nvPicPr>
                <p:cNvPr id="114" name="Ink 113">
                  <a:extLst>
                    <a:ext uri="{FF2B5EF4-FFF2-40B4-BE49-F238E27FC236}">
                      <a16:creationId xmlns:a16="http://schemas.microsoft.com/office/drawing/2014/main" id="{BD887D7D-ABFD-F6EA-8CB0-D4D2E65DC42E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1327823" y="4337920"/>
                  <a:ext cx="159120" cy="11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3">
              <p14:nvContentPartPr>
                <p14:cNvPr id="115" name="Ink 114">
                  <a:extLst>
                    <a:ext uri="{FF2B5EF4-FFF2-40B4-BE49-F238E27FC236}">
                      <a16:creationId xmlns:a16="http://schemas.microsoft.com/office/drawing/2014/main" id="{3854B722-8463-1E2F-C169-4A6DFFAB212C}"/>
                    </a:ext>
                  </a:extLst>
                </p14:cNvPr>
                <p14:cNvContentPartPr/>
                <p14:nvPr/>
              </p14:nvContentPartPr>
              <p14:xfrm>
                <a:off x="1502783" y="4305520"/>
                <a:ext cx="279360" cy="302400"/>
              </p14:xfrm>
            </p:contentPart>
          </mc:Choice>
          <mc:Fallback xmlns="">
            <p:pic>
              <p:nvPicPr>
                <p:cNvPr id="115" name="Ink 114">
                  <a:extLst>
                    <a:ext uri="{FF2B5EF4-FFF2-40B4-BE49-F238E27FC236}">
                      <a16:creationId xmlns:a16="http://schemas.microsoft.com/office/drawing/2014/main" id="{3854B722-8463-1E2F-C169-4A6DFFAB212C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1494143" y="4296880"/>
                  <a:ext cx="297000" cy="32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5">
              <p14:nvContentPartPr>
                <p14:cNvPr id="116" name="Ink 115">
                  <a:extLst>
                    <a:ext uri="{FF2B5EF4-FFF2-40B4-BE49-F238E27FC236}">
                      <a16:creationId xmlns:a16="http://schemas.microsoft.com/office/drawing/2014/main" id="{A4403384-4A05-970B-266D-30CAB48DEF32}"/>
                    </a:ext>
                  </a:extLst>
                </p14:cNvPr>
                <p14:cNvContentPartPr/>
                <p14:nvPr/>
              </p14:nvContentPartPr>
              <p14:xfrm>
                <a:off x="1747943" y="4256920"/>
                <a:ext cx="536400" cy="151920"/>
              </p14:xfrm>
            </p:contentPart>
          </mc:Choice>
          <mc:Fallback xmlns="">
            <p:pic>
              <p:nvPicPr>
                <p:cNvPr id="116" name="Ink 115">
                  <a:extLst>
                    <a:ext uri="{FF2B5EF4-FFF2-40B4-BE49-F238E27FC236}">
                      <a16:creationId xmlns:a16="http://schemas.microsoft.com/office/drawing/2014/main" id="{A4403384-4A05-970B-266D-30CAB48DEF32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1738943" y="4248280"/>
                  <a:ext cx="554040" cy="16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7">
              <p14:nvContentPartPr>
                <p14:cNvPr id="117" name="Ink 116">
                  <a:extLst>
                    <a:ext uri="{FF2B5EF4-FFF2-40B4-BE49-F238E27FC236}">
                      <a16:creationId xmlns:a16="http://schemas.microsoft.com/office/drawing/2014/main" id="{77313589-DD26-C514-B659-537877E68532}"/>
                    </a:ext>
                  </a:extLst>
                </p14:cNvPr>
                <p14:cNvContentPartPr/>
                <p14:nvPr/>
              </p14:nvContentPartPr>
              <p14:xfrm>
                <a:off x="280583" y="4912480"/>
                <a:ext cx="49680" cy="36000"/>
              </p14:xfrm>
            </p:contentPart>
          </mc:Choice>
          <mc:Fallback xmlns="">
            <p:pic>
              <p:nvPicPr>
                <p:cNvPr id="117" name="Ink 116">
                  <a:extLst>
                    <a:ext uri="{FF2B5EF4-FFF2-40B4-BE49-F238E27FC236}">
                      <a16:creationId xmlns:a16="http://schemas.microsoft.com/office/drawing/2014/main" id="{77313589-DD26-C514-B659-537877E68532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271583" y="4903840"/>
                  <a:ext cx="67320" cy="5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9">
              <p14:nvContentPartPr>
                <p14:cNvPr id="118" name="Ink 117">
                  <a:extLst>
                    <a:ext uri="{FF2B5EF4-FFF2-40B4-BE49-F238E27FC236}">
                      <a16:creationId xmlns:a16="http://schemas.microsoft.com/office/drawing/2014/main" id="{ADA6AA70-DD83-8AF3-AE63-6BB948CE3544}"/>
                    </a:ext>
                  </a:extLst>
                </p14:cNvPr>
                <p14:cNvContentPartPr/>
                <p14:nvPr/>
              </p14:nvContentPartPr>
              <p14:xfrm>
                <a:off x="692783" y="4845880"/>
                <a:ext cx="109440" cy="136440"/>
              </p14:xfrm>
            </p:contentPart>
          </mc:Choice>
          <mc:Fallback xmlns="">
            <p:pic>
              <p:nvPicPr>
                <p:cNvPr id="118" name="Ink 117">
                  <a:extLst>
                    <a:ext uri="{FF2B5EF4-FFF2-40B4-BE49-F238E27FC236}">
                      <a16:creationId xmlns:a16="http://schemas.microsoft.com/office/drawing/2014/main" id="{ADA6AA70-DD83-8AF3-AE63-6BB948CE3544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683783" y="4837240"/>
                  <a:ext cx="127080" cy="15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1">
              <p14:nvContentPartPr>
                <p14:cNvPr id="119" name="Ink 118">
                  <a:extLst>
                    <a:ext uri="{FF2B5EF4-FFF2-40B4-BE49-F238E27FC236}">
                      <a16:creationId xmlns:a16="http://schemas.microsoft.com/office/drawing/2014/main" id="{05E8728B-4AE1-EE29-E04D-34041C4AA7B8}"/>
                    </a:ext>
                  </a:extLst>
                </p14:cNvPr>
                <p14:cNvContentPartPr/>
                <p14:nvPr/>
              </p14:nvContentPartPr>
              <p14:xfrm>
                <a:off x="864143" y="4790800"/>
                <a:ext cx="190800" cy="199800"/>
              </p14:xfrm>
            </p:contentPart>
          </mc:Choice>
          <mc:Fallback xmlns="">
            <p:pic>
              <p:nvPicPr>
                <p:cNvPr id="119" name="Ink 118">
                  <a:extLst>
                    <a:ext uri="{FF2B5EF4-FFF2-40B4-BE49-F238E27FC236}">
                      <a16:creationId xmlns:a16="http://schemas.microsoft.com/office/drawing/2014/main" id="{05E8728B-4AE1-EE29-E04D-34041C4AA7B8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855143" y="4781800"/>
                  <a:ext cx="208440" cy="21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3">
              <p14:nvContentPartPr>
                <p14:cNvPr id="120" name="Ink 119">
                  <a:extLst>
                    <a:ext uri="{FF2B5EF4-FFF2-40B4-BE49-F238E27FC236}">
                      <a16:creationId xmlns:a16="http://schemas.microsoft.com/office/drawing/2014/main" id="{1664967D-D0F3-2204-C98F-FE6F6DC9D374}"/>
                    </a:ext>
                  </a:extLst>
                </p14:cNvPr>
                <p14:cNvContentPartPr/>
                <p14:nvPr/>
              </p14:nvContentPartPr>
              <p14:xfrm>
                <a:off x="1107143" y="4732120"/>
                <a:ext cx="370800" cy="221400"/>
              </p14:xfrm>
            </p:contentPart>
          </mc:Choice>
          <mc:Fallback xmlns="">
            <p:pic>
              <p:nvPicPr>
                <p:cNvPr id="120" name="Ink 119">
                  <a:extLst>
                    <a:ext uri="{FF2B5EF4-FFF2-40B4-BE49-F238E27FC236}">
                      <a16:creationId xmlns:a16="http://schemas.microsoft.com/office/drawing/2014/main" id="{1664967D-D0F3-2204-C98F-FE6F6DC9D374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1098143" y="4723480"/>
                  <a:ext cx="388440" cy="23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5">
              <p14:nvContentPartPr>
                <p14:cNvPr id="121" name="Ink 120">
                  <a:extLst>
                    <a:ext uri="{FF2B5EF4-FFF2-40B4-BE49-F238E27FC236}">
                      <a16:creationId xmlns:a16="http://schemas.microsoft.com/office/drawing/2014/main" id="{46B8797B-5C58-253E-7413-55F388F344C1}"/>
                    </a:ext>
                  </a:extLst>
                </p14:cNvPr>
                <p14:cNvContentPartPr/>
                <p14:nvPr/>
              </p14:nvContentPartPr>
              <p14:xfrm>
                <a:off x="1429703" y="4772080"/>
                <a:ext cx="181080" cy="35280"/>
              </p14:xfrm>
            </p:contentPart>
          </mc:Choice>
          <mc:Fallback xmlns="">
            <p:pic>
              <p:nvPicPr>
                <p:cNvPr id="121" name="Ink 120">
                  <a:extLst>
                    <a:ext uri="{FF2B5EF4-FFF2-40B4-BE49-F238E27FC236}">
                      <a16:creationId xmlns:a16="http://schemas.microsoft.com/office/drawing/2014/main" id="{46B8797B-5C58-253E-7413-55F388F344C1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1421063" y="4763440"/>
                  <a:ext cx="198720" cy="5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7">
              <p14:nvContentPartPr>
                <p14:cNvPr id="122" name="Ink 121">
                  <a:extLst>
                    <a:ext uri="{FF2B5EF4-FFF2-40B4-BE49-F238E27FC236}">
                      <a16:creationId xmlns:a16="http://schemas.microsoft.com/office/drawing/2014/main" id="{76B6B17C-D9DB-A929-2EEB-B9725725BE77}"/>
                    </a:ext>
                  </a:extLst>
                </p14:cNvPr>
                <p14:cNvContentPartPr/>
                <p14:nvPr/>
              </p14:nvContentPartPr>
              <p14:xfrm>
                <a:off x="1769903" y="4768840"/>
                <a:ext cx="109440" cy="177840"/>
              </p14:xfrm>
            </p:contentPart>
          </mc:Choice>
          <mc:Fallback xmlns="">
            <p:pic>
              <p:nvPicPr>
                <p:cNvPr id="122" name="Ink 121">
                  <a:extLst>
                    <a:ext uri="{FF2B5EF4-FFF2-40B4-BE49-F238E27FC236}">
                      <a16:creationId xmlns:a16="http://schemas.microsoft.com/office/drawing/2014/main" id="{76B6B17C-D9DB-A929-2EEB-B9725725BE77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1761263" y="4760200"/>
                  <a:ext cx="127080" cy="19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9">
              <p14:nvContentPartPr>
                <p14:cNvPr id="123" name="Ink 122">
                  <a:extLst>
                    <a:ext uri="{FF2B5EF4-FFF2-40B4-BE49-F238E27FC236}">
                      <a16:creationId xmlns:a16="http://schemas.microsoft.com/office/drawing/2014/main" id="{E0EA14A5-E52D-F780-2A1D-C07E191DFEF6}"/>
                    </a:ext>
                  </a:extLst>
                </p14:cNvPr>
                <p14:cNvContentPartPr/>
                <p14:nvPr/>
              </p14:nvContentPartPr>
              <p14:xfrm>
                <a:off x="1944143" y="4690000"/>
                <a:ext cx="632520" cy="433440"/>
              </p14:xfrm>
            </p:contentPart>
          </mc:Choice>
          <mc:Fallback xmlns="">
            <p:pic>
              <p:nvPicPr>
                <p:cNvPr id="123" name="Ink 122">
                  <a:extLst>
                    <a:ext uri="{FF2B5EF4-FFF2-40B4-BE49-F238E27FC236}">
                      <a16:creationId xmlns:a16="http://schemas.microsoft.com/office/drawing/2014/main" id="{E0EA14A5-E52D-F780-2A1D-C07E191DFEF6}"/>
                    </a:ext>
                  </a:extLst>
                </p:cNvPr>
                <p:cNvPicPr/>
                <p:nvPr/>
              </p:nvPicPr>
              <p:blipFill>
                <a:blip r:embed="rId210"/>
                <a:stretch>
                  <a:fillRect/>
                </a:stretch>
              </p:blipFill>
              <p:spPr>
                <a:xfrm>
                  <a:off x="1935503" y="4681000"/>
                  <a:ext cx="650160" cy="451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5" name="Group 134">
            <a:extLst>
              <a:ext uri="{FF2B5EF4-FFF2-40B4-BE49-F238E27FC236}">
                <a16:creationId xmlns:a16="http://schemas.microsoft.com/office/drawing/2014/main" id="{D271DD58-CDCC-E360-B6FF-4D7D6FAB23B8}"/>
              </a:ext>
            </a:extLst>
          </p:cNvPr>
          <p:cNvGrpSpPr/>
          <p:nvPr/>
        </p:nvGrpSpPr>
        <p:grpSpPr>
          <a:xfrm>
            <a:off x="8968463" y="4250800"/>
            <a:ext cx="2807640" cy="601560"/>
            <a:chOff x="8968463" y="4250800"/>
            <a:chExt cx="2807640" cy="601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11">
              <p14:nvContentPartPr>
                <p14:cNvPr id="125" name="Ink 124">
                  <a:extLst>
                    <a:ext uri="{FF2B5EF4-FFF2-40B4-BE49-F238E27FC236}">
                      <a16:creationId xmlns:a16="http://schemas.microsoft.com/office/drawing/2014/main" id="{12F1B31F-7898-8D8F-8E57-97843EB12B60}"/>
                    </a:ext>
                  </a:extLst>
                </p14:cNvPr>
                <p14:cNvContentPartPr/>
                <p14:nvPr/>
              </p14:nvContentPartPr>
              <p14:xfrm>
                <a:off x="8968463" y="4432960"/>
                <a:ext cx="159840" cy="180360"/>
              </p14:xfrm>
            </p:contentPart>
          </mc:Choice>
          <mc:Fallback xmlns="">
            <p:pic>
              <p:nvPicPr>
                <p:cNvPr id="125" name="Ink 124">
                  <a:extLst>
                    <a:ext uri="{FF2B5EF4-FFF2-40B4-BE49-F238E27FC236}">
                      <a16:creationId xmlns:a16="http://schemas.microsoft.com/office/drawing/2014/main" id="{12F1B31F-7898-8D8F-8E57-97843EB12B60}"/>
                    </a:ext>
                  </a:extLst>
                </p:cNvPr>
                <p:cNvPicPr/>
                <p:nvPr/>
              </p:nvPicPr>
              <p:blipFill>
                <a:blip r:embed="rId212"/>
                <a:stretch>
                  <a:fillRect/>
                </a:stretch>
              </p:blipFill>
              <p:spPr>
                <a:xfrm>
                  <a:off x="8959463" y="4423960"/>
                  <a:ext cx="177480" cy="19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3">
              <p14:nvContentPartPr>
                <p14:cNvPr id="126" name="Ink 125">
                  <a:extLst>
                    <a:ext uri="{FF2B5EF4-FFF2-40B4-BE49-F238E27FC236}">
                      <a16:creationId xmlns:a16="http://schemas.microsoft.com/office/drawing/2014/main" id="{1ABCD817-6969-1206-F0AD-5BE36E17B8F0}"/>
                    </a:ext>
                  </a:extLst>
                </p14:cNvPr>
                <p14:cNvContentPartPr/>
                <p14:nvPr/>
              </p14:nvContentPartPr>
              <p14:xfrm>
                <a:off x="9148103" y="4495240"/>
                <a:ext cx="111960" cy="108360"/>
              </p14:xfrm>
            </p:contentPart>
          </mc:Choice>
          <mc:Fallback xmlns="">
            <p:pic>
              <p:nvPicPr>
                <p:cNvPr id="126" name="Ink 125">
                  <a:extLst>
                    <a:ext uri="{FF2B5EF4-FFF2-40B4-BE49-F238E27FC236}">
                      <a16:creationId xmlns:a16="http://schemas.microsoft.com/office/drawing/2014/main" id="{1ABCD817-6969-1206-F0AD-5BE36E17B8F0}"/>
                    </a:ext>
                  </a:extLst>
                </p:cNvPr>
                <p:cNvPicPr/>
                <p:nvPr/>
              </p:nvPicPr>
              <p:blipFill>
                <a:blip r:embed="rId214"/>
                <a:stretch>
                  <a:fillRect/>
                </a:stretch>
              </p:blipFill>
              <p:spPr>
                <a:xfrm>
                  <a:off x="9139103" y="4486600"/>
                  <a:ext cx="1296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5">
              <p14:nvContentPartPr>
                <p14:cNvPr id="127" name="Ink 126">
                  <a:extLst>
                    <a:ext uri="{FF2B5EF4-FFF2-40B4-BE49-F238E27FC236}">
                      <a16:creationId xmlns:a16="http://schemas.microsoft.com/office/drawing/2014/main" id="{BA19636F-A6F9-B618-0645-A34A9904BA07}"/>
                    </a:ext>
                  </a:extLst>
                </p14:cNvPr>
                <p14:cNvContentPartPr/>
                <p14:nvPr/>
              </p14:nvContentPartPr>
              <p14:xfrm>
                <a:off x="9342503" y="4345840"/>
                <a:ext cx="51840" cy="48600"/>
              </p14:xfrm>
            </p:contentPart>
          </mc:Choice>
          <mc:Fallback xmlns="">
            <p:pic>
              <p:nvPicPr>
                <p:cNvPr id="127" name="Ink 126">
                  <a:extLst>
                    <a:ext uri="{FF2B5EF4-FFF2-40B4-BE49-F238E27FC236}">
                      <a16:creationId xmlns:a16="http://schemas.microsoft.com/office/drawing/2014/main" id="{BA19636F-A6F9-B618-0645-A34A9904BA07}"/>
                    </a:ext>
                  </a:extLst>
                </p:cNvPr>
                <p:cNvPicPr/>
                <p:nvPr/>
              </p:nvPicPr>
              <p:blipFill>
                <a:blip r:embed="rId216"/>
                <a:stretch>
                  <a:fillRect/>
                </a:stretch>
              </p:blipFill>
              <p:spPr>
                <a:xfrm>
                  <a:off x="9333863" y="4336840"/>
                  <a:ext cx="69480" cy="6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7">
              <p14:nvContentPartPr>
                <p14:cNvPr id="128" name="Ink 127">
                  <a:extLst>
                    <a:ext uri="{FF2B5EF4-FFF2-40B4-BE49-F238E27FC236}">
                      <a16:creationId xmlns:a16="http://schemas.microsoft.com/office/drawing/2014/main" id="{6FA29030-57DA-BD9A-3C9D-93EFBD456ED1}"/>
                    </a:ext>
                  </a:extLst>
                </p14:cNvPr>
                <p14:cNvContentPartPr/>
                <p14:nvPr/>
              </p14:nvContentPartPr>
              <p14:xfrm>
                <a:off x="9253943" y="4345840"/>
                <a:ext cx="219240" cy="289440"/>
              </p14:xfrm>
            </p:contentPart>
          </mc:Choice>
          <mc:Fallback xmlns="">
            <p:pic>
              <p:nvPicPr>
                <p:cNvPr id="128" name="Ink 127">
                  <a:extLst>
                    <a:ext uri="{FF2B5EF4-FFF2-40B4-BE49-F238E27FC236}">
                      <a16:creationId xmlns:a16="http://schemas.microsoft.com/office/drawing/2014/main" id="{6FA29030-57DA-BD9A-3C9D-93EFBD456ED1}"/>
                    </a:ext>
                  </a:extLst>
                </p:cNvPr>
                <p:cNvPicPr/>
                <p:nvPr/>
              </p:nvPicPr>
              <p:blipFill>
                <a:blip r:embed="rId218"/>
                <a:stretch>
                  <a:fillRect/>
                </a:stretch>
              </p:blipFill>
              <p:spPr>
                <a:xfrm>
                  <a:off x="9244943" y="4337200"/>
                  <a:ext cx="236880" cy="30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9">
              <p14:nvContentPartPr>
                <p14:cNvPr id="129" name="Ink 128">
                  <a:extLst>
                    <a:ext uri="{FF2B5EF4-FFF2-40B4-BE49-F238E27FC236}">
                      <a16:creationId xmlns:a16="http://schemas.microsoft.com/office/drawing/2014/main" id="{8B46B422-005C-6CBA-E5B4-13E3934804CE}"/>
                    </a:ext>
                  </a:extLst>
                </p14:cNvPr>
                <p14:cNvContentPartPr/>
                <p14:nvPr/>
              </p14:nvContentPartPr>
              <p14:xfrm>
                <a:off x="9355823" y="4570840"/>
                <a:ext cx="56160" cy="26280"/>
              </p14:xfrm>
            </p:contentPart>
          </mc:Choice>
          <mc:Fallback xmlns="">
            <p:pic>
              <p:nvPicPr>
                <p:cNvPr id="129" name="Ink 128">
                  <a:extLst>
                    <a:ext uri="{FF2B5EF4-FFF2-40B4-BE49-F238E27FC236}">
                      <a16:creationId xmlns:a16="http://schemas.microsoft.com/office/drawing/2014/main" id="{8B46B422-005C-6CBA-E5B4-13E3934804CE}"/>
                    </a:ext>
                  </a:extLst>
                </p:cNvPr>
                <p:cNvPicPr/>
                <p:nvPr/>
              </p:nvPicPr>
              <p:blipFill>
                <a:blip r:embed="rId220"/>
                <a:stretch>
                  <a:fillRect/>
                </a:stretch>
              </p:blipFill>
              <p:spPr>
                <a:xfrm>
                  <a:off x="9347183" y="4561840"/>
                  <a:ext cx="73800" cy="4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1">
              <p14:nvContentPartPr>
                <p14:cNvPr id="130" name="Ink 129">
                  <a:extLst>
                    <a:ext uri="{FF2B5EF4-FFF2-40B4-BE49-F238E27FC236}">
                      <a16:creationId xmlns:a16="http://schemas.microsoft.com/office/drawing/2014/main" id="{BEB8ADBB-1884-5E65-7982-DA7B9CAAE300}"/>
                    </a:ext>
                  </a:extLst>
                </p14:cNvPr>
                <p14:cNvContentPartPr/>
                <p14:nvPr/>
              </p14:nvContentPartPr>
              <p14:xfrm>
                <a:off x="9582263" y="4420000"/>
                <a:ext cx="460800" cy="432360"/>
              </p14:xfrm>
            </p:contentPart>
          </mc:Choice>
          <mc:Fallback xmlns="">
            <p:pic>
              <p:nvPicPr>
                <p:cNvPr id="130" name="Ink 129">
                  <a:extLst>
                    <a:ext uri="{FF2B5EF4-FFF2-40B4-BE49-F238E27FC236}">
                      <a16:creationId xmlns:a16="http://schemas.microsoft.com/office/drawing/2014/main" id="{BEB8ADBB-1884-5E65-7982-DA7B9CAAE300}"/>
                    </a:ext>
                  </a:extLst>
                </p:cNvPr>
                <p:cNvPicPr/>
                <p:nvPr/>
              </p:nvPicPr>
              <p:blipFill>
                <a:blip r:embed="rId222"/>
                <a:stretch>
                  <a:fillRect/>
                </a:stretch>
              </p:blipFill>
              <p:spPr>
                <a:xfrm>
                  <a:off x="9573623" y="4411000"/>
                  <a:ext cx="478440" cy="45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3">
              <p14:nvContentPartPr>
                <p14:cNvPr id="131" name="Ink 130">
                  <a:extLst>
                    <a:ext uri="{FF2B5EF4-FFF2-40B4-BE49-F238E27FC236}">
                      <a16:creationId xmlns:a16="http://schemas.microsoft.com/office/drawing/2014/main" id="{D9462438-9D94-0F5B-7E92-D6DF1BF24AA0}"/>
                    </a:ext>
                  </a:extLst>
                </p14:cNvPr>
                <p14:cNvContentPartPr/>
                <p14:nvPr/>
              </p14:nvContentPartPr>
              <p14:xfrm>
                <a:off x="10103903" y="4354840"/>
                <a:ext cx="290520" cy="207000"/>
              </p14:xfrm>
            </p:contentPart>
          </mc:Choice>
          <mc:Fallback xmlns="">
            <p:pic>
              <p:nvPicPr>
                <p:cNvPr id="131" name="Ink 130">
                  <a:extLst>
                    <a:ext uri="{FF2B5EF4-FFF2-40B4-BE49-F238E27FC236}">
                      <a16:creationId xmlns:a16="http://schemas.microsoft.com/office/drawing/2014/main" id="{D9462438-9D94-0F5B-7E92-D6DF1BF24AA0}"/>
                    </a:ext>
                  </a:extLst>
                </p:cNvPr>
                <p:cNvPicPr/>
                <p:nvPr/>
              </p:nvPicPr>
              <p:blipFill>
                <a:blip r:embed="rId224"/>
                <a:stretch>
                  <a:fillRect/>
                </a:stretch>
              </p:blipFill>
              <p:spPr>
                <a:xfrm>
                  <a:off x="10094903" y="4346200"/>
                  <a:ext cx="308160" cy="22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5">
              <p14:nvContentPartPr>
                <p14:cNvPr id="132" name="Ink 131">
                  <a:extLst>
                    <a:ext uri="{FF2B5EF4-FFF2-40B4-BE49-F238E27FC236}">
                      <a16:creationId xmlns:a16="http://schemas.microsoft.com/office/drawing/2014/main" id="{63784CF6-E7F6-A8A8-5B0B-0CE76DC98B06}"/>
                    </a:ext>
                  </a:extLst>
                </p14:cNvPr>
                <p14:cNvContentPartPr/>
                <p14:nvPr/>
              </p14:nvContentPartPr>
              <p14:xfrm>
                <a:off x="10324223" y="4299400"/>
                <a:ext cx="326880" cy="230760"/>
              </p14:xfrm>
            </p:contentPart>
          </mc:Choice>
          <mc:Fallback xmlns="">
            <p:pic>
              <p:nvPicPr>
                <p:cNvPr id="132" name="Ink 131">
                  <a:extLst>
                    <a:ext uri="{FF2B5EF4-FFF2-40B4-BE49-F238E27FC236}">
                      <a16:creationId xmlns:a16="http://schemas.microsoft.com/office/drawing/2014/main" id="{63784CF6-E7F6-A8A8-5B0B-0CE76DC98B06}"/>
                    </a:ext>
                  </a:extLst>
                </p:cNvPr>
                <p:cNvPicPr/>
                <p:nvPr/>
              </p:nvPicPr>
              <p:blipFill>
                <a:blip r:embed="rId226"/>
                <a:stretch>
                  <a:fillRect/>
                </a:stretch>
              </p:blipFill>
              <p:spPr>
                <a:xfrm>
                  <a:off x="10315223" y="4290760"/>
                  <a:ext cx="344520" cy="24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7">
              <p14:nvContentPartPr>
                <p14:cNvPr id="133" name="Ink 132">
                  <a:extLst>
                    <a:ext uri="{FF2B5EF4-FFF2-40B4-BE49-F238E27FC236}">
                      <a16:creationId xmlns:a16="http://schemas.microsoft.com/office/drawing/2014/main" id="{DA265AE6-2FB2-2496-32BC-3EDDDA1BC6C5}"/>
                    </a:ext>
                  </a:extLst>
                </p14:cNvPr>
                <p14:cNvContentPartPr/>
                <p14:nvPr/>
              </p14:nvContentPartPr>
              <p14:xfrm>
                <a:off x="10761263" y="4250800"/>
                <a:ext cx="201960" cy="387000"/>
              </p14:xfrm>
            </p:contentPart>
          </mc:Choice>
          <mc:Fallback xmlns="">
            <p:pic>
              <p:nvPicPr>
                <p:cNvPr id="133" name="Ink 132">
                  <a:extLst>
                    <a:ext uri="{FF2B5EF4-FFF2-40B4-BE49-F238E27FC236}">
                      <a16:creationId xmlns:a16="http://schemas.microsoft.com/office/drawing/2014/main" id="{DA265AE6-2FB2-2496-32BC-3EDDDA1BC6C5}"/>
                    </a:ext>
                  </a:extLst>
                </p:cNvPr>
                <p:cNvPicPr/>
                <p:nvPr/>
              </p:nvPicPr>
              <p:blipFill>
                <a:blip r:embed="rId228"/>
                <a:stretch>
                  <a:fillRect/>
                </a:stretch>
              </p:blipFill>
              <p:spPr>
                <a:xfrm>
                  <a:off x="10752263" y="4242160"/>
                  <a:ext cx="219600" cy="40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9">
              <p14:nvContentPartPr>
                <p14:cNvPr id="134" name="Ink 133">
                  <a:extLst>
                    <a:ext uri="{FF2B5EF4-FFF2-40B4-BE49-F238E27FC236}">
                      <a16:creationId xmlns:a16="http://schemas.microsoft.com/office/drawing/2014/main" id="{5F21E8E3-08C2-D52F-6D16-44F444D6F6C8}"/>
                    </a:ext>
                  </a:extLst>
                </p14:cNvPr>
                <p14:cNvContentPartPr/>
                <p14:nvPr/>
              </p14:nvContentPartPr>
              <p14:xfrm>
                <a:off x="10980863" y="4390480"/>
                <a:ext cx="795240" cy="352080"/>
              </p14:xfrm>
            </p:contentPart>
          </mc:Choice>
          <mc:Fallback xmlns="">
            <p:pic>
              <p:nvPicPr>
                <p:cNvPr id="134" name="Ink 133">
                  <a:extLst>
                    <a:ext uri="{FF2B5EF4-FFF2-40B4-BE49-F238E27FC236}">
                      <a16:creationId xmlns:a16="http://schemas.microsoft.com/office/drawing/2014/main" id="{5F21E8E3-08C2-D52F-6D16-44F444D6F6C8}"/>
                    </a:ext>
                  </a:extLst>
                </p:cNvPr>
                <p:cNvPicPr/>
                <p:nvPr/>
              </p:nvPicPr>
              <p:blipFill>
                <a:blip r:embed="rId230"/>
                <a:stretch>
                  <a:fillRect/>
                </a:stretch>
              </p:blipFill>
              <p:spPr>
                <a:xfrm>
                  <a:off x="10972223" y="4381480"/>
                  <a:ext cx="812880" cy="3697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31">
            <p14:nvContentPartPr>
              <p14:cNvPr id="136" name="Ink 135">
                <a:extLst>
                  <a:ext uri="{FF2B5EF4-FFF2-40B4-BE49-F238E27FC236}">
                    <a16:creationId xmlns:a16="http://schemas.microsoft.com/office/drawing/2014/main" id="{F2B3424E-0EF0-A261-9175-7C160F27DF1A}"/>
                  </a:ext>
                </a:extLst>
              </p14:cNvPr>
              <p14:cNvContentPartPr/>
              <p14:nvPr/>
            </p14:nvContentPartPr>
            <p14:xfrm>
              <a:off x="-231337" y="1091440"/>
              <a:ext cx="360" cy="360"/>
            </p14:xfrm>
          </p:contentPart>
        </mc:Choice>
        <mc:Fallback xmlns="">
          <p:pic>
            <p:nvPicPr>
              <p:cNvPr id="136" name="Ink 135">
                <a:extLst>
                  <a:ext uri="{FF2B5EF4-FFF2-40B4-BE49-F238E27FC236}">
                    <a16:creationId xmlns:a16="http://schemas.microsoft.com/office/drawing/2014/main" id="{F2B3424E-0EF0-A261-9175-7C160F27DF1A}"/>
                  </a:ext>
                </a:extLst>
              </p:cNvPr>
              <p:cNvPicPr/>
              <p:nvPr/>
            </p:nvPicPr>
            <p:blipFill>
              <a:blip r:embed="rId232"/>
              <a:stretch>
                <a:fillRect/>
              </a:stretch>
            </p:blipFill>
            <p:spPr>
              <a:xfrm>
                <a:off x="-239977" y="1082800"/>
                <a:ext cx="18000" cy="18000"/>
              </a:xfrm>
              <a:prstGeom prst="rect">
                <a:avLst/>
              </a:prstGeom>
            </p:spPr>
          </p:pic>
        </mc:Fallback>
      </mc:AlternateContent>
      <p:grpSp>
        <p:nvGrpSpPr>
          <p:cNvPr id="142" name="Group 141">
            <a:extLst>
              <a:ext uri="{FF2B5EF4-FFF2-40B4-BE49-F238E27FC236}">
                <a16:creationId xmlns:a16="http://schemas.microsoft.com/office/drawing/2014/main" id="{FAA49F80-CF98-D9DA-CC27-4E16D5206132}"/>
              </a:ext>
            </a:extLst>
          </p:cNvPr>
          <p:cNvGrpSpPr/>
          <p:nvPr/>
        </p:nvGrpSpPr>
        <p:grpSpPr>
          <a:xfrm>
            <a:off x="5033663" y="5085280"/>
            <a:ext cx="1644480" cy="266040"/>
            <a:chOff x="5033663" y="5085280"/>
            <a:chExt cx="1644480" cy="266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33">
              <p14:nvContentPartPr>
                <p14:cNvPr id="137" name="Ink 136">
                  <a:extLst>
                    <a:ext uri="{FF2B5EF4-FFF2-40B4-BE49-F238E27FC236}">
                      <a16:creationId xmlns:a16="http://schemas.microsoft.com/office/drawing/2014/main" id="{23ADFEC6-D2B4-A877-74AF-D25EFDC78F49}"/>
                    </a:ext>
                  </a:extLst>
                </p14:cNvPr>
                <p14:cNvContentPartPr/>
                <p14:nvPr/>
              </p14:nvContentPartPr>
              <p14:xfrm>
                <a:off x="5033663" y="5144320"/>
                <a:ext cx="187560" cy="207000"/>
              </p14:xfrm>
            </p:contentPart>
          </mc:Choice>
          <mc:Fallback xmlns="">
            <p:pic>
              <p:nvPicPr>
                <p:cNvPr id="137" name="Ink 136">
                  <a:extLst>
                    <a:ext uri="{FF2B5EF4-FFF2-40B4-BE49-F238E27FC236}">
                      <a16:creationId xmlns:a16="http://schemas.microsoft.com/office/drawing/2014/main" id="{23ADFEC6-D2B4-A877-74AF-D25EFDC78F49}"/>
                    </a:ext>
                  </a:extLst>
                </p:cNvPr>
                <p:cNvPicPr/>
                <p:nvPr/>
              </p:nvPicPr>
              <p:blipFill>
                <a:blip r:embed="rId234"/>
                <a:stretch>
                  <a:fillRect/>
                </a:stretch>
              </p:blipFill>
              <p:spPr>
                <a:xfrm>
                  <a:off x="5024663" y="5135680"/>
                  <a:ext cx="205200" cy="22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5">
              <p14:nvContentPartPr>
                <p14:cNvPr id="138" name="Ink 137">
                  <a:extLst>
                    <a:ext uri="{FF2B5EF4-FFF2-40B4-BE49-F238E27FC236}">
                      <a16:creationId xmlns:a16="http://schemas.microsoft.com/office/drawing/2014/main" id="{24A07A9B-4677-0CB2-47D3-3AC898C09718}"/>
                    </a:ext>
                  </a:extLst>
                </p14:cNvPr>
                <p14:cNvContentPartPr/>
                <p14:nvPr/>
              </p14:nvContentPartPr>
              <p14:xfrm>
                <a:off x="5290703" y="5177800"/>
                <a:ext cx="338400" cy="130320"/>
              </p14:xfrm>
            </p:contentPart>
          </mc:Choice>
          <mc:Fallback xmlns="">
            <p:pic>
              <p:nvPicPr>
                <p:cNvPr id="138" name="Ink 137">
                  <a:extLst>
                    <a:ext uri="{FF2B5EF4-FFF2-40B4-BE49-F238E27FC236}">
                      <a16:creationId xmlns:a16="http://schemas.microsoft.com/office/drawing/2014/main" id="{24A07A9B-4677-0CB2-47D3-3AC898C09718}"/>
                    </a:ext>
                  </a:extLst>
                </p:cNvPr>
                <p:cNvPicPr/>
                <p:nvPr/>
              </p:nvPicPr>
              <p:blipFill>
                <a:blip r:embed="rId236"/>
                <a:stretch>
                  <a:fillRect/>
                </a:stretch>
              </p:blipFill>
              <p:spPr>
                <a:xfrm>
                  <a:off x="5282063" y="5168800"/>
                  <a:ext cx="356040" cy="14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7">
              <p14:nvContentPartPr>
                <p14:cNvPr id="139" name="Ink 138">
                  <a:extLst>
                    <a:ext uri="{FF2B5EF4-FFF2-40B4-BE49-F238E27FC236}">
                      <a16:creationId xmlns:a16="http://schemas.microsoft.com/office/drawing/2014/main" id="{BFF61073-EE78-9DCB-48A1-D0865338BC69}"/>
                    </a:ext>
                  </a:extLst>
                </p14:cNvPr>
                <p14:cNvContentPartPr/>
                <p14:nvPr/>
              </p14:nvContentPartPr>
              <p14:xfrm>
                <a:off x="5830343" y="5114080"/>
                <a:ext cx="140040" cy="178560"/>
              </p14:xfrm>
            </p:contentPart>
          </mc:Choice>
          <mc:Fallback xmlns="">
            <p:pic>
              <p:nvPicPr>
                <p:cNvPr id="139" name="Ink 138">
                  <a:extLst>
                    <a:ext uri="{FF2B5EF4-FFF2-40B4-BE49-F238E27FC236}">
                      <a16:creationId xmlns:a16="http://schemas.microsoft.com/office/drawing/2014/main" id="{BFF61073-EE78-9DCB-48A1-D0865338BC69}"/>
                    </a:ext>
                  </a:extLst>
                </p:cNvPr>
                <p:cNvPicPr/>
                <p:nvPr/>
              </p:nvPicPr>
              <p:blipFill>
                <a:blip r:embed="rId238"/>
                <a:stretch>
                  <a:fillRect/>
                </a:stretch>
              </p:blipFill>
              <p:spPr>
                <a:xfrm>
                  <a:off x="5821703" y="5105440"/>
                  <a:ext cx="157680" cy="19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9">
              <p14:nvContentPartPr>
                <p14:cNvPr id="140" name="Ink 139">
                  <a:extLst>
                    <a:ext uri="{FF2B5EF4-FFF2-40B4-BE49-F238E27FC236}">
                      <a16:creationId xmlns:a16="http://schemas.microsoft.com/office/drawing/2014/main" id="{492D8CF9-0A09-4C01-6E5F-D2DEB9C5D0FC}"/>
                    </a:ext>
                  </a:extLst>
                </p14:cNvPr>
                <p14:cNvContentPartPr/>
                <p14:nvPr/>
              </p14:nvContentPartPr>
              <p14:xfrm>
                <a:off x="6070103" y="5085280"/>
                <a:ext cx="19080" cy="185040"/>
              </p14:xfrm>
            </p:contentPart>
          </mc:Choice>
          <mc:Fallback xmlns="">
            <p:pic>
              <p:nvPicPr>
                <p:cNvPr id="140" name="Ink 139">
                  <a:extLst>
                    <a:ext uri="{FF2B5EF4-FFF2-40B4-BE49-F238E27FC236}">
                      <a16:creationId xmlns:a16="http://schemas.microsoft.com/office/drawing/2014/main" id="{492D8CF9-0A09-4C01-6E5F-D2DEB9C5D0FC}"/>
                    </a:ext>
                  </a:extLst>
                </p:cNvPr>
                <p:cNvPicPr/>
                <p:nvPr/>
              </p:nvPicPr>
              <p:blipFill>
                <a:blip r:embed="rId240"/>
                <a:stretch>
                  <a:fillRect/>
                </a:stretch>
              </p:blipFill>
              <p:spPr>
                <a:xfrm>
                  <a:off x="6061463" y="5076640"/>
                  <a:ext cx="36720" cy="20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1">
              <p14:nvContentPartPr>
                <p14:cNvPr id="141" name="Ink 140">
                  <a:extLst>
                    <a:ext uri="{FF2B5EF4-FFF2-40B4-BE49-F238E27FC236}">
                      <a16:creationId xmlns:a16="http://schemas.microsoft.com/office/drawing/2014/main" id="{6BB31383-8262-75ED-A36B-9ECC3B8538B9}"/>
                    </a:ext>
                  </a:extLst>
                </p14:cNvPr>
                <p14:cNvContentPartPr/>
                <p14:nvPr/>
              </p14:nvContentPartPr>
              <p14:xfrm>
                <a:off x="6013223" y="5125600"/>
                <a:ext cx="664920" cy="148320"/>
              </p14:xfrm>
            </p:contentPart>
          </mc:Choice>
          <mc:Fallback xmlns="">
            <p:pic>
              <p:nvPicPr>
                <p:cNvPr id="141" name="Ink 140">
                  <a:extLst>
                    <a:ext uri="{FF2B5EF4-FFF2-40B4-BE49-F238E27FC236}">
                      <a16:creationId xmlns:a16="http://schemas.microsoft.com/office/drawing/2014/main" id="{6BB31383-8262-75ED-A36B-9ECC3B8538B9}"/>
                    </a:ext>
                  </a:extLst>
                </p:cNvPr>
                <p:cNvPicPr/>
                <p:nvPr/>
              </p:nvPicPr>
              <p:blipFill>
                <a:blip r:embed="rId242"/>
                <a:stretch>
                  <a:fillRect/>
                </a:stretch>
              </p:blipFill>
              <p:spPr>
                <a:xfrm>
                  <a:off x="6004223" y="5116600"/>
                  <a:ext cx="682560" cy="1659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43">
            <p14:nvContentPartPr>
              <p14:cNvPr id="143" name="Ink 142">
                <a:extLst>
                  <a:ext uri="{FF2B5EF4-FFF2-40B4-BE49-F238E27FC236}">
                    <a16:creationId xmlns:a16="http://schemas.microsoft.com/office/drawing/2014/main" id="{84C790A2-0481-9367-AD9D-D9F71DB1775B}"/>
                  </a:ext>
                </a:extLst>
              </p14:cNvPr>
              <p14:cNvContentPartPr/>
              <p14:nvPr/>
            </p14:nvContentPartPr>
            <p14:xfrm>
              <a:off x="4401143" y="5258800"/>
              <a:ext cx="97560" cy="11160"/>
            </p14:xfrm>
          </p:contentPart>
        </mc:Choice>
        <mc:Fallback xmlns="">
          <p:pic>
            <p:nvPicPr>
              <p:cNvPr id="143" name="Ink 142">
                <a:extLst>
                  <a:ext uri="{FF2B5EF4-FFF2-40B4-BE49-F238E27FC236}">
                    <a16:creationId xmlns:a16="http://schemas.microsoft.com/office/drawing/2014/main" id="{84C790A2-0481-9367-AD9D-D9F71DB1775B}"/>
                  </a:ext>
                </a:extLst>
              </p:cNvPr>
              <p:cNvPicPr/>
              <p:nvPr/>
            </p:nvPicPr>
            <p:blipFill>
              <a:blip r:embed="rId244"/>
              <a:stretch>
                <a:fillRect/>
              </a:stretch>
            </p:blipFill>
            <p:spPr>
              <a:xfrm>
                <a:off x="4392503" y="5249800"/>
                <a:ext cx="115200" cy="28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5">
            <p14:nvContentPartPr>
              <p14:cNvPr id="144" name="Ink 143">
                <a:extLst>
                  <a:ext uri="{FF2B5EF4-FFF2-40B4-BE49-F238E27FC236}">
                    <a16:creationId xmlns:a16="http://schemas.microsoft.com/office/drawing/2014/main" id="{7A30FD40-017C-7B68-ADC6-E8CF7CA2EB13}"/>
                  </a:ext>
                </a:extLst>
              </p14:cNvPr>
              <p14:cNvContentPartPr/>
              <p14:nvPr/>
            </p14:nvContentPartPr>
            <p14:xfrm>
              <a:off x="4377383" y="5680360"/>
              <a:ext cx="88920" cy="33480"/>
            </p14:xfrm>
          </p:contentPart>
        </mc:Choice>
        <mc:Fallback xmlns="">
          <p:pic>
            <p:nvPicPr>
              <p:cNvPr id="144" name="Ink 143">
                <a:extLst>
                  <a:ext uri="{FF2B5EF4-FFF2-40B4-BE49-F238E27FC236}">
                    <a16:creationId xmlns:a16="http://schemas.microsoft.com/office/drawing/2014/main" id="{7A30FD40-017C-7B68-ADC6-E8CF7CA2EB13}"/>
                  </a:ext>
                </a:extLst>
              </p:cNvPr>
              <p:cNvPicPr/>
              <p:nvPr/>
            </p:nvPicPr>
            <p:blipFill>
              <a:blip r:embed="rId246"/>
              <a:stretch>
                <a:fillRect/>
              </a:stretch>
            </p:blipFill>
            <p:spPr>
              <a:xfrm>
                <a:off x="4368743" y="5671720"/>
                <a:ext cx="106560" cy="51120"/>
              </a:xfrm>
              <a:prstGeom prst="rect">
                <a:avLst/>
              </a:prstGeom>
            </p:spPr>
          </p:pic>
        </mc:Fallback>
      </mc:AlternateContent>
      <p:grpSp>
        <p:nvGrpSpPr>
          <p:cNvPr id="150" name="Group 149">
            <a:extLst>
              <a:ext uri="{FF2B5EF4-FFF2-40B4-BE49-F238E27FC236}">
                <a16:creationId xmlns:a16="http://schemas.microsoft.com/office/drawing/2014/main" id="{678E7147-A836-7593-B69C-BCBAA410854C}"/>
              </a:ext>
            </a:extLst>
          </p:cNvPr>
          <p:cNvGrpSpPr/>
          <p:nvPr/>
        </p:nvGrpSpPr>
        <p:grpSpPr>
          <a:xfrm>
            <a:off x="4930703" y="5559040"/>
            <a:ext cx="1254960" cy="283680"/>
            <a:chOff x="4930703" y="5559040"/>
            <a:chExt cx="1254960" cy="283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47">
              <p14:nvContentPartPr>
                <p14:cNvPr id="145" name="Ink 144">
                  <a:extLst>
                    <a:ext uri="{FF2B5EF4-FFF2-40B4-BE49-F238E27FC236}">
                      <a16:creationId xmlns:a16="http://schemas.microsoft.com/office/drawing/2014/main" id="{29DCAADA-8D3C-E209-599A-DF2E425594F7}"/>
                    </a:ext>
                  </a:extLst>
                </p14:cNvPr>
                <p14:cNvContentPartPr/>
                <p14:nvPr/>
              </p14:nvContentPartPr>
              <p14:xfrm>
                <a:off x="4930703" y="5607640"/>
                <a:ext cx="24840" cy="235080"/>
              </p14:xfrm>
            </p:contentPart>
          </mc:Choice>
          <mc:Fallback xmlns="">
            <p:pic>
              <p:nvPicPr>
                <p:cNvPr id="145" name="Ink 144">
                  <a:extLst>
                    <a:ext uri="{FF2B5EF4-FFF2-40B4-BE49-F238E27FC236}">
                      <a16:creationId xmlns:a16="http://schemas.microsoft.com/office/drawing/2014/main" id="{29DCAADA-8D3C-E209-599A-DF2E425594F7}"/>
                    </a:ext>
                  </a:extLst>
                </p:cNvPr>
                <p:cNvPicPr/>
                <p:nvPr/>
              </p:nvPicPr>
              <p:blipFill>
                <a:blip r:embed="rId248"/>
                <a:stretch>
                  <a:fillRect/>
                </a:stretch>
              </p:blipFill>
              <p:spPr>
                <a:xfrm>
                  <a:off x="4922063" y="5599000"/>
                  <a:ext cx="42480" cy="25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9">
              <p14:nvContentPartPr>
                <p14:cNvPr id="146" name="Ink 145">
                  <a:extLst>
                    <a:ext uri="{FF2B5EF4-FFF2-40B4-BE49-F238E27FC236}">
                      <a16:creationId xmlns:a16="http://schemas.microsoft.com/office/drawing/2014/main" id="{73CFC982-4598-E1A3-57BA-9FDE7B1C257B}"/>
                    </a:ext>
                  </a:extLst>
                </p14:cNvPr>
                <p14:cNvContentPartPr/>
                <p14:nvPr/>
              </p14:nvContentPartPr>
              <p14:xfrm>
                <a:off x="4941143" y="5559040"/>
                <a:ext cx="96480" cy="136080"/>
              </p14:xfrm>
            </p:contentPart>
          </mc:Choice>
          <mc:Fallback xmlns="">
            <p:pic>
              <p:nvPicPr>
                <p:cNvPr id="146" name="Ink 145">
                  <a:extLst>
                    <a:ext uri="{FF2B5EF4-FFF2-40B4-BE49-F238E27FC236}">
                      <a16:creationId xmlns:a16="http://schemas.microsoft.com/office/drawing/2014/main" id="{73CFC982-4598-E1A3-57BA-9FDE7B1C257B}"/>
                    </a:ext>
                  </a:extLst>
                </p:cNvPr>
                <p:cNvPicPr/>
                <p:nvPr/>
              </p:nvPicPr>
              <p:blipFill>
                <a:blip r:embed="rId250"/>
                <a:stretch>
                  <a:fillRect/>
                </a:stretch>
              </p:blipFill>
              <p:spPr>
                <a:xfrm>
                  <a:off x="4932503" y="5550040"/>
                  <a:ext cx="114120" cy="15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1">
              <p14:nvContentPartPr>
                <p14:cNvPr id="147" name="Ink 146">
                  <a:extLst>
                    <a:ext uri="{FF2B5EF4-FFF2-40B4-BE49-F238E27FC236}">
                      <a16:creationId xmlns:a16="http://schemas.microsoft.com/office/drawing/2014/main" id="{9CCB3696-669D-E568-9A70-76373CA22602}"/>
                    </a:ext>
                  </a:extLst>
                </p14:cNvPr>
                <p14:cNvContentPartPr/>
                <p14:nvPr/>
              </p14:nvContentPartPr>
              <p14:xfrm>
                <a:off x="5069303" y="5593600"/>
                <a:ext cx="499680" cy="216360"/>
              </p14:xfrm>
            </p:contentPart>
          </mc:Choice>
          <mc:Fallback xmlns="">
            <p:pic>
              <p:nvPicPr>
                <p:cNvPr id="147" name="Ink 146">
                  <a:extLst>
                    <a:ext uri="{FF2B5EF4-FFF2-40B4-BE49-F238E27FC236}">
                      <a16:creationId xmlns:a16="http://schemas.microsoft.com/office/drawing/2014/main" id="{9CCB3696-669D-E568-9A70-76373CA22602}"/>
                    </a:ext>
                  </a:extLst>
                </p:cNvPr>
                <p:cNvPicPr/>
                <p:nvPr/>
              </p:nvPicPr>
              <p:blipFill>
                <a:blip r:embed="rId252"/>
                <a:stretch>
                  <a:fillRect/>
                </a:stretch>
              </p:blipFill>
              <p:spPr>
                <a:xfrm>
                  <a:off x="5060303" y="5584600"/>
                  <a:ext cx="517320" cy="23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3">
              <p14:nvContentPartPr>
                <p14:cNvPr id="148" name="Ink 147">
                  <a:extLst>
                    <a:ext uri="{FF2B5EF4-FFF2-40B4-BE49-F238E27FC236}">
                      <a16:creationId xmlns:a16="http://schemas.microsoft.com/office/drawing/2014/main" id="{C08B73A4-81B3-8235-3AC2-D281C0FC2D4F}"/>
                    </a:ext>
                  </a:extLst>
                </p14:cNvPr>
                <p14:cNvContentPartPr/>
                <p14:nvPr/>
              </p14:nvContentPartPr>
              <p14:xfrm>
                <a:off x="5449463" y="5671360"/>
                <a:ext cx="122040" cy="31680"/>
              </p14:xfrm>
            </p:contentPart>
          </mc:Choice>
          <mc:Fallback xmlns="">
            <p:pic>
              <p:nvPicPr>
                <p:cNvPr id="148" name="Ink 147">
                  <a:extLst>
                    <a:ext uri="{FF2B5EF4-FFF2-40B4-BE49-F238E27FC236}">
                      <a16:creationId xmlns:a16="http://schemas.microsoft.com/office/drawing/2014/main" id="{C08B73A4-81B3-8235-3AC2-D281C0FC2D4F}"/>
                    </a:ext>
                  </a:extLst>
                </p:cNvPr>
                <p:cNvPicPr/>
                <p:nvPr/>
              </p:nvPicPr>
              <p:blipFill>
                <a:blip r:embed="rId254"/>
                <a:stretch>
                  <a:fillRect/>
                </a:stretch>
              </p:blipFill>
              <p:spPr>
                <a:xfrm>
                  <a:off x="5440463" y="5662720"/>
                  <a:ext cx="139680" cy="4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5">
              <p14:nvContentPartPr>
                <p14:cNvPr id="149" name="Ink 148">
                  <a:extLst>
                    <a:ext uri="{FF2B5EF4-FFF2-40B4-BE49-F238E27FC236}">
                      <a16:creationId xmlns:a16="http://schemas.microsoft.com/office/drawing/2014/main" id="{D9F51D06-E2AC-F7CE-377A-371466997612}"/>
                    </a:ext>
                  </a:extLst>
                </p14:cNvPr>
                <p14:cNvContentPartPr/>
                <p14:nvPr/>
              </p14:nvContentPartPr>
              <p14:xfrm>
                <a:off x="5576183" y="5668840"/>
                <a:ext cx="609480" cy="116280"/>
              </p14:xfrm>
            </p:contentPart>
          </mc:Choice>
          <mc:Fallback xmlns="">
            <p:pic>
              <p:nvPicPr>
                <p:cNvPr id="149" name="Ink 148">
                  <a:extLst>
                    <a:ext uri="{FF2B5EF4-FFF2-40B4-BE49-F238E27FC236}">
                      <a16:creationId xmlns:a16="http://schemas.microsoft.com/office/drawing/2014/main" id="{D9F51D06-E2AC-F7CE-377A-371466997612}"/>
                    </a:ext>
                  </a:extLst>
                </p:cNvPr>
                <p:cNvPicPr/>
                <p:nvPr/>
              </p:nvPicPr>
              <p:blipFill>
                <a:blip r:embed="rId256"/>
                <a:stretch>
                  <a:fillRect/>
                </a:stretch>
              </p:blipFill>
              <p:spPr>
                <a:xfrm>
                  <a:off x="5567543" y="5659840"/>
                  <a:ext cx="627120" cy="133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9" name="Group 178">
            <a:extLst>
              <a:ext uri="{FF2B5EF4-FFF2-40B4-BE49-F238E27FC236}">
                <a16:creationId xmlns:a16="http://schemas.microsoft.com/office/drawing/2014/main" id="{8EF57746-0DA7-02C9-D962-8CB1BDA1A9CC}"/>
              </a:ext>
            </a:extLst>
          </p:cNvPr>
          <p:cNvGrpSpPr/>
          <p:nvPr/>
        </p:nvGrpSpPr>
        <p:grpSpPr>
          <a:xfrm>
            <a:off x="8893943" y="5217400"/>
            <a:ext cx="766800" cy="381600"/>
            <a:chOff x="8893943" y="5217400"/>
            <a:chExt cx="766800" cy="381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57">
              <p14:nvContentPartPr>
                <p14:cNvPr id="151" name="Ink 150">
                  <a:extLst>
                    <a:ext uri="{FF2B5EF4-FFF2-40B4-BE49-F238E27FC236}">
                      <a16:creationId xmlns:a16="http://schemas.microsoft.com/office/drawing/2014/main" id="{1D305870-A499-3D1D-A943-AF5944D4765C}"/>
                    </a:ext>
                  </a:extLst>
                </p14:cNvPr>
                <p14:cNvContentPartPr/>
                <p14:nvPr/>
              </p14:nvContentPartPr>
              <p14:xfrm>
                <a:off x="8893943" y="5332960"/>
                <a:ext cx="146880" cy="245880"/>
              </p14:xfrm>
            </p:contentPart>
          </mc:Choice>
          <mc:Fallback xmlns="">
            <p:pic>
              <p:nvPicPr>
                <p:cNvPr id="151" name="Ink 150">
                  <a:extLst>
                    <a:ext uri="{FF2B5EF4-FFF2-40B4-BE49-F238E27FC236}">
                      <a16:creationId xmlns:a16="http://schemas.microsoft.com/office/drawing/2014/main" id="{1D305870-A499-3D1D-A943-AF5944D4765C}"/>
                    </a:ext>
                  </a:extLst>
                </p:cNvPr>
                <p:cNvPicPr/>
                <p:nvPr/>
              </p:nvPicPr>
              <p:blipFill>
                <a:blip r:embed="rId258"/>
                <a:stretch>
                  <a:fillRect/>
                </a:stretch>
              </p:blipFill>
              <p:spPr>
                <a:xfrm>
                  <a:off x="8884943" y="5324320"/>
                  <a:ext cx="164520" cy="26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9">
              <p14:nvContentPartPr>
                <p14:cNvPr id="152" name="Ink 151">
                  <a:extLst>
                    <a:ext uri="{FF2B5EF4-FFF2-40B4-BE49-F238E27FC236}">
                      <a16:creationId xmlns:a16="http://schemas.microsoft.com/office/drawing/2014/main" id="{F70FE072-5F32-B0B5-E483-611E08339DE5}"/>
                    </a:ext>
                  </a:extLst>
                </p14:cNvPr>
                <p14:cNvContentPartPr/>
                <p14:nvPr/>
              </p14:nvContentPartPr>
              <p14:xfrm>
                <a:off x="9167903" y="5222080"/>
                <a:ext cx="60840" cy="66240"/>
              </p14:xfrm>
            </p:contentPart>
          </mc:Choice>
          <mc:Fallback xmlns="">
            <p:pic>
              <p:nvPicPr>
                <p:cNvPr id="152" name="Ink 151">
                  <a:extLst>
                    <a:ext uri="{FF2B5EF4-FFF2-40B4-BE49-F238E27FC236}">
                      <a16:creationId xmlns:a16="http://schemas.microsoft.com/office/drawing/2014/main" id="{F70FE072-5F32-B0B5-E483-611E08339DE5}"/>
                    </a:ext>
                  </a:extLst>
                </p:cNvPr>
                <p:cNvPicPr/>
                <p:nvPr/>
              </p:nvPicPr>
              <p:blipFill>
                <a:blip r:embed="rId260"/>
                <a:stretch>
                  <a:fillRect/>
                </a:stretch>
              </p:blipFill>
              <p:spPr>
                <a:xfrm>
                  <a:off x="9159263" y="5213080"/>
                  <a:ext cx="78480" cy="8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1">
              <p14:nvContentPartPr>
                <p14:cNvPr id="153" name="Ink 152">
                  <a:extLst>
                    <a:ext uri="{FF2B5EF4-FFF2-40B4-BE49-F238E27FC236}">
                      <a16:creationId xmlns:a16="http://schemas.microsoft.com/office/drawing/2014/main" id="{0CACA69E-AE38-D876-C793-4CA25E7D5CFC}"/>
                    </a:ext>
                  </a:extLst>
                </p14:cNvPr>
                <p14:cNvContentPartPr/>
                <p14:nvPr/>
              </p14:nvContentPartPr>
              <p14:xfrm>
                <a:off x="9122543" y="5217400"/>
                <a:ext cx="203400" cy="381600"/>
              </p14:xfrm>
            </p:contentPart>
          </mc:Choice>
          <mc:Fallback xmlns="">
            <p:pic>
              <p:nvPicPr>
                <p:cNvPr id="153" name="Ink 152">
                  <a:extLst>
                    <a:ext uri="{FF2B5EF4-FFF2-40B4-BE49-F238E27FC236}">
                      <a16:creationId xmlns:a16="http://schemas.microsoft.com/office/drawing/2014/main" id="{0CACA69E-AE38-D876-C793-4CA25E7D5CFC}"/>
                    </a:ext>
                  </a:extLst>
                </p:cNvPr>
                <p:cNvPicPr/>
                <p:nvPr/>
              </p:nvPicPr>
              <p:blipFill>
                <a:blip r:embed="rId262"/>
                <a:stretch>
                  <a:fillRect/>
                </a:stretch>
              </p:blipFill>
              <p:spPr>
                <a:xfrm>
                  <a:off x="9113543" y="5208760"/>
                  <a:ext cx="221040" cy="39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3">
              <p14:nvContentPartPr>
                <p14:cNvPr id="154" name="Ink 153">
                  <a:extLst>
                    <a:ext uri="{FF2B5EF4-FFF2-40B4-BE49-F238E27FC236}">
                      <a16:creationId xmlns:a16="http://schemas.microsoft.com/office/drawing/2014/main" id="{3EECF877-CF3E-0675-CC40-8E16E9FBD29D}"/>
                    </a:ext>
                  </a:extLst>
                </p14:cNvPr>
                <p14:cNvContentPartPr/>
                <p14:nvPr/>
              </p14:nvContentPartPr>
              <p14:xfrm>
                <a:off x="9248183" y="5451400"/>
                <a:ext cx="53640" cy="64440"/>
              </p14:xfrm>
            </p:contentPart>
          </mc:Choice>
          <mc:Fallback xmlns="">
            <p:pic>
              <p:nvPicPr>
                <p:cNvPr id="154" name="Ink 153">
                  <a:extLst>
                    <a:ext uri="{FF2B5EF4-FFF2-40B4-BE49-F238E27FC236}">
                      <a16:creationId xmlns:a16="http://schemas.microsoft.com/office/drawing/2014/main" id="{3EECF877-CF3E-0675-CC40-8E16E9FBD29D}"/>
                    </a:ext>
                  </a:extLst>
                </p:cNvPr>
                <p:cNvPicPr/>
                <p:nvPr/>
              </p:nvPicPr>
              <p:blipFill>
                <a:blip r:embed="rId264"/>
                <a:stretch>
                  <a:fillRect/>
                </a:stretch>
              </p:blipFill>
              <p:spPr>
                <a:xfrm>
                  <a:off x="9239183" y="5442400"/>
                  <a:ext cx="71280" cy="8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5">
              <p14:nvContentPartPr>
                <p14:cNvPr id="155" name="Ink 154">
                  <a:extLst>
                    <a:ext uri="{FF2B5EF4-FFF2-40B4-BE49-F238E27FC236}">
                      <a16:creationId xmlns:a16="http://schemas.microsoft.com/office/drawing/2014/main" id="{D4982C5C-D682-E213-2699-8248B094490B}"/>
                    </a:ext>
                  </a:extLst>
                </p14:cNvPr>
                <p14:cNvContentPartPr/>
                <p14:nvPr/>
              </p14:nvContentPartPr>
              <p14:xfrm>
                <a:off x="9482543" y="5415040"/>
                <a:ext cx="178200" cy="33480"/>
              </p14:xfrm>
            </p:contentPart>
          </mc:Choice>
          <mc:Fallback xmlns="">
            <p:pic>
              <p:nvPicPr>
                <p:cNvPr id="155" name="Ink 154">
                  <a:extLst>
                    <a:ext uri="{FF2B5EF4-FFF2-40B4-BE49-F238E27FC236}">
                      <a16:creationId xmlns:a16="http://schemas.microsoft.com/office/drawing/2014/main" id="{D4982C5C-D682-E213-2699-8248B094490B}"/>
                    </a:ext>
                  </a:extLst>
                </p:cNvPr>
                <p:cNvPicPr/>
                <p:nvPr/>
              </p:nvPicPr>
              <p:blipFill>
                <a:blip r:embed="rId266"/>
                <a:stretch>
                  <a:fillRect/>
                </a:stretch>
              </p:blipFill>
              <p:spPr>
                <a:xfrm>
                  <a:off x="9473903" y="5406040"/>
                  <a:ext cx="195840" cy="51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8" name="Group 177">
            <a:extLst>
              <a:ext uri="{FF2B5EF4-FFF2-40B4-BE49-F238E27FC236}">
                <a16:creationId xmlns:a16="http://schemas.microsoft.com/office/drawing/2014/main" id="{36C7141A-8071-A8DC-3DE6-93E3650B11EB}"/>
              </a:ext>
            </a:extLst>
          </p:cNvPr>
          <p:cNvGrpSpPr/>
          <p:nvPr/>
        </p:nvGrpSpPr>
        <p:grpSpPr>
          <a:xfrm>
            <a:off x="9973583" y="5168440"/>
            <a:ext cx="1690200" cy="692640"/>
            <a:chOff x="9973583" y="5168440"/>
            <a:chExt cx="1690200" cy="692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67">
              <p14:nvContentPartPr>
                <p14:cNvPr id="156" name="Ink 155">
                  <a:extLst>
                    <a:ext uri="{FF2B5EF4-FFF2-40B4-BE49-F238E27FC236}">
                      <a16:creationId xmlns:a16="http://schemas.microsoft.com/office/drawing/2014/main" id="{77FDCC76-89A2-F36C-E977-4DBD9E63878D}"/>
                    </a:ext>
                  </a:extLst>
                </p14:cNvPr>
                <p14:cNvContentPartPr/>
                <p14:nvPr/>
              </p14:nvContentPartPr>
              <p14:xfrm>
                <a:off x="9973583" y="5296240"/>
                <a:ext cx="161280" cy="139680"/>
              </p14:xfrm>
            </p:contentPart>
          </mc:Choice>
          <mc:Fallback xmlns="">
            <p:pic>
              <p:nvPicPr>
                <p:cNvPr id="156" name="Ink 155">
                  <a:extLst>
                    <a:ext uri="{FF2B5EF4-FFF2-40B4-BE49-F238E27FC236}">
                      <a16:creationId xmlns:a16="http://schemas.microsoft.com/office/drawing/2014/main" id="{77FDCC76-89A2-F36C-E977-4DBD9E63878D}"/>
                    </a:ext>
                  </a:extLst>
                </p:cNvPr>
                <p:cNvPicPr/>
                <p:nvPr/>
              </p:nvPicPr>
              <p:blipFill>
                <a:blip r:embed="rId268"/>
                <a:stretch>
                  <a:fillRect/>
                </a:stretch>
              </p:blipFill>
              <p:spPr>
                <a:xfrm>
                  <a:off x="9964943" y="5287600"/>
                  <a:ext cx="178920" cy="15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9">
              <p14:nvContentPartPr>
                <p14:cNvPr id="157" name="Ink 156">
                  <a:extLst>
                    <a:ext uri="{FF2B5EF4-FFF2-40B4-BE49-F238E27FC236}">
                      <a16:creationId xmlns:a16="http://schemas.microsoft.com/office/drawing/2014/main" id="{CD335E12-8397-8576-5B3B-663EA86ED199}"/>
                    </a:ext>
                  </a:extLst>
                </p14:cNvPr>
                <p14:cNvContentPartPr/>
                <p14:nvPr/>
              </p14:nvContentPartPr>
              <p14:xfrm>
                <a:off x="10177343" y="5286160"/>
                <a:ext cx="168120" cy="149400"/>
              </p14:xfrm>
            </p:contentPart>
          </mc:Choice>
          <mc:Fallback xmlns="">
            <p:pic>
              <p:nvPicPr>
                <p:cNvPr id="157" name="Ink 156">
                  <a:extLst>
                    <a:ext uri="{FF2B5EF4-FFF2-40B4-BE49-F238E27FC236}">
                      <a16:creationId xmlns:a16="http://schemas.microsoft.com/office/drawing/2014/main" id="{CD335E12-8397-8576-5B3B-663EA86ED199}"/>
                    </a:ext>
                  </a:extLst>
                </p:cNvPr>
                <p:cNvPicPr/>
                <p:nvPr/>
              </p:nvPicPr>
              <p:blipFill>
                <a:blip r:embed="rId270"/>
                <a:stretch>
                  <a:fillRect/>
                </a:stretch>
              </p:blipFill>
              <p:spPr>
                <a:xfrm>
                  <a:off x="10168343" y="5277160"/>
                  <a:ext cx="185760" cy="16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1">
              <p14:nvContentPartPr>
                <p14:cNvPr id="158" name="Ink 157">
                  <a:extLst>
                    <a:ext uri="{FF2B5EF4-FFF2-40B4-BE49-F238E27FC236}">
                      <a16:creationId xmlns:a16="http://schemas.microsoft.com/office/drawing/2014/main" id="{74D0F84E-C276-B3EB-A369-4A11A8DECC66}"/>
                    </a:ext>
                  </a:extLst>
                </p14:cNvPr>
                <p14:cNvContentPartPr/>
                <p14:nvPr/>
              </p14:nvContentPartPr>
              <p14:xfrm>
                <a:off x="10551023" y="5239360"/>
                <a:ext cx="666720" cy="189720"/>
              </p14:xfrm>
            </p:contentPart>
          </mc:Choice>
          <mc:Fallback xmlns="">
            <p:pic>
              <p:nvPicPr>
                <p:cNvPr id="158" name="Ink 157">
                  <a:extLst>
                    <a:ext uri="{FF2B5EF4-FFF2-40B4-BE49-F238E27FC236}">
                      <a16:creationId xmlns:a16="http://schemas.microsoft.com/office/drawing/2014/main" id="{74D0F84E-C276-B3EB-A369-4A11A8DECC66}"/>
                    </a:ext>
                  </a:extLst>
                </p:cNvPr>
                <p:cNvPicPr/>
                <p:nvPr/>
              </p:nvPicPr>
              <p:blipFill>
                <a:blip r:embed="rId272"/>
                <a:stretch>
                  <a:fillRect/>
                </a:stretch>
              </p:blipFill>
              <p:spPr>
                <a:xfrm>
                  <a:off x="10542383" y="5230360"/>
                  <a:ext cx="684360" cy="20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3">
              <p14:nvContentPartPr>
                <p14:cNvPr id="159" name="Ink 158">
                  <a:extLst>
                    <a:ext uri="{FF2B5EF4-FFF2-40B4-BE49-F238E27FC236}">
                      <a16:creationId xmlns:a16="http://schemas.microsoft.com/office/drawing/2014/main" id="{A54490E4-105F-B124-6B60-AD283C00F89E}"/>
                    </a:ext>
                  </a:extLst>
                </p14:cNvPr>
                <p14:cNvContentPartPr/>
                <p14:nvPr/>
              </p14:nvContentPartPr>
              <p14:xfrm>
                <a:off x="11219543" y="5168440"/>
                <a:ext cx="373680" cy="195840"/>
              </p14:xfrm>
            </p:contentPart>
          </mc:Choice>
          <mc:Fallback xmlns="">
            <p:pic>
              <p:nvPicPr>
                <p:cNvPr id="159" name="Ink 158">
                  <a:extLst>
                    <a:ext uri="{FF2B5EF4-FFF2-40B4-BE49-F238E27FC236}">
                      <a16:creationId xmlns:a16="http://schemas.microsoft.com/office/drawing/2014/main" id="{A54490E4-105F-B124-6B60-AD283C00F89E}"/>
                    </a:ext>
                  </a:extLst>
                </p:cNvPr>
                <p:cNvPicPr/>
                <p:nvPr/>
              </p:nvPicPr>
              <p:blipFill>
                <a:blip r:embed="rId274"/>
                <a:stretch>
                  <a:fillRect/>
                </a:stretch>
              </p:blipFill>
              <p:spPr>
                <a:xfrm>
                  <a:off x="11210543" y="5159800"/>
                  <a:ext cx="391320" cy="21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5">
              <p14:nvContentPartPr>
                <p14:cNvPr id="160" name="Ink 159">
                  <a:extLst>
                    <a:ext uri="{FF2B5EF4-FFF2-40B4-BE49-F238E27FC236}">
                      <a16:creationId xmlns:a16="http://schemas.microsoft.com/office/drawing/2014/main" id="{8B49C650-98B3-6C9C-FB75-45157ED670AA}"/>
                    </a:ext>
                  </a:extLst>
                </p14:cNvPr>
                <p14:cNvContentPartPr/>
                <p14:nvPr/>
              </p14:nvContentPartPr>
              <p14:xfrm>
                <a:off x="11556863" y="5206960"/>
                <a:ext cx="106920" cy="36360"/>
              </p14:xfrm>
            </p:contentPart>
          </mc:Choice>
          <mc:Fallback xmlns="">
            <p:pic>
              <p:nvPicPr>
                <p:cNvPr id="160" name="Ink 159">
                  <a:extLst>
                    <a:ext uri="{FF2B5EF4-FFF2-40B4-BE49-F238E27FC236}">
                      <a16:creationId xmlns:a16="http://schemas.microsoft.com/office/drawing/2014/main" id="{8B49C650-98B3-6C9C-FB75-45157ED670AA}"/>
                    </a:ext>
                  </a:extLst>
                </p:cNvPr>
                <p:cNvPicPr/>
                <p:nvPr/>
              </p:nvPicPr>
              <p:blipFill>
                <a:blip r:embed="rId276"/>
                <a:stretch>
                  <a:fillRect/>
                </a:stretch>
              </p:blipFill>
              <p:spPr>
                <a:xfrm>
                  <a:off x="11548223" y="5198320"/>
                  <a:ext cx="124560" cy="5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7">
              <p14:nvContentPartPr>
                <p14:cNvPr id="161" name="Ink 160">
                  <a:extLst>
                    <a:ext uri="{FF2B5EF4-FFF2-40B4-BE49-F238E27FC236}">
                      <a16:creationId xmlns:a16="http://schemas.microsoft.com/office/drawing/2014/main" id="{4E8A2321-EA31-381B-71D0-FA23A18CF864}"/>
                    </a:ext>
                  </a:extLst>
                </p14:cNvPr>
                <p14:cNvContentPartPr/>
                <p14:nvPr/>
              </p14:nvContentPartPr>
              <p14:xfrm>
                <a:off x="10271303" y="5626720"/>
                <a:ext cx="175680" cy="234360"/>
              </p14:xfrm>
            </p:contentPart>
          </mc:Choice>
          <mc:Fallback xmlns="">
            <p:pic>
              <p:nvPicPr>
                <p:cNvPr id="161" name="Ink 160">
                  <a:extLst>
                    <a:ext uri="{FF2B5EF4-FFF2-40B4-BE49-F238E27FC236}">
                      <a16:creationId xmlns:a16="http://schemas.microsoft.com/office/drawing/2014/main" id="{4E8A2321-EA31-381B-71D0-FA23A18CF864}"/>
                    </a:ext>
                  </a:extLst>
                </p:cNvPr>
                <p:cNvPicPr/>
                <p:nvPr/>
              </p:nvPicPr>
              <p:blipFill>
                <a:blip r:embed="rId278"/>
                <a:stretch>
                  <a:fillRect/>
                </a:stretch>
              </p:blipFill>
              <p:spPr>
                <a:xfrm>
                  <a:off x="10262663" y="5618080"/>
                  <a:ext cx="193320" cy="25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9">
              <p14:nvContentPartPr>
                <p14:cNvPr id="162" name="Ink 161">
                  <a:extLst>
                    <a:ext uri="{FF2B5EF4-FFF2-40B4-BE49-F238E27FC236}">
                      <a16:creationId xmlns:a16="http://schemas.microsoft.com/office/drawing/2014/main" id="{0890D65A-05C9-BF17-C36F-1D607947F463}"/>
                    </a:ext>
                  </a:extLst>
                </p14:cNvPr>
                <p14:cNvContentPartPr/>
                <p14:nvPr/>
              </p14:nvContentPartPr>
              <p14:xfrm>
                <a:off x="10480463" y="5534560"/>
                <a:ext cx="742680" cy="244800"/>
              </p14:xfrm>
            </p:contentPart>
          </mc:Choice>
          <mc:Fallback xmlns="">
            <p:pic>
              <p:nvPicPr>
                <p:cNvPr id="162" name="Ink 161">
                  <a:extLst>
                    <a:ext uri="{FF2B5EF4-FFF2-40B4-BE49-F238E27FC236}">
                      <a16:creationId xmlns:a16="http://schemas.microsoft.com/office/drawing/2014/main" id="{0890D65A-05C9-BF17-C36F-1D607947F463}"/>
                    </a:ext>
                  </a:extLst>
                </p:cNvPr>
                <p:cNvPicPr/>
                <p:nvPr/>
              </p:nvPicPr>
              <p:blipFill>
                <a:blip r:embed="rId280"/>
                <a:stretch>
                  <a:fillRect/>
                </a:stretch>
              </p:blipFill>
              <p:spPr>
                <a:xfrm>
                  <a:off x="10471463" y="5525560"/>
                  <a:ext cx="760320" cy="262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6" name="Group 175">
            <a:extLst>
              <a:ext uri="{FF2B5EF4-FFF2-40B4-BE49-F238E27FC236}">
                <a16:creationId xmlns:a16="http://schemas.microsoft.com/office/drawing/2014/main" id="{422FB421-5FFE-5066-57DA-28898DB10138}"/>
              </a:ext>
            </a:extLst>
          </p:cNvPr>
          <p:cNvGrpSpPr/>
          <p:nvPr/>
        </p:nvGrpSpPr>
        <p:grpSpPr>
          <a:xfrm>
            <a:off x="8975303" y="6044320"/>
            <a:ext cx="595080" cy="306360"/>
            <a:chOff x="8975303" y="6044320"/>
            <a:chExt cx="595080" cy="306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81">
              <p14:nvContentPartPr>
                <p14:cNvPr id="163" name="Ink 162">
                  <a:extLst>
                    <a:ext uri="{FF2B5EF4-FFF2-40B4-BE49-F238E27FC236}">
                      <a16:creationId xmlns:a16="http://schemas.microsoft.com/office/drawing/2014/main" id="{6F4AE2F8-870E-41C9-CC97-E29F1DE0FE80}"/>
                    </a:ext>
                  </a:extLst>
                </p14:cNvPr>
                <p14:cNvContentPartPr/>
                <p14:nvPr/>
              </p14:nvContentPartPr>
              <p14:xfrm>
                <a:off x="8975303" y="6118840"/>
                <a:ext cx="39960" cy="171360"/>
              </p14:xfrm>
            </p:contentPart>
          </mc:Choice>
          <mc:Fallback xmlns="">
            <p:pic>
              <p:nvPicPr>
                <p:cNvPr id="163" name="Ink 162">
                  <a:extLst>
                    <a:ext uri="{FF2B5EF4-FFF2-40B4-BE49-F238E27FC236}">
                      <a16:creationId xmlns:a16="http://schemas.microsoft.com/office/drawing/2014/main" id="{6F4AE2F8-870E-41C9-CC97-E29F1DE0FE80}"/>
                    </a:ext>
                  </a:extLst>
                </p:cNvPr>
                <p:cNvPicPr/>
                <p:nvPr/>
              </p:nvPicPr>
              <p:blipFill>
                <a:blip r:embed="rId282"/>
                <a:stretch>
                  <a:fillRect/>
                </a:stretch>
              </p:blipFill>
              <p:spPr>
                <a:xfrm>
                  <a:off x="8966663" y="6109840"/>
                  <a:ext cx="57600" cy="18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3">
              <p14:nvContentPartPr>
                <p14:cNvPr id="164" name="Ink 163">
                  <a:extLst>
                    <a:ext uri="{FF2B5EF4-FFF2-40B4-BE49-F238E27FC236}">
                      <a16:creationId xmlns:a16="http://schemas.microsoft.com/office/drawing/2014/main" id="{69E12C4E-8335-C59E-7F89-08EFE4F5F667}"/>
                    </a:ext>
                  </a:extLst>
                </p14:cNvPr>
                <p14:cNvContentPartPr/>
                <p14:nvPr/>
              </p14:nvContentPartPr>
              <p14:xfrm>
                <a:off x="9085103" y="6051160"/>
                <a:ext cx="55080" cy="60840"/>
              </p14:xfrm>
            </p:contentPart>
          </mc:Choice>
          <mc:Fallback xmlns="">
            <p:pic>
              <p:nvPicPr>
                <p:cNvPr id="164" name="Ink 163">
                  <a:extLst>
                    <a:ext uri="{FF2B5EF4-FFF2-40B4-BE49-F238E27FC236}">
                      <a16:creationId xmlns:a16="http://schemas.microsoft.com/office/drawing/2014/main" id="{69E12C4E-8335-C59E-7F89-08EFE4F5F667}"/>
                    </a:ext>
                  </a:extLst>
                </p:cNvPr>
                <p:cNvPicPr/>
                <p:nvPr/>
              </p:nvPicPr>
              <p:blipFill>
                <a:blip r:embed="rId284"/>
                <a:stretch>
                  <a:fillRect/>
                </a:stretch>
              </p:blipFill>
              <p:spPr>
                <a:xfrm>
                  <a:off x="9076463" y="6042160"/>
                  <a:ext cx="72720" cy="7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5">
              <p14:nvContentPartPr>
                <p14:cNvPr id="165" name="Ink 164">
                  <a:extLst>
                    <a:ext uri="{FF2B5EF4-FFF2-40B4-BE49-F238E27FC236}">
                      <a16:creationId xmlns:a16="http://schemas.microsoft.com/office/drawing/2014/main" id="{63E99124-773F-FB65-7F58-9F88C95BC287}"/>
                    </a:ext>
                  </a:extLst>
                </p14:cNvPr>
                <p14:cNvContentPartPr/>
                <p14:nvPr/>
              </p14:nvContentPartPr>
              <p14:xfrm>
                <a:off x="9090143" y="6044320"/>
                <a:ext cx="129960" cy="306360"/>
              </p14:xfrm>
            </p:contentPart>
          </mc:Choice>
          <mc:Fallback xmlns="">
            <p:pic>
              <p:nvPicPr>
                <p:cNvPr id="165" name="Ink 164">
                  <a:extLst>
                    <a:ext uri="{FF2B5EF4-FFF2-40B4-BE49-F238E27FC236}">
                      <a16:creationId xmlns:a16="http://schemas.microsoft.com/office/drawing/2014/main" id="{63E99124-773F-FB65-7F58-9F88C95BC287}"/>
                    </a:ext>
                  </a:extLst>
                </p:cNvPr>
                <p:cNvPicPr/>
                <p:nvPr/>
              </p:nvPicPr>
              <p:blipFill>
                <a:blip r:embed="rId286"/>
                <a:stretch>
                  <a:fillRect/>
                </a:stretch>
              </p:blipFill>
              <p:spPr>
                <a:xfrm>
                  <a:off x="9081503" y="6035680"/>
                  <a:ext cx="147600" cy="32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7">
              <p14:nvContentPartPr>
                <p14:cNvPr id="166" name="Ink 165">
                  <a:extLst>
                    <a:ext uri="{FF2B5EF4-FFF2-40B4-BE49-F238E27FC236}">
                      <a16:creationId xmlns:a16="http://schemas.microsoft.com/office/drawing/2014/main" id="{7B27EC41-E692-589C-E59B-1585E3E8B939}"/>
                    </a:ext>
                  </a:extLst>
                </p14:cNvPr>
                <p14:cNvContentPartPr/>
                <p14:nvPr/>
              </p14:nvContentPartPr>
              <p14:xfrm>
                <a:off x="9123263" y="6262120"/>
                <a:ext cx="91800" cy="45360"/>
              </p14:xfrm>
            </p:contentPart>
          </mc:Choice>
          <mc:Fallback xmlns="">
            <p:pic>
              <p:nvPicPr>
                <p:cNvPr id="166" name="Ink 165">
                  <a:extLst>
                    <a:ext uri="{FF2B5EF4-FFF2-40B4-BE49-F238E27FC236}">
                      <a16:creationId xmlns:a16="http://schemas.microsoft.com/office/drawing/2014/main" id="{7B27EC41-E692-589C-E59B-1585E3E8B939}"/>
                    </a:ext>
                  </a:extLst>
                </p:cNvPr>
                <p:cNvPicPr/>
                <p:nvPr/>
              </p:nvPicPr>
              <p:blipFill>
                <a:blip r:embed="rId288"/>
                <a:stretch>
                  <a:fillRect/>
                </a:stretch>
              </p:blipFill>
              <p:spPr>
                <a:xfrm>
                  <a:off x="9114623" y="6253480"/>
                  <a:ext cx="109440" cy="6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9">
              <p14:nvContentPartPr>
                <p14:cNvPr id="167" name="Ink 166">
                  <a:extLst>
                    <a:ext uri="{FF2B5EF4-FFF2-40B4-BE49-F238E27FC236}">
                      <a16:creationId xmlns:a16="http://schemas.microsoft.com/office/drawing/2014/main" id="{1076E453-81D5-CA1D-0E6E-42D5DDAC7C71}"/>
                    </a:ext>
                  </a:extLst>
                </p14:cNvPr>
                <p14:cNvContentPartPr/>
                <p14:nvPr/>
              </p14:nvContentPartPr>
              <p14:xfrm>
                <a:off x="9397223" y="6233680"/>
                <a:ext cx="173160" cy="37800"/>
              </p14:xfrm>
            </p:contentPart>
          </mc:Choice>
          <mc:Fallback xmlns="">
            <p:pic>
              <p:nvPicPr>
                <p:cNvPr id="167" name="Ink 166">
                  <a:extLst>
                    <a:ext uri="{FF2B5EF4-FFF2-40B4-BE49-F238E27FC236}">
                      <a16:creationId xmlns:a16="http://schemas.microsoft.com/office/drawing/2014/main" id="{1076E453-81D5-CA1D-0E6E-42D5DDAC7C71}"/>
                    </a:ext>
                  </a:extLst>
                </p:cNvPr>
                <p:cNvPicPr/>
                <p:nvPr/>
              </p:nvPicPr>
              <p:blipFill>
                <a:blip r:embed="rId290"/>
                <a:stretch>
                  <a:fillRect/>
                </a:stretch>
              </p:blipFill>
              <p:spPr>
                <a:xfrm>
                  <a:off x="9388223" y="6225040"/>
                  <a:ext cx="190800" cy="55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5" name="Group 174">
            <a:extLst>
              <a:ext uri="{FF2B5EF4-FFF2-40B4-BE49-F238E27FC236}">
                <a16:creationId xmlns:a16="http://schemas.microsoft.com/office/drawing/2014/main" id="{65D2183C-5EB0-2687-E7E8-82AF4A74F8F8}"/>
              </a:ext>
            </a:extLst>
          </p:cNvPr>
          <p:cNvGrpSpPr/>
          <p:nvPr/>
        </p:nvGrpSpPr>
        <p:grpSpPr>
          <a:xfrm>
            <a:off x="9928943" y="6014440"/>
            <a:ext cx="2161800" cy="434880"/>
            <a:chOff x="9928943" y="6014440"/>
            <a:chExt cx="2161800" cy="434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91">
              <p14:nvContentPartPr>
                <p14:cNvPr id="168" name="Ink 167">
                  <a:extLst>
                    <a:ext uri="{FF2B5EF4-FFF2-40B4-BE49-F238E27FC236}">
                      <a16:creationId xmlns:a16="http://schemas.microsoft.com/office/drawing/2014/main" id="{19D3AFB8-C57B-9DC9-6DD2-790EF56CFC7A}"/>
                    </a:ext>
                  </a:extLst>
                </p14:cNvPr>
                <p14:cNvContentPartPr/>
                <p14:nvPr/>
              </p14:nvContentPartPr>
              <p14:xfrm>
                <a:off x="9928943" y="6177160"/>
                <a:ext cx="20160" cy="129600"/>
              </p14:xfrm>
            </p:contentPart>
          </mc:Choice>
          <mc:Fallback xmlns="">
            <p:pic>
              <p:nvPicPr>
                <p:cNvPr id="168" name="Ink 167">
                  <a:extLst>
                    <a:ext uri="{FF2B5EF4-FFF2-40B4-BE49-F238E27FC236}">
                      <a16:creationId xmlns:a16="http://schemas.microsoft.com/office/drawing/2014/main" id="{19D3AFB8-C57B-9DC9-6DD2-790EF56CFC7A}"/>
                    </a:ext>
                  </a:extLst>
                </p:cNvPr>
                <p:cNvPicPr/>
                <p:nvPr/>
              </p:nvPicPr>
              <p:blipFill>
                <a:blip r:embed="rId292"/>
                <a:stretch>
                  <a:fillRect/>
                </a:stretch>
              </p:blipFill>
              <p:spPr>
                <a:xfrm>
                  <a:off x="9920303" y="6168160"/>
                  <a:ext cx="37800" cy="14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3">
              <p14:nvContentPartPr>
                <p14:cNvPr id="169" name="Ink 168">
                  <a:extLst>
                    <a:ext uri="{FF2B5EF4-FFF2-40B4-BE49-F238E27FC236}">
                      <a16:creationId xmlns:a16="http://schemas.microsoft.com/office/drawing/2014/main" id="{497591B1-8C50-6373-7CA5-177CEAE72757}"/>
                    </a:ext>
                  </a:extLst>
                </p14:cNvPr>
                <p14:cNvContentPartPr/>
                <p14:nvPr/>
              </p14:nvContentPartPr>
              <p14:xfrm>
                <a:off x="9980063" y="6052240"/>
                <a:ext cx="25200" cy="46080"/>
              </p14:xfrm>
            </p:contentPart>
          </mc:Choice>
          <mc:Fallback xmlns="">
            <p:pic>
              <p:nvPicPr>
                <p:cNvPr id="169" name="Ink 168">
                  <a:extLst>
                    <a:ext uri="{FF2B5EF4-FFF2-40B4-BE49-F238E27FC236}">
                      <a16:creationId xmlns:a16="http://schemas.microsoft.com/office/drawing/2014/main" id="{497591B1-8C50-6373-7CA5-177CEAE72757}"/>
                    </a:ext>
                  </a:extLst>
                </p:cNvPr>
                <p:cNvPicPr/>
                <p:nvPr/>
              </p:nvPicPr>
              <p:blipFill>
                <a:blip r:embed="rId294"/>
                <a:stretch>
                  <a:fillRect/>
                </a:stretch>
              </p:blipFill>
              <p:spPr>
                <a:xfrm>
                  <a:off x="9971423" y="6043240"/>
                  <a:ext cx="42840" cy="6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5">
              <p14:nvContentPartPr>
                <p14:cNvPr id="170" name="Ink 169">
                  <a:extLst>
                    <a:ext uri="{FF2B5EF4-FFF2-40B4-BE49-F238E27FC236}">
                      <a16:creationId xmlns:a16="http://schemas.microsoft.com/office/drawing/2014/main" id="{A3FEC295-5EE6-BB90-8910-D5F154CE0B94}"/>
                    </a:ext>
                  </a:extLst>
                </p14:cNvPr>
                <p14:cNvContentPartPr/>
                <p14:nvPr/>
              </p14:nvContentPartPr>
              <p14:xfrm>
                <a:off x="10041983" y="6116320"/>
                <a:ext cx="300600" cy="171720"/>
              </p14:xfrm>
            </p:contentPart>
          </mc:Choice>
          <mc:Fallback xmlns="">
            <p:pic>
              <p:nvPicPr>
                <p:cNvPr id="170" name="Ink 169">
                  <a:extLst>
                    <a:ext uri="{FF2B5EF4-FFF2-40B4-BE49-F238E27FC236}">
                      <a16:creationId xmlns:a16="http://schemas.microsoft.com/office/drawing/2014/main" id="{A3FEC295-5EE6-BB90-8910-D5F154CE0B94}"/>
                    </a:ext>
                  </a:extLst>
                </p:cNvPr>
                <p:cNvPicPr/>
                <p:nvPr/>
              </p:nvPicPr>
              <p:blipFill>
                <a:blip r:embed="rId296"/>
                <a:stretch>
                  <a:fillRect/>
                </a:stretch>
              </p:blipFill>
              <p:spPr>
                <a:xfrm>
                  <a:off x="10032983" y="6107320"/>
                  <a:ext cx="318240" cy="18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7">
              <p14:nvContentPartPr>
                <p14:cNvPr id="171" name="Ink 170">
                  <a:extLst>
                    <a:ext uri="{FF2B5EF4-FFF2-40B4-BE49-F238E27FC236}">
                      <a16:creationId xmlns:a16="http://schemas.microsoft.com/office/drawing/2014/main" id="{3B031C94-8F4B-7E0F-76BC-29103BE8127E}"/>
                    </a:ext>
                  </a:extLst>
                </p14:cNvPr>
                <p14:cNvContentPartPr/>
                <p14:nvPr/>
              </p14:nvContentPartPr>
              <p14:xfrm>
                <a:off x="10200743" y="6170680"/>
                <a:ext cx="141480" cy="23400"/>
              </p14:xfrm>
            </p:contentPart>
          </mc:Choice>
          <mc:Fallback xmlns="">
            <p:pic>
              <p:nvPicPr>
                <p:cNvPr id="171" name="Ink 170">
                  <a:extLst>
                    <a:ext uri="{FF2B5EF4-FFF2-40B4-BE49-F238E27FC236}">
                      <a16:creationId xmlns:a16="http://schemas.microsoft.com/office/drawing/2014/main" id="{3B031C94-8F4B-7E0F-76BC-29103BE8127E}"/>
                    </a:ext>
                  </a:extLst>
                </p:cNvPr>
                <p:cNvPicPr/>
                <p:nvPr/>
              </p:nvPicPr>
              <p:blipFill>
                <a:blip r:embed="rId298"/>
                <a:stretch>
                  <a:fillRect/>
                </a:stretch>
              </p:blipFill>
              <p:spPr>
                <a:xfrm>
                  <a:off x="10191743" y="6162040"/>
                  <a:ext cx="159120" cy="4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9">
              <p14:nvContentPartPr>
                <p14:cNvPr id="172" name="Ink 171">
                  <a:extLst>
                    <a:ext uri="{FF2B5EF4-FFF2-40B4-BE49-F238E27FC236}">
                      <a16:creationId xmlns:a16="http://schemas.microsoft.com/office/drawing/2014/main" id="{B017AE6E-C6F3-CCA1-7BCF-9BA13752C43E}"/>
                    </a:ext>
                  </a:extLst>
                </p14:cNvPr>
                <p14:cNvContentPartPr/>
                <p14:nvPr/>
              </p14:nvContentPartPr>
              <p14:xfrm>
                <a:off x="10355183" y="6014440"/>
                <a:ext cx="905400" cy="263160"/>
              </p14:xfrm>
            </p:contentPart>
          </mc:Choice>
          <mc:Fallback xmlns="">
            <p:pic>
              <p:nvPicPr>
                <p:cNvPr id="172" name="Ink 171">
                  <a:extLst>
                    <a:ext uri="{FF2B5EF4-FFF2-40B4-BE49-F238E27FC236}">
                      <a16:creationId xmlns:a16="http://schemas.microsoft.com/office/drawing/2014/main" id="{B017AE6E-C6F3-CCA1-7BCF-9BA13752C43E}"/>
                    </a:ext>
                  </a:extLst>
                </p:cNvPr>
                <p:cNvPicPr/>
                <p:nvPr/>
              </p:nvPicPr>
              <p:blipFill>
                <a:blip r:embed="rId300"/>
                <a:stretch>
                  <a:fillRect/>
                </a:stretch>
              </p:blipFill>
              <p:spPr>
                <a:xfrm>
                  <a:off x="10346543" y="6005800"/>
                  <a:ext cx="923040" cy="28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1">
              <p14:nvContentPartPr>
                <p14:cNvPr id="173" name="Ink 172">
                  <a:extLst>
                    <a:ext uri="{FF2B5EF4-FFF2-40B4-BE49-F238E27FC236}">
                      <a16:creationId xmlns:a16="http://schemas.microsoft.com/office/drawing/2014/main" id="{A94D890C-1C92-1737-4E2D-6F46CB1D1757}"/>
                    </a:ext>
                  </a:extLst>
                </p14:cNvPr>
                <p14:cNvContentPartPr/>
                <p14:nvPr/>
              </p14:nvContentPartPr>
              <p14:xfrm>
                <a:off x="10986623" y="6043600"/>
                <a:ext cx="260640" cy="71640"/>
              </p14:xfrm>
            </p:contentPart>
          </mc:Choice>
          <mc:Fallback xmlns="">
            <p:pic>
              <p:nvPicPr>
                <p:cNvPr id="173" name="Ink 172">
                  <a:extLst>
                    <a:ext uri="{FF2B5EF4-FFF2-40B4-BE49-F238E27FC236}">
                      <a16:creationId xmlns:a16="http://schemas.microsoft.com/office/drawing/2014/main" id="{A94D890C-1C92-1737-4E2D-6F46CB1D1757}"/>
                    </a:ext>
                  </a:extLst>
                </p:cNvPr>
                <p:cNvPicPr/>
                <p:nvPr/>
              </p:nvPicPr>
              <p:blipFill>
                <a:blip r:embed="rId302"/>
                <a:stretch>
                  <a:fillRect/>
                </a:stretch>
              </p:blipFill>
              <p:spPr>
                <a:xfrm>
                  <a:off x="10977623" y="6034960"/>
                  <a:ext cx="278280" cy="8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3">
              <p14:nvContentPartPr>
                <p14:cNvPr id="174" name="Ink 173">
                  <a:extLst>
                    <a:ext uri="{FF2B5EF4-FFF2-40B4-BE49-F238E27FC236}">
                      <a16:creationId xmlns:a16="http://schemas.microsoft.com/office/drawing/2014/main" id="{7C942B8A-519E-7559-12E2-789F0A36FEFA}"/>
                    </a:ext>
                  </a:extLst>
                </p14:cNvPr>
                <p14:cNvContentPartPr/>
                <p14:nvPr/>
              </p14:nvContentPartPr>
              <p14:xfrm>
                <a:off x="11233583" y="6033160"/>
                <a:ext cx="857160" cy="416160"/>
              </p14:xfrm>
            </p:contentPart>
          </mc:Choice>
          <mc:Fallback xmlns="">
            <p:pic>
              <p:nvPicPr>
                <p:cNvPr id="174" name="Ink 173">
                  <a:extLst>
                    <a:ext uri="{FF2B5EF4-FFF2-40B4-BE49-F238E27FC236}">
                      <a16:creationId xmlns:a16="http://schemas.microsoft.com/office/drawing/2014/main" id="{7C942B8A-519E-7559-12E2-789F0A36FEFA}"/>
                    </a:ext>
                  </a:extLst>
                </p:cNvPr>
                <p:cNvPicPr/>
                <p:nvPr/>
              </p:nvPicPr>
              <p:blipFill>
                <a:blip r:embed="rId304"/>
                <a:stretch>
                  <a:fillRect/>
                </a:stretch>
              </p:blipFill>
              <p:spPr>
                <a:xfrm>
                  <a:off x="11224943" y="6024520"/>
                  <a:ext cx="874800" cy="4338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05">
            <p14:nvContentPartPr>
              <p14:cNvPr id="180" name="Ink 179">
                <a:extLst>
                  <a:ext uri="{FF2B5EF4-FFF2-40B4-BE49-F238E27FC236}">
                    <a16:creationId xmlns:a16="http://schemas.microsoft.com/office/drawing/2014/main" id="{45ED5388-A85E-E039-1851-3FDBCC68BBB1}"/>
                  </a:ext>
                </a:extLst>
              </p14:cNvPr>
              <p14:cNvContentPartPr/>
              <p14:nvPr/>
            </p14:nvContentPartPr>
            <p14:xfrm>
              <a:off x="8767583" y="5489920"/>
              <a:ext cx="2707200" cy="87480"/>
            </p14:xfrm>
          </p:contentPart>
        </mc:Choice>
        <mc:Fallback xmlns="">
          <p:pic>
            <p:nvPicPr>
              <p:cNvPr id="180" name="Ink 179">
                <a:extLst>
                  <a:ext uri="{FF2B5EF4-FFF2-40B4-BE49-F238E27FC236}">
                    <a16:creationId xmlns:a16="http://schemas.microsoft.com/office/drawing/2014/main" id="{45ED5388-A85E-E039-1851-3FDBCC68BBB1}"/>
                  </a:ext>
                </a:extLst>
              </p:cNvPr>
              <p:cNvPicPr/>
              <p:nvPr/>
            </p:nvPicPr>
            <p:blipFill>
              <a:blip r:embed="rId306"/>
              <a:stretch>
                <a:fillRect/>
              </a:stretch>
            </p:blipFill>
            <p:spPr>
              <a:xfrm>
                <a:off x="8713583" y="5381920"/>
                <a:ext cx="2814840" cy="303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7">
            <p14:nvContentPartPr>
              <p14:cNvPr id="181" name="Ink 180">
                <a:extLst>
                  <a:ext uri="{FF2B5EF4-FFF2-40B4-BE49-F238E27FC236}">
                    <a16:creationId xmlns:a16="http://schemas.microsoft.com/office/drawing/2014/main" id="{E9CAA195-1398-31B0-A37A-9DA6A90E1621}"/>
                  </a:ext>
                </a:extLst>
              </p14:cNvPr>
              <p14:cNvContentPartPr/>
              <p14:nvPr/>
            </p14:nvContentPartPr>
            <p14:xfrm>
              <a:off x="8895023" y="5973760"/>
              <a:ext cx="2396160" cy="237240"/>
            </p14:xfrm>
          </p:contentPart>
        </mc:Choice>
        <mc:Fallback xmlns="">
          <p:pic>
            <p:nvPicPr>
              <p:cNvPr id="181" name="Ink 180">
                <a:extLst>
                  <a:ext uri="{FF2B5EF4-FFF2-40B4-BE49-F238E27FC236}">
                    <a16:creationId xmlns:a16="http://schemas.microsoft.com/office/drawing/2014/main" id="{E9CAA195-1398-31B0-A37A-9DA6A90E1621}"/>
                  </a:ext>
                </a:extLst>
              </p:cNvPr>
              <p:cNvPicPr/>
              <p:nvPr/>
            </p:nvPicPr>
            <p:blipFill>
              <a:blip r:embed="rId308"/>
              <a:stretch>
                <a:fillRect/>
              </a:stretch>
            </p:blipFill>
            <p:spPr>
              <a:xfrm>
                <a:off x="8841023" y="5865760"/>
                <a:ext cx="2503800" cy="452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788570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0D8AE5DC-A6A4-EAED-1E46-1455057CABF8}"/>
                  </a:ext>
                </a:extLst>
              </p14:cNvPr>
              <p14:cNvContentPartPr/>
              <p14:nvPr/>
            </p14:nvContentPartPr>
            <p14:xfrm>
              <a:off x="2286863" y="442000"/>
              <a:ext cx="138600" cy="435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0D8AE5DC-A6A4-EAED-1E46-1455057CABF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277863" y="433000"/>
                <a:ext cx="156240" cy="61200"/>
              </a:xfrm>
              <a:prstGeom prst="rect">
                <a:avLst/>
              </a:prstGeom>
            </p:spPr>
          </p:pic>
        </mc:Fallback>
      </mc:AlternateContent>
      <p:grpSp>
        <p:nvGrpSpPr>
          <p:cNvPr id="13" name="Group 12">
            <a:extLst>
              <a:ext uri="{FF2B5EF4-FFF2-40B4-BE49-F238E27FC236}">
                <a16:creationId xmlns:a16="http://schemas.microsoft.com/office/drawing/2014/main" id="{05537D2F-00A7-4F18-508A-A8D079D64B7A}"/>
              </a:ext>
            </a:extLst>
          </p:cNvPr>
          <p:cNvGrpSpPr/>
          <p:nvPr/>
        </p:nvGrpSpPr>
        <p:grpSpPr>
          <a:xfrm>
            <a:off x="2593223" y="141400"/>
            <a:ext cx="1197360" cy="374400"/>
            <a:chOff x="2593223" y="141400"/>
            <a:chExt cx="1197360" cy="374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A77E0696-E1E0-0284-839C-8E123F3D15FA}"/>
                    </a:ext>
                  </a:extLst>
                </p14:cNvPr>
                <p14:cNvContentPartPr/>
                <p14:nvPr/>
              </p14:nvContentPartPr>
              <p14:xfrm>
                <a:off x="2593223" y="231040"/>
                <a:ext cx="266760" cy="25308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A77E0696-E1E0-0284-839C-8E123F3D15FA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2584583" y="222400"/>
                  <a:ext cx="284400" cy="27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1F53BCD6-E812-B5AE-EDBC-CD192F1B2DF6}"/>
                    </a:ext>
                  </a:extLst>
                </p14:cNvPr>
                <p14:cNvContentPartPr/>
                <p14:nvPr/>
              </p14:nvContentPartPr>
              <p14:xfrm>
                <a:off x="2628503" y="274240"/>
                <a:ext cx="445680" cy="24156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1F53BCD6-E812-B5AE-EDBC-CD192F1B2DF6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619863" y="265240"/>
                  <a:ext cx="463320" cy="25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2C7B9643-7B11-3B46-4844-605ACD6509E6}"/>
                    </a:ext>
                  </a:extLst>
                </p14:cNvPr>
                <p14:cNvContentPartPr/>
                <p14:nvPr/>
              </p14:nvContentPartPr>
              <p14:xfrm>
                <a:off x="2954663" y="335080"/>
                <a:ext cx="118080" cy="5076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2C7B9643-7B11-3B46-4844-605ACD6509E6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2946023" y="326440"/>
                  <a:ext cx="135720" cy="6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4FB434E9-5304-8270-1243-6A0CEC10BE49}"/>
                    </a:ext>
                  </a:extLst>
                </p14:cNvPr>
                <p14:cNvContentPartPr/>
                <p14:nvPr/>
              </p14:nvContentPartPr>
              <p14:xfrm>
                <a:off x="3114503" y="303400"/>
                <a:ext cx="676080" cy="20304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4FB434E9-5304-8270-1243-6A0CEC10BE49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3105863" y="294400"/>
                  <a:ext cx="693720" cy="22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8AA10280-E343-2314-1708-4162F36CC75F}"/>
                    </a:ext>
                  </a:extLst>
                </p14:cNvPr>
                <p14:cNvContentPartPr/>
                <p14:nvPr/>
              </p14:nvContentPartPr>
              <p14:xfrm>
                <a:off x="3641903" y="141400"/>
                <a:ext cx="34200" cy="20700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8AA10280-E343-2314-1708-4162F36CC75F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3633263" y="132400"/>
                  <a:ext cx="51840" cy="22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4A7B4198-AEAD-45DE-AEF9-9115F555C8A5}"/>
                    </a:ext>
                  </a:extLst>
                </p14:cNvPr>
                <p14:cNvContentPartPr/>
                <p14:nvPr/>
              </p14:nvContentPartPr>
              <p14:xfrm>
                <a:off x="3594743" y="252280"/>
                <a:ext cx="147240" cy="6552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4A7B4198-AEAD-45DE-AEF9-9115F555C8A5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3585743" y="243280"/>
                  <a:ext cx="164880" cy="83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865E0F6-837E-B40D-E541-3784C6D5A2D8}"/>
              </a:ext>
            </a:extLst>
          </p:cNvPr>
          <p:cNvGrpSpPr/>
          <p:nvPr/>
        </p:nvGrpSpPr>
        <p:grpSpPr>
          <a:xfrm>
            <a:off x="2179583" y="845200"/>
            <a:ext cx="1408680" cy="255240"/>
            <a:chOff x="2179583" y="845200"/>
            <a:chExt cx="1408680" cy="255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D02BC8E5-EFC2-446E-490A-D4608F1E2838}"/>
                    </a:ext>
                  </a:extLst>
                </p14:cNvPr>
                <p14:cNvContentPartPr/>
                <p14:nvPr/>
              </p14:nvContentPartPr>
              <p14:xfrm>
                <a:off x="2179583" y="912880"/>
                <a:ext cx="212040" cy="5220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D02BC8E5-EFC2-446E-490A-D4608F1E2838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2170583" y="904240"/>
                  <a:ext cx="229680" cy="6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C5DB195F-FBAC-C456-9637-EFC3BE5B1E4A}"/>
                    </a:ext>
                  </a:extLst>
                </p14:cNvPr>
                <p14:cNvContentPartPr/>
                <p14:nvPr/>
              </p14:nvContentPartPr>
              <p14:xfrm>
                <a:off x="2710943" y="886960"/>
                <a:ext cx="5040" cy="900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C5DB195F-FBAC-C456-9637-EFC3BE5B1E4A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2701943" y="878320"/>
                  <a:ext cx="2268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3DC14694-CEDB-D3EF-FCA8-82000E1C18AD}"/>
                    </a:ext>
                  </a:extLst>
                </p14:cNvPr>
                <p14:cNvContentPartPr/>
                <p14:nvPr/>
              </p14:nvContentPartPr>
              <p14:xfrm>
                <a:off x="2700503" y="910360"/>
                <a:ext cx="3240" cy="180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3DC14694-CEDB-D3EF-FCA8-82000E1C18AD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2691503" y="901360"/>
                  <a:ext cx="20880" cy="1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6D4F360C-E139-24B9-8A15-E42346A7AB36}"/>
                    </a:ext>
                  </a:extLst>
                </p14:cNvPr>
                <p14:cNvContentPartPr/>
                <p14:nvPr/>
              </p14:nvContentPartPr>
              <p14:xfrm>
                <a:off x="2678903" y="854560"/>
                <a:ext cx="12600" cy="17676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6D4F360C-E139-24B9-8A15-E42346A7AB36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2670263" y="845920"/>
                  <a:ext cx="30240" cy="19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60EAF595-9EFC-90AD-AB06-EF9AD58AF3C1}"/>
                    </a:ext>
                  </a:extLst>
                </p14:cNvPr>
                <p14:cNvContentPartPr/>
                <p14:nvPr/>
              </p14:nvContentPartPr>
              <p14:xfrm>
                <a:off x="2582423" y="845200"/>
                <a:ext cx="173160" cy="25524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60EAF595-9EFC-90AD-AB06-EF9AD58AF3C1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2573783" y="836200"/>
                  <a:ext cx="190800" cy="27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E88ECC53-5D12-A649-F4C8-5CEF1D6FE4E5}"/>
                    </a:ext>
                  </a:extLst>
                </p14:cNvPr>
                <p14:cNvContentPartPr/>
                <p14:nvPr/>
              </p14:nvContentPartPr>
              <p14:xfrm>
                <a:off x="2773943" y="893800"/>
                <a:ext cx="333360" cy="15012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E88ECC53-5D12-A649-F4C8-5CEF1D6FE4E5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2765303" y="884800"/>
                  <a:ext cx="351000" cy="16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EA249DCA-F493-97BE-56E4-F5D588D2D3B9}"/>
                    </a:ext>
                  </a:extLst>
                </p14:cNvPr>
                <p14:cNvContentPartPr/>
                <p14:nvPr/>
              </p14:nvContentPartPr>
              <p14:xfrm>
                <a:off x="3039983" y="851320"/>
                <a:ext cx="34560" cy="1872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EA249DCA-F493-97BE-56E4-F5D588D2D3B9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3030983" y="842320"/>
                  <a:ext cx="5220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7801386F-96F7-A33C-BD58-E728F9E4B906}"/>
                    </a:ext>
                  </a:extLst>
                </p14:cNvPr>
                <p14:cNvContentPartPr/>
                <p14:nvPr/>
              </p14:nvContentPartPr>
              <p14:xfrm>
                <a:off x="3136463" y="861040"/>
                <a:ext cx="451800" cy="16128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7801386F-96F7-A33C-BD58-E728F9E4B906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3127463" y="852400"/>
                  <a:ext cx="469440" cy="178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2DF4C5F6-7B49-702B-A416-A51B5E423326}"/>
              </a:ext>
            </a:extLst>
          </p:cNvPr>
          <p:cNvGrpSpPr/>
          <p:nvPr/>
        </p:nvGrpSpPr>
        <p:grpSpPr>
          <a:xfrm>
            <a:off x="6785423" y="406720"/>
            <a:ext cx="2443320" cy="677160"/>
            <a:chOff x="6785423" y="406720"/>
            <a:chExt cx="2443320" cy="677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B9599E0D-7DBA-9333-1232-408942F7C106}"/>
                    </a:ext>
                  </a:extLst>
                </p14:cNvPr>
                <p14:cNvContentPartPr/>
                <p14:nvPr/>
              </p14:nvContentPartPr>
              <p14:xfrm>
                <a:off x="6898103" y="434800"/>
                <a:ext cx="246600" cy="16056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B9599E0D-7DBA-9333-1232-408942F7C106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6889103" y="426160"/>
                  <a:ext cx="264240" cy="17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849CAFB1-B9BA-0BCA-D58C-03A645AAEBB7}"/>
                    </a:ext>
                  </a:extLst>
                </p14:cNvPr>
                <p14:cNvContentPartPr/>
                <p14:nvPr/>
              </p14:nvContentPartPr>
              <p14:xfrm>
                <a:off x="7280063" y="406720"/>
                <a:ext cx="173880" cy="20520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849CAFB1-B9BA-0BCA-D58C-03A645AAEBB7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7271423" y="398080"/>
                  <a:ext cx="191520" cy="22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849AC503-FC81-3BF4-9821-35EC85973F80}"/>
                    </a:ext>
                  </a:extLst>
                </p14:cNvPr>
                <p14:cNvContentPartPr/>
                <p14:nvPr/>
              </p14:nvContentPartPr>
              <p14:xfrm>
                <a:off x="7288343" y="508960"/>
                <a:ext cx="171000" cy="4248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849AC503-FC81-3BF4-9821-35EC85973F80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7279343" y="499960"/>
                  <a:ext cx="188640" cy="6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817894D3-2C10-4AC9-E789-57DA92A151A1}"/>
                    </a:ext>
                  </a:extLst>
                </p14:cNvPr>
                <p14:cNvContentPartPr/>
                <p14:nvPr/>
              </p14:nvContentPartPr>
              <p14:xfrm>
                <a:off x="7512623" y="419680"/>
                <a:ext cx="167040" cy="15084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817894D3-2C10-4AC9-E789-57DA92A151A1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7503983" y="411040"/>
                  <a:ext cx="184680" cy="16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8F3D27EE-A1A5-B9E2-69C2-F6DE939F26F2}"/>
                    </a:ext>
                  </a:extLst>
                </p14:cNvPr>
                <p14:cNvContentPartPr/>
                <p14:nvPr/>
              </p14:nvContentPartPr>
              <p14:xfrm>
                <a:off x="6785423" y="1019440"/>
                <a:ext cx="243000" cy="4212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8F3D27EE-A1A5-B9E2-69C2-F6DE939F26F2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6776423" y="1010800"/>
                  <a:ext cx="260640" cy="5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8EC90F3B-9DA1-EC94-E088-E0D760DE6C9F}"/>
                    </a:ext>
                  </a:extLst>
                </p14:cNvPr>
                <p14:cNvContentPartPr/>
                <p14:nvPr/>
              </p14:nvContentPartPr>
              <p14:xfrm>
                <a:off x="7389863" y="825760"/>
                <a:ext cx="238680" cy="25812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8EC90F3B-9DA1-EC94-E088-E0D760DE6C9F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7381223" y="817120"/>
                  <a:ext cx="256320" cy="27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8F650143-3E7E-27C2-8AA9-CFD502C00981}"/>
                    </a:ext>
                  </a:extLst>
                </p14:cNvPr>
                <p14:cNvContentPartPr/>
                <p14:nvPr/>
              </p14:nvContentPartPr>
              <p14:xfrm>
                <a:off x="7624223" y="902440"/>
                <a:ext cx="322920" cy="18036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8F650143-3E7E-27C2-8AA9-CFD502C00981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7615583" y="893440"/>
                  <a:ext cx="340560" cy="19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EB77077A-A70A-D1BC-B1F8-EF9D9BA7F04C}"/>
                    </a:ext>
                  </a:extLst>
                </p14:cNvPr>
                <p14:cNvContentPartPr/>
                <p14:nvPr/>
              </p14:nvContentPartPr>
              <p14:xfrm>
                <a:off x="7966583" y="956440"/>
                <a:ext cx="12960" cy="1548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EB77077A-A70A-D1BC-B1F8-EF9D9BA7F04C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7957943" y="947800"/>
                  <a:ext cx="3060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7C7A3EC4-8BD1-5E98-3234-D774BDDF3C8D}"/>
                    </a:ext>
                  </a:extLst>
                </p14:cNvPr>
                <p14:cNvContentPartPr/>
                <p14:nvPr/>
              </p14:nvContentPartPr>
              <p14:xfrm>
                <a:off x="8164223" y="678880"/>
                <a:ext cx="285120" cy="35532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7C7A3EC4-8BD1-5E98-3234-D774BDDF3C8D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8155223" y="669880"/>
                  <a:ext cx="302760" cy="37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3D97F20D-94E2-E24E-72A4-7D092683918D}"/>
                    </a:ext>
                  </a:extLst>
                </p14:cNvPr>
                <p14:cNvContentPartPr/>
                <p14:nvPr/>
              </p14:nvContentPartPr>
              <p14:xfrm>
                <a:off x="8444303" y="638560"/>
                <a:ext cx="784440" cy="37836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3D97F20D-94E2-E24E-72A4-7D092683918D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8435663" y="629920"/>
                  <a:ext cx="802080" cy="39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7066ED0C-5D07-7C3B-0ADC-336424271E96}"/>
                    </a:ext>
                  </a:extLst>
                </p14:cNvPr>
                <p14:cNvContentPartPr/>
                <p14:nvPr/>
              </p14:nvContentPartPr>
              <p14:xfrm>
                <a:off x="8631863" y="746200"/>
                <a:ext cx="351360" cy="7920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7066ED0C-5D07-7C3B-0ADC-336424271E96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8623223" y="737560"/>
                  <a:ext cx="369000" cy="96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B472DC2C-14A2-3788-385E-4CBB8E9CD995}"/>
              </a:ext>
            </a:extLst>
          </p:cNvPr>
          <p:cNvGrpSpPr/>
          <p:nvPr/>
        </p:nvGrpSpPr>
        <p:grpSpPr>
          <a:xfrm>
            <a:off x="4319063" y="1673200"/>
            <a:ext cx="2004840" cy="411480"/>
            <a:chOff x="4319063" y="1673200"/>
            <a:chExt cx="2004840" cy="411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C1696309-7730-79DD-7D96-9F34152FCDB3}"/>
                    </a:ext>
                  </a:extLst>
                </p14:cNvPr>
                <p14:cNvContentPartPr/>
                <p14:nvPr/>
              </p14:nvContentPartPr>
              <p14:xfrm>
                <a:off x="4319063" y="1681120"/>
                <a:ext cx="152280" cy="38844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C1696309-7730-79DD-7D96-9F34152FCDB3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4310423" y="1672120"/>
                  <a:ext cx="169920" cy="40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04B801CE-6AFE-AFE1-3BC2-1F0E9C32D4FF}"/>
                    </a:ext>
                  </a:extLst>
                </p14:cNvPr>
                <p14:cNvContentPartPr/>
                <p14:nvPr/>
              </p14:nvContentPartPr>
              <p14:xfrm>
                <a:off x="4546943" y="1673200"/>
                <a:ext cx="417960" cy="24588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04B801CE-6AFE-AFE1-3BC2-1F0E9C32D4FF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4538303" y="1664200"/>
                  <a:ext cx="435600" cy="26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82C00F95-5F1A-25F7-0725-C8F35C41B7DD}"/>
                    </a:ext>
                  </a:extLst>
                </p14:cNvPr>
                <p14:cNvContentPartPr/>
                <p14:nvPr/>
              </p14:nvContentPartPr>
              <p14:xfrm>
                <a:off x="4940423" y="1680400"/>
                <a:ext cx="413280" cy="21888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82C00F95-5F1A-25F7-0725-C8F35C41B7DD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4931423" y="1671400"/>
                  <a:ext cx="430920" cy="23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2F28E3EE-B667-C917-6679-66C57D851843}"/>
                    </a:ext>
                  </a:extLst>
                </p14:cNvPr>
                <p14:cNvContentPartPr/>
                <p14:nvPr/>
              </p14:nvContentPartPr>
              <p14:xfrm>
                <a:off x="5326703" y="1775800"/>
                <a:ext cx="603360" cy="30888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2F28E3EE-B667-C917-6679-66C57D851843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5317703" y="1766800"/>
                  <a:ext cx="621000" cy="32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D9E93956-9976-EFC0-1BBD-14306595FC8D}"/>
                    </a:ext>
                  </a:extLst>
                </p14:cNvPr>
                <p14:cNvContentPartPr/>
                <p14:nvPr/>
              </p14:nvContentPartPr>
              <p14:xfrm>
                <a:off x="6161543" y="1781920"/>
                <a:ext cx="162360" cy="2664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D9E93956-9976-EFC0-1BBD-14306595FC8D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6152903" y="1773280"/>
                  <a:ext cx="180000" cy="44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E5648246-6E78-78A7-7DCD-D957136E5A15}"/>
              </a:ext>
            </a:extLst>
          </p:cNvPr>
          <p:cNvGrpSpPr/>
          <p:nvPr/>
        </p:nvGrpSpPr>
        <p:grpSpPr>
          <a:xfrm>
            <a:off x="6599303" y="1532440"/>
            <a:ext cx="2027880" cy="331200"/>
            <a:chOff x="6599303" y="1532440"/>
            <a:chExt cx="2027880" cy="331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2956465A-34B2-2D76-E3DF-0947DED86439}"/>
                    </a:ext>
                  </a:extLst>
                </p14:cNvPr>
                <p14:cNvContentPartPr/>
                <p14:nvPr/>
              </p14:nvContentPartPr>
              <p14:xfrm>
                <a:off x="6599303" y="1630000"/>
                <a:ext cx="197640" cy="22788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2956465A-34B2-2D76-E3DF-0947DED86439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6590663" y="1621000"/>
                  <a:ext cx="215280" cy="24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3CE7D54C-BC7D-ACB3-4B1E-249AD660EAC2}"/>
                    </a:ext>
                  </a:extLst>
                </p14:cNvPr>
                <p14:cNvContentPartPr/>
                <p14:nvPr/>
              </p14:nvContentPartPr>
              <p14:xfrm>
                <a:off x="6603623" y="1632520"/>
                <a:ext cx="517320" cy="23112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3CE7D54C-BC7D-ACB3-4B1E-249AD660EAC2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6594983" y="1623520"/>
                  <a:ext cx="534960" cy="24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0372E0AC-21B9-7DA2-D62A-87D3E60ECDF9}"/>
                    </a:ext>
                  </a:extLst>
                </p14:cNvPr>
                <p14:cNvContentPartPr/>
                <p14:nvPr/>
              </p14:nvContentPartPr>
              <p14:xfrm>
                <a:off x="7004663" y="1665280"/>
                <a:ext cx="124200" cy="2448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0372E0AC-21B9-7DA2-D62A-87D3E60ECDF9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6996023" y="1656640"/>
                  <a:ext cx="141840" cy="4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A5F1E8C9-5597-6D57-1FA6-C071E963C0D0}"/>
                    </a:ext>
                  </a:extLst>
                </p14:cNvPr>
                <p14:cNvContentPartPr/>
                <p14:nvPr/>
              </p14:nvContentPartPr>
              <p14:xfrm>
                <a:off x="7143263" y="1616320"/>
                <a:ext cx="873000" cy="23580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A5F1E8C9-5597-6D57-1FA6-C071E963C0D0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7134263" y="1607320"/>
                  <a:ext cx="890640" cy="25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5BCB158B-A40F-A50B-49D9-215D0A685857}"/>
                    </a:ext>
                  </a:extLst>
                </p14:cNvPr>
                <p14:cNvContentPartPr/>
                <p14:nvPr/>
              </p14:nvContentPartPr>
              <p14:xfrm>
                <a:off x="7810703" y="1581760"/>
                <a:ext cx="212760" cy="11700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5BCB158B-A40F-A50B-49D9-215D0A685857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7802063" y="1573120"/>
                  <a:ext cx="230400" cy="1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B86EE19F-CBD8-02B4-6C3E-2337B282A9DE}"/>
                    </a:ext>
                  </a:extLst>
                </p14:cNvPr>
                <p14:cNvContentPartPr/>
                <p14:nvPr/>
              </p14:nvContentPartPr>
              <p14:xfrm>
                <a:off x="8028143" y="1532440"/>
                <a:ext cx="599040" cy="26604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B86EE19F-CBD8-02B4-6C3E-2337B282A9DE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8019503" y="1523440"/>
                  <a:ext cx="616680" cy="283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11DC482A-E6B3-7F21-DEDC-D5EE6EC137E4}"/>
              </a:ext>
            </a:extLst>
          </p:cNvPr>
          <p:cNvGrpSpPr/>
          <p:nvPr/>
        </p:nvGrpSpPr>
        <p:grpSpPr>
          <a:xfrm>
            <a:off x="6612263" y="2019880"/>
            <a:ext cx="1673280" cy="570960"/>
            <a:chOff x="6612263" y="2019880"/>
            <a:chExt cx="1673280" cy="570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152EA845-C6D8-BE99-0FAF-3824C490C1EB}"/>
                    </a:ext>
                  </a:extLst>
                </p14:cNvPr>
                <p14:cNvContentPartPr/>
                <p14:nvPr/>
              </p14:nvContentPartPr>
              <p14:xfrm>
                <a:off x="6612263" y="2257840"/>
                <a:ext cx="230400" cy="146520"/>
              </p14:xfrm>
            </p:contentPart>
          </mc:Choice>
          <mc:Fallback xmlns=""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152EA845-C6D8-BE99-0FAF-3824C490C1EB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6603263" y="2248840"/>
                  <a:ext cx="248040" cy="16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72B3BD10-72AD-FB7E-36A5-8F9A12329F2D}"/>
                    </a:ext>
                  </a:extLst>
                </p14:cNvPr>
                <p14:cNvContentPartPr/>
                <p14:nvPr/>
              </p14:nvContentPartPr>
              <p14:xfrm>
                <a:off x="6800903" y="2298520"/>
                <a:ext cx="133200" cy="6264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72B3BD10-72AD-FB7E-36A5-8F9A12329F2D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6792263" y="2289880"/>
                  <a:ext cx="150840" cy="8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6920B3B2-8355-0A5B-53DA-0FAB4A0C6E86}"/>
                    </a:ext>
                  </a:extLst>
                </p14:cNvPr>
                <p14:cNvContentPartPr/>
                <p14:nvPr/>
              </p14:nvContentPartPr>
              <p14:xfrm>
                <a:off x="6831143" y="2267560"/>
                <a:ext cx="178560" cy="32328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6920B3B2-8355-0A5B-53DA-0FAB4A0C6E86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6822143" y="2258920"/>
                  <a:ext cx="196200" cy="34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25431A89-E948-B574-50A7-66BF2B5A7242}"/>
                    </a:ext>
                  </a:extLst>
                </p14:cNvPr>
                <p14:cNvContentPartPr/>
                <p14:nvPr/>
              </p14:nvContentPartPr>
              <p14:xfrm>
                <a:off x="6998543" y="2277640"/>
                <a:ext cx="84600" cy="11880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25431A89-E948-B574-50A7-66BF2B5A7242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6989543" y="2268640"/>
                  <a:ext cx="102240" cy="13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CC27995A-F398-9E3C-1E93-892B76FC1523}"/>
                    </a:ext>
                  </a:extLst>
                </p14:cNvPr>
                <p14:cNvContentPartPr/>
                <p14:nvPr/>
              </p14:nvContentPartPr>
              <p14:xfrm>
                <a:off x="7142543" y="2271880"/>
                <a:ext cx="567360" cy="9432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CC27995A-F398-9E3C-1E93-892B76FC1523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7133903" y="2263240"/>
                  <a:ext cx="585000" cy="11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514E909E-AE11-904D-18AE-BC6FEC7CA2DB}"/>
                    </a:ext>
                  </a:extLst>
                </p14:cNvPr>
                <p14:cNvContentPartPr/>
                <p14:nvPr/>
              </p14:nvContentPartPr>
              <p14:xfrm>
                <a:off x="7733663" y="2161720"/>
                <a:ext cx="14400" cy="1836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514E909E-AE11-904D-18AE-BC6FEC7CA2DB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7725023" y="2153080"/>
                  <a:ext cx="3204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44A9B58A-7627-66D6-3783-4B87821A4C5D}"/>
                    </a:ext>
                  </a:extLst>
                </p14:cNvPr>
                <p14:cNvContentPartPr/>
                <p14:nvPr/>
              </p14:nvContentPartPr>
              <p14:xfrm>
                <a:off x="7743743" y="2274760"/>
                <a:ext cx="316440" cy="7920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44A9B58A-7627-66D6-3783-4B87821A4C5D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7735103" y="2265760"/>
                  <a:ext cx="334080" cy="9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2BCAE3E9-54DF-2848-668C-393365E27EED}"/>
                    </a:ext>
                  </a:extLst>
                </p14:cNvPr>
                <p14:cNvContentPartPr/>
                <p14:nvPr/>
              </p14:nvContentPartPr>
              <p14:xfrm>
                <a:off x="8114903" y="2019880"/>
                <a:ext cx="170640" cy="41184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2BCAE3E9-54DF-2848-668C-393365E27EED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8105903" y="2011240"/>
                  <a:ext cx="188280" cy="429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CE5870D4-EFA8-DB9D-5824-4046373976E7}"/>
              </a:ext>
            </a:extLst>
          </p:cNvPr>
          <p:cNvGrpSpPr/>
          <p:nvPr/>
        </p:nvGrpSpPr>
        <p:grpSpPr>
          <a:xfrm>
            <a:off x="4409783" y="2239480"/>
            <a:ext cx="5726160" cy="1200960"/>
            <a:chOff x="4409783" y="2239480"/>
            <a:chExt cx="5726160" cy="1200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AA29B047-DE66-4CED-A98F-27B53B5760C2}"/>
                    </a:ext>
                  </a:extLst>
                </p14:cNvPr>
                <p14:cNvContentPartPr/>
                <p14:nvPr/>
              </p14:nvContentPartPr>
              <p14:xfrm>
                <a:off x="5748263" y="2239480"/>
                <a:ext cx="38160" cy="408960"/>
              </p14:xfrm>
            </p:contentPart>
          </mc:Choice>
          <mc:Fallback xmlns=""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AA29B047-DE66-4CED-A98F-27B53B5760C2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5739263" y="2230480"/>
                  <a:ext cx="55800" cy="42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E5DDB06B-8B9A-98F4-D7B1-585D087475F2}"/>
                    </a:ext>
                  </a:extLst>
                </p14:cNvPr>
                <p14:cNvContentPartPr/>
                <p14:nvPr/>
              </p14:nvContentPartPr>
              <p14:xfrm>
                <a:off x="5682023" y="2598400"/>
                <a:ext cx="202680" cy="66960"/>
              </p14:xfrm>
            </p:contentPart>
          </mc:Choice>
          <mc:Fallback xmlns=""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E5DDB06B-8B9A-98F4-D7B1-585D087475F2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5673383" y="2589400"/>
                  <a:ext cx="220320" cy="8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31B3A711-2544-8BBC-27B3-A82B97A5A5BB}"/>
                    </a:ext>
                  </a:extLst>
                </p14:cNvPr>
                <p14:cNvContentPartPr/>
                <p14:nvPr/>
              </p14:nvContentPartPr>
              <p14:xfrm>
                <a:off x="4409783" y="3094480"/>
                <a:ext cx="597600" cy="345960"/>
              </p14:xfrm>
            </p:contentPart>
          </mc:Choice>
          <mc:Fallback xmlns=""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31B3A711-2544-8BBC-27B3-A82B97A5A5BB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4400783" y="3085840"/>
                  <a:ext cx="615240" cy="36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8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6B28B0F9-C47C-7D1D-B490-4497EF75FBA9}"/>
                    </a:ext>
                  </a:extLst>
                </p14:cNvPr>
                <p14:cNvContentPartPr/>
                <p14:nvPr/>
              </p14:nvContentPartPr>
              <p14:xfrm>
                <a:off x="4934663" y="3167560"/>
                <a:ext cx="93600" cy="56160"/>
              </p14:xfrm>
            </p:contentPart>
          </mc:Choice>
          <mc:Fallback xmlns=""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6B28B0F9-C47C-7D1D-B490-4497EF75FBA9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4925663" y="3158920"/>
                  <a:ext cx="111240" cy="7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DFEA6696-9C8A-F95C-DD77-5705F60DBF65}"/>
                    </a:ext>
                  </a:extLst>
                </p14:cNvPr>
                <p14:cNvContentPartPr/>
                <p14:nvPr/>
              </p14:nvContentPartPr>
              <p14:xfrm>
                <a:off x="5085503" y="2993680"/>
                <a:ext cx="606960" cy="229680"/>
              </p14:xfrm>
            </p:contentPart>
          </mc:Choice>
          <mc:Fallback xmlns=""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DFEA6696-9C8A-F95C-DD77-5705F60DBF65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5076503" y="2984680"/>
                  <a:ext cx="624600" cy="24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2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969F9E1A-1392-DD7E-5EA4-710CC5E7884C}"/>
                    </a:ext>
                  </a:extLst>
                </p14:cNvPr>
                <p14:cNvContentPartPr/>
                <p14:nvPr/>
              </p14:nvContentPartPr>
              <p14:xfrm>
                <a:off x="5455583" y="2942200"/>
                <a:ext cx="237960" cy="133920"/>
              </p14:xfrm>
            </p:contentPart>
          </mc:Choice>
          <mc:Fallback xmlns=""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969F9E1A-1392-DD7E-5EA4-710CC5E7884C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5446943" y="2933560"/>
                  <a:ext cx="255600" cy="15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4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73B911AC-7BDE-19BC-2644-E41235111311}"/>
                    </a:ext>
                  </a:extLst>
                </p14:cNvPr>
                <p14:cNvContentPartPr/>
                <p14:nvPr/>
              </p14:nvContentPartPr>
              <p14:xfrm>
                <a:off x="5243543" y="2949760"/>
                <a:ext cx="210240" cy="141120"/>
              </p14:xfrm>
            </p:contentPart>
          </mc:Choice>
          <mc:Fallback xmlns=""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73B911AC-7BDE-19BC-2644-E41235111311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5234543" y="2941120"/>
                  <a:ext cx="227880" cy="15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6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7D25D77D-1217-367B-C1E0-7C7C32F52224}"/>
                    </a:ext>
                  </a:extLst>
                </p14:cNvPr>
                <p14:cNvContentPartPr/>
                <p14:nvPr/>
              </p14:nvContentPartPr>
              <p14:xfrm>
                <a:off x="5670503" y="3085480"/>
                <a:ext cx="326880" cy="78480"/>
              </p14:xfrm>
            </p:contentPart>
          </mc:Choice>
          <mc:Fallback xmlns=""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7D25D77D-1217-367B-C1E0-7C7C32F52224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5661863" y="3076840"/>
                  <a:ext cx="344520" cy="9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8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43229BB3-574A-7EC8-93DF-A70B79F629F3}"/>
                    </a:ext>
                  </a:extLst>
                </p14:cNvPr>
                <p14:cNvContentPartPr/>
                <p14:nvPr/>
              </p14:nvContentPartPr>
              <p14:xfrm>
                <a:off x="6230303" y="2874880"/>
                <a:ext cx="90720" cy="411840"/>
              </p14:xfrm>
            </p:contentPart>
          </mc:Choice>
          <mc:Fallback xmlns=""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43229BB3-574A-7EC8-93DF-A70B79F629F3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6221663" y="2866240"/>
                  <a:ext cx="108360" cy="42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0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7820E5A9-C806-001F-ACAF-C8BA7DAE8347}"/>
                    </a:ext>
                  </a:extLst>
                </p14:cNvPr>
                <p14:cNvContentPartPr/>
                <p14:nvPr/>
              </p14:nvContentPartPr>
              <p14:xfrm>
                <a:off x="6100703" y="3007360"/>
                <a:ext cx="807480" cy="153360"/>
              </p14:xfrm>
            </p:contentPart>
          </mc:Choice>
          <mc:Fallback xmlns="">
            <p:pic>
              <p:nvPicPr>
                <p:cNvPr id="65" name="Ink 64">
                  <a:extLst>
                    <a:ext uri="{FF2B5EF4-FFF2-40B4-BE49-F238E27FC236}">
                      <a16:creationId xmlns:a16="http://schemas.microsoft.com/office/drawing/2014/main" id="{7820E5A9-C806-001F-ACAF-C8BA7DAE8347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6092063" y="2998360"/>
                  <a:ext cx="825120" cy="17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2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59FC5BB5-9851-DFAA-AF97-065FBD469254}"/>
                    </a:ext>
                  </a:extLst>
                </p14:cNvPr>
                <p14:cNvContentPartPr/>
                <p14:nvPr/>
              </p14:nvContentPartPr>
              <p14:xfrm>
                <a:off x="7187183" y="2827720"/>
                <a:ext cx="817560" cy="311760"/>
              </p14:xfrm>
            </p:contentPart>
          </mc:Choice>
          <mc:Fallback xmlns=""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59FC5BB5-9851-DFAA-AF97-065FBD469254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7178183" y="2819080"/>
                  <a:ext cx="835200" cy="32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4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5C54F431-4B51-F029-3CDD-B2A19A98F126}"/>
                    </a:ext>
                  </a:extLst>
                </p14:cNvPr>
                <p14:cNvContentPartPr/>
                <p14:nvPr/>
              </p14:nvContentPartPr>
              <p14:xfrm>
                <a:off x="8236943" y="2744560"/>
                <a:ext cx="887760" cy="380880"/>
              </p14:xfrm>
            </p:contentPart>
          </mc:Choice>
          <mc:Fallback xmlns=""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5C54F431-4B51-F029-3CDD-B2A19A98F126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8227943" y="2735920"/>
                  <a:ext cx="905400" cy="39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6">
              <p14:nvContentPartPr>
                <p14:cNvPr id="68" name="Ink 67">
                  <a:extLst>
                    <a:ext uri="{FF2B5EF4-FFF2-40B4-BE49-F238E27FC236}">
                      <a16:creationId xmlns:a16="http://schemas.microsoft.com/office/drawing/2014/main" id="{D6F45482-E547-A880-AB8A-EA0B338158F3}"/>
                    </a:ext>
                  </a:extLst>
                </p14:cNvPr>
                <p14:cNvContentPartPr/>
                <p14:nvPr/>
              </p14:nvContentPartPr>
              <p14:xfrm>
                <a:off x="9314063" y="2739520"/>
                <a:ext cx="154440" cy="192240"/>
              </p14:xfrm>
            </p:contentPart>
          </mc:Choice>
          <mc:Fallback xmlns="">
            <p:pic>
              <p:nvPicPr>
                <p:cNvPr id="68" name="Ink 67">
                  <a:extLst>
                    <a:ext uri="{FF2B5EF4-FFF2-40B4-BE49-F238E27FC236}">
                      <a16:creationId xmlns:a16="http://schemas.microsoft.com/office/drawing/2014/main" id="{D6F45482-E547-A880-AB8A-EA0B338158F3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9305423" y="2730880"/>
                  <a:ext cx="172080" cy="20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8">
              <p14:nvContentPartPr>
                <p14:cNvPr id="69" name="Ink 68">
                  <a:extLst>
                    <a:ext uri="{FF2B5EF4-FFF2-40B4-BE49-F238E27FC236}">
                      <a16:creationId xmlns:a16="http://schemas.microsoft.com/office/drawing/2014/main" id="{84F3700A-614E-551A-9DDC-E006A13CC6ED}"/>
                    </a:ext>
                  </a:extLst>
                </p14:cNvPr>
                <p14:cNvContentPartPr/>
                <p14:nvPr/>
              </p14:nvContentPartPr>
              <p14:xfrm>
                <a:off x="9510983" y="2621080"/>
                <a:ext cx="417960" cy="461880"/>
              </p14:xfrm>
            </p:contentPart>
          </mc:Choice>
          <mc:Fallback xmlns="">
            <p:pic>
              <p:nvPicPr>
                <p:cNvPr id="69" name="Ink 68">
                  <a:extLst>
                    <a:ext uri="{FF2B5EF4-FFF2-40B4-BE49-F238E27FC236}">
                      <a16:creationId xmlns:a16="http://schemas.microsoft.com/office/drawing/2014/main" id="{84F3700A-614E-551A-9DDC-E006A13CC6ED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9502343" y="2612440"/>
                  <a:ext cx="435600" cy="47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0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539FE891-6417-542C-35CA-7D1EDC8C670E}"/>
                    </a:ext>
                  </a:extLst>
                </p14:cNvPr>
                <p14:cNvContentPartPr/>
                <p14:nvPr/>
              </p14:nvContentPartPr>
              <p14:xfrm>
                <a:off x="9912743" y="2719360"/>
                <a:ext cx="223200" cy="153720"/>
              </p14:xfrm>
            </p:contentPart>
          </mc:Choice>
          <mc:Fallback xmlns=""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539FE891-6417-542C-35CA-7D1EDC8C670E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9903743" y="2710720"/>
                  <a:ext cx="240840" cy="171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CDA2A883-AE17-5F86-0AFD-950468D8CE39}"/>
              </a:ext>
            </a:extLst>
          </p:cNvPr>
          <p:cNvGrpSpPr/>
          <p:nvPr/>
        </p:nvGrpSpPr>
        <p:grpSpPr>
          <a:xfrm>
            <a:off x="4500503" y="3608560"/>
            <a:ext cx="1744200" cy="437040"/>
            <a:chOff x="4500503" y="3608560"/>
            <a:chExt cx="1744200" cy="437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2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FF70E746-7CA1-7CAC-E5AB-601FC380F465}"/>
                    </a:ext>
                  </a:extLst>
                </p14:cNvPr>
                <p14:cNvContentPartPr/>
                <p14:nvPr/>
              </p14:nvContentPartPr>
              <p14:xfrm>
                <a:off x="4500503" y="3766600"/>
                <a:ext cx="253800" cy="263880"/>
              </p14:xfrm>
            </p:contentPart>
          </mc:Choice>
          <mc:Fallback xmlns=""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FF70E746-7CA1-7CAC-E5AB-601FC380F465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4491863" y="3757600"/>
                  <a:ext cx="271440" cy="28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4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F3DE4136-6931-9EB1-4EAF-5CD1D60EBE2A}"/>
                    </a:ext>
                  </a:extLst>
                </p14:cNvPr>
                <p14:cNvContentPartPr/>
                <p14:nvPr/>
              </p14:nvContentPartPr>
              <p14:xfrm>
                <a:off x="4738103" y="3930760"/>
                <a:ext cx="190440" cy="114840"/>
              </p14:xfrm>
            </p:contentPart>
          </mc:Choice>
          <mc:Fallback xmlns=""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F3DE4136-6931-9EB1-4EAF-5CD1D60EBE2A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4729463" y="3922120"/>
                  <a:ext cx="208080" cy="13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6">
              <p14:nvContentPartPr>
                <p14:cNvPr id="74" name="Ink 73">
                  <a:extLst>
                    <a:ext uri="{FF2B5EF4-FFF2-40B4-BE49-F238E27FC236}">
                      <a16:creationId xmlns:a16="http://schemas.microsoft.com/office/drawing/2014/main" id="{EA490E14-9E44-6E19-07FA-475AD45371EE}"/>
                    </a:ext>
                  </a:extLst>
                </p14:cNvPr>
                <p14:cNvContentPartPr/>
                <p14:nvPr/>
              </p14:nvContentPartPr>
              <p14:xfrm>
                <a:off x="4975343" y="3806200"/>
                <a:ext cx="230760" cy="205920"/>
              </p14:xfrm>
            </p:contentPart>
          </mc:Choice>
          <mc:Fallback xmlns="">
            <p:pic>
              <p:nvPicPr>
                <p:cNvPr id="74" name="Ink 73">
                  <a:extLst>
                    <a:ext uri="{FF2B5EF4-FFF2-40B4-BE49-F238E27FC236}">
                      <a16:creationId xmlns:a16="http://schemas.microsoft.com/office/drawing/2014/main" id="{EA490E14-9E44-6E19-07FA-475AD45371EE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4966343" y="3797560"/>
                  <a:ext cx="248400" cy="22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8">
              <p14:nvContentPartPr>
                <p14:cNvPr id="75" name="Ink 74">
                  <a:extLst>
                    <a:ext uri="{FF2B5EF4-FFF2-40B4-BE49-F238E27FC236}">
                      <a16:creationId xmlns:a16="http://schemas.microsoft.com/office/drawing/2014/main" id="{226308EA-DDB1-2881-765E-2470C06916AC}"/>
                    </a:ext>
                  </a:extLst>
                </p14:cNvPr>
                <p14:cNvContentPartPr/>
                <p14:nvPr/>
              </p14:nvContentPartPr>
              <p14:xfrm>
                <a:off x="5254703" y="3677320"/>
                <a:ext cx="625680" cy="291240"/>
              </p14:xfrm>
            </p:contentPart>
          </mc:Choice>
          <mc:Fallback xmlns="">
            <p:pic>
              <p:nvPicPr>
                <p:cNvPr id="75" name="Ink 74">
                  <a:extLst>
                    <a:ext uri="{FF2B5EF4-FFF2-40B4-BE49-F238E27FC236}">
                      <a16:creationId xmlns:a16="http://schemas.microsoft.com/office/drawing/2014/main" id="{226308EA-DDB1-2881-765E-2470C06916AC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5246063" y="3668320"/>
                  <a:ext cx="643320" cy="30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0">
              <p14:nvContentPartPr>
                <p14:cNvPr id="76" name="Ink 75">
                  <a:extLst>
                    <a:ext uri="{FF2B5EF4-FFF2-40B4-BE49-F238E27FC236}">
                      <a16:creationId xmlns:a16="http://schemas.microsoft.com/office/drawing/2014/main" id="{E3677F86-94EB-088B-38CA-202AD9BECEFC}"/>
                    </a:ext>
                  </a:extLst>
                </p14:cNvPr>
                <p14:cNvContentPartPr/>
                <p14:nvPr/>
              </p14:nvContentPartPr>
              <p14:xfrm>
                <a:off x="5931503" y="3608560"/>
                <a:ext cx="313200" cy="339120"/>
              </p14:xfrm>
            </p:contentPart>
          </mc:Choice>
          <mc:Fallback xmlns="">
            <p:pic>
              <p:nvPicPr>
                <p:cNvPr id="76" name="Ink 75">
                  <a:extLst>
                    <a:ext uri="{FF2B5EF4-FFF2-40B4-BE49-F238E27FC236}">
                      <a16:creationId xmlns:a16="http://schemas.microsoft.com/office/drawing/2014/main" id="{E3677F86-94EB-088B-38CA-202AD9BECEFC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5922863" y="3599920"/>
                  <a:ext cx="330840" cy="356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6D9AA30A-F916-99C5-76CA-D00FB0F4DBA1}"/>
              </a:ext>
            </a:extLst>
          </p:cNvPr>
          <p:cNvGrpSpPr/>
          <p:nvPr/>
        </p:nvGrpSpPr>
        <p:grpSpPr>
          <a:xfrm>
            <a:off x="4642343" y="4448800"/>
            <a:ext cx="1526760" cy="263520"/>
            <a:chOff x="4642343" y="4448800"/>
            <a:chExt cx="1526760" cy="263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2">
              <p14:nvContentPartPr>
                <p14:cNvPr id="78" name="Ink 77">
                  <a:extLst>
                    <a:ext uri="{FF2B5EF4-FFF2-40B4-BE49-F238E27FC236}">
                      <a16:creationId xmlns:a16="http://schemas.microsoft.com/office/drawing/2014/main" id="{A1DEC119-BC46-B69B-BF77-DEADDAFAE3BC}"/>
                    </a:ext>
                  </a:extLst>
                </p14:cNvPr>
                <p14:cNvContentPartPr/>
                <p14:nvPr/>
              </p14:nvContentPartPr>
              <p14:xfrm>
                <a:off x="4642343" y="4563280"/>
                <a:ext cx="455400" cy="137520"/>
              </p14:xfrm>
            </p:contentPart>
          </mc:Choice>
          <mc:Fallback xmlns="">
            <p:pic>
              <p:nvPicPr>
                <p:cNvPr id="78" name="Ink 77">
                  <a:extLst>
                    <a:ext uri="{FF2B5EF4-FFF2-40B4-BE49-F238E27FC236}">
                      <a16:creationId xmlns:a16="http://schemas.microsoft.com/office/drawing/2014/main" id="{A1DEC119-BC46-B69B-BF77-DEADDAFAE3BC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4633343" y="4554280"/>
                  <a:ext cx="473040" cy="15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4">
              <p14:nvContentPartPr>
                <p14:cNvPr id="79" name="Ink 78">
                  <a:extLst>
                    <a:ext uri="{FF2B5EF4-FFF2-40B4-BE49-F238E27FC236}">
                      <a16:creationId xmlns:a16="http://schemas.microsoft.com/office/drawing/2014/main" id="{925B403E-B4BF-BE8B-6D47-FDE675B5814D}"/>
                    </a:ext>
                  </a:extLst>
                </p14:cNvPr>
                <p14:cNvContentPartPr/>
                <p14:nvPr/>
              </p14:nvContentPartPr>
              <p14:xfrm>
                <a:off x="5060663" y="4466800"/>
                <a:ext cx="14760" cy="33840"/>
              </p14:xfrm>
            </p:contentPart>
          </mc:Choice>
          <mc:Fallback xmlns="">
            <p:pic>
              <p:nvPicPr>
                <p:cNvPr id="79" name="Ink 78">
                  <a:extLst>
                    <a:ext uri="{FF2B5EF4-FFF2-40B4-BE49-F238E27FC236}">
                      <a16:creationId xmlns:a16="http://schemas.microsoft.com/office/drawing/2014/main" id="{925B403E-B4BF-BE8B-6D47-FDE675B5814D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5052023" y="4458160"/>
                  <a:ext cx="32400" cy="5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6">
              <p14:nvContentPartPr>
                <p14:cNvPr id="80" name="Ink 79">
                  <a:extLst>
                    <a:ext uri="{FF2B5EF4-FFF2-40B4-BE49-F238E27FC236}">
                      <a16:creationId xmlns:a16="http://schemas.microsoft.com/office/drawing/2014/main" id="{1093F4E0-4E00-884C-259B-B3FC7A71BE51}"/>
                    </a:ext>
                  </a:extLst>
                </p14:cNvPr>
                <p14:cNvContentPartPr/>
                <p14:nvPr/>
              </p14:nvContentPartPr>
              <p14:xfrm>
                <a:off x="5180903" y="4448800"/>
                <a:ext cx="16920" cy="263520"/>
              </p14:xfrm>
            </p:contentPart>
          </mc:Choice>
          <mc:Fallback xmlns="">
            <p:pic>
              <p:nvPicPr>
                <p:cNvPr id="80" name="Ink 79">
                  <a:extLst>
                    <a:ext uri="{FF2B5EF4-FFF2-40B4-BE49-F238E27FC236}">
                      <a16:creationId xmlns:a16="http://schemas.microsoft.com/office/drawing/2014/main" id="{1093F4E0-4E00-884C-259B-B3FC7A71BE51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5171903" y="4439800"/>
                  <a:ext cx="34560" cy="28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8">
              <p14:nvContentPartPr>
                <p14:cNvPr id="81" name="Ink 80">
                  <a:extLst>
                    <a:ext uri="{FF2B5EF4-FFF2-40B4-BE49-F238E27FC236}">
                      <a16:creationId xmlns:a16="http://schemas.microsoft.com/office/drawing/2014/main" id="{42BAE644-1BF2-45E8-26E2-83401F73CE18}"/>
                    </a:ext>
                  </a:extLst>
                </p14:cNvPr>
                <p14:cNvContentPartPr/>
                <p14:nvPr/>
              </p14:nvContentPartPr>
              <p14:xfrm>
                <a:off x="5120063" y="4489480"/>
                <a:ext cx="233280" cy="175320"/>
              </p14:xfrm>
            </p:contentPart>
          </mc:Choice>
          <mc:Fallback xmlns="">
            <p:pic>
              <p:nvPicPr>
                <p:cNvPr id="81" name="Ink 80">
                  <a:extLst>
                    <a:ext uri="{FF2B5EF4-FFF2-40B4-BE49-F238E27FC236}">
                      <a16:creationId xmlns:a16="http://schemas.microsoft.com/office/drawing/2014/main" id="{42BAE644-1BF2-45E8-26E2-83401F73CE18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5111423" y="4480840"/>
                  <a:ext cx="250920" cy="19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0">
              <p14:nvContentPartPr>
                <p14:cNvPr id="82" name="Ink 81">
                  <a:extLst>
                    <a:ext uri="{FF2B5EF4-FFF2-40B4-BE49-F238E27FC236}">
                      <a16:creationId xmlns:a16="http://schemas.microsoft.com/office/drawing/2014/main" id="{43E67983-74E1-C5DC-1E0B-71DB8A905644}"/>
                    </a:ext>
                  </a:extLst>
                </p14:cNvPr>
                <p14:cNvContentPartPr/>
                <p14:nvPr/>
              </p14:nvContentPartPr>
              <p14:xfrm>
                <a:off x="5367023" y="4580560"/>
                <a:ext cx="277920" cy="98280"/>
              </p14:xfrm>
            </p:contentPart>
          </mc:Choice>
          <mc:Fallback xmlns="">
            <p:pic>
              <p:nvPicPr>
                <p:cNvPr id="82" name="Ink 81">
                  <a:extLst>
                    <a:ext uri="{FF2B5EF4-FFF2-40B4-BE49-F238E27FC236}">
                      <a16:creationId xmlns:a16="http://schemas.microsoft.com/office/drawing/2014/main" id="{43E67983-74E1-C5DC-1E0B-71DB8A905644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5358023" y="4571560"/>
                  <a:ext cx="295560" cy="11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2">
              <p14:nvContentPartPr>
                <p14:cNvPr id="83" name="Ink 82">
                  <a:extLst>
                    <a:ext uri="{FF2B5EF4-FFF2-40B4-BE49-F238E27FC236}">
                      <a16:creationId xmlns:a16="http://schemas.microsoft.com/office/drawing/2014/main" id="{27625CFC-00D2-0CEE-0E0F-D3AD02F5390F}"/>
                    </a:ext>
                  </a:extLst>
                </p14:cNvPr>
                <p14:cNvContentPartPr/>
                <p14:nvPr/>
              </p14:nvContentPartPr>
              <p14:xfrm>
                <a:off x="5593103" y="4463920"/>
                <a:ext cx="17280" cy="16560"/>
              </p14:xfrm>
            </p:contentPart>
          </mc:Choice>
          <mc:Fallback xmlns="">
            <p:pic>
              <p:nvPicPr>
                <p:cNvPr id="83" name="Ink 82">
                  <a:extLst>
                    <a:ext uri="{FF2B5EF4-FFF2-40B4-BE49-F238E27FC236}">
                      <a16:creationId xmlns:a16="http://schemas.microsoft.com/office/drawing/2014/main" id="{27625CFC-00D2-0CEE-0E0F-D3AD02F5390F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5584103" y="4455280"/>
                  <a:ext cx="34920" cy="3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4">
              <p14:nvContentPartPr>
                <p14:cNvPr id="84" name="Ink 83">
                  <a:extLst>
                    <a:ext uri="{FF2B5EF4-FFF2-40B4-BE49-F238E27FC236}">
                      <a16:creationId xmlns:a16="http://schemas.microsoft.com/office/drawing/2014/main" id="{6A2E413B-8BE2-40C2-0F96-384432FD08D0}"/>
                    </a:ext>
                  </a:extLst>
                </p14:cNvPr>
                <p14:cNvContentPartPr/>
                <p14:nvPr/>
              </p14:nvContentPartPr>
              <p14:xfrm>
                <a:off x="5624783" y="4526200"/>
                <a:ext cx="158400" cy="157680"/>
              </p14:xfrm>
            </p:contentPart>
          </mc:Choice>
          <mc:Fallback xmlns="">
            <p:pic>
              <p:nvPicPr>
                <p:cNvPr id="84" name="Ink 83">
                  <a:extLst>
                    <a:ext uri="{FF2B5EF4-FFF2-40B4-BE49-F238E27FC236}">
                      <a16:creationId xmlns:a16="http://schemas.microsoft.com/office/drawing/2014/main" id="{6A2E413B-8BE2-40C2-0F96-384432FD08D0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5616143" y="4517200"/>
                  <a:ext cx="176040" cy="17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6">
              <p14:nvContentPartPr>
                <p14:cNvPr id="85" name="Ink 84">
                  <a:extLst>
                    <a:ext uri="{FF2B5EF4-FFF2-40B4-BE49-F238E27FC236}">
                      <a16:creationId xmlns:a16="http://schemas.microsoft.com/office/drawing/2014/main" id="{F18834D1-B193-90C6-2805-E0E549EEB9FB}"/>
                    </a:ext>
                  </a:extLst>
                </p14:cNvPr>
                <p14:cNvContentPartPr/>
                <p14:nvPr/>
              </p14:nvContentPartPr>
              <p14:xfrm>
                <a:off x="5786423" y="4585240"/>
                <a:ext cx="382680" cy="83160"/>
              </p14:xfrm>
            </p:contentPart>
          </mc:Choice>
          <mc:Fallback xmlns="">
            <p:pic>
              <p:nvPicPr>
                <p:cNvPr id="85" name="Ink 84">
                  <a:extLst>
                    <a:ext uri="{FF2B5EF4-FFF2-40B4-BE49-F238E27FC236}">
                      <a16:creationId xmlns:a16="http://schemas.microsoft.com/office/drawing/2014/main" id="{F18834D1-B193-90C6-2805-E0E549EEB9FB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5777423" y="4576240"/>
                  <a:ext cx="400320" cy="100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D9CFDD96-8559-9EB6-7F3F-3D1C9602C5A7}"/>
              </a:ext>
            </a:extLst>
          </p:cNvPr>
          <p:cNvGrpSpPr/>
          <p:nvPr/>
        </p:nvGrpSpPr>
        <p:grpSpPr>
          <a:xfrm>
            <a:off x="1335383" y="5047840"/>
            <a:ext cx="513720" cy="347400"/>
            <a:chOff x="1335383" y="5047840"/>
            <a:chExt cx="513720" cy="347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8">
              <p14:nvContentPartPr>
                <p14:cNvPr id="87" name="Ink 86">
                  <a:extLst>
                    <a:ext uri="{FF2B5EF4-FFF2-40B4-BE49-F238E27FC236}">
                      <a16:creationId xmlns:a16="http://schemas.microsoft.com/office/drawing/2014/main" id="{CDC3CCC1-535E-5425-F1FE-144D68249689}"/>
                    </a:ext>
                  </a:extLst>
                </p14:cNvPr>
                <p14:cNvContentPartPr/>
                <p14:nvPr/>
              </p14:nvContentPartPr>
              <p14:xfrm>
                <a:off x="1335383" y="5205520"/>
                <a:ext cx="153720" cy="189720"/>
              </p14:xfrm>
            </p:contentPart>
          </mc:Choice>
          <mc:Fallback xmlns="">
            <p:pic>
              <p:nvPicPr>
                <p:cNvPr id="87" name="Ink 86">
                  <a:extLst>
                    <a:ext uri="{FF2B5EF4-FFF2-40B4-BE49-F238E27FC236}">
                      <a16:creationId xmlns:a16="http://schemas.microsoft.com/office/drawing/2014/main" id="{CDC3CCC1-535E-5425-F1FE-144D68249689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1326383" y="5196880"/>
                  <a:ext cx="171360" cy="20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0">
              <p14:nvContentPartPr>
                <p14:cNvPr id="88" name="Ink 87">
                  <a:extLst>
                    <a:ext uri="{FF2B5EF4-FFF2-40B4-BE49-F238E27FC236}">
                      <a16:creationId xmlns:a16="http://schemas.microsoft.com/office/drawing/2014/main" id="{23D7D643-E2A3-6D9C-599F-449A0C4D58AA}"/>
                    </a:ext>
                  </a:extLst>
                </p14:cNvPr>
                <p14:cNvContentPartPr/>
                <p14:nvPr/>
              </p14:nvContentPartPr>
              <p14:xfrm>
                <a:off x="1503503" y="5185360"/>
                <a:ext cx="102240" cy="181800"/>
              </p14:xfrm>
            </p:contentPart>
          </mc:Choice>
          <mc:Fallback xmlns="">
            <p:pic>
              <p:nvPicPr>
                <p:cNvPr id="88" name="Ink 87">
                  <a:extLst>
                    <a:ext uri="{FF2B5EF4-FFF2-40B4-BE49-F238E27FC236}">
                      <a16:creationId xmlns:a16="http://schemas.microsoft.com/office/drawing/2014/main" id="{23D7D643-E2A3-6D9C-599F-449A0C4D58AA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1494503" y="5176720"/>
                  <a:ext cx="119880" cy="19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2">
              <p14:nvContentPartPr>
                <p14:cNvPr id="89" name="Ink 88">
                  <a:extLst>
                    <a:ext uri="{FF2B5EF4-FFF2-40B4-BE49-F238E27FC236}">
                      <a16:creationId xmlns:a16="http://schemas.microsoft.com/office/drawing/2014/main" id="{5D848BDB-28D3-9DBD-21BF-726951A12ED4}"/>
                    </a:ext>
                  </a:extLst>
                </p14:cNvPr>
                <p14:cNvContentPartPr/>
                <p14:nvPr/>
              </p14:nvContentPartPr>
              <p14:xfrm>
                <a:off x="1663703" y="5082760"/>
                <a:ext cx="54720" cy="57960"/>
              </p14:xfrm>
            </p:contentPart>
          </mc:Choice>
          <mc:Fallback xmlns="">
            <p:pic>
              <p:nvPicPr>
                <p:cNvPr id="89" name="Ink 88">
                  <a:extLst>
                    <a:ext uri="{FF2B5EF4-FFF2-40B4-BE49-F238E27FC236}">
                      <a16:creationId xmlns:a16="http://schemas.microsoft.com/office/drawing/2014/main" id="{5D848BDB-28D3-9DBD-21BF-726951A12ED4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1655063" y="5073760"/>
                  <a:ext cx="72360" cy="7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4">
              <p14:nvContentPartPr>
                <p14:cNvPr id="90" name="Ink 89">
                  <a:extLst>
                    <a:ext uri="{FF2B5EF4-FFF2-40B4-BE49-F238E27FC236}">
                      <a16:creationId xmlns:a16="http://schemas.microsoft.com/office/drawing/2014/main" id="{9051755D-1308-ADB3-C5D9-F0B8060BD2EE}"/>
                    </a:ext>
                  </a:extLst>
                </p14:cNvPr>
                <p14:cNvContentPartPr/>
                <p14:nvPr/>
              </p14:nvContentPartPr>
              <p14:xfrm>
                <a:off x="1713383" y="5047840"/>
                <a:ext cx="135720" cy="301320"/>
              </p14:xfrm>
            </p:contentPart>
          </mc:Choice>
          <mc:Fallback xmlns="">
            <p:pic>
              <p:nvPicPr>
                <p:cNvPr id="90" name="Ink 89">
                  <a:extLst>
                    <a:ext uri="{FF2B5EF4-FFF2-40B4-BE49-F238E27FC236}">
                      <a16:creationId xmlns:a16="http://schemas.microsoft.com/office/drawing/2014/main" id="{9051755D-1308-ADB3-C5D9-F0B8060BD2EE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1704383" y="5038840"/>
                  <a:ext cx="153360" cy="31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6">
              <p14:nvContentPartPr>
                <p14:cNvPr id="91" name="Ink 90">
                  <a:extLst>
                    <a:ext uri="{FF2B5EF4-FFF2-40B4-BE49-F238E27FC236}">
                      <a16:creationId xmlns:a16="http://schemas.microsoft.com/office/drawing/2014/main" id="{6780AF8C-48EA-4D49-E294-0F069A41C1D5}"/>
                    </a:ext>
                  </a:extLst>
                </p14:cNvPr>
                <p14:cNvContentPartPr/>
                <p14:nvPr/>
              </p14:nvContentPartPr>
              <p14:xfrm>
                <a:off x="1782143" y="5275360"/>
                <a:ext cx="48960" cy="38160"/>
              </p14:xfrm>
            </p:contentPart>
          </mc:Choice>
          <mc:Fallback xmlns="">
            <p:pic>
              <p:nvPicPr>
                <p:cNvPr id="91" name="Ink 90">
                  <a:extLst>
                    <a:ext uri="{FF2B5EF4-FFF2-40B4-BE49-F238E27FC236}">
                      <a16:creationId xmlns:a16="http://schemas.microsoft.com/office/drawing/2014/main" id="{6780AF8C-48EA-4D49-E294-0F069A41C1D5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1773143" y="5266720"/>
                  <a:ext cx="66600" cy="55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7670398D-9317-26FB-C412-0E94A7018440}"/>
              </a:ext>
            </a:extLst>
          </p:cNvPr>
          <p:cNvGrpSpPr/>
          <p:nvPr/>
        </p:nvGrpSpPr>
        <p:grpSpPr>
          <a:xfrm>
            <a:off x="2140703" y="5069440"/>
            <a:ext cx="1105920" cy="479520"/>
            <a:chOff x="2140703" y="5069440"/>
            <a:chExt cx="1105920" cy="479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8">
              <p14:nvContentPartPr>
                <p14:cNvPr id="92" name="Ink 91">
                  <a:extLst>
                    <a:ext uri="{FF2B5EF4-FFF2-40B4-BE49-F238E27FC236}">
                      <a16:creationId xmlns:a16="http://schemas.microsoft.com/office/drawing/2014/main" id="{9A7E04D4-E7AB-0A15-2B6A-B040227E4A28}"/>
                    </a:ext>
                  </a:extLst>
                </p14:cNvPr>
                <p14:cNvContentPartPr/>
                <p14:nvPr/>
              </p14:nvContentPartPr>
              <p14:xfrm>
                <a:off x="2140703" y="5070880"/>
                <a:ext cx="175680" cy="478080"/>
              </p14:xfrm>
            </p:contentPart>
          </mc:Choice>
          <mc:Fallback xmlns="">
            <p:pic>
              <p:nvPicPr>
                <p:cNvPr id="92" name="Ink 91">
                  <a:extLst>
                    <a:ext uri="{FF2B5EF4-FFF2-40B4-BE49-F238E27FC236}">
                      <a16:creationId xmlns:a16="http://schemas.microsoft.com/office/drawing/2014/main" id="{9A7E04D4-E7AB-0A15-2B6A-B040227E4A28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2131703" y="5062240"/>
                  <a:ext cx="193320" cy="49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0">
              <p14:nvContentPartPr>
                <p14:cNvPr id="93" name="Ink 92">
                  <a:extLst>
                    <a:ext uri="{FF2B5EF4-FFF2-40B4-BE49-F238E27FC236}">
                      <a16:creationId xmlns:a16="http://schemas.microsoft.com/office/drawing/2014/main" id="{473E86CA-7903-4026-3DE5-55C843632E57}"/>
                    </a:ext>
                  </a:extLst>
                </p14:cNvPr>
                <p14:cNvContentPartPr/>
                <p14:nvPr/>
              </p14:nvContentPartPr>
              <p14:xfrm>
                <a:off x="2467583" y="5152960"/>
                <a:ext cx="105120" cy="135720"/>
              </p14:xfrm>
            </p:contentPart>
          </mc:Choice>
          <mc:Fallback xmlns="">
            <p:pic>
              <p:nvPicPr>
                <p:cNvPr id="93" name="Ink 92">
                  <a:extLst>
                    <a:ext uri="{FF2B5EF4-FFF2-40B4-BE49-F238E27FC236}">
                      <a16:creationId xmlns:a16="http://schemas.microsoft.com/office/drawing/2014/main" id="{473E86CA-7903-4026-3DE5-55C843632E57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2458943" y="5144320"/>
                  <a:ext cx="122760" cy="15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2">
              <p14:nvContentPartPr>
                <p14:cNvPr id="94" name="Ink 93">
                  <a:extLst>
                    <a:ext uri="{FF2B5EF4-FFF2-40B4-BE49-F238E27FC236}">
                      <a16:creationId xmlns:a16="http://schemas.microsoft.com/office/drawing/2014/main" id="{B771C449-E11B-AC84-BA79-DDCAE1D38928}"/>
                    </a:ext>
                  </a:extLst>
                </p14:cNvPr>
                <p14:cNvContentPartPr/>
                <p14:nvPr/>
              </p14:nvContentPartPr>
              <p14:xfrm>
                <a:off x="2660183" y="5069440"/>
                <a:ext cx="17280" cy="201600"/>
              </p14:xfrm>
            </p:contentPart>
          </mc:Choice>
          <mc:Fallback xmlns="">
            <p:pic>
              <p:nvPicPr>
                <p:cNvPr id="94" name="Ink 93">
                  <a:extLst>
                    <a:ext uri="{FF2B5EF4-FFF2-40B4-BE49-F238E27FC236}">
                      <a16:creationId xmlns:a16="http://schemas.microsoft.com/office/drawing/2014/main" id="{B771C449-E11B-AC84-BA79-DDCAE1D38928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2651183" y="5060800"/>
                  <a:ext cx="34920" cy="21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4">
              <p14:nvContentPartPr>
                <p14:cNvPr id="95" name="Ink 94">
                  <a:extLst>
                    <a:ext uri="{FF2B5EF4-FFF2-40B4-BE49-F238E27FC236}">
                      <a16:creationId xmlns:a16="http://schemas.microsoft.com/office/drawing/2014/main" id="{50417033-FADA-4CB6-5892-964DA32DCB6B}"/>
                    </a:ext>
                  </a:extLst>
                </p14:cNvPr>
                <p14:cNvContentPartPr/>
                <p14:nvPr/>
              </p14:nvContentPartPr>
              <p14:xfrm>
                <a:off x="2595743" y="5113720"/>
                <a:ext cx="650880" cy="146160"/>
              </p14:xfrm>
            </p:contentPart>
          </mc:Choice>
          <mc:Fallback xmlns="">
            <p:pic>
              <p:nvPicPr>
                <p:cNvPr id="95" name="Ink 94">
                  <a:extLst>
                    <a:ext uri="{FF2B5EF4-FFF2-40B4-BE49-F238E27FC236}">
                      <a16:creationId xmlns:a16="http://schemas.microsoft.com/office/drawing/2014/main" id="{50417033-FADA-4CB6-5892-964DA32DCB6B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2587103" y="5105080"/>
                  <a:ext cx="668520" cy="1638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66">
            <p14:nvContentPartPr>
              <p14:cNvPr id="96" name="Ink 95">
                <a:extLst>
                  <a:ext uri="{FF2B5EF4-FFF2-40B4-BE49-F238E27FC236}">
                    <a16:creationId xmlns:a16="http://schemas.microsoft.com/office/drawing/2014/main" id="{F96FC8AC-0742-B0C1-0C95-D6AC02CA5CCF}"/>
                  </a:ext>
                </a:extLst>
              </p14:cNvPr>
              <p14:cNvContentPartPr/>
              <p14:nvPr/>
            </p14:nvContentPartPr>
            <p14:xfrm>
              <a:off x="3539303" y="5062240"/>
              <a:ext cx="376200" cy="59400"/>
            </p14:xfrm>
          </p:contentPart>
        </mc:Choice>
        <mc:Fallback xmlns="">
          <p:pic>
            <p:nvPicPr>
              <p:cNvPr id="96" name="Ink 95">
                <a:extLst>
                  <a:ext uri="{FF2B5EF4-FFF2-40B4-BE49-F238E27FC236}">
                    <a16:creationId xmlns:a16="http://schemas.microsoft.com/office/drawing/2014/main" id="{F96FC8AC-0742-B0C1-0C95-D6AC02CA5CCF}"/>
                  </a:ext>
                </a:extLst>
              </p:cNvPr>
              <p:cNvPicPr/>
              <p:nvPr/>
            </p:nvPicPr>
            <p:blipFill>
              <a:blip r:embed="rId167"/>
              <a:stretch>
                <a:fillRect/>
              </a:stretch>
            </p:blipFill>
            <p:spPr>
              <a:xfrm>
                <a:off x="3530303" y="5053600"/>
                <a:ext cx="393840" cy="77040"/>
              </a:xfrm>
              <a:prstGeom prst="rect">
                <a:avLst/>
              </a:prstGeom>
            </p:spPr>
          </p:pic>
        </mc:Fallback>
      </mc:AlternateContent>
      <p:grpSp>
        <p:nvGrpSpPr>
          <p:cNvPr id="103" name="Group 102">
            <a:extLst>
              <a:ext uri="{FF2B5EF4-FFF2-40B4-BE49-F238E27FC236}">
                <a16:creationId xmlns:a16="http://schemas.microsoft.com/office/drawing/2014/main" id="{ACCCD236-AF67-89ED-5F2C-DB03C31C73F3}"/>
              </a:ext>
            </a:extLst>
          </p:cNvPr>
          <p:cNvGrpSpPr/>
          <p:nvPr/>
        </p:nvGrpSpPr>
        <p:grpSpPr>
          <a:xfrm>
            <a:off x="4242383" y="4917520"/>
            <a:ext cx="1897560" cy="513360"/>
            <a:chOff x="4242383" y="4917520"/>
            <a:chExt cx="1897560" cy="513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68">
              <p14:nvContentPartPr>
                <p14:cNvPr id="97" name="Ink 96">
                  <a:extLst>
                    <a:ext uri="{FF2B5EF4-FFF2-40B4-BE49-F238E27FC236}">
                      <a16:creationId xmlns:a16="http://schemas.microsoft.com/office/drawing/2014/main" id="{6F9D3F57-D8E6-F9DA-263F-A6B57B4301A5}"/>
                    </a:ext>
                  </a:extLst>
                </p14:cNvPr>
                <p14:cNvContentPartPr/>
                <p14:nvPr/>
              </p14:nvContentPartPr>
              <p14:xfrm>
                <a:off x="4242383" y="4990240"/>
                <a:ext cx="154440" cy="306000"/>
              </p14:xfrm>
            </p:contentPart>
          </mc:Choice>
          <mc:Fallback xmlns="">
            <p:pic>
              <p:nvPicPr>
                <p:cNvPr id="97" name="Ink 96">
                  <a:extLst>
                    <a:ext uri="{FF2B5EF4-FFF2-40B4-BE49-F238E27FC236}">
                      <a16:creationId xmlns:a16="http://schemas.microsoft.com/office/drawing/2014/main" id="{6F9D3F57-D8E6-F9DA-263F-A6B57B4301A5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4233383" y="4981240"/>
                  <a:ext cx="172080" cy="32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0">
              <p14:nvContentPartPr>
                <p14:cNvPr id="98" name="Ink 97">
                  <a:extLst>
                    <a:ext uri="{FF2B5EF4-FFF2-40B4-BE49-F238E27FC236}">
                      <a16:creationId xmlns:a16="http://schemas.microsoft.com/office/drawing/2014/main" id="{FC90CA70-B264-8D7B-D8A4-CD04940E2253}"/>
                    </a:ext>
                  </a:extLst>
                </p14:cNvPr>
                <p14:cNvContentPartPr/>
                <p14:nvPr/>
              </p14:nvContentPartPr>
              <p14:xfrm>
                <a:off x="4518503" y="4952800"/>
                <a:ext cx="67320" cy="101160"/>
              </p14:xfrm>
            </p:contentPart>
          </mc:Choice>
          <mc:Fallback xmlns="">
            <p:pic>
              <p:nvPicPr>
                <p:cNvPr id="98" name="Ink 97">
                  <a:extLst>
                    <a:ext uri="{FF2B5EF4-FFF2-40B4-BE49-F238E27FC236}">
                      <a16:creationId xmlns:a16="http://schemas.microsoft.com/office/drawing/2014/main" id="{FC90CA70-B264-8D7B-D8A4-CD04940E2253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4509503" y="4943800"/>
                  <a:ext cx="84960" cy="11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2">
              <p14:nvContentPartPr>
                <p14:cNvPr id="99" name="Ink 98">
                  <a:extLst>
                    <a:ext uri="{FF2B5EF4-FFF2-40B4-BE49-F238E27FC236}">
                      <a16:creationId xmlns:a16="http://schemas.microsoft.com/office/drawing/2014/main" id="{C9BAE867-3902-8FA6-1822-98B5D07EE5E3}"/>
                    </a:ext>
                  </a:extLst>
                </p14:cNvPr>
                <p14:cNvContentPartPr/>
                <p14:nvPr/>
              </p14:nvContentPartPr>
              <p14:xfrm>
                <a:off x="4520663" y="4917520"/>
                <a:ext cx="182520" cy="356760"/>
              </p14:xfrm>
            </p:contentPart>
          </mc:Choice>
          <mc:Fallback xmlns="">
            <p:pic>
              <p:nvPicPr>
                <p:cNvPr id="99" name="Ink 98">
                  <a:extLst>
                    <a:ext uri="{FF2B5EF4-FFF2-40B4-BE49-F238E27FC236}">
                      <a16:creationId xmlns:a16="http://schemas.microsoft.com/office/drawing/2014/main" id="{C9BAE867-3902-8FA6-1822-98B5D07EE5E3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4512023" y="4908880"/>
                  <a:ext cx="200160" cy="37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4">
              <p14:nvContentPartPr>
                <p14:cNvPr id="100" name="Ink 99">
                  <a:extLst>
                    <a:ext uri="{FF2B5EF4-FFF2-40B4-BE49-F238E27FC236}">
                      <a16:creationId xmlns:a16="http://schemas.microsoft.com/office/drawing/2014/main" id="{141FD953-5E28-8656-07D0-B1C0CE34B477}"/>
                    </a:ext>
                  </a:extLst>
                </p14:cNvPr>
                <p14:cNvContentPartPr/>
                <p14:nvPr/>
              </p14:nvContentPartPr>
              <p14:xfrm>
                <a:off x="4887143" y="4980880"/>
                <a:ext cx="230760" cy="450000"/>
              </p14:xfrm>
            </p:contentPart>
          </mc:Choice>
          <mc:Fallback xmlns="">
            <p:pic>
              <p:nvPicPr>
                <p:cNvPr id="100" name="Ink 99">
                  <a:extLst>
                    <a:ext uri="{FF2B5EF4-FFF2-40B4-BE49-F238E27FC236}">
                      <a16:creationId xmlns:a16="http://schemas.microsoft.com/office/drawing/2014/main" id="{141FD953-5E28-8656-07D0-B1C0CE34B477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4878143" y="4972240"/>
                  <a:ext cx="248400" cy="46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6">
              <p14:nvContentPartPr>
                <p14:cNvPr id="101" name="Ink 100">
                  <a:extLst>
                    <a:ext uri="{FF2B5EF4-FFF2-40B4-BE49-F238E27FC236}">
                      <a16:creationId xmlns:a16="http://schemas.microsoft.com/office/drawing/2014/main" id="{013588D0-27D2-23D4-953C-0097549F9E3F}"/>
                    </a:ext>
                  </a:extLst>
                </p14:cNvPr>
                <p14:cNvContentPartPr/>
                <p14:nvPr/>
              </p14:nvContentPartPr>
              <p14:xfrm>
                <a:off x="5375663" y="4958200"/>
                <a:ext cx="174600" cy="274680"/>
              </p14:xfrm>
            </p:contentPart>
          </mc:Choice>
          <mc:Fallback xmlns="">
            <p:pic>
              <p:nvPicPr>
                <p:cNvPr id="101" name="Ink 100">
                  <a:extLst>
                    <a:ext uri="{FF2B5EF4-FFF2-40B4-BE49-F238E27FC236}">
                      <a16:creationId xmlns:a16="http://schemas.microsoft.com/office/drawing/2014/main" id="{013588D0-27D2-23D4-953C-0097549F9E3F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5366663" y="4949560"/>
                  <a:ext cx="192240" cy="29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8">
              <p14:nvContentPartPr>
                <p14:cNvPr id="102" name="Ink 101">
                  <a:extLst>
                    <a:ext uri="{FF2B5EF4-FFF2-40B4-BE49-F238E27FC236}">
                      <a16:creationId xmlns:a16="http://schemas.microsoft.com/office/drawing/2014/main" id="{BC74AECE-800C-1492-1BDE-0D965E821BCA}"/>
                    </a:ext>
                  </a:extLst>
                </p14:cNvPr>
                <p14:cNvContentPartPr/>
                <p14:nvPr/>
              </p14:nvContentPartPr>
              <p14:xfrm>
                <a:off x="5574023" y="4921840"/>
                <a:ext cx="565920" cy="250200"/>
              </p14:xfrm>
            </p:contentPart>
          </mc:Choice>
          <mc:Fallback xmlns="">
            <p:pic>
              <p:nvPicPr>
                <p:cNvPr id="102" name="Ink 101">
                  <a:extLst>
                    <a:ext uri="{FF2B5EF4-FFF2-40B4-BE49-F238E27FC236}">
                      <a16:creationId xmlns:a16="http://schemas.microsoft.com/office/drawing/2014/main" id="{BC74AECE-800C-1492-1BDE-0D965E821BCA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5565383" y="4912840"/>
                  <a:ext cx="583560" cy="2678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80">
            <p14:nvContentPartPr>
              <p14:cNvPr id="106" name="Ink 105">
                <a:extLst>
                  <a:ext uri="{FF2B5EF4-FFF2-40B4-BE49-F238E27FC236}">
                    <a16:creationId xmlns:a16="http://schemas.microsoft.com/office/drawing/2014/main" id="{8FCED0F1-A676-9B0E-86D6-DD0EE4F7BDCE}"/>
                  </a:ext>
                </a:extLst>
              </p14:cNvPr>
              <p14:cNvContentPartPr/>
              <p14:nvPr/>
            </p14:nvContentPartPr>
            <p14:xfrm>
              <a:off x="847943" y="5083120"/>
              <a:ext cx="181440" cy="696960"/>
            </p14:xfrm>
          </p:contentPart>
        </mc:Choice>
        <mc:Fallback xmlns="">
          <p:pic>
            <p:nvPicPr>
              <p:cNvPr id="106" name="Ink 105">
                <a:extLst>
                  <a:ext uri="{FF2B5EF4-FFF2-40B4-BE49-F238E27FC236}">
                    <a16:creationId xmlns:a16="http://schemas.microsoft.com/office/drawing/2014/main" id="{8FCED0F1-A676-9B0E-86D6-DD0EE4F7BDCE}"/>
                  </a:ext>
                </a:extLst>
              </p:cNvPr>
              <p:cNvPicPr/>
              <p:nvPr/>
            </p:nvPicPr>
            <p:blipFill>
              <a:blip r:embed="rId181"/>
              <a:stretch>
                <a:fillRect/>
              </a:stretch>
            </p:blipFill>
            <p:spPr>
              <a:xfrm>
                <a:off x="839303" y="5074120"/>
                <a:ext cx="199080" cy="714600"/>
              </a:xfrm>
              <a:prstGeom prst="rect">
                <a:avLst/>
              </a:prstGeom>
            </p:spPr>
          </p:pic>
        </mc:Fallback>
      </mc:AlternateContent>
      <p:grpSp>
        <p:nvGrpSpPr>
          <p:cNvPr id="113" name="Group 112">
            <a:extLst>
              <a:ext uri="{FF2B5EF4-FFF2-40B4-BE49-F238E27FC236}">
                <a16:creationId xmlns:a16="http://schemas.microsoft.com/office/drawing/2014/main" id="{D44688F4-9845-19A0-D9B5-6ACDF96CA74B}"/>
              </a:ext>
            </a:extLst>
          </p:cNvPr>
          <p:cNvGrpSpPr/>
          <p:nvPr/>
        </p:nvGrpSpPr>
        <p:grpSpPr>
          <a:xfrm>
            <a:off x="8659583" y="5309200"/>
            <a:ext cx="1338120" cy="877320"/>
            <a:chOff x="8659583" y="5309200"/>
            <a:chExt cx="1338120" cy="877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82">
              <p14:nvContentPartPr>
                <p14:cNvPr id="107" name="Ink 106">
                  <a:extLst>
                    <a:ext uri="{FF2B5EF4-FFF2-40B4-BE49-F238E27FC236}">
                      <a16:creationId xmlns:a16="http://schemas.microsoft.com/office/drawing/2014/main" id="{AA19E274-E7B9-11F7-E58C-91C8D69EE9BC}"/>
                    </a:ext>
                  </a:extLst>
                </p14:cNvPr>
                <p14:cNvContentPartPr/>
                <p14:nvPr/>
              </p14:nvContentPartPr>
              <p14:xfrm>
                <a:off x="8936423" y="5629240"/>
                <a:ext cx="296640" cy="153360"/>
              </p14:xfrm>
            </p:contentPart>
          </mc:Choice>
          <mc:Fallback xmlns="">
            <p:pic>
              <p:nvPicPr>
                <p:cNvPr id="107" name="Ink 106">
                  <a:extLst>
                    <a:ext uri="{FF2B5EF4-FFF2-40B4-BE49-F238E27FC236}">
                      <a16:creationId xmlns:a16="http://schemas.microsoft.com/office/drawing/2014/main" id="{AA19E274-E7B9-11F7-E58C-91C8D69EE9BC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8927423" y="5620600"/>
                  <a:ext cx="314280" cy="17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4">
              <p14:nvContentPartPr>
                <p14:cNvPr id="108" name="Ink 107">
                  <a:extLst>
                    <a:ext uri="{FF2B5EF4-FFF2-40B4-BE49-F238E27FC236}">
                      <a16:creationId xmlns:a16="http://schemas.microsoft.com/office/drawing/2014/main" id="{57871F7C-4CAF-4BCB-C7C5-8384D0155663}"/>
                    </a:ext>
                  </a:extLst>
                </p14:cNvPr>
                <p14:cNvContentPartPr/>
                <p14:nvPr/>
              </p14:nvContentPartPr>
              <p14:xfrm>
                <a:off x="9201383" y="5659480"/>
                <a:ext cx="81000" cy="102600"/>
              </p14:xfrm>
            </p:contentPart>
          </mc:Choice>
          <mc:Fallback xmlns="">
            <p:pic>
              <p:nvPicPr>
                <p:cNvPr id="108" name="Ink 107">
                  <a:extLst>
                    <a:ext uri="{FF2B5EF4-FFF2-40B4-BE49-F238E27FC236}">
                      <a16:creationId xmlns:a16="http://schemas.microsoft.com/office/drawing/2014/main" id="{57871F7C-4CAF-4BCB-C7C5-8384D0155663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9192383" y="5650840"/>
                  <a:ext cx="98640" cy="12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6">
              <p14:nvContentPartPr>
                <p14:cNvPr id="109" name="Ink 108">
                  <a:extLst>
                    <a:ext uri="{FF2B5EF4-FFF2-40B4-BE49-F238E27FC236}">
                      <a16:creationId xmlns:a16="http://schemas.microsoft.com/office/drawing/2014/main" id="{7CAD19AD-64B6-694B-155B-9EB0E2ADE455}"/>
                    </a:ext>
                  </a:extLst>
                </p14:cNvPr>
                <p14:cNvContentPartPr/>
                <p14:nvPr/>
              </p14:nvContentPartPr>
              <p14:xfrm>
                <a:off x="9366983" y="5520520"/>
                <a:ext cx="65880" cy="52920"/>
              </p14:xfrm>
            </p:contentPart>
          </mc:Choice>
          <mc:Fallback xmlns="">
            <p:pic>
              <p:nvPicPr>
                <p:cNvPr id="109" name="Ink 108">
                  <a:extLst>
                    <a:ext uri="{FF2B5EF4-FFF2-40B4-BE49-F238E27FC236}">
                      <a16:creationId xmlns:a16="http://schemas.microsoft.com/office/drawing/2014/main" id="{7CAD19AD-64B6-694B-155B-9EB0E2ADE455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9358343" y="5511880"/>
                  <a:ext cx="83520" cy="7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8">
              <p14:nvContentPartPr>
                <p14:cNvPr id="110" name="Ink 109">
                  <a:extLst>
                    <a:ext uri="{FF2B5EF4-FFF2-40B4-BE49-F238E27FC236}">
                      <a16:creationId xmlns:a16="http://schemas.microsoft.com/office/drawing/2014/main" id="{915E8E95-2134-1659-CDE1-C96A3A534D9C}"/>
                    </a:ext>
                  </a:extLst>
                </p14:cNvPr>
                <p14:cNvContentPartPr/>
                <p14:nvPr/>
              </p14:nvContentPartPr>
              <p14:xfrm>
                <a:off x="9269783" y="5507920"/>
                <a:ext cx="287280" cy="461520"/>
              </p14:xfrm>
            </p:contentPart>
          </mc:Choice>
          <mc:Fallback xmlns="">
            <p:pic>
              <p:nvPicPr>
                <p:cNvPr id="110" name="Ink 109">
                  <a:extLst>
                    <a:ext uri="{FF2B5EF4-FFF2-40B4-BE49-F238E27FC236}">
                      <a16:creationId xmlns:a16="http://schemas.microsoft.com/office/drawing/2014/main" id="{915E8E95-2134-1659-CDE1-C96A3A534D9C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9260783" y="5498920"/>
                  <a:ext cx="304920" cy="47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0">
              <p14:nvContentPartPr>
                <p14:cNvPr id="112" name="Ink 111">
                  <a:extLst>
                    <a:ext uri="{FF2B5EF4-FFF2-40B4-BE49-F238E27FC236}">
                      <a16:creationId xmlns:a16="http://schemas.microsoft.com/office/drawing/2014/main" id="{20CF097B-0868-5A85-0515-7E1DA8CBCAAC}"/>
                    </a:ext>
                  </a:extLst>
                </p14:cNvPr>
                <p14:cNvContentPartPr/>
                <p14:nvPr/>
              </p14:nvContentPartPr>
              <p14:xfrm>
                <a:off x="8659583" y="5309200"/>
                <a:ext cx="1338120" cy="877320"/>
              </p14:xfrm>
            </p:contentPart>
          </mc:Choice>
          <mc:Fallback xmlns="">
            <p:pic>
              <p:nvPicPr>
                <p:cNvPr id="112" name="Ink 111">
                  <a:extLst>
                    <a:ext uri="{FF2B5EF4-FFF2-40B4-BE49-F238E27FC236}">
                      <a16:creationId xmlns:a16="http://schemas.microsoft.com/office/drawing/2014/main" id="{20CF097B-0868-5A85-0515-7E1DA8CBCAAC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8650583" y="5300560"/>
                  <a:ext cx="1355760" cy="8949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92">
            <p14:nvContentPartPr>
              <p14:cNvPr id="114" name="Ink 113">
                <a:extLst>
                  <a:ext uri="{FF2B5EF4-FFF2-40B4-BE49-F238E27FC236}">
                    <a16:creationId xmlns:a16="http://schemas.microsoft.com/office/drawing/2014/main" id="{185582D6-7189-46ED-08D2-323F9E6A1D58}"/>
                  </a:ext>
                </a:extLst>
              </p14:cNvPr>
              <p14:cNvContentPartPr/>
              <p14:nvPr/>
            </p14:nvContentPartPr>
            <p14:xfrm>
              <a:off x="9354383" y="5039560"/>
              <a:ext cx="372960" cy="218160"/>
            </p14:xfrm>
          </p:contentPart>
        </mc:Choice>
        <mc:Fallback xmlns="">
          <p:pic>
            <p:nvPicPr>
              <p:cNvPr id="114" name="Ink 113">
                <a:extLst>
                  <a:ext uri="{FF2B5EF4-FFF2-40B4-BE49-F238E27FC236}">
                    <a16:creationId xmlns:a16="http://schemas.microsoft.com/office/drawing/2014/main" id="{185582D6-7189-46ED-08D2-323F9E6A1D58}"/>
                  </a:ext>
                </a:extLst>
              </p:cNvPr>
              <p:cNvPicPr/>
              <p:nvPr/>
            </p:nvPicPr>
            <p:blipFill>
              <a:blip r:embed="rId193"/>
              <a:stretch>
                <a:fillRect/>
              </a:stretch>
            </p:blipFill>
            <p:spPr>
              <a:xfrm>
                <a:off x="9345743" y="5030920"/>
                <a:ext cx="390600" cy="235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318470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BADAA729-7B6E-C6E3-D804-355992931887}"/>
                  </a:ext>
                </a:extLst>
              </p14:cNvPr>
              <p14:cNvContentPartPr/>
              <p14:nvPr/>
            </p14:nvContentPartPr>
            <p14:xfrm>
              <a:off x="-630577" y="896320"/>
              <a:ext cx="360" cy="3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BADAA729-7B6E-C6E3-D804-35599293188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-639217" y="887320"/>
                <a:ext cx="18000" cy="18000"/>
              </a:xfrm>
              <a:prstGeom prst="rect">
                <a:avLst/>
              </a:prstGeom>
            </p:spPr>
          </p:pic>
        </mc:Fallback>
      </mc:AlternateContent>
      <p:grpSp>
        <p:nvGrpSpPr>
          <p:cNvPr id="19" name="Group 18">
            <a:extLst>
              <a:ext uri="{FF2B5EF4-FFF2-40B4-BE49-F238E27FC236}">
                <a16:creationId xmlns:a16="http://schemas.microsoft.com/office/drawing/2014/main" id="{A5391644-15F6-4D78-D0EA-986C37F24210}"/>
              </a:ext>
            </a:extLst>
          </p:cNvPr>
          <p:cNvGrpSpPr/>
          <p:nvPr/>
        </p:nvGrpSpPr>
        <p:grpSpPr>
          <a:xfrm>
            <a:off x="683063" y="219160"/>
            <a:ext cx="2802240" cy="280800"/>
            <a:chOff x="683063" y="219160"/>
            <a:chExt cx="2802240" cy="280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CBE29E28-948B-98CA-4C3C-A375E3CF5FD9}"/>
                    </a:ext>
                  </a:extLst>
                </p14:cNvPr>
                <p14:cNvContentPartPr/>
                <p14:nvPr/>
              </p14:nvContentPartPr>
              <p14:xfrm>
                <a:off x="683063" y="322120"/>
                <a:ext cx="16920" cy="17784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CBE29E28-948B-98CA-4C3C-A375E3CF5FD9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674063" y="313120"/>
                  <a:ext cx="34560" cy="19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58018C39-8FBE-685F-2B02-7D18261684CA}"/>
                    </a:ext>
                  </a:extLst>
                </p14:cNvPr>
                <p14:cNvContentPartPr/>
                <p14:nvPr/>
              </p14:nvContentPartPr>
              <p14:xfrm>
                <a:off x="706103" y="275320"/>
                <a:ext cx="162360" cy="19692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58018C39-8FBE-685F-2B02-7D18261684CA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697463" y="266680"/>
                  <a:ext cx="180000" cy="21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7669031E-7466-137E-4346-8F49FEBE5716}"/>
                    </a:ext>
                  </a:extLst>
                </p14:cNvPr>
                <p14:cNvContentPartPr/>
                <p14:nvPr/>
              </p14:nvContentPartPr>
              <p14:xfrm>
                <a:off x="915263" y="332200"/>
                <a:ext cx="248760" cy="15660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7669031E-7466-137E-4346-8F49FEBE5716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906263" y="323200"/>
                  <a:ext cx="266400" cy="17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641CE234-7305-03A1-7F72-D4B06614CF52}"/>
                    </a:ext>
                  </a:extLst>
                </p14:cNvPr>
                <p14:cNvContentPartPr/>
                <p14:nvPr/>
              </p14:nvContentPartPr>
              <p14:xfrm>
                <a:off x="1159703" y="404920"/>
                <a:ext cx="18000" cy="792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641CE234-7305-03A1-7F72-D4B06614CF52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1150703" y="396280"/>
                  <a:ext cx="3564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7A413B4B-3321-8F4B-DF0B-B6D80FED0897}"/>
                    </a:ext>
                  </a:extLst>
                </p14:cNvPr>
                <p14:cNvContentPartPr/>
                <p14:nvPr/>
              </p14:nvContentPartPr>
              <p14:xfrm>
                <a:off x="1298303" y="303400"/>
                <a:ext cx="203040" cy="19332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7A413B4B-3321-8F4B-DF0B-B6D80FED0897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1289663" y="294400"/>
                  <a:ext cx="220680" cy="21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1B54DC7A-FAFC-7638-AC6C-9A4E2AB514AC}"/>
                    </a:ext>
                  </a:extLst>
                </p14:cNvPr>
                <p14:cNvContentPartPr/>
                <p14:nvPr/>
              </p14:nvContentPartPr>
              <p14:xfrm>
                <a:off x="1490183" y="401320"/>
                <a:ext cx="379800" cy="8496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1B54DC7A-FAFC-7638-AC6C-9A4E2AB514AC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1481183" y="392320"/>
                  <a:ext cx="397440" cy="10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03E1DC54-2CF3-76B3-B63F-729E19EC4B45}"/>
                    </a:ext>
                  </a:extLst>
                </p14:cNvPr>
                <p14:cNvContentPartPr/>
                <p14:nvPr/>
              </p14:nvContentPartPr>
              <p14:xfrm>
                <a:off x="1666223" y="240400"/>
                <a:ext cx="39600" cy="2196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03E1DC54-2CF3-76B3-B63F-729E19EC4B45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1657583" y="231400"/>
                  <a:ext cx="5724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BC3C11D5-E6A1-8D4D-3F55-4E42EECFAA41}"/>
                    </a:ext>
                  </a:extLst>
                </p14:cNvPr>
                <p14:cNvContentPartPr/>
                <p14:nvPr/>
              </p14:nvContentPartPr>
              <p14:xfrm>
                <a:off x="2196143" y="299080"/>
                <a:ext cx="21600" cy="18000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BC3C11D5-E6A1-8D4D-3F55-4E42EECFAA41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2187143" y="290080"/>
                  <a:ext cx="39240" cy="19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714AA6AB-2A4A-184A-034A-94B9637D3E84}"/>
                    </a:ext>
                  </a:extLst>
                </p14:cNvPr>
                <p14:cNvContentPartPr/>
                <p14:nvPr/>
              </p14:nvContentPartPr>
              <p14:xfrm>
                <a:off x="2088503" y="304120"/>
                <a:ext cx="175680" cy="19152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714AA6AB-2A4A-184A-034A-94B9637D3E84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2079503" y="295480"/>
                  <a:ext cx="193320" cy="20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EC29BE7B-2A7D-7678-052C-D85F917D789D}"/>
                    </a:ext>
                  </a:extLst>
                </p14:cNvPr>
                <p14:cNvContentPartPr/>
                <p14:nvPr/>
              </p14:nvContentPartPr>
              <p14:xfrm>
                <a:off x="2334023" y="219160"/>
                <a:ext cx="855000" cy="24120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EC29BE7B-2A7D-7678-052C-D85F917D789D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2325023" y="210160"/>
                  <a:ext cx="872640" cy="25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122B81A4-F3A5-D34D-53FE-1E689A9760FF}"/>
                    </a:ext>
                  </a:extLst>
                </p14:cNvPr>
                <p14:cNvContentPartPr/>
                <p14:nvPr/>
              </p14:nvContentPartPr>
              <p14:xfrm>
                <a:off x="3322583" y="360280"/>
                <a:ext cx="162720" cy="2340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122B81A4-F3A5-D34D-53FE-1E689A9760FF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3313583" y="351280"/>
                  <a:ext cx="180360" cy="41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F01C9F0-BF6C-2371-03ED-F508C71AB0B9}"/>
              </a:ext>
            </a:extLst>
          </p:cNvPr>
          <p:cNvGrpSpPr/>
          <p:nvPr/>
        </p:nvGrpSpPr>
        <p:grpSpPr>
          <a:xfrm>
            <a:off x="4057703" y="248680"/>
            <a:ext cx="722160" cy="185040"/>
            <a:chOff x="4057703" y="248680"/>
            <a:chExt cx="722160" cy="185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6CC5FAB2-982D-CC7A-4BD8-4D7041A96395}"/>
                    </a:ext>
                  </a:extLst>
                </p14:cNvPr>
                <p14:cNvContentPartPr/>
                <p14:nvPr/>
              </p14:nvContentPartPr>
              <p14:xfrm>
                <a:off x="4057703" y="275680"/>
                <a:ext cx="300240" cy="14220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6CC5FAB2-982D-CC7A-4BD8-4D7041A96395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4048703" y="266680"/>
                  <a:ext cx="317880" cy="15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F4F6F8B1-F2F6-E514-3A92-434CDA8CD798}"/>
                    </a:ext>
                  </a:extLst>
                </p14:cNvPr>
                <p14:cNvContentPartPr/>
                <p14:nvPr/>
              </p14:nvContentPartPr>
              <p14:xfrm>
                <a:off x="4418063" y="319600"/>
                <a:ext cx="88560" cy="6984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F4F6F8B1-F2F6-E514-3A92-434CDA8CD798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4409063" y="310600"/>
                  <a:ext cx="106200" cy="8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AEC8D7BF-2E73-8264-454D-C8607F5D05BB}"/>
                    </a:ext>
                  </a:extLst>
                </p14:cNvPr>
                <p14:cNvContentPartPr/>
                <p14:nvPr/>
              </p14:nvContentPartPr>
              <p14:xfrm>
                <a:off x="4590863" y="287200"/>
                <a:ext cx="94680" cy="14652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AEC8D7BF-2E73-8264-454D-C8607F5D05BB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4582223" y="278560"/>
                  <a:ext cx="112320" cy="16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9FE4C827-0EE0-2C68-C9FF-3D9091C3D707}"/>
                    </a:ext>
                  </a:extLst>
                </p14:cNvPr>
                <p14:cNvContentPartPr/>
                <p14:nvPr/>
              </p14:nvContentPartPr>
              <p14:xfrm>
                <a:off x="4645583" y="248680"/>
                <a:ext cx="134280" cy="5004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9FE4C827-0EE0-2C68-C9FF-3D9091C3D707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4636943" y="239680"/>
                  <a:ext cx="151920" cy="676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08F50DBA-2AEA-5702-6F34-40179D4EEFA5}"/>
                  </a:ext>
                </a:extLst>
              </p14:cNvPr>
              <p14:cNvContentPartPr/>
              <p14:nvPr/>
            </p14:nvContentPartPr>
            <p14:xfrm>
              <a:off x="3223583" y="1189360"/>
              <a:ext cx="46800" cy="4212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08F50DBA-2AEA-5702-6F34-40179D4EEFA5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3214583" y="1180360"/>
                <a:ext cx="64440" cy="59760"/>
              </a:xfrm>
              <a:prstGeom prst="rect">
                <a:avLst/>
              </a:prstGeom>
            </p:spPr>
          </p:pic>
        </mc:Fallback>
      </mc:AlternateContent>
      <p:grpSp>
        <p:nvGrpSpPr>
          <p:cNvPr id="29" name="Group 28">
            <a:extLst>
              <a:ext uri="{FF2B5EF4-FFF2-40B4-BE49-F238E27FC236}">
                <a16:creationId xmlns:a16="http://schemas.microsoft.com/office/drawing/2014/main" id="{5F2563CE-1EAC-B6AF-7D50-C21119F23DC9}"/>
              </a:ext>
            </a:extLst>
          </p:cNvPr>
          <p:cNvGrpSpPr/>
          <p:nvPr/>
        </p:nvGrpSpPr>
        <p:grpSpPr>
          <a:xfrm>
            <a:off x="3562343" y="867880"/>
            <a:ext cx="2643120" cy="649800"/>
            <a:chOff x="3562343" y="867880"/>
            <a:chExt cx="2643120" cy="649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FBB47B86-E3A0-E248-5980-C4BCFACB6A5F}"/>
                    </a:ext>
                  </a:extLst>
                </p14:cNvPr>
                <p14:cNvContentPartPr/>
                <p14:nvPr/>
              </p14:nvContentPartPr>
              <p14:xfrm>
                <a:off x="3562343" y="1096840"/>
                <a:ext cx="93960" cy="11556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FBB47B86-E3A0-E248-5980-C4BCFACB6A5F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3553343" y="1087840"/>
                  <a:ext cx="111600" cy="13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1E33B9E9-9E1E-1399-8B9E-6E8EFF78DC5A}"/>
                    </a:ext>
                  </a:extLst>
                </p14:cNvPr>
                <p14:cNvContentPartPr/>
                <p14:nvPr/>
              </p14:nvContentPartPr>
              <p14:xfrm>
                <a:off x="3677183" y="1092520"/>
                <a:ext cx="70920" cy="42516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1E33B9E9-9E1E-1399-8B9E-6E8EFF78DC5A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3668183" y="1083520"/>
                  <a:ext cx="88560" cy="44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BED5CAB7-0671-14D5-60F6-3A37526DB101}"/>
                    </a:ext>
                  </a:extLst>
                </p14:cNvPr>
                <p14:cNvContentPartPr/>
                <p14:nvPr/>
              </p14:nvContentPartPr>
              <p14:xfrm>
                <a:off x="3727943" y="1128880"/>
                <a:ext cx="86760" cy="21420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BED5CAB7-0671-14D5-60F6-3A37526DB101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3718943" y="1120240"/>
                  <a:ext cx="104400" cy="23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7F498F6E-7E61-5908-0DD2-03AF1BF38FB7}"/>
                    </a:ext>
                  </a:extLst>
                </p14:cNvPr>
                <p14:cNvContentPartPr/>
                <p14:nvPr/>
              </p14:nvContentPartPr>
              <p14:xfrm>
                <a:off x="3873383" y="1022680"/>
                <a:ext cx="658440" cy="2170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7F498F6E-7E61-5908-0DD2-03AF1BF38FB7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3864743" y="1014040"/>
                  <a:ext cx="676080" cy="23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3CE4F7E6-365A-9CDA-51A4-D56C080EA29B}"/>
                    </a:ext>
                  </a:extLst>
                </p14:cNvPr>
                <p14:cNvContentPartPr/>
                <p14:nvPr/>
              </p14:nvContentPartPr>
              <p14:xfrm>
                <a:off x="4274423" y="966160"/>
                <a:ext cx="225000" cy="13536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3CE4F7E6-365A-9CDA-51A4-D56C080EA29B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4265783" y="957520"/>
                  <a:ext cx="242640" cy="15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DA5486F9-2C54-1745-E7BE-1564E3DED985}"/>
                    </a:ext>
                  </a:extLst>
                </p14:cNvPr>
                <p14:cNvContentPartPr/>
                <p14:nvPr/>
              </p14:nvContentPartPr>
              <p14:xfrm>
                <a:off x="4513823" y="964000"/>
                <a:ext cx="579600" cy="24768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DA5486F9-2C54-1745-E7BE-1564E3DED985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4505183" y="955360"/>
                  <a:ext cx="597240" cy="26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7FECD6BB-BE50-AF8B-4CAB-F5A37F3CCB47}"/>
                    </a:ext>
                  </a:extLst>
                </p14:cNvPr>
                <p14:cNvContentPartPr/>
                <p14:nvPr/>
              </p14:nvContentPartPr>
              <p14:xfrm>
                <a:off x="5271983" y="867880"/>
                <a:ext cx="933480" cy="60696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7FECD6BB-BE50-AF8B-4CAB-F5A37F3CCB47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5262983" y="859240"/>
                  <a:ext cx="951120" cy="62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BADC440A-2120-BB5A-E1D3-D4C64B499AA8}"/>
                    </a:ext>
                  </a:extLst>
                </p14:cNvPr>
                <p14:cNvContentPartPr/>
                <p14:nvPr/>
              </p14:nvContentPartPr>
              <p14:xfrm>
                <a:off x="5901623" y="975160"/>
                <a:ext cx="158040" cy="2592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BADC440A-2120-BB5A-E1D3-D4C64B499AA8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5892983" y="966160"/>
                  <a:ext cx="175680" cy="435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52">
            <p14:nvContentPartPr>
              <p14:cNvPr id="30" name="Ink 29">
                <a:extLst>
                  <a:ext uri="{FF2B5EF4-FFF2-40B4-BE49-F238E27FC236}">
                    <a16:creationId xmlns:a16="http://schemas.microsoft.com/office/drawing/2014/main" id="{5184FD81-6B19-4C9E-3F06-38D692DB5696}"/>
                  </a:ext>
                </a:extLst>
              </p14:cNvPr>
              <p14:cNvContentPartPr/>
              <p14:nvPr/>
            </p14:nvContentPartPr>
            <p14:xfrm>
              <a:off x="3190103" y="1784440"/>
              <a:ext cx="66960" cy="63000"/>
            </p14:xfrm>
          </p:contentPart>
        </mc:Choice>
        <mc:Fallback xmlns="">
          <p:pic>
            <p:nvPicPr>
              <p:cNvPr id="30" name="Ink 29">
                <a:extLst>
                  <a:ext uri="{FF2B5EF4-FFF2-40B4-BE49-F238E27FC236}">
                    <a16:creationId xmlns:a16="http://schemas.microsoft.com/office/drawing/2014/main" id="{5184FD81-6B19-4C9E-3F06-38D692DB5696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3181103" y="1775800"/>
                <a:ext cx="84600" cy="80640"/>
              </a:xfrm>
              <a:prstGeom prst="rect">
                <a:avLst/>
              </a:prstGeom>
            </p:spPr>
          </p:pic>
        </mc:Fallback>
      </mc:AlternateContent>
      <p:grpSp>
        <p:nvGrpSpPr>
          <p:cNvPr id="37" name="Group 36">
            <a:extLst>
              <a:ext uri="{FF2B5EF4-FFF2-40B4-BE49-F238E27FC236}">
                <a16:creationId xmlns:a16="http://schemas.microsoft.com/office/drawing/2014/main" id="{92A30C87-3983-D564-41C2-957186F4CBA3}"/>
              </a:ext>
            </a:extLst>
          </p:cNvPr>
          <p:cNvGrpSpPr/>
          <p:nvPr/>
        </p:nvGrpSpPr>
        <p:grpSpPr>
          <a:xfrm>
            <a:off x="3711023" y="1750240"/>
            <a:ext cx="1022040" cy="415080"/>
            <a:chOff x="3711023" y="1750240"/>
            <a:chExt cx="1022040" cy="415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95E0EBD3-FA01-C041-BF1D-74E2F9F46670}"/>
                    </a:ext>
                  </a:extLst>
                </p14:cNvPr>
                <p14:cNvContentPartPr/>
                <p14:nvPr/>
              </p14:nvContentPartPr>
              <p14:xfrm>
                <a:off x="3711023" y="1763200"/>
                <a:ext cx="104400" cy="13212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95E0EBD3-FA01-C041-BF1D-74E2F9F46670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3702383" y="1754560"/>
                  <a:ext cx="122040" cy="14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292FC147-FE0E-3393-1FF2-100371CB260B}"/>
                    </a:ext>
                  </a:extLst>
                </p14:cNvPr>
                <p14:cNvContentPartPr/>
                <p14:nvPr/>
              </p14:nvContentPartPr>
              <p14:xfrm>
                <a:off x="3838463" y="1793440"/>
                <a:ext cx="65880" cy="37188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292FC147-FE0E-3393-1FF2-100371CB260B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3829463" y="1784440"/>
                  <a:ext cx="83520" cy="38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978D4F17-6A67-2A44-501E-363FFC73C79D}"/>
                    </a:ext>
                  </a:extLst>
                </p14:cNvPr>
                <p14:cNvContentPartPr/>
                <p14:nvPr/>
              </p14:nvContentPartPr>
              <p14:xfrm>
                <a:off x="3844943" y="1797040"/>
                <a:ext cx="87840" cy="12060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978D4F17-6A67-2A44-501E-363FFC73C79D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3835943" y="1788040"/>
                  <a:ext cx="105480" cy="13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D281ECD6-9365-579F-B54E-F8307BF6C545}"/>
                    </a:ext>
                  </a:extLst>
                </p14:cNvPr>
                <p14:cNvContentPartPr/>
                <p14:nvPr/>
              </p14:nvContentPartPr>
              <p14:xfrm>
                <a:off x="3988583" y="1750240"/>
                <a:ext cx="744480" cy="34920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D281ECD6-9365-579F-B54E-F8307BF6C545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3979583" y="1741240"/>
                  <a:ext cx="762120" cy="3668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62">
            <p14:nvContentPartPr>
              <p14:cNvPr id="35" name="Ink 34">
                <a:extLst>
                  <a:ext uri="{FF2B5EF4-FFF2-40B4-BE49-F238E27FC236}">
                    <a16:creationId xmlns:a16="http://schemas.microsoft.com/office/drawing/2014/main" id="{EB10BB95-C64F-3564-E0D6-AA2ED4EF51E4}"/>
                  </a:ext>
                </a:extLst>
              </p14:cNvPr>
              <p14:cNvContentPartPr/>
              <p14:nvPr/>
            </p14:nvContentPartPr>
            <p14:xfrm>
              <a:off x="4616063" y="1595800"/>
              <a:ext cx="29880" cy="30960"/>
            </p14:xfrm>
          </p:contentPart>
        </mc:Choice>
        <mc:Fallback xmlns="">
          <p:pic>
            <p:nvPicPr>
              <p:cNvPr id="35" name="Ink 34">
                <a:extLst>
                  <a:ext uri="{FF2B5EF4-FFF2-40B4-BE49-F238E27FC236}">
                    <a16:creationId xmlns:a16="http://schemas.microsoft.com/office/drawing/2014/main" id="{EB10BB95-C64F-3564-E0D6-AA2ED4EF51E4}"/>
                  </a:ext>
                </a:extLst>
              </p:cNvPr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4607423" y="1587160"/>
                <a:ext cx="47520" cy="48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4">
            <p14:nvContentPartPr>
              <p14:cNvPr id="36" name="Ink 35">
                <a:extLst>
                  <a:ext uri="{FF2B5EF4-FFF2-40B4-BE49-F238E27FC236}">
                    <a16:creationId xmlns:a16="http://schemas.microsoft.com/office/drawing/2014/main" id="{DA3C456E-66AB-72AB-7488-5ED2B8B5E806}"/>
                  </a:ext>
                </a:extLst>
              </p14:cNvPr>
              <p14:cNvContentPartPr/>
              <p14:nvPr/>
            </p14:nvContentPartPr>
            <p14:xfrm>
              <a:off x="5099183" y="1714600"/>
              <a:ext cx="606600" cy="149400"/>
            </p14:xfrm>
          </p:contentPart>
        </mc:Choice>
        <mc:Fallback xmlns="">
          <p:pic>
            <p:nvPicPr>
              <p:cNvPr id="36" name="Ink 35">
                <a:extLst>
                  <a:ext uri="{FF2B5EF4-FFF2-40B4-BE49-F238E27FC236}">
                    <a16:creationId xmlns:a16="http://schemas.microsoft.com/office/drawing/2014/main" id="{DA3C456E-66AB-72AB-7488-5ED2B8B5E806}"/>
                  </a:ext>
                </a:extLst>
              </p:cNvPr>
              <p:cNvPicPr/>
              <p:nvPr/>
            </p:nvPicPr>
            <p:blipFill>
              <a:blip r:embed="rId65"/>
              <a:stretch>
                <a:fillRect/>
              </a:stretch>
            </p:blipFill>
            <p:spPr>
              <a:xfrm>
                <a:off x="5090183" y="1705600"/>
                <a:ext cx="624240" cy="167040"/>
              </a:xfrm>
              <a:prstGeom prst="rect">
                <a:avLst/>
              </a:prstGeom>
            </p:spPr>
          </p:pic>
        </mc:Fallback>
      </mc:AlternateContent>
      <p:grpSp>
        <p:nvGrpSpPr>
          <p:cNvPr id="45" name="Group 44">
            <a:extLst>
              <a:ext uri="{FF2B5EF4-FFF2-40B4-BE49-F238E27FC236}">
                <a16:creationId xmlns:a16="http://schemas.microsoft.com/office/drawing/2014/main" id="{C0139F32-3E54-8830-EA43-C3C630251D32}"/>
              </a:ext>
            </a:extLst>
          </p:cNvPr>
          <p:cNvGrpSpPr/>
          <p:nvPr/>
        </p:nvGrpSpPr>
        <p:grpSpPr>
          <a:xfrm>
            <a:off x="6077663" y="1601200"/>
            <a:ext cx="839880" cy="274680"/>
            <a:chOff x="6077663" y="1601200"/>
            <a:chExt cx="839880" cy="274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E4353D05-4507-51D7-D478-53B96840ED0A}"/>
                    </a:ext>
                  </a:extLst>
                </p14:cNvPr>
                <p14:cNvContentPartPr/>
                <p14:nvPr/>
              </p14:nvContentPartPr>
              <p14:xfrm>
                <a:off x="6077663" y="1683280"/>
                <a:ext cx="131040" cy="19260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E4353D05-4507-51D7-D478-53B96840ED0A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6069023" y="1674640"/>
                  <a:ext cx="148680" cy="21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6D59C7C5-C331-5ACA-618D-7BC7A4C9E4E3}"/>
                    </a:ext>
                  </a:extLst>
                </p14:cNvPr>
                <p14:cNvContentPartPr/>
                <p14:nvPr/>
              </p14:nvContentPartPr>
              <p14:xfrm>
                <a:off x="6341543" y="1601200"/>
                <a:ext cx="27360" cy="26928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6D59C7C5-C331-5ACA-618D-7BC7A4C9E4E3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6332543" y="1592560"/>
                  <a:ext cx="45000" cy="28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A7385845-59B3-00D7-0DAC-9576F99AEA1F}"/>
                    </a:ext>
                  </a:extLst>
                </p14:cNvPr>
                <p14:cNvContentPartPr/>
                <p14:nvPr/>
              </p14:nvContentPartPr>
              <p14:xfrm>
                <a:off x="6256223" y="1687600"/>
                <a:ext cx="661320" cy="15408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A7385845-59B3-00D7-0DAC-9576F99AEA1F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6247223" y="1678600"/>
                  <a:ext cx="678960" cy="171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A22040DB-7CFE-C1F0-9508-CEB3A5A4148F}"/>
              </a:ext>
            </a:extLst>
          </p:cNvPr>
          <p:cNvGrpSpPr/>
          <p:nvPr/>
        </p:nvGrpSpPr>
        <p:grpSpPr>
          <a:xfrm>
            <a:off x="5348303" y="2092600"/>
            <a:ext cx="1886400" cy="519840"/>
            <a:chOff x="5348303" y="2092600"/>
            <a:chExt cx="1886400" cy="519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03AC0CC7-4568-AA37-1DE5-8330C3185D60}"/>
                    </a:ext>
                  </a:extLst>
                </p14:cNvPr>
                <p14:cNvContentPartPr/>
                <p14:nvPr/>
              </p14:nvContentPartPr>
              <p14:xfrm>
                <a:off x="5348303" y="2168920"/>
                <a:ext cx="109440" cy="27612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03AC0CC7-4568-AA37-1DE5-8330C3185D60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5339303" y="2159920"/>
                  <a:ext cx="127080" cy="29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06D87C70-5905-51A4-A5A6-4FDCF9CB66D0}"/>
                    </a:ext>
                  </a:extLst>
                </p14:cNvPr>
                <p14:cNvContentPartPr/>
                <p14:nvPr/>
              </p14:nvContentPartPr>
              <p14:xfrm>
                <a:off x="5588783" y="2229040"/>
                <a:ext cx="156960" cy="21780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06D87C70-5905-51A4-A5A6-4FDCF9CB66D0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5580143" y="2220400"/>
                  <a:ext cx="174600" cy="23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135999DD-8D5C-6224-FD9B-3FD126A7D897}"/>
                    </a:ext>
                  </a:extLst>
                </p14:cNvPr>
                <p14:cNvContentPartPr/>
                <p14:nvPr/>
              </p14:nvContentPartPr>
              <p14:xfrm>
                <a:off x="5797943" y="2184760"/>
                <a:ext cx="36360" cy="26604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135999DD-8D5C-6224-FD9B-3FD126A7D897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5789303" y="2175760"/>
                  <a:ext cx="54000" cy="28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3B791409-59BC-6434-1BD7-DE8130F50295}"/>
                    </a:ext>
                  </a:extLst>
                </p14:cNvPr>
                <p14:cNvContentPartPr/>
                <p14:nvPr/>
              </p14:nvContentPartPr>
              <p14:xfrm>
                <a:off x="5777423" y="2257480"/>
                <a:ext cx="599040" cy="142560"/>
              </p14:xfrm>
            </p:contentPart>
          </mc:Choice>
          <mc:Fallback xmlns=""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3B791409-59BC-6434-1BD7-DE8130F50295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5768423" y="2248480"/>
                  <a:ext cx="616680" cy="16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E46301A2-8878-F077-5CF7-D6C8EC8DDFBD}"/>
                    </a:ext>
                  </a:extLst>
                </p14:cNvPr>
                <p14:cNvContentPartPr/>
                <p14:nvPr/>
              </p14:nvContentPartPr>
              <p14:xfrm>
                <a:off x="6395543" y="2095840"/>
                <a:ext cx="137520" cy="48960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E46301A2-8878-F077-5CF7-D6C8EC8DDFBD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6386543" y="2086840"/>
                  <a:ext cx="155160" cy="50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080BF53E-6A25-319C-283C-D011D1FA8A48}"/>
                    </a:ext>
                  </a:extLst>
                </p14:cNvPr>
                <p14:cNvContentPartPr/>
                <p14:nvPr/>
              </p14:nvContentPartPr>
              <p14:xfrm>
                <a:off x="6677423" y="2092600"/>
                <a:ext cx="557280" cy="51984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080BF53E-6A25-319C-283C-D011D1FA8A48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6668783" y="2083960"/>
                  <a:ext cx="574920" cy="5374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84">
            <p14:nvContentPartPr>
              <p14:cNvPr id="49" name="Ink 48">
                <a:extLst>
                  <a:ext uri="{FF2B5EF4-FFF2-40B4-BE49-F238E27FC236}">
                    <a16:creationId xmlns:a16="http://schemas.microsoft.com/office/drawing/2014/main" id="{D4B096B8-5DBB-D0EF-84DB-560E937EF4E5}"/>
                  </a:ext>
                </a:extLst>
              </p14:cNvPr>
              <p14:cNvContentPartPr/>
              <p14:nvPr/>
            </p14:nvContentPartPr>
            <p14:xfrm>
              <a:off x="3129263" y="3059920"/>
              <a:ext cx="62640" cy="70560"/>
            </p14:xfrm>
          </p:contentPart>
        </mc:Choice>
        <mc:Fallback xmlns="">
          <p:pic>
            <p:nvPicPr>
              <p:cNvPr id="49" name="Ink 48">
                <a:extLst>
                  <a:ext uri="{FF2B5EF4-FFF2-40B4-BE49-F238E27FC236}">
                    <a16:creationId xmlns:a16="http://schemas.microsoft.com/office/drawing/2014/main" id="{D4B096B8-5DBB-D0EF-84DB-560E937EF4E5}"/>
                  </a:ext>
                </a:extLst>
              </p:cNvPr>
              <p:cNvPicPr/>
              <p:nvPr/>
            </p:nvPicPr>
            <p:blipFill>
              <a:blip r:embed="rId85"/>
              <a:stretch>
                <a:fillRect/>
              </a:stretch>
            </p:blipFill>
            <p:spPr>
              <a:xfrm>
                <a:off x="3120623" y="3051280"/>
                <a:ext cx="80280" cy="88200"/>
              </a:xfrm>
              <a:prstGeom prst="rect">
                <a:avLst/>
              </a:prstGeom>
            </p:spPr>
          </p:pic>
        </mc:Fallback>
      </mc:AlternateContent>
      <p:grpSp>
        <p:nvGrpSpPr>
          <p:cNvPr id="71" name="Group 70">
            <a:extLst>
              <a:ext uri="{FF2B5EF4-FFF2-40B4-BE49-F238E27FC236}">
                <a16:creationId xmlns:a16="http://schemas.microsoft.com/office/drawing/2014/main" id="{7E76507F-8235-2CFD-D4EB-9C9FAA2C90FF}"/>
              </a:ext>
            </a:extLst>
          </p:cNvPr>
          <p:cNvGrpSpPr/>
          <p:nvPr/>
        </p:nvGrpSpPr>
        <p:grpSpPr>
          <a:xfrm>
            <a:off x="6166943" y="2739880"/>
            <a:ext cx="1082880" cy="433080"/>
            <a:chOff x="6166943" y="2739880"/>
            <a:chExt cx="1082880" cy="433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9EA459A2-C1FC-69C4-A95A-A5343446ACB1}"/>
                    </a:ext>
                  </a:extLst>
                </p14:cNvPr>
                <p14:cNvContentPartPr/>
                <p14:nvPr/>
              </p14:nvContentPartPr>
              <p14:xfrm>
                <a:off x="6166943" y="2786320"/>
                <a:ext cx="183960" cy="233280"/>
              </p14:xfrm>
            </p:contentPart>
          </mc:Choice>
          <mc:Fallback xmlns=""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9EA459A2-C1FC-69C4-A95A-A5343446ACB1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6157943" y="2777320"/>
                  <a:ext cx="201600" cy="25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A5B287B6-1483-8E40-A308-52643ABE5AEB}"/>
                    </a:ext>
                  </a:extLst>
                </p14:cNvPr>
                <p14:cNvContentPartPr/>
                <p14:nvPr/>
              </p14:nvContentPartPr>
              <p14:xfrm>
                <a:off x="6407423" y="2739880"/>
                <a:ext cx="430920" cy="433080"/>
              </p14:xfrm>
            </p:contentPart>
          </mc:Choice>
          <mc:Fallback xmlns=""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A5B287B6-1483-8E40-A308-52643ABE5AEB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6398783" y="2730880"/>
                  <a:ext cx="448560" cy="45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4D23A446-D544-0B88-44D0-396F08C82127}"/>
                    </a:ext>
                  </a:extLst>
                </p14:cNvPr>
                <p14:cNvContentPartPr/>
                <p14:nvPr/>
              </p14:nvContentPartPr>
              <p14:xfrm>
                <a:off x="6994583" y="2845360"/>
                <a:ext cx="255240" cy="61200"/>
              </p14:xfrm>
            </p:contentPart>
          </mc:Choice>
          <mc:Fallback xmlns=""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4D23A446-D544-0B88-44D0-396F08C82127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6985583" y="2836720"/>
                  <a:ext cx="272880" cy="78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866D3E36-8BC5-C76E-5C8C-E96AFEBD4E4E}"/>
              </a:ext>
            </a:extLst>
          </p:cNvPr>
          <p:cNvGrpSpPr/>
          <p:nvPr/>
        </p:nvGrpSpPr>
        <p:grpSpPr>
          <a:xfrm>
            <a:off x="7625303" y="2616040"/>
            <a:ext cx="1470600" cy="298080"/>
            <a:chOff x="7625303" y="2616040"/>
            <a:chExt cx="1470600" cy="298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42D25080-2BDA-CCF0-F006-EDAD9854EB74}"/>
                    </a:ext>
                  </a:extLst>
                </p14:cNvPr>
                <p14:cNvContentPartPr/>
                <p14:nvPr/>
              </p14:nvContentPartPr>
              <p14:xfrm>
                <a:off x="7625303" y="2650240"/>
                <a:ext cx="111600" cy="263880"/>
              </p14:xfrm>
            </p:contentPart>
          </mc:Choice>
          <mc:Fallback xmlns=""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42D25080-2BDA-CCF0-F006-EDAD9854EB74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7616663" y="2641600"/>
                  <a:ext cx="129240" cy="28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AAFDCD20-06E3-20A6-E18E-949F3C3749A4}"/>
                    </a:ext>
                  </a:extLst>
                </p14:cNvPr>
                <p14:cNvContentPartPr/>
                <p14:nvPr/>
              </p14:nvContentPartPr>
              <p14:xfrm>
                <a:off x="7802423" y="2731240"/>
                <a:ext cx="536400" cy="142560"/>
              </p14:xfrm>
            </p:contentPart>
          </mc:Choice>
          <mc:Fallback xmlns=""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AAFDCD20-06E3-20A6-E18E-949F3C3749A4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7793783" y="2722600"/>
                  <a:ext cx="554040" cy="16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448C7B8F-D122-E273-2F9C-4A8A22FF7B6A}"/>
                    </a:ext>
                  </a:extLst>
                </p14:cNvPr>
                <p14:cNvContentPartPr/>
                <p14:nvPr/>
              </p14:nvContentPartPr>
              <p14:xfrm>
                <a:off x="8271863" y="2617480"/>
                <a:ext cx="79200" cy="36360"/>
              </p14:xfrm>
            </p:contentPart>
          </mc:Choice>
          <mc:Fallback xmlns=""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448C7B8F-D122-E273-2F9C-4A8A22FF7B6A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8262863" y="2608480"/>
                  <a:ext cx="96840" cy="5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8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F430EB6C-EF5F-91BA-A146-085025A14F18}"/>
                    </a:ext>
                  </a:extLst>
                </p14:cNvPr>
                <p14:cNvContentPartPr/>
                <p14:nvPr/>
              </p14:nvContentPartPr>
              <p14:xfrm>
                <a:off x="8439263" y="2617120"/>
                <a:ext cx="326160" cy="251640"/>
              </p14:xfrm>
            </p:contentPart>
          </mc:Choice>
          <mc:Fallback xmlns=""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F430EB6C-EF5F-91BA-A146-085025A14F18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8430623" y="2608120"/>
                  <a:ext cx="343800" cy="26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603CAE8C-A610-C5E0-61A5-236209BA59ED}"/>
                    </a:ext>
                  </a:extLst>
                </p14:cNvPr>
                <p14:cNvContentPartPr/>
                <p14:nvPr/>
              </p14:nvContentPartPr>
              <p14:xfrm>
                <a:off x="8907983" y="2616040"/>
                <a:ext cx="187920" cy="244440"/>
              </p14:xfrm>
            </p:contentPart>
          </mc:Choice>
          <mc:Fallback xmlns="">
            <p:pic>
              <p:nvPicPr>
                <p:cNvPr id="65" name="Ink 64">
                  <a:extLst>
                    <a:ext uri="{FF2B5EF4-FFF2-40B4-BE49-F238E27FC236}">
                      <a16:creationId xmlns:a16="http://schemas.microsoft.com/office/drawing/2014/main" id="{603CAE8C-A610-C5E0-61A5-236209BA59ED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8898983" y="2607040"/>
                  <a:ext cx="205560" cy="262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F6F65008-57B6-A785-E95F-6BE7FAADB049}"/>
              </a:ext>
            </a:extLst>
          </p:cNvPr>
          <p:cNvGrpSpPr/>
          <p:nvPr/>
        </p:nvGrpSpPr>
        <p:grpSpPr>
          <a:xfrm>
            <a:off x="7605143" y="3146320"/>
            <a:ext cx="830160" cy="283320"/>
            <a:chOff x="7605143" y="3146320"/>
            <a:chExt cx="830160" cy="283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2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2E35EFCA-B541-746B-DAE1-BBB5E772C4DD}"/>
                    </a:ext>
                  </a:extLst>
                </p14:cNvPr>
                <p14:cNvContentPartPr/>
                <p14:nvPr/>
              </p14:nvContentPartPr>
              <p14:xfrm>
                <a:off x="7605143" y="3247480"/>
                <a:ext cx="172800" cy="182160"/>
              </p14:xfrm>
            </p:contentPart>
          </mc:Choice>
          <mc:Fallback xmlns=""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2E35EFCA-B541-746B-DAE1-BBB5E772C4DD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7596143" y="3238840"/>
                  <a:ext cx="190440" cy="19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4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FCFAA2AF-5FFD-A9D8-74FC-C7A0B31D7C53}"/>
                    </a:ext>
                  </a:extLst>
                </p14:cNvPr>
                <p14:cNvContentPartPr/>
                <p14:nvPr/>
              </p14:nvContentPartPr>
              <p14:xfrm>
                <a:off x="7920503" y="3146320"/>
                <a:ext cx="37800" cy="258840"/>
              </p14:xfrm>
            </p:contentPart>
          </mc:Choice>
          <mc:Fallback xmlns=""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FCFAA2AF-5FFD-A9D8-74FC-C7A0B31D7C53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7911863" y="3137320"/>
                  <a:ext cx="55440" cy="27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6">
              <p14:nvContentPartPr>
                <p14:cNvPr id="68" name="Ink 67">
                  <a:extLst>
                    <a:ext uri="{FF2B5EF4-FFF2-40B4-BE49-F238E27FC236}">
                      <a16:creationId xmlns:a16="http://schemas.microsoft.com/office/drawing/2014/main" id="{E1E75929-1216-2E57-7034-372057DC30DE}"/>
                    </a:ext>
                  </a:extLst>
                </p14:cNvPr>
                <p14:cNvContentPartPr/>
                <p14:nvPr/>
              </p14:nvContentPartPr>
              <p14:xfrm>
                <a:off x="7839503" y="3238840"/>
                <a:ext cx="595800" cy="127800"/>
              </p14:xfrm>
            </p:contentPart>
          </mc:Choice>
          <mc:Fallback xmlns="">
            <p:pic>
              <p:nvPicPr>
                <p:cNvPr id="68" name="Ink 67">
                  <a:extLst>
                    <a:ext uri="{FF2B5EF4-FFF2-40B4-BE49-F238E27FC236}">
                      <a16:creationId xmlns:a16="http://schemas.microsoft.com/office/drawing/2014/main" id="{E1E75929-1216-2E57-7034-372057DC30DE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7830863" y="3229840"/>
                  <a:ext cx="613440" cy="145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75A9642A-66E7-C934-094A-D65DA70F9075}"/>
              </a:ext>
            </a:extLst>
          </p:cNvPr>
          <p:cNvGrpSpPr/>
          <p:nvPr/>
        </p:nvGrpSpPr>
        <p:grpSpPr>
          <a:xfrm>
            <a:off x="3616703" y="2767960"/>
            <a:ext cx="2206440" cy="965520"/>
            <a:chOff x="3616703" y="2767960"/>
            <a:chExt cx="2206440" cy="965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8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85AF293E-94A6-C052-722A-3A1F114A8255}"/>
                    </a:ext>
                  </a:extLst>
                </p14:cNvPr>
                <p14:cNvContentPartPr/>
                <p14:nvPr/>
              </p14:nvContentPartPr>
              <p14:xfrm>
                <a:off x="3690863" y="2850040"/>
                <a:ext cx="6480" cy="27684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85AF293E-94A6-C052-722A-3A1F114A8255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3681863" y="2841400"/>
                  <a:ext cx="24120" cy="29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0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6E04B446-FDCC-951A-83F1-2CFD20269A90}"/>
                    </a:ext>
                  </a:extLst>
                </p14:cNvPr>
                <p14:cNvContentPartPr/>
                <p14:nvPr/>
              </p14:nvContentPartPr>
              <p14:xfrm>
                <a:off x="3791303" y="2857240"/>
                <a:ext cx="22320" cy="25740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6E04B446-FDCC-951A-83F1-2CFD20269A90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3782663" y="2848600"/>
                  <a:ext cx="39960" cy="27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2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ED446B1F-C6DF-4685-0BE1-C09ED143313B}"/>
                    </a:ext>
                  </a:extLst>
                </p14:cNvPr>
                <p14:cNvContentPartPr/>
                <p14:nvPr/>
              </p14:nvContentPartPr>
              <p14:xfrm>
                <a:off x="3616703" y="2990440"/>
                <a:ext cx="335520" cy="7740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ED446B1F-C6DF-4685-0BE1-C09ED143313B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3608063" y="2981800"/>
                  <a:ext cx="353160" cy="9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4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114255CC-E0CC-BF70-FE6D-118CF7E164D8}"/>
                    </a:ext>
                  </a:extLst>
                </p14:cNvPr>
                <p14:cNvContentPartPr/>
                <p14:nvPr/>
              </p14:nvContentPartPr>
              <p14:xfrm>
                <a:off x="3907943" y="2855440"/>
                <a:ext cx="27000" cy="25920"/>
              </p14:xfrm>
            </p:contentPart>
          </mc:Choice>
          <mc:Fallback xmlns=""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114255CC-E0CC-BF70-FE6D-118CF7E164D8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3898943" y="2846440"/>
                  <a:ext cx="44640" cy="4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6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602582A6-8E6C-FEC6-43C8-E2E600A455B4}"/>
                    </a:ext>
                  </a:extLst>
                </p14:cNvPr>
                <p14:cNvContentPartPr/>
                <p14:nvPr/>
              </p14:nvContentPartPr>
              <p14:xfrm>
                <a:off x="3977783" y="2901160"/>
                <a:ext cx="581760" cy="319320"/>
              </p14:xfrm>
            </p:contentPart>
          </mc:Choice>
          <mc:Fallback xmlns=""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602582A6-8E6C-FEC6-43C8-E2E600A455B4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3969143" y="2892160"/>
                  <a:ext cx="599400" cy="33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8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94F91065-17F6-33D3-B21C-FC57212F30E8}"/>
                    </a:ext>
                  </a:extLst>
                </p14:cNvPr>
                <p14:cNvContentPartPr/>
                <p14:nvPr/>
              </p14:nvContentPartPr>
              <p14:xfrm>
                <a:off x="4445423" y="2767960"/>
                <a:ext cx="29880" cy="27360"/>
              </p14:xfrm>
            </p:contentPart>
          </mc:Choice>
          <mc:Fallback xmlns=""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94F91065-17F6-33D3-B21C-FC57212F30E8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4436423" y="2759320"/>
                  <a:ext cx="47520" cy="4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0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809D09D8-683B-CFC3-40D2-4D1B903394EA}"/>
                    </a:ext>
                  </a:extLst>
                </p14:cNvPr>
                <p14:cNvContentPartPr/>
                <p14:nvPr/>
              </p14:nvContentPartPr>
              <p14:xfrm>
                <a:off x="5053103" y="2825200"/>
                <a:ext cx="770040" cy="153000"/>
              </p14:xfrm>
            </p:contentPart>
          </mc:Choice>
          <mc:Fallback xmlns=""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809D09D8-683B-CFC3-40D2-4D1B903394EA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5044463" y="2816560"/>
                  <a:ext cx="787680" cy="17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2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EEDA9F57-42E2-9AD4-7C0D-3CBE4527141B}"/>
                    </a:ext>
                  </a:extLst>
                </p14:cNvPr>
                <p14:cNvContentPartPr/>
                <p14:nvPr/>
              </p14:nvContentPartPr>
              <p14:xfrm>
                <a:off x="4101623" y="3471040"/>
                <a:ext cx="223560" cy="169560"/>
              </p14:xfrm>
            </p:contentPart>
          </mc:Choice>
          <mc:Fallback xmlns=""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EEDA9F57-42E2-9AD4-7C0D-3CBE4527141B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4092983" y="3462040"/>
                  <a:ext cx="241200" cy="18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4">
              <p14:nvContentPartPr>
                <p14:cNvPr id="74" name="Ink 73">
                  <a:extLst>
                    <a:ext uri="{FF2B5EF4-FFF2-40B4-BE49-F238E27FC236}">
                      <a16:creationId xmlns:a16="http://schemas.microsoft.com/office/drawing/2014/main" id="{3C60814A-8C7E-6D8C-6712-5A628CDB9517}"/>
                    </a:ext>
                  </a:extLst>
                </p14:cNvPr>
                <p14:cNvContentPartPr/>
                <p14:nvPr/>
              </p14:nvContentPartPr>
              <p14:xfrm>
                <a:off x="4309703" y="3423520"/>
                <a:ext cx="111600" cy="155880"/>
              </p14:xfrm>
            </p:contentPart>
          </mc:Choice>
          <mc:Fallback xmlns="">
            <p:pic>
              <p:nvPicPr>
                <p:cNvPr id="74" name="Ink 73">
                  <a:extLst>
                    <a:ext uri="{FF2B5EF4-FFF2-40B4-BE49-F238E27FC236}">
                      <a16:creationId xmlns:a16="http://schemas.microsoft.com/office/drawing/2014/main" id="{3C60814A-8C7E-6D8C-6712-5A628CDB9517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4301063" y="3414520"/>
                  <a:ext cx="129240" cy="17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6">
              <p14:nvContentPartPr>
                <p14:cNvPr id="75" name="Ink 74">
                  <a:extLst>
                    <a:ext uri="{FF2B5EF4-FFF2-40B4-BE49-F238E27FC236}">
                      <a16:creationId xmlns:a16="http://schemas.microsoft.com/office/drawing/2014/main" id="{BD816EF1-65D7-5CB3-29B0-7F6D2AD663CF}"/>
                    </a:ext>
                  </a:extLst>
                </p14:cNvPr>
                <p14:cNvContentPartPr/>
                <p14:nvPr/>
              </p14:nvContentPartPr>
              <p14:xfrm>
                <a:off x="4349663" y="3388240"/>
                <a:ext cx="110880" cy="106200"/>
              </p14:xfrm>
            </p:contentPart>
          </mc:Choice>
          <mc:Fallback xmlns="">
            <p:pic>
              <p:nvPicPr>
                <p:cNvPr id="75" name="Ink 74">
                  <a:extLst>
                    <a:ext uri="{FF2B5EF4-FFF2-40B4-BE49-F238E27FC236}">
                      <a16:creationId xmlns:a16="http://schemas.microsoft.com/office/drawing/2014/main" id="{BD816EF1-65D7-5CB3-29B0-7F6D2AD663CF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4341023" y="3379240"/>
                  <a:ext cx="128520" cy="12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8">
              <p14:nvContentPartPr>
                <p14:cNvPr id="76" name="Ink 75">
                  <a:extLst>
                    <a:ext uri="{FF2B5EF4-FFF2-40B4-BE49-F238E27FC236}">
                      <a16:creationId xmlns:a16="http://schemas.microsoft.com/office/drawing/2014/main" id="{499B5F3F-2428-2AB4-0C2F-7D718B3C26B7}"/>
                    </a:ext>
                  </a:extLst>
                </p14:cNvPr>
                <p14:cNvContentPartPr/>
                <p14:nvPr/>
              </p14:nvContentPartPr>
              <p14:xfrm>
                <a:off x="4501943" y="3204280"/>
                <a:ext cx="254160" cy="529200"/>
              </p14:xfrm>
            </p:contentPart>
          </mc:Choice>
          <mc:Fallback xmlns="">
            <p:pic>
              <p:nvPicPr>
                <p:cNvPr id="76" name="Ink 75">
                  <a:extLst>
                    <a:ext uri="{FF2B5EF4-FFF2-40B4-BE49-F238E27FC236}">
                      <a16:creationId xmlns:a16="http://schemas.microsoft.com/office/drawing/2014/main" id="{499B5F3F-2428-2AB4-0C2F-7D718B3C26B7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4493303" y="3195640"/>
                  <a:ext cx="271800" cy="54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0">
              <p14:nvContentPartPr>
                <p14:cNvPr id="77" name="Ink 76">
                  <a:extLst>
                    <a:ext uri="{FF2B5EF4-FFF2-40B4-BE49-F238E27FC236}">
                      <a16:creationId xmlns:a16="http://schemas.microsoft.com/office/drawing/2014/main" id="{34E00538-A202-4590-FCF8-77BC18BBBB82}"/>
                    </a:ext>
                  </a:extLst>
                </p14:cNvPr>
                <p14:cNvContentPartPr/>
                <p14:nvPr/>
              </p14:nvContentPartPr>
              <p14:xfrm>
                <a:off x="4899023" y="3234160"/>
                <a:ext cx="652680" cy="451800"/>
              </p14:xfrm>
            </p:contentPart>
          </mc:Choice>
          <mc:Fallback xmlns="">
            <p:pic>
              <p:nvPicPr>
                <p:cNvPr id="77" name="Ink 76">
                  <a:extLst>
                    <a:ext uri="{FF2B5EF4-FFF2-40B4-BE49-F238E27FC236}">
                      <a16:creationId xmlns:a16="http://schemas.microsoft.com/office/drawing/2014/main" id="{34E00538-A202-4590-FCF8-77BC18BBBB82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4890383" y="3225160"/>
                  <a:ext cx="670320" cy="469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32">
            <p14:nvContentPartPr>
              <p14:cNvPr id="79" name="Ink 78">
                <a:extLst>
                  <a:ext uri="{FF2B5EF4-FFF2-40B4-BE49-F238E27FC236}">
                    <a16:creationId xmlns:a16="http://schemas.microsoft.com/office/drawing/2014/main" id="{FB925896-7FC5-8474-CF5F-76C521132B5E}"/>
                  </a:ext>
                </a:extLst>
              </p14:cNvPr>
              <p14:cNvContentPartPr/>
              <p14:nvPr/>
            </p14:nvContentPartPr>
            <p14:xfrm>
              <a:off x="8687663" y="3173320"/>
              <a:ext cx="1548360" cy="483120"/>
            </p14:xfrm>
          </p:contentPart>
        </mc:Choice>
        <mc:Fallback xmlns="">
          <p:pic>
            <p:nvPicPr>
              <p:cNvPr id="79" name="Ink 78">
                <a:extLst>
                  <a:ext uri="{FF2B5EF4-FFF2-40B4-BE49-F238E27FC236}">
                    <a16:creationId xmlns:a16="http://schemas.microsoft.com/office/drawing/2014/main" id="{FB925896-7FC5-8474-CF5F-76C521132B5E}"/>
                  </a:ext>
                </a:extLst>
              </p:cNvPr>
              <p:cNvPicPr/>
              <p:nvPr/>
            </p:nvPicPr>
            <p:blipFill>
              <a:blip r:embed="rId133"/>
              <a:stretch>
                <a:fillRect/>
              </a:stretch>
            </p:blipFill>
            <p:spPr>
              <a:xfrm>
                <a:off x="8678663" y="3164680"/>
                <a:ext cx="1566000" cy="500760"/>
              </a:xfrm>
              <a:prstGeom prst="rect">
                <a:avLst/>
              </a:prstGeom>
            </p:spPr>
          </p:pic>
        </mc:Fallback>
      </mc:AlternateContent>
      <p:grpSp>
        <p:nvGrpSpPr>
          <p:cNvPr id="98" name="Group 97">
            <a:extLst>
              <a:ext uri="{FF2B5EF4-FFF2-40B4-BE49-F238E27FC236}">
                <a16:creationId xmlns:a16="http://schemas.microsoft.com/office/drawing/2014/main" id="{E2B5847A-25F4-AB45-52ED-AE801750BA17}"/>
              </a:ext>
            </a:extLst>
          </p:cNvPr>
          <p:cNvGrpSpPr/>
          <p:nvPr/>
        </p:nvGrpSpPr>
        <p:grpSpPr>
          <a:xfrm>
            <a:off x="765863" y="4287880"/>
            <a:ext cx="1494360" cy="554040"/>
            <a:chOff x="765863" y="4287880"/>
            <a:chExt cx="1494360" cy="554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4">
              <p14:nvContentPartPr>
                <p14:cNvPr id="80" name="Ink 79">
                  <a:extLst>
                    <a:ext uri="{FF2B5EF4-FFF2-40B4-BE49-F238E27FC236}">
                      <a16:creationId xmlns:a16="http://schemas.microsoft.com/office/drawing/2014/main" id="{B76C4380-4C87-6EFC-53E9-CB01A8921A87}"/>
                    </a:ext>
                  </a:extLst>
                </p14:cNvPr>
                <p14:cNvContentPartPr/>
                <p14:nvPr/>
              </p14:nvContentPartPr>
              <p14:xfrm>
                <a:off x="765863" y="4492360"/>
                <a:ext cx="104400" cy="18360"/>
              </p14:xfrm>
            </p:contentPart>
          </mc:Choice>
          <mc:Fallback xmlns="">
            <p:pic>
              <p:nvPicPr>
                <p:cNvPr id="80" name="Ink 79">
                  <a:extLst>
                    <a:ext uri="{FF2B5EF4-FFF2-40B4-BE49-F238E27FC236}">
                      <a16:creationId xmlns:a16="http://schemas.microsoft.com/office/drawing/2014/main" id="{B76C4380-4C87-6EFC-53E9-CB01A8921A87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756863" y="4483720"/>
                  <a:ext cx="12204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6">
              <p14:nvContentPartPr>
                <p14:cNvPr id="81" name="Ink 80">
                  <a:extLst>
                    <a:ext uri="{FF2B5EF4-FFF2-40B4-BE49-F238E27FC236}">
                      <a16:creationId xmlns:a16="http://schemas.microsoft.com/office/drawing/2014/main" id="{C7158DA6-087A-C3B9-886B-952D28483E1F}"/>
                    </a:ext>
                  </a:extLst>
                </p14:cNvPr>
                <p14:cNvContentPartPr/>
                <p14:nvPr/>
              </p14:nvContentPartPr>
              <p14:xfrm>
                <a:off x="1101383" y="4389040"/>
                <a:ext cx="144360" cy="192600"/>
              </p14:xfrm>
            </p:contentPart>
          </mc:Choice>
          <mc:Fallback xmlns="">
            <p:pic>
              <p:nvPicPr>
                <p:cNvPr id="81" name="Ink 80">
                  <a:extLst>
                    <a:ext uri="{FF2B5EF4-FFF2-40B4-BE49-F238E27FC236}">
                      <a16:creationId xmlns:a16="http://schemas.microsoft.com/office/drawing/2014/main" id="{C7158DA6-087A-C3B9-886B-952D28483E1F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1092383" y="4380040"/>
                  <a:ext cx="162000" cy="21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8">
              <p14:nvContentPartPr>
                <p14:cNvPr id="82" name="Ink 81">
                  <a:extLst>
                    <a:ext uri="{FF2B5EF4-FFF2-40B4-BE49-F238E27FC236}">
                      <a16:creationId xmlns:a16="http://schemas.microsoft.com/office/drawing/2014/main" id="{182EBC8A-BDEC-BBCB-CF5D-B7A7B709F70C}"/>
                    </a:ext>
                  </a:extLst>
                </p14:cNvPr>
                <p14:cNvContentPartPr/>
                <p14:nvPr/>
              </p14:nvContentPartPr>
              <p14:xfrm>
                <a:off x="1276703" y="4505680"/>
                <a:ext cx="17280" cy="336240"/>
              </p14:xfrm>
            </p:contentPart>
          </mc:Choice>
          <mc:Fallback xmlns="">
            <p:pic>
              <p:nvPicPr>
                <p:cNvPr id="82" name="Ink 81">
                  <a:extLst>
                    <a:ext uri="{FF2B5EF4-FFF2-40B4-BE49-F238E27FC236}">
                      <a16:creationId xmlns:a16="http://schemas.microsoft.com/office/drawing/2014/main" id="{182EBC8A-BDEC-BBCB-CF5D-B7A7B709F70C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1267703" y="4496680"/>
                  <a:ext cx="34920" cy="35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0">
              <p14:nvContentPartPr>
                <p14:cNvPr id="83" name="Ink 82">
                  <a:extLst>
                    <a:ext uri="{FF2B5EF4-FFF2-40B4-BE49-F238E27FC236}">
                      <a16:creationId xmlns:a16="http://schemas.microsoft.com/office/drawing/2014/main" id="{60719FF7-EEC9-2282-7B08-678E5A99EADA}"/>
                    </a:ext>
                  </a:extLst>
                </p14:cNvPr>
                <p14:cNvContentPartPr/>
                <p14:nvPr/>
              </p14:nvContentPartPr>
              <p14:xfrm>
                <a:off x="1250423" y="4482640"/>
                <a:ext cx="83160" cy="95040"/>
              </p14:xfrm>
            </p:contentPart>
          </mc:Choice>
          <mc:Fallback xmlns="">
            <p:pic>
              <p:nvPicPr>
                <p:cNvPr id="83" name="Ink 82">
                  <a:extLst>
                    <a:ext uri="{FF2B5EF4-FFF2-40B4-BE49-F238E27FC236}">
                      <a16:creationId xmlns:a16="http://schemas.microsoft.com/office/drawing/2014/main" id="{60719FF7-EEC9-2282-7B08-678E5A99EADA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1241423" y="4474000"/>
                  <a:ext cx="100800" cy="11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2">
              <p14:nvContentPartPr>
                <p14:cNvPr id="84" name="Ink 83">
                  <a:extLst>
                    <a:ext uri="{FF2B5EF4-FFF2-40B4-BE49-F238E27FC236}">
                      <a16:creationId xmlns:a16="http://schemas.microsoft.com/office/drawing/2014/main" id="{80B0D408-F13E-6A0F-A269-63EA8BDBA50A}"/>
                    </a:ext>
                  </a:extLst>
                </p14:cNvPr>
                <p14:cNvContentPartPr/>
                <p14:nvPr/>
              </p14:nvContentPartPr>
              <p14:xfrm>
                <a:off x="1373183" y="4355920"/>
                <a:ext cx="887040" cy="435960"/>
              </p14:xfrm>
            </p:contentPart>
          </mc:Choice>
          <mc:Fallback xmlns="">
            <p:pic>
              <p:nvPicPr>
                <p:cNvPr id="84" name="Ink 83">
                  <a:extLst>
                    <a:ext uri="{FF2B5EF4-FFF2-40B4-BE49-F238E27FC236}">
                      <a16:creationId xmlns:a16="http://schemas.microsoft.com/office/drawing/2014/main" id="{80B0D408-F13E-6A0F-A269-63EA8BDBA50A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1364543" y="4347280"/>
                  <a:ext cx="904680" cy="45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4">
              <p14:nvContentPartPr>
                <p14:cNvPr id="85" name="Ink 84">
                  <a:extLst>
                    <a:ext uri="{FF2B5EF4-FFF2-40B4-BE49-F238E27FC236}">
                      <a16:creationId xmlns:a16="http://schemas.microsoft.com/office/drawing/2014/main" id="{FF72C41B-4EC4-3A2A-A285-4BE98EE884CD}"/>
                    </a:ext>
                  </a:extLst>
                </p14:cNvPr>
                <p14:cNvContentPartPr/>
                <p14:nvPr/>
              </p14:nvContentPartPr>
              <p14:xfrm>
                <a:off x="1710863" y="4287880"/>
                <a:ext cx="403920" cy="177840"/>
              </p14:xfrm>
            </p:contentPart>
          </mc:Choice>
          <mc:Fallback xmlns="">
            <p:pic>
              <p:nvPicPr>
                <p:cNvPr id="85" name="Ink 84">
                  <a:extLst>
                    <a:ext uri="{FF2B5EF4-FFF2-40B4-BE49-F238E27FC236}">
                      <a16:creationId xmlns:a16="http://schemas.microsoft.com/office/drawing/2014/main" id="{FF72C41B-4EC4-3A2A-A285-4BE98EE884CD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1701863" y="4279240"/>
                  <a:ext cx="421560" cy="195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CF2B5271-0336-D34D-40BA-4037D206A41A}"/>
              </a:ext>
            </a:extLst>
          </p:cNvPr>
          <p:cNvGrpSpPr/>
          <p:nvPr/>
        </p:nvGrpSpPr>
        <p:grpSpPr>
          <a:xfrm>
            <a:off x="2644343" y="4342960"/>
            <a:ext cx="903600" cy="205560"/>
            <a:chOff x="2644343" y="4342960"/>
            <a:chExt cx="903600" cy="205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6">
              <p14:nvContentPartPr>
                <p14:cNvPr id="86" name="Ink 85">
                  <a:extLst>
                    <a:ext uri="{FF2B5EF4-FFF2-40B4-BE49-F238E27FC236}">
                      <a16:creationId xmlns:a16="http://schemas.microsoft.com/office/drawing/2014/main" id="{6744A6CE-94E6-71A7-2318-11D2C10C29A9}"/>
                    </a:ext>
                  </a:extLst>
                </p14:cNvPr>
                <p14:cNvContentPartPr/>
                <p14:nvPr/>
              </p14:nvContentPartPr>
              <p14:xfrm>
                <a:off x="2644343" y="4342960"/>
                <a:ext cx="570960" cy="205560"/>
              </p14:xfrm>
            </p:contentPart>
          </mc:Choice>
          <mc:Fallback xmlns="">
            <p:pic>
              <p:nvPicPr>
                <p:cNvPr id="86" name="Ink 85">
                  <a:extLst>
                    <a:ext uri="{FF2B5EF4-FFF2-40B4-BE49-F238E27FC236}">
                      <a16:creationId xmlns:a16="http://schemas.microsoft.com/office/drawing/2014/main" id="{6744A6CE-94E6-71A7-2318-11D2C10C29A9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2635343" y="4333960"/>
                  <a:ext cx="588600" cy="22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8">
              <p14:nvContentPartPr>
                <p14:cNvPr id="87" name="Ink 86">
                  <a:extLst>
                    <a:ext uri="{FF2B5EF4-FFF2-40B4-BE49-F238E27FC236}">
                      <a16:creationId xmlns:a16="http://schemas.microsoft.com/office/drawing/2014/main" id="{62A12FFF-9421-9B3F-53D1-A9522FDD4FB5}"/>
                    </a:ext>
                  </a:extLst>
                </p14:cNvPr>
                <p14:cNvContentPartPr/>
                <p14:nvPr/>
              </p14:nvContentPartPr>
              <p14:xfrm>
                <a:off x="3100103" y="4407400"/>
                <a:ext cx="447840" cy="33480"/>
              </p14:xfrm>
            </p:contentPart>
          </mc:Choice>
          <mc:Fallback xmlns="">
            <p:pic>
              <p:nvPicPr>
                <p:cNvPr id="87" name="Ink 86">
                  <a:extLst>
                    <a:ext uri="{FF2B5EF4-FFF2-40B4-BE49-F238E27FC236}">
                      <a16:creationId xmlns:a16="http://schemas.microsoft.com/office/drawing/2014/main" id="{62A12FFF-9421-9B3F-53D1-A9522FDD4FB5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3091463" y="4398400"/>
                  <a:ext cx="465480" cy="5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0">
              <p14:nvContentPartPr>
                <p14:cNvPr id="88" name="Ink 87">
                  <a:extLst>
                    <a:ext uri="{FF2B5EF4-FFF2-40B4-BE49-F238E27FC236}">
                      <a16:creationId xmlns:a16="http://schemas.microsoft.com/office/drawing/2014/main" id="{2BCCDABB-32EA-FE43-0A2D-3366CA2F2DCC}"/>
                    </a:ext>
                  </a:extLst>
                </p14:cNvPr>
                <p14:cNvContentPartPr/>
                <p14:nvPr/>
              </p14:nvContentPartPr>
              <p14:xfrm>
                <a:off x="3517703" y="4501720"/>
                <a:ext cx="17640" cy="2880"/>
              </p14:xfrm>
            </p:contentPart>
          </mc:Choice>
          <mc:Fallback xmlns="">
            <p:pic>
              <p:nvPicPr>
                <p:cNvPr id="88" name="Ink 87">
                  <a:extLst>
                    <a:ext uri="{FF2B5EF4-FFF2-40B4-BE49-F238E27FC236}">
                      <a16:creationId xmlns:a16="http://schemas.microsoft.com/office/drawing/2014/main" id="{2BCCDABB-32EA-FE43-0A2D-3366CA2F2DCC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3508703" y="4492720"/>
                  <a:ext cx="35280" cy="20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08F38ABD-8A46-FBF5-E89A-7BD3E23628BC}"/>
              </a:ext>
            </a:extLst>
          </p:cNvPr>
          <p:cNvGrpSpPr/>
          <p:nvPr/>
        </p:nvGrpSpPr>
        <p:grpSpPr>
          <a:xfrm>
            <a:off x="3852863" y="4142800"/>
            <a:ext cx="2442240" cy="528120"/>
            <a:chOff x="3852863" y="4142800"/>
            <a:chExt cx="2442240" cy="528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2">
              <p14:nvContentPartPr>
                <p14:cNvPr id="89" name="Ink 88">
                  <a:extLst>
                    <a:ext uri="{FF2B5EF4-FFF2-40B4-BE49-F238E27FC236}">
                      <a16:creationId xmlns:a16="http://schemas.microsoft.com/office/drawing/2014/main" id="{F18989BA-EB2F-E675-5F7E-1B371AE3540E}"/>
                    </a:ext>
                  </a:extLst>
                </p14:cNvPr>
                <p14:cNvContentPartPr/>
                <p14:nvPr/>
              </p14:nvContentPartPr>
              <p14:xfrm>
                <a:off x="3852863" y="4202920"/>
                <a:ext cx="622440" cy="460800"/>
              </p14:xfrm>
            </p:contentPart>
          </mc:Choice>
          <mc:Fallback xmlns="">
            <p:pic>
              <p:nvPicPr>
                <p:cNvPr id="89" name="Ink 88">
                  <a:extLst>
                    <a:ext uri="{FF2B5EF4-FFF2-40B4-BE49-F238E27FC236}">
                      <a16:creationId xmlns:a16="http://schemas.microsoft.com/office/drawing/2014/main" id="{F18989BA-EB2F-E675-5F7E-1B371AE3540E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3843863" y="4194280"/>
                  <a:ext cx="640080" cy="47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4">
              <p14:nvContentPartPr>
                <p14:cNvPr id="90" name="Ink 89">
                  <a:extLst>
                    <a:ext uri="{FF2B5EF4-FFF2-40B4-BE49-F238E27FC236}">
                      <a16:creationId xmlns:a16="http://schemas.microsoft.com/office/drawing/2014/main" id="{3799E5CF-B771-20AD-0BEF-80B1C593EF34}"/>
                    </a:ext>
                  </a:extLst>
                </p14:cNvPr>
                <p14:cNvContentPartPr/>
                <p14:nvPr/>
              </p14:nvContentPartPr>
              <p14:xfrm>
                <a:off x="4119983" y="4254400"/>
                <a:ext cx="27000" cy="15480"/>
              </p14:xfrm>
            </p:contentPart>
          </mc:Choice>
          <mc:Fallback xmlns="">
            <p:pic>
              <p:nvPicPr>
                <p:cNvPr id="90" name="Ink 89">
                  <a:extLst>
                    <a:ext uri="{FF2B5EF4-FFF2-40B4-BE49-F238E27FC236}">
                      <a16:creationId xmlns:a16="http://schemas.microsoft.com/office/drawing/2014/main" id="{3799E5CF-B771-20AD-0BEF-80B1C593EF34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4110983" y="4245760"/>
                  <a:ext cx="4464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6">
              <p14:nvContentPartPr>
                <p14:cNvPr id="91" name="Ink 90">
                  <a:extLst>
                    <a:ext uri="{FF2B5EF4-FFF2-40B4-BE49-F238E27FC236}">
                      <a16:creationId xmlns:a16="http://schemas.microsoft.com/office/drawing/2014/main" id="{94CBCC46-983F-C456-F199-5707CE71B618}"/>
                    </a:ext>
                  </a:extLst>
                </p14:cNvPr>
                <p14:cNvContentPartPr/>
                <p14:nvPr/>
              </p14:nvContentPartPr>
              <p14:xfrm>
                <a:off x="4698143" y="4531960"/>
                <a:ext cx="25920" cy="109080"/>
              </p14:xfrm>
            </p:contentPart>
          </mc:Choice>
          <mc:Fallback xmlns="">
            <p:pic>
              <p:nvPicPr>
                <p:cNvPr id="91" name="Ink 90">
                  <a:extLst>
                    <a:ext uri="{FF2B5EF4-FFF2-40B4-BE49-F238E27FC236}">
                      <a16:creationId xmlns:a16="http://schemas.microsoft.com/office/drawing/2014/main" id="{94CBCC46-983F-C456-F199-5707CE71B618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4689503" y="4523320"/>
                  <a:ext cx="43560" cy="12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8">
              <p14:nvContentPartPr>
                <p14:cNvPr id="92" name="Ink 91">
                  <a:extLst>
                    <a:ext uri="{FF2B5EF4-FFF2-40B4-BE49-F238E27FC236}">
                      <a16:creationId xmlns:a16="http://schemas.microsoft.com/office/drawing/2014/main" id="{3D150ACD-6609-DEBF-19DE-375E548EDE31}"/>
                    </a:ext>
                  </a:extLst>
                </p14:cNvPr>
                <p14:cNvContentPartPr/>
                <p14:nvPr/>
              </p14:nvContentPartPr>
              <p14:xfrm>
                <a:off x="4874183" y="4199320"/>
                <a:ext cx="75960" cy="283680"/>
              </p14:xfrm>
            </p:contentPart>
          </mc:Choice>
          <mc:Fallback xmlns="">
            <p:pic>
              <p:nvPicPr>
                <p:cNvPr id="92" name="Ink 91">
                  <a:extLst>
                    <a:ext uri="{FF2B5EF4-FFF2-40B4-BE49-F238E27FC236}">
                      <a16:creationId xmlns:a16="http://schemas.microsoft.com/office/drawing/2014/main" id="{3D150ACD-6609-DEBF-19DE-375E548EDE31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4865183" y="4190680"/>
                  <a:ext cx="93600" cy="30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0">
              <p14:nvContentPartPr>
                <p14:cNvPr id="93" name="Ink 92">
                  <a:extLst>
                    <a:ext uri="{FF2B5EF4-FFF2-40B4-BE49-F238E27FC236}">
                      <a16:creationId xmlns:a16="http://schemas.microsoft.com/office/drawing/2014/main" id="{1F3518A5-47D4-200F-664C-8FFDA527BA94}"/>
                    </a:ext>
                  </a:extLst>
                </p14:cNvPr>
                <p14:cNvContentPartPr/>
                <p14:nvPr/>
              </p14:nvContentPartPr>
              <p14:xfrm>
                <a:off x="4970303" y="4328200"/>
                <a:ext cx="1324800" cy="342720"/>
              </p14:xfrm>
            </p:contentPart>
          </mc:Choice>
          <mc:Fallback xmlns="">
            <p:pic>
              <p:nvPicPr>
                <p:cNvPr id="93" name="Ink 92">
                  <a:extLst>
                    <a:ext uri="{FF2B5EF4-FFF2-40B4-BE49-F238E27FC236}">
                      <a16:creationId xmlns:a16="http://schemas.microsoft.com/office/drawing/2014/main" id="{1F3518A5-47D4-200F-664C-8FFDA527BA94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4961663" y="4319200"/>
                  <a:ext cx="1342440" cy="36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2">
              <p14:nvContentPartPr>
                <p14:cNvPr id="94" name="Ink 93">
                  <a:extLst>
                    <a:ext uri="{FF2B5EF4-FFF2-40B4-BE49-F238E27FC236}">
                      <a16:creationId xmlns:a16="http://schemas.microsoft.com/office/drawing/2014/main" id="{AD23BCFC-E4BF-CF30-5011-27BD2903379B}"/>
                    </a:ext>
                  </a:extLst>
                </p14:cNvPr>
                <p14:cNvContentPartPr/>
                <p14:nvPr/>
              </p14:nvContentPartPr>
              <p14:xfrm>
                <a:off x="6048863" y="4142800"/>
                <a:ext cx="46080" cy="25200"/>
              </p14:xfrm>
            </p:contentPart>
          </mc:Choice>
          <mc:Fallback xmlns="">
            <p:pic>
              <p:nvPicPr>
                <p:cNvPr id="94" name="Ink 93">
                  <a:extLst>
                    <a:ext uri="{FF2B5EF4-FFF2-40B4-BE49-F238E27FC236}">
                      <a16:creationId xmlns:a16="http://schemas.microsoft.com/office/drawing/2014/main" id="{AD23BCFC-E4BF-CF30-5011-27BD2903379B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6039863" y="4133800"/>
                  <a:ext cx="63720" cy="428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64">
            <p14:nvContentPartPr>
              <p14:cNvPr id="95" name="Ink 94">
                <a:extLst>
                  <a:ext uri="{FF2B5EF4-FFF2-40B4-BE49-F238E27FC236}">
                    <a16:creationId xmlns:a16="http://schemas.microsoft.com/office/drawing/2014/main" id="{253968CF-3748-CCB5-891C-920F6C874E68}"/>
                  </a:ext>
                </a:extLst>
              </p14:cNvPr>
              <p14:cNvContentPartPr/>
              <p14:nvPr/>
            </p14:nvContentPartPr>
            <p14:xfrm>
              <a:off x="644903" y="5044240"/>
              <a:ext cx="113400" cy="28800"/>
            </p14:xfrm>
          </p:contentPart>
        </mc:Choice>
        <mc:Fallback xmlns="">
          <p:pic>
            <p:nvPicPr>
              <p:cNvPr id="95" name="Ink 94">
                <a:extLst>
                  <a:ext uri="{FF2B5EF4-FFF2-40B4-BE49-F238E27FC236}">
                    <a16:creationId xmlns:a16="http://schemas.microsoft.com/office/drawing/2014/main" id="{253968CF-3748-CCB5-891C-920F6C874E68}"/>
                  </a:ext>
                </a:extLst>
              </p:cNvPr>
              <p:cNvPicPr/>
              <p:nvPr/>
            </p:nvPicPr>
            <p:blipFill>
              <a:blip r:embed="rId165"/>
              <a:stretch>
                <a:fillRect/>
              </a:stretch>
            </p:blipFill>
            <p:spPr>
              <a:xfrm>
                <a:off x="635903" y="5035600"/>
                <a:ext cx="131040" cy="46440"/>
              </a:xfrm>
              <a:prstGeom prst="rect">
                <a:avLst/>
              </a:prstGeom>
            </p:spPr>
          </p:pic>
        </mc:Fallback>
      </mc:AlternateContent>
      <p:grpSp>
        <p:nvGrpSpPr>
          <p:cNvPr id="114" name="Group 113">
            <a:extLst>
              <a:ext uri="{FF2B5EF4-FFF2-40B4-BE49-F238E27FC236}">
                <a16:creationId xmlns:a16="http://schemas.microsoft.com/office/drawing/2014/main" id="{FE0AC70D-082F-DDCA-9D2D-66DAD03661E5}"/>
              </a:ext>
            </a:extLst>
          </p:cNvPr>
          <p:cNvGrpSpPr/>
          <p:nvPr/>
        </p:nvGrpSpPr>
        <p:grpSpPr>
          <a:xfrm>
            <a:off x="1137743" y="4904200"/>
            <a:ext cx="811440" cy="450720"/>
            <a:chOff x="1137743" y="4904200"/>
            <a:chExt cx="811440" cy="450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66">
              <p14:nvContentPartPr>
                <p14:cNvPr id="99" name="Ink 98">
                  <a:extLst>
                    <a:ext uri="{FF2B5EF4-FFF2-40B4-BE49-F238E27FC236}">
                      <a16:creationId xmlns:a16="http://schemas.microsoft.com/office/drawing/2014/main" id="{C4832D32-8806-BD77-7895-AB1FF0428815}"/>
                    </a:ext>
                  </a:extLst>
                </p14:cNvPr>
                <p14:cNvContentPartPr/>
                <p14:nvPr/>
              </p14:nvContentPartPr>
              <p14:xfrm>
                <a:off x="1143503" y="4978360"/>
                <a:ext cx="5040" cy="15480"/>
              </p14:xfrm>
            </p:contentPart>
          </mc:Choice>
          <mc:Fallback xmlns="">
            <p:pic>
              <p:nvPicPr>
                <p:cNvPr id="99" name="Ink 98">
                  <a:extLst>
                    <a:ext uri="{FF2B5EF4-FFF2-40B4-BE49-F238E27FC236}">
                      <a16:creationId xmlns:a16="http://schemas.microsoft.com/office/drawing/2014/main" id="{C4832D32-8806-BD77-7895-AB1FF0428815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1134863" y="4969360"/>
                  <a:ext cx="2268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8">
              <p14:nvContentPartPr>
                <p14:cNvPr id="100" name="Ink 99">
                  <a:extLst>
                    <a:ext uri="{FF2B5EF4-FFF2-40B4-BE49-F238E27FC236}">
                      <a16:creationId xmlns:a16="http://schemas.microsoft.com/office/drawing/2014/main" id="{3EAC76E4-B824-291E-CF17-ECE0D7639BA3}"/>
                    </a:ext>
                  </a:extLst>
                </p14:cNvPr>
                <p14:cNvContentPartPr/>
                <p14:nvPr/>
              </p14:nvContentPartPr>
              <p14:xfrm>
                <a:off x="1137743" y="4986640"/>
                <a:ext cx="24840" cy="189720"/>
              </p14:xfrm>
            </p:contentPart>
          </mc:Choice>
          <mc:Fallback xmlns="">
            <p:pic>
              <p:nvPicPr>
                <p:cNvPr id="100" name="Ink 99">
                  <a:extLst>
                    <a:ext uri="{FF2B5EF4-FFF2-40B4-BE49-F238E27FC236}">
                      <a16:creationId xmlns:a16="http://schemas.microsoft.com/office/drawing/2014/main" id="{3EAC76E4-B824-291E-CF17-ECE0D7639BA3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1128743" y="4978000"/>
                  <a:ext cx="42480" cy="20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0">
              <p14:nvContentPartPr>
                <p14:cNvPr id="101" name="Ink 100">
                  <a:extLst>
                    <a:ext uri="{FF2B5EF4-FFF2-40B4-BE49-F238E27FC236}">
                      <a16:creationId xmlns:a16="http://schemas.microsoft.com/office/drawing/2014/main" id="{EE807875-0FB3-185D-3891-C04BD7B2E9EF}"/>
                    </a:ext>
                  </a:extLst>
                </p14:cNvPr>
                <p14:cNvContentPartPr/>
                <p14:nvPr/>
              </p14:nvContentPartPr>
              <p14:xfrm>
                <a:off x="1150343" y="4931920"/>
                <a:ext cx="93240" cy="118800"/>
              </p14:xfrm>
            </p:contentPart>
          </mc:Choice>
          <mc:Fallback xmlns="">
            <p:pic>
              <p:nvPicPr>
                <p:cNvPr id="101" name="Ink 100">
                  <a:extLst>
                    <a:ext uri="{FF2B5EF4-FFF2-40B4-BE49-F238E27FC236}">
                      <a16:creationId xmlns:a16="http://schemas.microsoft.com/office/drawing/2014/main" id="{EE807875-0FB3-185D-3891-C04BD7B2E9EF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1141343" y="4923280"/>
                  <a:ext cx="110880" cy="13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2">
              <p14:nvContentPartPr>
                <p14:cNvPr id="102" name="Ink 101">
                  <a:extLst>
                    <a:ext uri="{FF2B5EF4-FFF2-40B4-BE49-F238E27FC236}">
                      <a16:creationId xmlns:a16="http://schemas.microsoft.com/office/drawing/2014/main" id="{D26D0B8A-A3CC-2AB5-E036-90C2A228E399}"/>
                    </a:ext>
                  </a:extLst>
                </p14:cNvPr>
                <p14:cNvContentPartPr/>
                <p14:nvPr/>
              </p14:nvContentPartPr>
              <p14:xfrm>
                <a:off x="1300823" y="4941280"/>
                <a:ext cx="648360" cy="413640"/>
              </p14:xfrm>
            </p:contentPart>
          </mc:Choice>
          <mc:Fallback xmlns="">
            <p:pic>
              <p:nvPicPr>
                <p:cNvPr id="102" name="Ink 101">
                  <a:extLst>
                    <a:ext uri="{FF2B5EF4-FFF2-40B4-BE49-F238E27FC236}">
                      <a16:creationId xmlns:a16="http://schemas.microsoft.com/office/drawing/2014/main" id="{D26D0B8A-A3CC-2AB5-E036-90C2A228E399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1292183" y="4932640"/>
                  <a:ext cx="666000" cy="43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4">
              <p14:nvContentPartPr>
                <p14:cNvPr id="103" name="Ink 102">
                  <a:extLst>
                    <a:ext uri="{FF2B5EF4-FFF2-40B4-BE49-F238E27FC236}">
                      <a16:creationId xmlns:a16="http://schemas.microsoft.com/office/drawing/2014/main" id="{ACFCEB23-BB1D-64BA-04EB-D95F66C6AFBD}"/>
                    </a:ext>
                  </a:extLst>
                </p14:cNvPr>
                <p14:cNvContentPartPr/>
                <p14:nvPr/>
              </p14:nvContentPartPr>
              <p14:xfrm>
                <a:off x="1768463" y="4904200"/>
                <a:ext cx="169200" cy="135360"/>
              </p14:xfrm>
            </p:contentPart>
          </mc:Choice>
          <mc:Fallback xmlns="">
            <p:pic>
              <p:nvPicPr>
                <p:cNvPr id="103" name="Ink 102">
                  <a:extLst>
                    <a:ext uri="{FF2B5EF4-FFF2-40B4-BE49-F238E27FC236}">
                      <a16:creationId xmlns:a16="http://schemas.microsoft.com/office/drawing/2014/main" id="{ACFCEB23-BB1D-64BA-04EB-D95F66C6AFBD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1759823" y="4895200"/>
                  <a:ext cx="186840" cy="153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78CF55E5-72E0-1EF5-086B-2D4795DBA732}"/>
              </a:ext>
            </a:extLst>
          </p:cNvPr>
          <p:cNvGrpSpPr/>
          <p:nvPr/>
        </p:nvGrpSpPr>
        <p:grpSpPr>
          <a:xfrm>
            <a:off x="2265623" y="4835440"/>
            <a:ext cx="1257120" cy="428040"/>
            <a:chOff x="2265623" y="4835440"/>
            <a:chExt cx="1257120" cy="428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6">
              <p14:nvContentPartPr>
                <p14:cNvPr id="104" name="Ink 103">
                  <a:extLst>
                    <a:ext uri="{FF2B5EF4-FFF2-40B4-BE49-F238E27FC236}">
                      <a16:creationId xmlns:a16="http://schemas.microsoft.com/office/drawing/2014/main" id="{C2F744B7-5C89-16E4-4DF1-461DB9169CFD}"/>
                    </a:ext>
                  </a:extLst>
                </p14:cNvPr>
                <p14:cNvContentPartPr/>
                <p14:nvPr/>
              </p14:nvContentPartPr>
              <p14:xfrm>
                <a:off x="2265623" y="4958920"/>
                <a:ext cx="149760" cy="180000"/>
              </p14:xfrm>
            </p:contentPart>
          </mc:Choice>
          <mc:Fallback xmlns="">
            <p:pic>
              <p:nvPicPr>
                <p:cNvPr id="104" name="Ink 103">
                  <a:extLst>
                    <a:ext uri="{FF2B5EF4-FFF2-40B4-BE49-F238E27FC236}">
                      <a16:creationId xmlns:a16="http://schemas.microsoft.com/office/drawing/2014/main" id="{C2F744B7-5C89-16E4-4DF1-461DB9169CFD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2256623" y="4950280"/>
                  <a:ext cx="167400" cy="19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8">
              <p14:nvContentPartPr>
                <p14:cNvPr id="105" name="Ink 104">
                  <a:extLst>
                    <a:ext uri="{FF2B5EF4-FFF2-40B4-BE49-F238E27FC236}">
                      <a16:creationId xmlns:a16="http://schemas.microsoft.com/office/drawing/2014/main" id="{7B7F9F14-FADA-4150-94FC-A1A572ADA223}"/>
                    </a:ext>
                  </a:extLst>
                </p14:cNvPr>
                <p14:cNvContentPartPr/>
                <p14:nvPr/>
              </p14:nvContentPartPr>
              <p14:xfrm>
                <a:off x="2485943" y="4899520"/>
                <a:ext cx="225720" cy="363960"/>
              </p14:xfrm>
            </p:contentPart>
          </mc:Choice>
          <mc:Fallback xmlns="">
            <p:pic>
              <p:nvPicPr>
                <p:cNvPr id="105" name="Ink 104">
                  <a:extLst>
                    <a:ext uri="{FF2B5EF4-FFF2-40B4-BE49-F238E27FC236}">
                      <a16:creationId xmlns:a16="http://schemas.microsoft.com/office/drawing/2014/main" id="{7B7F9F14-FADA-4150-94FC-A1A572ADA223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2476943" y="4890880"/>
                  <a:ext cx="243360" cy="38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0">
              <p14:nvContentPartPr>
                <p14:cNvPr id="106" name="Ink 105">
                  <a:extLst>
                    <a:ext uri="{FF2B5EF4-FFF2-40B4-BE49-F238E27FC236}">
                      <a16:creationId xmlns:a16="http://schemas.microsoft.com/office/drawing/2014/main" id="{FD528BB5-7DDE-545D-BAD9-42FC8DE22BC9}"/>
                    </a:ext>
                  </a:extLst>
                </p14:cNvPr>
                <p14:cNvContentPartPr/>
                <p14:nvPr/>
              </p14:nvContentPartPr>
              <p14:xfrm>
                <a:off x="2588183" y="4911760"/>
                <a:ext cx="235080" cy="284400"/>
              </p14:xfrm>
            </p:contentPart>
          </mc:Choice>
          <mc:Fallback xmlns="">
            <p:pic>
              <p:nvPicPr>
                <p:cNvPr id="106" name="Ink 105">
                  <a:extLst>
                    <a:ext uri="{FF2B5EF4-FFF2-40B4-BE49-F238E27FC236}">
                      <a16:creationId xmlns:a16="http://schemas.microsoft.com/office/drawing/2014/main" id="{FD528BB5-7DDE-545D-BAD9-42FC8DE22BC9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2579183" y="4903120"/>
                  <a:ext cx="252720" cy="30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2">
              <p14:nvContentPartPr>
                <p14:cNvPr id="107" name="Ink 106">
                  <a:extLst>
                    <a:ext uri="{FF2B5EF4-FFF2-40B4-BE49-F238E27FC236}">
                      <a16:creationId xmlns:a16="http://schemas.microsoft.com/office/drawing/2014/main" id="{CB3D1A0D-46A9-2DD6-2C60-F445CE83C038}"/>
                    </a:ext>
                  </a:extLst>
                </p14:cNvPr>
                <p14:cNvContentPartPr/>
                <p14:nvPr/>
              </p14:nvContentPartPr>
              <p14:xfrm>
                <a:off x="2747303" y="4835440"/>
                <a:ext cx="775440" cy="273600"/>
              </p14:xfrm>
            </p:contentPart>
          </mc:Choice>
          <mc:Fallback xmlns="">
            <p:pic>
              <p:nvPicPr>
                <p:cNvPr id="107" name="Ink 106">
                  <a:extLst>
                    <a:ext uri="{FF2B5EF4-FFF2-40B4-BE49-F238E27FC236}">
                      <a16:creationId xmlns:a16="http://schemas.microsoft.com/office/drawing/2014/main" id="{CB3D1A0D-46A9-2DD6-2C60-F445CE83C038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2738303" y="4826440"/>
                  <a:ext cx="793080" cy="2912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84">
            <p14:nvContentPartPr>
              <p14:cNvPr id="108" name="Ink 107">
                <a:extLst>
                  <a:ext uri="{FF2B5EF4-FFF2-40B4-BE49-F238E27FC236}">
                    <a16:creationId xmlns:a16="http://schemas.microsoft.com/office/drawing/2014/main" id="{EED5F5BA-0F14-7496-0813-CADF5E9EF3C0}"/>
                  </a:ext>
                </a:extLst>
              </p14:cNvPr>
              <p14:cNvContentPartPr/>
              <p14:nvPr/>
            </p14:nvContentPartPr>
            <p14:xfrm>
              <a:off x="723743" y="5604760"/>
              <a:ext cx="123480" cy="39600"/>
            </p14:xfrm>
          </p:contentPart>
        </mc:Choice>
        <mc:Fallback xmlns="">
          <p:pic>
            <p:nvPicPr>
              <p:cNvPr id="108" name="Ink 107">
                <a:extLst>
                  <a:ext uri="{FF2B5EF4-FFF2-40B4-BE49-F238E27FC236}">
                    <a16:creationId xmlns:a16="http://schemas.microsoft.com/office/drawing/2014/main" id="{EED5F5BA-0F14-7496-0813-CADF5E9EF3C0}"/>
                  </a:ext>
                </a:extLst>
              </p:cNvPr>
              <p:cNvPicPr/>
              <p:nvPr/>
            </p:nvPicPr>
            <p:blipFill>
              <a:blip r:embed="rId185"/>
              <a:stretch>
                <a:fillRect/>
              </a:stretch>
            </p:blipFill>
            <p:spPr>
              <a:xfrm>
                <a:off x="714743" y="5596120"/>
                <a:ext cx="141120" cy="57240"/>
              </a:xfrm>
              <a:prstGeom prst="rect">
                <a:avLst/>
              </a:prstGeom>
            </p:spPr>
          </p:pic>
        </mc:Fallback>
      </mc:AlternateContent>
      <p:grpSp>
        <p:nvGrpSpPr>
          <p:cNvPr id="112" name="Group 111">
            <a:extLst>
              <a:ext uri="{FF2B5EF4-FFF2-40B4-BE49-F238E27FC236}">
                <a16:creationId xmlns:a16="http://schemas.microsoft.com/office/drawing/2014/main" id="{581557D7-CAB6-CA5F-C816-F4C77EA7422B}"/>
              </a:ext>
            </a:extLst>
          </p:cNvPr>
          <p:cNvGrpSpPr/>
          <p:nvPr/>
        </p:nvGrpSpPr>
        <p:grpSpPr>
          <a:xfrm>
            <a:off x="1294703" y="5435920"/>
            <a:ext cx="1311480" cy="485280"/>
            <a:chOff x="1294703" y="5435920"/>
            <a:chExt cx="1311480" cy="485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86">
              <p14:nvContentPartPr>
                <p14:cNvPr id="109" name="Ink 108">
                  <a:extLst>
                    <a:ext uri="{FF2B5EF4-FFF2-40B4-BE49-F238E27FC236}">
                      <a16:creationId xmlns:a16="http://schemas.microsoft.com/office/drawing/2014/main" id="{9FE5466A-B52E-71F9-3C3F-09D0ACD8C2AA}"/>
                    </a:ext>
                  </a:extLst>
                </p14:cNvPr>
                <p14:cNvContentPartPr/>
                <p14:nvPr/>
              </p14:nvContentPartPr>
              <p14:xfrm>
                <a:off x="1294703" y="5511160"/>
                <a:ext cx="232200" cy="259920"/>
              </p14:xfrm>
            </p:contentPart>
          </mc:Choice>
          <mc:Fallback xmlns="">
            <p:pic>
              <p:nvPicPr>
                <p:cNvPr id="109" name="Ink 108">
                  <a:extLst>
                    <a:ext uri="{FF2B5EF4-FFF2-40B4-BE49-F238E27FC236}">
                      <a16:creationId xmlns:a16="http://schemas.microsoft.com/office/drawing/2014/main" id="{9FE5466A-B52E-71F9-3C3F-09D0ACD8C2AA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1286063" y="5502160"/>
                  <a:ext cx="249840" cy="27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8">
              <p14:nvContentPartPr>
                <p14:cNvPr id="110" name="Ink 109">
                  <a:extLst>
                    <a:ext uri="{FF2B5EF4-FFF2-40B4-BE49-F238E27FC236}">
                      <a16:creationId xmlns:a16="http://schemas.microsoft.com/office/drawing/2014/main" id="{738307BB-47CC-6204-64A6-5892BF3B1AB4}"/>
                    </a:ext>
                  </a:extLst>
                </p14:cNvPr>
                <p14:cNvContentPartPr/>
                <p14:nvPr/>
              </p14:nvContentPartPr>
              <p14:xfrm>
                <a:off x="1544183" y="5571280"/>
                <a:ext cx="1062000" cy="349920"/>
              </p14:xfrm>
            </p:contentPart>
          </mc:Choice>
          <mc:Fallback xmlns="">
            <p:pic>
              <p:nvPicPr>
                <p:cNvPr id="110" name="Ink 109">
                  <a:extLst>
                    <a:ext uri="{FF2B5EF4-FFF2-40B4-BE49-F238E27FC236}">
                      <a16:creationId xmlns:a16="http://schemas.microsoft.com/office/drawing/2014/main" id="{738307BB-47CC-6204-64A6-5892BF3B1AB4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1535543" y="5562640"/>
                  <a:ext cx="1079640" cy="36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0">
              <p14:nvContentPartPr>
                <p14:cNvPr id="111" name="Ink 110">
                  <a:extLst>
                    <a:ext uri="{FF2B5EF4-FFF2-40B4-BE49-F238E27FC236}">
                      <a16:creationId xmlns:a16="http://schemas.microsoft.com/office/drawing/2014/main" id="{5E952417-3FD2-9B08-99C3-48D04743D571}"/>
                    </a:ext>
                  </a:extLst>
                </p14:cNvPr>
                <p14:cNvContentPartPr/>
                <p14:nvPr/>
              </p14:nvContentPartPr>
              <p14:xfrm>
                <a:off x="2492783" y="5435920"/>
                <a:ext cx="41040" cy="17640"/>
              </p14:xfrm>
            </p:contentPart>
          </mc:Choice>
          <mc:Fallback xmlns="">
            <p:pic>
              <p:nvPicPr>
                <p:cNvPr id="111" name="Ink 110">
                  <a:extLst>
                    <a:ext uri="{FF2B5EF4-FFF2-40B4-BE49-F238E27FC236}">
                      <a16:creationId xmlns:a16="http://schemas.microsoft.com/office/drawing/2014/main" id="{5E952417-3FD2-9B08-99C3-48D04743D571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2483783" y="5426920"/>
                  <a:ext cx="58680" cy="35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BE1A1929-2834-4749-3B32-41F5274D42B8}"/>
              </a:ext>
            </a:extLst>
          </p:cNvPr>
          <p:cNvGrpSpPr/>
          <p:nvPr/>
        </p:nvGrpSpPr>
        <p:grpSpPr>
          <a:xfrm>
            <a:off x="2983823" y="5442040"/>
            <a:ext cx="1260000" cy="209520"/>
            <a:chOff x="2983823" y="5442040"/>
            <a:chExt cx="1260000" cy="209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2">
              <p14:nvContentPartPr>
                <p14:cNvPr id="115" name="Ink 114">
                  <a:extLst>
                    <a:ext uri="{FF2B5EF4-FFF2-40B4-BE49-F238E27FC236}">
                      <a16:creationId xmlns:a16="http://schemas.microsoft.com/office/drawing/2014/main" id="{7D973E74-E190-4F68-EAF3-06E4F4F77F28}"/>
                    </a:ext>
                  </a:extLst>
                </p14:cNvPr>
                <p14:cNvContentPartPr/>
                <p14:nvPr/>
              </p14:nvContentPartPr>
              <p14:xfrm>
                <a:off x="2983823" y="5487760"/>
                <a:ext cx="356040" cy="163800"/>
              </p14:xfrm>
            </p:contentPart>
          </mc:Choice>
          <mc:Fallback xmlns="">
            <p:pic>
              <p:nvPicPr>
                <p:cNvPr id="115" name="Ink 114">
                  <a:extLst>
                    <a:ext uri="{FF2B5EF4-FFF2-40B4-BE49-F238E27FC236}">
                      <a16:creationId xmlns:a16="http://schemas.microsoft.com/office/drawing/2014/main" id="{7D973E74-E190-4F68-EAF3-06E4F4F77F28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2974823" y="5479120"/>
                  <a:ext cx="373680" cy="18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4">
              <p14:nvContentPartPr>
                <p14:cNvPr id="116" name="Ink 115">
                  <a:extLst>
                    <a:ext uri="{FF2B5EF4-FFF2-40B4-BE49-F238E27FC236}">
                      <a16:creationId xmlns:a16="http://schemas.microsoft.com/office/drawing/2014/main" id="{8EAC0A85-49D9-7D3D-DD73-15C12F0940A5}"/>
                    </a:ext>
                  </a:extLst>
                </p14:cNvPr>
                <p14:cNvContentPartPr/>
                <p14:nvPr/>
              </p14:nvContentPartPr>
              <p14:xfrm>
                <a:off x="3389183" y="5442040"/>
                <a:ext cx="854640" cy="158760"/>
              </p14:xfrm>
            </p:contentPart>
          </mc:Choice>
          <mc:Fallback xmlns="">
            <p:pic>
              <p:nvPicPr>
                <p:cNvPr id="116" name="Ink 115">
                  <a:extLst>
                    <a:ext uri="{FF2B5EF4-FFF2-40B4-BE49-F238E27FC236}">
                      <a16:creationId xmlns:a16="http://schemas.microsoft.com/office/drawing/2014/main" id="{8EAC0A85-49D9-7D3D-DD73-15C12F0940A5}"/>
                    </a:ext>
                  </a:extLst>
                </p:cNvPr>
                <p:cNvPicPr/>
                <p:nvPr/>
              </p:nvPicPr>
              <p:blipFill>
                <a:blip r:embed="rId195"/>
                <a:stretch>
                  <a:fillRect/>
                </a:stretch>
              </p:blipFill>
              <p:spPr>
                <a:xfrm>
                  <a:off x="3380183" y="5433400"/>
                  <a:ext cx="872280" cy="176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2" name="Group 151">
            <a:extLst>
              <a:ext uri="{FF2B5EF4-FFF2-40B4-BE49-F238E27FC236}">
                <a16:creationId xmlns:a16="http://schemas.microsoft.com/office/drawing/2014/main" id="{A879FA5C-8DD4-E607-23C2-77B13CD80126}"/>
              </a:ext>
            </a:extLst>
          </p:cNvPr>
          <p:cNvGrpSpPr/>
          <p:nvPr/>
        </p:nvGrpSpPr>
        <p:grpSpPr>
          <a:xfrm>
            <a:off x="6559703" y="4200760"/>
            <a:ext cx="4519440" cy="1670040"/>
            <a:chOff x="6559703" y="4200760"/>
            <a:chExt cx="4519440" cy="1670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6">
              <p14:nvContentPartPr>
                <p14:cNvPr id="118" name="Ink 117">
                  <a:extLst>
                    <a:ext uri="{FF2B5EF4-FFF2-40B4-BE49-F238E27FC236}">
                      <a16:creationId xmlns:a16="http://schemas.microsoft.com/office/drawing/2014/main" id="{56C09DDC-B114-BE9F-BC4C-894B99DED2D7}"/>
                    </a:ext>
                  </a:extLst>
                </p14:cNvPr>
                <p14:cNvContentPartPr/>
                <p14:nvPr/>
              </p14:nvContentPartPr>
              <p14:xfrm>
                <a:off x="7174943" y="4450240"/>
                <a:ext cx="136080" cy="23400"/>
              </p14:xfrm>
            </p:contentPart>
          </mc:Choice>
          <mc:Fallback xmlns="">
            <p:pic>
              <p:nvPicPr>
                <p:cNvPr id="118" name="Ink 117">
                  <a:extLst>
                    <a:ext uri="{FF2B5EF4-FFF2-40B4-BE49-F238E27FC236}">
                      <a16:creationId xmlns:a16="http://schemas.microsoft.com/office/drawing/2014/main" id="{56C09DDC-B114-BE9F-BC4C-894B99DED2D7}"/>
                    </a:ext>
                  </a:extLst>
                </p:cNvPr>
                <p:cNvPicPr/>
                <p:nvPr/>
              </p:nvPicPr>
              <p:blipFill>
                <a:blip r:embed="rId197"/>
                <a:stretch>
                  <a:fillRect/>
                </a:stretch>
              </p:blipFill>
              <p:spPr>
                <a:xfrm>
                  <a:off x="7165943" y="4441240"/>
                  <a:ext cx="153720" cy="4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8">
              <p14:nvContentPartPr>
                <p14:cNvPr id="119" name="Ink 118">
                  <a:extLst>
                    <a:ext uri="{FF2B5EF4-FFF2-40B4-BE49-F238E27FC236}">
                      <a16:creationId xmlns:a16="http://schemas.microsoft.com/office/drawing/2014/main" id="{6B0C9DF3-3F98-24DF-7A5D-385D3CD6DBF2}"/>
                    </a:ext>
                  </a:extLst>
                </p14:cNvPr>
                <p14:cNvContentPartPr/>
                <p14:nvPr/>
              </p14:nvContentPartPr>
              <p14:xfrm>
                <a:off x="7637183" y="4240720"/>
                <a:ext cx="315360" cy="327240"/>
              </p14:xfrm>
            </p:contentPart>
          </mc:Choice>
          <mc:Fallback xmlns="">
            <p:pic>
              <p:nvPicPr>
                <p:cNvPr id="119" name="Ink 118">
                  <a:extLst>
                    <a:ext uri="{FF2B5EF4-FFF2-40B4-BE49-F238E27FC236}">
                      <a16:creationId xmlns:a16="http://schemas.microsoft.com/office/drawing/2014/main" id="{6B0C9DF3-3F98-24DF-7A5D-385D3CD6DBF2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7628183" y="4231720"/>
                  <a:ext cx="333000" cy="34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0">
              <p14:nvContentPartPr>
                <p14:cNvPr id="120" name="Ink 119">
                  <a:extLst>
                    <a:ext uri="{FF2B5EF4-FFF2-40B4-BE49-F238E27FC236}">
                      <a16:creationId xmlns:a16="http://schemas.microsoft.com/office/drawing/2014/main" id="{8E913505-69F5-0F53-BA99-9884C4A2A2C9}"/>
                    </a:ext>
                  </a:extLst>
                </p14:cNvPr>
                <p14:cNvContentPartPr/>
                <p14:nvPr/>
              </p14:nvContentPartPr>
              <p14:xfrm>
                <a:off x="7862543" y="4375000"/>
                <a:ext cx="487440" cy="160200"/>
              </p14:xfrm>
            </p:contentPart>
          </mc:Choice>
          <mc:Fallback xmlns="">
            <p:pic>
              <p:nvPicPr>
                <p:cNvPr id="120" name="Ink 119">
                  <a:extLst>
                    <a:ext uri="{FF2B5EF4-FFF2-40B4-BE49-F238E27FC236}">
                      <a16:creationId xmlns:a16="http://schemas.microsoft.com/office/drawing/2014/main" id="{8E913505-69F5-0F53-BA99-9884C4A2A2C9}"/>
                    </a:ext>
                  </a:extLst>
                </p:cNvPr>
                <p:cNvPicPr/>
                <p:nvPr/>
              </p:nvPicPr>
              <p:blipFill>
                <a:blip r:embed="rId201"/>
                <a:stretch>
                  <a:fillRect/>
                </a:stretch>
              </p:blipFill>
              <p:spPr>
                <a:xfrm>
                  <a:off x="7853543" y="4366360"/>
                  <a:ext cx="505080" cy="17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2">
              <p14:nvContentPartPr>
                <p14:cNvPr id="121" name="Ink 120">
                  <a:extLst>
                    <a:ext uri="{FF2B5EF4-FFF2-40B4-BE49-F238E27FC236}">
                      <a16:creationId xmlns:a16="http://schemas.microsoft.com/office/drawing/2014/main" id="{46B8A629-396B-72A4-95F2-68E56FCF2273}"/>
                    </a:ext>
                  </a:extLst>
                </p14:cNvPr>
                <p14:cNvContentPartPr/>
                <p14:nvPr/>
              </p14:nvContentPartPr>
              <p14:xfrm>
                <a:off x="8282303" y="4272400"/>
                <a:ext cx="24120" cy="37440"/>
              </p14:xfrm>
            </p:contentPart>
          </mc:Choice>
          <mc:Fallback xmlns="">
            <p:pic>
              <p:nvPicPr>
                <p:cNvPr id="121" name="Ink 120">
                  <a:extLst>
                    <a:ext uri="{FF2B5EF4-FFF2-40B4-BE49-F238E27FC236}">
                      <a16:creationId xmlns:a16="http://schemas.microsoft.com/office/drawing/2014/main" id="{46B8A629-396B-72A4-95F2-68E56FCF2273}"/>
                    </a:ext>
                  </a:extLst>
                </p:cNvPr>
                <p:cNvPicPr/>
                <p:nvPr/>
              </p:nvPicPr>
              <p:blipFill>
                <a:blip r:embed="rId203"/>
                <a:stretch>
                  <a:fillRect/>
                </a:stretch>
              </p:blipFill>
              <p:spPr>
                <a:xfrm>
                  <a:off x="8273303" y="4263400"/>
                  <a:ext cx="41760" cy="5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4">
              <p14:nvContentPartPr>
                <p14:cNvPr id="122" name="Ink 121">
                  <a:extLst>
                    <a:ext uri="{FF2B5EF4-FFF2-40B4-BE49-F238E27FC236}">
                      <a16:creationId xmlns:a16="http://schemas.microsoft.com/office/drawing/2014/main" id="{9EC29912-CCFF-DDDE-01AF-ECC2B55736FF}"/>
                    </a:ext>
                  </a:extLst>
                </p14:cNvPr>
                <p14:cNvContentPartPr/>
                <p14:nvPr/>
              </p14:nvContentPartPr>
              <p14:xfrm>
                <a:off x="8343143" y="4346200"/>
                <a:ext cx="527760" cy="344520"/>
              </p14:xfrm>
            </p:contentPart>
          </mc:Choice>
          <mc:Fallback xmlns="">
            <p:pic>
              <p:nvPicPr>
                <p:cNvPr id="122" name="Ink 121">
                  <a:extLst>
                    <a:ext uri="{FF2B5EF4-FFF2-40B4-BE49-F238E27FC236}">
                      <a16:creationId xmlns:a16="http://schemas.microsoft.com/office/drawing/2014/main" id="{9EC29912-CCFF-DDDE-01AF-ECC2B55736FF}"/>
                    </a:ext>
                  </a:extLst>
                </p:cNvPr>
                <p:cNvPicPr/>
                <p:nvPr/>
              </p:nvPicPr>
              <p:blipFill>
                <a:blip r:embed="rId205"/>
                <a:stretch>
                  <a:fillRect/>
                </a:stretch>
              </p:blipFill>
              <p:spPr>
                <a:xfrm>
                  <a:off x="8334143" y="4337200"/>
                  <a:ext cx="545400" cy="36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6">
              <p14:nvContentPartPr>
                <p14:cNvPr id="123" name="Ink 122">
                  <a:extLst>
                    <a:ext uri="{FF2B5EF4-FFF2-40B4-BE49-F238E27FC236}">
                      <a16:creationId xmlns:a16="http://schemas.microsoft.com/office/drawing/2014/main" id="{C208213B-25D5-A510-3E30-F231362DC45A}"/>
                    </a:ext>
                  </a:extLst>
                </p14:cNvPr>
                <p14:cNvContentPartPr/>
                <p14:nvPr/>
              </p14:nvContentPartPr>
              <p14:xfrm>
                <a:off x="8716103" y="4262680"/>
                <a:ext cx="32040" cy="23400"/>
              </p14:xfrm>
            </p:contentPart>
          </mc:Choice>
          <mc:Fallback xmlns="">
            <p:pic>
              <p:nvPicPr>
                <p:cNvPr id="123" name="Ink 122">
                  <a:extLst>
                    <a:ext uri="{FF2B5EF4-FFF2-40B4-BE49-F238E27FC236}">
                      <a16:creationId xmlns:a16="http://schemas.microsoft.com/office/drawing/2014/main" id="{C208213B-25D5-A510-3E30-F231362DC45A}"/>
                    </a:ext>
                  </a:extLst>
                </p:cNvPr>
                <p:cNvPicPr/>
                <p:nvPr/>
              </p:nvPicPr>
              <p:blipFill>
                <a:blip r:embed="rId207"/>
                <a:stretch>
                  <a:fillRect/>
                </a:stretch>
              </p:blipFill>
              <p:spPr>
                <a:xfrm>
                  <a:off x="8707103" y="4253680"/>
                  <a:ext cx="49680" cy="4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8">
              <p14:nvContentPartPr>
                <p14:cNvPr id="125" name="Ink 124">
                  <a:extLst>
                    <a:ext uri="{FF2B5EF4-FFF2-40B4-BE49-F238E27FC236}">
                      <a16:creationId xmlns:a16="http://schemas.microsoft.com/office/drawing/2014/main" id="{4297C8D0-B39E-7502-C237-02F14A1F66B9}"/>
                    </a:ext>
                  </a:extLst>
                </p14:cNvPr>
                <p14:cNvContentPartPr/>
                <p14:nvPr/>
              </p14:nvContentPartPr>
              <p14:xfrm>
                <a:off x="9194183" y="4300480"/>
                <a:ext cx="19080" cy="132120"/>
              </p14:xfrm>
            </p:contentPart>
          </mc:Choice>
          <mc:Fallback xmlns="">
            <p:pic>
              <p:nvPicPr>
                <p:cNvPr id="125" name="Ink 124">
                  <a:extLst>
                    <a:ext uri="{FF2B5EF4-FFF2-40B4-BE49-F238E27FC236}">
                      <a16:creationId xmlns:a16="http://schemas.microsoft.com/office/drawing/2014/main" id="{4297C8D0-B39E-7502-C237-02F14A1F66B9}"/>
                    </a:ext>
                  </a:extLst>
                </p:cNvPr>
                <p:cNvPicPr/>
                <p:nvPr/>
              </p:nvPicPr>
              <p:blipFill>
                <a:blip r:embed="rId209"/>
                <a:stretch>
                  <a:fillRect/>
                </a:stretch>
              </p:blipFill>
              <p:spPr>
                <a:xfrm>
                  <a:off x="9185183" y="4291480"/>
                  <a:ext cx="36720" cy="14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0">
              <p14:nvContentPartPr>
                <p14:cNvPr id="126" name="Ink 125">
                  <a:extLst>
                    <a:ext uri="{FF2B5EF4-FFF2-40B4-BE49-F238E27FC236}">
                      <a16:creationId xmlns:a16="http://schemas.microsoft.com/office/drawing/2014/main" id="{0034E1B5-C17F-BFD4-487C-9DEB06040E88}"/>
                    </a:ext>
                  </a:extLst>
                </p14:cNvPr>
                <p14:cNvContentPartPr/>
                <p14:nvPr/>
              </p14:nvContentPartPr>
              <p14:xfrm>
                <a:off x="9232343" y="4200760"/>
                <a:ext cx="51480" cy="52920"/>
              </p14:xfrm>
            </p:contentPart>
          </mc:Choice>
          <mc:Fallback xmlns="">
            <p:pic>
              <p:nvPicPr>
                <p:cNvPr id="126" name="Ink 125">
                  <a:extLst>
                    <a:ext uri="{FF2B5EF4-FFF2-40B4-BE49-F238E27FC236}">
                      <a16:creationId xmlns:a16="http://schemas.microsoft.com/office/drawing/2014/main" id="{0034E1B5-C17F-BFD4-487C-9DEB06040E88}"/>
                    </a:ext>
                  </a:extLst>
                </p:cNvPr>
                <p:cNvPicPr/>
                <p:nvPr/>
              </p:nvPicPr>
              <p:blipFill>
                <a:blip r:embed="rId211"/>
                <a:stretch>
                  <a:fillRect/>
                </a:stretch>
              </p:blipFill>
              <p:spPr>
                <a:xfrm>
                  <a:off x="9223703" y="4191760"/>
                  <a:ext cx="69120" cy="7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2">
              <p14:nvContentPartPr>
                <p14:cNvPr id="127" name="Ink 126">
                  <a:extLst>
                    <a:ext uri="{FF2B5EF4-FFF2-40B4-BE49-F238E27FC236}">
                      <a16:creationId xmlns:a16="http://schemas.microsoft.com/office/drawing/2014/main" id="{85A6DA4C-0324-8830-C589-909612B73E34}"/>
                    </a:ext>
                  </a:extLst>
                </p14:cNvPr>
                <p14:cNvContentPartPr/>
                <p14:nvPr/>
              </p14:nvContentPartPr>
              <p14:xfrm>
                <a:off x="9309383" y="4250440"/>
                <a:ext cx="248760" cy="178200"/>
              </p14:xfrm>
            </p:contentPart>
          </mc:Choice>
          <mc:Fallback xmlns="">
            <p:pic>
              <p:nvPicPr>
                <p:cNvPr id="127" name="Ink 126">
                  <a:extLst>
                    <a:ext uri="{FF2B5EF4-FFF2-40B4-BE49-F238E27FC236}">
                      <a16:creationId xmlns:a16="http://schemas.microsoft.com/office/drawing/2014/main" id="{85A6DA4C-0324-8830-C589-909612B73E34}"/>
                    </a:ext>
                  </a:extLst>
                </p:cNvPr>
                <p:cNvPicPr/>
                <p:nvPr/>
              </p:nvPicPr>
              <p:blipFill>
                <a:blip r:embed="rId213"/>
                <a:stretch>
                  <a:fillRect/>
                </a:stretch>
              </p:blipFill>
              <p:spPr>
                <a:xfrm>
                  <a:off x="9300743" y="4241440"/>
                  <a:ext cx="266400" cy="19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4">
              <p14:nvContentPartPr>
                <p14:cNvPr id="128" name="Ink 127">
                  <a:extLst>
                    <a:ext uri="{FF2B5EF4-FFF2-40B4-BE49-F238E27FC236}">
                      <a16:creationId xmlns:a16="http://schemas.microsoft.com/office/drawing/2014/main" id="{F81269F0-18FC-31AE-80ED-576B3FAA8991}"/>
                    </a:ext>
                  </a:extLst>
                </p14:cNvPr>
                <p14:cNvContentPartPr/>
                <p14:nvPr/>
              </p14:nvContentPartPr>
              <p14:xfrm>
                <a:off x="9622943" y="4245040"/>
                <a:ext cx="430560" cy="123840"/>
              </p14:xfrm>
            </p:contentPart>
          </mc:Choice>
          <mc:Fallback xmlns="">
            <p:pic>
              <p:nvPicPr>
                <p:cNvPr id="128" name="Ink 127">
                  <a:extLst>
                    <a:ext uri="{FF2B5EF4-FFF2-40B4-BE49-F238E27FC236}">
                      <a16:creationId xmlns:a16="http://schemas.microsoft.com/office/drawing/2014/main" id="{F81269F0-18FC-31AE-80ED-576B3FAA8991}"/>
                    </a:ext>
                  </a:extLst>
                </p:cNvPr>
                <p:cNvPicPr/>
                <p:nvPr/>
              </p:nvPicPr>
              <p:blipFill>
                <a:blip r:embed="rId215"/>
                <a:stretch>
                  <a:fillRect/>
                </a:stretch>
              </p:blipFill>
              <p:spPr>
                <a:xfrm>
                  <a:off x="9613943" y="4236040"/>
                  <a:ext cx="448200" cy="14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6">
              <p14:nvContentPartPr>
                <p14:cNvPr id="130" name="Ink 129">
                  <a:extLst>
                    <a:ext uri="{FF2B5EF4-FFF2-40B4-BE49-F238E27FC236}">
                      <a16:creationId xmlns:a16="http://schemas.microsoft.com/office/drawing/2014/main" id="{E633E794-C47F-6909-3DC5-B4D67632A208}"/>
                    </a:ext>
                  </a:extLst>
                </p14:cNvPr>
                <p14:cNvContentPartPr/>
                <p14:nvPr/>
              </p14:nvContentPartPr>
              <p14:xfrm>
                <a:off x="7206263" y="5007160"/>
                <a:ext cx="178560" cy="21960"/>
              </p14:xfrm>
            </p:contentPart>
          </mc:Choice>
          <mc:Fallback xmlns="">
            <p:pic>
              <p:nvPicPr>
                <p:cNvPr id="130" name="Ink 129">
                  <a:extLst>
                    <a:ext uri="{FF2B5EF4-FFF2-40B4-BE49-F238E27FC236}">
                      <a16:creationId xmlns:a16="http://schemas.microsoft.com/office/drawing/2014/main" id="{E633E794-C47F-6909-3DC5-B4D67632A208}"/>
                    </a:ext>
                  </a:extLst>
                </p:cNvPr>
                <p:cNvPicPr/>
                <p:nvPr/>
              </p:nvPicPr>
              <p:blipFill>
                <a:blip r:embed="rId217"/>
                <a:stretch>
                  <a:fillRect/>
                </a:stretch>
              </p:blipFill>
              <p:spPr>
                <a:xfrm>
                  <a:off x="7197623" y="4998520"/>
                  <a:ext cx="19620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8">
              <p14:nvContentPartPr>
                <p14:cNvPr id="131" name="Ink 130">
                  <a:extLst>
                    <a:ext uri="{FF2B5EF4-FFF2-40B4-BE49-F238E27FC236}">
                      <a16:creationId xmlns:a16="http://schemas.microsoft.com/office/drawing/2014/main" id="{7212D566-B93B-3C72-F64F-ADC7D35DF7AD}"/>
                    </a:ext>
                  </a:extLst>
                </p14:cNvPr>
                <p14:cNvContentPartPr/>
                <p14:nvPr/>
              </p14:nvContentPartPr>
              <p14:xfrm>
                <a:off x="7666703" y="4902400"/>
                <a:ext cx="134640" cy="271440"/>
              </p14:xfrm>
            </p:contentPart>
          </mc:Choice>
          <mc:Fallback xmlns="">
            <p:pic>
              <p:nvPicPr>
                <p:cNvPr id="131" name="Ink 130">
                  <a:extLst>
                    <a:ext uri="{FF2B5EF4-FFF2-40B4-BE49-F238E27FC236}">
                      <a16:creationId xmlns:a16="http://schemas.microsoft.com/office/drawing/2014/main" id="{7212D566-B93B-3C72-F64F-ADC7D35DF7AD}"/>
                    </a:ext>
                  </a:extLst>
                </p:cNvPr>
                <p:cNvPicPr/>
                <p:nvPr/>
              </p:nvPicPr>
              <p:blipFill>
                <a:blip r:embed="rId219"/>
                <a:stretch>
                  <a:fillRect/>
                </a:stretch>
              </p:blipFill>
              <p:spPr>
                <a:xfrm>
                  <a:off x="7657703" y="4893760"/>
                  <a:ext cx="152280" cy="28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0">
              <p14:nvContentPartPr>
                <p14:cNvPr id="132" name="Ink 131">
                  <a:extLst>
                    <a:ext uri="{FF2B5EF4-FFF2-40B4-BE49-F238E27FC236}">
                      <a16:creationId xmlns:a16="http://schemas.microsoft.com/office/drawing/2014/main" id="{8C63C7C2-094A-3137-46E2-1B31E810EA89}"/>
                    </a:ext>
                  </a:extLst>
                </p14:cNvPr>
                <p14:cNvContentPartPr/>
                <p14:nvPr/>
              </p14:nvContentPartPr>
              <p14:xfrm>
                <a:off x="7901063" y="4904920"/>
                <a:ext cx="31320" cy="208440"/>
              </p14:xfrm>
            </p:contentPart>
          </mc:Choice>
          <mc:Fallback xmlns="">
            <p:pic>
              <p:nvPicPr>
                <p:cNvPr id="132" name="Ink 131">
                  <a:extLst>
                    <a:ext uri="{FF2B5EF4-FFF2-40B4-BE49-F238E27FC236}">
                      <a16:creationId xmlns:a16="http://schemas.microsoft.com/office/drawing/2014/main" id="{8C63C7C2-094A-3137-46E2-1B31E810EA89}"/>
                    </a:ext>
                  </a:extLst>
                </p:cNvPr>
                <p:cNvPicPr/>
                <p:nvPr/>
              </p:nvPicPr>
              <p:blipFill>
                <a:blip r:embed="rId221"/>
                <a:stretch>
                  <a:fillRect/>
                </a:stretch>
              </p:blipFill>
              <p:spPr>
                <a:xfrm>
                  <a:off x="7892423" y="4895920"/>
                  <a:ext cx="48960" cy="22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2">
              <p14:nvContentPartPr>
                <p14:cNvPr id="133" name="Ink 132">
                  <a:extLst>
                    <a:ext uri="{FF2B5EF4-FFF2-40B4-BE49-F238E27FC236}">
                      <a16:creationId xmlns:a16="http://schemas.microsoft.com/office/drawing/2014/main" id="{63F19750-6521-F1D5-0474-5DD28D33DC86}"/>
                    </a:ext>
                  </a:extLst>
                </p14:cNvPr>
                <p14:cNvContentPartPr/>
                <p14:nvPr/>
              </p14:nvContentPartPr>
              <p14:xfrm>
                <a:off x="7794863" y="4853440"/>
                <a:ext cx="493920" cy="220680"/>
              </p14:xfrm>
            </p:contentPart>
          </mc:Choice>
          <mc:Fallback xmlns="">
            <p:pic>
              <p:nvPicPr>
                <p:cNvPr id="133" name="Ink 132">
                  <a:extLst>
                    <a:ext uri="{FF2B5EF4-FFF2-40B4-BE49-F238E27FC236}">
                      <a16:creationId xmlns:a16="http://schemas.microsoft.com/office/drawing/2014/main" id="{63F19750-6521-F1D5-0474-5DD28D33DC86}"/>
                    </a:ext>
                  </a:extLst>
                </p:cNvPr>
                <p:cNvPicPr/>
                <p:nvPr/>
              </p:nvPicPr>
              <p:blipFill>
                <a:blip r:embed="rId223"/>
                <a:stretch>
                  <a:fillRect/>
                </a:stretch>
              </p:blipFill>
              <p:spPr>
                <a:xfrm>
                  <a:off x="7786223" y="4844440"/>
                  <a:ext cx="511560" cy="23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4">
              <p14:nvContentPartPr>
                <p14:cNvPr id="134" name="Ink 133">
                  <a:extLst>
                    <a:ext uri="{FF2B5EF4-FFF2-40B4-BE49-F238E27FC236}">
                      <a16:creationId xmlns:a16="http://schemas.microsoft.com/office/drawing/2014/main" id="{F6104876-B261-D093-D4A4-F6297C18EBF4}"/>
                    </a:ext>
                  </a:extLst>
                </p14:cNvPr>
                <p14:cNvContentPartPr/>
                <p14:nvPr/>
              </p14:nvContentPartPr>
              <p14:xfrm>
                <a:off x="8261063" y="4903480"/>
                <a:ext cx="202320" cy="135000"/>
              </p14:xfrm>
            </p:contentPart>
          </mc:Choice>
          <mc:Fallback xmlns="">
            <p:pic>
              <p:nvPicPr>
                <p:cNvPr id="134" name="Ink 133">
                  <a:extLst>
                    <a:ext uri="{FF2B5EF4-FFF2-40B4-BE49-F238E27FC236}">
                      <a16:creationId xmlns:a16="http://schemas.microsoft.com/office/drawing/2014/main" id="{F6104876-B261-D093-D4A4-F6297C18EBF4}"/>
                    </a:ext>
                  </a:extLst>
                </p:cNvPr>
                <p:cNvPicPr/>
                <p:nvPr/>
              </p:nvPicPr>
              <p:blipFill>
                <a:blip r:embed="rId225"/>
                <a:stretch>
                  <a:fillRect/>
                </a:stretch>
              </p:blipFill>
              <p:spPr>
                <a:xfrm>
                  <a:off x="8252063" y="4894480"/>
                  <a:ext cx="219960" cy="15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6">
              <p14:nvContentPartPr>
                <p14:cNvPr id="135" name="Ink 134">
                  <a:extLst>
                    <a:ext uri="{FF2B5EF4-FFF2-40B4-BE49-F238E27FC236}">
                      <a16:creationId xmlns:a16="http://schemas.microsoft.com/office/drawing/2014/main" id="{81515C73-EDF8-2963-A191-7210F0687FD4}"/>
                    </a:ext>
                  </a:extLst>
                </p14:cNvPr>
                <p14:cNvContentPartPr/>
                <p14:nvPr/>
              </p14:nvContentPartPr>
              <p14:xfrm>
                <a:off x="8682983" y="4948840"/>
                <a:ext cx="24120" cy="291600"/>
              </p14:xfrm>
            </p:contentPart>
          </mc:Choice>
          <mc:Fallback xmlns="">
            <p:pic>
              <p:nvPicPr>
                <p:cNvPr id="135" name="Ink 134">
                  <a:extLst>
                    <a:ext uri="{FF2B5EF4-FFF2-40B4-BE49-F238E27FC236}">
                      <a16:creationId xmlns:a16="http://schemas.microsoft.com/office/drawing/2014/main" id="{81515C73-EDF8-2963-A191-7210F0687FD4}"/>
                    </a:ext>
                  </a:extLst>
                </p:cNvPr>
                <p:cNvPicPr/>
                <p:nvPr/>
              </p:nvPicPr>
              <p:blipFill>
                <a:blip r:embed="rId227"/>
                <a:stretch>
                  <a:fillRect/>
                </a:stretch>
              </p:blipFill>
              <p:spPr>
                <a:xfrm>
                  <a:off x="8673983" y="4940200"/>
                  <a:ext cx="41760" cy="30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8">
              <p14:nvContentPartPr>
                <p14:cNvPr id="136" name="Ink 135">
                  <a:extLst>
                    <a:ext uri="{FF2B5EF4-FFF2-40B4-BE49-F238E27FC236}">
                      <a16:creationId xmlns:a16="http://schemas.microsoft.com/office/drawing/2014/main" id="{3FAA7620-CB51-4AB8-1F61-3FB6D1B25707}"/>
                    </a:ext>
                  </a:extLst>
                </p14:cNvPr>
                <p14:cNvContentPartPr/>
                <p14:nvPr/>
              </p14:nvContentPartPr>
              <p14:xfrm>
                <a:off x="8631503" y="4932280"/>
                <a:ext cx="164520" cy="100800"/>
              </p14:xfrm>
            </p:contentPart>
          </mc:Choice>
          <mc:Fallback xmlns="">
            <p:pic>
              <p:nvPicPr>
                <p:cNvPr id="136" name="Ink 135">
                  <a:extLst>
                    <a:ext uri="{FF2B5EF4-FFF2-40B4-BE49-F238E27FC236}">
                      <a16:creationId xmlns:a16="http://schemas.microsoft.com/office/drawing/2014/main" id="{3FAA7620-CB51-4AB8-1F61-3FB6D1B25707}"/>
                    </a:ext>
                  </a:extLst>
                </p:cNvPr>
                <p:cNvPicPr/>
                <p:nvPr/>
              </p:nvPicPr>
              <p:blipFill>
                <a:blip r:embed="rId229"/>
                <a:stretch>
                  <a:fillRect/>
                </a:stretch>
              </p:blipFill>
              <p:spPr>
                <a:xfrm>
                  <a:off x="8622503" y="4923640"/>
                  <a:ext cx="182160" cy="11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0">
              <p14:nvContentPartPr>
                <p14:cNvPr id="137" name="Ink 136">
                  <a:extLst>
                    <a:ext uri="{FF2B5EF4-FFF2-40B4-BE49-F238E27FC236}">
                      <a16:creationId xmlns:a16="http://schemas.microsoft.com/office/drawing/2014/main" id="{B81326C8-DBE0-CE4A-0B60-CC55431EAE27}"/>
                    </a:ext>
                  </a:extLst>
                </p14:cNvPr>
                <p14:cNvContentPartPr/>
                <p14:nvPr/>
              </p14:nvContentPartPr>
              <p14:xfrm>
                <a:off x="8821583" y="4939120"/>
                <a:ext cx="286200" cy="120600"/>
              </p14:xfrm>
            </p:contentPart>
          </mc:Choice>
          <mc:Fallback xmlns="">
            <p:pic>
              <p:nvPicPr>
                <p:cNvPr id="137" name="Ink 136">
                  <a:extLst>
                    <a:ext uri="{FF2B5EF4-FFF2-40B4-BE49-F238E27FC236}">
                      <a16:creationId xmlns:a16="http://schemas.microsoft.com/office/drawing/2014/main" id="{B81326C8-DBE0-CE4A-0B60-CC55431EAE27}"/>
                    </a:ext>
                  </a:extLst>
                </p:cNvPr>
                <p:cNvPicPr/>
                <p:nvPr/>
              </p:nvPicPr>
              <p:blipFill>
                <a:blip r:embed="rId231"/>
                <a:stretch>
                  <a:fillRect/>
                </a:stretch>
              </p:blipFill>
              <p:spPr>
                <a:xfrm>
                  <a:off x="8812943" y="4930480"/>
                  <a:ext cx="303840" cy="13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2">
              <p14:nvContentPartPr>
                <p14:cNvPr id="138" name="Ink 137">
                  <a:extLst>
                    <a:ext uri="{FF2B5EF4-FFF2-40B4-BE49-F238E27FC236}">
                      <a16:creationId xmlns:a16="http://schemas.microsoft.com/office/drawing/2014/main" id="{E626B236-1CA0-47E1-A123-A98035BE9FE7}"/>
                    </a:ext>
                  </a:extLst>
                </p14:cNvPr>
                <p14:cNvContentPartPr/>
                <p14:nvPr/>
              </p14:nvContentPartPr>
              <p14:xfrm>
                <a:off x="9020663" y="4854520"/>
                <a:ext cx="41040" cy="18720"/>
              </p14:xfrm>
            </p:contentPart>
          </mc:Choice>
          <mc:Fallback xmlns="">
            <p:pic>
              <p:nvPicPr>
                <p:cNvPr id="138" name="Ink 137">
                  <a:extLst>
                    <a:ext uri="{FF2B5EF4-FFF2-40B4-BE49-F238E27FC236}">
                      <a16:creationId xmlns:a16="http://schemas.microsoft.com/office/drawing/2014/main" id="{E626B236-1CA0-47E1-A123-A98035BE9FE7}"/>
                    </a:ext>
                  </a:extLst>
                </p:cNvPr>
                <p:cNvPicPr/>
                <p:nvPr/>
              </p:nvPicPr>
              <p:blipFill>
                <a:blip r:embed="rId233"/>
                <a:stretch>
                  <a:fillRect/>
                </a:stretch>
              </p:blipFill>
              <p:spPr>
                <a:xfrm>
                  <a:off x="9011663" y="4845520"/>
                  <a:ext cx="5868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4">
              <p14:nvContentPartPr>
                <p14:cNvPr id="139" name="Ink 138">
                  <a:extLst>
                    <a:ext uri="{FF2B5EF4-FFF2-40B4-BE49-F238E27FC236}">
                      <a16:creationId xmlns:a16="http://schemas.microsoft.com/office/drawing/2014/main" id="{948707B2-0710-289A-DA96-BAC4F6A26316}"/>
                    </a:ext>
                  </a:extLst>
                </p14:cNvPr>
                <p14:cNvContentPartPr/>
                <p14:nvPr/>
              </p14:nvContentPartPr>
              <p14:xfrm>
                <a:off x="9128663" y="4908520"/>
                <a:ext cx="347760" cy="139320"/>
              </p14:xfrm>
            </p:contentPart>
          </mc:Choice>
          <mc:Fallback xmlns="">
            <p:pic>
              <p:nvPicPr>
                <p:cNvPr id="139" name="Ink 138">
                  <a:extLst>
                    <a:ext uri="{FF2B5EF4-FFF2-40B4-BE49-F238E27FC236}">
                      <a16:creationId xmlns:a16="http://schemas.microsoft.com/office/drawing/2014/main" id="{948707B2-0710-289A-DA96-BAC4F6A26316}"/>
                    </a:ext>
                  </a:extLst>
                </p:cNvPr>
                <p:cNvPicPr/>
                <p:nvPr/>
              </p:nvPicPr>
              <p:blipFill>
                <a:blip r:embed="rId235"/>
                <a:stretch>
                  <a:fillRect/>
                </a:stretch>
              </p:blipFill>
              <p:spPr>
                <a:xfrm>
                  <a:off x="9120023" y="4899880"/>
                  <a:ext cx="365400" cy="15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6">
              <p14:nvContentPartPr>
                <p14:cNvPr id="140" name="Ink 139">
                  <a:extLst>
                    <a:ext uri="{FF2B5EF4-FFF2-40B4-BE49-F238E27FC236}">
                      <a16:creationId xmlns:a16="http://schemas.microsoft.com/office/drawing/2014/main" id="{E8C5B2CC-C628-C9BF-F391-D0A58DFB4B6D}"/>
                    </a:ext>
                  </a:extLst>
                </p14:cNvPr>
                <p14:cNvContentPartPr/>
                <p14:nvPr/>
              </p14:nvContentPartPr>
              <p14:xfrm>
                <a:off x="9702503" y="4655440"/>
                <a:ext cx="1376640" cy="378720"/>
              </p14:xfrm>
            </p:contentPart>
          </mc:Choice>
          <mc:Fallback xmlns="">
            <p:pic>
              <p:nvPicPr>
                <p:cNvPr id="140" name="Ink 139">
                  <a:extLst>
                    <a:ext uri="{FF2B5EF4-FFF2-40B4-BE49-F238E27FC236}">
                      <a16:creationId xmlns:a16="http://schemas.microsoft.com/office/drawing/2014/main" id="{E8C5B2CC-C628-C9BF-F391-D0A58DFB4B6D}"/>
                    </a:ext>
                  </a:extLst>
                </p:cNvPr>
                <p:cNvPicPr/>
                <p:nvPr/>
              </p:nvPicPr>
              <p:blipFill>
                <a:blip r:embed="rId237"/>
                <a:stretch>
                  <a:fillRect/>
                </a:stretch>
              </p:blipFill>
              <p:spPr>
                <a:xfrm>
                  <a:off x="9693863" y="4646800"/>
                  <a:ext cx="1394280" cy="39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8">
              <p14:nvContentPartPr>
                <p14:cNvPr id="141" name="Ink 140">
                  <a:extLst>
                    <a:ext uri="{FF2B5EF4-FFF2-40B4-BE49-F238E27FC236}">
                      <a16:creationId xmlns:a16="http://schemas.microsoft.com/office/drawing/2014/main" id="{E91CC297-9D47-8C40-6E2A-C8BFFF5D26CE}"/>
                    </a:ext>
                  </a:extLst>
                </p14:cNvPr>
                <p14:cNvContentPartPr/>
                <p14:nvPr/>
              </p14:nvContentPartPr>
              <p14:xfrm>
                <a:off x="10640303" y="4670920"/>
                <a:ext cx="32760" cy="25200"/>
              </p14:xfrm>
            </p:contentPart>
          </mc:Choice>
          <mc:Fallback xmlns="">
            <p:pic>
              <p:nvPicPr>
                <p:cNvPr id="141" name="Ink 140">
                  <a:extLst>
                    <a:ext uri="{FF2B5EF4-FFF2-40B4-BE49-F238E27FC236}">
                      <a16:creationId xmlns:a16="http://schemas.microsoft.com/office/drawing/2014/main" id="{E91CC297-9D47-8C40-6E2A-C8BFFF5D26CE}"/>
                    </a:ext>
                  </a:extLst>
                </p:cNvPr>
                <p:cNvPicPr/>
                <p:nvPr/>
              </p:nvPicPr>
              <p:blipFill>
                <a:blip r:embed="rId239"/>
                <a:stretch>
                  <a:fillRect/>
                </a:stretch>
              </p:blipFill>
              <p:spPr>
                <a:xfrm>
                  <a:off x="10631303" y="4661920"/>
                  <a:ext cx="50400" cy="4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0">
              <p14:nvContentPartPr>
                <p14:cNvPr id="150" name="Ink 149">
                  <a:extLst>
                    <a:ext uri="{FF2B5EF4-FFF2-40B4-BE49-F238E27FC236}">
                      <a16:creationId xmlns:a16="http://schemas.microsoft.com/office/drawing/2014/main" id="{88FFA3F8-F056-747B-3458-1D790930158E}"/>
                    </a:ext>
                  </a:extLst>
                </p14:cNvPr>
                <p14:cNvContentPartPr/>
                <p14:nvPr/>
              </p14:nvContentPartPr>
              <p14:xfrm>
                <a:off x="7740863" y="5862880"/>
                <a:ext cx="1080" cy="7920"/>
              </p14:xfrm>
            </p:contentPart>
          </mc:Choice>
          <mc:Fallback xmlns="">
            <p:pic>
              <p:nvPicPr>
                <p:cNvPr id="150" name="Ink 149">
                  <a:extLst>
                    <a:ext uri="{FF2B5EF4-FFF2-40B4-BE49-F238E27FC236}">
                      <a16:creationId xmlns:a16="http://schemas.microsoft.com/office/drawing/2014/main" id="{88FFA3F8-F056-747B-3458-1D790930158E}"/>
                    </a:ext>
                  </a:extLst>
                </p:cNvPr>
                <p:cNvPicPr/>
                <p:nvPr/>
              </p:nvPicPr>
              <p:blipFill>
                <a:blip r:embed="rId241"/>
                <a:stretch>
                  <a:fillRect/>
                </a:stretch>
              </p:blipFill>
              <p:spPr>
                <a:xfrm>
                  <a:off x="7731863" y="5854240"/>
                  <a:ext cx="1872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2">
              <p14:nvContentPartPr>
                <p14:cNvPr id="151" name="Ink 150">
                  <a:extLst>
                    <a:ext uri="{FF2B5EF4-FFF2-40B4-BE49-F238E27FC236}">
                      <a16:creationId xmlns:a16="http://schemas.microsoft.com/office/drawing/2014/main" id="{6AEEB8F1-0659-89D4-C0F9-39A64E1C6C5B}"/>
                    </a:ext>
                  </a:extLst>
                </p14:cNvPr>
                <p14:cNvContentPartPr/>
                <p14:nvPr/>
              </p14:nvContentPartPr>
              <p14:xfrm>
                <a:off x="6559703" y="5241880"/>
                <a:ext cx="4510080" cy="147960"/>
              </p14:xfrm>
            </p:contentPart>
          </mc:Choice>
          <mc:Fallback xmlns="">
            <p:pic>
              <p:nvPicPr>
                <p:cNvPr id="151" name="Ink 150">
                  <a:extLst>
                    <a:ext uri="{FF2B5EF4-FFF2-40B4-BE49-F238E27FC236}">
                      <a16:creationId xmlns:a16="http://schemas.microsoft.com/office/drawing/2014/main" id="{6AEEB8F1-0659-89D4-C0F9-39A64E1C6C5B}"/>
                    </a:ext>
                  </a:extLst>
                </p:cNvPr>
                <p:cNvPicPr/>
                <p:nvPr/>
              </p:nvPicPr>
              <p:blipFill>
                <a:blip r:embed="rId243"/>
                <a:stretch>
                  <a:fillRect/>
                </a:stretch>
              </p:blipFill>
              <p:spPr>
                <a:xfrm>
                  <a:off x="6550703" y="5232880"/>
                  <a:ext cx="4527720" cy="1656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610676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C673F44B-9F20-8F2B-4D7F-DE96B16D209C}"/>
                  </a:ext>
                </a:extLst>
              </p14:cNvPr>
              <p14:cNvContentPartPr/>
              <p14:nvPr/>
            </p14:nvContentPartPr>
            <p14:xfrm>
              <a:off x="1265543" y="601840"/>
              <a:ext cx="59400" cy="655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C673F44B-9F20-8F2B-4D7F-DE96B16D209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256543" y="592840"/>
                <a:ext cx="77040" cy="83160"/>
              </a:xfrm>
              <a:prstGeom prst="rect">
                <a:avLst/>
              </a:prstGeom>
            </p:spPr>
          </p:pic>
        </mc:Fallback>
      </mc:AlternateContent>
      <p:grpSp>
        <p:nvGrpSpPr>
          <p:cNvPr id="13" name="Group 12">
            <a:extLst>
              <a:ext uri="{FF2B5EF4-FFF2-40B4-BE49-F238E27FC236}">
                <a16:creationId xmlns:a16="http://schemas.microsoft.com/office/drawing/2014/main" id="{80305F4D-EBC7-C333-9A74-58CFA7096DC9}"/>
              </a:ext>
            </a:extLst>
          </p:cNvPr>
          <p:cNvGrpSpPr/>
          <p:nvPr/>
        </p:nvGrpSpPr>
        <p:grpSpPr>
          <a:xfrm>
            <a:off x="1243943" y="421120"/>
            <a:ext cx="2788200" cy="876600"/>
            <a:chOff x="1243943" y="421120"/>
            <a:chExt cx="2788200" cy="876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30D20AEC-1B84-DEB5-F9F2-881B43FE166E}"/>
                    </a:ext>
                  </a:extLst>
                </p14:cNvPr>
                <p14:cNvContentPartPr/>
                <p14:nvPr/>
              </p14:nvContentPartPr>
              <p14:xfrm>
                <a:off x="1578023" y="541720"/>
                <a:ext cx="173880" cy="25272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30D20AEC-1B84-DEB5-F9F2-881B43FE166E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1569383" y="533080"/>
                  <a:ext cx="191520" cy="27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A36C6B23-17C8-A33E-583A-E991BB33B928}"/>
                    </a:ext>
                  </a:extLst>
                </p14:cNvPr>
                <p14:cNvContentPartPr/>
                <p14:nvPr/>
              </p14:nvContentPartPr>
              <p14:xfrm>
                <a:off x="1830023" y="491320"/>
                <a:ext cx="630360" cy="20304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A36C6B23-17C8-A33E-583A-E991BB33B928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1821383" y="482680"/>
                  <a:ext cx="648000" cy="22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35D8CDD3-E90E-ACFC-6716-C85B7D468C1D}"/>
                    </a:ext>
                  </a:extLst>
                </p14:cNvPr>
                <p14:cNvContentPartPr/>
                <p14:nvPr/>
              </p14:nvContentPartPr>
              <p14:xfrm>
                <a:off x="2758463" y="490240"/>
                <a:ext cx="164520" cy="48888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35D8CDD3-E90E-ACFC-6716-C85B7D468C1D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2749463" y="481240"/>
                  <a:ext cx="182160" cy="50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76B6F3DE-F3BC-6247-E6C9-486AF29BAAF9}"/>
                    </a:ext>
                  </a:extLst>
                </p14:cNvPr>
                <p14:cNvContentPartPr/>
                <p14:nvPr/>
              </p14:nvContentPartPr>
              <p14:xfrm>
                <a:off x="3169223" y="421120"/>
                <a:ext cx="862920" cy="48888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76B6F3DE-F3BC-6247-E6C9-486AF29BAAF9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3160583" y="412480"/>
                  <a:ext cx="880560" cy="50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F037F04C-6567-9063-5DBB-4964E103FFE6}"/>
                    </a:ext>
                  </a:extLst>
                </p14:cNvPr>
                <p14:cNvContentPartPr/>
                <p14:nvPr/>
              </p14:nvContentPartPr>
              <p14:xfrm>
                <a:off x="1243943" y="1150120"/>
                <a:ext cx="43920" cy="7776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F037F04C-6567-9063-5DBB-4964E103FFE6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1235303" y="1141120"/>
                  <a:ext cx="61560" cy="9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156280A4-0D78-DE6F-002D-DE1A2104F591}"/>
                    </a:ext>
                  </a:extLst>
                </p14:cNvPr>
                <p14:cNvContentPartPr/>
                <p14:nvPr/>
              </p14:nvContentPartPr>
              <p14:xfrm>
                <a:off x="1732823" y="1079200"/>
                <a:ext cx="191520" cy="21852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156280A4-0D78-DE6F-002D-DE1A2104F591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1724183" y="1070200"/>
                  <a:ext cx="209160" cy="23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DEB3474C-F3F3-D7F1-1249-814A7AEF2F14}"/>
                    </a:ext>
                  </a:extLst>
                </p14:cNvPr>
                <p14:cNvContentPartPr/>
                <p14:nvPr/>
              </p14:nvContentPartPr>
              <p14:xfrm>
                <a:off x="1943783" y="1018000"/>
                <a:ext cx="851040" cy="23184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DEB3474C-F3F3-D7F1-1249-814A7AEF2F14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1934783" y="1009360"/>
                  <a:ext cx="868680" cy="24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1C165D86-52EB-D9CC-878B-FB3F5928A278}"/>
                    </a:ext>
                  </a:extLst>
                </p14:cNvPr>
                <p14:cNvContentPartPr/>
                <p14:nvPr/>
              </p14:nvContentPartPr>
              <p14:xfrm>
                <a:off x="2715983" y="998560"/>
                <a:ext cx="16200" cy="4176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1C165D86-52EB-D9CC-878B-FB3F5928A278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2707343" y="989920"/>
                  <a:ext cx="33840" cy="5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B87CFAAC-B572-0FC3-4D01-A23B6018C3DB}"/>
                    </a:ext>
                  </a:extLst>
                </p14:cNvPr>
                <p14:cNvContentPartPr/>
                <p14:nvPr/>
              </p14:nvContentPartPr>
              <p14:xfrm>
                <a:off x="2776103" y="1010080"/>
                <a:ext cx="499680" cy="20052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B87CFAAC-B572-0FC3-4D01-A23B6018C3DB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2767463" y="1001080"/>
                  <a:ext cx="517320" cy="218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E38209F-CD6F-84F6-81D6-D3F3EACD3396}"/>
              </a:ext>
            </a:extLst>
          </p:cNvPr>
          <p:cNvGrpSpPr/>
          <p:nvPr/>
        </p:nvGrpSpPr>
        <p:grpSpPr>
          <a:xfrm>
            <a:off x="6931223" y="674920"/>
            <a:ext cx="2214720" cy="438840"/>
            <a:chOff x="6931223" y="674920"/>
            <a:chExt cx="2214720" cy="438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C349B58B-1288-9BE8-6A83-1D0372487F9A}"/>
                    </a:ext>
                  </a:extLst>
                </p14:cNvPr>
                <p14:cNvContentPartPr/>
                <p14:nvPr/>
              </p14:nvContentPartPr>
              <p14:xfrm>
                <a:off x="6931223" y="813520"/>
                <a:ext cx="18720" cy="20484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C349B58B-1288-9BE8-6A83-1D0372487F9A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6922583" y="804880"/>
                  <a:ext cx="36360" cy="22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B9CF3491-E6AE-08A6-32F4-3FA75E57EFF4}"/>
                    </a:ext>
                  </a:extLst>
                </p14:cNvPr>
                <p14:cNvContentPartPr/>
                <p14:nvPr/>
              </p14:nvContentPartPr>
              <p14:xfrm>
                <a:off x="7082423" y="778240"/>
                <a:ext cx="154800" cy="20844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B9CF3491-E6AE-08A6-32F4-3FA75E57EFF4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7073783" y="769600"/>
                  <a:ext cx="172440" cy="22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9851FCF2-841F-3BD9-DF0C-3656608CD4D1}"/>
                    </a:ext>
                  </a:extLst>
                </p14:cNvPr>
                <p14:cNvContentPartPr/>
                <p14:nvPr/>
              </p14:nvContentPartPr>
              <p14:xfrm>
                <a:off x="7428023" y="754840"/>
                <a:ext cx="27000" cy="26280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9851FCF2-841F-3BD9-DF0C-3656608CD4D1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7419383" y="745840"/>
                  <a:ext cx="44640" cy="28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26B652D1-CE92-52CD-509E-C25DB254D501}"/>
                    </a:ext>
                  </a:extLst>
                </p14:cNvPr>
                <p14:cNvContentPartPr/>
                <p14:nvPr/>
              </p14:nvContentPartPr>
              <p14:xfrm>
                <a:off x="7309223" y="854560"/>
                <a:ext cx="694080" cy="12060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26B652D1-CE92-52CD-509E-C25DB254D501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7300223" y="845920"/>
                  <a:ext cx="711720" cy="13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D487C627-C3E9-4618-9563-D0FE62627DD2}"/>
                    </a:ext>
                  </a:extLst>
                </p14:cNvPr>
                <p14:cNvContentPartPr/>
                <p14:nvPr/>
              </p14:nvContentPartPr>
              <p14:xfrm>
                <a:off x="7768583" y="710560"/>
                <a:ext cx="50040" cy="4860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D487C627-C3E9-4618-9563-D0FE62627DD2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7759583" y="701560"/>
                  <a:ext cx="67680" cy="6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6983BDAD-EDBD-A8D1-D6C3-128AE51B0123}"/>
                    </a:ext>
                  </a:extLst>
                </p14:cNvPr>
                <p14:cNvContentPartPr/>
                <p14:nvPr/>
              </p14:nvContentPartPr>
              <p14:xfrm>
                <a:off x="8074583" y="674920"/>
                <a:ext cx="111600" cy="43884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6983BDAD-EDBD-A8D1-D6C3-128AE51B0123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8065943" y="666280"/>
                  <a:ext cx="129240" cy="45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07C745FC-6F6B-FCCE-0BCA-C3C97F81E2A8}"/>
                    </a:ext>
                  </a:extLst>
                </p14:cNvPr>
                <p14:cNvContentPartPr/>
                <p14:nvPr/>
              </p14:nvContentPartPr>
              <p14:xfrm>
                <a:off x="8247383" y="848080"/>
                <a:ext cx="699840" cy="8352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07C745FC-6F6B-FCCE-0BCA-C3C97F81E2A8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8238743" y="839080"/>
                  <a:ext cx="717480" cy="10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947ECA3A-E523-4541-D050-CC563905FBD3}"/>
                    </a:ext>
                  </a:extLst>
                </p14:cNvPr>
                <p14:cNvContentPartPr/>
                <p14:nvPr/>
              </p14:nvContentPartPr>
              <p14:xfrm>
                <a:off x="8904023" y="719920"/>
                <a:ext cx="23040" cy="17388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947ECA3A-E523-4541-D050-CC563905FBD3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8895023" y="710920"/>
                  <a:ext cx="40680" cy="19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B62EA911-5FF9-800A-3527-17C2456C5180}"/>
                    </a:ext>
                  </a:extLst>
                </p14:cNvPr>
                <p14:cNvContentPartPr/>
                <p14:nvPr/>
              </p14:nvContentPartPr>
              <p14:xfrm>
                <a:off x="8817623" y="676360"/>
                <a:ext cx="328320" cy="21780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B62EA911-5FF9-800A-3527-17C2456C5180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8808623" y="667720"/>
                  <a:ext cx="345960" cy="235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42E82213-BD7F-4A35-A94E-E5B09FD4084E}"/>
              </a:ext>
            </a:extLst>
          </p:cNvPr>
          <p:cNvGrpSpPr/>
          <p:nvPr/>
        </p:nvGrpSpPr>
        <p:grpSpPr>
          <a:xfrm>
            <a:off x="1174103" y="1607680"/>
            <a:ext cx="2584800" cy="331920"/>
            <a:chOff x="1174103" y="1607680"/>
            <a:chExt cx="2584800" cy="331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041C16EE-C3E7-7ECA-0570-04A457B3843E}"/>
                    </a:ext>
                  </a:extLst>
                </p14:cNvPr>
                <p14:cNvContentPartPr/>
                <p14:nvPr/>
              </p14:nvContentPartPr>
              <p14:xfrm>
                <a:off x="1174103" y="1785520"/>
                <a:ext cx="76680" cy="7308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041C16EE-C3E7-7ECA-0570-04A457B3843E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1165103" y="1776520"/>
                  <a:ext cx="94320" cy="9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56D32C57-50E3-334F-C365-690BFD7C7635}"/>
                    </a:ext>
                  </a:extLst>
                </p14:cNvPr>
                <p14:cNvContentPartPr/>
                <p14:nvPr/>
              </p14:nvContentPartPr>
              <p14:xfrm>
                <a:off x="1506383" y="1713880"/>
                <a:ext cx="29880" cy="21960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56D32C57-50E3-334F-C365-690BFD7C7635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1497743" y="1705240"/>
                  <a:ext cx="47520" cy="23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48A053D3-86D7-1D5F-8681-EB41F36DFFFA}"/>
                    </a:ext>
                  </a:extLst>
                </p14:cNvPr>
                <p14:cNvContentPartPr/>
                <p14:nvPr/>
              </p14:nvContentPartPr>
              <p14:xfrm>
                <a:off x="1503143" y="1650160"/>
                <a:ext cx="85680" cy="15120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48A053D3-86D7-1D5F-8681-EB41F36DFFFA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1494503" y="1641160"/>
                  <a:ext cx="103320" cy="16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58694008-C462-7063-2089-CE77ABB1691D}"/>
                    </a:ext>
                  </a:extLst>
                </p14:cNvPr>
                <p14:cNvContentPartPr/>
                <p14:nvPr/>
              </p14:nvContentPartPr>
              <p14:xfrm>
                <a:off x="1585583" y="1791640"/>
                <a:ext cx="385920" cy="14796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58694008-C462-7063-2089-CE77ABB1691D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1576943" y="1782640"/>
                  <a:ext cx="403560" cy="16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25F88574-D634-09A4-2914-27E552C5705F}"/>
                    </a:ext>
                  </a:extLst>
                </p14:cNvPr>
                <p14:cNvContentPartPr/>
                <p14:nvPr/>
              </p14:nvContentPartPr>
              <p14:xfrm>
                <a:off x="2024063" y="1663120"/>
                <a:ext cx="577080" cy="24948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25F88574-D634-09A4-2914-27E552C5705F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2015063" y="1654480"/>
                  <a:ext cx="594720" cy="26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945244BD-ED00-8B96-4C54-C1851EE6E11B}"/>
                    </a:ext>
                  </a:extLst>
                </p14:cNvPr>
                <p14:cNvContentPartPr/>
                <p14:nvPr/>
              </p14:nvContentPartPr>
              <p14:xfrm>
                <a:off x="2912543" y="1658080"/>
                <a:ext cx="16920" cy="25056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945244BD-ED00-8B96-4C54-C1851EE6E11B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2903543" y="1649080"/>
                  <a:ext cx="34560" cy="26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C128BEE6-F1C2-44AA-01D3-6FDED423D7A5}"/>
                    </a:ext>
                  </a:extLst>
                </p14:cNvPr>
                <p14:cNvContentPartPr/>
                <p14:nvPr/>
              </p14:nvContentPartPr>
              <p14:xfrm>
                <a:off x="2820383" y="1780480"/>
                <a:ext cx="271080" cy="8460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C128BEE6-F1C2-44AA-01D3-6FDED423D7A5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2811743" y="1771840"/>
                  <a:ext cx="288720" cy="10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D70E584B-4A65-CF26-DB1D-7C80E73758D9}"/>
                    </a:ext>
                  </a:extLst>
                </p14:cNvPr>
                <p14:cNvContentPartPr/>
                <p14:nvPr/>
              </p14:nvContentPartPr>
              <p14:xfrm>
                <a:off x="3154823" y="1607680"/>
                <a:ext cx="604080" cy="27036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D70E584B-4A65-CF26-DB1D-7C80E73758D9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3146183" y="1598680"/>
                  <a:ext cx="621720" cy="288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56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F1B75375-239C-0DEF-E416-202241B6BD99}"/>
                  </a:ext>
                </a:extLst>
              </p14:cNvPr>
              <p14:cNvContentPartPr/>
              <p14:nvPr/>
            </p14:nvContentPartPr>
            <p14:xfrm>
              <a:off x="-1657" y="2686240"/>
              <a:ext cx="12291840" cy="255600"/>
            </p14:xfrm>
          </p:contentPart>
        </mc:Choice>
        <mc:Fallback xmlns=""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F1B75375-239C-0DEF-E416-202241B6BD99}"/>
                  </a:ext>
                </a:extLst>
              </p:cNvPr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-10297" y="2677240"/>
                <a:ext cx="12309480" cy="273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8">
            <p14:nvContentPartPr>
              <p14:cNvPr id="39" name="Ink 38">
                <a:extLst>
                  <a:ext uri="{FF2B5EF4-FFF2-40B4-BE49-F238E27FC236}">
                    <a16:creationId xmlns:a16="http://schemas.microsoft.com/office/drawing/2014/main" id="{9E79FB03-C424-2400-2811-029CD13EEABE}"/>
                  </a:ext>
                </a:extLst>
              </p14:cNvPr>
              <p14:cNvContentPartPr/>
              <p14:nvPr/>
            </p14:nvContentPartPr>
            <p14:xfrm>
              <a:off x="1439783" y="3090160"/>
              <a:ext cx="394560" cy="180360"/>
            </p14:xfrm>
          </p:contentPart>
        </mc:Choice>
        <mc:Fallback xmlns="">
          <p:pic>
            <p:nvPicPr>
              <p:cNvPr id="39" name="Ink 38">
                <a:extLst>
                  <a:ext uri="{FF2B5EF4-FFF2-40B4-BE49-F238E27FC236}">
                    <a16:creationId xmlns:a16="http://schemas.microsoft.com/office/drawing/2014/main" id="{9E79FB03-C424-2400-2811-029CD13EEABE}"/>
                  </a:ext>
                </a:extLst>
              </p:cNvPr>
              <p:cNvPicPr/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1431143" y="3081520"/>
                <a:ext cx="412200" cy="19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0">
            <p14:nvContentPartPr>
              <p14:cNvPr id="40" name="Ink 39">
                <a:extLst>
                  <a:ext uri="{FF2B5EF4-FFF2-40B4-BE49-F238E27FC236}">
                    <a16:creationId xmlns:a16="http://schemas.microsoft.com/office/drawing/2014/main" id="{F47D5F72-758C-00C8-B5AC-21A1ABEBDB37}"/>
                  </a:ext>
                </a:extLst>
              </p14:cNvPr>
              <p14:cNvContentPartPr/>
              <p14:nvPr/>
            </p14:nvContentPartPr>
            <p14:xfrm>
              <a:off x="1686743" y="3135520"/>
              <a:ext cx="116280" cy="35640"/>
            </p14:xfrm>
          </p:contentPart>
        </mc:Choice>
        <mc:Fallback xmlns="">
          <p:pic>
            <p:nvPicPr>
              <p:cNvPr id="40" name="Ink 39">
                <a:extLst>
                  <a:ext uri="{FF2B5EF4-FFF2-40B4-BE49-F238E27FC236}">
                    <a16:creationId xmlns:a16="http://schemas.microsoft.com/office/drawing/2014/main" id="{F47D5F72-758C-00C8-B5AC-21A1ABEBDB37}"/>
                  </a:ext>
                </a:extLst>
              </p:cNvPr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1677743" y="3126880"/>
                <a:ext cx="133920" cy="53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2">
            <p14:nvContentPartPr>
              <p14:cNvPr id="41" name="Ink 40">
                <a:extLst>
                  <a:ext uri="{FF2B5EF4-FFF2-40B4-BE49-F238E27FC236}">
                    <a16:creationId xmlns:a16="http://schemas.microsoft.com/office/drawing/2014/main" id="{ACB997DC-5B7C-A472-CBE9-761D60C59F00}"/>
                  </a:ext>
                </a:extLst>
              </p14:cNvPr>
              <p14:cNvContentPartPr/>
              <p14:nvPr/>
            </p14:nvContentPartPr>
            <p14:xfrm>
              <a:off x="2047463" y="3162520"/>
              <a:ext cx="243720" cy="140760"/>
            </p14:xfrm>
          </p:contentPart>
        </mc:Choice>
        <mc:Fallback xmlns="">
          <p:pic>
            <p:nvPicPr>
              <p:cNvPr id="41" name="Ink 40">
                <a:extLst>
                  <a:ext uri="{FF2B5EF4-FFF2-40B4-BE49-F238E27FC236}">
                    <a16:creationId xmlns:a16="http://schemas.microsoft.com/office/drawing/2014/main" id="{ACB997DC-5B7C-A472-CBE9-761D60C59F00}"/>
                  </a:ext>
                </a:extLst>
              </p:cNvPr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2038463" y="3153880"/>
                <a:ext cx="261360" cy="158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4">
            <p14:nvContentPartPr>
              <p14:cNvPr id="42" name="Ink 41">
                <a:extLst>
                  <a:ext uri="{FF2B5EF4-FFF2-40B4-BE49-F238E27FC236}">
                    <a16:creationId xmlns:a16="http://schemas.microsoft.com/office/drawing/2014/main" id="{F6F823F6-D468-2D1E-63EF-CA628C38B259}"/>
                  </a:ext>
                </a:extLst>
              </p14:cNvPr>
              <p14:cNvContentPartPr/>
              <p14:nvPr/>
            </p14:nvContentPartPr>
            <p14:xfrm>
              <a:off x="2250863" y="3163600"/>
              <a:ext cx="132120" cy="129240"/>
            </p14:xfrm>
          </p:contentPart>
        </mc:Choice>
        <mc:Fallback xmlns="">
          <p:pic>
            <p:nvPicPr>
              <p:cNvPr id="42" name="Ink 41">
                <a:extLst>
                  <a:ext uri="{FF2B5EF4-FFF2-40B4-BE49-F238E27FC236}">
                    <a16:creationId xmlns:a16="http://schemas.microsoft.com/office/drawing/2014/main" id="{F6F823F6-D468-2D1E-63EF-CA628C38B259}"/>
                  </a:ext>
                </a:extLst>
              </p:cNvPr>
              <p:cNvPicPr/>
              <p:nvPr/>
            </p:nvPicPr>
            <p:blipFill>
              <a:blip r:embed="rId65"/>
              <a:stretch>
                <a:fillRect/>
              </a:stretch>
            </p:blipFill>
            <p:spPr>
              <a:xfrm>
                <a:off x="2241863" y="3154600"/>
                <a:ext cx="149760" cy="146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6">
            <p14:nvContentPartPr>
              <p14:cNvPr id="43" name="Ink 42">
                <a:extLst>
                  <a:ext uri="{FF2B5EF4-FFF2-40B4-BE49-F238E27FC236}">
                    <a16:creationId xmlns:a16="http://schemas.microsoft.com/office/drawing/2014/main" id="{6D276AA7-54F9-A704-AC87-BF5BC853EA76}"/>
                  </a:ext>
                </a:extLst>
              </p14:cNvPr>
              <p14:cNvContentPartPr/>
              <p14:nvPr/>
            </p14:nvContentPartPr>
            <p14:xfrm>
              <a:off x="2447423" y="3172600"/>
              <a:ext cx="6840" cy="249120"/>
            </p14:xfrm>
          </p:contentPart>
        </mc:Choice>
        <mc:Fallback xmlns="">
          <p:pic>
            <p:nvPicPr>
              <p:cNvPr id="43" name="Ink 42">
                <a:extLst>
                  <a:ext uri="{FF2B5EF4-FFF2-40B4-BE49-F238E27FC236}">
                    <a16:creationId xmlns:a16="http://schemas.microsoft.com/office/drawing/2014/main" id="{6D276AA7-54F9-A704-AC87-BF5BC853EA76}"/>
                  </a:ext>
                </a:extLst>
              </p:cNvPr>
              <p:cNvPicPr/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2438783" y="3163960"/>
                <a:ext cx="24480" cy="266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8">
            <p14:nvContentPartPr>
              <p14:cNvPr id="44" name="Ink 43">
                <a:extLst>
                  <a:ext uri="{FF2B5EF4-FFF2-40B4-BE49-F238E27FC236}">
                    <a16:creationId xmlns:a16="http://schemas.microsoft.com/office/drawing/2014/main" id="{BA3C1E07-ECEF-0CA1-F6C2-9172CFF73394}"/>
                  </a:ext>
                </a:extLst>
              </p14:cNvPr>
              <p14:cNvContentPartPr/>
              <p14:nvPr/>
            </p14:nvContentPartPr>
            <p14:xfrm>
              <a:off x="2438423" y="3163960"/>
              <a:ext cx="77400" cy="96480"/>
            </p14:xfrm>
          </p:contentPart>
        </mc:Choice>
        <mc:Fallback xmlns="">
          <p:pic>
            <p:nvPicPr>
              <p:cNvPr id="44" name="Ink 43">
                <a:extLst>
                  <a:ext uri="{FF2B5EF4-FFF2-40B4-BE49-F238E27FC236}">
                    <a16:creationId xmlns:a16="http://schemas.microsoft.com/office/drawing/2014/main" id="{BA3C1E07-ECEF-0CA1-F6C2-9172CFF73394}"/>
                  </a:ext>
                </a:extLst>
              </p:cNvPr>
              <p:cNvPicPr/>
              <p:nvPr/>
            </p:nvPicPr>
            <p:blipFill>
              <a:blip r:embed="rId69"/>
              <a:stretch>
                <a:fillRect/>
              </a:stretch>
            </p:blipFill>
            <p:spPr>
              <a:xfrm>
                <a:off x="2429423" y="3154960"/>
                <a:ext cx="95040" cy="114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0">
            <p14:nvContentPartPr>
              <p14:cNvPr id="45" name="Ink 44">
                <a:extLst>
                  <a:ext uri="{FF2B5EF4-FFF2-40B4-BE49-F238E27FC236}">
                    <a16:creationId xmlns:a16="http://schemas.microsoft.com/office/drawing/2014/main" id="{77E3E9F6-3231-BC3C-1266-116B0CD5623C}"/>
                  </a:ext>
                </a:extLst>
              </p14:cNvPr>
              <p14:cNvContentPartPr/>
              <p14:nvPr/>
            </p14:nvContentPartPr>
            <p14:xfrm>
              <a:off x="2556143" y="3053800"/>
              <a:ext cx="515520" cy="200880"/>
            </p14:xfrm>
          </p:contentPart>
        </mc:Choice>
        <mc:Fallback xmlns="">
          <p:pic>
            <p:nvPicPr>
              <p:cNvPr id="45" name="Ink 44">
                <a:extLst>
                  <a:ext uri="{FF2B5EF4-FFF2-40B4-BE49-F238E27FC236}">
                    <a16:creationId xmlns:a16="http://schemas.microsoft.com/office/drawing/2014/main" id="{77E3E9F6-3231-BC3C-1266-116B0CD5623C}"/>
                  </a:ext>
                </a:extLst>
              </p:cNvPr>
              <p:cNvPicPr/>
              <p:nvPr/>
            </p:nvPicPr>
            <p:blipFill>
              <a:blip r:embed="rId71"/>
              <a:stretch>
                <a:fillRect/>
              </a:stretch>
            </p:blipFill>
            <p:spPr>
              <a:xfrm>
                <a:off x="2547143" y="3044800"/>
                <a:ext cx="533160" cy="218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2">
            <p14:nvContentPartPr>
              <p14:cNvPr id="46" name="Ink 45">
                <a:extLst>
                  <a:ext uri="{FF2B5EF4-FFF2-40B4-BE49-F238E27FC236}">
                    <a16:creationId xmlns:a16="http://schemas.microsoft.com/office/drawing/2014/main" id="{F74D0FCB-F77F-0131-A110-0BB5A0A8F83E}"/>
                  </a:ext>
                </a:extLst>
              </p14:cNvPr>
              <p14:cNvContentPartPr/>
              <p14:nvPr/>
            </p14:nvContentPartPr>
            <p14:xfrm>
              <a:off x="3369383" y="3049120"/>
              <a:ext cx="66960" cy="399240"/>
            </p14:xfrm>
          </p:contentPart>
        </mc:Choice>
        <mc:Fallback xmlns="">
          <p:pic>
            <p:nvPicPr>
              <p:cNvPr id="46" name="Ink 45">
                <a:extLst>
                  <a:ext uri="{FF2B5EF4-FFF2-40B4-BE49-F238E27FC236}">
                    <a16:creationId xmlns:a16="http://schemas.microsoft.com/office/drawing/2014/main" id="{F74D0FCB-F77F-0131-A110-0BB5A0A8F83E}"/>
                  </a:ext>
                </a:extLst>
              </p:cNvPr>
              <p:cNvPicPr/>
              <p:nvPr/>
            </p:nvPicPr>
            <p:blipFill>
              <a:blip r:embed="rId73"/>
              <a:stretch>
                <a:fillRect/>
              </a:stretch>
            </p:blipFill>
            <p:spPr>
              <a:xfrm>
                <a:off x="3360743" y="3040120"/>
                <a:ext cx="84600" cy="416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4">
            <p14:nvContentPartPr>
              <p14:cNvPr id="47" name="Ink 46">
                <a:extLst>
                  <a:ext uri="{FF2B5EF4-FFF2-40B4-BE49-F238E27FC236}">
                    <a16:creationId xmlns:a16="http://schemas.microsoft.com/office/drawing/2014/main" id="{2EA74223-2AC3-EC35-C42E-25C8C01ADA46}"/>
                  </a:ext>
                </a:extLst>
              </p14:cNvPr>
              <p14:cNvContentPartPr/>
              <p14:nvPr/>
            </p14:nvContentPartPr>
            <p14:xfrm>
              <a:off x="3218183" y="3053440"/>
              <a:ext cx="1141560" cy="257400"/>
            </p14:xfrm>
          </p:contentPart>
        </mc:Choice>
        <mc:Fallback xmlns="">
          <p:pic>
            <p:nvPicPr>
              <p:cNvPr id="47" name="Ink 46">
                <a:extLst>
                  <a:ext uri="{FF2B5EF4-FFF2-40B4-BE49-F238E27FC236}">
                    <a16:creationId xmlns:a16="http://schemas.microsoft.com/office/drawing/2014/main" id="{2EA74223-2AC3-EC35-C42E-25C8C01ADA46}"/>
                  </a:ext>
                </a:extLst>
              </p:cNvPr>
              <p:cNvPicPr/>
              <p:nvPr/>
            </p:nvPicPr>
            <p:blipFill>
              <a:blip r:embed="rId75"/>
              <a:stretch>
                <a:fillRect/>
              </a:stretch>
            </p:blipFill>
            <p:spPr>
              <a:xfrm>
                <a:off x="3209543" y="3044800"/>
                <a:ext cx="1159200" cy="275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6">
            <p14:nvContentPartPr>
              <p14:cNvPr id="48" name="Ink 47">
                <a:extLst>
                  <a:ext uri="{FF2B5EF4-FFF2-40B4-BE49-F238E27FC236}">
                    <a16:creationId xmlns:a16="http://schemas.microsoft.com/office/drawing/2014/main" id="{86DA0275-D95A-614F-FBEE-D8373F6F3921}"/>
                  </a:ext>
                </a:extLst>
              </p14:cNvPr>
              <p14:cNvContentPartPr/>
              <p14:nvPr/>
            </p14:nvContentPartPr>
            <p14:xfrm>
              <a:off x="3714983" y="3165760"/>
              <a:ext cx="226800" cy="33480"/>
            </p14:xfrm>
          </p:contentPart>
        </mc:Choice>
        <mc:Fallback xmlns="">
          <p:pic>
            <p:nvPicPr>
              <p:cNvPr id="48" name="Ink 47">
                <a:extLst>
                  <a:ext uri="{FF2B5EF4-FFF2-40B4-BE49-F238E27FC236}">
                    <a16:creationId xmlns:a16="http://schemas.microsoft.com/office/drawing/2014/main" id="{86DA0275-D95A-614F-FBEE-D8373F6F3921}"/>
                  </a:ext>
                </a:extLst>
              </p:cNvPr>
              <p:cNvPicPr/>
              <p:nvPr/>
            </p:nvPicPr>
            <p:blipFill>
              <a:blip r:embed="rId77"/>
              <a:stretch>
                <a:fillRect/>
              </a:stretch>
            </p:blipFill>
            <p:spPr>
              <a:xfrm>
                <a:off x="3706343" y="3157120"/>
                <a:ext cx="244440" cy="51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8">
            <p14:nvContentPartPr>
              <p14:cNvPr id="58" name="Ink 57">
                <a:extLst>
                  <a:ext uri="{FF2B5EF4-FFF2-40B4-BE49-F238E27FC236}">
                    <a16:creationId xmlns:a16="http://schemas.microsoft.com/office/drawing/2014/main" id="{A3FDADA6-6E91-4E5F-77B4-64E87A194EB3}"/>
                  </a:ext>
                </a:extLst>
              </p14:cNvPr>
              <p14:cNvContentPartPr/>
              <p14:nvPr/>
            </p14:nvContentPartPr>
            <p14:xfrm>
              <a:off x="2943863" y="3618280"/>
              <a:ext cx="178200" cy="210960"/>
            </p14:xfrm>
          </p:contentPart>
        </mc:Choice>
        <mc:Fallback xmlns="">
          <p:pic>
            <p:nvPicPr>
              <p:cNvPr id="58" name="Ink 57">
                <a:extLst>
                  <a:ext uri="{FF2B5EF4-FFF2-40B4-BE49-F238E27FC236}">
                    <a16:creationId xmlns:a16="http://schemas.microsoft.com/office/drawing/2014/main" id="{A3FDADA6-6E91-4E5F-77B4-64E87A194EB3}"/>
                  </a:ext>
                </a:extLst>
              </p:cNvPr>
              <p:cNvPicPr/>
              <p:nvPr/>
            </p:nvPicPr>
            <p:blipFill>
              <a:blip r:embed="rId79"/>
              <a:stretch>
                <a:fillRect/>
              </a:stretch>
            </p:blipFill>
            <p:spPr>
              <a:xfrm>
                <a:off x="2934863" y="3609280"/>
                <a:ext cx="195840" cy="228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0">
            <p14:nvContentPartPr>
              <p14:cNvPr id="59" name="Ink 58">
                <a:extLst>
                  <a:ext uri="{FF2B5EF4-FFF2-40B4-BE49-F238E27FC236}">
                    <a16:creationId xmlns:a16="http://schemas.microsoft.com/office/drawing/2014/main" id="{EA3A1191-B97C-01D2-DAD5-38983548E4CA}"/>
                  </a:ext>
                </a:extLst>
              </p14:cNvPr>
              <p14:cNvContentPartPr/>
              <p14:nvPr/>
            </p14:nvContentPartPr>
            <p14:xfrm>
              <a:off x="3167783" y="3588760"/>
              <a:ext cx="33120" cy="244440"/>
            </p14:xfrm>
          </p:contentPart>
        </mc:Choice>
        <mc:Fallback xmlns="">
          <p:pic>
            <p:nvPicPr>
              <p:cNvPr id="59" name="Ink 58">
                <a:extLst>
                  <a:ext uri="{FF2B5EF4-FFF2-40B4-BE49-F238E27FC236}">
                    <a16:creationId xmlns:a16="http://schemas.microsoft.com/office/drawing/2014/main" id="{EA3A1191-B97C-01D2-DAD5-38983548E4CA}"/>
                  </a:ext>
                </a:extLst>
              </p:cNvPr>
              <p:cNvPicPr/>
              <p:nvPr/>
            </p:nvPicPr>
            <p:blipFill>
              <a:blip r:embed="rId81"/>
              <a:stretch>
                <a:fillRect/>
              </a:stretch>
            </p:blipFill>
            <p:spPr>
              <a:xfrm>
                <a:off x="3159143" y="3579760"/>
                <a:ext cx="50760" cy="262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2">
            <p14:nvContentPartPr>
              <p14:cNvPr id="60" name="Ink 59">
                <a:extLst>
                  <a:ext uri="{FF2B5EF4-FFF2-40B4-BE49-F238E27FC236}">
                    <a16:creationId xmlns:a16="http://schemas.microsoft.com/office/drawing/2014/main" id="{FCD08CB5-5BE6-F8A2-6AD6-7E2972E838A8}"/>
                  </a:ext>
                </a:extLst>
              </p14:cNvPr>
              <p14:cNvContentPartPr/>
              <p14:nvPr/>
            </p14:nvContentPartPr>
            <p14:xfrm>
              <a:off x="3131423" y="3653920"/>
              <a:ext cx="620280" cy="165600"/>
            </p14:xfrm>
          </p:contentPart>
        </mc:Choice>
        <mc:Fallback xmlns="">
          <p:pic>
            <p:nvPicPr>
              <p:cNvPr id="60" name="Ink 59">
                <a:extLst>
                  <a:ext uri="{FF2B5EF4-FFF2-40B4-BE49-F238E27FC236}">
                    <a16:creationId xmlns:a16="http://schemas.microsoft.com/office/drawing/2014/main" id="{FCD08CB5-5BE6-F8A2-6AD6-7E2972E838A8}"/>
                  </a:ext>
                </a:extLst>
              </p:cNvPr>
              <p:cNvPicPr/>
              <p:nvPr/>
            </p:nvPicPr>
            <p:blipFill>
              <a:blip r:embed="rId83"/>
              <a:stretch>
                <a:fillRect/>
              </a:stretch>
            </p:blipFill>
            <p:spPr>
              <a:xfrm>
                <a:off x="3122783" y="3645280"/>
                <a:ext cx="637920" cy="183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4">
            <p14:nvContentPartPr>
              <p14:cNvPr id="61" name="Ink 60">
                <a:extLst>
                  <a:ext uri="{FF2B5EF4-FFF2-40B4-BE49-F238E27FC236}">
                    <a16:creationId xmlns:a16="http://schemas.microsoft.com/office/drawing/2014/main" id="{8BEC992A-31D7-05C9-A7C3-813F7B4465A0}"/>
                  </a:ext>
                </a:extLst>
              </p14:cNvPr>
              <p14:cNvContentPartPr/>
              <p14:nvPr/>
            </p14:nvContentPartPr>
            <p14:xfrm>
              <a:off x="3988583" y="3646000"/>
              <a:ext cx="195840" cy="120240"/>
            </p14:xfrm>
          </p:contentPart>
        </mc:Choice>
        <mc:Fallback xmlns="">
          <p:pic>
            <p:nvPicPr>
              <p:cNvPr id="61" name="Ink 60">
                <a:extLst>
                  <a:ext uri="{FF2B5EF4-FFF2-40B4-BE49-F238E27FC236}">
                    <a16:creationId xmlns:a16="http://schemas.microsoft.com/office/drawing/2014/main" id="{8BEC992A-31D7-05C9-A7C3-813F7B4465A0}"/>
                  </a:ext>
                </a:extLst>
              </p:cNvPr>
              <p:cNvPicPr/>
              <p:nvPr/>
            </p:nvPicPr>
            <p:blipFill>
              <a:blip r:embed="rId85"/>
              <a:stretch>
                <a:fillRect/>
              </a:stretch>
            </p:blipFill>
            <p:spPr>
              <a:xfrm>
                <a:off x="3979583" y="3637360"/>
                <a:ext cx="213480" cy="137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6">
            <p14:nvContentPartPr>
              <p14:cNvPr id="63" name="Ink 62">
                <a:extLst>
                  <a:ext uri="{FF2B5EF4-FFF2-40B4-BE49-F238E27FC236}">
                    <a16:creationId xmlns:a16="http://schemas.microsoft.com/office/drawing/2014/main" id="{DFF66371-2CC8-3600-A7E3-2F710A241099}"/>
                  </a:ext>
                </a:extLst>
              </p14:cNvPr>
              <p14:cNvContentPartPr/>
              <p14:nvPr/>
            </p14:nvContentPartPr>
            <p14:xfrm>
              <a:off x="4012703" y="3651400"/>
              <a:ext cx="152640" cy="117720"/>
            </p14:xfrm>
          </p:contentPart>
        </mc:Choice>
        <mc:Fallback xmlns="">
          <p:pic>
            <p:nvPicPr>
              <p:cNvPr id="63" name="Ink 62">
                <a:extLst>
                  <a:ext uri="{FF2B5EF4-FFF2-40B4-BE49-F238E27FC236}">
                    <a16:creationId xmlns:a16="http://schemas.microsoft.com/office/drawing/2014/main" id="{DFF66371-2CC8-3600-A7E3-2F710A241099}"/>
                  </a:ext>
                </a:extLst>
              </p:cNvPr>
              <p:cNvPicPr/>
              <p:nvPr/>
            </p:nvPicPr>
            <p:blipFill>
              <a:blip r:embed="rId87"/>
              <a:stretch>
                <a:fillRect/>
              </a:stretch>
            </p:blipFill>
            <p:spPr>
              <a:xfrm>
                <a:off x="4003703" y="3642760"/>
                <a:ext cx="170280" cy="135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8">
            <p14:nvContentPartPr>
              <p14:cNvPr id="64" name="Ink 63">
                <a:extLst>
                  <a:ext uri="{FF2B5EF4-FFF2-40B4-BE49-F238E27FC236}">
                    <a16:creationId xmlns:a16="http://schemas.microsoft.com/office/drawing/2014/main" id="{DA71DDE4-4C20-7CF7-42CD-38629C530778}"/>
                  </a:ext>
                </a:extLst>
              </p14:cNvPr>
              <p14:cNvContentPartPr/>
              <p14:nvPr/>
            </p14:nvContentPartPr>
            <p14:xfrm>
              <a:off x="4401863" y="3662560"/>
              <a:ext cx="15120" cy="105480"/>
            </p14:xfrm>
          </p:contentPart>
        </mc:Choice>
        <mc:Fallback xmlns="">
          <p:pic>
            <p:nvPicPr>
              <p:cNvPr id="64" name="Ink 63">
                <a:extLst>
                  <a:ext uri="{FF2B5EF4-FFF2-40B4-BE49-F238E27FC236}">
                    <a16:creationId xmlns:a16="http://schemas.microsoft.com/office/drawing/2014/main" id="{DA71DDE4-4C20-7CF7-42CD-38629C530778}"/>
                  </a:ext>
                </a:extLst>
              </p:cNvPr>
              <p:cNvPicPr/>
              <p:nvPr/>
            </p:nvPicPr>
            <p:blipFill>
              <a:blip r:embed="rId89"/>
              <a:stretch>
                <a:fillRect/>
              </a:stretch>
            </p:blipFill>
            <p:spPr>
              <a:xfrm>
                <a:off x="4393223" y="3653920"/>
                <a:ext cx="32760" cy="123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0">
            <p14:nvContentPartPr>
              <p14:cNvPr id="65" name="Ink 64">
                <a:extLst>
                  <a:ext uri="{FF2B5EF4-FFF2-40B4-BE49-F238E27FC236}">
                    <a16:creationId xmlns:a16="http://schemas.microsoft.com/office/drawing/2014/main" id="{11D2EAF3-9FDD-AEEB-1D31-1BB8E9A9DA73}"/>
                  </a:ext>
                </a:extLst>
              </p14:cNvPr>
              <p14:cNvContentPartPr/>
              <p14:nvPr/>
            </p14:nvContentPartPr>
            <p14:xfrm>
              <a:off x="4391423" y="3559960"/>
              <a:ext cx="27360" cy="41040"/>
            </p14:xfrm>
          </p:contentPart>
        </mc:Choice>
        <mc:Fallback xmlns="">
          <p:pic>
            <p:nvPicPr>
              <p:cNvPr id="65" name="Ink 64">
                <a:extLst>
                  <a:ext uri="{FF2B5EF4-FFF2-40B4-BE49-F238E27FC236}">
                    <a16:creationId xmlns:a16="http://schemas.microsoft.com/office/drawing/2014/main" id="{11D2EAF3-9FDD-AEEB-1D31-1BB8E9A9DA73}"/>
                  </a:ext>
                </a:extLst>
              </p:cNvPr>
              <p:cNvPicPr/>
              <p:nvPr/>
            </p:nvPicPr>
            <p:blipFill>
              <a:blip r:embed="rId91"/>
              <a:stretch>
                <a:fillRect/>
              </a:stretch>
            </p:blipFill>
            <p:spPr>
              <a:xfrm>
                <a:off x="4382783" y="3551320"/>
                <a:ext cx="45000" cy="58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2">
            <p14:nvContentPartPr>
              <p14:cNvPr id="66" name="Ink 65">
                <a:extLst>
                  <a:ext uri="{FF2B5EF4-FFF2-40B4-BE49-F238E27FC236}">
                    <a16:creationId xmlns:a16="http://schemas.microsoft.com/office/drawing/2014/main" id="{7A385BB2-2A79-C46C-5778-3B42D677B109}"/>
                  </a:ext>
                </a:extLst>
              </p14:cNvPr>
              <p14:cNvContentPartPr/>
              <p14:nvPr/>
            </p14:nvContentPartPr>
            <p14:xfrm>
              <a:off x="4460543" y="3513160"/>
              <a:ext cx="212040" cy="417600"/>
            </p14:xfrm>
          </p:contentPart>
        </mc:Choice>
        <mc:Fallback xmlns="">
          <p:pic>
            <p:nvPicPr>
              <p:cNvPr id="66" name="Ink 65">
                <a:extLst>
                  <a:ext uri="{FF2B5EF4-FFF2-40B4-BE49-F238E27FC236}">
                    <a16:creationId xmlns:a16="http://schemas.microsoft.com/office/drawing/2014/main" id="{7A385BB2-2A79-C46C-5778-3B42D677B109}"/>
                  </a:ext>
                </a:extLst>
              </p:cNvPr>
              <p:cNvPicPr/>
              <p:nvPr/>
            </p:nvPicPr>
            <p:blipFill>
              <a:blip r:embed="rId93"/>
              <a:stretch>
                <a:fillRect/>
              </a:stretch>
            </p:blipFill>
            <p:spPr>
              <a:xfrm>
                <a:off x="4451543" y="3504520"/>
                <a:ext cx="229680" cy="435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4">
            <p14:nvContentPartPr>
              <p14:cNvPr id="67" name="Ink 66">
                <a:extLst>
                  <a:ext uri="{FF2B5EF4-FFF2-40B4-BE49-F238E27FC236}">
                    <a16:creationId xmlns:a16="http://schemas.microsoft.com/office/drawing/2014/main" id="{2C529C66-553E-9ABD-AD75-CC396D269A2F}"/>
                  </a:ext>
                </a:extLst>
              </p14:cNvPr>
              <p14:cNvContentPartPr/>
              <p14:nvPr/>
            </p14:nvContentPartPr>
            <p14:xfrm>
              <a:off x="4888223" y="3471040"/>
              <a:ext cx="1144080" cy="273240"/>
            </p14:xfrm>
          </p:contentPart>
        </mc:Choice>
        <mc:Fallback xmlns="">
          <p:pic>
            <p:nvPicPr>
              <p:cNvPr id="67" name="Ink 66">
                <a:extLst>
                  <a:ext uri="{FF2B5EF4-FFF2-40B4-BE49-F238E27FC236}">
                    <a16:creationId xmlns:a16="http://schemas.microsoft.com/office/drawing/2014/main" id="{2C529C66-553E-9ABD-AD75-CC396D269A2F}"/>
                  </a:ext>
                </a:extLst>
              </p:cNvPr>
              <p:cNvPicPr/>
              <p:nvPr/>
            </p:nvPicPr>
            <p:blipFill>
              <a:blip r:embed="rId95"/>
              <a:stretch>
                <a:fillRect/>
              </a:stretch>
            </p:blipFill>
            <p:spPr>
              <a:xfrm>
                <a:off x="4879583" y="3462400"/>
                <a:ext cx="1161720" cy="290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6">
            <p14:nvContentPartPr>
              <p14:cNvPr id="69" name="Ink 68">
                <a:extLst>
                  <a:ext uri="{FF2B5EF4-FFF2-40B4-BE49-F238E27FC236}">
                    <a16:creationId xmlns:a16="http://schemas.microsoft.com/office/drawing/2014/main" id="{99BA00C2-090A-3F36-8867-E3BC35EFA54A}"/>
                  </a:ext>
                </a:extLst>
              </p14:cNvPr>
              <p14:cNvContentPartPr/>
              <p14:nvPr/>
            </p14:nvContentPartPr>
            <p14:xfrm>
              <a:off x="505943" y="4178080"/>
              <a:ext cx="146160" cy="138960"/>
            </p14:xfrm>
          </p:contentPart>
        </mc:Choice>
        <mc:Fallback xmlns="">
          <p:pic>
            <p:nvPicPr>
              <p:cNvPr id="69" name="Ink 68">
                <a:extLst>
                  <a:ext uri="{FF2B5EF4-FFF2-40B4-BE49-F238E27FC236}">
                    <a16:creationId xmlns:a16="http://schemas.microsoft.com/office/drawing/2014/main" id="{99BA00C2-090A-3F36-8867-E3BC35EFA54A}"/>
                  </a:ext>
                </a:extLst>
              </p:cNvPr>
              <p:cNvPicPr/>
              <p:nvPr/>
            </p:nvPicPr>
            <p:blipFill>
              <a:blip r:embed="rId97"/>
              <a:stretch>
                <a:fillRect/>
              </a:stretch>
            </p:blipFill>
            <p:spPr>
              <a:xfrm>
                <a:off x="497303" y="4169080"/>
                <a:ext cx="163800" cy="156600"/>
              </a:xfrm>
              <a:prstGeom prst="rect">
                <a:avLst/>
              </a:prstGeom>
            </p:spPr>
          </p:pic>
        </mc:Fallback>
      </mc:AlternateContent>
      <p:grpSp>
        <p:nvGrpSpPr>
          <p:cNvPr id="85" name="Group 84">
            <a:extLst>
              <a:ext uri="{FF2B5EF4-FFF2-40B4-BE49-F238E27FC236}">
                <a16:creationId xmlns:a16="http://schemas.microsoft.com/office/drawing/2014/main" id="{6CD14E70-B2E7-3610-06F7-F0C1D907778B}"/>
              </a:ext>
            </a:extLst>
          </p:cNvPr>
          <p:cNvGrpSpPr/>
          <p:nvPr/>
        </p:nvGrpSpPr>
        <p:grpSpPr>
          <a:xfrm>
            <a:off x="962063" y="4083040"/>
            <a:ext cx="3954960" cy="503640"/>
            <a:chOff x="962063" y="4083040"/>
            <a:chExt cx="3954960" cy="503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8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71E11843-472E-D65B-47CC-F48F3CED3952}"/>
                    </a:ext>
                  </a:extLst>
                </p14:cNvPr>
                <p14:cNvContentPartPr/>
                <p14:nvPr/>
              </p14:nvContentPartPr>
              <p14:xfrm>
                <a:off x="962063" y="4083040"/>
                <a:ext cx="111960" cy="323280"/>
              </p14:xfrm>
            </p:contentPart>
          </mc:Choice>
          <mc:Fallback xmlns=""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71E11843-472E-D65B-47CC-F48F3CED3952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953063" y="4074040"/>
                  <a:ext cx="129600" cy="34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52E5F8CE-6F88-1CDA-F5BC-B09B7D9886CA}"/>
                    </a:ext>
                  </a:extLst>
                </p14:cNvPr>
                <p14:cNvContentPartPr/>
                <p14:nvPr/>
              </p14:nvContentPartPr>
              <p14:xfrm>
                <a:off x="986903" y="4228840"/>
                <a:ext cx="109800" cy="21600"/>
              </p14:xfrm>
            </p:contentPart>
          </mc:Choice>
          <mc:Fallback xmlns="">
            <p:pic>
              <p:nvPicPr>
                <p:cNvPr id="71" name="Ink 70">
                  <a:extLst>
                    <a:ext uri="{FF2B5EF4-FFF2-40B4-BE49-F238E27FC236}">
                      <a16:creationId xmlns:a16="http://schemas.microsoft.com/office/drawing/2014/main" id="{52E5F8CE-6F88-1CDA-F5BC-B09B7D9886CA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978263" y="4219840"/>
                  <a:ext cx="127440" cy="3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2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E7E40556-826F-5B3E-CB18-23A554EA98A3}"/>
                    </a:ext>
                  </a:extLst>
                </p14:cNvPr>
                <p14:cNvContentPartPr/>
                <p14:nvPr/>
              </p14:nvContentPartPr>
              <p14:xfrm>
                <a:off x="1090943" y="4259080"/>
                <a:ext cx="105840" cy="118800"/>
              </p14:xfrm>
            </p:contentPart>
          </mc:Choice>
          <mc:Fallback xmlns=""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E7E40556-826F-5B3E-CB18-23A554EA98A3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1081943" y="4250440"/>
                  <a:ext cx="123480" cy="13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4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7F26846B-0BA9-2D00-2C67-37390DFBD715}"/>
                    </a:ext>
                  </a:extLst>
                </p14:cNvPr>
                <p14:cNvContentPartPr/>
                <p14:nvPr/>
              </p14:nvContentPartPr>
              <p14:xfrm>
                <a:off x="1254023" y="4272040"/>
                <a:ext cx="348480" cy="95040"/>
              </p14:xfrm>
            </p:contentPart>
          </mc:Choice>
          <mc:Fallback xmlns=""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7F26846B-0BA9-2D00-2C67-37390DFBD715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1245383" y="4263400"/>
                  <a:ext cx="366120" cy="11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6">
              <p14:nvContentPartPr>
                <p14:cNvPr id="74" name="Ink 73">
                  <a:extLst>
                    <a:ext uri="{FF2B5EF4-FFF2-40B4-BE49-F238E27FC236}">
                      <a16:creationId xmlns:a16="http://schemas.microsoft.com/office/drawing/2014/main" id="{2E5943D4-A44F-0355-CEBD-F03E6E49E159}"/>
                    </a:ext>
                  </a:extLst>
                </p14:cNvPr>
                <p14:cNvContentPartPr/>
                <p14:nvPr/>
              </p14:nvContentPartPr>
              <p14:xfrm>
                <a:off x="1876103" y="4257640"/>
                <a:ext cx="340560" cy="105120"/>
              </p14:xfrm>
            </p:contentPart>
          </mc:Choice>
          <mc:Fallback xmlns="">
            <p:pic>
              <p:nvPicPr>
                <p:cNvPr id="74" name="Ink 73">
                  <a:extLst>
                    <a:ext uri="{FF2B5EF4-FFF2-40B4-BE49-F238E27FC236}">
                      <a16:creationId xmlns:a16="http://schemas.microsoft.com/office/drawing/2014/main" id="{2E5943D4-A44F-0355-CEBD-F03E6E49E159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1867103" y="4249000"/>
                  <a:ext cx="358200" cy="12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8">
              <p14:nvContentPartPr>
                <p14:cNvPr id="75" name="Ink 74">
                  <a:extLst>
                    <a:ext uri="{FF2B5EF4-FFF2-40B4-BE49-F238E27FC236}">
                      <a16:creationId xmlns:a16="http://schemas.microsoft.com/office/drawing/2014/main" id="{51E1A33B-6CDE-282D-F240-36C8D3CC6654}"/>
                    </a:ext>
                  </a:extLst>
                </p14:cNvPr>
                <p14:cNvContentPartPr/>
                <p14:nvPr/>
              </p14:nvContentPartPr>
              <p14:xfrm>
                <a:off x="2562983" y="4114360"/>
                <a:ext cx="24120" cy="216360"/>
              </p14:xfrm>
            </p:contentPart>
          </mc:Choice>
          <mc:Fallback xmlns="">
            <p:pic>
              <p:nvPicPr>
                <p:cNvPr id="75" name="Ink 74">
                  <a:extLst>
                    <a:ext uri="{FF2B5EF4-FFF2-40B4-BE49-F238E27FC236}">
                      <a16:creationId xmlns:a16="http://schemas.microsoft.com/office/drawing/2014/main" id="{51E1A33B-6CDE-282D-F240-36C8D3CC6654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2554343" y="4105720"/>
                  <a:ext cx="41760" cy="23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0">
              <p14:nvContentPartPr>
                <p14:cNvPr id="76" name="Ink 75">
                  <a:extLst>
                    <a:ext uri="{FF2B5EF4-FFF2-40B4-BE49-F238E27FC236}">
                      <a16:creationId xmlns:a16="http://schemas.microsoft.com/office/drawing/2014/main" id="{32023B86-9F3B-32F3-CFC0-AD5E308846BE}"/>
                    </a:ext>
                  </a:extLst>
                </p14:cNvPr>
                <p14:cNvContentPartPr/>
                <p14:nvPr/>
              </p14:nvContentPartPr>
              <p14:xfrm>
                <a:off x="2435903" y="4114360"/>
                <a:ext cx="492480" cy="244080"/>
              </p14:xfrm>
            </p:contentPart>
          </mc:Choice>
          <mc:Fallback xmlns="">
            <p:pic>
              <p:nvPicPr>
                <p:cNvPr id="76" name="Ink 75">
                  <a:extLst>
                    <a:ext uri="{FF2B5EF4-FFF2-40B4-BE49-F238E27FC236}">
                      <a16:creationId xmlns:a16="http://schemas.microsoft.com/office/drawing/2014/main" id="{32023B86-9F3B-32F3-CFC0-AD5E308846BE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2426903" y="4105360"/>
                  <a:ext cx="510120" cy="26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2">
              <p14:nvContentPartPr>
                <p14:cNvPr id="77" name="Ink 76">
                  <a:extLst>
                    <a:ext uri="{FF2B5EF4-FFF2-40B4-BE49-F238E27FC236}">
                      <a16:creationId xmlns:a16="http://schemas.microsoft.com/office/drawing/2014/main" id="{80A736A7-8791-EF9E-6EE9-D782A5F74674}"/>
                    </a:ext>
                  </a:extLst>
                </p14:cNvPr>
                <p14:cNvContentPartPr/>
                <p14:nvPr/>
              </p14:nvContentPartPr>
              <p14:xfrm>
                <a:off x="3210623" y="4242880"/>
                <a:ext cx="203040" cy="87840"/>
              </p14:xfrm>
            </p:contentPart>
          </mc:Choice>
          <mc:Fallback xmlns="">
            <p:pic>
              <p:nvPicPr>
                <p:cNvPr id="77" name="Ink 76">
                  <a:extLst>
                    <a:ext uri="{FF2B5EF4-FFF2-40B4-BE49-F238E27FC236}">
                      <a16:creationId xmlns:a16="http://schemas.microsoft.com/office/drawing/2014/main" id="{80A736A7-8791-EF9E-6EE9-D782A5F74674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3201623" y="4234240"/>
                  <a:ext cx="220680" cy="10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4">
              <p14:nvContentPartPr>
                <p14:cNvPr id="78" name="Ink 77">
                  <a:extLst>
                    <a:ext uri="{FF2B5EF4-FFF2-40B4-BE49-F238E27FC236}">
                      <a16:creationId xmlns:a16="http://schemas.microsoft.com/office/drawing/2014/main" id="{D1E61AD8-F8E4-3C5C-D0C2-49AB81C76F2B}"/>
                    </a:ext>
                  </a:extLst>
                </p14:cNvPr>
                <p14:cNvContentPartPr/>
                <p14:nvPr/>
              </p14:nvContentPartPr>
              <p14:xfrm>
                <a:off x="3384863" y="4240360"/>
                <a:ext cx="163800" cy="81720"/>
              </p14:xfrm>
            </p:contentPart>
          </mc:Choice>
          <mc:Fallback xmlns="">
            <p:pic>
              <p:nvPicPr>
                <p:cNvPr id="78" name="Ink 77">
                  <a:extLst>
                    <a:ext uri="{FF2B5EF4-FFF2-40B4-BE49-F238E27FC236}">
                      <a16:creationId xmlns:a16="http://schemas.microsoft.com/office/drawing/2014/main" id="{D1E61AD8-F8E4-3C5C-D0C2-49AB81C76F2B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3376223" y="4231720"/>
                  <a:ext cx="181440" cy="9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6">
              <p14:nvContentPartPr>
                <p14:cNvPr id="79" name="Ink 78">
                  <a:extLst>
                    <a:ext uri="{FF2B5EF4-FFF2-40B4-BE49-F238E27FC236}">
                      <a16:creationId xmlns:a16="http://schemas.microsoft.com/office/drawing/2014/main" id="{9D8A2445-833C-01A6-B0C5-75DE81FA9482}"/>
                    </a:ext>
                  </a:extLst>
                </p14:cNvPr>
                <p14:cNvContentPartPr/>
                <p14:nvPr/>
              </p14:nvContentPartPr>
              <p14:xfrm>
                <a:off x="3430583" y="4222720"/>
                <a:ext cx="159120" cy="363960"/>
              </p14:xfrm>
            </p:contentPart>
          </mc:Choice>
          <mc:Fallback xmlns="">
            <p:pic>
              <p:nvPicPr>
                <p:cNvPr id="79" name="Ink 78">
                  <a:extLst>
                    <a:ext uri="{FF2B5EF4-FFF2-40B4-BE49-F238E27FC236}">
                      <a16:creationId xmlns:a16="http://schemas.microsoft.com/office/drawing/2014/main" id="{9D8A2445-833C-01A6-B0C5-75DE81FA9482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3421943" y="4214080"/>
                  <a:ext cx="176760" cy="38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8">
              <p14:nvContentPartPr>
                <p14:cNvPr id="80" name="Ink 79">
                  <a:extLst>
                    <a:ext uri="{FF2B5EF4-FFF2-40B4-BE49-F238E27FC236}">
                      <a16:creationId xmlns:a16="http://schemas.microsoft.com/office/drawing/2014/main" id="{05CF69D7-ECB3-2C8A-9FF5-DD39E2492978}"/>
                    </a:ext>
                  </a:extLst>
                </p14:cNvPr>
                <p14:cNvContentPartPr/>
                <p14:nvPr/>
              </p14:nvContentPartPr>
              <p14:xfrm>
                <a:off x="3584303" y="4223800"/>
                <a:ext cx="74520" cy="120960"/>
              </p14:xfrm>
            </p:contentPart>
          </mc:Choice>
          <mc:Fallback xmlns="">
            <p:pic>
              <p:nvPicPr>
                <p:cNvPr id="80" name="Ink 79">
                  <a:extLst>
                    <a:ext uri="{FF2B5EF4-FFF2-40B4-BE49-F238E27FC236}">
                      <a16:creationId xmlns:a16="http://schemas.microsoft.com/office/drawing/2014/main" id="{05CF69D7-ECB3-2C8A-9FF5-DD39E2492978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3575663" y="4215160"/>
                  <a:ext cx="92160" cy="13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0">
              <p14:nvContentPartPr>
                <p14:cNvPr id="81" name="Ink 80">
                  <a:extLst>
                    <a:ext uri="{FF2B5EF4-FFF2-40B4-BE49-F238E27FC236}">
                      <a16:creationId xmlns:a16="http://schemas.microsoft.com/office/drawing/2014/main" id="{902BCF27-9BCA-F19A-F3E5-9B5743952D44}"/>
                    </a:ext>
                  </a:extLst>
                </p14:cNvPr>
                <p14:cNvContentPartPr/>
                <p14:nvPr/>
              </p14:nvContentPartPr>
              <p14:xfrm>
                <a:off x="3679343" y="4213360"/>
                <a:ext cx="401400" cy="122760"/>
              </p14:xfrm>
            </p:contentPart>
          </mc:Choice>
          <mc:Fallback xmlns="">
            <p:pic>
              <p:nvPicPr>
                <p:cNvPr id="81" name="Ink 80">
                  <a:extLst>
                    <a:ext uri="{FF2B5EF4-FFF2-40B4-BE49-F238E27FC236}">
                      <a16:creationId xmlns:a16="http://schemas.microsoft.com/office/drawing/2014/main" id="{902BCF27-9BCA-F19A-F3E5-9B5743952D44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3670703" y="4204720"/>
                  <a:ext cx="419040" cy="14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2">
              <p14:nvContentPartPr>
                <p14:cNvPr id="82" name="Ink 81">
                  <a:extLst>
                    <a:ext uri="{FF2B5EF4-FFF2-40B4-BE49-F238E27FC236}">
                      <a16:creationId xmlns:a16="http://schemas.microsoft.com/office/drawing/2014/main" id="{A70A6802-94FD-F1A8-09D9-B2B4417C07E2}"/>
                    </a:ext>
                  </a:extLst>
                </p14:cNvPr>
                <p14:cNvContentPartPr/>
                <p14:nvPr/>
              </p14:nvContentPartPr>
              <p14:xfrm>
                <a:off x="4036823" y="4106800"/>
                <a:ext cx="57240" cy="32040"/>
              </p14:xfrm>
            </p:contentPart>
          </mc:Choice>
          <mc:Fallback xmlns="">
            <p:pic>
              <p:nvPicPr>
                <p:cNvPr id="82" name="Ink 81">
                  <a:extLst>
                    <a:ext uri="{FF2B5EF4-FFF2-40B4-BE49-F238E27FC236}">
                      <a16:creationId xmlns:a16="http://schemas.microsoft.com/office/drawing/2014/main" id="{A70A6802-94FD-F1A8-09D9-B2B4417C07E2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4027823" y="4098160"/>
                  <a:ext cx="74880" cy="4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4">
              <p14:nvContentPartPr>
                <p14:cNvPr id="83" name="Ink 82">
                  <a:extLst>
                    <a:ext uri="{FF2B5EF4-FFF2-40B4-BE49-F238E27FC236}">
                      <a16:creationId xmlns:a16="http://schemas.microsoft.com/office/drawing/2014/main" id="{A5D43B04-4961-6C3D-0213-643489794EF0}"/>
                    </a:ext>
                  </a:extLst>
                </p14:cNvPr>
                <p14:cNvContentPartPr/>
                <p14:nvPr/>
              </p14:nvContentPartPr>
              <p14:xfrm>
                <a:off x="4164623" y="4212280"/>
                <a:ext cx="325080" cy="131760"/>
              </p14:xfrm>
            </p:contentPart>
          </mc:Choice>
          <mc:Fallback xmlns="">
            <p:pic>
              <p:nvPicPr>
                <p:cNvPr id="83" name="Ink 82">
                  <a:extLst>
                    <a:ext uri="{FF2B5EF4-FFF2-40B4-BE49-F238E27FC236}">
                      <a16:creationId xmlns:a16="http://schemas.microsoft.com/office/drawing/2014/main" id="{A5D43B04-4961-6C3D-0213-643489794EF0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4155623" y="4203640"/>
                  <a:ext cx="342720" cy="14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6">
              <p14:nvContentPartPr>
                <p14:cNvPr id="84" name="Ink 83">
                  <a:extLst>
                    <a:ext uri="{FF2B5EF4-FFF2-40B4-BE49-F238E27FC236}">
                      <a16:creationId xmlns:a16="http://schemas.microsoft.com/office/drawing/2014/main" id="{4E4C4C6C-B2E8-F195-14FB-8BB93D750237}"/>
                    </a:ext>
                  </a:extLst>
                </p14:cNvPr>
                <p14:cNvContentPartPr/>
                <p14:nvPr/>
              </p14:nvContentPartPr>
              <p14:xfrm>
                <a:off x="4525703" y="4199320"/>
                <a:ext cx="391320" cy="102600"/>
              </p14:xfrm>
            </p:contentPart>
          </mc:Choice>
          <mc:Fallback xmlns="">
            <p:pic>
              <p:nvPicPr>
                <p:cNvPr id="84" name="Ink 83">
                  <a:extLst>
                    <a:ext uri="{FF2B5EF4-FFF2-40B4-BE49-F238E27FC236}">
                      <a16:creationId xmlns:a16="http://schemas.microsoft.com/office/drawing/2014/main" id="{4E4C4C6C-B2E8-F195-14FB-8BB93D750237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4517063" y="4190680"/>
                  <a:ext cx="408960" cy="1202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28">
            <p14:nvContentPartPr>
              <p14:cNvPr id="86" name="Ink 85">
                <a:extLst>
                  <a:ext uri="{FF2B5EF4-FFF2-40B4-BE49-F238E27FC236}">
                    <a16:creationId xmlns:a16="http://schemas.microsoft.com/office/drawing/2014/main" id="{461AD48E-7B46-B062-EC46-F1F6D599A758}"/>
                  </a:ext>
                </a:extLst>
              </p14:cNvPr>
              <p14:cNvContentPartPr/>
              <p14:nvPr/>
            </p14:nvContentPartPr>
            <p14:xfrm>
              <a:off x="432143" y="4702600"/>
              <a:ext cx="133200" cy="133920"/>
            </p14:xfrm>
          </p:contentPart>
        </mc:Choice>
        <mc:Fallback xmlns="">
          <p:pic>
            <p:nvPicPr>
              <p:cNvPr id="86" name="Ink 85">
                <a:extLst>
                  <a:ext uri="{FF2B5EF4-FFF2-40B4-BE49-F238E27FC236}">
                    <a16:creationId xmlns:a16="http://schemas.microsoft.com/office/drawing/2014/main" id="{461AD48E-7B46-B062-EC46-F1F6D599A758}"/>
                  </a:ext>
                </a:extLst>
              </p:cNvPr>
              <p:cNvPicPr/>
              <p:nvPr/>
            </p:nvPicPr>
            <p:blipFill>
              <a:blip r:embed="rId129"/>
              <a:stretch>
                <a:fillRect/>
              </a:stretch>
            </p:blipFill>
            <p:spPr>
              <a:xfrm>
                <a:off x="423503" y="4693960"/>
                <a:ext cx="150840" cy="151560"/>
              </a:xfrm>
              <a:prstGeom prst="rect">
                <a:avLst/>
              </a:prstGeom>
            </p:spPr>
          </p:pic>
        </mc:Fallback>
      </mc:AlternateContent>
      <p:grpSp>
        <p:nvGrpSpPr>
          <p:cNvPr id="97" name="Group 96">
            <a:extLst>
              <a:ext uri="{FF2B5EF4-FFF2-40B4-BE49-F238E27FC236}">
                <a16:creationId xmlns:a16="http://schemas.microsoft.com/office/drawing/2014/main" id="{621969D8-D318-19D8-7C36-A45995D67F9C}"/>
              </a:ext>
            </a:extLst>
          </p:cNvPr>
          <p:cNvGrpSpPr/>
          <p:nvPr/>
        </p:nvGrpSpPr>
        <p:grpSpPr>
          <a:xfrm>
            <a:off x="843623" y="4636360"/>
            <a:ext cx="1145880" cy="383040"/>
            <a:chOff x="843623" y="4636360"/>
            <a:chExt cx="1145880" cy="383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0">
              <p14:nvContentPartPr>
                <p14:cNvPr id="87" name="Ink 86">
                  <a:extLst>
                    <a:ext uri="{FF2B5EF4-FFF2-40B4-BE49-F238E27FC236}">
                      <a16:creationId xmlns:a16="http://schemas.microsoft.com/office/drawing/2014/main" id="{C34F3F12-28FB-1A6D-1DC8-58A9FFBED339}"/>
                    </a:ext>
                  </a:extLst>
                </p14:cNvPr>
                <p14:cNvContentPartPr/>
                <p14:nvPr/>
              </p14:nvContentPartPr>
              <p14:xfrm>
                <a:off x="843623" y="4664800"/>
                <a:ext cx="151920" cy="219240"/>
              </p14:xfrm>
            </p:contentPart>
          </mc:Choice>
          <mc:Fallback xmlns="">
            <p:pic>
              <p:nvPicPr>
                <p:cNvPr id="87" name="Ink 86">
                  <a:extLst>
                    <a:ext uri="{FF2B5EF4-FFF2-40B4-BE49-F238E27FC236}">
                      <a16:creationId xmlns:a16="http://schemas.microsoft.com/office/drawing/2014/main" id="{C34F3F12-28FB-1A6D-1DC8-58A9FFBED339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834983" y="4655800"/>
                  <a:ext cx="169560" cy="23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2">
              <p14:nvContentPartPr>
                <p14:cNvPr id="88" name="Ink 87">
                  <a:extLst>
                    <a:ext uri="{FF2B5EF4-FFF2-40B4-BE49-F238E27FC236}">
                      <a16:creationId xmlns:a16="http://schemas.microsoft.com/office/drawing/2014/main" id="{B2FC6782-40F3-615E-D796-3C61208FF292}"/>
                    </a:ext>
                  </a:extLst>
                </p14:cNvPr>
                <p14:cNvContentPartPr/>
                <p14:nvPr/>
              </p14:nvContentPartPr>
              <p14:xfrm>
                <a:off x="854423" y="4754080"/>
                <a:ext cx="122400" cy="54720"/>
              </p14:xfrm>
            </p:contentPart>
          </mc:Choice>
          <mc:Fallback xmlns="">
            <p:pic>
              <p:nvPicPr>
                <p:cNvPr id="88" name="Ink 87">
                  <a:extLst>
                    <a:ext uri="{FF2B5EF4-FFF2-40B4-BE49-F238E27FC236}">
                      <a16:creationId xmlns:a16="http://schemas.microsoft.com/office/drawing/2014/main" id="{B2FC6782-40F3-615E-D796-3C61208FF292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845423" y="4745440"/>
                  <a:ext cx="140040" cy="7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4">
              <p14:nvContentPartPr>
                <p14:cNvPr id="89" name="Ink 88">
                  <a:extLst>
                    <a:ext uri="{FF2B5EF4-FFF2-40B4-BE49-F238E27FC236}">
                      <a16:creationId xmlns:a16="http://schemas.microsoft.com/office/drawing/2014/main" id="{11AFB67D-8390-62F4-272F-B9F7A5711225}"/>
                    </a:ext>
                  </a:extLst>
                </p14:cNvPr>
                <p14:cNvContentPartPr/>
                <p14:nvPr/>
              </p14:nvContentPartPr>
              <p14:xfrm>
                <a:off x="1048463" y="4746160"/>
                <a:ext cx="331920" cy="260280"/>
              </p14:xfrm>
            </p:contentPart>
          </mc:Choice>
          <mc:Fallback xmlns="">
            <p:pic>
              <p:nvPicPr>
                <p:cNvPr id="89" name="Ink 88">
                  <a:extLst>
                    <a:ext uri="{FF2B5EF4-FFF2-40B4-BE49-F238E27FC236}">
                      <a16:creationId xmlns:a16="http://schemas.microsoft.com/office/drawing/2014/main" id="{11AFB67D-8390-62F4-272F-B9F7A5711225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1039463" y="4737160"/>
                  <a:ext cx="349560" cy="27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6">
              <p14:nvContentPartPr>
                <p14:cNvPr id="90" name="Ink 89">
                  <a:extLst>
                    <a:ext uri="{FF2B5EF4-FFF2-40B4-BE49-F238E27FC236}">
                      <a16:creationId xmlns:a16="http://schemas.microsoft.com/office/drawing/2014/main" id="{E3D23364-567D-8F04-8A61-7806E5E912E4}"/>
                    </a:ext>
                  </a:extLst>
                </p14:cNvPr>
                <p14:cNvContentPartPr/>
                <p14:nvPr/>
              </p14:nvContentPartPr>
              <p14:xfrm>
                <a:off x="1365263" y="4636360"/>
                <a:ext cx="624240" cy="383040"/>
              </p14:xfrm>
            </p:contentPart>
          </mc:Choice>
          <mc:Fallback xmlns="">
            <p:pic>
              <p:nvPicPr>
                <p:cNvPr id="90" name="Ink 89">
                  <a:extLst>
                    <a:ext uri="{FF2B5EF4-FFF2-40B4-BE49-F238E27FC236}">
                      <a16:creationId xmlns:a16="http://schemas.microsoft.com/office/drawing/2014/main" id="{E3D23364-567D-8F04-8A61-7806E5E912E4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1356263" y="4627360"/>
                  <a:ext cx="641880" cy="400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38695C32-F092-8196-54F7-BFF505DA4520}"/>
              </a:ext>
            </a:extLst>
          </p:cNvPr>
          <p:cNvGrpSpPr/>
          <p:nvPr/>
        </p:nvGrpSpPr>
        <p:grpSpPr>
          <a:xfrm>
            <a:off x="2313503" y="4541680"/>
            <a:ext cx="1100160" cy="571680"/>
            <a:chOff x="2313503" y="4541680"/>
            <a:chExt cx="1100160" cy="571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8">
              <p14:nvContentPartPr>
                <p14:cNvPr id="91" name="Ink 90">
                  <a:extLst>
                    <a:ext uri="{FF2B5EF4-FFF2-40B4-BE49-F238E27FC236}">
                      <a16:creationId xmlns:a16="http://schemas.microsoft.com/office/drawing/2014/main" id="{266B60F9-8A57-7948-9A13-07A6625EC53B}"/>
                    </a:ext>
                  </a:extLst>
                </p14:cNvPr>
                <p14:cNvContentPartPr/>
                <p14:nvPr/>
              </p14:nvContentPartPr>
              <p14:xfrm>
                <a:off x="2368223" y="4541680"/>
                <a:ext cx="33840" cy="293400"/>
              </p14:xfrm>
            </p:contentPart>
          </mc:Choice>
          <mc:Fallback xmlns="">
            <p:pic>
              <p:nvPicPr>
                <p:cNvPr id="91" name="Ink 90">
                  <a:extLst>
                    <a:ext uri="{FF2B5EF4-FFF2-40B4-BE49-F238E27FC236}">
                      <a16:creationId xmlns:a16="http://schemas.microsoft.com/office/drawing/2014/main" id="{266B60F9-8A57-7948-9A13-07A6625EC53B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2359583" y="4533040"/>
                  <a:ext cx="51480" cy="31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0">
              <p14:nvContentPartPr>
                <p14:cNvPr id="92" name="Ink 91">
                  <a:extLst>
                    <a:ext uri="{FF2B5EF4-FFF2-40B4-BE49-F238E27FC236}">
                      <a16:creationId xmlns:a16="http://schemas.microsoft.com/office/drawing/2014/main" id="{98F58958-C656-04F2-8F82-BD3C8B8F8B29}"/>
                    </a:ext>
                  </a:extLst>
                </p14:cNvPr>
                <p14:cNvContentPartPr/>
                <p14:nvPr/>
              </p14:nvContentPartPr>
              <p14:xfrm>
                <a:off x="2313503" y="4630960"/>
                <a:ext cx="527400" cy="177840"/>
              </p14:xfrm>
            </p:contentPart>
          </mc:Choice>
          <mc:Fallback xmlns="">
            <p:pic>
              <p:nvPicPr>
                <p:cNvPr id="92" name="Ink 91">
                  <a:extLst>
                    <a:ext uri="{FF2B5EF4-FFF2-40B4-BE49-F238E27FC236}">
                      <a16:creationId xmlns:a16="http://schemas.microsoft.com/office/drawing/2014/main" id="{98F58958-C656-04F2-8F82-BD3C8B8F8B29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2304863" y="4621960"/>
                  <a:ext cx="545040" cy="19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2">
              <p14:nvContentPartPr>
                <p14:cNvPr id="93" name="Ink 92">
                  <a:extLst>
                    <a:ext uri="{FF2B5EF4-FFF2-40B4-BE49-F238E27FC236}">
                      <a16:creationId xmlns:a16="http://schemas.microsoft.com/office/drawing/2014/main" id="{F215798F-EF9F-1C09-1F98-3313FCF5726B}"/>
                    </a:ext>
                  </a:extLst>
                </p14:cNvPr>
                <p14:cNvContentPartPr/>
                <p14:nvPr/>
              </p14:nvContentPartPr>
              <p14:xfrm>
                <a:off x="2768903" y="4629160"/>
                <a:ext cx="48600" cy="21960"/>
              </p14:xfrm>
            </p:contentPart>
          </mc:Choice>
          <mc:Fallback xmlns="">
            <p:pic>
              <p:nvPicPr>
                <p:cNvPr id="93" name="Ink 92">
                  <a:extLst>
                    <a:ext uri="{FF2B5EF4-FFF2-40B4-BE49-F238E27FC236}">
                      <a16:creationId xmlns:a16="http://schemas.microsoft.com/office/drawing/2014/main" id="{F215798F-EF9F-1C09-1F98-3313FCF5726B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2759903" y="4620160"/>
                  <a:ext cx="6624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4">
              <p14:nvContentPartPr>
                <p14:cNvPr id="94" name="Ink 93">
                  <a:extLst>
                    <a:ext uri="{FF2B5EF4-FFF2-40B4-BE49-F238E27FC236}">
                      <a16:creationId xmlns:a16="http://schemas.microsoft.com/office/drawing/2014/main" id="{4F224512-3AAC-B657-E333-B5772BD31ADF}"/>
                    </a:ext>
                  </a:extLst>
                </p14:cNvPr>
                <p14:cNvContentPartPr/>
                <p14:nvPr/>
              </p14:nvContentPartPr>
              <p14:xfrm>
                <a:off x="2825423" y="4768840"/>
                <a:ext cx="588240" cy="344520"/>
              </p14:xfrm>
            </p:contentPart>
          </mc:Choice>
          <mc:Fallback xmlns="">
            <p:pic>
              <p:nvPicPr>
                <p:cNvPr id="94" name="Ink 93">
                  <a:extLst>
                    <a:ext uri="{FF2B5EF4-FFF2-40B4-BE49-F238E27FC236}">
                      <a16:creationId xmlns:a16="http://schemas.microsoft.com/office/drawing/2014/main" id="{4F224512-3AAC-B657-E333-B5772BD31ADF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2816783" y="4759840"/>
                  <a:ext cx="605880" cy="36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6">
              <p14:nvContentPartPr>
                <p14:cNvPr id="95" name="Ink 94">
                  <a:extLst>
                    <a:ext uri="{FF2B5EF4-FFF2-40B4-BE49-F238E27FC236}">
                      <a16:creationId xmlns:a16="http://schemas.microsoft.com/office/drawing/2014/main" id="{134A81F0-DB12-7C5E-443D-27452D12637B}"/>
                    </a:ext>
                  </a:extLst>
                </p14:cNvPr>
                <p14:cNvContentPartPr/>
                <p14:nvPr/>
              </p14:nvContentPartPr>
              <p14:xfrm>
                <a:off x="3190463" y="4611160"/>
                <a:ext cx="15840" cy="25920"/>
              </p14:xfrm>
            </p:contentPart>
          </mc:Choice>
          <mc:Fallback xmlns="">
            <p:pic>
              <p:nvPicPr>
                <p:cNvPr id="95" name="Ink 94">
                  <a:extLst>
                    <a:ext uri="{FF2B5EF4-FFF2-40B4-BE49-F238E27FC236}">
                      <a16:creationId xmlns:a16="http://schemas.microsoft.com/office/drawing/2014/main" id="{134A81F0-DB12-7C5E-443D-27452D12637B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3181463" y="4602160"/>
                  <a:ext cx="33480" cy="43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2BD8DAC3-7553-D529-94C0-6F2365EDAF29}"/>
              </a:ext>
            </a:extLst>
          </p:cNvPr>
          <p:cNvGrpSpPr/>
          <p:nvPr/>
        </p:nvGrpSpPr>
        <p:grpSpPr>
          <a:xfrm>
            <a:off x="522143" y="3110320"/>
            <a:ext cx="603720" cy="225000"/>
            <a:chOff x="522143" y="3110320"/>
            <a:chExt cx="603720" cy="225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8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656FB083-F4B1-1CA3-CD64-C05D15274880}"/>
                    </a:ext>
                  </a:extLst>
                </p14:cNvPr>
                <p14:cNvContentPartPr/>
                <p14:nvPr/>
              </p14:nvContentPartPr>
              <p14:xfrm>
                <a:off x="522143" y="3154240"/>
                <a:ext cx="106200" cy="11304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656FB083-F4B1-1CA3-CD64-C05D15274880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513143" y="3145600"/>
                  <a:ext cx="123840" cy="13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0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F8F4CFAA-7239-93D9-E04C-BBBF4A9239D6}"/>
                    </a:ext>
                  </a:extLst>
                </p14:cNvPr>
                <p14:cNvContentPartPr/>
                <p14:nvPr/>
              </p14:nvContentPartPr>
              <p14:xfrm>
                <a:off x="935423" y="3134440"/>
                <a:ext cx="23400" cy="13860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F8F4CFAA-7239-93D9-E04C-BBBF4A9239D6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926423" y="3125440"/>
                  <a:ext cx="41040" cy="15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2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DED3FDCA-2700-3D21-3373-7D343F9FB474}"/>
                    </a:ext>
                  </a:extLst>
                </p14:cNvPr>
                <p14:cNvContentPartPr/>
                <p14:nvPr/>
              </p14:nvContentPartPr>
              <p14:xfrm>
                <a:off x="824543" y="3110320"/>
                <a:ext cx="178920" cy="22500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DED3FDCA-2700-3D21-3373-7D343F9FB474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815903" y="3101680"/>
                  <a:ext cx="196560" cy="24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4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A036728E-69E3-29D3-0586-5648C302084E}"/>
                    </a:ext>
                  </a:extLst>
                </p14:cNvPr>
                <p14:cNvContentPartPr/>
                <p14:nvPr/>
              </p14:nvContentPartPr>
              <p14:xfrm>
                <a:off x="1047743" y="3214000"/>
                <a:ext cx="78120" cy="6840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A036728E-69E3-29D3-0586-5648C302084E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1039103" y="3205360"/>
                  <a:ext cx="95760" cy="8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6">
              <p14:nvContentPartPr>
                <p14:cNvPr id="98" name="Ink 97">
                  <a:extLst>
                    <a:ext uri="{FF2B5EF4-FFF2-40B4-BE49-F238E27FC236}">
                      <a16:creationId xmlns:a16="http://schemas.microsoft.com/office/drawing/2014/main" id="{C703C32D-7625-AEA4-C894-0D71013DDF78}"/>
                    </a:ext>
                  </a:extLst>
                </p14:cNvPr>
                <p14:cNvContentPartPr/>
                <p14:nvPr/>
              </p14:nvContentPartPr>
              <p14:xfrm>
                <a:off x="539063" y="3172960"/>
                <a:ext cx="63360" cy="67680"/>
              </p14:xfrm>
            </p:contentPart>
          </mc:Choice>
          <mc:Fallback xmlns="">
            <p:pic>
              <p:nvPicPr>
                <p:cNvPr id="98" name="Ink 97">
                  <a:extLst>
                    <a:ext uri="{FF2B5EF4-FFF2-40B4-BE49-F238E27FC236}">
                      <a16:creationId xmlns:a16="http://schemas.microsoft.com/office/drawing/2014/main" id="{C703C32D-7625-AEA4-C894-0D71013DDF78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530063" y="3163960"/>
                  <a:ext cx="81000" cy="853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58">
            <p14:nvContentPartPr>
              <p14:cNvPr id="100" name="Ink 99">
                <a:extLst>
                  <a:ext uri="{FF2B5EF4-FFF2-40B4-BE49-F238E27FC236}">
                    <a16:creationId xmlns:a16="http://schemas.microsoft.com/office/drawing/2014/main" id="{9265F7C3-A3AB-EBCD-090B-D4022405AD76}"/>
                  </a:ext>
                </a:extLst>
              </p14:cNvPr>
              <p14:cNvContentPartPr/>
              <p14:nvPr/>
            </p14:nvContentPartPr>
            <p14:xfrm>
              <a:off x="535823" y="3696760"/>
              <a:ext cx="59400" cy="109440"/>
            </p14:xfrm>
          </p:contentPart>
        </mc:Choice>
        <mc:Fallback xmlns="">
          <p:pic>
            <p:nvPicPr>
              <p:cNvPr id="100" name="Ink 99">
                <a:extLst>
                  <a:ext uri="{FF2B5EF4-FFF2-40B4-BE49-F238E27FC236}">
                    <a16:creationId xmlns:a16="http://schemas.microsoft.com/office/drawing/2014/main" id="{9265F7C3-A3AB-EBCD-090B-D4022405AD76}"/>
                  </a:ext>
                </a:extLst>
              </p:cNvPr>
              <p:cNvPicPr/>
              <p:nvPr/>
            </p:nvPicPr>
            <p:blipFill>
              <a:blip r:embed="rId159"/>
              <a:stretch>
                <a:fillRect/>
              </a:stretch>
            </p:blipFill>
            <p:spPr>
              <a:xfrm>
                <a:off x="527183" y="3688120"/>
                <a:ext cx="77040" cy="127080"/>
              </a:xfrm>
              <a:prstGeom prst="rect">
                <a:avLst/>
              </a:prstGeom>
            </p:spPr>
          </p:pic>
        </mc:Fallback>
      </mc:AlternateContent>
      <p:grpSp>
        <p:nvGrpSpPr>
          <p:cNvPr id="105" name="Group 104">
            <a:extLst>
              <a:ext uri="{FF2B5EF4-FFF2-40B4-BE49-F238E27FC236}">
                <a16:creationId xmlns:a16="http://schemas.microsoft.com/office/drawing/2014/main" id="{59216D66-5C0A-705C-E80E-B4DF292292EE}"/>
              </a:ext>
            </a:extLst>
          </p:cNvPr>
          <p:cNvGrpSpPr/>
          <p:nvPr/>
        </p:nvGrpSpPr>
        <p:grpSpPr>
          <a:xfrm>
            <a:off x="519263" y="3551320"/>
            <a:ext cx="2129400" cy="310320"/>
            <a:chOff x="519263" y="3551320"/>
            <a:chExt cx="2129400" cy="310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60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8D5B38B9-E366-F401-52D8-FAA47284F3EE}"/>
                    </a:ext>
                  </a:extLst>
                </p14:cNvPr>
                <p14:cNvContentPartPr/>
                <p14:nvPr/>
              </p14:nvContentPartPr>
              <p14:xfrm>
                <a:off x="519263" y="3644200"/>
                <a:ext cx="125640" cy="13788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8D5B38B9-E366-F401-52D8-FAA47284F3EE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510263" y="3635560"/>
                  <a:ext cx="143280" cy="15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2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6CDB4812-B5E0-9CE7-3C88-4916913F60DC}"/>
                    </a:ext>
                  </a:extLst>
                </p14:cNvPr>
                <p14:cNvContentPartPr/>
                <p14:nvPr/>
              </p14:nvContentPartPr>
              <p14:xfrm>
                <a:off x="558143" y="3786400"/>
                <a:ext cx="93240" cy="2484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6CDB4812-B5E0-9CE7-3C88-4916913F60DC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549143" y="3777760"/>
                  <a:ext cx="11088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4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FD49679F-0BFA-EFD5-F064-ED1157FF97CF}"/>
                    </a:ext>
                  </a:extLst>
                </p14:cNvPr>
                <p14:cNvContentPartPr/>
                <p14:nvPr/>
              </p14:nvContentPartPr>
              <p14:xfrm>
                <a:off x="901943" y="3641320"/>
                <a:ext cx="155880" cy="22032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FD49679F-0BFA-EFD5-F064-ED1157FF97CF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893303" y="3632680"/>
                  <a:ext cx="173520" cy="23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6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48BCDC79-37F7-8A12-00BE-0FE59D87B175}"/>
                    </a:ext>
                  </a:extLst>
                </p14:cNvPr>
                <p14:cNvContentPartPr/>
                <p14:nvPr/>
              </p14:nvContentPartPr>
              <p14:xfrm>
                <a:off x="1074383" y="3607480"/>
                <a:ext cx="534240" cy="246960"/>
              </p14:xfrm>
            </p:contentPart>
          </mc:Choice>
          <mc:Fallback xmlns=""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48BCDC79-37F7-8A12-00BE-0FE59D87B175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1065743" y="3598480"/>
                  <a:ext cx="551880" cy="26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8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6B9F627C-3116-BD0D-043A-8012CC7C9A04}"/>
                    </a:ext>
                  </a:extLst>
                </p14:cNvPr>
                <p14:cNvContentPartPr/>
                <p14:nvPr/>
              </p14:nvContentPartPr>
              <p14:xfrm>
                <a:off x="1461743" y="3666160"/>
                <a:ext cx="152640" cy="42120"/>
              </p14:xfrm>
            </p:contentPart>
          </mc:Choice>
          <mc:Fallback xmlns=""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6B9F627C-3116-BD0D-043A-8012CC7C9A04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1453103" y="3657160"/>
                  <a:ext cx="170280" cy="5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0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C4E2474F-DE0C-D1C2-CF16-846FCB10CB05}"/>
                    </a:ext>
                  </a:extLst>
                </p14:cNvPr>
                <p14:cNvContentPartPr/>
                <p14:nvPr/>
              </p14:nvContentPartPr>
              <p14:xfrm>
                <a:off x="1812383" y="3551320"/>
                <a:ext cx="836280" cy="254880"/>
              </p14:xfrm>
            </p:contentPart>
          </mc:Choice>
          <mc:Fallback xmlns=""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C4E2474F-DE0C-D1C2-CF16-846FCB10CB05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1803743" y="3542680"/>
                  <a:ext cx="853920" cy="27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2">
              <p14:nvContentPartPr>
                <p14:cNvPr id="102" name="Ink 101">
                  <a:extLst>
                    <a:ext uri="{FF2B5EF4-FFF2-40B4-BE49-F238E27FC236}">
                      <a16:creationId xmlns:a16="http://schemas.microsoft.com/office/drawing/2014/main" id="{D325F529-B9DE-C47C-1B1D-880AA7782EE0}"/>
                    </a:ext>
                  </a:extLst>
                </p14:cNvPr>
                <p14:cNvContentPartPr/>
                <p14:nvPr/>
              </p14:nvContentPartPr>
              <p14:xfrm>
                <a:off x="542663" y="3626920"/>
                <a:ext cx="96480" cy="194760"/>
              </p14:xfrm>
            </p:contentPart>
          </mc:Choice>
          <mc:Fallback xmlns="">
            <p:pic>
              <p:nvPicPr>
                <p:cNvPr id="102" name="Ink 101">
                  <a:extLst>
                    <a:ext uri="{FF2B5EF4-FFF2-40B4-BE49-F238E27FC236}">
                      <a16:creationId xmlns:a16="http://schemas.microsoft.com/office/drawing/2014/main" id="{D325F529-B9DE-C47C-1B1D-880AA7782EE0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534023" y="3617920"/>
                  <a:ext cx="114120" cy="2124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74">
            <p14:nvContentPartPr>
              <p14:cNvPr id="103" name="Ink 102">
                <a:extLst>
                  <a:ext uri="{FF2B5EF4-FFF2-40B4-BE49-F238E27FC236}">
                    <a16:creationId xmlns:a16="http://schemas.microsoft.com/office/drawing/2014/main" id="{48B9C9A4-3936-D75B-936B-A38BD7899627}"/>
                  </a:ext>
                </a:extLst>
              </p14:cNvPr>
              <p14:cNvContentPartPr/>
              <p14:nvPr/>
            </p14:nvContentPartPr>
            <p14:xfrm>
              <a:off x="509543" y="4182400"/>
              <a:ext cx="88920" cy="117360"/>
            </p14:xfrm>
          </p:contentPart>
        </mc:Choice>
        <mc:Fallback xmlns="">
          <p:pic>
            <p:nvPicPr>
              <p:cNvPr id="103" name="Ink 102">
                <a:extLst>
                  <a:ext uri="{FF2B5EF4-FFF2-40B4-BE49-F238E27FC236}">
                    <a16:creationId xmlns:a16="http://schemas.microsoft.com/office/drawing/2014/main" id="{48B9C9A4-3936-D75B-936B-A38BD7899627}"/>
                  </a:ext>
                </a:extLst>
              </p:cNvPr>
              <p:cNvPicPr/>
              <p:nvPr/>
            </p:nvPicPr>
            <p:blipFill>
              <a:blip r:embed="rId175"/>
              <a:stretch>
                <a:fillRect/>
              </a:stretch>
            </p:blipFill>
            <p:spPr>
              <a:xfrm>
                <a:off x="500543" y="4173400"/>
                <a:ext cx="106560" cy="13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6">
            <p14:nvContentPartPr>
              <p14:cNvPr id="104" name="Ink 103">
                <a:extLst>
                  <a:ext uri="{FF2B5EF4-FFF2-40B4-BE49-F238E27FC236}">
                    <a16:creationId xmlns:a16="http://schemas.microsoft.com/office/drawing/2014/main" id="{06657E67-9B4D-A69C-5290-AA04623E7387}"/>
                  </a:ext>
                </a:extLst>
              </p14:cNvPr>
              <p14:cNvContentPartPr/>
              <p14:nvPr/>
            </p14:nvContentPartPr>
            <p14:xfrm>
              <a:off x="452663" y="4710880"/>
              <a:ext cx="72000" cy="124920"/>
            </p14:xfrm>
          </p:contentPart>
        </mc:Choice>
        <mc:Fallback xmlns="">
          <p:pic>
            <p:nvPicPr>
              <p:cNvPr id="104" name="Ink 103">
                <a:extLst>
                  <a:ext uri="{FF2B5EF4-FFF2-40B4-BE49-F238E27FC236}">
                    <a16:creationId xmlns:a16="http://schemas.microsoft.com/office/drawing/2014/main" id="{06657E67-9B4D-A69C-5290-AA04623E7387}"/>
                  </a:ext>
                </a:extLst>
              </p:cNvPr>
              <p:cNvPicPr/>
              <p:nvPr/>
            </p:nvPicPr>
            <p:blipFill>
              <a:blip r:embed="rId177"/>
              <a:stretch>
                <a:fillRect/>
              </a:stretch>
            </p:blipFill>
            <p:spPr>
              <a:xfrm>
                <a:off x="444023" y="4701880"/>
                <a:ext cx="89640" cy="142560"/>
              </a:xfrm>
              <a:prstGeom prst="rect">
                <a:avLst/>
              </a:prstGeom>
            </p:spPr>
          </p:pic>
        </mc:Fallback>
      </mc:AlternateContent>
      <p:grpSp>
        <p:nvGrpSpPr>
          <p:cNvPr id="122" name="Group 121">
            <a:extLst>
              <a:ext uri="{FF2B5EF4-FFF2-40B4-BE49-F238E27FC236}">
                <a16:creationId xmlns:a16="http://schemas.microsoft.com/office/drawing/2014/main" id="{D99F46B4-5E37-4459-93AE-B41A674D0FDC}"/>
              </a:ext>
            </a:extLst>
          </p:cNvPr>
          <p:cNvGrpSpPr/>
          <p:nvPr/>
        </p:nvGrpSpPr>
        <p:grpSpPr>
          <a:xfrm>
            <a:off x="8705303" y="3655360"/>
            <a:ext cx="2045520" cy="1715040"/>
            <a:chOff x="8705303" y="3655360"/>
            <a:chExt cx="2045520" cy="1715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8">
              <p14:nvContentPartPr>
                <p14:cNvPr id="106" name="Ink 105">
                  <a:extLst>
                    <a:ext uri="{FF2B5EF4-FFF2-40B4-BE49-F238E27FC236}">
                      <a16:creationId xmlns:a16="http://schemas.microsoft.com/office/drawing/2014/main" id="{572C9F97-F6CE-FADC-1472-F4EB806858D2}"/>
                    </a:ext>
                  </a:extLst>
                </p14:cNvPr>
                <p14:cNvContentPartPr/>
                <p14:nvPr/>
              </p14:nvContentPartPr>
              <p14:xfrm>
                <a:off x="9176183" y="4127320"/>
                <a:ext cx="46800" cy="233280"/>
              </p14:xfrm>
            </p:contentPart>
          </mc:Choice>
          <mc:Fallback xmlns="">
            <p:pic>
              <p:nvPicPr>
                <p:cNvPr id="106" name="Ink 105">
                  <a:extLst>
                    <a:ext uri="{FF2B5EF4-FFF2-40B4-BE49-F238E27FC236}">
                      <a16:creationId xmlns:a16="http://schemas.microsoft.com/office/drawing/2014/main" id="{572C9F97-F6CE-FADC-1472-F4EB806858D2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9167543" y="4118320"/>
                  <a:ext cx="64440" cy="25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0">
              <p14:nvContentPartPr>
                <p14:cNvPr id="107" name="Ink 106">
                  <a:extLst>
                    <a:ext uri="{FF2B5EF4-FFF2-40B4-BE49-F238E27FC236}">
                      <a16:creationId xmlns:a16="http://schemas.microsoft.com/office/drawing/2014/main" id="{8B98E85D-E2C0-70B7-CD6F-27B3D20E8441}"/>
                    </a:ext>
                  </a:extLst>
                </p14:cNvPr>
                <p14:cNvContentPartPr/>
                <p14:nvPr/>
              </p14:nvContentPartPr>
              <p14:xfrm>
                <a:off x="9199583" y="4095280"/>
                <a:ext cx="97200" cy="129600"/>
              </p14:xfrm>
            </p:contentPart>
          </mc:Choice>
          <mc:Fallback xmlns="">
            <p:pic>
              <p:nvPicPr>
                <p:cNvPr id="107" name="Ink 106">
                  <a:extLst>
                    <a:ext uri="{FF2B5EF4-FFF2-40B4-BE49-F238E27FC236}">
                      <a16:creationId xmlns:a16="http://schemas.microsoft.com/office/drawing/2014/main" id="{8B98E85D-E2C0-70B7-CD6F-27B3D20E8441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9190943" y="4086280"/>
                  <a:ext cx="114840" cy="14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2">
              <p14:nvContentPartPr>
                <p14:cNvPr id="108" name="Ink 107">
                  <a:extLst>
                    <a:ext uri="{FF2B5EF4-FFF2-40B4-BE49-F238E27FC236}">
                      <a16:creationId xmlns:a16="http://schemas.microsoft.com/office/drawing/2014/main" id="{D1D5F459-7A44-15A2-39DA-C7726D2ECE58}"/>
                    </a:ext>
                  </a:extLst>
                </p14:cNvPr>
                <p14:cNvContentPartPr/>
                <p14:nvPr/>
              </p14:nvContentPartPr>
              <p14:xfrm>
                <a:off x="9392903" y="4220200"/>
                <a:ext cx="127440" cy="9720"/>
              </p14:xfrm>
            </p:contentPart>
          </mc:Choice>
          <mc:Fallback xmlns="">
            <p:pic>
              <p:nvPicPr>
                <p:cNvPr id="108" name="Ink 107">
                  <a:extLst>
                    <a:ext uri="{FF2B5EF4-FFF2-40B4-BE49-F238E27FC236}">
                      <a16:creationId xmlns:a16="http://schemas.microsoft.com/office/drawing/2014/main" id="{D1D5F459-7A44-15A2-39DA-C7726D2ECE58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9383903" y="4211200"/>
                  <a:ext cx="14508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4">
              <p14:nvContentPartPr>
                <p14:cNvPr id="109" name="Ink 108">
                  <a:extLst>
                    <a:ext uri="{FF2B5EF4-FFF2-40B4-BE49-F238E27FC236}">
                      <a16:creationId xmlns:a16="http://schemas.microsoft.com/office/drawing/2014/main" id="{BC03DF88-9675-93C3-D14B-5A1157D24430}"/>
                    </a:ext>
                  </a:extLst>
                </p14:cNvPr>
                <p14:cNvContentPartPr/>
                <p14:nvPr/>
              </p14:nvContentPartPr>
              <p14:xfrm>
                <a:off x="9599543" y="4110760"/>
                <a:ext cx="142920" cy="120960"/>
              </p14:xfrm>
            </p:contentPart>
          </mc:Choice>
          <mc:Fallback xmlns="">
            <p:pic>
              <p:nvPicPr>
                <p:cNvPr id="109" name="Ink 108">
                  <a:extLst>
                    <a:ext uri="{FF2B5EF4-FFF2-40B4-BE49-F238E27FC236}">
                      <a16:creationId xmlns:a16="http://schemas.microsoft.com/office/drawing/2014/main" id="{BC03DF88-9675-93C3-D14B-5A1157D24430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9590543" y="4101760"/>
                  <a:ext cx="160560" cy="13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6">
              <p14:nvContentPartPr>
                <p14:cNvPr id="110" name="Ink 109">
                  <a:extLst>
                    <a:ext uri="{FF2B5EF4-FFF2-40B4-BE49-F238E27FC236}">
                      <a16:creationId xmlns:a16="http://schemas.microsoft.com/office/drawing/2014/main" id="{27761BDB-44A0-B595-DCBE-42A37AA92588}"/>
                    </a:ext>
                  </a:extLst>
                </p14:cNvPr>
                <p14:cNvContentPartPr/>
                <p14:nvPr/>
              </p14:nvContentPartPr>
              <p14:xfrm>
                <a:off x="9612503" y="4097440"/>
                <a:ext cx="181800" cy="174960"/>
              </p14:xfrm>
            </p:contentPart>
          </mc:Choice>
          <mc:Fallback xmlns="">
            <p:pic>
              <p:nvPicPr>
                <p:cNvPr id="110" name="Ink 109">
                  <a:extLst>
                    <a:ext uri="{FF2B5EF4-FFF2-40B4-BE49-F238E27FC236}">
                      <a16:creationId xmlns:a16="http://schemas.microsoft.com/office/drawing/2014/main" id="{27761BDB-44A0-B595-DCBE-42A37AA92588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9603863" y="4088800"/>
                  <a:ext cx="199440" cy="19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8">
              <p14:nvContentPartPr>
                <p14:cNvPr id="111" name="Ink 110">
                  <a:extLst>
                    <a:ext uri="{FF2B5EF4-FFF2-40B4-BE49-F238E27FC236}">
                      <a16:creationId xmlns:a16="http://schemas.microsoft.com/office/drawing/2014/main" id="{E96ACF2F-790D-559F-4B66-59336D6F660C}"/>
                    </a:ext>
                  </a:extLst>
                </p14:cNvPr>
                <p14:cNvContentPartPr/>
                <p14:nvPr/>
              </p14:nvContentPartPr>
              <p14:xfrm>
                <a:off x="10025783" y="4000600"/>
                <a:ext cx="117720" cy="483120"/>
              </p14:xfrm>
            </p:contentPart>
          </mc:Choice>
          <mc:Fallback xmlns="">
            <p:pic>
              <p:nvPicPr>
                <p:cNvPr id="111" name="Ink 110">
                  <a:extLst>
                    <a:ext uri="{FF2B5EF4-FFF2-40B4-BE49-F238E27FC236}">
                      <a16:creationId xmlns:a16="http://schemas.microsoft.com/office/drawing/2014/main" id="{E96ACF2F-790D-559F-4B66-59336D6F660C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10016783" y="3991960"/>
                  <a:ext cx="135360" cy="50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0">
              <p14:nvContentPartPr>
                <p14:cNvPr id="112" name="Ink 111">
                  <a:extLst>
                    <a:ext uri="{FF2B5EF4-FFF2-40B4-BE49-F238E27FC236}">
                      <a16:creationId xmlns:a16="http://schemas.microsoft.com/office/drawing/2014/main" id="{8669C65C-18C2-E61E-05D3-FC93F2ABB158}"/>
                    </a:ext>
                  </a:extLst>
                </p14:cNvPr>
                <p14:cNvContentPartPr/>
                <p14:nvPr/>
              </p14:nvContentPartPr>
              <p14:xfrm>
                <a:off x="9945143" y="4093120"/>
                <a:ext cx="475920" cy="178560"/>
              </p14:xfrm>
            </p:contentPart>
          </mc:Choice>
          <mc:Fallback xmlns="">
            <p:pic>
              <p:nvPicPr>
                <p:cNvPr id="112" name="Ink 111">
                  <a:extLst>
                    <a:ext uri="{FF2B5EF4-FFF2-40B4-BE49-F238E27FC236}">
                      <a16:creationId xmlns:a16="http://schemas.microsoft.com/office/drawing/2014/main" id="{8669C65C-18C2-E61E-05D3-FC93F2ABB158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9936503" y="4084120"/>
                  <a:ext cx="493560" cy="19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2">
              <p14:nvContentPartPr>
                <p14:cNvPr id="113" name="Ink 112">
                  <a:extLst>
                    <a:ext uri="{FF2B5EF4-FFF2-40B4-BE49-F238E27FC236}">
                      <a16:creationId xmlns:a16="http://schemas.microsoft.com/office/drawing/2014/main" id="{2E4F51A3-C1F6-FA4F-728F-27972DAA95DB}"/>
                    </a:ext>
                  </a:extLst>
                </p14:cNvPr>
                <p14:cNvContentPartPr/>
                <p14:nvPr/>
              </p14:nvContentPartPr>
              <p14:xfrm>
                <a:off x="10146383" y="4036600"/>
                <a:ext cx="262800" cy="145080"/>
              </p14:xfrm>
            </p:contentPart>
          </mc:Choice>
          <mc:Fallback xmlns="">
            <p:pic>
              <p:nvPicPr>
                <p:cNvPr id="113" name="Ink 112">
                  <a:extLst>
                    <a:ext uri="{FF2B5EF4-FFF2-40B4-BE49-F238E27FC236}">
                      <a16:creationId xmlns:a16="http://schemas.microsoft.com/office/drawing/2014/main" id="{2E4F51A3-C1F6-FA4F-728F-27972DAA95DB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10137383" y="4027960"/>
                  <a:ext cx="280440" cy="16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4">
              <p14:nvContentPartPr>
                <p14:cNvPr id="114" name="Ink 113">
                  <a:extLst>
                    <a:ext uri="{FF2B5EF4-FFF2-40B4-BE49-F238E27FC236}">
                      <a16:creationId xmlns:a16="http://schemas.microsoft.com/office/drawing/2014/main" id="{74CBE0CF-C159-1922-F38C-CC62FF33CCCE}"/>
                    </a:ext>
                  </a:extLst>
                </p14:cNvPr>
                <p14:cNvContentPartPr/>
                <p14:nvPr/>
              </p14:nvContentPartPr>
              <p14:xfrm>
                <a:off x="9143423" y="4636360"/>
                <a:ext cx="31320" cy="214200"/>
              </p14:xfrm>
            </p:contentPart>
          </mc:Choice>
          <mc:Fallback xmlns="">
            <p:pic>
              <p:nvPicPr>
                <p:cNvPr id="114" name="Ink 113">
                  <a:extLst>
                    <a:ext uri="{FF2B5EF4-FFF2-40B4-BE49-F238E27FC236}">
                      <a16:creationId xmlns:a16="http://schemas.microsoft.com/office/drawing/2014/main" id="{74CBE0CF-C159-1922-F38C-CC62FF33CCCE}"/>
                    </a:ext>
                  </a:extLst>
                </p:cNvPr>
                <p:cNvPicPr/>
                <p:nvPr/>
              </p:nvPicPr>
              <p:blipFill>
                <a:blip r:embed="rId195"/>
                <a:stretch>
                  <a:fillRect/>
                </a:stretch>
              </p:blipFill>
              <p:spPr>
                <a:xfrm>
                  <a:off x="9134423" y="4627360"/>
                  <a:ext cx="48960" cy="23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6">
              <p14:nvContentPartPr>
                <p14:cNvPr id="115" name="Ink 114">
                  <a:extLst>
                    <a:ext uri="{FF2B5EF4-FFF2-40B4-BE49-F238E27FC236}">
                      <a16:creationId xmlns:a16="http://schemas.microsoft.com/office/drawing/2014/main" id="{166283C3-6F78-C1A2-A071-F3A8FE70DD1B}"/>
                    </a:ext>
                  </a:extLst>
                </p14:cNvPr>
                <p14:cNvContentPartPr/>
                <p14:nvPr/>
              </p14:nvContentPartPr>
              <p14:xfrm>
                <a:off x="9150983" y="4615480"/>
                <a:ext cx="116640" cy="120960"/>
              </p14:xfrm>
            </p:contentPart>
          </mc:Choice>
          <mc:Fallback xmlns="">
            <p:pic>
              <p:nvPicPr>
                <p:cNvPr id="115" name="Ink 114">
                  <a:extLst>
                    <a:ext uri="{FF2B5EF4-FFF2-40B4-BE49-F238E27FC236}">
                      <a16:creationId xmlns:a16="http://schemas.microsoft.com/office/drawing/2014/main" id="{166283C3-6F78-C1A2-A071-F3A8FE70DD1B}"/>
                    </a:ext>
                  </a:extLst>
                </p:cNvPr>
                <p:cNvPicPr/>
                <p:nvPr/>
              </p:nvPicPr>
              <p:blipFill>
                <a:blip r:embed="rId197"/>
                <a:stretch>
                  <a:fillRect/>
                </a:stretch>
              </p:blipFill>
              <p:spPr>
                <a:xfrm>
                  <a:off x="9141983" y="4606840"/>
                  <a:ext cx="134280" cy="13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8">
              <p14:nvContentPartPr>
                <p14:cNvPr id="116" name="Ink 115">
                  <a:extLst>
                    <a:ext uri="{FF2B5EF4-FFF2-40B4-BE49-F238E27FC236}">
                      <a16:creationId xmlns:a16="http://schemas.microsoft.com/office/drawing/2014/main" id="{344565A0-6745-C4B3-96F8-18CA6F57BF0B}"/>
                    </a:ext>
                  </a:extLst>
                </p14:cNvPr>
                <p14:cNvContentPartPr/>
                <p14:nvPr/>
              </p14:nvContentPartPr>
              <p14:xfrm>
                <a:off x="9316943" y="4750840"/>
                <a:ext cx="192240" cy="40680"/>
              </p14:xfrm>
            </p:contentPart>
          </mc:Choice>
          <mc:Fallback xmlns="">
            <p:pic>
              <p:nvPicPr>
                <p:cNvPr id="116" name="Ink 115">
                  <a:extLst>
                    <a:ext uri="{FF2B5EF4-FFF2-40B4-BE49-F238E27FC236}">
                      <a16:creationId xmlns:a16="http://schemas.microsoft.com/office/drawing/2014/main" id="{344565A0-6745-C4B3-96F8-18CA6F57BF0B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9308303" y="4741840"/>
                  <a:ext cx="209880" cy="5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0">
              <p14:nvContentPartPr>
                <p14:cNvPr id="117" name="Ink 116">
                  <a:extLst>
                    <a:ext uri="{FF2B5EF4-FFF2-40B4-BE49-F238E27FC236}">
                      <a16:creationId xmlns:a16="http://schemas.microsoft.com/office/drawing/2014/main" id="{38FECD09-BF64-862B-69D7-22E0DD84BCFE}"/>
                    </a:ext>
                  </a:extLst>
                </p14:cNvPr>
                <p14:cNvContentPartPr/>
                <p14:nvPr/>
              </p14:nvContentPartPr>
              <p14:xfrm>
                <a:off x="9585863" y="4678840"/>
                <a:ext cx="136440" cy="165240"/>
              </p14:xfrm>
            </p:contentPart>
          </mc:Choice>
          <mc:Fallback xmlns="">
            <p:pic>
              <p:nvPicPr>
                <p:cNvPr id="117" name="Ink 116">
                  <a:extLst>
                    <a:ext uri="{FF2B5EF4-FFF2-40B4-BE49-F238E27FC236}">
                      <a16:creationId xmlns:a16="http://schemas.microsoft.com/office/drawing/2014/main" id="{38FECD09-BF64-862B-69D7-22E0DD84BCFE}"/>
                    </a:ext>
                  </a:extLst>
                </p:cNvPr>
                <p:cNvPicPr/>
                <p:nvPr/>
              </p:nvPicPr>
              <p:blipFill>
                <a:blip r:embed="rId201"/>
                <a:stretch>
                  <a:fillRect/>
                </a:stretch>
              </p:blipFill>
              <p:spPr>
                <a:xfrm>
                  <a:off x="9576863" y="4670200"/>
                  <a:ext cx="154080" cy="18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2">
              <p14:nvContentPartPr>
                <p14:cNvPr id="118" name="Ink 117">
                  <a:extLst>
                    <a:ext uri="{FF2B5EF4-FFF2-40B4-BE49-F238E27FC236}">
                      <a16:creationId xmlns:a16="http://schemas.microsoft.com/office/drawing/2014/main" id="{0CECAB27-6596-3EE3-22F2-1135577B2B50}"/>
                    </a:ext>
                  </a:extLst>
                </p14:cNvPr>
                <p14:cNvContentPartPr/>
                <p14:nvPr/>
              </p14:nvContentPartPr>
              <p14:xfrm>
                <a:off x="9941903" y="4577680"/>
                <a:ext cx="91440" cy="456120"/>
              </p14:xfrm>
            </p:contentPart>
          </mc:Choice>
          <mc:Fallback xmlns="">
            <p:pic>
              <p:nvPicPr>
                <p:cNvPr id="118" name="Ink 117">
                  <a:extLst>
                    <a:ext uri="{FF2B5EF4-FFF2-40B4-BE49-F238E27FC236}">
                      <a16:creationId xmlns:a16="http://schemas.microsoft.com/office/drawing/2014/main" id="{0CECAB27-6596-3EE3-22F2-1135577B2B50}"/>
                    </a:ext>
                  </a:extLst>
                </p:cNvPr>
                <p:cNvPicPr/>
                <p:nvPr/>
              </p:nvPicPr>
              <p:blipFill>
                <a:blip r:embed="rId203"/>
                <a:stretch>
                  <a:fillRect/>
                </a:stretch>
              </p:blipFill>
              <p:spPr>
                <a:xfrm>
                  <a:off x="9932903" y="4569040"/>
                  <a:ext cx="109080" cy="47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4">
              <p14:nvContentPartPr>
                <p14:cNvPr id="119" name="Ink 118">
                  <a:extLst>
                    <a:ext uri="{FF2B5EF4-FFF2-40B4-BE49-F238E27FC236}">
                      <a16:creationId xmlns:a16="http://schemas.microsoft.com/office/drawing/2014/main" id="{8F150B97-6A42-FEB1-9FE9-5FEE4CBC914C}"/>
                    </a:ext>
                  </a:extLst>
                </p14:cNvPr>
                <p14:cNvContentPartPr/>
                <p14:nvPr/>
              </p14:nvContentPartPr>
              <p14:xfrm>
                <a:off x="9849383" y="4597480"/>
                <a:ext cx="490680" cy="236880"/>
              </p14:xfrm>
            </p:contentPart>
          </mc:Choice>
          <mc:Fallback xmlns="">
            <p:pic>
              <p:nvPicPr>
                <p:cNvPr id="119" name="Ink 118">
                  <a:extLst>
                    <a:ext uri="{FF2B5EF4-FFF2-40B4-BE49-F238E27FC236}">
                      <a16:creationId xmlns:a16="http://schemas.microsoft.com/office/drawing/2014/main" id="{8F150B97-6A42-FEB1-9FE9-5FEE4CBC914C}"/>
                    </a:ext>
                  </a:extLst>
                </p:cNvPr>
                <p:cNvPicPr/>
                <p:nvPr/>
              </p:nvPicPr>
              <p:blipFill>
                <a:blip r:embed="rId205"/>
                <a:stretch>
                  <a:fillRect/>
                </a:stretch>
              </p:blipFill>
              <p:spPr>
                <a:xfrm>
                  <a:off x="9840743" y="4588480"/>
                  <a:ext cx="508320" cy="25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6">
              <p14:nvContentPartPr>
                <p14:cNvPr id="120" name="Ink 119">
                  <a:extLst>
                    <a:ext uri="{FF2B5EF4-FFF2-40B4-BE49-F238E27FC236}">
                      <a16:creationId xmlns:a16="http://schemas.microsoft.com/office/drawing/2014/main" id="{7531FCBE-684F-B7DD-345F-187EA0824841}"/>
                    </a:ext>
                  </a:extLst>
                </p14:cNvPr>
                <p14:cNvContentPartPr/>
                <p14:nvPr/>
              </p14:nvContentPartPr>
              <p14:xfrm>
                <a:off x="10113263" y="4618000"/>
                <a:ext cx="266760" cy="118080"/>
              </p14:xfrm>
            </p:contentPart>
          </mc:Choice>
          <mc:Fallback xmlns="">
            <p:pic>
              <p:nvPicPr>
                <p:cNvPr id="120" name="Ink 119">
                  <a:extLst>
                    <a:ext uri="{FF2B5EF4-FFF2-40B4-BE49-F238E27FC236}">
                      <a16:creationId xmlns:a16="http://schemas.microsoft.com/office/drawing/2014/main" id="{7531FCBE-684F-B7DD-345F-187EA0824841}"/>
                    </a:ext>
                  </a:extLst>
                </p:cNvPr>
                <p:cNvPicPr/>
                <p:nvPr/>
              </p:nvPicPr>
              <p:blipFill>
                <a:blip r:embed="rId207"/>
                <a:stretch>
                  <a:fillRect/>
                </a:stretch>
              </p:blipFill>
              <p:spPr>
                <a:xfrm>
                  <a:off x="10104263" y="4609360"/>
                  <a:ext cx="284400" cy="13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8">
              <p14:nvContentPartPr>
                <p14:cNvPr id="121" name="Ink 120">
                  <a:extLst>
                    <a:ext uri="{FF2B5EF4-FFF2-40B4-BE49-F238E27FC236}">
                      <a16:creationId xmlns:a16="http://schemas.microsoft.com/office/drawing/2014/main" id="{8549A153-738D-080F-1C07-5A7E5792896E}"/>
                    </a:ext>
                  </a:extLst>
                </p14:cNvPr>
                <p14:cNvContentPartPr/>
                <p14:nvPr/>
              </p14:nvContentPartPr>
              <p14:xfrm>
                <a:off x="8705303" y="3655360"/>
                <a:ext cx="2045520" cy="1715040"/>
              </p14:xfrm>
            </p:contentPart>
          </mc:Choice>
          <mc:Fallback xmlns="">
            <p:pic>
              <p:nvPicPr>
                <p:cNvPr id="121" name="Ink 120">
                  <a:extLst>
                    <a:ext uri="{FF2B5EF4-FFF2-40B4-BE49-F238E27FC236}">
                      <a16:creationId xmlns:a16="http://schemas.microsoft.com/office/drawing/2014/main" id="{8549A153-738D-080F-1C07-5A7E5792896E}"/>
                    </a:ext>
                  </a:extLst>
                </p:cNvPr>
                <p:cNvPicPr/>
                <p:nvPr/>
              </p:nvPicPr>
              <p:blipFill>
                <a:blip r:embed="rId209"/>
                <a:stretch>
                  <a:fillRect/>
                </a:stretch>
              </p:blipFill>
              <p:spPr>
                <a:xfrm>
                  <a:off x="8696303" y="3646360"/>
                  <a:ext cx="2063160" cy="1732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3B0FEAE2-66DF-79AA-BB0D-83FFD53B5796}"/>
              </a:ext>
            </a:extLst>
          </p:cNvPr>
          <p:cNvGrpSpPr/>
          <p:nvPr/>
        </p:nvGrpSpPr>
        <p:grpSpPr>
          <a:xfrm>
            <a:off x="8208503" y="2894320"/>
            <a:ext cx="605160" cy="467640"/>
            <a:chOff x="8208503" y="2894320"/>
            <a:chExt cx="605160" cy="467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10">
              <p14:nvContentPartPr>
                <p14:cNvPr id="123" name="Ink 122">
                  <a:extLst>
                    <a:ext uri="{FF2B5EF4-FFF2-40B4-BE49-F238E27FC236}">
                      <a16:creationId xmlns:a16="http://schemas.microsoft.com/office/drawing/2014/main" id="{32928635-9403-9F49-CB91-59987DEC24D9}"/>
                    </a:ext>
                  </a:extLst>
                </p14:cNvPr>
                <p14:cNvContentPartPr/>
                <p14:nvPr/>
              </p14:nvContentPartPr>
              <p14:xfrm>
                <a:off x="8208503" y="3027880"/>
                <a:ext cx="146160" cy="150120"/>
              </p14:xfrm>
            </p:contentPart>
          </mc:Choice>
          <mc:Fallback xmlns="">
            <p:pic>
              <p:nvPicPr>
                <p:cNvPr id="123" name="Ink 122">
                  <a:extLst>
                    <a:ext uri="{FF2B5EF4-FFF2-40B4-BE49-F238E27FC236}">
                      <a16:creationId xmlns:a16="http://schemas.microsoft.com/office/drawing/2014/main" id="{32928635-9403-9F49-CB91-59987DEC24D9}"/>
                    </a:ext>
                  </a:extLst>
                </p:cNvPr>
                <p:cNvPicPr/>
                <p:nvPr/>
              </p:nvPicPr>
              <p:blipFill>
                <a:blip r:embed="rId211"/>
                <a:stretch>
                  <a:fillRect/>
                </a:stretch>
              </p:blipFill>
              <p:spPr>
                <a:xfrm>
                  <a:off x="8199503" y="3018880"/>
                  <a:ext cx="163800" cy="16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2">
              <p14:nvContentPartPr>
                <p14:cNvPr id="124" name="Ink 123">
                  <a:extLst>
                    <a:ext uri="{FF2B5EF4-FFF2-40B4-BE49-F238E27FC236}">
                      <a16:creationId xmlns:a16="http://schemas.microsoft.com/office/drawing/2014/main" id="{D3D3D9D3-F926-CF6E-0FE3-66A56860A253}"/>
                    </a:ext>
                  </a:extLst>
                </p14:cNvPr>
                <p14:cNvContentPartPr/>
                <p14:nvPr/>
              </p14:nvContentPartPr>
              <p14:xfrm>
                <a:off x="8438183" y="3063520"/>
                <a:ext cx="14760" cy="14400"/>
              </p14:xfrm>
            </p:contentPart>
          </mc:Choice>
          <mc:Fallback xmlns="">
            <p:pic>
              <p:nvPicPr>
                <p:cNvPr id="124" name="Ink 123">
                  <a:extLst>
                    <a:ext uri="{FF2B5EF4-FFF2-40B4-BE49-F238E27FC236}">
                      <a16:creationId xmlns:a16="http://schemas.microsoft.com/office/drawing/2014/main" id="{D3D3D9D3-F926-CF6E-0FE3-66A56860A253}"/>
                    </a:ext>
                  </a:extLst>
                </p:cNvPr>
                <p:cNvPicPr/>
                <p:nvPr/>
              </p:nvPicPr>
              <p:blipFill>
                <a:blip r:embed="rId213"/>
                <a:stretch>
                  <a:fillRect/>
                </a:stretch>
              </p:blipFill>
              <p:spPr>
                <a:xfrm>
                  <a:off x="8429543" y="3054880"/>
                  <a:ext cx="3240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4">
              <p14:nvContentPartPr>
                <p14:cNvPr id="125" name="Ink 124">
                  <a:extLst>
                    <a:ext uri="{FF2B5EF4-FFF2-40B4-BE49-F238E27FC236}">
                      <a16:creationId xmlns:a16="http://schemas.microsoft.com/office/drawing/2014/main" id="{786641C8-ED58-244F-063D-BC5D5A456F2F}"/>
                    </a:ext>
                  </a:extLst>
                </p14:cNvPr>
                <p14:cNvContentPartPr/>
                <p14:nvPr/>
              </p14:nvContentPartPr>
              <p14:xfrm>
                <a:off x="8354303" y="3027520"/>
                <a:ext cx="112320" cy="109440"/>
              </p14:xfrm>
            </p:contentPart>
          </mc:Choice>
          <mc:Fallback xmlns="">
            <p:pic>
              <p:nvPicPr>
                <p:cNvPr id="125" name="Ink 124">
                  <a:extLst>
                    <a:ext uri="{FF2B5EF4-FFF2-40B4-BE49-F238E27FC236}">
                      <a16:creationId xmlns:a16="http://schemas.microsoft.com/office/drawing/2014/main" id="{786641C8-ED58-244F-063D-BC5D5A456F2F}"/>
                    </a:ext>
                  </a:extLst>
                </p:cNvPr>
                <p:cNvPicPr/>
                <p:nvPr/>
              </p:nvPicPr>
              <p:blipFill>
                <a:blip r:embed="rId215"/>
                <a:stretch>
                  <a:fillRect/>
                </a:stretch>
              </p:blipFill>
              <p:spPr>
                <a:xfrm>
                  <a:off x="8345303" y="3018880"/>
                  <a:ext cx="129960" cy="12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6">
              <p14:nvContentPartPr>
                <p14:cNvPr id="126" name="Ink 125">
                  <a:extLst>
                    <a:ext uri="{FF2B5EF4-FFF2-40B4-BE49-F238E27FC236}">
                      <a16:creationId xmlns:a16="http://schemas.microsoft.com/office/drawing/2014/main" id="{278C0482-DF53-C189-241D-9ED53447E2A7}"/>
                    </a:ext>
                  </a:extLst>
                </p14:cNvPr>
                <p14:cNvContentPartPr/>
                <p14:nvPr/>
              </p14:nvContentPartPr>
              <p14:xfrm>
                <a:off x="8524583" y="3031120"/>
                <a:ext cx="62280" cy="79920"/>
              </p14:xfrm>
            </p:contentPart>
          </mc:Choice>
          <mc:Fallback xmlns="">
            <p:pic>
              <p:nvPicPr>
                <p:cNvPr id="126" name="Ink 125">
                  <a:extLst>
                    <a:ext uri="{FF2B5EF4-FFF2-40B4-BE49-F238E27FC236}">
                      <a16:creationId xmlns:a16="http://schemas.microsoft.com/office/drawing/2014/main" id="{278C0482-DF53-C189-241D-9ED53447E2A7}"/>
                    </a:ext>
                  </a:extLst>
                </p:cNvPr>
                <p:cNvPicPr/>
                <p:nvPr/>
              </p:nvPicPr>
              <p:blipFill>
                <a:blip r:embed="rId217"/>
                <a:stretch>
                  <a:fillRect/>
                </a:stretch>
              </p:blipFill>
              <p:spPr>
                <a:xfrm>
                  <a:off x="8515583" y="3022120"/>
                  <a:ext cx="79920" cy="9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8">
              <p14:nvContentPartPr>
                <p14:cNvPr id="127" name="Ink 126">
                  <a:extLst>
                    <a:ext uri="{FF2B5EF4-FFF2-40B4-BE49-F238E27FC236}">
                      <a16:creationId xmlns:a16="http://schemas.microsoft.com/office/drawing/2014/main" id="{CC56F4B4-54D6-1D54-8178-25FA94C7E5B1}"/>
                    </a:ext>
                  </a:extLst>
                </p14:cNvPr>
                <p14:cNvContentPartPr/>
                <p14:nvPr/>
              </p14:nvContentPartPr>
              <p14:xfrm>
                <a:off x="8652383" y="2927080"/>
                <a:ext cx="52920" cy="25920"/>
              </p14:xfrm>
            </p:contentPart>
          </mc:Choice>
          <mc:Fallback xmlns="">
            <p:pic>
              <p:nvPicPr>
                <p:cNvPr id="127" name="Ink 126">
                  <a:extLst>
                    <a:ext uri="{FF2B5EF4-FFF2-40B4-BE49-F238E27FC236}">
                      <a16:creationId xmlns:a16="http://schemas.microsoft.com/office/drawing/2014/main" id="{CC56F4B4-54D6-1D54-8178-25FA94C7E5B1}"/>
                    </a:ext>
                  </a:extLst>
                </p:cNvPr>
                <p:cNvPicPr/>
                <p:nvPr/>
              </p:nvPicPr>
              <p:blipFill>
                <a:blip r:embed="rId219"/>
                <a:stretch>
                  <a:fillRect/>
                </a:stretch>
              </p:blipFill>
              <p:spPr>
                <a:xfrm>
                  <a:off x="8643383" y="2918440"/>
                  <a:ext cx="70560" cy="4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0">
              <p14:nvContentPartPr>
                <p14:cNvPr id="128" name="Ink 127">
                  <a:extLst>
                    <a:ext uri="{FF2B5EF4-FFF2-40B4-BE49-F238E27FC236}">
                      <a16:creationId xmlns:a16="http://schemas.microsoft.com/office/drawing/2014/main" id="{8D8346A1-28FE-0A00-8EEC-719AEB34F812}"/>
                    </a:ext>
                  </a:extLst>
                </p14:cNvPr>
                <p14:cNvContentPartPr/>
                <p14:nvPr/>
              </p14:nvContentPartPr>
              <p14:xfrm>
                <a:off x="8586503" y="2894320"/>
                <a:ext cx="227160" cy="345240"/>
              </p14:xfrm>
            </p:contentPart>
          </mc:Choice>
          <mc:Fallback xmlns="">
            <p:pic>
              <p:nvPicPr>
                <p:cNvPr id="128" name="Ink 127">
                  <a:extLst>
                    <a:ext uri="{FF2B5EF4-FFF2-40B4-BE49-F238E27FC236}">
                      <a16:creationId xmlns:a16="http://schemas.microsoft.com/office/drawing/2014/main" id="{8D8346A1-28FE-0A00-8EEC-719AEB34F812}"/>
                    </a:ext>
                  </a:extLst>
                </p:cNvPr>
                <p:cNvPicPr/>
                <p:nvPr/>
              </p:nvPicPr>
              <p:blipFill>
                <a:blip r:embed="rId221"/>
                <a:stretch>
                  <a:fillRect/>
                </a:stretch>
              </p:blipFill>
              <p:spPr>
                <a:xfrm>
                  <a:off x="8577503" y="2885680"/>
                  <a:ext cx="244800" cy="36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2">
              <p14:nvContentPartPr>
                <p14:cNvPr id="129" name="Ink 128">
                  <a:extLst>
                    <a:ext uri="{FF2B5EF4-FFF2-40B4-BE49-F238E27FC236}">
                      <a16:creationId xmlns:a16="http://schemas.microsoft.com/office/drawing/2014/main" id="{8091BEC3-24A2-17E4-19B5-B1706887C656}"/>
                    </a:ext>
                  </a:extLst>
                </p14:cNvPr>
                <p14:cNvContentPartPr/>
                <p14:nvPr/>
              </p14:nvContentPartPr>
              <p14:xfrm>
                <a:off x="8701343" y="3128680"/>
                <a:ext cx="32040" cy="25560"/>
              </p14:xfrm>
            </p:contentPart>
          </mc:Choice>
          <mc:Fallback xmlns="">
            <p:pic>
              <p:nvPicPr>
                <p:cNvPr id="129" name="Ink 128">
                  <a:extLst>
                    <a:ext uri="{FF2B5EF4-FFF2-40B4-BE49-F238E27FC236}">
                      <a16:creationId xmlns:a16="http://schemas.microsoft.com/office/drawing/2014/main" id="{8091BEC3-24A2-17E4-19B5-B1706887C656}"/>
                    </a:ext>
                  </a:extLst>
                </p:cNvPr>
                <p:cNvPicPr/>
                <p:nvPr/>
              </p:nvPicPr>
              <p:blipFill>
                <a:blip r:embed="rId223"/>
                <a:stretch>
                  <a:fillRect/>
                </a:stretch>
              </p:blipFill>
              <p:spPr>
                <a:xfrm>
                  <a:off x="8692343" y="3119680"/>
                  <a:ext cx="49680" cy="4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4">
              <p14:nvContentPartPr>
                <p14:cNvPr id="131" name="Ink 130">
                  <a:extLst>
                    <a:ext uri="{FF2B5EF4-FFF2-40B4-BE49-F238E27FC236}">
                      <a16:creationId xmlns:a16="http://schemas.microsoft.com/office/drawing/2014/main" id="{41698F70-68E3-6507-D58B-A2B9F54FFB38}"/>
                    </a:ext>
                  </a:extLst>
                </p14:cNvPr>
                <p14:cNvContentPartPr/>
                <p14:nvPr/>
              </p14:nvContentPartPr>
              <p14:xfrm>
                <a:off x="8226143" y="3243160"/>
                <a:ext cx="405360" cy="44640"/>
              </p14:xfrm>
            </p:contentPart>
          </mc:Choice>
          <mc:Fallback xmlns="">
            <p:pic>
              <p:nvPicPr>
                <p:cNvPr id="131" name="Ink 130">
                  <a:extLst>
                    <a:ext uri="{FF2B5EF4-FFF2-40B4-BE49-F238E27FC236}">
                      <a16:creationId xmlns:a16="http://schemas.microsoft.com/office/drawing/2014/main" id="{41698F70-68E3-6507-D58B-A2B9F54FFB38}"/>
                    </a:ext>
                  </a:extLst>
                </p:cNvPr>
                <p:cNvPicPr/>
                <p:nvPr/>
              </p:nvPicPr>
              <p:blipFill>
                <a:blip r:embed="rId225"/>
                <a:stretch>
                  <a:fillRect/>
                </a:stretch>
              </p:blipFill>
              <p:spPr>
                <a:xfrm>
                  <a:off x="8217143" y="3234160"/>
                  <a:ext cx="423000" cy="6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6">
              <p14:nvContentPartPr>
                <p14:cNvPr id="132" name="Ink 131">
                  <a:extLst>
                    <a:ext uri="{FF2B5EF4-FFF2-40B4-BE49-F238E27FC236}">
                      <a16:creationId xmlns:a16="http://schemas.microsoft.com/office/drawing/2014/main" id="{D9B41D4F-B6B6-B27C-377E-9A06FFA2EEB5}"/>
                    </a:ext>
                  </a:extLst>
                </p14:cNvPr>
                <p14:cNvContentPartPr/>
                <p14:nvPr/>
              </p14:nvContentPartPr>
              <p14:xfrm>
                <a:off x="8304263" y="3319840"/>
                <a:ext cx="327600" cy="42120"/>
              </p14:xfrm>
            </p:contentPart>
          </mc:Choice>
          <mc:Fallback xmlns="">
            <p:pic>
              <p:nvPicPr>
                <p:cNvPr id="132" name="Ink 131">
                  <a:extLst>
                    <a:ext uri="{FF2B5EF4-FFF2-40B4-BE49-F238E27FC236}">
                      <a16:creationId xmlns:a16="http://schemas.microsoft.com/office/drawing/2014/main" id="{D9B41D4F-B6B6-B27C-377E-9A06FFA2EEB5}"/>
                    </a:ext>
                  </a:extLst>
                </p:cNvPr>
                <p:cNvPicPr/>
                <p:nvPr/>
              </p:nvPicPr>
              <p:blipFill>
                <a:blip r:embed="rId227"/>
                <a:stretch>
                  <a:fillRect/>
                </a:stretch>
              </p:blipFill>
              <p:spPr>
                <a:xfrm>
                  <a:off x="8295263" y="3310840"/>
                  <a:ext cx="345240" cy="59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0C6959FE-9910-7050-1502-80B10BB3B698}"/>
              </a:ext>
            </a:extLst>
          </p:cNvPr>
          <p:cNvGrpSpPr/>
          <p:nvPr/>
        </p:nvGrpSpPr>
        <p:grpSpPr>
          <a:xfrm>
            <a:off x="9493703" y="2976040"/>
            <a:ext cx="577440" cy="403920"/>
            <a:chOff x="9493703" y="2976040"/>
            <a:chExt cx="577440" cy="403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28">
              <p14:nvContentPartPr>
                <p14:cNvPr id="134" name="Ink 133">
                  <a:extLst>
                    <a:ext uri="{FF2B5EF4-FFF2-40B4-BE49-F238E27FC236}">
                      <a16:creationId xmlns:a16="http://schemas.microsoft.com/office/drawing/2014/main" id="{5E008900-3BAB-B491-9A96-424C705310BF}"/>
                    </a:ext>
                  </a:extLst>
                </p14:cNvPr>
                <p14:cNvContentPartPr/>
                <p14:nvPr/>
              </p14:nvContentPartPr>
              <p14:xfrm>
                <a:off x="9561743" y="3027520"/>
                <a:ext cx="256320" cy="161640"/>
              </p14:xfrm>
            </p:contentPart>
          </mc:Choice>
          <mc:Fallback xmlns="">
            <p:pic>
              <p:nvPicPr>
                <p:cNvPr id="134" name="Ink 133">
                  <a:extLst>
                    <a:ext uri="{FF2B5EF4-FFF2-40B4-BE49-F238E27FC236}">
                      <a16:creationId xmlns:a16="http://schemas.microsoft.com/office/drawing/2014/main" id="{5E008900-3BAB-B491-9A96-424C705310BF}"/>
                    </a:ext>
                  </a:extLst>
                </p:cNvPr>
                <p:cNvPicPr/>
                <p:nvPr/>
              </p:nvPicPr>
              <p:blipFill>
                <a:blip r:embed="rId229"/>
                <a:stretch>
                  <a:fillRect/>
                </a:stretch>
              </p:blipFill>
              <p:spPr>
                <a:xfrm>
                  <a:off x="9553103" y="3018520"/>
                  <a:ext cx="273960" cy="17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0">
              <p14:nvContentPartPr>
                <p14:cNvPr id="135" name="Ink 134">
                  <a:extLst>
                    <a:ext uri="{FF2B5EF4-FFF2-40B4-BE49-F238E27FC236}">
                      <a16:creationId xmlns:a16="http://schemas.microsoft.com/office/drawing/2014/main" id="{E13D58D6-FCB2-7471-1614-3444D0369A30}"/>
                    </a:ext>
                  </a:extLst>
                </p14:cNvPr>
                <p14:cNvContentPartPr/>
                <p14:nvPr/>
              </p14:nvContentPartPr>
              <p14:xfrm>
                <a:off x="9888983" y="2979280"/>
                <a:ext cx="53280" cy="57240"/>
              </p14:xfrm>
            </p:contentPart>
          </mc:Choice>
          <mc:Fallback xmlns="">
            <p:pic>
              <p:nvPicPr>
                <p:cNvPr id="135" name="Ink 134">
                  <a:extLst>
                    <a:ext uri="{FF2B5EF4-FFF2-40B4-BE49-F238E27FC236}">
                      <a16:creationId xmlns:a16="http://schemas.microsoft.com/office/drawing/2014/main" id="{E13D58D6-FCB2-7471-1614-3444D0369A30}"/>
                    </a:ext>
                  </a:extLst>
                </p:cNvPr>
                <p:cNvPicPr/>
                <p:nvPr/>
              </p:nvPicPr>
              <p:blipFill>
                <a:blip r:embed="rId231"/>
                <a:stretch>
                  <a:fillRect/>
                </a:stretch>
              </p:blipFill>
              <p:spPr>
                <a:xfrm>
                  <a:off x="9880343" y="2970280"/>
                  <a:ext cx="70920" cy="7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2">
              <p14:nvContentPartPr>
                <p14:cNvPr id="136" name="Ink 135">
                  <a:extLst>
                    <a:ext uri="{FF2B5EF4-FFF2-40B4-BE49-F238E27FC236}">
                      <a16:creationId xmlns:a16="http://schemas.microsoft.com/office/drawing/2014/main" id="{3D71A57C-6B73-FD19-E814-08664E028FD9}"/>
                    </a:ext>
                  </a:extLst>
                </p14:cNvPr>
                <p14:cNvContentPartPr/>
                <p14:nvPr/>
              </p14:nvContentPartPr>
              <p14:xfrm>
                <a:off x="9846863" y="2976040"/>
                <a:ext cx="224280" cy="240480"/>
              </p14:xfrm>
            </p:contentPart>
          </mc:Choice>
          <mc:Fallback xmlns="">
            <p:pic>
              <p:nvPicPr>
                <p:cNvPr id="136" name="Ink 135">
                  <a:extLst>
                    <a:ext uri="{FF2B5EF4-FFF2-40B4-BE49-F238E27FC236}">
                      <a16:creationId xmlns:a16="http://schemas.microsoft.com/office/drawing/2014/main" id="{3D71A57C-6B73-FD19-E814-08664E028FD9}"/>
                    </a:ext>
                  </a:extLst>
                </p:cNvPr>
                <p:cNvPicPr/>
                <p:nvPr/>
              </p:nvPicPr>
              <p:blipFill>
                <a:blip r:embed="rId233"/>
                <a:stretch>
                  <a:fillRect/>
                </a:stretch>
              </p:blipFill>
              <p:spPr>
                <a:xfrm>
                  <a:off x="9838223" y="2967040"/>
                  <a:ext cx="241920" cy="25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4">
              <p14:nvContentPartPr>
                <p14:cNvPr id="137" name="Ink 136">
                  <a:extLst>
                    <a:ext uri="{FF2B5EF4-FFF2-40B4-BE49-F238E27FC236}">
                      <a16:creationId xmlns:a16="http://schemas.microsoft.com/office/drawing/2014/main" id="{224758DC-CFFE-FB46-6644-7D89FC0F0D87}"/>
                    </a:ext>
                  </a:extLst>
                </p14:cNvPr>
                <p14:cNvContentPartPr/>
                <p14:nvPr/>
              </p14:nvContentPartPr>
              <p14:xfrm>
                <a:off x="9493703" y="3155320"/>
                <a:ext cx="560880" cy="224640"/>
              </p14:xfrm>
            </p:contentPart>
          </mc:Choice>
          <mc:Fallback xmlns="">
            <p:pic>
              <p:nvPicPr>
                <p:cNvPr id="137" name="Ink 136">
                  <a:extLst>
                    <a:ext uri="{FF2B5EF4-FFF2-40B4-BE49-F238E27FC236}">
                      <a16:creationId xmlns:a16="http://schemas.microsoft.com/office/drawing/2014/main" id="{224758DC-CFFE-FB46-6644-7D89FC0F0D87}"/>
                    </a:ext>
                  </a:extLst>
                </p:cNvPr>
                <p:cNvPicPr/>
                <p:nvPr/>
              </p:nvPicPr>
              <p:blipFill>
                <a:blip r:embed="rId235"/>
                <a:stretch>
                  <a:fillRect/>
                </a:stretch>
              </p:blipFill>
              <p:spPr>
                <a:xfrm>
                  <a:off x="9485063" y="3146320"/>
                  <a:ext cx="578520" cy="2422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36">
            <p14:nvContentPartPr>
              <p14:cNvPr id="139" name="Ink 138">
                <a:extLst>
                  <a:ext uri="{FF2B5EF4-FFF2-40B4-BE49-F238E27FC236}">
                    <a16:creationId xmlns:a16="http://schemas.microsoft.com/office/drawing/2014/main" id="{D6B8744A-1F52-9C88-B7B4-D74EE2F4CD49}"/>
                  </a:ext>
                </a:extLst>
              </p14:cNvPr>
              <p14:cNvContentPartPr/>
              <p14:nvPr/>
            </p14:nvContentPartPr>
            <p14:xfrm>
              <a:off x="8331983" y="3829960"/>
              <a:ext cx="498960" cy="307080"/>
            </p14:xfrm>
          </p:contentPart>
        </mc:Choice>
        <mc:Fallback xmlns="">
          <p:pic>
            <p:nvPicPr>
              <p:cNvPr id="139" name="Ink 138">
                <a:extLst>
                  <a:ext uri="{FF2B5EF4-FFF2-40B4-BE49-F238E27FC236}">
                    <a16:creationId xmlns:a16="http://schemas.microsoft.com/office/drawing/2014/main" id="{D6B8744A-1F52-9C88-B7B4-D74EE2F4CD49}"/>
                  </a:ext>
                </a:extLst>
              </p:cNvPr>
              <p:cNvPicPr/>
              <p:nvPr/>
            </p:nvPicPr>
            <p:blipFill>
              <a:blip r:embed="rId237"/>
              <a:stretch>
                <a:fillRect/>
              </a:stretch>
            </p:blipFill>
            <p:spPr>
              <a:xfrm>
                <a:off x="8322983" y="3821320"/>
                <a:ext cx="516600" cy="324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410331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5E8C8338-1994-8CC9-6C97-4749951DD65D}"/>
                  </a:ext>
                </a:extLst>
              </p14:cNvPr>
              <p14:cNvContentPartPr/>
              <p14:nvPr/>
            </p14:nvContentPartPr>
            <p14:xfrm>
              <a:off x="-763777" y="1153720"/>
              <a:ext cx="360" cy="3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5E8C8338-1994-8CC9-6C97-4749951DD65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-772417" y="1145080"/>
                <a:ext cx="18000" cy="18000"/>
              </a:xfrm>
              <a:prstGeom prst="rect">
                <a:avLst/>
              </a:prstGeom>
            </p:spPr>
          </p:pic>
        </mc:Fallback>
      </mc:AlternateContent>
      <p:grpSp>
        <p:nvGrpSpPr>
          <p:cNvPr id="13" name="Group 12">
            <a:extLst>
              <a:ext uri="{FF2B5EF4-FFF2-40B4-BE49-F238E27FC236}">
                <a16:creationId xmlns:a16="http://schemas.microsoft.com/office/drawing/2014/main" id="{03E6D6B4-7C13-133D-01AF-40C891F26309}"/>
              </a:ext>
            </a:extLst>
          </p:cNvPr>
          <p:cNvGrpSpPr/>
          <p:nvPr/>
        </p:nvGrpSpPr>
        <p:grpSpPr>
          <a:xfrm>
            <a:off x="439703" y="265600"/>
            <a:ext cx="2200680" cy="475200"/>
            <a:chOff x="439703" y="265600"/>
            <a:chExt cx="2200680" cy="475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A4B1E241-0A03-68F1-A27A-7E192D594FBE}"/>
                    </a:ext>
                  </a:extLst>
                </p14:cNvPr>
                <p14:cNvContentPartPr/>
                <p14:nvPr/>
              </p14:nvContentPartPr>
              <p14:xfrm>
                <a:off x="514583" y="300160"/>
                <a:ext cx="133560" cy="22464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A4B1E241-0A03-68F1-A27A-7E192D594FBE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505943" y="291520"/>
                  <a:ext cx="151200" cy="24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BF98440E-64C9-259A-10B5-CFDE2BEDFB6B}"/>
                    </a:ext>
                  </a:extLst>
                </p14:cNvPr>
                <p14:cNvContentPartPr/>
                <p14:nvPr/>
              </p14:nvContentPartPr>
              <p14:xfrm>
                <a:off x="765863" y="283240"/>
                <a:ext cx="6120" cy="23868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BF98440E-64C9-259A-10B5-CFDE2BEDFB6B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756863" y="274240"/>
                  <a:ext cx="23760" cy="25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1BCE47D9-D099-0F4C-E1DF-F3405FBCDD16}"/>
                    </a:ext>
                  </a:extLst>
                </p14:cNvPr>
                <p14:cNvContentPartPr/>
                <p14:nvPr/>
              </p14:nvContentPartPr>
              <p14:xfrm>
                <a:off x="688463" y="354520"/>
                <a:ext cx="159120" cy="5112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1BCE47D9-D099-0F4C-E1DF-F3405FBCDD16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679463" y="345880"/>
                  <a:ext cx="176760" cy="6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4DF4594D-FD37-363C-1728-CF960AC521B2}"/>
                    </a:ext>
                  </a:extLst>
                </p14:cNvPr>
                <p14:cNvContentPartPr/>
                <p14:nvPr/>
              </p14:nvContentPartPr>
              <p14:xfrm>
                <a:off x="858383" y="304480"/>
                <a:ext cx="506520" cy="22860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4DF4594D-FD37-363C-1728-CF960AC521B2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849743" y="295480"/>
                  <a:ext cx="524160" cy="24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74169B43-5CA2-2AA2-01CF-9E913ED6C91F}"/>
                    </a:ext>
                  </a:extLst>
                </p14:cNvPr>
                <p14:cNvContentPartPr/>
                <p14:nvPr/>
              </p14:nvContentPartPr>
              <p14:xfrm>
                <a:off x="1219823" y="343360"/>
                <a:ext cx="123120" cy="2916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74169B43-5CA2-2AA2-01CF-9E913ED6C91F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1210823" y="334360"/>
                  <a:ext cx="140760" cy="4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0287B85C-5F14-4BCD-4029-AB074DB01E28}"/>
                    </a:ext>
                  </a:extLst>
                </p14:cNvPr>
                <p14:cNvContentPartPr/>
                <p14:nvPr/>
              </p14:nvContentPartPr>
              <p14:xfrm>
                <a:off x="1297223" y="382960"/>
                <a:ext cx="475920" cy="35784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0287B85C-5F14-4BCD-4029-AB074DB01E28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1288583" y="374320"/>
                  <a:ext cx="493560" cy="37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99776835-8BCA-CBB9-9BE6-8CE5B9E81547}"/>
                    </a:ext>
                  </a:extLst>
                </p14:cNvPr>
                <p14:cNvContentPartPr/>
                <p14:nvPr/>
              </p14:nvContentPartPr>
              <p14:xfrm>
                <a:off x="1995983" y="265600"/>
                <a:ext cx="209880" cy="19332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99776835-8BCA-CBB9-9BE6-8CE5B9E81547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1986983" y="256960"/>
                  <a:ext cx="227520" cy="21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52031C54-ACD4-CB1D-9991-1D02EA3F8EC0}"/>
                    </a:ext>
                  </a:extLst>
                </p14:cNvPr>
                <p14:cNvContentPartPr/>
                <p14:nvPr/>
              </p14:nvContentPartPr>
              <p14:xfrm>
                <a:off x="2252303" y="317080"/>
                <a:ext cx="220680" cy="28584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52031C54-ACD4-CB1D-9991-1D02EA3F8EC0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2243663" y="308440"/>
                  <a:ext cx="238320" cy="30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378AEBE2-5FBD-52DA-F4C2-5E69D59BD7FC}"/>
                    </a:ext>
                  </a:extLst>
                </p14:cNvPr>
                <p14:cNvContentPartPr/>
                <p14:nvPr/>
              </p14:nvContentPartPr>
              <p14:xfrm>
                <a:off x="2418983" y="277840"/>
                <a:ext cx="217440" cy="13572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378AEBE2-5FBD-52DA-F4C2-5E69D59BD7FC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2410343" y="269200"/>
                  <a:ext cx="235080" cy="15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08F3C6DA-E559-56BA-81FC-525D5E7710BC}"/>
                    </a:ext>
                  </a:extLst>
                </p14:cNvPr>
                <p14:cNvContentPartPr/>
                <p14:nvPr/>
              </p14:nvContentPartPr>
              <p14:xfrm>
                <a:off x="439703" y="537400"/>
                <a:ext cx="2200680" cy="15768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08F3C6DA-E559-56BA-81FC-525D5E7710BC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431063" y="528400"/>
                  <a:ext cx="2218320" cy="1753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D0627451-D38C-58A6-EF6D-F49FAD3A61EB}"/>
                  </a:ext>
                </a:extLst>
              </p14:cNvPr>
              <p14:cNvContentPartPr/>
              <p14:nvPr/>
            </p14:nvContentPartPr>
            <p14:xfrm>
              <a:off x="3149423" y="339400"/>
              <a:ext cx="330120" cy="9576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D0627451-D38C-58A6-EF6D-F49FAD3A61EB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3140423" y="330400"/>
                <a:ext cx="347760" cy="113400"/>
              </a:xfrm>
              <a:prstGeom prst="rect">
                <a:avLst/>
              </a:prstGeom>
            </p:spPr>
          </p:pic>
        </mc:Fallback>
      </mc:AlternateContent>
      <p:grpSp>
        <p:nvGrpSpPr>
          <p:cNvPr id="34" name="Group 33">
            <a:extLst>
              <a:ext uri="{FF2B5EF4-FFF2-40B4-BE49-F238E27FC236}">
                <a16:creationId xmlns:a16="http://schemas.microsoft.com/office/drawing/2014/main" id="{CD51B21C-E5BB-064A-70D6-261ECF1CC526}"/>
              </a:ext>
            </a:extLst>
          </p:cNvPr>
          <p:cNvGrpSpPr/>
          <p:nvPr/>
        </p:nvGrpSpPr>
        <p:grpSpPr>
          <a:xfrm>
            <a:off x="3997583" y="238240"/>
            <a:ext cx="476280" cy="218520"/>
            <a:chOff x="3997583" y="238240"/>
            <a:chExt cx="476280" cy="218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41298829-F149-9FAB-DC98-DB5EDEAD6682}"/>
                    </a:ext>
                  </a:extLst>
                </p14:cNvPr>
                <p14:cNvContentPartPr/>
                <p14:nvPr/>
              </p14:nvContentPartPr>
              <p14:xfrm>
                <a:off x="3997583" y="267040"/>
                <a:ext cx="25920" cy="18972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41298829-F149-9FAB-DC98-DB5EDEAD6682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3988943" y="258040"/>
                  <a:ext cx="43560" cy="20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6A1EE1C7-119F-6B0A-D166-DDA225104CD3}"/>
                    </a:ext>
                  </a:extLst>
                </p14:cNvPr>
                <p14:cNvContentPartPr/>
                <p14:nvPr/>
              </p14:nvContentPartPr>
              <p14:xfrm>
                <a:off x="4006943" y="244000"/>
                <a:ext cx="84960" cy="8748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6A1EE1C7-119F-6B0A-D166-DDA225104CD3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3998303" y="235360"/>
                  <a:ext cx="102600" cy="10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8CF51E1F-1091-8416-18D6-6495D6525F0B}"/>
                    </a:ext>
                  </a:extLst>
                </p14:cNvPr>
                <p14:cNvContentPartPr/>
                <p14:nvPr/>
              </p14:nvContentPartPr>
              <p14:xfrm>
                <a:off x="4132943" y="238240"/>
                <a:ext cx="340920" cy="19368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8CF51E1F-1091-8416-18D6-6495D6525F0B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4124303" y="229240"/>
                  <a:ext cx="358560" cy="21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AFE40DA1-C820-CC12-EB02-0A2FEA12A20E}"/>
                    </a:ext>
                  </a:extLst>
                </p14:cNvPr>
                <p14:cNvContentPartPr/>
                <p14:nvPr/>
              </p14:nvContentPartPr>
              <p14:xfrm>
                <a:off x="4313303" y="296560"/>
                <a:ext cx="149040" cy="3636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AFE40DA1-C820-CC12-EB02-0A2FEA12A20E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4304303" y="287560"/>
                  <a:ext cx="166680" cy="54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1829BE14-06F8-9F1C-65E8-1A1F2CE4C35F}"/>
              </a:ext>
            </a:extLst>
          </p:cNvPr>
          <p:cNvGrpSpPr/>
          <p:nvPr/>
        </p:nvGrpSpPr>
        <p:grpSpPr>
          <a:xfrm>
            <a:off x="7275383" y="138160"/>
            <a:ext cx="1083600" cy="226080"/>
            <a:chOff x="7275383" y="138160"/>
            <a:chExt cx="1083600" cy="226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1C1C80FC-AEBE-1E4C-FEB6-268BE3F6CBC1}"/>
                    </a:ext>
                  </a:extLst>
                </p14:cNvPr>
                <p14:cNvContentPartPr/>
                <p14:nvPr/>
              </p14:nvContentPartPr>
              <p14:xfrm>
                <a:off x="7275383" y="195400"/>
                <a:ext cx="686880" cy="16884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1C1C80FC-AEBE-1E4C-FEB6-268BE3F6CBC1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7266743" y="186760"/>
                  <a:ext cx="704520" cy="18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71FC4584-53DC-A558-8BB8-C37BF92275BC}"/>
                    </a:ext>
                  </a:extLst>
                </p14:cNvPr>
                <p14:cNvContentPartPr/>
                <p14:nvPr/>
              </p14:nvContentPartPr>
              <p14:xfrm>
                <a:off x="7660223" y="138160"/>
                <a:ext cx="219960" cy="9540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71FC4584-53DC-A558-8BB8-C37BF92275BC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7651583" y="129520"/>
                  <a:ext cx="237600" cy="11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315749B5-3EE4-30BC-11F7-5B62EC778ED4}"/>
                    </a:ext>
                  </a:extLst>
                </p14:cNvPr>
                <p14:cNvContentPartPr/>
                <p14:nvPr/>
              </p14:nvContentPartPr>
              <p14:xfrm>
                <a:off x="7923743" y="265600"/>
                <a:ext cx="435240" cy="8568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315749B5-3EE4-30BC-11F7-5B62EC778ED4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7915103" y="256960"/>
                  <a:ext cx="452880" cy="1033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35" name="Ink 34">
                <a:extLst>
                  <a:ext uri="{FF2B5EF4-FFF2-40B4-BE49-F238E27FC236}">
                    <a16:creationId xmlns:a16="http://schemas.microsoft.com/office/drawing/2014/main" id="{65D50397-5869-E658-5C1D-76E3B4B8D073}"/>
                  </a:ext>
                </a:extLst>
              </p14:cNvPr>
              <p14:cNvContentPartPr/>
              <p14:nvPr/>
            </p14:nvContentPartPr>
            <p14:xfrm>
              <a:off x="567143" y="1210600"/>
              <a:ext cx="154080" cy="219240"/>
            </p14:xfrm>
          </p:contentPart>
        </mc:Choice>
        <mc:Fallback xmlns="">
          <p:pic>
            <p:nvPicPr>
              <p:cNvPr id="35" name="Ink 34">
                <a:extLst>
                  <a:ext uri="{FF2B5EF4-FFF2-40B4-BE49-F238E27FC236}">
                    <a16:creationId xmlns:a16="http://schemas.microsoft.com/office/drawing/2014/main" id="{65D50397-5869-E658-5C1D-76E3B4B8D073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558503" y="1201960"/>
                <a:ext cx="171720" cy="236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36" name="Ink 35">
                <a:extLst>
                  <a:ext uri="{FF2B5EF4-FFF2-40B4-BE49-F238E27FC236}">
                    <a16:creationId xmlns:a16="http://schemas.microsoft.com/office/drawing/2014/main" id="{FC48CA46-FEEF-7F65-0856-2774EE85CD3D}"/>
                  </a:ext>
                </a:extLst>
              </p14:cNvPr>
              <p14:cNvContentPartPr/>
              <p14:nvPr/>
            </p14:nvContentPartPr>
            <p14:xfrm>
              <a:off x="800063" y="1208080"/>
              <a:ext cx="190800" cy="183240"/>
            </p14:xfrm>
          </p:contentPart>
        </mc:Choice>
        <mc:Fallback xmlns="">
          <p:pic>
            <p:nvPicPr>
              <p:cNvPr id="36" name="Ink 35">
                <a:extLst>
                  <a:ext uri="{FF2B5EF4-FFF2-40B4-BE49-F238E27FC236}">
                    <a16:creationId xmlns:a16="http://schemas.microsoft.com/office/drawing/2014/main" id="{FC48CA46-FEEF-7F65-0856-2774EE85CD3D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791423" y="1199080"/>
                <a:ext cx="208440" cy="200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37" name="Ink 36">
                <a:extLst>
                  <a:ext uri="{FF2B5EF4-FFF2-40B4-BE49-F238E27FC236}">
                    <a16:creationId xmlns:a16="http://schemas.microsoft.com/office/drawing/2014/main" id="{69BB0E20-E6A2-F8F2-FC73-DBFBCD64BF4C}"/>
                  </a:ext>
                </a:extLst>
              </p14:cNvPr>
              <p14:cNvContentPartPr/>
              <p14:nvPr/>
            </p14:nvContentPartPr>
            <p14:xfrm>
              <a:off x="1073303" y="1176760"/>
              <a:ext cx="158760" cy="177840"/>
            </p14:xfrm>
          </p:contentPart>
        </mc:Choice>
        <mc:Fallback xmlns="">
          <p:pic>
            <p:nvPicPr>
              <p:cNvPr id="37" name="Ink 36">
                <a:extLst>
                  <a:ext uri="{FF2B5EF4-FFF2-40B4-BE49-F238E27FC236}">
                    <a16:creationId xmlns:a16="http://schemas.microsoft.com/office/drawing/2014/main" id="{69BB0E20-E6A2-F8F2-FC73-DBFBCD64BF4C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1064663" y="1167760"/>
                <a:ext cx="176400" cy="195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38" name="Ink 37">
                <a:extLst>
                  <a:ext uri="{FF2B5EF4-FFF2-40B4-BE49-F238E27FC236}">
                    <a16:creationId xmlns:a16="http://schemas.microsoft.com/office/drawing/2014/main" id="{DA94BC75-F328-4B6B-7E90-755788883331}"/>
                  </a:ext>
                </a:extLst>
              </p14:cNvPr>
              <p14:cNvContentPartPr/>
              <p14:nvPr/>
            </p14:nvContentPartPr>
            <p14:xfrm>
              <a:off x="1109303" y="1264600"/>
              <a:ext cx="105120" cy="25920"/>
            </p14:xfrm>
          </p:contentPart>
        </mc:Choice>
        <mc:Fallback xmlns="">
          <p:pic>
            <p:nvPicPr>
              <p:cNvPr id="38" name="Ink 37">
                <a:extLst>
                  <a:ext uri="{FF2B5EF4-FFF2-40B4-BE49-F238E27FC236}">
                    <a16:creationId xmlns:a16="http://schemas.microsoft.com/office/drawing/2014/main" id="{DA94BC75-F328-4B6B-7E90-755788883331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1100303" y="1255960"/>
                <a:ext cx="122760" cy="4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39" name="Ink 38">
                <a:extLst>
                  <a:ext uri="{FF2B5EF4-FFF2-40B4-BE49-F238E27FC236}">
                    <a16:creationId xmlns:a16="http://schemas.microsoft.com/office/drawing/2014/main" id="{BC1817DE-78CB-8067-CC99-4612E757D6AC}"/>
                  </a:ext>
                </a:extLst>
              </p14:cNvPr>
              <p14:cNvContentPartPr/>
              <p14:nvPr/>
            </p14:nvContentPartPr>
            <p14:xfrm>
              <a:off x="1340063" y="1185400"/>
              <a:ext cx="5760" cy="149760"/>
            </p14:xfrm>
          </p:contentPart>
        </mc:Choice>
        <mc:Fallback xmlns="">
          <p:pic>
            <p:nvPicPr>
              <p:cNvPr id="39" name="Ink 38">
                <a:extLst>
                  <a:ext uri="{FF2B5EF4-FFF2-40B4-BE49-F238E27FC236}">
                    <a16:creationId xmlns:a16="http://schemas.microsoft.com/office/drawing/2014/main" id="{BC1817DE-78CB-8067-CC99-4612E757D6AC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1331063" y="1176400"/>
                <a:ext cx="23400" cy="167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40" name="Ink 39">
                <a:extLst>
                  <a:ext uri="{FF2B5EF4-FFF2-40B4-BE49-F238E27FC236}">
                    <a16:creationId xmlns:a16="http://schemas.microsoft.com/office/drawing/2014/main" id="{8F03E032-47DF-AB13-762E-61411B04081F}"/>
                  </a:ext>
                </a:extLst>
              </p14:cNvPr>
              <p14:cNvContentPartPr/>
              <p14:nvPr/>
            </p14:nvContentPartPr>
            <p14:xfrm>
              <a:off x="1304423" y="1152640"/>
              <a:ext cx="219240" cy="161640"/>
            </p14:xfrm>
          </p:contentPart>
        </mc:Choice>
        <mc:Fallback xmlns="">
          <p:pic>
            <p:nvPicPr>
              <p:cNvPr id="40" name="Ink 39">
                <a:extLst>
                  <a:ext uri="{FF2B5EF4-FFF2-40B4-BE49-F238E27FC236}">
                    <a16:creationId xmlns:a16="http://schemas.microsoft.com/office/drawing/2014/main" id="{8F03E032-47DF-AB13-762E-61411B04081F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1295423" y="1144000"/>
                <a:ext cx="236880" cy="179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2">
            <p14:nvContentPartPr>
              <p14:cNvPr id="41" name="Ink 40">
                <a:extLst>
                  <a:ext uri="{FF2B5EF4-FFF2-40B4-BE49-F238E27FC236}">
                    <a16:creationId xmlns:a16="http://schemas.microsoft.com/office/drawing/2014/main" id="{5A8CF80D-5541-0DE1-D51A-BCBBB6AA807E}"/>
                  </a:ext>
                </a:extLst>
              </p14:cNvPr>
              <p14:cNvContentPartPr/>
              <p14:nvPr/>
            </p14:nvContentPartPr>
            <p14:xfrm>
              <a:off x="1511423" y="1120960"/>
              <a:ext cx="182160" cy="194040"/>
            </p14:xfrm>
          </p:contentPart>
        </mc:Choice>
        <mc:Fallback xmlns="">
          <p:pic>
            <p:nvPicPr>
              <p:cNvPr id="41" name="Ink 40">
                <a:extLst>
                  <a:ext uri="{FF2B5EF4-FFF2-40B4-BE49-F238E27FC236}">
                    <a16:creationId xmlns:a16="http://schemas.microsoft.com/office/drawing/2014/main" id="{5A8CF80D-5541-0DE1-D51A-BCBBB6AA807E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1502783" y="1112320"/>
                <a:ext cx="199800" cy="211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4">
            <p14:nvContentPartPr>
              <p14:cNvPr id="48" name="Ink 47">
                <a:extLst>
                  <a:ext uri="{FF2B5EF4-FFF2-40B4-BE49-F238E27FC236}">
                    <a16:creationId xmlns:a16="http://schemas.microsoft.com/office/drawing/2014/main" id="{1529AA16-1EFB-9B46-39DD-48F891A76272}"/>
                  </a:ext>
                </a:extLst>
              </p14:cNvPr>
              <p14:cNvContentPartPr/>
              <p14:nvPr/>
            </p14:nvContentPartPr>
            <p14:xfrm>
              <a:off x="1124423" y="1251280"/>
              <a:ext cx="104400" cy="85320"/>
            </p14:xfrm>
          </p:contentPart>
        </mc:Choice>
        <mc:Fallback xmlns="">
          <p:pic>
            <p:nvPicPr>
              <p:cNvPr id="48" name="Ink 47">
                <a:extLst>
                  <a:ext uri="{FF2B5EF4-FFF2-40B4-BE49-F238E27FC236}">
                    <a16:creationId xmlns:a16="http://schemas.microsoft.com/office/drawing/2014/main" id="{1529AA16-1EFB-9B46-39DD-48F891A76272}"/>
                  </a:ext>
                </a:extLst>
              </p:cNvPr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1115423" y="1242640"/>
                <a:ext cx="122040" cy="102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6">
            <p14:nvContentPartPr>
              <p14:cNvPr id="49" name="Ink 48">
                <a:extLst>
                  <a:ext uri="{FF2B5EF4-FFF2-40B4-BE49-F238E27FC236}">
                    <a16:creationId xmlns:a16="http://schemas.microsoft.com/office/drawing/2014/main" id="{BC409EF7-C5EE-8B8F-15A3-C01F6A3021F8}"/>
                  </a:ext>
                </a:extLst>
              </p14:cNvPr>
              <p14:cNvContentPartPr/>
              <p14:nvPr/>
            </p14:nvContentPartPr>
            <p14:xfrm>
              <a:off x="1032623" y="1267840"/>
              <a:ext cx="142920" cy="15120"/>
            </p14:xfrm>
          </p:contentPart>
        </mc:Choice>
        <mc:Fallback xmlns="">
          <p:pic>
            <p:nvPicPr>
              <p:cNvPr id="49" name="Ink 48">
                <a:extLst>
                  <a:ext uri="{FF2B5EF4-FFF2-40B4-BE49-F238E27FC236}">
                    <a16:creationId xmlns:a16="http://schemas.microsoft.com/office/drawing/2014/main" id="{BC409EF7-C5EE-8B8F-15A3-C01F6A3021F8}"/>
                  </a:ext>
                </a:extLst>
              </p:cNvPr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1023983" y="1258840"/>
                <a:ext cx="160560" cy="32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8">
            <p14:nvContentPartPr>
              <p14:cNvPr id="50" name="Ink 49">
                <a:extLst>
                  <a:ext uri="{FF2B5EF4-FFF2-40B4-BE49-F238E27FC236}">
                    <a16:creationId xmlns:a16="http://schemas.microsoft.com/office/drawing/2014/main" id="{17EA5663-72E4-EDA2-C1B0-96EC72CA0CE7}"/>
                  </a:ext>
                </a:extLst>
              </p14:cNvPr>
              <p14:cNvContentPartPr/>
              <p14:nvPr/>
            </p14:nvContentPartPr>
            <p14:xfrm>
              <a:off x="1079423" y="1180000"/>
              <a:ext cx="136440" cy="212040"/>
            </p14:xfrm>
          </p:contentPart>
        </mc:Choice>
        <mc:Fallback xmlns="">
          <p:pic>
            <p:nvPicPr>
              <p:cNvPr id="50" name="Ink 49">
                <a:extLst>
                  <a:ext uri="{FF2B5EF4-FFF2-40B4-BE49-F238E27FC236}">
                    <a16:creationId xmlns:a16="http://schemas.microsoft.com/office/drawing/2014/main" id="{17EA5663-72E4-EDA2-C1B0-96EC72CA0CE7}"/>
                  </a:ext>
                </a:extLst>
              </p:cNvPr>
              <p:cNvPicPr/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1070783" y="1171000"/>
                <a:ext cx="154080" cy="229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0">
            <p14:nvContentPartPr>
              <p14:cNvPr id="51" name="Ink 50">
                <a:extLst>
                  <a:ext uri="{FF2B5EF4-FFF2-40B4-BE49-F238E27FC236}">
                    <a16:creationId xmlns:a16="http://schemas.microsoft.com/office/drawing/2014/main" id="{2610C22F-56A2-90AD-6B9D-703CDEFF99FD}"/>
                  </a:ext>
                </a:extLst>
              </p14:cNvPr>
              <p14:cNvContentPartPr/>
              <p14:nvPr/>
            </p14:nvContentPartPr>
            <p14:xfrm>
              <a:off x="1078343" y="1252000"/>
              <a:ext cx="148680" cy="48240"/>
            </p14:xfrm>
          </p:contentPart>
        </mc:Choice>
        <mc:Fallback xmlns="">
          <p:pic>
            <p:nvPicPr>
              <p:cNvPr id="51" name="Ink 50">
                <a:extLst>
                  <a:ext uri="{FF2B5EF4-FFF2-40B4-BE49-F238E27FC236}">
                    <a16:creationId xmlns:a16="http://schemas.microsoft.com/office/drawing/2014/main" id="{2610C22F-56A2-90AD-6B9D-703CDEFF99FD}"/>
                  </a:ext>
                </a:extLst>
              </p:cNvPr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1069343" y="1243360"/>
                <a:ext cx="166320" cy="65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2">
            <p14:nvContentPartPr>
              <p14:cNvPr id="53" name="Ink 52">
                <a:extLst>
                  <a:ext uri="{FF2B5EF4-FFF2-40B4-BE49-F238E27FC236}">
                    <a16:creationId xmlns:a16="http://schemas.microsoft.com/office/drawing/2014/main" id="{655AABF4-EBAC-656E-C4C6-13FD1A77BB5C}"/>
                  </a:ext>
                </a:extLst>
              </p14:cNvPr>
              <p14:cNvContentPartPr/>
              <p14:nvPr/>
            </p14:nvContentPartPr>
            <p14:xfrm>
              <a:off x="1327103" y="1190800"/>
              <a:ext cx="9000" cy="192600"/>
            </p14:xfrm>
          </p:contentPart>
        </mc:Choice>
        <mc:Fallback xmlns="">
          <p:pic>
            <p:nvPicPr>
              <p:cNvPr id="53" name="Ink 52">
                <a:extLst>
                  <a:ext uri="{FF2B5EF4-FFF2-40B4-BE49-F238E27FC236}">
                    <a16:creationId xmlns:a16="http://schemas.microsoft.com/office/drawing/2014/main" id="{655AABF4-EBAC-656E-C4C6-13FD1A77BB5C}"/>
                  </a:ext>
                </a:extLst>
              </p:cNvPr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1318103" y="1182160"/>
                <a:ext cx="26640" cy="210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4">
            <p14:nvContentPartPr>
              <p14:cNvPr id="55" name="Ink 54">
                <a:extLst>
                  <a:ext uri="{FF2B5EF4-FFF2-40B4-BE49-F238E27FC236}">
                    <a16:creationId xmlns:a16="http://schemas.microsoft.com/office/drawing/2014/main" id="{108C5E83-A4C4-4664-5793-4410AB69077D}"/>
                  </a:ext>
                </a:extLst>
              </p14:cNvPr>
              <p14:cNvContentPartPr/>
              <p14:nvPr/>
            </p14:nvContentPartPr>
            <p14:xfrm>
              <a:off x="610343" y="1539640"/>
              <a:ext cx="23040" cy="266400"/>
            </p14:xfrm>
          </p:contentPart>
        </mc:Choice>
        <mc:Fallback xmlns="">
          <p:pic>
            <p:nvPicPr>
              <p:cNvPr id="55" name="Ink 54">
                <a:extLst>
                  <a:ext uri="{FF2B5EF4-FFF2-40B4-BE49-F238E27FC236}">
                    <a16:creationId xmlns:a16="http://schemas.microsoft.com/office/drawing/2014/main" id="{108C5E83-A4C4-4664-5793-4410AB69077D}"/>
                  </a:ext>
                </a:extLst>
              </p:cNvPr>
              <p:cNvPicPr/>
              <p:nvPr/>
            </p:nvPicPr>
            <p:blipFill>
              <a:blip r:embed="rId65"/>
              <a:stretch>
                <a:fillRect/>
              </a:stretch>
            </p:blipFill>
            <p:spPr>
              <a:xfrm>
                <a:off x="601703" y="1531000"/>
                <a:ext cx="40680" cy="284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6">
            <p14:nvContentPartPr>
              <p14:cNvPr id="56" name="Ink 55">
                <a:extLst>
                  <a:ext uri="{FF2B5EF4-FFF2-40B4-BE49-F238E27FC236}">
                    <a16:creationId xmlns:a16="http://schemas.microsoft.com/office/drawing/2014/main" id="{35441890-03D1-3B7E-5D28-7CC54A113DC8}"/>
                  </a:ext>
                </a:extLst>
              </p14:cNvPr>
              <p14:cNvContentPartPr/>
              <p14:nvPr/>
            </p14:nvContentPartPr>
            <p14:xfrm>
              <a:off x="320903" y="1956160"/>
              <a:ext cx="92160" cy="153720"/>
            </p14:xfrm>
          </p:contentPart>
        </mc:Choice>
        <mc:Fallback xmlns="">
          <p:pic>
            <p:nvPicPr>
              <p:cNvPr id="56" name="Ink 55">
                <a:extLst>
                  <a:ext uri="{FF2B5EF4-FFF2-40B4-BE49-F238E27FC236}">
                    <a16:creationId xmlns:a16="http://schemas.microsoft.com/office/drawing/2014/main" id="{35441890-03D1-3B7E-5D28-7CC54A113DC8}"/>
                  </a:ext>
                </a:extLst>
              </p:cNvPr>
              <p:cNvPicPr/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311903" y="1947160"/>
                <a:ext cx="109800" cy="171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8">
            <p14:nvContentPartPr>
              <p14:cNvPr id="57" name="Ink 56">
                <a:extLst>
                  <a:ext uri="{FF2B5EF4-FFF2-40B4-BE49-F238E27FC236}">
                    <a16:creationId xmlns:a16="http://schemas.microsoft.com/office/drawing/2014/main" id="{7BC869D2-0408-5AAF-9118-69BFE008258B}"/>
                  </a:ext>
                </a:extLst>
              </p14:cNvPr>
              <p14:cNvContentPartPr/>
              <p14:nvPr/>
            </p14:nvContentPartPr>
            <p14:xfrm>
              <a:off x="444383" y="1995400"/>
              <a:ext cx="15840" cy="249120"/>
            </p14:xfrm>
          </p:contentPart>
        </mc:Choice>
        <mc:Fallback xmlns="">
          <p:pic>
            <p:nvPicPr>
              <p:cNvPr id="57" name="Ink 56">
                <a:extLst>
                  <a:ext uri="{FF2B5EF4-FFF2-40B4-BE49-F238E27FC236}">
                    <a16:creationId xmlns:a16="http://schemas.microsoft.com/office/drawing/2014/main" id="{7BC869D2-0408-5AAF-9118-69BFE008258B}"/>
                  </a:ext>
                </a:extLst>
              </p:cNvPr>
              <p:cNvPicPr/>
              <p:nvPr/>
            </p:nvPicPr>
            <p:blipFill>
              <a:blip r:embed="rId69"/>
              <a:stretch>
                <a:fillRect/>
              </a:stretch>
            </p:blipFill>
            <p:spPr>
              <a:xfrm>
                <a:off x="435743" y="1986760"/>
                <a:ext cx="33480" cy="266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0">
            <p14:nvContentPartPr>
              <p14:cNvPr id="58" name="Ink 57">
                <a:extLst>
                  <a:ext uri="{FF2B5EF4-FFF2-40B4-BE49-F238E27FC236}">
                    <a16:creationId xmlns:a16="http://schemas.microsoft.com/office/drawing/2014/main" id="{9D74F983-C1A4-7D4C-DC55-627D18CA81B5}"/>
                  </a:ext>
                </a:extLst>
              </p14:cNvPr>
              <p14:cNvContentPartPr/>
              <p14:nvPr/>
            </p14:nvContentPartPr>
            <p14:xfrm>
              <a:off x="443663" y="1980640"/>
              <a:ext cx="73080" cy="93240"/>
            </p14:xfrm>
          </p:contentPart>
        </mc:Choice>
        <mc:Fallback xmlns="">
          <p:pic>
            <p:nvPicPr>
              <p:cNvPr id="58" name="Ink 57">
                <a:extLst>
                  <a:ext uri="{FF2B5EF4-FFF2-40B4-BE49-F238E27FC236}">
                    <a16:creationId xmlns:a16="http://schemas.microsoft.com/office/drawing/2014/main" id="{9D74F983-C1A4-7D4C-DC55-627D18CA81B5}"/>
                  </a:ext>
                </a:extLst>
              </p:cNvPr>
              <p:cNvPicPr/>
              <p:nvPr/>
            </p:nvPicPr>
            <p:blipFill>
              <a:blip r:embed="rId71"/>
              <a:stretch>
                <a:fillRect/>
              </a:stretch>
            </p:blipFill>
            <p:spPr>
              <a:xfrm>
                <a:off x="435023" y="1971640"/>
                <a:ext cx="90720" cy="110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2">
            <p14:nvContentPartPr>
              <p14:cNvPr id="59" name="Ink 58">
                <a:extLst>
                  <a:ext uri="{FF2B5EF4-FFF2-40B4-BE49-F238E27FC236}">
                    <a16:creationId xmlns:a16="http://schemas.microsoft.com/office/drawing/2014/main" id="{321777B9-B931-25EB-C928-F08989DFDAEF}"/>
                  </a:ext>
                </a:extLst>
              </p14:cNvPr>
              <p14:cNvContentPartPr/>
              <p14:nvPr/>
            </p14:nvContentPartPr>
            <p14:xfrm>
              <a:off x="547343" y="1967320"/>
              <a:ext cx="173520" cy="86400"/>
            </p14:xfrm>
          </p:contentPart>
        </mc:Choice>
        <mc:Fallback xmlns="">
          <p:pic>
            <p:nvPicPr>
              <p:cNvPr id="59" name="Ink 58">
                <a:extLst>
                  <a:ext uri="{FF2B5EF4-FFF2-40B4-BE49-F238E27FC236}">
                    <a16:creationId xmlns:a16="http://schemas.microsoft.com/office/drawing/2014/main" id="{321777B9-B931-25EB-C928-F08989DFDAEF}"/>
                  </a:ext>
                </a:extLst>
              </p:cNvPr>
              <p:cNvPicPr/>
              <p:nvPr/>
            </p:nvPicPr>
            <p:blipFill>
              <a:blip r:embed="rId73"/>
              <a:stretch>
                <a:fillRect/>
              </a:stretch>
            </p:blipFill>
            <p:spPr>
              <a:xfrm>
                <a:off x="538703" y="1958680"/>
                <a:ext cx="191160" cy="104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4">
            <p14:nvContentPartPr>
              <p14:cNvPr id="60" name="Ink 59">
                <a:extLst>
                  <a:ext uri="{FF2B5EF4-FFF2-40B4-BE49-F238E27FC236}">
                    <a16:creationId xmlns:a16="http://schemas.microsoft.com/office/drawing/2014/main" id="{D5A161A0-D4A5-F617-6B2D-B6AF1FA3EC81}"/>
                  </a:ext>
                </a:extLst>
              </p14:cNvPr>
              <p14:cNvContentPartPr/>
              <p14:nvPr/>
            </p14:nvContentPartPr>
            <p14:xfrm>
              <a:off x="723023" y="1876600"/>
              <a:ext cx="195480" cy="178920"/>
            </p14:xfrm>
          </p:contentPart>
        </mc:Choice>
        <mc:Fallback xmlns="">
          <p:pic>
            <p:nvPicPr>
              <p:cNvPr id="60" name="Ink 59">
                <a:extLst>
                  <a:ext uri="{FF2B5EF4-FFF2-40B4-BE49-F238E27FC236}">
                    <a16:creationId xmlns:a16="http://schemas.microsoft.com/office/drawing/2014/main" id="{D5A161A0-D4A5-F617-6B2D-B6AF1FA3EC81}"/>
                  </a:ext>
                </a:extLst>
              </p:cNvPr>
              <p:cNvPicPr/>
              <p:nvPr/>
            </p:nvPicPr>
            <p:blipFill>
              <a:blip r:embed="rId75"/>
              <a:stretch>
                <a:fillRect/>
              </a:stretch>
            </p:blipFill>
            <p:spPr>
              <a:xfrm>
                <a:off x="714383" y="1867960"/>
                <a:ext cx="213120" cy="196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6">
            <p14:nvContentPartPr>
              <p14:cNvPr id="61" name="Ink 60">
                <a:extLst>
                  <a:ext uri="{FF2B5EF4-FFF2-40B4-BE49-F238E27FC236}">
                    <a16:creationId xmlns:a16="http://schemas.microsoft.com/office/drawing/2014/main" id="{B54F34C0-721D-0748-3626-3A3BD7ECECB3}"/>
                  </a:ext>
                </a:extLst>
              </p14:cNvPr>
              <p14:cNvContentPartPr/>
              <p14:nvPr/>
            </p14:nvContentPartPr>
            <p14:xfrm>
              <a:off x="924983" y="1848520"/>
              <a:ext cx="40680" cy="283680"/>
            </p14:xfrm>
          </p:contentPart>
        </mc:Choice>
        <mc:Fallback xmlns="">
          <p:pic>
            <p:nvPicPr>
              <p:cNvPr id="61" name="Ink 60">
                <a:extLst>
                  <a:ext uri="{FF2B5EF4-FFF2-40B4-BE49-F238E27FC236}">
                    <a16:creationId xmlns:a16="http://schemas.microsoft.com/office/drawing/2014/main" id="{B54F34C0-721D-0748-3626-3A3BD7ECECB3}"/>
                  </a:ext>
                </a:extLst>
              </p:cNvPr>
              <p:cNvPicPr/>
              <p:nvPr/>
            </p:nvPicPr>
            <p:blipFill>
              <a:blip r:embed="rId77"/>
              <a:stretch>
                <a:fillRect/>
              </a:stretch>
            </p:blipFill>
            <p:spPr>
              <a:xfrm>
                <a:off x="916343" y="1839520"/>
                <a:ext cx="58320" cy="301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8">
            <p14:nvContentPartPr>
              <p14:cNvPr id="62" name="Ink 61">
                <a:extLst>
                  <a:ext uri="{FF2B5EF4-FFF2-40B4-BE49-F238E27FC236}">
                    <a16:creationId xmlns:a16="http://schemas.microsoft.com/office/drawing/2014/main" id="{1E2E809E-307F-E8CD-89F0-C3543C54B568}"/>
                  </a:ext>
                </a:extLst>
              </p14:cNvPr>
              <p14:cNvContentPartPr/>
              <p14:nvPr/>
            </p14:nvContentPartPr>
            <p14:xfrm>
              <a:off x="869543" y="1864000"/>
              <a:ext cx="176400" cy="178200"/>
            </p14:xfrm>
          </p:contentPart>
        </mc:Choice>
        <mc:Fallback xmlns="">
          <p:pic>
            <p:nvPicPr>
              <p:cNvPr id="62" name="Ink 61">
                <a:extLst>
                  <a:ext uri="{FF2B5EF4-FFF2-40B4-BE49-F238E27FC236}">
                    <a16:creationId xmlns:a16="http://schemas.microsoft.com/office/drawing/2014/main" id="{1E2E809E-307F-E8CD-89F0-C3543C54B568}"/>
                  </a:ext>
                </a:extLst>
              </p:cNvPr>
              <p:cNvPicPr/>
              <p:nvPr/>
            </p:nvPicPr>
            <p:blipFill>
              <a:blip r:embed="rId79"/>
              <a:stretch>
                <a:fillRect/>
              </a:stretch>
            </p:blipFill>
            <p:spPr>
              <a:xfrm>
                <a:off x="860903" y="1855000"/>
                <a:ext cx="194040" cy="195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0">
            <p14:nvContentPartPr>
              <p14:cNvPr id="63" name="Ink 62">
                <a:extLst>
                  <a:ext uri="{FF2B5EF4-FFF2-40B4-BE49-F238E27FC236}">
                    <a16:creationId xmlns:a16="http://schemas.microsoft.com/office/drawing/2014/main" id="{1C0B5040-29E5-C2F2-F2CB-67A9D7B7C161}"/>
                  </a:ext>
                </a:extLst>
              </p14:cNvPr>
              <p14:cNvContentPartPr/>
              <p14:nvPr/>
            </p14:nvContentPartPr>
            <p14:xfrm>
              <a:off x="1099583" y="1915480"/>
              <a:ext cx="85320" cy="70920"/>
            </p14:xfrm>
          </p:contentPart>
        </mc:Choice>
        <mc:Fallback xmlns="">
          <p:pic>
            <p:nvPicPr>
              <p:cNvPr id="63" name="Ink 62">
                <a:extLst>
                  <a:ext uri="{FF2B5EF4-FFF2-40B4-BE49-F238E27FC236}">
                    <a16:creationId xmlns:a16="http://schemas.microsoft.com/office/drawing/2014/main" id="{1C0B5040-29E5-C2F2-F2CB-67A9D7B7C161}"/>
                  </a:ext>
                </a:extLst>
              </p:cNvPr>
              <p:cNvPicPr/>
              <p:nvPr/>
            </p:nvPicPr>
            <p:blipFill>
              <a:blip r:embed="rId81"/>
              <a:stretch>
                <a:fillRect/>
              </a:stretch>
            </p:blipFill>
            <p:spPr>
              <a:xfrm>
                <a:off x="1090583" y="1906480"/>
                <a:ext cx="102960" cy="88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2">
            <p14:nvContentPartPr>
              <p14:cNvPr id="64" name="Ink 63">
                <a:extLst>
                  <a:ext uri="{FF2B5EF4-FFF2-40B4-BE49-F238E27FC236}">
                    <a16:creationId xmlns:a16="http://schemas.microsoft.com/office/drawing/2014/main" id="{2C3B8992-9DEB-F475-49A5-B7E45005BA1D}"/>
                  </a:ext>
                </a:extLst>
              </p14:cNvPr>
              <p14:cNvContentPartPr/>
              <p14:nvPr/>
            </p14:nvContentPartPr>
            <p14:xfrm>
              <a:off x="844703" y="1404640"/>
              <a:ext cx="79920" cy="851040"/>
            </p14:xfrm>
          </p:contentPart>
        </mc:Choice>
        <mc:Fallback xmlns="">
          <p:pic>
            <p:nvPicPr>
              <p:cNvPr id="64" name="Ink 63">
                <a:extLst>
                  <a:ext uri="{FF2B5EF4-FFF2-40B4-BE49-F238E27FC236}">
                    <a16:creationId xmlns:a16="http://schemas.microsoft.com/office/drawing/2014/main" id="{2C3B8992-9DEB-F475-49A5-B7E45005BA1D}"/>
                  </a:ext>
                </a:extLst>
              </p:cNvPr>
              <p:cNvPicPr/>
              <p:nvPr/>
            </p:nvPicPr>
            <p:blipFill>
              <a:blip r:embed="rId83"/>
              <a:stretch>
                <a:fillRect/>
              </a:stretch>
            </p:blipFill>
            <p:spPr>
              <a:xfrm>
                <a:off x="835703" y="1396000"/>
                <a:ext cx="97560" cy="868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4">
            <p14:nvContentPartPr>
              <p14:cNvPr id="65" name="Ink 64">
                <a:extLst>
                  <a:ext uri="{FF2B5EF4-FFF2-40B4-BE49-F238E27FC236}">
                    <a16:creationId xmlns:a16="http://schemas.microsoft.com/office/drawing/2014/main" id="{EB85AEBC-2597-C2A7-1FE7-C62A85B9C156}"/>
                  </a:ext>
                </a:extLst>
              </p14:cNvPr>
              <p14:cNvContentPartPr/>
              <p14:nvPr/>
            </p14:nvContentPartPr>
            <p14:xfrm>
              <a:off x="617903" y="2275840"/>
              <a:ext cx="561600" cy="174600"/>
            </p14:xfrm>
          </p:contentPart>
        </mc:Choice>
        <mc:Fallback xmlns="">
          <p:pic>
            <p:nvPicPr>
              <p:cNvPr id="65" name="Ink 64">
                <a:extLst>
                  <a:ext uri="{FF2B5EF4-FFF2-40B4-BE49-F238E27FC236}">
                    <a16:creationId xmlns:a16="http://schemas.microsoft.com/office/drawing/2014/main" id="{EB85AEBC-2597-C2A7-1FE7-C62A85B9C156}"/>
                  </a:ext>
                </a:extLst>
              </p:cNvPr>
              <p:cNvPicPr/>
              <p:nvPr/>
            </p:nvPicPr>
            <p:blipFill>
              <a:blip r:embed="rId85"/>
              <a:stretch>
                <a:fillRect/>
              </a:stretch>
            </p:blipFill>
            <p:spPr>
              <a:xfrm>
                <a:off x="609263" y="2266840"/>
                <a:ext cx="579240" cy="192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6">
            <p14:nvContentPartPr>
              <p14:cNvPr id="66" name="Ink 65">
                <a:extLst>
                  <a:ext uri="{FF2B5EF4-FFF2-40B4-BE49-F238E27FC236}">
                    <a16:creationId xmlns:a16="http://schemas.microsoft.com/office/drawing/2014/main" id="{90FDC174-48DE-FB0B-991F-6B0544D04138}"/>
                  </a:ext>
                </a:extLst>
              </p14:cNvPr>
              <p14:cNvContentPartPr/>
              <p14:nvPr/>
            </p14:nvContentPartPr>
            <p14:xfrm>
              <a:off x="1271663" y="2059480"/>
              <a:ext cx="646920" cy="309240"/>
            </p14:xfrm>
          </p:contentPart>
        </mc:Choice>
        <mc:Fallback xmlns="">
          <p:pic>
            <p:nvPicPr>
              <p:cNvPr id="66" name="Ink 65">
                <a:extLst>
                  <a:ext uri="{FF2B5EF4-FFF2-40B4-BE49-F238E27FC236}">
                    <a16:creationId xmlns:a16="http://schemas.microsoft.com/office/drawing/2014/main" id="{90FDC174-48DE-FB0B-991F-6B0544D04138}"/>
                  </a:ext>
                </a:extLst>
              </p:cNvPr>
              <p:cNvPicPr/>
              <p:nvPr/>
            </p:nvPicPr>
            <p:blipFill>
              <a:blip r:embed="rId87"/>
              <a:stretch>
                <a:fillRect/>
              </a:stretch>
            </p:blipFill>
            <p:spPr>
              <a:xfrm>
                <a:off x="1262663" y="2050480"/>
                <a:ext cx="664560" cy="326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8">
            <p14:nvContentPartPr>
              <p14:cNvPr id="67" name="Ink 66">
                <a:extLst>
                  <a:ext uri="{FF2B5EF4-FFF2-40B4-BE49-F238E27FC236}">
                    <a16:creationId xmlns:a16="http://schemas.microsoft.com/office/drawing/2014/main" id="{4CB465FA-AB0B-242C-C629-EDB74D1CC554}"/>
                  </a:ext>
                </a:extLst>
              </p14:cNvPr>
              <p14:cNvContentPartPr/>
              <p14:nvPr/>
            </p14:nvContentPartPr>
            <p14:xfrm>
              <a:off x="1093463" y="1472320"/>
              <a:ext cx="66960" cy="1054800"/>
            </p14:xfrm>
          </p:contentPart>
        </mc:Choice>
        <mc:Fallback xmlns="">
          <p:pic>
            <p:nvPicPr>
              <p:cNvPr id="67" name="Ink 66">
                <a:extLst>
                  <a:ext uri="{FF2B5EF4-FFF2-40B4-BE49-F238E27FC236}">
                    <a16:creationId xmlns:a16="http://schemas.microsoft.com/office/drawing/2014/main" id="{4CB465FA-AB0B-242C-C629-EDB74D1CC554}"/>
                  </a:ext>
                </a:extLst>
              </p:cNvPr>
              <p:cNvPicPr/>
              <p:nvPr/>
            </p:nvPicPr>
            <p:blipFill>
              <a:blip r:embed="rId89"/>
              <a:stretch>
                <a:fillRect/>
              </a:stretch>
            </p:blipFill>
            <p:spPr>
              <a:xfrm>
                <a:off x="1084823" y="1463680"/>
                <a:ext cx="84600" cy="1072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0">
            <p14:nvContentPartPr>
              <p14:cNvPr id="68" name="Ink 67">
                <a:extLst>
                  <a:ext uri="{FF2B5EF4-FFF2-40B4-BE49-F238E27FC236}">
                    <a16:creationId xmlns:a16="http://schemas.microsoft.com/office/drawing/2014/main" id="{6605BE28-97FA-1FC7-B4B2-039785C39BD7}"/>
                  </a:ext>
                </a:extLst>
              </p14:cNvPr>
              <p14:cNvContentPartPr/>
              <p14:nvPr/>
            </p14:nvContentPartPr>
            <p14:xfrm>
              <a:off x="962423" y="2515600"/>
              <a:ext cx="454320" cy="206280"/>
            </p14:xfrm>
          </p:contentPart>
        </mc:Choice>
        <mc:Fallback xmlns="">
          <p:pic>
            <p:nvPicPr>
              <p:cNvPr id="68" name="Ink 67">
                <a:extLst>
                  <a:ext uri="{FF2B5EF4-FFF2-40B4-BE49-F238E27FC236}">
                    <a16:creationId xmlns:a16="http://schemas.microsoft.com/office/drawing/2014/main" id="{6605BE28-97FA-1FC7-B4B2-039785C39BD7}"/>
                  </a:ext>
                </a:extLst>
              </p:cNvPr>
              <p:cNvPicPr/>
              <p:nvPr/>
            </p:nvPicPr>
            <p:blipFill>
              <a:blip r:embed="rId91"/>
              <a:stretch>
                <a:fillRect/>
              </a:stretch>
            </p:blipFill>
            <p:spPr>
              <a:xfrm>
                <a:off x="953423" y="2506600"/>
                <a:ext cx="471960" cy="223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2">
            <p14:nvContentPartPr>
              <p14:cNvPr id="69" name="Ink 68">
                <a:extLst>
                  <a:ext uri="{FF2B5EF4-FFF2-40B4-BE49-F238E27FC236}">
                    <a16:creationId xmlns:a16="http://schemas.microsoft.com/office/drawing/2014/main" id="{679544D8-F62F-50C7-D155-86B9ADD9EF77}"/>
                  </a:ext>
                </a:extLst>
              </p14:cNvPr>
              <p14:cNvContentPartPr/>
              <p14:nvPr/>
            </p14:nvContentPartPr>
            <p14:xfrm>
              <a:off x="1224503" y="2438920"/>
              <a:ext cx="154440" cy="128880"/>
            </p14:xfrm>
          </p:contentPart>
        </mc:Choice>
        <mc:Fallback xmlns="">
          <p:pic>
            <p:nvPicPr>
              <p:cNvPr id="69" name="Ink 68">
                <a:extLst>
                  <a:ext uri="{FF2B5EF4-FFF2-40B4-BE49-F238E27FC236}">
                    <a16:creationId xmlns:a16="http://schemas.microsoft.com/office/drawing/2014/main" id="{679544D8-F62F-50C7-D155-86B9ADD9EF77}"/>
                  </a:ext>
                </a:extLst>
              </p:cNvPr>
              <p:cNvPicPr/>
              <p:nvPr/>
            </p:nvPicPr>
            <p:blipFill>
              <a:blip r:embed="rId93"/>
              <a:stretch>
                <a:fillRect/>
              </a:stretch>
            </p:blipFill>
            <p:spPr>
              <a:xfrm>
                <a:off x="1215503" y="2429920"/>
                <a:ext cx="172080" cy="146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4">
            <p14:nvContentPartPr>
              <p14:cNvPr id="70" name="Ink 69">
                <a:extLst>
                  <a:ext uri="{FF2B5EF4-FFF2-40B4-BE49-F238E27FC236}">
                    <a16:creationId xmlns:a16="http://schemas.microsoft.com/office/drawing/2014/main" id="{6BA4F3C0-2883-AC65-0022-6122CB90F051}"/>
                  </a:ext>
                </a:extLst>
              </p14:cNvPr>
              <p14:cNvContentPartPr/>
              <p14:nvPr/>
            </p14:nvContentPartPr>
            <p14:xfrm>
              <a:off x="1408823" y="2379880"/>
              <a:ext cx="664200" cy="259920"/>
            </p14:xfrm>
          </p:contentPart>
        </mc:Choice>
        <mc:Fallback xmlns="">
          <p:pic>
            <p:nvPicPr>
              <p:cNvPr id="70" name="Ink 69">
                <a:extLst>
                  <a:ext uri="{FF2B5EF4-FFF2-40B4-BE49-F238E27FC236}">
                    <a16:creationId xmlns:a16="http://schemas.microsoft.com/office/drawing/2014/main" id="{6BA4F3C0-2883-AC65-0022-6122CB90F051}"/>
                  </a:ext>
                </a:extLst>
              </p:cNvPr>
              <p:cNvPicPr/>
              <p:nvPr/>
            </p:nvPicPr>
            <p:blipFill>
              <a:blip r:embed="rId95"/>
              <a:stretch>
                <a:fillRect/>
              </a:stretch>
            </p:blipFill>
            <p:spPr>
              <a:xfrm>
                <a:off x="1399823" y="2370880"/>
                <a:ext cx="681840" cy="277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6">
            <p14:nvContentPartPr>
              <p14:cNvPr id="71" name="Ink 70">
                <a:extLst>
                  <a:ext uri="{FF2B5EF4-FFF2-40B4-BE49-F238E27FC236}">
                    <a16:creationId xmlns:a16="http://schemas.microsoft.com/office/drawing/2014/main" id="{0835DA9F-EF7D-D54A-2116-A377D4F5CE88}"/>
                  </a:ext>
                </a:extLst>
              </p14:cNvPr>
              <p14:cNvContentPartPr/>
              <p14:nvPr/>
            </p14:nvContentPartPr>
            <p14:xfrm>
              <a:off x="1297943" y="1437040"/>
              <a:ext cx="116640" cy="1393920"/>
            </p14:xfrm>
          </p:contentPart>
        </mc:Choice>
        <mc:Fallback xmlns="">
          <p:pic>
            <p:nvPicPr>
              <p:cNvPr id="71" name="Ink 70">
                <a:extLst>
                  <a:ext uri="{FF2B5EF4-FFF2-40B4-BE49-F238E27FC236}">
                    <a16:creationId xmlns:a16="http://schemas.microsoft.com/office/drawing/2014/main" id="{0835DA9F-EF7D-D54A-2116-A377D4F5CE88}"/>
                  </a:ext>
                </a:extLst>
              </p:cNvPr>
              <p:cNvPicPr/>
              <p:nvPr/>
            </p:nvPicPr>
            <p:blipFill>
              <a:blip r:embed="rId97"/>
              <a:stretch>
                <a:fillRect/>
              </a:stretch>
            </p:blipFill>
            <p:spPr>
              <a:xfrm>
                <a:off x="1289303" y="1428040"/>
                <a:ext cx="134280" cy="1411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8">
            <p14:nvContentPartPr>
              <p14:cNvPr id="72" name="Ink 71">
                <a:extLst>
                  <a:ext uri="{FF2B5EF4-FFF2-40B4-BE49-F238E27FC236}">
                    <a16:creationId xmlns:a16="http://schemas.microsoft.com/office/drawing/2014/main" id="{5AABD874-E693-D81B-BFF8-82AA719CCC51}"/>
                  </a:ext>
                </a:extLst>
              </p14:cNvPr>
              <p14:cNvContentPartPr/>
              <p14:nvPr/>
            </p14:nvContentPartPr>
            <p14:xfrm>
              <a:off x="1159343" y="2715400"/>
              <a:ext cx="660600" cy="198360"/>
            </p14:xfrm>
          </p:contentPart>
        </mc:Choice>
        <mc:Fallback xmlns="">
          <p:pic>
            <p:nvPicPr>
              <p:cNvPr id="72" name="Ink 71">
                <a:extLst>
                  <a:ext uri="{FF2B5EF4-FFF2-40B4-BE49-F238E27FC236}">
                    <a16:creationId xmlns:a16="http://schemas.microsoft.com/office/drawing/2014/main" id="{5AABD874-E693-D81B-BFF8-82AA719CCC51}"/>
                  </a:ext>
                </a:extLst>
              </p:cNvPr>
              <p:cNvPicPr/>
              <p:nvPr/>
            </p:nvPicPr>
            <p:blipFill>
              <a:blip r:embed="rId99"/>
              <a:stretch>
                <a:fillRect/>
              </a:stretch>
            </p:blipFill>
            <p:spPr>
              <a:xfrm>
                <a:off x="1150703" y="2706760"/>
                <a:ext cx="67824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0">
            <p14:nvContentPartPr>
              <p14:cNvPr id="73" name="Ink 72">
                <a:extLst>
                  <a:ext uri="{FF2B5EF4-FFF2-40B4-BE49-F238E27FC236}">
                    <a16:creationId xmlns:a16="http://schemas.microsoft.com/office/drawing/2014/main" id="{E219D780-42E2-CAFE-2AB5-D506BC7E1938}"/>
                  </a:ext>
                </a:extLst>
              </p14:cNvPr>
              <p14:cNvContentPartPr/>
              <p14:nvPr/>
            </p14:nvContentPartPr>
            <p14:xfrm>
              <a:off x="1748663" y="2603440"/>
              <a:ext cx="158760" cy="177840"/>
            </p14:xfrm>
          </p:contentPart>
        </mc:Choice>
        <mc:Fallback xmlns="">
          <p:pic>
            <p:nvPicPr>
              <p:cNvPr id="73" name="Ink 72">
                <a:extLst>
                  <a:ext uri="{FF2B5EF4-FFF2-40B4-BE49-F238E27FC236}">
                    <a16:creationId xmlns:a16="http://schemas.microsoft.com/office/drawing/2014/main" id="{E219D780-42E2-CAFE-2AB5-D506BC7E1938}"/>
                  </a:ext>
                </a:extLst>
              </p:cNvPr>
              <p:cNvPicPr/>
              <p:nvPr/>
            </p:nvPicPr>
            <p:blipFill>
              <a:blip r:embed="rId101"/>
              <a:stretch>
                <a:fillRect/>
              </a:stretch>
            </p:blipFill>
            <p:spPr>
              <a:xfrm>
                <a:off x="1739663" y="2594440"/>
                <a:ext cx="176400" cy="195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2">
            <p14:nvContentPartPr>
              <p14:cNvPr id="74" name="Ink 73">
                <a:extLst>
                  <a:ext uri="{FF2B5EF4-FFF2-40B4-BE49-F238E27FC236}">
                    <a16:creationId xmlns:a16="http://schemas.microsoft.com/office/drawing/2014/main" id="{C47EB776-C799-7CD6-14F9-27A7029393B8}"/>
                  </a:ext>
                </a:extLst>
              </p14:cNvPr>
              <p14:cNvContentPartPr/>
              <p14:nvPr/>
            </p14:nvContentPartPr>
            <p14:xfrm>
              <a:off x="1810583" y="2714680"/>
              <a:ext cx="139320" cy="45360"/>
            </p14:xfrm>
          </p:contentPart>
        </mc:Choice>
        <mc:Fallback xmlns="">
          <p:pic>
            <p:nvPicPr>
              <p:cNvPr id="74" name="Ink 73">
                <a:extLst>
                  <a:ext uri="{FF2B5EF4-FFF2-40B4-BE49-F238E27FC236}">
                    <a16:creationId xmlns:a16="http://schemas.microsoft.com/office/drawing/2014/main" id="{C47EB776-C799-7CD6-14F9-27A7029393B8}"/>
                  </a:ext>
                </a:extLst>
              </p:cNvPr>
              <p:cNvPicPr/>
              <p:nvPr/>
            </p:nvPicPr>
            <p:blipFill>
              <a:blip r:embed="rId103"/>
              <a:stretch>
                <a:fillRect/>
              </a:stretch>
            </p:blipFill>
            <p:spPr>
              <a:xfrm>
                <a:off x="1801583" y="2706040"/>
                <a:ext cx="156960" cy="63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4">
            <p14:nvContentPartPr>
              <p14:cNvPr id="75" name="Ink 74">
                <a:extLst>
                  <a:ext uri="{FF2B5EF4-FFF2-40B4-BE49-F238E27FC236}">
                    <a16:creationId xmlns:a16="http://schemas.microsoft.com/office/drawing/2014/main" id="{4E5702BF-2044-A269-405D-053FC43ACCBE}"/>
                  </a:ext>
                </a:extLst>
              </p14:cNvPr>
              <p14:cNvContentPartPr/>
              <p14:nvPr/>
            </p14:nvContentPartPr>
            <p14:xfrm>
              <a:off x="1976543" y="2660680"/>
              <a:ext cx="61560" cy="100080"/>
            </p14:xfrm>
          </p:contentPart>
        </mc:Choice>
        <mc:Fallback xmlns="">
          <p:pic>
            <p:nvPicPr>
              <p:cNvPr id="75" name="Ink 74">
                <a:extLst>
                  <a:ext uri="{FF2B5EF4-FFF2-40B4-BE49-F238E27FC236}">
                    <a16:creationId xmlns:a16="http://schemas.microsoft.com/office/drawing/2014/main" id="{4E5702BF-2044-A269-405D-053FC43ACCBE}"/>
                  </a:ext>
                </a:extLst>
              </p:cNvPr>
              <p:cNvPicPr/>
              <p:nvPr/>
            </p:nvPicPr>
            <p:blipFill>
              <a:blip r:embed="rId105"/>
              <a:stretch>
                <a:fillRect/>
              </a:stretch>
            </p:blipFill>
            <p:spPr>
              <a:xfrm>
                <a:off x="1967903" y="2652040"/>
                <a:ext cx="79200" cy="117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6">
            <p14:nvContentPartPr>
              <p14:cNvPr id="77" name="Ink 76">
                <a:extLst>
                  <a:ext uri="{FF2B5EF4-FFF2-40B4-BE49-F238E27FC236}">
                    <a16:creationId xmlns:a16="http://schemas.microsoft.com/office/drawing/2014/main" id="{439997DC-4E36-BA95-3FEC-388FC65046AB}"/>
                  </a:ext>
                </a:extLst>
              </p14:cNvPr>
              <p14:cNvContentPartPr/>
              <p14:nvPr/>
            </p14:nvContentPartPr>
            <p14:xfrm>
              <a:off x="1513583" y="1621360"/>
              <a:ext cx="151200" cy="1512360"/>
            </p14:xfrm>
          </p:contentPart>
        </mc:Choice>
        <mc:Fallback xmlns="">
          <p:pic>
            <p:nvPicPr>
              <p:cNvPr id="77" name="Ink 76">
                <a:extLst>
                  <a:ext uri="{FF2B5EF4-FFF2-40B4-BE49-F238E27FC236}">
                    <a16:creationId xmlns:a16="http://schemas.microsoft.com/office/drawing/2014/main" id="{439997DC-4E36-BA95-3FEC-388FC65046AB}"/>
                  </a:ext>
                </a:extLst>
              </p:cNvPr>
              <p:cNvPicPr/>
              <p:nvPr/>
            </p:nvPicPr>
            <p:blipFill>
              <a:blip r:embed="rId107"/>
              <a:stretch>
                <a:fillRect/>
              </a:stretch>
            </p:blipFill>
            <p:spPr>
              <a:xfrm>
                <a:off x="1504583" y="1612720"/>
                <a:ext cx="168840" cy="153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8">
            <p14:nvContentPartPr>
              <p14:cNvPr id="78" name="Ink 77">
                <a:extLst>
                  <a:ext uri="{FF2B5EF4-FFF2-40B4-BE49-F238E27FC236}">
                    <a16:creationId xmlns:a16="http://schemas.microsoft.com/office/drawing/2014/main" id="{FF7E8743-9877-D25D-EC33-40A45854F8C1}"/>
                  </a:ext>
                </a:extLst>
              </p14:cNvPr>
              <p14:cNvContentPartPr/>
              <p14:nvPr/>
            </p14:nvContentPartPr>
            <p14:xfrm>
              <a:off x="1513943" y="3108160"/>
              <a:ext cx="21600" cy="122760"/>
            </p14:xfrm>
          </p:contentPart>
        </mc:Choice>
        <mc:Fallback xmlns="">
          <p:pic>
            <p:nvPicPr>
              <p:cNvPr id="78" name="Ink 77">
                <a:extLst>
                  <a:ext uri="{FF2B5EF4-FFF2-40B4-BE49-F238E27FC236}">
                    <a16:creationId xmlns:a16="http://schemas.microsoft.com/office/drawing/2014/main" id="{FF7E8743-9877-D25D-EC33-40A45854F8C1}"/>
                  </a:ext>
                </a:extLst>
              </p:cNvPr>
              <p:cNvPicPr/>
              <p:nvPr/>
            </p:nvPicPr>
            <p:blipFill>
              <a:blip r:embed="rId109"/>
              <a:stretch>
                <a:fillRect/>
              </a:stretch>
            </p:blipFill>
            <p:spPr>
              <a:xfrm>
                <a:off x="1505303" y="3099160"/>
                <a:ext cx="39240" cy="140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0">
            <p14:nvContentPartPr>
              <p14:cNvPr id="79" name="Ink 78">
                <a:extLst>
                  <a:ext uri="{FF2B5EF4-FFF2-40B4-BE49-F238E27FC236}">
                    <a16:creationId xmlns:a16="http://schemas.microsoft.com/office/drawing/2014/main" id="{7BF86AEC-E2F1-A11D-4524-2C3869CFD9E3}"/>
                  </a:ext>
                </a:extLst>
              </p14:cNvPr>
              <p14:cNvContentPartPr/>
              <p14:nvPr/>
            </p14:nvContentPartPr>
            <p14:xfrm>
              <a:off x="1442303" y="3083680"/>
              <a:ext cx="521280" cy="109440"/>
            </p14:xfrm>
          </p:contentPart>
        </mc:Choice>
        <mc:Fallback xmlns="">
          <p:pic>
            <p:nvPicPr>
              <p:cNvPr id="79" name="Ink 78">
                <a:extLst>
                  <a:ext uri="{FF2B5EF4-FFF2-40B4-BE49-F238E27FC236}">
                    <a16:creationId xmlns:a16="http://schemas.microsoft.com/office/drawing/2014/main" id="{7BF86AEC-E2F1-A11D-4524-2C3869CFD9E3}"/>
                  </a:ext>
                </a:extLst>
              </p:cNvPr>
              <p:cNvPicPr/>
              <p:nvPr/>
            </p:nvPicPr>
            <p:blipFill>
              <a:blip r:embed="rId111"/>
              <a:stretch>
                <a:fillRect/>
              </a:stretch>
            </p:blipFill>
            <p:spPr>
              <a:xfrm>
                <a:off x="1433303" y="3074680"/>
                <a:ext cx="53892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2">
            <p14:nvContentPartPr>
              <p14:cNvPr id="80" name="Ink 79">
                <a:extLst>
                  <a:ext uri="{FF2B5EF4-FFF2-40B4-BE49-F238E27FC236}">
                    <a16:creationId xmlns:a16="http://schemas.microsoft.com/office/drawing/2014/main" id="{3272F939-18E6-8370-F8B0-01911B67AAB6}"/>
                  </a:ext>
                </a:extLst>
              </p14:cNvPr>
              <p14:cNvContentPartPr/>
              <p14:nvPr/>
            </p14:nvContentPartPr>
            <p14:xfrm>
              <a:off x="1616543" y="3000160"/>
              <a:ext cx="51480" cy="10800"/>
            </p14:xfrm>
          </p:contentPart>
        </mc:Choice>
        <mc:Fallback xmlns="">
          <p:pic>
            <p:nvPicPr>
              <p:cNvPr id="80" name="Ink 79">
                <a:extLst>
                  <a:ext uri="{FF2B5EF4-FFF2-40B4-BE49-F238E27FC236}">
                    <a16:creationId xmlns:a16="http://schemas.microsoft.com/office/drawing/2014/main" id="{3272F939-18E6-8370-F8B0-01911B67AAB6}"/>
                  </a:ext>
                </a:extLst>
              </p:cNvPr>
              <p:cNvPicPr/>
              <p:nvPr/>
            </p:nvPicPr>
            <p:blipFill>
              <a:blip r:embed="rId113"/>
              <a:stretch>
                <a:fillRect/>
              </a:stretch>
            </p:blipFill>
            <p:spPr>
              <a:xfrm>
                <a:off x="1607543" y="2991160"/>
                <a:ext cx="69120" cy="28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4">
            <p14:nvContentPartPr>
              <p14:cNvPr id="81" name="Ink 80">
                <a:extLst>
                  <a:ext uri="{FF2B5EF4-FFF2-40B4-BE49-F238E27FC236}">
                    <a16:creationId xmlns:a16="http://schemas.microsoft.com/office/drawing/2014/main" id="{B29D7287-B520-375E-A581-B2865DD3FD4F}"/>
                  </a:ext>
                </a:extLst>
              </p14:cNvPr>
              <p14:cNvContentPartPr/>
              <p14:nvPr/>
            </p14:nvContentPartPr>
            <p14:xfrm>
              <a:off x="2053223" y="3042280"/>
              <a:ext cx="88920" cy="18000"/>
            </p14:xfrm>
          </p:contentPart>
        </mc:Choice>
        <mc:Fallback xmlns="">
          <p:pic>
            <p:nvPicPr>
              <p:cNvPr id="81" name="Ink 80">
                <a:extLst>
                  <a:ext uri="{FF2B5EF4-FFF2-40B4-BE49-F238E27FC236}">
                    <a16:creationId xmlns:a16="http://schemas.microsoft.com/office/drawing/2014/main" id="{B29D7287-B520-375E-A581-B2865DD3FD4F}"/>
                  </a:ext>
                </a:extLst>
              </p:cNvPr>
              <p:cNvPicPr/>
              <p:nvPr/>
            </p:nvPicPr>
            <p:blipFill>
              <a:blip r:embed="rId115"/>
              <a:stretch>
                <a:fillRect/>
              </a:stretch>
            </p:blipFill>
            <p:spPr>
              <a:xfrm>
                <a:off x="2044223" y="3033640"/>
                <a:ext cx="106560" cy="35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6">
            <p14:nvContentPartPr>
              <p14:cNvPr id="82" name="Ink 81">
                <a:extLst>
                  <a:ext uri="{FF2B5EF4-FFF2-40B4-BE49-F238E27FC236}">
                    <a16:creationId xmlns:a16="http://schemas.microsoft.com/office/drawing/2014/main" id="{2DDD8C8D-DECD-8434-73E1-80DE87FD79FC}"/>
                  </a:ext>
                </a:extLst>
              </p14:cNvPr>
              <p14:cNvContentPartPr/>
              <p14:nvPr/>
            </p14:nvContentPartPr>
            <p14:xfrm>
              <a:off x="2234303" y="2884600"/>
              <a:ext cx="64800" cy="190440"/>
            </p14:xfrm>
          </p:contentPart>
        </mc:Choice>
        <mc:Fallback xmlns="">
          <p:pic>
            <p:nvPicPr>
              <p:cNvPr id="82" name="Ink 81">
                <a:extLst>
                  <a:ext uri="{FF2B5EF4-FFF2-40B4-BE49-F238E27FC236}">
                    <a16:creationId xmlns:a16="http://schemas.microsoft.com/office/drawing/2014/main" id="{2DDD8C8D-DECD-8434-73E1-80DE87FD79FC}"/>
                  </a:ext>
                </a:extLst>
              </p:cNvPr>
              <p:cNvPicPr/>
              <p:nvPr/>
            </p:nvPicPr>
            <p:blipFill>
              <a:blip r:embed="rId117"/>
              <a:stretch>
                <a:fillRect/>
              </a:stretch>
            </p:blipFill>
            <p:spPr>
              <a:xfrm>
                <a:off x="2225303" y="2875600"/>
                <a:ext cx="82440" cy="208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8">
            <p14:nvContentPartPr>
              <p14:cNvPr id="83" name="Ink 82">
                <a:extLst>
                  <a:ext uri="{FF2B5EF4-FFF2-40B4-BE49-F238E27FC236}">
                    <a16:creationId xmlns:a16="http://schemas.microsoft.com/office/drawing/2014/main" id="{2A0FBCBD-6E0B-619A-006B-A4F37B5470A4}"/>
                  </a:ext>
                </a:extLst>
              </p14:cNvPr>
              <p14:cNvContentPartPr/>
              <p14:nvPr/>
            </p14:nvContentPartPr>
            <p14:xfrm>
              <a:off x="2337983" y="2691640"/>
              <a:ext cx="549720" cy="352800"/>
            </p14:xfrm>
          </p:contentPart>
        </mc:Choice>
        <mc:Fallback xmlns="">
          <p:pic>
            <p:nvPicPr>
              <p:cNvPr id="83" name="Ink 82">
                <a:extLst>
                  <a:ext uri="{FF2B5EF4-FFF2-40B4-BE49-F238E27FC236}">
                    <a16:creationId xmlns:a16="http://schemas.microsoft.com/office/drawing/2014/main" id="{2A0FBCBD-6E0B-619A-006B-A4F37B5470A4}"/>
                  </a:ext>
                </a:extLst>
              </p:cNvPr>
              <p:cNvPicPr/>
              <p:nvPr/>
            </p:nvPicPr>
            <p:blipFill>
              <a:blip r:embed="rId119"/>
              <a:stretch>
                <a:fillRect/>
              </a:stretch>
            </p:blipFill>
            <p:spPr>
              <a:xfrm>
                <a:off x="2329343" y="2683000"/>
                <a:ext cx="567360" cy="370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0">
            <p14:nvContentPartPr>
              <p14:cNvPr id="84" name="Ink 83">
                <a:extLst>
                  <a:ext uri="{FF2B5EF4-FFF2-40B4-BE49-F238E27FC236}">
                    <a16:creationId xmlns:a16="http://schemas.microsoft.com/office/drawing/2014/main" id="{7789B441-FDFD-5B75-4876-E6F65873BE2D}"/>
                  </a:ext>
                </a:extLst>
              </p14:cNvPr>
              <p14:cNvContentPartPr/>
              <p14:nvPr/>
            </p14:nvContentPartPr>
            <p14:xfrm>
              <a:off x="2270303" y="3131560"/>
              <a:ext cx="352800" cy="123840"/>
            </p14:xfrm>
          </p:contentPart>
        </mc:Choice>
        <mc:Fallback xmlns="">
          <p:pic>
            <p:nvPicPr>
              <p:cNvPr id="84" name="Ink 83">
                <a:extLst>
                  <a:ext uri="{FF2B5EF4-FFF2-40B4-BE49-F238E27FC236}">
                    <a16:creationId xmlns:a16="http://schemas.microsoft.com/office/drawing/2014/main" id="{7789B441-FDFD-5B75-4876-E6F65873BE2D}"/>
                  </a:ext>
                </a:extLst>
              </p:cNvPr>
              <p:cNvPicPr/>
              <p:nvPr/>
            </p:nvPicPr>
            <p:blipFill>
              <a:blip r:embed="rId121"/>
              <a:stretch>
                <a:fillRect/>
              </a:stretch>
            </p:blipFill>
            <p:spPr>
              <a:xfrm>
                <a:off x="2261663" y="3122920"/>
                <a:ext cx="370440" cy="141480"/>
              </a:xfrm>
              <a:prstGeom prst="rect">
                <a:avLst/>
              </a:prstGeom>
            </p:spPr>
          </p:pic>
        </mc:Fallback>
      </mc:AlternateContent>
      <p:grpSp>
        <p:nvGrpSpPr>
          <p:cNvPr id="87" name="Group 86">
            <a:extLst>
              <a:ext uri="{FF2B5EF4-FFF2-40B4-BE49-F238E27FC236}">
                <a16:creationId xmlns:a16="http://schemas.microsoft.com/office/drawing/2014/main" id="{FD2A235F-392C-BB6A-88DD-A02C8258A9C7}"/>
              </a:ext>
            </a:extLst>
          </p:cNvPr>
          <p:cNvGrpSpPr/>
          <p:nvPr/>
        </p:nvGrpSpPr>
        <p:grpSpPr>
          <a:xfrm>
            <a:off x="2003903" y="966520"/>
            <a:ext cx="810360" cy="571320"/>
            <a:chOff x="2003903" y="966520"/>
            <a:chExt cx="810360" cy="571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2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916D13E8-49F8-C82C-3CF1-F3DEB014E8C9}"/>
                    </a:ext>
                  </a:extLst>
                </p14:cNvPr>
                <p14:cNvContentPartPr/>
                <p14:nvPr/>
              </p14:nvContentPartPr>
              <p14:xfrm>
                <a:off x="2003903" y="1164520"/>
                <a:ext cx="159120" cy="37332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916D13E8-49F8-C82C-3CF1-F3DEB014E8C9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1994903" y="1155520"/>
                  <a:ext cx="176760" cy="39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4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7F584FB6-E4C2-9B34-4885-EBC00CD53E4D}"/>
                    </a:ext>
                  </a:extLst>
                </p14:cNvPr>
                <p14:cNvContentPartPr/>
                <p14:nvPr/>
              </p14:nvContentPartPr>
              <p14:xfrm>
                <a:off x="2214503" y="1131760"/>
                <a:ext cx="93960" cy="10548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7F584FB6-E4C2-9B34-4885-EBC00CD53E4D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2205863" y="1122760"/>
                  <a:ext cx="111600" cy="12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6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9BFE60B1-CA00-C5A3-784E-BBB2D9C41E8F}"/>
                    </a:ext>
                  </a:extLst>
                </p14:cNvPr>
                <p14:cNvContentPartPr/>
                <p14:nvPr/>
              </p14:nvContentPartPr>
              <p14:xfrm>
                <a:off x="2350583" y="966520"/>
                <a:ext cx="398880" cy="248400"/>
              </p14:xfrm>
            </p:contentPart>
          </mc:Choice>
          <mc:Fallback xmlns=""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9BFE60B1-CA00-C5A3-784E-BBB2D9C41E8F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2341943" y="957880"/>
                  <a:ext cx="416520" cy="26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8">
              <p14:nvContentPartPr>
                <p14:cNvPr id="86" name="Ink 85">
                  <a:extLst>
                    <a:ext uri="{FF2B5EF4-FFF2-40B4-BE49-F238E27FC236}">
                      <a16:creationId xmlns:a16="http://schemas.microsoft.com/office/drawing/2014/main" id="{939EEA9D-5BC3-2395-5BB1-BA903AA3DA8F}"/>
                    </a:ext>
                  </a:extLst>
                </p14:cNvPr>
                <p14:cNvContentPartPr/>
                <p14:nvPr/>
              </p14:nvContentPartPr>
              <p14:xfrm>
                <a:off x="2380463" y="1230040"/>
                <a:ext cx="433800" cy="157320"/>
              </p14:xfrm>
            </p:contentPart>
          </mc:Choice>
          <mc:Fallback xmlns="">
            <p:pic>
              <p:nvPicPr>
                <p:cNvPr id="86" name="Ink 85">
                  <a:extLst>
                    <a:ext uri="{FF2B5EF4-FFF2-40B4-BE49-F238E27FC236}">
                      <a16:creationId xmlns:a16="http://schemas.microsoft.com/office/drawing/2014/main" id="{939EEA9D-5BC3-2395-5BB1-BA903AA3DA8F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2371463" y="1221400"/>
                  <a:ext cx="451440" cy="174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EDC25D0B-E0A4-2160-635B-E83048578D71}"/>
              </a:ext>
            </a:extLst>
          </p:cNvPr>
          <p:cNvGrpSpPr/>
          <p:nvPr/>
        </p:nvGrpSpPr>
        <p:grpSpPr>
          <a:xfrm>
            <a:off x="4804343" y="184600"/>
            <a:ext cx="2113920" cy="474840"/>
            <a:chOff x="4804343" y="184600"/>
            <a:chExt cx="2113920" cy="474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0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4D8A856B-A9D6-5E95-6F37-7E289A8DF342}"/>
                    </a:ext>
                  </a:extLst>
                </p14:cNvPr>
                <p14:cNvContentPartPr/>
                <p14:nvPr/>
              </p14:nvContentPartPr>
              <p14:xfrm>
                <a:off x="4804343" y="269920"/>
                <a:ext cx="149760" cy="18216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4D8A856B-A9D6-5E95-6F37-7E289A8DF342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4795343" y="260920"/>
                  <a:ext cx="167400" cy="19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2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1A878458-4A70-96E1-1114-A77706FBD992}"/>
                    </a:ext>
                  </a:extLst>
                </p14:cNvPr>
                <p14:cNvContentPartPr/>
                <p14:nvPr/>
              </p14:nvContentPartPr>
              <p14:xfrm>
                <a:off x="5054903" y="217720"/>
                <a:ext cx="13680" cy="20520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1A878458-4A70-96E1-1114-A77706FBD992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5046263" y="209080"/>
                  <a:ext cx="31320" cy="22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4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8257B985-5B20-7B7A-ACF7-6B3C19E5B14B}"/>
                    </a:ext>
                  </a:extLst>
                </p14:cNvPr>
                <p14:cNvContentPartPr/>
                <p14:nvPr/>
              </p14:nvContentPartPr>
              <p14:xfrm>
                <a:off x="5019263" y="209440"/>
                <a:ext cx="532440" cy="19512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8257B985-5B20-7B7A-ACF7-6B3C19E5B14B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5010263" y="200440"/>
                  <a:ext cx="550080" cy="21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6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38EA2453-44D3-8AAD-2487-9A3272634D90}"/>
                    </a:ext>
                  </a:extLst>
                </p14:cNvPr>
                <p14:cNvContentPartPr/>
                <p14:nvPr/>
              </p14:nvContentPartPr>
              <p14:xfrm>
                <a:off x="5435063" y="294040"/>
                <a:ext cx="126720" cy="1368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38EA2453-44D3-8AAD-2487-9A3272634D90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5426063" y="285400"/>
                  <a:ext cx="144360" cy="3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8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5DA65824-DC83-3909-5C14-B7DC05F96523}"/>
                    </a:ext>
                  </a:extLst>
                </p14:cNvPr>
                <p14:cNvContentPartPr/>
                <p14:nvPr/>
              </p14:nvContentPartPr>
              <p14:xfrm>
                <a:off x="5557463" y="272800"/>
                <a:ext cx="416880" cy="38664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5DA65824-DC83-3909-5C14-B7DC05F96523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5548463" y="264160"/>
                  <a:ext cx="434520" cy="40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0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C8EB0D61-21BE-75C8-1256-CBEAAC9B95B3}"/>
                    </a:ext>
                  </a:extLst>
                </p14:cNvPr>
                <p14:cNvContentPartPr/>
                <p14:nvPr/>
              </p14:nvContentPartPr>
              <p14:xfrm>
                <a:off x="6412823" y="317440"/>
                <a:ext cx="14760" cy="6336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C8EB0D61-21BE-75C8-1256-CBEAAC9B95B3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6404183" y="308440"/>
                  <a:ext cx="32400" cy="8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2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AD2056AA-8172-5872-37B7-A243FBC0F679}"/>
                    </a:ext>
                  </a:extLst>
                </p14:cNvPr>
                <p14:cNvContentPartPr/>
                <p14:nvPr/>
              </p14:nvContentPartPr>
              <p14:xfrm>
                <a:off x="6438383" y="184600"/>
                <a:ext cx="18720" cy="3348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AD2056AA-8172-5872-37B7-A243FBC0F679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6429743" y="175960"/>
                  <a:ext cx="36360" cy="5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4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76DC8540-9AE8-4EB2-76FE-05EB5D076096}"/>
                    </a:ext>
                  </a:extLst>
                </p14:cNvPr>
                <p14:cNvContentPartPr/>
                <p14:nvPr/>
              </p14:nvContentPartPr>
              <p14:xfrm>
                <a:off x="6520463" y="217000"/>
                <a:ext cx="262800" cy="19764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76DC8540-9AE8-4EB2-76FE-05EB5D076096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6511823" y="208000"/>
                  <a:ext cx="280440" cy="21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6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57FF57DE-5F09-F631-ADD1-7C6E08D2D38D}"/>
                    </a:ext>
                  </a:extLst>
                </p14:cNvPr>
                <p14:cNvContentPartPr/>
                <p14:nvPr/>
              </p14:nvContentPartPr>
              <p14:xfrm>
                <a:off x="6666623" y="303400"/>
                <a:ext cx="251640" cy="5364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57FF57DE-5F09-F631-ADD1-7C6E08D2D38D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6657623" y="294760"/>
                  <a:ext cx="269280" cy="7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8">
              <p14:nvContentPartPr>
                <p14:cNvPr id="88" name="Ink 87">
                  <a:extLst>
                    <a:ext uri="{FF2B5EF4-FFF2-40B4-BE49-F238E27FC236}">
                      <a16:creationId xmlns:a16="http://schemas.microsoft.com/office/drawing/2014/main" id="{C0941F7E-4677-884C-F5A0-E5E2DCF64623}"/>
                    </a:ext>
                  </a:extLst>
                </p14:cNvPr>
                <p14:cNvContentPartPr/>
                <p14:nvPr/>
              </p14:nvContentPartPr>
              <p14:xfrm>
                <a:off x="5188823" y="388000"/>
                <a:ext cx="928080" cy="153360"/>
              </p14:xfrm>
            </p:contentPart>
          </mc:Choice>
          <mc:Fallback xmlns="">
            <p:pic>
              <p:nvPicPr>
                <p:cNvPr id="88" name="Ink 87">
                  <a:extLst>
                    <a:ext uri="{FF2B5EF4-FFF2-40B4-BE49-F238E27FC236}">
                      <a16:creationId xmlns:a16="http://schemas.microsoft.com/office/drawing/2014/main" id="{C0941F7E-4677-884C-F5A0-E5E2DCF64623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5179823" y="379000"/>
                  <a:ext cx="945720" cy="1710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9434582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3C945742-2C59-0F2C-7D60-39C5E644111B}"/>
                  </a:ext>
                </a:extLst>
              </p14:cNvPr>
              <p14:cNvContentPartPr/>
              <p14:nvPr/>
            </p14:nvContentPartPr>
            <p14:xfrm>
              <a:off x="-453097" y="1189360"/>
              <a:ext cx="360" cy="3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3C945742-2C59-0F2C-7D60-39C5E644111B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-461737" y="1180720"/>
                <a:ext cx="18000" cy="18000"/>
              </a:xfrm>
              <a:prstGeom prst="rect">
                <a:avLst/>
              </a:prstGeom>
            </p:spPr>
          </p:pic>
        </mc:Fallback>
      </mc:AlternateContent>
      <p:grpSp>
        <p:nvGrpSpPr>
          <p:cNvPr id="13" name="Group 12">
            <a:extLst>
              <a:ext uri="{FF2B5EF4-FFF2-40B4-BE49-F238E27FC236}">
                <a16:creationId xmlns:a16="http://schemas.microsoft.com/office/drawing/2014/main" id="{C9AF5250-DA60-2AEA-7D3D-3757C2471B84}"/>
              </a:ext>
            </a:extLst>
          </p:cNvPr>
          <p:cNvGrpSpPr/>
          <p:nvPr/>
        </p:nvGrpSpPr>
        <p:grpSpPr>
          <a:xfrm>
            <a:off x="213983" y="281440"/>
            <a:ext cx="823680" cy="477000"/>
            <a:chOff x="213983" y="281440"/>
            <a:chExt cx="823680" cy="477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356BDF53-47E6-1EE7-F47B-1592708FFD0D}"/>
                    </a:ext>
                  </a:extLst>
                </p14:cNvPr>
                <p14:cNvContentPartPr/>
                <p14:nvPr/>
              </p14:nvContentPartPr>
              <p14:xfrm>
                <a:off x="343583" y="285040"/>
                <a:ext cx="127440" cy="18864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356BDF53-47E6-1EE7-F47B-1592708FFD0D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334583" y="276040"/>
                  <a:ext cx="145080" cy="20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69271500-FE52-96E3-50AF-7CE2CEE1C68D}"/>
                    </a:ext>
                  </a:extLst>
                </p14:cNvPr>
                <p14:cNvContentPartPr/>
                <p14:nvPr/>
              </p14:nvContentPartPr>
              <p14:xfrm>
                <a:off x="563903" y="281440"/>
                <a:ext cx="18000" cy="19476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69271500-FE52-96E3-50AF-7CE2CEE1C68D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555263" y="272800"/>
                  <a:ext cx="35640" cy="21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EA2F470B-4B11-AC6B-8C07-B80961A9C0E7}"/>
                    </a:ext>
                  </a:extLst>
                </p14:cNvPr>
                <p14:cNvContentPartPr/>
                <p14:nvPr/>
              </p14:nvContentPartPr>
              <p14:xfrm>
                <a:off x="478943" y="371800"/>
                <a:ext cx="137520" cy="3492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EA2F470B-4B11-AC6B-8C07-B80961A9C0E7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469943" y="363160"/>
                  <a:ext cx="155160" cy="5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7D8C3D77-86E4-B472-51A9-B1D17929C481}"/>
                    </a:ext>
                  </a:extLst>
                </p14:cNvPr>
                <p14:cNvContentPartPr/>
                <p14:nvPr/>
              </p14:nvContentPartPr>
              <p14:xfrm>
                <a:off x="638423" y="379360"/>
                <a:ext cx="198720" cy="24768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7D8C3D77-86E4-B472-51A9-B1D17929C481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629783" y="370360"/>
                  <a:ext cx="216360" cy="26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2214EEFF-FC3B-6070-4CA6-9C65B0CD0165}"/>
                    </a:ext>
                  </a:extLst>
                </p14:cNvPr>
                <p14:cNvContentPartPr/>
                <p14:nvPr/>
              </p14:nvContentPartPr>
              <p14:xfrm>
                <a:off x="808703" y="374680"/>
                <a:ext cx="73080" cy="8784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2214EEFF-FC3B-6070-4CA6-9C65B0CD0165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799703" y="365680"/>
                  <a:ext cx="90720" cy="10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C64FBE55-0FB8-E87E-0B38-C0025A057025}"/>
                    </a:ext>
                  </a:extLst>
                </p14:cNvPr>
                <p14:cNvContentPartPr/>
                <p14:nvPr/>
              </p14:nvContentPartPr>
              <p14:xfrm>
                <a:off x="939743" y="322480"/>
                <a:ext cx="11160" cy="18072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C64FBE55-0FB8-E87E-0B38-C0025A057025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931103" y="313480"/>
                  <a:ext cx="28800" cy="19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0F402442-C4BF-A8DA-916E-CA52A3BD75A7}"/>
                    </a:ext>
                  </a:extLst>
                </p14:cNvPr>
                <p14:cNvContentPartPr/>
                <p14:nvPr/>
              </p14:nvContentPartPr>
              <p14:xfrm>
                <a:off x="213983" y="614440"/>
                <a:ext cx="823680" cy="14400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0F402442-C4BF-A8DA-916E-CA52A3BD75A7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204983" y="605440"/>
                  <a:ext cx="841320" cy="161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3454AB3-D7CF-AB1D-384E-567ABA0E60AF}"/>
              </a:ext>
            </a:extLst>
          </p:cNvPr>
          <p:cNvGrpSpPr/>
          <p:nvPr/>
        </p:nvGrpSpPr>
        <p:grpSpPr>
          <a:xfrm>
            <a:off x="1459583" y="363520"/>
            <a:ext cx="54000" cy="186840"/>
            <a:chOff x="1459583" y="363520"/>
            <a:chExt cx="54000" cy="186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E7D58A4A-0324-EBFC-B36F-E3372240DCE1}"/>
                    </a:ext>
                  </a:extLst>
                </p14:cNvPr>
                <p14:cNvContentPartPr/>
                <p14:nvPr/>
              </p14:nvContentPartPr>
              <p14:xfrm>
                <a:off x="1480823" y="363520"/>
                <a:ext cx="32760" cy="4500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E7D58A4A-0324-EBFC-B36F-E3372240DCE1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1471823" y="354520"/>
                  <a:ext cx="50400" cy="6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537D4760-67BD-0210-06B9-6DFDF8909ECA}"/>
                    </a:ext>
                  </a:extLst>
                </p14:cNvPr>
                <p14:cNvContentPartPr/>
                <p14:nvPr/>
              </p14:nvContentPartPr>
              <p14:xfrm>
                <a:off x="1459583" y="496720"/>
                <a:ext cx="47520" cy="5364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537D4760-67BD-0210-06B9-6DFDF8909ECA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1450583" y="487720"/>
                  <a:ext cx="65160" cy="71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20593D11-42A7-C37B-35BE-D66AED656EA9}"/>
              </a:ext>
            </a:extLst>
          </p:cNvPr>
          <p:cNvGrpSpPr/>
          <p:nvPr/>
        </p:nvGrpSpPr>
        <p:grpSpPr>
          <a:xfrm>
            <a:off x="2015783" y="226720"/>
            <a:ext cx="1490040" cy="322200"/>
            <a:chOff x="2015783" y="226720"/>
            <a:chExt cx="1490040" cy="322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14143D07-B694-B7D3-5085-A60BC101E05F}"/>
                    </a:ext>
                  </a:extLst>
                </p14:cNvPr>
                <p14:cNvContentPartPr/>
                <p14:nvPr/>
              </p14:nvContentPartPr>
              <p14:xfrm>
                <a:off x="2026943" y="269920"/>
                <a:ext cx="18360" cy="27900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14143D07-B694-B7D3-5085-A60BC101E05F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2018303" y="261280"/>
                  <a:ext cx="36000" cy="29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9193EC3F-4C17-D512-AD72-4FEC3B325CA3}"/>
                    </a:ext>
                  </a:extLst>
                </p14:cNvPr>
                <p14:cNvContentPartPr/>
                <p14:nvPr/>
              </p14:nvContentPartPr>
              <p14:xfrm>
                <a:off x="2015783" y="226720"/>
                <a:ext cx="184680" cy="5940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9193EC3F-4C17-D512-AD72-4FEC3B325CA3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2007143" y="218080"/>
                  <a:ext cx="202320" cy="7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A44B3CEA-F1DA-F8DF-570D-AA55B3F62F61}"/>
                    </a:ext>
                  </a:extLst>
                </p14:cNvPr>
                <p14:cNvContentPartPr/>
                <p14:nvPr/>
              </p14:nvContentPartPr>
              <p14:xfrm>
                <a:off x="2025863" y="367840"/>
                <a:ext cx="140040" cy="1980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A44B3CEA-F1DA-F8DF-570D-AA55B3F62F61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2017223" y="359200"/>
                  <a:ext cx="157680" cy="3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60AA10A0-ED5B-4158-5F9B-6A9B8728EF7D}"/>
                    </a:ext>
                  </a:extLst>
                </p14:cNvPr>
                <p14:cNvContentPartPr/>
                <p14:nvPr/>
              </p14:nvContentPartPr>
              <p14:xfrm>
                <a:off x="2218823" y="273520"/>
                <a:ext cx="83520" cy="26460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60AA10A0-ED5B-4158-5F9B-6A9B8728EF7D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2209823" y="264520"/>
                  <a:ext cx="101160" cy="28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FC1DF18A-571D-1D38-25A9-66EF81189B2C}"/>
                    </a:ext>
                  </a:extLst>
                </p14:cNvPr>
                <p14:cNvContentPartPr/>
                <p14:nvPr/>
              </p14:nvContentPartPr>
              <p14:xfrm>
                <a:off x="2345543" y="412120"/>
                <a:ext cx="580680" cy="12420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FC1DF18A-571D-1D38-25A9-66EF81189B2C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2336543" y="403480"/>
                  <a:ext cx="598320" cy="14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14D83417-E293-CDBF-74DE-94846F965C31}"/>
                    </a:ext>
                  </a:extLst>
                </p14:cNvPr>
                <p14:cNvContentPartPr/>
                <p14:nvPr/>
              </p14:nvContentPartPr>
              <p14:xfrm>
                <a:off x="2901743" y="271360"/>
                <a:ext cx="604080" cy="27360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14D83417-E293-CDBF-74DE-94846F965C31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2892743" y="262360"/>
                  <a:ext cx="621720" cy="29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540F362D-924B-FEC9-C4B2-A0FCE8DC9ACE}"/>
                    </a:ext>
                  </a:extLst>
                </p14:cNvPr>
                <p14:cNvContentPartPr/>
                <p14:nvPr/>
              </p14:nvContentPartPr>
              <p14:xfrm>
                <a:off x="3196583" y="257680"/>
                <a:ext cx="35280" cy="900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540F362D-924B-FEC9-C4B2-A0FCE8DC9ACE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3187943" y="248680"/>
                  <a:ext cx="52920" cy="26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7F3EDC22-64ED-5627-DB20-7A8CC8608684}"/>
              </a:ext>
            </a:extLst>
          </p:cNvPr>
          <p:cNvGrpSpPr/>
          <p:nvPr/>
        </p:nvGrpSpPr>
        <p:grpSpPr>
          <a:xfrm>
            <a:off x="3821183" y="283960"/>
            <a:ext cx="1734480" cy="541440"/>
            <a:chOff x="3821183" y="283960"/>
            <a:chExt cx="1734480" cy="541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8EC64194-296E-DA6D-E556-31730C10E041}"/>
                    </a:ext>
                  </a:extLst>
                </p14:cNvPr>
                <p14:cNvContentPartPr/>
                <p14:nvPr/>
              </p14:nvContentPartPr>
              <p14:xfrm>
                <a:off x="3821183" y="427240"/>
                <a:ext cx="45000" cy="39816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8EC64194-296E-DA6D-E556-31730C10E041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3812543" y="418600"/>
                  <a:ext cx="62640" cy="41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31316428-3096-6D2D-13DF-E808022C74BD}"/>
                    </a:ext>
                  </a:extLst>
                </p14:cNvPr>
                <p14:cNvContentPartPr/>
                <p14:nvPr/>
              </p14:nvContentPartPr>
              <p14:xfrm>
                <a:off x="3869783" y="438760"/>
                <a:ext cx="107280" cy="11556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31316428-3096-6D2D-13DF-E808022C74BD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3861143" y="430120"/>
                  <a:ext cx="124920" cy="13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235B0375-DB9B-AF1B-EEFC-6715E0EB4346}"/>
                    </a:ext>
                  </a:extLst>
                </p14:cNvPr>
                <p14:cNvContentPartPr/>
                <p14:nvPr/>
              </p14:nvContentPartPr>
              <p14:xfrm>
                <a:off x="4016303" y="408520"/>
                <a:ext cx="519480" cy="35064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235B0375-DB9B-AF1B-EEFC-6715E0EB4346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4007303" y="399880"/>
                  <a:ext cx="537120" cy="36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5684FDB7-7ACD-84B0-341E-4F23187A6410}"/>
                    </a:ext>
                  </a:extLst>
                </p14:cNvPr>
                <p14:cNvContentPartPr/>
                <p14:nvPr/>
              </p14:nvContentPartPr>
              <p14:xfrm>
                <a:off x="4526423" y="306640"/>
                <a:ext cx="676440" cy="21636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5684FDB7-7ACD-84B0-341E-4F23187A6410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4517783" y="297640"/>
                  <a:ext cx="694080" cy="23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A00F7220-48E9-4C58-2030-BC40D1CB8A83}"/>
                    </a:ext>
                  </a:extLst>
                </p14:cNvPr>
                <p14:cNvContentPartPr/>
                <p14:nvPr/>
              </p14:nvContentPartPr>
              <p14:xfrm>
                <a:off x="4954823" y="283960"/>
                <a:ext cx="264960" cy="10296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A00F7220-48E9-4C58-2030-BC40D1CB8A83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4946183" y="275320"/>
                  <a:ext cx="282600" cy="12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D1EA4D9A-0466-C907-7D82-2150A91E489D}"/>
                    </a:ext>
                  </a:extLst>
                </p14:cNvPr>
                <p14:cNvContentPartPr/>
                <p14:nvPr/>
              </p14:nvContentPartPr>
              <p14:xfrm>
                <a:off x="5200343" y="394840"/>
                <a:ext cx="355320" cy="10116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D1EA4D9A-0466-C907-7D82-2150A91E489D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5191703" y="385840"/>
                  <a:ext cx="372960" cy="118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B25F4EA6-C549-05AC-78A6-E76479C731A5}"/>
              </a:ext>
            </a:extLst>
          </p:cNvPr>
          <p:cNvGrpSpPr/>
          <p:nvPr/>
        </p:nvGrpSpPr>
        <p:grpSpPr>
          <a:xfrm>
            <a:off x="1563983" y="1448200"/>
            <a:ext cx="763200" cy="234360"/>
            <a:chOff x="1563983" y="1448200"/>
            <a:chExt cx="763200" cy="234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E6DB15E0-4076-1455-6F12-72E0E1986E0C}"/>
                    </a:ext>
                  </a:extLst>
                </p14:cNvPr>
                <p14:cNvContentPartPr/>
                <p14:nvPr/>
              </p14:nvContentPartPr>
              <p14:xfrm>
                <a:off x="1563983" y="1456840"/>
                <a:ext cx="151560" cy="16380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E6DB15E0-4076-1455-6F12-72E0E1986E0C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1555343" y="1448200"/>
                  <a:ext cx="169200" cy="18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D4A97EF7-2CCB-E629-5BCA-DA360C3B5A19}"/>
                    </a:ext>
                  </a:extLst>
                </p14:cNvPr>
                <p14:cNvContentPartPr/>
                <p14:nvPr/>
              </p14:nvContentPartPr>
              <p14:xfrm>
                <a:off x="1647143" y="1533520"/>
                <a:ext cx="80640" cy="14904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D4A97EF7-2CCB-E629-5BCA-DA360C3B5A19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1638503" y="1524520"/>
                  <a:ext cx="98280" cy="16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94BE7262-A0D9-879E-735A-F6312B149CDC}"/>
                    </a:ext>
                  </a:extLst>
                </p14:cNvPr>
                <p14:cNvContentPartPr/>
                <p14:nvPr/>
              </p14:nvContentPartPr>
              <p14:xfrm>
                <a:off x="1799783" y="1497520"/>
                <a:ext cx="100440" cy="9504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94BE7262-A0D9-879E-735A-F6312B149CDC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1791143" y="1488520"/>
                  <a:ext cx="118080" cy="11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2E4888EA-844E-BCCE-EC39-0550D68A316A}"/>
                    </a:ext>
                  </a:extLst>
                </p14:cNvPr>
                <p14:cNvContentPartPr/>
                <p14:nvPr/>
              </p14:nvContentPartPr>
              <p14:xfrm>
                <a:off x="1955303" y="1448200"/>
                <a:ext cx="131400" cy="14508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2E4888EA-844E-BCCE-EC39-0550D68A316A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1946303" y="1439560"/>
                  <a:ext cx="149040" cy="16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2BA20682-B2CD-496E-21FD-047AE5A21D21}"/>
                    </a:ext>
                  </a:extLst>
                </p14:cNvPr>
                <p14:cNvContentPartPr/>
                <p14:nvPr/>
              </p14:nvContentPartPr>
              <p14:xfrm>
                <a:off x="1972583" y="1531720"/>
                <a:ext cx="118080" cy="504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2BA20682-B2CD-496E-21FD-047AE5A21D21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1963943" y="1522720"/>
                  <a:ext cx="135720" cy="2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7D50F385-5EB4-3887-4AE8-9431B1693AAF}"/>
                    </a:ext>
                  </a:extLst>
                </p14:cNvPr>
                <p14:cNvContentPartPr/>
                <p14:nvPr/>
              </p14:nvContentPartPr>
              <p14:xfrm>
                <a:off x="2150063" y="1470160"/>
                <a:ext cx="177120" cy="15804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7D50F385-5EB4-3887-4AE8-9431B1693AAF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2141063" y="1461520"/>
                  <a:ext cx="194760" cy="175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3A4188C9-92E0-6586-A08C-B08B89731537}"/>
              </a:ext>
            </a:extLst>
          </p:cNvPr>
          <p:cNvGrpSpPr/>
          <p:nvPr/>
        </p:nvGrpSpPr>
        <p:grpSpPr>
          <a:xfrm>
            <a:off x="4000823" y="1353160"/>
            <a:ext cx="1906560" cy="197280"/>
            <a:chOff x="4000823" y="1353160"/>
            <a:chExt cx="1906560" cy="197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852E3E7D-E9A1-6F4A-CB1E-97D7C1FAF2E3}"/>
                    </a:ext>
                  </a:extLst>
                </p14:cNvPr>
                <p14:cNvContentPartPr/>
                <p14:nvPr/>
              </p14:nvContentPartPr>
              <p14:xfrm>
                <a:off x="4000823" y="1375480"/>
                <a:ext cx="131040" cy="15696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852E3E7D-E9A1-6F4A-CB1E-97D7C1FAF2E3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3991823" y="1366840"/>
                  <a:ext cx="148680" cy="17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4A4DDBA3-6285-70DC-2058-07D43A469AFB}"/>
                    </a:ext>
                  </a:extLst>
                </p14:cNvPr>
                <p14:cNvContentPartPr/>
                <p14:nvPr/>
              </p14:nvContentPartPr>
              <p14:xfrm>
                <a:off x="4230863" y="1401040"/>
                <a:ext cx="16920" cy="13824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4A4DDBA3-6285-70DC-2058-07D43A469AFB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4222223" y="1392040"/>
                  <a:ext cx="34560" cy="15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A2A1095E-F5DA-C709-EFB7-CA5AD1CB84A9}"/>
                    </a:ext>
                  </a:extLst>
                </p14:cNvPr>
                <p14:cNvContentPartPr/>
                <p14:nvPr/>
              </p14:nvContentPartPr>
              <p14:xfrm>
                <a:off x="4242743" y="1364320"/>
                <a:ext cx="122040" cy="17352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A2A1095E-F5DA-C709-EFB7-CA5AD1CB84A9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4233743" y="1355320"/>
                  <a:ext cx="139680" cy="19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930D9327-B83B-E32C-2384-6580431B9907}"/>
                    </a:ext>
                  </a:extLst>
                </p14:cNvPr>
                <p14:cNvContentPartPr/>
                <p14:nvPr/>
              </p14:nvContentPartPr>
              <p14:xfrm>
                <a:off x="4431383" y="1372240"/>
                <a:ext cx="176040" cy="16596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930D9327-B83B-E32C-2384-6580431B9907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4422743" y="1363600"/>
                  <a:ext cx="193680" cy="18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FE7987C8-7D60-FC49-4F53-5E43F1E839FC}"/>
                    </a:ext>
                  </a:extLst>
                </p14:cNvPr>
                <p14:cNvContentPartPr/>
                <p14:nvPr/>
              </p14:nvContentPartPr>
              <p14:xfrm>
                <a:off x="4672943" y="1384480"/>
                <a:ext cx="119520" cy="16596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FE7987C8-7D60-FC49-4F53-5E43F1E839FC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4663943" y="1375480"/>
                  <a:ext cx="137160" cy="18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BD044C06-0B74-8BE8-EA65-3FDDF617DCD3}"/>
                    </a:ext>
                  </a:extLst>
                </p14:cNvPr>
                <p14:cNvContentPartPr/>
                <p14:nvPr/>
              </p14:nvContentPartPr>
              <p14:xfrm>
                <a:off x="4658183" y="1451800"/>
                <a:ext cx="116280" cy="4320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BD044C06-0B74-8BE8-EA65-3FDDF617DCD3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4649543" y="1443160"/>
                  <a:ext cx="133920" cy="6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C6E5759F-2BF7-775B-706D-814778F243F5}"/>
                    </a:ext>
                  </a:extLst>
                </p14:cNvPr>
                <p14:cNvContentPartPr/>
                <p14:nvPr/>
              </p14:nvContentPartPr>
              <p14:xfrm>
                <a:off x="4826303" y="1398160"/>
                <a:ext cx="142560" cy="13716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C6E5759F-2BF7-775B-706D-814778F243F5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4817303" y="1389160"/>
                  <a:ext cx="160200" cy="15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AF9A74CF-B728-3E47-61CA-B3272A4CB93F}"/>
                    </a:ext>
                  </a:extLst>
                </p14:cNvPr>
                <p14:cNvContentPartPr/>
                <p14:nvPr/>
              </p14:nvContentPartPr>
              <p14:xfrm>
                <a:off x="5049143" y="1384480"/>
                <a:ext cx="138240" cy="15372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AF9A74CF-B728-3E47-61CA-B3272A4CB93F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5040503" y="1375480"/>
                  <a:ext cx="155880" cy="17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16A4E806-637B-711C-EF6C-3B7B88251888}"/>
                    </a:ext>
                  </a:extLst>
                </p14:cNvPr>
                <p14:cNvContentPartPr/>
                <p14:nvPr/>
              </p14:nvContentPartPr>
              <p14:xfrm>
                <a:off x="5230943" y="1398880"/>
                <a:ext cx="37440" cy="10332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16A4E806-637B-711C-EF6C-3B7B88251888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5222303" y="1390240"/>
                  <a:ext cx="55080" cy="12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3948966B-1F2D-438B-B735-4BE9C23324D3}"/>
                    </a:ext>
                  </a:extLst>
                </p14:cNvPr>
                <p14:cNvContentPartPr/>
                <p14:nvPr/>
              </p14:nvContentPartPr>
              <p14:xfrm>
                <a:off x="5419223" y="1353160"/>
                <a:ext cx="103680" cy="141480"/>
              </p14:xfrm>
            </p:contentPart>
          </mc:Choice>
          <mc:Fallback xmlns=""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3948966B-1F2D-438B-B735-4BE9C23324D3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5410223" y="1344160"/>
                  <a:ext cx="121320" cy="15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16DA1B05-4429-970D-90ED-50AD81BA47F3}"/>
                    </a:ext>
                  </a:extLst>
                </p14:cNvPr>
                <p14:cNvContentPartPr/>
                <p14:nvPr/>
              </p14:nvContentPartPr>
              <p14:xfrm>
                <a:off x="5587343" y="1374040"/>
                <a:ext cx="120960" cy="16164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16DA1B05-4429-970D-90ED-50AD81BA47F3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5578343" y="1365400"/>
                  <a:ext cx="138600" cy="17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7F0EB99F-E9B4-72A6-11DF-AF868B50CB45}"/>
                    </a:ext>
                  </a:extLst>
                </p14:cNvPr>
                <p14:cNvContentPartPr/>
                <p14:nvPr/>
              </p14:nvContentPartPr>
              <p14:xfrm>
                <a:off x="5612543" y="1473040"/>
                <a:ext cx="112320" cy="864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7F0EB99F-E9B4-72A6-11DF-AF868B50CB45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5603903" y="1464040"/>
                  <a:ext cx="129960" cy="2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C5044053-F842-4D7E-D1E1-5DCFA39C363C}"/>
                    </a:ext>
                  </a:extLst>
                </p14:cNvPr>
                <p14:cNvContentPartPr/>
                <p14:nvPr/>
              </p14:nvContentPartPr>
              <p14:xfrm>
                <a:off x="5788583" y="1358200"/>
                <a:ext cx="118800" cy="14472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C5044053-F842-4D7E-D1E1-5DCFA39C363C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5779583" y="1349560"/>
                  <a:ext cx="136440" cy="162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D1F21CD3-9FA1-73B1-33B7-E6B05A1349C8}"/>
              </a:ext>
            </a:extLst>
          </p:cNvPr>
          <p:cNvGrpSpPr/>
          <p:nvPr/>
        </p:nvGrpSpPr>
        <p:grpSpPr>
          <a:xfrm>
            <a:off x="6750143" y="1279720"/>
            <a:ext cx="1265760" cy="199080"/>
            <a:chOff x="6750143" y="1279720"/>
            <a:chExt cx="1265760" cy="199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F5F86D2B-2B5B-EF73-7D7A-CDB4FADDA730}"/>
                    </a:ext>
                  </a:extLst>
                </p14:cNvPr>
                <p14:cNvContentPartPr/>
                <p14:nvPr/>
              </p14:nvContentPartPr>
              <p14:xfrm>
                <a:off x="6750143" y="1279720"/>
                <a:ext cx="167040" cy="16128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F5F86D2B-2B5B-EF73-7D7A-CDB4FADDA730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6741143" y="1271080"/>
                  <a:ext cx="184680" cy="17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4A583ECF-DCA7-7842-379E-98919390CF88}"/>
                    </a:ext>
                  </a:extLst>
                </p14:cNvPr>
                <p14:cNvContentPartPr/>
                <p14:nvPr/>
              </p14:nvContentPartPr>
              <p14:xfrm>
                <a:off x="6964703" y="1320400"/>
                <a:ext cx="145440" cy="15840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4A583ECF-DCA7-7842-379E-98919390CF88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6956063" y="1311400"/>
                  <a:ext cx="163080" cy="17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E705E1F0-63F8-626D-2B0B-E66992205993}"/>
                    </a:ext>
                  </a:extLst>
                </p14:cNvPr>
                <p14:cNvContentPartPr/>
                <p14:nvPr/>
              </p14:nvContentPartPr>
              <p14:xfrm>
                <a:off x="6979823" y="1383400"/>
                <a:ext cx="113760" cy="40320"/>
              </p14:xfrm>
            </p:contentPart>
          </mc:Choice>
          <mc:Fallback xmlns=""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E705E1F0-63F8-626D-2B0B-E66992205993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6971183" y="1374400"/>
                  <a:ext cx="131400" cy="5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2DB7DE38-DD9D-B858-B099-1E2950B5217E}"/>
                    </a:ext>
                  </a:extLst>
                </p14:cNvPr>
                <p14:cNvContentPartPr/>
                <p14:nvPr/>
              </p14:nvContentPartPr>
              <p14:xfrm>
                <a:off x="7146503" y="1317520"/>
                <a:ext cx="101160" cy="149760"/>
              </p14:xfrm>
            </p:contentPart>
          </mc:Choice>
          <mc:Fallback xmlns=""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2DB7DE38-DD9D-B858-B099-1E2950B5217E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7137863" y="1308520"/>
                  <a:ext cx="118800" cy="16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3FB21AE6-BC40-D5B0-94FD-1F7531AE5AD4}"/>
                    </a:ext>
                  </a:extLst>
                </p14:cNvPr>
                <p14:cNvContentPartPr/>
                <p14:nvPr/>
              </p14:nvContentPartPr>
              <p14:xfrm>
                <a:off x="7169903" y="1378000"/>
                <a:ext cx="114840" cy="30960"/>
              </p14:xfrm>
            </p:contentPart>
          </mc:Choice>
          <mc:Fallback xmlns=""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3FB21AE6-BC40-D5B0-94FD-1F7531AE5AD4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7160903" y="1369360"/>
                  <a:ext cx="132480" cy="4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3B4B5818-4A4D-E554-1867-D20EB03C46D1}"/>
                    </a:ext>
                  </a:extLst>
                </p14:cNvPr>
                <p14:cNvContentPartPr/>
                <p14:nvPr/>
              </p14:nvContentPartPr>
              <p14:xfrm>
                <a:off x="7289423" y="1316800"/>
                <a:ext cx="110160" cy="143640"/>
              </p14:xfrm>
            </p:contentPart>
          </mc:Choice>
          <mc:Fallback xmlns=""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3B4B5818-4A4D-E554-1867-D20EB03C46D1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7280423" y="1307800"/>
                  <a:ext cx="127800" cy="16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8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B07AD696-7C3F-9001-58F8-80CB18A06BB7}"/>
                    </a:ext>
                  </a:extLst>
                </p14:cNvPr>
                <p14:cNvContentPartPr/>
                <p14:nvPr/>
              </p14:nvContentPartPr>
              <p14:xfrm>
                <a:off x="7480583" y="1329400"/>
                <a:ext cx="129600" cy="135360"/>
              </p14:xfrm>
            </p:contentPart>
          </mc:Choice>
          <mc:Fallback xmlns=""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B07AD696-7C3F-9001-58F8-80CB18A06BB7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7471583" y="1320760"/>
                  <a:ext cx="147240" cy="15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B1836370-FDEB-2C27-4757-0285AF7D0C51}"/>
                    </a:ext>
                  </a:extLst>
                </p14:cNvPr>
                <p14:cNvContentPartPr/>
                <p14:nvPr/>
              </p14:nvContentPartPr>
              <p14:xfrm>
                <a:off x="7609463" y="1291960"/>
                <a:ext cx="107640" cy="150840"/>
              </p14:xfrm>
            </p:contentPart>
          </mc:Choice>
          <mc:Fallback xmlns=""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B1836370-FDEB-2C27-4757-0285AF7D0C51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7600463" y="1282960"/>
                  <a:ext cx="125280" cy="16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2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A605CA5E-BF15-C6B0-8297-265A4E915C34}"/>
                    </a:ext>
                  </a:extLst>
                </p14:cNvPr>
                <p14:cNvContentPartPr/>
                <p14:nvPr/>
              </p14:nvContentPartPr>
              <p14:xfrm>
                <a:off x="7776143" y="1296280"/>
                <a:ext cx="63360" cy="142200"/>
              </p14:xfrm>
            </p:contentPart>
          </mc:Choice>
          <mc:Fallback xmlns=""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A605CA5E-BF15-C6B0-8297-265A4E915C34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7767503" y="1287640"/>
                  <a:ext cx="81000" cy="15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4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8DDD03FE-5399-EDF1-864F-512F9CFAE2DB}"/>
                    </a:ext>
                  </a:extLst>
                </p14:cNvPr>
                <p14:cNvContentPartPr/>
                <p14:nvPr/>
              </p14:nvContentPartPr>
              <p14:xfrm>
                <a:off x="7878023" y="1324360"/>
                <a:ext cx="137880" cy="134640"/>
              </p14:xfrm>
            </p:contentPart>
          </mc:Choice>
          <mc:Fallback xmlns=""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8DDD03FE-5399-EDF1-864F-512F9CFAE2DB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7869023" y="1315720"/>
                  <a:ext cx="155520" cy="152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A31970B3-3B04-87D4-B178-0E438D3BC9FC}"/>
              </a:ext>
            </a:extLst>
          </p:cNvPr>
          <p:cNvGrpSpPr/>
          <p:nvPr/>
        </p:nvGrpSpPr>
        <p:grpSpPr>
          <a:xfrm>
            <a:off x="8697023" y="1248040"/>
            <a:ext cx="1233000" cy="241200"/>
            <a:chOff x="8697023" y="1248040"/>
            <a:chExt cx="1233000" cy="241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6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E36837BB-E748-CC0D-FEAE-A855240D00B7}"/>
                    </a:ext>
                  </a:extLst>
                </p14:cNvPr>
                <p14:cNvContentPartPr/>
                <p14:nvPr/>
              </p14:nvContentPartPr>
              <p14:xfrm>
                <a:off x="8697023" y="1248040"/>
                <a:ext cx="194040" cy="202320"/>
              </p14:xfrm>
            </p:contentPart>
          </mc:Choice>
          <mc:Fallback xmlns=""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E36837BB-E748-CC0D-FEAE-A855240D00B7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8688023" y="1239040"/>
                  <a:ext cx="211680" cy="21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8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D74AAD41-FEFC-EC64-2D37-7528CBA88F0C}"/>
                    </a:ext>
                  </a:extLst>
                </p14:cNvPr>
                <p14:cNvContentPartPr/>
                <p14:nvPr/>
              </p14:nvContentPartPr>
              <p14:xfrm>
                <a:off x="8946863" y="1277560"/>
                <a:ext cx="145800" cy="147960"/>
              </p14:xfrm>
            </p:contentPart>
          </mc:Choice>
          <mc:Fallback xmlns="">
            <p:pic>
              <p:nvPicPr>
                <p:cNvPr id="65" name="Ink 64">
                  <a:extLst>
                    <a:ext uri="{FF2B5EF4-FFF2-40B4-BE49-F238E27FC236}">
                      <a16:creationId xmlns:a16="http://schemas.microsoft.com/office/drawing/2014/main" id="{D74AAD41-FEFC-EC64-2D37-7528CBA88F0C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8938223" y="1268560"/>
                  <a:ext cx="163440" cy="16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0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EDC2CBAE-5620-BB71-0334-3A533FC5F510}"/>
                    </a:ext>
                  </a:extLst>
                </p14:cNvPr>
                <p14:cNvContentPartPr/>
                <p14:nvPr/>
              </p14:nvContentPartPr>
              <p14:xfrm>
                <a:off x="9006263" y="1341640"/>
                <a:ext cx="106200" cy="13320"/>
              </p14:xfrm>
            </p:contentPart>
          </mc:Choice>
          <mc:Fallback xmlns=""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EDC2CBAE-5620-BB71-0334-3A533FC5F510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8997263" y="1332640"/>
                  <a:ext cx="12384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2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83BE8582-14E4-B115-A60D-20E1503B1A13}"/>
                    </a:ext>
                  </a:extLst>
                </p14:cNvPr>
                <p14:cNvContentPartPr/>
                <p14:nvPr/>
              </p14:nvContentPartPr>
              <p14:xfrm>
                <a:off x="9217583" y="1304200"/>
                <a:ext cx="17280" cy="128520"/>
              </p14:xfrm>
            </p:contentPart>
          </mc:Choice>
          <mc:Fallback xmlns=""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83BE8582-14E4-B115-A60D-20E1503B1A13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9208583" y="1295200"/>
                  <a:ext cx="34920" cy="14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4">
              <p14:nvContentPartPr>
                <p14:cNvPr id="68" name="Ink 67">
                  <a:extLst>
                    <a:ext uri="{FF2B5EF4-FFF2-40B4-BE49-F238E27FC236}">
                      <a16:creationId xmlns:a16="http://schemas.microsoft.com/office/drawing/2014/main" id="{48465F33-05C4-5FE5-07A4-36BF0B6EBB4E}"/>
                    </a:ext>
                  </a:extLst>
                </p14:cNvPr>
                <p14:cNvContentPartPr/>
                <p14:nvPr/>
              </p14:nvContentPartPr>
              <p14:xfrm>
                <a:off x="9194903" y="1269640"/>
                <a:ext cx="310320" cy="141480"/>
              </p14:xfrm>
            </p:contentPart>
          </mc:Choice>
          <mc:Fallback xmlns="">
            <p:pic>
              <p:nvPicPr>
                <p:cNvPr id="68" name="Ink 67">
                  <a:extLst>
                    <a:ext uri="{FF2B5EF4-FFF2-40B4-BE49-F238E27FC236}">
                      <a16:creationId xmlns:a16="http://schemas.microsoft.com/office/drawing/2014/main" id="{48465F33-05C4-5FE5-07A4-36BF0B6EBB4E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9185903" y="1260640"/>
                  <a:ext cx="327960" cy="15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6">
              <p14:nvContentPartPr>
                <p14:cNvPr id="69" name="Ink 68">
                  <a:extLst>
                    <a:ext uri="{FF2B5EF4-FFF2-40B4-BE49-F238E27FC236}">
                      <a16:creationId xmlns:a16="http://schemas.microsoft.com/office/drawing/2014/main" id="{C208F535-C6A9-4131-D127-9039054E6CE6}"/>
                    </a:ext>
                  </a:extLst>
                </p14:cNvPr>
                <p14:cNvContentPartPr/>
                <p14:nvPr/>
              </p14:nvContentPartPr>
              <p14:xfrm>
                <a:off x="9440783" y="1349200"/>
                <a:ext cx="66240" cy="140040"/>
              </p14:xfrm>
            </p:contentPart>
          </mc:Choice>
          <mc:Fallback xmlns="">
            <p:pic>
              <p:nvPicPr>
                <p:cNvPr id="69" name="Ink 68">
                  <a:extLst>
                    <a:ext uri="{FF2B5EF4-FFF2-40B4-BE49-F238E27FC236}">
                      <a16:creationId xmlns:a16="http://schemas.microsoft.com/office/drawing/2014/main" id="{C208F535-C6A9-4131-D127-9039054E6CE6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9432143" y="1340560"/>
                  <a:ext cx="83880" cy="15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8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43A946EA-5DBC-576E-EDB7-ACE0D95929DF}"/>
                    </a:ext>
                  </a:extLst>
                </p14:cNvPr>
                <p14:cNvContentPartPr/>
                <p14:nvPr/>
              </p14:nvContentPartPr>
              <p14:xfrm>
                <a:off x="9573983" y="1298800"/>
                <a:ext cx="116640" cy="152280"/>
              </p14:xfrm>
            </p:contentPart>
          </mc:Choice>
          <mc:Fallback xmlns=""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43A946EA-5DBC-576E-EDB7-ACE0D95929DF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9565343" y="1289800"/>
                  <a:ext cx="134280" cy="16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0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2692C421-39BB-8EF8-DCB2-FC170BE77E8B}"/>
                    </a:ext>
                  </a:extLst>
                </p14:cNvPr>
                <p14:cNvContentPartPr/>
                <p14:nvPr/>
              </p14:nvContentPartPr>
              <p14:xfrm>
                <a:off x="9604943" y="1378000"/>
                <a:ext cx="69120" cy="3240"/>
              </p14:xfrm>
            </p:contentPart>
          </mc:Choice>
          <mc:Fallback xmlns="">
            <p:pic>
              <p:nvPicPr>
                <p:cNvPr id="71" name="Ink 70">
                  <a:extLst>
                    <a:ext uri="{FF2B5EF4-FFF2-40B4-BE49-F238E27FC236}">
                      <a16:creationId xmlns:a16="http://schemas.microsoft.com/office/drawing/2014/main" id="{2692C421-39BB-8EF8-DCB2-FC170BE77E8B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9595943" y="1369360"/>
                  <a:ext cx="86760" cy="2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2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A33E5B33-5A00-4519-B4ED-D903312E59FC}"/>
                    </a:ext>
                  </a:extLst>
                </p14:cNvPr>
                <p14:cNvContentPartPr/>
                <p14:nvPr/>
              </p14:nvContentPartPr>
              <p14:xfrm>
                <a:off x="9741383" y="1313200"/>
                <a:ext cx="120600" cy="140760"/>
              </p14:xfrm>
            </p:contentPart>
          </mc:Choice>
          <mc:Fallback xmlns=""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A33E5B33-5A00-4519-B4ED-D903312E59FC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9732743" y="1304560"/>
                  <a:ext cx="138240" cy="15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4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BC950FCA-5A35-5B06-57ED-C1AAF4424AA3}"/>
                    </a:ext>
                  </a:extLst>
                </p14:cNvPr>
                <p14:cNvContentPartPr/>
                <p14:nvPr/>
              </p14:nvContentPartPr>
              <p14:xfrm>
                <a:off x="9824183" y="1316800"/>
                <a:ext cx="105840" cy="147240"/>
              </p14:xfrm>
            </p:contentPart>
          </mc:Choice>
          <mc:Fallback xmlns=""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BC950FCA-5A35-5B06-57ED-C1AAF4424AA3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9815543" y="1308160"/>
                  <a:ext cx="123480" cy="164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B02F06BD-5B09-F681-A2F5-FF7DCCB495E4}"/>
              </a:ext>
            </a:extLst>
          </p:cNvPr>
          <p:cNvGrpSpPr/>
          <p:nvPr/>
        </p:nvGrpSpPr>
        <p:grpSpPr>
          <a:xfrm>
            <a:off x="10480823" y="1265680"/>
            <a:ext cx="1636560" cy="215640"/>
            <a:chOff x="10480823" y="1265680"/>
            <a:chExt cx="1636560" cy="215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6">
              <p14:nvContentPartPr>
                <p14:cNvPr id="75" name="Ink 74">
                  <a:extLst>
                    <a:ext uri="{FF2B5EF4-FFF2-40B4-BE49-F238E27FC236}">
                      <a16:creationId xmlns:a16="http://schemas.microsoft.com/office/drawing/2014/main" id="{E9DCAD40-7EEE-10D9-4DA0-2C639B0A89EB}"/>
                    </a:ext>
                  </a:extLst>
                </p14:cNvPr>
                <p14:cNvContentPartPr/>
                <p14:nvPr/>
              </p14:nvContentPartPr>
              <p14:xfrm>
                <a:off x="10480823" y="1323280"/>
                <a:ext cx="50400" cy="158040"/>
              </p14:xfrm>
            </p:contentPart>
          </mc:Choice>
          <mc:Fallback xmlns="">
            <p:pic>
              <p:nvPicPr>
                <p:cNvPr id="75" name="Ink 74">
                  <a:extLst>
                    <a:ext uri="{FF2B5EF4-FFF2-40B4-BE49-F238E27FC236}">
                      <a16:creationId xmlns:a16="http://schemas.microsoft.com/office/drawing/2014/main" id="{E9DCAD40-7EEE-10D9-4DA0-2C639B0A89EB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10472183" y="1314640"/>
                  <a:ext cx="68040" cy="17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8">
              <p14:nvContentPartPr>
                <p14:cNvPr id="76" name="Ink 75">
                  <a:extLst>
                    <a:ext uri="{FF2B5EF4-FFF2-40B4-BE49-F238E27FC236}">
                      <a16:creationId xmlns:a16="http://schemas.microsoft.com/office/drawing/2014/main" id="{C1B98FBA-8C93-4BC7-158A-EC227DA4D487}"/>
                    </a:ext>
                  </a:extLst>
                </p14:cNvPr>
                <p14:cNvContentPartPr/>
                <p14:nvPr/>
              </p14:nvContentPartPr>
              <p14:xfrm>
                <a:off x="10615823" y="1305280"/>
                <a:ext cx="174240" cy="132840"/>
              </p14:xfrm>
            </p:contentPart>
          </mc:Choice>
          <mc:Fallback xmlns="">
            <p:pic>
              <p:nvPicPr>
                <p:cNvPr id="76" name="Ink 75">
                  <a:extLst>
                    <a:ext uri="{FF2B5EF4-FFF2-40B4-BE49-F238E27FC236}">
                      <a16:creationId xmlns:a16="http://schemas.microsoft.com/office/drawing/2014/main" id="{C1B98FBA-8C93-4BC7-158A-EC227DA4D487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10607183" y="1296280"/>
                  <a:ext cx="191880" cy="15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0">
              <p14:nvContentPartPr>
                <p14:cNvPr id="77" name="Ink 76">
                  <a:extLst>
                    <a:ext uri="{FF2B5EF4-FFF2-40B4-BE49-F238E27FC236}">
                      <a16:creationId xmlns:a16="http://schemas.microsoft.com/office/drawing/2014/main" id="{384D23F2-9B1A-11CC-F410-CA77EFA8028F}"/>
                    </a:ext>
                  </a:extLst>
                </p14:cNvPr>
                <p14:cNvContentPartPr/>
                <p14:nvPr/>
              </p14:nvContentPartPr>
              <p14:xfrm>
                <a:off x="10873943" y="1312120"/>
                <a:ext cx="41760" cy="156600"/>
              </p14:xfrm>
            </p:contentPart>
          </mc:Choice>
          <mc:Fallback xmlns="">
            <p:pic>
              <p:nvPicPr>
                <p:cNvPr id="77" name="Ink 76">
                  <a:extLst>
                    <a:ext uri="{FF2B5EF4-FFF2-40B4-BE49-F238E27FC236}">
                      <a16:creationId xmlns:a16="http://schemas.microsoft.com/office/drawing/2014/main" id="{384D23F2-9B1A-11CC-F410-CA77EFA8028F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10864943" y="1303120"/>
                  <a:ext cx="59400" cy="17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2">
              <p14:nvContentPartPr>
                <p14:cNvPr id="78" name="Ink 77">
                  <a:extLst>
                    <a:ext uri="{FF2B5EF4-FFF2-40B4-BE49-F238E27FC236}">
                      <a16:creationId xmlns:a16="http://schemas.microsoft.com/office/drawing/2014/main" id="{F5820D70-97F3-1843-0632-49DE44320090}"/>
                    </a:ext>
                  </a:extLst>
                </p14:cNvPr>
                <p14:cNvContentPartPr/>
                <p14:nvPr/>
              </p14:nvContentPartPr>
              <p14:xfrm>
                <a:off x="10981223" y="1288360"/>
                <a:ext cx="156240" cy="182160"/>
              </p14:xfrm>
            </p:contentPart>
          </mc:Choice>
          <mc:Fallback xmlns="">
            <p:pic>
              <p:nvPicPr>
                <p:cNvPr id="78" name="Ink 77">
                  <a:extLst>
                    <a:ext uri="{FF2B5EF4-FFF2-40B4-BE49-F238E27FC236}">
                      <a16:creationId xmlns:a16="http://schemas.microsoft.com/office/drawing/2014/main" id="{F5820D70-97F3-1843-0632-49DE44320090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10972583" y="1279720"/>
                  <a:ext cx="173880" cy="19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4">
              <p14:nvContentPartPr>
                <p14:cNvPr id="79" name="Ink 78">
                  <a:extLst>
                    <a:ext uri="{FF2B5EF4-FFF2-40B4-BE49-F238E27FC236}">
                      <a16:creationId xmlns:a16="http://schemas.microsoft.com/office/drawing/2014/main" id="{6626E7AC-F688-59DF-A0EE-9EF74CE375FD}"/>
                    </a:ext>
                  </a:extLst>
                </p14:cNvPr>
                <p14:cNvContentPartPr/>
                <p14:nvPr/>
              </p14:nvContentPartPr>
              <p14:xfrm>
                <a:off x="11173463" y="1365040"/>
                <a:ext cx="33480" cy="102960"/>
              </p14:xfrm>
            </p:contentPart>
          </mc:Choice>
          <mc:Fallback xmlns="">
            <p:pic>
              <p:nvPicPr>
                <p:cNvPr id="79" name="Ink 78">
                  <a:extLst>
                    <a:ext uri="{FF2B5EF4-FFF2-40B4-BE49-F238E27FC236}">
                      <a16:creationId xmlns:a16="http://schemas.microsoft.com/office/drawing/2014/main" id="{6626E7AC-F688-59DF-A0EE-9EF74CE375FD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11164823" y="1356040"/>
                  <a:ext cx="51120" cy="12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6">
              <p14:nvContentPartPr>
                <p14:cNvPr id="80" name="Ink 79">
                  <a:extLst>
                    <a:ext uri="{FF2B5EF4-FFF2-40B4-BE49-F238E27FC236}">
                      <a16:creationId xmlns:a16="http://schemas.microsoft.com/office/drawing/2014/main" id="{5AA99C69-3833-DA96-C6F0-77ED7CF1BB5B}"/>
                    </a:ext>
                  </a:extLst>
                </p14:cNvPr>
                <p14:cNvContentPartPr/>
                <p14:nvPr/>
              </p14:nvContentPartPr>
              <p14:xfrm>
                <a:off x="11331503" y="1267120"/>
                <a:ext cx="115560" cy="164880"/>
              </p14:xfrm>
            </p:contentPart>
          </mc:Choice>
          <mc:Fallback xmlns="">
            <p:pic>
              <p:nvPicPr>
                <p:cNvPr id="80" name="Ink 79">
                  <a:extLst>
                    <a:ext uri="{FF2B5EF4-FFF2-40B4-BE49-F238E27FC236}">
                      <a16:creationId xmlns:a16="http://schemas.microsoft.com/office/drawing/2014/main" id="{5AA99C69-3833-DA96-C6F0-77ED7CF1BB5B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11322863" y="1258480"/>
                  <a:ext cx="133200" cy="18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8">
              <p14:nvContentPartPr>
                <p14:cNvPr id="81" name="Ink 80">
                  <a:extLst>
                    <a:ext uri="{FF2B5EF4-FFF2-40B4-BE49-F238E27FC236}">
                      <a16:creationId xmlns:a16="http://schemas.microsoft.com/office/drawing/2014/main" id="{BE484FE5-2BB1-E8FA-2544-467FD0172DBE}"/>
                    </a:ext>
                  </a:extLst>
                </p14:cNvPr>
                <p14:cNvContentPartPr/>
                <p14:nvPr/>
              </p14:nvContentPartPr>
              <p14:xfrm>
                <a:off x="11360303" y="1357480"/>
                <a:ext cx="135720" cy="36000"/>
              </p14:xfrm>
            </p:contentPart>
          </mc:Choice>
          <mc:Fallback xmlns="">
            <p:pic>
              <p:nvPicPr>
                <p:cNvPr id="81" name="Ink 80">
                  <a:extLst>
                    <a:ext uri="{FF2B5EF4-FFF2-40B4-BE49-F238E27FC236}">
                      <a16:creationId xmlns:a16="http://schemas.microsoft.com/office/drawing/2014/main" id="{BE484FE5-2BB1-E8FA-2544-467FD0172DBE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11351303" y="1348840"/>
                  <a:ext cx="153360" cy="5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0">
              <p14:nvContentPartPr>
                <p14:cNvPr id="82" name="Ink 81">
                  <a:extLst>
                    <a:ext uri="{FF2B5EF4-FFF2-40B4-BE49-F238E27FC236}">
                      <a16:creationId xmlns:a16="http://schemas.microsoft.com/office/drawing/2014/main" id="{395FD2D8-F5D2-3F5A-855A-4E4CAAE32E39}"/>
                    </a:ext>
                  </a:extLst>
                </p14:cNvPr>
                <p14:cNvContentPartPr/>
                <p14:nvPr/>
              </p14:nvContentPartPr>
              <p14:xfrm>
                <a:off x="11553983" y="1298080"/>
                <a:ext cx="118440" cy="172440"/>
              </p14:xfrm>
            </p:contentPart>
          </mc:Choice>
          <mc:Fallback xmlns="">
            <p:pic>
              <p:nvPicPr>
                <p:cNvPr id="82" name="Ink 81">
                  <a:extLst>
                    <a:ext uri="{FF2B5EF4-FFF2-40B4-BE49-F238E27FC236}">
                      <a16:creationId xmlns:a16="http://schemas.microsoft.com/office/drawing/2014/main" id="{395FD2D8-F5D2-3F5A-855A-4E4CAAE32E39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11545343" y="1289440"/>
                  <a:ext cx="136080" cy="19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2">
              <p14:nvContentPartPr>
                <p14:cNvPr id="83" name="Ink 82">
                  <a:extLst>
                    <a:ext uri="{FF2B5EF4-FFF2-40B4-BE49-F238E27FC236}">
                      <a16:creationId xmlns:a16="http://schemas.microsoft.com/office/drawing/2014/main" id="{E9DC551F-C6BC-2416-6271-DFD29638D6B1}"/>
                    </a:ext>
                  </a:extLst>
                </p14:cNvPr>
                <p14:cNvContentPartPr/>
                <p14:nvPr/>
              </p14:nvContentPartPr>
              <p14:xfrm>
                <a:off x="11688263" y="1327600"/>
                <a:ext cx="19800" cy="105120"/>
              </p14:xfrm>
            </p:contentPart>
          </mc:Choice>
          <mc:Fallback xmlns="">
            <p:pic>
              <p:nvPicPr>
                <p:cNvPr id="83" name="Ink 82">
                  <a:extLst>
                    <a:ext uri="{FF2B5EF4-FFF2-40B4-BE49-F238E27FC236}">
                      <a16:creationId xmlns:a16="http://schemas.microsoft.com/office/drawing/2014/main" id="{E9DC551F-C6BC-2416-6271-DFD29638D6B1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11679263" y="1318960"/>
                  <a:ext cx="37440" cy="12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4">
              <p14:nvContentPartPr>
                <p14:cNvPr id="84" name="Ink 83">
                  <a:extLst>
                    <a:ext uri="{FF2B5EF4-FFF2-40B4-BE49-F238E27FC236}">
                      <a16:creationId xmlns:a16="http://schemas.microsoft.com/office/drawing/2014/main" id="{1FF863A4-F7B9-A9BA-6E49-62468C61DE4D}"/>
                    </a:ext>
                  </a:extLst>
                </p14:cNvPr>
                <p14:cNvContentPartPr/>
                <p14:nvPr/>
              </p14:nvContentPartPr>
              <p14:xfrm>
                <a:off x="11807783" y="1318600"/>
                <a:ext cx="1440" cy="2160"/>
              </p14:xfrm>
            </p:contentPart>
          </mc:Choice>
          <mc:Fallback xmlns="">
            <p:pic>
              <p:nvPicPr>
                <p:cNvPr id="84" name="Ink 83">
                  <a:extLst>
                    <a:ext uri="{FF2B5EF4-FFF2-40B4-BE49-F238E27FC236}">
                      <a16:creationId xmlns:a16="http://schemas.microsoft.com/office/drawing/2014/main" id="{1FF863A4-F7B9-A9BA-6E49-62468C61DE4D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11798783" y="1309600"/>
                  <a:ext cx="19080" cy="1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6">
              <p14:nvContentPartPr>
                <p14:cNvPr id="86" name="Ink 85">
                  <a:extLst>
                    <a:ext uri="{FF2B5EF4-FFF2-40B4-BE49-F238E27FC236}">
                      <a16:creationId xmlns:a16="http://schemas.microsoft.com/office/drawing/2014/main" id="{3B1B22E2-1B55-682B-E190-00CA7052C310}"/>
                    </a:ext>
                  </a:extLst>
                </p14:cNvPr>
                <p14:cNvContentPartPr/>
                <p14:nvPr/>
              </p14:nvContentPartPr>
              <p14:xfrm>
                <a:off x="11776463" y="1304560"/>
                <a:ext cx="116640" cy="91440"/>
              </p14:xfrm>
            </p:contentPart>
          </mc:Choice>
          <mc:Fallback xmlns="">
            <p:pic>
              <p:nvPicPr>
                <p:cNvPr id="86" name="Ink 85">
                  <a:extLst>
                    <a:ext uri="{FF2B5EF4-FFF2-40B4-BE49-F238E27FC236}">
                      <a16:creationId xmlns:a16="http://schemas.microsoft.com/office/drawing/2014/main" id="{3B1B22E2-1B55-682B-E190-00CA7052C310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11767463" y="1295920"/>
                  <a:ext cx="134280" cy="10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8">
              <p14:nvContentPartPr>
                <p14:cNvPr id="87" name="Ink 86">
                  <a:extLst>
                    <a:ext uri="{FF2B5EF4-FFF2-40B4-BE49-F238E27FC236}">
                      <a16:creationId xmlns:a16="http://schemas.microsoft.com/office/drawing/2014/main" id="{39454CED-253A-F8B3-B3B1-F037DF1FF45E}"/>
                    </a:ext>
                  </a:extLst>
                </p14:cNvPr>
                <p14:cNvContentPartPr/>
                <p14:nvPr/>
              </p14:nvContentPartPr>
              <p14:xfrm>
                <a:off x="11917583" y="1265680"/>
                <a:ext cx="92880" cy="126720"/>
              </p14:xfrm>
            </p:contentPart>
          </mc:Choice>
          <mc:Fallback xmlns="">
            <p:pic>
              <p:nvPicPr>
                <p:cNvPr id="87" name="Ink 86">
                  <a:extLst>
                    <a:ext uri="{FF2B5EF4-FFF2-40B4-BE49-F238E27FC236}">
                      <a16:creationId xmlns:a16="http://schemas.microsoft.com/office/drawing/2014/main" id="{39454CED-253A-F8B3-B3B1-F037DF1FF45E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11908583" y="1256680"/>
                  <a:ext cx="110520" cy="14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0">
              <p14:nvContentPartPr>
                <p14:cNvPr id="88" name="Ink 87">
                  <a:extLst>
                    <a:ext uri="{FF2B5EF4-FFF2-40B4-BE49-F238E27FC236}">
                      <a16:creationId xmlns:a16="http://schemas.microsoft.com/office/drawing/2014/main" id="{6F3D7720-14D5-16EF-A398-4A098B3AA9D1}"/>
                    </a:ext>
                  </a:extLst>
                </p14:cNvPr>
                <p14:cNvContentPartPr/>
                <p14:nvPr/>
              </p14:nvContentPartPr>
              <p14:xfrm>
                <a:off x="11935583" y="1321480"/>
                <a:ext cx="103320" cy="17640"/>
              </p14:xfrm>
            </p:contentPart>
          </mc:Choice>
          <mc:Fallback xmlns="">
            <p:pic>
              <p:nvPicPr>
                <p:cNvPr id="88" name="Ink 87">
                  <a:extLst>
                    <a:ext uri="{FF2B5EF4-FFF2-40B4-BE49-F238E27FC236}">
                      <a16:creationId xmlns:a16="http://schemas.microsoft.com/office/drawing/2014/main" id="{6F3D7720-14D5-16EF-A398-4A098B3AA9D1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11926943" y="1312480"/>
                  <a:ext cx="120960" cy="3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2">
              <p14:nvContentPartPr>
                <p14:cNvPr id="89" name="Ink 88">
                  <a:extLst>
                    <a:ext uri="{FF2B5EF4-FFF2-40B4-BE49-F238E27FC236}">
                      <a16:creationId xmlns:a16="http://schemas.microsoft.com/office/drawing/2014/main" id="{3F139F2B-70F8-407A-EE10-F78269B6A274}"/>
                    </a:ext>
                  </a:extLst>
                </p14:cNvPr>
                <p14:cNvContentPartPr/>
                <p14:nvPr/>
              </p14:nvContentPartPr>
              <p14:xfrm>
                <a:off x="12016223" y="1265680"/>
                <a:ext cx="101160" cy="178200"/>
              </p14:xfrm>
            </p:contentPart>
          </mc:Choice>
          <mc:Fallback xmlns="">
            <p:pic>
              <p:nvPicPr>
                <p:cNvPr id="89" name="Ink 88">
                  <a:extLst>
                    <a:ext uri="{FF2B5EF4-FFF2-40B4-BE49-F238E27FC236}">
                      <a16:creationId xmlns:a16="http://schemas.microsoft.com/office/drawing/2014/main" id="{3F139F2B-70F8-407A-EE10-F78269B6A274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12007223" y="1256680"/>
                  <a:ext cx="118800" cy="1958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54">
            <p14:nvContentPartPr>
              <p14:cNvPr id="91" name="Ink 90">
                <a:extLst>
                  <a:ext uri="{FF2B5EF4-FFF2-40B4-BE49-F238E27FC236}">
                    <a16:creationId xmlns:a16="http://schemas.microsoft.com/office/drawing/2014/main" id="{CD642ED1-0ECF-075D-B712-32D9AC39AAC4}"/>
                  </a:ext>
                </a:extLst>
              </p14:cNvPr>
              <p14:cNvContentPartPr/>
              <p14:nvPr/>
            </p14:nvContentPartPr>
            <p14:xfrm>
              <a:off x="1538783" y="1719280"/>
              <a:ext cx="594720" cy="13320"/>
            </p14:xfrm>
          </p:contentPart>
        </mc:Choice>
        <mc:Fallback xmlns="">
          <p:pic>
            <p:nvPicPr>
              <p:cNvPr id="91" name="Ink 90">
                <a:extLst>
                  <a:ext uri="{FF2B5EF4-FFF2-40B4-BE49-F238E27FC236}">
                    <a16:creationId xmlns:a16="http://schemas.microsoft.com/office/drawing/2014/main" id="{CD642ED1-0ECF-075D-B712-32D9AC39AAC4}"/>
                  </a:ext>
                </a:extLst>
              </p:cNvPr>
              <p:cNvPicPr/>
              <p:nvPr/>
            </p:nvPicPr>
            <p:blipFill>
              <a:blip r:embed="rId155"/>
              <a:stretch>
                <a:fillRect/>
              </a:stretch>
            </p:blipFill>
            <p:spPr>
              <a:xfrm>
                <a:off x="1530143" y="1710280"/>
                <a:ext cx="612360" cy="30960"/>
              </a:xfrm>
              <a:prstGeom prst="rect">
                <a:avLst/>
              </a:prstGeom>
            </p:spPr>
          </p:pic>
        </mc:Fallback>
      </mc:AlternateContent>
      <p:grpSp>
        <p:nvGrpSpPr>
          <p:cNvPr id="103" name="Group 102">
            <a:extLst>
              <a:ext uri="{FF2B5EF4-FFF2-40B4-BE49-F238E27FC236}">
                <a16:creationId xmlns:a16="http://schemas.microsoft.com/office/drawing/2014/main" id="{D3BF7758-A11D-C269-8FE9-8B6963D40F7E}"/>
              </a:ext>
            </a:extLst>
          </p:cNvPr>
          <p:cNvGrpSpPr/>
          <p:nvPr/>
        </p:nvGrpSpPr>
        <p:grpSpPr>
          <a:xfrm>
            <a:off x="844703" y="2024920"/>
            <a:ext cx="1624680" cy="866160"/>
            <a:chOff x="844703" y="2024920"/>
            <a:chExt cx="1624680" cy="866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6">
              <p14:nvContentPartPr>
                <p14:cNvPr id="92" name="Ink 91">
                  <a:extLst>
                    <a:ext uri="{FF2B5EF4-FFF2-40B4-BE49-F238E27FC236}">
                      <a16:creationId xmlns:a16="http://schemas.microsoft.com/office/drawing/2014/main" id="{90375162-A560-7FE3-02D2-B2E2A8FA3B11}"/>
                    </a:ext>
                  </a:extLst>
                </p14:cNvPr>
                <p14:cNvContentPartPr/>
                <p14:nvPr/>
              </p14:nvContentPartPr>
              <p14:xfrm>
                <a:off x="860903" y="2044720"/>
                <a:ext cx="118800" cy="194400"/>
              </p14:xfrm>
            </p:contentPart>
          </mc:Choice>
          <mc:Fallback xmlns="">
            <p:pic>
              <p:nvPicPr>
                <p:cNvPr id="92" name="Ink 91">
                  <a:extLst>
                    <a:ext uri="{FF2B5EF4-FFF2-40B4-BE49-F238E27FC236}">
                      <a16:creationId xmlns:a16="http://schemas.microsoft.com/office/drawing/2014/main" id="{90375162-A560-7FE3-02D2-B2E2A8FA3B11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851903" y="2035720"/>
                  <a:ext cx="136440" cy="21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8">
              <p14:nvContentPartPr>
                <p14:cNvPr id="93" name="Ink 92">
                  <a:extLst>
                    <a:ext uri="{FF2B5EF4-FFF2-40B4-BE49-F238E27FC236}">
                      <a16:creationId xmlns:a16="http://schemas.microsoft.com/office/drawing/2014/main" id="{2198E127-8C04-8549-8FFF-519CCDF48FD9}"/>
                    </a:ext>
                  </a:extLst>
                </p14:cNvPr>
                <p14:cNvContentPartPr/>
                <p14:nvPr/>
              </p14:nvContentPartPr>
              <p14:xfrm>
                <a:off x="965303" y="2139400"/>
                <a:ext cx="344880" cy="246240"/>
              </p14:xfrm>
            </p:contentPart>
          </mc:Choice>
          <mc:Fallback xmlns="">
            <p:pic>
              <p:nvPicPr>
                <p:cNvPr id="93" name="Ink 92">
                  <a:extLst>
                    <a:ext uri="{FF2B5EF4-FFF2-40B4-BE49-F238E27FC236}">
                      <a16:creationId xmlns:a16="http://schemas.microsoft.com/office/drawing/2014/main" id="{2198E127-8C04-8549-8FFF-519CCDF48FD9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956663" y="2130400"/>
                  <a:ext cx="362520" cy="26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0">
              <p14:nvContentPartPr>
                <p14:cNvPr id="94" name="Ink 93">
                  <a:extLst>
                    <a:ext uri="{FF2B5EF4-FFF2-40B4-BE49-F238E27FC236}">
                      <a16:creationId xmlns:a16="http://schemas.microsoft.com/office/drawing/2014/main" id="{F6C7D2B0-A912-6024-A256-32CD30307596}"/>
                    </a:ext>
                  </a:extLst>
                </p14:cNvPr>
                <p14:cNvContentPartPr/>
                <p14:nvPr/>
              </p14:nvContentPartPr>
              <p14:xfrm>
                <a:off x="1359863" y="2149480"/>
                <a:ext cx="122400" cy="23400"/>
              </p14:xfrm>
            </p:contentPart>
          </mc:Choice>
          <mc:Fallback xmlns="">
            <p:pic>
              <p:nvPicPr>
                <p:cNvPr id="94" name="Ink 93">
                  <a:extLst>
                    <a:ext uri="{FF2B5EF4-FFF2-40B4-BE49-F238E27FC236}">
                      <a16:creationId xmlns:a16="http://schemas.microsoft.com/office/drawing/2014/main" id="{F6C7D2B0-A912-6024-A256-32CD30307596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1351223" y="2140480"/>
                  <a:ext cx="140040" cy="4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2">
              <p14:nvContentPartPr>
                <p14:cNvPr id="95" name="Ink 94">
                  <a:extLst>
                    <a:ext uri="{FF2B5EF4-FFF2-40B4-BE49-F238E27FC236}">
                      <a16:creationId xmlns:a16="http://schemas.microsoft.com/office/drawing/2014/main" id="{CA6BA1EE-5FAE-1A77-15C1-8BAF3B95213A}"/>
                    </a:ext>
                  </a:extLst>
                </p14:cNvPr>
                <p14:cNvContentPartPr/>
                <p14:nvPr/>
              </p14:nvContentPartPr>
              <p14:xfrm>
                <a:off x="1555703" y="2024920"/>
                <a:ext cx="15480" cy="208800"/>
              </p14:xfrm>
            </p:contentPart>
          </mc:Choice>
          <mc:Fallback xmlns="">
            <p:pic>
              <p:nvPicPr>
                <p:cNvPr id="95" name="Ink 94">
                  <a:extLst>
                    <a:ext uri="{FF2B5EF4-FFF2-40B4-BE49-F238E27FC236}">
                      <a16:creationId xmlns:a16="http://schemas.microsoft.com/office/drawing/2014/main" id="{CA6BA1EE-5FAE-1A77-15C1-8BAF3B95213A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1546703" y="2016280"/>
                  <a:ext cx="33120" cy="22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4">
              <p14:nvContentPartPr>
                <p14:cNvPr id="96" name="Ink 95">
                  <a:extLst>
                    <a:ext uri="{FF2B5EF4-FFF2-40B4-BE49-F238E27FC236}">
                      <a16:creationId xmlns:a16="http://schemas.microsoft.com/office/drawing/2014/main" id="{895B7165-6725-96E8-E68F-445B78C09205}"/>
                    </a:ext>
                  </a:extLst>
                </p14:cNvPr>
                <p14:cNvContentPartPr/>
                <p14:nvPr/>
              </p14:nvContentPartPr>
              <p14:xfrm>
                <a:off x="1504223" y="2095840"/>
                <a:ext cx="578160" cy="91800"/>
              </p14:xfrm>
            </p:contentPart>
          </mc:Choice>
          <mc:Fallback xmlns="">
            <p:pic>
              <p:nvPicPr>
                <p:cNvPr id="96" name="Ink 95">
                  <a:extLst>
                    <a:ext uri="{FF2B5EF4-FFF2-40B4-BE49-F238E27FC236}">
                      <a16:creationId xmlns:a16="http://schemas.microsoft.com/office/drawing/2014/main" id="{895B7165-6725-96E8-E68F-445B78C09205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1495583" y="2087200"/>
                  <a:ext cx="595800" cy="10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6">
              <p14:nvContentPartPr>
                <p14:cNvPr id="97" name="Ink 96">
                  <a:extLst>
                    <a:ext uri="{FF2B5EF4-FFF2-40B4-BE49-F238E27FC236}">
                      <a16:creationId xmlns:a16="http://schemas.microsoft.com/office/drawing/2014/main" id="{93EC2CF6-8A6F-E1F9-AAEA-C45222480B36}"/>
                    </a:ext>
                  </a:extLst>
                </p14:cNvPr>
                <p14:cNvContentPartPr/>
                <p14:nvPr/>
              </p14:nvContentPartPr>
              <p14:xfrm>
                <a:off x="844703" y="2470960"/>
                <a:ext cx="174960" cy="229320"/>
              </p14:xfrm>
            </p:contentPart>
          </mc:Choice>
          <mc:Fallback xmlns="">
            <p:pic>
              <p:nvPicPr>
                <p:cNvPr id="97" name="Ink 96">
                  <a:extLst>
                    <a:ext uri="{FF2B5EF4-FFF2-40B4-BE49-F238E27FC236}">
                      <a16:creationId xmlns:a16="http://schemas.microsoft.com/office/drawing/2014/main" id="{93EC2CF6-8A6F-E1F9-AAEA-C45222480B36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835703" y="2461960"/>
                  <a:ext cx="192600" cy="24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8">
              <p14:nvContentPartPr>
                <p14:cNvPr id="98" name="Ink 97">
                  <a:extLst>
                    <a:ext uri="{FF2B5EF4-FFF2-40B4-BE49-F238E27FC236}">
                      <a16:creationId xmlns:a16="http://schemas.microsoft.com/office/drawing/2014/main" id="{DB23CD13-8DBB-5DAA-9A81-B7E64140BD98}"/>
                    </a:ext>
                  </a:extLst>
                </p14:cNvPr>
                <p14:cNvContentPartPr/>
                <p14:nvPr/>
              </p14:nvContentPartPr>
              <p14:xfrm>
                <a:off x="1049183" y="2426680"/>
                <a:ext cx="765720" cy="213840"/>
              </p14:xfrm>
            </p:contentPart>
          </mc:Choice>
          <mc:Fallback xmlns="">
            <p:pic>
              <p:nvPicPr>
                <p:cNvPr id="98" name="Ink 97">
                  <a:extLst>
                    <a:ext uri="{FF2B5EF4-FFF2-40B4-BE49-F238E27FC236}">
                      <a16:creationId xmlns:a16="http://schemas.microsoft.com/office/drawing/2014/main" id="{DB23CD13-8DBB-5DAA-9A81-B7E64140BD98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1040183" y="2418040"/>
                  <a:ext cx="783360" cy="23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0">
              <p14:nvContentPartPr>
                <p14:cNvPr id="99" name="Ink 98">
                  <a:extLst>
                    <a:ext uri="{FF2B5EF4-FFF2-40B4-BE49-F238E27FC236}">
                      <a16:creationId xmlns:a16="http://schemas.microsoft.com/office/drawing/2014/main" id="{6447A9F6-6B86-C9F8-4782-C4907DBA5981}"/>
                    </a:ext>
                  </a:extLst>
                </p14:cNvPr>
                <p14:cNvContentPartPr/>
                <p14:nvPr/>
              </p14:nvContentPartPr>
              <p14:xfrm>
                <a:off x="1817423" y="2349280"/>
                <a:ext cx="651960" cy="263160"/>
              </p14:xfrm>
            </p:contentPart>
          </mc:Choice>
          <mc:Fallback xmlns="">
            <p:pic>
              <p:nvPicPr>
                <p:cNvPr id="99" name="Ink 98">
                  <a:extLst>
                    <a:ext uri="{FF2B5EF4-FFF2-40B4-BE49-F238E27FC236}">
                      <a16:creationId xmlns:a16="http://schemas.microsoft.com/office/drawing/2014/main" id="{6447A9F6-6B86-C9F8-4782-C4907DBA5981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1808423" y="2340280"/>
                  <a:ext cx="669600" cy="28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2">
              <p14:nvContentPartPr>
                <p14:cNvPr id="100" name="Ink 99">
                  <a:extLst>
                    <a:ext uri="{FF2B5EF4-FFF2-40B4-BE49-F238E27FC236}">
                      <a16:creationId xmlns:a16="http://schemas.microsoft.com/office/drawing/2014/main" id="{65A27F9B-55C0-2A79-D54E-BAA64ECE1BDD}"/>
                    </a:ext>
                  </a:extLst>
                </p14:cNvPr>
                <p14:cNvContentPartPr/>
                <p14:nvPr/>
              </p14:nvContentPartPr>
              <p14:xfrm>
                <a:off x="1476143" y="2747800"/>
                <a:ext cx="134280" cy="125640"/>
              </p14:xfrm>
            </p:contentPart>
          </mc:Choice>
          <mc:Fallback xmlns="">
            <p:pic>
              <p:nvPicPr>
                <p:cNvPr id="100" name="Ink 99">
                  <a:extLst>
                    <a:ext uri="{FF2B5EF4-FFF2-40B4-BE49-F238E27FC236}">
                      <a16:creationId xmlns:a16="http://schemas.microsoft.com/office/drawing/2014/main" id="{65A27F9B-55C0-2A79-D54E-BAA64ECE1BDD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1467503" y="2739160"/>
                  <a:ext cx="151920" cy="14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4">
              <p14:nvContentPartPr>
                <p14:cNvPr id="102" name="Ink 101">
                  <a:extLst>
                    <a:ext uri="{FF2B5EF4-FFF2-40B4-BE49-F238E27FC236}">
                      <a16:creationId xmlns:a16="http://schemas.microsoft.com/office/drawing/2014/main" id="{E09539CA-2AFE-5427-B67B-AD1805E4A26A}"/>
                    </a:ext>
                  </a:extLst>
                </p14:cNvPr>
                <p14:cNvContentPartPr/>
                <p14:nvPr/>
              </p14:nvContentPartPr>
              <p14:xfrm>
                <a:off x="1599623" y="2682280"/>
                <a:ext cx="689400" cy="208800"/>
              </p14:xfrm>
            </p:contentPart>
          </mc:Choice>
          <mc:Fallback xmlns="">
            <p:pic>
              <p:nvPicPr>
                <p:cNvPr id="102" name="Ink 101">
                  <a:extLst>
                    <a:ext uri="{FF2B5EF4-FFF2-40B4-BE49-F238E27FC236}">
                      <a16:creationId xmlns:a16="http://schemas.microsoft.com/office/drawing/2014/main" id="{E09539CA-2AFE-5427-B67B-AD1805E4A26A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1590623" y="2673640"/>
                  <a:ext cx="707040" cy="226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6EF684A6-564C-7AE3-19B0-7964BBDE7C29}"/>
              </a:ext>
            </a:extLst>
          </p:cNvPr>
          <p:cNvGrpSpPr/>
          <p:nvPr/>
        </p:nvGrpSpPr>
        <p:grpSpPr>
          <a:xfrm>
            <a:off x="641303" y="3130120"/>
            <a:ext cx="789840" cy="637200"/>
            <a:chOff x="641303" y="3130120"/>
            <a:chExt cx="789840" cy="637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6">
              <p14:nvContentPartPr>
                <p14:cNvPr id="104" name="Ink 103">
                  <a:extLst>
                    <a:ext uri="{FF2B5EF4-FFF2-40B4-BE49-F238E27FC236}">
                      <a16:creationId xmlns:a16="http://schemas.microsoft.com/office/drawing/2014/main" id="{89A46BEE-DA7A-3A4E-F7FE-D65A795CCABA}"/>
                    </a:ext>
                  </a:extLst>
                </p14:cNvPr>
                <p14:cNvContentPartPr/>
                <p14:nvPr/>
              </p14:nvContentPartPr>
              <p14:xfrm>
                <a:off x="641303" y="3130120"/>
                <a:ext cx="789840" cy="637200"/>
              </p14:xfrm>
            </p:contentPart>
          </mc:Choice>
          <mc:Fallback xmlns="">
            <p:pic>
              <p:nvPicPr>
                <p:cNvPr id="104" name="Ink 103">
                  <a:extLst>
                    <a:ext uri="{FF2B5EF4-FFF2-40B4-BE49-F238E27FC236}">
                      <a16:creationId xmlns:a16="http://schemas.microsoft.com/office/drawing/2014/main" id="{89A46BEE-DA7A-3A4E-F7FE-D65A795CCABA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632303" y="3121480"/>
                  <a:ext cx="807480" cy="65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8">
              <p14:nvContentPartPr>
                <p14:cNvPr id="105" name="Ink 104">
                  <a:extLst>
                    <a:ext uri="{FF2B5EF4-FFF2-40B4-BE49-F238E27FC236}">
                      <a16:creationId xmlns:a16="http://schemas.microsoft.com/office/drawing/2014/main" id="{ED7B45F8-CF9F-585B-8993-2F955E1A4A50}"/>
                    </a:ext>
                  </a:extLst>
                </p14:cNvPr>
                <p14:cNvContentPartPr/>
                <p14:nvPr/>
              </p14:nvContentPartPr>
              <p14:xfrm>
                <a:off x="1214423" y="3144160"/>
                <a:ext cx="200160" cy="139320"/>
              </p14:xfrm>
            </p:contentPart>
          </mc:Choice>
          <mc:Fallback xmlns="">
            <p:pic>
              <p:nvPicPr>
                <p:cNvPr id="105" name="Ink 104">
                  <a:extLst>
                    <a:ext uri="{FF2B5EF4-FFF2-40B4-BE49-F238E27FC236}">
                      <a16:creationId xmlns:a16="http://schemas.microsoft.com/office/drawing/2014/main" id="{ED7B45F8-CF9F-585B-8993-2F955E1A4A50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1205783" y="3135520"/>
                  <a:ext cx="217800" cy="156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C094B994-E5EA-822C-EB8C-673D4170C32F}"/>
              </a:ext>
            </a:extLst>
          </p:cNvPr>
          <p:cNvGrpSpPr/>
          <p:nvPr/>
        </p:nvGrpSpPr>
        <p:grpSpPr>
          <a:xfrm>
            <a:off x="1927943" y="3096280"/>
            <a:ext cx="601200" cy="690480"/>
            <a:chOff x="1927943" y="3096280"/>
            <a:chExt cx="601200" cy="690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80">
              <p14:nvContentPartPr>
                <p14:cNvPr id="106" name="Ink 105">
                  <a:extLst>
                    <a:ext uri="{FF2B5EF4-FFF2-40B4-BE49-F238E27FC236}">
                      <a16:creationId xmlns:a16="http://schemas.microsoft.com/office/drawing/2014/main" id="{26BB9591-9C3E-827C-F6DF-9157CD80B0BE}"/>
                    </a:ext>
                  </a:extLst>
                </p14:cNvPr>
                <p14:cNvContentPartPr/>
                <p14:nvPr/>
              </p14:nvContentPartPr>
              <p14:xfrm>
                <a:off x="2003183" y="3148840"/>
                <a:ext cx="525960" cy="637920"/>
              </p14:xfrm>
            </p:contentPart>
          </mc:Choice>
          <mc:Fallback xmlns="">
            <p:pic>
              <p:nvPicPr>
                <p:cNvPr id="106" name="Ink 105">
                  <a:extLst>
                    <a:ext uri="{FF2B5EF4-FFF2-40B4-BE49-F238E27FC236}">
                      <a16:creationId xmlns:a16="http://schemas.microsoft.com/office/drawing/2014/main" id="{26BB9591-9C3E-827C-F6DF-9157CD80B0BE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1994543" y="3139840"/>
                  <a:ext cx="543600" cy="65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2">
              <p14:nvContentPartPr>
                <p14:cNvPr id="107" name="Ink 106">
                  <a:extLst>
                    <a:ext uri="{FF2B5EF4-FFF2-40B4-BE49-F238E27FC236}">
                      <a16:creationId xmlns:a16="http://schemas.microsoft.com/office/drawing/2014/main" id="{937C4E33-9781-D6D6-B01A-C8BEF8B7B955}"/>
                    </a:ext>
                  </a:extLst>
                </p14:cNvPr>
                <p14:cNvContentPartPr/>
                <p14:nvPr/>
              </p14:nvContentPartPr>
              <p14:xfrm>
                <a:off x="1927943" y="3096280"/>
                <a:ext cx="163080" cy="223560"/>
              </p14:xfrm>
            </p:contentPart>
          </mc:Choice>
          <mc:Fallback xmlns="">
            <p:pic>
              <p:nvPicPr>
                <p:cNvPr id="107" name="Ink 106">
                  <a:extLst>
                    <a:ext uri="{FF2B5EF4-FFF2-40B4-BE49-F238E27FC236}">
                      <a16:creationId xmlns:a16="http://schemas.microsoft.com/office/drawing/2014/main" id="{937C4E33-9781-D6D6-B01A-C8BEF8B7B955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1919303" y="3087640"/>
                  <a:ext cx="180720" cy="241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C7F0A71F-0221-7D77-627A-443D4D57F4B6}"/>
              </a:ext>
            </a:extLst>
          </p:cNvPr>
          <p:cNvGrpSpPr/>
          <p:nvPr/>
        </p:nvGrpSpPr>
        <p:grpSpPr>
          <a:xfrm>
            <a:off x="249623" y="3912040"/>
            <a:ext cx="1100520" cy="554760"/>
            <a:chOff x="249623" y="3912040"/>
            <a:chExt cx="1100520" cy="554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84">
              <p14:nvContentPartPr>
                <p14:cNvPr id="110" name="Ink 109">
                  <a:extLst>
                    <a:ext uri="{FF2B5EF4-FFF2-40B4-BE49-F238E27FC236}">
                      <a16:creationId xmlns:a16="http://schemas.microsoft.com/office/drawing/2014/main" id="{6859A6F6-0DDE-DC26-F9E8-EDE9DC3A868B}"/>
                    </a:ext>
                  </a:extLst>
                </p14:cNvPr>
                <p14:cNvContentPartPr/>
                <p14:nvPr/>
              </p14:nvContentPartPr>
              <p14:xfrm>
                <a:off x="249623" y="3912040"/>
                <a:ext cx="141840" cy="151560"/>
              </p14:xfrm>
            </p:contentPart>
          </mc:Choice>
          <mc:Fallback xmlns="">
            <p:pic>
              <p:nvPicPr>
                <p:cNvPr id="110" name="Ink 109">
                  <a:extLst>
                    <a:ext uri="{FF2B5EF4-FFF2-40B4-BE49-F238E27FC236}">
                      <a16:creationId xmlns:a16="http://schemas.microsoft.com/office/drawing/2014/main" id="{6859A6F6-0DDE-DC26-F9E8-EDE9DC3A868B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240983" y="3903040"/>
                  <a:ext cx="159480" cy="16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6">
              <p14:nvContentPartPr>
                <p14:cNvPr id="111" name="Ink 110">
                  <a:extLst>
                    <a:ext uri="{FF2B5EF4-FFF2-40B4-BE49-F238E27FC236}">
                      <a16:creationId xmlns:a16="http://schemas.microsoft.com/office/drawing/2014/main" id="{857851C8-3A76-7AF7-E3E8-400DCB3B987C}"/>
                    </a:ext>
                  </a:extLst>
                </p14:cNvPr>
                <p14:cNvContentPartPr/>
                <p14:nvPr/>
              </p14:nvContentPartPr>
              <p14:xfrm>
                <a:off x="307223" y="3994480"/>
                <a:ext cx="70920" cy="165600"/>
              </p14:xfrm>
            </p:contentPart>
          </mc:Choice>
          <mc:Fallback xmlns="">
            <p:pic>
              <p:nvPicPr>
                <p:cNvPr id="111" name="Ink 110">
                  <a:extLst>
                    <a:ext uri="{FF2B5EF4-FFF2-40B4-BE49-F238E27FC236}">
                      <a16:creationId xmlns:a16="http://schemas.microsoft.com/office/drawing/2014/main" id="{857851C8-3A76-7AF7-E3E8-400DCB3B987C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298223" y="3985480"/>
                  <a:ext cx="88560" cy="18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8">
              <p14:nvContentPartPr>
                <p14:cNvPr id="113" name="Ink 112">
                  <a:extLst>
                    <a:ext uri="{FF2B5EF4-FFF2-40B4-BE49-F238E27FC236}">
                      <a16:creationId xmlns:a16="http://schemas.microsoft.com/office/drawing/2014/main" id="{B9FB149B-61D3-8433-B593-6F2DBB0148FC}"/>
                    </a:ext>
                  </a:extLst>
                </p14:cNvPr>
                <p14:cNvContentPartPr/>
                <p14:nvPr/>
              </p14:nvContentPartPr>
              <p14:xfrm>
                <a:off x="427103" y="3946960"/>
                <a:ext cx="447120" cy="147960"/>
              </p14:xfrm>
            </p:contentPart>
          </mc:Choice>
          <mc:Fallback xmlns="">
            <p:pic>
              <p:nvPicPr>
                <p:cNvPr id="113" name="Ink 112">
                  <a:extLst>
                    <a:ext uri="{FF2B5EF4-FFF2-40B4-BE49-F238E27FC236}">
                      <a16:creationId xmlns:a16="http://schemas.microsoft.com/office/drawing/2014/main" id="{B9FB149B-61D3-8433-B593-6F2DBB0148FC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418463" y="3938320"/>
                  <a:ext cx="464760" cy="16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0">
              <p14:nvContentPartPr>
                <p14:cNvPr id="114" name="Ink 113">
                  <a:extLst>
                    <a:ext uri="{FF2B5EF4-FFF2-40B4-BE49-F238E27FC236}">
                      <a16:creationId xmlns:a16="http://schemas.microsoft.com/office/drawing/2014/main" id="{CEEC71DB-88D9-DF03-02AD-ADEACDE98271}"/>
                    </a:ext>
                  </a:extLst>
                </p14:cNvPr>
                <p14:cNvContentPartPr/>
                <p14:nvPr/>
              </p14:nvContentPartPr>
              <p14:xfrm>
                <a:off x="259343" y="4250440"/>
                <a:ext cx="1090800" cy="216360"/>
              </p14:xfrm>
            </p:contentPart>
          </mc:Choice>
          <mc:Fallback xmlns="">
            <p:pic>
              <p:nvPicPr>
                <p:cNvPr id="114" name="Ink 113">
                  <a:extLst>
                    <a:ext uri="{FF2B5EF4-FFF2-40B4-BE49-F238E27FC236}">
                      <a16:creationId xmlns:a16="http://schemas.microsoft.com/office/drawing/2014/main" id="{CEEC71DB-88D9-DF03-02AD-ADEACDE98271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250703" y="4241440"/>
                  <a:ext cx="1108440" cy="234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739DC56E-EF4D-35A4-370E-90DB5E2BF63F}"/>
              </a:ext>
            </a:extLst>
          </p:cNvPr>
          <p:cNvGrpSpPr/>
          <p:nvPr/>
        </p:nvGrpSpPr>
        <p:grpSpPr>
          <a:xfrm>
            <a:off x="2508623" y="3892960"/>
            <a:ext cx="1580400" cy="576360"/>
            <a:chOff x="2508623" y="3892960"/>
            <a:chExt cx="1580400" cy="576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2">
              <p14:nvContentPartPr>
                <p14:cNvPr id="116" name="Ink 115">
                  <a:extLst>
                    <a:ext uri="{FF2B5EF4-FFF2-40B4-BE49-F238E27FC236}">
                      <a16:creationId xmlns:a16="http://schemas.microsoft.com/office/drawing/2014/main" id="{69F6DA0C-4AD4-C50D-1C33-7509EF9F32B5}"/>
                    </a:ext>
                  </a:extLst>
                </p14:cNvPr>
                <p14:cNvContentPartPr/>
                <p14:nvPr/>
              </p14:nvContentPartPr>
              <p14:xfrm>
                <a:off x="2520503" y="3892960"/>
                <a:ext cx="137520" cy="194400"/>
              </p14:xfrm>
            </p:contentPart>
          </mc:Choice>
          <mc:Fallback xmlns="">
            <p:pic>
              <p:nvPicPr>
                <p:cNvPr id="116" name="Ink 115">
                  <a:extLst>
                    <a:ext uri="{FF2B5EF4-FFF2-40B4-BE49-F238E27FC236}">
                      <a16:creationId xmlns:a16="http://schemas.microsoft.com/office/drawing/2014/main" id="{69F6DA0C-4AD4-C50D-1C33-7509EF9F32B5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2511503" y="3884320"/>
                  <a:ext cx="155160" cy="21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4">
              <p14:nvContentPartPr>
                <p14:cNvPr id="117" name="Ink 116">
                  <a:extLst>
                    <a:ext uri="{FF2B5EF4-FFF2-40B4-BE49-F238E27FC236}">
                      <a16:creationId xmlns:a16="http://schemas.microsoft.com/office/drawing/2014/main" id="{2AD1B185-809B-BB93-D08B-CC3564737906}"/>
                    </a:ext>
                  </a:extLst>
                </p14:cNvPr>
                <p14:cNvContentPartPr/>
                <p14:nvPr/>
              </p14:nvContentPartPr>
              <p14:xfrm>
                <a:off x="2508623" y="3995920"/>
                <a:ext cx="120960" cy="42480"/>
              </p14:xfrm>
            </p:contentPart>
          </mc:Choice>
          <mc:Fallback xmlns="">
            <p:pic>
              <p:nvPicPr>
                <p:cNvPr id="117" name="Ink 116">
                  <a:extLst>
                    <a:ext uri="{FF2B5EF4-FFF2-40B4-BE49-F238E27FC236}">
                      <a16:creationId xmlns:a16="http://schemas.microsoft.com/office/drawing/2014/main" id="{2AD1B185-809B-BB93-D08B-CC3564737906}"/>
                    </a:ext>
                  </a:extLst>
                </p:cNvPr>
                <p:cNvPicPr/>
                <p:nvPr/>
              </p:nvPicPr>
              <p:blipFill>
                <a:blip r:embed="rId195"/>
                <a:stretch>
                  <a:fillRect/>
                </a:stretch>
              </p:blipFill>
              <p:spPr>
                <a:xfrm>
                  <a:off x="2499983" y="3986920"/>
                  <a:ext cx="138600" cy="6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6">
              <p14:nvContentPartPr>
                <p14:cNvPr id="118" name="Ink 117">
                  <a:extLst>
                    <a:ext uri="{FF2B5EF4-FFF2-40B4-BE49-F238E27FC236}">
                      <a16:creationId xmlns:a16="http://schemas.microsoft.com/office/drawing/2014/main" id="{F72F83F4-C49D-2E17-F1EE-9CD836E02641}"/>
                    </a:ext>
                  </a:extLst>
                </p14:cNvPr>
                <p14:cNvContentPartPr/>
                <p14:nvPr/>
              </p14:nvContentPartPr>
              <p14:xfrm>
                <a:off x="2732903" y="3904840"/>
                <a:ext cx="443880" cy="218520"/>
              </p14:xfrm>
            </p:contentPart>
          </mc:Choice>
          <mc:Fallback xmlns="">
            <p:pic>
              <p:nvPicPr>
                <p:cNvPr id="118" name="Ink 117">
                  <a:extLst>
                    <a:ext uri="{FF2B5EF4-FFF2-40B4-BE49-F238E27FC236}">
                      <a16:creationId xmlns:a16="http://schemas.microsoft.com/office/drawing/2014/main" id="{F72F83F4-C49D-2E17-F1EE-9CD836E02641}"/>
                    </a:ext>
                  </a:extLst>
                </p:cNvPr>
                <p:cNvPicPr/>
                <p:nvPr/>
              </p:nvPicPr>
              <p:blipFill>
                <a:blip r:embed="rId197"/>
                <a:stretch>
                  <a:fillRect/>
                </a:stretch>
              </p:blipFill>
              <p:spPr>
                <a:xfrm>
                  <a:off x="2724263" y="3895840"/>
                  <a:ext cx="461520" cy="23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8">
              <p14:nvContentPartPr>
                <p14:cNvPr id="119" name="Ink 118">
                  <a:extLst>
                    <a:ext uri="{FF2B5EF4-FFF2-40B4-BE49-F238E27FC236}">
                      <a16:creationId xmlns:a16="http://schemas.microsoft.com/office/drawing/2014/main" id="{DEBADDD3-4559-927D-DD3C-77C4C7A175A5}"/>
                    </a:ext>
                  </a:extLst>
                </p14:cNvPr>
                <p14:cNvContentPartPr/>
                <p14:nvPr/>
              </p14:nvContentPartPr>
              <p14:xfrm>
                <a:off x="3118463" y="3959920"/>
                <a:ext cx="118080" cy="10440"/>
              </p14:xfrm>
            </p:contentPart>
          </mc:Choice>
          <mc:Fallback xmlns="">
            <p:pic>
              <p:nvPicPr>
                <p:cNvPr id="119" name="Ink 118">
                  <a:extLst>
                    <a:ext uri="{FF2B5EF4-FFF2-40B4-BE49-F238E27FC236}">
                      <a16:creationId xmlns:a16="http://schemas.microsoft.com/office/drawing/2014/main" id="{DEBADDD3-4559-927D-DD3C-77C4C7A175A5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3109823" y="3950920"/>
                  <a:ext cx="13572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0">
              <p14:nvContentPartPr>
                <p14:cNvPr id="120" name="Ink 119">
                  <a:extLst>
                    <a:ext uri="{FF2B5EF4-FFF2-40B4-BE49-F238E27FC236}">
                      <a16:creationId xmlns:a16="http://schemas.microsoft.com/office/drawing/2014/main" id="{DACBB491-C1DC-2178-CAC6-E2EC63DF666E}"/>
                    </a:ext>
                  </a:extLst>
                </p14:cNvPr>
                <p14:cNvContentPartPr/>
                <p14:nvPr/>
              </p14:nvContentPartPr>
              <p14:xfrm>
                <a:off x="2510063" y="4223440"/>
                <a:ext cx="494280" cy="220320"/>
              </p14:xfrm>
            </p:contentPart>
          </mc:Choice>
          <mc:Fallback xmlns="">
            <p:pic>
              <p:nvPicPr>
                <p:cNvPr id="120" name="Ink 119">
                  <a:extLst>
                    <a:ext uri="{FF2B5EF4-FFF2-40B4-BE49-F238E27FC236}">
                      <a16:creationId xmlns:a16="http://schemas.microsoft.com/office/drawing/2014/main" id="{DACBB491-C1DC-2178-CAC6-E2EC63DF666E}"/>
                    </a:ext>
                  </a:extLst>
                </p:cNvPr>
                <p:cNvPicPr/>
                <p:nvPr/>
              </p:nvPicPr>
              <p:blipFill>
                <a:blip r:embed="rId201"/>
                <a:stretch>
                  <a:fillRect/>
                </a:stretch>
              </p:blipFill>
              <p:spPr>
                <a:xfrm>
                  <a:off x="2501423" y="4214440"/>
                  <a:ext cx="511920" cy="23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2">
              <p14:nvContentPartPr>
                <p14:cNvPr id="121" name="Ink 120">
                  <a:extLst>
                    <a:ext uri="{FF2B5EF4-FFF2-40B4-BE49-F238E27FC236}">
                      <a16:creationId xmlns:a16="http://schemas.microsoft.com/office/drawing/2014/main" id="{B407A5C9-E64B-D6DF-0251-608F3B303DAD}"/>
                    </a:ext>
                  </a:extLst>
                </p14:cNvPr>
                <p14:cNvContentPartPr/>
                <p14:nvPr/>
              </p14:nvContentPartPr>
              <p14:xfrm>
                <a:off x="2979503" y="4196080"/>
                <a:ext cx="40680" cy="259200"/>
              </p14:xfrm>
            </p:contentPart>
          </mc:Choice>
          <mc:Fallback xmlns="">
            <p:pic>
              <p:nvPicPr>
                <p:cNvPr id="121" name="Ink 120">
                  <a:extLst>
                    <a:ext uri="{FF2B5EF4-FFF2-40B4-BE49-F238E27FC236}">
                      <a16:creationId xmlns:a16="http://schemas.microsoft.com/office/drawing/2014/main" id="{B407A5C9-E64B-D6DF-0251-608F3B303DAD}"/>
                    </a:ext>
                  </a:extLst>
                </p:cNvPr>
                <p:cNvPicPr/>
                <p:nvPr/>
              </p:nvPicPr>
              <p:blipFill>
                <a:blip r:embed="rId203"/>
                <a:stretch>
                  <a:fillRect/>
                </a:stretch>
              </p:blipFill>
              <p:spPr>
                <a:xfrm>
                  <a:off x="2970863" y="4187080"/>
                  <a:ext cx="58320" cy="27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4">
              <p14:nvContentPartPr>
                <p14:cNvPr id="122" name="Ink 121">
                  <a:extLst>
                    <a:ext uri="{FF2B5EF4-FFF2-40B4-BE49-F238E27FC236}">
                      <a16:creationId xmlns:a16="http://schemas.microsoft.com/office/drawing/2014/main" id="{388485AB-BC0C-258C-6B98-AD19975A7692}"/>
                    </a:ext>
                  </a:extLst>
                </p14:cNvPr>
                <p14:cNvContentPartPr/>
                <p14:nvPr/>
              </p14:nvContentPartPr>
              <p14:xfrm>
                <a:off x="3070223" y="4338280"/>
                <a:ext cx="11520" cy="124920"/>
              </p14:xfrm>
            </p:contentPart>
          </mc:Choice>
          <mc:Fallback xmlns="">
            <p:pic>
              <p:nvPicPr>
                <p:cNvPr id="122" name="Ink 121">
                  <a:extLst>
                    <a:ext uri="{FF2B5EF4-FFF2-40B4-BE49-F238E27FC236}">
                      <a16:creationId xmlns:a16="http://schemas.microsoft.com/office/drawing/2014/main" id="{388485AB-BC0C-258C-6B98-AD19975A7692}"/>
                    </a:ext>
                  </a:extLst>
                </p:cNvPr>
                <p:cNvPicPr/>
                <p:nvPr/>
              </p:nvPicPr>
              <p:blipFill>
                <a:blip r:embed="rId205"/>
                <a:stretch>
                  <a:fillRect/>
                </a:stretch>
              </p:blipFill>
              <p:spPr>
                <a:xfrm>
                  <a:off x="3061583" y="4329640"/>
                  <a:ext cx="29160" cy="14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6">
              <p14:nvContentPartPr>
                <p14:cNvPr id="123" name="Ink 122">
                  <a:extLst>
                    <a:ext uri="{FF2B5EF4-FFF2-40B4-BE49-F238E27FC236}">
                      <a16:creationId xmlns:a16="http://schemas.microsoft.com/office/drawing/2014/main" id="{EA022A64-CA3E-25AC-3278-CEFDD8AB6C1A}"/>
                    </a:ext>
                  </a:extLst>
                </p14:cNvPr>
                <p14:cNvContentPartPr/>
                <p14:nvPr/>
              </p14:nvContentPartPr>
              <p14:xfrm>
                <a:off x="3119543" y="4207960"/>
                <a:ext cx="15120" cy="21960"/>
              </p14:xfrm>
            </p:contentPart>
          </mc:Choice>
          <mc:Fallback xmlns="">
            <p:pic>
              <p:nvPicPr>
                <p:cNvPr id="123" name="Ink 122">
                  <a:extLst>
                    <a:ext uri="{FF2B5EF4-FFF2-40B4-BE49-F238E27FC236}">
                      <a16:creationId xmlns:a16="http://schemas.microsoft.com/office/drawing/2014/main" id="{EA022A64-CA3E-25AC-3278-CEFDD8AB6C1A}"/>
                    </a:ext>
                  </a:extLst>
                </p:cNvPr>
                <p:cNvPicPr/>
                <p:nvPr/>
              </p:nvPicPr>
              <p:blipFill>
                <a:blip r:embed="rId207"/>
                <a:stretch>
                  <a:fillRect/>
                </a:stretch>
              </p:blipFill>
              <p:spPr>
                <a:xfrm>
                  <a:off x="3110903" y="4199320"/>
                  <a:ext cx="3276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8">
              <p14:nvContentPartPr>
                <p14:cNvPr id="124" name="Ink 123">
                  <a:extLst>
                    <a:ext uri="{FF2B5EF4-FFF2-40B4-BE49-F238E27FC236}">
                      <a16:creationId xmlns:a16="http://schemas.microsoft.com/office/drawing/2014/main" id="{045C107E-D522-CEBE-FD76-6E66A03587F7}"/>
                    </a:ext>
                  </a:extLst>
                </p14:cNvPr>
                <p14:cNvContentPartPr/>
                <p14:nvPr/>
              </p14:nvContentPartPr>
              <p14:xfrm>
                <a:off x="2715623" y="4250800"/>
                <a:ext cx="195480" cy="95040"/>
              </p14:xfrm>
            </p:contentPart>
          </mc:Choice>
          <mc:Fallback xmlns="">
            <p:pic>
              <p:nvPicPr>
                <p:cNvPr id="124" name="Ink 123">
                  <a:extLst>
                    <a:ext uri="{FF2B5EF4-FFF2-40B4-BE49-F238E27FC236}">
                      <a16:creationId xmlns:a16="http://schemas.microsoft.com/office/drawing/2014/main" id="{045C107E-D522-CEBE-FD76-6E66A03587F7}"/>
                    </a:ext>
                  </a:extLst>
                </p:cNvPr>
                <p:cNvPicPr/>
                <p:nvPr/>
              </p:nvPicPr>
              <p:blipFill>
                <a:blip r:embed="rId209"/>
                <a:stretch>
                  <a:fillRect/>
                </a:stretch>
              </p:blipFill>
              <p:spPr>
                <a:xfrm>
                  <a:off x="2706983" y="4242160"/>
                  <a:ext cx="213120" cy="11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0">
              <p14:nvContentPartPr>
                <p14:cNvPr id="125" name="Ink 124">
                  <a:extLst>
                    <a:ext uri="{FF2B5EF4-FFF2-40B4-BE49-F238E27FC236}">
                      <a16:creationId xmlns:a16="http://schemas.microsoft.com/office/drawing/2014/main" id="{6305E896-F68C-4812-6115-4167F8CD98F3}"/>
                    </a:ext>
                  </a:extLst>
                </p14:cNvPr>
                <p14:cNvContentPartPr/>
                <p14:nvPr/>
              </p14:nvContentPartPr>
              <p14:xfrm>
                <a:off x="3223223" y="4259800"/>
                <a:ext cx="865800" cy="209520"/>
              </p14:xfrm>
            </p:contentPart>
          </mc:Choice>
          <mc:Fallback xmlns="">
            <p:pic>
              <p:nvPicPr>
                <p:cNvPr id="125" name="Ink 124">
                  <a:extLst>
                    <a:ext uri="{FF2B5EF4-FFF2-40B4-BE49-F238E27FC236}">
                      <a16:creationId xmlns:a16="http://schemas.microsoft.com/office/drawing/2014/main" id="{6305E896-F68C-4812-6115-4167F8CD98F3}"/>
                    </a:ext>
                  </a:extLst>
                </p:cNvPr>
                <p:cNvPicPr/>
                <p:nvPr/>
              </p:nvPicPr>
              <p:blipFill>
                <a:blip r:embed="rId211"/>
                <a:stretch>
                  <a:fillRect/>
                </a:stretch>
              </p:blipFill>
              <p:spPr>
                <a:xfrm>
                  <a:off x="3214223" y="4250800"/>
                  <a:ext cx="883440" cy="22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2">
              <p14:nvContentPartPr>
                <p14:cNvPr id="126" name="Ink 125">
                  <a:extLst>
                    <a:ext uri="{FF2B5EF4-FFF2-40B4-BE49-F238E27FC236}">
                      <a16:creationId xmlns:a16="http://schemas.microsoft.com/office/drawing/2014/main" id="{F4C33ABF-D46D-9DED-383B-23638A9F361D}"/>
                    </a:ext>
                  </a:extLst>
                </p14:cNvPr>
                <p14:cNvContentPartPr/>
                <p14:nvPr/>
              </p14:nvContentPartPr>
              <p14:xfrm>
                <a:off x="3829823" y="4228840"/>
                <a:ext cx="21240" cy="21960"/>
              </p14:xfrm>
            </p:contentPart>
          </mc:Choice>
          <mc:Fallback xmlns="">
            <p:pic>
              <p:nvPicPr>
                <p:cNvPr id="126" name="Ink 125">
                  <a:extLst>
                    <a:ext uri="{FF2B5EF4-FFF2-40B4-BE49-F238E27FC236}">
                      <a16:creationId xmlns:a16="http://schemas.microsoft.com/office/drawing/2014/main" id="{F4C33ABF-D46D-9DED-383B-23638A9F361D}"/>
                    </a:ext>
                  </a:extLst>
                </p:cNvPr>
                <p:cNvPicPr/>
                <p:nvPr/>
              </p:nvPicPr>
              <p:blipFill>
                <a:blip r:embed="rId213"/>
                <a:stretch>
                  <a:fillRect/>
                </a:stretch>
              </p:blipFill>
              <p:spPr>
                <a:xfrm>
                  <a:off x="3820823" y="4220200"/>
                  <a:ext cx="3888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4">
              <p14:nvContentPartPr>
                <p14:cNvPr id="127" name="Ink 126">
                  <a:extLst>
                    <a:ext uri="{FF2B5EF4-FFF2-40B4-BE49-F238E27FC236}">
                      <a16:creationId xmlns:a16="http://schemas.microsoft.com/office/drawing/2014/main" id="{0784D8F2-90F0-DD10-846F-6EE31678FFE6}"/>
                    </a:ext>
                  </a:extLst>
                </p14:cNvPr>
                <p14:cNvContentPartPr/>
                <p14:nvPr/>
              </p14:nvContentPartPr>
              <p14:xfrm>
                <a:off x="3410423" y="4331440"/>
                <a:ext cx="182880" cy="13680"/>
              </p14:xfrm>
            </p:contentPart>
          </mc:Choice>
          <mc:Fallback xmlns="">
            <p:pic>
              <p:nvPicPr>
                <p:cNvPr id="127" name="Ink 126">
                  <a:extLst>
                    <a:ext uri="{FF2B5EF4-FFF2-40B4-BE49-F238E27FC236}">
                      <a16:creationId xmlns:a16="http://schemas.microsoft.com/office/drawing/2014/main" id="{0784D8F2-90F0-DD10-846F-6EE31678FFE6}"/>
                    </a:ext>
                  </a:extLst>
                </p:cNvPr>
                <p:cNvPicPr/>
                <p:nvPr/>
              </p:nvPicPr>
              <p:blipFill>
                <a:blip r:embed="rId215"/>
                <a:stretch>
                  <a:fillRect/>
                </a:stretch>
              </p:blipFill>
              <p:spPr>
                <a:xfrm>
                  <a:off x="3401783" y="4322800"/>
                  <a:ext cx="200520" cy="313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16">
            <p14:nvContentPartPr>
              <p14:cNvPr id="129" name="Ink 128">
                <a:extLst>
                  <a:ext uri="{FF2B5EF4-FFF2-40B4-BE49-F238E27FC236}">
                    <a16:creationId xmlns:a16="http://schemas.microsoft.com/office/drawing/2014/main" id="{47ED7CFC-7B5E-3186-AD90-6DD109A148DC}"/>
                  </a:ext>
                </a:extLst>
              </p14:cNvPr>
              <p14:cNvContentPartPr/>
              <p14:nvPr/>
            </p14:nvContentPartPr>
            <p14:xfrm>
              <a:off x="3843503" y="2077120"/>
              <a:ext cx="44280" cy="37800"/>
            </p14:xfrm>
          </p:contentPart>
        </mc:Choice>
        <mc:Fallback xmlns="">
          <p:pic>
            <p:nvPicPr>
              <p:cNvPr id="129" name="Ink 128">
                <a:extLst>
                  <a:ext uri="{FF2B5EF4-FFF2-40B4-BE49-F238E27FC236}">
                    <a16:creationId xmlns:a16="http://schemas.microsoft.com/office/drawing/2014/main" id="{47ED7CFC-7B5E-3186-AD90-6DD109A148DC}"/>
                  </a:ext>
                </a:extLst>
              </p:cNvPr>
              <p:cNvPicPr/>
              <p:nvPr/>
            </p:nvPicPr>
            <p:blipFill>
              <a:blip r:embed="rId217"/>
              <a:stretch>
                <a:fillRect/>
              </a:stretch>
            </p:blipFill>
            <p:spPr>
              <a:xfrm>
                <a:off x="3834863" y="2068480"/>
                <a:ext cx="61920" cy="55440"/>
              </a:xfrm>
              <a:prstGeom prst="rect">
                <a:avLst/>
              </a:prstGeom>
            </p:spPr>
          </p:pic>
        </mc:Fallback>
      </mc:AlternateContent>
      <p:grpSp>
        <p:nvGrpSpPr>
          <p:cNvPr id="158" name="Group 157">
            <a:extLst>
              <a:ext uri="{FF2B5EF4-FFF2-40B4-BE49-F238E27FC236}">
                <a16:creationId xmlns:a16="http://schemas.microsoft.com/office/drawing/2014/main" id="{534D7156-1BCC-9A12-F656-9A4D1419DBF6}"/>
              </a:ext>
            </a:extLst>
          </p:cNvPr>
          <p:cNvGrpSpPr/>
          <p:nvPr/>
        </p:nvGrpSpPr>
        <p:grpSpPr>
          <a:xfrm>
            <a:off x="3897143" y="1904680"/>
            <a:ext cx="2402280" cy="1746360"/>
            <a:chOff x="3897143" y="1904680"/>
            <a:chExt cx="2402280" cy="1746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18">
              <p14:nvContentPartPr>
                <p14:cNvPr id="130" name="Ink 129">
                  <a:extLst>
                    <a:ext uri="{FF2B5EF4-FFF2-40B4-BE49-F238E27FC236}">
                      <a16:creationId xmlns:a16="http://schemas.microsoft.com/office/drawing/2014/main" id="{79EED10E-6839-D770-9084-C7C0C5C206D6}"/>
                    </a:ext>
                  </a:extLst>
                </p14:cNvPr>
                <p14:cNvContentPartPr/>
                <p14:nvPr/>
              </p14:nvContentPartPr>
              <p14:xfrm>
                <a:off x="4105223" y="1965880"/>
                <a:ext cx="26280" cy="258840"/>
              </p14:xfrm>
            </p:contentPart>
          </mc:Choice>
          <mc:Fallback xmlns="">
            <p:pic>
              <p:nvPicPr>
                <p:cNvPr id="130" name="Ink 129">
                  <a:extLst>
                    <a:ext uri="{FF2B5EF4-FFF2-40B4-BE49-F238E27FC236}">
                      <a16:creationId xmlns:a16="http://schemas.microsoft.com/office/drawing/2014/main" id="{79EED10E-6839-D770-9084-C7C0C5C206D6}"/>
                    </a:ext>
                  </a:extLst>
                </p:cNvPr>
                <p:cNvPicPr/>
                <p:nvPr/>
              </p:nvPicPr>
              <p:blipFill>
                <a:blip r:embed="rId219"/>
                <a:stretch>
                  <a:fillRect/>
                </a:stretch>
              </p:blipFill>
              <p:spPr>
                <a:xfrm>
                  <a:off x="4096583" y="1956880"/>
                  <a:ext cx="43920" cy="27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0">
              <p14:nvContentPartPr>
                <p14:cNvPr id="131" name="Ink 130">
                  <a:extLst>
                    <a:ext uri="{FF2B5EF4-FFF2-40B4-BE49-F238E27FC236}">
                      <a16:creationId xmlns:a16="http://schemas.microsoft.com/office/drawing/2014/main" id="{D277A60A-1182-49B7-B42A-DED48A1EFCC1}"/>
                    </a:ext>
                  </a:extLst>
                </p14:cNvPr>
                <p14:cNvContentPartPr/>
                <p14:nvPr/>
              </p14:nvContentPartPr>
              <p14:xfrm>
                <a:off x="4109903" y="1942120"/>
                <a:ext cx="109440" cy="133200"/>
              </p14:xfrm>
            </p:contentPart>
          </mc:Choice>
          <mc:Fallback xmlns="">
            <p:pic>
              <p:nvPicPr>
                <p:cNvPr id="131" name="Ink 130">
                  <a:extLst>
                    <a:ext uri="{FF2B5EF4-FFF2-40B4-BE49-F238E27FC236}">
                      <a16:creationId xmlns:a16="http://schemas.microsoft.com/office/drawing/2014/main" id="{D277A60A-1182-49B7-B42A-DED48A1EFCC1}"/>
                    </a:ext>
                  </a:extLst>
                </p:cNvPr>
                <p:cNvPicPr/>
                <p:nvPr/>
              </p:nvPicPr>
              <p:blipFill>
                <a:blip r:embed="rId221"/>
                <a:stretch>
                  <a:fillRect/>
                </a:stretch>
              </p:blipFill>
              <p:spPr>
                <a:xfrm>
                  <a:off x="4101263" y="1933120"/>
                  <a:ext cx="127080" cy="15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2">
              <p14:nvContentPartPr>
                <p14:cNvPr id="132" name="Ink 131">
                  <a:extLst>
                    <a:ext uri="{FF2B5EF4-FFF2-40B4-BE49-F238E27FC236}">
                      <a16:creationId xmlns:a16="http://schemas.microsoft.com/office/drawing/2014/main" id="{AE4BD13A-EDB0-6101-6403-068CCF273207}"/>
                    </a:ext>
                  </a:extLst>
                </p14:cNvPr>
                <p14:cNvContentPartPr/>
                <p14:nvPr/>
              </p14:nvContentPartPr>
              <p14:xfrm>
                <a:off x="4271903" y="1954360"/>
                <a:ext cx="621360" cy="374400"/>
              </p14:xfrm>
            </p:contentPart>
          </mc:Choice>
          <mc:Fallback xmlns="">
            <p:pic>
              <p:nvPicPr>
                <p:cNvPr id="132" name="Ink 131">
                  <a:extLst>
                    <a:ext uri="{FF2B5EF4-FFF2-40B4-BE49-F238E27FC236}">
                      <a16:creationId xmlns:a16="http://schemas.microsoft.com/office/drawing/2014/main" id="{AE4BD13A-EDB0-6101-6403-068CCF273207}"/>
                    </a:ext>
                  </a:extLst>
                </p:cNvPr>
                <p:cNvPicPr/>
                <p:nvPr/>
              </p:nvPicPr>
              <p:blipFill>
                <a:blip r:embed="rId223"/>
                <a:stretch>
                  <a:fillRect/>
                </a:stretch>
              </p:blipFill>
              <p:spPr>
                <a:xfrm>
                  <a:off x="4263263" y="1945720"/>
                  <a:ext cx="639000" cy="39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4">
              <p14:nvContentPartPr>
                <p14:cNvPr id="133" name="Ink 132">
                  <a:extLst>
                    <a:ext uri="{FF2B5EF4-FFF2-40B4-BE49-F238E27FC236}">
                      <a16:creationId xmlns:a16="http://schemas.microsoft.com/office/drawing/2014/main" id="{B2E743E5-CFFA-6867-F6C5-6ED61CDD3D23}"/>
                    </a:ext>
                  </a:extLst>
                </p14:cNvPr>
                <p14:cNvContentPartPr/>
                <p14:nvPr/>
              </p14:nvContentPartPr>
              <p14:xfrm>
                <a:off x="4780223" y="1916560"/>
                <a:ext cx="152640" cy="164160"/>
              </p14:xfrm>
            </p:contentPart>
          </mc:Choice>
          <mc:Fallback xmlns="">
            <p:pic>
              <p:nvPicPr>
                <p:cNvPr id="133" name="Ink 132">
                  <a:extLst>
                    <a:ext uri="{FF2B5EF4-FFF2-40B4-BE49-F238E27FC236}">
                      <a16:creationId xmlns:a16="http://schemas.microsoft.com/office/drawing/2014/main" id="{B2E743E5-CFFA-6867-F6C5-6ED61CDD3D23}"/>
                    </a:ext>
                  </a:extLst>
                </p:cNvPr>
                <p:cNvPicPr/>
                <p:nvPr/>
              </p:nvPicPr>
              <p:blipFill>
                <a:blip r:embed="rId225"/>
                <a:stretch>
                  <a:fillRect/>
                </a:stretch>
              </p:blipFill>
              <p:spPr>
                <a:xfrm>
                  <a:off x="4771223" y="1907920"/>
                  <a:ext cx="170280" cy="18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6">
              <p14:nvContentPartPr>
                <p14:cNvPr id="134" name="Ink 133">
                  <a:extLst>
                    <a:ext uri="{FF2B5EF4-FFF2-40B4-BE49-F238E27FC236}">
                      <a16:creationId xmlns:a16="http://schemas.microsoft.com/office/drawing/2014/main" id="{B0300A8D-180D-FA78-F300-01E11FF0C721}"/>
                    </a:ext>
                  </a:extLst>
                </p14:cNvPr>
                <p14:cNvContentPartPr/>
                <p14:nvPr/>
              </p14:nvContentPartPr>
              <p14:xfrm>
                <a:off x="4958783" y="1945360"/>
                <a:ext cx="503280" cy="235080"/>
              </p14:xfrm>
            </p:contentPart>
          </mc:Choice>
          <mc:Fallback xmlns="">
            <p:pic>
              <p:nvPicPr>
                <p:cNvPr id="134" name="Ink 133">
                  <a:extLst>
                    <a:ext uri="{FF2B5EF4-FFF2-40B4-BE49-F238E27FC236}">
                      <a16:creationId xmlns:a16="http://schemas.microsoft.com/office/drawing/2014/main" id="{B0300A8D-180D-FA78-F300-01E11FF0C721}"/>
                    </a:ext>
                  </a:extLst>
                </p:cNvPr>
                <p:cNvPicPr/>
                <p:nvPr/>
              </p:nvPicPr>
              <p:blipFill>
                <a:blip r:embed="rId227"/>
                <a:stretch>
                  <a:fillRect/>
                </a:stretch>
              </p:blipFill>
              <p:spPr>
                <a:xfrm>
                  <a:off x="4949783" y="1936360"/>
                  <a:ext cx="520920" cy="25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8">
              <p14:nvContentPartPr>
                <p14:cNvPr id="135" name="Ink 134">
                  <a:extLst>
                    <a:ext uri="{FF2B5EF4-FFF2-40B4-BE49-F238E27FC236}">
                      <a16:creationId xmlns:a16="http://schemas.microsoft.com/office/drawing/2014/main" id="{B48C576A-0E9D-6A10-889D-176CD4883291}"/>
                    </a:ext>
                  </a:extLst>
                </p14:cNvPr>
                <p14:cNvContentPartPr/>
                <p14:nvPr/>
              </p14:nvContentPartPr>
              <p14:xfrm>
                <a:off x="5358023" y="1934200"/>
                <a:ext cx="60120" cy="48600"/>
              </p14:xfrm>
            </p:contentPart>
          </mc:Choice>
          <mc:Fallback xmlns="">
            <p:pic>
              <p:nvPicPr>
                <p:cNvPr id="135" name="Ink 134">
                  <a:extLst>
                    <a:ext uri="{FF2B5EF4-FFF2-40B4-BE49-F238E27FC236}">
                      <a16:creationId xmlns:a16="http://schemas.microsoft.com/office/drawing/2014/main" id="{B48C576A-0E9D-6A10-889D-176CD4883291}"/>
                    </a:ext>
                  </a:extLst>
                </p:cNvPr>
                <p:cNvPicPr/>
                <p:nvPr/>
              </p:nvPicPr>
              <p:blipFill>
                <a:blip r:embed="rId229"/>
                <a:stretch>
                  <a:fillRect/>
                </a:stretch>
              </p:blipFill>
              <p:spPr>
                <a:xfrm>
                  <a:off x="5349023" y="1925200"/>
                  <a:ext cx="77760" cy="6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0">
              <p14:nvContentPartPr>
                <p14:cNvPr id="136" name="Ink 135">
                  <a:extLst>
                    <a:ext uri="{FF2B5EF4-FFF2-40B4-BE49-F238E27FC236}">
                      <a16:creationId xmlns:a16="http://schemas.microsoft.com/office/drawing/2014/main" id="{70B96965-E824-E753-1EB4-452C5BFB56E8}"/>
                    </a:ext>
                  </a:extLst>
                </p14:cNvPr>
                <p14:cNvContentPartPr/>
                <p14:nvPr/>
              </p14:nvContentPartPr>
              <p14:xfrm>
                <a:off x="5443703" y="1911880"/>
                <a:ext cx="443520" cy="468360"/>
              </p14:xfrm>
            </p:contentPart>
          </mc:Choice>
          <mc:Fallback xmlns="">
            <p:pic>
              <p:nvPicPr>
                <p:cNvPr id="136" name="Ink 135">
                  <a:extLst>
                    <a:ext uri="{FF2B5EF4-FFF2-40B4-BE49-F238E27FC236}">
                      <a16:creationId xmlns:a16="http://schemas.microsoft.com/office/drawing/2014/main" id="{70B96965-E824-E753-1EB4-452C5BFB56E8}"/>
                    </a:ext>
                  </a:extLst>
                </p:cNvPr>
                <p:cNvPicPr/>
                <p:nvPr/>
              </p:nvPicPr>
              <p:blipFill>
                <a:blip r:embed="rId231"/>
                <a:stretch>
                  <a:fillRect/>
                </a:stretch>
              </p:blipFill>
              <p:spPr>
                <a:xfrm>
                  <a:off x="5434703" y="1903240"/>
                  <a:ext cx="461160" cy="48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2">
              <p14:nvContentPartPr>
                <p14:cNvPr id="137" name="Ink 136">
                  <a:extLst>
                    <a:ext uri="{FF2B5EF4-FFF2-40B4-BE49-F238E27FC236}">
                      <a16:creationId xmlns:a16="http://schemas.microsoft.com/office/drawing/2014/main" id="{5F16C4FC-BCE7-413F-C645-F0E2562A94A2}"/>
                    </a:ext>
                  </a:extLst>
                </p14:cNvPr>
                <p14:cNvContentPartPr/>
                <p14:nvPr/>
              </p14:nvContentPartPr>
              <p14:xfrm>
                <a:off x="5559263" y="1904680"/>
                <a:ext cx="279360" cy="168840"/>
              </p14:xfrm>
            </p:contentPart>
          </mc:Choice>
          <mc:Fallback xmlns="">
            <p:pic>
              <p:nvPicPr>
                <p:cNvPr id="137" name="Ink 136">
                  <a:extLst>
                    <a:ext uri="{FF2B5EF4-FFF2-40B4-BE49-F238E27FC236}">
                      <a16:creationId xmlns:a16="http://schemas.microsoft.com/office/drawing/2014/main" id="{5F16C4FC-BCE7-413F-C645-F0E2562A94A2}"/>
                    </a:ext>
                  </a:extLst>
                </p:cNvPr>
                <p:cNvPicPr/>
                <p:nvPr/>
              </p:nvPicPr>
              <p:blipFill>
                <a:blip r:embed="rId233"/>
                <a:stretch>
                  <a:fillRect/>
                </a:stretch>
              </p:blipFill>
              <p:spPr>
                <a:xfrm>
                  <a:off x="5550623" y="1895680"/>
                  <a:ext cx="297000" cy="18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4">
              <p14:nvContentPartPr>
                <p14:cNvPr id="139" name="Ink 138">
                  <a:extLst>
                    <a:ext uri="{FF2B5EF4-FFF2-40B4-BE49-F238E27FC236}">
                      <a16:creationId xmlns:a16="http://schemas.microsoft.com/office/drawing/2014/main" id="{33051B16-A60C-B09D-526D-6774CC3671D0}"/>
                    </a:ext>
                  </a:extLst>
                </p14:cNvPr>
                <p14:cNvContentPartPr/>
                <p14:nvPr/>
              </p14:nvContentPartPr>
              <p14:xfrm>
                <a:off x="3897143" y="2547640"/>
                <a:ext cx="41400" cy="32400"/>
              </p14:xfrm>
            </p:contentPart>
          </mc:Choice>
          <mc:Fallback xmlns="">
            <p:pic>
              <p:nvPicPr>
                <p:cNvPr id="139" name="Ink 138">
                  <a:extLst>
                    <a:ext uri="{FF2B5EF4-FFF2-40B4-BE49-F238E27FC236}">
                      <a16:creationId xmlns:a16="http://schemas.microsoft.com/office/drawing/2014/main" id="{33051B16-A60C-B09D-526D-6774CC3671D0}"/>
                    </a:ext>
                  </a:extLst>
                </p:cNvPr>
                <p:cNvPicPr/>
                <p:nvPr/>
              </p:nvPicPr>
              <p:blipFill>
                <a:blip r:embed="rId235"/>
                <a:stretch>
                  <a:fillRect/>
                </a:stretch>
              </p:blipFill>
              <p:spPr>
                <a:xfrm>
                  <a:off x="3888143" y="2538640"/>
                  <a:ext cx="59040" cy="5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6">
              <p14:nvContentPartPr>
                <p14:cNvPr id="140" name="Ink 139">
                  <a:extLst>
                    <a:ext uri="{FF2B5EF4-FFF2-40B4-BE49-F238E27FC236}">
                      <a16:creationId xmlns:a16="http://schemas.microsoft.com/office/drawing/2014/main" id="{C285FB87-F965-C764-9CE0-269BB6F873FE}"/>
                    </a:ext>
                  </a:extLst>
                </p14:cNvPr>
                <p14:cNvContentPartPr/>
                <p14:nvPr/>
              </p14:nvContentPartPr>
              <p14:xfrm>
                <a:off x="4150223" y="2492200"/>
                <a:ext cx="38520" cy="173880"/>
              </p14:xfrm>
            </p:contentPart>
          </mc:Choice>
          <mc:Fallback xmlns="">
            <p:pic>
              <p:nvPicPr>
                <p:cNvPr id="140" name="Ink 139">
                  <a:extLst>
                    <a:ext uri="{FF2B5EF4-FFF2-40B4-BE49-F238E27FC236}">
                      <a16:creationId xmlns:a16="http://schemas.microsoft.com/office/drawing/2014/main" id="{C285FB87-F965-C764-9CE0-269BB6F873FE}"/>
                    </a:ext>
                  </a:extLst>
                </p:cNvPr>
                <p:cNvPicPr/>
                <p:nvPr/>
              </p:nvPicPr>
              <p:blipFill>
                <a:blip r:embed="rId237"/>
                <a:stretch>
                  <a:fillRect/>
                </a:stretch>
              </p:blipFill>
              <p:spPr>
                <a:xfrm>
                  <a:off x="4141583" y="2483560"/>
                  <a:ext cx="56160" cy="19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8">
              <p14:nvContentPartPr>
                <p14:cNvPr id="141" name="Ink 140">
                  <a:extLst>
                    <a:ext uri="{FF2B5EF4-FFF2-40B4-BE49-F238E27FC236}">
                      <a16:creationId xmlns:a16="http://schemas.microsoft.com/office/drawing/2014/main" id="{1C680B23-48BA-F966-0A42-B3F076B90C8B}"/>
                    </a:ext>
                  </a:extLst>
                </p14:cNvPr>
                <p14:cNvContentPartPr/>
                <p14:nvPr/>
              </p14:nvContentPartPr>
              <p14:xfrm>
                <a:off x="4157783" y="2451520"/>
                <a:ext cx="183240" cy="228240"/>
              </p14:xfrm>
            </p:contentPart>
          </mc:Choice>
          <mc:Fallback xmlns="">
            <p:pic>
              <p:nvPicPr>
                <p:cNvPr id="141" name="Ink 140">
                  <a:extLst>
                    <a:ext uri="{FF2B5EF4-FFF2-40B4-BE49-F238E27FC236}">
                      <a16:creationId xmlns:a16="http://schemas.microsoft.com/office/drawing/2014/main" id="{1C680B23-48BA-F966-0A42-B3F076B90C8B}"/>
                    </a:ext>
                  </a:extLst>
                </p:cNvPr>
                <p:cNvPicPr/>
                <p:nvPr/>
              </p:nvPicPr>
              <p:blipFill>
                <a:blip r:embed="rId239"/>
                <a:stretch>
                  <a:fillRect/>
                </a:stretch>
              </p:blipFill>
              <p:spPr>
                <a:xfrm>
                  <a:off x="4149143" y="2442880"/>
                  <a:ext cx="200880" cy="24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0">
              <p14:nvContentPartPr>
                <p14:cNvPr id="142" name="Ink 141">
                  <a:extLst>
                    <a:ext uri="{FF2B5EF4-FFF2-40B4-BE49-F238E27FC236}">
                      <a16:creationId xmlns:a16="http://schemas.microsoft.com/office/drawing/2014/main" id="{7C3C42A8-6266-B1FE-E3D0-1A12993D1849}"/>
                    </a:ext>
                  </a:extLst>
                </p14:cNvPr>
                <p14:cNvContentPartPr/>
                <p14:nvPr/>
              </p14:nvContentPartPr>
              <p14:xfrm>
                <a:off x="4316183" y="2570320"/>
                <a:ext cx="885240" cy="122040"/>
              </p14:xfrm>
            </p:contentPart>
          </mc:Choice>
          <mc:Fallback xmlns="">
            <p:pic>
              <p:nvPicPr>
                <p:cNvPr id="142" name="Ink 141">
                  <a:extLst>
                    <a:ext uri="{FF2B5EF4-FFF2-40B4-BE49-F238E27FC236}">
                      <a16:creationId xmlns:a16="http://schemas.microsoft.com/office/drawing/2014/main" id="{7C3C42A8-6266-B1FE-E3D0-1A12993D1849}"/>
                    </a:ext>
                  </a:extLst>
                </p:cNvPr>
                <p:cNvPicPr/>
                <p:nvPr/>
              </p:nvPicPr>
              <p:blipFill>
                <a:blip r:embed="rId241"/>
                <a:stretch>
                  <a:fillRect/>
                </a:stretch>
              </p:blipFill>
              <p:spPr>
                <a:xfrm>
                  <a:off x="4307183" y="2561320"/>
                  <a:ext cx="902880" cy="13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2">
              <p14:nvContentPartPr>
                <p14:cNvPr id="143" name="Ink 142">
                  <a:extLst>
                    <a:ext uri="{FF2B5EF4-FFF2-40B4-BE49-F238E27FC236}">
                      <a16:creationId xmlns:a16="http://schemas.microsoft.com/office/drawing/2014/main" id="{1F9BD591-1293-5110-2746-F7D4D16E6237}"/>
                    </a:ext>
                  </a:extLst>
                </p14:cNvPr>
                <p14:cNvContentPartPr/>
                <p14:nvPr/>
              </p14:nvContentPartPr>
              <p14:xfrm>
                <a:off x="5383583" y="2553040"/>
                <a:ext cx="318960" cy="329040"/>
              </p14:xfrm>
            </p:contentPart>
          </mc:Choice>
          <mc:Fallback xmlns="">
            <p:pic>
              <p:nvPicPr>
                <p:cNvPr id="143" name="Ink 142">
                  <a:extLst>
                    <a:ext uri="{FF2B5EF4-FFF2-40B4-BE49-F238E27FC236}">
                      <a16:creationId xmlns:a16="http://schemas.microsoft.com/office/drawing/2014/main" id="{1F9BD591-1293-5110-2746-F7D4D16E6237}"/>
                    </a:ext>
                  </a:extLst>
                </p:cNvPr>
                <p:cNvPicPr/>
                <p:nvPr/>
              </p:nvPicPr>
              <p:blipFill>
                <a:blip r:embed="rId243"/>
                <a:stretch>
                  <a:fillRect/>
                </a:stretch>
              </p:blipFill>
              <p:spPr>
                <a:xfrm>
                  <a:off x="5374583" y="2544400"/>
                  <a:ext cx="336600" cy="34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4">
              <p14:nvContentPartPr>
                <p14:cNvPr id="144" name="Ink 143">
                  <a:extLst>
                    <a:ext uri="{FF2B5EF4-FFF2-40B4-BE49-F238E27FC236}">
                      <a16:creationId xmlns:a16="http://schemas.microsoft.com/office/drawing/2014/main" id="{F0D26E37-2844-8BB4-2250-21422A2817E2}"/>
                    </a:ext>
                  </a:extLst>
                </p14:cNvPr>
                <p14:cNvContentPartPr/>
                <p14:nvPr/>
              </p14:nvContentPartPr>
              <p14:xfrm>
                <a:off x="5757263" y="2481400"/>
                <a:ext cx="258840" cy="214920"/>
              </p14:xfrm>
            </p:contentPart>
          </mc:Choice>
          <mc:Fallback xmlns="">
            <p:pic>
              <p:nvPicPr>
                <p:cNvPr id="144" name="Ink 143">
                  <a:extLst>
                    <a:ext uri="{FF2B5EF4-FFF2-40B4-BE49-F238E27FC236}">
                      <a16:creationId xmlns:a16="http://schemas.microsoft.com/office/drawing/2014/main" id="{F0D26E37-2844-8BB4-2250-21422A2817E2}"/>
                    </a:ext>
                  </a:extLst>
                </p:cNvPr>
                <p:cNvPicPr/>
                <p:nvPr/>
              </p:nvPicPr>
              <p:blipFill>
                <a:blip r:embed="rId245"/>
                <a:stretch>
                  <a:fillRect/>
                </a:stretch>
              </p:blipFill>
              <p:spPr>
                <a:xfrm>
                  <a:off x="5748623" y="2472400"/>
                  <a:ext cx="276480" cy="23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6">
              <p14:nvContentPartPr>
                <p14:cNvPr id="145" name="Ink 144">
                  <a:extLst>
                    <a:ext uri="{FF2B5EF4-FFF2-40B4-BE49-F238E27FC236}">
                      <a16:creationId xmlns:a16="http://schemas.microsoft.com/office/drawing/2014/main" id="{E41B11D1-9534-2582-9C9A-CC09D3D31968}"/>
                    </a:ext>
                  </a:extLst>
                </p14:cNvPr>
                <p14:cNvContentPartPr/>
                <p14:nvPr/>
              </p14:nvContentPartPr>
              <p14:xfrm>
                <a:off x="5971103" y="2404720"/>
                <a:ext cx="248760" cy="279000"/>
              </p14:xfrm>
            </p:contentPart>
          </mc:Choice>
          <mc:Fallback xmlns="">
            <p:pic>
              <p:nvPicPr>
                <p:cNvPr id="145" name="Ink 144">
                  <a:extLst>
                    <a:ext uri="{FF2B5EF4-FFF2-40B4-BE49-F238E27FC236}">
                      <a16:creationId xmlns:a16="http://schemas.microsoft.com/office/drawing/2014/main" id="{E41B11D1-9534-2582-9C9A-CC09D3D31968}"/>
                    </a:ext>
                  </a:extLst>
                </p:cNvPr>
                <p:cNvPicPr/>
                <p:nvPr/>
              </p:nvPicPr>
              <p:blipFill>
                <a:blip r:embed="rId247"/>
                <a:stretch>
                  <a:fillRect/>
                </a:stretch>
              </p:blipFill>
              <p:spPr>
                <a:xfrm>
                  <a:off x="5962103" y="2395720"/>
                  <a:ext cx="266400" cy="29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8">
              <p14:nvContentPartPr>
                <p14:cNvPr id="146" name="Ink 145">
                  <a:extLst>
                    <a:ext uri="{FF2B5EF4-FFF2-40B4-BE49-F238E27FC236}">
                      <a16:creationId xmlns:a16="http://schemas.microsoft.com/office/drawing/2014/main" id="{CE525B0F-82F7-E937-5362-7261D6843813}"/>
                    </a:ext>
                  </a:extLst>
                </p14:cNvPr>
                <p14:cNvContentPartPr/>
                <p14:nvPr/>
              </p14:nvContentPartPr>
              <p14:xfrm>
                <a:off x="4007663" y="3054160"/>
                <a:ext cx="32040" cy="54000"/>
              </p14:xfrm>
            </p:contentPart>
          </mc:Choice>
          <mc:Fallback xmlns="">
            <p:pic>
              <p:nvPicPr>
                <p:cNvPr id="146" name="Ink 145">
                  <a:extLst>
                    <a:ext uri="{FF2B5EF4-FFF2-40B4-BE49-F238E27FC236}">
                      <a16:creationId xmlns:a16="http://schemas.microsoft.com/office/drawing/2014/main" id="{CE525B0F-82F7-E937-5362-7261D6843813}"/>
                    </a:ext>
                  </a:extLst>
                </p:cNvPr>
                <p:cNvPicPr/>
                <p:nvPr/>
              </p:nvPicPr>
              <p:blipFill>
                <a:blip r:embed="rId249"/>
                <a:stretch>
                  <a:fillRect/>
                </a:stretch>
              </p:blipFill>
              <p:spPr>
                <a:xfrm>
                  <a:off x="3999023" y="3045160"/>
                  <a:ext cx="49680" cy="7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0">
              <p14:nvContentPartPr>
                <p14:cNvPr id="147" name="Ink 146">
                  <a:extLst>
                    <a:ext uri="{FF2B5EF4-FFF2-40B4-BE49-F238E27FC236}">
                      <a16:creationId xmlns:a16="http://schemas.microsoft.com/office/drawing/2014/main" id="{83C831B5-5B5A-654F-2FD6-7A99DE3C0A8B}"/>
                    </a:ext>
                  </a:extLst>
                </p14:cNvPr>
                <p14:cNvContentPartPr/>
                <p14:nvPr/>
              </p14:nvContentPartPr>
              <p14:xfrm>
                <a:off x="4363703" y="2960920"/>
                <a:ext cx="543600" cy="195120"/>
              </p14:xfrm>
            </p:contentPart>
          </mc:Choice>
          <mc:Fallback xmlns="">
            <p:pic>
              <p:nvPicPr>
                <p:cNvPr id="147" name="Ink 146">
                  <a:extLst>
                    <a:ext uri="{FF2B5EF4-FFF2-40B4-BE49-F238E27FC236}">
                      <a16:creationId xmlns:a16="http://schemas.microsoft.com/office/drawing/2014/main" id="{83C831B5-5B5A-654F-2FD6-7A99DE3C0A8B}"/>
                    </a:ext>
                  </a:extLst>
                </p:cNvPr>
                <p:cNvPicPr/>
                <p:nvPr/>
              </p:nvPicPr>
              <p:blipFill>
                <a:blip r:embed="rId251"/>
                <a:stretch>
                  <a:fillRect/>
                </a:stretch>
              </p:blipFill>
              <p:spPr>
                <a:xfrm>
                  <a:off x="4354703" y="2951920"/>
                  <a:ext cx="561240" cy="21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2">
              <p14:nvContentPartPr>
                <p14:cNvPr id="148" name="Ink 147">
                  <a:extLst>
                    <a:ext uri="{FF2B5EF4-FFF2-40B4-BE49-F238E27FC236}">
                      <a16:creationId xmlns:a16="http://schemas.microsoft.com/office/drawing/2014/main" id="{EF293707-BC17-9742-5F78-9F7AF26FB960}"/>
                    </a:ext>
                  </a:extLst>
                </p14:cNvPr>
                <p14:cNvContentPartPr/>
                <p14:nvPr/>
              </p14:nvContentPartPr>
              <p14:xfrm>
                <a:off x="4862663" y="3002320"/>
                <a:ext cx="113760" cy="29880"/>
              </p14:xfrm>
            </p:contentPart>
          </mc:Choice>
          <mc:Fallback xmlns="">
            <p:pic>
              <p:nvPicPr>
                <p:cNvPr id="148" name="Ink 147">
                  <a:extLst>
                    <a:ext uri="{FF2B5EF4-FFF2-40B4-BE49-F238E27FC236}">
                      <a16:creationId xmlns:a16="http://schemas.microsoft.com/office/drawing/2014/main" id="{EF293707-BC17-9742-5F78-9F7AF26FB960}"/>
                    </a:ext>
                  </a:extLst>
                </p:cNvPr>
                <p:cNvPicPr/>
                <p:nvPr/>
              </p:nvPicPr>
              <p:blipFill>
                <a:blip r:embed="rId253"/>
                <a:stretch>
                  <a:fillRect/>
                </a:stretch>
              </p:blipFill>
              <p:spPr>
                <a:xfrm>
                  <a:off x="4854023" y="2993680"/>
                  <a:ext cx="13140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4">
              <p14:nvContentPartPr>
                <p14:cNvPr id="151" name="Ink 150">
                  <a:extLst>
                    <a:ext uri="{FF2B5EF4-FFF2-40B4-BE49-F238E27FC236}">
                      <a16:creationId xmlns:a16="http://schemas.microsoft.com/office/drawing/2014/main" id="{C00715FA-3899-BACC-8338-98E081B8AE21}"/>
                    </a:ext>
                  </a:extLst>
                </p14:cNvPr>
                <p14:cNvContentPartPr/>
                <p14:nvPr/>
              </p14:nvContentPartPr>
              <p14:xfrm>
                <a:off x="5084423" y="3028240"/>
                <a:ext cx="116640" cy="138240"/>
              </p14:xfrm>
            </p:contentPart>
          </mc:Choice>
          <mc:Fallback xmlns="">
            <p:pic>
              <p:nvPicPr>
                <p:cNvPr id="151" name="Ink 150">
                  <a:extLst>
                    <a:ext uri="{FF2B5EF4-FFF2-40B4-BE49-F238E27FC236}">
                      <a16:creationId xmlns:a16="http://schemas.microsoft.com/office/drawing/2014/main" id="{C00715FA-3899-BACC-8338-98E081B8AE21}"/>
                    </a:ext>
                  </a:extLst>
                </p:cNvPr>
                <p:cNvPicPr/>
                <p:nvPr/>
              </p:nvPicPr>
              <p:blipFill>
                <a:blip r:embed="rId255"/>
                <a:stretch>
                  <a:fillRect/>
                </a:stretch>
              </p:blipFill>
              <p:spPr>
                <a:xfrm>
                  <a:off x="5075783" y="3019600"/>
                  <a:ext cx="134280" cy="15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6">
              <p14:nvContentPartPr>
                <p14:cNvPr id="152" name="Ink 151">
                  <a:extLst>
                    <a:ext uri="{FF2B5EF4-FFF2-40B4-BE49-F238E27FC236}">
                      <a16:creationId xmlns:a16="http://schemas.microsoft.com/office/drawing/2014/main" id="{72CF0760-61AF-21E6-FC01-5B9218B569F7}"/>
                    </a:ext>
                  </a:extLst>
                </p14:cNvPr>
                <p14:cNvContentPartPr/>
                <p14:nvPr/>
              </p14:nvContentPartPr>
              <p14:xfrm>
                <a:off x="5237063" y="2967400"/>
                <a:ext cx="637920" cy="231840"/>
              </p14:xfrm>
            </p:contentPart>
          </mc:Choice>
          <mc:Fallback xmlns="">
            <p:pic>
              <p:nvPicPr>
                <p:cNvPr id="152" name="Ink 151">
                  <a:extLst>
                    <a:ext uri="{FF2B5EF4-FFF2-40B4-BE49-F238E27FC236}">
                      <a16:creationId xmlns:a16="http://schemas.microsoft.com/office/drawing/2014/main" id="{72CF0760-61AF-21E6-FC01-5B9218B569F7}"/>
                    </a:ext>
                  </a:extLst>
                </p:cNvPr>
                <p:cNvPicPr/>
                <p:nvPr/>
              </p:nvPicPr>
              <p:blipFill>
                <a:blip r:embed="rId257"/>
                <a:stretch>
                  <a:fillRect/>
                </a:stretch>
              </p:blipFill>
              <p:spPr>
                <a:xfrm>
                  <a:off x="5228423" y="2958400"/>
                  <a:ext cx="655560" cy="24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8">
              <p14:nvContentPartPr>
                <p14:cNvPr id="153" name="Ink 152">
                  <a:extLst>
                    <a:ext uri="{FF2B5EF4-FFF2-40B4-BE49-F238E27FC236}">
                      <a16:creationId xmlns:a16="http://schemas.microsoft.com/office/drawing/2014/main" id="{F457D02D-7164-D977-9531-E324CFA9CBEF}"/>
                    </a:ext>
                  </a:extLst>
                </p14:cNvPr>
                <p14:cNvContentPartPr/>
                <p14:nvPr/>
              </p14:nvContentPartPr>
              <p14:xfrm>
                <a:off x="5837183" y="3024280"/>
                <a:ext cx="462240" cy="107280"/>
              </p14:xfrm>
            </p:contentPart>
          </mc:Choice>
          <mc:Fallback xmlns="">
            <p:pic>
              <p:nvPicPr>
                <p:cNvPr id="153" name="Ink 152">
                  <a:extLst>
                    <a:ext uri="{FF2B5EF4-FFF2-40B4-BE49-F238E27FC236}">
                      <a16:creationId xmlns:a16="http://schemas.microsoft.com/office/drawing/2014/main" id="{F457D02D-7164-D977-9531-E324CFA9CBEF}"/>
                    </a:ext>
                  </a:extLst>
                </p:cNvPr>
                <p:cNvPicPr/>
                <p:nvPr/>
              </p:nvPicPr>
              <p:blipFill>
                <a:blip r:embed="rId259"/>
                <a:stretch>
                  <a:fillRect/>
                </a:stretch>
              </p:blipFill>
              <p:spPr>
                <a:xfrm>
                  <a:off x="5828183" y="3015280"/>
                  <a:ext cx="479880" cy="12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0">
              <p14:nvContentPartPr>
                <p14:cNvPr id="154" name="Ink 153">
                  <a:extLst>
                    <a:ext uri="{FF2B5EF4-FFF2-40B4-BE49-F238E27FC236}">
                      <a16:creationId xmlns:a16="http://schemas.microsoft.com/office/drawing/2014/main" id="{7459E592-FF67-8950-E95E-F8DE446A7220}"/>
                    </a:ext>
                  </a:extLst>
                </p14:cNvPr>
                <p14:cNvContentPartPr/>
                <p14:nvPr/>
              </p14:nvContentPartPr>
              <p14:xfrm>
                <a:off x="4526423" y="3317320"/>
                <a:ext cx="12960" cy="163080"/>
              </p14:xfrm>
            </p:contentPart>
          </mc:Choice>
          <mc:Fallback xmlns="">
            <p:pic>
              <p:nvPicPr>
                <p:cNvPr id="154" name="Ink 153">
                  <a:extLst>
                    <a:ext uri="{FF2B5EF4-FFF2-40B4-BE49-F238E27FC236}">
                      <a16:creationId xmlns:a16="http://schemas.microsoft.com/office/drawing/2014/main" id="{7459E592-FF67-8950-E95E-F8DE446A7220}"/>
                    </a:ext>
                  </a:extLst>
                </p:cNvPr>
                <p:cNvPicPr/>
                <p:nvPr/>
              </p:nvPicPr>
              <p:blipFill>
                <a:blip r:embed="rId261"/>
                <a:stretch>
                  <a:fillRect/>
                </a:stretch>
              </p:blipFill>
              <p:spPr>
                <a:xfrm>
                  <a:off x="4517783" y="3308680"/>
                  <a:ext cx="30600" cy="18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2">
              <p14:nvContentPartPr>
                <p14:cNvPr id="155" name="Ink 154">
                  <a:extLst>
                    <a:ext uri="{FF2B5EF4-FFF2-40B4-BE49-F238E27FC236}">
                      <a16:creationId xmlns:a16="http://schemas.microsoft.com/office/drawing/2014/main" id="{BAAA1DE5-9660-23B3-A192-44360A145851}"/>
                    </a:ext>
                  </a:extLst>
                </p14:cNvPr>
                <p14:cNvContentPartPr/>
                <p14:nvPr/>
              </p14:nvContentPartPr>
              <p14:xfrm>
                <a:off x="4497263" y="3233440"/>
                <a:ext cx="33840" cy="64800"/>
              </p14:xfrm>
            </p:contentPart>
          </mc:Choice>
          <mc:Fallback xmlns="">
            <p:pic>
              <p:nvPicPr>
                <p:cNvPr id="155" name="Ink 154">
                  <a:extLst>
                    <a:ext uri="{FF2B5EF4-FFF2-40B4-BE49-F238E27FC236}">
                      <a16:creationId xmlns:a16="http://schemas.microsoft.com/office/drawing/2014/main" id="{BAAA1DE5-9660-23B3-A192-44360A145851}"/>
                    </a:ext>
                  </a:extLst>
                </p:cNvPr>
                <p:cNvPicPr/>
                <p:nvPr/>
              </p:nvPicPr>
              <p:blipFill>
                <a:blip r:embed="rId263"/>
                <a:stretch>
                  <a:fillRect/>
                </a:stretch>
              </p:blipFill>
              <p:spPr>
                <a:xfrm>
                  <a:off x="4488623" y="3224800"/>
                  <a:ext cx="51480" cy="8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4">
              <p14:nvContentPartPr>
                <p14:cNvPr id="156" name="Ink 155">
                  <a:extLst>
                    <a:ext uri="{FF2B5EF4-FFF2-40B4-BE49-F238E27FC236}">
                      <a16:creationId xmlns:a16="http://schemas.microsoft.com/office/drawing/2014/main" id="{8F40DB6C-D9BB-8EF5-17F4-E1032B0CA991}"/>
                    </a:ext>
                  </a:extLst>
                </p14:cNvPr>
                <p14:cNvContentPartPr/>
                <p14:nvPr/>
              </p14:nvContentPartPr>
              <p14:xfrm>
                <a:off x="4614983" y="3334960"/>
                <a:ext cx="337680" cy="316080"/>
              </p14:xfrm>
            </p:contentPart>
          </mc:Choice>
          <mc:Fallback xmlns="">
            <p:pic>
              <p:nvPicPr>
                <p:cNvPr id="156" name="Ink 155">
                  <a:extLst>
                    <a:ext uri="{FF2B5EF4-FFF2-40B4-BE49-F238E27FC236}">
                      <a16:creationId xmlns:a16="http://schemas.microsoft.com/office/drawing/2014/main" id="{8F40DB6C-D9BB-8EF5-17F4-E1032B0CA991}"/>
                    </a:ext>
                  </a:extLst>
                </p:cNvPr>
                <p:cNvPicPr/>
                <p:nvPr/>
              </p:nvPicPr>
              <p:blipFill>
                <a:blip r:embed="rId265"/>
                <a:stretch>
                  <a:fillRect/>
                </a:stretch>
              </p:blipFill>
              <p:spPr>
                <a:xfrm>
                  <a:off x="4605983" y="3326320"/>
                  <a:ext cx="355320" cy="33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6">
              <p14:nvContentPartPr>
                <p14:cNvPr id="157" name="Ink 156">
                  <a:extLst>
                    <a:ext uri="{FF2B5EF4-FFF2-40B4-BE49-F238E27FC236}">
                      <a16:creationId xmlns:a16="http://schemas.microsoft.com/office/drawing/2014/main" id="{80440FA2-4AE8-974D-97DF-BC7DC4D4F23D}"/>
                    </a:ext>
                  </a:extLst>
                </p14:cNvPr>
                <p14:cNvContentPartPr/>
                <p14:nvPr/>
              </p14:nvContentPartPr>
              <p14:xfrm>
                <a:off x="4980743" y="3313360"/>
                <a:ext cx="733680" cy="129600"/>
              </p14:xfrm>
            </p:contentPart>
          </mc:Choice>
          <mc:Fallback xmlns="">
            <p:pic>
              <p:nvPicPr>
                <p:cNvPr id="157" name="Ink 156">
                  <a:extLst>
                    <a:ext uri="{FF2B5EF4-FFF2-40B4-BE49-F238E27FC236}">
                      <a16:creationId xmlns:a16="http://schemas.microsoft.com/office/drawing/2014/main" id="{80440FA2-4AE8-974D-97DF-BC7DC4D4F23D}"/>
                    </a:ext>
                  </a:extLst>
                </p:cNvPr>
                <p:cNvPicPr/>
                <p:nvPr/>
              </p:nvPicPr>
              <p:blipFill>
                <a:blip r:embed="rId267"/>
                <a:stretch>
                  <a:fillRect/>
                </a:stretch>
              </p:blipFill>
              <p:spPr>
                <a:xfrm>
                  <a:off x="4972103" y="3304720"/>
                  <a:ext cx="751320" cy="1472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68">
            <p14:nvContentPartPr>
              <p14:cNvPr id="159" name="Ink 158">
                <a:extLst>
                  <a:ext uri="{FF2B5EF4-FFF2-40B4-BE49-F238E27FC236}">
                    <a16:creationId xmlns:a16="http://schemas.microsoft.com/office/drawing/2014/main" id="{3D596BAD-E5A5-ECBA-1D97-4473ACD2396B}"/>
                  </a:ext>
                </a:extLst>
              </p14:cNvPr>
              <p14:cNvContentPartPr/>
              <p14:nvPr/>
            </p14:nvContentPartPr>
            <p14:xfrm>
              <a:off x="6730343" y="1957240"/>
              <a:ext cx="49320" cy="71640"/>
            </p14:xfrm>
          </p:contentPart>
        </mc:Choice>
        <mc:Fallback xmlns="">
          <p:pic>
            <p:nvPicPr>
              <p:cNvPr id="159" name="Ink 158">
                <a:extLst>
                  <a:ext uri="{FF2B5EF4-FFF2-40B4-BE49-F238E27FC236}">
                    <a16:creationId xmlns:a16="http://schemas.microsoft.com/office/drawing/2014/main" id="{3D596BAD-E5A5-ECBA-1D97-4473ACD2396B}"/>
                  </a:ext>
                </a:extLst>
              </p:cNvPr>
              <p:cNvPicPr/>
              <p:nvPr/>
            </p:nvPicPr>
            <p:blipFill>
              <a:blip r:embed="rId269"/>
              <a:stretch>
                <a:fillRect/>
              </a:stretch>
            </p:blipFill>
            <p:spPr>
              <a:xfrm>
                <a:off x="6721703" y="1948240"/>
                <a:ext cx="66960" cy="89280"/>
              </a:xfrm>
              <a:prstGeom prst="rect">
                <a:avLst/>
              </a:prstGeom>
            </p:spPr>
          </p:pic>
        </mc:Fallback>
      </mc:AlternateContent>
      <p:grpSp>
        <p:nvGrpSpPr>
          <p:cNvPr id="173" name="Group 172">
            <a:extLst>
              <a:ext uri="{FF2B5EF4-FFF2-40B4-BE49-F238E27FC236}">
                <a16:creationId xmlns:a16="http://schemas.microsoft.com/office/drawing/2014/main" id="{F3EC3A69-8C7C-7536-D4ED-D3CBB47653CC}"/>
              </a:ext>
            </a:extLst>
          </p:cNvPr>
          <p:cNvGrpSpPr/>
          <p:nvPr/>
        </p:nvGrpSpPr>
        <p:grpSpPr>
          <a:xfrm>
            <a:off x="6989903" y="1866520"/>
            <a:ext cx="1178280" cy="218160"/>
            <a:chOff x="6989903" y="1866520"/>
            <a:chExt cx="1178280" cy="218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70">
              <p14:nvContentPartPr>
                <p14:cNvPr id="160" name="Ink 159">
                  <a:extLst>
                    <a:ext uri="{FF2B5EF4-FFF2-40B4-BE49-F238E27FC236}">
                      <a16:creationId xmlns:a16="http://schemas.microsoft.com/office/drawing/2014/main" id="{EC8ECFB9-1040-99F8-8959-1D7DC7E047A9}"/>
                    </a:ext>
                  </a:extLst>
                </p14:cNvPr>
                <p14:cNvContentPartPr/>
                <p14:nvPr/>
              </p14:nvContentPartPr>
              <p14:xfrm>
                <a:off x="6989903" y="1888480"/>
                <a:ext cx="40320" cy="196200"/>
              </p14:xfrm>
            </p:contentPart>
          </mc:Choice>
          <mc:Fallback xmlns="">
            <p:pic>
              <p:nvPicPr>
                <p:cNvPr id="160" name="Ink 159">
                  <a:extLst>
                    <a:ext uri="{FF2B5EF4-FFF2-40B4-BE49-F238E27FC236}">
                      <a16:creationId xmlns:a16="http://schemas.microsoft.com/office/drawing/2014/main" id="{EC8ECFB9-1040-99F8-8959-1D7DC7E047A9}"/>
                    </a:ext>
                  </a:extLst>
                </p:cNvPr>
                <p:cNvPicPr/>
                <p:nvPr/>
              </p:nvPicPr>
              <p:blipFill>
                <a:blip r:embed="rId271"/>
                <a:stretch>
                  <a:fillRect/>
                </a:stretch>
              </p:blipFill>
              <p:spPr>
                <a:xfrm>
                  <a:off x="6981263" y="1879480"/>
                  <a:ext cx="57960" cy="21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2">
              <p14:nvContentPartPr>
                <p14:cNvPr id="161" name="Ink 160">
                  <a:extLst>
                    <a:ext uri="{FF2B5EF4-FFF2-40B4-BE49-F238E27FC236}">
                      <a16:creationId xmlns:a16="http://schemas.microsoft.com/office/drawing/2014/main" id="{0A0403B0-543F-0D30-26FB-FF0CED82468F}"/>
                    </a:ext>
                  </a:extLst>
                </p14:cNvPr>
                <p14:cNvContentPartPr/>
                <p14:nvPr/>
              </p14:nvContentPartPr>
              <p14:xfrm>
                <a:off x="7003583" y="1866520"/>
                <a:ext cx="185400" cy="187920"/>
              </p14:xfrm>
            </p:contentPart>
          </mc:Choice>
          <mc:Fallback xmlns="">
            <p:pic>
              <p:nvPicPr>
                <p:cNvPr id="161" name="Ink 160">
                  <a:extLst>
                    <a:ext uri="{FF2B5EF4-FFF2-40B4-BE49-F238E27FC236}">
                      <a16:creationId xmlns:a16="http://schemas.microsoft.com/office/drawing/2014/main" id="{0A0403B0-543F-0D30-26FB-FF0CED82468F}"/>
                    </a:ext>
                  </a:extLst>
                </p:cNvPr>
                <p:cNvPicPr/>
                <p:nvPr/>
              </p:nvPicPr>
              <p:blipFill>
                <a:blip r:embed="rId273"/>
                <a:stretch>
                  <a:fillRect/>
                </a:stretch>
              </p:blipFill>
              <p:spPr>
                <a:xfrm>
                  <a:off x="6994943" y="1857520"/>
                  <a:ext cx="203040" cy="20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4">
              <p14:nvContentPartPr>
                <p14:cNvPr id="162" name="Ink 161">
                  <a:extLst>
                    <a:ext uri="{FF2B5EF4-FFF2-40B4-BE49-F238E27FC236}">
                      <a16:creationId xmlns:a16="http://schemas.microsoft.com/office/drawing/2014/main" id="{FEC76D14-8D09-96FA-B296-832F6DD60073}"/>
                    </a:ext>
                  </a:extLst>
                </p14:cNvPr>
                <p14:cNvContentPartPr/>
                <p14:nvPr/>
              </p14:nvContentPartPr>
              <p14:xfrm>
                <a:off x="7260263" y="1962280"/>
                <a:ext cx="400320" cy="120240"/>
              </p14:xfrm>
            </p:contentPart>
          </mc:Choice>
          <mc:Fallback xmlns="">
            <p:pic>
              <p:nvPicPr>
                <p:cNvPr id="162" name="Ink 161">
                  <a:extLst>
                    <a:ext uri="{FF2B5EF4-FFF2-40B4-BE49-F238E27FC236}">
                      <a16:creationId xmlns:a16="http://schemas.microsoft.com/office/drawing/2014/main" id="{FEC76D14-8D09-96FA-B296-832F6DD60073}"/>
                    </a:ext>
                  </a:extLst>
                </p:cNvPr>
                <p:cNvPicPr/>
                <p:nvPr/>
              </p:nvPicPr>
              <p:blipFill>
                <a:blip r:embed="rId275"/>
                <a:stretch>
                  <a:fillRect/>
                </a:stretch>
              </p:blipFill>
              <p:spPr>
                <a:xfrm>
                  <a:off x="7251623" y="1953280"/>
                  <a:ext cx="417960" cy="13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6">
              <p14:nvContentPartPr>
                <p14:cNvPr id="163" name="Ink 162">
                  <a:extLst>
                    <a:ext uri="{FF2B5EF4-FFF2-40B4-BE49-F238E27FC236}">
                      <a16:creationId xmlns:a16="http://schemas.microsoft.com/office/drawing/2014/main" id="{90DC5BEE-4875-FDF6-DAC7-CFFE052B5657}"/>
                    </a:ext>
                  </a:extLst>
                </p14:cNvPr>
                <p14:cNvContentPartPr/>
                <p14:nvPr/>
              </p14:nvContentPartPr>
              <p14:xfrm>
                <a:off x="7658783" y="1888480"/>
                <a:ext cx="18360" cy="188640"/>
              </p14:xfrm>
            </p:contentPart>
          </mc:Choice>
          <mc:Fallback xmlns="">
            <p:pic>
              <p:nvPicPr>
                <p:cNvPr id="163" name="Ink 162">
                  <a:extLst>
                    <a:ext uri="{FF2B5EF4-FFF2-40B4-BE49-F238E27FC236}">
                      <a16:creationId xmlns:a16="http://schemas.microsoft.com/office/drawing/2014/main" id="{90DC5BEE-4875-FDF6-DAC7-CFFE052B5657}"/>
                    </a:ext>
                  </a:extLst>
                </p:cNvPr>
                <p:cNvPicPr/>
                <p:nvPr/>
              </p:nvPicPr>
              <p:blipFill>
                <a:blip r:embed="rId277"/>
                <a:stretch>
                  <a:fillRect/>
                </a:stretch>
              </p:blipFill>
              <p:spPr>
                <a:xfrm>
                  <a:off x="7650143" y="1879480"/>
                  <a:ext cx="36000" cy="20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8">
              <p14:nvContentPartPr>
                <p14:cNvPr id="164" name="Ink 163">
                  <a:extLst>
                    <a:ext uri="{FF2B5EF4-FFF2-40B4-BE49-F238E27FC236}">
                      <a16:creationId xmlns:a16="http://schemas.microsoft.com/office/drawing/2014/main" id="{8A96719D-DE59-0E0C-81D5-10BECD4E459C}"/>
                    </a:ext>
                  </a:extLst>
                </p14:cNvPr>
                <p14:cNvContentPartPr/>
                <p14:nvPr/>
              </p14:nvContentPartPr>
              <p14:xfrm>
                <a:off x="7704503" y="1894960"/>
                <a:ext cx="374760" cy="173160"/>
              </p14:xfrm>
            </p:contentPart>
          </mc:Choice>
          <mc:Fallback xmlns="">
            <p:pic>
              <p:nvPicPr>
                <p:cNvPr id="164" name="Ink 163">
                  <a:extLst>
                    <a:ext uri="{FF2B5EF4-FFF2-40B4-BE49-F238E27FC236}">
                      <a16:creationId xmlns:a16="http://schemas.microsoft.com/office/drawing/2014/main" id="{8A96719D-DE59-0E0C-81D5-10BECD4E459C}"/>
                    </a:ext>
                  </a:extLst>
                </p:cNvPr>
                <p:cNvPicPr/>
                <p:nvPr/>
              </p:nvPicPr>
              <p:blipFill>
                <a:blip r:embed="rId279"/>
                <a:stretch>
                  <a:fillRect/>
                </a:stretch>
              </p:blipFill>
              <p:spPr>
                <a:xfrm>
                  <a:off x="7695503" y="1886320"/>
                  <a:ext cx="392400" cy="19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0">
              <p14:nvContentPartPr>
                <p14:cNvPr id="165" name="Ink 164">
                  <a:extLst>
                    <a:ext uri="{FF2B5EF4-FFF2-40B4-BE49-F238E27FC236}">
                      <a16:creationId xmlns:a16="http://schemas.microsoft.com/office/drawing/2014/main" id="{5DC8B764-3D7B-E3F5-E202-FA88AF86E4E6}"/>
                    </a:ext>
                  </a:extLst>
                </p14:cNvPr>
                <p14:cNvContentPartPr/>
                <p14:nvPr/>
              </p14:nvContentPartPr>
              <p14:xfrm>
                <a:off x="8038583" y="1907560"/>
                <a:ext cx="129600" cy="37080"/>
              </p14:xfrm>
            </p:contentPart>
          </mc:Choice>
          <mc:Fallback xmlns="">
            <p:pic>
              <p:nvPicPr>
                <p:cNvPr id="165" name="Ink 164">
                  <a:extLst>
                    <a:ext uri="{FF2B5EF4-FFF2-40B4-BE49-F238E27FC236}">
                      <a16:creationId xmlns:a16="http://schemas.microsoft.com/office/drawing/2014/main" id="{5DC8B764-3D7B-E3F5-E202-FA88AF86E4E6}"/>
                    </a:ext>
                  </a:extLst>
                </p:cNvPr>
                <p:cNvPicPr/>
                <p:nvPr/>
              </p:nvPicPr>
              <p:blipFill>
                <a:blip r:embed="rId281"/>
                <a:stretch>
                  <a:fillRect/>
                </a:stretch>
              </p:blipFill>
              <p:spPr>
                <a:xfrm>
                  <a:off x="8029583" y="1898920"/>
                  <a:ext cx="147240" cy="54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2" name="Group 171">
            <a:extLst>
              <a:ext uri="{FF2B5EF4-FFF2-40B4-BE49-F238E27FC236}">
                <a16:creationId xmlns:a16="http://schemas.microsoft.com/office/drawing/2014/main" id="{E0051940-DCCF-B2B8-F2B5-824AE81B0C5A}"/>
              </a:ext>
            </a:extLst>
          </p:cNvPr>
          <p:cNvGrpSpPr/>
          <p:nvPr/>
        </p:nvGrpSpPr>
        <p:grpSpPr>
          <a:xfrm>
            <a:off x="7183223" y="2178640"/>
            <a:ext cx="779040" cy="196560"/>
            <a:chOff x="7183223" y="2178640"/>
            <a:chExt cx="779040" cy="196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82">
              <p14:nvContentPartPr>
                <p14:cNvPr id="166" name="Ink 165">
                  <a:extLst>
                    <a:ext uri="{FF2B5EF4-FFF2-40B4-BE49-F238E27FC236}">
                      <a16:creationId xmlns:a16="http://schemas.microsoft.com/office/drawing/2014/main" id="{02EBA427-3617-AA71-22E5-BB18D6F7272B}"/>
                    </a:ext>
                  </a:extLst>
                </p14:cNvPr>
                <p14:cNvContentPartPr/>
                <p14:nvPr/>
              </p14:nvContentPartPr>
              <p14:xfrm>
                <a:off x="7183223" y="2249200"/>
                <a:ext cx="121680" cy="117720"/>
              </p14:xfrm>
            </p:contentPart>
          </mc:Choice>
          <mc:Fallback xmlns="">
            <p:pic>
              <p:nvPicPr>
                <p:cNvPr id="166" name="Ink 165">
                  <a:extLst>
                    <a:ext uri="{FF2B5EF4-FFF2-40B4-BE49-F238E27FC236}">
                      <a16:creationId xmlns:a16="http://schemas.microsoft.com/office/drawing/2014/main" id="{02EBA427-3617-AA71-22E5-BB18D6F7272B}"/>
                    </a:ext>
                  </a:extLst>
                </p:cNvPr>
                <p:cNvPicPr/>
                <p:nvPr/>
              </p:nvPicPr>
              <p:blipFill>
                <a:blip r:embed="rId283"/>
                <a:stretch>
                  <a:fillRect/>
                </a:stretch>
              </p:blipFill>
              <p:spPr>
                <a:xfrm>
                  <a:off x="7174223" y="2240200"/>
                  <a:ext cx="139320" cy="13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4">
              <p14:nvContentPartPr>
                <p14:cNvPr id="167" name="Ink 166">
                  <a:extLst>
                    <a:ext uri="{FF2B5EF4-FFF2-40B4-BE49-F238E27FC236}">
                      <a16:creationId xmlns:a16="http://schemas.microsoft.com/office/drawing/2014/main" id="{DE38F5FD-89B0-BC5B-80AD-7741CC91E932}"/>
                    </a:ext>
                  </a:extLst>
                </p14:cNvPr>
                <p14:cNvContentPartPr/>
                <p14:nvPr/>
              </p14:nvContentPartPr>
              <p14:xfrm>
                <a:off x="7316423" y="2178640"/>
                <a:ext cx="645840" cy="196560"/>
              </p14:xfrm>
            </p:contentPart>
          </mc:Choice>
          <mc:Fallback xmlns="">
            <p:pic>
              <p:nvPicPr>
                <p:cNvPr id="167" name="Ink 166">
                  <a:extLst>
                    <a:ext uri="{FF2B5EF4-FFF2-40B4-BE49-F238E27FC236}">
                      <a16:creationId xmlns:a16="http://schemas.microsoft.com/office/drawing/2014/main" id="{DE38F5FD-89B0-BC5B-80AD-7741CC91E932}"/>
                    </a:ext>
                  </a:extLst>
                </p:cNvPr>
                <p:cNvPicPr/>
                <p:nvPr/>
              </p:nvPicPr>
              <p:blipFill>
                <a:blip r:embed="rId285"/>
                <a:stretch>
                  <a:fillRect/>
                </a:stretch>
              </p:blipFill>
              <p:spPr>
                <a:xfrm>
                  <a:off x="7307423" y="2169640"/>
                  <a:ext cx="663480" cy="214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1" name="Group 170">
            <a:extLst>
              <a:ext uri="{FF2B5EF4-FFF2-40B4-BE49-F238E27FC236}">
                <a16:creationId xmlns:a16="http://schemas.microsoft.com/office/drawing/2014/main" id="{26F5C75B-A497-431D-F8BC-269656810EA4}"/>
              </a:ext>
            </a:extLst>
          </p:cNvPr>
          <p:cNvGrpSpPr/>
          <p:nvPr/>
        </p:nvGrpSpPr>
        <p:grpSpPr>
          <a:xfrm>
            <a:off x="6811343" y="2643040"/>
            <a:ext cx="1410120" cy="232200"/>
            <a:chOff x="6811343" y="2643040"/>
            <a:chExt cx="1410120" cy="232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86">
              <p14:nvContentPartPr>
                <p14:cNvPr id="168" name="Ink 167">
                  <a:extLst>
                    <a:ext uri="{FF2B5EF4-FFF2-40B4-BE49-F238E27FC236}">
                      <a16:creationId xmlns:a16="http://schemas.microsoft.com/office/drawing/2014/main" id="{EAC24154-5A23-4A1F-B95A-5074BEAC1422}"/>
                    </a:ext>
                  </a:extLst>
                </p14:cNvPr>
                <p14:cNvContentPartPr/>
                <p14:nvPr/>
              </p14:nvContentPartPr>
              <p14:xfrm>
                <a:off x="6811343" y="2724760"/>
                <a:ext cx="38160" cy="78120"/>
              </p14:xfrm>
            </p:contentPart>
          </mc:Choice>
          <mc:Fallback xmlns="">
            <p:pic>
              <p:nvPicPr>
                <p:cNvPr id="168" name="Ink 167">
                  <a:extLst>
                    <a:ext uri="{FF2B5EF4-FFF2-40B4-BE49-F238E27FC236}">
                      <a16:creationId xmlns:a16="http://schemas.microsoft.com/office/drawing/2014/main" id="{EAC24154-5A23-4A1F-B95A-5074BEAC1422}"/>
                    </a:ext>
                  </a:extLst>
                </p:cNvPr>
                <p:cNvPicPr/>
                <p:nvPr/>
              </p:nvPicPr>
              <p:blipFill>
                <a:blip r:embed="rId287"/>
                <a:stretch>
                  <a:fillRect/>
                </a:stretch>
              </p:blipFill>
              <p:spPr>
                <a:xfrm>
                  <a:off x="6802703" y="2715760"/>
                  <a:ext cx="55800" cy="9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8">
              <p14:nvContentPartPr>
                <p14:cNvPr id="169" name="Ink 168">
                  <a:extLst>
                    <a:ext uri="{FF2B5EF4-FFF2-40B4-BE49-F238E27FC236}">
                      <a16:creationId xmlns:a16="http://schemas.microsoft.com/office/drawing/2014/main" id="{3F92E792-F21C-C66D-26A9-C910BD168BFB}"/>
                    </a:ext>
                  </a:extLst>
                </p14:cNvPr>
                <p14:cNvContentPartPr/>
                <p14:nvPr/>
              </p14:nvContentPartPr>
              <p14:xfrm>
                <a:off x="7014023" y="2643040"/>
                <a:ext cx="231840" cy="232200"/>
              </p14:xfrm>
            </p:contentPart>
          </mc:Choice>
          <mc:Fallback xmlns="">
            <p:pic>
              <p:nvPicPr>
                <p:cNvPr id="169" name="Ink 168">
                  <a:extLst>
                    <a:ext uri="{FF2B5EF4-FFF2-40B4-BE49-F238E27FC236}">
                      <a16:creationId xmlns:a16="http://schemas.microsoft.com/office/drawing/2014/main" id="{3F92E792-F21C-C66D-26A9-C910BD168BFB}"/>
                    </a:ext>
                  </a:extLst>
                </p:cNvPr>
                <p:cNvPicPr/>
                <p:nvPr/>
              </p:nvPicPr>
              <p:blipFill>
                <a:blip r:embed="rId289"/>
                <a:stretch>
                  <a:fillRect/>
                </a:stretch>
              </p:blipFill>
              <p:spPr>
                <a:xfrm>
                  <a:off x="7005383" y="2634040"/>
                  <a:ext cx="249480" cy="24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0">
              <p14:nvContentPartPr>
                <p14:cNvPr id="170" name="Ink 169">
                  <a:extLst>
                    <a:ext uri="{FF2B5EF4-FFF2-40B4-BE49-F238E27FC236}">
                      <a16:creationId xmlns:a16="http://schemas.microsoft.com/office/drawing/2014/main" id="{298F6EDC-12CB-1DB8-9CCD-35356BFC4551}"/>
                    </a:ext>
                  </a:extLst>
                </p14:cNvPr>
                <p14:cNvContentPartPr/>
                <p14:nvPr/>
              </p14:nvContentPartPr>
              <p14:xfrm>
                <a:off x="7280423" y="2740600"/>
                <a:ext cx="941040" cy="114120"/>
              </p14:xfrm>
            </p:contentPart>
          </mc:Choice>
          <mc:Fallback xmlns="">
            <p:pic>
              <p:nvPicPr>
                <p:cNvPr id="170" name="Ink 169">
                  <a:extLst>
                    <a:ext uri="{FF2B5EF4-FFF2-40B4-BE49-F238E27FC236}">
                      <a16:creationId xmlns:a16="http://schemas.microsoft.com/office/drawing/2014/main" id="{298F6EDC-12CB-1DB8-9CCD-35356BFC4551}"/>
                    </a:ext>
                  </a:extLst>
                </p:cNvPr>
                <p:cNvPicPr/>
                <p:nvPr/>
              </p:nvPicPr>
              <p:blipFill>
                <a:blip r:embed="rId291"/>
                <a:stretch>
                  <a:fillRect/>
                </a:stretch>
              </p:blipFill>
              <p:spPr>
                <a:xfrm>
                  <a:off x="7271423" y="2731600"/>
                  <a:ext cx="958680" cy="1317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92">
            <p14:nvContentPartPr>
              <p14:cNvPr id="174" name="Ink 173">
                <a:extLst>
                  <a:ext uri="{FF2B5EF4-FFF2-40B4-BE49-F238E27FC236}">
                    <a16:creationId xmlns:a16="http://schemas.microsoft.com/office/drawing/2014/main" id="{F004D80E-0838-5D6B-01CC-F49AC8BEB386}"/>
                  </a:ext>
                </a:extLst>
              </p14:cNvPr>
              <p14:cNvContentPartPr/>
              <p14:nvPr/>
            </p14:nvContentPartPr>
            <p14:xfrm>
              <a:off x="6798023" y="3199240"/>
              <a:ext cx="56520" cy="69840"/>
            </p14:xfrm>
          </p:contentPart>
        </mc:Choice>
        <mc:Fallback xmlns="">
          <p:pic>
            <p:nvPicPr>
              <p:cNvPr id="174" name="Ink 173">
                <a:extLst>
                  <a:ext uri="{FF2B5EF4-FFF2-40B4-BE49-F238E27FC236}">
                    <a16:creationId xmlns:a16="http://schemas.microsoft.com/office/drawing/2014/main" id="{F004D80E-0838-5D6B-01CC-F49AC8BEB386}"/>
                  </a:ext>
                </a:extLst>
              </p:cNvPr>
              <p:cNvPicPr/>
              <p:nvPr/>
            </p:nvPicPr>
            <p:blipFill>
              <a:blip r:embed="rId293"/>
              <a:stretch>
                <a:fillRect/>
              </a:stretch>
            </p:blipFill>
            <p:spPr>
              <a:xfrm>
                <a:off x="6789023" y="3190600"/>
                <a:ext cx="74160" cy="87480"/>
              </a:xfrm>
              <a:prstGeom prst="rect">
                <a:avLst/>
              </a:prstGeom>
            </p:spPr>
          </p:pic>
        </mc:Fallback>
      </mc:AlternateContent>
      <p:grpSp>
        <p:nvGrpSpPr>
          <p:cNvPr id="180" name="Group 179">
            <a:extLst>
              <a:ext uri="{FF2B5EF4-FFF2-40B4-BE49-F238E27FC236}">
                <a16:creationId xmlns:a16="http://schemas.microsoft.com/office/drawing/2014/main" id="{E32C5106-7240-8C3E-9FD7-0CFF863A7569}"/>
              </a:ext>
            </a:extLst>
          </p:cNvPr>
          <p:cNvGrpSpPr/>
          <p:nvPr/>
        </p:nvGrpSpPr>
        <p:grpSpPr>
          <a:xfrm>
            <a:off x="7138943" y="3042280"/>
            <a:ext cx="858240" cy="438840"/>
            <a:chOff x="7138943" y="3042280"/>
            <a:chExt cx="858240" cy="438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94">
              <p14:nvContentPartPr>
                <p14:cNvPr id="175" name="Ink 174">
                  <a:extLst>
                    <a:ext uri="{FF2B5EF4-FFF2-40B4-BE49-F238E27FC236}">
                      <a16:creationId xmlns:a16="http://schemas.microsoft.com/office/drawing/2014/main" id="{3FB32C0D-0E10-807D-6DF9-82B2E460AC30}"/>
                    </a:ext>
                  </a:extLst>
                </p14:cNvPr>
                <p14:cNvContentPartPr/>
                <p14:nvPr/>
              </p14:nvContentPartPr>
              <p14:xfrm>
                <a:off x="7148303" y="3122560"/>
                <a:ext cx="16920" cy="197640"/>
              </p14:xfrm>
            </p:contentPart>
          </mc:Choice>
          <mc:Fallback xmlns="">
            <p:pic>
              <p:nvPicPr>
                <p:cNvPr id="175" name="Ink 174">
                  <a:extLst>
                    <a:ext uri="{FF2B5EF4-FFF2-40B4-BE49-F238E27FC236}">
                      <a16:creationId xmlns:a16="http://schemas.microsoft.com/office/drawing/2014/main" id="{3FB32C0D-0E10-807D-6DF9-82B2E460AC30}"/>
                    </a:ext>
                  </a:extLst>
                </p:cNvPr>
                <p:cNvPicPr/>
                <p:nvPr/>
              </p:nvPicPr>
              <p:blipFill>
                <a:blip r:embed="rId295"/>
                <a:stretch>
                  <a:fillRect/>
                </a:stretch>
              </p:blipFill>
              <p:spPr>
                <a:xfrm>
                  <a:off x="7139663" y="3113920"/>
                  <a:ext cx="34560" cy="21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6">
              <p14:nvContentPartPr>
                <p14:cNvPr id="176" name="Ink 175">
                  <a:extLst>
                    <a:ext uri="{FF2B5EF4-FFF2-40B4-BE49-F238E27FC236}">
                      <a16:creationId xmlns:a16="http://schemas.microsoft.com/office/drawing/2014/main" id="{95E1B1F9-ADB0-3B23-74BE-E886A42916BA}"/>
                    </a:ext>
                  </a:extLst>
                </p14:cNvPr>
                <p14:cNvContentPartPr/>
                <p14:nvPr/>
              </p14:nvContentPartPr>
              <p14:xfrm>
                <a:off x="7138943" y="3068920"/>
                <a:ext cx="97560" cy="116640"/>
              </p14:xfrm>
            </p:contentPart>
          </mc:Choice>
          <mc:Fallback xmlns="">
            <p:pic>
              <p:nvPicPr>
                <p:cNvPr id="176" name="Ink 175">
                  <a:extLst>
                    <a:ext uri="{FF2B5EF4-FFF2-40B4-BE49-F238E27FC236}">
                      <a16:creationId xmlns:a16="http://schemas.microsoft.com/office/drawing/2014/main" id="{95E1B1F9-ADB0-3B23-74BE-E886A42916BA}"/>
                    </a:ext>
                  </a:extLst>
                </p:cNvPr>
                <p:cNvPicPr/>
                <p:nvPr/>
              </p:nvPicPr>
              <p:blipFill>
                <a:blip r:embed="rId297"/>
                <a:stretch>
                  <a:fillRect/>
                </a:stretch>
              </p:blipFill>
              <p:spPr>
                <a:xfrm>
                  <a:off x="7129943" y="3060280"/>
                  <a:ext cx="115200" cy="13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8">
              <p14:nvContentPartPr>
                <p14:cNvPr id="177" name="Ink 176">
                  <a:extLst>
                    <a:ext uri="{FF2B5EF4-FFF2-40B4-BE49-F238E27FC236}">
                      <a16:creationId xmlns:a16="http://schemas.microsoft.com/office/drawing/2014/main" id="{0927D431-465E-792E-B830-38B82ADB74FD}"/>
                    </a:ext>
                  </a:extLst>
                </p14:cNvPr>
                <p14:cNvContentPartPr/>
                <p14:nvPr/>
              </p14:nvContentPartPr>
              <p14:xfrm>
                <a:off x="7294463" y="3118600"/>
                <a:ext cx="403200" cy="362520"/>
              </p14:xfrm>
            </p:contentPart>
          </mc:Choice>
          <mc:Fallback xmlns="">
            <p:pic>
              <p:nvPicPr>
                <p:cNvPr id="177" name="Ink 176">
                  <a:extLst>
                    <a:ext uri="{FF2B5EF4-FFF2-40B4-BE49-F238E27FC236}">
                      <a16:creationId xmlns:a16="http://schemas.microsoft.com/office/drawing/2014/main" id="{0927D431-465E-792E-B830-38B82ADB74FD}"/>
                    </a:ext>
                  </a:extLst>
                </p:cNvPr>
                <p:cNvPicPr/>
                <p:nvPr/>
              </p:nvPicPr>
              <p:blipFill>
                <a:blip r:embed="rId299"/>
                <a:stretch>
                  <a:fillRect/>
                </a:stretch>
              </p:blipFill>
              <p:spPr>
                <a:xfrm>
                  <a:off x="7285463" y="3109600"/>
                  <a:ext cx="420840" cy="38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0">
              <p14:nvContentPartPr>
                <p14:cNvPr id="178" name="Ink 177">
                  <a:extLst>
                    <a:ext uri="{FF2B5EF4-FFF2-40B4-BE49-F238E27FC236}">
                      <a16:creationId xmlns:a16="http://schemas.microsoft.com/office/drawing/2014/main" id="{898968D1-90EA-6A1D-337D-CA8BB2C8344E}"/>
                    </a:ext>
                  </a:extLst>
                </p14:cNvPr>
                <p14:cNvContentPartPr/>
                <p14:nvPr/>
              </p14:nvContentPartPr>
              <p14:xfrm>
                <a:off x="7595063" y="3112120"/>
                <a:ext cx="365400" cy="213840"/>
              </p14:xfrm>
            </p:contentPart>
          </mc:Choice>
          <mc:Fallback xmlns="">
            <p:pic>
              <p:nvPicPr>
                <p:cNvPr id="178" name="Ink 177">
                  <a:extLst>
                    <a:ext uri="{FF2B5EF4-FFF2-40B4-BE49-F238E27FC236}">
                      <a16:creationId xmlns:a16="http://schemas.microsoft.com/office/drawing/2014/main" id="{898968D1-90EA-6A1D-337D-CA8BB2C8344E}"/>
                    </a:ext>
                  </a:extLst>
                </p:cNvPr>
                <p:cNvPicPr/>
                <p:nvPr/>
              </p:nvPicPr>
              <p:blipFill>
                <a:blip r:embed="rId301"/>
                <a:stretch>
                  <a:fillRect/>
                </a:stretch>
              </p:blipFill>
              <p:spPr>
                <a:xfrm>
                  <a:off x="7586063" y="3103120"/>
                  <a:ext cx="383040" cy="23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2">
              <p14:nvContentPartPr>
                <p14:cNvPr id="179" name="Ink 178">
                  <a:extLst>
                    <a:ext uri="{FF2B5EF4-FFF2-40B4-BE49-F238E27FC236}">
                      <a16:creationId xmlns:a16="http://schemas.microsoft.com/office/drawing/2014/main" id="{58823E8A-82CA-925A-6FB8-A94DA87B48D0}"/>
                    </a:ext>
                  </a:extLst>
                </p14:cNvPr>
                <p14:cNvContentPartPr/>
                <p14:nvPr/>
              </p14:nvContentPartPr>
              <p14:xfrm>
                <a:off x="7777943" y="3042280"/>
                <a:ext cx="219240" cy="174600"/>
              </p14:xfrm>
            </p:contentPart>
          </mc:Choice>
          <mc:Fallback xmlns="">
            <p:pic>
              <p:nvPicPr>
                <p:cNvPr id="179" name="Ink 178">
                  <a:extLst>
                    <a:ext uri="{FF2B5EF4-FFF2-40B4-BE49-F238E27FC236}">
                      <a16:creationId xmlns:a16="http://schemas.microsoft.com/office/drawing/2014/main" id="{58823E8A-82CA-925A-6FB8-A94DA87B48D0}"/>
                    </a:ext>
                  </a:extLst>
                </p:cNvPr>
                <p:cNvPicPr/>
                <p:nvPr/>
              </p:nvPicPr>
              <p:blipFill>
                <a:blip r:embed="rId303"/>
                <a:stretch>
                  <a:fillRect/>
                </a:stretch>
              </p:blipFill>
              <p:spPr>
                <a:xfrm>
                  <a:off x="7768943" y="3033640"/>
                  <a:ext cx="236880" cy="1922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04">
            <p14:nvContentPartPr>
              <p14:cNvPr id="181" name="Ink 180">
                <a:extLst>
                  <a:ext uri="{FF2B5EF4-FFF2-40B4-BE49-F238E27FC236}">
                    <a16:creationId xmlns:a16="http://schemas.microsoft.com/office/drawing/2014/main" id="{07FADC04-627B-BABF-ADA1-E43428AC4BC0}"/>
                  </a:ext>
                </a:extLst>
              </p14:cNvPr>
              <p14:cNvContentPartPr/>
              <p14:nvPr/>
            </p14:nvContentPartPr>
            <p14:xfrm>
              <a:off x="1308383" y="1561240"/>
              <a:ext cx="1072800" cy="14760"/>
            </p14:xfrm>
          </p:contentPart>
        </mc:Choice>
        <mc:Fallback xmlns="">
          <p:pic>
            <p:nvPicPr>
              <p:cNvPr id="181" name="Ink 180">
                <a:extLst>
                  <a:ext uri="{FF2B5EF4-FFF2-40B4-BE49-F238E27FC236}">
                    <a16:creationId xmlns:a16="http://schemas.microsoft.com/office/drawing/2014/main" id="{07FADC04-627B-BABF-ADA1-E43428AC4BC0}"/>
                  </a:ext>
                </a:extLst>
              </p:cNvPr>
              <p:cNvPicPr/>
              <p:nvPr/>
            </p:nvPicPr>
            <p:blipFill>
              <a:blip r:embed="rId305"/>
              <a:stretch>
                <a:fillRect/>
              </a:stretch>
            </p:blipFill>
            <p:spPr>
              <a:xfrm>
                <a:off x="1254743" y="1453240"/>
                <a:ext cx="1180440" cy="230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6">
            <p14:nvContentPartPr>
              <p14:cNvPr id="182" name="Ink 181">
                <a:extLst>
                  <a:ext uri="{FF2B5EF4-FFF2-40B4-BE49-F238E27FC236}">
                    <a16:creationId xmlns:a16="http://schemas.microsoft.com/office/drawing/2014/main" id="{D4E63DE8-6BDA-F9DB-6117-8ABCD00F33C5}"/>
                  </a:ext>
                </a:extLst>
              </p14:cNvPr>
              <p14:cNvContentPartPr/>
              <p14:nvPr/>
            </p14:nvContentPartPr>
            <p14:xfrm>
              <a:off x="3747023" y="1387360"/>
              <a:ext cx="1894680" cy="93600"/>
            </p14:xfrm>
          </p:contentPart>
        </mc:Choice>
        <mc:Fallback xmlns="">
          <p:pic>
            <p:nvPicPr>
              <p:cNvPr id="182" name="Ink 181">
                <a:extLst>
                  <a:ext uri="{FF2B5EF4-FFF2-40B4-BE49-F238E27FC236}">
                    <a16:creationId xmlns:a16="http://schemas.microsoft.com/office/drawing/2014/main" id="{D4E63DE8-6BDA-F9DB-6117-8ABCD00F33C5}"/>
                  </a:ext>
                </a:extLst>
              </p:cNvPr>
              <p:cNvPicPr/>
              <p:nvPr/>
            </p:nvPicPr>
            <p:blipFill>
              <a:blip r:embed="rId307"/>
              <a:stretch>
                <a:fillRect/>
              </a:stretch>
            </p:blipFill>
            <p:spPr>
              <a:xfrm>
                <a:off x="3693023" y="1279360"/>
                <a:ext cx="2002320" cy="309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8">
            <p14:nvContentPartPr>
              <p14:cNvPr id="183" name="Ink 182">
                <a:extLst>
                  <a:ext uri="{FF2B5EF4-FFF2-40B4-BE49-F238E27FC236}">
                    <a16:creationId xmlns:a16="http://schemas.microsoft.com/office/drawing/2014/main" id="{C6CAAE6F-D26A-C791-B542-3AAFB3DAC6A5}"/>
                  </a:ext>
                </a:extLst>
              </p14:cNvPr>
              <p14:cNvContentPartPr/>
              <p14:nvPr/>
            </p14:nvContentPartPr>
            <p14:xfrm>
              <a:off x="6579863" y="1321480"/>
              <a:ext cx="1078920" cy="39960"/>
            </p14:xfrm>
          </p:contentPart>
        </mc:Choice>
        <mc:Fallback xmlns="">
          <p:pic>
            <p:nvPicPr>
              <p:cNvPr id="183" name="Ink 182">
                <a:extLst>
                  <a:ext uri="{FF2B5EF4-FFF2-40B4-BE49-F238E27FC236}">
                    <a16:creationId xmlns:a16="http://schemas.microsoft.com/office/drawing/2014/main" id="{C6CAAE6F-D26A-C791-B542-3AAFB3DAC6A5}"/>
                  </a:ext>
                </a:extLst>
              </p:cNvPr>
              <p:cNvPicPr/>
              <p:nvPr/>
            </p:nvPicPr>
            <p:blipFill>
              <a:blip r:embed="rId309"/>
              <a:stretch>
                <a:fillRect/>
              </a:stretch>
            </p:blipFill>
            <p:spPr>
              <a:xfrm>
                <a:off x="6525863" y="1213840"/>
                <a:ext cx="1186560" cy="255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0">
            <p14:nvContentPartPr>
              <p14:cNvPr id="184" name="Ink 183">
                <a:extLst>
                  <a:ext uri="{FF2B5EF4-FFF2-40B4-BE49-F238E27FC236}">
                    <a16:creationId xmlns:a16="http://schemas.microsoft.com/office/drawing/2014/main" id="{1E1A3F62-C8DF-503E-21F8-62EA24403AAF}"/>
                  </a:ext>
                </a:extLst>
              </p14:cNvPr>
              <p14:cNvContentPartPr/>
              <p14:nvPr/>
            </p14:nvContentPartPr>
            <p14:xfrm>
              <a:off x="8660663" y="1354600"/>
              <a:ext cx="1195920" cy="43920"/>
            </p14:xfrm>
          </p:contentPart>
        </mc:Choice>
        <mc:Fallback xmlns="">
          <p:pic>
            <p:nvPicPr>
              <p:cNvPr id="184" name="Ink 183">
                <a:extLst>
                  <a:ext uri="{FF2B5EF4-FFF2-40B4-BE49-F238E27FC236}">
                    <a16:creationId xmlns:a16="http://schemas.microsoft.com/office/drawing/2014/main" id="{1E1A3F62-C8DF-503E-21F8-62EA24403AAF}"/>
                  </a:ext>
                </a:extLst>
              </p:cNvPr>
              <p:cNvPicPr/>
              <p:nvPr/>
            </p:nvPicPr>
            <p:blipFill>
              <a:blip r:embed="rId311"/>
              <a:stretch>
                <a:fillRect/>
              </a:stretch>
            </p:blipFill>
            <p:spPr>
              <a:xfrm>
                <a:off x="8606663" y="1246960"/>
                <a:ext cx="1303560" cy="259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2">
            <p14:nvContentPartPr>
              <p14:cNvPr id="185" name="Ink 184">
                <a:extLst>
                  <a:ext uri="{FF2B5EF4-FFF2-40B4-BE49-F238E27FC236}">
                    <a16:creationId xmlns:a16="http://schemas.microsoft.com/office/drawing/2014/main" id="{17393633-C039-6188-4626-C2716CC7E34E}"/>
                  </a:ext>
                </a:extLst>
              </p14:cNvPr>
              <p14:cNvContentPartPr/>
              <p14:nvPr/>
            </p14:nvContentPartPr>
            <p14:xfrm>
              <a:off x="10634543" y="1390600"/>
              <a:ext cx="1423800" cy="45720"/>
            </p14:xfrm>
          </p:contentPart>
        </mc:Choice>
        <mc:Fallback xmlns="">
          <p:pic>
            <p:nvPicPr>
              <p:cNvPr id="185" name="Ink 184">
                <a:extLst>
                  <a:ext uri="{FF2B5EF4-FFF2-40B4-BE49-F238E27FC236}">
                    <a16:creationId xmlns:a16="http://schemas.microsoft.com/office/drawing/2014/main" id="{17393633-C039-6188-4626-C2716CC7E34E}"/>
                  </a:ext>
                </a:extLst>
              </p:cNvPr>
              <p:cNvPicPr/>
              <p:nvPr/>
            </p:nvPicPr>
            <p:blipFill>
              <a:blip r:embed="rId313"/>
              <a:stretch>
                <a:fillRect/>
              </a:stretch>
            </p:blipFill>
            <p:spPr>
              <a:xfrm>
                <a:off x="10580543" y="1282960"/>
                <a:ext cx="1531440" cy="261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4">
            <p14:nvContentPartPr>
              <p14:cNvPr id="186" name="Ink 185">
                <a:extLst>
                  <a:ext uri="{FF2B5EF4-FFF2-40B4-BE49-F238E27FC236}">
                    <a16:creationId xmlns:a16="http://schemas.microsoft.com/office/drawing/2014/main" id="{F06713A1-909A-AB83-E7BE-1DADBDB6F1F9}"/>
                  </a:ext>
                </a:extLst>
              </p14:cNvPr>
              <p14:cNvContentPartPr/>
              <p14:nvPr/>
            </p14:nvContentPartPr>
            <p14:xfrm>
              <a:off x="8848583" y="1919440"/>
              <a:ext cx="91080" cy="82440"/>
            </p14:xfrm>
          </p:contentPart>
        </mc:Choice>
        <mc:Fallback xmlns="">
          <p:pic>
            <p:nvPicPr>
              <p:cNvPr id="186" name="Ink 185">
                <a:extLst>
                  <a:ext uri="{FF2B5EF4-FFF2-40B4-BE49-F238E27FC236}">
                    <a16:creationId xmlns:a16="http://schemas.microsoft.com/office/drawing/2014/main" id="{F06713A1-909A-AB83-E7BE-1DADBDB6F1F9}"/>
                  </a:ext>
                </a:extLst>
              </p:cNvPr>
              <p:cNvPicPr/>
              <p:nvPr/>
            </p:nvPicPr>
            <p:blipFill>
              <a:blip r:embed="rId315"/>
              <a:stretch>
                <a:fillRect/>
              </a:stretch>
            </p:blipFill>
            <p:spPr>
              <a:xfrm>
                <a:off x="8839943" y="1910440"/>
                <a:ext cx="108720" cy="100080"/>
              </a:xfrm>
              <a:prstGeom prst="rect">
                <a:avLst/>
              </a:prstGeom>
            </p:spPr>
          </p:pic>
        </mc:Fallback>
      </mc:AlternateContent>
      <p:grpSp>
        <p:nvGrpSpPr>
          <p:cNvPr id="194" name="Group 193">
            <a:extLst>
              <a:ext uri="{FF2B5EF4-FFF2-40B4-BE49-F238E27FC236}">
                <a16:creationId xmlns:a16="http://schemas.microsoft.com/office/drawing/2014/main" id="{7027B922-79DC-2E4C-B069-DD505EDD5180}"/>
              </a:ext>
            </a:extLst>
          </p:cNvPr>
          <p:cNvGrpSpPr/>
          <p:nvPr/>
        </p:nvGrpSpPr>
        <p:grpSpPr>
          <a:xfrm>
            <a:off x="9088343" y="1846360"/>
            <a:ext cx="1088280" cy="180000"/>
            <a:chOff x="9088343" y="1846360"/>
            <a:chExt cx="1088280" cy="180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16">
              <p14:nvContentPartPr>
                <p14:cNvPr id="187" name="Ink 186">
                  <a:extLst>
                    <a:ext uri="{FF2B5EF4-FFF2-40B4-BE49-F238E27FC236}">
                      <a16:creationId xmlns:a16="http://schemas.microsoft.com/office/drawing/2014/main" id="{A19482E4-A762-21BD-49A1-9665C6688E08}"/>
                    </a:ext>
                  </a:extLst>
                </p14:cNvPr>
                <p14:cNvContentPartPr/>
                <p14:nvPr/>
              </p14:nvContentPartPr>
              <p14:xfrm>
                <a:off x="9240623" y="1907920"/>
                <a:ext cx="10080" cy="2160"/>
              </p14:xfrm>
            </p:contentPart>
          </mc:Choice>
          <mc:Fallback xmlns="">
            <p:pic>
              <p:nvPicPr>
                <p:cNvPr id="187" name="Ink 186">
                  <a:extLst>
                    <a:ext uri="{FF2B5EF4-FFF2-40B4-BE49-F238E27FC236}">
                      <a16:creationId xmlns:a16="http://schemas.microsoft.com/office/drawing/2014/main" id="{A19482E4-A762-21BD-49A1-9665C6688E08}"/>
                    </a:ext>
                  </a:extLst>
                </p:cNvPr>
                <p:cNvPicPr/>
                <p:nvPr/>
              </p:nvPicPr>
              <p:blipFill>
                <a:blip r:embed="rId317"/>
                <a:stretch>
                  <a:fillRect/>
                </a:stretch>
              </p:blipFill>
              <p:spPr>
                <a:xfrm>
                  <a:off x="9231623" y="1899280"/>
                  <a:ext cx="27720" cy="1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8">
              <p14:nvContentPartPr>
                <p14:cNvPr id="188" name="Ink 187">
                  <a:extLst>
                    <a:ext uri="{FF2B5EF4-FFF2-40B4-BE49-F238E27FC236}">
                      <a16:creationId xmlns:a16="http://schemas.microsoft.com/office/drawing/2014/main" id="{5B145AA4-2311-8E54-EA34-E3F93471CF64}"/>
                    </a:ext>
                  </a:extLst>
                </p14:cNvPr>
                <p14:cNvContentPartPr/>
                <p14:nvPr/>
              </p14:nvContentPartPr>
              <p14:xfrm>
                <a:off x="9088343" y="1846360"/>
                <a:ext cx="1088280" cy="180000"/>
              </p14:xfrm>
            </p:contentPart>
          </mc:Choice>
          <mc:Fallback xmlns="">
            <p:pic>
              <p:nvPicPr>
                <p:cNvPr id="188" name="Ink 187">
                  <a:extLst>
                    <a:ext uri="{FF2B5EF4-FFF2-40B4-BE49-F238E27FC236}">
                      <a16:creationId xmlns:a16="http://schemas.microsoft.com/office/drawing/2014/main" id="{5B145AA4-2311-8E54-EA34-E3F93471CF64}"/>
                    </a:ext>
                  </a:extLst>
                </p:cNvPr>
                <p:cNvPicPr/>
                <p:nvPr/>
              </p:nvPicPr>
              <p:blipFill>
                <a:blip r:embed="rId319"/>
                <a:stretch>
                  <a:fillRect/>
                </a:stretch>
              </p:blipFill>
              <p:spPr>
                <a:xfrm>
                  <a:off x="9079343" y="1837720"/>
                  <a:ext cx="1105920" cy="197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8" name="Group 197">
            <a:extLst>
              <a:ext uri="{FF2B5EF4-FFF2-40B4-BE49-F238E27FC236}">
                <a16:creationId xmlns:a16="http://schemas.microsoft.com/office/drawing/2014/main" id="{08235110-D0B1-C080-A788-723D3C4C84F5}"/>
              </a:ext>
            </a:extLst>
          </p:cNvPr>
          <p:cNvGrpSpPr/>
          <p:nvPr/>
        </p:nvGrpSpPr>
        <p:grpSpPr>
          <a:xfrm>
            <a:off x="9010943" y="2127160"/>
            <a:ext cx="1064520" cy="588960"/>
            <a:chOff x="9010943" y="2127160"/>
            <a:chExt cx="1064520" cy="588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20">
              <p14:nvContentPartPr>
                <p14:cNvPr id="189" name="Ink 188">
                  <a:extLst>
                    <a:ext uri="{FF2B5EF4-FFF2-40B4-BE49-F238E27FC236}">
                      <a16:creationId xmlns:a16="http://schemas.microsoft.com/office/drawing/2014/main" id="{1B02CD71-5CDA-5CAE-8D9E-BB943068A0BE}"/>
                    </a:ext>
                  </a:extLst>
                </p14:cNvPr>
                <p14:cNvContentPartPr/>
                <p14:nvPr/>
              </p14:nvContentPartPr>
              <p14:xfrm>
                <a:off x="9010943" y="2176840"/>
                <a:ext cx="613440" cy="300240"/>
              </p14:xfrm>
            </p:contentPart>
          </mc:Choice>
          <mc:Fallback xmlns="">
            <p:pic>
              <p:nvPicPr>
                <p:cNvPr id="189" name="Ink 188">
                  <a:extLst>
                    <a:ext uri="{FF2B5EF4-FFF2-40B4-BE49-F238E27FC236}">
                      <a16:creationId xmlns:a16="http://schemas.microsoft.com/office/drawing/2014/main" id="{1B02CD71-5CDA-5CAE-8D9E-BB943068A0BE}"/>
                    </a:ext>
                  </a:extLst>
                </p:cNvPr>
                <p:cNvPicPr/>
                <p:nvPr/>
              </p:nvPicPr>
              <p:blipFill>
                <a:blip r:embed="rId321"/>
                <a:stretch>
                  <a:fillRect/>
                </a:stretch>
              </p:blipFill>
              <p:spPr>
                <a:xfrm>
                  <a:off x="9001943" y="2167840"/>
                  <a:ext cx="631080" cy="31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2">
              <p14:nvContentPartPr>
                <p14:cNvPr id="190" name="Ink 189">
                  <a:extLst>
                    <a:ext uri="{FF2B5EF4-FFF2-40B4-BE49-F238E27FC236}">
                      <a16:creationId xmlns:a16="http://schemas.microsoft.com/office/drawing/2014/main" id="{2E3712F8-0F65-BB07-DBC2-8D26F5751464}"/>
                    </a:ext>
                  </a:extLst>
                </p14:cNvPr>
                <p14:cNvContentPartPr/>
                <p14:nvPr/>
              </p14:nvContentPartPr>
              <p14:xfrm>
                <a:off x="9721583" y="2152360"/>
                <a:ext cx="21240" cy="166320"/>
              </p14:xfrm>
            </p:contentPart>
          </mc:Choice>
          <mc:Fallback xmlns="">
            <p:pic>
              <p:nvPicPr>
                <p:cNvPr id="190" name="Ink 189">
                  <a:extLst>
                    <a:ext uri="{FF2B5EF4-FFF2-40B4-BE49-F238E27FC236}">
                      <a16:creationId xmlns:a16="http://schemas.microsoft.com/office/drawing/2014/main" id="{2E3712F8-0F65-BB07-DBC2-8D26F5751464}"/>
                    </a:ext>
                  </a:extLst>
                </p:cNvPr>
                <p:cNvPicPr/>
                <p:nvPr/>
              </p:nvPicPr>
              <p:blipFill>
                <a:blip r:embed="rId323"/>
                <a:stretch>
                  <a:fillRect/>
                </a:stretch>
              </p:blipFill>
              <p:spPr>
                <a:xfrm>
                  <a:off x="9712943" y="2143720"/>
                  <a:ext cx="38880" cy="18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4">
              <p14:nvContentPartPr>
                <p14:cNvPr id="191" name="Ink 190">
                  <a:extLst>
                    <a:ext uri="{FF2B5EF4-FFF2-40B4-BE49-F238E27FC236}">
                      <a16:creationId xmlns:a16="http://schemas.microsoft.com/office/drawing/2014/main" id="{BC47BB2D-2D6E-ADDC-A23E-DD8AE9C1D650}"/>
                    </a:ext>
                  </a:extLst>
                </p14:cNvPr>
                <p14:cNvContentPartPr/>
                <p14:nvPr/>
              </p14:nvContentPartPr>
              <p14:xfrm>
                <a:off x="9680543" y="2127160"/>
                <a:ext cx="193320" cy="156240"/>
              </p14:xfrm>
            </p:contentPart>
          </mc:Choice>
          <mc:Fallback xmlns="">
            <p:pic>
              <p:nvPicPr>
                <p:cNvPr id="191" name="Ink 190">
                  <a:extLst>
                    <a:ext uri="{FF2B5EF4-FFF2-40B4-BE49-F238E27FC236}">
                      <a16:creationId xmlns:a16="http://schemas.microsoft.com/office/drawing/2014/main" id="{BC47BB2D-2D6E-ADDC-A23E-DD8AE9C1D650}"/>
                    </a:ext>
                  </a:extLst>
                </p:cNvPr>
                <p:cNvPicPr/>
                <p:nvPr/>
              </p:nvPicPr>
              <p:blipFill>
                <a:blip r:embed="rId325"/>
                <a:stretch>
                  <a:fillRect/>
                </a:stretch>
              </p:blipFill>
              <p:spPr>
                <a:xfrm>
                  <a:off x="9671543" y="2118160"/>
                  <a:ext cx="210960" cy="17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6">
              <p14:nvContentPartPr>
                <p14:cNvPr id="192" name="Ink 191">
                  <a:extLst>
                    <a:ext uri="{FF2B5EF4-FFF2-40B4-BE49-F238E27FC236}">
                      <a16:creationId xmlns:a16="http://schemas.microsoft.com/office/drawing/2014/main" id="{B1DBBBF5-497B-D8C3-5F1F-653195C237FF}"/>
                    </a:ext>
                  </a:extLst>
                </p14:cNvPr>
                <p14:cNvContentPartPr/>
                <p14:nvPr/>
              </p14:nvContentPartPr>
              <p14:xfrm>
                <a:off x="9960983" y="2139760"/>
                <a:ext cx="114480" cy="331200"/>
              </p14:xfrm>
            </p:contentPart>
          </mc:Choice>
          <mc:Fallback xmlns="">
            <p:pic>
              <p:nvPicPr>
                <p:cNvPr id="192" name="Ink 191">
                  <a:extLst>
                    <a:ext uri="{FF2B5EF4-FFF2-40B4-BE49-F238E27FC236}">
                      <a16:creationId xmlns:a16="http://schemas.microsoft.com/office/drawing/2014/main" id="{B1DBBBF5-497B-D8C3-5F1F-653195C237FF}"/>
                    </a:ext>
                  </a:extLst>
                </p:cNvPr>
                <p:cNvPicPr/>
                <p:nvPr/>
              </p:nvPicPr>
              <p:blipFill>
                <a:blip r:embed="rId327"/>
                <a:stretch>
                  <a:fillRect/>
                </a:stretch>
              </p:blipFill>
              <p:spPr>
                <a:xfrm>
                  <a:off x="9951983" y="2131120"/>
                  <a:ext cx="132120" cy="34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8">
              <p14:nvContentPartPr>
                <p14:cNvPr id="195" name="Ink 194">
                  <a:extLst>
                    <a:ext uri="{FF2B5EF4-FFF2-40B4-BE49-F238E27FC236}">
                      <a16:creationId xmlns:a16="http://schemas.microsoft.com/office/drawing/2014/main" id="{91B694E0-6E8B-5F61-3161-EB0089EE61FD}"/>
                    </a:ext>
                  </a:extLst>
                </p14:cNvPr>
                <p14:cNvContentPartPr/>
                <p14:nvPr/>
              </p14:nvContentPartPr>
              <p14:xfrm>
                <a:off x="9168263" y="2519560"/>
                <a:ext cx="312120" cy="166680"/>
              </p14:xfrm>
            </p:contentPart>
          </mc:Choice>
          <mc:Fallback xmlns="">
            <p:pic>
              <p:nvPicPr>
                <p:cNvPr id="195" name="Ink 194">
                  <a:extLst>
                    <a:ext uri="{FF2B5EF4-FFF2-40B4-BE49-F238E27FC236}">
                      <a16:creationId xmlns:a16="http://schemas.microsoft.com/office/drawing/2014/main" id="{91B694E0-6E8B-5F61-3161-EB0089EE61FD}"/>
                    </a:ext>
                  </a:extLst>
                </p:cNvPr>
                <p:cNvPicPr/>
                <p:nvPr/>
              </p:nvPicPr>
              <p:blipFill>
                <a:blip r:embed="rId329"/>
                <a:stretch>
                  <a:fillRect/>
                </a:stretch>
              </p:blipFill>
              <p:spPr>
                <a:xfrm>
                  <a:off x="9159623" y="2510560"/>
                  <a:ext cx="329760" cy="18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0">
              <p14:nvContentPartPr>
                <p14:cNvPr id="196" name="Ink 195">
                  <a:extLst>
                    <a:ext uri="{FF2B5EF4-FFF2-40B4-BE49-F238E27FC236}">
                      <a16:creationId xmlns:a16="http://schemas.microsoft.com/office/drawing/2014/main" id="{94D7BCC0-E3B6-4DFF-4AFF-76ECDFAD20DB}"/>
                    </a:ext>
                  </a:extLst>
                </p14:cNvPr>
                <p14:cNvContentPartPr/>
                <p14:nvPr/>
              </p14:nvContentPartPr>
              <p14:xfrm>
                <a:off x="9500183" y="2462320"/>
                <a:ext cx="66240" cy="56880"/>
              </p14:xfrm>
            </p:contentPart>
          </mc:Choice>
          <mc:Fallback xmlns="">
            <p:pic>
              <p:nvPicPr>
                <p:cNvPr id="196" name="Ink 195">
                  <a:extLst>
                    <a:ext uri="{FF2B5EF4-FFF2-40B4-BE49-F238E27FC236}">
                      <a16:creationId xmlns:a16="http://schemas.microsoft.com/office/drawing/2014/main" id="{94D7BCC0-E3B6-4DFF-4AFF-76ECDFAD20DB}"/>
                    </a:ext>
                  </a:extLst>
                </p:cNvPr>
                <p:cNvPicPr/>
                <p:nvPr/>
              </p:nvPicPr>
              <p:blipFill>
                <a:blip r:embed="rId331"/>
                <a:stretch>
                  <a:fillRect/>
                </a:stretch>
              </p:blipFill>
              <p:spPr>
                <a:xfrm>
                  <a:off x="9491183" y="2453680"/>
                  <a:ext cx="83880" cy="7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2">
              <p14:nvContentPartPr>
                <p14:cNvPr id="197" name="Ink 196">
                  <a:extLst>
                    <a:ext uri="{FF2B5EF4-FFF2-40B4-BE49-F238E27FC236}">
                      <a16:creationId xmlns:a16="http://schemas.microsoft.com/office/drawing/2014/main" id="{909F6BE3-B474-DD97-E752-EDE53210FEF5}"/>
                    </a:ext>
                  </a:extLst>
                </p14:cNvPr>
                <p14:cNvContentPartPr/>
                <p14:nvPr/>
              </p14:nvContentPartPr>
              <p14:xfrm>
                <a:off x="9527183" y="2445040"/>
                <a:ext cx="127800" cy="271080"/>
              </p14:xfrm>
            </p:contentPart>
          </mc:Choice>
          <mc:Fallback xmlns="">
            <p:pic>
              <p:nvPicPr>
                <p:cNvPr id="197" name="Ink 196">
                  <a:extLst>
                    <a:ext uri="{FF2B5EF4-FFF2-40B4-BE49-F238E27FC236}">
                      <a16:creationId xmlns:a16="http://schemas.microsoft.com/office/drawing/2014/main" id="{909F6BE3-B474-DD97-E752-EDE53210FEF5}"/>
                    </a:ext>
                  </a:extLst>
                </p:cNvPr>
                <p:cNvPicPr/>
                <p:nvPr/>
              </p:nvPicPr>
              <p:blipFill>
                <a:blip r:embed="rId333"/>
                <a:stretch>
                  <a:fillRect/>
                </a:stretch>
              </p:blipFill>
              <p:spPr>
                <a:xfrm>
                  <a:off x="9518183" y="2436040"/>
                  <a:ext cx="145440" cy="2887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34">
            <p14:nvContentPartPr>
              <p14:cNvPr id="199" name="Ink 198">
                <a:extLst>
                  <a:ext uri="{FF2B5EF4-FFF2-40B4-BE49-F238E27FC236}">
                    <a16:creationId xmlns:a16="http://schemas.microsoft.com/office/drawing/2014/main" id="{17988C5F-18D4-97C1-CCB2-51D7910F7C98}"/>
                  </a:ext>
                </a:extLst>
              </p14:cNvPr>
              <p14:cNvContentPartPr/>
              <p14:nvPr/>
            </p14:nvContentPartPr>
            <p14:xfrm>
              <a:off x="8825183" y="3027520"/>
              <a:ext cx="51840" cy="61200"/>
            </p14:xfrm>
          </p:contentPart>
        </mc:Choice>
        <mc:Fallback xmlns="">
          <p:pic>
            <p:nvPicPr>
              <p:cNvPr id="199" name="Ink 198">
                <a:extLst>
                  <a:ext uri="{FF2B5EF4-FFF2-40B4-BE49-F238E27FC236}">
                    <a16:creationId xmlns:a16="http://schemas.microsoft.com/office/drawing/2014/main" id="{17988C5F-18D4-97C1-CCB2-51D7910F7C98}"/>
                  </a:ext>
                </a:extLst>
              </p:cNvPr>
              <p:cNvPicPr/>
              <p:nvPr/>
            </p:nvPicPr>
            <p:blipFill>
              <a:blip r:embed="rId335"/>
              <a:stretch>
                <a:fillRect/>
              </a:stretch>
            </p:blipFill>
            <p:spPr>
              <a:xfrm>
                <a:off x="8816183" y="3018520"/>
                <a:ext cx="69480" cy="78840"/>
              </a:xfrm>
              <a:prstGeom prst="rect">
                <a:avLst/>
              </a:prstGeom>
            </p:spPr>
          </p:pic>
        </mc:Fallback>
      </mc:AlternateContent>
      <p:grpSp>
        <p:nvGrpSpPr>
          <p:cNvPr id="210" name="Group 209">
            <a:extLst>
              <a:ext uri="{FF2B5EF4-FFF2-40B4-BE49-F238E27FC236}">
                <a16:creationId xmlns:a16="http://schemas.microsoft.com/office/drawing/2014/main" id="{164D308E-8858-8C34-6D43-0CCC7350C5DE}"/>
              </a:ext>
            </a:extLst>
          </p:cNvPr>
          <p:cNvGrpSpPr/>
          <p:nvPr/>
        </p:nvGrpSpPr>
        <p:grpSpPr>
          <a:xfrm>
            <a:off x="9132263" y="2892880"/>
            <a:ext cx="952200" cy="246960"/>
            <a:chOff x="9132263" y="2892880"/>
            <a:chExt cx="952200" cy="246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36">
              <p14:nvContentPartPr>
                <p14:cNvPr id="200" name="Ink 199">
                  <a:extLst>
                    <a:ext uri="{FF2B5EF4-FFF2-40B4-BE49-F238E27FC236}">
                      <a16:creationId xmlns:a16="http://schemas.microsoft.com/office/drawing/2014/main" id="{3001EC46-A910-18B4-B9A1-5BC158B2FF4E}"/>
                    </a:ext>
                  </a:extLst>
                </p14:cNvPr>
                <p14:cNvContentPartPr/>
                <p14:nvPr/>
              </p14:nvContentPartPr>
              <p14:xfrm>
                <a:off x="9132263" y="2998720"/>
                <a:ext cx="480960" cy="129960"/>
              </p14:xfrm>
            </p:contentPart>
          </mc:Choice>
          <mc:Fallback xmlns="">
            <p:pic>
              <p:nvPicPr>
                <p:cNvPr id="200" name="Ink 199">
                  <a:extLst>
                    <a:ext uri="{FF2B5EF4-FFF2-40B4-BE49-F238E27FC236}">
                      <a16:creationId xmlns:a16="http://schemas.microsoft.com/office/drawing/2014/main" id="{3001EC46-A910-18B4-B9A1-5BC158B2FF4E}"/>
                    </a:ext>
                  </a:extLst>
                </p:cNvPr>
                <p:cNvPicPr/>
                <p:nvPr/>
              </p:nvPicPr>
              <p:blipFill>
                <a:blip r:embed="rId337"/>
                <a:stretch>
                  <a:fillRect/>
                </a:stretch>
              </p:blipFill>
              <p:spPr>
                <a:xfrm>
                  <a:off x="9123623" y="2990080"/>
                  <a:ext cx="498600" cy="14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8">
              <p14:nvContentPartPr>
                <p14:cNvPr id="201" name="Ink 200">
                  <a:extLst>
                    <a:ext uri="{FF2B5EF4-FFF2-40B4-BE49-F238E27FC236}">
                      <a16:creationId xmlns:a16="http://schemas.microsoft.com/office/drawing/2014/main" id="{6C6DE11C-8EAC-2503-B9B5-AEECA17041ED}"/>
                    </a:ext>
                  </a:extLst>
                </p14:cNvPr>
                <p14:cNvContentPartPr/>
                <p14:nvPr/>
              </p14:nvContentPartPr>
              <p14:xfrm>
                <a:off x="9657503" y="2930320"/>
                <a:ext cx="174240" cy="209520"/>
              </p14:xfrm>
            </p:contentPart>
          </mc:Choice>
          <mc:Fallback xmlns="">
            <p:pic>
              <p:nvPicPr>
                <p:cNvPr id="201" name="Ink 200">
                  <a:extLst>
                    <a:ext uri="{FF2B5EF4-FFF2-40B4-BE49-F238E27FC236}">
                      <a16:creationId xmlns:a16="http://schemas.microsoft.com/office/drawing/2014/main" id="{6C6DE11C-8EAC-2503-B9B5-AEECA17041ED}"/>
                    </a:ext>
                  </a:extLst>
                </p:cNvPr>
                <p:cNvPicPr/>
                <p:nvPr/>
              </p:nvPicPr>
              <p:blipFill>
                <a:blip r:embed="rId339"/>
                <a:stretch>
                  <a:fillRect/>
                </a:stretch>
              </p:blipFill>
              <p:spPr>
                <a:xfrm>
                  <a:off x="9648863" y="2921320"/>
                  <a:ext cx="191880" cy="22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0">
              <p14:nvContentPartPr>
                <p14:cNvPr id="202" name="Ink 201">
                  <a:extLst>
                    <a:ext uri="{FF2B5EF4-FFF2-40B4-BE49-F238E27FC236}">
                      <a16:creationId xmlns:a16="http://schemas.microsoft.com/office/drawing/2014/main" id="{B6869ADD-B885-AF6B-7BB9-EB208F9A6920}"/>
                    </a:ext>
                  </a:extLst>
                </p14:cNvPr>
                <p14:cNvContentPartPr/>
                <p14:nvPr/>
              </p14:nvContentPartPr>
              <p14:xfrm>
                <a:off x="9961703" y="2892880"/>
                <a:ext cx="43200" cy="219240"/>
              </p14:xfrm>
            </p:contentPart>
          </mc:Choice>
          <mc:Fallback xmlns="">
            <p:pic>
              <p:nvPicPr>
                <p:cNvPr id="202" name="Ink 201">
                  <a:extLst>
                    <a:ext uri="{FF2B5EF4-FFF2-40B4-BE49-F238E27FC236}">
                      <a16:creationId xmlns:a16="http://schemas.microsoft.com/office/drawing/2014/main" id="{B6869ADD-B885-AF6B-7BB9-EB208F9A6920}"/>
                    </a:ext>
                  </a:extLst>
                </p:cNvPr>
                <p:cNvPicPr/>
                <p:nvPr/>
              </p:nvPicPr>
              <p:blipFill>
                <a:blip r:embed="rId341"/>
                <a:stretch>
                  <a:fillRect/>
                </a:stretch>
              </p:blipFill>
              <p:spPr>
                <a:xfrm>
                  <a:off x="9952703" y="2884240"/>
                  <a:ext cx="60840" cy="23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2">
              <p14:nvContentPartPr>
                <p14:cNvPr id="203" name="Ink 202">
                  <a:extLst>
                    <a:ext uri="{FF2B5EF4-FFF2-40B4-BE49-F238E27FC236}">
                      <a16:creationId xmlns:a16="http://schemas.microsoft.com/office/drawing/2014/main" id="{0EB2C04C-0638-D5E9-44F8-F2773D108F35}"/>
                    </a:ext>
                  </a:extLst>
                </p14:cNvPr>
                <p14:cNvContentPartPr/>
                <p14:nvPr/>
              </p14:nvContentPartPr>
              <p14:xfrm>
                <a:off x="9910583" y="3046600"/>
                <a:ext cx="173880" cy="63720"/>
              </p14:xfrm>
            </p:contentPart>
          </mc:Choice>
          <mc:Fallback xmlns="">
            <p:pic>
              <p:nvPicPr>
                <p:cNvPr id="203" name="Ink 202">
                  <a:extLst>
                    <a:ext uri="{FF2B5EF4-FFF2-40B4-BE49-F238E27FC236}">
                      <a16:creationId xmlns:a16="http://schemas.microsoft.com/office/drawing/2014/main" id="{0EB2C04C-0638-D5E9-44F8-F2773D108F35}"/>
                    </a:ext>
                  </a:extLst>
                </p:cNvPr>
                <p:cNvPicPr/>
                <p:nvPr/>
              </p:nvPicPr>
              <p:blipFill>
                <a:blip r:embed="rId343"/>
                <a:stretch>
                  <a:fillRect/>
                </a:stretch>
              </p:blipFill>
              <p:spPr>
                <a:xfrm>
                  <a:off x="9901583" y="3037600"/>
                  <a:ext cx="191520" cy="813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44">
            <p14:nvContentPartPr>
              <p14:cNvPr id="204" name="Ink 203">
                <a:extLst>
                  <a:ext uri="{FF2B5EF4-FFF2-40B4-BE49-F238E27FC236}">
                    <a16:creationId xmlns:a16="http://schemas.microsoft.com/office/drawing/2014/main" id="{DD197147-164F-D178-4CF0-8958238C9DA7}"/>
                  </a:ext>
                </a:extLst>
              </p14:cNvPr>
              <p14:cNvContentPartPr/>
              <p14:nvPr/>
            </p14:nvContentPartPr>
            <p14:xfrm>
              <a:off x="8907983" y="3300400"/>
              <a:ext cx="307800" cy="438840"/>
            </p14:xfrm>
          </p:contentPart>
        </mc:Choice>
        <mc:Fallback xmlns="">
          <p:pic>
            <p:nvPicPr>
              <p:cNvPr id="204" name="Ink 203">
                <a:extLst>
                  <a:ext uri="{FF2B5EF4-FFF2-40B4-BE49-F238E27FC236}">
                    <a16:creationId xmlns:a16="http://schemas.microsoft.com/office/drawing/2014/main" id="{DD197147-164F-D178-4CF0-8958238C9DA7}"/>
                  </a:ext>
                </a:extLst>
              </p:cNvPr>
              <p:cNvPicPr/>
              <p:nvPr/>
            </p:nvPicPr>
            <p:blipFill>
              <a:blip r:embed="rId345"/>
              <a:stretch>
                <a:fillRect/>
              </a:stretch>
            </p:blipFill>
            <p:spPr>
              <a:xfrm>
                <a:off x="8898983" y="3291400"/>
                <a:ext cx="325440" cy="456480"/>
              </a:xfrm>
              <a:prstGeom prst="rect">
                <a:avLst/>
              </a:prstGeom>
            </p:spPr>
          </p:pic>
        </mc:Fallback>
      </mc:AlternateContent>
      <p:grpSp>
        <p:nvGrpSpPr>
          <p:cNvPr id="209" name="Group 208">
            <a:extLst>
              <a:ext uri="{FF2B5EF4-FFF2-40B4-BE49-F238E27FC236}">
                <a16:creationId xmlns:a16="http://schemas.microsoft.com/office/drawing/2014/main" id="{2352A8CE-4020-637C-3792-6481F0985892}"/>
              </a:ext>
            </a:extLst>
          </p:cNvPr>
          <p:cNvGrpSpPr/>
          <p:nvPr/>
        </p:nvGrpSpPr>
        <p:grpSpPr>
          <a:xfrm>
            <a:off x="9425663" y="3250000"/>
            <a:ext cx="380520" cy="388800"/>
            <a:chOff x="9425663" y="3250000"/>
            <a:chExt cx="380520" cy="388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46">
              <p14:nvContentPartPr>
                <p14:cNvPr id="205" name="Ink 204">
                  <a:extLst>
                    <a:ext uri="{FF2B5EF4-FFF2-40B4-BE49-F238E27FC236}">
                      <a16:creationId xmlns:a16="http://schemas.microsoft.com/office/drawing/2014/main" id="{BF9A36E1-1918-E54D-AB8C-C52E800DCA3D}"/>
                    </a:ext>
                  </a:extLst>
                </p14:cNvPr>
                <p14:cNvContentPartPr/>
                <p14:nvPr/>
              </p14:nvContentPartPr>
              <p14:xfrm>
                <a:off x="9425663" y="3334960"/>
                <a:ext cx="52560" cy="172800"/>
              </p14:xfrm>
            </p:contentPart>
          </mc:Choice>
          <mc:Fallback xmlns="">
            <p:pic>
              <p:nvPicPr>
                <p:cNvPr id="205" name="Ink 204">
                  <a:extLst>
                    <a:ext uri="{FF2B5EF4-FFF2-40B4-BE49-F238E27FC236}">
                      <a16:creationId xmlns:a16="http://schemas.microsoft.com/office/drawing/2014/main" id="{BF9A36E1-1918-E54D-AB8C-C52E800DCA3D}"/>
                    </a:ext>
                  </a:extLst>
                </p:cNvPr>
                <p:cNvPicPr/>
                <p:nvPr/>
              </p:nvPicPr>
              <p:blipFill>
                <a:blip r:embed="rId347"/>
                <a:stretch>
                  <a:fillRect/>
                </a:stretch>
              </p:blipFill>
              <p:spPr>
                <a:xfrm>
                  <a:off x="9417023" y="3326320"/>
                  <a:ext cx="70200" cy="19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8">
              <p14:nvContentPartPr>
                <p14:cNvPr id="206" name="Ink 205">
                  <a:extLst>
                    <a:ext uri="{FF2B5EF4-FFF2-40B4-BE49-F238E27FC236}">
                      <a16:creationId xmlns:a16="http://schemas.microsoft.com/office/drawing/2014/main" id="{5D8884F3-C9F9-7A44-8C30-26CCD90A2734}"/>
                    </a:ext>
                  </a:extLst>
                </p14:cNvPr>
                <p14:cNvContentPartPr/>
                <p14:nvPr/>
              </p14:nvContentPartPr>
              <p14:xfrm>
                <a:off x="9525023" y="3389320"/>
                <a:ext cx="87480" cy="64800"/>
              </p14:xfrm>
            </p:contentPart>
          </mc:Choice>
          <mc:Fallback xmlns="">
            <p:pic>
              <p:nvPicPr>
                <p:cNvPr id="206" name="Ink 205">
                  <a:extLst>
                    <a:ext uri="{FF2B5EF4-FFF2-40B4-BE49-F238E27FC236}">
                      <a16:creationId xmlns:a16="http://schemas.microsoft.com/office/drawing/2014/main" id="{5D8884F3-C9F9-7A44-8C30-26CCD90A2734}"/>
                    </a:ext>
                  </a:extLst>
                </p:cNvPr>
                <p:cNvPicPr/>
                <p:nvPr/>
              </p:nvPicPr>
              <p:blipFill>
                <a:blip r:embed="rId349"/>
                <a:stretch>
                  <a:fillRect/>
                </a:stretch>
              </p:blipFill>
              <p:spPr>
                <a:xfrm>
                  <a:off x="9516023" y="3380680"/>
                  <a:ext cx="105120" cy="8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0">
              <p14:nvContentPartPr>
                <p14:cNvPr id="207" name="Ink 206">
                  <a:extLst>
                    <a:ext uri="{FF2B5EF4-FFF2-40B4-BE49-F238E27FC236}">
                      <a16:creationId xmlns:a16="http://schemas.microsoft.com/office/drawing/2014/main" id="{F1877C39-CC23-27CA-15C5-BF276AF5DA0F}"/>
                    </a:ext>
                  </a:extLst>
                </p14:cNvPr>
                <p14:cNvContentPartPr/>
                <p14:nvPr/>
              </p14:nvContentPartPr>
              <p14:xfrm>
                <a:off x="9634463" y="3250000"/>
                <a:ext cx="161280" cy="388800"/>
              </p14:xfrm>
            </p:contentPart>
          </mc:Choice>
          <mc:Fallback xmlns="">
            <p:pic>
              <p:nvPicPr>
                <p:cNvPr id="207" name="Ink 206">
                  <a:extLst>
                    <a:ext uri="{FF2B5EF4-FFF2-40B4-BE49-F238E27FC236}">
                      <a16:creationId xmlns:a16="http://schemas.microsoft.com/office/drawing/2014/main" id="{F1877C39-CC23-27CA-15C5-BF276AF5DA0F}"/>
                    </a:ext>
                  </a:extLst>
                </p:cNvPr>
                <p:cNvPicPr/>
                <p:nvPr/>
              </p:nvPicPr>
              <p:blipFill>
                <a:blip r:embed="rId351"/>
                <a:stretch>
                  <a:fillRect/>
                </a:stretch>
              </p:blipFill>
              <p:spPr>
                <a:xfrm>
                  <a:off x="9625463" y="3241360"/>
                  <a:ext cx="178920" cy="40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2">
              <p14:nvContentPartPr>
                <p14:cNvPr id="208" name="Ink 207">
                  <a:extLst>
                    <a:ext uri="{FF2B5EF4-FFF2-40B4-BE49-F238E27FC236}">
                      <a16:creationId xmlns:a16="http://schemas.microsoft.com/office/drawing/2014/main" id="{F060CAE0-DBE0-073C-EF27-445BFD6480D8}"/>
                    </a:ext>
                  </a:extLst>
                </p14:cNvPr>
                <p14:cNvContentPartPr/>
                <p14:nvPr/>
              </p14:nvContentPartPr>
              <p14:xfrm>
                <a:off x="9704663" y="3516760"/>
                <a:ext cx="101520" cy="74160"/>
              </p14:xfrm>
            </p:contentPart>
          </mc:Choice>
          <mc:Fallback xmlns="">
            <p:pic>
              <p:nvPicPr>
                <p:cNvPr id="208" name="Ink 207">
                  <a:extLst>
                    <a:ext uri="{FF2B5EF4-FFF2-40B4-BE49-F238E27FC236}">
                      <a16:creationId xmlns:a16="http://schemas.microsoft.com/office/drawing/2014/main" id="{F060CAE0-DBE0-073C-EF27-445BFD6480D8}"/>
                    </a:ext>
                  </a:extLst>
                </p:cNvPr>
                <p:cNvPicPr/>
                <p:nvPr/>
              </p:nvPicPr>
              <p:blipFill>
                <a:blip r:embed="rId353"/>
                <a:stretch>
                  <a:fillRect/>
                </a:stretch>
              </p:blipFill>
              <p:spPr>
                <a:xfrm>
                  <a:off x="9696023" y="3508120"/>
                  <a:ext cx="119160" cy="91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41" name="Group 240">
            <a:extLst>
              <a:ext uri="{FF2B5EF4-FFF2-40B4-BE49-F238E27FC236}">
                <a16:creationId xmlns:a16="http://schemas.microsoft.com/office/drawing/2014/main" id="{8613D1C0-17D7-12C9-7FB2-26A7D03D7271}"/>
              </a:ext>
            </a:extLst>
          </p:cNvPr>
          <p:cNvGrpSpPr/>
          <p:nvPr/>
        </p:nvGrpSpPr>
        <p:grpSpPr>
          <a:xfrm>
            <a:off x="10482623" y="1757800"/>
            <a:ext cx="1921320" cy="1953000"/>
            <a:chOff x="10482623" y="1757800"/>
            <a:chExt cx="1921320" cy="1953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54">
              <p14:nvContentPartPr>
                <p14:cNvPr id="211" name="Ink 210">
                  <a:extLst>
                    <a:ext uri="{FF2B5EF4-FFF2-40B4-BE49-F238E27FC236}">
                      <a16:creationId xmlns:a16="http://schemas.microsoft.com/office/drawing/2014/main" id="{9E43D7FE-6A08-8717-AB64-0F4FB8796DAA}"/>
                    </a:ext>
                  </a:extLst>
                </p14:cNvPr>
                <p14:cNvContentPartPr/>
                <p14:nvPr/>
              </p14:nvContentPartPr>
              <p14:xfrm>
                <a:off x="10689263" y="1881280"/>
                <a:ext cx="70200" cy="82440"/>
              </p14:xfrm>
            </p:contentPart>
          </mc:Choice>
          <mc:Fallback xmlns="">
            <p:pic>
              <p:nvPicPr>
                <p:cNvPr id="211" name="Ink 210">
                  <a:extLst>
                    <a:ext uri="{FF2B5EF4-FFF2-40B4-BE49-F238E27FC236}">
                      <a16:creationId xmlns:a16="http://schemas.microsoft.com/office/drawing/2014/main" id="{9E43D7FE-6A08-8717-AB64-0F4FB8796DAA}"/>
                    </a:ext>
                  </a:extLst>
                </p:cNvPr>
                <p:cNvPicPr/>
                <p:nvPr/>
              </p:nvPicPr>
              <p:blipFill>
                <a:blip r:embed="rId355"/>
                <a:stretch>
                  <a:fillRect/>
                </a:stretch>
              </p:blipFill>
              <p:spPr>
                <a:xfrm>
                  <a:off x="10680623" y="1872280"/>
                  <a:ext cx="87840" cy="10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6">
              <p14:nvContentPartPr>
                <p14:cNvPr id="212" name="Ink 211">
                  <a:extLst>
                    <a:ext uri="{FF2B5EF4-FFF2-40B4-BE49-F238E27FC236}">
                      <a16:creationId xmlns:a16="http://schemas.microsoft.com/office/drawing/2014/main" id="{5A55DD36-DBAC-2A71-F19A-71BB2E21923D}"/>
                    </a:ext>
                  </a:extLst>
                </p14:cNvPr>
                <p14:cNvContentPartPr/>
                <p14:nvPr/>
              </p14:nvContentPartPr>
              <p14:xfrm>
                <a:off x="10912463" y="1759240"/>
                <a:ext cx="183240" cy="207720"/>
              </p14:xfrm>
            </p:contentPart>
          </mc:Choice>
          <mc:Fallback xmlns="">
            <p:pic>
              <p:nvPicPr>
                <p:cNvPr id="212" name="Ink 211">
                  <a:extLst>
                    <a:ext uri="{FF2B5EF4-FFF2-40B4-BE49-F238E27FC236}">
                      <a16:creationId xmlns:a16="http://schemas.microsoft.com/office/drawing/2014/main" id="{5A55DD36-DBAC-2A71-F19A-71BB2E21923D}"/>
                    </a:ext>
                  </a:extLst>
                </p:cNvPr>
                <p:cNvPicPr/>
                <p:nvPr/>
              </p:nvPicPr>
              <p:blipFill>
                <a:blip r:embed="rId357"/>
                <a:stretch>
                  <a:fillRect/>
                </a:stretch>
              </p:blipFill>
              <p:spPr>
                <a:xfrm>
                  <a:off x="10903463" y="1750240"/>
                  <a:ext cx="200880" cy="22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8">
              <p14:nvContentPartPr>
                <p14:cNvPr id="213" name="Ink 212">
                  <a:extLst>
                    <a:ext uri="{FF2B5EF4-FFF2-40B4-BE49-F238E27FC236}">
                      <a16:creationId xmlns:a16="http://schemas.microsoft.com/office/drawing/2014/main" id="{AC6F80BA-678A-FED3-27B8-A196747CBB32}"/>
                    </a:ext>
                  </a:extLst>
                </p14:cNvPr>
                <p14:cNvContentPartPr/>
                <p14:nvPr/>
              </p14:nvContentPartPr>
              <p14:xfrm>
                <a:off x="10874663" y="1794880"/>
                <a:ext cx="442800" cy="175680"/>
              </p14:xfrm>
            </p:contentPart>
          </mc:Choice>
          <mc:Fallback xmlns="">
            <p:pic>
              <p:nvPicPr>
                <p:cNvPr id="213" name="Ink 212">
                  <a:extLst>
                    <a:ext uri="{FF2B5EF4-FFF2-40B4-BE49-F238E27FC236}">
                      <a16:creationId xmlns:a16="http://schemas.microsoft.com/office/drawing/2014/main" id="{AC6F80BA-678A-FED3-27B8-A196747CBB32}"/>
                    </a:ext>
                  </a:extLst>
                </p:cNvPr>
                <p:cNvPicPr/>
                <p:nvPr/>
              </p:nvPicPr>
              <p:blipFill>
                <a:blip r:embed="rId359"/>
                <a:stretch>
                  <a:fillRect/>
                </a:stretch>
              </p:blipFill>
              <p:spPr>
                <a:xfrm>
                  <a:off x="10866023" y="1786240"/>
                  <a:ext cx="460440" cy="19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0">
              <p14:nvContentPartPr>
                <p14:cNvPr id="214" name="Ink 213">
                  <a:extLst>
                    <a:ext uri="{FF2B5EF4-FFF2-40B4-BE49-F238E27FC236}">
                      <a16:creationId xmlns:a16="http://schemas.microsoft.com/office/drawing/2014/main" id="{064C421B-E316-250D-9726-5111FF118998}"/>
                    </a:ext>
                  </a:extLst>
                </p14:cNvPr>
                <p14:cNvContentPartPr/>
                <p14:nvPr/>
              </p14:nvContentPartPr>
              <p14:xfrm>
                <a:off x="11235743" y="1824400"/>
                <a:ext cx="131400" cy="18720"/>
              </p14:xfrm>
            </p:contentPart>
          </mc:Choice>
          <mc:Fallback xmlns="">
            <p:pic>
              <p:nvPicPr>
                <p:cNvPr id="214" name="Ink 213">
                  <a:extLst>
                    <a:ext uri="{FF2B5EF4-FFF2-40B4-BE49-F238E27FC236}">
                      <a16:creationId xmlns:a16="http://schemas.microsoft.com/office/drawing/2014/main" id="{064C421B-E316-250D-9726-5111FF118998}"/>
                    </a:ext>
                  </a:extLst>
                </p:cNvPr>
                <p:cNvPicPr/>
                <p:nvPr/>
              </p:nvPicPr>
              <p:blipFill>
                <a:blip r:embed="rId361"/>
                <a:stretch>
                  <a:fillRect/>
                </a:stretch>
              </p:blipFill>
              <p:spPr>
                <a:xfrm>
                  <a:off x="11227103" y="1815400"/>
                  <a:ext cx="14904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2">
              <p14:nvContentPartPr>
                <p14:cNvPr id="215" name="Ink 214">
                  <a:extLst>
                    <a:ext uri="{FF2B5EF4-FFF2-40B4-BE49-F238E27FC236}">
                      <a16:creationId xmlns:a16="http://schemas.microsoft.com/office/drawing/2014/main" id="{5FC8DF77-A295-9513-7A15-FDF5205E4DAD}"/>
                    </a:ext>
                  </a:extLst>
                </p14:cNvPr>
                <p14:cNvContentPartPr/>
                <p14:nvPr/>
              </p14:nvContentPartPr>
              <p14:xfrm>
                <a:off x="11331863" y="1812880"/>
                <a:ext cx="561240" cy="160920"/>
              </p14:xfrm>
            </p:contentPart>
          </mc:Choice>
          <mc:Fallback xmlns="">
            <p:pic>
              <p:nvPicPr>
                <p:cNvPr id="215" name="Ink 214">
                  <a:extLst>
                    <a:ext uri="{FF2B5EF4-FFF2-40B4-BE49-F238E27FC236}">
                      <a16:creationId xmlns:a16="http://schemas.microsoft.com/office/drawing/2014/main" id="{5FC8DF77-A295-9513-7A15-FDF5205E4DAD}"/>
                    </a:ext>
                  </a:extLst>
                </p:cNvPr>
                <p:cNvPicPr/>
                <p:nvPr/>
              </p:nvPicPr>
              <p:blipFill>
                <a:blip r:embed="rId363"/>
                <a:stretch>
                  <a:fillRect/>
                </a:stretch>
              </p:blipFill>
              <p:spPr>
                <a:xfrm>
                  <a:off x="11323223" y="1804240"/>
                  <a:ext cx="578880" cy="17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4">
              <p14:nvContentPartPr>
                <p14:cNvPr id="216" name="Ink 215">
                  <a:extLst>
                    <a:ext uri="{FF2B5EF4-FFF2-40B4-BE49-F238E27FC236}">
                      <a16:creationId xmlns:a16="http://schemas.microsoft.com/office/drawing/2014/main" id="{22B8A80C-4718-F51D-F19E-08FF0AC88F0C}"/>
                    </a:ext>
                  </a:extLst>
                </p14:cNvPr>
                <p14:cNvContentPartPr/>
                <p14:nvPr/>
              </p14:nvContentPartPr>
              <p14:xfrm>
                <a:off x="11853503" y="1877320"/>
                <a:ext cx="122040" cy="51840"/>
              </p14:xfrm>
            </p:contentPart>
          </mc:Choice>
          <mc:Fallback xmlns="">
            <p:pic>
              <p:nvPicPr>
                <p:cNvPr id="216" name="Ink 215">
                  <a:extLst>
                    <a:ext uri="{FF2B5EF4-FFF2-40B4-BE49-F238E27FC236}">
                      <a16:creationId xmlns:a16="http://schemas.microsoft.com/office/drawing/2014/main" id="{22B8A80C-4718-F51D-F19E-08FF0AC88F0C}"/>
                    </a:ext>
                  </a:extLst>
                </p:cNvPr>
                <p:cNvPicPr/>
                <p:nvPr/>
              </p:nvPicPr>
              <p:blipFill>
                <a:blip r:embed="rId365"/>
                <a:stretch>
                  <a:fillRect/>
                </a:stretch>
              </p:blipFill>
              <p:spPr>
                <a:xfrm>
                  <a:off x="11844503" y="1868680"/>
                  <a:ext cx="139680" cy="6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6">
              <p14:nvContentPartPr>
                <p14:cNvPr id="217" name="Ink 216">
                  <a:extLst>
                    <a:ext uri="{FF2B5EF4-FFF2-40B4-BE49-F238E27FC236}">
                      <a16:creationId xmlns:a16="http://schemas.microsoft.com/office/drawing/2014/main" id="{5BB488C4-BC6C-D477-6722-D762122D50D1}"/>
                    </a:ext>
                  </a:extLst>
                </p14:cNvPr>
                <p14:cNvContentPartPr/>
                <p14:nvPr/>
              </p14:nvContentPartPr>
              <p14:xfrm>
                <a:off x="11984183" y="1774360"/>
                <a:ext cx="28080" cy="34560"/>
              </p14:xfrm>
            </p:contentPart>
          </mc:Choice>
          <mc:Fallback xmlns="">
            <p:pic>
              <p:nvPicPr>
                <p:cNvPr id="217" name="Ink 216">
                  <a:extLst>
                    <a:ext uri="{FF2B5EF4-FFF2-40B4-BE49-F238E27FC236}">
                      <a16:creationId xmlns:a16="http://schemas.microsoft.com/office/drawing/2014/main" id="{5BB488C4-BC6C-D477-6722-D762122D50D1}"/>
                    </a:ext>
                  </a:extLst>
                </p:cNvPr>
                <p:cNvPicPr/>
                <p:nvPr/>
              </p:nvPicPr>
              <p:blipFill>
                <a:blip r:embed="rId367"/>
                <a:stretch>
                  <a:fillRect/>
                </a:stretch>
              </p:blipFill>
              <p:spPr>
                <a:xfrm>
                  <a:off x="11975543" y="1765360"/>
                  <a:ext cx="45720" cy="5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8">
              <p14:nvContentPartPr>
                <p14:cNvPr id="218" name="Ink 217">
                  <a:extLst>
                    <a:ext uri="{FF2B5EF4-FFF2-40B4-BE49-F238E27FC236}">
                      <a16:creationId xmlns:a16="http://schemas.microsoft.com/office/drawing/2014/main" id="{32795999-5D2A-F617-27A3-C07FE129671D}"/>
                    </a:ext>
                  </a:extLst>
                </p14:cNvPr>
                <p14:cNvContentPartPr/>
                <p14:nvPr/>
              </p14:nvContentPartPr>
              <p14:xfrm>
                <a:off x="12042863" y="1757800"/>
                <a:ext cx="270720" cy="167400"/>
              </p14:xfrm>
            </p:contentPart>
          </mc:Choice>
          <mc:Fallback xmlns="">
            <p:pic>
              <p:nvPicPr>
                <p:cNvPr id="218" name="Ink 217">
                  <a:extLst>
                    <a:ext uri="{FF2B5EF4-FFF2-40B4-BE49-F238E27FC236}">
                      <a16:creationId xmlns:a16="http://schemas.microsoft.com/office/drawing/2014/main" id="{32795999-5D2A-F617-27A3-C07FE129671D}"/>
                    </a:ext>
                  </a:extLst>
                </p:cNvPr>
                <p:cNvPicPr/>
                <p:nvPr/>
              </p:nvPicPr>
              <p:blipFill>
                <a:blip r:embed="rId369"/>
                <a:stretch>
                  <a:fillRect/>
                </a:stretch>
              </p:blipFill>
              <p:spPr>
                <a:xfrm>
                  <a:off x="12033863" y="1748800"/>
                  <a:ext cx="288360" cy="18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0">
              <p14:nvContentPartPr>
                <p14:cNvPr id="219" name="Ink 218">
                  <a:extLst>
                    <a:ext uri="{FF2B5EF4-FFF2-40B4-BE49-F238E27FC236}">
                      <a16:creationId xmlns:a16="http://schemas.microsoft.com/office/drawing/2014/main" id="{DC6FC730-D95F-FDC5-926F-30324E2DD406}"/>
                    </a:ext>
                  </a:extLst>
                </p14:cNvPr>
                <p14:cNvContentPartPr/>
                <p14:nvPr/>
              </p14:nvContentPartPr>
              <p14:xfrm>
                <a:off x="10786463" y="2154880"/>
                <a:ext cx="415080" cy="379800"/>
              </p14:xfrm>
            </p:contentPart>
          </mc:Choice>
          <mc:Fallback xmlns="">
            <p:pic>
              <p:nvPicPr>
                <p:cNvPr id="219" name="Ink 218">
                  <a:extLst>
                    <a:ext uri="{FF2B5EF4-FFF2-40B4-BE49-F238E27FC236}">
                      <a16:creationId xmlns:a16="http://schemas.microsoft.com/office/drawing/2014/main" id="{DC6FC730-D95F-FDC5-926F-30324E2DD406}"/>
                    </a:ext>
                  </a:extLst>
                </p:cNvPr>
                <p:cNvPicPr/>
                <p:nvPr/>
              </p:nvPicPr>
              <p:blipFill>
                <a:blip r:embed="rId371"/>
                <a:stretch>
                  <a:fillRect/>
                </a:stretch>
              </p:blipFill>
              <p:spPr>
                <a:xfrm>
                  <a:off x="10777463" y="2145880"/>
                  <a:ext cx="432720" cy="39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2">
              <p14:nvContentPartPr>
                <p14:cNvPr id="220" name="Ink 219">
                  <a:extLst>
                    <a:ext uri="{FF2B5EF4-FFF2-40B4-BE49-F238E27FC236}">
                      <a16:creationId xmlns:a16="http://schemas.microsoft.com/office/drawing/2014/main" id="{136C7A8F-F859-3A54-E9DC-E821EA539E6C}"/>
                    </a:ext>
                  </a:extLst>
                </p14:cNvPr>
                <p14:cNvContentPartPr/>
                <p14:nvPr/>
              </p14:nvContentPartPr>
              <p14:xfrm>
                <a:off x="11299103" y="2166400"/>
                <a:ext cx="156600" cy="96840"/>
              </p14:xfrm>
            </p:contentPart>
          </mc:Choice>
          <mc:Fallback xmlns="">
            <p:pic>
              <p:nvPicPr>
                <p:cNvPr id="220" name="Ink 219">
                  <a:extLst>
                    <a:ext uri="{FF2B5EF4-FFF2-40B4-BE49-F238E27FC236}">
                      <a16:creationId xmlns:a16="http://schemas.microsoft.com/office/drawing/2014/main" id="{136C7A8F-F859-3A54-E9DC-E821EA539E6C}"/>
                    </a:ext>
                  </a:extLst>
                </p:cNvPr>
                <p:cNvPicPr/>
                <p:nvPr/>
              </p:nvPicPr>
              <p:blipFill>
                <a:blip r:embed="rId373"/>
                <a:stretch>
                  <a:fillRect/>
                </a:stretch>
              </p:blipFill>
              <p:spPr>
                <a:xfrm>
                  <a:off x="11290463" y="2157760"/>
                  <a:ext cx="174240" cy="11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4">
              <p14:nvContentPartPr>
                <p14:cNvPr id="221" name="Ink 220">
                  <a:extLst>
                    <a:ext uri="{FF2B5EF4-FFF2-40B4-BE49-F238E27FC236}">
                      <a16:creationId xmlns:a16="http://schemas.microsoft.com/office/drawing/2014/main" id="{AA1341F7-5DCD-061B-B569-65A4A9257FC5}"/>
                    </a:ext>
                  </a:extLst>
                </p14:cNvPr>
                <p14:cNvContentPartPr/>
                <p14:nvPr/>
              </p14:nvContentPartPr>
              <p14:xfrm>
                <a:off x="11512223" y="2068840"/>
                <a:ext cx="36720" cy="178200"/>
              </p14:xfrm>
            </p:contentPart>
          </mc:Choice>
          <mc:Fallback xmlns="">
            <p:pic>
              <p:nvPicPr>
                <p:cNvPr id="221" name="Ink 220">
                  <a:extLst>
                    <a:ext uri="{FF2B5EF4-FFF2-40B4-BE49-F238E27FC236}">
                      <a16:creationId xmlns:a16="http://schemas.microsoft.com/office/drawing/2014/main" id="{AA1341F7-5DCD-061B-B569-65A4A9257FC5}"/>
                    </a:ext>
                  </a:extLst>
                </p:cNvPr>
                <p:cNvPicPr/>
                <p:nvPr/>
              </p:nvPicPr>
              <p:blipFill>
                <a:blip r:embed="rId375"/>
                <a:stretch>
                  <a:fillRect/>
                </a:stretch>
              </p:blipFill>
              <p:spPr>
                <a:xfrm>
                  <a:off x="11503583" y="2059840"/>
                  <a:ext cx="54360" cy="19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6">
              <p14:nvContentPartPr>
                <p14:cNvPr id="222" name="Ink 221">
                  <a:extLst>
                    <a:ext uri="{FF2B5EF4-FFF2-40B4-BE49-F238E27FC236}">
                      <a16:creationId xmlns:a16="http://schemas.microsoft.com/office/drawing/2014/main" id="{67CC1F07-A78A-1296-84F6-4BB1F161BC08}"/>
                    </a:ext>
                  </a:extLst>
                </p14:cNvPr>
                <p14:cNvContentPartPr/>
                <p14:nvPr/>
              </p14:nvContentPartPr>
              <p14:xfrm>
                <a:off x="11474063" y="2036440"/>
                <a:ext cx="298080" cy="183240"/>
              </p14:xfrm>
            </p:contentPart>
          </mc:Choice>
          <mc:Fallback xmlns="">
            <p:pic>
              <p:nvPicPr>
                <p:cNvPr id="222" name="Ink 221">
                  <a:extLst>
                    <a:ext uri="{FF2B5EF4-FFF2-40B4-BE49-F238E27FC236}">
                      <a16:creationId xmlns:a16="http://schemas.microsoft.com/office/drawing/2014/main" id="{67CC1F07-A78A-1296-84F6-4BB1F161BC08}"/>
                    </a:ext>
                  </a:extLst>
                </p:cNvPr>
                <p:cNvPicPr/>
                <p:nvPr/>
              </p:nvPicPr>
              <p:blipFill>
                <a:blip r:embed="rId377"/>
                <a:stretch>
                  <a:fillRect/>
                </a:stretch>
              </p:blipFill>
              <p:spPr>
                <a:xfrm>
                  <a:off x="11465063" y="2027800"/>
                  <a:ext cx="315720" cy="20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8">
              <p14:nvContentPartPr>
                <p14:cNvPr id="223" name="Ink 222">
                  <a:extLst>
                    <a:ext uri="{FF2B5EF4-FFF2-40B4-BE49-F238E27FC236}">
                      <a16:creationId xmlns:a16="http://schemas.microsoft.com/office/drawing/2014/main" id="{6DD762FA-EB41-1916-1E1F-568F708E20D3}"/>
                    </a:ext>
                  </a:extLst>
                </p14:cNvPr>
                <p14:cNvContentPartPr/>
                <p14:nvPr/>
              </p14:nvContentPartPr>
              <p14:xfrm>
                <a:off x="10783943" y="2542960"/>
                <a:ext cx="168480" cy="27360"/>
              </p14:xfrm>
            </p:contentPart>
          </mc:Choice>
          <mc:Fallback xmlns="">
            <p:pic>
              <p:nvPicPr>
                <p:cNvPr id="223" name="Ink 222">
                  <a:extLst>
                    <a:ext uri="{FF2B5EF4-FFF2-40B4-BE49-F238E27FC236}">
                      <a16:creationId xmlns:a16="http://schemas.microsoft.com/office/drawing/2014/main" id="{6DD762FA-EB41-1916-1E1F-568F708E20D3}"/>
                    </a:ext>
                  </a:extLst>
                </p:cNvPr>
                <p:cNvPicPr/>
                <p:nvPr/>
              </p:nvPicPr>
              <p:blipFill>
                <a:blip r:embed="rId379"/>
                <a:stretch>
                  <a:fillRect/>
                </a:stretch>
              </p:blipFill>
              <p:spPr>
                <a:xfrm>
                  <a:off x="10775303" y="2533960"/>
                  <a:ext cx="186120" cy="4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0">
              <p14:nvContentPartPr>
                <p14:cNvPr id="224" name="Ink 223">
                  <a:extLst>
                    <a:ext uri="{FF2B5EF4-FFF2-40B4-BE49-F238E27FC236}">
                      <a16:creationId xmlns:a16="http://schemas.microsoft.com/office/drawing/2014/main" id="{EB9697C3-617C-1BF6-269D-263C5280BC30}"/>
                    </a:ext>
                  </a:extLst>
                </p14:cNvPr>
                <p14:cNvContentPartPr/>
                <p14:nvPr/>
              </p14:nvContentPartPr>
              <p14:xfrm>
                <a:off x="11032703" y="2459800"/>
                <a:ext cx="166680" cy="188640"/>
              </p14:xfrm>
            </p:contentPart>
          </mc:Choice>
          <mc:Fallback xmlns="">
            <p:pic>
              <p:nvPicPr>
                <p:cNvPr id="224" name="Ink 223">
                  <a:extLst>
                    <a:ext uri="{FF2B5EF4-FFF2-40B4-BE49-F238E27FC236}">
                      <a16:creationId xmlns:a16="http://schemas.microsoft.com/office/drawing/2014/main" id="{EB9697C3-617C-1BF6-269D-263C5280BC30}"/>
                    </a:ext>
                  </a:extLst>
                </p:cNvPr>
                <p:cNvPicPr/>
                <p:nvPr/>
              </p:nvPicPr>
              <p:blipFill>
                <a:blip r:embed="rId381"/>
                <a:stretch>
                  <a:fillRect/>
                </a:stretch>
              </p:blipFill>
              <p:spPr>
                <a:xfrm>
                  <a:off x="11024063" y="2450800"/>
                  <a:ext cx="184320" cy="20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2">
              <p14:nvContentPartPr>
                <p14:cNvPr id="225" name="Ink 224">
                  <a:extLst>
                    <a:ext uri="{FF2B5EF4-FFF2-40B4-BE49-F238E27FC236}">
                      <a16:creationId xmlns:a16="http://schemas.microsoft.com/office/drawing/2014/main" id="{BEE2103B-1456-BBFD-780C-DEDBC43C18E1}"/>
                    </a:ext>
                  </a:extLst>
                </p14:cNvPr>
                <p14:cNvContentPartPr/>
                <p14:nvPr/>
              </p14:nvContentPartPr>
              <p14:xfrm>
                <a:off x="11253743" y="2378080"/>
                <a:ext cx="496440" cy="238680"/>
              </p14:xfrm>
            </p:contentPart>
          </mc:Choice>
          <mc:Fallback xmlns="">
            <p:pic>
              <p:nvPicPr>
                <p:cNvPr id="225" name="Ink 224">
                  <a:extLst>
                    <a:ext uri="{FF2B5EF4-FFF2-40B4-BE49-F238E27FC236}">
                      <a16:creationId xmlns:a16="http://schemas.microsoft.com/office/drawing/2014/main" id="{BEE2103B-1456-BBFD-780C-DEDBC43C18E1}"/>
                    </a:ext>
                  </a:extLst>
                </p:cNvPr>
                <p:cNvPicPr/>
                <p:nvPr/>
              </p:nvPicPr>
              <p:blipFill>
                <a:blip r:embed="rId383"/>
                <a:stretch>
                  <a:fillRect/>
                </a:stretch>
              </p:blipFill>
              <p:spPr>
                <a:xfrm>
                  <a:off x="11244743" y="2369440"/>
                  <a:ext cx="514080" cy="25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4">
              <p14:nvContentPartPr>
                <p14:cNvPr id="226" name="Ink 225">
                  <a:extLst>
                    <a:ext uri="{FF2B5EF4-FFF2-40B4-BE49-F238E27FC236}">
                      <a16:creationId xmlns:a16="http://schemas.microsoft.com/office/drawing/2014/main" id="{DDC0DF60-F81C-88C4-AFC5-01A695639E06}"/>
                    </a:ext>
                  </a:extLst>
                </p14:cNvPr>
                <p14:cNvContentPartPr/>
                <p14:nvPr/>
              </p14:nvContentPartPr>
              <p14:xfrm>
                <a:off x="10794743" y="2695960"/>
                <a:ext cx="125280" cy="253080"/>
              </p14:xfrm>
            </p:contentPart>
          </mc:Choice>
          <mc:Fallback xmlns="">
            <p:pic>
              <p:nvPicPr>
                <p:cNvPr id="226" name="Ink 225">
                  <a:extLst>
                    <a:ext uri="{FF2B5EF4-FFF2-40B4-BE49-F238E27FC236}">
                      <a16:creationId xmlns:a16="http://schemas.microsoft.com/office/drawing/2014/main" id="{DDC0DF60-F81C-88C4-AFC5-01A695639E06}"/>
                    </a:ext>
                  </a:extLst>
                </p:cNvPr>
                <p:cNvPicPr/>
                <p:nvPr/>
              </p:nvPicPr>
              <p:blipFill>
                <a:blip r:embed="rId385"/>
                <a:stretch>
                  <a:fillRect/>
                </a:stretch>
              </p:blipFill>
              <p:spPr>
                <a:xfrm>
                  <a:off x="10786103" y="2686960"/>
                  <a:ext cx="142920" cy="27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6">
              <p14:nvContentPartPr>
                <p14:cNvPr id="227" name="Ink 226">
                  <a:extLst>
                    <a:ext uri="{FF2B5EF4-FFF2-40B4-BE49-F238E27FC236}">
                      <a16:creationId xmlns:a16="http://schemas.microsoft.com/office/drawing/2014/main" id="{8FA85ED1-E0B9-D1CE-5B55-A9AE1A903505}"/>
                    </a:ext>
                  </a:extLst>
                </p14:cNvPr>
                <p14:cNvContentPartPr/>
                <p14:nvPr/>
              </p14:nvContentPartPr>
              <p14:xfrm>
                <a:off x="10975103" y="2773720"/>
                <a:ext cx="29880" cy="146880"/>
              </p14:xfrm>
            </p:contentPart>
          </mc:Choice>
          <mc:Fallback xmlns="">
            <p:pic>
              <p:nvPicPr>
                <p:cNvPr id="227" name="Ink 226">
                  <a:extLst>
                    <a:ext uri="{FF2B5EF4-FFF2-40B4-BE49-F238E27FC236}">
                      <a16:creationId xmlns:a16="http://schemas.microsoft.com/office/drawing/2014/main" id="{8FA85ED1-E0B9-D1CE-5B55-A9AE1A903505}"/>
                    </a:ext>
                  </a:extLst>
                </p:cNvPr>
                <p:cNvPicPr/>
                <p:nvPr/>
              </p:nvPicPr>
              <p:blipFill>
                <a:blip r:embed="rId387"/>
                <a:stretch>
                  <a:fillRect/>
                </a:stretch>
              </p:blipFill>
              <p:spPr>
                <a:xfrm>
                  <a:off x="10966103" y="2765080"/>
                  <a:ext cx="47520" cy="16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8">
              <p14:nvContentPartPr>
                <p14:cNvPr id="228" name="Ink 227">
                  <a:extLst>
                    <a:ext uri="{FF2B5EF4-FFF2-40B4-BE49-F238E27FC236}">
                      <a16:creationId xmlns:a16="http://schemas.microsoft.com/office/drawing/2014/main" id="{2C2EC4CB-E873-B748-4618-84373ADD2AA9}"/>
                    </a:ext>
                  </a:extLst>
                </p14:cNvPr>
                <p14:cNvContentPartPr/>
                <p14:nvPr/>
              </p14:nvContentPartPr>
              <p14:xfrm>
                <a:off x="10969703" y="2752480"/>
                <a:ext cx="190440" cy="150480"/>
              </p14:xfrm>
            </p:contentPart>
          </mc:Choice>
          <mc:Fallback xmlns="">
            <p:pic>
              <p:nvPicPr>
                <p:cNvPr id="228" name="Ink 227">
                  <a:extLst>
                    <a:ext uri="{FF2B5EF4-FFF2-40B4-BE49-F238E27FC236}">
                      <a16:creationId xmlns:a16="http://schemas.microsoft.com/office/drawing/2014/main" id="{2C2EC4CB-E873-B748-4618-84373ADD2AA9}"/>
                    </a:ext>
                  </a:extLst>
                </p:cNvPr>
                <p:cNvPicPr/>
                <p:nvPr/>
              </p:nvPicPr>
              <p:blipFill>
                <a:blip r:embed="rId389"/>
                <a:stretch>
                  <a:fillRect/>
                </a:stretch>
              </p:blipFill>
              <p:spPr>
                <a:xfrm>
                  <a:off x="10961063" y="2743840"/>
                  <a:ext cx="208080" cy="16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0">
              <p14:nvContentPartPr>
                <p14:cNvPr id="229" name="Ink 228">
                  <a:extLst>
                    <a:ext uri="{FF2B5EF4-FFF2-40B4-BE49-F238E27FC236}">
                      <a16:creationId xmlns:a16="http://schemas.microsoft.com/office/drawing/2014/main" id="{89E169D3-478A-775D-4307-405E8F5CC15F}"/>
                    </a:ext>
                  </a:extLst>
                </p14:cNvPr>
                <p14:cNvContentPartPr/>
                <p14:nvPr/>
              </p14:nvContentPartPr>
              <p14:xfrm>
                <a:off x="11231423" y="2721160"/>
                <a:ext cx="14400" cy="183960"/>
              </p14:xfrm>
            </p:contentPart>
          </mc:Choice>
          <mc:Fallback xmlns="">
            <p:pic>
              <p:nvPicPr>
                <p:cNvPr id="229" name="Ink 228">
                  <a:extLst>
                    <a:ext uri="{FF2B5EF4-FFF2-40B4-BE49-F238E27FC236}">
                      <a16:creationId xmlns:a16="http://schemas.microsoft.com/office/drawing/2014/main" id="{89E169D3-478A-775D-4307-405E8F5CC15F}"/>
                    </a:ext>
                  </a:extLst>
                </p:cNvPr>
                <p:cNvPicPr/>
                <p:nvPr/>
              </p:nvPicPr>
              <p:blipFill>
                <a:blip r:embed="rId391"/>
                <a:stretch>
                  <a:fillRect/>
                </a:stretch>
              </p:blipFill>
              <p:spPr>
                <a:xfrm>
                  <a:off x="11222423" y="2712520"/>
                  <a:ext cx="32040" cy="20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2">
              <p14:nvContentPartPr>
                <p14:cNvPr id="230" name="Ink 229">
                  <a:extLst>
                    <a:ext uri="{FF2B5EF4-FFF2-40B4-BE49-F238E27FC236}">
                      <a16:creationId xmlns:a16="http://schemas.microsoft.com/office/drawing/2014/main" id="{D549AF46-90C7-9F94-730B-9345A8FEEB6E}"/>
                    </a:ext>
                  </a:extLst>
                </p14:cNvPr>
                <p14:cNvContentPartPr/>
                <p14:nvPr/>
              </p14:nvContentPartPr>
              <p14:xfrm>
                <a:off x="11251583" y="2759680"/>
                <a:ext cx="210960" cy="216360"/>
              </p14:xfrm>
            </p:contentPart>
          </mc:Choice>
          <mc:Fallback xmlns="">
            <p:pic>
              <p:nvPicPr>
                <p:cNvPr id="230" name="Ink 229">
                  <a:extLst>
                    <a:ext uri="{FF2B5EF4-FFF2-40B4-BE49-F238E27FC236}">
                      <a16:creationId xmlns:a16="http://schemas.microsoft.com/office/drawing/2014/main" id="{D549AF46-90C7-9F94-730B-9345A8FEEB6E}"/>
                    </a:ext>
                  </a:extLst>
                </p:cNvPr>
                <p:cNvPicPr/>
                <p:nvPr/>
              </p:nvPicPr>
              <p:blipFill>
                <a:blip r:embed="rId393"/>
                <a:stretch>
                  <a:fillRect/>
                </a:stretch>
              </p:blipFill>
              <p:spPr>
                <a:xfrm>
                  <a:off x="11242583" y="2750680"/>
                  <a:ext cx="228600" cy="23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4">
              <p14:nvContentPartPr>
                <p14:cNvPr id="231" name="Ink 230">
                  <a:extLst>
                    <a:ext uri="{FF2B5EF4-FFF2-40B4-BE49-F238E27FC236}">
                      <a16:creationId xmlns:a16="http://schemas.microsoft.com/office/drawing/2014/main" id="{5F905128-7B35-F9F3-61A0-7B5D65229C38}"/>
                    </a:ext>
                  </a:extLst>
                </p14:cNvPr>
                <p14:cNvContentPartPr/>
                <p14:nvPr/>
              </p14:nvContentPartPr>
              <p14:xfrm>
                <a:off x="11051423" y="3011320"/>
                <a:ext cx="169200" cy="194400"/>
              </p14:xfrm>
            </p:contentPart>
          </mc:Choice>
          <mc:Fallback xmlns="">
            <p:pic>
              <p:nvPicPr>
                <p:cNvPr id="231" name="Ink 230">
                  <a:extLst>
                    <a:ext uri="{FF2B5EF4-FFF2-40B4-BE49-F238E27FC236}">
                      <a16:creationId xmlns:a16="http://schemas.microsoft.com/office/drawing/2014/main" id="{5F905128-7B35-F9F3-61A0-7B5D65229C38}"/>
                    </a:ext>
                  </a:extLst>
                </p:cNvPr>
                <p:cNvPicPr/>
                <p:nvPr/>
              </p:nvPicPr>
              <p:blipFill>
                <a:blip r:embed="rId395"/>
                <a:stretch>
                  <a:fillRect/>
                </a:stretch>
              </p:blipFill>
              <p:spPr>
                <a:xfrm>
                  <a:off x="11042783" y="3002320"/>
                  <a:ext cx="186840" cy="21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6">
              <p14:nvContentPartPr>
                <p14:cNvPr id="232" name="Ink 231">
                  <a:extLst>
                    <a:ext uri="{FF2B5EF4-FFF2-40B4-BE49-F238E27FC236}">
                      <a16:creationId xmlns:a16="http://schemas.microsoft.com/office/drawing/2014/main" id="{D45F89A2-0746-FA83-B763-99D02DA23562}"/>
                    </a:ext>
                  </a:extLst>
                </p14:cNvPr>
                <p14:cNvContentPartPr/>
                <p14:nvPr/>
              </p14:nvContentPartPr>
              <p14:xfrm>
                <a:off x="11304503" y="2935000"/>
                <a:ext cx="43560" cy="211320"/>
              </p14:xfrm>
            </p:contentPart>
          </mc:Choice>
          <mc:Fallback xmlns="">
            <p:pic>
              <p:nvPicPr>
                <p:cNvPr id="232" name="Ink 231">
                  <a:extLst>
                    <a:ext uri="{FF2B5EF4-FFF2-40B4-BE49-F238E27FC236}">
                      <a16:creationId xmlns:a16="http://schemas.microsoft.com/office/drawing/2014/main" id="{D45F89A2-0746-FA83-B763-99D02DA23562}"/>
                    </a:ext>
                  </a:extLst>
                </p:cNvPr>
                <p:cNvPicPr/>
                <p:nvPr/>
              </p:nvPicPr>
              <p:blipFill>
                <a:blip r:embed="rId397"/>
                <a:stretch>
                  <a:fillRect/>
                </a:stretch>
              </p:blipFill>
              <p:spPr>
                <a:xfrm>
                  <a:off x="11295503" y="2926000"/>
                  <a:ext cx="61200" cy="22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8">
              <p14:nvContentPartPr>
                <p14:cNvPr id="233" name="Ink 232">
                  <a:extLst>
                    <a:ext uri="{FF2B5EF4-FFF2-40B4-BE49-F238E27FC236}">
                      <a16:creationId xmlns:a16="http://schemas.microsoft.com/office/drawing/2014/main" id="{476EB308-8381-9F32-905C-8D87DFD573EC}"/>
                    </a:ext>
                  </a:extLst>
                </p14:cNvPr>
                <p14:cNvContentPartPr/>
                <p14:nvPr/>
              </p14:nvContentPartPr>
              <p14:xfrm>
                <a:off x="11297303" y="2947240"/>
                <a:ext cx="382680" cy="160200"/>
              </p14:xfrm>
            </p:contentPart>
          </mc:Choice>
          <mc:Fallback xmlns="">
            <p:pic>
              <p:nvPicPr>
                <p:cNvPr id="233" name="Ink 232">
                  <a:extLst>
                    <a:ext uri="{FF2B5EF4-FFF2-40B4-BE49-F238E27FC236}">
                      <a16:creationId xmlns:a16="http://schemas.microsoft.com/office/drawing/2014/main" id="{476EB308-8381-9F32-905C-8D87DFD573EC}"/>
                    </a:ext>
                  </a:extLst>
                </p:cNvPr>
                <p:cNvPicPr/>
                <p:nvPr/>
              </p:nvPicPr>
              <p:blipFill>
                <a:blip r:embed="rId399"/>
                <a:stretch>
                  <a:fillRect/>
                </a:stretch>
              </p:blipFill>
              <p:spPr>
                <a:xfrm>
                  <a:off x="11288663" y="2938240"/>
                  <a:ext cx="400320" cy="17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0">
              <p14:nvContentPartPr>
                <p14:cNvPr id="234" name="Ink 233">
                  <a:extLst>
                    <a:ext uri="{FF2B5EF4-FFF2-40B4-BE49-F238E27FC236}">
                      <a16:creationId xmlns:a16="http://schemas.microsoft.com/office/drawing/2014/main" id="{F8499A6C-DC8A-49A5-C176-9B8B8FC3160B}"/>
                    </a:ext>
                  </a:extLst>
                </p14:cNvPr>
                <p14:cNvContentPartPr/>
                <p14:nvPr/>
              </p14:nvContentPartPr>
              <p14:xfrm>
                <a:off x="11670623" y="2976040"/>
                <a:ext cx="576360" cy="249840"/>
              </p14:xfrm>
            </p:contentPart>
          </mc:Choice>
          <mc:Fallback xmlns="">
            <p:pic>
              <p:nvPicPr>
                <p:cNvPr id="234" name="Ink 233">
                  <a:extLst>
                    <a:ext uri="{FF2B5EF4-FFF2-40B4-BE49-F238E27FC236}">
                      <a16:creationId xmlns:a16="http://schemas.microsoft.com/office/drawing/2014/main" id="{F8499A6C-DC8A-49A5-C176-9B8B8FC3160B}"/>
                    </a:ext>
                  </a:extLst>
                </p:cNvPr>
                <p:cNvPicPr/>
                <p:nvPr/>
              </p:nvPicPr>
              <p:blipFill>
                <a:blip r:embed="rId401"/>
                <a:stretch>
                  <a:fillRect/>
                </a:stretch>
              </p:blipFill>
              <p:spPr>
                <a:xfrm>
                  <a:off x="11661623" y="2967040"/>
                  <a:ext cx="594000" cy="26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2">
              <p14:nvContentPartPr>
                <p14:cNvPr id="235" name="Ink 234">
                  <a:extLst>
                    <a:ext uri="{FF2B5EF4-FFF2-40B4-BE49-F238E27FC236}">
                      <a16:creationId xmlns:a16="http://schemas.microsoft.com/office/drawing/2014/main" id="{9C51AE7C-6AE6-D6F1-A3BC-1C4DA1912D0B}"/>
                    </a:ext>
                  </a:extLst>
                </p14:cNvPr>
                <p14:cNvContentPartPr/>
                <p14:nvPr/>
              </p14:nvContentPartPr>
              <p14:xfrm>
                <a:off x="12050423" y="2900440"/>
                <a:ext cx="12960" cy="24840"/>
              </p14:xfrm>
            </p:contentPart>
          </mc:Choice>
          <mc:Fallback xmlns="">
            <p:pic>
              <p:nvPicPr>
                <p:cNvPr id="235" name="Ink 234">
                  <a:extLst>
                    <a:ext uri="{FF2B5EF4-FFF2-40B4-BE49-F238E27FC236}">
                      <a16:creationId xmlns:a16="http://schemas.microsoft.com/office/drawing/2014/main" id="{9C51AE7C-6AE6-D6F1-A3BC-1C4DA1912D0B}"/>
                    </a:ext>
                  </a:extLst>
                </p:cNvPr>
                <p:cNvPicPr/>
                <p:nvPr/>
              </p:nvPicPr>
              <p:blipFill>
                <a:blip r:embed="rId403"/>
                <a:stretch>
                  <a:fillRect/>
                </a:stretch>
              </p:blipFill>
              <p:spPr>
                <a:xfrm>
                  <a:off x="12041423" y="2891800"/>
                  <a:ext cx="3060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4">
              <p14:nvContentPartPr>
                <p14:cNvPr id="236" name="Ink 235">
                  <a:extLst>
                    <a:ext uri="{FF2B5EF4-FFF2-40B4-BE49-F238E27FC236}">
                      <a16:creationId xmlns:a16="http://schemas.microsoft.com/office/drawing/2014/main" id="{2C211215-B8E1-534A-8E86-C47ECFD02753}"/>
                    </a:ext>
                  </a:extLst>
                </p14:cNvPr>
                <p14:cNvContentPartPr/>
                <p14:nvPr/>
              </p14:nvContentPartPr>
              <p14:xfrm>
                <a:off x="12251303" y="2843920"/>
                <a:ext cx="152640" cy="286200"/>
              </p14:xfrm>
            </p:contentPart>
          </mc:Choice>
          <mc:Fallback xmlns="">
            <p:pic>
              <p:nvPicPr>
                <p:cNvPr id="236" name="Ink 235">
                  <a:extLst>
                    <a:ext uri="{FF2B5EF4-FFF2-40B4-BE49-F238E27FC236}">
                      <a16:creationId xmlns:a16="http://schemas.microsoft.com/office/drawing/2014/main" id="{2C211215-B8E1-534A-8E86-C47ECFD02753}"/>
                    </a:ext>
                  </a:extLst>
                </p:cNvPr>
                <p:cNvPicPr/>
                <p:nvPr/>
              </p:nvPicPr>
              <p:blipFill>
                <a:blip r:embed="rId405"/>
                <a:stretch>
                  <a:fillRect/>
                </a:stretch>
              </p:blipFill>
              <p:spPr>
                <a:xfrm>
                  <a:off x="12242303" y="2835280"/>
                  <a:ext cx="170280" cy="30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6">
              <p14:nvContentPartPr>
                <p14:cNvPr id="238" name="Ink 237">
                  <a:extLst>
                    <a:ext uri="{FF2B5EF4-FFF2-40B4-BE49-F238E27FC236}">
                      <a16:creationId xmlns:a16="http://schemas.microsoft.com/office/drawing/2014/main" id="{69F5DA45-ACF1-3A64-1EC4-ECE428B419AE}"/>
                    </a:ext>
                  </a:extLst>
                </p14:cNvPr>
                <p14:cNvContentPartPr/>
                <p14:nvPr/>
              </p14:nvContentPartPr>
              <p14:xfrm>
                <a:off x="10482623" y="3316960"/>
                <a:ext cx="59400" cy="79560"/>
              </p14:xfrm>
            </p:contentPart>
          </mc:Choice>
          <mc:Fallback xmlns="">
            <p:pic>
              <p:nvPicPr>
                <p:cNvPr id="238" name="Ink 237">
                  <a:extLst>
                    <a:ext uri="{FF2B5EF4-FFF2-40B4-BE49-F238E27FC236}">
                      <a16:creationId xmlns:a16="http://schemas.microsoft.com/office/drawing/2014/main" id="{69F5DA45-ACF1-3A64-1EC4-ECE428B419AE}"/>
                    </a:ext>
                  </a:extLst>
                </p:cNvPr>
                <p:cNvPicPr/>
                <p:nvPr/>
              </p:nvPicPr>
              <p:blipFill>
                <a:blip r:embed="rId407"/>
                <a:stretch>
                  <a:fillRect/>
                </a:stretch>
              </p:blipFill>
              <p:spPr>
                <a:xfrm>
                  <a:off x="10473983" y="3308320"/>
                  <a:ext cx="77040" cy="9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8">
              <p14:nvContentPartPr>
                <p14:cNvPr id="239" name="Ink 238">
                  <a:extLst>
                    <a:ext uri="{FF2B5EF4-FFF2-40B4-BE49-F238E27FC236}">
                      <a16:creationId xmlns:a16="http://schemas.microsoft.com/office/drawing/2014/main" id="{540083FB-1DD1-CC31-B2A5-4BA9FC84D8C6}"/>
                    </a:ext>
                  </a:extLst>
                </p14:cNvPr>
                <p14:cNvContentPartPr/>
                <p14:nvPr/>
              </p14:nvContentPartPr>
              <p14:xfrm>
                <a:off x="10769903" y="3270160"/>
                <a:ext cx="20160" cy="225000"/>
              </p14:xfrm>
            </p:contentPart>
          </mc:Choice>
          <mc:Fallback xmlns="">
            <p:pic>
              <p:nvPicPr>
                <p:cNvPr id="239" name="Ink 238">
                  <a:extLst>
                    <a:ext uri="{FF2B5EF4-FFF2-40B4-BE49-F238E27FC236}">
                      <a16:creationId xmlns:a16="http://schemas.microsoft.com/office/drawing/2014/main" id="{540083FB-1DD1-CC31-B2A5-4BA9FC84D8C6}"/>
                    </a:ext>
                  </a:extLst>
                </p:cNvPr>
                <p:cNvPicPr/>
                <p:nvPr/>
              </p:nvPicPr>
              <p:blipFill>
                <a:blip r:embed="rId409"/>
                <a:stretch>
                  <a:fillRect/>
                </a:stretch>
              </p:blipFill>
              <p:spPr>
                <a:xfrm>
                  <a:off x="10761263" y="3261520"/>
                  <a:ext cx="37800" cy="24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0">
              <p14:nvContentPartPr>
                <p14:cNvPr id="240" name="Ink 239">
                  <a:extLst>
                    <a:ext uri="{FF2B5EF4-FFF2-40B4-BE49-F238E27FC236}">
                      <a16:creationId xmlns:a16="http://schemas.microsoft.com/office/drawing/2014/main" id="{6DD35222-27B8-C0EC-8B41-8E41A383897E}"/>
                    </a:ext>
                  </a:extLst>
                </p14:cNvPr>
                <p14:cNvContentPartPr/>
                <p14:nvPr/>
              </p14:nvContentPartPr>
              <p14:xfrm>
                <a:off x="10877903" y="3207880"/>
                <a:ext cx="986040" cy="502920"/>
              </p14:xfrm>
            </p:contentPart>
          </mc:Choice>
          <mc:Fallback xmlns="">
            <p:pic>
              <p:nvPicPr>
                <p:cNvPr id="240" name="Ink 239">
                  <a:extLst>
                    <a:ext uri="{FF2B5EF4-FFF2-40B4-BE49-F238E27FC236}">
                      <a16:creationId xmlns:a16="http://schemas.microsoft.com/office/drawing/2014/main" id="{6DD35222-27B8-C0EC-8B41-8E41A383897E}"/>
                    </a:ext>
                  </a:extLst>
                </p:cNvPr>
                <p:cNvPicPr/>
                <p:nvPr/>
              </p:nvPicPr>
              <p:blipFill>
                <a:blip r:embed="rId411"/>
                <a:stretch>
                  <a:fillRect/>
                </a:stretch>
              </p:blipFill>
              <p:spPr>
                <a:xfrm>
                  <a:off x="10868903" y="3198880"/>
                  <a:ext cx="1003680" cy="5205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412">
            <p14:nvContentPartPr>
              <p14:cNvPr id="242" name="Ink 241">
                <a:extLst>
                  <a:ext uri="{FF2B5EF4-FFF2-40B4-BE49-F238E27FC236}">
                    <a16:creationId xmlns:a16="http://schemas.microsoft.com/office/drawing/2014/main" id="{E57077BC-A52D-6715-569A-D5EAC80C1EBB}"/>
                  </a:ext>
                </a:extLst>
              </p14:cNvPr>
              <p14:cNvContentPartPr/>
              <p14:nvPr/>
            </p14:nvContentPartPr>
            <p14:xfrm>
              <a:off x="10620143" y="3923200"/>
              <a:ext cx="61200" cy="73080"/>
            </p14:xfrm>
          </p:contentPart>
        </mc:Choice>
        <mc:Fallback xmlns="">
          <p:pic>
            <p:nvPicPr>
              <p:cNvPr id="242" name="Ink 241">
                <a:extLst>
                  <a:ext uri="{FF2B5EF4-FFF2-40B4-BE49-F238E27FC236}">
                    <a16:creationId xmlns:a16="http://schemas.microsoft.com/office/drawing/2014/main" id="{E57077BC-A52D-6715-569A-D5EAC80C1EBB}"/>
                  </a:ext>
                </a:extLst>
              </p:cNvPr>
              <p:cNvPicPr/>
              <p:nvPr/>
            </p:nvPicPr>
            <p:blipFill>
              <a:blip r:embed="rId413"/>
              <a:stretch>
                <a:fillRect/>
              </a:stretch>
            </p:blipFill>
            <p:spPr>
              <a:xfrm>
                <a:off x="10611143" y="3914560"/>
                <a:ext cx="78840" cy="90720"/>
              </a:xfrm>
              <a:prstGeom prst="rect">
                <a:avLst/>
              </a:prstGeom>
            </p:spPr>
          </p:pic>
        </mc:Fallback>
      </mc:AlternateContent>
      <p:grpSp>
        <p:nvGrpSpPr>
          <p:cNvPr id="262" name="Group 261">
            <a:extLst>
              <a:ext uri="{FF2B5EF4-FFF2-40B4-BE49-F238E27FC236}">
                <a16:creationId xmlns:a16="http://schemas.microsoft.com/office/drawing/2014/main" id="{6CA102B5-2283-E16F-7DC7-10339482106F}"/>
              </a:ext>
            </a:extLst>
          </p:cNvPr>
          <p:cNvGrpSpPr/>
          <p:nvPr/>
        </p:nvGrpSpPr>
        <p:grpSpPr>
          <a:xfrm>
            <a:off x="10539503" y="3842920"/>
            <a:ext cx="1255680" cy="1050480"/>
            <a:chOff x="10539503" y="3842920"/>
            <a:chExt cx="1255680" cy="1050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14">
              <p14:nvContentPartPr>
                <p14:cNvPr id="243" name="Ink 242">
                  <a:extLst>
                    <a:ext uri="{FF2B5EF4-FFF2-40B4-BE49-F238E27FC236}">
                      <a16:creationId xmlns:a16="http://schemas.microsoft.com/office/drawing/2014/main" id="{FF0A58E1-D549-DA0C-6869-3E30663E7292}"/>
                    </a:ext>
                  </a:extLst>
                </p14:cNvPr>
                <p14:cNvContentPartPr/>
                <p14:nvPr/>
              </p14:nvContentPartPr>
              <p14:xfrm>
                <a:off x="10912103" y="3907720"/>
                <a:ext cx="169200" cy="141480"/>
              </p14:xfrm>
            </p:contentPart>
          </mc:Choice>
          <mc:Fallback xmlns="">
            <p:pic>
              <p:nvPicPr>
                <p:cNvPr id="243" name="Ink 242">
                  <a:extLst>
                    <a:ext uri="{FF2B5EF4-FFF2-40B4-BE49-F238E27FC236}">
                      <a16:creationId xmlns:a16="http://schemas.microsoft.com/office/drawing/2014/main" id="{FF0A58E1-D549-DA0C-6869-3E30663E7292}"/>
                    </a:ext>
                  </a:extLst>
                </p:cNvPr>
                <p:cNvPicPr/>
                <p:nvPr/>
              </p:nvPicPr>
              <p:blipFill>
                <a:blip r:embed="rId415"/>
                <a:stretch>
                  <a:fillRect/>
                </a:stretch>
              </p:blipFill>
              <p:spPr>
                <a:xfrm>
                  <a:off x="10903463" y="3899080"/>
                  <a:ext cx="186840" cy="15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6">
              <p14:nvContentPartPr>
                <p14:cNvPr id="244" name="Ink 243">
                  <a:extLst>
                    <a:ext uri="{FF2B5EF4-FFF2-40B4-BE49-F238E27FC236}">
                      <a16:creationId xmlns:a16="http://schemas.microsoft.com/office/drawing/2014/main" id="{0879374D-16A4-FCAE-F85E-43AF6901CA5A}"/>
                    </a:ext>
                  </a:extLst>
                </p14:cNvPr>
                <p14:cNvContentPartPr/>
                <p14:nvPr/>
              </p14:nvContentPartPr>
              <p14:xfrm>
                <a:off x="11109743" y="3941560"/>
                <a:ext cx="103320" cy="90360"/>
              </p14:xfrm>
            </p:contentPart>
          </mc:Choice>
          <mc:Fallback xmlns="">
            <p:pic>
              <p:nvPicPr>
                <p:cNvPr id="244" name="Ink 243">
                  <a:extLst>
                    <a:ext uri="{FF2B5EF4-FFF2-40B4-BE49-F238E27FC236}">
                      <a16:creationId xmlns:a16="http://schemas.microsoft.com/office/drawing/2014/main" id="{0879374D-16A4-FCAE-F85E-43AF6901CA5A}"/>
                    </a:ext>
                  </a:extLst>
                </p:cNvPr>
                <p:cNvPicPr/>
                <p:nvPr/>
              </p:nvPicPr>
              <p:blipFill>
                <a:blip r:embed="rId417"/>
                <a:stretch>
                  <a:fillRect/>
                </a:stretch>
              </p:blipFill>
              <p:spPr>
                <a:xfrm>
                  <a:off x="11101103" y="3932560"/>
                  <a:ext cx="12096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8">
              <p14:nvContentPartPr>
                <p14:cNvPr id="245" name="Ink 244">
                  <a:extLst>
                    <a:ext uri="{FF2B5EF4-FFF2-40B4-BE49-F238E27FC236}">
                      <a16:creationId xmlns:a16="http://schemas.microsoft.com/office/drawing/2014/main" id="{204D86F6-641B-979C-1EAA-44A1C6BE9AF9}"/>
                    </a:ext>
                  </a:extLst>
                </p14:cNvPr>
                <p14:cNvContentPartPr/>
                <p14:nvPr/>
              </p14:nvContentPartPr>
              <p14:xfrm>
                <a:off x="11255543" y="3928240"/>
                <a:ext cx="86400" cy="103320"/>
              </p14:xfrm>
            </p:contentPart>
          </mc:Choice>
          <mc:Fallback xmlns="">
            <p:pic>
              <p:nvPicPr>
                <p:cNvPr id="245" name="Ink 244">
                  <a:extLst>
                    <a:ext uri="{FF2B5EF4-FFF2-40B4-BE49-F238E27FC236}">
                      <a16:creationId xmlns:a16="http://schemas.microsoft.com/office/drawing/2014/main" id="{204D86F6-641B-979C-1EAA-44A1C6BE9AF9}"/>
                    </a:ext>
                  </a:extLst>
                </p:cNvPr>
                <p:cNvPicPr/>
                <p:nvPr/>
              </p:nvPicPr>
              <p:blipFill>
                <a:blip r:embed="rId419"/>
                <a:stretch>
                  <a:fillRect/>
                </a:stretch>
              </p:blipFill>
              <p:spPr>
                <a:xfrm>
                  <a:off x="11246543" y="3919240"/>
                  <a:ext cx="104040" cy="12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0">
              <p14:nvContentPartPr>
                <p14:cNvPr id="246" name="Ink 245">
                  <a:extLst>
                    <a:ext uri="{FF2B5EF4-FFF2-40B4-BE49-F238E27FC236}">
                      <a16:creationId xmlns:a16="http://schemas.microsoft.com/office/drawing/2014/main" id="{B5E04466-D485-F4FC-1984-DB3B9604F5DC}"/>
                    </a:ext>
                  </a:extLst>
                </p14:cNvPr>
                <p14:cNvContentPartPr/>
                <p14:nvPr/>
              </p14:nvContentPartPr>
              <p14:xfrm>
                <a:off x="11454983" y="3842920"/>
                <a:ext cx="31680" cy="209160"/>
              </p14:xfrm>
            </p:contentPart>
          </mc:Choice>
          <mc:Fallback xmlns="">
            <p:pic>
              <p:nvPicPr>
                <p:cNvPr id="246" name="Ink 245">
                  <a:extLst>
                    <a:ext uri="{FF2B5EF4-FFF2-40B4-BE49-F238E27FC236}">
                      <a16:creationId xmlns:a16="http://schemas.microsoft.com/office/drawing/2014/main" id="{B5E04466-D485-F4FC-1984-DB3B9604F5DC}"/>
                    </a:ext>
                  </a:extLst>
                </p:cNvPr>
                <p:cNvPicPr/>
                <p:nvPr/>
              </p:nvPicPr>
              <p:blipFill>
                <a:blip r:embed="rId421"/>
                <a:stretch>
                  <a:fillRect/>
                </a:stretch>
              </p:blipFill>
              <p:spPr>
                <a:xfrm>
                  <a:off x="11446343" y="3833920"/>
                  <a:ext cx="49320" cy="22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2">
              <p14:nvContentPartPr>
                <p14:cNvPr id="247" name="Ink 246">
                  <a:extLst>
                    <a:ext uri="{FF2B5EF4-FFF2-40B4-BE49-F238E27FC236}">
                      <a16:creationId xmlns:a16="http://schemas.microsoft.com/office/drawing/2014/main" id="{F9624199-400A-37F9-DC5C-60173A9540B1}"/>
                    </a:ext>
                  </a:extLst>
                </p14:cNvPr>
                <p14:cNvContentPartPr/>
                <p14:nvPr/>
              </p14:nvContentPartPr>
              <p14:xfrm>
                <a:off x="11388023" y="3890800"/>
                <a:ext cx="229680" cy="168120"/>
              </p14:xfrm>
            </p:contentPart>
          </mc:Choice>
          <mc:Fallback xmlns="">
            <p:pic>
              <p:nvPicPr>
                <p:cNvPr id="247" name="Ink 246">
                  <a:extLst>
                    <a:ext uri="{FF2B5EF4-FFF2-40B4-BE49-F238E27FC236}">
                      <a16:creationId xmlns:a16="http://schemas.microsoft.com/office/drawing/2014/main" id="{F9624199-400A-37F9-DC5C-60173A9540B1}"/>
                    </a:ext>
                  </a:extLst>
                </p:cNvPr>
                <p:cNvPicPr/>
                <p:nvPr/>
              </p:nvPicPr>
              <p:blipFill>
                <a:blip r:embed="rId423"/>
                <a:stretch>
                  <a:fillRect/>
                </a:stretch>
              </p:blipFill>
              <p:spPr>
                <a:xfrm>
                  <a:off x="11379023" y="3882160"/>
                  <a:ext cx="247320" cy="18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4">
              <p14:nvContentPartPr>
                <p14:cNvPr id="249" name="Ink 248">
                  <a:extLst>
                    <a:ext uri="{FF2B5EF4-FFF2-40B4-BE49-F238E27FC236}">
                      <a16:creationId xmlns:a16="http://schemas.microsoft.com/office/drawing/2014/main" id="{636755C0-09DF-A202-18A5-4E6AC0519BD9}"/>
                    </a:ext>
                  </a:extLst>
                </p14:cNvPr>
                <p14:cNvContentPartPr/>
                <p14:nvPr/>
              </p14:nvContentPartPr>
              <p14:xfrm>
                <a:off x="10777823" y="4139560"/>
                <a:ext cx="432000" cy="155520"/>
              </p14:xfrm>
            </p:contentPart>
          </mc:Choice>
          <mc:Fallback xmlns="">
            <p:pic>
              <p:nvPicPr>
                <p:cNvPr id="249" name="Ink 248">
                  <a:extLst>
                    <a:ext uri="{FF2B5EF4-FFF2-40B4-BE49-F238E27FC236}">
                      <a16:creationId xmlns:a16="http://schemas.microsoft.com/office/drawing/2014/main" id="{636755C0-09DF-A202-18A5-4E6AC0519BD9}"/>
                    </a:ext>
                  </a:extLst>
                </p:cNvPr>
                <p:cNvPicPr/>
                <p:nvPr/>
              </p:nvPicPr>
              <p:blipFill>
                <a:blip r:embed="rId425"/>
                <a:stretch>
                  <a:fillRect/>
                </a:stretch>
              </p:blipFill>
              <p:spPr>
                <a:xfrm>
                  <a:off x="10769183" y="4130920"/>
                  <a:ext cx="449640" cy="17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6">
              <p14:nvContentPartPr>
                <p14:cNvPr id="250" name="Ink 249">
                  <a:extLst>
                    <a:ext uri="{FF2B5EF4-FFF2-40B4-BE49-F238E27FC236}">
                      <a16:creationId xmlns:a16="http://schemas.microsoft.com/office/drawing/2014/main" id="{C0E2068A-BEE3-1972-2167-F9B0A06B434D}"/>
                    </a:ext>
                  </a:extLst>
                </p14:cNvPr>
                <p14:cNvContentPartPr/>
                <p14:nvPr/>
              </p14:nvContentPartPr>
              <p14:xfrm>
                <a:off x="11245823" y="4092400"/>
                <a:ext cx="8280" cy="162360"/>
              </p14:xfrm>
            </p:contentPart>
          </mc:Choice>
          <mc:Fallback xmlns="">
            <p:pic>
              <p:nvPicPr>
                <p:cNvPr id="250" name="Ink 249">
                  <a:extLst>
                    <a:ext uri="{FF2B5EF4-FFF2-40B4-BE49-F238E27FC236}">
                      <a16:creationId xmlns:a16="http://schemas.microsoft.com/office/drawing/2014/main" id="{C0E2068A-BEE3-1972-2167-F9B0A06B434D}"/>
                    </a:ext>
                  </a:extLst>
                </p:cNvPr>
                <p:cNvPicPr/>
                <p:nvPr/>
              </p:nvPicPr>
              <p:blipFill>
                <a:blip r:embed="rId427"/>
                <a:stretch>
                  <a:fillRect/>
                </a:stretch>
              </p:blipFill>
              <p:spPr>
                <a:xfrm>
                  <a:off x="11237183" y="4083400"/>
                  <a:ext cx="25920" cy="18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8">
              <p14:nvContentPartPr>
                <p14:cNvPr id="251" name="Ink 250">
                  <a:extLst>
                    <a:ext uri="{FF2B5EF4-FFF2-40B4-BE49-F238E27FC236}">
                      <a16:creationId xmlns:a16="http://schemas.microsoft.com/office/drawing/2014/main" id="{C68DABFE-B934-F6FB-AB98-1EEE566B9E6C}"/>
                    </a:ext>
                  </a:extLst>
                </p14:cNvPr>
                <p14:cNvContentPartPr/>
                <p14:nvPr/>
              </p14:nvContentPartPr>
              <p14:xfrm>
                <a:off x="11194343" y="4026160"/>
                <a:ext cx="457920" cy="211680"/>
              </p14:xfrm>
            </p:contentPart>
          </mc:Choice>
          <mc:Fallback xmlns="">
            <p:pic>
              <p:nvPicPr>
                <p:cNvPr id="251" name="Ink 250">
                  <a:extLst>
                    <a:ext uri="{FF2B5EF4-FFF2-40B4-BE49-F238E27FC236}">
                      <a16:creationId xmlns:a16="http://schemas.microsoft.com/office/drawing/2014/main" id="{C68DABFE-B934-F6FB-AB98-1EEE566B9E6C}"/>
                    </a:ext>
                  </a:extLst>
                </p:cNvPr>
                <p:cNvPicPr/>
                <p:nvPr/>
              </p:nvPicPr>
              <p:blipFill>
                <a:blip r:embed="rId429"/>
                <a:stretch>
                  <a:fillRect/>
                </a:stretch>
              </p:blipFill>
              <p:spPr>
                <a:xfrm>
                  <a:off x="11185343" y="4017160"/>
                  <a:ext cx="475560" cy="22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0">
              <p14:nvContentPartPr>
                <p14:cNvPr id="253" name="Ink 252">
                  <a:extLst>
                    <a:ext uri="{FF2B5EF4-FFF2-40B4-BE49-F238E27FC236}">
                      <a16:creationId xmlns:a16="http://schemas.microsoft.com/office/drawing/2014/main" id="{9E6D1DDF-2A7C-4BA1-B8FB-7BCCE15E97F0}"/>
                    </a:ext>
                  </a:extLst>
                </p14:cNvPr>
                <p14:cNvContentPartPr/>
                <p14:nvPr/>
              </p14:nvContentPartPr>
              <p14:xfrm>
                <a:off x="10539503" y="4333240"/>
                <a:ext cx="63000" cy="296280"/>
              </p14:xfrm>
            </p:contentPart>
          </mc:Choice>
          <mc:Fallback xmlns="">
            <p:pic>
              <p:nvPicPr>
                <p:cNvPr id="253" name="Ink 252">
                  <a:extLst>
                    <a:ext uri="{FF2B5EF4-FFF2-40B4-BE49-F238E27FC236}">
                      <a16:creationId xmlns:a16="http://schemas.microsoft.com/office/drawing/2014/main" id="{9E6D1DDF-2A7C-4BA1-B8FB-7BCCE15E97F0}"/>
                    </a:ext>
                  </a:extLst>
                </p:cNvPr>
                <p:cNvPicPr/>
                <p:nvPr/>
              </p:nvPicPr>
              <p:blipFill>
                <a:blip r:embed="rId431"/>
                <a:stretch>
                  <a:fillRect/>
                </a:stretch>
              </p:blipFill>
              <p:spPr>
                <a:xfrm>
                  <a:off x="10530503" y="4324240"/>
                  <a:ext cx="80640" cy="31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2">
              <p14:nvContentPartPr>
                <p14:cNvPr id="254" name="Ink 253">
                  <a:extLst>
                    <a:ext uri="{FF2B5EF4-FFF2-40B4-BE49-F238E27FC236}">
                      <a16:creationId xmlns:a16="http://schemas.microsoft.com/office/drawing/2014/main" id="{C0118313-3223-653D-0132-32727ED6BF2A}"/>
                    </a:ext>
                  </a:extLst>
                </p14:cNvPr>
                <p14:cNvContentPartPr/>
                <p14:nvPr/>
              </p14:nvContentPartPr>
              <p14:xfrm>
                <a:off x="10666943" y="4466440"/>
                <a:ext cx="189720" cy="71640"/>
              </p14:xfrm>
            </p:contentPart>
          </mc:Choice>
          <mc:Fallback xmlns="">
            <p:pic>
              <p:nvPicPr>
                <p:cNvPr id="254" name="Ink 253">
                  <a:extLst>
                    <a:ext uri="{FF2B5EF4-FFF2-40B4-BE49-F238E27FC236}">
                      <a16:creationId xmlns:a16="http://schemas.microsoft.com/office/drawing/2014/main" id="{C0118313-3223-653D-0132-32727ED6BF2A}"/>
                    </a:ext>
                  </a:extLst>
                </p:cNvPr>
                <p:cNvPicPr/>
                <p:nvPr/>
              </p:nvPicPr>
              <p:blipFill>
                <a:blip r:embed="rId433"/>
                <a:stretch>
                  <a:fillRect/>
                </a:stretch>
              </p:blipFill>
              <p:spPr>
                <a:xfrm>
                  <a:off x="10657943" y="4457440"/>
                  <a:ext cx="207360" cy="8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4">
              <p14:nvContentPartPr>
                <p14:cNvPr id="255" name="Ink 254">
                  <a:extLst>
                    <a:ext uri="{FF2B5EF4-FFF2-40B4-BE49-F238E27FC236}">
                      <a16:creationId xmlns:a16="http://schemas.microsoft.com/office/drawing/2014/main" id="{6731503F-5EA9-7DC6-FE9E-B2B9F0C9F3CD}"/>
                    </a:ext>
                  </a:extLst>
                </p14:cNvPr>
                <p14:cNvContentPartPr/>
                <p14:nvPr/>
              </p14:nvContentPartPr>
              <p14:xfrm>
                <a:off x="10891223" y="4438000"/>
                <a:ext cx="73800" cy="80280"/>
              </p14:xfrm>
            </p:contentPart>
          </mc:Choice>
          <mc:Fallback xmlns="">
            <p:pic>
              <p:nvPicPr>
                <p:cNvPr id="255" name="Ink 254">
                  <a:extLst>
                    <a:ext uri="{FF2B5EF4-FFF2-40B4-BE49-F238E27FC236}">
                      <a16:creationId xmlns:a16="http://schemas.microsoft.com/office/drawing/2014/main" id="{6731503F-5EA9-7DC6-FE9E-B2B9F0C9F3CD}"/>
                    </a:ext>
                  </a:extLst>
                </p:cNvPr>
                <p:cNvPicPr/>
                <p:nvPr/>
              </p:nvPicPr>
              <p:blipFill>
                <a:blip r:embed="rId435"/>
                <a:stretch>
                  <a:fillRect/>
                </a:stretch>
              </p:blipFill>
              <p:spPr>
                <a:xfrm>
                  <a:off x="10882583" y="4429000"/>
                  <a:ext cx="91440" cy="9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6">
              <p14:nvContentPartPr>
                <p14:cNvPr id="256" name="Ink 255">
                  <a:extLst>
                    <a:ext uri="{FF2B5EF4-FFF2-40B4-BE49-F238E27FC236}">
                      <a16:creationId xmlns:a16="http://schemas.microsoft.com/office/drawing/2014/main" id="{F665D073-65DE-2A02-82DB-7FD9D734432E}"/>
                    </a:ext>
                  </a:extLst>
                </p14:cNvPr>
                <p14:cNvContentPartPr/>
                <p14:nvPr/>
              </p14:nvContentPartPr>
              <p14:xfrm>
                <a:off x="11024783" y="4454920"/>
                <a:ext cx="21240" cy="10080"/>
              </p14:xfrm>
            </p:contentPart>
          </mc:Choice>
          <mc:Fallback xmlns="">
            <p:pic>
              <p:nvPicPr>
                <p:cNvPr id="256" name="Ink 255">
                  <a:extLst>
                    <a:ext uri="{FF2B5EF4-FFF2-40B4-BE49-F238E27FC236}">
                      <a16:creationId xmlns:a16="http://schemas.microsoft.com/office/drawing/2014/main" id="{F665D073-65DE-2A02-82DB-7FD9D734432E}"/>
                    </a:ext>
                  </a:extLst>
                </p:cNvPr>
                <p:cNvPicPr/>
                <p:nvPr/>
              </p:nvPicPr>
              <p:blipFill>
                <a:blip r:embed="rId437"/>
                <a:stretch>
                  <a:fillRect/>
                </a:stretch>
              </p:blipFill>
              <p:spPr>
                <a:xfrm>
                  <a:off x="11015783" y="4445920"/>
                  <a:ext cx="3888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8">
              <p14:nvContentPartPr>
                <p14:cNvPr id="257" name="Ink 256">
                  <a:extLst>
                    <a:ext uri="{FF2B5EF4-FFF2-40B4-BE49-F238E27FC236}">
                      <a16:creationId xmlns:a16="http://schemas.microsoft.com/office/drawing/2014/main" id="{9C5C2C0D-EEF9-8487-6AAF-F0522DAC6745}"/>
                    </a:ext>
                  </a:extLst>
                </p14:cNvPr>
                <p14:cNvContentPartPr/>
                <p14:nvPr/>
              </p14:nvContentPartPr>
              <p14:xfrm>
                <a:off x="11186423" y="4300120"/>
                <a:ext cx="211680" cy="286200"/>
              </p14:xfrm>
            </p:contentPart>
          </mc:Choice>
          <mc:Fallback xmlns="">
            <p:pic>
              <p:nvPicPr>
                <p:cNvPr id="257" name="Ink 256">
                  <a:extLst>
                    <a:ext uri="{FF2B5EF4-FFF2-40B4-BE49-F238E27FC236}">
                      <a16:creationId xmlns:a16="http://schemas.microsoft.com/office/drawing/2014/main" id="{9C5C2C0D-EEF9-8487-6AAF-F0522DAC6745}"/>
                    </a:ext>
                  </a:extLst>
                </p:cNvPr>
                <p:cNvPicPr/>
                <p:nvPr/>
              </p:nvPicPr>
              <p:blipFill>
                <a:blip r:embed="rId439"/>
                <a:stretch>
                  <a:fillRect/>
                </a:stretch>
              </p:blipFill>
              <p:spPr>
                <a:xfrm>
                  <a:off x="11177783" y="4291480"/>
                  <a:ext cx="229320" cy="30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0">
              <p14:nvContentPartPr>
                <p14:cNvPr id="258" name="Ink 257">
                  <a:extLst>
                    <a:ext uri="{FF2B5EF4-FFF2-40B4-BE49-F238E27FC236}">
                      <a16:creationId xmlns:a16="http://schemas.microsoft.com/office/drawing/2014/main" id="{C621EFBE-8032-1ED0-D254-F2A86648AE92}"/>
                    </a:ext>
                  </a:extLst>
                </p14:cNvPr>
                <p14:cNvContentPartPr/>
                <p14:nvPr/>
              </p14:nvContentPartPr>
              <p14:xfrm>
                <a:off x="10682423" y="4703320"/>
                <a:ext cx="126000" cy="190080"/>
              </p14:xfrm>
            </p:contentPart>
          </mc:Choice>
          <mc:Fallback xmlns="">
            <p:pic>
              <p:nvPicPr>
                <p:cNvPr id="258" name="Ink 257">
                  <a:extLst>
                    <a:ext uri="{FF2B5EF4-FFF2-40B4-BE49-F238E27FC236}">
                      <a16:creationId xmlns:a16="http://schemas.microsoft.com/office/drawing/2014/main" id="{C621EFBE-8032-1ED0-D254-F2A86648AE92}"/>
                    </a:ext>
                  </a:extLst>
                </p:cNvPr>
                <p:cNvPicPr/>
                <p:nvPr/>
              </p:nvPicPr>
              <p:blipFill>
                <a:blip r:embed="rId441"/>
                <a:stretch>
                  <a:fillRect/>
                </a:stretch>
              </p:blipFill>
              <p:spPr>
                <a:xfrm>
                  <a:off x="10673783" y="4694320"/>
                  <a:ext cx="143640" cy="20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2">
              <p14:nvContentPartPr>
                <p14:cNvPr id="259" name="Ink 258">
                  <a:extLst>
                    <a:ext uri="{FF2B5EF4-FFF2-40B4-BE49-F238E27FC236}">
                      <a16:creationId xmlns:a16="http://schemas.microsoft.com/office/drawing/2014/main" id="{C83B5DAE-6C71-CC91-66F1-30F4DCE373EC}"/>
                    </a:ext>
                  </a:extLst>
                </p14:cNvPr>
                <p14:cNvContentPartPr/>
                <p14:nvPr/>
              </p14:nvContentPartPr>
              <p14:xfrm>
                <a:off x="10852343" y="4755160"/>
                <a:ext cx="435960" cy="108720"/>
              </p14:xfrm>
            </p:contentPart>
          </mc:Choice>
          <mc:Fallback xmlns="">
            <p:pic>
              <p:nvPicPr>
                <p:cNvPr id="259" name="Ink 258">
                  <a:extLst>
                    <a:ext uri="{FF2B5EF4-FFF2-40B4-BE49-F238E27FC236}">
                      <a16:creationId xmlns:a16="http://schemas.microsoft.com/office/drawing/2014/main" id="{C83B5DAE-6C71-CC91-66F1-30F4DCE373EC}"/>
                    </a:ext>
                  </a:extLst>
                </p:cNvPr>
                <p:cNvPicPr/>
                <p:nvPr/>
              </p:nvPicPr>
              <p:blipFill>
                <a:blip r:embed="rId443"/>
                <a:stretch>
                  <a:fillRect/>
                </a:stretch>
              </p:blipFill>
              <p:spPr>
                <a:xfrm>
                  <a:off x="10843343" y="4746520"/>
                  <a:ext cx="453600" cy="12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4">
              <p14:nvContentPartPr>
                <p14:cNvPr id="260" name="Ink 259">
                  <a:extLst>
                    <a:ext uri="{FF2B5EF4-FFF2-40B4-BE49-F238E27FC236}">
                      <a16:creationId xmlns:a16="http://schemas.microsoft.com/office/drawing/2014/main" id="{34ACAEEC-9D96-A39F-6216-FF35F982C6B5}"/>
                    </a:ext>
                  </a:extLst>
                </p14:cNvPr>
                <p14:cNvContentPartPr/>
                <p14:nvPr/>
              </p14:nvContentPartPr>
              <p14:xfrm>
                <a:off x="11275703" y="4652200"/>
                <a:ext cx="38160" cy="33840"/>
              </p14:xfrm>
            </p:contentPart>
          </mc:Choice>
          <mc:Fallback xmlns="">
            <p:pic>
              <p:nvPicPr>
                <p:cNvPr id="260" name="Ink 259">
                  <a:extLst>
                    <a:ext uri="{FF2B5EF4-FFF2-40B4-BE49-F238E27FC236}">
                      <a16:creationId xmlns:a16="http://schemas.microsoft.com/office/drawing/2014/main" id="{34ACAEEC-9D96-A39F-6216-FF35F982C6B5}"/>
                    </a:ext>
                  </a:extLst>
                </p:cNvPr>
                <p:cNvPicPr/>
                <p:nvPr/>
              </p:nvPicPr>
              <p:blipFill>
                <a:blip r:embed="rId445"/>
                <a:stretch>
                  <a:fillRect/>
                </a:stretch>
              </p:blipFill>
              <p:spPr>
                <a:xfrm>
                  <a:off x="11267063" y="4643560"/>
                  <a:ext cx="55800" cy="5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6">
              <p14:nvContentPartPr>
                <p14:cNvPr id="261" name="Ink 260">
                  <a:extLst>
                    <a:ext uri="{FF2B5EF4-FFF2-40B4-BE49-F238E27FC236}">
                      <a16:creationId xmlns:a16="http://schemas.microsoft.com/office/drawing/2014/main" id="{1AACEF64-FBD4-B7A7-D83A-3892994FE206}"/>
                    </a:ext>
                  </a:extLst>
                </p14:cNvPr>
                <p14:cNvContentPartPr/>
                <p14:nvPr/>
              </p14:nvContentPartPr>
              <p14:xfrm>
                <a:off x="11352743" y="4672720"/>
                <a:ext cx="442440" cy="183960"/>
              </p14:xfrm>
            </p:contentPart>
          </mc:Choice>
          <mc:Fallback xmlns="">
            <p:pic>
              <p:nvPicPr>
                <p:cNvPr id="261" name="Ink 260">
                  <a:extLst>
                    <a:ext uri="{FF2B5EF4-FFF2-40B4-BE49-F238E27FC236}">
                      <a16:creationId xmlns:a16="http://schemas.microsoft.com/office/drawing/2014/main" id="{1AACEF64-FBD4-B7A7-D83A-3892994FE206}"/>
                    </a:ext>
                  </a:extLst>
                </p:cNvPr>
                <p:cNvPicPr/>
                <p:nvPr/>
              </p:nvPicPr>
              <p:blipFill>
                <a:blip r:embed="rId447"/>
                <a:stretch>
                  <a:fillRect/>
                </a:stretch>
              </p:blipFill>
              <p:spPr>
                <a:xfrm>
                  <a:off x="11343743" y="4664080"/>
                  <a:ext cx="460080" cy="201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448">
            <p14:nvContentPartPr>
              <p14:cNvPr id="263" name="Ink 262">
                <a:extLst>
                  <a:ext uri="{FF2B5EF4-FFF2-40B4-BE49-F238E27FC236}">
                    <a16:creationId xmlns:a16="http://schemas.microsoft.com/office/drawing/2014/main" id="{ED865808-6723-3939-D026-8B54C2D9BB63}"/>
                  </a:ext>
                </a:extLst>
              </p14:cNvPr>
              <p14:cNvContentPartPr/>
              <p14:nvPr/>
            </p14:nvContentPartPr>
            <p14:xfrm>
              <a:off x="89423" y="4844440"/>
              <a:ext cx="160200" cy="19440"/>
            </p14:xfrm>
          </p:contentPart>
        </mc:Choice>
        <mc:Fallback xmlns="">
          <p:pic>
            <p:nvPicPr>
              <p:cNvPr id="263" name="Ink 262">
                <a:extLst>
                  <a:ext uri="{FF2B5EF4-FFF2-40B4-BE49-F238E27FC236}">
                    <a16:creationId xmlns:a16="http://schemas.microsoft.com/office/drawing/2014/main" id="{ED865808-6723-3939-D026-8B54C2D9BB63}"/>
                  </a:ext>
                </a:extLst>
              </p:cNvPr>
              <p:cNvPicPr/>
              <p:nvPr/>
            </p:nvPicPr>
            <p:blipFill>
              <a:blip r:embed="rId449"/>
              <a:stretch>
                <a:fillRect/>
              </a:stretch>
            </p:blipFill>
            <p:spPr>
              <a:xfrm>
                <a:off x="80423" y="4835800"/>
                <a:ext cx="177840" cy="3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50">
            <p14:nvContentPartPr>
              <p14:cNvPr id="266" name="Ink 265">
                <a:extLst>
                  <a:ext uri="{FF2B5EF4-FFF2-40B4-BE49-F238E27FC236}">
                    <a16:creationId xmlns:a16="http://schemas.microsoft.com/office/drawing/2014/main" id="{26EEADC7-FCE3-E57F-8E2E-3E9DC24AA446}"/>
                  </a:ext>
                </a:extLst>
              </p14:cNvPr>
              <p14:cNvContentPartPr/>
              <p14:nvPr/>
            </p14:nvContentPartPr>
            <p14:xfrm>
              <a:off x="1785383" y="4798720"/>
              <a:ext cx="571320" cy="14760"/>
            </p14:xfrm>
          </p:contentPart>
        </mc:Choice>
        <mc:Fallback xmlns="">
          <p:pic>
            <p:nvPicPr>
              <p:cNvPr id="266" name="Ink 265">
                <a:extLst>
                  <a:ext uri="{FF2B5EF4-FFF2-40B4-BE49-F238E27FC236}">
                    <a16:creationId xmlns:a16="http://schemas.microsoft.com/office/drawing/2014/main" id="{26EEADC7-FCE3-E57F-8E2E-3E9DC24AA446}"/>
                  </a:ext>
                </a:extLst>
              </p:cNvPr>
              <p:cNvPicPr/>
              <p:nvPr/>
            </p:nvPicPr>
            <p:blipFill>
              <a:blip r:embed="rId451"/>
              <a:stretch>
                <a:fillRect/>
              </a:stretch>
            </p:blipFill>
            <p:spPr>
              <a:xfrm>
                <a:off x="1776743" y="4790080"/>
                <a:ext cx="588960" cy="32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52">
            <p14:nvContentPartPr>
              <p14:cNvPr id="267" name="Ink 266">
                <a:extLst>
                  <a:ext uri="{FF2B5EF4-FFF2-40B4-BE49-F238E27FC236}">
                    <a16:creationId xmlns:a16="http://schemas.microsoft.com/office/drawing/2014/main" id="{3D26B180-B5B3-C2D5-44DE-D03D176A6B06}"/>
                  </a:ext>
                </a:extLst>
              </p14:cNvPr>
              <p14:cNvContentPartPr/>
              <p14:nvPr/>
            </p14:nvContentPartPr>
            <p14:xfrm>
              <a:off x="2737583" y="4808800"/>
              <a:ext cx="600840" cy="35280"/>
            </p14:xfrm>
          </p:contentPart>
        </mc:Choice>
        <mc:Fallback xmlns="">
          <p:pic>
            <p:nvPicPr>
              <p:cNvPr id="267" name="Ink 266">
                <a:extLst>
                  <a:ext uri="{FF2B5EF4-FFF2-40B4-BE49-F238E27FC236}">
                    <a16:creationId xmlns:a16="http://schemas.microsoft.com/office/drawing/2014/main" id="{3D26B180-B5B3-C2D5-44DE-D03D176A6B06}"/>
                  </a:ext>
                </a:extLst>
              </p:cNvPr>
              <p:cNvPicPr/>
              <p:nvPr/>
            </p:nvPicPr>
            <p:blipFill>
              <a:blip r:embed="rId453"/>
              <a:stretch>
                <a:fillRect/>
              </a:stretch>
            </p:blipFill>
            <p:spPr>
              <a:xfrm>
                <a:off x="2728583" y="4799800"/>
                <a:ext cx="618480" cy="5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54">
            <p14:nvContentPartPr>
              <p14:cNvPr id="268" name="Ink 267">
                <a:extLst>
                  <a:ext uri="{FF2B5EF4-FFF2-40B4-BE49-F238E27FC236}">
                    <a16:creationId xmlns:a16="http://schemas.microsoft.com/office/drawing/2014/main" id="{F4B6EB07-AB79-7821-B3DB-C0F537A70548}"/>
                  </a:ext>
                </a:extLst>
              </p14:cNvPr>
              <p14:cNvContentPartPr/>
              <p14:nvPr/>
            </p14:nvContentPartPr>
            <p14:xfrm>
              <a:off x="3739823" y="4817440"/>
              <a:ext cx="1288080" cy="43920"/>
            </p14:xfrm>
          </p:contentPart>
        </mc:Choice>
        <mc:Fallback xmlns="">
          <p:pic>
            <p:nvPicPr>
              <p:cNvPr id="268" name="Ink 267">
                <a:extLst>
                  <a:ext uri="{FF2B5EF4-FFF2-40B4-BE49-F238E27FC236}">
                    <a16:creationId xmlns:a16="http://schemas.microsoft.com/office/drawing/2014/main" id="{F4B6EB07-AB79-7821-B3DB-C0F537A70548}"/>
                  </a:ext>
                </a:extLst>
              </p:cNvPr>
              <p:cNvPicPr/>
              <p:nvPr/>
            </p:nvPicPr>
            <p:blipFill>
              <a:blip r:embed="rId455"/>
              <a:stretch>
                <a:fillRect/>
              </a:stretch>
            </p:blipFill>
            <p:spPr>
              <a:xfrm>
                <a:off x="3731183" y="4808440"/>
                <a:ext cx="1305720" cy="61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56">
            <p14:nvContentPartPr>
              <p14:cNvPr id="269" name="Ink 268">
                <a:extLst>
                  <a:ext uri="{FF2B5EF4-FFF2-40B4-BE49-F238E27FC236}">
                    <a16:creationId xmlns:a16="http://schemas.microsoft.com/office/drawing/2014/main" id="{94D77E7B-9485-ECBF-D955-2416977BB7E8}"/>
                  </a:ext>
                </a:extLst>
              </p14:cNvPr>
              <p14:cNvContentPartPr/>
              <p14:nvPr/>
            </p14:nvContentPartPr>
            <p14:xfrm>
              <a:off x="5668703" y="4769200"/>
              <a:ext cx="657000" cy="44280"/>
            </p14:xfrm>
          </p:contentPart>
        </mc:Choice>
        <mc:Fallback xmlns="">
          <p:pic>
            <p:nvPicPr>
              <p:cNvPr id="269" name="Ink 268">
                <a:extLst>
                  <a:ext uri="{FF2B5EF4-FFF2-40B4-BE49-F238E27FC236}">
                    <a16:creationId xmlns:a16="http://schemas.microsoft.com/office/drawing/2014/main" id="{94D77E7B-9485-ECBF-D955-2416977BB7E8}"/>
                  </a:ext>
                </a:extLst>
              </p:cNvPr>
              <p:cNvPicPr/>
              <p:nvPr/>
            </p:nvPicPr>
            <p:blipFill>
              <a:blip r:embed="rId457"/>
              <a:stretch>
                <a:fillRect/>
              </a:stretch>
            </p:blipFill>
            <p:spPr>
              <a:xfrm>
                <a:off x="5660063" y="4760560"/>
                <a:ext cx="674640" cy="61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58">
            <p14:nvContentPartPr>
              <p14:cNvPr id="270" name="Ink 269">
                <a:extLst>
                  <a:ext uri="{FF2B5EF4-FFF2-40B4-BE49-F238E27FC236}">
                    <a16:creationId xmlns:a16="http://schemas.microsoft.com/office/drawing/2014/main" id="{DE4A435A-E91C-C51D-8856-DEF69E277D8D}"/>
                  </a:ext>
                </a:extLst>
              </p14:cNvPr>
              <p14:cNvContentPartPr/>
              <p14:nvPr/>
            </p14:nvContentPartPr>
            <p14:xfrm>
              <a:off x="6663023" y="4764160"/>
              <a:ext cx="1042560" cy="28440"/>
            </p14:xfrm>
          </p:contentPart>
        </mc:Choice>
        <mc:Fallback xmlns="">
          <p:pic>
            <p:nvPicPr>
              <p:cNvPr id="270" name="Ink 269">
                <a:extLst>
                  <a:ext uri="{FF2B5EF4-FFF2-40B4-BE49-F238E27FC236}">
                    <a16:creationId xmlns:a16="http://schemas.microsoft.com/office/drawing/2014/main" id="{DE4A435A-E91C-C51D-8856-DEF69E277D8D}"/>
                  </a:ext>
                </a:extLst>
              </p:cNvPr>
              <p:cNvPicPr/>
              <p:nvPr/>
            </p:nvPicPr>
            <p:blipFill>
              <a:blip r:embed="rId459"/>
              <a:stretch>
                <a:fillRect/>
              </a:stretch>
            </p:blipFill>
            <p:spPr>
              <a:xfrm>
                <a:off x="6654383" y="4755160"/>
                <a:ext cx="1060200" cy="4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0">
            <p14:nvContentPartPr>
              <p14:cNvPr id="271" name="Ink 270">
                <a:extLst>
                  <a:ext uri="{FF2B5EF4-FFF2-40B4-BE49-F238E27FC236}">
                    <a16:creationId xmlns:a16="http://schemas.microsoft.com/office/drawing/2014/main" id="{7E45BAD6-26FD-46F4-FA25-8AE5E75B3D88}"/>
                  </a:ext>
                </a:extLst>
              </p14:cNvPr>
              <p14:cNvContentPartPr/>
              <p14:nvPr/>
            </p14:nvContentPartPr>
            <p14:xfrm>
              <a:off x="8322263" y="4778920"/>
              <a:ext cx="1413720" cy="84240"/>
            </p14:xfrm>
          </p:contentPart>
        </mc:Choice>
        <mc:Fallback xmlns="">
          <p:pic>
            <p:nvPicPr>
              <p:cNvPr id="271" name="Ink 270">
                <a:extLst>
                  <a:ext uri="{FF2B5EF4-FFF2-40B4-BE49-F238E27FC236}">
                    <a16:creationId xmlns:a16="http://schemas.microsoft.com/office/drawing/2014/main" id="{7E45BAD6-26FD-46F4-FA25-8AE5E75B3D88}"/>
                  </a:ext>
                </a:extLst>
              </p:cNvPr>
              <p:cNvPicPr/>
              <p:nvPr/>
            </p:nvPicPr>
            <p:blipFill>
              <a:blip r:embed="rId461"/>
              <a:stretch>
                <a:fillRect/>
              </a:stretch>
            </p:blipFill>
            <p:spPr>
              <a:xfrm>
                <a:off x="8313263" y="4770280"/>
                <a:ext cx="1431360" cy="101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2">
            <p14:nvContentPartPr>
              <p14:cNvPr id="272" name="Ink 271">
                <a:extLst>
                  <a:ext uri="{FF2B5EF4-FFF2-40B4-BE49-F238E27FC236}">
                    <a16:creationId xmlns:a16="http://schemas.microsoft.com/office/drawing/2014/main" id="{AE519EAE-E51D-412F-20DD-A2540FDD56E2}"/>
                  </a:ext>
                </a:extLst>
              </p14:cNvPr>
              <p14:cNvContentPartPr/>
              <p14:nvPr/>
            </p14:nvContentPartPr>
            <p14:xfrm>
              <a:off x="10226663" y="4928320"/>
              <a:ext cx="457200" cy="87120"/>
            </p14:xfrm>
          </p:contentPart>
        </mc:Choice>
        <mc:Fallback xmlns="">
          <p:pic>
            <p:nvPicPr>
              <p:cNvPr id="272" name="Ink 271">
                <a:extLst>
                  <a:ext uri="{FF2B5EF4-FFF2-40B4-BE49-F238E27FC236}">
                    <a16:creationId xmlns:a16="http://schemas.microsoft.com/office/drawing/2014/main" id="{AE519EAE-E51D-412F-20DD-A2540FDD56E2}"/>
                  </a:ext>
                </a:extLst>
              </p:cNvPr>
              <p:cNvPicPr/>
              <p:nvPr/>
            </p:nvPicPr>
            <p:blipFill>
              <a:blip r:embed="rId463"/>
              <a:stretch>
                <a:fillRect/>
              </a:stretch>
            </p:blipFill>
            <p:spPr>
              <a:xfrm>
                <a:off x="10218023" y="4919680"/>
                <a:ext cx="474840" cy="104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4">
            <p14:nvContentPartPr>
              <p14:cNvPr id="273" name="Ink 272">
                <a:extLst>
                  <a:ext uri="{FF2B5EF4-FFF2-40B4-BE49-F238E27FC236}">
                    <a16:creationId xmlns:a16="http://schemas.microsoft.com/office/drawing/2014/main" id="{5E834691-FEF6-2B38-3A70-5EB57247C1FF}"/>
                  </a:ext>
                </a:extLst>
              </p14:cNvPr>
              <p14:cNvContentPartPr/>
              <p14:nvPr/>
            </p14:nvContentPartPr>
            <p14:xfrm>
              <a:off x="11344463" y="5051080"/>
              <a:ext cx="474120" cy="58680"/>
            </p14:xfrm>
          </p:contentPart>
        </mc:Choice>
        <mc:Fallback xmlns="">
          <p:pic>
            <p:nvPicPr>
              <p:cNvPr id="273" name="Ink 272">
                <a:extLst>
                  <a:ext uri="{FF2B5EF4-FFF2-40B4-BE49-F238E27FC236}">
                    <a16:creationId xmlns:a16="http://schemas.microsoft.com/office/drawing/2014/main" id="{5E834691-FEF6-2B38-3A70-5EB57247C1FF}"/>
                  </a:ext>
                </a:extLst>
              </p:cNvPr>
              <p:cNvPicPr/>
              <p:nvPr/>
            </p:nvPicPr>
            <p:blipFill>
              <a:blip r:embed="rId465"/>
              <a:stretch>
                <a:fillRect/>
              </a:stretch>
            </p:blipFill>
            <p:spPr>
              <a:xfrm>
                <a:off x="11335463" y="5042440"/>
                <a:ext cx="491760" cy="76320"/>
              </a:xfrm>
              <a:prstGeom prst="rect">
                <a:avLst/>
              </a:prstGeom>
            </p:spPr>
          </p:pic>
        </mc:Fallback>
      </mc:AlternateContent>
      <p:grpSp>
        <p:nvGrpSpPr>
          <p:cNvPr id="276" name="Group 275">
            <a:extLst>
              <a:ext uri="{FF2B5EF4-FFF2-40B4-BE49-F238E27FC236}">
                <a16:creationId xmlns:a16="http://schemas.microsoft.com/office/drawing/2014/main" id="{64984D18-94D2-80C6-636E-19C3657C7BDD}"/>
              </a:ext>
            </a:extLst>
          </p:cNvPr>
          <p:cNvGrpSpPr/>
          <p:nvPr/>
        </p:nvGrpSpPr>
        <p:grpSpPr>
          <a:xfrm>
            <a:off x="579743" y="4612960"/>
            <a:ext cx="870840" cy="699120"/>
            <a:chOff x="579743" y="4612960"/>
            <a:chExt cx="870840" cy="699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66">
              <p14:nvContentPartPr>
                <p14:cNvPr id="264" name="Ink 263">
                  <a:extLst>
                    <a:ext uri="{FF2B5EF4-FFF2-40B4-BE49-F238E27FC236}">
                      <a16:creationId xmlns:a16="http://schemas.microsoft.com/office/drawing/2014/main" id="{655CA571-5A60-CD42-92EA-CD8575B96FD7}"/>
                    </a:ext>
                  </a:extLst>
                </p14:cNvPr>
                <p14:cNvContentPartPr/>
                <p14:nvPr/>
              </p14:nvContentPartPr>
              <p14:xfrm>
                <a:off x="579743" y="4824280"/>
                <a:ext cx="93240" cy="12960"/>
              </p14:xfrm>
            </p:contentPart>
          </mc:Choice>
          <mc:Fallback xmlns="">
            <p:pic>
              <p:nvPicPr>
                <p:cNvPr id="264" name="Ink 263">
                  <a:extLst>
                    <a:ext uri="{FF2B5EF4-FFF2-40B4-BE49-F238E27FC236}">
                      <a16:creationId xmlns:a16="http://schemas.microsoft.com/office/drawing/2014/main" id="{655CA571-5A60-CD42-92EA-CD8575B96FD7}"/>
                    </a:ext>
                  </a:extLst>
                </p:cNvPr>
                <p:cNvPicPr/>
                <p:nvPr/>
              </p:nvPicPr>
              <p:blipFill>
                <a:blip r:embed="rId467"/>
                <a:stretch>
                  <a:fillRect/>
                </a:stretch>
              </p:blipFill>
              <p:spPr>
                <a:xfrm>
                  <a:off x="570743" y="4815280"/>
                  <a:ext cx="110880" cy="3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8">
              <p14:nvContentPartPr>
                <p14:cNvPr id="265" name="Ink 264">
                  <a:extLst>
                    <a:ext uri="{FF2B5EF4-FFF2-40B4-BE49-F238E27FC236}">
                      <a16:creationId xmlns:a16="http://schemas.microsoft.com/office/drawing/2014/main" id="{A304FC71-BA96-1274-5F99-AD90548CEF7F}"/>
                    </a:ext>
                  </a:extLst>
                </p14:cNvPr>
                <p14:cNvContentPartPr/>
                <p14:nvPr/>
              </p14:nvContentPartPr>
              <p14:xfrm>
                <a:off x="1086263" y="4777480"/>
                <a:ext cx="364320" cy="12240"/>
              </p14:xfrm>
            </p:contentPart>
          </mc:Choice>
          <mc:Fallback xmlns="">
            <p:pic>
              <p:nvPicPr>
                <p:cNvPr id="265" name="Ink 264">
                  <a:extLst>
                    <a:ext uri="{FF2B5EF4-FFF2-40B4-BE49-F238E27FC236}">
                      <a16:creationId xmlns:a16="http://schemas.microsoft.com/office/drawing/2014/main" id="{A304FC71-BA96-1274-5F99-AD90548CEF7F}"/>
                    </a:ext>
                  </a:extLst>
                </p:cNvPr>
                <p:cNvPicPr/>
                <p:nvPr/>
              </p:nvPicPr>
              <p:blipFill>
                <a:blip r:embed="rId469"/>
                <a:stretch>
                  <a:fillRect/>
                </a:stretch>
              </p:blipFill>
              <p:spPr>
                <a:xfrm>
                  <a:off x="1077263" y="4768840"/>
                  <a:ext cx="38196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0">
              <p14:nvContentPartPr>
                <p14:cNvPr id="274" name="Ink 273">
                  <a:extLst>
                    <a:ext uri="{FF2B5EF4-FFF2-40B4-BE49-F238E27FC236}">
                      <a16:creationId xmlns:a16="http://schemas.microsoft.com/office/drawing/2014/main" id="{A688DE82-BEB7-8BFB-81A7-2FAB165EF98F}"/>
                    </a:ext>
                  </a:extLst>
                </p14:cNvPr>
                <p14:cNvContentPartPr/>
                <p14:nvPr/>
              </p14:nvContentPartPr>
              <p14:xfrm>
                <a:off x="843623" y="4620160"/>
                <a:ext cx="389520" cy="691920"/>
              </p14:xfrm>
            </p:contentPart>
          </mc:Choice>
          <mc:Fallback xmlns="">
            <p:pic>
              <p:nvPicPr>
                <p:cNvPr id="274" name="Ink 273">
                  <a:extLst>
                    <a:ext uri="{FF2B5EF4-FFF2-40B4-BE49-F238E27FC236}">
                      <a16:creationId xmlns:a16="http://schemas.microsoft.com/office/drawing/2014/main" id="{A688DE82-BEB7-8BFB-81A7-2FAB165EF98F}"/>
                    </a:ext>
                  </a:extLst>
                </p:cNvPr>
                <p:cNvPicPr/>
                <p:nvPr/>
              </p:nvPicPr>
              <p:blipFill>
                <a:blip r:embed="rId471"/>
                <a:stretch>
                  <a:fillRect/>
                </a:stretch>
              </p:blipFill>
              <p:spPr>
                <a:xfrm>
                  <a:off x="834623" y="4611160"/>
                  <a:ext cx="407160" cy="70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2">
              <p14:nvContentPartPr>
                <p14:cNvPr id="275" name="Ink 274">
                  <a:extLst>
                    <a:ext uri="{FF2B5EF4-FFF2-40B4-BE49-F238E27FC236}">
                      <a16:creationId xmlns:a16="http://schemas.microsoft.com/office/drawing/2014/main" id="{86F54CD3-FC44-2856-FCB1-BBFAEA6CA2AB}"/>
                    </a:ext>
                  </a:extLst>
                </p14:cNvPr>
                <p14:cNvContentPartPr/>
                <p14:nvPr/>
              </p14:nvContentPartPr>
              <p14:xfrm>
                <a:off x="760103" y="4612960"/>
                <a:ext cx="260640" cy="150480"/>
              </p14:xfrm>
            </p:contentPart>
          </mc:Choice>
          <mc:Fallback xmlns="">
            <p:pic>
              <p:nvPicPr>
                <p:cNvPr id="275" name="Ink 274">
                  <a:extLst>
                    <a:ext uri="{FF2B5EF4-FFF2-40B4-BE49-F238E27FC236}">
                      <a16:creationId xmlns:a16="http://schemas.microsoft.com/office/drawing/2014/main" id="{86F54CD3-FC44-2856-FCB1-BBFAEA6CA2AB}"/>
                    </a:ext>
                  </a:extLst>
                </p:cNvPr>
                <p:cNvPicPr/>
                <p:nvPr/>
              </p:nvPicPr>
              <p:blipFill>
                <a:blip r:embed="rId473"/>
                <a:stretch>
                  <a:fillRect/>
                </a:stretch>
              </p:blipFill>
              <p:spPr>
                <a:xfrm>
                  <a:off x="751463" y="4604320"/>
                  <a:ext cx="278280" cy="168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2" name="Group 291">
            <a:extLst>
              <a:ext uri="{FF2B5EF4-FFF2-40B4-BE49-F238E27FC236}">
                <a16:creationId xmlns:a16="http://schemas.microsoft.com/office/drawing/2014/main" id="{C60AB7FE-A69E-0883-7F35-162B723BCD23}"/>
              </a:ext>
            </a:extLst>
          </p:cNvPr>
          <p:cNvGrpSpPr/>
          <p:nvPr/>
        </p:nvGrpSpPr>
        <p:grpSpPr>
          <a:xfrm>
            <a:off x="1347263" y="5241520"/>
            <a:ext cx="1409760" cy="312840"/>
            <a:chOff x="1347263" y="5241520"/>
            <a:chExt cx="1409760" cy="312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74">
              <p14:nvContentPartPr>
                <p14:cNvPr id="277" name="Ink 276">
                  <a:extLst>
                    <a:ext uri="{FF2B5EF4-FFF2-40B4-BE49-F238E27FC236}">
                      <a16:creationId xmlns:a16="http://schemas.microsoft.com/office/drawing/2014/main" id="{83164AD3-647F-18DE-D465-51C8FF77E148}"/>
                    </a:ext>
                  </a:extLst>
                </p14:cNvPr>
                <p14:cNvContentPartPr/>
                <p14:nvPr/>
              </p14:nvContentPartPr>
              <p14:xfrm>
                <a:off x="1347263" y="5284720"/>
                <a:ext cx="185040" cy="269640"/>
              </p14:xfrm>
            </p:contentPart>
          </mc:Choice>
          <mc:Fallback xmlns="">
            <p:pic>
              <p:nvPicPr>
                <p:cNvPr id="277" name="Ink 276">
                  <a:extLst>
                    <a:ext uri="{FF2B5EF4-FFF2-40B4-BE49-F238E27FC236}">
                      <a16:creationId xmlns:a16="http://schemas.microsoft.com/office/drawing/2014/main" id="{83164AD3-647F-18DE-D465-51C8FF77E148}"/>
                    </a:ext>
                  </a:extLst>
                </p:cNvPr>
                <p:cNvPicPr/>
                <p:nvPr/>
              </p:nvPicPr>
              <p:blipFill>
                <a:blip r:embed="rId475"/>
                <a:stretch>
                  <a:fillRect/>
                </a:stretch>
              </p:blipFill>
              <p:spPr>
                <a:xfrm>
                  <a:off x="1338623" y="5276080"/>
                  <a:ext cx="202680" cy="28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6">
              <p14:nvContentPartPr>
                <p14:cNvPr id="278" name="Ink 277">
                  <a:extLst>
                    <a:ext uri="{FF2B5EF4-FFF2-40B4-BE49-F238E27FC236}">
                      <a16:creationId xmlns:a16="http://schemas.microsoft.com/office/drawing/2014/main" id="{5722FC03-8A75-62B3-86AA-7F0575C78DDF}"/>
                    </a:ext>
                  </a:extLst>
                </p14:cNvPr>
                <p14:cNvContentPartPr/>
                <p14:nvPr/>
              </p14:nvContentPartPr>
              <p14:xfrm>
                <a:off x="1374983" y="5294800"/>
                <a:ext cx="311760" cy="221400"/>
              </p14:xfrm>
            </p:contentPart>
          </mc:Choice>
          <mc:Fallback xmlns="">
            <p:pic>
              <p:nvPicPr>
                <p:cNvPr id="278" name="Ink 277">
                  <a:extLst>
                    <a:ext uri="{FF2B5EF4-FFF2-40B4-BE49-F238E27FC236}">
                      <a16:creationId xmlns:a16="http://schemas.microsoft.com/office/drawing/2014/main" id="{5722FC03-8A75-62B3-86AA-7F0575C78DDF}"/>
                    </a:ext>
                  </a:extLst>
                </p:cNvPr>
                <p:cNvPicPr/>
                <p:nvPr/>
              </p:nvPicPr>
              <p:blipFill>
                <a:blip r:embed="rId477"/>
                <a:stretch>
                  <a:fillRect/>
                </a:stretch>
              </p:blipFill>
              <p:spPr>
                <a:xfrm>
                  <a:off x="1366343" y="5285800"/>
                  <a:ext cx="329400" cy="23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8">
              <p14:nvContentPartPr>
                <p14:cNvPr id="279" name="Ink 278">
                  <a:extLst>
                    <a:ext uri="{FF2B5EF4-FFF2-40B4-BE49-F238E27FC236}">
                      <a16:creationId xmlns:a16="http://schemas.microsoft.com/office/drawing/2014/main" id="{A2B40B18-9B84-39A2-C195-4D6D53A277A0}"/>
                    </a:ext>
                  </a:extLst>
                </p14:cNvPr>
                <p14:cNvContentPartPr/>
                <p14:nvPr/>
              </p14:nvContentPartPr>
              <p14:xfrm>
                <a:off x="1741463" y="5291200"/>
                <a:ext cx="19080" cy="230760"/>
              </p14:xfrm>
            </p:contentPart>
          </mc:Choice>
          <mc:Fallback xmlns="">
            <p:pic>
              <p:nvPicPr>
                <p:cNvPr id="279" name="Ink 278">
                  <a:extLst>
                    <a:ext uri="{FF2B5EF4-FFF2-40B4-BE49-F238E27FC236}">
                      <a16:creationId xmlns:a16="http://schemas.microsoft.com/office/drawing/2014/main" id="{A2B40B18-9B84-39A2-C195-4D6D53A277A0}"/>
                    </a:ext>
                  </a:extLst>
                </p:cNvPr>
                <p:cNvPicPr/>
                <p:nvPr/>
              </p:nvPicPr>
              <p:blipFill>
                <a:blip r:embed="rId479"/>
                <a:stretch>
                  <a:fillRect/>
                </a:stretch>
              </p:blipFill>
              <p:spPr>
                <a:xfrm>
                  <a:off x="1732823" y="5282560"/>
                  <a:ext cx="36720" cy="24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0">
              <p14:nvContentPartPr>
                <p14:cNvPr id="281" name="Ink 280">
                  <a:extLst>
                    <a:ext uri="{FF2B5EF4-FFF2-40B4-BE49-F238E27FC236}">
                      <a16:creationId xmlns:a16="http://schemas.microsoft.com/office/drawing/2014/main" id="{5D9D7464-DA8E-40B2-3612-E16935F6F7FB}"/>
                    </a:ext>
                  </a:extLst>
                </p14:cNvPr>
                <p14:cNvContentPartPr/>
                <p14:nvPr/>
              </p14:nvContentPartPr>
              <p14:xfrm>
                <a:off x="1613303" y="5318920"/>
                <a:ext cx="740160" cy="173520"/>
              </p14:xfrm>
            </p:contentPart>
          </mc:Choice>
          <mc:Fallback xmlns="">
            <p:pic>
              <p:nvPicPr>
                <p:cNvPr id="281" name="Ink 280">
                  <a:extLst>
                    <a:ext uri="{FF2B5EF4-FFF2-40B4-BE49-F238E27FC236}">
                      <a16:creationId xmlns:a16="http://schemas.microsoft.com/office/drawing/2014/main" id="{5D9D7464-DA8E-40B2-3612-E16935F6F7FB}"/>
                    </a:ext>
                  </a:extLst>
                </p:cNvPr>
                <p:cNvPicPr/>
                <p:nvPr/>
              </p:nvPicPr>
              <p:blipFill>
                <a:blip r:embed="rId481"/>
                <a:stretch>
                  <a:fillRect/>
                </a:stretch>
              </p:blipFill>
              <p:spPr>
                <a:xfrm>
                  <a:off x="1604663" y="5310280"/>
                  <a:ext cx="757800" cy="19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2">
              <p14:nvContentPartPr>
                <p14:cNvPr id="282" name="Ink 281">
                  <a:extLst>
                    <a:ext uri="{FF2B5EF4-FFF2-40B4-BE49-F238E27FC236}">
                      <a16:creationId xmlns:a16="http://schemas.microsoft.com/office/drawing/2014/main" id="{B1BFF480-BDE7-ECDC-845B-E290D63334CA}"/>
                    </a:ext>
                  </a:extLst>
                </p14:cNvPr>
                <p14:cNvContentPartPr/>
                <p14:nvPr/>
              </p14:nvContentPartPr>
              <p14:xfrm>
                <a:off x="2251223" y="5359600"/>
                <a:ext cx="120960" cy="8280"/>
              </p14:xfrm>
            </p:contentPart>
          </mc:Choice>
          <mc:Fallback xmlns="">
            <p:pic>
              <p:nvPicPr>
                <p:cNvPr id="282" name="Ink 281">
                  <a:extLst>
                    <a:ext uri="{FF2B5EF4-FFF2-40B4-BE49-F238E27FC236}">
                      <a16:creationId xmlns:a16="http://schemas.microsoft.com/office/drawing/2014/main" id="{B1BFF480-BDE7-ECDC-845B-E290D63334CA}"/>
                    </a:ext>
                  </a:extLst>
                </p:cNvPr>
                <p:cNvPicPr/>
                <p:nvPr/>
              </p:nvPicPr>
              <p:blipFill>
                <a:blip r:embed="rId483"/>
                <a:stretch>
                  <a:fillRect/>
                </a:stretch>
              </p:blipFill>
              <p:spPr>
                <a:xfrm>
                  <a:off x="2242223" y="5350600"/>
                  <a:ext cx="13860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4">
              <p14:nvContentPartPr>
                <p14:cNvPr id="283" name="Ink 282">
                  <a:extLst>
                    <a:ext uri="{FF2B5EF4-FFF2-40B4-BE49-F238E27FC236}">
                      <a16:creationId xmlns:a16="http://schemas.microsoft.com/office/drawing/2014/main" id="{51F33C4D-D4D6-A042-2DC6-FDF949EB5FDE}"/>
                    </a:ext>
                  </a:extLst>
                </p14:cNvPr>
                <p14:cNvContentPartPr/>
                <p14:nvPr/>
              </p14:nvContentPartPr>
              <p14:xfrm>
                <a:off x="2501063" y="5241520"/>
                <a:ext cx="255960" cy="287640"/>
              </p14:xfrm>
            </p:contentPart>
          </mc:Choice>
          <mc:Fallback xmlns="">
            <p:pic>
              <p:nvPicPr>
                <p:cNvPr id="283" name="Ink 282">
                  <a:extLst>
                    <a:ext uri="{FF2B5EF4-FFF2-40B4-BE49-F238E27FC236}">
                      <a16:creationId xmlns:a16="http://schemas.microsoft.com/office/drawing/2014/main" id="{51F33C4D-D4D6-A042-2DC6-FDF949EB5FDE}"/>
                    </a:ext>
                  </a:extLst>
                </p:cNvPr>
                <p:cNvPicPr/>
                <p:nvPr/>
              </p:nvPicPr>
              <p:blipFill>
                <a:blip r:embed="rId485"/>
                <a:stretch>
                  <a:fillRect/>
                </a:stretch>
              </p:blipFill>
              <p:spPr>
                <a:xfrm>
                  <a:off x="2492063" y="5232880"/>
                  <a:ext cx="273600" cy="305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1" name="Group 290">
            <a:extLst>
              <a:ext uri="{FF2B5EF4-FFF2-40B4-BE49-F238E27FC236}">
                <a16:creationId xmlns:a16="http://schemas.microsoft.com/office/drawing/2014/main" id="{DFB60676-7CDA-DF08-0231-0C784551F7E0}"/>
              </a:ext>
            </a:extLst>
          </p:cNvPr>
          <p:cNvGrpSpPr/>
          <p:nvPr/>
        </p:nvGrpSpPr>
        <p:grpSpPr>
          <a:xfrm>
            <a:off x="1098143" y="5795920"/>
            <a:ext cx="1027080" cy="261360"/>
            <a:chOff x="1098143" y="5795920"/>
            <a:chExt cx="1027080" cy="261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86">
              <p14:nvContentPartPr>
                <p14:cNvPr id="284" name="Ink 283">
                  <a:extLst>
                    <a:ext uri="{FF2B5EF4-FFF2-40B4-BE49-F238E27FC236}">
                      <a16:creationId xmlns:a16="http://schemas.microsoft.com/office/drawing/2014/main" id="{C6EADC51-D51D-F361-EDC6-17BFDDAE2873}"/>
                    </a:ext>
                  </a:extLst>
                </p14:cNvPr>
                <p14:cNvContentPartPr/>
                <p14:nvPr/>
              </p14:nvContentPartPr>
              <p14:xfrm>
                <a:off x="1098143" y="5852440"/>
                <a:ext cx="469080" cy="204840"/>
              </p14:xfrm>
            </p:contentPart>
          </mc:Choice>
          <mc:Fallback xmlns="">
            <p:pic>
              <p:nvPicPr>
                <p:cNvPr id="284" name="Ink 283">
                  <a:extLst>
                    <a:ext uri="{FF2B5EF4-FFF2-40B4-BE49-F238E27FC236}">
                      <a16:creationId xmlns:a16="http://schemas.microsoft.com/office/drawing/2014/main" id="{C6EADC51-D51D-F361-EDC6-17BFDDAE2873}"/>
                    </a:ext>
                  </a:extLst>
                </p:cNvPr>
                <p:cNvPicPr/>
                <p:nvPr/>
              </p:nvPicPr>
              <p:blipFill>
                <a:blip r:embed="rId487"/>
                <a:stretch>
                  <a:fillRect/>
                </a:stretch>
              </p:blipFill>
              <p:spPr>
                <a:xfrm>
                  <a:off x="1089143" y="5843440"/>
                  <a:ext cx="486720" cy="22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8">
              <p14:nvContentPartPr>
                <p14:cNvPr id="285" name="Ink 284">
                  <a:extLst>
                    <a:ext uri="{FF2B5EF4-FFF2-40B4-BE49-F238E27FC236}">
                      <a16:creationId xmlns:a16="http://schemas.microsoft.com/office/drawing/2014/main" id="{CB400A8A-E25B-FAF2-AA01-38F2640F5BD9}"/>
                    </a:ext>
                  </a:extLst>
                </p14:cNvPr>
                <p14:cNvContentPartPr/>
                <p14:nvPr/>
              </p14:nvContentPartPr>
              <p14:xfrm>
                <a:off x="1475783" y="5929840"/>
                <a:ext cx="119520" cy="10800"/>
              </p14:xfrm>
            </p:contentPart>
          </mc:Choice>
          <mc:Fallback xmlns="">
            <p:pic>
              <p:nvPicPr>
                <p:cNvPr id="285" name="Ink 284">
                  <a:extLst>
                    <a:ext uri="{FF2B5EF4-FFF2-40B4-BE49-F238E27FC236}">
                      <a16:creationId xmlns:a16="http://schemas.microsoft.com/office/drawing/2014/main" id="{CB400A8A-E25B-FAF2-AA01-38F2640F5BD9}"/>
                    </a:ext>
                  </a:extLst>
                </p:cNvPr>
                <p:cNvPicPr/>
                <p:nvPr/>
              </p:nvPicPr>
              <p:blipFill>
                <a:blip r:embed="rId489"/>
                <a:stretch>
                  <a:fillRect/>
                </a:stretch>
              </p:blipFill>
              <p:spPr>
                <a:xfrm>
                  <a:off x="1466783" y="5920840"/>
                  <a:ext cx="13716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0">
              <p14:nvContentPartPr>
                <p14:cNvPr id="286" name="Ink 285">
                  <a:extLst>
                    <a:ext uri="{FF2B5EF4-FFF2-40B4-BE49-F238E27FC236}">
                      <a16:creationId xmlns:a16="http://schemas.microsoft.com/office/drawing/2014/main" id="{A32F9A3F-8DA1-D651-B186-F8CBE9A7766A}"/>
                    </a:ext>
                  </a:extLst>
                </p14:cNvPr>
                <p14:cNvContentPartPr/>
                <p14:nvPr/>
              </p14:nvContentPartPr>
              <p14:xfrm>
                <a:off x="1616543" y="5924440"/>
                <a:ext cx="508680" cy="111600"/>
              </p14:xfrm>
            </p:contentPart>
          </mc:Choice>
          <mc:Fallback xmlns="">
            <p:pic>
              <p:nvPicPr>
                <p:cNvPr id="286" name="Ink 285">
                  <a:extLst>
                    <a:ext uri="{FF2B5EF4-FFF2-40B4-BE49-F238E27FC236}">
                      <a16:creationId xmlns:a16="http://schemas.microsoft.com/office/drawing/2014/main" id="{A32F9A3F-8DA1-D651-B186-F8CBE9A7766A}"/>
                    </a:ext>
                  </a:extLst>
                </p:cNvPr>
                <p:cNvPicPr/>
                <p:nvPr/>
              </p:nvPicPr>
              <p:blipFill>
                <a:blip r:embed="rId491"/>
                <a:stretch>
                  <a:fillRect/>
                </a:stretch>
              </p:blipFill>
              <p:spPr>
                <a:xfrm>
                  <a:off x="1607903" y="5915800"/>
                  <a:ext cx="526320" cy="12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2">
              <p14:nvContentPartPr>
                <p14:cNvPr id="287" name="Ink 286">
                  <a:extLst>
                    <a:ext uri="{FF2B5EF4-FFF2-40B4-BE49-F238E27FC236}">
                      <a16:creationId xmlns:a16="http://schemas.microsoft.com/office/drawing/2014/main" id="{3CE455D3-7F9D-26C7-07AF-7DBAFD2594E0}"/>
                    </a:ext>
                  </a:extLst>
                </p14:cNvPr>
                <p14:cNvContentPartPr/>
                <p14:nvPr/>
              </p14:nvContentPartPr>
              <p14:xfrm>
                <a:off x="1947023" y="5795920"/>
                <a:ext cx="43200" cy="48600"/>
              </p14:xfrm>
            </p:contentPart>
          </mc:Choice>
          <mc:Fallback xmlns="">
            <p:pic>
              <p:nvPicPr>
                <p:cNvPr id="287" name="Ink 286">
                  <a:extLst>
                    <a:ext uri="{FF2B5EF4-FFF2-40B4-BE49-F238E27FC236}">
                      <a16:creationId xmlns:a16="http://schemas.microsoft.com/office/drawing/2014/main" id="{3CE455D3-7F9D-26C7-07AF-7DBAFD2594E0}"/>
                    </a:ext>
                  </a:extLst>
                </p:cNvPr>
                <p:cNvPicPr/>
                <p:nvPr/>
              </p:nvPicPr>
              <p:blipFill>
                <a:blip r:embed="rId493"/>
                <a:stretch>
                  <a:fillRect/>
                </a:stretch>
              </p:blipFill>
              <p:spPr>
                <a:xfrm>
                  <a:off x="1938383" y="5787280"/>
                  <a:ext cx="60840" cy="66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4" name="Group 293">
            <a:extLst>
              <a:ext uri="{FF2B5EF4-FFF2-40B4-BE49-F238E27FC236}">
                <a16:creationId xmlns:a16="http://schemas.microsoft.com/office/drawing/2014/main" id="{EBA2E4B0-41B4-6357-20E9-E7B294673EFC}"/>
              </a:ext>
            </a:extLst>
          </p:cNvPr>
          <p:cNvGrpSpPr/>
          <p:nvPr/>
        </p:nvGrpSpPr>
        <p:grpSpPr>
          <a:xfrm>
            <a:off x="1456703" y="6273640"/>
            <a:ext cx="1474560" cy="216000"/>
            <a:chOff x="1456703" y="6273640"/>
            <a:chExt cx="1474560" cy="216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94">
              <p14:nvContentPartPr>
                <p14:cNvPr id="288" name="Ink 287">
                  <a:extLst>
                    <a:ext uri="{FF2B5EF4-FFF2-40B4-BE49-F238E27FC236}">
                      <a16:creationId xmlns:a16="http://schemas.microsoft.com/office/drawing/2014/main" id="{55984AD0-F917-2046-7AB1-BF6CA000EA7D}"/>
                    </a:ext>
                  </a:extLst>
                </p14:cNvPr>
                <p14:cNvContentPartPr/>
                <p14:nvPr/>
              </p14:nvContentPartPr>
              <p14:xfrm>
                <a:off x="1456703" y="6318640"/>
                <a:ext cx="516240" cy="171000"/>
              </p14:xfrm>
            </p:contentPart>
          </mc:Choice>
          <mc:Fallback xmlns="">
            <p:pic>
              <p:nvPicPr>
                <p:cNvPr id="288" name="Ink 287">
                  <a:extLst>
                    <a:ext uri="{FF2B5EF4-FFF2-40B4-BE49-F238E27FC236}">
                      <a16:creationId xmlns:a16="http://schemas.microsoft.com/office/drawing/2014/main" id="{55984AD0-F917-2046-7AB1-BF6CA000EA7D}"/>
                    </a:ext>
                  </a:extLst>
                </p:cNvPr>
                <p:cNvPicPr/>
                <p:nvPr/>
              </p:nvPicPr>
              <p:blipFill>
                <a:blip r:embed="rId495"/>
                <a:stretch>
                  <a:fillRect/>
                </a:stretch>
              </p:blipFill>
              <p:spPr>
                <a:xfrm>
                  <a:off x="1447703" y="6310000"/>
                  <a:ext cx="533880" cy="18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6">
              <p14:nvContentPartPr>
                <p14:cNvPr id="289" name="Ink 288">
                  <a:extLst>
                    <a:ext uri="{FF2B5EF4-FFF2-40B4-BE49-F238E27FC236}">
                      <a16:creationId xmlns:a16="http://schemas.microsoft.com/office/drawing/2014/main" id="{4A5C214F-F733-A265-2402-4C629629707D}"/>
                    </a:ext>
                  </a:extLst>
                </p14:cNvPr>
                <p14:cNvContentPartPr/>
                <p14:nvPr/>
              </p14:nvContentPartPr>
              <p14:xfrm>
                <a:off x="2087423" y="6273640"/>
                <a:ext cx="23040" cy="196200"/>
              </p14:xfrm>
            </p:contentPart>
          </mc:Choice>
          <mc:Fallback xmlns="">
            <p:pic>
              <p:nvPicPr>
                <p:cNvPr id="289" name="Ink 288">
                  <a:extLst>
                    <a:ext uri="{FF2B5EF4-FFF2-40B4-BE49-F238E27FC236}">
                      <a16:creationId xmlns:a16="http://schemas.microsoft.com/office/drawing/2014/main" id="{4A5C214F-F733-A265-2402-4C629629707D}"/>
                    </a:ext>
                  </a:extLst>
                </p:cNvPr>
                <p:cNvPicPr/>
                <p:nvPr/>
              </p:nvPicPr>
              <p:blipFill>
                <a:blip r:embed="rId497"/>
                <a:stretch>
                  <a:fillRect/>
                </a:stretch>
              </p:blipFill>
              <p:spPr>
                <a:xfrm>
                  <a:off x="2078423" y="6265000"/>
                  <a:ext cx="40680" cy="21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8">
              <p14:nvContentPartPr>
                <p14:cNvPr id="293" name="Ink 292">
                  <a:extLst>
                    <a:ext uri="{FF2B5EF4-FFF2-40B4-BE49-F238E27FC236}">
                      <a16:creationId xmlns:a16="http://schemas.microsoft.com/office/drawing/2014/main" id="{1154B39C-11DF-00FD-BFF1-98E7FFB97DAD}"/>
                    </a:ext>
                  </a:extLst>
                </p14:cNvPr>
                <p14:cNvContentPartPr/>
                <p14:nvPr/>
              </p14:nvContentPartPr>
              <p14:xfrm>
                <a:off x="2021543" y="6325120"/>
                <a:ext cx="909720" cy="149040"/>
              </p14:xfrm>
            </p:contentPart>
          </mc:Choice>
          <mc:Fallback xmlns="">
            <p:pic>
              <p:nvPicPr>
                <p:cNvPr id="293" name="Ink 292">
                  <a:extLst>
                    <a:ext uri="{FF2B5EF4-FFF2-40B4-BE49-F238E27FC236}">
                      <a16:creationId xmlns:a16="http://schemas.microsoft.com/office/drawing/2014/main" id="{1154B39C-11DF-00FD-BFF1-98E7FFB97DAD}"/>
                    </a:ext>
                  </a:extLst>
                </p:cNvPr>
                <p:cNvPicPr/>
                <p:nvPr/>
              </p:nvPicPr>
              <p:blipFill>
                <a:blip r:embed="rId499"/>
                <a:stretch>
                  <a:fillRect/>
                </a:stretch>
              </p:blipFill>
              <p:spPr>
                <a:xfrm>
                  <a:off x="2012543" y="6316480"/>
                  <a:ext cx="927360" cy="1666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5412148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02D58173-290F-785F-9BC9-1CA9C9A57D7B}"/>
              </a:ext>
            </a:extLst>
          </p:cNvPr>
          <p:cNvGrpSpPr/>
          <p:nvPr/>
        </p:nvGrpSpPr>
        <p:grpSpPr>
          <a:xfrm>
            <a:off x="940103" y="277840"/>
            <a:ext cx="1018800" cy="402480"/>
            <a:chOff x="940103" y="277840"/>
            <a:chExt cx="1018800" cy="402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7CC37641-8A6D-D998-08D0-8F380BE24973}"/>
                    </a:ext>
                  </a:extLst>
                </p14:cNvPr>
                <p14:cNvContentPartPr/>
                <p14:nvPr/>
              </p14:nvContentPartPr>
              <p14:xfrm>
                <a:off x="940103" y="277840"/>
                <a:ext cx="147240" cy="249480"/>
              </p14:xfrm>
            </p:contentPart>
          </mc:Choice>
          <mc:Fallback xmlns=""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7CC37641-8A6D-D998-08D0-8F380BE24973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931463" y="268840"/>
                  <a:ext cx="164880" cy="26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6A2F46BB-6094-AE8E-EB90-64FFFABB5D37}"/>
                    </a:ext>
                  </a:extLst>
                </p14:cNvPr>
                <p14:cNvContentPartPr/>
                <p14:nvPr/>
              </p14:nvContentPartPr>
              <p14:xfrm>
                <a:off x="1183463" y="292960"/>
                <a:ext cx="12960" cy="23112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6A2F46BB-6094-AE8E-EB90-64FFFABB5D37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1174463" y="284320"/>
                  <a:ext cx="30600" cy="24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BAA16FD5-937D-73F6-E8E8-CECBBBDABC28}"/>
                    </a:ext>
                  </a:extLst>
                </p14:cNvPr>
                <p14:cNvContentPartPr/>
                <p14:nvPr/>
              </p14:nvContentPartPr>
              <p14:xfrm>
                <a:off x="1114343" y="380440"/>
                <a:ext cx="392040" cy="29988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BAA16FD5-937D-73F6-E8E8-CECBBBDABC28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1105343" y="371440"/>
                  <a:ext cx="409680" cy="31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2832DFEB-4F62-668E-301C-BC6D54AB2AE3}"/>
                    </a:ext>
                  </a:extLst>
                </p14:cNvPr>
                <p14:cNvContentPartPr/>
                <p14:nvPr/>
              </p14:nvContentPartPr>
              <p14:xfrm>
                <a:off x="1594223" y="319600"/>
                <a:ext cx="187560" cy="15552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2832DFEB-4F62-668E-301C-BC6D54AB2AE3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1585223" y="310960"/>
                  <a:ext cx="205200" cy="17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F0D0B17D-26E3-3796-4A24-C1B2D590FFD7}"/>
                    </a:ext>
                  </a:extLst>
                </p14:cNvPr>
                <p14:cNvContentPartPr/>
                <p14:nvPr/>
              </p14:nvContentPartPr>
              <p14:xfrm>
                <a:off x="1936583" y="358840"/>
                <a:ext cx="22320" cy="11556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F0D0B17D-26E3-3796-4A24-C1B2D590FFD7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1927943" y="350200"/>
                  <a:ext cx="39960" cy="133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865B45F2-4A2C-5AA6-91A4-D0BB0017C374}"/>
              </a:ext>
            </a:extLst>
          </p:cNvPr>
          <p:cNvGrpSpPr/>
          <p:nvPr/>
        </p:nvGrpSpPr>
        <p:grpSpPr>
          <a:xfrm>
            <a:off x="2482703" y="197920"/>
            <a:ext cx="3341160" cy="419040"/>
            <a:chOff x="2482703" y="197920"/>
            <a:chExt cx="3341160" cy="419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C1F7CE2E-E68B-2093-3BF2-1C382FA0AC28}"/>
                    </a:ext>
                  </a:extLst>
                </p14:cNvPr>
                <p14:cNvContentPartPr/>
                <p14:nvPr/>
              </p14:nvContentPartPr>
              <p14:xfrm>
                <a:off x="2482703" y="223840"/>
                <a:ext cx="543240" cy="25308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C1F7CE2E-E68B-2093-3BF2-1C382FA0AC28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2474063" y="214840"/>
                  <a:ext cx="560880" cy="27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00F81350-EC4D-923B-9C95-94D3A0AF7F95}"/>
                    </a:ext>
                  </a:extLst>
                </p14:cNvPr>
                <p14:cNvContentPartPr/>
                <p14:nvPr/>
              </p14:nvContentPartPr>
              <p14:xfrm>
                <a:off x="2869703" y="300520"/>
                <a:ext cx="168840" cy="17244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00F81350-EC4D-923B-9C95-94D3A0AF7F95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2860703" y="291880"/>
                  <a:ext cx="186480" cy="19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68AA7316-6EA3-9C2B-1479-9BC5DCE1E3F0}"/>
                    </a:ext>
                  </a:extLst>
                </p14:cNvPr>
                <p14:cNvContentPartPr/>
                <p14:nvPr/>
              </p14:nvContentPartPr>
              <p14:xfrm>
                <a:off x="3159503" y="216640"/>
                <a:ext cx="21240" cy="27648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68AA7316-6EA3-9C2B-1479-9BC5DCE1E3F0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3150503" y="207640"/>
                  <a:ext cx="38880" cy="29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404B5206-642A-3484-383E-F78E716C794F}"/>
                    </a:ext>
                  </a:extLst>
                </p14:cNvPr>
                <p14:cNvContentPartPr/>
                <p14:nvPr/>
              </p14:nvContentPartPr>
              <p14:xfrm>
                <a:off x="3101903" y="334720"/>
                <a:ext cx="804600" cy="11376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404B5206-642A-3484-383E-F78E716C794F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3093263" y="325720"/>
                  <a:ext cx="822240" cy="13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5D7EDD38-1393-ACBF-EEB3-8A71B0249BDB}"/>
                    </a:ext>
                  </a:extLst>
                </p14:cNvPr>
                <p14:cNvContentPartPr/>
                <p14:nvPr/>
              </p14:nvContentPartPr>
              <p14:xfrm>
                <a:off x="4181543" y="287920"/>
                <a:ext cx="20160" cy="32904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5D7EDD38-1393-ACBF-EEB3-8A71B0249BDB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4172543" y="279280"/>
                  <a:ext cx="37800" cy="34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3A1E7548-2810-F674-180E-051509F14CA5}"/>
                    </a:ext>
                  </a:extLst>
                </p14:cNvPr>
                <p14:cNvContentPartPr/>
                <p14:nvPr/>
              </p14:nvContentPartPr>
              <p14:xfrm>
                <a:off x="4200263" y="317440"/>
                <a:ext cx="92880" cy="9036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3A1E7548-2810-F674-180E-051509F14CA5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4191623" y="308440"/>
                  <a:ext cx="11052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F7F6AAF7-47BB-E57A-6D75-C49BF901418B}"/>
                    </a:ext>
                  </a:extLst>
                </p14:cNvPr>
                <p14:cNvContentPartPr/>
                <p14:nvPr/>
              </p14:nvContentPartPr>
              <p14:xfrm>
                <a:off x="4312583" y="307360"/>
                <a:ext cx="540000" cy="25668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F7F6AAF7-47BB-E57A-6D75-C49BF901418B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4303943" y="298720"/>
                  <a:ext cx="557640" cy="27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EA8C9B06-F44C-3FD5-798C-28ADDF2F3539}"/>
                    </a:ext>
                  </a:extLst>
                </p14:cNvPr>
                <p14:cNvContentPartPr/>
                <p14:nvPr/>
              </p14:nvContentPartPr>
              <p14:xfrm>
                <a:off x="4836383" y="297280"/>
                <a:ext cx="87840" cy="8244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EA8C9B06-F44C-3FD5-798C-28ADDF2F3539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4827743" y="288280"/>
                  <a:ext cx="105480" cy="10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B3D5DB4F-A3EC-9D21-C008-2A67B09A9343}"/>
                    </a:ext>
                  </a:extLst>
                </p14:cNvPr>
                <p14:cNvContentPartPr/>
                <p14:nvPr/>
              </p14:nvContentPartPr>
              <p14:xfrm>
                <a:off x="4907303" y="226000"/>
                <a:ext cx="635760" cy="19512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B3D5DB4F-A3EC-9D21-C008-2A67B09A9343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4898663" y="217360"/>
                  <a:ext cx="653400" cy="21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067A176F-3B1F-0138-428B-176F062C8859}"/>
                    </a:ext>
                  </a:extLst>
                </p14:cNvPr>
                <p14:cNvContentPartPr/>
                <p14:nvPr/>
              </p14:nvContentPartPr>
              <p14:xfrm>
                <a:off x="5307623" y="197920"/>
                <a:ext cx="248040" cy="10008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067A176F-3B1F-0138-428B-176F062C8859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5298623" y="188920"/>
                  <a:ext cx="265680" cy="11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CA86A42D-C12B-4B52-1BDC-CCB51833820A}"/>
                    </a:ext>
                  </a:extLst>
                </p14:cNvPr>
                <p14:cNvContentPartPr/>
                <p14:nvPr/>
              </p14:nvContentPartPr>
              <p14:xfrm>
                <a:off x="5543783" y="309880"/>
                <a:ext cx="280080" cy="9036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CA86A42D-C12B-4B52-1BDC-CCB51833820A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5534783" y="301240"/>
                  <a:ext cx="297720" cy="108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EFC04694-B1E4-5CF1-DB9F-E5F966BA77A7}"/>
              </a:ext>
            </a:extLst>
          </p:cNvPr>
          <p:cNvGrpSpPr/>
          <p:nvPr/>
        </p:nvGrpSpPr>
        <p:grpSpPr>
          <a:xfrm>
            <a:off x="1274903" y="1252360"/>
            <a:ext cx="741240" cy="228960"/>
            <a:chOff x="1274903" y="1252360"/>
            <a:chExt cx="741240" cy="228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F8EF7AC2-6654-8DEF-E6D0-DC372EC2E7B4}"/>
                    </a:ext>
                  </a:extLst>
                </p14:cNvPr>
                <p14:cNvContentPartPr/>
                <p14:nvPr/>
              </p14:nvContentPartPr>
              <p14:xfrm>
                <a:off x="1274903" y="1252360"/>
                <a:ext cx="161280" cy="15264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F8EF7AC2-6654-8DEF-E6D0-DC372EC2E7B4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1266263" y="1243720"/>
                  <a:ext cx="178920" cy="17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1A5BA99F-DBFE-9711-F440-79D5AE92E6DF}"/>
                    </a:ext>
                  </a:extLst>
                </p14:cNvPr>
                <p14:cNvContentPartPr/>
                <p14:nvPr/>
              </p14:nvContentPartPr>
              <p14:xfrm>
                <a:off x="1340783" y="1328320"/>
                <a:ext cx="101880" cy="15300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1A5BA99F-DBFE-9711-F440-79D5AE92E6DF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1332143" y="1319680"/>
                  <a:ext cx="119520" cy="17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2535F990-74BA-0081-BD93-827186F39D33}"/>
                    </a:ext>
                  </a:extLst>
                </p14:cNvPr>
                <p14:cNvContentPartPr/>
                <p14:nvPr/>
              </p14:nvContentPartPr>
              <p14:xfrm>
                <a:off x="1516823" y="1295920"/>
                <a:ext cx="93240" cy="7704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2535F990-74BA-0081-BD93-827186F39D33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1507823" y="1286920"/>
                  <a:ext cx="110880" cy="9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FCBEEBD6-1EA1-634A-65BB-4E609E041698}"/>
                    </a:ext>
                  </a:extLst>
                </p14:cNvPr>
                <p14:cNvContentPartPr/>
                <p14:nvPr/>
              </p14:nvContentPartPr>
              <p14:xfrm>
                <a:off x="1668023" y="1262800"/>
                <a:ext cx="129960" cy="14724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FCBEEBD6-1EA1-634A-65BB-4E609E041698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1659383" y="1253800"/>
                  <a:ext cx="147600" cy="16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0906427D-C7A7-0397-CDB0-1920924B27AF}"/>
                    </a:ext>
                  </a:extLst>
                </p14:cNvPr>
                <p14:cNvContentPartPr/>
                <p14:nvPr/>
              </p14:nvContentPartPr>
              <p14:xfrm>
                <a:off x="1699703" y="1334800"/>
                <a:ext cx="95400" cy="2592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0906427D-C7A7-0397-CDB0-1920924B27AF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1691063" y="1325800"/>
                  <a:ext cx="113040" cy="4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A2F2FB09-53BC-56B1-78A7-7DABD7A81D70}"/>
                    </a:ext>
                  </a:extLst>
                </p14:cNvPr>
                <p14:cNvContentPartPr/>
                <p14:nvPr/>
              </p14:nvContentPartPr>
              <p14:xfrm>
                <a:off x="1895543" y="1273240"/>
                <a:ext cx="120600" cy="15048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A2F2FB09-53BC-56B1-78A7-7DABD7A81D70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1886903" y="1264240"/>
                  <a:ext cx="138240" cy="168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5999EF73-E50A-54DF-E829-AE1BE780D640}"/>
              </a:ext>
            </a:extLst>
          </p:cNvPr>
          <p:cNvGrpSpPr/>
          <p:nvPr/>
        </p:nvGrpSpPr>
        <p:grpSpPr>
          <a:xfrm>
            <a:off x="3573143" y="1206280"/>
            <a:ext cx="1734480" cy="213120"/>
            <a:chOff x="3573143" y="1206280"/>
            <a:chExt cx="1734480" cy="213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93C636DE-4E6C-8A54-F974-F21C29D1EAE8}"/>
                    </a:ext>
                  </a:extLst>
                </p14:cNvPr>
                <p14:cNvContentPartPr/>
                <p14:nvPr/>
              </p14:nvContentPartPr>
              <p14:xfrm>
                <a:off x="3573143" y="1226440"/>
                <a:ext cx="109080" cy="10800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93C636DE-4E6C-8A54-F974-F21C29D1EAE8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3564503" y="1217800"/>
                  <a:ext cx="126720" cy="12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0B8ED426-88F4-BA9E-19FA-A8747A855D04}"/>
                    </a:ext>
                  </a:extLst>
                </p14:cNvPr>
                <p14:cNvContentPartPr/>
                <p14:nvPr/>
              </p14:nvContentPartPr>
              <p14:xfrm>
                <a:off x="3732263" y="1212400"/>
                <a:ext cx="124920" cy="16308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0B8ED426-88F4-BA9E-19FA-A8747A855D04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3723263" y="1203400"/>
                  <a:ext cx="142560" cy="18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CE2525F4-2A3A-517D-8E4D-B21B857A6819}"/>
                    </a:ext>
                  </a:extLst>
                </p14:cNvPr>
                <p14:cNvContentPartPr/>
                <p14:nvPr/>
              </p14:nvContentPartPr>
              <p14:xfrm>
                <a:off x="3928103" y="1206280"/>
                <a:ext cx="230760" cy="17748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CE2525F4-2A3A-517D-8E4D-B21B857A6819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3919463" y="1197280"/>
                  <a:ext cx="248400" cy="19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DB280AD1-57B7-7CD7-EF1D-BD1C9DCA47E4}"/>
                    </a:ext>
                  </a:extLst>
                </p14:cNvPr>
                <p14:cNvContentPartPr/>
                <p14:nvPr/>
              </p14:nvContentPartPr>
              <p14:xfrm>
                <a:off x="4181903" y="1218880"/>
                <a:ext cx="162360" cy="17172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DB280AD1-57B7-7CD7-EF1D-BD1C9DCA47E4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4172903" y="1210240"/>
                  <a:ext cx="180000" cy="18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4F85607D-E13A-3C28-934A-B477B57F6AE3}"/>
                    </a:ext>
                  </a:extLst>
                </p14:cNvPr>
                <p14:cNvContentPartPr/>
                <p14:nvPr/>
              </p14:nvContentPartPr>
              <p14:xfrm>
                <a:off x="4189463" y="1315720"/>
                <a:ext cx="93600" cy="720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4F85607D-E13A-3C28-934A-B477B57F6AE3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4180463" y="1306720"/>
                  <a:ext cx="111240" cy="2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C280EAEE-3317-F48C-BFCC-40CE25AE5780}"/>
                    </a:ext>
                  </a:extLst>
                </p14:cNvPr>
                <p14:cNvContentPartPr/>
                <p14:nvPr/>
              </p14:nvContentPartPr>
              <p14:xfrm>
                <a:off x="4338143" y="1255960"/>
                <a:ext cx="147240" cy="12204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C280EAEE-3317-F48C-BFCC-40CE25AE5780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4329503" y="1247320"/>
                  <a:ext cx="164880" cy="13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9579E812-60C7-FABE-D9E0-9C620E9CC043}"/>
                    </a:ext>
                  </a:extLst>
                </p14:cNvPr>
                <p14:cNvContentPartPr/>
                <p14:nvPr/>
              </p14:nvContentPartPr>
              <p14:xfrm>
                <a:off x="4518143" y="1254520"/>
                <a:ext cx="184680" cy="15408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9579E812-60C7-FABE-D9E0-9C620E9CC043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4509143" y="1245520"/>
                  <a:ext cx="202320" cy="17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2549BB17-4FDA-C2C3-C349-BA7E31ED98D3}"/>
                    </a:ext>
                  </a:extLst>
                </p14:cNvPr>
                <p14:cNvContentPartPr/>
                <p14:nvPr/>
              </p14:nvContentPartPr>
              <p14:xfrm>
                <a:off x="4760423" y="1249120"/>
                <a:ext cx="148680" cy="13068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2549BB17-4FDA-C2C3-C349-BA7E31ED98D3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4751423" y="1240120"/>
                  <a:ext cx="166320" cy="14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0E56D964-8CB8-9595-CFDB-2234A557AA62}"/>
                    </a:ext>
                  </a:extLst>
                </p14:cNvPr>
                <p14:cNvContentPartPr/>
                <p14:nvPr/>
              </p14:nvContentPartPr>
              <p14:xfrm>
                <a:off x="4997663" y="1233640"/>
                <a:ext cx="115560" cy="13392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0E56D964-8CB8-9595-CFDB-2234A557AA62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4988663" y="1224640"/>
                  <a:ext cx="133200" cy="15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458E858F-F675-4E69-9651-2173E5CE7E81}"/>
                    </a:ext>
                  </a:extLst>
                </p14:cNvPr>
                <p14:cNvContentPartPr/>
                <p14:nvPr/>
              </p14:nvContentPartPr>
              <p14:xfrm>
                <a:off x="5008823" y="1353880"/>
                <a:ext cx="126360" cy="6552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458E858F-F675-4E69-9651-2173E5CE7E81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4999823" y="1344880"/>
                  <a:ext cx="144000" cy="8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A09F7194-F2F7-1CA3-A647-8664E6DBA803}"/>
                    </a:ext>
                  </a:extLst>
                </p14:cNvPr>
                <p14:cNvContentPartPr/>
                <p14:nvPr/>
              </p14:nvContentPartPr>
              <p14:xfrm>
                <a:off x="5190623" y="1250200"/>
                <a:ext cx="117000" cy="16920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A09F7194-F2F7-1CA3-A647-8664E6DBA803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5181623" y="1241560"/>
                  <a:ext cx="134640" cy="186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E4D474FE-FBB6-75BB-2ACA-4F5DE49C8F2E}"/>
              </a:ext>
            </a:extLst>
          </p:cNvPr>
          <p:cNvGrpSpPr/>
          <p:nvPr/>
        </p:nvGrpSpPr>
        <p:grpSpPr>
          <a:xfrm>
            <a:off x="6166943" y="1218880"/>
            <a:ext cx="1603440" cy="194400"/>
            <a:chOff x="6166943" y="1218880"/>
            <a:chExt cx="1603440" cy="194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822C6699-C400-5A20-6E18-416035C60555}"/>
                    </a:ext>
                  </a:extLst>
                </p14:cNvPr>
                <p14:cNvContentPartPr/>
                <p14:nvPr/>
              </p14:nvContentPartPr>
              <p14:xfrm>
                <a:off x="6166943" y="1244440"/>
                <a:ext cx="219960" cy="12204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822C6699-C400-5A20-6E18-416035C60555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6157943" y="1235440"/>
                  <a:ext cx="237600" cy="13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C8E80CB2-8943-3D2E-8338-4B4EF6DA8A38}"/>
                    </a:ext>
                  </a:extLst>
                </p14:cNvPr>
                <p14:cNvContentPartPr/>
                <p14:nvPr/>
              </p14:nvContentPartPr>
              <p14:xfrm>
                <a:off x="6421103" y="1235080"/>
                <a:ext cx="180360" cy="17496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C8E80CB2-8943-3D2E-8338-4B4EF6DA8A38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6412463" y="1226440"/>
                  <a:ext cx="198000" cy="19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AD817178-67EB-0526-0A39-70C14423BE36}"/>
                    </a:ext>
                  </a:extLst>
                </p14:cNvPr>
                <p14:cNvContentPartPr/>
                <p14:nvPr/>
              </p14:nvContentPartPr>
              <p14:xfrm>
                <a:off x="6657983" y="1247680"/>
                <a:ext cx="168840" cy="16416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AD817178-67EB-0526-0A39-70C14423BE36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6648983" y="1238680"/>
                  <a:ext cx="186480" cy="18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A994B9A5-2373-1599-C8E1-68FA1634CF0D}"/>
                    </a:ext>
                  </a:extLst>
                </p14:cNvPr>
                <p14:cNvContentPartPr/>
                <p14:nvPr/>
              </p14:nvContentPartPr>
              <p14:xfrm>
                <a:off x="6707663" y="1315720"/>
                <a:ext cx="81360" cy="3924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A994B9A5-2373-1599-C8E1-68FA1634CF0D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6699023" y="1306720"/>
                  <a:ext cx="99000" cy="5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56257993-6132-435B-260C-3F15BCED6910}"/>
                    </a:ext>
                  </a:extLst>
                </p14:cNvPr>
                <p14:cNvContentPartPr/>
                <p14:nvPr/>
              </p14:nvContentPartPr>
              <p14:xfrm>
                <a:off x="6858863" y="1275760"/>
                <a:ext cx="137520" cy="13752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56257993-6132-435B-260C-3F15BCED6910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6849863" y="1267120"/>
                  <a:ext cx="155160" cy="15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1D4DCF86-4EA7-34E3-F9AC-BA236C76BDCE}"/>
                    </a:ext>
                  </a:extLst>
                </p14:cNvPr>
                <p14:cNvContentPartPr/>
                <p14:nvPr/>
              </p14:nvContentPartPr>
              <p14:xfrm>
                <a:off x="7094663" y="1271800"/>
                <a:ext cx="97920" cy="10728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1D4DCF86-4EA7-34E3-F9AC-BA236C76BDCE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7085663" y="1263160"/>
                  <a:ext cx="115560" cy="12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A5DF9703-0320-265C-F6FC-5232A01BA7F4}"/>
                    </a:ext>
                  </a:extLst>
                </p14:cNvPr>
                <p14:cNvContentPartPr/>
                <p14:nvPr/>
              </p14:nvContentPartPr>
              <p14:xfrm>
                <a:off x="7267463" y="1218880"/>
                <a:ext cx="143640" cy="15336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A5DF9703-0320-265C-F6FC-5232A01BA7F4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7258463" y="1210240"/>
                  <a:ext cx="161280" cy="17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91B4B07A-C05D-B2B1-97EF-99511C857F19}"/>
                    </a:ext>
                  </a:extLst>
                </p14:cNvPr>
                <p14:cNvContentPartPr/>
                <p14:nvPr/>
              </p14:nvContentPartPr>
              <p14:xfrm>
                <a:off x="7474103" y="1252360"/>
                <a:ext cx="138600" cy="151920"/>
              </p14:xfrm>
            </p:contentPart>
          </mc:Choice>
          <mc:Fallback xmlns=""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91B4B07A-C05D-B2B1-97EF-99511C857F19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7465103" y="1243720"/>
                  <a:ext cx="156240" cy="16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999580D7-DB38-4E85-78AF-8F9E5E7EFAAC}"/>
                    </a:ext>
                  </a:extLst>
                </p14:cNvPr>
                <p14:cNvContentPartPr/>
                <p14:nvPr/>
              </p14:nvContentPartPr>
              <p14:xfrm>
                <a:off x="7669223" y="1245880"/>
                <a:ext cx="101160" cy="16020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999580D7-DB38-4E85-78AF-8F9E5E7EFAAC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7660583" y="1236880"/>
                  <a:ext cx="118800" cy="177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BA60C6E5-33F8-7267-0856-EB84CFB85B1F}"/>
              </a:ext>
            </a:extLst>
          </p:cNvPr>
          <p:cNvGrpSpPr/>
          <p:nvPr/>
        </p:nvGrpSpPr>
        <p:grpSpPr>
          <a:xfrm>
            <a:off x="9108143" y="1259200"/>
            <a:ext cx="1160280" cy="239760"/>
            <a:chOff x="9108143" y="1259200"/>
            <a:chExt cx="1160280" cy="239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B324391A-5D86-FA8C-4871-085BDF330E97}"/>
                    </a:ext>
                  </a:extLst>
                </p14:cNvPr>
                <p14:cNvContentPartPr/>
                <p14:nvPr/>
              </p14:nvContentPartPr>
              <p14:xfrm>
                <a:off x="9108143" y="1259200"/>
                <a:ext cx="281880" cy="17784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B324391A-5D86-FA8C-4871-085BDF330E97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9099143" y="1250560"/>
                  <a:ext cx="299520" cy="19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D92B5E65-E8C0-91EB-7810-51B273359E5F}"/>
                    </a:ext>
                  </a:extLst>
                </p14:cNvPr>
                <p14:cNvContentPartPr/>
                <p14:nvPr/>
              </p14:nvContentPartPr>
              <p14:xfrm>
                <a:off x="9341423" y="1277200"/>
                <a:ext cx="128880" cy="14976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D92B5E65-E8C0-91EB-7810-51B273359E5F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9332783" y="1268200"/>
                  <a:ext cx="146520" cy="16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E89CF86F-9854-D80A-B456-CD6F5FA89AE2}"/>
                    </a:ext>
                  </a:extLst>
                </p14:cNvPr>
                <p14:cNvContentPartPr/>
                <p14:nvPr/>
              </p14:nvContentPartPr>
              <p14:xfrm>
                <a:off x="9339983" y="1264240"/>
                <a:ext cx="320760" cy="15192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E89CF86F-9854-D80A-B456-CD6F5FA89AE2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9330983" y="1255240"/>
                  <a:ext cx="338400" cy="16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152B2651-1DE5-220D-0E9F-7D80DAD5FC92}"/>
                    </a:ext>
                  </a:extLst>
                </p14:cNvPr>
                <p14:cNvContentPartPr/>
                <p14:nvPr/>
              </p14:nvContentPartPr>
              <p14:xfrm>
                <a:off x="9679823" y="1288360"/>
                <a:ext cx="106560" cy="21060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152B2651-1DE5-220D-0E9F-7D80DAD5FC92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9670823" y="1279360"/>
                  <a:ext cx="124200" cy="22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BABD2452-F19A-804F-9B83-B506E2D12B06}"/>
                    </a:ext>
                  </a:extLst>
                </p14:cNvPr>
                <p14:cNvContentPartPr/>
                <p14:nvPr/>
              </p14:nvContentPartPr>
              <p14:xfrm>
                <a:off x="9889343" y="1278280"/>
                <a:ext cx="95040" cy="12888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BABD2452-F19A-804F-9B83-B506E2D12B06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9880343" y="1269280"/>
                  <a:ext cx="112680" cy="14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943B2CEE-0086-1D34-16BB-2A8D3E6F4491}"/>
                    </a:ext>
                  </a:extLst>
                </p14:cNvPr>
                <p14:cNvContentPartPr/>
                <p14:nvPr/>
              </p14:nvContentPartPr>
              <p14:xfrm>
                <a:off x="9898343" y="1333000"/>
                <a:ext cx="129600" cy="612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943B2CEE-0086-1D34-16BB-2A8D3E6F4491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9889703" y="1324000"/>
                  <a:ext cx="147240" cy="2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8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4FBA2E45-0DCE-2E92-E672-5863C666F259}"/>
                    </a:ext>
                  </a:extLst>
                </p14:cNvPr>
                <p14:cNvContentPartPr/>
                <p14:nvPr/>
              </p14:nvContentPartPr>
              <p14:xfrm>
                <a:off x="10061783" y="1284400"/>
                <a:ext cx="103320" cy="132480"/>
              </p14:xfrm>
            </p:contentPart>
          </mc:Choice>
          <mc:Fallback xmlns=""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4FBA2E45-0DCE-2E92-E672-5863C666F259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10052783" y="1275760"/>
                  <a:ext cx="120960" cy="15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1FFBE251-93CA-9658-32A5-4FC153908CB2}"/>
                    </a:ext>
                  </a:extLst>
                </p14:cNvPr>
                <p14:cNvContentPartPr/>
                <p14:nvPr/>
              </p14:nvContentPartPr>
              <p14:xfrm>
                <a:off x="10102823" y="1317880"/>
                <a:ext cx="165600" cy="108000"/>
              </p14:xfrm>
            </p:contentPart>
          </mc:Choice>
          <mc:Fallback xmlns=""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1FFBE251-93CA-9658-32A5-4FC153908CB2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10094183" y="1308880"/>
                  <a:ext cx="183240" cy="125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4D8D0D5E-0AE1-FBFA-EA09-DC9696B32682}"/>
              </a:ext>
            </a:extLst>
          </p:cNvPr>
          <p:cNvGrpSpPr/>
          <p:nvPr/>
        </p:nvGrpSpPr>
        <p:grpSpPr>
          <a:xfrm>
            <a:off x="10917503" y="1243720"/>
            <a:ext cx="1288080" cy="257400"/>
            <a:chOff x="10917503" y="1243720"/>
            <a:chExt cx="1288080" cy="257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2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A8D740F0-C68F-25A5-0E3A-DAC6D8C98260}"/>
                    </a:ext>
                  </a:extLst>
                </p14:cNvPr>
                <p14:cNvContentPartPr/>
                <p14:nvPr/>
              </p14:nvContentPartPr>
              <p14:xfrm>
                <a:off x="10917503" y="1243720"/>
                <a:ext cx="42480" cy="157680"/>
              </p14:xfrm>
            </p:contentPart>
          </mc:Choice>
          <mc:Fallback xmlns=""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A8D740F0-C68F-25A5-0E3A-DAC6D8C98260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10908503" y="1235080"/>
                  <a:ext cx="60120" cy="17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4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390B5F76-179E-3541-4C3E-62E3C378DBDA}"/>
                    </a:ext>
                  </a:extLst>
                </p14:cNvPr>
                <p14:cNvContentPartPr/>
                <p14:nvPr/>
              </p14:nvContentPartPr>
              <p14:xfrm>
                <a:off x="11034503" y="1284400"/>
                <a:ext cx="139320" cy="105840"/>
              </p14:xfrm>
            </p:contentPart>
          </mc:Choice>
          <mc:Fallback xmlns=""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390B5F76-179E-3541-4C3E-62E3C378DBDA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11025863" y="1275760"/>
                  <a:ext cx="156960" cy="12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6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0919A3AE-0BAC-8378-32C4-90109025AC4F}"/>
                    </a:ext>
                  </a:extLst>
                </p14:cNvPr>
                <p14:cNvContentPartPr/>
                <p14:nvPr/>
              </p14:nvContentPartPr>
              <p14:xfrm>
                <a:off x="11217743" y="1301680"/>
                <a:ext cx="22680" cy="91800"/>
              </p14:xfrm>
            </p:contentPart>
          </mc:Choice>
          <mc:Fallback xmlns=""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0919A3AE-0BAC-8378-32C4-90109025AC4F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11209103" y="1293040"/>
                  <a:ext cx="40320" cy="10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8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B8C0171B-AD5D-4D68-9835-31E84094BC87}"/>
                    </a:ext>
                  </a:extLst>
                </p14:cNvPr>
                <p14:cNvContentPartPr/>
                <p14:nvPr/>
              </p14:nvContentPartPr>
              <p14:xfrm>
                <a:off x="11328263" y="1274680"/>
                <a:ext cx="209880" cy="139680"/>
              </p14:xfrm>
            </p:contentPart>
          </mc:Choice>
          <mc:Fallback xmlns=""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B8C0171B-AD5D-4D68-9835-31E84094BC87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11319623" y="1266040"/>
                  <a:ext cx="227520" cy="15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0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FB25EF03-BA41-7F4A-92D3-779C222CF1EA}"/>
                    </a:ext>
                  </a:extLst>
                </p14:cNvPr>
                <p14:cNvContentPartPr/>
                <p14:nvPr/>
              </p14:nvContentPartPr>
              <p14:xfrm>
                <a:off x="11579903" y="1303120"/>
                <a:ext cx="157320" cy="108720"/>
              </p14:xfrm>
            </p:contentPart>
          </mc:Choice>
          <mc:Fallback xmlns=""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FB25EF03-BA41-7F4A-92D3-779C222CF1EA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11571263" y="1294120"/>
                  <a:ext cx="174960" cy="12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2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CD9F302D-782F-F82F-4810-CFCA67ED8A1F}"/>
                    </a:ext>
                  </a:extLst>
                </p14:cNvPr>
                <p14:cNvContentPartPr/>
                <p14:nvPr/>
              </p14:nvContentPartPr>
              <p14:xfrm>
                <a:off x="11638583" y="1364680"/>
                <a:ext cx="87840" cy="6120"/>
              </p14:xfrm>
            </p:contentPart>
          </mc:Choice>
          <mc:Fallback xmlns=""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CD9F302D-782F-F82F-4810-CFCA67ED8A1F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11629583" y="1356040"/>
                  <a:ext cx="105480" cy="2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4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CB4F820B-A9CB-E702-2B6E-4C2461EAFBFB}"/>
                    </a:ext>
                  </a:extLst>
                </p14:cNvPr>
                <p14:cNvContentPartPr/>
                <p14:nvPr/>
              </p14:nvContentPartPr>
              <p14:xfrm>
                <a:off x="11772143" y="1288000"/>
                <a:ext cx="151560" cy="112680"/>
              </p14:xfrm>
            </p:contentPart>
          </mc:Choice>
          <mc:Fallback xmlns=""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CB4F820B-A9CB-E702-2B6E-4C2461EAFBFB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11763503" y="1279000"/>
                  <a:ext cx="169200" cy="13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6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2363B8C9-DBD1-39A3-D2BD-9F3A6868F093}"/>
                    </a:ext>
                  </a:extLst>
                </p14:cNvPr>
                <p14:cNvContentPartPr/>
                <p14:nvPr/>
              </p14:nvContentPartPr>
              <p14:xfrm>
                <a:off x="11954663" y="1302400"/>
                <a:ext cx="88560" cy="82080"/>
              </p14:xfrm>
            </p:contentPart>
          </mc:Choice>
          <mc:Fallback xmlns=""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2363B8C9-DBD1-39A3-D2BD-9F3A6868F093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11945663" y="1293400"/>
                  <a:ext cx="106200" cy="9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8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689401AB-9E89-2C84-861E-012E93A067E7}"/>
                    </a:ext>
                  </a:extLst>
                </p14:cNvPr>
                <p14:cNvContentPartPr/>
                <p14:nvPr/>
              </p14:nvContentPartPr>
              <p14:xfrm>
                <a:off x="12057983" y="1325800"/>
                <a:ext cx="95760" cy="88920"/>
              </p14:xfrm>
            </p:contentPart>
          </mc:Choice>
          <mc:Fallback xmlns=""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689401AB-9E89-2C84-861E-012E93A067E7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12048983" y="1317160"/>
                  <a:ext cx="113400" cy="10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0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7992864E-1B46-16BD-8616-C2F147ACD75C}"/>
                    </a:ext>
                  </a:extLst>
                </p14:cNvPr>
                <p14:cNvContentPartPr/>
                <p14:nvPr/>
              </p14:nvContentPartPr>
              <p14:xfrm>
                <a:off x="12056183" y="1378720"/>
                <a:ext cx="149400" cy="122400"/>
              </p14:xfrm>
            </p:contentPart>
          </mc:Choice>
          <mc:Fallback xmlns="">
            <p:pic>
              <p:nvPicPr>
                <p:cNvPr id="65" name="Ink 64">
                  <a:extLst>
                    <a:ext uri="{FF2B5EF4-FFF2-40B4-BE49-F238E27FC236}">
                      <a16:creationId xmlns:a16="http://schemas.microsoft.com/office/drawing/2014/main" id="{7992864E-1B46-16BD-8616-C2F147ACD75C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12047183" y="1369720"/>
                  <a:ext cx="167040" cy="1400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22">
            <p14:nvContentPartPr>
              <p14:cNvPr id="70" name="Ink 69">
                <a:extLst>
                  <a:ext uri="{FF2B5EF4-FFF2-40B4-BE49-F238E27FC236}">
                    <a16:creationId xmlns:a16="http://schemas.microsoft.com/office/drawing/2014/main" id="{607130DF-DCC5-25B2-CAEE-D44F7214971C}"/>
                  </a:ext>
                </a:extLst>
              </p14:cNvPr>
              <p14:cNvContentPartPr/>
              <p14:nvPr/>
            </p14:nvContentPartPr>
            <p14:xfrm>
              <a:off x="-603937" y="1455400"/>
              <a:ext cx="360" cy="360"/>
            </p14:xfrm>
          </p:contentPart>
        </mc:Choice>
        <mc:Fallback xmlns="">
          <p:pic>
            <p:nvPicPr>
              <p:cNvPr id="70" name="Ink 69">
                <a:extLst>
                  <a:ext uri="{FF2B5EF4-FFF2-40B4-BE49-F238E27FC236}">
                    <a16:creationId xmlns:a16="http://schemas.microsoft.com/office/drawing/2014/main" id="{607130DF-DCC5-25B2-CAEE-D44F7214971C}"/>
                  </a:ext>
                </a:extLst>
              </p:cNvPr>
              <p:cNvPicPr/>
              <p:nvPr/>
            </p:nvPicPr>
            <p:blipFill>
              <a:blip r:embed="rId123"/>
              <a:stretch>
                <a:fillRect/>
              </a:stretch>
            </p:blipFill>
            <p:spPr>
              <a:xfrm>
                <a:off x="-612937" y="1446760"/>
                <a:ext cx="18000" cy="18000"/>
              </a:xfrm>
              <a:prstGeom prst="rect">
                <a:avLst/>
              </a:prstGeom>
            </p:spPr>
          </p:pic>
        </mc:Fallback>
      </mc:AlternateContent>
      <p:grpSp>
        <p:nvGrpSpPr>
          <p:cNvPr id="86" name="Group 85">
            <a:extLst>
              <a:ext uri="{FF2B5EF4-FFF2-40B4-BE49-F238E27FC236}">
                <a16:creationId xmlns:a16="http://schemas.microsoft.com/office/drawing/2014/main" id="{EF4AE853-8BA5-B8CA-86F4-28B9BABD329F}"/>
              </a:ext>
            </a:extLst>
          </p:cNvPr>
          <p:cNvGrpSpPr/>
          <p:nvPr/>
        </p:nvGrpSpPr>
        <p:grpSpPr>
          <a:xfrm>
            <a:off x="298583" y="1896760"/>
            <a:ext cx="1177200" cy="263520"/>
            <a:chOff x="298583" y="1896760"/>
            <a:chExt cx="1177200" cy="263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4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54F7EF51-6A2A-713C-4AF0-FA239F1BB72B}"/>
                    </a:ext>
                  </a:extLst>
                </p14:cNvPr>
                <p14:cNvContentPartPr/>
                <p14:nvPr/>
              </p14:nvContentPartPr>
              <p14:xfrm>
                <a:off x="311903" y="1927000"/>
                <a:ext cx="166320" cy="208800"/>
              </p14:xfrm>
            </p:contentPart>
          </mc:Choice>
          <mc:Fallback xmlns="">
            <p:pic>
              <p:nvPicPr>
                <p:cNvPr id="71" name="Ink 70">
                  <a:extLst>
                    <a:ext uri="{FF2B5EF4-FFF2-40B4-BE49-F238E27FC236}">
                      <a16:creationId xmlns:a16="http://schemas.microsoft.com/office/drawing/2014/main" id="{54F7EF51-6A2A-713C-4AF0-FA239F1BB72B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303263" y="1918000"/>
                  <a:ext cx="183960" cy="22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6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0A8360F9-37F8-ED14-25C5-6E792550DBC4}"/>
                    </a:ext>
                  </a:extLst>
                </p14:cNvPr>
                <p14:cNvContentPartPr/>
                <p14:nvPr/>
              </p14:nvContentPartPr>
              <p14:xfrm>
                <a:off x="298583" y="2053360"/>
                <a:ext cx="166680" cy="38160"/>
              </p14:xfrm>
            </p:contentPart>
          </mc:Choice>
          <mc:Fallback xmlns=""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0A8360F9-37F8-ED14-25C5-6E792550DBC4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289583" y="2044360"/>
                  <a:ext cx="184320" cy="5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8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A00A884F-16B8-110A-68ED-392DC64963F9}"/>
                    </a:ext>
                  </a:extLst>
                </p14:cNvPr>
                <p14:cNvContentPartPr/>
                <p14:nvPr/>
              </p14:nvContentPartPr>
              <p14:xfrm>
                <a:off x="583703" y="1923040"/>
                <a:ext cx="95040" cy="232920"/>
              </p14:xfrm>
            </p:contentPart>
          </mc:Choice>
          <mc:Fallback xmlns=""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A00A884F-16B8-110A-68ED-392DC64963F9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574703" y="1914400"/>
                  <a:ext cx="112680" cy="25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0">
              <p14:nvContentPartPr>
                <p14:cNvPr id="74" name="Ink 73">
                  <a:extLst>
                    <a:ext uri="{FF2B5EF4-FFF2-40B4-BE49-F238E27FC236}">
                      <a16:creationId xmlns:a16="http://schemas.microsoft.com/office/drawing/2014/main" id="{1A4CFE70-0BEF-5500-5434-30F012C891B5}"/>
                    </a:ext>
                  </a:extLst>
                </p14:cNvPr>
                <p14:cNvContentPartPr/>
                <p14:nvPr/>
              </p14:nvContentPartPr>
              <p14:xfrm>
                <a:off x="540503" y="1955440"/>
                <a:ext cx="696600" cy="183240"/>
              </p14:xfrm>
            </p:contentPart>
          </mc:Choice>
          <mc:Fallback xmlns="">
            <p:pic>
              <p:nvPicPr>
                <p:cNvPr id="74" name="Ink 73">
                  <a:extLst>
                    <a:ext uri="{FF2B5EF4-FFF2-40B4-BE49-F238E27FC236}">
                      <a16:creationId xmlns:a16="http://schemas.microsoft.com/office/drawing/2014/main" id="{1A4CFE70-0BEF-5500-5434-30F012C891B5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531863" y="1946440"/>
                  <a:ext cx="714240" cy="20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2">
              <p14:nvContentPartPr>
                <p14:cNvPr id="75" name="Ink 74">
                  <a:extLst>
                    <a:ext uri="{FF2B5EF4-FFF2-40B4-BE49-F238E27FC236}">
                      <a16:creationId xmlns:a16="http://schemas.microsoft.com/office/drawing/2014/main" id="{45B97AE1-5002-267E-8706-9B07AAF38A10}"/>
                    </a:ext>
                  </a:extLst>
                </p14:cNvPr>
                <p14:cNvContentPartPr/>
                <p14:nvPr/>
              </p14:nvContentPartPr>
              <p14:xfrm>
                <a:off x="1129463" y="2023120"/>
                <a:ext cx="82440" cy="18720"/>
              </p14:xfrm>
            </p:contentPart>
          </mc:Choice>
          <mc:Fallback xmlns="">
            <p:pic>
              <p:nvPicPr>
                <p:cNvPr id="75" name="Ink 74">
                  <a:extLst>
                    <a:ext uri="{FF2B5EF4-FFF2-40B4-BE49-F238E27FC236}">
                      <a16:creationId xmlns:a16="http://schemas.microsoft.com/office/drawing/2014/main" id="{45B97AE1-5002-267E-8706-9B07AAF38A10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1120463" y="2014480"/>
                  <a:ext cx="10008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4">
              <p14:nvContentPartPr>
                <p14:cNvPr id="76" name="Ink 75">
                  <a:extLst>
                    <a:ext uri="{FF2B5EF4-FFF2-40B4-BE49-F238E27FC236}">
                      <a16:creationId xmlns:a16="http://schemas.microsoft.com/office/drawing/2014/main" id="{D8AD1CCA-25AC-0745-35B7-F30D54D998E0}"/>
                    </a:ext>
                  </a:extLst>
                </p14:cNvPr>
                <p14:cNvContentPartPr/>
                <p14:nvPr/>
              </p14:nvContentPartPr>
              <p14:xfrm>
                <a:off x="1278143" y="1896760"/>
                <a:ext cx="197640" cy="263520"/>
              </p14:xfrm>
            </p:contentPart>
          </mc:Choice>
          <mc:Fallback xmlns="">
            <p:pic>
              <p:nvPicPr>
                <p:cNvPr id="76" name="Ink 75">
                  <a:extLst>
                    <a:ext uri="{FF2B5EF4-FFF2-40B4-BE49-F238E27FC236}">
                      <a16:creationId xmlns:a16="http://schemas.microsoft.com/office/drawing/2014/main" id="{D8AD1CCA-25AC-0745-35B7-F30D54D998E0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1269503" y="1887760"/>
                  <a:ext cx="215280" cy="281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81D389A9-F804-47FB-1211-DBF1358EF6E1}"/>
              </a:ext>
            </a:extLst>
          </p:cNvPr>
          <p:cNvGrpSpPr/>
          <p:nvPr/>
        </p:nvGrpSpPr>
        <p:grpSpPr>
          <a:xfrm>
            <a:off x="421343" y="2391040"/>
            <a:ext cx="969120" cy="245880"/>
            <a:chOff x="421343" y="2391040"/>
            <a:chExt cx="969120" cy="245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6">
              <p14:nvContentPartPr>
                <p14:cNvPr id="77" name="Ink 76">
                  <a:extLst>
                    <a:ext uri="{FF2B5EF4-FFF2-40B4-BE49-F238E27FC236}">
                      <a16:creationId xmlns:a16="http://schemas.microsoft.com/office/drawing/2014/main" id="{631A6C3C-54DE-5F9E-200A-9CB20711A4A6}"/>
                    </a:ext>
                  </a:extLst>
                </p14:cNvPr>
                <p14:cNvContentPartPr/>
                <p14:nvPr/>
              </p14:nvContentPartPr>
              <p14:xfrm>
                <a:off x="421343" y="2409040"/>
                <a:ext cx="493200" cy="227880"/>
              </p14:xfrm>
            </p:contentPart>
          </mc:Choice>
          <mc:Fallback xmlns="">
            <p:pic>
              <p:nvPicPr>
                <p:cNvPr id="77" name="Ink 76">
                  <a:extLst>
                    <a:ext uri="{FF2B5EF4-FFF2-40B4-BE49-F238E27FC236}">
                      <a16:creationId xmlns:a16="http://schemas.microsoft.com/office/drawing/2014/main" id="{631A6C3C-54DE-5F9E-200A-9CB20711A4A6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412343" y="2400400"/>
                  <a:ext cx="510840" cy="24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8">
              <p14:nvContentPartPr>
                <p14:cNvPr id="78" name="Ink 77">
                  <a:extLst>
                    <a:ext uri="{FF2B5EF4-FFF2-40B4-BE49-F238E27FC236}">
                      <a16:creationId xmlns:a16="http://schemas.microsoft.com/office/drawing/2014/main" id="{B47C912F-C25B-CBF7-78EE-89C98D197CD5}"/>
                    </a:ext>
                  </a:extLst>
                </p14:cNvPr>
                <p14:cNvContentPartPr/>
                <p14:nvPr/>
              </p14:nvContentPartPr>
              <p14:xfrm>
                <a:off x="771623" y="2481400"/>
                <a:ext cx="133560" cy="29880"/>
              </p14:xfrm>
            </p:contentPart>
          </mc:Choice>
          <mc:Fallback xmlns="">
            <p:pic>
              <p:nvPicPr>
                <p:cNvPr id="78" name="Ink 77">
                  <a:extLst>
                    <a:ext uri="{FF2B5EF4-FFF2-40B4-BE49-F238E27FC236}">
                      <a16:creationId xmlns:a16="http://schemas.microsoft.com/office/drawing/2014/main" id="{B47C912F-C25B-CBF7-78EE-89C98D197CD5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762623" y="2472400"/>
                  <a:ext cx="15120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0">
              <p14:nvContentPartPr>
                <p14:cNvPr id="79" name="Ink 78">
                  <a:extLst>
                    <a:ext uri="{FF2B5EF4-FFF2-40B4-BE49-F238E27FC236}">
                      <a16:creationId xmlns:a16="http://schemas.microsoft.com/office/drawing/2014/main" id="{39D0B5A4-BF4B-ABE9-8665-550268848919}"/>
                    </a:ext>
                  </a:extLst>
                </p14:cNvPr>
                <p14:cNvContentPartPr/>
                <p14:nvPr/>
              </p14:nvContentPartPr>
              <p14:xfrm>
                <a:off x="930743" y="2518480"/>
                <a:ext cx="459720" cy="84600"/>
              </p14:xfrm>
            </p:contentPart>
          </mc:Choice>
          <mc:Fallback xmlns="">
            <p:pic>
              <p:nvPicPr>
                <p:cNvPr id="79" name="Ink 78">
                  <a:extLst>
                    <a:ext uri="{FF2B5EF4-FFF2-40B4-BE49-F238E27FC236}">
                      <a16:creationId xmlns:a16="http://schemas.microsoft.com/office/drawing/2014/main" id="{39D0B5A4-BF4B-ABE9-8665-550268848919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921743" y="2509480"/>
                  <a:ext cx="477360" cy="10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2">
              <p14:nvContentPartPr>
                <p14:cNvPr id="80" name="Ink 79">
                  <a:extLst>
                    <a:ext uri="{FF2B5EF4-FFF2-40B4-BE49-F238E27FC236}">
                      <a16:creationId xmlns:a16="http://schemas.microsoft.com/office/drawing/2014/main" id="{925B0D07-136B-9CD4-6F24-A47D8699FB90}"/>
                    </a:ext>
                  </a:extLst>
                </p14:cNvPr>
                <p14:cNvContentPartPr/>
                <p14:nvPr/>
              </p14:nvContentPartPr>
              <p14:xfrm>
                <a:off x="1273103" y="2391040"/>
                <a:ext cx="20160" cy="22320"/>
              </p14:xfrm>
            </p:contentPart>
          </mc:Choice>
          <mc:Fallback xmlns="">
            <p:pic>
              <p:nvPicPr>
                <p:cNvPr id="80" name="Ink 79">
                  <a:extLst>
                    <a:ext uri="{FF2B5EF4-FFF2-40B4-BE49-F238E27FC236}">
                      <a16:creationId xmlns:a16="http://schemas.microsoft.com/office/drawing/2014/main" id="{925B0D07-136B-9CD4-6F24-A47D8699FB90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1264103" y="2382040"/>
                  <a:ext cx="37800" cy="39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725B2796-B67C-DDB9-68BE-16ADDA41B861}"/>
              </a:ext>
            </a:extLst>
          </p:cNvPr>
          <p:cNvGrpSpPr/>
          <p:nvPr/>
        </p:nvGrpSpPr>
        <p:grpSpPr>
          <a:xfrm>
            <a:off x="339983" y="2931040"/>
            <a:ext cx="1333440" cy="199800"/>
            <a:chOff x="339983" y="2931040"/>
            <a:chExt cx="1333440" cy="199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4">
              <p14:nvContentPartPr>
                <p14:cNvPr id="81" name="Ink 80">
                  <a:extLst>
                    <a:ext uri="{FF2B5EF4-FFF2-40B4-BE49-F238E27FC236}">
                      <a16:creationId xmlns:a16="http://schemas.microsoft.com/office/drawing/2014/main" id="{7C8B7063-60BA-3B4C-7987-FE09BEADBEA5}"/>
                    </a:ext>
                  </a:extLst>
                </p14:cNvPr>
                <p14:cNvContentPartPr/>
                <p14:nvPr/>
              </p14:nvContentPartPr>
              <p14:xfrm>
                <a:off x="339983" y="2980000"/>
                <a:ext cx="427680" cy="140760"/>
              </p14:xfrm>
            </p:contentPart>
          </mc:Choice>
          <mc:Fallback xmlns="">
            <p:pic>
              <p:nvPicPr>
                <p:cNvPr id="81" name="Ink 80">
                  <a:extLst>
                    <a:ext uri="{FF2B5EF4-FFF2-40B4-BE49-F238E27FC236}">
                      <a16:creationId xmlns:a16="http://schemas.microsoft.com/office/drawing/2014/main" id="{7C8B7063-60BA-3B4C-7987-FE09BEADBEA5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330983" y="2971000"/>
                  <a:ext cx="445320" cy="15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6">
              <p14:nvContentPartPr>
                <p14:cNvPr id="82" name="Ink 81">
                  <a:extLst>
                    <a:ext uri="{FF2B5EF4-FFF2-40B4-BE49-F238E27FC236}">
                      <a16:creationId xmlns:a16="http://schemas.microsoft.com/office/drawing/2014/main" id="{0BDE171E-E54C-93DE-9B2B-DB7F5476ACCB}"/>
                    </a:ext>
                  </a:extLst>
                </p14:cNvPr>
                <p14:cNvContentPartPr/>
                <p14:nvPr/>
              </p14:nvContentPartPr>
              <p14:xfrm>
                <a:off x="853703" y="2936080"/>
                <a:ext cx="12960" cy="194760"/>
              </p14:xfrm>
            </p:contentPart>
          </mc:Choice>
          <mc:Fallback xmlns="">
            <p:pic>
              <p:nvPicPr>
                <p:cNvPr id="82" name="Ink 81">
                  <a:extLst>
                    <a:ext uri="{FF2B5EF4-FFF2-40B4-BE49-F238E27FC236}">
                      <a16:creationId xmlns:a16="http://schemas.microsoft.com/office/drawing/2014/main" id="{0BDE171E-E54C-93DE-9B2B-DB7F5476ACCB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845063" y="2927080"/>
                  <a:ext cx="30600" cy="21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8">
              <p14:nvContentPartPr>
                <p14:cNvPr id="83" name="Ink 82">
                  <a:extLst>
                    <a:ext uri="{FF2B5EF4-FFF2-40B4-BE49-F238E27FC236}">
                      <a16:creationId xmlns:a16="http://schemas.microsoft.com/office/drawing/2014/main" id="{E9219C8D-8220-129E-5A4F-854C3FA03255}"/>
                    </a:ext>
                  </a:extLst>
                </p14:cNvPr>
                <p14:cNvContentPartPr/>
                <p14:nvPr/>
              </p14:nvContentPartPr>
              <p14:xfrm>
                <a:off x="796103" y="2931040"/>
                <a:ext cx="877320" cy="167760"/>
              </p14:xfrm>
            </p:contentPart>
          </mc:Choice>
          <mc:Fallback xmlns="">
            <p:pic>
              <p:nvPicPr>
                <p:cNvPr id="83" name="Ink 82">
                  <a:extLst>
                    <a:ext uri="{FF2B5EF4-FFF2-40B4-BE49-F238E27FC236}">
                      <a16:creationId xmlns:a16="http://schemas.microsoft.com/office/drawing/2014/main" id="{E9219C8D-8220-129E-5A4F-854C3FA03255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787463" y="2922400"/>
                  <a:ext cx="894960" cy="185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DEA91C10-9464-FA39-787F-74BA7FFE0D21}"/>
              </a:ext>
            </a:extLst>
          </p:cNvPr>
          <p:cNvGrpSpPr/>
          <p:nvPr/>
        </p:nvGrpSpPr>
        <p:grpSpPr>
          <a:xfrm>
            <a:off x="1431863" y="3295360"/>
            <a:ext cx="765360" cy="656280"/>
            <a:chOff x="1431863" y="3295360"/>
            <a:chExt cx="765360" cy="656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0">
              <p14:nvContentPartPr>
                <p14:cNvPr id="88" name="Ink 87">
                  <a:extLst>
                    <a:ext uri="{FF2B5EF4-FFF2-40B4-BE49-F238E27FC236}">
                      <a16:creationId xmlns:a16="http://schemas.microsoft.com/office/drawing/2014/main" id="{11B9DEF9-F1FE-B082-1B28-F684B7B51B87}"/>
                    </a:ext>
                  </a:extLst>
                </p14:cNvPr>
                <p14:cNvContentPartPr/>
                <p14:nvPr/>
              </p14:nvContentPartPr>
              <p14:xfrm>
                <a:off x="1486223" y="3322000"/>
                <a:ext cx="711000" cy="629640"/>
              </p14:xfrm>
            </p:contentPart>
          </mc:Choice>
          <mc:Fallback xmlns="">
            <p:pic>
              <p:nvPicPr>
                <p:cNvPr id="88" name="Ink 87">
                  <a:extLst>
                    <a:ext uri="{FF2B5EF4-FFF2-40B4-BE49-F238E27FC236}">
                      <a16:creationId xmlns:a16="http://schemas.microsoft.com/office/drawing/2014/main" id="{11B9DEF9-F1FE-B082-1B28-F684B7B51B87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1477223" y="3313360"/>
                  <a:ext cx="728640" cy="64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2">
              <p14:nvContentPartPr>
                <p14:cNvPr id="90" name="Ink 89">
                  <a:extLst>
                    <a:ext uri="{FF2B5EF4-FFF2-40B4-BE49-F238E27FC236}">
                      <a16:creationId xmlns:a16="http://schemas.microsoft.com/office/drawing/2014/main" id="{5F6FF6F7-D5C3-4574-0E3F-F5017881A8AD}"/>
                    </a:ext>
                  </a:extLst>
                </p14:cNvPr>
                <p14:cNvContentPartPr/>
                <p14:nvPr/>
              </p14:nvContentPartPr>
              <p14:xfrm>
                <a:off x="1431863" y="3295360"/>
                <a:ext cx="191160" cy="182160"/>
              </p14:xfrm>
            </p:contentPart>
          </mc:Choice>
          <mc:Fallback xmlns="">
            <p:pic>
              <p:nvPicPr>
                <p:cNvPr id="90" name="Ink 89">
                  <a:extLst>
                    <a:ext uri="{FF2B5EF4-FFF2-40B4-BE49-F238E27FC236}">
                      <a16:creationId xmlns:a16="http://schemas.microsoft.com/office/drawing/2014/main" id="{5F6FF6F7-D5C3-4574-0E3F-F5017881A8AD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1422863" y="3286720"/>
                  <a:ext cx="208800" cy="199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3C01F3FD-6716-7051-28FE-7D8BA46B91FF}"/>
              </a:ext>
            </a:extLst>
          </p:cNvPr>
          <p:cNvGrpSpPr/>
          <p:nvPr/>
        </p:nvGrpSpPr>
        <p:grpSpPr>
          <a:xfrm>
            <a:off x="242423" y="3988360"/>
            <a:ext cx="780840" cy="719640"/>
            <a:chOff x="242423" y="3988360"/>
            <a:chExt cx="780840" cy="719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4">
              <p14:nvContentPartPr>
                <p14:cNvPr id="93" name="Ink 92">
                  <a:extLst>
                    <a:ext uri="{FF2B5EF4-FFF2-40B4-BE49-F238E27FC236}">
                      <a16:creationId xmlns:a16="http://schemas.microsoft.com/office/drawing/2014/main" id="{8DEDFC8B-9245-57ED-D358-6F6528A539D1}"/>
                    </a:ext>
                  </a:extLst>
                </p14:cNvPr>
                <p14:cNvContentPartPr/>
                <p14:nvPr/>
              </p14:nvContentPartPr>
              <p14:xfrm>
                <a:off x="242423" y="4171960"/>
                <a:ext cx="113760" cy="224640"/>
              </p14:xfrm>
            </p:contentPart>
          </mc:Choice>
          <mc:Fallback xmlns="">
            <p:pic>
              <p:nvPicPr>
                <p:cNvPr id="93" name="Ink 92">
                  <a:extLst>
                    <a:ext uri="{FF2B5EF4-FFF2-40B4-BE49-F238E27FC236}">
                      <a16:creationId xmlns:a16="http://schemas.microsoft.com/office/drawing/2014/main" id="{8DEDFC8B-9245-57ED-D358-6F6528A539D1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233423" y="4162960"/>
                  <a:ext cx="131400" cy="24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6">
              <p14:nvContentPartPr>
                <p14:cNvPr id="94" name="Ink 93">
                  <a:extLst>
                    <a:ext uri="{FF2B5EF4-FFF2-40B4-BE49-F238E27FC236}">
                      <a16:creationId xmlns:a16="http://schemas.microsoft.com/office/drawing/2014/main" id="{E6597942-648F-9C25-C368-35644E4ECCF1}"/>
                    </a:ext>
                  </a:extLst>
                </p14:cNvPr>
                <p14:cNvContentPartPr/>
                <p14:nvPr/>
              </p14:nvContentPartPr>
              <p14:xfrm>
                <a:off x="413783" y="3988360"/>
                <a:ext cx="268200" cy="199080"/>
              </p14:xfrm>
            </p:contentPart>
          </mc:Choice>
          <mc:Fallback xmlns="">
            <p:pic>
              <p:nvPicPr>
                <p:cNvPr id="94" name="Ink 93">
                  <a:extLst>
                    <a:ext uri="{FF2B5EF4-FFF2-40B4-BE49-F238E27FC236}">
                      <a16:creationId xmlns:a16="http://schemas.microsoft.com/office/drawing/2014/main" id="{E6597942-648F-9C25-C368-35644E4ECCF1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404783" y="3979720"/>
                  <a:ext cx="285840" cy="21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8">
              <p14:nvContentPartPr>
                <p14:cNvPr id="95" name="Ink 94">
                  <a:extLst>
                    <a:ext uri="{FF2B5EF4-FFF2-40B4-BE49-F238E27FC236}">
                      <a16:creationId xmlns:a16="http://schemas.microsoft.com/office/drawing/2014/main" id="{865E8C30-AB0C-2FBF-5793-7E27D836DA82}"/>
                    </a:ext>
                  </a:extLst>
                </p14:cNvPr>
                <p14:cNvContentPartPr/>
                <p14:nvPr/>
              </p14:nvContentPartPr>
              <p14:xfrm>
                <a:off x="403703" y="4405600"/>
                <a:ext cx="24480" cy="302400"/>
              </p14:xfrm>
            </p:contentPart>
          </mc:Choice>
          <mc:Fallback xmlns="">
            <p:pic>
              <p:nvPicPr>
                <p:cNvPr id="95" name="Ink 94">
                  <a:extLst>
                    <a:ext uri="{FF2B5EF4-FFF2-40B4-BE49-F238E27FC236}">
                      <a16:creationId xmlns:a16="http://schemas.microsoft.com/office/drawing/2014/main" id="{865E8C30-AB0C-2FBF-5793-7E27D836DA82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395063" y="4396960"/>
                  <a:ext cx="42120" cy="32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0">
              <p14:nvContentPartPr>
                <p14:cNvPr id="96" name="Ink 95">
                  <a:extLst>
                    <a:ext uri="{FF2B5EF4-FFF2-40B4-BE49-F238E27FC236}">
                      <a16:creationId xmlns:a16="http://schemas.microsoft.com/office/drawing/2014/main" id="{DE073B1F-900C-FA6D-5F3C-02A5E94BC22C}"/>
                    </a:ext>
                  </a:extLst>
                </p14:cNvPr>
                <p14:cNvContentPartPr/>
                <p14:nvPr/>
              </p14:nvContentPartPr>
              <p14:xfrm>
                <a:off x="401543" y="4383640"/>
                <a:ext cx="89640" cy="91440"/>
              </p14:xfrm>
            </p:contentPart>
          </mc:Choice>
          <mc:Fallback xmlns="">
            <p:pic>
              <p:nvPicPr>
                <p:cNvPr id="96" name="Ink 95">
                  <a:extLst>
                    <a:ext uri="{FF2B5EF4-FFF2-40B4-BE49-F238E27FC236}">
                      <a16:creationId xmlns:a16="http://schemas.microsoft.com/office/drawing/2014/main" id="{DE073B1F-900C-FA6D-5F3C-02A5E94BC22C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392903" y="4375000"/>
                  <a:ext cx="107280" cy="10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2">
              <p14:nvContentPartPr>
                <p14:cNvPr id="97" name="Ink 96">
                  <a:extLst>
                    <a:ext uri="{FF2B5EF4-FFF2-40B4-BE49-F238E27FC236}">
                      <a16:creationId xmlns:a16="http://schemas.microsoft.com/office/drawing/2014/main" id="{C6A7912F-FF10-340C-1F1D-DC45567C97D2}"/>
                    </a:ext>
                  </a:extLst>
                </p14:cNvPr>
                <p14:cNvContentPartPr/>
                <p14:nvPr/>
              </p14:nvContentPartPr>
              <p14:xfrm>
                <a:off x="523943" y="4270600"/>
                <a:ext cx="499320" cy="204480"/>
              </p14:xfrm>
            </p:contentPart>
          </mc:Choice>
          <mc:Fallback xmlns="">
            <p:pic>
              <p:nvPicPr>
                <p:cNvPr id="97" name="Ink 96">
                  <a:extLst>
                    <a:ext uri="{FF2B5EF4-FFF2-40B4-BE49-F238E27FC236}">
                      <a16:creationId xmlns:a16="http://schemas.microsoft.com/office/drawing/2014/main" id="{C6A7912F-FF10-340C-1F1D-DC45567C97D2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514943" y="4261960"/>
                  <a:ext cx="516960" cy="222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27010B23-C311-2B5D-6253-833BE768E3DA}"/>
              </a:ext>
            </a:extLst>
          </p:cNvPr>
          <p:cNvGrpSpPr/>
          <p:nvPr/>
        </p:nvGrpSpPr>
        <p:grpSpPr>
          <a:xfrm>
            <a:off x="2214863" y="3911680"/>
            <a:ext cx="988560" cy="304200"/>
            <a:chOff x="2214863" y="3911680"/>
            <a:chExt cx="988560" cy="304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64">
              <p14:nvContentPartPr>
                <p14:cNvPr id="99" name="Ink 98">
                  <a:extLst>
                    <a:ext uri="{FF2B5EF4-FFF2-40B4-BE49-F238E27FC236}">
                      <a16:creationId xmlns:a16="http://schemas.microsoft.com/office/drawing/2014/main" id="{40D7261F-D78C-7BD8-F4F1-DBEBCF2850F6}"/>
                    </a:ext>
                  </a:extLst>
                </p14:cNvPr>
                <p14:cNvContentPartPr/>
                <p14:nvPr/>
              </p14:nvContentPartPr>
              <p14:xfrm>
                <a:off x="2218823" y="3963880"/>
                <a:ext cx="24120" cy="252000"/>
              </p14:xfrm>
            </p:contentPart>
          </mc:Choice>
          <mc:Fallback xmlns="">
            <p:pic>
              <p:nvPicPr>
                <p:cNvPr id="99" name="Ink 98">
                  <a:extLst>
                    <a:ext uri="{FF2B5EF4-FFF2-40B4-BE49-F238E27FC236}">
                      <a16:creationId xmlns:a16="http://schemas.microsoft.com/office/drawing/2014/main" id="{40D7261F-D78C-7BD8-F4F1-DBEBCF2850F6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2209823" y="3954880"/>
                  <a:ext cx="41760" cy="26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6">
              <p14:nvContentPartPr>
                <p14:cNvPr id="100" name="Ink 99">
                  <a:extLst>
                    <a:ext uri="{FF2B5EF4-FFF2-40B4-BE49-F238E27FC236}">
                      <a16:creationId xmlns:a16="http://schemas.microsoft.com/office/drawing/2014/main" id="{21649B1A-F74A-9E96-0A59-E8DDE3ACC504}"/>
                    </a:ext>
                  </a:extLst>
                </p14:cNvPr>
                <p14:cNvContentPartPr/>
                <p14:nvPr/>
              </p14:nvContentPartPr>
              <p14:xfrm>
                <a:off x="2214863" y="3911680"/>
                <a:ext cx="110160" cy="128880"/>
              </p14:xfrm>
            </p:contentPart>
          </mc:Choice>
          <mc:Fallback xmlns="">
            <p:pic>
              <p:nvPicPr>
                <p:cNvPr id="100" name="Ink 99">
                  <a:extLst>
                    <a:ext uri="{FF2B5EF4-FFF2-40B4-BE49-F238E27FC236}">
                      <a16:creationId xmlns:a16="http://schemas.microsoft.com/office/drawing/2014/main" id="{21649B1A-F74A-9E96-0A59-E8DDE3ACC504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2206223" y="3902680"/>
                  <a:ext cx="127800" cy="14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8">
              <p14:nvContentPartPr>
                <p14:cNvPr id="101" name="Ink 100">
                  <a:extLst>
                    <a:ext uri="{FF2B5EF4-FFF2-40B4-BE49-F238E27FC236}">
                      <a16:creationId xmlns:a16="http://schemas.microsoft.com/office/drawing/2014/main" id="{70847604-9A15-CA6B-349A-30725CA3CF81}"/>
                    </a:ext>
                  </a:extLst>
                </p14:cNvPr>
                <p14:cNvContentPartPr/>
                <p14:nvPr/>
              </p14:nvContentPartPr>
              <p14:xfrm>
                <a:off x="2303783" y="4051360"/>
                <a:ext cx="568080" cy="156600"/>
              </p14:xfrm>
            </p:contentPart>
          </mc:Choice>
          <mc:Fallback xmlns="">
            <p:pic>
              <p:nvPicPr>
                <p:cNvPr id="101" name="Ink 100">
                  <a:extLst>
                    <a:ext uri="{FF2B5EF4-FFF2-40B4-BE49-F238E27FC236}">
                      <a16:creationId xmlns:a16="http://schemas.microsoft.com/office/drawing/2014/main" id="{70847604-9A15-CA6B-349A-30725CA3CF81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2295143" y="4042720"/>
                  <a:ext cx="585720" cy="17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0">
              <p14:nvContentPartPr>
                <p14:cNvPr id="102" name="Ink 101">
                  <a:extLst>
                    <a:ext uri="{FF2B5EF4-FFF2-40B4-BE49-F238E27FC236}">
                      <a16:creationId xmlns:a16="http://schemas.microsoft.com/office/drawing/2014/main" id="{32CA28FF-2F14-BD18-A61A-B399919623ED}"/>
                    </a:ext>
                  </a:extLst>
                </p14:cNvPr>
                <p14:cNvContentPartPr/>
                <p14:nvPr/>
              </p14:nvContentPartPr>
              <p14:xfrm>
                <a:off x="2831183" y="3968200"/>
                <a:ext cx="17280" cy="18360"/>
              </p14:xfrm>
            </p:contentPart>
          </mc:Choice>
          <mc:Fallback xmlns="">
            <p:pic>
              <p:nvPicPr>
                <p:cNvPr id="102" name="Ink 101">
                  <a:extLst>
                    <a:ext uri="{FF2B5EF4-FFF2-40B4-BE49-F238E27FC236}">
                      <a16:creationId xmlns:a16="http://schemas.microsoft.com/office/drawing/2014/main" id="{32CA28FF-2F14-BD18-A61A-B399919623ED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2822183" y="3959560"/>
                  <a:ext cx="3492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2">
              <p14:nvContentPartPr>
                <p14:cNvPr id="103" name="Ink 102">
                  <a:extLst>
                    <a:ext uri="{FF2B5EF4-FFF2-40B4-BE49-F238E27FC236}">
                      <a16:creationId xmlns:a16="http://schemas.microsoft.com/office/drawing/2014/main" id="{24225C88-6FCE-8D78-5C3A-9414AE73667E}"/>
                    </a:ext>
                  </a:extLst>
                </p14:cNvPr>
                <p14:cNvContentPartPr/>
                <p14:nvPr/>
              </p14:nvContentPartPr>
              <p14:xfrm>
                <a:off x="2856743" y="4062160"/>
                <a:ext cx="346680" cy="84960"/>
              </p14:xfrm>
            </p:contentPart>
          </mc:Choice>
          <mc:Fallback xmlns="">
            <p:pic>
              <p:nvPicPr>
                <p:cNvPr id="103" name="Ink 102">
                  <a:extLst>
                    <a:ext uri="{FF2B5EF4-FFF2-40B4-BE49-F238E27FC236}">
                      <a16:creationId xmlns:a16="http://schemas.microsoft.com/office/drawing/2014/main" id="{24225C88-6FCE-8D78-5C3A-9414AE73667E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2848103" y="4053520"/>
                  <a:ext cx="364320" cy="102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3964255A-23EF-4B9A-88B3-34CEAC3E8D91}"/>
              </a:ext>
            </a:extLst>
          </p:cNvPr>
          <p:cNvGrpSpPr/>
          <p:nvPr/>
        </p:nvGrpSpPr>
        <p:grpSpPr>
          <a:xfrm>
            <a:off x="2234303" y="4323520"/>
            <a:ext cx="756720" cy="429480"/>
            <a:chOff x="2234303" y="4323520"/>
            <a:chExt cx="756720" cy="429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4">
              <p14:nvContentPartPr>
                <p14:cNvPr id="104" name="Ink 103">
                  <a:extLst>
                    <a:ext uri="{FF2B5EF4-FFF2-40B4-BE49-F238E27FC236}">
                      <a16:creationId xmlns:a16="http://schemas.microsoft.com/office/drawing/2014/main" id="{0C880326-E689-52CC-63CA-9FE7282B5253}"/>
                    </a:ext>
                  </a:extLst>
                </p14:cNvPr>
                <p14:cNvContentPartPr/>
                <p14:nvPr/>
              </p14:nvContentPartPr>
              <p14:xfrm>
                <a:off x="2234303" y="4323520"/>
                <a:ext cx="348480" cy="429480"/>
              </p14:xfrm>
            </p:contentPart>
          </mc:Choice>
          <mc:Fallback xmlns="">
            <p:pic>
              <p:nvPicPr>
                <p:cNvPr id="104" name="Ink 103">
                  <a:extLst>
                    <a:ext uri="{FF2B5EF4-FFF2-40B4-BE49-F238E27FC236}">
                      <a16:creationId xmlns:a16="http://schemas.microsoft.com/office/drawing/2014/main" id="{0C880326-E689-52CC-63CA-9FE7282B5253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2225303" y="4314880"/>
                  <a:ext cx="366120" cy="44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6">
              <p14:nvContentPartPr>
                <p14:cNvPr id="105" name="Ink 104">
                  <a:extLst>
                    <a:ext uri="{FF2B5EF4-FFF2-40B4-BE49-F238E27FC236}">
                      <a16:creationId xmlns:a16="http://schemas.microsoft.com/office/drawing/2014/main" id="{274B48A6-A706-0EA9-C0D3-08A30BA69D19}"/>
                    </a:ext>
                  </a:extLst>
                </p14:cNvPr>
                <p14:cNvContentPartPr/>
                <p14:nvPr/>
              </p14:nvContentPartPr>
              <p14:xfrm>
                <a:off x="2465783" y="4346920"/>
                <a:ext cx="191520" cy="314280"/>
              </p14:xfrm>
            </p:contentPart>
          </mc:Choice>
          <mc:Fallback xmlns="">
            <p:pic>
              <p:nvPicPr>
                <p:cNvPr id="105" name="Ink 104">
                  <a:extLst>
                    <a:ext uri="{FF2B5EF4-FFF2-40B4-BE49-F238E27FC236}">
                      <a16:creationId xmlns:a16="http://schemas.microsoft.com/office/drawing/2014/main" id="{274B48A6-A706-0EA9-C0D3-08A30BA69D19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2456783" y="4337920"/>
                  <a:ext cx="209160" cy="33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8">
              <p14:nvContentPartPr>
                <p14:cNvPr id="106" name="Ink 105">
                  <a:extLst>
                    <a:ext uri="{FF2B5EF4-FFF2-40B4-BE49-F238E27FC236}">
                      <a16:creationId xmlns:a16="http://schemas.microsoft.com/office/drawing/2014/main" id="{5B862D7D-823D-E88E-BC21-51781F8CDB9A}"/>
                    </a:ext>
                  </a:extLst>
                </p14:cNvPr>
                <p14:cNvContentPartPr/>
                <p14:nvPr/>
              </p14:nvContentPartPr>
              <p14:xfrm>
                <a:off x="2597903" y="4448080"/>
                <a:ext cx="393120" cy="138960"/>
              </p14:xfrm>
            </p:contentPart>
          </mc:Choice>
          <mc:Fallback xmlns="">
            <p:pic>
              <p:nvPicPr>
                <p:cNvPr id="106" name="Ink 105">
                  <a:extLst>
                    <a:ext uri="{FF2B5EF4-FFF2-40B4-BE49-F238E27FC236}">
                      <a16:creationId xmlns:a16="http://schemas.microsoft.com/office/drawing/2014/main" id="{5B862D7D-823D-E88E-BC21-51781F8CDB9A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2588903" y="4439440"/>
                  <a:ext cx="410760" cy="156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6E111916-17F0-F620-98B6-2E5D90333033}"/>
              </a:ext>
            </a:extLst>
          </p:cNvPr>
          <p:cNvGrpSpPr/>
          <p:nvPr/>
        </p:nvGrpSpPr>
        <p:grpSpPr>
          <a:xfrm>
            <a:off x="258623" y="3250360"/>
            <a:ext cx="879840" cy="701280"/>
            <a:chOff x="258623" y="3250360"/>
            <a:chExt cx="879840" cy="701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80">
              <p14:nvContentPartPr>
                <p14:cNvPr id="87" name="Ink 86">
                  <a:extLst>
                    <a:ext uri="{FF2B5EF4-FFF2-40B4-BE49-F238E27FC236}">
                      <a16:creationId xmlns:a16="http://schemas.microsoft.com/office/drawing/2014/main" id="{7ACB47FE-D9C8-5CAA-0FF0-6562E54B5BD4}"/>
                    </a:ext>
                  </a:extLst>
                </p14:cNvPr>
                <p14:cNvContentPartPr/>
                <p14:nvPr/>
              </p14:nvContentPartPr>
              <p14:xfrm>
                <a:off x="258623" y="3304720"/>
                <a:ext cx="797760" cy="646920"/>
              </p14:xfrm>
            </p:contentPart>
          </mc:Choice>
          <mc:Fallback xmlns="">
            <p:pic>
              <p:nvPicPr>
                <p:cNvPr id="87" name="Ink 86">
                  <a:extLst>
                    <a:ext uri="{FF2B5EF4-FFF2-40B4-BE49-F238E27FC236}">
                      <a16:creationId xmlns:a16="http://schemas.microsoft.com/office/drawing/2014/main" id="{7ACB47FE-D9C8-5CAA-0FF0-6562E54B5BD4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249983" y="3295720"/>
                  <a:ext cx="815400" cy="66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2">
              <p14:nvContentPartPr>
                <p14:cNvPr id="89" name="Ink 88">
                  <a:extLst>
                    <a:ext uri="{FF2B5EF4-FFF2-40B4-BE49-F238E27FC236}">
                      <a16:creationId xmlns:a16="http://schemas.microsoft.com/office/drawing/2014/main" id="{0F2C8049-E019-1AF5-130A-EECCC6894DA6}"/>
                    </a:ext>
                  </a:extLst>
                </p14:cNvPr>
                <p14:cNvContentPartPr/>
                <p14:nvPr/>
              </p14:nvContentPartPr>
              <p14:xfrm>
                <a:off x="858743" y="3250360"/>
                <a:ext cx="279720" cy="118440"/>
              </p14:xfrm>
            </p:contentPart>
          </mc:Choice>
          <mc:Fallback xmlns="">
            <p:pic>
              <p:nvPicPr>
                <p:cNvPr id="89" name="Ink 88">
                  <a:extLst>
                    <a:ext uri="{FF2B5EF4-FFF2-40B4-BE49-F238E27FC236}">
                      <a16:creationId xmlns:a16="http://schemas.microsoft.com/office/drawing/2014/main" id="{0F2C8049-E019-1AF5-130A-EECCC6894DA6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850103" y="3241360"/>
                  <a:ext cx="297360" cy="13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4">
              <p14:nvContentPartPr>
                <p14:cNvPr id="109" name="Ink 108">
                  <a:extLst>
                    <a:ext uri="{FF2B5EF4-FFF2-40B4-BE49-F238E27FC236}">
                      <a16:creationId xmlns:a16="http://schemas.microsoft.com/office/drawing/2014/main" id="{4980EC22-E5CC-C326-4FEF-5467571F58EC}"/>
                    </a:ext>
                  </a:extLst>
                </p14:cNvPr>
                <p14:cNvContentPartPr/>
                <p14:nvPr/>
              </p14:nvContentPartPr>
              <p14:xfrm>
                <a:off x="870983" y="3262960"/>
                <a:ext cx="258480" cy="155160"/>
              </p14:xfrm>
            </p:contentPart>
          </mc:Choice>
          <mc:Fallback xmlns="">
            <p:pic>
              <p:nvPicPr>
                <p:cNvPr id="109" name="Ink 108">
                  <a:extLst>
                    <a:ext uri="{FF2B5EF4-FFF2-40B4-BE49-F238E27FC236}">
                      <a16:creationId xmlns:a16="http://schemas.microsoft.com/office/drawing/2014/main" id="{4980EC22-E5CC-C326-4FEF-5467571F58EC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862343" y="3254320"/>
                  <a:ext cx="276120" cy="1728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86">
            <p14:nvContentPartPr>
              <p14:cNvPr id="111" name="Ink 110">
                <a:extLst>
                  <a:ext uri="{FF2B5EF4-FFF2-40B4-BE49-F238E27FC236}">
                    <a16:creationId xmlns:a16="http://schemas.microsoft.com/office/drawing/2014/main" id="{8EFFD699-FFD2-F568-4D05-A1D9F54A916B}"/>
                  </a:ext>
                </a:extLst>
              </p14:cNvPr>
              <p14:cNvContentPartPr/>
              <p14:nvPr/>
            </p14:nvContentPartPr>
            <p14:xfrm>
              <a:off x="3295583" y="1781920"/>
              <a:ext cx="52200" cy="57960"/>
            </p14:xfrm>
          </p:contentPart>
        </mc:Choice>
        <mc:Fallback xmlns="">
          <p:pic>
            <p:nvPicPr>
              <p:cNvPr id="111" name="Ink 110">
                <a:extLst>
                  <a:ext uri="{FF2B5EF4-FFF2-40B4-BE49-F238E27FC236}">
                    <a16:creationId xmlns:a16="http://schemas.microsoft.com/office/drawing/2014/main" id="{8EFFD699-FFD2-F568-4D05-A1D9F54A916B}"/>
                  </a:ext>
                </a:extLst>
              </p:cNvPr>
              <p:cNvPicPr/>
              <p:nvPr/>
            </p:nvPicPr>
            <p:blipFill>
              <a:blip r:embed="rId187"/>
              <a:stretch>
                <a:fillRect/>
              </a:stretch>
            </p:blipFill>
            <p:spPr>
              <a:xfrm>
                <a:off x="3286943" y="1772920"/>
                <a:ext cx="69840" cy="75600"/>
              </a:xfrm>
              <a:prstGeom prst="rect">
                <a:avLst/>
              </a:prstGeom>
            </p:spPr>
          </p:pic>
        </mc:Fallback>
      </mc:AlternateContent>
      <p:grpSp>
        <p:nvGrpSpPr>
          <p:cNvPr id="140" name="Group 139">
            <a:extLst>
              <a:ext uri="{FF2B5EF4-FFF2-40B4-BE49-F238E27FC236}">
                <a16:creationId xmlns:a16="http://schemas.microsoft.com/office/drawing/2014/main" id="{E200CDAB-65D4-DC74-2C38-FB2B67FF45EA}"/>
              </a:ext>
            </a:extLst>
          </p:cNvPr>
          <p:cNvGrpSpPr/>
          <p:nvPr/>
        </p:nvGrpSpPr>
        <p:grpSpPr>
          <a:xfrm>
            <a:off x="3633983" y="1748080"/>
            <a:ext cx="2108880" cy="240120"/>
            <a:chOff x="3633983" y="1748080"/>
            <a:chExt cx="2108880" cy="240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88">
              <p14:nvContentPartPr>
                <p14:cNvPr id="112" name="Ink 111">
                  <a:extLst>
                    <a:ext uri="{FF2B5EF4-FFF2-40B4-BE49-F238E27FC236}">
                      <a16:creationId xmlns:a16="http://schemas.microsoft.com/office/drawing/2014/main" id="{CBD02C08-D4B0-CEEA-8FC8-0CCD7B162149}"/>
                    </a:ext>
                  </a:extLst>
                </p14:cNvPr>
                <p14:cNvContentPartPr/>
                <p14:nvPr/>
              </p14:nvContentPartPr>
              <p14:xfrm>
                <a:off x="3633983" y="1752760"/>
                <a:ext cx="37440" cy="172800"/>
              </p14:xfrm>
            </p:contentPart>
          </mc:Choice>
          <mc:Fallback xmlns="">
            <p:pic>
              <p:nvPicPr>
                <p:cNvPr id="112" name="Ink 111">
                  <a:extLst>
                    <a:ext uri="{FF2B5EF4-FFF2-40B4-BE49-F238E27FC236}">
                      <a16:creationId xmlns:a16="http://schemas.microsoft.com/office/drawing/2014/main" id="{CBD02C08-D4B0-CEEA-8FC8-0CCD7B162149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3625343" y="1744120"/>
                  <a:ext cx="55080" cy="19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0">
              <p14:nvContentPartPr>
                <p14:cNvPr id="113" name="Ink 112">
                  <a:extLst>
                    <a:ext uri="{FF2B5EF4-FFF2-40B4-BE49-F238E27FC236}">
                      <a16:creationId xmlns:a16="http://schemas.microsoft.com/office/drawing/2014/main" id="{09C766C7-2442-87FE-DE87-D9A5CC156FA9}"/>
                    </a:ext>
                  </a:extLst>
                </p14:cNvPr>
                <p14:cNvContentPartPr/>
                <p14:nvPr/>
              </p14:nvContentPartPr>
              <p14:xfrm>
                <a:off x="3667463" y="1756000"/>
                <a:ext cx="223200" cy="183960"/>
              </p14:xfrm>
            </p:contentPart>
          </mc:Choice>
          <mc:Fallback xmlns="">
            <p:pic>
              <p:nvPicPr>
                <p:cNvPr id="113" name="Ink 112">
                  <a:extLst>
                    <a:ext uri="{FF2B5EF4-FFF2-40B4-BE49-F238E27FC236}">
                      <a16:creationId xmlns:a16="http://schemas.microsoft.com/office/drawing/2014/main" id="{09C766C7-2442-87FE-DE87-D9A5CC156FA9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3658823" y="1747360"/>
                  <a:ext cx="240840" cy="20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2">
              <p14:nvContentPartPr>
                <p14:cNvPr id="114" name="Ink 113">
                  <a:extLst>
                    <a:ext uri="{FF2B5EF4-FFF2-40B4-BE49-F238E27FC236}">
                      <a16:creationId xmlns:a16="http://schemas.microsoft.com/office/drawing/2014/main" id="{89F982C5-2CAF-BA18-49C8-8E92950EF4F2}"/>
                    </a:ext>
                  </a:extLst>
                </p14:cNvPr>
                <p14:cNvContentPartPr/>
                <p14:nvPr/>
              </p14:nvContentPartPr>
              <p14:xfrm>
                <a:off x="3905423" y="1756000"/>
                <a:ext cx="25920" cy="171720"/>
              </p14:xfrm>
            </p:contentPart>
          </mc:Choice>
          <mc:Fallback xmlns="">
            <p:pic>
              <p:nvPicPr>
                <p:cNvPr id="114" name="Ink 113">
                  <a:extLst>
                    <a:ext uri="{FF2B5EF4-FFF2-40B4-BE49-F238E27FC236}">
                      <a16:creationId xmlns:a16="http://schemas.microsoft.com/office/drawing/2014/main" id="{89F982C5-2CAF-BA18-49C8-8E92950EF4F2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3896783" y="1747360"/>
                  <a:ext cx="43560" cy="18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4">
              <p14:nvContentPartPr>
                <p14:cNvPr id="115" name="Ink 114">
                  <a:extLst>
                    <a:ext uri="{FF2B5EF4-FFF2-40B4-BE49-F238E27FC236}">
                      <a16:creationId xmlns:a16="http://schemas.microsoft.com/office/drawing/2014/main" id="{AADB9512-117C-829E-0E5C-3CA91B25D1BA}"/>
                    </a:ext>
                  </a:extLst>
                </p14:cNvPr>
                <p14:cNvContentPartPr/>
                <p14:nvPr/>
              </p14:nvContentPartPr>
              <p14:xfrm>
                <a:off x="3982463" y="1814320"/>
                <a:ext cx="305280" cy="90360"/>
              </p14:xfrm>
            </p:contentPart>
          </mc:Choice>
          <mc:Fallback xmlns="">
            <p:pic>
              <p:nvPicPr>
                <p:cNvPr id="115" name="Ink 114">
                  <a:extLst>
                    <a:ext uri="{FF2B5EF4-FFF2-40B4-BE49-F238E27FC236}">
                      <a16:creationId xmlns:a16="http://schemas.microsoft.com/office/drawing/2014/main" id="{AADB9512-117C-829E-0E5C-3CA91B25D1BA}"/>
                    </a:ext>
                  </a:extLst>
                </p:cNvPr>
                <p:cNvPicPr/>
                <p:nvPr/>
              </p:nvPicPr>
              <p:blipFill>
                <a:blip r:embed="rId195"/>
                <a:stretch>
                  <a:fillRect/>
                </a:stretch>
              </p:blipFill>
              <p:spPr>
                <a:xfrm>
                  <a:off x="3973823" y="1805320"/>
                  <a:ext cx="32292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6">
              <p14:nvContentPartPr>
                <p14:cNvPr id="116" name="Ink 115">
                  <a:extLst>
                    <a:ext uri="{FF2B5EF4-FFF2-40B4-BE49-F238E27FC236}">
                      <a16:creationId xmlns:a16="http://schemas.microsoft.com/office/drawing/2014/main" id="{254B42F2-5C8F-53ED-8BF5-C47B031C9428}"/>
                    </a:ext>
                  </a:extLst>
                </p14:cNvPr>
                <p14:cNvContentPartPr/>
                <p14:nvPr/>
              </p14:nvContentPartPr>
              <p14:xfrm>
                <a:off x="4377023" y="1839160"/>
                <a:ext cx="372600" cy="98640"/>
              </p14:xfrm>
            </p:contentPart>
          </mc:Choice>
          <mc:Fallback xmlns="">
            <p:pic>
              <p:nvPicPr>
                <p:cNvPr id="116" name="Ink 115">
                  <a:extLst>
                    <a:ext uri="{FF2B5EF4-FFF2-40B4-BE49-F238E27FC236}">
                      <a16:creationId xmlns:a16="http://schemas.microsoft.com/office/drawing/2014/main" id="{254B42F2-5C8F-53ED-8BF5-C47B031C9428}"/>
                    </a:ext>
                  </a:extLst>
                </p:cNvPr>
                <p:cNvPicPr/>
                <p:nvPr/>
              </p:nvPicPr>
              <p:blipFill>
                <a:blip r:embed="rId197"/>
                <a:stretch>
                  <a:fillRect/>
                </a:stretch>
              </p:blipFill>
              <p:spPr>
                <a:xfrm>
                  <a:off x="4368023" y="1830520"/>
                  <a:ext cx="390240" cy="11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8">
              <p14:nvContentPartPr>
                <p14:cNvPr id="117" name="Ink 116">
                  <a:extLst>
                    <a:ext uri="{FF2B5EF4-FFF2-40B4-BE49-F238E27FC236}">
                      <a16:creationId xmlns:a16="http://schemas.microsoft.com/office/drawing/2014/main" id="{4293DCD8-D421-FA87-4BFD-1D4A925794B3}"/>
                    </a:ext>
                  </a:extLst>
                </p14:cNvPr>
                <p14:cNvContentPartPr/>
                <p14:nvPr/>
              </p14:nvContentPartPr>
              <p14:xfrm>
                <a:off x="4902623" y="1748080"/>
                <a:ext cx="36000" cy="168120"/>
              </p14:xfrm>
            </p:contentPart>
          </mc:Choice>
          <mc:Fallback xmlns="">
            <p:pic>
              <p:nvPicPr>
                <p:cNvPr id="117" name="Ink 116">
                  <a:extLst>
                    <a:ext uri="{FF2B5EF4-FFF2-40B4-BE49-F238E27FC236}">
                      <a16:creationId xmlns:a16="http://schemas.microsoft.com/office/drawing/2014/main" id="{4293DCD8-D421-FA87-4BFD-1D4A925794B3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4893623" y="1739440"/>
                  <a:ext cx="53640" cy="18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0">
              <p14:nvContentPartPr>
                <p14:cNvPr id="118" name="Ink 117">
                  <a:extLst>
                    <a:ext uri="{FF2B5EF4-FFF2-40B4-BE49-F238E27FC236}">
                      <a16:creationId xmlns:a16="http://schemas.microsoft.com/office/drawing/2014/main" id="{E7D1890C-EBA4-3056-8295-19C84563924C}"/>
                    </a:ext>
                  </a:extLst>
                </p14:cNvPr>
                <p14:cNvContentPartPr/>
                <p14:nvPr/>
              </p14:nvContentPartPr>
              <p14:xfrm>
                <a:off x="4830263" y="1828000"/>
                <a:ext cx="912600" cy="160200"/>
              </p14:xfrm>
            </p:contentPart>
          </mc:Choice>
          <mc:Fallback xmlns="">
            <p:pic>
              <p:nvPicPr>
                <p:cNvPr id="118" name="Ink 117">
                  <a:extLst>
                    <a:ext uri="{FF2B5EF4-FFF2-40B4-BE49-F238E27FC236}">
                      <a16:creationId xmlns:a16="http://schemas.microsoft.com/office/drawing/2014/main" id="{E7D1890C-EBA4-3056-8295-19C84563924C}"/>
                    </a:ext>
                  </a:extLst>
                </p:cNvPr>
                <p:cNvPicPr/>
                <p:nvPr/>
              </p:nvPicPr>
              <p:blipFill>
                <a:blip r:embed="rId201"/>
                <a:stretch>
                  <a:fillRect/>
                </a:stretch>
              </p:blipFill>
              <p:spPr>
                <a:xfrm>
                  <a:off x="4821623" y="1819360"/>
                  <a:ext cx="930240" cy="1778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02">
            <p14:nvContentPartPr>
              <p14:cNvPr id="119" name="Ink 118">
                <a:extLst>
                  <a:ext uri="{FF2B5EF4-FFF2-40B4-BE49-F238E27FC236}">
                    <a16:creationId xmlns:a16="http://schemas.microsoft.com/office/drawing/2014/main" id="{4F21CDF3-0705-9E57-9A0D-A3A44CA0A85C}"/>
                  </a:ext>
                </a:extLst>
              </p14:cNvPr>
              <p14:cNvContentPartPr/>
              <p14:nvPr/>
            </p14:nvContentPartPr>
            <p14:xfrm>
              <a:off x="3181103" y="2462320"/>
              <a:ext cx="29520" cy="55080"/>
            </p14:xfrm>
          </p:contentPart>
        </mc:Choice>
        <mc:Fallback xmlns="">
          <p:pic>
            <p:nvPicPr>
              <p:cNvPr id="119" name="Ink 118">
                <a:extLst>
                  <a:ext uri="{FF2B5EF4-FFF2-40B4-BE49-F238E27FC236}">
                    <a16:creationId xmlns:a16="http://schemas.microsoft.com/office/drawing/2014/main" id="{4F21CDF3-0705-9E57-9A0D-A3A44CA0A85C}"/>
                  </a:ext>
                </a:extLst>
              </p:cNvPr>
              <p:cNvPicPr/>
              <p:nvPr/>
            </p:nvPicPr>
            <p:blipFill>
              <a:blip r:embed="rId203"/>
              <a:stretch>
                <a:fillRect/>
              </a:stretch>
            </p:blipFill>
            <p:spPr>
              <a:xfrm>
                <a:off x="3172103" y="2453320"/>
                <a:ext cx="47160" cy="72720"/>
              </a:xfrm>
              <a:prstGeom prst="rect">
                <a:avLst/>
              </a:prstGeom>
            </p:spPr>
          </p:pic>
        </mc:Fallback>
      </mc:AlternateContent>
      <p:grpSp>
        <p:nvGrpSpPr>
          <p:cNvPr id="139" name="Group 138">
            <a:extLst>
              <a:ext uri="{FF2B5EF4-FFF2-40B4-BE49-F238E27FC236}">
                <a16:creationId xmlns:a16="http://schemas.microsoft.com/office/drawing/2014/main" id="{6D744B7F-351A-B825-6F23-DE9CBA413328}"/>
              </a:ext>
            </a:extLst>
          </p:cNvPr>
          <p:cNvGrpSpPr/>
          <p:nvPr/>
        </p:nvGrpSpPr>
        <p:grpSpPr>
          <a:xfrm>
            <a:off x="3511943" y="2293840"/>
            <a:ext cx="1246320" cy="329040"/>
            <a:chOff x="3511943" y="2293840"/>
            <a:chExt cx="1246320" cy="329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04">
              <p14:nvContentPartPr>
                <p14:cNvPr id="120" name="Ink 119">
                  <a:extLst>
                    <a:ext uri="{FF2B5EF4-FFF2-40B4-BE49-F238E27FC236}">
                      <a16:creationId xmlns:a16="http://schemas.microsoft.com/office/drawing/2014/main" id="{97479DCF-13C1-FF67-143B-CDE2FFCE1907}"/>
                    </a:ext>
                  </a:extLst>
                </p14:cNvPr>
                <p14:cNvContentPartPr/>
                <p14:nvPr/>
              </p14:nvContentPartPr>
              <p14:xfrm>
                <a:off x="3511943" y="2327320"/>
                <a:ext cx="127800" cy="295560"/>
              </p14:xfrm>
            </p:contentPart>
          </mc:Choice>
          <mc:Fallback xmlns="">
            <p:pic>
              <p:nvPicPr>
                <p:cNvPr id="120" name="Ink 119">
                  <a:extLst>
                    <a:ext uri="{FF2B5EF4-FFF2-40B4-BE49-F238E27FC236}">
                      <a16:creationId xmlns:a16="http://schemas.microsoft.com/office/drawing/2014/main" id="{97479DCF-13C1-FF67-143B-CDE2FFCE1907}"/>
                    </a:ext>
                  </a:extLst>
                </p:cNvPr>
                <p:cNvPicPr/>
                <p:nvPr/>
              </p:nvPicPr>
              <p:blipFill>
                <a:blip r:embed="rId205"/>
                <a:stretch>
                  <a:fillRect/>
                </a:stretch>
              </p:blipFill>
              <p:spPr>
                <a:xfrm>
                  <a:off x="3503303" y="2318320"/>
                  <a:ext cx="145440" cy="31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6">
              <p14:nvContentPartPr>
                <p14:cNvPr id="121" name="Ink 120">
                  <a:extLst>
                    <a:ext uri="{FF2B5EF4-FFF2-40B4-BE49-F238E27FC236}">
                      <a16:creationId xmlns:a16="http://schemas.microsoft.com/office/drawing/2014/main" id="{2966FA8A-7D64-9BD8-FF56-4F4DBE25D48C}"/>
                    </a:ext>
                  </a:extLst>
                </p14:cNvPr>
                <p14:cNvContentPartPr/>
                <p14:nvPr/>
              </p14:nvContentPartPr>
              <p14:xfrm>
                <a:off x="3662783" y="2425960"/>
                <a:ext cx="347760" cy="181080"/>
              </p14:xfrm>
            </p:contentPart>
          </mc:Choice>
          <mc:Fallback xmlns="">
            <p:pic>
              <p:nvPicPr>
                <p:cNvPr id="121" name="Ink 120">
                  <a:extLst>
                    <a:ext uri="{FF2B5EF4-FFF2-40B4-BE49-F238E27FC236}">
                      <a16:creationId xmlns:a16="http://schemas.microsoft.com/office/drawing/2014/main" id="{2966FA8A-7D64-9BD8-FF56-4F4DBE25D48C}"/>
                    </a:ext>
                  </a:extLst>
                </p:cNvPr>
                <p:cNvPicPr/>
                <p:nvPr/>
              </p:nvPicPr>
              <p:blipFill>
                <a:blip r:embed="rId207"/>
                <a:stretch>
                  <a:fillRect/>
                </a:stretch>
              </p:blipFill>
              <p:spPr>
                <a:xfrm>
                  <a:off x="3654143" y="2416960"/>
                  <a:ext cx="365400" cy="19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8">
              <p14:nvContentPartPr>
                <p14:cNvPr id="122" name="Ink 121">
                  <a:extLst>
                    <a:ext uri="{FF2B5EF4-FFF2-40B4-BE49-F238E27FC236}">
                      <a16:creationId xmlns:a16="http://schemas.microsoft.com/office/drawing/2014/main" id="{DC14AB8F-79B1-D703-65BA-A5E146F8A407}"/>
                    </a:ext>
                  </a:extLst>
                </p14:cNvPr>
                <p14:cNvContentPartPr/>
                <p14:nvPr/>
              </p14:nvContentPartPr>
              <p14:xfrm>
                <a:off x="4113143" y="2465200"/>
                <a:ext cx="238680" cy="113040"/>
              </p14:xfrm>
            </p:contentPart>
          </mc:Choice>
          <mc:Fallback xmlns="">
            <p:pic>
              <p:nvPicPr>
                <p:cNvPr id="122" name="Ink 121">
                  <a:extLst>
                    <a:ext uri="{FF2B5EF4-FFF2-40B4-BE49-F238E27FC236}">
                      <a16:creationId xmlns:a16="http://schemas.microsoft.com/office/drawing/2014/main" id="{DC14AB8F-79B1-D703-65BA-A5E146F8A407}"/>
                    </a:ext>
                  </a:extLst>
                </p:cNvPr>
                <p:cNvPicPr/>
                <p:nvPr/>
              </p:nvPicPr>
              <p:blipFill>
                <a:blip r:embed="rId209"/>
                <a:stretch>
                  <a:fillRect/>
                </a:stretch>
              </p:blipFill>
              <p:spPr>
                <a:xfrm>
                  <a:off x="4104143" y="2456200"/>
                  <a:ext cx="256320" cy="13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0">
              <p14:nvContentPartPr>
                <p14:cNvPr id="123" name="Ink 122">
                  <a:extLst>
                    <a:ext uri="{FF2B5EF4-FFF2-40B4-BE49-F238E27FC236}">
                      <a16:creationId xmlns:a16="http://schemas.microsoft.com/office/drawing/2014/main" id="{2A2957D9-C659-6E9D-D449-8C3BEFA24784}"/>
                    </a:ext>
                  </a:extLst>
                </p14:cNvPr>
                <p14:cNvContentPartPr/>
                <p14:nvPr/>
              </p14:nvContentPartPr>
              <p14:xfrm>
                <a:off x="4323023" y="2392120"/>
                <a:ext cx="62640" cy="47880"/>
              </p14:xfrm>
            </p:contentPart>
          </mc:Choice>
          <mc:Fallback xmlns="">
            <p:pic>
              <p:nvPicPr>
                <p:cNvPr id="123" name="Ink 122">
                  <a:extLst>
                    <a:ext uri="{FF2B5EF4-FFF2-40B4-BE49-F238E27FC236}">
                      <a16:creationId xmlns:a16="http://schemas.microsoft.com/office/drawing/2014/main" id="{2A2957D9-C659-6E9D-D449-8C3BEFA24784}"/>
                    </a:ext>
                  </a:extLst>
                </p:cNvPr>
                <p:cNvPicPr/>
                <p:nvPr/>
              </p:nvPicPr>
              <p:blipFill>
                <a:blip r:embed="rId211"/>
                <a:stretch>
                  <a:fillRect/>
                </a:stretch>
              </p:blipFill>
              <p:spPr>
                <a:xfrm>
                  <a:off x="4314383" y="2383480"/>
                  <a:ext cx="80280" cy="6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2">
              <p14:nvContentPartPr>
                <p14:cNvPr id="124" name="Ink 123">
                  <a:extLst>
                    <a:ext uri="{FF2B5EF4-FFF2-40B4-BE49-F238E27FC236}">
                      <a16:creationId xmlns:a16="http://schemas.microsoft.com/office/drawing/2014/main" id="{90CEB0F5-B7BA-596C-8434-91325BF5E7C9}"/>
                    </a:ext>
                  </a:extLst>
                </p14:cNvPr>
                <p14:cNvContentPartPr/>
                <p14:nvPr/>
              </p14:nvContentPartPr>
              <p14:xfrm>
                <a:off x="4433183" y="2293840"/>
                <a:ext cx="325080" cy="274680"/>
              </p14:xfrm>
            </p:contentPart>
          </mc:Choice>
          <mc:Fallback xmlns="">
            <p:pic>
              <p:nvPicPr>
                <p:cNvPr id="124" name="Ink 123">
                  <a:extLst>
                    <a:ext uri="{FF2B5EF4-FFF2-40B4-BE49-F238E27FC236}">
                      <a16:creationId xmlns:a16="http://schemas.microsoft.com/office/drawing/2014/main" id="{90CEB0F5-B7BA-596C-8434-91325BF5E7C9}"/>
                    </a:ext>
                  </a:extLst>
                </p:cNvPr>
                <p:cNvPicPr/>
                <p:nvPr/>
              </p:nvPicPr>
              <p:blipFill>
                <a:blip r:embed="rId213"/>
                <a:stretch>
                  <a:fillRect/>
                </a:stretch>
              </p:blipFill>
              <p:spPr>
                <a:xfrm>
                  <a:off x="4424183" y="2284840"/>
                  <a:ext cx="342720" cy="2923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14">
            <p14:nvContentPartPr>
              <p14:cNvPr id="125" name="Ink 124">
                <a:extLst>
                  <a:ext uri="{FF2B5EF4-FFF2-40B4-BE49-F238E27FC236}">
                    <a16:creationId xmlns:a16="http://schemas.microsoft.com/office/drawing/2014/main" id="{50C0D23B-4E6F-4EAD-7AEF-27FAF46AC2A9}"/>
                  </a:ext>
                </a:extLst>
              </p14:cNvPr>
              <p14:cNvContentPartPr/>
              <p14:nvPr/>
            </p14:nvContentPartPr>
            <p14:xfrm>
              <a:off x="5131223" y="2422000"/>
              <a:ext cx="687240" cy="135720"/>
            </p14:xfrm>
          </p:contentPart>
        </mc:Choice>
        <mc:Fallback xmlns="">
          <p:pic>
            <p:nvPicPr>
              <p:cNvPr id="125" name="Ink 124">
                <a:extLst>
                  <a:ext uri="{FF2B5EF4-FFF2-40B4-BE49-F238E27FC236}">
                    <a16:creationId xmlns:a16="http://schemas.microsoft.com/office/drawing/2014/main" id="{50C0D23B-4E6F-4EAD-7AEF-27FAF46AC2A9}"/>
                  </a:ext>
                </a:extLst>
              </p:cNvPr>
              <p:cNvPicPr/>
              <p:nvPr/>
            </p:nvPicPr>
            <p:blipFill>
              <a:blip r:embed="rId215"/>
              <a:stretch>
                <a:fillRect/>
              </a:stretch>
            </p:blipFill>
            <p:spPr>
              <a:xfrm>
                <a:off x="5122583" y="2413000"/>
                <a:ext cx="704880" cy="153360"/>
              </a:xfrm>
              <a:prstGeom prst="rect">
                <a:avLst/>
              </a:prstGeom>
            </p:spPr>
          </p:pic>
        </mc:Fallback>
      </mc:AlternateContent>
      <p:grpSp>
        <p:nvGrpSpPr>
          <p:cNvPr id="138" name="Group 137">
            <a:extLst>
              <a:ext uri="{FF2B5EF4-FFF2-40B4-BE49-F238E27FC236}">
                <a16:creationId xmlns:a16="http://schemas.microsoft.com/office/drawing/2014/main" id="{C67BC579-E065-08EA-222E-486F8566238F}"/>
              </a:ext>
            </a:extLst>
          </p:cNvPr>
          <p:cNvGrpSpPr/>
          <p:nvPr/>
        </p:nvGrpSpPr>
        <p:grpSpPr>
          <a:xfrm>
            <a:off x="3630383" y="2771560"/>
            <a:ext cx="1140120" cy="255240"/>
            <a:chOff x="3630383" y="2771560"/>
            <a:chExt cx="1140120" cy="255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16">
              <p14:nvContentPartPr>
                <p14:cNvPr id="126" name="Ink 125">
                  <a:extLst>
                    <a:ext uri="{FF2B5EF4-FFF2-40B4-BE49-F238E27FC236}">
                      <a16:creationId xmlns:a16="http://schemas.microsoft.com/office/drawing/2014/main" id="{16242111-A0D3-2DCA-706F-8E9F15C47B23}"/>
                    </a:ext>
                  </a:extLst>
                </p14:cNvPr>
                <p14:cNvContentPartPr/>
                <p14:nvPr/>
              </p14:nvContentPartPr>
              <p14:xfrm>
                <a:off x="3630383" y="2789200"/>
                <a:ext cx="826200" cy="237600"/>
              </p14:xfrm>
            </p:contentPart>
          </mc:Choice>
          <mc:Fallback xmlns="">
            <p:pic>
              <p:nvPicPr>
                <p:cNvPr id="126" name="Ink 125">
                  <a:extLst>
                    <a:ext uri="{FF2B5EF4-FFF2-40B4-BE49-F238E27FC236}">
                      <a16:creationId xmlns:a16="http://schemas.microsoft.com/office/drawing/2014/main" id="{16242111-A0D3-2DCA-706F-8E9F15C47B23}"/>
                    </a:ext>
                  </a:extLst>
                </p:cNvPr>
                <p:cNvPicPr/>
                <p:nvPr/>
              </p:nvPicPr>
              <p:blipFill>
                <a:blip r:embed="rId217"/>
                <a:stretch>
                  <a:fillRect/>
                </a:stretch>
              </p:blipFill>
              <p:spPr>
                <a:xfrm>
                  <a:off x="3621743" y="2780560"/>
                  <a:ext cx="843840" cy="25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8">
              <p14:nvContentPartPr>
                <p14:cNvPr id="127" name="Ink 126">
                  <a:extLst>
                    <a:ext uri="{FF2B5EF4-FFF2-40B4-BE49-F238E27FC236}">
                      <a16:creationId xmlns:a16="http://schemas.microsoft.com/office/drawing/2014/main" id="{23C3E4C3-C668-C257-AEB0-DFC07ADD11ED}"/>
                    </a:ext>
                  </a:extLst>
                </p14:cNvPr>
                <p14:cNvContentPartPr/>
                <p14:nvPr/>
              </p14:nvContentPartPr>
              <p14:xfrm>
                <a:off x="4586543" y="2771560"/>
                <a:ext cx="27720" cy="187200"/>
              </p14:xfrm>
            </p:contentPart>
          </mc:Choice>
          <mc:Fallback xmlns="">
            <p:pic>
              <p:nvPicPr>
                <p:cNvPr id="127" name="Ink 126">
                  <a:extLst>
                    <a:ext uri="{FF2B5EF4-FFF2-40B4-BE49-F238E27FC236}">
                      <a16:creationId xmlns:a16="http://schemas.microsoft.com/office/drawing/2014/main" id="{23C3E4C3-C668-C257-AEB0-DFC07ADD11ED}"/>
                    </a:ext>
                  </a:extLst>
                </p:cNvPr>
                <p:cNvPicPr/>
                <p:nvPr/>
              </p:nvPicPr>
              <p:blipFill>
                <a:blip r:embed="rId219"/>
                <a:stretch>
                  <a:fillRect/>
                </a:stretch>
              </p:blipFill>
              <p:spPr>
                <a:xfrm>
                  <a:off x="4577903" y="2762560"/>
                  <a:ext cx="45360" cy="20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0">
              <p14:nvContentPartPr>
                <p14:cNvPr id="128" name="Ink 127">
                  <a:extLst>
                    <a:ext uri="{FF2B5EF4-FFF2-40B4-BE49-F238E27FC236}">
                      <a16:creationId xmlns:a16="http://schemas.microsoft.com/office/drawing/2014/main" id="{E84A5179-9050-B3D9-423A-4791E163717B}"/>
                    </a:ext>
                  </a:extLst>
                </p14:cNvPr>
                <p14:cNvContentPartPr/>
                <p14:nvPr/>
              </p14:nvContentPartPr>
              <p14:xfrm>
                <a:off x="4518143" y="2826280"/>
                <a:ext cx="252360" cy="90720"/>
              </p14:xfrm>
            </p:contentPart>
          </mc:Choice>
          <mc:Fallback xmlns="">
            <p:pic>
              <p:nvPicPr>
                <p:cNvPr id="128" name="Ink 127">
                  <a:extLst>
                    <a:ext uri="{FF2B5EF4-FFF2-40B4-BE49-F238E27FC236}">
                      <a16:creationId xmlns:a16="http://schemas.microsoft.com/office/drawing/2014/main" id="{E84A5179-9050-B3D9-423A-4791E163717B}"/>
                    </a:ext>
                  </a:extLst>
                </p:cNvPr>
                <p:cNvPicPr/>
                <p:nvPr/>
              </p:nvPicPr>
              <p:blipFill>
                <a:blip r:embed="rId221"/>
                <a:stretch>
                  <a:fillRect/>
                </a:stretch>
              </p:blipFill>
              <p:spPr>
                <a:xfrm>
                  <a:off x="4509503" y="2817640"/>
                  <a:ext cx="270000" cy="108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C92EECBD-FBEF-1A4A-AB90-B6EFCFAD85F1}"/>
              </a:ext>
            </a:extLst>
          </p:cNvPr>
          <p:cNvGrpSpPr/>
          <p:nvPr/>
        </p:nvGrpSpPr>
        <p:grpSpPr>
          <a:xfrm>
            <a:off x="3788783" y="3134440"/>
            <a:ext cx="2277720" cy="363960"/>
            <a:chOff x="3788783" y="3134440"/>
            <a:chExt cx="2277720" cy="363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22">
              <p14:nvContentPartPr>
                <p14:cNvPr id="129" name="Ink 128">
                  <a:extLst>
                    <a:ext uri="{FF2B5EF4-FFF2-40B4-BE49-F238E27FC236}">
                      <a16:creationId xmlns:a16="http://schemas.microsoft.com/office/drawing/2014/main" id="{E8CB59C9-97D6-FF38-986C-C029C8C084C5}"/>
                    </a:ext>
                  </a:extLst>
                </p14:cNvPr>
                <p14:cNvContentPartPr/>
                <p14:nvPr/>
              </p14:nvContentPartPr>
              <p14:xfrm>
                <a:off x="3788783" y="3331000"/>
                <a:ext cx="209160" cy="122400"/>
              </p14:xfrm>
            </p:contentPart>
          </mc:Choice>
          <mc:Fallback xmlns="">
            <p:pic>
              <p:nvPicPr>
                <p:cNvPr id="129" name="Ink 128">
                  <a:extLst>
                    <a:ext uri="{FF2B5EF4-FFF2-40B4-BE49-F238E27FC236}">
                      <a16:creationId xmlns:a16="http://schemas.microsoft.com/office/drawing/2014/main" id="{E8CB59C9-97D6-FF38-986C-C029C8C084C5}"/>
                    </a:ext>
                  </a:extLst>
                </p:cNvPr>
                <p:cNvPicPr/>
                <p:nvPr/>
              </p:nvPicPr>
              <p:blipFill>
                <a:blip r:embed="rId223"/>
                <a:stretch>
                  <a:fillRect/>
                </a:stretch>
              </p:blipFill>
              <p:spPr>
                <a:xfrm>
                  <a:off x="3779783" y="3322360"/>
                  <a:ext cx="226800" cy="14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4">
              <p14:nvContentPartPr>
                <p14:cNvPr id="130" name="Ink 129">
                  <a:extLst>
                    <a:ext uri="{FF2B5EF4-FFF2-40B4-BE49-F238E27FC236}">
                      <a16:creationId xmlns:a16="http://schemas.microsoft.com/office/drawing/2014/main" id="{649F3057-BD5A-EAB1-A986-C43C97652EAE}"/>
                    </a:ext>
                  </a:extLst>
                </p14:cNvPr>
                <p14:cNvContentPartPr/>
                <p14:nvPr/>
              </p14:nvContentPartPr>
              <p14:xfrm>
                <a:off x="3960503" y="3318040"/>
                <a:ext cx="122400" cy="111240"/>
              </p14:xfrm>
            </p:contentPart>
          </mc:Choice>
          <mc:Fallback xmlns="">
            <p:pic>
              <p:nvPicPr>
                <p:cNvPr id="130" name="Ink 129">
                  <a:extLst>
                    <a:ext uri="{FF2B5EF4-FFF2-40B4-BE49-F238E27FC236}">
                      <a16:creationId xmlns:a16="http://schemas.microsoft.com/office/drawing/2014/main" id="{649F3057-BD5A-EAB1-A986-C43C97652EAE}"/>
                    </a:ext>
                  </a:extLst>
                </p:cNvPr>
                <p:cNvPicPr/>
                <p:nvPr/>
              </p:nvPicPr>
              <p:blipFill>
                <a:blip r:embed="rId225"/>
                <a:stretch>
                  <a:fillRect/>
                </a:stretch>
              </p:blipFill>
              <p:spPr>
                <a:xfrm>
                  <a:off x="3951863" y="3309040"/>
                  <a:ext cx="140040" cy="12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6">
              <p14:nvContentPartPr>
                <p14:cNvPr id="131" name="Ink 130">
                  <a:extLst>
                    <a:ext uri="{FF2B5EF4-FFF2-40B4-BE49-F238E27FC236}">
                      <a16:creationId xmlns:a16="http://schemas.microsoft.com/office/drawing/2014/main" id="{0F085828-0872-3051-9ED5-E89E1138B519}"/>
                    </a:ext>
                  </a:extLst>
                </p14:cNvPr>
                <p14:cNvContentPartPr/>
                <p14:nvPr/>
              </p14:nvContentPartPr>
              <p14:xfrm>
                <a:off x="4119263" y="3190600"/>
                <a:ext cx="148680" cy="200520"/>
              </p14:xfrm>
            </p:contentPart>
          </mc:Choice>
          <mc:Fallback xmlns="">
            <p:pic>
              <p:nvPicPr>
                <p:cNvPr id="131" name="Ink 130">
                  <a:extLst>
                    <a:ext uri="{FF2B5EF4-FFF2-40B4-BE49-F238E27FC236}">
                      <a16:creationId xmlns:a16="http://schemas.microsoft.com/office/drawing/2014/main" id="{0F085828-0872-3051-9ED5-E89E1138B519}"/>
                    </a:ext>
                  </a:extLst>
                </p:cNvPr>
                <p:cNvPicPr/>
                <p:nvPr/>
              </p:nvPicPr>
              <p:blipFill>
                <a:blip r:embed="rId227"/>
                <a:stretch>
                  <a:fillRect/>
                </a:stretch>
              </p:blipFill>
              <p:spPr>
                <a:xfrm>
                  <a:off x="4110263" y="3181960"/>
                  <a:ext cx="166320" cy="21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8">
              <p14:nvContentPartPr>
                <p14:cNvPr id="132" name="Ink 131">
                  <a:extLst>
                    <a:ext uri="{FF2B5EF4-FFF2-40B4-BE49-F238E27FC236}">
                      <a16:creationId xmlns:a16="http://schemas.microsoft.com/office/drawing/2014/main" id="{8C5F52A9-041D-C1C1-0CCE-AD7784377CA5}"/>
                    </a:ext>
                  </a:extLst>
                </p14:cNvPr>
                <p14:cNvContentPartPr/>
                <p14:nvPr/>
              </p14:nvContentPartPr>
              <p14:xfrm>
                <a:off x="4340663" y="3192040"/>
                <a:ext cx="27360" cy="205560"/>
              </p14:xfrm>
            </p:contentPart>
          </mc:Choice>
          <mc:Fallback xmlns="">
            <p:pic>
              <p:nvPicPr>
                <p:cNvPr id="132" name="Ink 131">
                  <a:extLst>
                    <a:ext uri="{FF2B5EF4-FFF2-40B4-BE49-F238E27FC236}">
                      <a16:creationId xmlns:a16="http://schemas.microsoft.com/office/drawing/2014/main" id="{8C5F52A9-041D-C1C1-0CCE-AD7784377CA5}"/>
                    </a:ext>
                  </a:extLst>
                </p:cNvPr>
                <p:cNvPicPr/>
                <p:nvPr/>
              </p:nvPicPr>
              <p:blipFill>
                <a:blip r:embed="rId229"/>
                <a:stretch>
                  <a:fillRect/>
                </a:stretch>
              </p:blipFill>
              <p:spPr>
                <a:xfrm>
                  <a:off x="4331663" y="3183040"/>
                  <a:ext cx="45000" cy="22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0">
              <p14:nvContentPartPr>
                <p14:cNvPr id="133" name="Ink 132">
                  <a:extLst>
                    <a:ext uri="{FF2B5EF4-FFF2-40B4-BE49-F238E27FC236}">
                      <a16:creationId xmlns:a16="http://schemas.microsoft.com/office/drawing/2014/main" id="{D5C88DAA-9549-67BD-B9CD-6C2006451AEE}"/>
                    </a:ext>
                  </a:extLst>
                </p14:cNvPr>
                <p14:cNvContentPartPr/>
                <p14:nvPr/>
              </p14:nvContentPartPr>
              <p14:xfrm>
                <a:off x="4340303" y="3170800"/>
                <a:ext cx="454680" cy="327600"/>
              </p14:xfrm>
            </p:contentPart>
          </mc:Choice>
          <mc:Fallback xmlns="">
            <p:pic>
              <p:nvPicPr>
                <p:cNvPr id="133" name="Ink 132">
                  <a:extLst>
                    <a:ext uri="{FF2B5EF4-FFF2-40B4-BE49-F238E27FC236}">
                      <a16:creationId xmlns:a16="http://schemas.microsoft.com/office/drawing/2014/main" id="{D5C88DAA-9549-67BD-B9CD-6C2006451AEE}"/>
                    </a:ext>
                  </a:extLst>
                </p:cNvPr>
                <p:cNvPicPr/>
                <p:nvPr/>
              </p:nvPicPr>
              <p:blipFill>
                <a:blip r:embed="rId231"/>
                <a:stretch>
                  <a:fillRect/>
                </a:stretch>
              </p:blipFill>
              <p:spPr>
                <a:xfrm>
                  <a:off x="4331663" y="3161800"/>
                  <a:ext cx="472320" cy="34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2">
              <p14:nvContentPartPr>
                <p14:cNvPr id="134" name="Ink 133">
                  <a:extLst>
                    <a:ext uri="{FF2B5EF4-FFF2-40B4-BE49-F238E27FC236}">
                      <a16:creationId xmlns:a16="http://schemas.microsoft.com/office/drawing/2014/main" id="{B3E96FF7-9257-BBEC-B880-A5C7F4C982C2}"/>
                    </a:ext>
                  </a:extLst>
                </p14:cNvPr>
                <p14:cNvContentPartPr/>
                <p14:nvPr/>
              </p14:nvContentPartPr>
              <p14:xfrm>
                <a:off x="4986863" y="3196360"/>
                <a:ext cx="408240" cy="141120"/>
              </p14:xfrm>
            </p:contentPart>
          </mc:Choice>
          <mc:Fallback xmlns="">
            <p:pic>
              <p:nvPicPr>
                <p:cNvPr id="134" name="Ink 133">
                  <a:extLst>
                    <a:ext uri="{FF2B5EF4-FFF2-40B4-BE49-F238E27FC236}">
                      <a16:creationId xmlns:a16="http://schemas.microsoft.com/office/drawing/2014/main" id="{B3E96FF7-9257-BBEC-B880-A5C7F4C982C2}"/>
                    </a:ext>
                  </a:extLst>
                </p:cNvPr>
                <p:cNvPicPr/>
                <p:nvPr/>
              </p:nvPicPr>
              <p:blipFill>
                <a:blip r:embed="rId233"/>
                <a:stretch>
                  <a:fillRect/>
                </a:stretch>
              </p:blipFill>
              <p:spPr>
                <a:xfrm>
                  <a:off x="4978223" y="3187720"/>
                  <a:ext cx="425880" cy="15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4">
              <p14:nvContentPartPr>
                <p14:cNvPr id="135" name="Ink 134">
                  <a:extLst>
                    <a:ext uri="{FF2B5EF4-FFF2-40B4-BE49-F238E27FC236}">
                      <a16:creationId xmlns:a16="http://schemas.microsoft.com/office/drawing/2014/main" id="{90EFAE6F-55C8-FC75-71EC-A4F7C357E324}"/>
                    </a:ext>
                  </a:extLst>
                </p14:cNvPr>
                <p14:cNvContentPartPr/>
                <p14:nvPr/>
              </p14:nvContentPartPr>
              <p14:xfrm>
                <a:off x="5429663" y="3134440"/>
                <a:ext cx="17280" cy="168120"/>
              </p14:xfrm>
            </p:contentPart>
          </mc:Choice>
          <mc:Fallback xmlns="">
            <p:pic>
              <p:nvPicPr>
                <p:cNvPr id="135" name="Ink 134">
                  <a:extLst>
                    <a:ext uri="{FF2B5EF4-FFF2-40B4-BE49-F238E27FC236}">
                      <a16:creationId xmlns:a16="http://schemas.microsoft.com/office/drawing/2014/main" id="{90EFAE6F-55C8-FC75-71EC-A4F7C357E324}"/>
                    </a:ext>
                  </a:extLst>
                </p:cNvPr>
                <p:cNvPicPr/>
                <p:nvPr/>
              </p:nvPicPr>
              <p:blipFill>
                <a:blip r:embed="rId235"/>
                <a:stretch>
                  <a:fillRect/>
                </a:stretch>
              </p:blipFill>
              <p:spPr>
                <a:xfrm>
                  <a:off x="5420663" y="3125440"/>
                  <a:ext cx="34920" cy="18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6">
              <p14:nvContentPartPr>
                <p14:cNvPr id="136" name="Ink 135">
                  <a:extLst>
                    <a:ext uri="{FF2B5EF4-FFF2-40B4-BE49-F238E27FC236}">
                      <a16:creationId xmlns:a16="http://schemas.microsoft.com/office/drawing/2014/main" id="{4D41E1CC-F629-A05B-8056-05E601EC7C4B}"/>
                    </a:ext>
                  </a:extLst>
                </p14:cNvPr>
                <p14:cNvContentPartPr/>
                <p14:nvPr/>
              </p14:nvContentPartPr>
              <p14:xfrm>
                <a:off x="5421743" y="3182320"/>
                <a:ext cx="644760" cy="116280"/>
              </p14:xfrm>
            </p:contentPart>
          </mc:Choice>
          <mc:Fallback xmlns="">
            <p:pic>
              <p:nvPicPr>
                <p:cNvPr id="136" name="Ink 135">
                  <a:extLst>
                    <a:ext uri="{FF2B5EF4-FFF2-40B4-BE49-F238E27FC236}">
                      <a16:creationId xmlns:a16="http://schemas.microsoft.com/office/drawing/2014/main" id="{4D41E1CC-F629-A05B-8056-05E601EC7C4B}"/>
                    </a:ext>
                  </a:extLst>
                </p:cNvPr>
                <p:cNvPicPr/>
                <p:nvPr/>
              </p:nvPicPr>
              <p:blipFill>
                <a:blip r:embed="rId237"/>
                <a:stretch>
                  <a:fillRect/>
                </a:stretch>
              </p:blipFill>
              <p:spPr>
                <a:xfrm>
                  <a:off x="5412743" y="3173680"/>
                  <a:ext cx="662400" cy="1339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38">
            <p14:nvContentPartPr>
              <p14:cNvPr id="141" name="Ink 140">
                <a:extLst>
                  <a:ext uri="{FF2B5EF4-FFF2-40B4-BE49-F238E27FC236}">
                    <a16:creationId xmlns:a16="http://schemas.microsoft.com/office/drawing/2014/main" id="{75FD42DD-A375-05C8-12A1-7F8C6834B9E4}"/>
                  </a:ext>
                </a:extLst>
              </p14:cNvPr>
              <p14:cNvContentPartPr/>
              <p14:nvPr/>
            </p14:nvContentPartPr>
            <p14:xfrm>
              <a:off x="6528743" y="1779400"/>
              <a:ext cx="70200" cy="108360"/>
            </p14:xfrm>
          </p:contentPart>
        </mc:Choice>
        <mc:Fallback xmlns="">
          <p:pic>
            <p:nvPicPr>
              <p:cNvPr id="141" name="Ink 140">
                <a:extLst>
                  <a:ext uri="{FF2B5EF4-FFF2-40B4-BE49-F238E27FC236}">
                    <a16:creationId xmlns:a16="http://schemas.microsoft.com/office/drawing/2014/main" id="{75FD42DD-A375-05C8-12A1-7F8C6834B9E4}"/>
                  </a:ext>
                </a:extLst>
              </p:cNvPr>
              <p:cNvPicPr/>
              <p:nvPr/>
            </p:nvPicPr>
            <p:blipFill>
              <a:blip r:embed="rId239"/>
              <a:stretch>
                <a:fillRect/>
              </a:stretch>
            </p:blipFill>
            <p:spPr>
              <a:xfrm>
                <a:off x="6520103" y="1770760"/>
                <a:ext cx="87840" cy="126000"/>
              </a:xfrm>
              <a:prstGeom prst="rect">
                <a:avLst/>
              </a:prstGeom>
            </p:spPr>
          </p:pic>
        </mc:Fallback>
      </mc:AlternateContent>
      <p:grpSp>
        <p:nvGrpSpPr>
          <p:cNvPr id="169" name="Group 168">
            <a:extLst>
              <a:ext uri="{FF2B5EF4-FFF2-40B4-BE49-F238E27FC236}">
                <a16:creationId xmlns:a16="http://schemas.microsoft.com/office/drawing/2014/main" id="{6B6DCB54-4F04-A42F-0D0B-FC1DD5E95065}"/>
              </a:ext>
            </a:extLst>
          </p:cNvPr>
          <p:cNvGrpSpPr/>
          <p:nvPr/>
        </p:nvGrpSpPr>
        <p:grpSpPr>
          <a:xfrm>
            <a:off x="6453863" y="3400480"/>
            <a:ext cx="1485720" cy="425880"/>
            <a:chOff x="6453863" y="3400480"/>
            <a:chExt cx="1485720" cy="425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40">
              <p14:nvContentPartPr>
                <p14:cNvPr id="164" name="Ink 163">
                  <a:extLst>
                    <a:ext uri="{FF2B5EF4-FFF2-40B4-BE49-F238E27FC236}">
                      <a16:creationId xmlns:a16="http://schemas.microsoft.com/office/drawing/2014/main" id="{2D80A6FB-8EE6-F2BE-1998-C0AA47A3EBE5}"/>
                    </a:ext>
                  </a:extLst>
                </p14:cNvPr>
                <p14:cNvContentPartPr/>
                <p14:nvPr/>
              </p14:nvContentPartPr>
              <p14:xfrm>
                <a:off x="6453863" y="3539080"/>
                <a:ext cx="32760" cy="58320"/>
              </p14:xfrm>
            </p:contentPart>
          </mc:Choice>
          <mc:Fallback xmlns="">
            <p:pic>
              <p:nvPicPr>
                <p:cNvPr id="164" name="Ink 163">
                  <a:extLst>
                    <a:ext uri="{FF2B5EF4-FFF2-40B4-BE49-F238E27FC236}">
                      <a16:creationId xmlns:a16="http://schemas.microsoft.com/office/drawing/2014/main" id="{2D80A6FB-8EE6-F2BE-1998-C0AA47A3EBE5}"/>
                    </a:ext>
                  </a:extLst>
                </p:cNvPr>
                <p:cNvPicPr/>
                <p:nvPr/>
              </p:nvPicPr>
              <p:blipFill>
                <a:blip r:embed="rId241"/>
                <a:stretch>
                  <a:fillRect/>
                </a:stretch>
              </p:blipFill>
              <p:spPr>
                <a:xfrm>
                  <a:off x="6444863" y="3530440"/>
                  <a:ext cx="50400" cy="7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2">
              <p14:nvContentPartPr>
                <p14:cNvPr id="165" name="Ink 164">
                  <a:extLst>
                    <a:ext uri="{FF2B5EF4-FFF2-40B4-BE49-F238E27FC236}">
                      <a16:creationId xmlns:a16="http://schemas.microsoft.com/office/drawing/2014/main" id="{A4172402-7986-5128-C7BC-F282A1CBD2A3}"/>
                    </a:ext>
                  </a:extLst>
                </p14:cNvPr>
                <p14:cNvContentPartPr/>
                <p14:nvPr/>
              </p14:nvContentPartPr>
              <p14:xfrm>
                <a:off x="6720263" y="3530800"/>
                <a:ext cx="113040" cy="170640"/>
              </p14:xfrm>
            </p:contentPart>
          </mc:Choice>
          <mc:Fallback xmlns="">
            <p:pic>
              <p:nvPicPr>
                <p:cNvPr id="165" name="Ink 164">
                  <a:extLst>
                    <a:ext uri="{FF2B5EF4-FFF2-40B4-BE49-F238E27FC236}">
                      <a16:creationId xmlns:a16="http://schemas.microsoft.com/office/drawing/2014/main" id="{A4172402-7986-5128-C7BC-F282A1CBD2A3}"/>
                    </a:ext>
                  </a:extLst>
                </p:cNvPr>
                <p:cNvPicPr/>
                <p:nvPr/>
              </p:nvPicPr>
              <p:blipFill>
                <a:blip r:embed="rId243"/>
                <a:stretch>
                  <a:fillRect/>
                </a:stretch>
              </p:blipFill>
              <p:spPr>
                <a:xfrm>
                  <a:off x="6711623" y="3521800"/>
                  <a:ext cx="130680" cy="18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4">
              <p14:nvContentPartPr>
                <p14:cNvPr id="166" name="Ink 165">
                  <a:extLst>
                    <a:ext uri="{FF2B5EF4-FFF2-40B4-BE49-F238E27FC236}">
                      <a16:creationId xmlns:a16="http://schemas.microsoft.com/office/drawing/2014/main" id="{A070FAFD-4D38-A987-8606-616614EEBC52}"/>
                    </a:ext>
                  </a:extLst>
                </p14:cNvPr>
                <p14:cNvContentPartPr/>
                <p14:nvPr/>
              </p14:nvContentPartPr>
              <p14:xfrm>
                <a:off x="6853463" y="3479320"/>
                <a:ext cx="448920" cy="222840"/>
              </p14:xfrm>
            </p:contentPart>
          </mc:Choice>
          <mc:Fallback xmlns="">
            <p:pic>
              <p:nvPicPr>
                <p:cNvPr id="166" name="Ink 165">
                  <a:extLst>
                    <a:ext uri="{FF2B5EF4-FFF2-40B4-BE49-F238E27FC236}">
                      <a16:creationId xmlns:a16="http://schemas.microsoft.com/office/drawing/2014/main" id="{A070FAFD-4D38-A987-8606-616614EEBC52}"/>
                    </a:ext>
                  </a:extLst>
                </p:cNvPr>
                <p:cNvPicPr/>
                <p:nvPr/>
              </p:nvPicPr>
              <p:blipFill>
                <a:blip r:embed="rId245"/>
                <a:stretch>
                  <a:fillRect/>
                </a:stretch>
              </p:blipFill>
              <p:spPr>
                <a:xfrm>
                  <a:off x="6844463" y="3470680"/>
                  <a:ext cx="466560" cy="24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6">
              <p14:nvContentPartPr>
                <p14:cNvPr id="167" name="Ink 166">
                  <a:extLst>
                    <a:ext uri="{FF2B5EF4-FFF2-40B4-BE49-F238E27FC236}">
                      <a16:creationId xmlns:a16="http://schemas.microsoft.com/office/drawing/2014/main" id="{64C5EDE8-B8CC-932D-A899-F0F131D49F58}"/>
                    </a:ext>
                  </a:extLst>
                </p14:cNvPr>
                <p14:cNvContentPartPr/>
                <p14:nvPr/>
              </p14:nvContentPartPr>
              <p14:xfrm>
                <a:off x="7378343" y="3400480"/>
                <a:ext cx="85320" cy="394200"/>
              </p14:xfrm>
            </p:contentPart>
          </mc:Choice>
          <mc:Fallback xmlns="">
            <p:pic>
              <p:nvPicPr>
                <p:cNvPr id="167" name="Ink 166">
                  <a:extLst>
                    <a:ext uri="{FF2B5EF4-FFF2-40B4-BE49-F238E27FC236}">
                      <a16:creationId xmlns:a16="http://schemas.microsoft.com/office/drawing/2014/main" id="{64C5EDE8-B8CC-932D-A899-F0F131D49F58}"/>
                    </a:ext>
                  </a:extLst>
                </p:cNvPr>
                <p:cNvPicPr/>
                <p:nvPr/>
              </p:nvPicPr>
              <p:blipFill>
                <a:blip r:embed="rId247"/>
                <a:stretch>
                  <a:fillRect/>
                </a:stretch>
              </p:blipFill>
              <p:spPr>
                <a:xfrm>
                  <a:off x="7369343" y="3391840"/>
                  <a:ext cx="102960" cy="41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8">
              <p14:nvContentPartPr>
                <p14:cNvPr id="168" name="Ink 167">
                  <a:extLst>
                    <a:ext uri="{FF2B5EF4-FFF2-40B4-BE49-F238E27FC236}">
                      <a16:creationId xmlns:a16="http://schemas.microsoft.com/office/drawing/2014/main" id="{BBA56BF8-889D-DE8F-B865-82364A5799A9}"/>
                    </a:ext>
                  </a:extLst>
                </p14:cNvPr>
                <p14:cNvContentPartPr/>
                <p14:nvPr/>
              </p14:nvContentPartPr>
              <p14:xfrm>
                <a:off x="7519823" y="3478600"/>
                <a:ext cx="419760" cy="347760"/>
              </p14:xfrm>
            </p:contentPart>
          </mc:Choice>
          <mc:Fallback xmlns="">
            <p:pic>
              <p:nvPicPr>
                <p:cNvPr id="168" name="Ink 167">
                  <a:extLst>
                    <a:ext uri="{FF2B5EF4-FFF2-40B4-BE49-F238E27FC236}">
                      <a16:creationId xmlns:a16="http://schemas.microsoft.com/office/drawing/2014/main" id="{BBA56BF8-889D-DE8F-B865-82364A5799A9}"/>
                    </a:ext>
                  </a:extLst>
                </p:cNvPr>
                <p:cNvPicPr/>
                <p:nvPr/>
              </p:nvPicPr>
              <p:blipFill>
                <a:blip r:embed="rId249"/>
                <a:stretch>
                  <a:fillRect/>
                </a:stretch>
              </p:blipFill>
              <p:spPr>
                <a:xfrm>
                  <a:off x="7510823" y="3469600"/>
                  <a:ext cx="437400" cy="365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1" name="Group 170">
            <a:extLst>
              <a:ext uri="{FF2B5EF4-FFF2-40B4-BE49-F238E27FC236}">
                <a16:creationId xmlns:a16="http://schemas.microsoft.com/office/drawing/2014/main" id="{E3E151BC-3A10-28C1-4A28-52464B7409A7}"/>
              </a:ext>
            </a:extLst>
          </p:cNvPr>
          <p:cNvGrpSpPr/>
          <p:nvPr/>
        </p:nvGrpSpPr>
        <p:grpSpPr>
          <a:xfrm>
            <a:off x="6416423" y="1703440"/>
            <a:ext cx="2022840" cy="1538640"/>
            <a:chOff x="6416423" y="1703440"/>
            <a:chExt cx="2022840" cy="1538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50">
              <p14:nvContentPartPr>
                <p14:cNvPr id="142" name="Ink 141">
                  <a:extLst>
                    <a:ext uri="{FF2B5EF4-FFF2-40B4-BE49-F238E27FC236}">
                      <a16:creationId xmlns:a16="http://schemas.microsoft.com/office/drawing/2014/main" id="{B1D2D464-6AD0-E95B-DEAA-E26D90200116}"/>
                    </a:ext>
                  </a:extLst>
                </p14:cNvPr>
                <p14:cNvContentPartPr/>
                <p14:nvPr/>
              </p14:nvContentPartPr>
              <p14:xfrm>
                <a:off x="6817823" y="1703440"/>
                <a:ext cx="62640" cy="251640"/>
              </p14:xfrm>
            </p:contentPart>
          </mc:Choice>
          <mc:Fallback xmlns="">
            <p:pic>
              <p:nvPicPr>
                <p:cNvPr id="142" name="Ink 141">
                  <a:extLst>
                    <a:ext uri="{FF2B5EF4-FFF2-40B4-BE49-F238E27FC236}">
                      <a16:creationId xmlns:a16="http://schemas.microsoft.com/office/drawing/2014/main" id="{B1D2D464-6AD0-E95B-DEAA-E26D90200116}"/>
                    </a:ext>
                  </a:extLst>
                </p:cNvPr>
                <p:cNvPicPr/>
                <p:nvPr/>
              </p:nvPicPr>
              <p:blipFill>
                <a:blip r:embed="rId251"/>
                <a:stretch>
                  <a:fillRect/>
                </a:stretch>
              </p:blipFill>
              <p:spPr>
                <a:xfrm>
                  <a:off x="6809183" y="1694800"/>
                  <a:ext cx="80280" cy="26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2">
              <p14:nvContentPartPr>
                <p14:cNvPr id="143" name="Ink 142">
                  <a:extLst>
                    <a:ext uri="{FF2B5EF4-FFF2-40B4-BE49-F238E27FC236}">
                      <a16:creationId xmlns:a16="http://schemas.microsoft.com/office/drawing/2014/main" id="{3F0DE8FA-3984-FB68-B9CE-F682C3311AB6}"/>
                    </a:ext>
                  </a:extLst>
                </p14:cNvPr>
                <p14:cNvContentPartPr/>
                <p14:nvPr/>
              </p14:nvContentPartPr>
              <p14:xfrm>
                <a:off x="6887663" y="1738360"/>
                <a:ext cx="39240" cy="232920"/>
              </p14:xfrm>
            </p:contentPart>
          </mc:Choice>
          <mc:Fallback xmlns="">
            <p:pic>
              <p:nvPicPr>
                <p:cNvPr id="143" name="Ink 142">
                  <a:extLst>
                    <a:ext uri="{FF2B5EF4-FFF2-40B4-BE49-F238E27FC236}">
                      <a16:creationId xmlns:a16="http://schemas.microsoft.com/office/drawing/2014/main" id="{3F0DE8FA-3984-FB68-B9CE-F682C3311AB6}"/>
                    </a:ext>
                  </a:extLst>
                </p:cNvPr>
                <p:cNvPicPr/>
                <p:nvPr/>
              </p:nvPicPr>
              <p:blipFill>
                <a:blip r:embed="rId253"/>
                <a:stretch>
                  <a:fillRect/>
                </a:stretch>
              </p:blipFill>
              <p:spPr>
                <a:xfrm>
                  <a:off x="6879023" y="1729720"/>
                  <a:ext cx="56880" cy="25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4">
              <p14:nvContentPartPr>
                <p14:cNvPr id="144" name="Ink 143">
                  <a:extLst>
                    <a:ext uri="{FF2B5EF4-FFF2-40B4-BE49-F238E27FC236}">
                      <a16:creationId xmlns:a16="http://schemas.microsoft.com/office/drawing/2014/main" id="{ED552BA1-E72D-D397-0964-D865EA2F21A1}"/>
                    </a:ext>
                  </a:extLst>
                </p14:cNvPr>
                <p14:cNvContentPartPr/>
                <p14:nvPr/>
              </p14:nvContentPartPr>
              <p14:xfrm>
                <a:off x="6752303" y="1789480"/>
                <a:ext cx="258840" cy="101520"/>
              </p14:xfrm>
            </p:contentPart>
          </mc:Choice>
          <mc:Fallback xmlns="">
            <p:pic>
              <p:nvPicPr>
                <p:cNvPr id="144" name="Ink 143">
                  <a:extLst>
                    <a:ext uri="{FF2B5EF4-FFF2-40B4-BE49-F238E27FC236}">
                      <a16:creationId xmlns:a16="http://schemas.microsoft.com/office/drawing/2014/main" id="{ED552BA1-E72D-D397-0964-D865EA2F21A1}"/>
                    </a:ext>
                  </a:extLst>
                </p:cNvPr>
                <p:cNvPicPr/>
                <p:nvPr/>
              </p:nvPicPr>
              <p:blipFill>
                <a:blip r:embed="rId255"/>
                <a:stretch>
                  <a:fillRect/>
                </a:stretch>
              </p:blipFill>
              <p:spPr>
                <a:xfrm>
                  <a:off x="6743303" y="1780480"/>
                  <a:ext cx="276480" cy="11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6">
              <p14:nvContentPartPr>
                <p14:cNvPr id="146" name="Ink 145">
                  <a:extLst>
                    <a:ext uri="{FF2B5EF4-FFF2-40B4-BE49-F238E27FC236}">
                      <a16:creationId xmlns:a16="http://schemas.microsoft.com/office/drawing/2014/main" id="{0CCB6983-5A74-07E2-7E7D-B4F67354837E}"/>
                    </a:ext>
                  </a:extLst>
                </p14:cNvPr>
                <p14:cNvContentPartPr/>
                <p14:nvPr/>
              </p14:nvContentPartPr>
              <p14:xfrm>
                <a:off x="7179983" y="1755280"/>
                <a:ext cx="515520" cy="135000"/>
              </p14:xfrm>
            </p:contentPart>
          </mc:Choice>
          <mc:Fallback xmlns="">
            <p:pic>
              <p:nvPicPr>
                <p:cNvPr id="146" name="Ink 145">
                  <a:extLst>
                    <a:ext uri="{FF2B5EF4-FFF2-40B4-BE49-F238E27FC236}">
                      <a16:creationId xmlns:a16="http://schemas.microsoft.com/office/drawing/2014/main" id="{0CCB6983-5A74-07E2-7E7D-B4F67354837E}"/>
                    </a:ext>
                  </a:extLst>
                </p:cNvPr>
                <p:cNvPicPr/>
                <p:nvPr/>
              </p:nvPicPr>
              <p:blipFill>
                <a:blip r:embed="rId257"/>
                <a:stretch>
                  <a:fillRect/>
                </a:stretch>
              </p:blipFill>
              <p:spPr>
                <a:xfrm>
                  <a:off x="7171343" y="1746280"/>
                  <a:ext cx="533160" cy="15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8">
              <p14:nvContentPartPr>
                <p14:cNvPr id="147" name="Ink 146">
                  <a:extLst>
                    <a:ext uri="{FF2B5EF4-FFF2-40B4-BE49-F238E27FC236}">
                      <a16:creationId xmlns:a16="http://schemas.microsoft.com/office/drawing/2014/main" id="{5F557EF4-5AF0-3327-1061-5DCFE4497433}"/>
                    </a:ext>
                  </a:extLst>
                </p14:cNvPr>
                <p14:cNvContentPartPr/>
                <p14:nvPr/>
              </p14:nvContentPartPr>
              <p14:xfrm>
                <a:off x="6746543" y="2114200"/>
                <a:ext cx="408600" cy="179280"/>
              </p14:xfrm>
            </p:contentPart>
          </mc:Choice>
          <mc:Fallback xmlns="">
            <p:pic>
              <p:nvPicPr>
                <p:cNvPr id="147" name="Ink 146">
                  <a:extLst>
                    <a:ext uri="{FF2B5EF4-FFF2-40B4-BE49-F238E27FC236}">
                      <a16:creationId xmlns:a16="http://schemas.microsoft.com/office/drawing/2014/main" id="{5F557EF4-5AF0-3327-1061-5DCFE4497433}"/>
                    </a:ext>
                  </a:extLst>
                </p:cNvPr>
                <p:cNvPicPr/>
                <p:nvPr/>
              </p:nvPicPr>
              <p:blipFill>
                <a:blip r:embed="rId259"/>
                <a:stretch>
                  <a:fillRect/>
                </a:stretch>
              </p:blipFill>
              <p:spPr>
                <a:xfrm>
                  <a:off x="6737903" y="2105200"/>
                  <a:ext cx="426240" cy="19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0">
              <p14:nvContentPartPr>
                <p14:cNvPr id="148" name="Ink 147">
                  <a:extLst>
                    <a:ext uri="{FF2B5EF4-FFF2-40B4-BE49-F238E27FC236}">
                      <a16:creationId xmlns:a16="http://schemas.microsoft.com/office/drawing/2014/main" id="{6776C323-A6AE-CFBA-DCA6-2A4067FF3B88}"/>
                    </a:ext>
                  </a:extLst>
                </p14:cNvPr>
                <p14:cNvContentPartPr/>
                <p14:nvPr/>
              </p14:nvContentPartPr>
              <p14:xfrm>
                <a:off x="7247303" y="2072440"/>
                <a:ext cx="20880" cy="207720"/>
              </p14:xfrm>
            </p:contentPart>
          </mc:Choice>
          <mc:Fallback xmlns="">
            <p:pic>
              <p:nvPicPr>
                <p:cNvPr id="148" name="Ink 147">
                  <a:extLst>
                    <a:ext uri="{FF2B5EF4-FFF2-40B4-BE49-F238E27FC236}">
                      <a16:creationId xmlns:a16="http://schemas.microsoft.com/office/drawing/2014/main" id="{6776C323-A6AE-CFBA-DCA6-2A4067FF3B88}"/>
                    </a:ext>
                  </a:extLst>
                </p:cNvPr>
                <p:cNvPicPr/>
                <p:nvPr/>
              </p:nvPicPr>
              <p:blipFill>
                <a:blip r:embed="rId261"/>
                <a:stretch>
                  <a:fillRect/>
                </a:stretch>
              </p:blipFill>
              <p:spPr>
                <a:xfrm>
                  <a:off x="7238663" y="2063800"/>
                  <a:ext cx="38520" cy="22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2">
              <p14:nvContentPartPr>
                <p14:cNvPr id="149" name="Ink 148">
                  <a:extLst>
                    <a:ext uri="{FF2B5EF4-FFF2-40B4-BE49-F238E27FC236}">
                      <a16:creationId xmlns:a16="http://schemas.microsoft.com/office/drawing/2014/main" id="{907533F2-67BB-390D-1B8A-BAA98FDD2A0E}"/>
                    </a:ext>
                  </a:extLst>
                </p14:cNvPr>
                <p14:cNvContentPartPr/>
                <p14:nvPr/>
              </p14:nvContentPartPr>
              <p14:xfrm>
                <a:off x="7182143" y="2135080"/>
                <a:ext cx="740160" cy="126360"/>
              </p14:xfrm>
            </p:contentPart>
          </mc:Choice>
          <mc:Fallback xmlns="">
            <p:pic>
              <p:nvPicPr>
                <p:cNvPr id="149" name="Ink 148">
                  <a:extLst>
                    <a:ext uri="{FF2B5EF4-FFF2-40B4-BE49-F238E27FC236}">
                      <a16:creationId xmlns:a16="http://schemas.microsoft.com/office/drawing/2014/main" id="{907533F2-67BB-390D-1B8A-BAA98FDD2A0E}"/>
                    </a:ext>
                  </a:extLst>
                </p:cNvPr>
                <p:cNvPicPr/>
                <p:nvPr/>
              </p:nvPicPr>
              <p:blipFill>
                <a:blip r:embed="rId263"/>
                <a:stretch>
                  <a:fillRect/>
                </a:stretch>
              </p:blipFill>
              <p:spPr>
                <a:xfrm>
                  <a:off x="7173503" y="2126440"/>
                  <a:ext cx="757800" cy="14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4">
              <p14:nvContentPartPr>
                <p14:cNvPr id="150" name="Ink 149">
                  <a:extLst>
                    <a:ext uri="{FF2B5EF4-FFF2-40B4-BE49-F238E27FC236}">
                      <a16:creationId xmlns:a16="http://schemas.microsoft.com/office/drawing/2014/main" id="{467AF8CB-9703-77F2-4918-8907A1AB2570}"/>
                    </a:ext>
                  </a:extLst>
                </p14:cNvPr>
                <p14:cNvContentPartPr/>
                <p14:nvPr/>
              </p14:nvContentPartPr>
              <p14:xfrm>
                <a:off x="7952183" y="1990360"/>
                <a:ext cx="141480" cy="452520"/>
              </p14:xfrm>
            </p:contentPart>
          </mc:Choice>
          <mc:Fallback xmlns="">
            <p:pic>
              <p:nvPicPr>
                <p:cNvPr id="150" name="Ink 149">
                  <a:extLst>
                    <a:ext uri="{FF2B5EF4-FFF2-40B4-BE49-F238E27FC236}">
                      <a16:creationId xmlns:a16="http://schemas.microsoft.com/office/drawing/2014/main" id="{467AF8CB-9703-77F2-4918-8907A1AB2570}"/>
                    </a:ext>
                  </a:extLst>
                </p:cNvPr>
                <p:cNvPicPr/>
                <p:nvPr/>
              </p:nvPicPr>
              <p:blipFill>
                <a:blip r:embed="rId265"/>
                <a:stretch>
                  <a:fillRect/>
                </a:stretch>
              </p:blipFill>
              <p:spPr>
                <a:xfrm>
                  <a:off x="7943543" y="1981720"/>
                  <a:ext cx="159120" cy="47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6">
              <p14:nvContentPartPr>
                <p14:cNvPr id="151" name="Ink 150">
                  <a:extLst>
                    <a:ext uri="{FF2B5EF4-FFF2-40B4-BE49-F238E27FC236}">
                      <a16:creationId xmlns:a16="http://schemas.microsoft.com/office/drawing/2014/main" id="{D97F67AA-45E5-A3C5-B9BB-EA1D02F9569F}"/>
                    </a:ext>
                  </a:extLst>
                </p14:cNvPr>
                <p14:cNvContentPartPr/>
                <p14:nvPr/>
              </p14:nvContentPartPr>
              <p14:xfrm>
                <a:off x="8108423" y="2042560"/>
                <a:ext cx="330840" cy="529920"/>
              </p14:xfrm>
            </p:contentPart>
          </mc:Choice>
          <mc:Fallback xmlns="">
            <p:pic>
              <p:nvPicPr>
                <p:cNvPr id="151" name="Ink 150">
                  <a:extLst>
                    <a:ext uri="{FF2B5EF4-FFF2-40B4-BE49-F238E27FC236}">
                      <a16:creationId xmlns:a16="http://schemas.microsoft.com/office/drawing/2014/main" id="{D97F67AA-45E5-A3C5-B9BB-EA1D02F9569F}"/>
                    </a:ext>
                  </a:extLst>
                </p:cNvPr>
                <p:cNvPicPr/>
                <p:nvPr/>
              </p:nvPicPr>
              <p:blipFill>
                <a:blip r:embed="rId267"/>
                <a:stretch>
                  <a:fillRect/>
                </a:stretch>
              </p:blipFill>
              <p:spPr>
                <a:xfrm>
                  <a:off x="8099783" y="2033920"/>
                  <a:ext cx="348480" cy="54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8">
              <p14:nvContentPartPr>
                <p14:cNvPr id="153" name="Ink 152">
                  <a:extLst>
                    <a:ext uri="{FF2B5EF4-FFF2-40B4-BE49-F238E27FC236}">
                      <a16:creationId xmlns:a16="http://schemas.microsoft.com/office/drawing/2014/main" id="{AD5680F3-CB3F-30A0-91FD-1C0F5306B479}"/>
                    </a:ext>
                  </a:extLst>
                </p14:cNvPr>
                <p14:cNvContentPartPr/>
                <p14:nvPr/>
              </p14:nvContentPartPr>
              <p14:xfrm>
                <a:off x="6416423" y="2760760"/>
                <a:ext cx="42120" cy="70200"/>
              </p14:xfrm>
            </p:contentPart>
          </mc:Choice>
          <mc:Fallback xmlns="">
            <p:pic>
              <p:nvPicPr>
                <p:cNvPr id="153" name="Ink 152">
                  <a:extLst>
                    <a:ext uri="{FF2B5EF4-FFF2-40B4-BE49-F238E27FC236}">
                      <a16:creationId xmlns:a16="http://schemas.microsoft.com/office/drawing/2014/main" id="{AD5680F3-CB3F-30A0-91FD-1C0F5306B479}"/>
                    </a:ext>
                  </a:extLst>
                </p:cNvPr>
                <p:cNvPicPr/>
                <p:nvPr/>
              </p:nvPicPr>
              <p:blipFill>
                <a:blip r:embed="rId269"/>
                <a:stretch>
                  <a:fillRect/>
                </a:stretch>
              </p:blipFill>
              <p:spPr>
                <a:xfrm>
                  <a:off x="6407423" y="2752120"/>
                  <a:ext cx="59760" cy="8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0">
              <p14:nvContentPartPr>
                <p14:cNvPr id="154" name="Ink 153">
                  <a:extLst>
                    <a:ext uri="{FF2B5EF4-FFF2-40B4-BE49-F238E27FC236}">
                      <a16:creationId xmlns:a16="http://schemas.microsoft.com/office/drawing/2014/main" id="{AD169E72-E27F-D8EC-700F-DAB0E0A86646}"/>
                    </a:ext>
                  </a:extLst>
                </p14:cNvPr>
                <p14:cNvContentPartPr/>
                <p14:nvPr/>
              </p14:nvContentPartPr>
              <p14:xfrm>
                <a:off x="6673463" y="2660320"/>
                <a:ext cx="62280" cy="241560"/>
              </p14:xfrm>
            </p:contentPart>
          </mc:Choice>
          <mc:Fallback xmlns="">
            <p:pic>
              <p:nvPicPr>
                <p:cNvPr id="154" name="Ink 153">
                  <a:extLst>
                    <a:ext uri="{FF2B5EF4-FFF2-40B4-BE49-F238E27FC236}">
                      <a16:creationId xmlns:a16="http://schemas.microsoft.com/office/drawing/2014/main" id="{AD169E72-E27F-D8EC-700F-DAB0E0A86646}"/>
                    </a:ext>
                  </a:extLst>
                </p:cNvPr>
                <p:cNvPicPr/>
                <p:nvPr/>
              </p:nvPicPr>
              <p:blipFill>
                <a:blip r:embed="rId271"/>
                <a:stretch>
                  <a:fillRect/>
                </a:stretch>
              </p:blipFill>
              <p:spPr>
                <a:xfrm>
                  <a:off x="6664823" y="2651680"/>
                  <a:ext cx="79920" cy="25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2">
              <p14:nvContentPartPr>
                <p14:cNvPr id="155" name="Ink 154">
                  <a:extLst>
                    <a:ext uri="{FF2B5EF4-FFF2-40B4-BE49-F238E27FC236}">
                      <a16:creationId xmlns:a16="http://schemas.microsoft.com/office/drawing/2014/main" id="{99B224F6-41D4-2470-DADA-1B4181A7987E}"/>
                    </a:ext>
                  </a:extLst>
                </p14:cNvPr>
                <p14:cNvContentPartPr/>
                <p14:nvPr/>
              </p14:nvContentPartPr>
              <p14:xfrm>
                <a:off x="6730703" y="2649880"/>
                <a:ext cx="39600" cy="266400"/>
              </p14:xfrm>
            </p:contentPart>
          </mc:Choice>
          <mc:Fallback xmlns="">
            <p:pic>
              <p:nvPicPr>
                <p:cNvPr id="155" name="Ink 154">
                  <a:extLst>
                    <a:ext uri="{FF2B5EF4-FFF2-40B4-BE49-F238E27FC236}">
                      <a16:creationId xmlns:a16="http://schemas.microsoft.com/office/drawing/2014/main" id="{99B224F6-41D4-2470-DADA-1B4181A7987E}"/>
                    </a:ext>
                  </a:extLst>
                </p:cNvPr>
                <p:cNvPicPr/>
                <p:nvPr/>
              </p:nvPicPr>
              <p:blipFill>
                <a:blip r:embed="rId273"/>
                <a:stretch>
                  <a:fillRect/>
                </a:stretch>
              </p:blipFill>
              <p:spPr>
                <a:xfrm>
                  <a:off x="6722063" y="2640880"/>
                  <a:ext cx="57240" cy="28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4">
              <p14:nvContentPartPr>
                <p14:cNvPr id="156" name="Ink 155">
                  <a:extLst>
                    <a:ext uri="{FF2B5EF4-FFF2-40B4-BE49-F238E27FC236}">
                      <a16:creationId xmlns:a16="http://schemas.microsoft.com/office/drawing/2014/main" id="{5EADDECD-057A-69D9-D67C-BD315D000DFC}"/>
                    </a:ext>
                  </a:extLst>
                </p14:cNvPr>
                <p14:cNvContentPartPr/>
                <p14:nvPr/>
              </p14:nvContentPartPr>
              <p14:xfrm>
                <a:off x="6580943" y="2724040"/>
                <a:ext cx="306000" cy="72000"/>
              </p14:xfrm>
            </p:contentPart>
          </mc:Choice>
          <mc:Fallback xmlns="">
            <p:pic>
              <p:nvPicPr>
                <p:cNvPr id="156" name="Ink 155">
                  <a:extLst>
                    <a:ext uri="{FF2B5EF4-FFF2-40B4-BE49-F238E27FC236}">
                      <a16:creationId xmlns:a16="http://schemas.microsoft.com/office/drawing/2014/main" id="{5EADDECD-057A-69D9-D67C-BD315D000DFC}"/>
                    </a:ext>
                  </a:extLst>
                </p:cNvPr>
                <p:cNvPicPr/>
                <p:nvPr/>
              </p:nvPicPr>
              <p:blipFill>
                <a:blip r:embed="rId275"/>
                <a:stretch>
                  <a:fillRect/>
                </a:stretch>
              </p:blipFill>
              <p:spPr>
                <a:xfrm>
                  <a:off x="6572303" y="2715400"/>
                  <a:ext cx="323640" cy="8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6">
              <p14:nvContentPartPr>
                <p14:cNvPr id="157" name="Ink 156">
                  <a:extLst>
                    <a:ext uri="{FF2B5EF4-FFF2-40B4-BE49-F238E27FC236}">
                      <a16:creationId xmlns:a16="http://schemas.microsoft.com/office/drawing/2014/main" id="{CC2B588D-559D-D9D9-CEC7-DEA513A00998}"/>
                    </a:ext>
                  </a:extLst>
                </p14:cNvPr>
                <p14:cNvContentPartPr/>
                <p14:nvPr/>
              </p14:nvContentPartPr>
              <p14:xfrm>
                <a:off x="6657623" y="2808640"/>
                <a:ext cx="214560" cy="27000"/>
              </p14:xfrm>
            </p:contentPart>
          </mc:Choice>
          <mc:Fallback xmlns="">
            <p:pic>
              <p:nvPicPr>
                <p:cNvPr id="157" name="Ink 156">
                  <a:extLst>
                    <a:ext uri="{FF2B5EF4-FFF2-40B4-BE49-F238E27FC236}">
                      <a16:creationId xmlns:a16="http://schemas.microsoft.com/office/drawing/2014/main" id="{CC2B588D-559D-D9D9-CEC7-DEA513A00998}"/>
                    </a:ext>
                  </a:extLst>
                </p:cNvPr>
                <p:cNvPicPr/>
                <p:nvPr/>
              </p:nvPicPr>
              <p:blipFill>
                <a:blip r:embed="rId277"/>
                <a:stretch>
                  <a:fillRect/>
                </a:stretch>
              </p:blipFill>
              <p:spPr>
                <a:xfrm>
                  <a:off x="6648623" y="2799640"/>
                  <a:ext cx="232200" cy="4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8">
              <p14:nvContentPartPr>
                <p14:cNvPr id="158" name="Ink 157">
                  <a:extLst>
                    <a:ext uri="{FF2B5EF4-FFF2-40B4-BE49-F238E27FC236}">
                      <a16:creationId xmlns:a16="http://schemas.microsoft.com/office/drawing/2014/main" id="{29683639-4512-85B5-B8A6-4C6FB4B917E4}"/>
                    </a:ext>
                  </a:extLst>
                </p14:cNvPr>
                <p14:cNvContentPartPr/>
                <p14:nvPr/>
              </p14:nvContentPartPr>
              <p14:xfrm>
                <a:off x="7035263" y="2696320"/>
                <a:ext cx="342360" cy="357840"/>
              </p14:xfrm>
            </p:contentPart>
          </mc:Choice>
          <mc:Fallback xmlns="">
            <p:pic>
              <p:nvPicPr>
                <p:cNvPr id="158" name="Ink 157">
                  <a:extLst>
                    <a:ext uri="{FF2B5EF4-FFF2-40B4-BE49-F238E27FC236}">
                      <a16:creationId xmlns:a16="http://schemas.microsoft.com/office/drawing/2014/main" id="{29683639-4512-85B5-B8A6-4C6FB4B917E4}"/>
                    </a:ext>
                  </a:extLst>
                </p:cNvPr>
                <p:cNvPicPr/>
                <p:nvPr/>
              </p:nvPicPr>
              <p:blipFill>
                <a:blip r:embed="rId279"/>
                <a:stretch>
                  <a:fillRect/>
                </a:stretch>
              </p:blipFill>
              <p:spPr>
                <a:xfrm>
                  <a:off x="7026623" y="2687320"/>
                  <a:ext cx="360000" cy="37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0">
              <p14:nvContentPartPr>
                <p14:cNvPr id="159" name="Ink 158">
                  <a:extLst>
                    <a:ext uri="{FF2B5EF4-FFF2-40B4-BE49-F238E27FC236}">
                      <a16:creationId xmlns:a16="http://schemas.microsoft.com/office/drawing/2014/main" id="{82C21B52-18F3-9D03-31D1-7E07FCB829D2}"/>
                    </a:ext>
                  </a:extLst>
                </p14:cNvPr>
                <p14:cNvContentPartPr/>
                <p14:nvPr/>
              </p14:nvContentPartPr>
              <p14:xfrm>
                <a:off x="7364303" y="2667520"/>
                <a:ext cx="496800" cy="181080"/>
              </p14:xfrm>
            </p:contentPart>
          </mc:Choice>
          <mc:Fallback xmlns="">
            <p:pic>
              <p:nvPicPr>
                <p:cNvPr id="159" name="Ink 158">
                  <a:extLst>
                    <a:ext uri="{FF2B5EF4-FFF2-40B4-BE49-F238E27FC236}">
                      <a16:creationId xmlns:a16="http://schemas.microsoft.com/office/drawing/2014/main" id="{82C21B52-18F3-9D03-31D1-7E07FCB829D2}"/>
                    </a:ext>
                  </a:extLst>
                </p:cNvPr>
                <p:cNvPicPr/>
                <p:nvPr/>
              </p:nvPicPr>
              <p:blipFill>
                <a:blip r:embed="rId281"/>
                <a:stretch>
                  <a:fillRect/>
                </a:stretch>
              </p:blipFill>
              <p:spPr>
                <a:xfrm>
                  <a:off x="7355303" y="2658520"/>
                  <a:ext cx="514440" cy="19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2">
              <p14:nvContentPartPr>
                <p14:cNvPr id="160" name="Ink 159">
                  <a:extLst>
                    <a:ext uri="{FF2B5EF4-FFF2-40B4-BE49-F238E27FC236}">
                      <a16:creationId xmlns:a16="http://schemas.microsoft.com/office/drawing/2014/main" id="{79EEA25F-E737-418A-3C82-74BB599C105C}"/>
                    </a:ext>
                  </a:extLst>
                </p14:cNvPr>
                <p14:cNvContentPartPr/>
                <p14:nvPr/>
              </p14:nvContentPartPr>
              <p14:xfrm>
                <a:off x="7777223" y="2674720"/>
                <a:ext cx="154440" cy="49320"/>
              </p14:xfrm>
            </p:contentPart>
          </mc:Choice>
          <mc:Fallback xmlns="">
            <p:pic>
              <p:nvPicPr>
                <p:cNvPr id="160" name="Ink 159">
                  <a:extLst>
                    <a:ext uri="{FF2B5EF4-FFF2-40B4-BE49-F238E27FC236}">
                      <a16:creationId xmlns:a16="http://schemas.microsoft.com/office/drawing/2014/main" id="{79EEA25F-E737-418A-3C82-74BB599C105C}"/>
                    </a:ext>
                  </a:extLst>
                </p:cNvPr>
                <p:cNvPicPr/>
                <p:nvPr/>
              </p:nvPicPr>
              <p:blipFill>
                <a:blip r:embed="rId283"/>
                <a:stretch>
                  <a:fillRect/>
                </a:stretch>
              </p:blipFill>
              <p:spPr>
                <a:xfrm>
                  <a:off x="7768583" y="2666080"/>
                  <a:ext cx="172080" cy="6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4">
              <p14:nvContentPartPr>
                <p14:cNvPr id="161" name="Ink 160">
                  <a:extLst>
                    <a:ext uri="{FF2B5EF4-FFF2-40B4-BE49-F238E27FC236}">
                      <a16:creationId xmlns:a16="http://schemas.microsoft.com/office/drawing/2014/main" id="{08C4D887-F92A-0F1D-0937-3573163CF1B8}"/>
                    </a:ext>
                  </a:extLst>
                </p14:cNvPr>
                <p14:cNvContentPartPr/>
                <p14:nvPr/>
              </p14:nvContentPartPr>
              <p14:xfrm>
                <a:off x="6809543" y="3102760"/>
                <a:ext cx="428760" cy="132120"/>
              </p14:xfrm>
            </p:contentPart>
          </mc:Choice>
          <mc:Fallback xmlns="">
            <p:pic>
              <p:nvPicPr>
                <p:cNvPr id="161" name="Ink 160">
                  <a:extLst>
                    <a:ext uri="{FF2B5EF4-FFF2-40B4-BE49-F238E27FC236}">
                      <a16:creationId xmlns:a16="http://schemas.microsoft.com/office/drawing/2014/main" id="{08C4D887-F92A-0F1D-0937-3573163CF1B8}"/>
                    </a:ext>
                  </a:extLst>
                </p:cNvPr>
                <p:cNvPicPr/>
                <p:nvPr/>
              </p:nvPicPr>
              <p:blipFill>
                <a:blip r:embed="rId285"/>
                <a:stretch>
                  <a:fillRect/>
                </a:stretch>
              </p:blipFill>
              <p:spPr>
                <a:xfrm>
                  <a:off x="6800543" y="3094120"/>
                  <a:ext cx="446400" cy="14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6">
              <p14:nvContentPartPr>
                <p14:cNvPr id="162" name="Ink 161">
                  <a:extLst>
                    <a:ext uri="{FF2B5EF4-FFF2-40B4-BE49-F238E27FC236}">
                      <a16:creationId xmlns:a16="http://schemas.microsoft.com/office/drawing/2014/main" id="{C08D6DA1-4C56-03BF-12D8-434944C050D8}"/>
                    </a:ext>
                  </a:extLst>
                </p14:cNvPr>
                <p14:cNvContentPartPr/>
                <p14:nvPr/>
              </p14:nvContentPartPr>
              <p14:xfrm>
                <a:off x="7292303" y="3042280"/>
                <a:ext cx="762120" cy="199800"/>
              </p14:xfrm>
            </p:contentPart>
          </mc:Choice>
          <mc:Fallback xmlns="">
            <p:pic>
              <p:nvPicPr>
                <p:cNvPr id="162" name="Ink 161">
                  <a:extLst>
                    <a:ext uri="{FF2B5EF4-FFF2-40B4-BE49-F238E27FC236}">
                      <a16:creationId xmlns:a16="http://schemas.microsoft.com/office/drawing/2014/main" id="{C08D6DA1-4C56-03BF-12D8-434944C050D8}"/>
                    </a:ext>
                  </a:extLst>
                </p:cNvPr>
                <p:cNvPicPr/>
                <p:nvPr/>
              </p:nvPicPr>
              <p:blipFill>
                <a:blip r:embed="rId287"/>
                <a:stretch>
                  <a:fillRect/>
                </a:stretch>
              </p:blipFill>
              <p:spPr>
                <a:xfrm>
                  <a:off x="7283303" y="3033640"/>
                  <a:ext cx="779760" cy="21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8">
              <p14:nvContentPartPr>
                <p14:cNvPr id="170" name="Ink 169">
                  <a:extLst>
                    <a:ext uri="{FF2B5EF4-FFF2-40B4-BE49-F238E27FC236}">
                      <a16:creationId xmlns:a16="http://schemas.microsoft.com/office/drawing/2014/main" id="{E9A48A5C-905C-97E0-CF19-8C3ABB801423}"/>
                    </a:ext>
                  </a:extLst>
                </p14:cNvPr>
                <p14:cNvContentPartPr/>
                <p14:nvPr/>
              </p14:nvContentPartPr>
              <p14:xfrm>
                <a:off x="7141823" y="1965880"/>
                <a:ext cx="224280" cy="15840"/>
              </p14:xfrm>
            </p:contentPart>
          </mc:Choice>
          <mc:Fallback xmlns="">
            <p:pic>
              <p:nvPicPr>
                <p:cNvPr id="170" name="Ink 169">
                  <a:extLst>
                    <a:ext uri="{FF2B5EF4-FFF2-40B4-BE49-F238E27FC236}">
                      <a16:creationId xmlns:a16="http://schemas.microsoft.com/office/drawing/2014/main" id="{E9A48A5C-905C-97E0-CF19-8C3ABB801423}"/>
                    </a:ext>
                  </a:extLst>
                </p:cNvPr>
                <p:cNvPicPr/>
                <p:nvPr/>
              </p:nvPicPr>
              <p:blipFill>
                <a:blip r:embed="rId289"/>
                <a:stretch>
                  <a:fillRect/>
                </a:stretch>
              </p:blipFill>
              <p:spPr>
                <a:xfrm>
                  <a:off x="7133183" y="1957240"/>
                  <a:ext cx="241920" cy="334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90">
            <p14:nvContentPartPr>
              <p14:cNvPr id="172" name="Ink 171">
                <a:extLst>
                  <a:ext uri="{FF2B5EF4-FFF2-40B4-BE49-F238E27FC236}">
                    <a16:creationId xmlns:a16="http://schemas.microsoft.com/office/drawing/2014/main" id="{371E32DA-0A78-2803-6CE1-5224AE0C954B}"/>
                  </a:ext>
                </a:extLst>
              </p14:cNvPr>
              <p14:cNvContentPartPr/>
              <p14:nvPr/>
            </p14:nvContentPartPr>
            <p14:xfrm>
              <a:off x="7224983" y="2950480"/>
              <a:ext cx="403200" cy="40320"/>
            </p14:xfrm>
          </p:contentPart>
        </mc:Choice>
        <mc:Fallback xmlns="">
          <p:pic>
            <p:nvPicPr>
              <p:cNvPr id="172" name="Ink 171">
                <a:extLst>
                  <a:ext uri="{FF2B5EF4-FFF2-40B4-BE49-F238E27FC236}">
                    <a16:creationId xmlns:a16="http://schemas.microsoft.com/office/drawing/2014/main" id="{371E32DA-0A78-2803-6CE1-5224AE0C954B}"/>
                  </a:ext>
                </a:extLst>
              </p:cNvPr>
              <p:cNvPicPr/>
              <p:nvPr/>
            </p:nvPicPr>
            <p:blipFill>
              <a:blip r:embed="rId291"/>
              <a:stretch>
                <a:fillRect/>
              </a:stretch>
            </p:blipFill>
            <p:spPr>
              <a:xfrm>
                <a:off x="7215983" y="2941480"/>
                <a:ext cx="420840" cy="57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2">
            <p14:nvContentPartPr>
              <p14:cNvPr id="191" name="Ink 190">
                <a:extLst>
                  <a:ext uri="{FF2B5EF4-FFF2-40B4-BE49-F238E27FC236}">
                    <a16:creationId xmlns:a16="http://schemas.microsoft.com/office/drawing/2014/main" id="{66C4581B-9BF5-119C-EFB0-8D2D91409210}"/>
                  </a:ext>
                </a:extLst>
              </p14:cNvPr>
              <p14:cNvContentPartPr/>
              <p14:nvPr/>
            </p14:nvContentPartPr>
            <p14:xfrm>
              <a:off x="8515583" y="1774360"/>
              <a:ext cx="555480" cy="134280"/>
            </p14:xfrm>
          </p:contentPart>
        </mc:Choice>
        <mc:Fallback xmlns="">
          <p:pic>
            <p:nvPicPr>
              <p:cNvPr id="191" name="Ink 190">
                <a:extLst>
                  <a:ext uri="{FF2B5EF4-FFF2-40B4-BE49-F238E27FC236}">
                    <a16:creationId xmlns:a16="http://schemas.microsoft.com/office/drawing/2014/main" id="{66C4581B-9BF5-119C-EFB0-8D2D91409210}"/>
                  </a:ext>
                </a:extLst>
              </p:cNvPr>
              <p:cNvPicPr/>
              <p:nvPr/>
            </p:nvPicPr>
            <p:blipFill>
              <a:blip r:embed="rId293"/>
              <a:stretch>
                <a:fillRect/>
              </a:stretch>
            </p:blipFill>
            <p:spPr>
              <a:xfrm>
                <a:off x="8506583" y="1765360"/>
                <a:ext cx="573120" cy="151920"/>
              </a:xfrm>
              <a:prstGeom prst="rect">
                <a:avLst/>
              </a:prstGeom>
            </p:spPr>
          </p:pic>
        </mc:Fallback>
      </mc:AlternateContent>
      <p:grpSp>
        <p:nvGrpSpPr>
          <p:cNvPr id="197" name="Group 196">
            <a:extLst>
              <a:ext uri="{FF2B5EF4-FFF2-40B4-BE49-F238E27FC236}">
                <a16:creationId xmlns:a16="http://schemas.microsoft.com/office/drawing/2014/main" id="{E3912935-4630-8620-AD91-B2EC766645B1}"/>
              </a:ext>
            </a:extLst>
          </p:cNvPr>
          <p:cNvGrpSpPr/>
          <p:nvPr/>
        </p:nvGrpSpPr>
        <p:grpSpPr>
          <a:xfrm>
            <a:off x="9371303" y="1752760"/>
            <a:ext cx="523440" cy="277560"/>
            <a:chOff x="9371303" y="1752760"/>
            <a:chExt cx="523440" cy="277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94">
              <p14:nvContentPartPr>
                <p14:cNvPr id="192" name="Ink 191">
                  <a:extLst>
                    <a:ext uri="{FF2B5EF4-FFF2-40B4-BE49-F238E27FC236}">
                      <a16:creationId xmlns:a16="http://schemas.microsoft.com/office/drawing/2014/main" id="{E25A2383-79C6-ECB9-185D-8B59BECE6036}"/>
                    </a:ext>
                  </a:extLst>
                </p14:cNvPr>
                <p14:cNvContentPartPr/>
                <p14:nvPr/>
              </p14:nvContentPartPr>
              <p14:xfrm>
                <a:off x="9371303" y="1779760"/>
                <a:ext cx="160560" cy="228960"/>
              </p14:xfrm>
            </p:contentPart>
          </mc:Choice>
          <mc:Fallback xmlns="">
            <p:pic>
              <p:nvPicPr>
                <p:cNvPr id="192" name="Ink 191">
                  <a:extLst>
                    <a:ext uri="{FF2B5EF4-FFF2-40B4-BE49-F238E27FC236}">
                      <a16:creationId xmlns:a16="http://schemas.microsoft.com/office/drawing/2014/main" id="{E25A2383-79C6-ECB9-185D-8B59BECE6036}"/>
                    </a:ext>
                  </a:extLst>
                </p:cNvPr>
                <p:cNvPicPr/>
                <p:nvPr/>
              </p:nvPicPr>
              <p:blipFill>
                <a:blip r:embed="rId295"/>
                <a:stretch>
                  <a:fillRect/>
                </a:stretch>
              </p:blipFill>
              <p:spPr>
                <a:xfrm>
                  <a:off x="9362303" y="1770760"/>
                  <a:ext cx="178200" cy="24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6">
              <p14:nvContentPartPr>
                <p14:cNvPr id="193" name="Ink 192">
                  <a:extLst>
                    <a:ext uri="{FF2B5EF4-FFF2-40B4-BE49-F238E27FC236}">
                      <a16:creationId xmlns:a16="http://schemas.microsoft.com/office/drawing/2014/main" id="{A9459644-CABD-7920-78AD-26958F157A81}"/>
                    </a:ext>
                  </a:extLst>
                </p14:cNvPr>
                <p14:cNvContentPartPr/>
                <p14:nvPr/>
              </p14:nvContentPartPr>
              <p14:xfrm>
                <a:off x="9577223" y="1861120"/>
                <a:ext cx="81360" cy="73080"/>
              </p14:xfrm>
            </p:contentPart>
          </mc:Choice>
          <mc:Fallback xmlns="">
            <p:pic>
              <p:nvPicPr>
                <p:cNvPr id="193" name="Ink 192">
                  <a:extLst>
                    <a:ext uri="{FF2B5EF4-FFF2-40B4-BE49-F238E27FC236}">
                      <a16:creationId xmlns:a16="http://schemas.microsoft.com/office/drawing/2014/main" id="{A9459644-CABD-7920-78AD-26958F157A81}"/>
                    </a:ext>
                  </a:extLst>
                </p:cNvPr>
                <p:cNvPicPr/>
                <p:nvPr/>
              </p:nvPicPr>
              <p:blipFill>
                <a:blip r:embed="rId297"/>
                <a:stretch>
                  <a:fillRect/>
                </a:stretch>
              </p:blipFill>
              <p:spPr>
                <a:xfrm>
                  <a:off x="9568583" y="1852480"/>
                  <a:ext cx="99000" cy="9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8">
              <p14:nvContentPartPr>
                <p14:cNvPr id="194" name="Ink 193">
                  <a:extLst>
                    <a:ext uri="{FF2B5EF4-FFF2-40B4-BE49-F238E27FC236}">
                      <a16:creationId xmlns:a16="http://schemas.microsoft.com/office/drawing/2014/main" id="{5FD61B9C-0762-71CE-1542-93DE3D2E2B81}"/>
                    </a:ext>
                  </a:extLst>
                </p14:cNvPr>
                <p14:cNvContentPartPr/>
                <p14:nvPr/>
              </p14:nvContentPartPr>
              <p14:xfrm>
                <a:off x="9750743" y="1752760"/>
                <a:ext cx="41400" cy="46800"/>
              </p14:xfrm>
            </p:contentPart>
          </mc:Choice>
          <mc:Fallback xmlns="">
            <p:pic>
              <p:nvPicPr>
                <p:cNvPr id="194" name="Ink 193">
                  <a:extLst>
                    <a:ext uri="{FF2B5EF4-FFF2-40B4-BE49-F238E27FC236}">
                      <a16:creationId xmlns:a16="http://schemas.microsoft.com/office/drawing/2014/main" id="{5FD61B9C-0762-71CE-1542-93DE3D2E2B81}"/>
                    </a:ext>
                  </a:extLst>
                </p:cNvPr>
                <p:cNvPicPr/>
                <p:nvPr/>
              </p:nvPicPr>
              <p:blipFill>
                <a:blip r:embed="rId299"/>
                <a:stretch>
                  <a:fillRect/>
                </a:stretch>
              </p:blipFill>
              <p:spPr>
                <a:xfrm>
                  <a:off x="9742103" y="1743760"/>
                  <a:ext cx="59040" cy="6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0">
              <p14:nvContentPartPr>
                <p14:cNvPr id="195" name="Ink 194">
                  <a:extLst>
                    <a:ext uri="{FF2B5EF4-FFF2-40B4-BE49-F238E27FC236}">
                      <a16:creationId xmlns:a16="http://schemas.microsoft.com/office/drawing/2014/main" id="{3C67FCD0-42F4-B66C-73AD-39F512243AC0}"/>
                    </a:ext>
                  </a:extLst>
                </p14:cNvPr>
                <p14:cNvContentPartPr/>
                <p14:nvPr/>
              </p14:nvContentPartPr>
              <p14:xfrm>
                <a:off x="9725903" y="1754560"/>
                <a:ext cx="168120" cy="275760"/>
              </p14:xfrm>
            </p:contentPart>
          </mc:Choice>
          <mc:Fallback xmlns="">
            <p:pic>
              <p:nvPicPr>
                <p:cNvPr id="195" name="Ink 194">
                  <a:extLst>
                    <a:ext uri="{FF2B5EF4-FFF2-40B4-BE49-F238E27FC236}">
                      <a16:creationId xmlns:a16="http://schemas.microsoft.com/office/drawing/2014/main" id="{3C67FCD0-42F4-B66C-73AD-39F512243AC0}"/>
                    </a:ext>
                  </a:extLst>
                </p:cNvPr>
                <p:cNvPicPr/>
                <p:nvPr/>
              </p:nvPicPr>
              <p:blipFill>
                <a:blip r:embed="rId301"/>
                <a:stretch>
                  <a:fillRect/>
                </a:stretch>
              </p:blipFill>
              <p:spPr>
                <a:xfrm>
                  <a:off x="9716903" y="1745920"/>
                  <a:ext cx="185760" cy="29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2">
              <p14:nvContentPartPr>
                <p14:cNvPr id="196" name="Ink 195">
                  <a:extLst>
                    <a:ext uri="{FF2B5EF4-FFF2-40B4-BE49-F238E27FC236}">
                      <a16:creationId xmlns:a16="http://schemas.microsoft.com/office/drawing/2014/main" id="{F0D95EA2-5191-35E0-CDBD-2A4A1D585AD7}"/>
                    </a:ext>
                  </a:extLst>
                </p14:cNvPr>
                <p14:cNvContentPartPr/>
                <p14:nvPr/>
              </p14:nvContentPartPr>
              <p14:xfrm>
                <a:off x="9826703" y="1954000"/>
                <a:ext cx="68040" cy="61560"/>
              </p14:xfrm>
            </p:contentPart>
          </mc:Choice>
          <mc:Fallback xmlns="">
            <p:pic>
              <p:nvPicPr>
                <p:cNvPr id="196" name="Ink 195">
                  <a:extLst>
                    <a:ext uri="{FF2B5EF4-FFF2-40B4-BE49-F238E27FC236}">
                      <a16:creationId xmlns:a16="http://schemas.microsoft.com/office/drawing/2014/main" id="{F0D95EA2-5191-35E0-CDBD-2A4A1D585AD7}"/>
                    </a:ext>
                  </a:extLst>
                </p:cNvPr>
                <p:cNvPicPr/>
                <p:nvPr/>
              </p:nvPicPr>
              <p:blipFill>
                <a:blip r:embed="rId303"/>
                <a:stretch>
                  <a:fillRect/>
                </a:stretch>
              </p:blipFill>
              <p:spPr>
                <a:xfrm>
                  <a:off x="9817703" y="1945360"/>
                  <a:ext cx="85680" cy="79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3" name="Group 202">
            <a:extLst>
              <a:ext uri="{FF2B5EF4-FFF2-40B4-BE49-F238E27FC236}">
                <a16:creationId xmlns:a16="http://schemas.microsoft.com/office/drawing/2014/main" id="{B04F9338-4F76-9342-42E4-5296A060FEA7}"/>
              </a:ext>
            </a:extLst>
          </p:cNvPr>
          <p:cNvGrpSpPr/>
          <p:nvPr/>
        </p:nvGrpSpPr>
        <p:grpSpPr>
          <a:xfrm>
            <a:off x="8468063" y="2485360"/>
            <a:ext cx="1361520" cy="463320"/>
            <a:chOff x="8468063" y="2485360"/>
            <a:chExt cx="1361520" cy="463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04">
              <p14:nvContentPartPr>
                <p14:cNvPr id="198" name="Ink 197">
                  <a:extLst>
                    <a:ext uri="{FF2B5EF4-FFF2-40B4-BE49-F238E27FC236}">
                      <a16:creationId xmlns:a16="http://schemas.microsoft.com/office/drawing/2014/main" id="{307490DD-2C7E-5CDA-01FC-5DA7C536EBE6}"/>
                    </a:ext>
                  </a:extLst>
                </p14:cNvPr>
                <p14:cNvContentPartPr/>
                <p14:nvPr/>
              </p14:nvContentPartPr>
              <p14:xfrm>
                <a:off x="8468063" y="2616040"/>
                <a:ext cx="668160" cy="332640"/>
              </p14:xfrm>
            </p:contentPart>
          </mc:Choice>
          <mc:Fallback xmlns="">
            <p:pic>
              <p:nvPicPr>
                <p:cNvPr id="198" name="Ink 197">
                  <a:extLst>
                    <a:ext uri="{FF2B5EF4-FFF2-40B4-BE49-F238E27FC236}">
                      <a16:creationId xmlns:a16="http://schemas.microsoft.com/office/drawing/2014/main" id="{307490DD-2C7E-5CDA-01FC-5DA7C536EBE6}"/>
                    </a:ext>
                  </a:extLst>
                </p:cNvPr>
                <p:cNvPicPr/>
                <p:nvPr/>
              </p:nvPicPr>
              <p:blipFill>
                <a:blip r:embed="rId305"/>
                <a:stretch>
                  <a:fillRect/>
                </a:stretch>
              </p:blipFill>
              <p:spPr>
                <a:xfrm>
                  <a:off x="8459063" y="2607040"/>
                  <a:ext cx="685800" cy="35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6">
              <p14:nvContentPartPr>
                <p14:cNvPr id="199" name="Ink 198">
                  <a:extLst>
                    <a:ext uri="{FF2B5EF4-FFF2-40B4-BE49-F238E27FC236}">
                      <a16:creationId xmlns:a16="http://schemas.microsoft.com/office/drawing/2014/main" id="{2FF69CD4-32D0-3F67-4318-BA79FBEF15C8}"/>
                    </a:ext>
                  </a:extLst>
                </p14:cNvPr>
                <p14:cNvContentPartPr/>
                <p14:nvPr/>
              </p14:nvContentPartPr>
              <p14:xfrm>
                <a:off x="9334583" y="2599480"/>
                <a:ext cx="248760" cy="106560"/>
              </p14:xfrm>
            </p:contentPart>
          </mc:Choice>
          <mc:Fallback xmlns="">
            <p:pic>
              <p:nvPicPr>
                <p:cNvPr id="199" name="Ink 198">
                  <a:extLst>
                    <a:ext uri="{FF2B5EF4-FFF2-40B4-BE49-F238E27FC236}">
                      <a16:creationId xmlns:a16="http://schemas.microsoft.com/office/drawing/2014/main" id="{2FF69CD4-32D0-3F67-4318-BA79FBEF15C8}"/>
                    </a:ext>
                  </a:extLst>
                </p:cNvPr>
                <p:cNvPicPr/>
                <p:nvPr/>
              </p:nvPicPr>
              <p:blipFill>
                <a:blip r:embed="rId307"/>
                <a:stretch>
                  <a:fillRect/>
                </a:stretch>
              </p:blipFill>
              <p:spPr>
                <a:xfrm>
                  <a:off x="9325943" y="2590480"/>
                  <a:ext cx="266400" cy="12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8">
              <p14:nvContentPartPr>
                <p14:cNvPr id="200" name="Ink 199">
                  <a:extLst>
                    <a:ext uri="{FF2B5EF4-FFF2-40B4-BE49-F238E27FC236}">
                      <a16:creationId xmlns:a16="http://schemas.microsoft.com/office/drawing/2014/main" id="{7AD50FD2-C8CF-3560-FB7F-52337E90C11E}"/>
                    </a:ext>
                  </a:extLst>
                </p14:cNvPr>
                <p14:cNvContentPartPr/>
                <p14:nvPr/>
              </p14:nvContentPartPr>
              <p14:xfrm>
                <a:off x="9657503" y="2503360"/>
                <a:ext cx="53280" cy="59400"/>
              </p14:xfrm>
            </p:contentPart>
          </mc:Choice>
          <mc:Fallback xmlns="">
            <p:pic>
              <p:nvPicPr>
                <p:cNvPr id="200" name="Ink 199">
                  <a:extLst>
                    <a:ext uri="{FF2B5EF4-FFF2-40B4-BE49-F238E27FC236}">
                      <a16:creationId xmlns:a16="http://schemas.microsoft.com/office/drawing/2014/main" id="{7AD50FD2-C8CF-3560-FB7F-52337E90C11E}"/>
                    </a:ext>
                  </a:extLst>
                </p:cNvPr>
                <p:cNvPicPr/>
                <p:nvPr/>
              </p:nvPicPr>
              <p:blipFill>
                <a:blip r:embed="rId309"/>
                <a:stretch>
                  <a:fillRect/>
                </a:stretch>
              </p:blipFill>
              <p:spPr>
                <a:xfrm>
                  <a:off x="9648503" y="2494720"/>
                  <a:ext cx="70920" cy="7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0">
              <p14:nvContentPartPr>
                <p14:cNvPr id="201" name="Ink 200">
                  <a:extLst>
                    <a:ext uri="{FF2B5EF4-FFF2-40B4-BE49-F238E27FC236}">
                      <a16:creationId xmlns:a16="http://schemas.microsoft.com/office/drawing/2014/main" id="{B93E2276-F625-2B4F-078F-B455512EC472}"/>
                    </a:ext>
                  </a:extLst>
                </p14:cNvPr>
                <p14:cNvContentPartPr/>
                <p14:nvPr/>
              </p14:nvContentPartPr>
              <p14:xfrm>
                <a:off x="9637703" y="2485360"/>
                <a:ext cx="191880" cy="309600"/>
              </p14:xfrm>
            </p:contentPart>
          </mc:Choice>
          <mc:Fallback xmlns="">
            <p:pic>
              <p:nvPicPr>
                <p:cNvPr id="201" name="Ink 200">
                  <a:extLst>
                    <a:ext uri="{FF2B5EF4-FFF2-40B4-BE49-F238E27FC236}">
                      <a16:creationId xmlns:a16="http://schemas.microsoft.com/office/drawing/2014/main" id="{B93E2276-F625-2B4F-078F-B455512EC472}"/>
                    </a:ext>
                  </a:extLst>
                </p:cNvPr>
                <p:cNvPicPr/>
                <p:nvPr/>
              </p:nvPicPr>
              <p:blipFill>
                <a:blip r:embed="rId311"/>
                <a:stretch>
                  <a:fillRect/>
                </a:stretch>
              </p:blipFill>
              <p:spPr>
                <a:xfrm>
                  <a:off x="9629063" y="2476720"/>
                  <a:ext cx="209520" cy="32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2">
              <p14:nvContentPartPr>
                <p14:cNvPr id="202" name="Ink 201">
                  <a:extLst>
                    <a:ext uri="{FF2B5EF4-FFF2-40B4-BE49-F238E27FC236}">
                      <a16:creationId xmlns:a16="http://schemas.microsoft.com/office/drawing/2014/main" id="{CF597903-E3DF-E178-D46B-94294AE8CFD3}"/>
                    </a:ext>
                  </a:extLst>
                </p14:cNvPr>
                <p14:cNvContentPartPr/>
                <p14:nvPr/>
              </p14:nvContentPartPr>
              <p14:xfrm>
                <a:off x="9781343" y="2720440"/>
                <a:ext cx="36720" cy="39960"/>
              </p14:xfrm>
            </p:contentPart>
          </mc:Choice>
          <mc:Fallback xmlns="">
            <p:pic>
              <p:nvPicPr>
                <p:cNvPr id="202" name="Ink 201">
                  <a:extLst>
                    <a:ext uri="{FF2B5EF4-FFF2-40B4-BE49-F238E27FC236}">
                      <a16:creationId xmlns:a16="http://schemas.microsoft.com/office/drawing/2014/main" id="{CF597903-E3DF-E178-D46B-94294AE8CFD3}"/>
                    </a:ext>
                  </a:extLst>
                </p:cNvPr>
                <p:cNvPicPr/>
                <p:nvPr/>
              </p:nvPicPr>
              <p:blipFill>
                <a:blip r:embed="rId313"/>
                <a:stretch>
                  <a:fillRect/>
                </a:stretch>
              </p:blipFill>
              <p:spPr>
                <a:xfrm>
                  <a:off x="9772703" y="2711440"/>
                  <a:ext cx="54360" cy="57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14">
            <p14:nvContentPartPr>
              <p14:cNvPr id="204" name="Ink 203">
                <a:extLst>
                  <a:ext uri="{FF2B5EF4-FFF2-40B4-BE49-F238E27FC236}">
                    <a16:creationId xmlns:a16="http://schemas.microsoft.com/office/drawing/2014/main" id="{70324A88-EB63-C99C-99E3-B1921CF422C5}"/>
                  </a:ext>
                </a:extLst>
              </p14:cNvPr>
              <p14:cNvContentPartPr/>
              <p14:nvPr/>
            </p14:nvContentPartPr>
            <p14:xfrm>
              <a:off x="10461023" y="1735480"/>
              <a:ext cx="110520" cy="101880"/>
            </p14:xfrm>
          </p:contentPart>
        </mc:Choice>
        <mc:Fallback xmlns="">
          <p:pic>
            <p:nvPicPr>
              <p:cNvPr id="204" name="Ink 203">
                <a:extLst>
                  <a:ext uri="{FF2B5EF4-FFF2-40B4-BE49-F238E27FC236}">
                    <a16:creationId xmlns:a16="http://schemas.microsoft.com/office/drawing/2014/main" id="{70324A88-EB63-C99C-99E3-B1921CF422C5}"/>
                  </a:ext>
                </a:extLst>
              </p:cNvPr>
              <p:cNvPicPr/>
              <p:nvPr/>
            </p:nvPicPr>
            <p:blipFill>
              <a:blip r:embed="rId315"/>
              <a:stretch>
                <a:fillRect/>
              </a:stretch>
            </p:blipFill>
            <p:spPr>
              <a:xfrm>
                <a:off x="10452023" y="1726840"/>
                <a:ext cx="128160" cy="119520"/>
              </a:xfrm>
              <a:prstGeom prst="rect">
                <a:avLst/>
              </a:prstGeom>
            </p:spPr>
          </p:pic>
        </mc:Fallback>
      </mc:AlternateContent>
      <p:grpSp>
        <p:nvGrpSpPr>
          <p:cNvPr id="221" name="Group 220">
            <a:extLst>
              <a:ext uri="{FF2B5EF4-FFF2-40B4-BE49-F238E27FC236}">
                <a16:creationId xmlns:a16="http://schemas.microsoft.com/office/drawing/2014/main" id="{6D1FACC5-5FF1-C563-4A6F-E93AE096539B}"/>
              </a:ext>
            </a:extLst>
          </p:cNvPr>
          <p:cNvGrpSpPr/>
          <p:nvPr/>
        </p:nvGrpSpPr>
        <p:grpSpPr>
          <a:xfrm>
            <a:off x="10732103" y="1647280"/>
            <a:ext cx="1289520" cy="1432080"/>
            <a:chOff x="10732103" y="1647280"/>
            <a:chExt cx="1289520" cy="1432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16">
              <p14:nvContentPartPr>
                <p14:cNvPr id="205" name="Ink 204">
                  <a:extLst>
                    <a:ext uri="{FF2B5EF4-FFF2-40B4-BE49-F238E27FC236}">
                      <a16:creationId xmlns:a16="http://schemas.microsoft.com/office/drawing/2014/main" id="{EA99A652-58FE-A475-CE1D-99A54591151E}"/>
                    </a:ext>
                  </a:extLst>
                </p14:cNvPr>
                <p14:cNvContentPartPr/>
                <p14:nvPr/>
              </p14:nvContentPartPr>
              <p14:xfrm>
                <a:off x="10866743" y="1650880"/>
                <a:ext cx="211680" cy="189360"/>
              </p14:xfrm>
            </p:contentPart>
          </mc:Choice>
          <mc:Fallback xmlns="">
            <p:pic>
              <p:nvPicPr>
                <p:cNvPr id="205" name="Ink 204">
                  <a:extLst>
                    <a:ext uri="{FF2B5EF4-FFF2-40B4-BE49-F238E27FC236}">
                      <a16:creationId xmlns:a16="http://schemas.microsoft.com/office/drawing/2014/main" id="{EA99A652-58FE-A475-CE1D-99A54591151E}"/>
                    </a:ext>
                  </a:extLst>
                </p:cNvPr>
                <p:cNvPicPr/>
                <p:nvPr/>
              </p:nvPicPr>
              <p:blipFill>
                <a:blip r:embed="rId317"/>
                <a:stretch>
                  <a:fillRect/>
                </a:stretch>
              </p:blipFill>
              <p:spPr>
                <a:xfrm>
                  <a:off x="10858103" y="1642240"/>
                  <a:ext cx="229320" cy="20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8">
              <p14:nvContentPartPr>
                <p14:cNvPr id="206" name="Ink 205">
                  <a:extLst>
                    <a:ext uri="{FF2B5EF4-FFF2-40B4-BE49-F238E27FC236}">
                      <a16:creationId xmlns:a16="http://schemas.microsoft.com/office/drawing/2014/main" id="{AF2DD7CA-9E5F-3263-BCF6-3BDF5A27DA90}"/>
                    </a:ext>
                  </a:extLst>
                </p14:cNvPr>
                <p14:cNvContentPartPr/>
                <p14:nvPr/>
              </p14:nvContentPartPr>
              <p14:xfrm>
                <a:off x="11123783" y="1647280"/>
                <a:ext cx="343800" cy="185760"/>
              </p14:xfrm>
            </p:contentPart>
          </mc:Choice>
          <mc:Fallback xmlns="">
            <p:pic>
              <p:nvPicPr>
                <p:cNvPr id="206" name="Ink 205">
                  <a:extLst>
                    <a:ext uri="{FF2B5EF4-FFF2-40B4-BE49-F238E27FC236}">
                      <a16:creationId xmlns:a16="http://schemas.microsoft.com/office/drawing/2014/main" id="{AF2DD7CA-9E5F-3263-BCF6-3BDF5A27DA90}"/>
                    </a:ext>
                  </a:extLst>
                </p:cNvPr>
                <p:cNvPicPr/>
                <p:nvPr/>
              </p:nvPicPr>
              <p:blipFill>
                <a:blip r:embed="rId319"/>
                <a:stretch>
                  <a:fillRect/>
                </a:stretch>
              </p:blipFill>
              <p:spPr>
                <a:xfrm>
                  <a:off x="11115143" y="1638640"/>
                  <a:ext cx="361440" cy="20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0">
              <p14:nvContentPartPr>
                <p14:cNvPr id="207" name="Ink 206">
                  <a:extLst>
                    <a:ext uri="{FF2B5EF4-FFF2-40B4-BE49-F238E27FC236}">
                      <a16:creationId xmlns:a16="http://schemas.microsoft.com/office/drawing/2014/main" id="{97209482-FAB4-4BCC-E4ED-6123C6E6626D}"/>
                    </a:ext>
                  </a:extLst>
                </p14:cNvPr>
                <p14:cNvContentPartPr/>
                <p14:nvPr/>
              </p14:nvContentPartPr>
              <p14:xfrm>
                <a:off x="10827503" y="1981360"/>
                <a:ext cx="113760" cy="275400"/>
              </p14:xfrm>
            </p:contentPart>
          </mc:Choice>
          <mc:Fallback xmlns="">
            <p:pic>
              <p:nvPicPr>
                <p:cNvPr id="207" name="Ink 206">
                  <a:extLst>
                    <a:ext uri="{FF2B5EF4-FFF2-40B4-BE49-F238E27FC236}">
                      <a16:creationId xmlns:a16="http://schemas.microsoft.com/office/drawing/2014/main" id="{97209482-FAB4-4BCC-E4ED-6123C6E6626D}"/>
                    </a:ext>
                  </a:extLst>
                </p:cNvPr>
                <p:cNvPicPr/>
                <p:nvPr/>
              </p:nvPicPr>
              <p:blipFill>
                <a:blip r:embed="rId321"/>
                <a:stretch>
                  <a:fillRect/>
                </a:stretch>
              </p:blipFill>
              <p:spPr>
                <a:xfrm>
                  <a:off x="10818503" y="1972360"/>
                  <a:ext cx="131400" cy="29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2">
              <p14:nvContentPartPr>
                <p14:cNvPr id="208" name="Ink 207">
                  <a:extLst>
                    <a:ext uri="{FF2B5EF4-FFF2-40B4-BE49-F238E27FC236}">
                      <a16:creationId xmlns:a16="http://schemas.microsoft.com/office/drawing/2014/main" id="{66D723E9-AB97-BAAB-629F-2CD2262570E9}"/>
                    </a:ext>
                  </a:extLst>
                </p14:cNvPr>
                <p14:cNvContentPartPr/>
                <p14:nvPr/>
              </p14:nvContentPartPr>
              <p14:xfrm>
                <a:off x="10965383" y="2021680"/>
                <a:ext cx="163440" cy="88200"/>
              </p14:xfrm>
            </p:contentPart>
          </mc:Choice>
          <mc:Fallback xmlns="">
            <p:pic>
              <p:nvPicPr>
                <p:cNvPr id="208" name="Ink 207">
                  <a:extLst>
                    <a:ext uri="{FF2B5EF4-FFF2-40B4-BE49-F238E27FC236}">
                      <a16:creationId xmlns:a16="http://schemas.microsoft.com/office/drawing/2014/main" id="{66D723E9-AB97-BAAB-629F-2CD2262570E9}"/>
                    </a:ext>
                  </a:extLst>
                </p:cNvPr>
                <p:cNvPicPr/>
                <p:nvPr/>
              </p:nvPicPr>
              <p:blipFill>
                <a:blip r:embed="rId323"/>
                <a:stretch>
                  <a:fillRect/>
                </a:stretch>
              </p:blipFill>
              <p:spPr>
                <a:xfrm>
                  <a:off x="10956383" y="2013040"/>
                  <a:ext cx="181080" cy="10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4">
              <p14:nvContentPartPr>
                <p14:cNvPr id="209" name="Ink 208">
                  <a:extLst>
                    <a:ext uri="{FF2B5EF4-FFF2-40B4-BE49-F238E27FC236}">
                      <a16:creationId xmlns:a16="http://schemas.microsoft.com/office/drawing/2014/main" id="{A8DDE227-B217-8AE6-EAEF-8485747CBEAE}"/>
                    </a:ext>
                  </a:extLst>
                </p14:cNvPr>
                <p14:cNvContentPartPr/>
                <p14:nvPr/>
              </p14:nvContentPartPr>
              <p14:xfrm>
                <a:off x="11147543" y="2011600"/>
                <a:ext cx="82440" cy="71640"/>
              </p14:xfrm>
            </p:contentPart>
          </mc:Choice>
          <mc:Fallback xmlns="">
            <p:pic>
              <p:nvPicPr>
                <p:cNvPr id="209" name="Ink 208">
                  <a:extLst>
                    <a:ext uri="{FF2B5EF4-FFF2-40B4-BE49-F238E27FC236}">
                      <a16:creationId xmlns:a16="http://schemas.microsoft.com/office/drawing/2014/main" id="{A8DDE227-B217-8AE6-EAEF-8485747CBEAE}"/>
                    </a:ext>
                  </a:extLst>
                </p:cNvPr>
                <p:cNvPicPr/>
                <p:nvPr/>
              </p:nvPicPr>
              <p:blipFill>
                <a:blip r:embed="rId325"/>
                <a:stretch>
                  <a:fillRect/>
                </a:stretch>
              </p:blipFill>
              <p:spPr>
                <a:xfrm>
                  <a:off x="11138543" y="2002600"/>
                  <a:ext cx="100080" cy="8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6">
              <p14:nvContentPartPr>
                <p14:cNvPr id="210" name="Ink 209">
                  <a:extLst>
                    <a:ext uri="{FF2B5EF4-FFF2-40B4-BE49-F238E27FC236}">
                      <a16:creationId xmlns:a16="http://schemas.microsoft.com/office/drawing/2014/main" id="{DDE0E35F-F55D-D9C0-E166-03480E873C9E}"/>
                    </a:ext>
                  </a:extLst>
                </p14:cNvPr>
                <p14:cNvContentPartPr/>
                <p14:nvPr/>
              </p14:nvContentPartPr>
              <p14:xfrm>
                <a:off x="11296223" y="1858240"/>
                <a:ext cx="725400" cy="244800"/>
              </p14:xfrm>
            </p:contentPart>
          </mc:Choice>
          <mc:Fallback xmlns="">
            <p:pic>
              <p:nvPicPr>
                <p:cNvPr id="210" name="Ink 209">
                  <a:extLst>
                    <a:ext uri="{FF2B5EF4-FFF2-40B4-BE49-F238E27FC236}">
                      <a16:creationId xmlns:a16="http://schemas.microsoft.com/office/drawing/2014/main" id="{DDE0E35F-F55D-D9C0-E166-03480E873C9E}"/>
                    </a:ext>
                  </a:extLst>
                </p:cNvPr>
                <p:cNvPicPr/>
                <p:nvPr/>
              </p:nvPicPr>
              <p:blipFill>
                <a:blip r:embed="rId327"/>
                <a:stretch>
                  <a:fillRect/>
                </a:stretch>
              </p:blipFill>
              <p:spPr>
                <a:xfrm>
                  <a:off x="11287583" y="1849600"/>
                  <a:ext cx="743040" cy="26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8">
              <p14:nvContentPartPr>
                <p14:cNvPr id="211" name="Ink 210">
                  <a:extLst>
                    <a:ext uri="{FF2B5EF4-FFF2-40B4-BE49-F238E27FC236}">
                      <a16:creationId xmlns:a16="http://schemas.microsoft.com/office/drawing/2014/main" id="{4C287F66-65A0-4CAD-457E-213A010F03BB}"/>
                    </a:ext>
                  </a:extLst>
                </p14:cNvPr>
                <p14:cNvContentPartPr/>
                <p14:nvPr/>
              </p14:nvContentPartPr>
              <p14:xfrm>
                <a:off x="11787263" y="1972720"/>
                <a:ext cx="132480" cy="11520"/>
              </p14:xfrm>
            </p:contentPart>
          </mc:Choice>
          <mc:Fallback xmlns="">
            <p:pic>
              <p:nvPicPr>
                <p:cNvPr id="211" name="Ink 210">
                  <a:extLst>
                    <a:ext uri="{FF2B5EF4-FFF2-40B4-BE49-F238E27FC236}">
                      <a16:creationId xmlns:a16="http://schemas.microsoft.com/office/drawing/2014/main" id="{4C287F66-65A0-4CAD-457E-213A010F03BB}"/>
                    </a:ext>
                  </a:extLst>
                </p:cNvPr>
                <p:cNvPicPr/>
                <p:nvPr/>
              </p:nvPicPr>
              <p:blipFill>
                <a:blip r:embed="rId329"/>
                <a:stretch>
                  <a:fillRect/>
                </a:stretch>
              </p:blipFill>
              <p:spPr>
                <a:xfrm>
                  <a:off x="11778623" y="1964080"/>
                  <a:ext cx="150120" cy="2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0">
              <p14:nvContentPartPr>
                <p14:cNvPr id="212" name="Ink 211">
                  <a:extLst>
                    <a:ext uri="{FF2B5EF4-FFF2-40B4-BE49-F238E27FC236}">
                      <a16:creationId xmlns:a16="http://schemas.microsoft.com/office/drawing/2014/main" id="{C55E4ECA-3CE2-EDE8-340F-295610507CDB}"/>
                    </a:ext>
                  </a:extLst>
                </p14:cNvPr>
                <p14:cNvContentPartPr/>
                <p14:nvPr/>
              </p14:nvContentPartPr>
              <p14:xfrm>
                <a:off x="10732103" y="2443960"/>
                <a:ext cx="39960" cy="67320"/>
              </p14:xfrm>
            </p:contentPart>
          </mc:Choice>
          <mc:Fallback xmlns="">
            <p:pic>
              <p:nvPicPr>
                <p:cNvPr id="212" name="Ink 211">
                  <a:extLst>
                    <a:ext uri="{FF2B5EF4-FFF2-40B4-BE49-F238E27FC236}">
                      <a16:creationId xmlns:a16="http://schemas.microsoft.com/office/drawing/2014/main" id="{C55E4ECA-3CE2-EDE8-340F-295610507CDB}"/>
                    </a:ext>
                  </a:extLst>
                </p:cNvPr>
                <p:cNvPicPr/>
                <p:nvPr/>
              </p:nvPicPr>
              <p:blipFill>
                <a:blip r:embed="rId331"/>
                <a:stretch>
                  <a:fillRect/>
                </a:stretch>
              </p:blipFill>
              <p:spPr>
                <a:xfrm>
                  <a:off x="10723103" y="2434960"/>
                  <a:ext cx="57600" cy="8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2">
              <p14:nvContentPartPr>
                <p14:cNvPr id="214" name="Ink 213">
                  <a:extLst>
                    <a:ext uri="{FF2B5EF4-FFF2-40B4-BE49-F238E27FC236}">
                      <a16:creationId xmlns:a16="http://schemas.microsoft.com/office/drawing/2014/main" id="{17E8C371-5401-9761-EA6C-DF1A03D392A0}"/>
                    </a:ext>
                  </a:extLst>
                </p14:cNvPr>
                <p14:cNvContentPartPr/>
                <p14:nvPr/>
              </p14:nvContentPartPr>
              <p14:xfrm>
                <a:off x="11003543" y="2373400"/>
                <a:ext cx="27000" cy="167400"/>
              </p14:xfrm>
            </p:contentPart>
          </mc:Choice>
          <mc:Fallback xmlns="">
            <p:pic>
              <p:nvPicPr>
                <p:cNvPr id="214" name="Ink 213">
                  <a:extLst>
                    <a:ext uri="{FF2B5EF4-FFF2-40B4-BE49-F238E27FC236}">
                      <a16:creationId xmlns:a16="http://schemas.microsoft.com/office/drawing/2014/main" id="{17E8C371-5401-9761-EA6C-DF1A03D392A0}"/>
                    </a:ext>
                  </a:extLst>
                </p:cNvPr>
                <p:cNvPicPr/>
                <p:nvPr/>
              </p:nvPicPr>
              <p:blipFill>
                <a:blip r:embed="rId333"/>
                <a:stretch>
                  <a:fillRect/>
                </a:stretch>
              </p:blipFill>
              <p:spPr>
                <a:xfrm>
                  <a:off x="10994543" y="2364400"/>
                  <a:ext cx="44640" cy="18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4">
              <p14:nvContentPartPr>
                <p14:cNvPr id="215" name="Ink 214">
                  <a:extLst>
                    <a:ext uri="{FF2B5EF4-FFF2-40B4-BE49-F238E27FC236}">
                      <a16:creationId xmlns:a16="http://schemas.microsoft.com/office/drawing/2014/main" id="{55547098-008A-9BAC-1457-CEB5971617DE}"/>
                    </a:ext>
                  </a:extLst>
                </p14:cNvPr>
                <p14:cNvContentPartPr/>
                <p14:nvPr/>
              </p14:nvContentPartPr>
              <p14:xfrm>
                <a:off x="10948823" y="2381680"/>
                <a:ext cx="167400" cy="175320"/>
              </p14:xfrm>
            </p:contentPart>
          </mc:Choice>
          <mc:Fallback xmlns="">
            <p:pic>
              <p:nvPicPr>
                <p:cNvPr id="215" name="Ink 214">
                  <a:extLst>
                    <a:ext uri="{FF2B5EF4-FFF2-40B4-BE49-F238E27FC236}">
                      <a16:creationId xmlns:a16="http://schemas.microsoft.com/office/drawing/2014/main" id="{55547098-008A-9BAC-1457-CEB5971617DE}"/>
                    </a:ext>
                  </a:extLst>
                </p:cNvPr>
                <p:cNvPicPr/>
                <p:nvPr/>
              </p:nvPicPr>
              <p:blipFill>
                <a:blip r:embed="rId335"/>
                <a:stretch>
                  <a:fillRect/>
                </a:stretch>
              </p:blipFill>
              <p:spPr>
                <a:xfrm>
                  <a:off x="10939823" y="2373040"/>
                  <a:ext cx="185040" cy="19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6">
              <p14:nvContentPartPr>
                <p14:cNvPr id="216" name="Ink 215">
                  <a:extLst>
                    <a:ext uri="{FF2B5EF4-FFF2-40B4-BE49-F238E27FC236}">
                      <a16:creationId xmlns:a16="http://schemas.microsoft.com/office/drawing/2014/main" id="{2C3E87AC-58E4-AB97-E8AF-D856A73B55A2}"/>
                    </a:ext>
                  </a:extLst>
                </p14:cNvPr>
                <p14:cNvContentPartPr/>
                <p14:nvPr/>
              </p14:nvContentPartPr>
              <p14:xfrm>
                <a:off x="11124863" y="2320480"/>
                <a:ext cx="894960" cy="301680"/>
              </p14:xfrm>
            </p:contentPart>
          </mc:Choice>
          <mc:Fallback xmlns="">
            <p:pic>
              <p:nvPicPr>
                <p:cNvPr id="216" name="Ink 215">
                  <a:extLst>
                    <a:ext uri="{FF2B5EF4-FFF2-40B4-BE49-F238E27FC236}">
                      <a16:creationId xmlns:a16="http://schemas.microsoft.com/office/drawing/2014/main" id="{2C3E87AC-58E4-AB97-E8AF-D856A73B55A2}"/>
                    </a:ext>
                  </a:extLst>
                </p:cNvPr>
                <p:cNvPicPr/>
                <p:nvPr/>
              </p:nvPicPr>
              <p:blipFill>
                <a:blip r:embed="rId337"/>
                <a:stretch>
                  <a:fillRect/>
                </a:stretch>
              </p:blipFill>
              <p:spPr>
                <a:xfrm>
                  <a:off x="11116223" y="2311480"/>
                  <a:ext cx="912600" cy="31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8">
              <p14:nvContentPartPr>
                <p14:cNvPr id="217" name="Ink 216">
                  <a:extLst>
                    <a:ext uri="{FF2B5EF4-FFF2-40B4-BE49-F238E27FC236}">
                      <a16:creationId xmlns:a16="http://schemas.microsoft.com/office/drawing/2014/main" id="{578C7796-C899-2F9D-548B-A46EB44BE485}"/>
                    </a:ext>
                  </a:extLst>
                </p14:cNvPr>
                <p14:cNvContentPartPr/>
                <p14:nvPr/>
              </p14:nvContentPartPr>
              <p14:xfrm>
                <a:off x="11550383" y="2190520"/>
                <a:ext cx="98280" cy="48960"/>
              </p14:xfrm>
            </p:contentPart>
          </mc:Choice>
          <mc:Fallback xmlns="">
            <p:pic>
              <p:nvPicPr>
                <p:cNvPr id="217" name="Ink 216">
                  <a:extLst>
                    <a:ext uri="{FF2B5EF4-FFF2-40B4-BE49-F238E27FC236}">
                      <a16:creationId xmlns:a16="http://schemas.microsoft.com/office/drawing/2014/main" id="{578C7796-C899-2F9D-548B-A46EB44BE485}"/>
                    </a:ext>
                  </a:extLst>
                </p:cNvPr>
                <p:cNvPicPr/>
                <p:nvPr/>
              </p:nvPicPr>
              <p:blipFill>
                <a:blip r:embed="rId339"/>
                <a:stretch>
                  <a:fillRect/>
                </a:stretch>
              </p:blipFill>
              <p:spPr>
                <a:xfrm>
                  <a:off x="11541743" y="2181880"/>
                  <a:ext cx="115920" cy="6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0">
              <p14:nvContentPartPr>
                <p14:cNvPr id="218" name="Ink 217">
                  <a:extLst>
                    <a:ext uri="{FF2B5EF4-FFF2-40B4-BE49-F238E27FC236}">
                      <a16:creationId xmlns:a16="http://schemas.microsoft.com/office/drawing/2014/main" id="{BC2C07A1-8E7F-D05D-073F-F2D1360D2278}"/>
                    </a:ext>
                  </a:extLst>
                </p14:cNvPr>
                <p14:cNvContentPartPr/>
                <p14:nvPr/>
              </p14:nvContentPartPr>
              <p14:xfrm>
                <a:off x="10778183" y="2823400"/>
                <a:ext cx="201960" cy="255960"/>
              </p14:xfrm>
            </p:contentPart>
          </mc:Choice>
          <mc:Fallback xmlns="">
            <p:pic>
              <p:nvPicPr>
                <p:cNvPr id="218" name="Ink 217">
                  <a:extLst>
                    <a:ext uri="{FF2B5EF4-FFF2-40B4-BE49-F238E27FC236}">
                      <a16:creationId xmlns:a16="http://schemas.microsoft.com/office/drawing/2014/main" id="{BC2C07A1-8E7F-D05D-073F-F2D1360D2278}"/>
                    </a:ext>
                  </a:extLst>
                </p:cNvPr>
                <p:cNvPicPr/>
                <p:nvPr/>
              </p:nvPicPr>
              <p:blipFill>
                <a:blip r:embed="rId341"/>
                <a:stretch>
                  <a:fillRect/>
                </a:stretch>
              </p:blipFill>
              <p:spPr>
                <a:xfrm>
                  <a:off x="10769543" y="2814760"/>
                  <a:ext cx="219600" cy="27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2">
              <p14:nvContentPartPr>
                <p14:cNvPr id="219" name="Ink 218">
                  <a:extLst>
                    <a:ext uri="{FF2B5EF4-FFF2-40B4-BE49-F238E27FC236}">
                      <a16:creationId xmlns:a16="http://schemas.microsoft.com/office/drawing/2014/main" id="{61EBE7F3-E7B1-E0A1-8E45-3F7CF16CB514}"/>
                    </a:ext>
                  </a:extLst>
                </p14:cNvPr>
                <p14:cNvContentPartPr/>
                <p14:nvPr/>
              </p14:nvContentPartPr>
              <p14:xfrm>
                <a:off x="11100023" y="2706040"/>
                <a:ext cx="28080" cy="280440"/>
              </p14:xfrm>
            </p:contentPart>
          </mc:Choice>
          <mc:Fallback xmlns="">
            <p:pic>
              <p:nvPicPr>
                <p:cNvPr id="219" name="Ink 218">
                  <a:extLst>
                    <a:ext uri="{FF2B5EF4-FFF2-40B4-BE49-F238E27FC236}">
                      <a16:creationId xmlns:a16="http://schemas.microsoft.com/office/drawing/2014/main" id="{61EBE7F3-E7B1-E0A1-8E45-3F7CF16CB514}"/>
                    </a:ext>
                  </a:extLst>
                </p:cNvPr>
                <p:cNvPicPr/>
                <p:nvPr/>
              </p:nvPicPr>
              <p:blipFill>
                <a:blip r:embed="rId343"/>
                <a:stretch>
                  <a:fillRect/>
                </a:stretch>
              </p:blipFill>
              <p:spPr>
                <a:xfrm>
                  <a:off x="11091383" y="2697400"/>
                  <a:ext cx="45720" cy="29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4">
              <p14:nvContentPartPr>
                <p14:cNvPr id="220" name="Ink 219">
                  <a:extLst>
                    <a:ext uri="{FF2B5EF4-FFF2-40B4-BE49-F238E27FC236}">
                      <a16:creationId xmlns:a16="http://schemas.microsoft.com/office/drawing/2014/main" id="{76C34B44-807E-DD5A-C7E5-9DB82F04F49E}"/>
                    </a:ext>
                  </a:extLst>
                </p14:cNvPr>
                <p14:cNvContentPartPr/>
                <p14:nvPr/>
              </p14:nvContentPartPr>
              <p14:xfrm>
                <a:off x="11068703" y="2783080"/>
                <a:ext cx="625680" cy="156240"/>
              </p14:xfrm>
            </p:contentPart>
          </mc:Choice>
          <mc:Fallback xmlns="">
            <p:pic>
              <p:nvPicPr>
                <p:cNvPr id="220" name="Ink 219">
                  <a:extLst>
                    <a:ext uri="{FF2B5EF4-FFF2-40B4-BE49-F238E27FC236}">
                      <a16:creationId xmlns:a16="http://schemas.microsoft.com/office/drawing/2014/main" id="{76C34B44-807E-DD5A-C7E5-9DB82F04F49E}"/>
                    </a:ext>
                  </a:extLst>
                </p:cNvPr>
                <p:cNvPicPr/>
                <p:nvPr/>
              </p:nvPicPr>
              <p:blipFill>
                <a:blip r:embed="rId345"/>
                <a:stretch>
                  <a:fillRect/>
                </a:stretch>
              </p:blipFill>
              <p:spPr>
                <a:xfrm>
                  <a:off x="11060063" y="2774440"/>
                  <a:ext cx="643320" cy="1738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1569169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>
            <a:extLst>
              <a:ext uri="{FF2B5EF4-FFF2-40B4-BE49-F238E27FC236}">
                <a16:creationId xmlns:a16="http://schemas.microsoft.com/office/drawing/2014/main" id="{BBEFF467-FA84-CC18-473B-A1030C3BF045}"/>
              </a:ext>
            </a:extLst>
          </p:cNvPr>
          <p:cNvGrpSpPr/>
          <p:nvPr/>
        </p:nvGrpSpPr>
        <p:grpSpPr>
          <a:xfrm>
            <a:off x="542663" y="290080"/>
            <a:ext cx="857880" cy="317520"/>
            <a:chOff x="542663" y="290080"/>
            <a:chExt cx="857880" cy="317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FCBC8A74-1519-F272-2C95-678C94C2D111}"/>
                    </a:ext>
                  </a:extLst>
                </p14:cNvPr>
                <p14:cNvContentPartPr/>
                <p14:nvPr/>
              </p14:nvContentPartPr>
              <p14:xfrm>
                <a:off x="542663" y="294400"/>
                <a:ext cx="161640" cy="246600"/>
              </p14:xfrm>
            </p:contentPart>
          </mc:Choice>
          <mc:Fallback xmlns=""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FCBC8A74-1519-F272-2C95-678C94C2D111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534023" y="285400"/>
                  <a:ext cx="179280" cy="26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DBDAEA84-F08D-FF71-451A-039E8DFB41D6}"/>
                    </a:ext>
                  </a:extLst>
                </p14:cNvPr>
                <p14:cNvContentPartPr/>
                <p14:nvPr/>
              </p14:nvContentPartPr>
              <p14:xfrm>
                <a:off x="786743" y="290080"/>
                <a:ext cx="37440" cy="21492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DBDAEA84-F08D-FF71-451A-039E8DFB41D6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777743" y="281080"/>
                  <a:ext cx="55080" cy="23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313CC5D0-AC8A-7EF6-C3E5-9B1B487EA8FA}"/>
                    </a:ext>
                  </a:extLst>
                </p14:cNvPr>
                <p14:cNvContentPartPr/>
                <p14:nvPr/>
              </p14:nvContentPartPr>
              <p14:xfrm>
                <a:off x="739943" y="380080"/>
                <a:ext cx="458280" cy="22752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313CC5D0-AC8A-7EF6-C3E5-9B1B487EA8FA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730943" y="371440"/>
                  <a:ext cx="475920" cy="24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B5C24E01-9D24-95DA-E8C2-0E7381F98630}"/>
                    </a:ext>
                  </a:extLst>
                </p14:cNvPr>
                <p14:cNvContentPartPr/>
                <p14:nvPr/>
              </p14:nvContentPartPr>
              <p14:xfrm>
                <a:off x="1261943" y="293680"/>
                <a:ext cx="138600" cy="19188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B5C24E01-9D24-95DA-E8C2-0E7381F98630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1252943" y="284680"/>
                  <a:ext cx="156240" cy="209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09F95B98-15B5-8944-1C0A-313C71267AD0}"/>
              </a:ext>
            </a:extLst>
          </p:cNvPr>
          <p:cNvGrpSpPr/>
          <p:nvPr/>
        </p:nvGrpSpPr>
        <p:grpSpPr>
          <a:xfrm>
            <a:off x="1922903" y="340480"/>
            <a:ext cx="39960" cy="115560"/>
            <a:chOff x="1922903" y="340480"/>
            <a:chExt cx="39960" cy="115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3C12C4A6-9F9E-9A03-5C08-A257E9C2612D}"/>
                    </a:ext>
                  </a:extLst>
                </p14:cNvPr>
                <p14:cNvContentPartPr/>
                <p14:nvPr/>
              </p14:nvContentPartPr>
              <p14:xfrm>
                <a:off x="1937303" y="340480"/>
                <a:ext cx="14760" cy="108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3C12C4A6-9F9E-9A03-5C08-A257E9C2612D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1928303" y="331480"/>
                  <a:ext cx="32400" cy="1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BD1B941B-B89D-91C1-1029-F1C358EDF4BD}"/>
                    </a:ext>
                  </a:extLst>
                </p14:cNvPr>
                <p14:cNvContentPartPr/>
                <p14:nvPr/>
              </p14:nvContentPartPr>
              <p14:xfrm>
                <a:off x="1922903" y="436600"/>
                <a:ext cx="39960" cy="1944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BD1B941B-B89D-91C1-1029-F1C358EDF4BD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1913903" y="427960"/>
                  <a:ext cx="57600" cy="37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58757F6B-47CF-2D48-16D4-AB749E118932}"/>
              </a:ext>
            </a:extLst>
          </p:cNvPr>
          <p:cNvGrpSpPr/>
          <p:nvPr/>
        </p:nvGrpSpPr>
        <p:grpSpPr>
          <a:xfrm>
            <a:off x="2608703" y="213040"/>
            <a:ext cx="1229040" cy="266400"/>
            <a:chOff x="2608703" y="213040"/>
            <a:chExt cx="1229040" cy="266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9656FFBC-0210-EB58-4FF1-1AEDB2C6A2EC}"/>
                    </a:ext>
                  </a:extLst>
                </p14:cNvPr>
                <p14:cNvContentPartPr/>
                <p14:nvPr/>
              </p14:nvContentPartPr>
              <p14:xfrm>
                <a:off x="2608703" y="227800"/>
                <a:ext cx="196200" cy="25164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9656FFBC-0210-EB58-4FF1-1AEDB2C6A2EC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2600063" y="218800"/>
                  <a:ext cx="213840" cy="26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01E3E439-8EC7-C924-4E5A-37F88AF1C636}"/>
                    </a:ext>
                  </a:extLst>
                </p14:cNvPr>
                <p14:cNvContentPartPr/>
                <p14:nvPr/>
              </p14:nvContentPartPr>
              <p14:xfrm>
                <a:off x="2847743" y="276760"/>
                <a:ext cx="296280" cy="18216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01E3E439-8EC7-C924-4E5A-37F88AF1C636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2838743" y="267760"/>
                  <a:ext cx="313920" cy="19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1B5E206D-8B56-5E72-1E1B-C2F411616830}"/>
                    </a:ext>
                  </a:extLst>
                </p14:cNvPr>
                <p14:cNvContentPartPr/>
                <p14:nvPr/>
              </p14:nvContentPartPr>
              <p14:xfrm>
                <a:off x="3001103" y="326080"/>
                <a:ext cx="132840" cy="1296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1B5E206D-8B56-5E72-1E1B-C2F411616830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2992103" y="317080"/>
                  <a:ext cx="150480" cy="3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3B300CA6-3D7C-6C70-1507-DBED3B921BCA}"/>
                    </a:ext>
                  </a:extLst>
                </p14:cNvPr>
                <p14:cNvContentPartPr/>
                <p14:nvPr/>
              </p14:nvContentPartPr>
              <p14:xfrm>
                <a:off x="3128903" y="213040"/>
                <a:ext cx="708840" cy="26064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3B300CA6-3D7C-6C70-1507-DBED3B921BCA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3120263" y="204040"/>
                  <a:ext cx="726480" cy="278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25D53D1-32AC-9DC7-BC4F-08E9D258CA17}"/>
              </a:ext>
            </a:extLst>
          </p:cNvPr>
          <p:cNvGrpSpPr/>
          <p:nvPr/>
        </p:nvGrpSpPr>
        <p:grpSpPr>
          <a:xfrm>
            <a:off x="4232303" y="284320"/>
            <a:ext cx="1027440" cy="396000"/>
            <a:chOff x="4232303" y="284320"/>
            <a:chExt cx="1027440" cy="396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4787FEF3-F16E-7495-2765-242768286DFC}"/>
                    </a:ext>
                  </a:extLst>
                </p14:cNvPr>
                <p14:cNvContentPartPr/>
                <p14:nvPr/>
              </p14:nvContentPartPr>
              <p14:xfrm>
                <a:off x="4244183" y="310960"/>
                <a:ext cx="60840" cy="36936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4787FEF3-F16E-7495-2765-242768286DFC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4235543" y="302320"/>
                  <a:ext cx="78480" cy="38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DCC69037-8A42-4635-3DBE-6B3348137D30}"/>
                    </a:ext>
                  </a:extLst>
                </p14:cNvPr>
                <p14:cNvContentPartPr/>
                <p14:nvPr/>
              </p14:nvContentPartPr>
              <p14:xfrm>
                <a:off x="4232303" y="331120"/>
                <a:ext cx="114120" cy="12924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DCC69037-8A42-4635-3DBE-6B3348137D30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4223303" y="322480"/>
                  <a:ext cx="131760" cy="14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D8CB1A07-0D33-AB44-F538-6B2A6497C18F}"/>
                    </a:ext>
                  </a:extLst>
                </p14:cNvPr>
                <p14:cNvContentPartPr/>
                <p14:nvPr/>
              </p14:nvContentPartPr>
              <p14:xfrm>
                <a:off x="4352183" y="284320"/>
                <a:ext cx="907560" cy="16668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D8CB1A07-0D33-AB44-F538-6B2A6497C18F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4343183" y="275680"/>
                  <a:ext cx="925200" cy="184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DB08376B-C624-E4D3-5A68-CC67D3D56417}"/>
              </a:ext>
            </a:extLst>
          </p:cNvPr>
          <p:cNvGrpSpPr/>
          <p:nvPr/>
        </p:nvGrpSpPr>
        <p:grpSpPr>
          <a:xfrm>
            <a:off x="5698943" y="217000"/>
            <a:ext cx="1977120" cy="466200"/>
            <a:chOff x="5698943" y="217000"/>
            <a:chExt cx="1977120" cy="466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157D3676-3434-95EA-B76A-05E1FB9C9B89}"/>
                    </a:ext>
                  </a:extLst>
                </p14:cNvPr>
                <p14:cNvContentPartPr/>
                <p14:nvPr/>
              </p14:nvContentPartPr>
              <p14:xfrm>
                <a:off x="5698943" y="362080"/>
                <a:ext cx="34560" cy="32112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157D3676-3434-95EA-B76A-05E1FB9C9B89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5689943" y="353440"/>
                  <a:ext cx="52200" cy="33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9E01EA2F-9FF1-B5E1-F682-F1F906EC310F}"/>
                    </a:ext>
                  </a:extLst>
                </p14:cNvPr>
                <p14:cNvContentPartPr/>
                <p14:nvPr/>
              </p14:nvContentPartPr>
              <p14:xfrm>
                <a:off x="5735663" y="335800"/>
                <a:ext cx="78120" cy="9288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9E01EA2F-9FF1-B5E1-F682-F1F906EC310F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5727023" y="327160"/>
                  <a:ext cx="95760" cy="11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B1D22D04-0F8E-8DC1-04F3-9758F70B0A2B}"/>
                    </a:ext>
                  </a:extLst>
                </p14:cNvPr>
                <p14:cNvContentPartPr/>
                <p14:nvPr/>
              </p14:nvContentPartPr>
              <p14:xfrm>
                <a:off x="5842583" y="293680"/>
                <a:ext cx="660960" cy="38160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B1D22D04-0F8E-8DC1-04F3-9758F70B0A2B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5833583" y="285040"/>
                  <a:ext cx="678600" cy="39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BACC89B8-E635-A46B-84E0-DD28994487B2}"/>
                    </a:ext>
                  </a:extLst>
                </p14:cNvPr>
                <p14:cNvContentPartPr/>
                <p14:nvPr/>
              </p14:nvContentPartPr>
              <p14:xfrm>
                <a:off x="6476183" y="340120"/>
                <a:ext cx="105120" cy="9648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BACC89B8-E635-A46B-84E0-DD28994487B2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6467183" y="331120"/>
                  <a:ext cx="122760" cy="11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9184AF68-C1B2-12DE-CAFA-52A207EEBF90}"/>
                    </a:ext>
                  </a:extLst>
                </p14:cNvPr>
                <p14:cNvContentPartPr/>
                <p14:nvPr/>
              </p14:nvContentPartPr>
              <p14:xfrm>
                <a:off x="6641783" y="349120"/>
                <a:ext cx="251280" cy="7452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9184AF68-C1B2-12DE-CAFA-52A207EEBF90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6632783" y="340120"/>
                  <a:ext cx="268920" cy="9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89814690-34CA-F095-4C53-2AB5AB09A3B5}"/>
                    </a:ext>
                  </a:extLst>
                </p14:cNvPr>
                <p14:cNvContentPartPr/>
                <p14:nvPr/>
              </p14:nvContentPartPr>
              <p14:xfrm>
                <a:off x="6908543" y="217000"/>
                <a:ext cx="392760" cy="19188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89814690-34CA-F095-4C53-2AB5AB09A3B5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6899543" y="208000"/>
                  <a:ext cx="410400" cy="20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0A05FC21-8DBD-D9DE-F681-78BE45CEADC3}"/>
                    </a:ext>
                  </a:extLst>
                </p14:cNvPr>
                <p14:cNvContentPartPr/>
                <p14:nvPr/>
              </p14:nvContentPartPr>
              <p14:xfrm>
                <a:off x="7042463" y="226360"/>
                <a:ext cx="315360" cy="11556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0A05FC21-8DBD-D9DE-F681-78BE45CEADC3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7033463" y="217360"/>
                  <a:ext cx="333000" cy="13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36934D1C-F3C3-479C-030D-E95B1D108ACA}"/>
                    </a:ext>
                  </a:extLst>
                </p14:cNvPr>
                <p14:cNvContentPartPr/>
                <p14:nvPr/>
              </p14:nvContentPartPr>
              <p14:xfrm>
                <a:off x="7295543" y="346960"/>
                <a:ext cx="380520" cy="9288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36934D1C-F3C3-479C-030D-E95B1D108ACA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7286543" y="338320"/>
                  <a:ext cx="398160" cy="110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8DC6DB08-7511-2A92-D69D-EDA200294BB2}"/>
              </a:ext>
            </a:extLst>
          </p:cNvPr>
          <p:cNvGrpSpPr/>
          <p:nvPr/>
        </p:nvGrpSpPr>
        <p:grpSpPr>
          <a:xfrm>
            <a:off x="618263" y="1303840"/>
            <a:ext cx="873000" cy="272880"/>
            <a:chOff x="618263" y="1303840"/>
            <a:chExt cx="873000" cy="272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07088277-D36A-FE24-04EC-C909E7B258DC}"/>
                    </a:ext>
                  </a:extLst>
                </p14:cNvPr>
                <p14:cNvContentPartPr/>
                <p14:nvPr/>
              </p14:nvContentPartPr>
              <p14:xfrm>
                <a:off x="618263" y="1303840"/>
                <a:ext cx="168480" cy="20664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07088277-D36A-FE24-04EC-C909E7B258DC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609623" y="1294840"/>
                  <a:ext cx="186120" cy="22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4013AB58-0604-E150-B590-DBE096C58E57}"/>
                    </a:ext>
                  </a:extLst>
                </p14:cNvPr>
                <p14:cNvContentPartPr/>
                <p14:nvPr/>
              </p14:nvContentPartPr>
              <p14:xfrm>
                <a:off x="683063" y="1417960"/>
                <a:ext cx="108720" cy="15876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4013AB58-0604-E150-B590-DBE096C58E57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674423" y="1408960"/>
                  <a:ext cx="126360" cy="17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BC741780-4815-FC25-7A0B-095A0AD81D1D}"/>
                    </a:ext>
                  </a:extLst>
                </p14:cNvPr>
                <p14:cNvContentPartPr/>
                <p14:nvPr/>
              </p14:nvContentPartPr>
              <p14:xfrm>
                <a:off x="864503" y="1389520"/>
                <a:ext cx="116640" cy="11520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BC741780-4815-FC25-7A0B-095A0AD81D1D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855503" y="1380520"/>
                  <a:ext cx="134280" cy="13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FC5DECCC-4602-73AE-D370-22C3A71D1A6C}"/>
                    </a:ext>
                  </a:extLst>
                </p14:cNvPr>
                <p14:cNvContentPartPr/>
                <p14:nvPr/>
              </p14:nvContentPartPr>
              <p14:xfrm>
                <a:off x="1031543" y="1353520"/>
                <a:ext cx="121320" cy="13752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FC5DECCC-4602-73AE-D370-22C3A71D1A6C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1022903" y="1344880"/>
                  <a:ext cx="138960" cy="15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1E786EA5-CA6E-629B-A7B0-41F2439FDBFB}"/>
                    </a:ext>
                  </a:extLst>
                </p14:cNvPr>
                <p14:cNvContentPartPr/>
                <p14:nvPr/>
              </p14:nvContentPartPr>
              <p14:xfrm>
                <a:off x="1062143" y="1434160"/>
                <a:ext cx="79200" cy="2700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1E786EA5-CA6E-629B-A7B0-41F2439FDBFB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1053503" y="1425520"/>
                  <a:ext cx="96840" cy="4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57FAEBAC-DE52-E5E2-7A62-10168DE06C93}"/>
                    </a:ext>
                  </a:extLst>
                </p14:cNvPr>
                <p14:cNvContentPartPr/>
                <p14:nvPr/>
              </p14:nvContentPartPr>
              <p14:xfrm>
                <a:off x="1249703" y="1363240"/>
                <a:ext cx="241560" cy="15912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57FAEBAC-DE52-E5E2-7A62-10168DE06C93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1241063" y="1354600"/>
                  <a:ext cx="259200" cy="176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78F38583-3A11-4F0D-EF3D-D3DC102B394E}"/>
              </a:ext>
            </a:extLst>
          </p:cNvPr>
          <p:cNvGrpSpPr/>
          <p:nvPr/>
        </p:nvGrpSpPr>
        <p:grpSpPr>
          <a:xfrm>
            <a:off x="2495663" y="1298800"/>
            <a:ext cx="1613520" cy="176400"/>
            <a:chOff x="2495663" y="1298800"/>
            <a:chExt cx="1613520" cy="176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76D937B3-8F47-5030-73BC-B25877B82912}"/>
                    </a:ext>
                  </a:extLst>
                </p14:cNvPr>
                <p14:cNvContentPartPr/>
                <p14:nvPr/>
              </p14:nvContentPartPr>
              <p14:xfrm>
                <a:off x="2495663" y="1324000"/>
                <a:ext cx="65520" cy="12456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76D937B3-8F47-5030-73BC-B25877B82912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2486663" y="1315000"/>
                  <a:ext cx="83160" cy="14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1EDC3A46-C5E3-B01E-5CD6-71CB01527A83}"/>
                    </a:ext>
                  </a:extLst>
                </p14:cNvPr>
                <p14:cNvContentPartPr/>
                <p14:nvPr/>
              </p14:nvContentPartPr>
              <p14:xfrm>
                <a:off x="2696903" y="1298800"/>
                <a:ext cx="141120" cy="16452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1EDC3A46-C5E3-B01E-5CD6-71CB01527A83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2688263" y="1290160"/>
                  <a:ext cx="158760" cy="18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B8B38E07-D0E5-64D1-7508-A30AD6886659}"/>
                    </a:ext>
                  </a:extLst>
                </p14:cNvPr>
                <p14:cNvContentPartPr/>
                <p14:nvPr/>
              </p14:nvContentPartPr>
              <p14:xfrm>
                <a:off x="2920463" y="1312120"/>
                <a:ext cx="150840" cy="13356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B8B38E07-D0E5-64D1-7508-A30AD6886659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2911463" y="1303480"/>
                  <a:ext cx="168480" cy="15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B4DE96D8-7965-40AF-9926-DDD9AC747243}"/>
                    </a:ext>
                  </a:extLst>
                </p14:cNvPr>
                <p14:cNvContentPartPr/>
                <p14:nvPr/>
              </p14:nvContentPartPr>
              <p14:xfrm>
                <a:off x="3108383" y="1310320"/>
                <a:ext cx="114120" cy="16056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B4DE96D8-7965-40AF-9926-DDD9AC747243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3099743" y="1301320"/>
                  <a:ext cx="131760" cy="17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464985AD-3289-F1E0-01F3-5DB87562DAEC}"/>
                    </a:ext>
                  </a:extLst>
                </p14:cNvPr>
                <p14:cNvContentPartPr/>
                <p14:nvPr/>
              </p14:nvContentPartPr>
              <p14:xfrm>
                <a:off x="3116303" y="1321840"/>
                <a:ext cx="257040" cy="13284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464985AD-3289-F1E0-01F3-5DB87562DAEC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3107303" y="1312840"/>
                  <a:ext cx="274680" cy="15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E21E9752-B8A2-662C-C709-DD8414480CF0}"/>
                    </a:ext>
                  </a:extLst>
                </p14:cNvPr>
                <p14:cNvContentPartPr/>
                <p14:nvPr/>
              </p14:nvContentPartPr>
              <p14:xfrm>
                <a:off x="3456143" y="1313920"/>
                <a:ext cx="111960" cy="16128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E21E9752-B8A2-662C-C709-DD8414480CF0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3447503" y="1304920"/>
                  <a:ext cx="129600" cy="17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9D2C094E-6FB7-E7E2-6AA6-CAA9CEDD1476}"/>
                    </a:ext>
                  </a:extLst>
                </p14:cNvPr>
                <p14:cNvContentPartPr/>
                <p14:nvPr/>
              </p14:nvContentPartPr>
              <p14:xfrm>
                <a:off x="3625343" y="1317520"/>
                <a:ext cx="23400" cy="15084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9D2C094E-6FB7-E7E2-6AA6-CAA9CEDD1476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3616343" y="1308880"/>
                  <a:ext cx="41040" cy="16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6FB7D1B0-3AC2-B620-63F8-B3054CE0384F}"/>
                    </a:ext>
                  </a:extLst>
                </p14:cNvPr>
                <p14:cNvContentPartPr/>
                <p14:nvPr/>
              </p14:nvContentPartPr>
              <p14:xfrm>
                <a:off x="3704543" y="1311760"/>
                <a:ext cx="132120" cy="12888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6FB7D1B0-3AC2-B620-63F8-B3054CE0384F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3695903" y="1303120"/>
                  <a:ext cx="149760" cy="14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9EE5CAF0-7CF8-D25A-20CE-87B88DEAC71A}"/>
                    </a:ext>
                  </a:extLst>
                </p14:cNvPr>
                <p14:cNvContentPartPr/>
                <p14:nvPr/>
              </p14:nvContentPartPr>
              <p14:xfrm>
                <a:off x="3849983" y="1309960"/>
                <a:ext cx="143640" cy="14328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9EE5CAF0-7CF8-D25A-20CE-87B88DEAC71A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3840983" y="1300960"/>
                  <a:ext cx="161280" cy="16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59FE0D7C-A9A4-393D-69C9-45E8CD97AE67}"/>
                    </a:ext>
                  </a:extLst>
                </p14:cNvPr>
                <p14:cNvContentPartPr/>
                <p14:nvPr/>
              </p14:nvContentPartPr>
              <p14:xfrm>
                <a:off x="3869783" y="1389160"/>
                <a:ext cx="91800" cy="1152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59FE0D7C-A9A4-393D-69C9-45E8CD97AE67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3860783" y="1380160"/>
                  <a:ext cx="109440" cy="2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40E0C269-F450-339C-7E74-C15A4A44CCBC}"/>
                    </a:ext>
                  </a:extLst>
                </p14:cNvPr>
                <p14:cNvContentPartPr/>
                <p14:nvPr/>
              </p14:nvContentPartPr>
              <p14:xfrm>
                <a:off x="3972023" y="1329400"/>
                <a:ext cx="137160" cy="14328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40E0C269-F450-339C-7E74-C15A4A44CCBC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3963383" y="1320400"/>
                  <a:ext cx="154800" cy="160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ECC932F0-F8FE-DE0E-64DF-4ADDDFD4E553}"/>
              </a:ext>
            </a:extLst>
          </p:cNvPr>
          <p:cNvGrpSpPr/>
          <p:nvPr/>
        </p:nvGrpSpPr>
        <p:grpSpPr>
          <a:xfrm>
            <a:off x="5013143" y="1290880"/>
            <a:ext cx="1563120" cy="179640"/>
            <a:chOff x="5013143" y="1290880"/>
            <a:chExt cx="1563120" cy="179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8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3466BCE5-2BF0-50A9-067C-7151E5303FDF}"/>
                    </a:ext>
                  </a:extLst>
                </p14:cNvPr>
                <p14:cNvContentPartPr/>
                <p14:nvPr/>
              </p14:nvContentPartPr>
              <p14:xfrm>
                <a:off x="5013143" y="1303840"/>
                <a:ext cx="202680" cy="15444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3466BCE5-2BF0-50A9-067C-7151E5303FDF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5004503" y="1295200"/>
                  <a:ext cx="220320" cy="17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246DB6D4-3F17-EDAF-E9C6-2CAD0C9A566B}"/>
                    </a:ext>
                  </a:extLst>
                </p14:cNvPr>
                <p14:cNvContentPartPr/>
                <p14:nvPr/>
              </p14:nvContentPartPr>
              <p14:xfrm>
                <a:off x="5270903" y="1290880"/>
                <a:ext cx="155520" cy="17964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246DB6D4-3F17-EDAF-E9C6-2CAD0C9A566B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5262263" y="1282240"/>
                  <a:ext cx="173160" cy="19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E142AFD3-FEFA-9D1F-D5CA-3C09DD4F4244}"/>
                    </a:ext>
                  </a:extLst>
                </p14:cNvPr>
                <p14:cNvContentPartPr/>
                <p14:nvPr/>
              </p14:nvContentPartPr>
              <p14:xfrm>
                <a:off x="5459543" y="1335160"/>
                <a:ext cx="99000" cy="11736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E142AFD3-FEFA-9D1F-D5CA-3C09DD4F4244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5450903" y="1326160"/>
                  <a:ext cx="116640" cy="13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0370178F-3723-CA12-FAAF-DF8C575198E1}"/>
                    </a:ext>
                  </a:extLst>
                </p14:cNvPr>
                <p14:cNvContentPartPr/>
                <p14:nvPr/>
              </p14:nvContentPartPr>
              <p14:xfrm>
                <a:off x="5476103" y="1376560"/>
                <a:ext cx="86760" cy="1584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0370178F-3723-CA12-FAAF-DF8C575198E1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5467103" y="1367560"/>
                  <a:ext cx="10440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26BA646C-EE5E-36E8-1E83-D2A509A13438}"/>
                    </a:ext>
                  </a:extLst>
                </p14:cNvPr>
                <p14:cNvContentPartPr/>
                <p14:nvPr/>
              </p14:nvContentPartPr>
              <p14:xfrm>
                <a:off x="5643143" y="1309960"/>
                <a:ext cx="244080" cy="14580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26BA646C-EE5E-36E8-1E83-D2A509A13438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5634143" y="1300960"/>
                  <a:ext cx="261720" cy="16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A5462F7F-B0F6-900C-B506-D61D6092E008}"/>
                    </a:ext>
                  </a:extLst>
                </p14:cNvPr>
                <p14:cNvContentPartPr/>
                <p14:nvPr/>
              </p14:nvContentPartPr>
              <p14:xfrm>
                <a:off x="5965343" y="1315000"/>
                <a:ext cx="115560" cy="14580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A5462F7F-B0F6-900C-B506-D61D6092E008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5956703" y="1306000"/>
                  <a:ext cx="133200" cy="16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2F7BAACD-173F-210D-34F0-602EF7DCC2B4}"/>
                    </a:ext>
                  </a:extLst>
                </p14:cNvPr>
                <p14:cNvContentPartPr/>
                <p14:nvPr/>
              </p14:nvContentPartPr>
              <p14:xfrm>
                <a:off x="6225623" y="1306360"/>
                <a:ext cx="75960" cy="13680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2F7BAACD-173F-210D-34F0-602EF7DCC2B4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6216623" y="1297720"/>
                  <a:ext cx="93600" cy="15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84337B3D-630E-A360-1DF0-F6A628AD89F2}"/>
                    </a:ext>
                  </a:extLst>
                </p14:cNvPr>
                <p14:cNvContentPartPr/>
                <p14:nvPr/>
              </p14:nvContentPartPr>
              <p14:xfrm>
                <a:off x="6437303" y="1295560"/>
                <a:ext cx="138960" cy="159120"/>
              </p14:xfrm>
            </p:contentPart>
          </mc:Choice>
          <mc:Fallback xmlns=""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84337B3D-630E-A360-1DF0-F6A628AD89F2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6428303" y="1286560"/>
                  <a:ext cx="156600" cy="176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CB2FD99E-6CA8-FE69-065B-F9AB58ADAFDB}"/>
              </a:ext>
            </a:extLst>
          </p:cNvPr>
          <p:cNvGrpSpPr/>
          <p:nvPr/>
        </p:nvGrpSpPr>
        <p:grpSpPr>
          <a:xfrm>
            <a:off x="7873343" y="1266400"/>
            <a:ext cx="1121400" cy="289800"/>
            <a:chOff x="7873343" y="1266400"/>
            <a:chExt cx="1121400" cy="289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4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3F28A7A5-41E1-4DC4-25C1-5DA00FB62594}"/>
                    </a:ext>
                  </a:extLst>
                </p14:cNvPr>
                <p14:cNvContentPartPr/>
                <p14:nvPr/>
              </p14:nvContentPartPr>
              <p14:xfrm>
                <a:off x="7873343" y="1266400"/>
                <a:ext cx="189000" cy="228600"/>
              </p14:xfrm>
            </p:contentPart>
          </mc:Choice>
          <mc:Fallback xmlns=""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3F28A7A5-41E1-4DC4-25C1-5DA00FB62594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7864703" y="1257400"/>
                  <a:ext cx="206640" cy="24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93DCCC41-FA77-A0DA-F374-9D46560D52FD}"/>
                    </a:ext>
                  </a:extLst>
                </p14:cNvPr>
                <p14:cNvContentPartPr/>
                <p14:nvPr/>
              </p14:nvContentPartPr>
              <p14:xfrm>
                <a:off x="8058383" y="1338040"/>
                <a:ext cx="126360" cy="147960"/>
              </p14:xfrm>
            </p:contentPart>
          </mc:Choice>
          <mc:Fallback xmlns=""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93DCCC41-FA77-A0DA-F374-9D46560D52FD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8049743" y="1329040"/>
                  <a:ext cx="144000" cy="16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8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B7EF8B90-11CE-891B-F77A-D919C46847BD}"/>
                    </a:ext>
                  </a:extLst>
                </p14:cNvPr>
                <p14:cNvContentPartPr/>
                <p14:nvPr/>
              </p14:nvContentPartPr>
              <p14:xfrm>
                <a:off x="8050103" y="1404640"/>
                <a:ext cx="140400" cy="21960"/>
              </p14:xfrm>
            </p:contentPart>
          </mc:Choice>
          <mc:Fallback xmlns=""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B7EF8B90-11CE-891B-F77A-D919C46847BD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8041103" y="1396000"/>
                  <a:ext cx="15804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374BDA01-FF5E-D103-2AD8-B820B98A7290}"/>
                    </a:ext>
                  </a:extLst>
                </p14:cNvPr>
                <p14:cNvContentPartPr/>
                <p14:nvPr/>
              </p14:nvContentPartPr>
              <p14:xfrm>
                <a:off x="8257463" y="1345960"/>
                <a:ext cx="113760" cy="122400"/>
              </p14:xfrm>
            </p:contentPart>
          </mc:Choice>
          <mc:Fallback xmlns=""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374BDA01-FF5E-D103-2AD8-B820B98A7290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8248463" y="1336960"/>
                  <a:ext cx="131400" cy="14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2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F491799B-4137-635F-2A03-3171BD9B3B05}"/>
                    </a:ext>
                  </a:extLst>
                </p14:cNvPr>
                <p14:cNvContentPartPr/>
                <p14:nvPr/>
              </p14:nvContentPartPr>
              <p14:xfrm>
                <a:off x="8415503" y="1357840"/>
                <a:ext cx="106920" cy="198360"/>
              </p14:xfrm>
            </p:contentPart>
          </mc:Choice>
          <mc:Fallback xmlns=""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F491799B-4137-635F-2A03-3171BD9B3B05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8406503" y="1349200"/>
                  <a:ext cx="124560" cy="21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4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68EED45C-2C0C-1E7C-178C-E5499AAC26F2}"/>
                    </a:ext>
                  </a:extLst>
                </p14:cNvPr>
                <p14:cNvContentPartPr/>
                <p14:nvPr/>
              </p14:nvContentPartPr>
              <p14:xfrm>
                <a:off x="8590103" y="1366840"/>
                <a:ext cx="127800" cy="163080"/>
              </p14:xfrm>
            </p:contentPart>
          </mc:Choice>
          <mc:Fallback xmlns=""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68EED45C-2C0C-1E7C-178C-E5499AAC26F2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8581463" y="1358200"/>
                  <a:ext cx="145440" cy="18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6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CAED861D-FFF7-3524-DC99-FAAAD62F25B7}"/>
                    </a:ext>
                  </a:extLst>
                </p14:cNvPr>
                <p14:cNvContentPartPr/>
                <p14:nvPr/>
              </p14:nvContentPartPr>
              <p14:xfrm>
                <a:off x="8812223" y="1367920"/>
                <a:ext cx="137520" cy="136080"/>
              </p14:xfrm>
            </p:contentPart>
          </mc:Choice>
          <mc:Fallback xmlns=""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CAED861D-FFF7-3524-DC99-FAAAD62F25B7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8803583" y="1358920"/>
                  <a:ext cx="155160" cy="15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8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9F0776E4-DC60-9C0F-26DC-97ED29AB5925}"/>
                    </a:ext>
                  </a:extLst>
                </p14:cNvPr>
                <p14:cNvContentPartPr/>
                <p14:nvPr/>
              </p14:nvContentPartPr>
              <p14:xfrm>
                <a:off x="8872343" y="1393120"/>
                <a:ext cx="122400" cy="102600"/>
              </p14:xfrm>
            </p:contentPart>
          </mc:Choice>
          <mc:Fallback xmlns=""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9F0776E4-DC60-9C0F-26DC-97ED29AB5925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8863343" y="1384480"/>
                  <a:ext cx="140040" cy="120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FC5AFAD8-9513-9125-3580-7A20E56F97A6}"/>
              </a:ext>
            </a:extLst>
          </p:cNvPr>
          <p:cNvGrpSpPr/>
          <p:nvPr/>
        </p:nvGrpSpPr>
        <p:grpSpPr>
          <a:xfrm>
            <a:off x="10363463" y="1516960"/>
            <a:ext cx="795240" cy="161640"/>
            <a:chOff x="10363463" y="1516960"/>
            <a:chExt cx="795240" cy="161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0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9B638851-C411-3670-7849-9018176D4F39}"/>
                    </a:ext>
                  </a:extLst>
                </p14:cNvPr>
                <p14:cNvContentPartPr/>
                <p14:nvPr/>
              </p14:nvContentPartPr>
              <p14:xfrm>
                <a:off x="10363463" y="1520560"/>
                <a:ext cx="13680" cy="149400"/>
              </p14:xfrm>
            </p:contentPart>
          </mc:Choice>
          <mc:Fallback xmlns=""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9B638851-C411-3670-7849-9018176D4F39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10354463" y="1511920"/>
                  <a:ext cx="31320" cy="16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2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58A629F7-B090-C37B-79FE-89A80D8FB7FA}"/>
                    </a:ext>
                  </a:extLst>
                </p14:cNvPr>
                <p14:cNvContentPartPr/>
                <p14:nvPr/>
              </p14:nvContentPartPr>
              <p14:xfrm>
                <a:off x="10440503" y="1518040"/>
                <a:ext cx="139320" cy="113040"/>
              </p14:xfrm>
            </p:contentPart>
          </mc:Choice>
          <mc:Fallback xmlns=""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58A629F7-B090-C37B-79FE-89A80D8FB7FA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10431503" y="1509040"/>
                  <a:ext cx="156960" cy="13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4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7DD1787F-D1DB-6480-8548-E320A10AC560}"/>
                    </a:ext>
                  </a:extLst>
                </p14:cNvPr>
                <p14:cNvContentPartPr/>
                <p14:nvPr/>
              </p14:nvContentPartPr>
              <p14:xfrm>
                <a:off x="10613303" y="1552960"/>
                <a:ext cx="7200" cy="78840"/>
              </p14:xfrm>
            </p:contentPart>
          </mc:Choice>
          <mc:Fallback xmlns="">
            <p:pic>
              <p:nvPicPr>
                <p:cNvPr id="65" name="Ink 64">
                  <a:extLst>
                    <a:ext uri="{FF2B5EF4-FFF2-40B4-BE49-F238E27FC236}">
                      <a16:creationId xmlns:a16="http://schemas.microsoft.com/office/drawing/2014/main" id="{7DD1787F-D1DB-6480-8548-E320A10AC560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10604663" y="1544320"/>
                  <a:ext cx="24840" cy="9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6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EDA7D2E1-7694-4483-E9E3-F7E4C4346880}"/>
                    </a:ext>
                  </a:extLst>
                </p14:cNvPr>
                <p14:cNvContentPartPr/>
                <p14:nvPr/>
              </p14:nvContentPartPr>
              <p14:xfrm>
                <a:off x="10750823" y="1516960"/>
                <a:ext cx="158040" cy="129240"/>
              </p14:xfrm>
            </p:contentPart>
          </mc:Choice>
          <mc:Fallback xmlns=""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EDA7D2E1-7694-4483-E9E3-F7E4C4346880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10741823" y="1508320"/>
                  <a:ext cx="175680" cy="14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8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6CD990E5-2818-C218-1334-9D717ACE4B5E}"/>
                    </a:ext>
                  </a:extLst>
                </p14:cNvPr>
                <p14:cNvContentPartPr/>
                <p14:nvPr/>
              </p14:nvContentPartPr>
              <p14:xfrm>
                <a:off x="10994543" y="1560520"/>
                <a:ext cx="140040" cy="118080"/>
              </p14:xfrm>
            </p:contentPart>
          </mc:Choice>
          <mc:Fallback xmlns=""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6CD990E5-2818-C218-1334-9D717ACE4B5E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10985903" y="1551520"/>
                  <a:ext cx="157680" cy="13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0">
              <p14:nvContentPartPr>
                <p14:cNvPr id="68" name="Ink 67">
                  <a:extLst>
                    <a:ext uri="{FF2B5EF4-FFF2-40B4-BE49-F238E27FC236}">
                      <a16:creationId xmlns:a16="http://schemas.microsoft.com/office/drawing/2014/main" id="{195E7B01-FB23-AC92-752C-BF1C0B9BB61D}"/>
                    </a:ext>
                  </a:extLst>
                </p14:cNvPr>
                <p14:cNvContentPartPr/>
                <p14:nvPr/>
              </p14:nvContentPartPr>
              <p14:xfrm>
                <a:off x="11058263" y="1626040"/>
                <a:ext cx="100440" cy="20520"/>
              </p14:xfrm>
            </p:contentPart>
          </mc:Choice>
          <mc:Fallback xmlns="">
            <p:pic>
              <p:nvPicPr>
                <p:cNvPr id="68" name="Ink 67">
                  <a:extLst>
                    <a:ext uri="{FF2B5EF4-FFF2-40B4-BE49-F238E27FC236}">
                      <a16:creationId xmlns:a16="http://schemas.microsoft.com/office/drawing/2014/main" id="{195E7B01-FB23-AC92-752C-BF1C0B9BB61D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11049623" y="1617040"/>
                  <a:ext cx="118080" cy="38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EC325BC6-9F7E-BE75-B576-DCD76AA7238A}"/>
              </a:ext>
            </a:extLst>
          </p:cNvPr>
          <p:cNvGrpSpPr/>
          <p:nvPr/>
        </p:nvGrpSpPr>
        <p:grpSpPr>
          <a:xfrm>
            <a:off x="11319263" y="1555480"/>
            <a:ext cx="747720" cy="193680"/>
            <a:chOff x="11319263" y="1555480"/>
            <a:chExt cx="747720" cy="193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2">
              <p14:nvContentPartPr>
                <p14:cNvPr id="69" name="Ink 68">
                  <a:extLst>
                    <a:ext uri="{FF2B5EF4-FFF2-40B4-BE49-F238E27FC236}">
                      <a16:creationId xmlns:a16="http://schemas.microsoft.com/office/drawing/2014/main" id="{1399170C-8A9B-5BB2-C328-FCB4B57E6109}"/>
                    </a:ext>
                  </a:extLst>
                </p14:cNvPr>
                <p14:cNvContentPartPr/>
                <p14:nvPr/>
              </p14:nvContentPartPr>
              <p14:xfrm>
                <a:off x="11319263" y="1575640"/>
                <a:ext cx="213480" cy="119520"/>
              </p14:xfrm>
            </p:contentPart>
          </mc:Choice>
          <mc:Fallback xmlns="">
            <p:pic>
              <p:nvPicPr>
                <p:cNvPr id="69" name="Ink 68">
                  <a:extLst>
                    <a:ext uri="{FF2B5EF4-FFF2-40B4-BE49-F238E27FC236}">
                      <a16:creationId xmlns:a16="http://schemas.microsoft.com/office/drawing/2014/main" id="{1399170C-8A9B-5BB2-C328-FCB4B57E6109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11310623" y="1567000"/>
                  <a:ext cx="231120" cy="13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4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E4162BBA-3676-3768-58E0-2F83DBB3D0D0}"/>
                    </a:ext>
                  </a:extLst>
                </p14:cNvPr>
                <p14:cNvContentPartPr/>
                <p14:nvPr/>
              </p14:nvContentPartPr>
              <p14:xfrm>
                <a:off x="11619503" y="1587880"/>
                <a:ext cx="111600" cy="76320"/>
              </p14:xfrm>
            </p:contentPart>
          </mc:Choice>
          <mc:Fallback xmlns=""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E4162BBA-3676-3768-58E0-2F83DBB3D0D0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11610503" y="1578880"/>
                  <a:ext cx="129240" cy="9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6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25FAEE32-DCA6-29DC-0B0F-D4D6D6757587}"/>
                    </a:ext>
                  </a:extLst>
                </p14:cNvPr>
                <p14:cNvContentPartPr/>
                <p14:nvPr/>
              </p14:nvContentPartPr>
              <p14:xfrm>
                <a:off x="11793383" y="1555480"/>
                <a:ext cx="88920" cy="171000"/>
              </p14:xfrm>
            </p:contentPart>
          </mc:Choice>
          <mc:Fallback xmlns="">
            <p:pic>
              <p:nvPicPr>
                <p:cNvPr id="71" name="Ink 70">
                  <a:extLst>
                    <a:ext uri="{FF2B5EF4-FFF2-40B4-BE49-F238E27FC236}">
                      <a16:creationId xmlns:a16="http://schemas.microsoft.com/office/drawing/2014/main" id="{25FAEE32-DCA6-29DC-0B0F-D4D6D6757587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11784743" y="1546480"/>
                  <a:ext cx="106560" cy="18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8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CD227975-6B8C-3509-686B-B0F8B57660F4}"/>
                    </a:ext>
                  </a:extLst>
                </p14:cNvPr>
                <p14:cNvContentPartPr/>
                <p14:nvPr/>
              </p14:nvContentPartPr>
              <p14:xfrm>
                <a:off x="11928743" y="1598680"/>
                <a:ext cx="138240" cy="150480"/>
              </p14:xfrm>
            </p:contentPart>
          </mc:Choice>
          <mc:Fallback xmlns=""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CD227975-6B8C-3509-686B-B0F8B57660F4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11919743" y="1589680"/>
                  <a:ext cx="155880" cy="168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F4260282-73E8-F639-2EAA-DF5F59940CCA}"/>
              </a:ext>
            </a:extLst>
          </p:cNvPr>
          <p:cNvGrpSpPr/>
          <p:nvPr/>
        </p:nvGrpSpPr>
        <p:grpSpPr>
          <a:xfrm>
            <a:off x="60983" y="2443600"/>
            <a:ext cx="1253520" cy="603000"/>
            <a:chOff x="60983" y="2443600"/>
            <a:chExt cx="1253520" cy="603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0">
              <p14:nvContentPartPr>
                <p14:cNvPr id="77" name="Ink 76">
                  <a:extLst>
                    <a:ext uri="{FF2B5EF4-FFF2-40B4-BE49-F238E27FC236}">
                      <a16:creationId xmlns:a16="http://schemas.microsoft.com/office/drawing/2014/main" id="{6F9507DE-8347-D75B-C4F4-BC6F95F0901E}"/>
                    </a:ext>
                  </a:extLst>
                </p14:cNvPr>
                <p14:cNvContentPartPr/>
                <p14:nvPr/>
              </p14:nvContentPartPr>
              <p14:xfrm>
                <a:off x="84023" y="2443600"/>
                <a:ext cx="879840" cy="391680"/>
              </p14:xfrm>
            </p:contentPart>
          </mc:Choice>
          <mc:Fallback xmlns="">
            <p:pic>
              <p:nvPicPr>
                <p:cNvPr id="77" name="Ink 76">
                  <a:extLst>
                    <a:ext uri="{FF2B5EF4-FFF2-40B4-BE49-F238E27FC236}">
                      <a16:creationId xmlns:a16="http://schemas.microsoft.com/office/drawing/2014/main" id="{6F9507DE-8347-D75B-C4F4-BC6F95F0901E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75023" y="2434600"/>
                  <a:ext cx="897480" cy="40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2">
              <p14:nvContentPartPr>
                <p14:cNvPr id="78" name="Ink 77">
                  <a:extLst>
                    <a:ext uri="{FF2B5EF4-FFF2-40B4-BE49-F238E27FC236}">
                      <a16:creationId xmlns:a16="http://schemas.microsoft.com/office/drawing/2014/main" id="{22A58CFA-A33F-71D8-ABB4-0B49B31FE694}"/>
                    </a:ext>
                  </a:extLst>
                </p14:cNvPr>
                <p14:cNvContentPartPr/>
                <p14:nvPr/>
              </p14:nvContentPartPr>
              <p14:xfrm>
                <a:off x="60983" y="2908000"/>
                <a:ext cx="392400" cy="138600"/>
              </p14:xfrm>
            </p:contentPart>
          </mc:Choice>
          <mc:Fallback xmlns="">
            <p:pic>
              <p:nvPicPr>
                <p:cNvPr id="78" name="Ink 77">
                  <a:extLst>
                    <a:ext uri="{FF2B5EF4-FFF2-40B4-BE49-F238E27FC236}">
                      <a16:creationId xmlns:a16="http://schemas.microsoft.com/office/drawing/2014/main" id="{22A58CFA-A33F-71D8-ABB4-0B49B31FE694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51983" y="2899360"/>
                  <a:ext cx="410040" cy="15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4">
              <p14:nvContentPartPr>
                <p14:cNvPr id="79" name="Ink 78">
                  <a:extLst>
                    <a:ext uri="{FF2B5EF4-FFF2-40B4-BE49-F238E27FC236}">
                      <a16:creationId xmlns:a16="http://schemas.microsoft.com/office/drawing/2014/main" id="{8F403FD2-8B5C-FB0D-7B73-B19239A03405}"/>
                    </a:ext>
                  </a:extLst>
                </p14:cNvPr>
                <p14:cNvContentPartPr/>
                <p14:nvPr/>
              </p14:nvContentPartPr>
              <p14:xfrm>
                <a:off x="557423" y="2878480"/>
                <a:ext cx="14760" cy="162360"/>
              </p14:xfrm>
            </p:contentPart>
          </mc:Choice>
          <mc:Fallback xmlns="">
            <p:pic>
              <p:nvPicPr>
                <p:cNvPr id="79" name="Ink 78">
                  <a:extLst>
                    <a:ext uri="{FF2B5EF4-FFF2-40B4-BE49-F238E27FC236}">
                      <a16:creationId xmlns:a16="http://schemas.microsoft.com/office/drawing/2014/main" id="{8F403FD2-8B5C-FB0D-7B73-B19239A03405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548423" y="2869840"/>
                  <a:ext cx="32400" cy="18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6">
              <p14:nvContentPartPr>
                <p14:cNvPr id="80" name="Ink 79">
                  <a:extLst>
                    <a:ext uri="{FF2B5EF4-FFF2-40B4-BE49-F238E27FC236}">
                      <a16:creationId xmlns:a16="http://schemas.microsoft.com/office/drawing/2014/main" id="{4D099A20-D542-E646-C0B7-A8B39B458082}"/>
                    </a:ext>
                  </a:extLst>
                </p14:cNvPr>
                <p14:cNvContentPartPr/>
                <p14:nvPr/>
              </p14:nvContentPartPr>
              <p14:xfrm>
                <a:off x="519263" y="2861200"/>
                <a:ext cx="795240" cy="132840"/>
              </p14:xfrm>
            </p:contentPart>
          </mc:Choice>
          <mc:Fallback xmlns="">
            <p:pic>
              <p:nvPicPr>
                <p:cNvPr id="80" name="Ink 79">
                  <a:extLst>
                    <a:ext uri="{FF2B5EF4-FFF2-40B4-BE49-F238E27FC236}">
                      <a16:creationId xmlns:a16="http://schemas.microsoft.com/office/drawing/2014/main" id="{4D099A20-D542-E646-C0B7-A8B39B458082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510263" y="2852200"/>
                  <a:ext cx="812880" cy="1504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38">
            <p14:nvContentPartPr>
              <p14:cNvPr id="85" name="Ink 84">
                <a:extLst>
                  <a:ext uri="{FF2B5EF4-FFF2-40B4-BE49-F238E27FC236}">
                    <a16:creationId xmlns:a16="http://schemas.microsoft.com/office/drawing/2014/main" id="{BD95406A-8E3F-1864-C3AE-E52F4B2FB526}"/>
                  </a:ext>
                </a:extLst>
              </p14:cNvPr>
              <p14:cNvContentPartPr/>
              <p14:nvPr/>
            </p14:nvContentPartPr>
            <p14:xfrm>
              <a:off x="442583" y="3924640"/>
              <a:ext cx="806040" cy="241200"/>
            </p14:xfrm>
          </p:contentPart>
        </mc:Choice>
        <mc:Fallback xmlns="">
          <p:pic>
            <p:nvPicPr>
              <p:cNvPr id="85" name="Ink 84">
                <a:extLst>
                  <a:ext uri="{FF2B5EF4-FFF2-40B4-BE49-F238E27FC236}">
                    <a16:creationId xmlns:a16="http://schemas.microsoft.com/office/drawing/2014/main" id="{BD95406A-8E3F-1864-C3AE-E52F4B2FB526}"/>
                  </a:ext>
                </a:extLst>
              </p:cNvPr>
              <p:cNvPicPr/>
              <p:nvPr/>
            </p:nvPicPr>
            <p:blipFill>
              <a:blip r:embed="rId139"/>
              <a:stretch>
                <a:fillRect/>
              </a:stretch>
            </p:blipFill>
            <p:spPr>
              <a:xfrm>
                <a:off x="433583" y="3916000"/>
                <a:ext cx="823680" cy="258840"/>
              </a:xfrm>
              <a:prstGeom prst="rect">
                <a:avLst/>
              </a:prstGeom>
            </p:spPr>
          </p:pic>
        </mc:Fallback>
      </mc:AlternateContent>
      <p:grpSp>
        <p:nvGrpSpPr>
          <p:cNvPr id="88" name="Group 87">
            <a:extLst>
              <a:ext uri="{FF2B5EF4-FFF2-40B4-BE49-F238E27FC236}">
                <a16:creationId xmlns:a16="http://schemas.microsoft.com/office/drawing/2014/main" id="{B36BCA07-3EB6-C209-56E7-570B5A8E7C1A}"/>
              </a:ext>
            </a:extLst>
          </p:cNvPr>
          <p:cNvGrpSpPr/>
          <p:nvPr/>
        </p:nvGrpSpPr>
        <p:grpSpPr>
          <a:xfrm>
            <a:off x="94463" y="3491200"/>
            <a:ext cx="703800" cy="267480"/>
            <a:chOff x="94463" y="3491200"/>
            <a:chExt cx="703800" cy="267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0">
              <p14:nvContentPartPr>
                <p14:cNvPr id="81" name="Ink 80">
                  <a:extLst>
                    <a:ext uri="{FF2B5EF4-FFF2-40B4-BE49-F238E27FC236}">
                      <a16:creationId xmlns:a16="http://schemas.microsoft.com/office/drawing/2014/main" id="{174AFE70-BA59-B77A-5AEB-C657ECD3BC85}"/>
                    </a:ext>
                  </a:extLst>
                </p14:cNvPr>
                <p14:cNvContentPartPr/>
                <p14:nvPr/>
              </p14:nvContentPartPr>
              <p14:xfrm>
                <a:off x="301823" y="3502000"/>
                <a:ext cx="94680" cy="248400"/>
              </p14:xfrm>
            </p:contentPart>
          </mc:Choice>
          <mc:Fallback xmlns="">
            <p:pic>
              <p:nvPicPr>
                <p:cNvPr id="81" name="Ink 80">
                  <a:extLst>
                    <a:ext uri="{FF2B5EF4-FFF2-40B4-BE49-F238E27FC236}">
                      <a16:creationId xmlns:a16="http://schemas.microsoft.com/office/drawing/2014/main" id="{174AFE70-BA59-B77A-5AEB-C657ECD3BC85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293183" y="3493360"/>
                  <a:ext cx="112320" cy="26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2">
              <p14:nvContentPartPr>
                <p14:cNvPr id="82" name="Ink 81">
                  <a:extLst>
                    <a:ext uri="{FF2B5EF4-FFF2-40B4-BE49-F238E27FC236}">
                      <a16:creationId xmlns:a16="http://schemas.microsoft.com/office/drawing/2014/main" id="{5CF9CECB-D66D-842E-06E1-E154BEEC200D}"/>
                    </a:ext>
                  </a:extLst>
                </p14:cNvPr>
                <p14:cNvContentPartPr/>
                <p14:nvPr/>
              </p14:nvContentPartPr>
              <p14:xfrm>
                <a:off x="310103" y="3605320"/>
                <a:ext cx="136800" cy="49680"/>
              </p14:xfrm>
            </p:contentPart>
          </mc:Choice>
          <mc:Fallback xmlns="">
            <p:pic>
              <p:nvPicPr>
                <p:cNvPr id="82" name="Ink 81">
                  <a:extLst>
                    <a:ext uri="{FF2B5EF4-FFF2-40B4-BE49-F238E27FC236}">
                      <a16:creationId xmlns:a16="http://schemas.microsoft.com/office/drawing/2014/main" id="{5CF9CECB-D66D-842E-06E1-E154BEEC200D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301463" y="3596320"/>
                  <a:ext cx="154440" cy="6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4">
              <p14:nvContentPartPr>
                <p14:cNvPr id="83" name="Ink 82">
                  <a:extLst>
                    <a:ext uri="{FF2B5EF4-FFF2-40B4-BE49-F238E27FC236}">
                      <a16:creationId xmlns:a16="http://schemas.microsoft.com/office/drawing/2014/main" id="{1B195B8E-631D-AF5F-2F3B-18471BC51D37}"/>
                    </a:ext>
                  </a:extLst>
                </p14:cNvPr>
                <p14:cNvContentPartPr/>
                <p14:nvPr/>
              </p14:nvContentPartPr>
              <p14:xfrm>
                <a:off x="439343" y="3541960"/>
                <a:ext cx="358920" cy="216720"/>
              </p14:xfrm>
            </p:contentPart>
          </mc:Choice>
          <mc:Fallback xmlns="">
            <p:pic>
              <p:nvPicPr>
                <p:cNvPr id="83" name="Ink 82">
                  <a:extLst>
                    <a:ext uri="{FF2B5EF4-FFF2-40B4-BE49-F238E27FC236}">
                      <a16:creationId xmlns:a16="http://schemas.microsoft.com/office/drawing/2014/main" id="{1B195B8E-631D-AF5F-2F3B-18471BC51D37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430343" y="3532960"/>
                  <a:ext cx="376560" cy="23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6">
              <p14:nvContentPartPr>
                <p14:cNvPr id="84" name="Ink 83">
                  <a:extLst>
                    <a:ext uri="{FF2B5EF4-FFF2-40B4-BE49-F238E27FC236}">
                      <a16:creationId xmlns:a16="http://schemas.microsoft.com/office/drawing/2014/main" id="{10338827-33B4-19CB-9EF5-82BBA7070692}"/>
                    </a:ext>
                  </a:extLst>
                </p14:cNvPr>
                <p14:cNvContentPartPr/>
                <p14:nvPr/>
              </p14:nvContentPartPr>
              <p14:xfrm>
                <a:off x="486503" y="3491200"/>
                <a:ext cx="45000" cy="14760"/>
              </p14:xfrm>
            </p:contentPart>
          </mc:Choice>
          <mc:Fallback xmlns="">
            <p:pic>
              <p:nvPicPr>
                <p:cNvPr id="84" name="Ink 83">
                  <a:extLst>
                    <a:ext uri="{FF2B5EF4-FFF2-40B4-BE49-F238E27FC236}">
                      <a16:creationId xmlns:a16="http://schemas.microsoft.com/office/drawing/2014/main" id="{10338827-33B4-19CB-9EF5-82BBA7070692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477863" y="3482560"/>
                  <a:ext cx="62640" cy="3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8">
              <p14:nvContentPartPr>
                <p14:cNvPr id="86" name="Ink 85">
                  <a:extLst>
                    <a:ext uri="{FF2B5EF4-FFF2-40B4-BE49-F238E27FC236}">
                      <a16:creationId xmlns:a16="http://schemas.microsoft.com/office/drawing/2014/main" id="{B96D942B-AE2A-ECD4-1453-C22B1225C705}"/>
                    </a:ext>
                  </a:extLst>
                </p14:cNvPr>
                <p14:cNvContentPartPr/>
                <p14:nvPr/>
              </p14:nvContentPartPr>
              <p14:xfrm>
                <a:off x="94463" y="3592000"/>
                <a:ext cx="27360" cy="32040"/>
              </p14:xfrm>
            </p:contentPart>
          </mc:Choice>
          <mc:Fallback xmlns="">
            <p:pic>
              <p:nvPicPr>
                <p:cNvPr id="86" name="Ink 85">
                  <a:extLst>
                    <a:ext uri="{FF2B5EF4-FFF2-40B4-BE49-F238E27FC236}">
                      <a16:creationId xmlns:a16="http://schemas.microsoft.com/office/drawing/2014/main" id="{B96D942B-AE2A-ECD4-1453-C22B1225C705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85463" y="3583000"/>
                  <a:ext cx="45000" cy="496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50">
            <p14:nvContentPartPr>
              <p14:cNvPr id="90" name="Ink 89">
                <a:extLst>
                  <a:ext uri="{FF2B5EF4-FFF2-40B4-BE49-F238E27FC236}">
                    <a16:creationId xmlns:a16="http://schemas.microsoft.com/office/drawing/2014/main" id="{19E7DB39-0C03-74BF-7113-6DC5AD1D2821}"/>
                  </a:ext>
                </a:extLst>
              </p14:cNvPr>
              <p14:cNvContentPartPr/>
              <p14:nvPr/>
            </p14:nvContentPartPr>
            <p14:xfrm>
              <a:off x="30023" y="2696680"/>
              <a:ext cx="45720" cy="61920"/>
            </p14:xfrm>
          </p:contentPart>
        </mc:Choice>
        <mc:Fallback xmlns="">
          <p:pic>
            <p:nvPicPr>
              <p:cNvPr id="90" name="Ink 89">
                <a:extLst>
                  <a:ext uri="{FF2B5EF4-FFF2-40B4-BE49-F238E27FC236}">
                    <a16:creationId xmlns:a16="http://schemas.microsoft.com/office/drawing/2014/main" id="{19E7DB39-0C03-74BF-7113-6DC5AD1D2821}"/>
                  </a:ext>
                </a:extLst>
              </p:cNvPr>
              <p:cNvPicPr/>
              <p:nvPr/>
            </p:nvPicPr>
            <p:blipFill>
              <a:blip r:embed="rId151"/>
              <a:stretch>
                <a:fillRect/>
              </a:stretch>
            </p:blipFill>
            <p:spPr>
              <a:xfrm>
                <a:off x="21023" y="2688040"/>
                <a:ext cx="63360" cy="79560"/>
              </a:xfrm>
              <a:prstGeom prst="rect">
                <a:avLst/>
              </a:prstGeom>
            </p:spPr>
          </p:pic>
        </mc:Fallback>
      </mc:AlternateContent>
      <p:grpSp>
        <p:nvGrpSpPr>
          <p:cNvPr id="103" name="Group 102">
            <a:extLst>
              <a:ext uri="{FF2B5EF4-FFF2-40B4-BE49-F238E27FC236}">
                <a16:creationId xmlns:a16="http://schemas.microsoft.com/office/drawing/2014/main" id="{3A79D8C8-9407-F249-AB23-82F5370651E9}"/>
              </a:ext>
            </a:extLst>
          </p:cNvPr>
          <p:cNvGrpSpPr/>
          <p:nvPr/>
        </p:nvGrpSpPr>
        <p:grpSpPr>
          <a:xfrm>
            <a:off x="2351303" y="2346400"/>
            <a:ext cx="1464120" cy="752400"/>
            <a:chOff x="2351303" y="2346400"/>
            <a:chExt cx="1464120" cy="752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2">
              <p14:nvContentPartPr>
                <p14:cNvPr id="91" name="Ink 90">
                  <a:extLst>
                    <a:ext uri="{FF2B5EF4-FFF2-40B4-BE49-F238E27FC236}">
                      <a16:creationId xmlns:a16="http://schemas.microsoft.com/office/drawing/2014/main" id="{2E2BFD4A-D5CF-1B2C-718C-B1531CC666ED}"/>
                    </a:ext>
                  </a:extLst>
                </p14:cNvPr>
                <p14:cNvContentPartPr/>
                <p14:nvPr/>
              </p14:nvContentPartPr>
              <p14:xfrm>
                <a:off x="2351303" y="2523880"/>
                <a:ext cx="33840" cy="37800"/>
              </p14:xfrm>
            </p:contentPart>
          </mc:Choice>
          <mc:Fallback xmlns="">
            <p:pic>
              <p:nvPicPr>
                <p:cNvPr id="91" name="Ink 90">
                  <a:extLst>
                    <a:ext uri="{FF2B5EF4-FFF2-40B4-BE49-F238E27FC236}">
                      <a16:creationId xmlns:a16="http://schemas.microsoft.com/office/drawing/2014/main" id="{2E2BFD4A-D5CF-1B2C-718C-B1531CC666ED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2342303" y="2514880"/>
                  <a:ext cx="51480" cy="5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4">
              <p14:nvContentPartPr>
                <p14:cNvPr id="92" name="Ink 91">
                  <a:extLst>
                    <a:ext uri="{FF2B5EF4-FFF2-40B4-BE49-F238E27FC236}">
                      <a16:creationId xmlns:a16="http://schemas.microsoft.com/office/drawing/2014/main" id="{2B66BA8A-8D88-738F-15A0-D39502BF83CB}"/>
                    </a:ext>
                  </a:extLst>
                </p14:cNvPr>
                <p14:cNvContentPartPr/>
                <p14:nvPr/>
              </p14:nvContentPartPr>
              <p14:xfrm>
                <a:off x="2508623" y="2346400"/>
                <a:ext cx="105480" cy="282240"/>
              </p14:xfrm>
            </p:contentPart>
          </mc:Choice>
          <mc:Fallback xmlns="">
            <p:pic>
              <p:nvPicPr>
                <p:cNvPr id="92" name="Ink 91">
                  <a:extLst>
                    <a:ext uri="{FF2B5EF4-FFF2-40B4-BE49-F238E27FC236}">
                      <a16:creationId xmlns:a16="http://schemas.microsoft.com/office/drawing/2014/main" id="{2B66BA8A-8D88-738F-15A0-D39502BF83CB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2499623" y="2337760"/>
                  <a:ext cx="123120" cy="29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6">
              <p14:nvContentPartPr>
                <p14:cNvPr id="93" name="Ink 92">
                  <a:extLst>
                    <a:ext uri="{FF2B5EF4-FFF2-40B4-BE49-F238E27FC236}">
                      <a16:creationId xmlns:a16="http://schemas.microsoft.com/office/drawing/2014/main" id="{66C06D09-19B7-067E-D230-38DCF21601E7}"/>
                    </a:ext>
                  </a:extLst>
                </p14:cNvPr>
                <p14:cNvContentPartPr/>
                <p14:nvPr/>
              </p14:nvContentPartPr>
              <p14:xfrm>
                <a:off x="2535623" y="2468800"/>
                <a:ext cx="122040" cy="70920"/>
              </p14:xfrm>
            </p:contentPart>
          </mc:Choice>
          <mc:Fallback xmlns="">
            <p:pic>
              <p:nvPicPr>
                <p:cNvPr id="93" name="Ink 92">
                  <a:extLst>
                    <a:ext uri="{FF2B5EF4-FFF2-40B4-BE49-F238E27FC236}">
                      <a16:creationId xmlns:a16="http://schemas.microsoft.com/office/drawing/2014/main" id="{66C06D09-19B7-067E-D230-38DCF21601E7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2526623" y="2459800"/>
                  <a:ext cx="139680" cy="8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8">
              <p14:nvContentPartPr>
                <p14:cNvPr id="94" name="Ink 93">
                  <a:extLst>
                    <a:ext uri="{FF2B5EF4-FFF2-40B4-BE49-F238E27FC236}">
                      <a16:creationId xmlns:a16="http://schemas.microsoft.com/office/drawing/2014/main" id="{57C3C3B1-2B95-EABA-79A3-E2E20A8A2C14}"/>
                    </a:ext>
                  </a:extLst>
                </p14:cNvPr>
                <p14:cNvContentPartPr/>
                <p14:nvPr/>
              </p14:nvContentPartPr>
              <p14:xfrm>
                <a:off x="2644343" y="2455480"/>
                <a:ext cx="354600" cy="212760"/>
              </p14:xfrm>
            </p:contentPart>
          </mc:Choice>
          <mc:Fallback xmlns="">
            <p:pic>
              <p:nvPicPr>
                <p:cNvPr id="94" name="Ink 93">
                  <a:extLst>
                    <a:ext uri="{FF2B5EF4-FFF2-40B4-BE49-F238E27FC236}">
                      <a16:creationId xmlns:a16="http://schemas.microsoft.com/office/drawing/2014/main" id="{57C3C3B1-2B95-EABA-79A3-E2E20A8A2C14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2635343" y="2446480"/>
                  <a:ext cx="372240" cy="23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0">
              <p14:nvContentPartPr>
                <p14:cNvPr id="95" name="Ink 94">
                  <a:extLst>
                    <a:ext uri="{FF2B5EF4-FFF2-40B4-BE49-F238E27FC236}">
                      <a16:creationId xmlns:a16="http://schemas.microsoft.com/office/drawing/2014/main" id="{C8E7C692-D097-EC30-8904-E3FC57211A40}"/>
                    </a:ext>
                  </a:extLst>
                </p14:cNvPr>
                <p14:cNvContentPartPr/>
                <p14:nvPr/>
              </p14:nvContentPartPr>
              <p14:xfrm>
                <a:off x="2883383" y="2448280"/>
                <a:ext cx="23400" cy="25920"/>
              </p14:xfrm>
            </p:contentPart>
          </mc:Choice>
          <mc:Fallback xmlns="">
            <p:pic>
              <p:nvPicPr>
                <p:cNvPr id="95" name="Ink 94">
                  <a:extLst>
                    <a:ext uri="{FF2B5EF4-FFF2-40B4-BE49-F238E27FC236}">
                      <a16:creationId xmlns:a16="http://schemas.microsoft.com/office/drawing/2014/main" id="{C8E7C692-D097-EC30-8904-E3FC57211A40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2874743" y="2439280"/>
                  <a:ext cx="41040" cy="4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2">
              <p14:nvContentPartPr>
                <p14:cNvPr id="97" name="Ink 96">
                  <a:extLst>
                    <a:ext uri="{FF2B5EF4-FFF2-40B4-BE49-F238E27FC236}">
                      <a16:creationId xmlns:a16="http://schemas.microsoft.com/office/drawing/2014/main" id="{8C84B209-1CD9-C78C-0D21-9FF3F5FC5F12}"/>
                    </a:ext>
                  </a:extLst>
                </p14:cNvPr>
                <p14:cNvContentPartPr/>
                <p14:nvPr/>
              </p14:nvContentPartPr>
              <p14:xfrm>
                <a:off x="3007943" y="2350360"/>
                <a:ext cx="807480" cy="576720"/>
              </p14:xfrm>
            </p:contentPart>
          </mc:Choice>
          <mc:Fallback xmlns="">
            <p:pic>
              <p:nvPicPr>
                <p:cNvPr id="97" name="Ink 96">
                  <a:extLst>
                    <a:ext uri="{FF2B5EF4-FFF2-40B4-BE49-F238E27FC236}">
                      <a16:creationId xmlns:a16="http://schemas.microsoft.com/office/drawing/2014/main" id="{8C84B209-1CD9-C78C-0D21-9FF3F5FC5F12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2999303" y="2341720"/>
                  <a:ext cx="825120" cy="59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4">
              <p14:nvContentPartPr>
                <p14:cNvPr id="99" name="Ink 98">
                  <a:extLst>
                    <a:ext uri="{FF2B5EF4-FFF2-40B4-BE49-F238E27FC236}">
                      <a16:creationId xmlns:a16="http://schemas.microsoft.com/office/drawing/2014/main" id="{284667B4-2281-1227-3622-A0D04DEF00AE}"/>
                    </a:ext>
                  </a:extLst>
                </p14:cNvPr>
                <p14:cNvContentPartPr/>
                <p14:nvPr/>
              </p14:nvContentPartPr>
              <p14:xfrm>
                <a:off x="2487383" y="2887840"/>
                <a:ext cx="130680" cy="210960"/>
              </p14:xfrm>
            </p:contentPart>
          </mc:Choice>
          <mc:Fallback xmlns="">
            <p:pic>
              <p:nvPicPr>
                <p:cNvPr id="99" name="Ink 98">
                  <a:extLst>
                    <a:ext uri="{FF2B5EF4-FFF2-40B4-BE49-F238E27FC236}">
                      <a16:creationId xmlns:a16="http://schemas.microsoft.com/office/drawing/2014/main" id="{284667B4-2281-1227-3622-A0D04DEF00AE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2478743" y="2878840"/>
                  <a:ext cx="148320" cy="22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6">
              <p14:nvContentPartPr>
                <p14:cNvPr id="100" name="Ink 99">
                  <a:extLst>
                    <a:ext uri="{FF2B5EF4-FFF2-40B4-BE49-F238E27FC236}">
                      <a16:creationId xmlns:a16="http://schemas.microsoft.com/office/drawing/2014/main" id="{905C1534-4C3E-B7C7-27DE-E6B7494EF6CD}"/>
                    </a:ext>
                  </a:extLst>
                </p14:cNvPr>
                <p14:cNvContentPartPr/>
                <p14:nvPr/>
              </p14:nvContentPartPr>
              <p14:xfrm>
                <a:off x="2691863" y="2917000"/>
                <a:ext cx="556920" cy="139680"/>
              </p14:xfrm>
            </p:contentPart>
          </mc:Choice>
          <mc:Fallback xmlns="">
            <p:pic>
              <p:nvPicPr>
                <p:cNvPr id="100" name="Ink 99">
                  <a:extLst>
                    <a:ext uri="{FF2B5EF4-FFF2-40B4-BE49-F238E27FC236}">
                      <a16:creationId xmlns:a16="http://schemas.microsoft.com/office/drawing/2014/main" id="{905C1534-4C3E-B7C7-27DE-E6B7494EF6CD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2682863" y="2908000"/>
                  <a:ext cx="574560" cy="15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8">
              <p14:nvContentPartPr>
                <p14:cNvPr id="101" name="Ink 100">
                  <a:extLst>
                    <a:ext uri="{FF2B5EF4-FFF2-40B4-BE49-F238E27FC236}">
                      <a16:creationId xmlns:a16="http://schemas.microsoft.com/office/drawing/2014/main" id="{7D1FDB6A-718C-F1CE-51C1-6D2BC89021E1}"/>
                    </a:ext>
                  </a:extLst>
                </p14:cNvPr>
                <p14:cNvContentPartPr/>
                <p14:nvPr/>
              </p14:nvContentPartPr>
              <p14:xfrm>
                <a:off x="3236543" y="2840320"/>
                <a:ext cx="25920" cy="27720"/>
              </p14:xfrm>
            </p:contentPart>
          </mc:Choice>
          <mc:Fallback xmlns="">
            <p:pic>
              <p:nvPicPr>
                <p:cNvPr id="101" name="Ink 100">
                  <a:extLst>
                    <a:ext uri="{FF2B5EF4-FFF2-40B4-BE49-F238E27FC236}">
                      <a16:creationId xmlns:a16="http://schemas.microsoft.com/office/drawing/2014/main" id="{7D1FDB6A-718C-F1CE-51C1-6D2BC89021E1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3227903" y="2831320"/>
                  <a:ext cx="4356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0">
              <p14:nvContentPartPr>
                <p14:cNvPr id="102" name="Ink 101">
                  <a:extLst>
                    <a:ext uri="{FF2B5EF4-FFF2-40B4-BE49-F238E27FC236}">
                      <a16:creationId xmlns:a16="http://schemas.microsoft.com/office/drawing/2014/main" id="{976EA89E-1C8D-0A9A-EC10-C6D8861590E6}"/>
                    </a:ext>
                  </a:extLst>
                </p14:cNvPr>
                <p14:cNvContentPartPr/>
                <p14:nvPr/>
              </p14:nvContentPartPr>
              <p14:xfrm>
                <a:off x="3323663" y="2913760"/>
                <a:ext cx="250560" cy="139320"/>
              </p14:xfrm>
            </p:contentPart>
          </mc:Choice>
          <mc:Fallback xmlns="">
            <p:pic>
              <p:nvPicPr>
                <p:cNvPr id="102" name="Ink 101">
                  <a:extLst>
                    <a:ext uri="{FF2B5EF4-FFF2-40B4-BE49-F238E27FC236}">
                      <a16:creationId xmlns:a16="http://schemas.microsoft.com/office/drawing/2014/main" id="{976EA89E-1C8D-0A9A-EC10-C6D8861590E6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3314663" y="2905120"/>
                  <a:ext cx="268200" cy="1569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72">
            <p14:nvContentPartPr>
              <p14:cNvPr id="104" name="Ink 103">
                <a:extLst>
                  <a:ext uri="{FF2B5EF4-FFF2-40B4-BE49-F238E27FC236}">
                    <a16:creationId xmlns:a16="http://schemas.microsoft.com/office/drawing/2014/main" id="{8E64F15E-1712-2777-D33F-08723C41FA43}"/>
                  </a:ext>
                </a:extLst>
              </p14:cNvPr>
              <p14:cNvContentPartPr/>
              <p14:nvPr/>
            </p14:nvContentPartPr>
            <p14:xfrm>
              <a:off x="2351303" y="3477880"/>
              <a:ext cx="28800" cy="36000"/>
            </p14:xfrm>
          </p:contentPart>
        </mc:Choice>
        <mc:Fallback xmlns="">
          <p:pic>
            <p:nvPicPr>
              <p:cNvPr id="104" name="Ink 103">
                <a:extLst>
                  <a:ext uri="{FF2B5EF4-FFF2-40B4-BE49-F238E27FC236}">
                    <a16:creationId xmlns:a16="http://schemas.microsoft.com/office/drawing/2014/main" id="{8E64F15E-1712-2777-D33F-08723C41FA43}"/>
                  </a:ext>
                </a:extLst>
              </p:cNvPr>
              <p:cNvPicPr/>
              <p:nvPr/>
            </p:nvPicPr>
            <p:blipFill>
              <a:blip r:embed="rId173"/>
              <a:stretch>
                <a:fillRect/>
              </a:stretch>
            </p:blipFill>
            <p:spPr>
              <a:xfrm>
                <a:off x="2342663" y="3469240"/>
                <a:ext cx="46440" cy="53640"/>
              </a:xfrm>
              <a:prstGeom prst="rect">
                <a:avLst/>
              </a:prstGeom>
            </p:spPr>
          </p:pic>
        </mc:Fallback>
      </mc:AlternateContent>
      <p:grpSp>
        <p:nvGrpSpPr>
          <p:cNvPr id="119" name="Group 118">
            <a:extLst>
              <a:ext uri="{FF2B5EF4-FFF2-40B4-BE49-F238E27FC236}">
                <a16:creationId xmlns:a16="http://schemas.microsoft.com/office/drawing/2014/main" id="{E1CF6745-3811-6443-1B09-F3C1AB40B8CF}"/>
              </a:ext>
            </a:extLst>
          </p:cNvPr>
          <p:cNvGrpSpPr/>
          <p:nvPr/>
        </p:nvGrpSpPr>
        <p:grpSpPr>
          <a:xfrm>
            <a:off x="2665583" y="3330280"/>
            <a:ext cx="1063080" cy="551880"/>
            <a:chOff x="2665583" y="3330280"/>
            <a:chExt cx="1063080" cy="551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4">
              <p14:nvContentPartPr>
                <p14:cNvPr id="105" name="Ink 104">
                  <a:extLst>
                    <a:ext uri="{FF2B5EF4-FFF2-40B4-BE49-F238E27FC236}">
                      <a16:creationId xmlns:a16="http://schemas.microsoft.com/office/drawing/2014/main" id="{A0EAC4B4-D358-EAD8-A2F2-96B5E1188859}"/>
                    </a:ext>
                  </a:extLst>
                </p14:cNvPr>
                <p14:cNvContentPartPr/>
                <p14:nvPr/>
              </p14:nvContentPartPr>
              <p14:xfrm>
                <a:off x="2730023" y="3330280"/>
                <a:ext cx="67680" cy="352800"/>
              </p14:xfrm>
            </p:contentPart>
          </mc:Choice>
          <mc:Fallback xmlns="">
            <p:pic>
              <p:nvPicPr>
                <p:cNvPr id="105" name="Ink 104">
                  <a:extLst>
                    <a:ext uri="{FF2B5EF4-FFF2-40B4-BE49-F238E27FC236}">
                      <a16:creationId xmlns:a16="http://schemas.microsoft.com/office/drawing/2014/main" id="{A0EAC4B4-D358-EAD8-A2F2-96B5E1188859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2721383" y="3321280"/>
                  <a:ext cx="85320" cy="37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6">
              <p14:nvContentPartPr>
                <p14:cNvPr id="106" name="Ink 105">
                  <a:extLst>
                    <a:ext uri="{FF2B5EF4-FFF2-40B4-BE49-F238E27FC236}">
                      <a16:creationId xmlns:a16="http://schemas.microsoft.com/office/drawing/2014/main" id="{56DC7D77-90E9-452F-BA75-B84AB2425026}"/>
                    </a:ext>
                  </a:extLst>
                </p14:cNvPr>
                <p14:cNvContentPartPr/>
                <p14:nvPr/>
              </p14:nvContentPartPr>
              <p14:xfrm>
                <a:off x="2665583" y="3382480"/>
                <a:ext cx="616320" cy="158760"/>
              </p14:xfrm>
            </p:contentPart>
          </mc:Choice>
          <mc:Fallback xmlns="">
            <p:pic>
              <p:nvPicPr>
                <p:cNvPr id="106" name="Ink 105">
                  <a:extLst>
                    <a:ext uri="{FF2B5EF4-FFF2-40B4-BE49-F238E27FC236}">
                      <a16:creationId xmlns:a16="http://schemas.microsoft.com/office/drawing/2014/main" id="{56DC7D77-90E9-452F-BA75-B84AB2425026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2656583" y="3373840"/>
                  <a:ext cx="633960" cy="17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8">
              <p14:nvContentPartPr>
                <p14:cNvPr id="107" name="Ink 106">
                  <a:extLst>
                    <a:ext uri="{FF2B5EF4-FFF2-40B4-BE49-F238E27FC236}">
                      <a16:creationId xmlns:a16="http://schemas.microsoft.com/office/drawing/2014/main" id="{31BCFE99-870C-3D2A-9090-AB77BC2B75D7}"/>
                    </a:ext>
                  </a:extLst>
                </p14:cNvPr>
                <p14:cNvContentPartPr/>
                <p14:nvPr/>
              </p14:nvContentPartPr>
              <p14:xfrm>
                <a:off x="3239063" y="3399040"/>
                <a:ext cx="88920" cy="8640"/>
              </p14:xfrm>
            </p:contentPart>
          </mc:Choice>
          <mc:Fallback xmlns="">
            <p:pic>
              <p:nvPicPr>
                <p:cNvPr id="107" name="Ink 106">
                  <a:extLst>
                    <a:ext uri="{FF2B5EF4-FFF2-40B4-BE49-F238E27FC236}">
                      <a16:creationId xmlns:a16="http://schemas.microsoft.com/office/drawing/2014/main" id="{31BCFE99-870C-3D2A-9090-AB77BC2B75D7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3230063" y="3390400"/>
                  <a:ext cx="106560" cy="2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0">
              <p14:nvContentPartPr>
                <p14:cNvPr id="108" name="Ink 107">
                  <a:extLst>
                    <a:ext uri="{FF2B5EF4-FFF2-40B4-BE49-F238E27FC236}">
                      <a16:creationId xmlns:a16="http://schemas.microsoft.com/office/drawing/2014/main" id="{D66DB270-CE7B-17F4-96A7-37AABAB7CEEA}"/>
                    </a:ext>
                  </a:extLst>
                </p14:cNvPr>
                <p14:cNvContentPartPr/>
                <p14:nvPr/>
              </p14:nvContentPartPr>
              <p14:xfrm>
                <a:off x="2747663" y="3634480"/>
                <a:ext cx="981000" cy="247680"/>
              </p14:xfrm>
            </p:contentPart>
          </mc:Choice>
          <mc:Fallback xmlns="">
            <p:pic>
              <p:nvPicPr>
                <p:cNvPr id="108" name="Ink 107">
                  <a:extLst>
                    <a:ext uri="{FF2B5EF4-FFF2-40B4-BE49-F238E27FC236}">
                      <a16:creationId xmlns:a16="http://schemas.microsoft.com/office/drawing/2014/main" id="{D66DB270-CE7B-17F4-96A7-37AABAB7CEEA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2738663" y="3625840"/>
                  <a:ext cx="998640" cy="265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2A6FBFA9-805B-B8F2-0CD6-EACDFB19B275}"/>
              </a:ext>
            </a:extLst>
          </p:cNvPr>
          <p:cNvGrpSpPr/>
          <p:nvPr/>
        </p:nvGrpSpPr>
        <p:grpSpPr>
          <a:xfrm>
            <a:off x="2219903" y="4033720"/>
            <a:ext cx="2060640" cy="863280"/>
            <a:chOff x="2219903" y="4033720"/>
            <a:chExt cx="2060640" cy="863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82">
              <p14:nvContentPartPr>
                <p14:cNvPr id="109" name="Ink 108">
                  <a:extLst>
                    <a:ext uri="{FF2B5EF4-FFF2-40B4-BE49-F238E27FC236}">
                      <a16:creationId xmlns:a16="http://schemas.microsoft.com/office/drawing/2014/main" id="{1B70F040-6877-6D04-3923-23D1AE9A81DF}"/>
                    </a:ext>
                  </a:extLst>
                </p14:cNvPr>
                <p14:cNvContentPartPr/>
                <p14:nvPr/>
              </p14:nvContentPartPr>
              <p14:xfrm>
                <a:off x="2219903" y="4169440"/>
                <a:ext cx="36360" cy="32760"/>
              </p14:xfrm>
            </p:contentPart>
          </mc:Choice>
          <mc:Fallback xmlns="">
            <p:pic>
              <p:nvPicPr>
                <p:cNvPr id="109" name="Ink 108">
                  <a:extLst>
                    <a:ext uri="{FF2B5EF4-FFF2-40B4-BE49-F238E27FC236}">
                      <a16:creationId xmlns:a16="http://schemas.microsoft.com/office/drawing/2014/main" id="{1B70F040-6877-6D04-3923-23D1AE9A81DF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2210903" y="4160440"/>
                  <a:ext cx="5400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4">
              <p14:nvContentPartPr>
                <p14:cNvPr id="110" name="Ink 109">
                  <a:extLst>
                    <a:ext uri="{FF2B5EF4-FFF2-40B4-BE49-F238E27FC236}">
                      <a16:creationId xmlns:a16="http://schemas.microsoft.com/office/drawing/2014/main" id="{C1709C05-50D5-4FC0-0C4D-AE1CB11B69F5}"/>
                    </a:ext>
                  </a:extLst>
                </p14:cNvPr>
                <p14:cNvContentPartPr/>
                <p14:nvPr/>
              </p14:nvContentPartPr>
              <p14:xfrm>
                <a:off x="2563343" y="4175920"/>
                <a:ext cx="375480" cy="92880"/>
              </p14:xfrm>
            </p:contentPart>
          </mc:Choice>
          <mc:Fallback xmlns="">
            <p:pic>
              <p:nvPicPr>
                <p:cNvPr id="110" name="Ink 109">
                  <a:extLst>
                    <a:ext uri="{FF2B5EF4-FFF2-40B4-BE49-F238E27FC236}">
                      <a16:creationId xmlns:a16="http://schemas.microsoft.com/office/drawing/2014/main" id="{C1709C05-50D5-4FC0-0C4D-AE1CB11B69F5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2554703" y="4167280"/>
                  <a:ext cx="393120" cy="11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6">
              <p14:nvContentPartPr>
                <p14:cNvPr id="111" name="Ink 110">
                  <a:extLst>
                    <a:ext uri="{FF2B5EF4-FFF2-40B4-BE49-F238E27FC236}">
                      <a16:creationId xmlns:a16="http://schemas.microsoft.com/office/drawing/2014/main" id="{FE52799E-A5CE-5F5B-8BFA-28CA1A4A6AA3}"/>
                    </a:ext>
                  </a:extLst>
                </p14:cNvPr>
                <p14:cNvContentPartPr/>
                <p14:nvPr/>
              </p14:nvContentPartPr>
              <p14:xfrm>
                <a:off x="2929463" y="4033720"/>
                <a:ext cx="499320" cy="205920"/>
              </p14:xfrm>
            </p:contentPart>
          </mc:Choice>
          <mc:Fallback xmlns="">
            <p:pic>
              <p:nvPicPr>
                <p:cNvPr id="111" name="Ink 110">
                  <a:extLst>
                    <a:ext uri="{FF2B5EF4-FFF2-40B4-BE49-F238E27FC236}">
                      <a16:creationId xmlns:a16="http://schemas.microsoft.com/office/drawing/2014/main" id="{FE52799E-A5CE-5F5B-8BFA-28CA1A4A6AA3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2920823" y="4024720"/>
                  <a:ext cx="516960" cy="22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8">
              <p14:nvContentPartPr>
                <p14:cNvPr id="112" name="Ink 111">
                  <a:extLst>
                    <a:ext uri="{FF2B5EF4-FFF2-40B4-BE49-F238E27FC236}">
                      <a16:creationId xmlns:a16="http://schemas.microsoft.com/office/drawing/2014/main" id="{AE5E8454-2A30-83F9-B6ED-C0A8C109BE27}"/>
                    </a:ext>
                  </a:extLst>
                </p14:cNvPr>
                <p14:cNvContentPartPr/>
                <p14:nvPr/>
              </p14:nvContentPartPr>
              <p14:xfrm>
                <a:off x="2411423" y="4454200"/>
                <a:ext cx="194400" cy="442800"/>
              </p14:xfrm>
            </p:contentPart>
          </mc:Choice>
          <mc:Fallback xmlns="">
            <p:pic>
              <p:nvPicPr>
                <p:cNvPr id="112" name="Ink 111">
                  <a:extLst>
                    <a:ext uri="{FF2B5EF4-FFF2-40B4-BE49-F238E27FC236}">
                      <a16:creationId xmlns:a16="http://schemas.microsoft.com/office/drawing/2014/main" id="{AE5E8454-2A30-83F9-B6ED-C0A8C109BE27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2402783" y="4445560"/>
                  <a:ext cx="212040" cy="46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0">
              <p14:nvContentPartPr>
                <p14:cNvPr id="113" name="Ink 112">
                  <a:extLst>
                    <a:ext uri="{FF2B5EF4-FFF2-40B4-BE49-F238E27FC236}">
                      <a16:creationId xmlns:a16="http://schemas.microsoft.com/office/drawing/2014/main" id="{8F2A5688-4AB9-953F-36C9-18E00E6D11F1}"/>
                    </a:ext>
                  </a:extLst>
                </p14:cNvPr>
                <p14:cNvContentPartPr/>
                <p14:nvPr/>
              </p14:nvContentPartPr>
              <p14:xfrm>
                <a:off x="2423303" y="4459600"/>
                <a:ext cx="547200" cy="266760"/>
              </p14:xfrm>
            </p:contentPart>
          </mc:Choice>
          <mc:Fallback xmlns="">
            <p:pic>
              <p:nvPicPr>
                <p:cNvPr id="113" name="Ink 112">
                  <a:extLst>
                    <a:ext uri="{FF2B5EF4-FFF2-40B4-BE49-F238E27FC236}">
                      <a16:creationId xmlns:a16="http://schemas.microsoft.com/office/drawing/2014/main" id="{8F2A5688-4AB9-953F-36C9-18E00E6D11F1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2414663" y="4450600"/>
                  <a:ext cx="564840" cy="28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2">
              <p14:nvContentPartPr>
                <p14:cNvPr id="114" name="Ink 113">
                  <a:extLst>
                    <a:ext uri="{FF2B5EF4-FFF2-40B4-BE49-F238E27FC236}">
                      <a16:creationId xmlns:a16="http://schemas.microsoft.com/office/drawing/2014/main" id="{7929F415-37ED-AB08-2BFF-E1728306F314}"/>
                    </a:ext>
                  </a:extLst>
                </p14:cNvPr>
                <p14:cNvContentPartPr/>
                <p14:nvPr/>
              </p14:nvContentPartPr>
              <p14:xfrm>
                <a:off x="3000383" y="4336480"/>
                <a:ext cx="111600" cy="517320"/>
              </p14:xfrm>
            </p:contentPart>
          </mc:Choice>
          <mc:Fallback xmlns="">
            <p:pic>
              <p:nvPicPr>
                <p:cNvPr id="114" name="Ink 113">
                  <a:extLst>
                    <a:ext uri="{FF2B5EF4-FFF2-40B4-BE49-F238E27FC236}">
                      <a16:creationId xmlns:a16="http://schemas.microsoft.com/office/drawing/2014/main" id="{7929F415-37ED-AB08-2BFF-E1728306F314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2991743" y="4327480"/>
                  <a:ext cx="129240" cy="53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4">
              <p14:nvContentPartPr>
                <p14:cNvPr id="115" name="Ink 114">
                  <a:extLst>
                    <a:ext uri="{FF2B5EF4-FFF2-40B4-BE49-F238E27FC236}">
                      <a16:creationId xmlns:a16="http://schemas.microsoft.com/office/drawing/2014/main" id="{C04E891E-42E2-EB6D-4F20-8652B6376927}"/>
                    </a:ext>
                  </a:extLst>
                </p14:cNvPr>
                <p14:cNvContentPartPr/>
                <p14:nvPr/>
              </p14:nvContentPartPr>
              <p14:xfrm>
                <a:off x="2939543" y="4456000"/>
                <a:ext cx="263880" cy="236160"/>
              </p14:xfrm>
            </p:contentPart>
          </mc:Choice>
          <mc:Fallback xmlns="">
            <p:pic>
              <p:nvPicPr>
                <p:cNvPr id="115" name="Ink 114">
                  <a:extLst>
                    <a:ext uri="{FF2B5EF4-FFF2-40B4-BE49-F238E27FC236}">
                      <a16:creationId xmlns:a16="http://schemas.microsoft.com/office/drawing/2014/main" id="{C04E891E-42E2-EB6D-4F20-8652B6376927}"/>
                    </a:ext>
                  </a:extLst>
                </p:cNvPr>
                <p:cNvPicPr/>
                <p:nvPr/>
              </p:nvPicPr>
              <p:blipFill>
                <a:blip r:embed="rId195"/>
                <a:stretch>
                  <a:fillRect/>
                </a:stretch>
              </p:blipFill>
              <p:spPr>
                <a:xfrm>
                  <a:off x="2930903" y="4447000"/>
                  <a:ext cx="281520" cy="25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6">
              <p14:nvContentPartPr>
                <p14:cNvPr id="116" name="Ink 115">
                  <a:extLst>
                    <a:ext uri="{FF2B5EF4-FFF2-40B4-BE49-F238E27FC236}">
                      <a16:creationId xmlns:a16="http://schemas.microsoft.com/office/drawing/2014/main" id="{C7D0A05E-6AF7-0637-58FE-02BDB4C15268}"/>
                    </a:ext>
                  </a:extLst>
                </p14:cNvPr>
                <p14:cNvContentPartPr/>
                <p14:nvPr/>
              </p14:nvContentPartPr>
              <p14:xfrm>
                <a:off x="3267503" y="4378600"/>
                <a:ext cx="897840" cy="270360"/>
              </p14:xfrm>
            </p:contentPart>
          </mc:Choice>
          <mc:Fallback xmlns="">
            <p:pic>
              <p:nvPicPr>
                <p:cNvPr id="116" name="Ink 115">
                  <a:extLst>
                    <a:ext uri="{FF2B5EF4-FFF2-40B4-BE49-F238E27FC236}">
                      <a16:creationId xmlns:a16="http://schemas.microsoft.com/office/drawing/2014/main" id="{C7D0A05E-6AF7-0637-58FE-02BDB4C15268}"/>
                    </a:ext>
                  </a:extLst>
                </p:cNvPr>
                <p:cNvPicPr/>
                <p:nvPr/>
              </p:nvPicPr>
              <p:blipFill>
                <a:blip r:embed="rId197"/>
                <a:stretch>
                  <a:fillRect/>
                </a:stretch>
              </p:blipFill>
              <p:spPr>
                <a:xfrm>
                  <a:off x="3258503" y="4369960"/>
                  <a:ext cx="915480" cy="28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8">
              <p14:nvContentPartPr>
                <p14:cNvPr id="117" name="Ink 116">
                  <a:extLst>
                    <a:ext uri="{FF2B5EF4-FFF2-40B4-BE49-F238E27FC236}">
                      <a16:creationId xmlns:a16="http://schemas.microsoft.com/office/drawing/2014/main" id="{C5658C64-947E-1267-C284-E7FF82C82FA1}"/>
                    </a:ext>
                  </a:extLst>
                </p14:cNvPr>
                <p14:cNvContentPartPr/>
                <p14:nvPr/>
              </p14:nvContentPartPr>
              <p14:xfrm>
                <a:off x="4113863" y="4425400"/>
                <a:ext cx="166680" cy="37440"/>
              </p14:xfrm>
            </p:contentPart>
          </mc:Choice>
          <mc:Fallback xmlns="">
            <p:pic>
              <p:nvPicPr>
                <p:cNvPr id="117" name="Ink 116">
                  <a:extLst>
                    <a:ext uri="{FF2B5EF4-FFF2-40B4-BE49-F238E27FC236}">
                      <a16:creationId xmlns:a16="http://schemas.microsoft.com/office/drawing/2014/main" id="{C5658C64-947E-1267-C284-E7FF82C82FA1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4105223" y="4416400"/>
                  <a:ext cx="184320" cy="550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00">
            <p14:nvContentPartPr>
              <p14:cNvPr id="120" name="Ink 119">
                <a:extLst>
                  <a:ext uri="{FF2B5EF4-FFF2-40B4-BE49-F238E27FC236}">
                    <a16:creationId xmlns:a16="http://schemas.microsoft.com/office/drawing/2014/main" id="{E2FBE9E4-5885-2E41-19D9-FBD4620FABF6}"/>
                  </a:ext>
                </a:extLst>
              </p14:cNvPr>
              <p14:cNvContentPartPr/>
              <p14:nvPr/>
            </p14:nvContentPartPr>
            <p14:xfrm>
              <a:off x="5258663" y="2412640"/>
              <a:ext cx="31680" cy="39600"/>
            </p14:xfrm>
          </p:contentPart>
        </mc:Choice>
        <mc:Fallback xmlns="">
          <p:pic>
            <p:nvPicPr>
              <p:cNvPr id="120" name="Ink 119">
                <a:extLst>
                  <a:ext uri="{FF2B5EF4-FFF2-40B4-BE49-F238E27FC236}">
                    <a16:creationId xmlns:a16="http://schemas.microsoft.com/office/drawing/2014/main" id="{E2FBE9E4-5885-2E41-19D9-FBD4620FABF6}"/>
                  </a:ext>
                </a:extLst>
              </p:cNvPr>
              <p:cNvPicPr/>
              <p:nvPr/>
            </p:nvPicPr>
            <p:blipFill>
              <a:blip r:embed="rId201"/>
              <a:stretch>
                <a:fillRect/>
              </a:stretch>
            </p:blipFill>
            <p:spPr>
              <a:xfrm>
                <a:off x="5249663" y="2403640"/>
                <a:ext cx="49320" cy="57240"/>
              </a:xfrm>
              <a:prstGeom prst="rect">
                <a:avLst/>
              </a:prstGeom>
            </p:spPr>
          </p:pic>
        </mc:Fallback>
      </mc:AlternateContent>
      <p:grpSp>
        <p:nvGrpSpPr>
          <p:cNvPr id="141" name="Group 140">
            <a:extLst>
              <a:ext uri="{FF2B5EF4-FFF2-40B4-BE49-F238E27FC236}">
                <a16:creationId xmlns:a16="http://schemas.microsoft.com/office/drawing/2014/main" id="{E03DDB84-E88C-8901-E8DC-9390AC95411A}"/>
              </a:ext>
            </a:extLst>
          </p:cNvPr>
          <p:cNvGrpSpPr/>
          <p:nvPr/>
        </p:nvGrpSpPr>
        <p:grpSpPr>
          <a:xfrm>
            <a:off x="5320583" y="1937440"/>
            <a:ext cx="1659960" cy="1500120"/>
            <a:chOff x="5320583" y="1937440"/>
            <a:chExt cx="1659960" cy="1500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02">
              <p14:nvContentPartPr>
                <p14:cNvPr id="121" name="Ink 120">
                  <a:extLst>
                    <a:ext uri="{FF2B5EF4-FFF2-40B4-BE49-F238E27FC236}">
                      <a16:creationId xmlns:a16="http://schemas.microsoft.com/office/drawing/2014/main" id="{C8AA08BD-77C8-E3F9-57FC-5437CDEC308A}"/>
                    </a:ext>
                  </a:extLst>
                </p14:cNvPr>
                <p14:cNvContentPartPr/>
                <p14:nvPr/>
              </p14:nvContentPartPr>
              <p14:xfrm>
                <a:off x="5431463" y="2312920"/>
                <a:ext cx="251640" cy="41760"/>
              </p14:xfrm>
            </p:contentPart>
          </mc:Choice>
          <mc:Fallback xmlns="">
            <p:pic>
              <p:nvPicPr>
                <p:cNvPr id="121" name="Ink 120">
                  <a:extLst>
                    <a:ext uri="{FF2B5EF4-FFF2-40B4-BE49-F238E27FC236}">
                      <a16:creationId xmlns:a16="http://schemas.microsoft.com/office/drawing/2014/main" id="{C8AA08BD-77C8-E3F9-57FC-5437CDEC308A}"/>
                    </a:ext>
                  </a:extLst>
                </p:cNvPr>
                <p:cNvPicPr/>
                <p:nvPr/>
              </p:nvPicPr>
              <p:blipFill>
                <a:blip r:embed="rId203"/>
                <a:stretch>
                  <a:fillRect/>
                </a:stretch>
              </p:blipFill>
              <p:spPr>
                <a:xfrm>
                  <a:off x="5422823" y="2303920"/>
                  <a:ext cx="269280" cy="5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4">
              <p14:nvContentPartPr>
                <p14:cNvPr id="122" name="Ink 121">
                  <a:extLst>
                    <a:ext uri="{FF2B5EF4-FFF2-40B4-BE49-F238E27FC236}">
                      <a16:creationId xmlns:a16="http://schemas.microsoft.com/office/drawing/2014/main" id="{82172574-16F9-FEC3-1836-9B2A50775BA0}"/>
                    </a:ext>
                  </a:extLst>
                </p14:cNvPr>
                <p14:cNvContentPartPr/>
                <p14:nvPr/>
              </p14:nvContentPartPr>
              <p14:xfrm>
                <a:off x="5532263" y="2333080"/>
                <a:ext cx="27000" cy="191520"/>
              </p14:xfrm>
            </p:contentPart>
          </mc:Choice>
          <mc:Fallback xmlns="">
            <p:pic>
              <p:nvPicPr>
                <p:cNvPr id="122" name="Ink 121">
                  <a:extLst>
                    <a:ext uri="{FF2B5EF4-FFF2-40B4-BE49-F238E27FC236}">
                      <a16:creationId xmlns:a16="http://schemas.microsoft.com/office/drawing/2014/main" id="{82172574-16F9-FEC3-1836-9B2A50775BA0}"/>
                    </a:ext>
                  </a:extLst>
                </p:cNvPr>
                <p:cNvPicPr/>
                <p:nvPr/>
              </p:nvPicPr>
              <p:blipFill>
                <a:blip r:embed="rId205"/>
                <a:stretch>
                  <a:fillRect/>
                </a:stretch>
              </p:blipFill>
              <p:spPr>
                <a:xfrm>
                  <a:off x="5523623" y="2324080"/>
                  <a:ext cx="44640" cy="20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6">
              <p14:nvContentPartPr>
                <p14:cNvPr id="123" name="Ink 122">
                  <a:extLst>
                    <a:ext uri="{FF2B5EF4-FFF2-40B4-BE49-F238E27FC236}">
                      <a16:creationId xmlns:a16="http://schemas.microsoft.com/office/drawing/2014/main" id="{E72DC08E-8924-D8B4-339F-AC5BAC42F346}"/>
                    </a:ext>
                  </a:extLst>
                </p14:cNvPr>
                <p14:cNvContentPartPr/>
                <p14:nvPr/>
              </p14:nvContentPartPr>
              <p14:xfrm>
                <a:off x="5609663" y="2396800"/>
                <a:ext cx="474120" cy="108360"/>
              </p14:xfrm>
            </p:contentPart>
          </mc:Choice>
          <mc:Fallback xmlns="">
            <p:pic>
              <p:nvPicPr>
                <p:cNvPr id="123" name="Ink 122">
                  <a:extLst>
                    <a:ext uri="{FF2B5EF4-FFF2-40B4-BE49-F238E27FC236}">
                      <a16:creationId xmlns:a16="http://schemas.microsoft.com/office/drawing/2014/main" id="{E72DC08E-8924-D8B4-339F-AC5BAC42F346}"/>
                    </a:ext>
                  </a:extLst>
                </p:cNvPr>
                <p:cNvPicPr/>
                <p:nvPr/>
              </p:nvPicPr>
              <p:blipFill>
                <a:blip r:embed="rId207"/>
                <a:stretch>
                  <a:fillRect/>
                </a:stretch>
              </p:blipFill>
              <p:spPr>
                <a:xfrm>
                  <a:off x="5601023" y="2387800"/>
                  <a:ext cx="49176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8">
              <p14:nvContentPartPr>
                <p14:cNvPr id="124" name="Ink 123">
                  <a:extLst>
                    <a:ext uri="{FF2B5EF4-FFF2-40B4-BE49-F238E27FC236}">
                      <a16:creationId xmlns:a16="http://schemas.microsoft.com/office/drawing/2014/main" id="{BF6A3D42-6003-D2B6-893B-CC117F704B41}"/>
                    </a:ext>
                  </a:extLst>
                </p14:cNvPr>
                <p14:cNvContentPartPr/>
                <p14:nvPr/>
              </p14:nvContentPartPr>
              <p14:xfrm>
                <a:off x="5864543" y="2261080"/>
                <a:ext cx="58320" cy="17640"/>
              </p14:xfrm>
            </p:contentPart>
          </mc:Choice>
          <mc:Fallback xmlns="">
            <p:pic>
              <p:nvPicPr>
                <p:cNvPr id="124" name="Ink 123">
                  <a:extLst>
                    <a:ext uri="{FF2B5EF4-FFF2-40B4-BE49-F238E27FC236}">
                      <a16:creationId xmlns:a16="http://schemas.microsoft.com/office/drawing/2014/main" id="{BF6A3D42-6003-D2B6-893B-CC117F704B41}"/>
                    </a:ext>
                  </a:extLst>
                </p:cNvPr>
                <p:cNvPicPr/>
                <p:nvPr/>
              </p:nvPicPr>
              <p:blipFill>
                <a:blip r:embed="rId209"/>
                <a:stretch>
                  <a:fillRect/>
                </a:stretch>
              </p:blipFill>
              <p:spPr>
                <a:xfrm>
                  <a:off x="5855903" y="2252440"/>
                  <a:ext cx="75960" cy="3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0">
              <p14:nvContentPartPr>
                <p14:cNvPr id="126" name="Ink 125">
                  <a:extLst>
                    <a:ext uri="{FF2B5EF4-FFF2-40B4-BE49-F238E27FC236}">
                      <a16:creationId xmlns:a16="http://schemas.microsoft.com/office/drawing/2014/main" id="{E110CEE7-DBFD-975E-CD51-632F3CCFCA9D}"/>
                    </a:ext>
                  </a:extLst>
                </p14:cNvPr>
                <p14:cNvContentPartPr/>
                <p14:nvPr/>
              </p14:nvContentPartPr>
              <p14:xfrm>
                <a:off x="5638823" y="1937440"/>
                <a:ext cx="159840" cy="194760"/>
              </p14:xfrm>
            </p:contentPart>
          </mc:Choice>
          <mc:Fallback xmlns="">
            <p:pic>
              <p:nvPicPr>
                <p:cNvPr id="126" name="Ink 125">
                  <a:extLst>
                    <a:ext uri="{FF2B5EF4-FFF2-40B4-BE49-F238E27FC236}">
                      <a16:creationId xmlns:a16="http://schemas.microsoft.com/office/drawing/2014/main" id="{E110CEE7-DBFD-975E-CD51-632F3CCFCA9D}"/>
                    </a:ext>
                  </a:extLst>
                </p:cNvPr>
                <p:cNvPicPr/>
                <p:nvPr/>
              </p:nvPicPr>
              <p:blipFill>
                <a:blip r:embed="rId211"/>
                <a:stretch>
                  <a:fillRect/>
                </a:stretch>
              </p:blipFill>
              <p:spPr>
                <a:xfrm>
                  <a:off x="5629823" y="1928800"/>
                  <a:ext cx="177480" cy="21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2">
              <p14:nvContentPartPr>
                <p14:cNvPr id="127" name="Ink 126">
                  <a:extLst>
                    <a:ext uri="{FF2B5EF4-FFF2-40B4-BE49-F238E27FC236}">
                      <a16:creationId xmlns:a16="http://schemas.microsoft.com/office/drawing/2014/main" id="{9D436232-C793-ECC0-80EE-9A5FC0033FAF}"/>
                    </a:ext>
                  </a:extLst>
                </p14:cNvPr>
                <p14:cNvContentPartPr/>
                <p14:nvPr/>
              </p14:nvContentPartPr>
              <p14:xfrm>
                <a:off x="5660063" y="2064520"/>
                <a:ext cx="129600" cy="19440"/>
              </p14:xfrm>
            </p:contentPart>
          </mc:Choice>
          <mc:Fallback xmlns="">
            <p:pic>
              <p:nvPicPr>
                <p:cNvPr id="127" name="Ink 126">
                  <a:extLst>
                    <a:ext uri="{FF2B5EF4-FFF2-40B4-BE49-F238E27FC236}">
                      <a16:creationId xmlns:a16="http://schemas.microsoft.com/office/drawing/2014/main" id="{9D436232-C793-ECC0-80EE-9A5FC0033FAF}"/>
                    </a:ext>
                  </a:extLst>
                </p:cNvPr>
                <p:cNvPicPr/>
                <p:nvPr/>
              </p:nvPicPr>
              <p:blipFill>
                <a:blip r:embed="rId213"/>
                <a:stretch>
                  <a:fillRect/>
                </a:stretch>
              </p:blipFill>
              <p:spPr>
                <a:xfrm>
                  <a:off x="5651423" y="2055520"/>
                  <a:ext cx="14724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4">
              <p14:nvContentPartPr>
                <p14:cNvPr id="128" name="Ink 127">
                  <a:extLst>
                    <a:ext uri="{FF2B5EF4-FFF2-40B4-BE49-F238E27FC236}">
                      <a16:creationId xmlns:a16="http://schemas.microsoft.com/office/drawing/2014/main" id="{C9009953-169F-241F-0061-AB34F965BDD9}"/>
                    </a:ext>
                  </a:extLst>
                </p14:cNvPr>
                <p14:cNvContentPartPr/>
                <p14:nvPr/>
              </p14:nvContentPartPr>
              <p14:xfrm>
                <a:off x="5869943" y="2010520"/>
                <a:ext cx="215280" cy="216000"/>
              </p14:xfrm>
            </p:contentPart>
          </mc:Choice>
          <mc:Fallback xmlns="">
            <p:pic>
              <p:nvPicPr>
                <p:cNvPr id="128" name="Ink 127">
                  <a:extLst>
                    <a:ext uri="{FF2B5EF4-FFF2-40B4-BE49-F238E27FC236}">
                      <a16:creationId xmlns:a16="http://schemas.microsoft.com/office/drawing/2014/main" id="{C9009953-169F-241F-0061-AB34F965BDD9}"/>
                    </a:ext>
                  </a:extLst>
                </p:cNvPr>
                <p:cNvPicPr/>
                <p:nvPr/>
              </p:nvPicPr>
              <p:blipFill>
                <a:blip r:embed="rId215"/>
                <a:stretch>
                  <a:fillRect/>
                </a:stretch>
              </p:blipFill>
              <p:spPr>
                <a:xfrm>
                  <a:off x="5860943" y="2001880"/>
                  <a:ext cx="232920" cy="23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6">
              <p14:nvContentPartPr>
                <p14:cNvPr id="129" name="Ink 128">
                  <a:extLst>
                    <a:ext uri="{FF2B5EF4-FFF2-40B4-BE49-F238E27FC236}">
                      <a16:creationId xmlns:a16="http://schemas.microsoft.com/office/drawing/2014/main" id="{2B3B16DA-19C4-B0F9-3C54-474D5F2EAD6C}"/>
                    </a:ext>
                  </a:extLst>
                </p14:cNvPr>
                <p14:cNvContentPartPr/>
                <p14:nvPr/>
              </p14:nvContentPartPr>
              <p14:xfrm>
                <a:off x="6202223" y="2002960"/>
                <a:ext cx="15840" cy="12600"/>
              </p14:xfrm>
            </p:contentPart>
          </mc:Choice>
          <mc:Fallback xmlns="">
            <p:pic>
              <p:nvPicPr>
                <p:cNvPr id="129" name="Ink 128">
                  <a:extLst>
                    <a:ext uri="{FF2B5EF4-FFF2-40B4-BE49-F238E27FC236}">
                      <a16:creationId xmlns:a16="http://schemas.microsoft.com/office/drawing/2014/main" id="{2B3B16DA-19C4-B0F9-3C54-474D5F2EAD6C}"/>
                    </a:ext>
                  </a:extLst>
                </p:cNvPr>
                <p:cNvPicPr/>
                <p:nvPr/>
              </p:nvPicPr>
              <p:blipFill>
                <a:blip r:embed="rId217"/>
                <a:stretch>
                  <a:fillRect/>
                </a:stretch>
              </p:blipFill>
              <p:spPr>
                <a:xfrm>
                  <a:off x="6193223" y="1994320"/>
                  <a:ext cx="33480" cy="3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8">
              <p14:nvContentPartPr>
                <p14:cNvPr id="131" name="Ink 130">
                  <a:extLst>
                    <a:ext uri="{FF2B5EF4-FFF2-40B4-BE49-F238E27FC236}">
                      <a16:creationId xmlns:a16="http://schemas.microsoft.com/office/drawing/2014/main" id="{5CE11291-580E-1678-3EC1-EB54A32B0D26}"/>
                    </a:ext>
                  </a:extLst>
                </p14:cNvPr>
                <p14:cNvContentPartPr/>
                <p14:nvPr/>
              </p14:nvContentPartPr>
              <p14:xfrm>
                <a:off x="6295463" y="2292760"/>
                <a:ext cx="78480" cy="351720"/>
              </p14:xfrm>
            </p:contentPart>
          </mc:Choice>
          <mc:Fallback xmlns="">
            <p:pic>
              <p:nvPicPr>
                <p:cNvPr id="131" name="Ink 130">
                  <a:extLst>
                    <a:ext uri="{FF2B5EF4-FFF2-40B4-BE49-F238E27FC236}">
                      <a16:creationId xmlns:a16="http://schemas.microsoft.com/office/drawing/2014/main" id="{5CE11291-580E-1678-3EC1-EB54A32B0D26}"/>
                    </a:ext>
                  </a:extLst>
                </p:cNvPr>
                <p:cNvPicPr/>
                <p:nvPr/>
              </p:nvPicPr>
              <p:blipFill>
                <a:blip r:embed="rId219"/>
                <a:stretch>
                  <a:fillRect/>
                </a:stretch>
              </p:blipFill>
              <p:spPr>
                <a:xfrm>
                  <a:off x="6286463" y="2283760"/>
                  <a:ext cx="96120" cy="36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0">
              <p14:nvContentPartPr>
                <p14:cNvPr id="132" name="Ink 131">
                  <a:extLst>
                    <a:ext uri="{FF2B5EF4-FFF2-40B4-BE49-F238E27FC236}">
                      <a16:creationId xmlns:a16="http://schemas.microsoft.com/office/drawing/2014/main" id="{CF812D1A-9EAD-EF08-486E-C34860D125EF}"/>
                    </a:ext>
                  </a:extLst>
                </p14:cNvPr>
                <p14:cNvContentPartPr/>
                <p14:nvPr/>
              </p14:nvContentPartPr>
              <p14:xfrm>
                <a:off x="6219503" y="2308960"/>
                <a:ext cx="474480" cy="198720"/>
              </p14:xfrm>
            </p:contentPart>
          </mc:Choice>
          <mc:Fallback xmlns="">
            <p:pic>
              <p:nvPicPr>
                <p:cNvPr id="132" name="Ink 131">
                  <a:extLst>
                    <a:ext uri="{FF2B5EF4-FFF2-40B4-BE49-F238E27FC236}">
                      <a16:creationId xmlns:a16="http://schemas.microsoft.com/office/drawing/2014/main" id="{CF812D1A-9EAD-EF08-486E-C34860D125EF}"/>
                    </a:ext>
                  </a:extLst>
                </p:cNvPr>
                <p:cNvPicPr/>
                <p:nvPr/>
              </p:nvPicPr>
              <p:blipFill>
                <a:blip r:embed="rId221"/>
                <a:stretch>
                  <a:fillRect/>
                </a:stretch>
              </p:blipFill>
              <p:spPr>
                <a:xfrm>
                  <a:off x="6210503" y="2299960"/>
                  <a:ext cx="492120" cy="21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2">
              <p14:nvContentPartPr>
                <p14:cNvPr id="133" name="Ink 132">
                  <a:extLst>
                    <a:ext uri="{FF2B5EF4-FFF2-40B4-BE49-F238E27FC236}">
                      <a16:creationId xmlns:a16="http://schemas.microsoft.com/office/drawing/2014/main" id="{2AC57B07-8C66-64D4-5A79-10679DBB0AE9}"/>
                    </a:ext>
                  </a:extLst>
                </p14:cNvPr>
                <p14:cNvContentPartPr/>
                <p14:nvPr/>
              </p14:nvContentPartPr>
              <p14:xfrm>
                <a:off x="5347583" y="2648080"/>
                <a:ext cx="798120" cy="266400"/>
              </p14:xfrm>
            </p:contentPart>
          </mc:Choice>
          <mc:Fallback xmlns="">
            <p:pic>
              <p:nvPicPr>
                <p:cNvPr id="133" name="Ink 132">
                  <a:extLst>
                    <a:ext uri="{FF2B5EF4-FFF2-40B4-BE49-F238E27FC236}">
                      <a16:creationId xmlns:a16="http://schemas.microsoft.com/office/drawing/2014/main" id="{2AC57B07-8C66-64D4-5A79-10679DBB0AE9}"/>
                    </a:ext>
                  </a:extLst>
                </p:cNvPr>
                <p:cNvPicPr/>
                <p:nvPr/>
              </p:nvPicPr>
              <p:blipFill>
                <a:blip r:embed="rId223"/>
                <a:stretch>
                  <a:fillRect/>
                </a:stretch>
              </p:blipFill>
              <p:spPr>
                <a:xfrm>
                  <a:off x="5338583" y="2639080"/>
                  <a:ext cx="815760" cy="28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4">
              <p14:nvContentPartPr>
                <p14:cNvPr id="134" name="Ink 133">
                  <a:extLst>
                    <a:ext uri="{FF2B5EF4-FFF2-40B4-BE49-F238E27FC236}">
                      <a16:creationId xmlns:a16="http://schemas.microsoft.com/office/drawing/2014/main" id="{F0D34AFB-4B19-A33F-910C-28AF0CEE2929}"/>
                    </a:ext>
                  </a:extLst>
                </p14:cNvPr>
                <p14:cNvContentPartPr/>
                <p14:nvPr/>
              </p14:nvContentPartPr>
              <p14:xfrm>
                <a:off x="5378183" y="2999080"/>
                <a:ext cx="86400" cy="438480"/>
              </p14:xfrm>
            </p:contentPart>
          </mc:Choice>
          <mc:Fallback xmlns="">
            <p:pic>
              <p:nvPicPr>
                <p:cNvPr id="134" name="Ink 133">
                  <a:extLst>
                    <a:ext uri="{FF2B5EF4-FFF2-40B4-BE49-F238E27FC236}">
                      <a16:creationId xmlns:a16="http://schemas.microsoft.com/office/drawing/2014/main" id="{F0D34AFB-4B19-A33F-910C-28AF0CEE2929}"/>
                    </a:ext>
                  </a:extLst>
                </p:cNvPr>
                <p:cNvPicPr/>
                <p:nvPr/>
              </p:nvPicPr>
              <p:blipFill>
                <a:blip r:embed="rId225"/>
                <a:stretch>
                  <a:fillRect/>
                </a:stretch>
              </p:blipFill>
              <p:spPr>
                <a:xfrm>
                  <a:off x="5369543" y="2990080"/>
                  <a:ext cx="104040" cy="45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6">
              <p14:nvContentPartPr>
                <p14:cNvPr id="135" name="Ink 134">
                  <a:extLst>
                    <a:ext uri="{FF2B5EF4-FFF2-40B4-BE49-F238E27FC236}">
                      <a16:creationId xmlns:a16="http://schemas.microsoft.com/office/drawing/2014/main" id="{FE383784-D5DA-A7F0-7BD7-99C413F58974}"/>
                    </a:ext>
                  </a:extLst>
                </p14:cNvPr>
                <p14:cNvContentPartPr/>
                <p14:nvPr/>
              </p14:nvContentPartPr>
              <p14:xfrm>
                <a:off x="5320583" y="3067120"/>
                <a:ext cx="517320" cy="205560"/>
              </p14:xfrm>
            </p:contentPart>
          </mc:Choice>
          <mc:Fallback xmlns="">
            <p:pic>
              <p:nvPicPr>
                <p:cNvPr id="135" name="Ink 134">
                  <a:extLst>
                    <a:ext uri="{FF2B5EF4-FFF2-40B4-BE49-F238E27FC236}">
                      <a16:creationId xmlns:a16="http://schemas.microsoft.com/office/drawing/2014/main" id="{FE383784-D5DA-A7F0-7BD7-99C413F58974}"/>
                    </a:ext>
                  </a:extLst>
                </p:cNvPr>
                <p:cNvPicPr/>
                <p:nvPr/>
              </p:nvPicPr>
              <p:blipFill>
                <a:blip r:embed="rId227"/>
                <a:stretch>
                  <a:fillRect/>
                </a:stretch>
              </p:blipFill>
              <p:spPr>
                <a:xfrm>
                  <a:off x="5311583" y="3058120"/>
                  <a:ext cx="534960" cy="22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8">
              <p14:nvContentPartPr>
                <p14:cNvPr id="136" name="Ink 135">
                  <a:extLst>
                    <a:ext uri="{FF2B5EF4-FFF2-40B4-BE49-F238E27FC236}">
                      <a16:creationId xmlns:a16="http://schemas.microsoft.com/office/drawing/2014/main" id="{B86F5DA8-ECAA-7A0B-20EE-8AF96947F70D}"/>
                    </a:ext>
                  </a:extLst>
                </p14:cNvPr>
                <p14:cNvContentPartPr/>
                <p14:nvPr/>
              </p14:nvContentPartPr>
              <p14:xfrm>
                <a:off x="5832863" y="3019240"/>
                <a:ext cx="75600" cy="370080"/>
              </p14:xfrm>
            </p:contentPart>
          </mc:Choice>
          <mc:Fallback xmlns="">
            <p:pic>
              <p:nvPicPr>
                <p:cNvPr id="136" name="Ink 135">
                  <a:extLst>
                    <a:ext uri="{FF2B5EF4-FFF2-40B4-BE49-F238E27FC236}">
                      <a16:creationId xmlns:a16="http://schemas.microsoft.com/office/drawing/2014/main" id="{B86F5DA8-ECAA-7A0B-20EE-8AF96947F70D}"/>
                    </a:ext>
                  </a:extLst>
                </p:cNvPr>
                <p:cNvPicPr/>
                <p:nvPr/>
              </p:nvPicPr>
              <p:blipFill>
                <a:blip r:embed="rId229"/>
                <a:stretch>
                  <a:fillRect/>
                </a:stretch>
              </p:blipFill>
              <p:spPr>
                <a:xfrm>
                  <a:off x="5823863" y="3010600"/>
                  <a:ext cx="93240" cy="38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0">
              <p14:nvContentPartPr>
                <p14:cNvPr id="137" name="Ink 136">
                  <a:extLst>
                    <a:ext uri="{FF2B5EF4-FFF2-40B4-BE49-F238E27FC236}">
                      <a16:creationId xmlns:a16="http://schemas.microsoft.com/office/drawing/2014/main" id="{94BAF321-7CE6-E318-E7F0-22C465D39891}"/>
                    </a:ext>
                  </a:extLst>
                </p14:cNvPr>
                <p14:cNvContentPartPr/>
                <p14:nvPr/>
              </p14:nvContentPartPr>
              <p14:xfrm>
                <a:off x="5736743" y="3178720"/>
                <a:ext cx="255240" cy="78840"/>
              </p14:xfrm>
            </p:contentPart>
          </mc:Choice>
          <mc:Fallback xmlns="">
            <p:pic>
              <p:nvPicPr>
                <p:cNvPr id="137" name="Ink 136">
                  <a:extLst>
                    <a:ext uri="{FF2B5EF4-FFF2-40B4-BE49-F238E27FC236}">
                      <a16:creationId xmlns:a16="http://schemas.microsoft.com/office/drawing/2014/main" id="{94BAF321-7CE6-E318-E7F0-22C465D39891}"/>
                    </a:ext>
                  </a:extLst>
                </p:cNvPr>
                <p:cNvPicPr/>
                <p:nvPr/>
              </p:nvPicPr>
              <p:blipFill>
                <a:blip r:embed="rId231"/>
                <a:stretch>
                  <a:fillRect/>
                </a:stretch>
              </p:blipFill>
              <p:spPr>
                <a:xfrm>
                  <a:off x="5727743" y="3170080"/>
                  <a:ext cx="272880" cy="9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2">
              <p14:nvContentPartPr>
                <p14:cNvPr id="138" name="Ink 137">
                  <a:extLst>
                    <a:ext uri="{FF2B5EF4-FFF2-40B4-BE49-F238E27FC236}">
                      <a16:creationId xmlns:a16="http://schemas.microsoft.com/office/drawing/2014/main" id="{304A73FC-C64A-2255-A504-A6CCC10B8EBC}"/>
                    </a:ext>
                  </a:extLst>
                </p14:cNvPr>
                <p14:cNvContentPartPr/>
                <p14:nvPr/>
              </p14:nvContentPartPr>
              <p14:xfrm>
                <a:off x="5931863" y="3036160"/>
                <a:ext cx="74520" cy="6840"/>
              </p14:xfrm>
            </p:contentPart>
          </mc:Choice>
          <mc:Fallback xmlns="">
            <p:pic>
              <p:nvPicPr>
                <p:cNvPr id="138" name="Ink 137">
                  <a:extLst>
                    <a:ext uri="{FF2B5EF4-FFF2-40B4-BE49-F238E27FC236}">
                      <a16:creationId xmlns:a16="http://schemas.microsoft.com/office/drawing/2014/main" id="{304A73FC-C64A-2255-A504-A6CCC10B8EBC}"/>
                    </a:ext>
                  </a:extLst>
                </p:cNvPr>
                <p:cNvPicPr/>
                <p:nvPr/>
              </p:nvPicPr>
              <p:blipFill>
                <a:blip r:embed="rId233"/>
                <a:stretch>
                  <a:fillRect/>
                </a:stretch>
              </p:blipFill>
              <p:spPr>
                <a:xfrm>
                  <a:off x="5922863" y="3027160"/>
                  <a:ext cx="92160" cy="2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4">
              <p14:nvContentPartPr>
                <p14:cNvPr id="139" name="Ink 138">
                  <a:extLst>
                    <a:ext uri="{FF2B5EF4-FFF2-40B4-BE49-F238E27FC236}">
                      <a16:creationId xmlns:a16="http://schemas.microsoft.com/office/drawing/2014/main" id="{D58B96EB-6DBB-D334-6C91-E3B84E5474DF}"/>
                    </a:ext>
                  </a:extLst>
                </p14:cNvPr>
                <p14:cNvContentPartPr/>
                <p14:nvPr/>
              </p14:nvContentPartPr>
              <p14:xfrm>
                <a:off x="6084503" y="3030760"/>
                <a:ext cx="801360" cy="213480"/>
              </p14:xfrm>
            </p:contentPart>
          </mc:Choice>
          <mc:Fallback xmlns="">
            <p:pic>
              <p:nvPicPr>
                <p:cNvPr id="139" name="Ink 138">
                  <a:extLst>
                    <a:ext uri="{FF2B5EF4-FFF2-40B4-BE49-F238E27FC236}">
                      <a16:creationId xmlns:a16="http://schemas.microsoft.com/office/drawing/2014/main" id="{D58B96EB-6DBB-D334-6C91-E3B84E5474DF}"/>
                    </a:ext>
                  </a:extLst>
                </p:cNvPr>
                <p:cNvPicPr/>
                <p:nvPr/>
              </p:nvPicPr>
              <p:blipFill>
                <a:blip r:embed="rId235"/>
                <a:stretch>
                  <a:fillRect/>
                </a:stretch>
              </p:blipFill>
              <p:spPr>
                <a:xfrm>
                  <a:off x="6075503" y="3021760"/>
                  <a:ext cx="819000" cy="23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6">
              <p14:nvContentPartPr>
                <p14:cNvPr id="140" name="Ink 139">
                  <a:extLst>
                    <a:ext uri="{FF2B5EF4-FFF2-40B4-BE49-F238E27FC236}">
                      <a16:creationId xmlns:a16="http://schemas.microsoft.com/office/drawing/2014/main" id="{707C81EF-4E0B-8A06-3BA8-7CCDBC9BC099}"/>
                    </a:ext>
                  </a:extLst>
                </p14:cNvPr>
                <p14:cNvContentPartPr/>
                <p14:nvPr/>
              </p14:nvContentPartPr>
              <p14:xfrm>
                <a:off x="6831143" y="3086200"/>
                <a:ext cx="149400" cy="27360"/>
              </p14:xfrm>
            </p:contentPart>
          </mc:Choice>
          <mc:Fallback xmlns="">
            <p:pic>
              <p:nvPicPr>
                <p:cNvPr id="140" name="Ink 139">
                  <a:extLst>
                    <a:ext uri="{FF2B5EF4-FFF2-40B4-BE49-F238E27FC236}">
                      <a16:creationId xmlns:a16="http://schemas.microsoft.com/office/drawing/2014/main" id="{707C81EF-4E0B-8A06-3BA8-7CCDBC9BC099}"/>
                    </a:ext>
                  </a:extLst>
                </p:cNvPr>
                <p:cNvPicPr/>
                <p:nvPr/>
              </p:nvPicPr>
              <p:blipFill>
                <a:blip r:embed="rId237"/>
                <a:stretch>
                  <a:fillRect/>
                </a:stretch>
              </p:blipFill>
              <p:spPr>
                <a:xfrm>
                  <a:off x="6822143" y="3077200"/>
                  <a:ext cx="167040" cy="45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38">
            <p14:nvContentPartPr>
              <p14:cNvPr id="142" name="Ink 141">
                <a:extLst>
                  <a:ext uri="{FF2B5EF4-FFF2-40B4-BE49-F238E27FC236}">
                    <a16:creationId xmlns:a16="http://schemas.microsoft.com/office/drawing/2014/main" id="{453E09FB-5182-AB56-7664-832B522CC160}"/>
                  </a:ext>
                </a:extLst>
              </p14:cNvPr>
              <p14:cNvContentPartPr/>
              <p14:nvPr/>
            </p14:nvContentPartPr>
            <p14:xfrm>
              <a:off x="5369183" y="4018960"/>
              <a:ext cx="45720" cy="71640"/>
            </p14:xfrm>
          </p:contentPart>
        </mc:Choice>
        <mc:Fallback xmlns="">
          <p:pic>
            <p:nvPicPr>
              <p:cNvPr id="142" name="Ink 141">
                <a:extLst>
                  <a:ext uri="{FF2B5EF4-FFF2-40B4-BE49-F238E27FC236}">
                    <a16:creationId xmlns:a16="http://schemas.microsoft.com/office/drawing/2014/main" id="{453E09FB-5182-AB56-7664-832B522CC160}"/>
                  </a:ext>
                </a:extLst>
              </p:cNvPr>
              <p:cNvPicPr/>
              <p:nvPr/>
            </p:nvPicPr>
            <p:blipFill>
              <a:blip r:embed="rId239"/>
              <a:stretch>
                <a:fillRect/>
              </a:stretch>
            </p:blipFill>
            <p:spPr>
              <a:xfrm>
                <a:off x="5360183" y="4010320"/>
                <a:ext cx="63360" cy="89280"/>
              </a:xfrm>
              <a:prstGeom prst="rect">
                <a:avLst/>
              </a:prstGeom>
            </p:spPr>
          </p:pic>
        </mc:Fallback>
      </mc:AlternateContent>
      <p:grpSp>
        <p:nvGrpSpPr>
          <p:cNvPr id="154" name="Group 153">
            <a:extLst>
              <a:ext uri="{FF2B5EF4-FFF2-40B4-BE49-F238E27FC236}">
                <a16:creationId xmlns:a16="http://schemas.microsoft.com/office/drawing/2014/main" id="{D87B48F0-9B9F-9E0A-F65D-C62256D915EE}"/>
              </a:ext>
            </a:extLst>
          </p:cNvPr>
          <p:cNvGrpSpPr/>
          <p:nvPr/>
        </p:nvGrpSpPr>
        <p:grpSpPr>
          <a:xfrm>
            <a:off x="5665823" y="3799720"/>
            <a:ext cx="1234800" cy="366840"/>
            <a:chOff x="5665823" y="3799720"/>
            <a:chExt cx="1234800" cy="366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40">
              <p14:nvContentPartPr>
                <p14:cNvPr id="143" name="Ink 142">
                  <a:extLst>
                    <a:ext uri="{FF2B5EF4-FFF2-40B4-BE49-F238E27FC236}">
                      <a16:creationId xmlns:a16="http://schemas.microsoft.com/office/drawing/2014/main" id="{B5B0C3AF-4319-3A7E-7F9A-81DB6A9D7B3D}"/>
                    </a:ext>
                  </a:extLst>
                </p14:cNvPr>
                <p14:cNvContentPartPr/>
                <p14:nvPr/>
              </p14:nvContentPartPr>
              <p14:xfrm>
                <a:off x="5694263" y="3901240"/>
                <a:ext cx="32760" cy="265320"/>
              </p14:xfrm>
            </p:contentPart>
          </mc:Choice>
          <mc:Fallback xmlns="">
            <p:pic>
              <p:nvPicPr>
                <p:cNvPr id="143" name="Ink 142">
                  <a:extLst>
                    <a:ext uri="{FF2B5EF4-FFF2-40B4-BE49-F238E27FC236}">
                      <a16:creationId xmlns:a16="http://schemas.microsoft.com/office/drawing/2014/main" id="{B5B0C3AF-4319-3A7E-7F9A-81DB6A9D7B3D}"/>
                    </a:ext>
                  </a:extLst>
                </p:cNvPr>
                <p:cNvPicPr/>
                <p:nvPr/>
              </p:nvPicPr>
              <p:blipFill>
                <a:blip r:embed="rId241"/>
                <a:stretch>
                  <a:fillRect/>
                </a:stretch>
              </p:blipFill>
              <p:spPr>
                <a:xfrm>
                  <a:off x="5685623" y="3892240"/>
                  <a:ext cx="50400" cy="28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2">
              <p14:nvContentPartPr>
                <p14:cNvPr id="144" name="Ink 143">
                  <a:extLst>
                    <a:ext uri="{FF2B5EF4-FFF2-40B4-BE49-F238E27FC236}">
                      <a16:creationId xmlns:a16="http://schemas.microsoft.com/office/drawing/2014/main" id="{124CBC3F-EFE2-E49A-C4DC-E4BD7CD07508}"/>
                    </a:ext>
                  </a:extLst>
                </p14:cNvPr>
                <p14:cNvContentPartPr/>
                <p14:nvPr/>
              </p14:nvContentPartPr>
              <p14:xfrm>
                <a:off x="5665823" y="3854440"/>
                <a:ext cx="140400" cy="92520"/>
              </p14:xfrm>
            </p:contentPart>
          </mc:Choice>
          <mc:Fallback xmlns="">
            <p:pic>
              <p:nvPicPr>
                <p:cNvPr id="144" name="Ink 143">
                  <a:extLst>
                    <a:ext uri="{FF2B5EF4-FFF2-40B4-BE49-F238E27FC236}">
                      <a16:creationId xmlns:a16="http://schemas.microsoft.com/office/drawing/2014/main" id="{124CBC3F-EFE2-E49A-C4DC-E4BD7CD07508}"/>
                    </a:ext>
                  </a:extLst>
                </p:cNvPr>
                <p:cNvPicPr/>
                <p:nvPr/>
              </p:nvPicPr>
              <p:blipFill>
                <a:blip r:embed="rId243"/>
                <a:stretch>
                  <a:fillRect/>
                </a:stretch>
              </p:blipFill>
              <p:spPr>
                <a:xfrm>
                  <a:off x="5657183" y="3845440"/>
                  <a:ext cx="158040" cy="11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4">
              <p14:nvContentPartPr>
                <p14:cNvPr id="145" name="Ink 144">
                  <a:extLst>
                    <a:ext uri="{FF2B5EF4-FFF2-40B4-BE49-F238E27FC236}">
                      <a16:creationId xmlns:a16="http://schemas.microsoft.com/office/drawing/2014/main" id="{E2638AFA-4E62-9A9B-080A-0B92C59B1E5B}"/>
                    </a:ext>
                  </a:extLst>
                </p14:cNvPr>
                <p14:cNvContentPartPr/>
                <p14:nvPr/>
              </p14:nvContentPartPr>
              <p14:xfrm>
                <a:off x="5738183" y="3958120"/>
                <a:ext cx="132480" cy="45000"/>
              </p14:xfrm>
            </p:contentPart>
          </mc:Choice>
          <mc:Fallback xmlns="">
            <p:pic>
              <p:nvPicPr>
                <p:cNvPr id="145" name="Ink 144">
                  <a:extLst>
                    <a:ext uri="{FF2B5EF4-FFF2-40B4-BE49-F238E27FC236}">
                      <a16:creationId xmlns:a16="http://schemas.microsoft.com/office/drawing/2014/main" id="{E2638AFA-4E62-9A9B-080A-0B92C59B1E5B}"/>
                    </a:ext>
                  </a:extLst>
                </p:cNvPr>
                <p:cNvPicPr/>
                <p:nvPr/>
              </p:nvPicPr>
              <p:blipFill>
                <a:blip r:embed="rId245"/>
                <a:stretch>
                  <a:fillRect/>
                </a:stretch>
              </p:blipFill>
              <p:spPr>
                <a:xfrm>
                  <a:off x="5729543" y="3949120"/>
                  <a:ext cx="150120" cy="6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6">
              <p14:nvContentPartPr>
                <p14:cNvPr id="146" name="Ink 145">
                  <a:extLst>
                    <a:ext uri="{FF2B5EF4-FFF2-40B4-BE49-F238E27FC236}">
                      <a16:creationId xmlns:a16="http://schemas.microsoft.com/office/drawing/2014/main" id="{71E22DE0-0997-1CA1-A356-DEE0E3CE9669}"/>
                    </a:ext>
                  </a:extLst>
                </p14:cNvPr>
                <p14:cNvContentPartPr/>
                <p14:nvPr/>
              </p14:nvContentPartPr>
              <p14:xfrm>
                <a:off x="5849063" y="3895120"/>
                <a:ext cx="449640" cy="227520"/>
              </p14:xfrm>
            </p:contentPart>
          </mc:Choice>
          <mc:Fallback xmlns="">
            <p:pic>
              <p:nvPicPr>
                <p:cNvPr id="146" name="Ink 145">
                  <a:extLst>
                    <a:ext uri="{FF2B5EF4-FFF2-40B4-BE49-F238E27FC236}">
                      <a16:creationId xmlns:a16="http://schemas.microsoft.com/office/drawing/2014/main" id="{71E22DE0-0997-1CA1-A356-DEE0E3CE9669}"/>
                    </a:ext>
                  </a:extLst>
                </p:cNvPr>
                <p:cNvPicPr/>
                <p:nvPr/>
              </p:nvPicPr>
              <p:blipFill>
                <a:blip r:embed="rId247"/>
                <a:stretch>
                  <a:fillRect/>
                </a:stretch>
              </p:blipFill>
              <p:spPr>
                <a:xfrm>
                  <a:off x="5840063" y="3886480"/>
                  <a:ext cx="467280" cy="24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8">
              <p14:nvContentPartPr>
                <p14:cNvPr id="147" name="Ink 146">
                  <a:extLst>
                    <a:ext uri="{FF2B5EF4-FFF2-40B4-BE49-F238E27FC236}">
                      <a16:creationId xmlns:a16="http://schemas.microsoft.com/office/drawing/2014/main" id="{4FA1A829-CCD8-5749-7A33-C8F8EBC8C658}"/>
                    </a:ext>
                  </a:extLst>
                </p14:cNvPr>
                <p14:cNvContentPartPr/>
                <p14:nvPr/>
              </p14:nvContentPartPr>
              <p14:xfrm>
                <a:off x="6313463" y="3864160"/>
                <a:ext cx="117000" cy="193680"/>
              </p14:xfrm>
            </p:contentPart>
          </mc:Choice>
          <mc:Fallback xmlns="">
            <p:pic>
              <p:nvPicPr>
                <p:cNvPr id="147" name="Ink 146">
                  <a:extLst>
                    <a:ext uri="{FF2B5EF4-FFF2-40B4-BE49-F238E27FC236}">
                      <a16:creationId xmlns:a16="http://schemas.microsoft.com/office/drawing/2014/main" id="{4FA1A829-CCD8-5749-7A33-C8F8EBC8C658}"/>
                    </a:ext>
                  </a:extLst>
                </p:cNvPr>
                <p:cNvPicPr/>
                <p:nvPr/>
              </p:nvPicPr>
              <p:blipFill>
                <a:blip r:embed="rId249"/>
                <a:stretch>
                  <a:fillRect/>
                </a:stretch>
              </p:blipFill>
              <p:spPr>
                <a:xfrm>
                  <a:off x="6304463" y="3855520"/>
                  <a:ext cx="134640" cy="21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0">
              <p14:nvContentPartPr>
                <p14:cNvPr id="148" name="Ink 147">
                  <a:extLst>
                    <a:ext uri="{FF2B5EF4-FFF2-40B4-BE49-F238E27FC236}">
                      <a16:creationId xmlns:a16="http://schemas.microsoft.com/office/drawing/2014/main" id="{493A8B04-F780-3360-EA09-B69698E4B28D}"/>
                    </a:ext>
                  </a:extLst>
                </p14:cNvPr>
                <p14:cNvContentPartPr/>
                <p14:nvPr/>
              </p14:nvContentPartPr>
              <p14:xfrm>
                <a:off x="6458903" y="3958120"/>
                <a:ext cx="193320" cy="77760"/>
              </p14:xfrm>
            </p:contentPart>
          </mc:Choice>
          <mc:Fallback xmlns="">
            <p:pic>
              <p:nvPicPr>
                <p:cNvPr id="148" name="Ink 147">
                  <a:extLst>
                    <a:ext uri="{FF2B5EF4-FFF2-40B4-BE49-F238E27FC236}">
                      <a16:creationId xmlns:a16="http://schemas.microsoft.com/office/drawing/2014/main" id="{493A8B04-F780-3360-EA09-B69698E4B28D}"/>
                    </a:ext>
                  </a:extLst>
                </p:cNvPr>
                <p:cNvPicPr/>
                <p:nvPr/>
              </p:nvPicPr>
              <p:blipFill>
                <a:blip r:embed="rId251"/>
                <a:stretch>
                  <a:fillRect/>
                </a:stretch>
              </p:blipFill>
              <p:spPr>
                <a:xfrm>
                  <a:off x="6450263" y="3949120"/>
                  <a:ext cx="210960" cy="9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2">
              <p14:nvContentPartPr>
                <p14:cNvPr id="149" name="Ink 148">
                  <a:extLst>
                    <a:ext uri="{FF2B5EF4-FFF2-40B4-BE49-F238E27FC236}">
                      <a16:creationId xmlns:a16="http://schemas.microsoft.com/office/drawing/2014/main" id="{9E2428B5-BF2E-8D29-7995-3DBCAF0FD447}"/>
                    </a:ext>
                  </a:extLst>
                </p14:cNvPr>
                <p14:cNvContentPartPr/>
                <p14:nvPr/>
              </p14:nvContentPartPr>
              <p14:xfrm>
                <a:off x="6657623" y="3799720"/>
                <a:ext cx="129600" cy="187560"/>
              </p14:xfrm>
            </p:contentPart>
          </mc:Choice>
          <mc:Fallback xmlns="">
            <p:pic>
              <p:nvPicPr>
                <p:cNvPr id="149" name="Ink 148">
                  <a:extLst>
                    <a:ext uri="{FF2B5EF4-FFF2-40B4-BE49-F238E27FC236}">
                      <a16:creationId xmlns:a16="http://schemas.microsoft.com/office/drawing/2014/main" id="{9E2428B5-BF2E-8D29-7995-3DBCAF0FD447}"/>
                    </a:ext>
                  </a:extLst>
                </p:cNvPr>
                <p:cNvPicPr/>
                <p:nvPr/>
              </p:nvPicPr>
              <p:blipFill>
                <a:blip r:embed="rId253"/>
                <a:stretch>
                  <a:fillRect/>
                </a:stretch>
              </p:blipFill>
              <p:spPr>
                <a:xfrm>
                  <a:off x="6648983" y="3790720"/>
                  <a:ext cx="147240" cy="20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4">
              <p14:nvContentPartPr>
                <p14:cNvPr id="150" name="Ink 149">
                  <a:extLst>
                    <a:ext uri="{FF2B5EF4-FFF2-40B4-BE49-F238E27FC236}">
                      <a16:creationId xmlns:a16="http://schemas.microsoft.com/office/drawing/2014/main" id="{534111A3-F604-6E15-22AA-801C5959212D}"/>
                    </a:ext>
                  </a:extLst>
                </p14:cNvPr>
                <p14:cNvContentPartPr/>
                <p14:nvPr/>
              </p14:nvContentPartPr>
              <p14:xfrm>
                <a:off x="6799823" y="3837880"/>
                <a:ext cx="100800" cy="90720"/>
              </p14:xfrm>
            </p:contentPart>
          </mc:Choice>
          <mc:Fallback xmlns="">
            <p:pic>
              <p:nvPicPr>
                <p:cNvPr id="150" name="Ink 149">
                  <a:extLst>
                    <a:ext uri="{FF2B5EF4-FFF2-40B4-BE49-F238E27FC236}">
                      <a16:creationId xmlns:a16="http://schemas.microsoft.com/office/drawing/2014/main" id="{534111A3-F604-6E15-22AA-801C5959212D}"/>
                    </a:ext>
                  </a:extLst>
                </p:cNvPr>
                <p:cNvPicPr/>
                <p:nvPr/>
              </p:nvPicPr>
              <p:blipFill>
                <a:blip r:embed="rId255"/>
                <a:stretch>
                  <a:fillRect/>
                </a:stretch>
              </p:blipFill>
              <p:spPr>
                <a:xfrm>
                  <a:off x="6790823" y="3828880"/>
                  <a:ext cx="118440" cy="108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3" name="Group 152">
            <a:extLst>
              <a:ext uri="{FF2B5EF4-FFF2-40B4-BE49-F238E27FC236}">
                <a16:creationId xmlns:a16="http://schemas.microsoft.com/office/drawing/2014/main" id="{9D634F88-22A1-804C-8902-E01CAA573717}"/>
              </a:ext>
            </a:extLst>
          </p:cNvPr>
          <p:cNvGrpSpPr/>
          <p:nvPr/>
        </p:nvGrpSpPr>
        <p:grpSpPr>
          <a:xfrm>
            <a:off x="5774903" y="4322440"/>
            <a:ext cx="762120" cy="441720"/>
            <a:chOff x="5774903" y="4322440"/>
            <a:chExt cx="762120" cy="441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56">
              <p14:nvContentPartPr>
                <p14:cNvPr id="151" name="Ink 150">
                  <a:extLst>
                    <a:ext uri="{FF2B5EF4-FFF2-40B4-BE49-F238E27FC236}">
                      <a16:creationId xmlns:a16="http://schemas.microsoft.com/office/drawing/2014/main" id="{6339DF3F-0271-071A-F878-1D7C50C6FBA7}"/>
                    </a:ext>
                  </a:extLst>
                </p14:cNvPr>
                <p14:cNvContentPartPr/>
                <p14:nvPr/>
              </p14:nvContentPartPr>
              <p14:xfrm>
                <a:off x="5813063" y="4405240"/>
                <a:ext cx="62280" cy="358920"/>
              </p14:xfrm>
            </p:contentPart>
          </mc:Choice>
          <mc:Fallback xmlns="">
            <p:pic>
              <p:nvPicPr>
                <p:cNvPr id="151" name="Ink 150">
                  <a:extLst>
                    <a:ext uri="{FF2B5EF4-FFF2-40B4-BE49-F238E27FC236}">
                      <a16:creationId xmlns:a16="http://schemas.microsoft.com/office/drawing/2014/main" id="{6339DF3F-0271-071A-F878-1D7C50C6FBA7}"/>
                    </a:ext>
                  </a:extLst>
                </p:cNvPr>
                <p:cNvPicPr/>
                <p:nvPr/>
              </p:nvPicPr>
              <p:blipFill>
                <a:blip r:embed="rId257"/>
                <a:stretch>
                  <a:fillRect/>
                </a:stretch>
              </p:blipFill>
              <p:spPr>
                <a:xfrm>
                  <a:off x="5804423" y="4396600"/>
                  <a:ext cx="79920" cy="37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8">
              <p14:nvContentPartPr>
                <p14:cNvPr id="152" name="Ink 151">
                  <a:extLst>
                    <a:ext uri="{FF2B5EF4-FFF2-40B4-BE49-F238E27FC236}">
                      <a16:creationId xmlns:a16="http://schemas.microsoft.com/office/drawing/2014/main" id="{818D0BA9-8E20-4948-8CA5-733BA24E65B7}"/>
                    </a:ext>
                  </a:extLst>
                </p14:cNvPr>
                <p14:cNvContentPartPr/>
                <p14:nvPr/>
              </p14:nvContentPartPr>
              <p14:xfrm>
                <a:off x="5774903" y="4322440"/>
                <a:ext cx="762120" cy="283320"/>
              </p14:xfrm>
            </p:contentPart>
          </mc:Choice>
          <mc:Fallback xmlns="">
            <p:pic>
              <p:nvPicPr>
                <p:cNvPr id="152" name="Ink 151">
                  <a:extLst>
                    <a:ext uri="{FF2B5EF4-FFF2-40B4-BE49-F238E27FC236}">
                      <a16:creationId xmlns:a16="http://schemas.microsoft.com/office/drawing/2014/main" id="{818D0BA9-8E20-4948-8CA5-733BA24E65B7}"/>
                    </a:ext>
                  </a:extLst>
                </p:cNvPr>
                <p:cNvPicPr/>
                <p:nvPr/>
              </p:nvPicPr>
              <p:blipFill>
                <a:blip r:embed="rId259"/>
                <a:stretch>
                  <a:fillRect/>
                </a:stretch>
              </p:blipFill>
              <p:spPr>
                <a:xfrm>
                  <a:off x="5766263" y="4313800"/>
                  <a:ext cx="779760" cy="3009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60">
            <p14:nvContentPartPr>
              <p14:cNvPr id="155" name="Ink 154">
                <a:extLst>
                  <a:ext uri="{FF2B5EF4-FFF2-40B4-BE49-F238E27FC236}">
                    <a16:creationId xmlns:a16="http://schemas.microsoft.com/office/drawing/2014/main" id="{C9E56D4A-97E0-FFCA-54C7-93582DFBACED}"/>
                  </a:ext>
                </a:extLst>
              </p14:cNvPr>
              <p14:cNvContentPartPr/>
              <p14:nvPr/>
            </p14:nvContentPartPr>
            <p14:xfrm>
              <a:off x="6860663" y="2150920"/>
              <a:ext cx="710280" cy="150840"/>
            </p14:xfrm>
          </p:contentPart>
        </mc:Choice>
        <mc:Fallback xmlns="">
          <p:pic>
            <p:nvPicPr>
              <p:cNvPr id="155" name="Ink 154">
                <a:extLst>
                  <a:ext uri="{FF2B5EF4-FFF2-40B4-BE49-F238E27FC236}">
                    <a16:creationId xmlns:a16="http://schemas.microsoft.com/office/drawing/2014/main" id="{C9E56D4A-97E0-FFCA-54C7-93582DFBACED}"/>
                  </a:ext>
                </a:extLst>
              </p:cNvPr>
              <p:cNvPicPr/>
              <p:nvPr/>
            </p:nvPicPr>
            <p:blipFill>
              <a:blip r:embed="rId261"/>
              <a:stretch>
                <a:fillRect/>
              </a:stretch>
            </p:blipFill>
            <p:spPr>
              <a:xfrm>
                <a:off x="6852023" y="2141920"/>
                <a:ext cx="727920" cy="168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2">
            <p14:nvContentPartPr>
              <p14:cNvPr id="156" name="Ink 155">
                <a:extLst>
                  <a:ext uri="{FF2B5EF4-FFF2-40B4-BE49-F238E27FC236}">
                    <a16:creationId xmlns:a16="http://schemas.microsoft.com/office/drawing/2014/main" id="{209BC776-6BAA-472A-0780-9BC887B00198}"/>
                  </a:ext>
                </a:extLst>
              </p14:cNvPr>
              <p14:cNvContentPartPr/>
              <p14:nvPr/>
            </p14:nvContentPartPr>
            <p14:xfrm>
              <a:off x="7845623" y="2080360"/>
              <a:ext cx="58320" cy="83880"/>
            </p14:xfrm>
          </p:contentPart>
        </mc:Choice>
        <mc:Fallback xmlns="">
          <p:pic>
            <p:nvPicPr>
              <p:cNvPr id="156" name="Ink 155">
                <a:extLst>
                  <a:ext uri="{FF2B5EF4-FFF2-40B4-BE49-F238E27FC236}">
                    <a16:creationId xmlns:a16="http://schemas.microsoft.com/office/drawing/2014/main" id="{209BC776-6BAA-472A-0780-9BC887B00198}"/>
                  </a:ext>
                </a:extLst>
              </p:cNvPr>
              <p:cNvPicPr/>
              <p:nvPr/>
            </p:nvPicPr>
            <p:blipFill>
              <a:blip r:embed="rId263"/>
              <a:stretch>
                <a:fillRect/>
              </a:stretch>
            </p:blipFill>
            <p:spPr>
              <a:xfrm>
                <a:off x="7836623" y="2071360"/>
                <a:ext cx="75960" cy="101520"/>
              </a:xfrm>
              <a:prstGeom prst="rect">
                <a:avLst/>
              </a:prstGeom>
            </p:spPr>
          </p:pic>
        </mc:Fallback>
      </mc:AlternateContent>
      <p:grpSp>
        <p:nvGrpSpPr>
          <p:cNvPr id="164" name="Group 163">
            <a:extLst>
              <a:ext uri="{FF2B5EF4-FFF2-40B4-BE49-F238E27FC236}">
                <a16:creationId xmlns:a16="http://schemas.microsoft.com/office/drawing/2014/main" id="{360B52B9-1FD6-DDF1-C8C5-35D4C456FA94}"/>
              </a:ext>
            </a:extLst>
          </p:cNvPr>
          <p:cNvGrpSpPr/>
          <p:nvPr/>
        </p:nvGrpSpPr>
        <p:grpSpPr>
          <a:xfrm>
            <a:off x="8157383" y="1987840"/>
            <a:ext cx="1477800" cy="277560"/>
            <a:chOff x="8157383" y="1987840"/>
            <a:chExt cx="1477800" cy="277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64">
              <p14:nvContentPartPr>
                <p14:cNvPr id="157" name="Ink 156">
                  <a:extLst>
                    <a:ext uri="{FF2B5EF4-FFF2-40B4-BE49-F238E27FC236}">
                      <a16:creationId xmlns:a16="http://schemas.microsoft.com/office/drawing/2014/main" id="{CC78D730-A65E-B7EB-8224-1BD6C146AEC1}"/>
                    </a:ext>
                  </a:extLst>
                </p14:cNvPr>
                <p14:cNvContentPartPr/>
                <p14:nvPr/>
              </p14:nvContentPartPr>
              <p14:xfrm>
                <a:off x="8157383" y="2073160"/>
                <a:ext cx="143280" cy="190440"/>
              </p14:xfrm>
            </p:contentPart>
          </mc:Choice>
          <mc:Fallback xmlns="">
            <p:pic>
              <p:nvPicPr>
                <p:cNvPr id="157" name="Ink 156">
                  <a:extLst>
                    <a:ext uri="{FF2B5EF4-FFF2-40B4-BE49-F238E27FC236}">
                      <a16:creationId xmlns:a16="http://schemas.microsoft.com/office/drawing/2014/main" id="{CC78D730-A65E-B7EB-8224-1BD6C146AEC1}"/>
                    </a:ext>
                  </a:extLst>
                </p:cNvPr>
                <p:cNvPicPr/>
                <p:nvPr/>
              </p:nvPicPr>
              <p:blipFill>
                <a:blip r:embed="rId265"/>
                <a:stretch>
                  <a:fillRect/>
                </a:stretch>
              </p:blipFill>
              <p:spPr>
                <a:xfrm>
                  <a:off x="8148383" y="2064160"/>
                  <a:ext cx="160920" cy="20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6">
              <p14:nvContentPartPr>
                <p14:cNvPr id="158" name="Ink 157">
                  <a:extLst>
                    <a:ext uri="{FF2B5EF4-FFF2-40B4-BE49-F238E27FC236}">
                      <a16:creationId xmlns:a16="http://schemas.microsoft.com/office/drawing/2014/main" id="{78EED41C-5706-39A1-DC02-B7A4C3961330}"/>
                    </a:ext>
                  </a:extLst>
                </p14:cNvPr>
                <p14:cNvContentPartPr/>
                <p14:nvPr/>
              </p14:nvContentPartPr>
              <p14:xfrm>
                <a:off x="8419823" y="2006920"/>
                <a:ext cx="147960" cy="224640"/>
              </p14:xfrm>
            </p:contentPart>
          </mc:Choice>
          <mc:Fallback xmlns="">
            <p:pic>
              <p:nvPicPr>
                <p:cNvPr id="158" name="Ink 157">
                  <a:extLst>
                    <a:ext uri="{FF2B5EF4-FFF2-40B4-BE49-F238E27FC236}">
                      <a16:creationId xmlns:a16="http://schemas.microsoft.com/office/drawing/2014/main" id="{78EED41C-5706-39A1-DC02-B7A4C3961330}"/>
                    </a:ext>
                  </a:extLst>
                </p:cNvPr>
                <p:cNvPicPr/>
                <p:nvPr/>
              </p:nvPicPr>
              <p:blipFill>
                <a:blip r:embed="rId267"/>
                <a:stretch>
                  <a:fillRect/>
                </a:stretch>
              </p:blipFill>
              <p:spPr>
                <a:xfrm>
                  <a:off x="8410823" y="1998280"/>
                  <a:ext cx="165600" cy="24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8">
              <p14:nvContentPartPr>
                <p14:cNvPr id="159" name="Ink 158">
                  <a:extLst>
                    <a:ext uri="{FF2B5EF4-FFF2-40B4-BE49-F238E27FC236}">
                      <a16:creationId xmlns:a16="http://schemas.microsoft.com/office/drawing/2014/main" id="{6742DC7C-2047-BE51-1DF1-15367236052F}"/>
                    </a:ext>
                  </a:extLst>
                </p14:cNvPr>
                <p14:cNvContentPartPr/>
                <p14:nvPr/>
              </p14:nvContentPartPr>
              <p14:xfrm>
                <a:off x="8661383" y="2121040"/>
                <a:ext cx="364680" cy="99720"/>
              </p14:xfrm>
            </p:contentPart>
          </mc:Choice>
          <mc:Fallback xmlns="">
            <p:pic>
              <p:nvPicPr>
                <p:cNvPr id="159" name="Ink 158">
                  <a:extLst>
                    <a:ext uri="{FF2B5EF4-FFF2-40B4-BE49-F238E27FC236}">
                      <a16:creationId xmlns:a16="http://schemas.microsoft.com/office/drawing/2014/main" id="{6742DC7C-2047-BE51-1DF1-15367236052F}"/>
                    </a:ext>
                  </a:extLst>
                </p:cNvPr>
                <p:cNvPicPr/>
                <p:nvPr/>
              </p:nvPicPr>
              <p:blipFill>
                <a:blip r:embed="rId269"/>
                <a:stretch>
                  <a:fillRect/>
                </a:stretch>
              </p:blipFill>
              <p:spPr>
                <a:xfrm>
                  <a:off x="8652383" y="2112400"/>
                  <a:ext cx="382320" cy="11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0">
              <p14:nvContentPartPr>
                <p14:cNvPr id="160" name="Ink 159">
                  <a:extLst>
                    <a:ext uri="{FF2B5EF4-FFF2-40B4-BE49-F238E27FC236}">
                      <a16:creationId xmlns:a16="http://schemas.microsoft.com/office/drawing/2014/main" id="{E4DC0573-D558-D472-B087-78889150DC50}"/>
                    </a:ext>
                  </a:extLst>
                </p14:cNvPr>
                <p14:cNvContentPartPr/>
                <p14:nvPr/>
              </p14:nvContentPartPr>
              <p14:xfrm>
                <a:off x="9013463" y="2045800"/>
                <a:ext cx="41040" cy="26280"/>
              </p14:xfrm>
            </p:contentPart>
          </mc:Choice>
          <mc:Fallback xmlns="">
            <p:pic>
              <p:nvPicPr>
                <p:cNvPr id="160" name="Ink 159">
                  <a:extLst>
                    <a:ext uri="{FF2B5EF4-FFF2-40B4-BE49-F238E27FC236}">
                      <a16:creationId xmlns:a16="http://schemas.microsoft.com/office/drawing/2014/main" id="{E4DC0573-D558-D472-B087-78889150DC50}"/>
                    </a:ext>
                  </a:extLst>
                </p:cNvPr>
                <p:cNvPicPr/>
                <p:nvPr/>
              </p:nvPicPr>
              <p:blipFill>
                <a:blip r:embed="rId271"/>
                <a:stretch>
                  <a:fillRect/>
                </a:stretch>
              </p:blipFill>
              <p:spPr>
                <a:xfrm>
                  <a:off x="9004823" y="2037160"/>
                  <a:ext cx="58680" cy="4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2">
              <p14:nvContentPartPr>
                <p14:cNvPr id="161" name="Ink 160">
                  <a:extLst>
                    <a:ext uri="{FF2B5EF4-FFF2-40B4-BE49-F238E27FC236}">
                      <a16:creationId xmlns:a16="http://schemas.microsoft.com/office/drawing/2014/main" id="{AA50BED2-B889-4AC1-2A93-5BAF982F7B30}"/>
                    </a:ext>
                  </a:extLst>
                </p14:cNvPr>
                <p14:cNvContentPartPr/>
                <p14:nvPr/>
              </p14:nvContentPartPr>
              <p14:xfrm>
                <a:off x="9120743" y="2113840"/>
                <a:ext cx="290160" cy="109440"/>
              </p14:xfrm>
            </p:contentPart>
          </mc:Choice>
          <mc:Fallback xmlns="">
            <p:pic>
              <p:nvPicPr>
                <p:cNvPr id="161" name="Ink 160">
                  <a:extLst>
                    <a:ext uri="{FF2B5EF4-FFF2-40B4-BE49-F238E27FC236}">
                      <a16:creationId xmlns:a16="http://schemas.microsoft.com/office/drawing/2014/main" id="{AA50BED2-B889-4AC1-2A93-5BAF982F7B30}"/>
                    </a:ext>
                  </a:extLst>
                </p:cNvPr>
                <p:cNvPicPr/>
                <p:nvPr/>
              </p:nvPicPr>
              <p:blipFill>
                <a:blip r:embed="rId273"/>
                <a:stretch>
                  <a:fillRect/>
                </a:stretch>
              </p:blipFill>
              <p:spPr>
                <a:xfrm>
                  <a:off x="9112103" y="2104840"/>
                  <a:ext cx="307800" cy="12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4">
              <p14:nvContentPartPr>
                <p14:cNvPr id="162" name="Ink 161">
                  <a:extLst>
                    <a:ext uri="{FF2B5EF4-FFF2-40B4-BE49-F238E27FC236}">
                      <a16:creationId xmlns:a16="http://schemas.microsoft.com/office/drawing/2014/main" id="{2A34F256-959F-7DF0-4BEF-59C2BFA19A80}"/>
                    </a:ext>
                  </a:extLst>
                </p14:cNvPr>
                <p14:cNvContentPartPr/>
                <p14:nvPr/>
              </p14:nvContentPartPr>
              <p14:xfrm>
                <a:off x="9407663" y="1987840"/>
                <a:ext cx="58680" cy="219240"/>
              </p14:xfrm>
            </p:contentPart>
          </mc:Choice>
          <mc:Fallback xmlns="">
            <p:pic>
              <p:nvPicPr>
                <p:cNvPr id="162" name="Ink 161">
                  <a:extLst>
                    <a:ext uri="{FF2B5EF4-FFF2-40B4-BE49-F238E27FC236}">
                      <a16:creationId xmlns:a16="http://schemas.microsoft.com/office/drawing/2014/main" id="{2A34F256-959F-7DF0-4BEF-59C2BFA19A80}"/>
                    </a:ext>
                  </a:extLst>
                </p:cNvPr>
                <p:cNvPicPr/>
                <p:nvPr/>
              </p:nvPicPr>
              <p:blipFill>
                <a:blip r:embed="rId275"/>
                <a:stretch>
                  <a:fillRect/>
                </a:stretch>
              </p:blipFill>
              <p:spPr>
                <a:xfrm>
                  <a:off x="9398663" y="1979200"/>
                  <a:ext cx="76320" cy="23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6">
              <p14:nvContentPartPr>
                <p14:cNvPr id="163" name="Ink 162">
                  <a:extLst>
                    <a:ext uri="{FF2B5EF4-FFF2-40B4-BE49-F238E27FC236}">
                      <a16:creationId xmlns:a16="http://schemas.microsoft.com/office/drawing/2014/main" id="{8227C8A1-E002-1C4C-17E2-CD533D681835}"/>
                    </a:ext>
                  </a:extLst>
                </p14:cNvPr>
                <p14:cNvContentPartPr/>
                <p14:nvPr/>
              </p14:nvContentPartPr>
              <p14:xfrm>
                <a:off x="9327383" y="2137240"/>
                <a:ext cx="307800" cy="128160"/>
              </p14:xfrm>
            </p:contentPart>
          </mc:Choice>
          <mc:Fallback xmlns="">
            <p:pic>
              <p:nvPicPr>
                <p:cNvPr id="163" name="Ink 162">
                  <a:extLst>
                    <a:ext uri="{FF2B5EF4-FFF2-40B4-BE49-F238E27FC236}">
                      <a16:creationId xmlns:a16="http://schemas.microsoft.com/office/drawing/2014/main" id="{8227C8A1-E002-1C4C-17E2-CD533D681835}"/>
                    </a:ext>
                  </a:extLst>
                </p:cNvPr>
                <p:cNvPicPr/>
                <p:nvPr/>
              </p:nvPicPr>
              <p:blipFill>
                <a:blip r:embed="rId277"/>
                <a:stretch>
                  <a:fillRect/>
                </a:stretch>
              </p:blipFill>
              <p:spPr>
                <a:xfrm>
                  <a:off x="9318383" y="2128600"/>
                  <a:ext cx="325440" cy="1458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78">
            <p14:nvContentPartPr>
              <p14:cNvPr id="165" name="Ink 164">
                <a:extLst>
                  <a:ext uri="{FF2B5EF4-FFF2-40B4-BE49-F238E27FC236}">
                    <a16:creationId xmlns:a16="http://schemas.microsoft.com/office/drawing/2014/main" id="{8E017372-EE4F-7D35-D4CB-B44BF0FFF0D1}"/>
                  </a:ext>
                </a:extLst>
              </p14:cNvPr>
              <p14:cNvContentPartPr/>
              <p14:nvPr/>
            </p14:nvContentPartPr>
            <p14:xfrm>
              <a:off x="7088543" y="3655000"/>
              <a:ext cx="748440" cy="355680"/>
            </p14:xfrm>
          </p:contentPart>
        </mc:Choice>
        <mc:Fallback xmlns="">
          <p:pic>
            <p:nvPicPr>
              <p:cNvPr id="165" name="Ink 164">
                <a:extLst>
                  <a:ext uri="{FF2B5EF4-FFF2-40B4-BE49-F238E27FC236}">
                    <a16:creationId xmlns:a16="http://schemas.microsoft.com/office/drawing/2014/main" id="{8E017372-EE4F-7D35-D4CB-B44BF0FFF0D1}"/>
                  </a:ext>
                </a:extLst>
              </p:cNvPr>
              <p:cNvPicPr/>
              <p:nvPr/>
            </p:nvPicPr>
            <p:blipFill>
              <a:blip r:embed="rId279"/>
              <a:stretch>
                <a:fillRect/>
              </a:stretch>
            </p:blipFill>
            <p:spPr>
              <a:xfrm>
                <a:off x="7079543" y="3646000"/>
                <a:ext cx="766080" cy="373320"/>
              </a:xfrm>
              <a:prstGeom prst="rect">
                <a:avLst/>
              </a:prstGeom>
            </p:spPr>
          </p:pic>
        </mc:Fallback>
      </mc:AlternateContent>
      <p:grpSp>
        <p:nvGrpSpPr>
          <p:cNvPr id="174" name="Group 173">
            <a:extLst>
              <a:ext uri="{FF2B5EF4-FFF2-40B4-BE49-F238E27FC236}">
                <a16:creationId xmlns:a16="http://schemas.microsoft.com/office/drawing/2014/main" id="{F0192AA3-BC61-DB1A-D2E4-AB04A9586717}"/>
              </a:ext>
            </a:extLst>
          </p:cNvPr>
          <p:cNvGrpSpPr/>
          <p:nvPr/>
        </p:nvGrpSpPr>
        <p:grpSpPr>
          <a:xfrm>
            <a:off x="8087543" y="3390400"/>
            <a:ext cx="981720" cy="325800"/>
            <a:chOff x="8087543" y="3390400"/>
            <a:chExt cx="981720" cy="325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80">
              <p14:nvContentPartPr>
                <p14:cNvPr id="166" name="Ink 165">
                  <a:extLst>
                    <a:ext uri="{FF2B5EF4-FFF2-40B4-BE49-F238E27FC236}">
                      <a16:creationId xmlns:a16="http://schemas.microsoft.com/office/drawing/2014/main" id="{FBF9C484-6C38-D761-E553-52CA070A96F6}"/>
                    </a:ext>
                  </a:extLst>
                </p14:cNvPr>
                <p14:cNvContentPartPr/>
                <p14:nvPr/>
              </p14:nvContentPartPr>
              <p14:xfrm>
                <a:off x="8087543" y="3556360"/>
                <a:ext cx="50760" cy="75240"/>
              </p14:xfrm>
            </p:contentPart>
          </mc:Choice>
          <mc:Fallback xmlns="">
            <p:pic>
              <p:nvPicPr>
                <p:cNvPr id="166" name="Ink 165">
                  <a:extLst>
                    <a:ext uri="{FF2B5EF4-FFF2-40B4-BE49-F238E27FC236}">
                      <a16:creationId xmlns:a16="http://schemas.microsoft.com/office/drawing/2014/main" id="{FBF9C484-6C38-D761-E553-52CA070A96F6}"/>
                    </a:ext>
                  </a:extLst>
                </p:cNvPr>
                <p:cNvPicPr/>
                <p:nvPr/>
              </p:nvPicPr>
              <p:blipFill>
                <a:blip r:embed="rId281"/>
                <a:stretch>
                  <a:fillRect/>
                </a:stretch>
              </p:blipFill>
              <p:spPr>
                <a:xfrm>
                  <a:off x="8078903" y="3547720"/>
                  <a:ext cx="68400" cy="9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2">
              <p14:nvContentPartPr>
                <p14:cNvPr id="167" name="Ink 166">
                  <a:extLst>
                    <a:ext uri="{FF2B5EF4-FFF2-40B4-BE49-F238E27FC236}">
                      <a16:creationId xmlns:a16="http://schemas.microsoft.com/office/drawing/2014/main" id="{056227E4-5915-0CCA-1BBC-3C943C0E2491}"/>
                    </a:ext>
                  </a:extLst>
                </p14:cNvPr>
                <p14:cNvContentPartPr/>
                <p14:nvPr/>
              </p14:nvContentPartPr>
              <p14:xfrm>
                <a:off x="8319743" y="3443680"/>
                <a:ext cx="121680" cy="179640"/>
              </p14:xfrm>
            </p:contentPart>
          </mc:Choice>
          <mc:Fallback xmlns="">
            <p:pic>
              <p:nvPicPr>
                <p:cNvPr id="167" name="Ink 166">
                  <a:extLst>
                    <a:ext uri="{FF2B5EF4-FFF2-40B4-BE49-F238E27FC236}">
                      <a16:creationId xmlns:a16="http://schemas.microsoft.com/office/drawing/2014/main" id="{056227E4-5915-0CCA-1BBC-3C943C0E2491}"/>
                    </a:ext>
                  </a:extLst>
                </p:cNvPr>
                <p:cNvPicPr/>
                <p:nvPr/>
              </p:nvPicPr>
              <p:blipFill>
                <a:blip r:embed="rId283"/>
                <a:stretch>
                  <a:fillRect/>
                </a:stretch>
              </p:blipFill>
              <p:spPr>
                <a:xfrm>
                  <a:off x="8311103" y="3435040"/>
                  <a:ext cx="139320" cy="19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4">
              <p14:nvContentPartPr>
                <p14:cNvPr id="168" name="Ink 167">
                  <a:extLst>
                    <a:ext uri="{FF2B5EF4-FFF2-40B4-BE49-F238E27FC236}">
                      <a16:creationId xmlns:a16="http://schemas.microsoft.com/office/drawing/2014/main" id="{F6283A9C-261F-F9E5-D446-ABA57C7D391F}"/>
                    </a:ext>
                  </a:extLst>
                </p14:cNvPr>
                <p14:cNvContentPartPr/>
                <p14:nvPr/>
              </p14:nvContentPartPr>
              <p14:xfrm>
                <a:off x="8587223" y="3427120"/>
                <a:ext cx="115200" cy="179280"/>
              </p14:xfrm>
            </p:contentPart>
          </mc:Choice>
          <mc:Fallback xmlns="">
            <p:pic>
              <p:nvPicPr>
                <p:cNvPr id="168" name="Ink 167">
                  <a:extLst>
                    <a:ext uri="{FF2B5EF4-FFF2-40B4-BE49-F238E27FC236}">
                      <a16:creationId xmlns:a16="http://schemas.microsoft.com/office/drawing/2014/main" id="{F6283A9C-261F-F9E5-D446-ABA57C7D391F}"/>
                    </a:ext>
                  </a:extLst>
                </p:cNvPr>
                <p:cNvPicPr/>
                <p:nvPr/>
              </p:nvPicPr>
              <p:blipFill>
                <a:blip r:embed="rId285"/>
                <a:stretch>
                  <a:fillRect/>
                </a:stretch>
              </p:blipFill>
              <p:spPr>
                <a:xfrm>
                  <a:off x="8578583" y="3418120"/>
                  <a:ext cx="132840" cy="19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6">
              <p14:nvContentPartPr>
                <p14:cNvPr id="169" name="Ink 168">
                  <a:extLst>
                    <a:ext uri="{FF2B5EF4-FFF2-40B4-BE49-F238E27FC236}">
                      <a16:creationId xmlns:a16="http://schemas.microsoft.com/office/drawing/2014/main" id="{1284F19F-E481-5350-7A3D-2D95BCA87718}"/>
                    </a:ext>
                  </a:extLst>
                </p14:cNvPr>
                <p14:cNvContentPartPr/>
                <p14:nvPr/>
              </p14:nvContentPartPr>
              <p14:xfrm>
                <a:off x="8719343" y="3390400"/>
                <a:ext cx="141120" cy="325800"/>
              </p14:xfrm>
            </p:contentPart>
          </mc:Choice>
          <mc:Fallback xmlns="">
            <p:pic>
              <p:nvPicPr>
                <p:cNvPr id="169" name="Ink 168">
                  <a:extLst>
                    <a:ext uri="{FF2B5EF4-FFF2-40B4-BE49-F238E27FC236}">
                      <a16:creationId xmlns:a16="http://schemas.microsoft.com/office/drawing/2014/main" id="{1284F19F-E481-5350-7A3D-2D95BCA87718}"/>
                    </a:ext>
                  </a:extLst>
                </p:cNvPr>
                <p:cNvPicPr/>
                <p:nvPr/>
              </p:nvPicPr>
              <p:blipFill>
                <a:blip r:embed="rId287"/>
                <a:stretch>
                  <a:fillRect/>
                </a:stretch>
              </p:blipFill>
              <p:spPr>
                <a:xfrm>
                  <a:off x="8710343" y="3381760"/>
                  <a:ext cx="158760" cy="34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8">
              <p14:nvContentPartPr>
                <p14:cNvPr id="170" name="Ink 169">
                  <a:extLst>
                    <a:ext uri="{FF2B5EF4-FFF2-40B4-BE49-F238E27FC236}">
                      <a16:creationId xmlns:a16="http://schemas.microsoft.com/office/drawing/2014/main" id="{603461CC-213E-6EFF-A8DE-23D0D283F953}"/>
                    </a:ext>
                  </a:extLst>
                </p14:cNvPr>
                <p14:cNvContentPartPr/>
                <p14:nvPr/>
              </p14:nvContentPartPr>
              <p14:xfrm>
                <a:off x="8905823" y="3496600"/>
                <a:ext cx="163440" cy="107640"/>
              </p14:xfrm>
            </p:contentPart>
          </mc:Choice>
          <mc:Fallback xmlns="">
            <p:pic>
              <p:nvPicPr>
                <p:cNvPr id="170" name="Ink 169">
                  <a:extLst>
                    <a:ext uri="{FF2B5EF4-FFF2-40B4-BE49-F238E27FC236}">
                      <a16:creationId xmlns:a16="http://schemas.microsoft.com/office/drawing/2014/main" id="{603461CC-213E-6EFF-A8DE-23D0D283F953}"/>
                    </a:ext>
                  </a:extLst>
                </p:cNvPr>
                <p:cNvPicPr/>
                <p:nvPr/>
              </p:nvPicPr>
              <p:blipFill>
                <a:blip r:embed="rId289"/>
                <a:stretch>
                  <a:fillRect/>
                </a:stretch>
              </p:blipFill>
              <p:spPr>
                <a:xfrm>
                  <a:off x="8896823" y="3487960"/>
                  <a:ext cx="181080" cy="125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3" name="Group 172">
            <a:extLst>
              <a:ext uri="{FF2B5EF4-FFF2-40B4-BE49-F238E27FC236}">
                <a16:creationId xmlns:a16="http://schemas.microsoft.com/office/drawing/2014/main" id="{C8235F7B-17CE-3C76-1C9E-81DA965D70C3}"/>
              </a:ext>
            </a:extLst>
          </p:cNvPr>
          <p:cNvGrpSpPr/>
          <p:nvPr/>
        </p:nvGrpSpPr>
        <p:grpSpPr>
          <a:xfrm>
            <a:off x="8297783" y="3860920"/>
            <a:ext cx="687960" cy="264960"/>
            <a:chOff x="8297783" y="3860920"/>
            <a:chExt cx="687960" cy="264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90">
              <p14:nvContentPartPr>
                <p14:cNvPr id="171" name="Ink 170">
                  <a:extLst>
                    <a:ext uri="{FF2B5EF4-FFF2-40B4-BE49-F238E27FC236}">
                      <a16:creationId xmlns:a16="http://schemas.microsoft.com/office/drawing/2014/main" id="{E79624C7-795F-E01D-842A-E4422F08D293}"/>
                    </a:ext>
                  </a:extLst>
                </p14:cNvPr>
                <p14:cNvContentPartPr/>
                <p14:nvPr/>
              </p14:nvContentPartPr>
              <p14:xfrm>
                <a:off x="8297783" y="3860920"/>
                <a:ext cx="538920" cy="264960"/>
              </p14:xfrm>
            </p:contentPart>
          </mc:Choice>
          <mc:Fallback xmlns="">
            <p:pic>
              <p:nvPicPr>
                <p:cNvPr id="171" name="Ink 170">
                  <a:extLst>
                    <a:ext uri="{FF2B5EF4-FFF2-40B4-BE49-F238E27FC236}">
                      <a16:creationId xmlns:a16="http://schemas.microsoft.com/office/drawing/2014/main" id="{E79624C7-795F-E01D-842A-E4422F08D293}"/>
                    </a:ext>
                  </a:extLst>
                </p:cNvPr>
                <p:cNvPicPr/>
                <p:nvPr/>
              </p:nvPicPr>
              <p:blipFill>
                <a:blip r:embed="rId291"/>
                <a:stretch>
                  <a:fillRect/>
                </a:stretch>
              </p:blipFill>
              <p:spPr>
                <a:xfrm>
                  <a:off x="8288783" y="3852280"/>
                  <a:ext cx="556560" cy="28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2">
              <p14:nvContentPartPr>
                <p14:cNvPr id="172" name="Ink 171">
                  <a:extLst>
                    <a:ext uri="{FF2B5EF4-FFF2-40B4-BE49-F238E27FC236}">
                      <a16:creationId xmlns:a16="http://schemas.microsoft.com/office/drawing/2014/main" id="{6DA304CD-ED25-05BB-7C42-195A189FE7B6}"/>
                    </a:ext>
                  </a:extLst>
                </p14:cNvPr>
                <p14:cNvContentPartPr/>
                <p14:nvPr/>
              </p14:nvContentPartPr>
              <p14:xfrm>
                <a:off x="8947583" y="3919240"/>
                <a:ext cx="38160" cy="32760"/>
              </p14:xfrm>
            </p:contentPart>
          </mc:Choice>
          <mc:Fallback xmlns="">
            <p:pic>
              <p:nvPicPr>
                <p:cNvPr id="172" name="Ink 171">
                  <a:extLst>
                    <a:ext uri="{FF2B5EF4-FFF2-40B4-BE49-F238E27FC236}">
                      <a16:creationId xmlns:a16="http://schemas.microsoft.com/office/drawing/2014/main" id="{6DA304CD-ED25-05BB-7C42-195A189FE7B6}"/>
                    </a:ext>
                  </a:extLst>
                </p:cNvPr>
                <p:cNvPicPr/>
                <p:nvPr/>
              </p:nvPicPr>
              <p:blipFill>
                <a:blip r:embed="rId293"/>
                <a:stretch>
                  <a:fillRect/>
                </a:stretch>
              </p:blipFill>
              <p:spPr>
                <a:xfrm>
                  <a:off x="8938583" y="3910240"/>
                  <a:ext cx="55800" cy="504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94">
            <p14:nvContentPartPr>
              <p14:cNvPr id="175" name="Ink 174">
                <a:extLst>
                  <a:ext uri="{FF2B5EF4-FFF2-40B4-BE49-F238E27FC236}">
                    <a16:creationId xmlns:a16="http://schemas.microsoft.com/office/drawing/2014/main" id="{AE08AE87-2267-3059-72B2-AD21C0EAEBF4}"/>
                  </a:ext>
                </a:extLst>
              </p14:cNvPr>
              <p14:cNvContentPartPr/>
              <p14:nvPr/>
            </p14:nvContentPartPr>
            <p14:xfrm>
              <a:off x="10385423" y="2202040"/>
              <a:ext cx="62640" cy="66240"/>
            </p14:xfrm>
          </p:contentPart>
        </mc:Choice>
        <mc:Fallback xmlns="">
          <p:pic>
            <p:nvPicPr>
              <p:cNvPr id="175" name="Ink 174">
                <a:extLst>
                  <a:ext uri="{FF2B5EF4-FFF2-40B4-BE49-F238E27FC236}">
                    <a16:creationId xmlns:a16="http://schemas.microsoft.com/office/drawing/2014/main" id="{AE08AE87-2267-3059-72B2-AD21C0EAEBF4}"/>
                  </a:ext>
                </a:extLst>
              </p:cNvPr>
              <p:cNvPicPr/>
              <p:nvPr/>
            </p:nvPicPr>
            <p:blipFill>
              <a:blip r:embed="rId295"/>
              <a:stretch>
                <a:fillRect/>
              </a:stretch>
            </p:blipFill>
            <p:spPr>
              <a:xfrm>
                <a:off x="10376783" y="2193400"/>
                <a:ext cx="80280" cy="83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6">
            <p14:nvContentPartPr>
              <p14:cNvPr id="176" name="Ink 175">
                <a:extLst>
                  <a:ext uri="{FF2B5EF4-FFF2-40B4-BE49-F238E27FC236}">
                    <a16:creationId xmlns:a16="http://schemas.microsoft.com/office/drawing/2014/main" id="{D731AB8E-448A-46BB-DA3C-41B607E7A58B}"/>
                  </a:ext>
                </a:extLst>
              </p14:cNvPr>
              <p14:cNvContentPartPr/>
              <p14:nvPr/>
            </p14:nvContentPartPr>
            <p14:xfrm>
              <a:off x="10403783" y="2875240"/>
              <a:ext cx="43200" cy="62280"/>
            </p14:xfrm>
          </p:contentPart>
        </mc:Choice>
        <mc:Fallback xmlns="">
          <p:pic>
            <p:nvPicPr>
              <p:cNvPr id="176" name="Ink 175">
                <a:extLst>
                  <a:ext uri="{FF2B5EF4-FFF2-40B4-BE49-F238E27FC236}">
                    <a16:creationId xmlns:a16="http://schemas.microsoft.com/office/drawing/2014/main" id="{D731AB8E-448A-46BB-DA3C-41B607E7A58B}"/>
                  </a:ext>
                </a:extLst>
              </p:cNvPr>
              <p:cNvPicPr/>
              <p:nvPr/>
            </p:nvPicPr>
            <p:blipFill>
              <a:blip r:embed="rId297"/>
              <a:stretch>
                <a:fillRect/>
              </a:stretch>
            </p:blipFill>
            <p:spPr>
              <a:xfrm>
                <a:off x="10395143" y="2866240"/>
                <a:ext cx="60840" cy="79920"/>
              </a:xfrm>
              <a:prstGeom prst="rect">
                <a:avLst/>
              </a:prstGeom>
            </p:spPr>
          </p:pic>
        </mc:Fallback>
      </mc:AlternateContent>
      <p:grpSp>
        <p:nvGrpSpPr>
          <p:cNvPr id="197" name="Group 196">
            <a:extLst>
              <a:ext uri="{FF2B5EF4-FFF2-40B4-BE49-F238E27FC236}">
                <a16:creationId xmlns:a16="http://schemas.microsoft.com/office/drawing/2014/main" id="{BC4F09DE-B458-DE16-8AB3-280C7209B1D5}"/>
              </a:ext>
            </a:extLst>
          </p:cNvPr>
          <p:cNvGrpSpPr/>
          <p:nvPr/>
        </p:nvGrpSpPr>
        <p:grpSpPr>
          <a:xfrm>
            <a:off x="10516103" y="2032120"/>
            <a:ext cx="1646640" cy="716040"/>
            <a:chOff x="10516103" y="2032120"/>
            <a:chExt cx="1646640" cy="716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98">
              <p14:nvContentPartPr>
                <p14:cNvPr id="177" name="Ink 176">
                  <a:extLst>
                    <a:ext uri="{FF2B5EF4-FFF2-40B4-BE49-F238E27FC236}">
                      <a16:creationId xmlns:a16="http://schemas.microsoft.com/office/drawing/2014/main" id="{8256DE76-F44F-BD8F-2229-3025C120B8A1}"/>
                    </a:ext>
                  </a:extLst>
                </p14:cNvPr>
                <p14:cNvContentPartPr/>
                <p14:nvPr/>
              </p14:nvContentPartPr>
              <p14:xfrm>
                <a:off x="10800143" y="2032120"/>
                <a:ext cx="60480" cy="315000"/>
              </p14:xfrm>
            </p:contentPart>
          </mc:Choice>
          <mc:Fallback xmlns="">
            <p:pic>
              <p:nvPicPr>
                <p:cNvPr id="177" name="Ink 176">
                  <a:extLst>
                    <a:ext uri="{FF2B5EF4-FFF2-40B4-BE49-F238E27FC236}">
                      <a16:creationId xmlns:a16="http://schemas.microsoft.com/office/drawing/2014/main" id="{8256DE76-F44F-BD8F-2229-3025C120B8A1}"/>
                    </a:ext>
                  </a:extLst>
                </p:cNvPr>
                <p:cNvPicPr/>
                <p:nvPr/>
              </p:nvPicPr>
              <p:blipFill>
                <a:blip r:embed="rId299"/>
                <a:stretch>
                  <a:fillRect/>
                </a:stretch>
              </p:blipFill>
              <p:spPr>
                <a:xfrm>
                  <a:off x="10791143" y="2023120"/>
                  <a:ext cx="78120" cy="33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0">
              <p14:nvContentPartPr>
                <p14:cNvPr id="178" name="Ink 177">
                  <a:extLst>
                    <a:ext uri="{FF2B5EF4-FFF2-40B4-BE49-F238E27FC236}">
                      <a16:creationId xmlns:a16="http://schemas.microsoft.com/office/drawing/2014/main" id="{5A22F6E8-C594-4C03-A4D1-6EB25ABE1BDA}"/>
                    </a:ext>
                  </a:extLst>
                </p14:cNvPr>
                <p14:cNvContentPartPr/>
                <p14:nvPr/>
              </p14:nvContentPartPr>
              <p14:xfrm>
                <a:off x="10700423" y="2179000"/>
                <a:ext cx="217080" cy="54720"/>
              </p14:xfrm>
            </p:contentPart>
          </mc:Choice>
          <mc:Fallback xmlns="">
            <p:pic>
              <p:nvPicPr>
                <p:cNvPr id="178" name="Ink 177">
                  <a:extLst>
                    <a:ext uri="{FF2B5EF4-FFF2-40B4-BE49-F238E27FC236}">
                      <a16:creationId xmlns:a16="http://schemas.microsoft.com/office/drawing/2014/main" id="{5A22F6E8-C594-4C03-A4D1-6EB25ABE1BDA}"/>
                    </a:ext>
                  </a:extLst>
                </p:cNvPr>
                <p:cNvPicPr/>
                <p:nvPr/>
              </p:nvPicPr>
              <p:blipFill>
                <a:blip r:embed="rId301"/>
                <a:stretch>
                  <a:fillRect/>
                </a:stretch>
              </p:blipFill>
              <p:spPr>
                <a:xfrm>
                  <a:off x="10691783" y="2170000"/>
                  <a:ext cx="234720" cy="7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2">
              <p14:nvContentPartPr>
                <p14:cNvPr id="179" name="Ink 178">
                  <a:extLst>
                    <a:ext uri="{FF2B5EF4-FFF2-40B4-BE49-F238E27FC236}">
                      <a16:creationId xmlns:a16="http://schemas.microsoft.com/office/drawing/2014/main" id="{9770D5E5-BCFE-E8A4-73A6-E5746756D331}"/>
                    </a:ext>
                  </a:extLst>
                </p14:cNvPr>
                <p14:cNvContentPartPr/>
                <p14:nvPr/>
              </p14:nvContentPartPr>
              <p14:xfrm>
                <a:off x="10935503" y="2185120"/>
                <a:ext cx="468720" cy="146160"/>
              </p14:xfrm>
            </p:contentPart>
          </mc:Choice>
          <mc:Fallback xmlns="">
            <p:pic>
              <p:nvPicPr>
                <p:cNvPr id="179" name="Ink 178">
                  <a:extLst>
                    <a:ext uri="{FF2B5EF4-FFF2-40B4-BE49-F238E27FC236}">
                      <a16:creationId xmlns:a16="http://schemas.microsoft.com/office/drawing/2014/main" id="{9770D5E5-BCFE-E8A4-73A6-E5746756D331}"/>
                    </a:ext>
                  </a:extLst>
                </p:cNvPr>
                <p:cNvPicPr/>
                <p:nvPr/>
              </p:nvPicPr>
              <p:blipFill>
                <a:blip r:embed="rId303"/>
                <a:stretch>
                  <a:fillRect/>
                </a:stretch>
              </p:blipFill>
              <p:spPr>
                <a:xfrm>
                  <a:off x="10926863" y="2176120"/>
                  <a:ext cx="486360" cy="16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4">
              <p14:nvContentPartPr>
                <p14:cNvPr id="180" name="Ink 179">
                  <a:extLst>
                    <a:ext uri="{FF2B5EF4-FFF2-40B4-BE49-F238E27FC236}">
                      <a16:creationId xmlns:a16="http://schemas.microsoft.com/office/drawing/2014/main" id="{A33663FB-9D5B-6186-2667-72F9D4554098}"/>
                    </a:ext>
                  </a:extLst>
                </p14:cNvPr>
                <p14:cNvContentPartPr/>
                <p14:nvPr/>
              </p14:nvContentPartPr>
              <p14:xfrm>
                <a:off x="11372183" y="2073160"/>
                <a:ext cx="32760" cy="24120"/>
              </p14:xfrm>
            </p:contentPart>
          </mc:Choice>
          <mc:Fallback xmlns="">
            <p:pic>
              <p:nvPicPr>
                <p:cNvPr id="180" name="Ink 179">
                  <a:extLst>
                    <a:ext uri="{FF2B5EF4-FFF2-40B4-BE49-F238E27FC236}">
                      <a16:creationId xmlns:a16="http://schemas.microsoft.com/office/drawing/2014/main" id="{A33663FB-9D5B-6186-2667-72F9D4554098}"/>
                    </a:ext>
                  </a:extLst>
                </p:cNvPr>
                <p:cNvPicPr/>
                <p:nvPr/>
              </p:nvPicPr>
              <p:blipFill>
                <a:blip r:embed="rId305"/>
                <a:stretch>
                  <a:fillRect/>
                </a:stretch>
              </p:blipFill>
              <p:spPr>
                <a:xfrm>
                  <a:off x="11363183" y="2064160"/>
                  <a:ext cx="50400" cy="4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6">
              <p14:nvContentPartPr>
                <p14:cNvPr id="181" name="Ink 180">
                  <a:extLst>
                    <a:ext uri="{FF2B5EF4-FFF2-40B4-BE49-F238E27FC236}">
                      <a16:creationId xmlns:a16="http://schemas.microsoft.com/office/drawing/2014/main" id="{2BAEF4D2-B8D4-9A10-7378-42FA75B81229}"/>
                    </a:ext>
                  </a:extLst>
                </p14:cNvPr>
                <p14:cNvContentPartPr/>
                <p14:nvPr/>
              </p14:nvContentPartPr>
              <p14:xfrm>
                <a:off x="11425823" y="2167840"/>
                <a:ext cx="612000" cy="358200"/>
              </p14:xfrm>
            </p:contentPart>
          </mc:Choice>
          <mc:Fallback xmlns="">
            <p:pic>
              <p:nvPicPr>
                <p:cNvPr id="181" name="Ink 180">
                  <a:extLst>
                    <a:ext uri="{FF2B5EF4-FFF2-40B4-BE49-F238E27FC236}">
                      <a16:creationId xmlns:a16="http://schemas.microsoft.com/office/drawing/2014/main" id="{2BAEF4D2-B8D4-9A10-7378-42FA75B81229}"/>
                    </a:ext>
                  </a:extLst>
                </p:cNvPr>
                <p:cNvPicPr/>
                <p:nvPr/>
              </p:nvPicPr>
              <p:blipFill>
                <a:blip r:embed="rId307"/>
                <a:stretch>
                  <a:fillRect/>
                </a:stretch>
              </p:blipFill>
              <p:spPr>
                <a:xfrm>
                  <a:off x="11416823" y="2159200"/>
                  <a:ext cx="629640" cy="37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8">
              <p14:nvContentPartPr>
                <p14:cNvPr id="182" name="Ink 181">
                  <a:extLst>
                    <a:ext uri="{FF2B5EF4-FFF2-40B4-BE49-F238E27FC236}">
                      <a16:creationId xmlns:a16="http://schemas.microsoft.com/office/drawing/2014/main" id="{09F2CD2D-DB24-A085-FBA0-C86A55536A06}"/>
                    </a:ext>
                  </a:extLst>
                </p14:cNvPr>
                <p14:cNvContentPartPr/>
                <p14:nvPr/>
              </p14:nvContentPartPr>
              <p14:xfrm>
                <a:off x="11892743" y="2123920"/>
                <a:ext cx="11880" cy="17280"/>
              </p14:xfrm>
            </p:contentPart>
          </mc:Choice>
          <mc:Fallback xmlns="">
            <p:pic>
              <p:nvPicPr>
                <p:cNvPr id="182" name="Ink 181">
                  <a:extLst>
                    <a:ext uri="{FF2B5EF4-FFF2-40B4-BE49-F238E27FC236}">
                      <a16:creationId xmlns:a16="http://schemas.microsoft.com/office/drawing/2014/main" id="{09F2CD2D-DB24-A085-FBA0-C86A55536A06}"/>
                    </a:ext>
                  </a:extLst>
                </p:cNvPr>
                <p:cNvPicPr/>
                <p:nvPr/>
              </p:nvPicPr>
              <p:blipFill>
                <a:blip r:embed="rId309"/>
                <a:stretch>
                  <a:fillRect/>
                </a:stretch>
              </p:blipFill>
              <p:spPr>
                <a:xfrm>
                  <a:off x="11884103" y="2115280"/>
                  <a:ext cx="29520" cy="3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0">
              <p14:nvContentPartPr>
                <p14:cNvPr id="184" name="Ink 183">
                  <a:extLst>
                    <a:ext uri="{FF2B5EF4-FFF2-40B4-BE49-F238E27FC236}">
                      <a16:creationId xmlns:a16="http://schemas.microsoft.com/office/drawing/2014/main" id="{DC193DDD-5310-53A7-5C0B-BB4803C2EC63}"/>
                    </a:ext>
                  </a:extLst>
                </p14:cNvPr>
                <p14:cNvContentPartPr/>
                <p14:nvPr/>
              </p14:nvContentPartPr>
              <p14:xfrm>
                <a:off x="11029463" y="2410480"/>
                <a:ext cx="274680" cy="132120"/>
              </p14:xfrm>
            </p:contentPart>
          </mc:Choice>
          <mc:Fallback xmlns="">
            <p:pic>
              <p:nvPicPr>
                <p:cNvPr id="184" name="Ink 183">
                  <a:extLst>
                    <a:ext uri="{FF2B5EF4-FFF2-40B4-BE49-F238E27FC236}">
                      <a16:creationId xmlns:a16="http://schemas.microsoft.com/office/drawing/2014/main" id="{DC193DDD-5310-53A7-5C0B-BB4803C2EC63}"/>
                    </a:ext>
                  </a:extLst>
                </p:cNvPr>
                <p:cNvPicPr/>
                <p:nvPr/>
              </p:nvPicPr>
              <p:blipFill>
                <a:blip r:embed="rId311"/>
                <a:stretch>
                  <a:fillRect/>
                </a:stretch>
              </p:blipFill>
              <p:spPr>
                <a:xfrm>
                  <a:off x="11020463" y="2401480"/>
                  <a:ext cx="292320" cy="14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2">
              <p14:nvContentPartPr>
                <p14:cNvPr id="185" name="Ink 184">
                  <a:extLst>
                    <a:ext uri="{FF2B5EF4-FFF2-40B4-BE49-F238E27FC236}">
                      <a16:creationId xmlns:a16="http://schemas.microsoft.com/office/drawing/2014/main" id="{B56BB2A8-D6BC-63A6-07B7-CAAA86920B25}"/>
                    </a:ext>
                  </a:extLst>
                </p14:cNvPr>
                <p14:cNvContentPartPr/>
                <p14:nvPr/>
              </p14:nvContentPartPr>
              <p14:xfrm>
                <a:off x="10516103" y="2504440"/>
                <a:ext cx="18000" cy="153720"/>
              </p14:xfrm>
            </p:contentPart>
          </mc:Choice>
          <mc:Fallback xmlns="">
            <p:pic>
              <p:nvPicPr>
                <p:cNvPr id="185" name="Ink 184">
                  <a:extLst>
                    <a:ext uri="{FF2B5EF4-FFF2-40B4-BE49-F238E27FC236}">
                      <a16:creationId xmlns:a16="http://schemas.microsoft.com/office/drawing/2014/main" id="{B56BB2A8-D6BC-63A6-07B7-CAAA86920B25}"/>
                    </a:ext>
                  </a:extLst>
                </p:cNvPr>
                <p:cNvPicPr/>
                <p:nvPr/>
              </p:nvPicPr>
              <p:blipFill>
                <a:blip r:embed="rId313"/>
                <a:stretch>
                  <a:fillRect/>
                </a:stretch>
              </p:blipFill>
              <p:spPr>
                <a:xfrm>
                  <a:off x="10507103" y="2495800"/>
                  <a:ext cx="35640" cy="17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4">
              <p14:nvContentPartPr>
                <p14:cNvPr id="186" name="Ink 185">
                  <a:extLst>
                    <a:ext uri="{FF2B5EF4-FFF2-40B4-BE49-F238E27FC236}">
                      <a16:creationId xmlns:a16="http://schemas.microsoft.com/office/drawing/2014/main" id="{E496E48C-16B0-B5F7-8C32-ED3765E3EA5C}"/>
                    </a:ext>
                  </a:extLst>
                </p14:cNvPr>
                <p14:cNvContentPartPr/>
                <p14:nvPr/>
              </p14:nvContentPartPr>
              <p14:xfrm>
                <a:off x="10518623" y="2470960"/>
                <a:ext cx="70920" cy="77760"/>
              </p14:xfrm>
            </p:contentPart>
          </mc:Choice>
          <mc:Fallback xmlns="">
            <p:pic>
              <p:nvPicPr>
                <p:cNvPr id="186" name="Ink 185">
                  <a:extLst>
                    <a:ext uri="{FF2B5EF4-FFF2-40B4-BE49-F238E27FC236}">
                      <a16:creationId xmlns:a16="http://schemas.microsoft.com/office/drawing/2014/main" id="{E496E48C-16B0-B5F7-8C32-ED3765E3EA5C}"/>
                    </a:ext>
                  </a:extLst>
                </p:cNvPr>
                <p:cNvPicPr/>
                <p:nvPr/>
              </p:nvPicPr>
              <p:blipFill>
                <a:blip r:embed="rId315"/>
                <a:stretch>
                  <a:fillRect/>
                </a:stretch>
              </p:blipFill>
              <p:spPr>
                <a:xfrm>
                  <a:off x="10509623" y="2462320"/>
                  <a:ext cx="88560" cy="9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6">
              <p14:nvContentPartPr>
                <p14:cNvPr id="187" name="Ink 186">
                  <a:extLst>
                    <a:ext uri="{FF2B5EF4-FFF2-40B4-BE49-F238E27FC236}">
                      <a16:creationId xmlns:a16="http://schemas.microsoft.com/office/drawing/2014/main" id="{A7C5D5F6-7E85-F742-D61A-E7116DC1B1A8}"/>
                    </a:ext>
                  </a:extLst>
                </p14:cNvPr>
                <p14:cNvContentPartPr/>
                <p14:nvPr/>
              </p14:nvContentPartPr>
              <p14:xfrm>
                <a:off x="10652543" y="2504440"/>
                <a:ext cx="95040" cy="51840"/>
              </p14:xfrm>
            </p:contentPart>
          </mc:Choice>
          <mc:Fallback xmlns="">
            <p:pic>
              <p:nvPicPr>
                <p:cNvPr id="187" name="Ink 186">
                  <a:extLst>
                    <a:ext uri="{FF2B5EF4-FFF2-40B4-BE49-F238E27FC236}">
                      <a16:creationId xmlns:a16="http://schemas.microsoft.com/office/drawing/2014/main" id="{A7C5D5F6-7E85-F742-D61A-E7116DC1B1A8}"/>
                    </a:ext>
                  </a:extLst>
                </p:cNvPr>
                <p:cNvPicPr/>
                <p:nvPr/>
              </p:nvPicPr>
              <p:blipFill>
                <a:blip r:embed="rId317"/>
                <a:stretch>
                  <a:fillRect/>
                </a:stretch>
              </p:blipFill>
              <p:spPr>
                <a:xfrm>
                  <a:off x="10643903" y="2495800"/>
                  <a:ext cx="112680" cy="6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8">
              <p14:nvContentPartPr>
                <p14:cNvPr id="188" name="Ink 187">
                  <a:extLst>
                    <a:ext uri="{FF2B5EF4-FFF2-40B4-BE49-F238E27FC236}">
                      <a16:creationId xmlns:a16="http://schemas.microsoft.com/office/drawing/2014/main" id="{CDF49495-2CE9-0E0B-F0B9-5A4F7A9AAFB0}"/>
                    </a:ext>
                  </a:extLst>
                </p14:cNvPr>
                <p14:cNvContentPartPr/>
                <p14:nvPr/>
              </p14:nvContentPartPr>
              <p14:xfrm>
                <a:off x="10749743" y="2515600"/>
                <a:ext cx="36720" cy="84960"/>
              </p14:xfrm>
            </p:contentPart>
          </mc:Choice>
          <mc:Fallback xmlns="">
            <p:pic>
              <p:nvPicPr>
                <p:cNvPr id="188" name="Ink 187">
                  <a:extLst>
                    <a:ext uri="{FF2B5EF4-FFF2-40B4-BE49-F238E27FC236}">
                      <a16:creationId xmlns:a16="http://schemas.microsoft.com/office/drawing/2014/main" id="{CDF49495-2CE9-0E0B-F0B9-5A4F7A9AAFB0}"/>
                    </a:ext>
                  </a:extLst>
                </p:cNvPr>
                <p:cNvPicPr/>
                <p:nvPr/>
              </p:nvPicPr>
              <p:blipFill>
                <a:blip r:embed="rId319"/>
                <a:stretch>
                  <a:fillRect/>
                </a:stretch>
              </p:blipFill>
              <p:spPr>
                <a:xfrm>
                  <a:off x="10740743" y="2506600"/>
                  <a:ext cx="54360" cy="10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0">
              <p14:nvContentPartPr>
                <p14:cNvPr id="189" name="Ink 188">
                  <a:extLst>
                    <a:ext uri="{FF2B5EF4-FFF2-40B4-BE49-F238E27FC236}">
                      <a16:creationId xmlns:a16="http://schemas.microsoft.com/office/drawing/2014/main" id="{7B98E9EC-8585-DBC3-F195-6DEA511D25F0}"/>
                    </a:ext>
                  </a:extLst>
                </p14:cNvPr>
                <p14:cNvContentPartPr/>
                <p14:nvPr/>
              </p14:nvContentPartPr>
              <p14:xfrm>
                <a:off x="10850543" y="2443600"/>
                <a:ext cx="261000" cy="145080"/>
              </p14:xfrm>
            </p:contentPart>
          </mc:Choice>
          <mc:Fallback xmlns="">
            <p:pic>
              <p:nvPicPr>
                <p:cNvPr id="189" name="Ink 188">
                  <a:extLst>
                    <a:ext uri="{FF2B5EF4-FFF2-40B4-BE49-F238E27FC236}">
                      <a16:creationId xmlns:a16="http://schemas.microsoft.com/office/drawing/2014/main" id="{7B98E9EC-8585-DBC3-F195-6DEA511D25F0}"/>
                    </a:ext>
                  </a:extLst>
                </p:cNvPr>
                <p:cNvPicPr/>
                <p:nvPr/>
              </p:nvPicPr>
              <p:blipFill>
                <a:blip r:embed="rId321"/>
                <a:stretch>
                  <a:fillRect/>
                </a:stretch>
              </p:blipFill>
              <p:spPr>
                <a:xfrm>
                  <a:off x="10841543" y="2434600"/>
                  <a:ext cx="278640" cy="16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2">
              <p14:nvContentPartPr>
                <p14:cNvPr id="190" name="Ink 189">
                  <a:extLst>
                    <a:ext uri="{FF2B5EF4-FFF2-40B4-BE49-F238E27FC236}">
                      <a16:creationId xmlns:a16="http://schemas.microsoft.com/office/drawing/2014/main" id="{A677D3BE-93B3-C680-A2C2-C5C6966B80A7}"/>
                    </a:ext>
                  </a:extLst>
                </p14:cNvPr>
                <p14:cNvContentPartPr/>
                <p14:nvPr/>
              </p14:nvContentPartPr>
              <p14:xfrm>
                <a:off x="11076623" y="2503360"/>
                <a:ext cx="124200" cy="168840"/>
              </p14:xfrm>
            </p:contentPart>
          </mc:Choice>
          <mc:Fallback xmlns="">
            <p:pic>
              <p:nvPicPr>
                <p:cNvPr id="190" name="Ink 189">
                  <a:extLst>
                    <a:ext uri="{FF2B5EF4-FFF2-40B4-BE49-F238E27FC236}">
                      <a16:creationId xmlns:a16="http://schemas.microsoft.com/office/drawing/2014/main" id="{A677D3BE-93B3-C680-A2C2-C5C6966B80A7}"/>
                    </a:ext>
                  </a:extLst>
                </p:cNvPr>
                <p:cNvPicPr/>
                <p:nvPr/>
              </p:nvPicPr>
              <p:blipFill>
                <a:blip r:embed="rId323"/>
                <a:stretch>
                  <a:fillRect/>
                </a:stretch>
              </p:blipFill>
              <p:spPr>
                <a:xfrm>
                  <a:off x="11067623" y="2494360"/>
                  <a:ext cx="141840" cy="18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4">
              <p14:nvContentPartPr>
                <p14:cNvPr id="191" name="Ink 190">
                  <a:extLst>
                    <a:ext uri="{FF2B5EF4-FFF2-40B4-BE49-F238E27FC236}">
                      <a16:creationId xmlns:a16="http://schemas.microsoft.com/office/drawing/2014/main" id="{A3F10FF6-7414-5621-20E8-3B51F492A7EE}"/>
                    </a:ext>
                  </a:extLst>
                </p14:cNvPr>
                <p14:cNvContentPartPr/>
                <p14:nvPr/>
              </p14:nvContentPartPr>
              <p14:xfrm>
                <a:off x="11157983" y="2589040"/>
                <a:ext cx="76320" cy="3960"/>
              </p14:xfrm>
            </p:contentPart>
          </mc:Choice>
          <mc:Fallback xmlns="">
            <p:pic>
              <p:nvPicPr>
                <p:cNvPr id="191" name="Ink 190">
                  <a:extLst>
                    <a:ext uri="{FF2B5EF4-FFF2-40B4-BE49-F238E27FC236}">
                      <a16:creationId xmlns:a16="http://schemas.microsoft.com/office/drawing/2014/main" id="{A3F10FF6-7414-5621-20E8-3B51F492A7EE}"/>
                    </a:ext>
                  </a:extLst>
                </p:cNvPr>
                <p:cNvPicPr/>
                <p:nvPr/>
              </p:nvPicPr>
              <p:blipFill>
                <a:blip r:embed="rId325"/>
                <a:stretch>
                  <a:fillRect/>
                </a:stretch>
              </p:blipFill>
              <p:spPr>
                <a:xfrm>
                  <a:off x="11148983" y="2580040"/>
                  <a:ext cx="9396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6">
              <p14:nvContentPartPr>
                <p14:cNvPr id="192" name="Ink 191">
                  <a:extLst>
                    <a:ext uri="{FF2B5EF4-FFF2-40B4-BE49-F238E27FC236}">
                      <a16:creationId xmlns:a16="http://schemas.microsoft.com/office/drawing/2014/main" id="{82DA081D-DB42-FA11-AB3A-61A6BD8C305B}"/>
                    </a:ext>
                  </a:extLst>
                </p14:cNvPr>
                <p14:cNvContentPartPr/>
                <p14:nvPr/>
              </p14:nvContentPartPr>
              <p14:xfrm>
                <a:off x="11439143" y="2403640"/>
                <a:ext cx="275040" cy="140040"/>
              </p14:xfrm>
            </p:contentPart>
          </mc:Choice>
          <mc:Fallback xmlns="">
            <p:pic>
              <p:nvPicPr>
                <p:cNvPr id="192" name="Ink 191">
                  <a:extLst>
                    <a:ext uri="{FF2B5EF4-FFF2-40B4-BE49-F238E27FC236}">
                      <a16:creationId xmlns:a16="http://schemas.microsoft.com/office/drawing/2014/main" id="{82DA081D-DB42-FA11-AB3A-61A6BD8C305B}"/>
                    </a:ext>
                  </a:extLst>
                </p:cNvPr>
                <p:cNvPicPr/>
                <p:nvPr/>
              </p:nvPicPr>
              <p:blipFill>
                <a:blip r:embed="rId327"/>
                <a:stretch>
                  <a:fillRect/>
                </a:stretch>
              </p:blipFill>
              <p:spPr>
                <a:xfrm>
                  <a:off x="11430503" y="2394640"/>
                  <a:ext cx="292680" cy="15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8">
              <p14:nvContentPartPr>
                <p14:cNvPr id="193" name="Ink 192">
                  <a:extLst>
                    <a:ext uri="{FF2B5EF4-FFF2-40B4-BE49-F238E27FC236}">
                      <a16:creationId xmlns:a16="http://schemas.microsoft.com/office/drawing/2014/main" id="{97B5AFE3-EEBE-E946-9975-5D119F47BB34}"/>
                    </a:ext>
                  </a:extLst>
                </p14:cNvPr>
                <p14:cNvContentPartPr/>
                <p14:nvPr/>
              </p14:nvContentPartPr>
              <p14:xfrm>
                <a:off x="11637143" y="2565280"/>
                <a:ext cx="56880" cy="119520"/>
              </p14:xfrm>
            </p:contentPart>
          </mc:Choice>
          <mc:Fallback xmlns="">
            <p:pic>
              <p:nvPicPr>
                <p:cNvPr id="193" name="Ink 192">
                  <a:extLst>
                    <a:ext uri="{FF2B5EF4-FFF2-40B4-BE49-F238E27FC236}">
                      <a16:creationId xmlns:a16="http://schemas.microsoft.com/office/drawing/2014/main" id="{97B5AFE3-EEBE-E946-9975-5D119F47BB34}"/>
                    </a:ext>
                  </a:extLst>
                </p:cNvPr>
                <p:cNvPicPr/>
                <p:nvPr/>
              </p:nvPicPr>
              <p:blipFill>
                <a:blip r:embed="rId329"/>
                <a:stretch>
                  <a:fillRect/>
                </a:stretch>
              </p:blipFill>
              <p:spPr>
                <a:xfrm>
                  <a:off x="11628143" y="2556640"/>
                  <a:ext cx="74520" cy="13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0">
              <p14:nvContentPartPr>
                <p14:cNvPr id="194" name="Ink 193">
                  <a:extLst>
                    <a:ext uri="{FF2B5EF4-FFF2-40B4-BE49-F238E27FC236}">
                      <a16:creationId xmlns:a16="http://schemas.microsoft.com/office/drawing/2014/main" id="{0F8E7537-9876-A840-6BA4-5C0DBE867AC6}"/>
                    </a:ext>
                  </a:extLst>
                </p14:cNvPr>
                <p14:cNvContentPartPr/>
                <p14:nvPr/>
              </p14:nvContentPartPr>
              <p14:xfrm>
                <a:off x="11739743" y="2594080"/>
                <a:ext cx="310680" cy="109800"/>
              </p14:xfrm>
            </p:contentPart>
          </mc:Choice>
          <mc:Fallback xmlns="">
            <p:pic>
              <p:nvPicPr>
                <p:cNvPr id="194" name="Ink 193">
                  <a:extLst>
                    <a:ext uri="{FF2B5EF4-FFF2-40B4-BE49-F238E27FC236}">
                      <a16:creationId xmlns:a16="http://schemas.microsoft.com/office/drawing/2014/main" id="{0F8E7537-9876-A840-6BA4-5C0DBE867AC6}"/>
                    </a:ext>
                  </a:extLst>
                </p:cNvPr>
                <p:cNvPicPr/>
                <p:nvPr/>
              </p:nvPicPr>
              <p:blipFill>
                <a:blip r:embed="rId331"/>
                <a:stretch>
                  <a:fillRect/>
                </a:stretch>
              </p:blipFill>
              <p:spPr>
                <a:xfrm>
                  <a:off x="11731103" y="2585080"/>
                  <a:ext cx="328320" cy="12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2">
              <p14:nvContentPartPr>
                <p14:cNvPr id="195" name="Ink 194">
                  <a:extLst>
                    <a:ext uri="{FF2B5EF4-FFF2-40B4-BE49-F238E27FC236}">
                      <a16:creationId xmlns:a16="http://schemas.microsoft.com/office/drawing/2014/main" id="{CDBFF472-F8AE-6267-429C-B23BC4B5DB69}"/>
                    </a:ext>
                  </a:extLst>
                </p14:cNvPr>
                <p14:cNvContentPartPr/>
                <p14:nvPr/>
              </p14:nvContentPartPr>
              <p14:xfrm>
                <a:off x="12075983" y="2596600"/>
                <a:ext cx="7200" cy="20160"/>
              </p14:xfrm>
            </p:contentPart>
          </mc:Choice>
          <mc:Fallback xmlns="">
            <p:pic>
              <p:nvPicPr>
                <p:cNvPr id="195" name="Ink 194">
                  <a:extLst>
                    <a:ext uri="{FF2B5EF4-FFF2-40B4-BE49-F238E27FC236}">
                      <a16:creationId xmlns:a16="http://schemas.microsoft.com/office/drawing/2014/main" id="{CDBFF472-F8AE-6267-429C-B23BC4B5DB69}"/>
                    </a:ext>
                  </a:extLst>
                </p:cNvPr>
                <p:cNvPicPr/>
                <p:nvPr/>
              </p:nvPicPr>
              <p:blipFill>
                <a:blip r:embed="rId333"/>
                <a:stretch>
                  <a:fillRect/>
                </a:stretch>
              </p:blipFill>
              <p:spPr>
                <a:xfrm>
                  <a:off x="12066983" y="2587600"/>
                  <a:ext cx="24840" cy="3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4">
              <p14:nvContentPartPr>
                <p14:cNvPr id="196" name="Ink 195">
                  <a:extLst>
                    <a:ext uri="{FF2B5EF4-FFF2-40B4-BE49-F238E27FC236}">
                      <a16:creationId xmlns:a16="http://schemas.microsoft.com/office/drawing/2014/main" id="{91E4C83E-CEEC-7532-9EB1-EED16F6D680D}"/>
                    </a:ext>
                  </a:extLst>
                </p14:cNvPr>
                <p14:cNvContentPartPr/>
                <p14:nvPr/>
              </p14:nvContentPartPr>
              <p14:xfrm>
                <a:off x="12045743" y="2668600"/>
                <a:ext cx="117000" cy="79560"/>
              </p14:xfrm>
            </p:contentPart>
          </mc:Choice>
          <mc:Fallback xmlns="">
            <p:pic>
              <p:nvPicPr>
                <p:cNvPr id="196" name="Ink 195">
                  <a:extLst>
                    <a:ext uri="{FF2B5EF4-FFF2-40B4-BE49-F238E27FC236}">
                      <a16:creationId xmlns:a16="http://schemas.microsoft.com/office/drawing/2014/main" id="{91E4C83E-CEEC-7532-9EB1-EED16F6D680D}"/>
                    </a:ext>
                  </a:extLst>
                </p:cNvPr>
                <p:cNvPicPr/>
                <p:nvPr/>
              </p:nvPicPr>
              <p:blipFill>
                <a:blip r:embed="rId335"/>
                <a:stretch>
                  <a:fillRect/>
                </a:stretch>
              </p:blipFill>
              <p:spPr>
                <a:xfrm>
                  <a:off x="12037103" y="2659600"/>
                  <a:ext cx="134640" cy="97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3" name="Group 202">
            <a:extLst>
              <a:ext uri="{FF2B5EF4-FFF2-40B4-BE49-F238E27FC236}">
                <a16:creationId xmlns:a16="http://schemas.microsoft.com/office/drawing/2014/main" id="{E62B3C6F-439E-639D-FB65-C1B94A5393BE}"/>
              </a:ext>
            </a:extLst>
          </p:cNvPr>
          <p:cNvGrpSpPr/>
          <p:nvPr/>
        </p:nvGrpSpPr>
        <p:grpSpPr>
          <a:xfrm>
            <a:off x="10751543" y="2895400"/>
            <a:ext cx="1498680" cy="264240"/>
            <a:chOff x="10751543" y="2895400"/>
            <a:chExt cx="1498680" cy="264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36">
              <p14:nvContentPartPr>
                <p14:cNvPr id="198" name="Ink 197">
                  <a:extLst>
                    <a:ext uri="{FF2B5EF4-FFF2-40B4-BE49-F238E27FC236}">
                      <a16:creationId xmlns:a16="http://schemas.microsoft.com/office/drawing/2014/main" id="{0EFF269B-40F7-FD1F-2658-CBE78729382E}"/>
                    </a:ext>
                  </a:extLst>
                </p14:cNvPr>
                <p14:cNvContentPartPr/>
                <p14:nvPr/>
              </p14:nvContentPartPr>
              <p14:xfrm>
                <a:off x="10751543" y="2999440"/>
                <a:ext cx="401040" cy="95400"/>
              </p14:xfrm>
            </p:contentPart>
          </mc:Choice>
          <mc:Fallback xmlns="">
            <p:pic>
              <p:nvPicPr>
                <p:cNvPr id="198" name="Ink 197">
                  <a:extLst>
                    <a:ext uri="{FF2B5EF4-FFF2-40B4-BE49-F238E27FC236}">
                      <a16:creationId xmlns:a16="http://schemas.microsoft.com/office/drawing/2014/main" id="{0EFF269B-40F7-FD1F-2658-CBE78729382E}"/>
                    </a:ext>
                  </a:extLst>
                </p:cNvPr>
                <p:cNvPicPr/>
                <p:nvPr/>
              </p:nvPicPr>
              <p:blipFill>
                <a:blip r:embed="rId337"/>
                <a:stretch>
                  <a:fillRect/>
                </a:stretch>
              </p:blipFill>
              <p:spPr>
                <a:xfrm>
                  <a:off x="10742543" y="2990440"/>
                  <a:ext cx="418680" cy="11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8">
              <p14:nvContentPartPr>
                <p14:cNvPr id="199" name="Ink 198">
                  <a:extLst>
                    <a:ext uri="{FF2B5EF4-FFF2-40B4-BE49-F238E27FC236}">
                      <a16:creationId xmlns:a16="http://schemas.microsoft.com/office/drawing/2014/main" id="{99C20F30-2B25-982E-64A5-495ADB465F45}"/>
                    </a:ext>
                  </a:extLst>
                </p14:cNvPr>
                <p14:cNvContentPartPr/>
                <p14:nvPr/>
              </p14:nvContentPartPr>
              <p14:xfrm>
                <a:off x="11163023" y="2895400"/>
                <a:ext cx="24840" cy="200160"/>
              </p14:xfrm>
            </p:contentPart>
          </mc:Choice>
          <mc:Fallback xmlns="">
            <p:pic>
              <p:nvPicPr>
                <p:cNvPr id="199" name="Ink 198">
                  <a:extLst>
                    <a:ext uri="{FF2B5EF4-FFF2-40B4-BE49-F238E27FC236}">
                      <a16:creationId xmlns:a16="http://schemas.microsoft.com/office/drawing/2014/main" id="{99C20F30-2B25-982E-64A5-495ADB465F45}"/>
                    </a:ext>
                  </a:extLst>
                </p:cNvPr>
                <p:cNvPicPr/>
                <p:nvPr/>
              </p:nvPicPr>
              <p:blipFill>
                <a:blip r:embed="rId339"/>
                <a:stretch>
                  <a:fillRect/>
                </a:stretch>
              </p:blipFill>
              <p:spPr>
                <a:xfrm>
                  <a:off x="11154023" y="2886400"/>
                  <a:ext cx="42480" cy="21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0">
              <p14:nvContentPartPr>
                <p14:cNvPr id="200" name="Ink 199">
                  <a:extLst>
                    <a:ext uri="{FF2B5EF4-FFF2-40B4-BE49-F238E27FC236}">
                      <a16:creationId xmlns:a16="http://schemas.microsoft.com/office/drawing/2014/main" id="{8E8B7C52-BC57-B836-150F-C39E9C109187}"/>
                    </a:ext>
                  </a:extLst>
                </p14:cNvPr>
                <p14:cNvContentPartPr/>
                <p14:nvPr/>
              </p14:nvContentPartPr>
              <p14:xfrm>
                <a:off x="11088143" y="2955520"/>
                <a:ext cx="759960" cy="204120"/>
              </p14:xfrm>
            </p:contentPart>
          </mc:Choice>
          <mc:Fallback xmlns="">
            <p:pic>
              <p:nvPicPr>
                <p:cNvPr id="200" name="Ink 199">
                  <a:extLst>
                    <a:ext uri="{FF2B5EF4-FFF2-40B4-BE49-F238E27FC236}">
                      <a16:creationId xmlns:a16="http://schemas.microsoft.com/office/drawing/2014/main" id="{8E8B7C52-BC57-B836-150F-C39E9C109187}"/>
                    </a:ext>
                  </a:extLst>
                </p:cNvPr>
                <p:cNvPicPr/>
                <p:nvPr/>
              </p:nvPicPr>
              <p:blipFill>
                <a:blip r:embed="rId341"/>
                <a:stretch>
                  <a:fillRect/>
                </a:stretch>
              </p:blipFill>
              <p:spPr>
                <a:xfrm>
                  <a:off x="11079143" y="2946520"/>
                  <a:ext cx="777600" cy="22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2">
              <p14:nvContentPartPr>
                <p14:cNvPr id="201" name="Ink 200">
                  <a:extLst>
                    <a:ext uri="{FF2B5EF4-FFF2-40B4-BE49-F238E27FC236}">
                      <a16:creationId xmlns:a16="http://schemas.microsoft.com/office/drawing/2014/main" id="{E1D487E6-BB77-7023-744D-F979CD8BF2CE}"/>
                    </a:ext>
                  </a:extLst>
                </p14:cNvPr>
                <p14:cNvContentPartPr/>
                <p14:nvPr/>
              </p14:nvContentPartPr>
              <p14:xfrm>
                <a:off x="11794463" y="3008800"/>
                <a:ext cx="228600" cy="112320"/>
              </p14:xfrm>
            </p:contentPart>
          </mc:Choice>
          <mc:Fallback xmlns="">
            <p:pic>
              <p:nvPicPr>
                <p:cNvPr id="201" name="Ink 200">
                  <a:extLst>
                    <a:ext uri="{FF2B5EF4-FFF2-40B4-BE49-F238E27FC236}">
                      <a16:creationId xmlns:a16="http://schemas.microsoft.com/office/drawing/2014/main" id="{E1D487E6-BB77-7023-744D-F979CD8BF2CE}"/>
                    </a:ext>
                  </a:extLst>
                </p:cNvPr>
                <p:cNvPicPr/>
                <p:nvPr/>
              </p:nvPicPr>
              <p:blipFill>
                <a:blip r:embed="rId343"/>
                <a:stretch>
                  <a:fillRect/>
                </a:stretch>
              </p:blipFill>
              <p:spPr>
                <a:xfrm>
                  <a:off x="11785463" y="3000160"/>
                  <a:ext cx="246240" cy="12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4">
              <p14:nvContentPartPr>
                <p14:cNvPr id="202" name="Ink 201">
                  <a:extLst>
                    <a:ext uri="{FF2B5EF4-FFF2-40B4-BE49-F238E27FC236}">
                      <a16:creationId xmlns:a16="http://schemas.microsoft.com/office/drawing/2014/main" id="{C4B1E95C-596D-D34C-2B2D-D537A7A16A92}"/>
                    </a:ext>
                  </a:extLst>
                </p14:cNvPr>
                <p14:cNvContentPartPr/>
                <p14:nvPr/>
              </p14:nvContentPartPr>
              <p14:xfrm>
                <a:off x="12019103" y="3078640"/>
                <a:ext cx="231120" cy="43200"/>
              </p14:xfrm>
            </p:contentPart>
          </mc:Choice>
          <mc:Fallback xmlns="">
            <p:pic>
              <p:nvPicPr>
                <p:cNvPr id="202" name="Ink 201">
                  <a:extLst>
                    <a:ext uri="{FF2B5EF4-FFF2-40B4-BE49-F238E27FC236}">
                      <a16:creationId xmlns:a16="http://schemas.microsoft.com/office/drawing/2014/main" id="{C4B1E95C-596D-D34C-2B2D-D537A7A16A92}"/>
                    </a:ext>
                  </a:extLst>
                </p:cNvPr>
                <p:cNvPicPr/>
                <p:nvPr/>
              </p:nvPicPr>
              <p:blipFill>
                <a:blip r:embed="rId345"/>
                <a:stretch>
                  <a:fillRect/>
                </a:stretch>
              </p:blipFill>
              <p:spPr>
                <a:xfrm>
                  <a:off x="12010463" y="3070000"/>
                  <a:ext cx="248760" cy="608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46">
            <p14:nvContentPartPr>
              <p14:cNvPr id="204" name="Ink 203">
                <a:extLst>
                  <a:ext uri="{FF2B5EF4-FFF2-40B4-BE49-F238E27FC236}">
                    <a16:creationId xmlns:a16="http://schemas.microsoft.com/office/drawing/2014/main" id="{1A8C0F3A-028B-B72C-DF6E-7BAE33CB36BF}"/>
                  </a:ext>
                </a:extLst>
              </p14:cNvPr>
              <p14:cNvContentPartPr/>
              <p14:nvPr/>
            </p14:nvContentPartPr>
            <p14:xfrm>
              <a:off x="10376783" y="3511720"/>
              <a:ext cx="34200" cy="29520"/>
            </p14:xfrm>
          </p:contentPart>
        </mc:Choice>
        <mc:Fallback xmlns="">
          <p:pic>
            <p:nvPicPr>
              <p:cNvPr id="204" name="Ink 203">
                <a:extLst>
                  <a:ext uri="{FF2B5EF4-FFF2-40B4-BE49-F238E27FC236}">
                    <a16:creationId xmlns:a16="http://schemas.microsoft.com/office/drawing/2014/main" id="{1A8C0F3A-028B-B72C-DF6E-7BAE33CB36BF}"/>
                  </a:ext>
                </a:extLst>
              </p:cNvPr>
              <p:cNvPicPr/>
              <p:nvPr/>
            </p:nvPicPr>
            <p:blipFill>
              <a:blip r:embed="rId347"/>
              <a:stretch>
                <a:fillRect/>
              </a:stretch>
            </p:blipFill>
            <p:spPr>
              <a:xfrm>
                <a:off x="10367783" y="3502720"/>
                <a:ext cx="51840" cy="47160"/>
              </a:xfrm>
              <a:prstGeom prst="rect">
                <a:avLst/>
              </a:prstGeom>
            </p:spPr>
          </p:pic>
        </mc:Fallback>
      </mc:AlternateContent>
      <p:grpSp>
        <p:nvGrpSpPr>
          <p:cNvPr id="210" name="Group 209">
            <a:extLst>
              <a:ext uri="{FF2B5EF4-FFF2-40B4-BE49-F238E27FC236}">
                <a16:creationId xmlns:a16="http://schemas.microsoft.com/office/drawing/2014/main" id="{965D7F0D-585C-0748-2911-C1E26EB95F48}"/>
              </a:ext>
            </a:extLst>
          </p:cNvPr>
          <p:cNvGrpSpPr/>
          <p:nvPr/>
        </p:nvGrpSpPr>
        <p:grpSpPr>
          <a:xfrm>
            <a:off x="10660103" y="3326680"/>
            <a:ext cx="1441440" cy="688320"/>
            <a:chOff x="10660103" y="3326680"/>
            <a:chExt cx="1441440" cy="688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48">
              <p14:nvContentPartPr>
                <p14:cNvPr id="205" name="Ink 204">
                  <a:extLst>
                    <a:ext uri="{FF2B5EF4-FFF2-40B4-BE49-F238E27FC236}">
                      <a16:creationId xmlns:a16="http://schemas.microsoft.com/office/drawing/2014/main" id="{BB7FE400-3A16-C2F0-8BEA-B7E47F27C308}"/>
                    </a:ext>
                  </a:extLst>
                </p14:cNvPr>
                <p14:cNvContentPartPr/>
                <p14:nvPr/>
              </p14:nvContentPartPr>
              <p14:xfrm>
                <a:off x="10660103" y="3432880"/>
                <a:ext cx="304560" cy="101160"/>
              </p14:xfrm>
            </p:contentPart>
          </mc:Choice>
          <mc:Fallback xmlns="">
            <p:pic>
              <p:nvPicPr>
                <p:cNvPr id="205" name="Ink 204">
                  <a:extLst>
                    <a:ext uri="{FF2B5EF4-FFF2-40B4-BE49-F238E27FC236}">
                      <a16:creationId xmlns:a16="http://schemas.microsoft.com/office/drawing/2014/main" id="{BB7FE400-3A16-C2F0-8BEA-B7E47F27C308}"/>
                    </a:ext>
                  </a:extLst>
                </p:cNvPr>
                <p:cNvPicPr/>
                <p:nvPr/>
              </p:nvPicPr>
              <p:blipFill>
                <a:blip r:embed="rId349"/>
                <a:stretch>
                  <a:fillRect/>
                </a:stretch>
              </p:blipFill>
              <p:spPr>
                <a:xfrm>
                  <a:off x="10651463" y="3423880"/>
                  <a:ext cx="322200" cy="11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0">
              <p14:nvContentPartPr>
                <p14:cNvPr id="206" name="Ink 205">
                  <a:extLst>
                    <a:ext uri="{FF2B5EF4-FFF2-40B4-BE49-F238E27FC236}">
                      <a16:creationId xmlns:a16="http://schemas.microsoft.com/office/drawing/2014/main" id="{2F0E7698-9F3F-6CB5-ACBC-3DDB63B01154}"/>
                    </a:ext>
                  </a:extLst>
                </p14:cNvPr>
                <p14:cNvContentPartPr/>
                <p14:nvPr/>
              </p14:nvContentPartPr>
              <p14:xfrm>
                <a:off x="11074103" y="3326680"/>
                <a:ext cx="29160" cy="174240"/>
              </p14:xfrm>
            </p:contentPart>
          </mc:Choice>
          <mc:Fallback xmlns="">
            <p:pic>
              <p:nvPicPr>
                <p:cNvPr id="206" name="Ink 205">
                  <a:extLst>
                    <a:ext uri="{FF2B5EF4-FFF2-40B4-BE49-F238E27FC236}">
                      <a16:creationId xmlns:a16="http://schemas.microsoft.com/office/drawing/2014/main" id="{2F0E7698-9F3F-6CB5-ACBC-3DDB63B01154}"/>
                    </a:ext>
                  </a:extLst>
                </p:cNvPr>
                <p:cNvPicPr/>
                <p:nvPr/>
              </p:nvPicPr>
              <p:blipFill>
                <a:blip r:embed="rId351"/>
                <a:stretch>
                  <a:fillRect/>
                </a:stretch>
              </p:blipFill>
              <p:spPr>
                <a:xfrm>
                  <a:off x="11065103" y="3318040"/>
                  <a:ext cx="46800" cy="19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2">
              <p14:nvContentPartPr>
                <p14:cNvPr id="207" name="Ink 206">
                  <a:extLst>
                    <a:ext uri="{FF2B5EF4-FFF2-40B4-BE49-F238E27FC236}">
                      <a16:creationId xmlns:a16="http://schemas.microsoft.com/office/drawing/2014/main" id="{AA961A53-8D06-4DD3-5159-F2C5A0474DA1}"/>
                    </a:ext>
                  </a:extLst>
                </p14:cNvPr>
                <p14:cNvContentPartPr/>
                <p14:nvPr/>
              </p14:nvContentPartPr>
              <p14:xfrm>
                <a:off x="11006063" y="3371680"/>
                <a:ext cx="699480" cy="102960"/>
              </p14:xfrm>
            </p:contentPart>
          </mc:Choice>
          <mc:Fallback xmlns="">
            <p:pic>
              <p:nvPicPr>
                <p:cNvPr id="207" name="Ink 206">
                  <a:extLst>
                    <a:ext uri="{FF2B5EF4-FFF2-40B4-BE49-F238E27FC236}">
                      <a16:creationId xmlns:a16="http://schemas.microsoft.com/office/drawing/2014/main" id="{AA961A53-8D06-4DD3-5159-F2C5A0474DA1}"/>
                    </a:ext>
                  </a:extLst>
                </p:cNvPr>
                <p:cNvPicPr/>
                <p:nvPr/>
              </p:nvPicPr>
              <p:blipFill>
                <a:blip r:embed="rId353"/>
                <a:stretch>
                  <a:fillRect/>
                </a:stretch>
              </p:blipFill>
              <p:spPr>
                <a:xfrm>
                  <a:off x="10997063" y="3362680"/>
                  <a:ext cx="717120" cy="12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4">
              <p14:nvContentPartPr>
                <p14:cNvPr id="208" name="Ink 207">
                  <a:extLst>
                    <a:ext uri="{FF2B5EF4-FFF2-40B4-BE49-F238E27FC236}">
                      <a16:creationId xmlns:a16="http://schemas.microsoft.com/office/drawing/2014/main" id="{4AAAC6BB-367E-1A20-F388-FA83430A2DFC}"/>
                    </a:ext>
                  </a:extLst>
                </p14:cNvPr>
                <p14:cNvContentPartPr/>
                <p14:nvPr/>
              </p14:nvContentPartPr>
              <p14:xfrm>
                <a:off x="10675583" y="3563920"/>
                <a:ext cx="1335960" cy="451080"/>
              </p14:xfrm>
            </p:contentPart>
          </mc:Choice>
          <mc:Fallback xmlns="">
            <p:pic>
              <p:nvPicPr>
                <p:cNvPr id="208" name="Ink 207">
                  <a:extLst>
                    <a:ext uri="{FF2B5EF4-FFF2-40B4-BE49-F238E27FC236}">
                      <a16:creationId xmlns:a16="http://schemas.microsoft.com/office/drawing/2014/main" id="{4AAAC6BB-367E-1A20-F388-FA83430A2DFC}"/>
                    </a:ext>
                  </a:extLst>
                </p:cNvPr>
                <p:cNvPicPr/>
                <p:nvPr/>
              </p:nvPicPr>
              <p:blipFill>
                <a:blip r:embed="rId355"/>
                <a:stretch>
                  <a:fillRect/>
                </a:stretch>
              </p:blipFill>
              <p:spPr>
                <a:xfrm>
                  <a:off x="10666583" y="3554920"/>
                  <a:ext cx="1353600" cy="46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6">
              <p14:nvContentPartPr>
                <p14:cNvPr id="209" name="Ink 208">
                  <a:extLst>
                    <a:ext uri="{FF2B5EF4-FFF2-40B4-BE49-F238E27FC236}">
                      <a16:creationId xmlns:a16="http://schemas.microsoft.com/office/drawing/2014/main" id="{DB3A3111-E8D4-61F4-36FF-C1019455EA40}"/>
                    </a:ext>
                  </a:extLst>
                </p14:cNvPr>
                <p14:cNvContentPartPr/>
                <p14:nvPr/>
              </p14:nvContentPartPr>
              <p14:xfrm>
                <a:off x="11947823" y="3610360"/>
                <a:ext cx="153720" cy="57600"/>
              </p14:xfrm>
            </p:contentPart>
          </mc:Choice>
          <mc:Fallback xmlns="">
            <p:pic>
              <p:nvPicPr>
                <p:cNvPr id="209" name="Ink 208">
                  <a:extLst>
                    <a:ext uri="{FF2B5EF4-FFF2-40B4-BE49-F238E27FC236}">
                      <a16:creationId xmlns:a16="http://schemas.microsoft.com/office/drawing/2014/main" id="{DB3A3111-E8D4-61F4-36FF-C1019455EA40}"/>
                    </a:ext>
                  </a:extLst>
                </p:cNvPr>
                <p:cNvPicPr/>
                <p:nvPr/>
              </p:nvPicPr>
              <p:blipFill>
                <a:blip r:embed="rId357"/>
                <a:stretch>
                  <a:fillRect/>
                </a:stretch>
              </p:blipFill>
              <p:spPr>
                <a:xfrm>
                  <a:off x="11938823" y="3601720"/>
                  <a:ext cx="171360" cy="75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6" name="Group 215">
            <a:extLst>
              <a:ext uri="{FF2B5EF4-FFF2-40B4-BE49-F238E27FC236}">
                <a16:creationId xmlns:a16="http://schemas.microsoft.com/office/drawing/2014/main" id="{0E9ED9E4-EDF8-97E0-E2FE-98AE4738B458}"/>
              </a:ext>
            </a:extLst>
          </p:cNvPr>
          <p:cNvGrpSpPr/>
          <p:nvPr/>
        </p:nvGrpSpPr>
        <p:grpSpPr>
          <a:xfrm>
            <a:off x="10365263" y="4284640"/>
            <a:ext cx="861480" cy="572400"/>
            <a:chOff x="10365263" y="4284640"/>
            <a:chExt cx="861480" cy="572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58">
              <p14:nvContentPartPr>
                <p14:cNvPr id="211" name="Ink 210">
                  <a:extLst>
                    <a:ext uri="{FF2B5EF4-FFF2-40B4-BE49-F238E27FC236}">
                      <a16:creationId xmlns:a16="http://schemas.microsoft.com/office/drawing/2014/main" id="{18FD82DD-B20C-396E-37AC-D89E09F34365}"/>
                    </a:ext>
                  </a:extLst>
                </p14:cNvPr>
                <p14:cNvContentPartPr/>
                <p14:nvPr/>
              </p14:nvContentPartPr>
              <p14:xfrm>
                <a:off x="10365263" y="4366360"/>
                <a:ext cx="50400" cy="29880"/>
              </p14:xfrm>
            </p:contentPart>
          </mc:Choice>
          <mc:Fallback xmlns="">
            <p:pic>
              <p:nvPicPr>
                <p:cNvPr id="211" name="Ink 210">
                  <a:extLst>
                    <a:ext uri="{FF2B5EF4-FFF2-40B4-BE49-F238E27FC236}">
                      <a16:creationId xmlns:a16="http://schemas.microsoft.com/office/drawing/2014/main" id="{18FD82DD-B20C-396E-37AC-D89E09F34365}"/>
                    </a:ext>
                  </a:extLst>
                </p:cNvPr>
                <p:cNvPicPr/>
                <p:nvPr/>
              </p:nvPicPr>
              <p:blipFill>
                <a:blip r:embed="rId359"/>
                <a:stretch>
                  <a:fillRect/>
                </a:stretch>
              </p:blipFill>
              <p:spPr>
                <a:xfrm>
                  <a:off x="10356623" y="4357360"/>
                  <a:ext cx="6804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0">
              <p14:nvContentPartPr>
                <p14:cNvPr id="212" name="Ink 211">
                  <a:extLst>
                    <a:ext uri="{FF2B5EF4-FFF2-40B4-BE49-F238E27FC236}">
                      <a16:creationId xmlns:a16="http://schemas.microsoft.com/office/drawing/2014/main" id="{DE50517F-F82E-14A8-B5E9-DE8D646CB82A}"/>
                    </a:ext>
                  </a:extLst>
                </p14:cNvPr>
                <p14:cNvContentPartPr/>
                <p14:nvPr/>
              </p14:nvContentPartPr>
              <p14:xfrm>
                <a:off x="10525103" y="4284640"/>
                <a:ext cx="525960" cy="147960"/>
              </p14:xfrm>
            </p:contentPart>
          </mc:Choice>
          <mc:Fallback xmlns="">
            <p:pic>
              <p:nvPicPr>
                <p:cNvPr id="212" name="Ink 211">
                  <a:extLst>
                    <a:ext uri="{FF2B5EF4-FFF2-40B4-BE49-F238E27FC236}">
                      <a16:creationId xmlns:a16="http://schemas.microsoft.com/office/drawing/2014/main" id="{DE50517F-F82E-14A8-B5E9-DE8D646CB82A}"/>
                    </a:ext>
                  </a:extLst>
                </p:cNvPr>
                <p:cNvPicPr/>
                <p:nvPr/>
              </p:nvPicPr>
              <p:blipFill>
                <a:blip r:embed="rId361"/>
                <a:stretch>
                  <a:fillRect/>
                </a:stretch>
              </p:blipFill>
              <p:spPr>
                <a:xfrm>
                  <a:off x="10516103" y="4275640"/>
                  <a:ext cx="543600" cy="16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2">
              <p14:nvContentPartPr>
                <p14:cNvPr id="213" name="Ink 212">
                  <a:extLst>
                    <a:ext uri="{FF2B5EF4-FFF2-40B4-BE49-F238E27FC236}">
                      <a16:creationId xmlns:a16="http://schemas.microsoft.com/office/drawing/2014/main" id="{9A940C48-80DB-96C2-7B57-86939FF03E08}"/>
                    </a:ext>
                  </a:extLst>
                </p14:cNvPr>
                <p14:cNvContentPartPr/>
                <p14:nvPr/>
              </p14:nvContentPartPr>
              <p14:xfrm>
                <a:off x="10540223" y="4573360"/>
                <a:ext cx="52920" cy="179280"/>
              </p14:xfrm>
            </p:contentPart>
          </mc:Choice>
          <mc:Fallback xmlns="">
            <p:pic>
              <p:nvPicPr>
                <p:cNvPr id="213" name="Ink 212">
                  <a:extLst>
                    <a:ext uri="{FF2B5EF4-FFF2-40B4-BE49-F238E27FC236}">
                      <a16:creationId xmlns:a16="http://schemas.microsoft.com/office/drawing/2014/main" id="{9A940C48-80DB-96C2-7B57-86939FF03E08}"/>
                    </a:ext>
                  </a:extLst>
                </p:cNvPr>
                <p:cNvPicPr/>
                <p:nvPr/>
              </p:nvPicPr>
              <p:blipFill>
                <a:blip r:embed="rId363"/>
                <a:stretch>
                  <a:fillRect/>
                </a:stretch>
              </p:blipFill>
              <p:spPr>
                <a:xfrm>
                  <a:off x="10531223" y="4564360"/>
                  <a:ext cx="70560" cy="19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4">
              <p14:nvContentPartPr>
                <p14:cNvPr id="214" name="Ink 213">
                  <a:extLst>
                    <a:ext uri="{FF2B5EF4-FFF2-40B4-BE49-F238E27FC236}">
                      <a16:creationId xmlns:a16="http://schemas.microsoft.com/office/drawing/2014/main" id="{69929BED-3A26-091A-611E-EA8F79945061}"/>
                    </a:ext>
                  </a:extLst>
                </p14:cNvPr>
                <p14:cNvContentPartPr/>
                <p14:nvPr/>
              </p14:nvContentPartPr>
              <p14:xfrm>
                <a:off x="10496303" y="4539520"/>
                <a:ext cx="730440" cy="317520"/>
              </p14:xfrm>
            </p:contentPart>
          </mc:Choice>
          <mc:Fallback xmlns="">
            <p:pic>
              <p:nvPicPr>
                <p:cNvPr id="214" name="Ink 213">
                  <a:extLst>
                    <a:ext uri="{FF2B5EF4-FFF2-40B4-BE49-F238E27FC236}">
                      <a16:creationId xmlns:a16="http://schemas.microsoft.com/office/drawing/2014/main" id="{69929BED-3A26-091A-611E-EA8F79945061}"/>
                    </a:ext>
                  </a:extLst>
                </p:cNvPr>
                <p:cNvPicPr/>
                <p:nvPr/>
              </p:nvPicPr>
              <p:blipFill>
                <a:blip r:embed="rId365"/>
                <a:stretch>
                  <a:fillRect/>
                </a:stretch>
              </p:blipFill>
              <p:spPr>
                <a:xfrm>
                  <a:off x="10487663" y="4530520"/>
                  <a:ext cx="748080" cy="33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6">
              <p14:nvContentPartPr>
                <p14:cNvPr id="215" name="Ink 214">
                  <a:extLst>
                    <a:ext uri="{FF2B5EF4-FFF2-40B4-BE49-F238E27FC236}">
                      <a16:creationId xmlns:a16="http://schemas.microsoft.com/office/drawing/2014/main" id="{3F23769E-329E-292A-4BC9-3C23AB9655F7}"/>
                    </a:ext>
                  </a:extLst>
                </p14:cNvPr>
                <p14:cNvContentPartPr/>
                <p14:nvPr/>
              </p14:nvContentPartPr>
              <p14:xfrm>
                <a:off x="11070143" y="4476880"/>
                <a:ext cx="41400" cy="20520"/>
              </p14:xfrm>
            </p:contentPart>
          </mc:Choice>
          <mc:Fallback xmlns="">
            <p:pic>
              <p:nvPicPr>
                <p:cNvPr id="215" name="Ink 214">
                  <a:extLst>
                    <a:ext uri="{FF2B5EF4-FFF2-40B4-BE49-F238E27FC236}">
                      <a16:creationId xmlns:a16="http://schemas.microsoft.com/office/drawing/2014/main" id="{3F23769E-329E-292A-4BC9-3C23AB9655F7}"/>
                    </a:ext>
                  </a:extLst>
                </p:cNvPr>
                <p:cNvPicPr/>
                <p:nvPr/>
              </p:nvPicPr>
              <p:blipFill>
                <a:blip r:embed="rId367"/>
                <a:stretch>
                  <a:fillRect/>
                </a:stretch>
              </p:blipFill>
              <p:spPr>
                <a:xfrm>
                  <a:off x="11061143" y="4468240"/>
                  <a:ext cx="59040" cy="38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5" name="Group 224">
            <a:extLst>
              <a:ext uri="{FF2B5EF4-FFF2-40B4-BE49-F238E27FC236}">
                <a16:creationId xmlns:a16="http://schemas.microsoft.com/office/drawing/2014/main" id="{A087A047-3C75-30F3-C0C7-7B6893420B5B}"/>
              </a:ext>
            </a:extLst>
          </p:cNvPr>
          <p:cNvGrpSpPr/>
          <p:nvPr/>
        </p:nvGrpSpPr>
        <p:grpSpPr>
          <a:xfrm>
            <a:off x="10495943" y="4929400"/>
            <a:ext cx="1276200" cy="344160"/>
            <a:chOff x="10495943" y="4929400"/>
            <a:chExt cx="1276200" cy="344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68">
              <p14:nvContentPartPr>
                <p14:cNvPr id="217" name="Ink 216">
                  <a:extLst>
                    <a:ext uri="{FF2B5EF4-FFF2-40B4-BE49-F238E27FC236}">
                      <a16:creationId xmlns:a16="http://schemas.microsoft.com/office/drawing/2014/main" id="{693AB8BA-77AD-B92C-8786-BD2D3D3A0754}"/>
                    </a:ext>
                  </a:extLst>
                </p14:cNvPr>
                <p14:cNvContentPartPr/>
                <p14:nvPr/>
              </p14:nvContentPartPr>
              <p14:xfrm>
                <a:off x="10495943" y="5192920"/>
                <a:ext cx="32400" cy="21240"/>
              </p14:xfrm>
            </p:contentPart>
          </mc:Choice>
          <mc:Fallback xmlns="">
            <p:pic>
              <p:nvPicPr>
                <p:cNvPr id="217" name="Ink 216">
                  <a:extLst>
                    <a:ext uri="{FF2B5EF4-FFF2-40B4-BE49-F238E27FC236}">
                      <a16:creationId xmlns:a16="http://schemas.microsoft.com/office/drawing/2014/main" id="{693AB8BA-77AD-B92C-8786-BD2D3D3A0754}"/>
                    </a:ext>
                  </a:extLst>
                </p:cNvPr>
                <p:cNvPicPr/>
                <p:nvPr/>
              </p:nvPicPr>
              <p:blipFill>
                <a:blip r:embed="rId369"/>
                <a:stretch>
                  <a:fillRect/>
                </a:stretch>
              </p:blipFill>
              <p:spPr>
                <a:xfrm>
                  <a:off x="10486943" y="5183920"/>
                  <a:ext cx="5004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0">
              <p14:nvContentPartPr>
                <p14:cNvPr id="218" name="Ink 217">
                  <a:extLst>
                    <a:ext uri="{FF2B5EF4-FFF2-40B4-BE49-F238E27FC236}">
                      <a16:creationId xmlns:a16="http://schemas.microsoft.com/office/drawing/2014/main" id="{2AC94562-EEE0-6A65-8C7B-592AB4A42907}"/>
                    </a:ext>
                  </a:extLst>
                </p14:cNvPr>
                <p14:cNvContentPartPr/>
                <p14:nvPr/>
              </p14:nvContentPartPr>
              <p14:xfrm>
                <a:off x="10784303" y="5046040"/>
                <a:ext cx="127080" cy="227520"/>
              </p14:xfrm>
            </p:contentPart>
          </mc:Choice>
          <mc:Fallback xmlns="">
            <p:pic>
              <p:nvPicPr>
                <p:cNvPr id="218" name="Ink 217">
                  <a:extLst>
                    <a:ext uri="{FF2B5EF4-FFF2-40B4-BE49-F238E27FC236}">
                      <a16:creationId xmlns:a16="http://schemas.microsoft.com/office/drawing/2014/main" id="{2AC94562-EEE0-6A65-8C7B-592AB4A42907}"/>
                    </a:ext>
                  </a:extLst>
                </p:cNvPr>
                <p:cNvPicPr/>
                <p:nvPr/>
              </p:nvPicPr>
              <p:blipFill>
                <a:blip r:embed="rId371"/>
                <a:stretch>
                  <a:fillRect/>
                </a:stretch>
              </p:blipFill>
              <p:spPr>
                <a:xfrm>
                  <a:off x="10775663" y="5037400"/>
                  <a:ext cx="144720" cy="24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2">
              <p14:nvContentPartPr>
                <p14:cNvPr id="219" name="Ink 218">
                  <a:extLst>
                    <a:ext uri="{FF2B5EF4-FFF2-40B4-BE49-F238E27FC236}">
                      <a16:creationId xmlns:a16="http://schemas.microsoft.com/office/drawing/2014/main" id="{4B9D3B47-0DB6-E4DA-EBAE-A73594912D24}"/>
                    </a:ext>
                  </a:extLst>
                </p14:cNvPr>
                <p14:cNvContentPartPr/>
                <p14:nvPr/>
              </p14:nvContentPartPr>
              <p14:xfrm>
                <a:off x="10943063" y="5094640"/>
                <a:ext cx="595080" cy="141120"/>
              </p14:xfrm>
            </p:contentPart>
          </mc:Choice>
          <mc:Fallback xmlns="">
            <p:pic>
              <p:nvPicPr>
                <p:cNvPr id="219" name="Ink 218">
                  <a:extLst>
                    <a:ext uri="{FF2B5EF4-FFF2-40B4-BE49-F238E27FC236}">
                      <a16:creationId xmlns:a16="http://schemas.microsoft.com/office/drawing/2014/main" id="{4B9D3B47-0DB6-E4DA-EBAE-A73594912D24}"/>
                    </a:ext>
                  </a:extLst>
                </p:cNvPr>
                <p:cNvPicPr/>
                <p:nvPr/>
              </p:nvPicPr>
              <p:blipFill>
                <a:blip r:embed="rId373"/>
                <a:stretch>
                  <a:fillRect/>
                </a:stretch>
              </p:blipFill>
              <p:spPr>
                <a:xfrm>
                  <a:off x="10934063" y="5086000"/>
                  <a:ext cx="612720" cy="15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4">
              <p14:nvContentPartPr>
                <p14:cNvPr id="220" name="Ink 219">
                  <a:extLst>
                    <a:ext uri="{FF2B5EF4-FFF2-40B4-BE49-F238E27FC236}">
                      <a16:creationId xmlns:a16="http://schemas.microsoft.com/office/drawing/2014/main" id="{D3DA613E-4221-C903-F098-8B3EEDC591D9}"/>
                    </a:ext>
                  </a:extLst>
                </p14:cNvPr>
                <p14:cNvContentPartPr/>
                <p14:nvPr/>
              </p14:nvContentPartPr>
              <p14:xfrm>
                <a:off x="11695463" y="4929400"/>
                <a:ext cx="76680" cy="287280"/>
              </p14:xfrm>
            </p:contentPart>
          </mc:Choice>
          <mc:Fallback xmlns="">
            <p:pic>
              <p:nvPicPr>
                <p:cNvPr id="220" name="Ink 219">
                  <a:extLst>
                    <a:ext uri="{FF2B5EF4-FFF2-40B4-BE49-F238E27FC236}">
                      <a16:creationId xmlns:a16="http://schemas.microsoft.com/office/drawing/2014/main" id="{D3DA613E-4221-C903-F098-8B3EEDC591D9}"/>
                    </a:ext>
                  </a:extLst>
                </p:cNvPr>
                <p:cNvPicPr/>
                <p:nvPr/>
              </p:nvPicPr>
              <p:blipFill>
                <a:blip r:embed="rId375"/>
                <a:stretch>
                  <a:fillRect/>
                </a:stretch>
              </p:blipFill>
              <p:spPr>
                <a:xfrm>
                  <a:off x="11686823" y="4920400"/>
                  <a:ext cx="94320" cy="304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3" name="Group 222">
            <a:extLst>
              <a:ext uri="{FF2B5EF4-FFF2-40B4-BE49-F238E27FC236}">
                <a16:creationId xmlns:a16="http://schemas.microsoft.com/office/drawing/2014/main" id="{2892B763-7A77-FE42-90EA-13E75EEC9B04}"/>
              </a:ext>
            </a:extLst>
          </p:cNvPr>
          <p:cNvGrpSpPr/>
          <p:nvPr/>
        </p:nvGrpSpPr>
        <p:grpSpPr>
          <a:xfrm>
            <a:off x="10722743" y="5458600"/>
            <a:ext cx="1164600" cy="285480"/>
            <a:chOff x="10722743" y="5458600"/>
            <a:chExt cx="1164600" cy="285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76">
              <p14:nvContentPartPr>
                <p14:cNvPr id="221" name="Ink 220">
                  <a:extLst>
                    <a:ext uri="{FF2B5EF4-FFF2-40B4-BE49-F238E27FC236}">
                      <a16:creationId xmlns:a16="http://schemas.microsoft.com/office/drawing/2014/main" id="{F0765445-20EC-E546-AF16-1317FE394FD0}"/>
                    </a:ext>
                  </a:extLst>
                </p14:cNvPr>
                <p14:cNvContentPartPr/>
                <p14:nvPr/>
              </p14:nvContentPartPr>
              <p14:xfrm>
                <a:off x="10722743" y="5487040"/>
                <a:ext cx="521280" cy="257040"/>
              </p14:xfrm>
            </p:contentPart>
          </mc:Choice>
          <mc:Fallback xmlns="">
            <p:pic>
              <p:nvPicPr>
                <p:cNvPr id="221" name="Ink 220">
                  <a:extLst>
                    <a:ext uri="{FF2B5EF4-FFF2-40B4-BE49-F238E27FC236}">
                      <a16:creationId xmlns:a16="http://schemas.microsoft.com/office/drawing/2014/main" id="{F0765445-20EC-E546-AF16-1317FE394FD0}"/>
                    </a:ext>
                  </a:extLst>
                </p:cNvPr>
                <p:cNvPicPr/>
                <p:nvPr/>
              </p:nvPicPr>
              <p:blipFill>
                <a:blip r:embed="rId377"/>
                <a:stretch>
                  <a:fillRect/>
                </a:stretch>
              </p:blipFill>
              <p:spPr>
                <a:xfrm>
                  <a:off x="10714103" y="5478400"/>
                  <a:ext cx="538920" cy="27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8">
              <p14:nvContentPartPr>
                <p14:cNvPr id="222" name="Ink 221">
                  <a:extLst>
                    <a:ext uri="{FF2B5EF4-FFF2-40B4-BE49-F238E27FC236}">
                      <a16:creationId xmlns:a16="http://schemas.microsoft.com/office/drawing/2014/main" id="{5F8742BA-06FD-B55E-9E7D-00EF00EB3398}"/>
                    </a:ext>
                  </a:extLst>
                </p14:cNvPr>
                <p14:cNvContentPartPr/>
                <p14:nvPr/>
              </p14:nvContentPartPr>
              <p14:xfrm>
                <a:off x="11300903" y="5458600"/>
                <a:ext cx="586440" cy="240120"/>
              </p14:xfrm>
            </p:contentPart>
          </mc:Choice>
          <mc:Fallback xmlns="">
            <p:pic>
              <p:nvPicPr>
                <p:cNvPr id="222" name="Ink 221">
                  <a:extLst>
                    <a:ext uri="{FF2B5EF4-FFF2-40B4-BE49-F238E27FC236}">
                      <a16:creationId xmlns:a16="http://schemas.microsoft.com/office/drawing/2014/main" id="{5F8742BA-06FD-B55E-9E7D-00EF00EB3398}"/>
                    </a:ext>
                  </a:extLst>
                </p:cNvPr>
                <p:cNvPicPr/>
                <p:nvPr/>
              </p:nvPicPr>
              <p:blipFill>
                <a:blip r:embed="rId379"/>
                <a:stretch>
                  <a:fillRect/>
                </a:stretch>
              </p:blipFill>
              <p:spPr>
                <a:xfrm>
                  <a:off x="11292263" y="5449600"/>
                  <a:ext cx="604080" cy="2577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8106197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D9CB46ED-2E73-B9AE-6A6C-1D0BF5803F08}"/>
              </a:ext>
            </a:extLst>
          </p:cNvPr>
          <p:cNvGrpSpPr/>
          <p:nvPr/>
        </p:nvGrpSpPr>
        <p:grpSpPr>
          <a:xfrm>
            <a:off x="725903" y="141040"/>
            <a:ext cx="1236240" cy="520200"/>
            <a:chOff x="725903" y="141040"/>
            <a:chExt cx="1236240" cy="520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3F885B92-0135-1C60-4361-3F3F66D42776}"/>
                    </a:ext>
                  </a:extLst>
                </p14:cNvPr>
                <p14:cNvContentPartPr/>
                <p14:nvPr/>
              </p14:nvContentPartPr>
              <p14:xfrm>
                <a:off x="805823" y="178120"/>
                <a:ext cx="158760" cy="244800"/>
              </p14:xfrm>
            </p:contentPart>
          </mc:Choice>
          <mc:Fallback xmlns=""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3F885B92-0135-1C60-4361-3F3F66D42776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797183" y="169120"/>
                  <a:ext cx="176400" cy="26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78FE9D46-ADC1-6129-6B5C-42AD7D76C9B2}"/>
                    </a:ext>
                  </a:extLst>
                </p14:cNvPr>
                <p14:cNvContentPartPr/>
                <p14:nvPr/>
              </p14:nvContentPartPr>
              <p14:xfrm>
                <a:off x="1020743" y="141040"/>
                <a:ext cx="44280" cy="25416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78FE9D46-ADC1-6129-6B5C-42AD7D76C9B2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1012103" y="132040"/>
                  <a:ext cx="61920" cy="27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2948B953-E13C-365F-AE14-3D8D3EC7EAEF}"/>
                    </a:ext>
                  </a:extLst>
                </p14:cNvPr>
                <p14:cNvContentPartPr/>
                <p14:nvPr/>
              </p14:nvContentPartPr>
              <p14:xfrm>
                <a:off x="962063" y="215200"/>
                <a:ext cx="350640" cy="44604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2948B953-E13C-365F-AE14-3D8D3EC7EAEF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953423" y="206200"/>
                  <a:ext cx="368280" cy="46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C6A1282B-E2C6-D746-DD50-C09581072EC8}"/>
                    </a:ext>
                  </a:extLst>
                </p14:cNvPr>
                <p14:cNvContentPartPr/>
                <p14:nvPr/>
              </p14:nvContentPartPr>
              <p14:xfrm>
                <a:off x="1277783" y="286840"/>
                <a:ext cx="63720" cy="8784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C6A1282B-E2C6-D746-DD50-C09581072EC8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1269143" y="278200"/>
                  <a:ext cx="81360" cy="10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712C3B10-0B26-44EF-7691-FEBA7F5E5512}"/>
                    </a:ext>
                  </a:extLst>
                </p14:cNvPr>
                <p14:cNvContentPartPr/>
                <p14:nvPr/>
              </p14:nvContentPartPr>
              <p14:xfrm>
                <a:off x="1394783" y="234640"/>
                <a:ext cx="81360" cy="19440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712C3B10-0B26-44EF-7691-FEBA7F5E5512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1386143" y="225640"/>
                  <a:ext cx="99000" cy="21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5DE077AA-E1A1-875A-56DC-49BC4CAE9804}"/>
                    </a:ext>
                  </a:extLst>
                </p14:cNvPr>
                <p14:cNvContentPartPr/>
                <p14:nvPr/>
              </p14:nvContentPartPr>
              <p14:xfrm>
                <a:off x="725903" y="326440"/>
                <a:ext cx="1236240" cy="33048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5DE077AA-E1A1-875A-56DC-49BC4CAE9804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716903" y="317800"/>
                  <a:ext cx="1253880" cy="34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EAC9BC85-E666-E031-D12C-44D261E20783}"/>
                    </a:ext>
                  </a:extLst>
                </p14:cNvPr>
                <p14:cNvContentPartPr/>
                <p14:nvPr/>
              </p14:nvContentPartPr>
              <p14:xfrm>
                <a:off x="1925783" y="461080"/>
                <a:ext cx="29520" cy="1080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EAC9BC85-E666-E031-D12C-44D261E20783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1916783" y="452080"/>
                  <a:ext cx="47160" cy="28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943C136-AA81-EC81-53C7-75608D9ACB2C}"/>
              </a:ext>
            </a:extLst>
          </p:cNvPr>
          <p:cNvGrpSpPr/>
          <p:nvPr/>
        </p:nvGrpSpPr>
        <p:grpSpPr>
          <a:xfrm>
            <a:off x="2443823" y="98560"/>
            <a:ext cx="932040" cy="561240"/>
            <a:chOff x="2443823" y="98560"/>
            <a:chExt cx="932040" cy="561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5C2C8EB7-9813-6C92-3134-9FB5F2A63F56}"/>
                    </a:ext>
                  </a:extLst>
                </p14:cNvPr>
                <p14:cNvContentPartPr/>
                <p14:nvPr/>
              </p14:nvContentPartPr>
              <p14:xfrm>
                <a:off x="2443823" y="205120"/>
                <a:ext cx="102960" cy="26280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5C2C8EB7-9813-6C92-3134-9FB5F2A63F56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2435183" y="196120"/>
                  <a:ext cx="120600" cy="28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AD67A15E-F48F-EBF2-4B51-ABFE1CF8BA2E}"/>
                    </a:ext>
                  </a:extLst>
                </p14:cNvPr>
                <p14:cNvContentPartPr/>
                <p14:nvPr/>
              </p14:nvContentPartPr>
              <p14:xfrm>
                <a:off x="2551103" y="349840"/>
                <a:ext cx="399600" cy="30996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AD67A15E-F48F-EBF2-4B51-ABFE1CF8BA2E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2542103" y="340840"/>
                  <a:ext cx="417240" cy="32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C2ABBDAA-9136-4F59-AA00-868DBC4DDCE4}"/>
                    </a:ext>
                  </a:extLst>
                </p14:cNvPr>
                <p14:cNvContentPartPr/>
                <p14:nvPr/>
              </p14:nvContentPartPr>
              <p14:xfrm>
                <a:off x="2922623" y="98560"/>
                <a:ext cx="453240" cy="32796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C2ABBDAA-9136-4F59-AA00-868DBC4DDCE4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2913983" y="89920"/>
                  <a:ext cx="470880" cy="345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9D85E462-50C4-C9D8-A223-7E0B44847794}"/>
              </a:ext>
            </a:extLst>
          </p:cNvPr>
          <p:cNvGrpSpPr/>
          <p:nvPr/>
        </p:nvGrpSpPr>
        <p:grpSpPr>
          <a:xfrm>
            <a:off x="3696983" y="142840"/>
            <a:ext cx="1819440" cy="417240"/>
            <a:chOff x="3696983" y="142840"/>
            <a:chExt cx="1819440" cy="417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C11CE0CA-7751-4BB5-4C8C-48B51E462679}"/>
                    </a:ext>
                  </a:extLst>
                </p14:cNvPr>
                <p14:cNvContentPartPr/>
                <p14:nvPr/>
              </p14:nvContentPartPr>
              <p14:xfrm>
                <a:off x="3696983" y="252640"/>
                <a:ext cx="39600" cy="26676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C11CE0CA-7751-4BB5-4C8C-48B51E462679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3688343" y="243640"/>
                  <a:ext cx="57240" cy="28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F9382955-76D9-B20D-10CA-7C7B1B7A1CBB}"/>
                    </a:ext>
                  </a:extLst>
                </p14:cNvPr>
                <p14:cNvContentPartPr/>
                <p14:nvPr/>
              </p14:nvContentPartPr>
              <p14:xfrm>
                <a:off x="3718943" y="260920"/>
                <a:ext cx="55800" cy="8532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F9382955-76D9-B20D-10CA-7C7B1B7A1CBB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3709943" y="251920"/>
                  <a:ext cx="73440" cy="10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34C4580E-DAAA-86B0-7336-CD7083662205}"/>
                    </a:ext>
                  </a:extLst>
                </p14:cNvPr>
                <p14:cNvContentPartPr/>
                <p14:nvPr/>
              </p14:nvContentPartPr>
              <p14:xfrm>
                <a:off x="3803183" y="258760"/>
                <a:ext cx="589320" cy="30132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34C4580E-DAAA-86B0-7336-CD7083662205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3794183" y="249760"/>
                  <a:ext cx="606960" cy="31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5259241B-398B-0F9E-524E-2FC317F53E14}"/>
                    </a:ext>
                  </a:extLst>
                </p14:cNvPr>
                <p14:cNvContentPartPr/>
                <p14:nvPr/>
              </p14:nvContentPartPr>
              <p14:xfrm>
                <a:off x="4377743" y="251200"/>
                <a:ext cx="110880" cy="16596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5259241B-398B-0F9E-524E-2FC317F53E14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4369103" y="242200"/>
                  <a:ext cx="128520" cy="18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B8108B83-51F7-5483-8E70-4A42F720C7C9}"/>
                    </a:ext>
                  </a:extLst>
                </p14:cNvPr>
                <p14:cNvContentPartPr/>
                <p14:nvPr/>
              </p14:nvContentPartPr>
              <p14:xfrm>
                <a:off x="4468823" y="171280"/>
                <a:ext cx="570600" cy="16992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B8108B83-51F7-5483-8E70-4A42F720C7C9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4460183" y="162640"/>
                  <a:ext cx="588240" cy="18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F0140AA9-3186-E809-FB5A-3D9AA1778C3B}"/>
                    </a:ext>
                  </a:extLst>
                </p14:cNvPr>
                <p14:cNvContentPartPr/>
                <p14:nvPr/>
              </p14:nvContentPartPr>
              <p14:xfrm>
                <a:off x="4834943" y="142840"/>
                <a:ext cx="193680" cy="6480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F0140AA9-3186-E809-FB5A-3D9AA1778C3B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4826303" y="134200"/>
                  <a:ext cx="211320" cy="8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B90D5FFE-8427-130F-4933-CCA07A93C177}"/>
                    </a:ext>
                  </a:extLst>
                </p14:cNvPr>
                <p14:cNvContentPartPr/>
                <p14:nvPr/>
              </p14:nvContentPartPr>
              <p14:xfrm>
                <a:off x="5117903" y="214840"/>
                <a:ext cx="398520" cy="12780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B90D5FFE-8427-130F-4933-CCA07A93C177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5108903" y="206200"/>
                  <a:ext cx="416160" cy="145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FFBD20AA-75CC-71AA-DDCA-EBD88D89ED1A}"/>
              </a:ext>
            </a:extLst>
          </p:cNvPr>
          <p:cNvGrpSpPr/>
          <p:nvPr/>
        </p:nvGrpSpPr>
        <p:grpSpPr>
          <a:xfrm>
            <a:off x="482543" y="2285560"/>
            <a:ext cx="1057320" cy="284040"/>
            <a:chOff x="482543" y="2285560"/>
            <a:chExt cx="1057320" cy="284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675D5B6F-E0F0-973E-4867-0D39C674E289}"/>
                    </a:ext>
                  </a:extLst>
                </p14:cNvPr>
                <p14:cNvContentPartPr/>
                <p14:nvPr/>
              </p14:nvContentPartPr>
              <p14:xfrm>
                <a:off x="482543" y="2332000"/>
                <a:ext cx="147240" cy="23760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675D5B6F-E0F0-973E-4867-0D39C674E289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473903" y="2323000"/>
                  <a:ext cx="164880" cy="25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0C232EC4-EF84-623D-9B33-0CAC451CCB99}"/>
                    </a:ext>
                  </a:extLst>
                </p14:cNvPr>
                <p14:cNvContentPartPr/>
                <p14:nvPr/>
              </p14:nvContentPartPr>
              <p14:xfrm>
                <a:off x="710783" y="2392120"/>
                <a:ext cx="461880" cy="1461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0C232EC4-EF84-623D-9B33-0CAC451CCB99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702143" y="2383120"/>
                  <a:ext cx="479520" cy="16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779297D9-514C-E61A-1338-C51AC6D6973A}"/>
                    </a:ext>
                  </a:extLst>
                </p14:cNvPr>
                <p14:cNvContentPartPr/>
                <p14:nvPr/>
              </p14:nvContentPartPr>
              <p14:xfrm>
                <a:off x="1055663" y="2285560"/>
                <a:ext cx="253800" cy="24192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779297D9-514C-E61A-1338-C51AC6D6973A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1046663" y="2276920"/>
                  <a:ext cx="271440" cy="25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C2F4CDFD-8367-7324-0A78-BCAA0F65577F}"/>
                    </a:ext>
                  </a:extLst>
                </p14:cNvPr>
                <p14:cNvContentPartPr/>
                <p14:nvPr/>
              </p14:nvContentPartPr>
              <p14:xfrm>
                <a:off x="1238183" y="2389960"/>
                <a:ext cx="301680" cy="10260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C2F4CDFD-8367-7324-0A78-BCAA0F65577F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1229183" y="2380960"/>
                  <a:ext cx="319320" cy="120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09A4832A-65D5-A89F-2F2B-ED67523BE603}"/>
              </a:ext>
            </a:extLst>
          </p:cNvPr>
          <p:cNvGrpSpPr/>
          <p:nvPr/>
        </p:nvGrpSpPr>
        <p:grpSpPr>
          <a:xfrm>
            <a:off x="397583" y="2938240"/>
            <a:ext cx="1244880" cy="581040"/>
            <a:chOff x="397583" y="2938240"/>
            <a:chExt cx="1244880" cy="581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7E2759B0-5F08-C951-3323-7CFE707B7114}"/>
                    </a:ext>
                  </a:extLst>
                </p14:cNvPr>
                <p14:cNvContentPartPr/>
                <p14:nvPr/>
              </p14:nvContentPartPr>
              <p14:xfrm>
                <a:off x="468863" y="2938240"/>
                <a:ext cx="96840" cy="25380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7E2759B0-5F08-C951-3323-7CFE707B7114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459863" y="2929600"/>
                  <a:ext cx="114480" cy="27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886D0062-6FEE-F4C2-CAC6-AE4744CD2F05}"/>
                    </a:ext>
                  </a:extLst>
                </p14:cNvPr>
                <p14:cNvContentPartPr/>
                <p14:nvPr/>
              </p14:nvContentPartPr>
              <p14:xfrm>
                <a:off x="651023" y="2967400"/>
                <a:ext cx="33120" cy="23112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886D0062-6FEE-F4C2-CAC6-AE4744CD2F05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642383" y="2958400"/>
                  <a:ext cx="50760" cy="24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A9646064-104C-79AD-9F57-858DD6DE3813}"/>
                    </a:ext>
                  </a:extLst>
                </p14:cNvPr>
                <p14:cNvContentPartPr/>
                <p14:nvPr/>
              </p14:nvContentPartPr>
              <p14:xfrm>
                <a:off x="595583" y="3038320"/>
                <a:ext cx="553680" cy="11592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A9646064-104C-79AD-9F57-858DD6DE3813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586943" y="3029320"/>
                  <a:ext cx="571320" cy="13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E3419F54-6ACB-FD1E-06AF-7F57F1788278}"/>
                    </a:ext>
                  </a:extLst>
                </p14:cNvPr>
                <p14:cNvContentPartPr/>
                <p14:nvPr/>
              </p14:nvContentPartPr>
              <p14:xfrm>
                <a:off x="397583" y="3191320"/>
                <a:ext cx="1244880" cy="32796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E3419F54-6ACB-FD1E-06AF-7F57F1788278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388583" y="3182320"/>
                  <a:ext cx="1262520" cy="345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43FD92C9-835B-4F6A-2CBE-8125A36C3B9D}"/>
              </a:ext>
            </a:extLst>
          </p:cNvPr>
          <p:cNvGrpSpPr/>
          <p:nvPr/>
        </p:nvGrpSpPr>
        <p:grpSpPr>
          <a:xfrm>
            <a:off x="3275423" y="1226080"/>
            <a:ext cx="1477800" cy="219960"/>
            <a:chOff x="3275423" y="1226080"/>
            <a:chExt cx="1477800" cy="219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FEE8D91D-DEC9-DC72-F476-F648CED3EA62}"/>
                    </a:ext>
                  </a:extLst>
                </p14:cNvPr>
                <p14:cNvContentPartPr/>
                <p14:nvPr/>
              </p14:nvContentPartPr>
              <p14:xfrm>
                <a:off x="3275423" y="1258120"/>
                <a:ext cx="109440" cy="13968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FEE8D91D-DEC9-DC72-F476-F648CED3EA62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3266783" y="1249480"/>
                  <a:ext cx="127080" cy="15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31DA13C2-71D3-0D74-1B57-8E388F0F35F7}"/>
                    </a:ext>
                  </a:extLst>
                </p14:cNvPr>
                <p14:cNvContentPartPr/>
                <p14:nvPr/>
              </p14:nvContentPartPr>
              <p14:xfrm>
                <a:off x="3453983" y="1242640"/>
                <a:ext cx="118800" cy="18756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31DA13C2-71D3-0D74-1B57-8E388F0F35F7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3444983" y="1234000"/>
                  <a:ext cx="136440" cy="20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36EE1961-03A8-DF5B-186A-F6A749432774}"/>
                    </a:ext>
                  </a:extLst>
                </p14:cNvPr>
                <p14:cNvContentPartPr/>
                <p14:nvPr/>
              </p14:nvContentPartPr>
              <p14:xfrm>
                <a:off x="3649823" y="1238680"/>
                <a:ext cx="126720" cy="16596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36EE1961-03A8-DF5B-186A-F6A749432774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3640823" y="1229680"/>
                  <a:ext cx="144360" cy="18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1AFF90ED-2244-E5DA-B300-BB573E311DEC}"/>
                    </a:ext>
                  </a:extLst>
                </p14:cNvPr>
                <p14:cNvContentPartPr/>
                <p14:nvPr/>
              </p14:nvContentPartPr>
              <p14:xfrm>
                <a:off x="3818663" y="1226080"/>
                <a:ext cx="143280" cy="21996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1AFF90ED-2244-E5DA-B300-BB573E311DEC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3809663" y="1217080"/>
                  <a:ext cx="160920" cy="23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6EAF3A4C-B27D-9D9B-9299-88E08CFD5E23}"/>
                    </a:ext>
                  </a:extLst>
                </p14:cNvPr>
                <p14:cNvContentPartPr/>
                <p14:nvPr/>
              </p14:nvContentPartPr>
              <p14:xfrm>
                <a:off x="4008383" y="1249840"/>
                <a:ext cx="129600" cy="13860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6EAF3A4C-B27D-9D9B-9299-88E08CFD5E23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3999743" y="1240840"/>
                  <a:ext cx="147240" cy="15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51486ECD-710D-E535-B506-FC84EB3349D2}"/>
                    </a:ext>
                  </a:extLst>
                </p14:cNvPr>
                <p14:cNvContentPartPr/>
                <p14:nvPr/>
              </p14:nvContentPartPr>
              <p14:xfrm>
                <a:off x="4158143" y="1240480"/>
                <a:ext cx="116640" cy="17928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51486ECD-710D-E535-B506-FC84EB3349D2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4149143" y="1231840"/>
                  <a:ext cx="134280" cy="19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FA0261B6-4C3E-1999-AAE7-30071BC50CB0}"/>
                    </a:ext>
                  </a:extLst>
                </p14:cNvPr>
                <p14:cNvContentPartPr/>
                <p14:nvPr/>
              </p14:nvContentPartPr>
              <p14:xfrm>
                <a:off x="4316543" y="1251640"/>
                <a:ext cx="37440" cy="14472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FA0261B6-4C3E-1999-AAE7-30071BC50CB0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4307543" y="1242640"/>
                  <a:ext cx="55080" cy="16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C32D2415-BA99-90D4-C694-C5E3DE7E9F4D}"/>
                    </a:ext>
                  </a:extLst>
                </p14:cNvPr>
                <p14:cNvContentPartPr/>
                <p14:nvPr/>
              </p14:nvContentPartPr>
              <p14:xfrm>
                <a:off x="4386743" y="1272880"/>
                <a:ext cx="91800" cy="11592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C32D2415-BA99-90D4-C694-C5E3DE7E9F4D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4378103" y="1263880"/>
                  <a:ext cx="109440" cy="13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CC27748E-1ACB-2E19-E353-B619D76FD014}"/>
                    </a:ext>
                  </a:extLst>
                </p14:cNvPr>
                <p14:cNvContentPartPr/>
                <p14:nvPr/>
              </p14:nvContentPartPr>
              <p14:xfrm>
                <a:off x="4469183" y="1253080"/>
                <a:ext cx="76680" cy="8892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CC27748E-1ACB-2E19-E353-B619D76FD014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4460543" y="1244440"/>
                  <a:ext cx="94320" cy="10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975C4D7B-0175-02C7-E6F7-0F468D6C1919}"/>
                    </a:ext>
                  </a:extLst>
                </p14:cNvPr>
                <p14:cNvContentPartPr/>
                <p14:nvPr/>
              </p14:nvContentPartPr>
              <p14:xfrm>
                <a:off x="4528223" y="1240480"/>
                <a:ext cx="111600" cy="15264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975C4D7B-0175-02C7-E6F7-0F468D6C1919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4519223" y="1231480"/>
                  <a:ext cx="129240" cy="17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7651CEEF-A044-8C48-B564-E605C1DC8C79}"/>
                    </a:ext>
                  </a:extLst>
                </p14:cNvPr>
                <p14:cNvContentPartPr/>
                <p14:nvPr/>
              </p14:nvContentPartPr>
              <p14:xfrm>
                <a:off x="4638743" y="1242640"/>
                <a:ext cx="114480" cy="15192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7651CEEF-A044-8C48-B564-E605C1DC8C79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4629743" y="1234000"/>
                  <a:ext cx="132120" cy="169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A407E72E-FD29-085F-EA86-983A6C882A01}"/>
              </a:ext>
            </a:extLst>
          </p:cNvPr>
          <p:cNvGrpSpPr/>
          <p:nvPr/>
        </p:nvGrpSpPr>
        <p:grpSpPr>
          <a:xfrm>
            <a:off x="5537663" y="1246240"/>
            <a:ext cx="1410120" cy="307440"/>
            <a:chOff x="5537663" y="1246240"/>
            <a:chExt cx="1410120" cy="307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2F27DFE8-5693-77AA-B514-2D275E0C61F7}"/>
                    </a:ext>
                  </a:extLst>
                </p14:cNvPr>
                <p14:cNvContentPartPr/>
                <p14:nvPr/>
              </p14:nvContentPartPr>
              <p14:xfrm>
                <a:off x="5537663" y="1261360"/>
                <a:ext cx="167760" cy="29232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2F27DFE8-5693-77AA-B514-2D275E0C61F7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5528663" y="1252360"/>
                  <a:ext cx="185400" cy="30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0858CD2C-80F4-B499-9DCB-9CD5995B9FF1}"/>
                    </a:ext>
                  </a:extLst>
                </p14:cNvPr>
                <p14:cNvContentPartPr/>
                <p14:nvPr/>
              </p14:nvContentPartPr>
              <p14:xfrm>
                <a:off x="5850143" y="1302760"/>
                <a:ext cx="13680" cy="3672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0858CD2C-80F4-B499-9DCB-9CD5995B9FF1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5841503" y="1294120"/>
                  <a:ext cx="31320" cy="5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4712EE06-93F6-78A2-56DD-FDFBE4554E25}"/>
                    </a:ext>
                  </a:extLst>
                </p14:cNvPr>
                <p14:cNvContentPartPr/>
                <p14:nvPr/>
              </p14:nvContentPartPr>
              <p14:xfrm>
                <a:off x="5548463" y="1246240"/>
                <a:ext cx="261360" cy="25128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4712EE06-93F6-78A2-56DD-FDFBE4554E25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5539463" y="1237600"/>
                  <a:ext cx="279000" cy="26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A30E5945-F0A1-C81C-9759-BDB299CC600F}"/>
                    </a:ext>
                  </a:extLst>
                </p14:cNvPr>
                <p14:cNvContentPartPr/>
                <p14:nvPr/>
              </p14:nvContentPartPr>
              <p14:xfrm>
                <a:off x="5864183" y="1250920"/>
                <a:ext cx="219600" cy="21276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A30E5945-F0A1-C81C-9759-BDB299CC600F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5855543" y="1242280"/>
                  <a:ext cx="237240" cy="23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E86FAC43-3B53-CEEF-8208-2EDAB81B3BA5}"/>
                    </a:ext>
                  </a:extLst>
                </p14:cNvPr>
                <p14:cNvContentPartPr/>
                <p14:nvPr/>
              </p14:nvContentPartPr>
              <p14:xfrm>
                <a:off x="6106823" y="1281160"/>
                <a:ext cx="141480" cy="16560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E86FAC43-3B53-CEEF-8208-2EDAB81B3BA5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6097823" y="1272160"/>
                  <a:ext cx="159120" cy="18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6AA0E1C8-5C2D-DBF5-3A26-61126169162D}"/>
                    </a:ext>
                  </a:extLst>
                </p14:cNvPr>
                <p14:cNvContentPartPr/>
                <p14:nvPr/>
              </p14:nvContentPartPr>
              <p14:xfrm>
                <a:off x="6107903" y="1294120"/>
                <a:ext cx="289800" cy="15336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6AA0E1C8-5C2D-DBF5-3A26-61126169162D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6098903" y="1285480"/>
                  <a:ext cx="307440" cy="17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051CD96C-2847-F97F-179E-7C55704C19B9}"/>
                    </a:ext>
                  </a:extLst>
                </p14:cNvPr>
                <p14:cNvContentPartPr/>
                <p14:nvPr/>
              </p14:nvContentPartPr>
              <p14:xfrm>
                <a:off x="6439103" y="1306720"/>
                <a:ext cx="99000" cy="10764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051CD96C-2847-F97F-179E-7C55704C19B9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6430103" y="1298080"/>
                  <a:ext cx="116640" cy="12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A5A16CC9-AD83-08AA-B700-4527E3F7F4E5}"/>
                    </a:ext>
                  </a:extLst>
                </p14:cNvPr>
                <p14:cNvContentPartPr/>
                <p14:nvPr/>
              </p14:nvContentPartPr>
              <p14:xfrm>
                <a:off x="6625223" y="1285480"/>
                <a:ext cx="103680" cy="14976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A5A16CC9-AD83-08AA-B700-4527E3F7F4E5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6616583" y="1276480"/>
                  <a:ext cx="121320" cy="16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48AF9516-7168-8F25-63A5-5A9DB87B691E}"/>
                    </a:ext>
                  </a:extLst>
                </p14:cNvPr>
                <p14:cNvContentPartPr/>
                <p14:nvPr/>
              </p14:nvContentPartPr>
              <p14:xfrm>
                <a:off x="6836903" y="1273600"/>
                <a:ext cx="110880" cy="17388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48AF9516-7168-8F25-63A5-5A9DB87B691E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6827903" y="1264600"/>
                  <a:ext cx="128520" cy="19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5026272D-F651-DB20-A11F-0C4541C1B1E3}"/>
                    </a:ext>
                  </a:extLst>
                </p14:cNvPr>
                <p14:cNvContentPartPr/>
                <p14:nvPr/>
              </p14:nvContentPartPr>
              <p14:xfrm>
                <a:off x="6799823" y="1267840"/>
                <a:ext cx="75600" cy="165600"/>
              </p14:xfrm>
            </p:contentPart>
          </mc:Choice>
          <mc:Fallback xmlns=""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5026272D-F651-DB20-A11F-0C4541C1B1E3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6791183" y="1259200"/>
                  <a:ext cx="93240" cy="183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2AF64175-65DD-F9E7-463C-7CFB48D85EE6}"/>
              </a:ext>
            </a:extLst>
          </p:cNvPr>
          <p:cNvGrpSpPr/>
          <p:nvPr/>
        </p:nvGrpSpPr>
        <p:grpSpPr>
          <a:xfrm>
            <a:off x="7858223" y="1492840"/>
            <a:ext cx="1297080" cy="288360"/>
            <a:chOff x="7858223" y="1492840"/>
            <a:chExt cx="1297080" cy="288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4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AE3AEFB4-81BE-4566-8977-53F08A7C1C7B}"/>
                    </a:ext>
                  </a:extLst>
                </p14:cNvPr>
                <p14:cNvContentPartPr/>
                <p14:nvPr/>
              </p14:nvContentPartPr>
              <p14:xfrm>
                <a:off x="7858223" y="1492840"/>
                <a:ext cx="144720" cy="203040"/>
              </p14:xfrm>
            </p:contentPart>
          </mc:Choice>
          <mc:Fallback xmlns=""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AE3AEFB4-81BE-4566-8977-53F08A7C1C7B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7849583" y="1483840"/>
                  <a:ext cx="162360" cy="22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29D2594E-2BC0-765E-697B-DA3A6FDFB3F4}"/>
                    </a:ext>
                  </a:extLst>
                </p14:cNvPr>
                <p14:cNvContentPartPr/>
                <p14:nvPr/>
              </p14:nvContentPartPr>
              <p14:xfrm>
                <a:off x="8025623" y="1519840"/>
                <a:ext cx="165600" cy="172440"/>
              </p14:xfrm>
            </p:contentPart>
          </mc:Choice>
          <mc:Fallback xmlns=""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29D2594E-2BC0-765E-697B-DA3A6FDFB3F4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8016983" y="1511200"/>
                  <a:ext cx="183240" cy="19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8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A3030E9C-8F4E-44E4-CA69-504CFE1F146B}"/>
                    </a:ext>
                  </a:extLst>
                </p14:cNvPr>
                <p14:cNvContentPartPr/>
                <p14:nvPr/>
              </p14:nvContentPartPr>
              <p14:xfrm>
                <a:off x="8062343" y="1598680"/>
                <a:ext cx="153720" cy="35640"/>
              </p14:xfrm>
            </p:contentPart>
          </mc:Choice>
          <mc:Fallback xmlns=""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A3030E9C-8F4E-44E4-CA69-504CFE1F146B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8053343" y="1590040"/>
                  <a:ext cx="171360" cy="5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732FE45A-297F-A8BE-1A9F-9D8BFA891423}"/>
                    </a:ext>
                  </a:extLst>
                </p14:cNvPr>
                <p14:cNvContentPartPr/>
                <p14:nvPr/>
              </p14:nvContentPartPr>
              <p14:xfrm>
                <a:off x="8308583" y="1545040"/>
                <a:ext cx="170640" cy="158760"/>
              </p14:xfrm>
            </p:contentPart>
          </mc:Choice>
          <mc:Fallback xmlns=""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732FE45A-297F-A8BE-1A9F-9D8BFA891423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8299943" y="1536040"/>
                  <a:ext cx="188280" cy="17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2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2F9342ED-7B46-4906-6A43-A8EA18B6D62B}"/>
                    </a:ext>
                  </a:extLst>
                </p14:cNvPr>
                <p14:cNvContentPartPr/>
                <p14:nvPr/>
              </p14:nvContentPartPr>
              <p14:xfrm>
                <a:off x="8475623" y="1539640"/>
                <a:ext cx="111600" cy="241560"/>
              </p14:xfrm>
            </p:contentPart>
          </mc:Choice>
          <mc:Fallback xmlns=""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2F9342ED-7B46-4906-6A43-A8EA18B6D62B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8466623" y="1531000"/>
                  <a:ext cx="129240" cy="25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4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9A050721-6516-2711-C7E7-6A10DBFF4506}"/>
                    </a:ext>
                  </a:extLst>
                </p14:cNvPr>
                <p14:cNvContentPartPr/>
                <p14:nvPr/>
              </p14:nvContentPartPr>
              <p14:xfrm>
                <a:off x="8670743" y="1569520"/>
                <a:ext cx="129960" cy="154080"/>
              </p14:xfrm>
            </p:contentPart>
          </mc:Choice>
          <mc:Fallback xmlns=""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9A050721-6516-2711-C7E7-6A10DBFF4506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8662103" y="1560520"/>
                  <a:ext cx="147600" cy="17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6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7D9365B6-0A57-6C06-ADDA-E436181E8919}"/>
                    </a:ext>
                  </a:extLst>
                </p14:cNvPr>
                <p14:cNvContentPartPr/>
                <p14:nvPr/>
              </p14:nvContentPartPr>
              <p14:xfrm>
                <a:off x="8869103" y="1591480"/>
                <a:ext cx="120960" cy="136080"/>
              </p14:xfrm>
            </p:contentPart>
          </mc:Choice>
          <mc:Fallback xmlns=""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7D9365B6-0A57-6C06-ADDA-E436181E8919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8860103" y="1582840"/>
                  <a:ext cx="138600" cy="15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8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B463169C-2195-51FA-143B-27F65861D542}"/>
                    </a:ext>
                  </a:extLst>
                </p14:cNvPr>
                <p14:cNvContentPartPr/>
                <p14:nvPr/>
              </p14:nvContentPartPr>
              <p14:xfrm>
                <a:off x="9052343" y="1593640"/>
                <a:ext cx="102960" cy="139320"/>
              </p14:xfrm>
            </p:contentPart>
          </mc:Choice>
          <mc:Fallback xmlns=""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B463169C-2195-51FA-143B-27F65861D542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9043703" y="1584640"/>
                  <a:ext cx="120600" cy="156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53841AA6-BC97-6EA1-212A-7B2E17425CF9}"/>
              </a:ext>
            </a:extLst>
          </p:cNvPr>
          <p:cNvGrpSpPr/>
          <p:nvPr/>
        </p:nvGrpSpPr>
        <p:grpSpPr>
          <a:xfrm>
            <a:off x="10574423" y="1651960"/>
            <a:ext cx="1656720" cy="200880"/>
            <a:chOff x="10574423" y="1651960"/>
            <a:chExt cx="1656720" cy="200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0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672FDD34-DDE5-70AD-9B1B-74829615F0AF}"/>
                    </a:ext>
                  </a:extLst>
                </p14:cNvPr>
                <p14:cNvContentPartPr/>
                <p14:nvPr/>
              </p14:nvContentPartPr>
              <p14:xfrm>
                <a:off x="10574423" y="1664920"/>
                <a:ext cx="302760" cy="183240"/>
              </p14:xfrm>
            </p:contentPart>
          </mc:Choice>
          <mc:Fallback xmlns=""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672FDD34-DDE5-70AD-9B1B-74829615F0AF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10565783" y="1655920"/>
                  <a:ext cx="320400" cy="20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2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F50B066C-27C5-7A2F-7D53-B872551A722D}"/>
                    </a:ext>
                  </a:extLst>
                </p14:cNvPr>
                <p14:cNvContentPartPr/>
                <p14:nvPr/>
              </p14:nvContentPartPr>
              <p14:xfrm>
                <a:off x="10849463" y="1658440"/>
                <a:ext cx="162720" cy="154800"/>
              </p14:xfrm>
            </p:contentPart>
          </mc:Choice>
          <mc:Fallback xmlns="">
            <p:pic>
              <p:nvPicPr>
                <p:cNvPr id="65" name="Ink 64">
                  <a:extLst>
                    <a:ext uri="{FF2B5EF4-FFF2-40B4-BE49-F238E27FC236}">
                      <a16:creationId xmlns:a16="http://schemas.microsoft.com/office/drawing/2014/main" id="{F50B066C-27C5-7A2F-7D53-B872551A722D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10840463" y="1649440"/>
                  <a:ext cx="180360" cy="17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4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DEFF7F6E-C54D-6031-7446-7531D8F2A8D6}"/>
                    </a:ext>
                  </a:extLst>
                </p14:cNvPr>
                <p14:cNvContentPartPr/>
                <p14:nvPr/>
              </p14:nvContentPartPr>
              <p14:xfrm>
                <a:off x="11092823" y="1696600"/>
                <a:ext cx="13320" cy="96480"/>
              </p14:xfrm>
            </p:contentPart>
          </mc:Choice>
          <mc:Fallback xmlns=""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DEFF7F6E-C54D-6031-7446-7531D8F2A8D6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11083823" y="1687600"/>
                  <a:ext cx="30960" cy="11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6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7309CCAF-C473-B589-AE5B-4770B5729AF9}"/>
                    </a:ext>
                  </a:extLst>
                </p14:cNvPr>
                <p14:cNvContentPartPr/>
                <p14:nvPr/>
              </p14:nvContentPartPr>
              <p14:xfrm>
                <a:off x="11223503" y="1651960"/>
                <a:ext cx="122040" cy="137160"/>
              </p14:xfrm>
            </p:contentPart>
          </mc:Choice>
          <mc:Fallback xmlns=""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7309CCAF-C473-B589-AE5B-4770B5729AF9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11214863" y="1643320"/>
                  <a:ext cx="139680" cy="15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8">
              <p14:nvContentPartPr>
                <p14:cNvPr id="68" name="Ink 67">
                  <a:extLst>
                    <a:ext uri="{FF2B5EF4-FFF2-40B4-BE49-F238E27FC236}">
                      <a16:creationId xmlns:a16="http://schemas.microsoft.com/office/drawing/2014/main" id="{1041C100-61F7-6F22-8F06-CE740151F436}"/>
                    </a:ext>
                  </a:extLst>
                </p14:cNvPr>
                <p14:cNvContentPartPr/>
                <p14:nvPr/>
              </p14:nvContentPartPr>
              <p14:xfrm>
                <a:off x="11407463" y="1690120"/>
                <a:ext cx="21960" cy="135000"/>
              </p14:xfrm>
            </p:contentPart>
          </mc:Choice>
          <mc:Fallback xmlns="">
            <p:pic>
              <p:nvPicPr>
                <p:cNvPr id="68" name="Ink 67">
                  <a:extLst>
                    <a:ext uri="{FF2B5EF4-FFF2-40B4-BE49-F238E27FC236}">
                      <a16:creationId xmlns:a16="http://schemas.microsoft.com/office/drawing/2014/main" id="{1041C100-61F7-6F22-8F06-CE740151F436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11398823" y="1681120"/>
                  <a:ext cx="39600" cy="15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0">
              <p14:nvContentPartPr>
                <p14:cNvPr id="69" name="Ink 68">
                  <a:extLst>
                    <a:ext uri="{FF2B5EF4-FFF2-40B4-BE49-F238E27FC236}">
                      <a16:creationId xmlns:a16="http://schemas.microsoft.com/office/drawing/2014/main" id="{F8B42AE0-9B83-79CC-AFDE-9E34CD1E144C}"/>
                    </a:ext>
                  </a:extLst>
                </p14:cNvPr>
                <p14:cNvContentPartPr/>
                <p14:nvPr/>
              </p14:nvContentPartPr>
              <p14:xfrm>
                <a:off x="11454623" y="1663840"/>
                <a:ext cx="179280" cy="143280"/>
              </p14:xfrm>
            </p:contentPart>
          </mc:Choice>
          <mc:Fallback xmlns="">
            <p:pic>
              <p:nvPicPr>
                <p:cNvPr id="69" name="Ink 68">
                  <a:extLst>
                    <a:ext uri="{FF2B5EF4-FFF2-40B4-BE49-F238E27FC236}">
                      <a16:creationId xmlns:a16="http://schemas.microsoft.com/office/drawing/2014/main" id="{F8B42AE0-9B83-79CC-AFDE-9E34CD1E144C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11445623" y="1654840"/>
                  <a:ext cx="196920" cy="16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2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16D273A3-3BBB-A048-541E-9220867C710F}"/>
                    </a:ext>
                  </a:extLst>
                </p14:cNvPr>
                <p14:cNvContentPartPr/>
                <p14:nvPr/>
              </p14:nvContentPartPr>
              <p14:xfrm>
                <a:off x="11688983" y="1661680"/>
                <a:ext cx="113760" cy="137880"/>
              </p14:xfrm>
            </p:contentPart>
          </mc:Choice>
          <mc:Fallback xmlns=""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16D273A3-3BBB-A048-541E-9220867C710F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11679983" y="1652680"/>
                  <a:ext cx="131400" cy="15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4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C1FDBB4A-A723-656F-77AA-57BA759A65CF}"/>
                    </a:ext>
                  </a:extLst>
                </p14:cNvPr>
                <p14:cNvContentPartPr/>
                <p14:nvPr/>
              </p14:nvContentPartPr>
              <p14:xfrm>
                <a:off x="11805263" y="1685440"/>
                <a:ext cx="39600" cy="122400"/>
              </p14:xfrm>
            </p:contentPart>
          </mc:Choice>
          <mc:Fallback xmlns="">
            <p:pic>
              <p:nvPicPr>
                <p:cNvPr id="71" name="Ink 70">
                  <a:extLst>
                    <a:ext uri="{FF2B5EF4-FFF2-40B4-BE49-F238E27FC236}">
                      <a16:creationId xmlns:a16="http://schemas.microsoft.com/office/drawing/2014/main" id="{C1FDBB4A-A723-656F-77AA-57BA759A65CF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11796623" y="1676440"/>
                  <a:ext cx="57240" cy="14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6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5D636CBC-C34F-2B7D-4A33-21177F5F7126}"/>
                    </a:ext>
                  </a:extLst>
                </p14:cNvPr>
                <p14:cNvContentPartPr/>
                <p14:nvPr/>
              </p14:nvContentPartPr>
              <p14:xfrm>
                <a:off x="11884823" y="1672120"/>
                <a:ext cx="253080" cy="154440"/>
              </p14:xfrm>
            </p:contentPart>
          </mc:Choice>
          <mc:Fallback xmlns=""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5D636CBC-C34F-2B7D-4A33-21177F5F7126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11876183" y="1663480"/>
                  <a:ext cx="270720" cy="17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8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5A5D0151-9C14-9F6E-E98E-B9D075FD4B09}"/>
                    </a:ext>
                  </a:extLst>
                </p14:cNvPr>
                <p14:cNvContentPartPr/>
                <p14:nvPr/>
              </p14:nvContentPartPr>
              <p14:xfrm>
                <a:off x="12104063" y="1736560"/>
                <a:ext cx="127080" cy="116280"/>
              </p14:xfrm>
            </p:contentPart>
          </mc:Choice>
          <mc:Fallback xmlns=""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5A5D0151-9C14-9F6E-E98E-B9D075FD4B09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12095423" y="1727920"/>
                  <a:ext cx="144720" cy="133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D41A74F5-A406-745D-39A6-E80DD2D847A6}"/>
              </a:ext>
            </a:extLst>
          </p:cNvPr>
          <p:cNvGrpSpPr/>
          <p:nvPr/>
        </p:nvGrpSpPr>
        <p:grpSpPr>
          <a:xfrm>
            <a:off x="2892023" y="2911960"/>
            <a:ext cx="1717920" cy="894960"/>
            <a:chOff x="2892023" y="2911960"/>
            <a:chExt cx="1717920" cy="894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0">
              <p14:nvContentPartPr>
                <p14:cNvPr id="77" name="Ink 76">
                  <a:extLst>
                    <a:ext uri="{FF2B5EF4-FFF2-40B4-BE49-F238E27FC236}">
                      <a16:creationId xmlns:a16="http://schemas.microsoft.com/office/drawing/2014/main" id="{AD6CCEB1-9EDE-8FA2-0966-4948E3D7D3C7}"/>
                    </a:ext>
                  </a:extLst>
                </p14:cNvPr>
                <p14:cNvContentPartPr/>
                <p14:nvPr/>
              </p14:nvContentPartPr>
              <p14:xfrm>
                <a:off x="2892023" y="3063520"/>
                <a:ext cx="38160" cy="73440"/>
              </p14:xfrm>
            </p:contentPart>
          </mc:Choice>
          <mc:Fallback xmlns="">
            <p:pic>
              <p:nvPicPr>
                <p:cNvPr id="77" name="Ink 76">
                  <a:extLst>
                    <a:ext uri="{FF2B5EF4-FFF2-40B4-BE49-F238E27FC236}">
                      <a16:creationId xmlns:a16="http://schemas.microsoft.com/office/drawing/2014/main" id="{AD6CCEB1-9EDE-8FA2-0966-4948E3D7D3C7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2883023" y="3054520"/>
                  <a:ext cx="55800" cy="9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2">
              <p14:nvContentPartPr>
                <p14:cNvPr id="78" name="Ink 77">
                  <a:extLst>
                    <a:ext uri="{FF2B5EF4-FFF2-40B4-BE49-F238E27FC236}">
                      <a16:creationId xmlns:a16="http://schemas.microsoft.com/office/drawing/2014/main" id="{F00BED1C-A7DC-84F9-AE21-5426529B79C1}"/>
                    </a:ext>
                  </a:extLst>
                </p14:cNvPr>
                <p14:cNvContentPartPr/>
                <p14:nvPr/>
              </p14:nvContentPartPr>
              <p14:xfrm>
                <a:off x="3122783" y="2929960"/>
                <a:ext cx="171000" cy="254880"/>
              </p14:xfrm>
            </p:contentPart>
          </mc:Choice>
          <mc:Fallback xmlns="">
            <p:pic>
              <p:nvPicPr>
                <p:cNvPr id="78" name="Ink 77">
                  <a:extLst>
                    <a:ext uri="{FF2B5EF4-FFF2-40B4-BE49-F238E27FC236}">
                      <a16:creationId xmlns:a16="http://schemas.microsoft.com/office/drawing/2014/main" id="{F00BED1C-A7DC-84F9-AE21-5426529B79C1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3113783" y="2920960"/>
                  <a:ext cx="188640" cy="27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4">
              <p14:nvContentPartPr>
                <p14:cNvPr id="79" name="Ink 78">
                  <a:extLst>
                    <a:ext uri="{FF2B5EF4-FFF2-40B4-BE49-F238E27FC236}">
                      <a16:creationId xmlns:a16="http://schemas.microsoft.com/office/drawing/2014/main" id="{D46E9606-DA24-2E9C-A6A3-1B2678F2C10B}"/>
                    </a:ext>
                  </a:extLst>
                </p14:cNvPr>
                <p14:cNvContentPartPr/>
                <p14:nvPr/>
              </p14:nvContentPartPr>
              <p14:xfrm>
                <a:off x="3335543" y="3026800"/>
                <a:ext cx="477720" cy="120960"/>
              </p14:xfrm>
            </p:contentPart>
          </mc:Choice>
          <mc:Fallback xmlns="">
            <p:pic>
              <p:nvPicPr>
                <p:cNvPr id="79" name="Ink 78">
                  <a:extLst>
                    <a:ext uri="{FF2B5EF4-FFF2-40B4-BE49-F238E27FC236}">
                      <a16:creationId xmlns:a16="http://schemas.microsoft.com/office/drawing/2014/main" id="{D46E9606-DA24-2E9C-A6A3-1B2678F2C10B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3326543" y="3017800"/>
                  <a:ext cx="495360" cy="13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6">
              <p14:nvContentPartPr>
                <p14:cNvPr id="80" name="Ink 79">
                  <a:extLst>
                    <a:ext uri="{FF2B5EF4-FFF2-40B4-BE49-F238E27FC236}">
                      <a16:creationId xmlns:a16="http://schemas.microsoft.com/office/drawing/2014/main" id="{78251239-A803-3A85-CB04-AEA668C6642B}"/>
                    </a:ext>
                  </a:extLst>
                </p14:cNvPr>
                <p14:cNvContentPartPr/>
                <p14:nvPr/>
              </p14:nvContentPartPr>
              <p14:xfrm>
                <a:off x="3671063" y="2928160"/>
                <a:ext cx="63000" cy="10800"/>
              </p14:xfrm>
            </p:contentPart>
          </mc:Choice>
          <mc:Fallback xmlns="">
            <p:pic>
              <p:nvPicPr>
                <p:cNvPr id="80" name="Ink 79">
                  <a:extLst>
                    <a:ext uri="{FF2B5EF4-FFF2-40B4-BE49-F238E27FC236}">
                      <a16:creationId xmlns:a16="http://schemas.microsoft.com/office/drawing/2014/main" id="{78251239-A803-3A85-CB04-AEA668C6642B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3662063" y="2919520"/>
                  <a:ext cx="8064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8">
              <p14:nvContentPartPr>
                <p14:cNvPr id="81" name="Ink 80">
                  <a:extLst>
                    <a:ext uri="{FF2B5EF4-FFF2-40B4-BE49-F238E27FC236}">
                      <a16:creationId xmlns:a16="http://schemas.microsoft.com/office/drawing/2014/main" id="{A84EDAA8-0E11-2410-7C6B-A17993ADC395}"/>
                    </a:ext>
                  </a:extLst>
                </p14:cNvPr>
                <p14:cNvContentPartPr/>
                <p14:nvPr/>
              </p14:nvContentPartPr>
              <p14:xfrm>
                <a:off x="3891383" y="2911960"/>
                <a:ext cx="21240" cy="216360"/>
              </p14:xfrm>
            </p:contentPart>
          </mc:Choice>
          <mc:Fallback xmlns="">
            <p:pic>
              <p:nvPicPr>
                <p:cNvPr id="81" name="Ink 80">
                  <a:extLst>
                    <a:ext uri="{FF2B5EF4-FFF2-40B4-BE49-F238E27FC236}">
                      <a16:creationId xmlns:a16="http://schemas.microsoft.com/office/drawing/2014/main" id="{A84EDAA8-0E11-2410-7C6B-A17993ADC395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3882743" y="2903320"/>
                  <a:ext cx="38880" cy="23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0">
              <p14:nvContentPartPr>
                <p14:cNvPr id="82" name="Ink 81">
                  <a:extLst>
                    <a:ext uri="{FF2B5EF4-FFF2-40B4-BE49-F238E27FC236}">
                      <a16:creationId xmlns:a16="http://schemas.microsoft.com/office/drawing/2014/main" id="{E80DFA74-FC7D-B769-4EF4-F62BC267BB94}"/>
                    </a:ext>
                  </a:extLst>
                </p14:cNvPr>
                <p14:cNvContentPartPr/>
                <p14:nvPr/>
              </p14:nvContentPartPr>
              <p14:xfrm>
                <a:off x="3855023" y="2987920"/>
                <a:ext cx="315000" cy="108000"/>
              </p14:xfrm>
            </p:contentPart>
          </mc:Choice>
          <mc:Fallback xmlns="">
            <p:pic>
              <p:nvPicPr>
                <p:cNvPr id="82" name="Ink 81">
                  <a:extLst>
                    <a:ext uri="{FF2B5EF4-FFF2-40B4-BE49-F238E27FC236}">
                      <a16:creationId xmlns:a16="http://schemas.microsoft.com/office/drawing/2014/main" id="{E80DFA74-FC7D-B769-4EF4-F62BC267BB94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3846383" y="2979280"/>
                  <a:ext cx="332640" cy="12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2">
              <p14:nvContentPartPr>
                <p14:cNvPr id="83" name="Ink 82">
                  <a:extLst>
                    <a:ext uri="{FF2B5EF4-FFF2-40B4-BE49-F238E27FC236}">
                      <a16:creationId xmlns:a16="http://schemas.microsoft.com/office/drawing/2014/main" id="{145A9239-83BE-888C-C528-D4EEF0F20E17}"/>
                    </a:ext>
                  </a:extLst>
                </p14:cNvPr>
                <p14:cNvContentPartPr/>
                <p14:nvPr/>
              </p14:nvContentPartPr>
              <p14:xfrm>
                <a:off x="3134303" y="3255760"/>
                <a:ext cx="1360440" cy="551160"/>
              </p14:xfrm>
            </p:contentPart>
          </mc:Choice>
          <mc:Fallback xmlns="">
            <p:pic>
              <p:nvPicPr>
                <p:cNvPr id="83" name="Ink 82">
                  <a:extLst>
                    <a:ext uri="{FF2B5EF4-FFF2-40B4-BE49-F238E27FC236}">
                      <a16:creationId xmlns:a16="http://schemas.microsoft.com/office/drawing/2014/main" id="{145A9239-83BE-888C-C528-D4EEF0F20E17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3125663" y="3246760"/>
                  <a:ext cx="1378080" cy="56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4">
              <p14:nvContentPartPr>
                <p14:cNvPr id="84" name="Ink 83">
                  <a:extLst>
                    <a:ext uri="{FF2B5EF4-FFF2-40B4-BE49-F238E27FC236}">
                      <a16:creationId xmlns:a16="http://schemas.microsoft.com/office/drawing/2014/main" id="{08A7D382-E562-B3FA-A152-A708FE2E1017}"/>
                    </a:ext>
                  </a:extLst>
                </p14:cNvPr>
                <p14:cNvContentPartPr/>
                <p14:nvPr/>
              </p14:nvContentPartPr>
              <p14:xfrm>
                <a:off x="4436783" y="3282760"/>
                <a:ext cx="173160" cy="45360"/>
              </p14:xfrm>
            </p:contentPart>
          </mc:Choice>
          <mc:Fallback xmlns="">
            <p:pic>
              <p:nvPicPr>
                <p:cNvPr id="84" name="Ink 83">
                  <a:extLst>
                    <a:ext uri="{FF2B5EF4-FFF2-40B4-BE49-F238E27FC236}">
                      <a16:creationId xmlns:a16="http://schemas.microsoft.com/office/drawing/2014/main" id="{08A7D382-E562-B3FA-A152-A708FE2E1017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4427783" y="3274120"/>
                  <a:ext cx="190800" cy="63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9D899D50-F405-75B4-C2AB-5B1B9B34A1F0}"/>
              </a:ext>
            </a:extLst>
          </p:cNvPr>
          <p:cNvGrpSpPr/>
          <p:nvPr/>
        </p:nvGrpSpPr>
        <p:grpSpPr>
          <a:xfrm>
            <a:off x="2938823" y="1873360"/>
            <a:ext cx="2246040" cy="801720"/>
            <a:chOff x="2938823" y="1873360"/>
            <a:chExt cx="2246040" cy="801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6">
              <p14:nvContentPartPr>
                <p14:cNvPr id="87" name="Ink 86">
                  <a:extLst>
                    <a:ext uri="{FF2B5EF4-FFF2-40B4-BE49-F238E27FC236}">
                      <a16:creationId xmlns:a16="http://schemas.microsoft.com/office/drawing/2014/main" id="{F977D935-9CB6-F57D-ADCE-4F7C1F1B5343}"/>
                    </a:ext>
                  </a:extLst>
                </p14:cNvPr>
                <p14:cNvContentPartPr/>
                <p14:nvPr/>
              </p14:nvContentPartPr>
              <p14:xfrm>
                <a:off x="2938823" y="2142640"/>
                <a:ext cx="36720" cy="47520"/>
              </p14:xfrm>
            </p:contentPart>
          </mc:Choice>
          <mc:Fallback xmlns="">
            <p:pic>
              <p:nvPicPr>
                <p:cNvPr id="87" name="Ink 86">
                  <a:extLst>
                    <a:ext uri="{FF2B5EF4-FFF2-40B4-BE49-F238E27FC236}">
                      <a16:creationId xmlns:a16="http://schemas.microsoft.com/office/drawing/2014/main" id="{F977D935-9CB6-F57D-ADCE-4F7C1F1B5343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2930183" y="2133640"/>
                  <a:ext cx="54360" cy="6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8">
              <p14:nvContentPartPr>
                <p14:cNvPr id="88" name="Ink 87">
                  <a:extLst>
                    <a:ext uri="{FF2B5EF4-FFF2-40B4-BE49-F238E27FC236}">
                      <a16:creationId xmlns:a16="http://schemas.microsoft.com/office/drawing/2014/main" id="{E2F62C64-1FE0-8429-D484-E264B847C0F6}"/>
                    </a:ext>
                  </a:extLst>
                </p14:cNvPr>
                <p14:cNvContentPartPr/>
                <p14:nvPr/>
              </p14:nvContentPartPr>
              <p14:xfrm>
                <a:off x="3228983" y="1873360"/>
                <a:ext cx="228600" cy="276480"/>
              </p14:xfrm>
            </p:contentPart>
          </mc:Choice>
          <mc:Fallback xmlns="">
            <p:pic>
              <p:nvPicPr>
                <p:cNvPr id="88" name="Ink 87">
                  <a:extLst>
                    <a:ext uri="{FF2B5EF4-FFF2-40B4-BE49-F238E27FC236}">
                      <a16:creationId xmlns:a16="http://schemas.microsoft.com/office/drawing/2014/main" id="{E2F62C64-1FE0-8429-D484-E264B847C0F6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3220343" y="1864360"/>
                  <a:ext cx="246240" cy="29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0">
              <p14:nvContentPartPr>
                <p14:cNvPr id="89" name="Ink 88">
                  <a:extLst>
                    <a:ext uri="{FF2B5EF4-FFF2-40B4-BE49-F238E27FC236}">
                      <a16:creationId xmlns:a16="http://schemas.microsoft.com/office/drawing/2014/main" id="{C4E475BA-A5F9-0573-3EA0-489EE95B7414}"/>
                    </a:ext>
                  </a:extLst>
                </p14:cNvPr>
                <p14:cNvContentPartPr/>
                <p14:nvPr/>
              </p14:nvContentPartPr>
              <p14:xfrm>
                <a:off x="3425183" y="1927000"/>
                <a:ext cx="258840" cy="185760"/>
              </p14:xfrm>
            </p:contentPart>
          </mc:Choice>
          <mc:Fallback xmlns="">
            <p:pic>
              <p:nvPicPr>
                <p:cNvPr id="89" name="Ink 88">
                  <a:extLst>
                    <a:ext uri="{FF2B5EF4-FFF2-40B4-BE49-F238E27FC236}">
                      <a16:creationId xmlns:a16="http://schemas.microsoft.com/office/drawing/2014/main" id="{C4E475BA-A5F9-0573-3EA0-489EE95B7414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3416183" y="1918360"/>
                  <a:ext cx="276480" cy="20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2">
              <p14:nvContentPartPr>
                <p14:cNvPr id="90" name="Ink 89">
                  <a:extLst>
                    <a:ext uri="{FF2B5EF4-FFF2-40B4-BE49-F238E27FC236}">
                      <a16:creationId xmlns:a16="http://schemas.microsoft.com/office/drawing/2014/main" id="{A45F2479-81BC-01B1-B01F-1710B9A25288}"/>
                    </a:ext>
                  </a:extLst>
                </p14:cNvPr>
                <p14:cNvContentPartPr/>
                <p14:nvPr/>
              </p14:nvContentPartPr>
              <p14:xfrm>
                <a:off x="3589343" y="1946440"/>
                <a:ext cx="141840" cy="34560"/>
              </p14:xfrm>
            </p:contentPart>
          </mc:Choice>
          <mc:Fallback xmlns="">
            <p:pic>
              <p:nvPicPr>
                <p:cNvPr id="90" name="Ink 89">
                  <a:extLst>
                    <a:ext uri="{FF2B5EF4-FFF2-40B4-BE49-F238E27FC236}">
                      <a16:creationId xmlns:a16="http://schemas.microsoft.com/office/drawing/2014/main" id="{A45F2479-81BC-01B1-B01F-1710B9A25288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3580343" y="1937440"/>
                  <a:ext cx="159480" cy="5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4">
              <p14:nvContentPartPr>
                <p14:cNvPr id="91" name="Ink 90">
                  <a:extLst>
                    <a:ext uri="{FF2B5EF4-FFF2-40B4-BE49-F238E27FC236}">
                      <a16:creationId xmlns:a16="http://schemas.microsoft.com/office/drawing/2014/main" id="{6AD756BD-7088-B3AB-93B1-523E1EF4F8EE}"/>
                    </a:ext>
                  </a:extLst>
                </p14:cNvPr>
                <p14:cNvContentPartPr/>
                <p14:nvPr/>
              </p14:nvContentPartPr>
              <p14:xfrm>
                <a:off x="3741623" y="2006920"/>
                <a:ext cx="397800" cy="94680"/>
              </p14:xfrm>
            </p:contentPart>
          </mc:Choice>
          <mc:Fallback xmlns="">
            <p:pic>
              <p:nvPicPr>
                <p:cNvPr id="91" name="Ink 90">
                  <a:extLst>
                    <a:ext uri="{FF2B5EF4-FFF2-40B4-BE49-F238E27FC236}">
                      <a16:creationId xmlns:a16="http://schemas.microsoft.com/office/drawing/2014/main" id="{6AD756BD-7088-B3AB-93B1-523E1EF4F8EE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3732623" y="1997920"/>
                  <a:ext cx="415440" cy="11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6">
              <p14:nvContentPartPr>
                <p14:cNvPr id="92" name="Ink 91">
                  <a:extLst>
                    <a:ext uri="{FF2B5EF4-FFF2-40B4-BE49-F238E27FC236}">
                      <a16:creationId xmlns:a16="http://schemas.microsoft.com/office/drawing/2014/main" id="{BE2F883D-43CD-3958-982C-C2E2AD5A492C}"/>
                    </a:ext>
                  </a:extLst>
                </p14:cNvPr>
                <p14:cNvContentPartPr/>
                <p14:nvPr/>
              </p14:nvContentPartPr>
              <p14:xfrm>
                <a:off x="3995783" y="1903960"/>
                <a:ext cx="17640" cy="10080"/>
              </p14:xfrm>
            </p:contentPart>
          </mc:Choice>
          <mc:Fallback xmlns="">
            <p:pic>
              <p:nvPicPr>
                <p:cNvPr id="92" name="Ink 91">
                  <a:extLst>
                    <a:ext uri="{FF2B5EF4-FFF2-40B4-BE49-F238E27FC236}">
                      <a16:creationId xmlns:a16="http://schemas.microsoft.com/office/drawing/2014/main" id="{BE2F883D-43CD-3958-982C-C2E2AD5A492C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3987143" y="1894960"/>
                  <a:ext cx="3528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8">
              <p14:nvContentPartPr>
                <p14:cNvPr id="93" name="Ink 92">
                  <a:extLst>
                    <a:ext uri="{FF2B5EF4-FFF2-40B4-BE49-F238E27FC236}">
                      <a16:creationId xmlns:a16="http://schemas.microsoft.com/office/drawing/2014/main" id="{3FCAFDB6-4A5D-9361-F0E4-D1F2BCC54387}"/>
                    </a:ext>
                  </a:extLst>
                </p14:cNvPr>
                <p14:cNvContentPartPr/>
                <p14:nvPr/>
              </p14:nvContentPartPr>
              <p14:xfrm>
                <a:off x="2961863" y="2348200"/>
                <a:ext cx="218880" cy="326880"/>
              </p14:xfrm>
            </p:contentPart>
          </mc:Choice>
          <mc:Fallback xmlns="">
            <p:pic>
              <p:nvPicPr>
                <p:cNvPr id="93" name="Ink 92">
                  <a:extLst>
                    <a:ext uri="{FF2B5EF4-FFF2-40B4-BE49-F238E27FC236}">
                      <a16:creationId xmlns:a16="http://schemas.microsoft.com/office/drawing/2014/main" id="{3FCAFDB6-4A5D-9361-F0E4-D1F2BCC54387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2952863" y="2339560"/>
                  <a:ext cx="236520" cy="34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0">
              <p14:nvContentPartPr>
                <p14:cNvPr id="94" name="Ink 93">
                  <a:extLst>
                    <a:ext uri="{FF2B5EF4-FFF2-40B4-BE49-F238E27FC236}">
                      <a16:creationId xmlns:a16="http://schemas.microsoft.com/office/drawing/2014/main" id="{05E8EFA8-0212-BEF5-7AD2-26388ED9E632}"/>
                    </a:ext>
                  </a:extLst>
                </p14:cNvPr>
                <p14:cNvContentPartPr/>
                <p14:nvPr/>
              </p14:nvContentPartPr>
              <p14:xfrm>
                <a:off x="3283703" y="2286640"/>
                <a:ext cx="28080" cy="244080"/>
              </p14:xfrm>
            </p:contentPart>
          </mc:Choice>
          <mc:Fallback xmlns="">
            <p:pic>
              <p:nvPicPr>
                <p:cNvPr id="94" name="Ink 93">
                  <a:extLst>
                    <a:ext uri="{FF2B5EF4-FFF2-40B4-BE49-F238E27FC236}">
                      <a16:creationId xmlns:a16="http://schemas.microsoft.com/office/drawing/2014/main" id="{05E8EFA8-0212-BEF5-7AD2-26388ED9E632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3274703" y="2278000"/>
                  <a:ext cx="45720" cy="26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2">
              <p14:nvContentPartPr>
                <p14:cNvPr id="95" name="Ink 94">
                  <a:extLst>
                    <a:ext uri="{FF2B5EF4-FFF2-40B4-BE49-F238E27FC236}">
                      <a16:creationId xmlns:a16="http://schemas.microsoft.com/office/drawing/2014/main" id="{569733A8-70F6-2E04-81AA-8D8D633E3F75}"/>
                    </a:ext>
                  </a:extLst>
                </p14:cNvPr>
                <p14:cNvContentPartPr/>
                <p14:nvPr/>
              </p14:nvContentPartPr>
              <p14:xfrm>
                <a:off x="3210983" y="2334880"/>
                <a:ext cx="577800" cy="133920"/>
              </p14:xfrm>
            </p:contentPart>
          </mc:Choice>
          <mc:Fallback xmlns="">
            <p:pic>
              <p:nvPicPr>
                <p:cNvPr id="95" name="Ink 94">
                  <a:extLst>
                    <a:ext uri="{FF2B5EF4-FFF2-40B4-BE49-F238E27FC236}">
                      <a16:creationId xmlns:a16="http://schemas.microsoft.com/office/drawing/2014/main" id="{569733A8-70F6-2E04-81AA-8D8D633E3F75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3202343" y="2326240"/>
                  <a:ext cx="595440" cy="15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4">
              <p14:nvContentPartPr>
                <p14:cNvPr id="96" name="Ink 95">
                  <a:extLst>
                    <a:ext uri="{FF2B5EF4-FFF2-40B4-BE49-F238E27FC236}">
                      <a16:creationId xmlns:a16="http://schemas.microsoft.com/office/drawing/2014/main" id="{7C074E95-F30F-EF0C-1523-A1BF683BC9DB}"/>
                    </a:ext>
                  </a:extLst>
                </p14:cNvPr>
                <p14:cNvContentPartPr/>
                <p14:nvPr/>
              </p14:nvContentPartPr>
              <p14:xfrm>
                <a:off x="3896423" y="2214280"/>
                <a:ext cx="1288440" cy="389160"/>
              </p14:xfrm>
            </p:contentPart>
          </mc:Choice>
          <mc:Fallback xmlns="">
            <p:pic>
              <p:nvPicPr>
                <p:cNvPr id="96" name="Ink 95">
                  <a:extLst>
                    <a:ext uri="{FF2B5EF4-FFF2-40B4-BE49-F238E27FC236}">
                      <a16:creationId xmlns:a16="http://schemas.microsoft.com/office/drawing/2014/main" id="{7C074E95-F30F-EF0C-1523-A1BF683BC9DB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3887783" y="2205640"/>
                  <a:ext cx="1306080" cy="4068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66">
            <p14:nvContentPartPr>
              <p14:cNvPr id="98" name="Ink 97">
                <a:extLst>
                  <a:ext uri="{FF2B5EF4-FFF2-40B4-BE49-F238E27FC236}">
                    <a16:creationId xmlns:a16="http://schemas.microsoft.com/office/drawing/2014/main" id="{84AF825F-AF50-93DE-B3D4-FD3591CF8923}"/>
                  </a:ext>
                </a:extLst>
              </p14:cNvPr>
              <p14:cNvContentPartPr/>
              <p14:nvPr/>
            </p14:nvContentPartPr>
            <p14:xfrm>
              <a:off x="5752943" y="2037880"/>
              <a:ext cx="42840" cy="52200"/>
            </p14:xfrm>
          </p:contentPart>
        </mc:Choice>
        <mc:Fallback xmlns="">
          <p:pic>
            <p:nvPicPr>
              <p:cNvPr id="98" name="Ink 97">
                <a:extLst>
                  <a:ext uri="{FF2B5EF4-FFF2-40B4-BE49-F238E27FC236}">
                    <a16:creationId xmlns:a16="http://schemas.microsoft.com/office/drawing/2014/main" id="{84AF825F-AF50-93DE-B3D4-FD3591CF8923}"/>
                  </a:ext>
                </a:extLst>
              </p:cNvPr>
              <p:cNvPicPr/>
              <p:nvPr/>
            </p:nvPicPr>
            <p:blipFill>
              <a:blip r:embed="rId167"/>
              <a:stretch>
                <a:fillRect/>
              </a:stretch>
            </p:blipFill>
            <p:spPr>
              <a:xfrm>
                <a:off x="5743943" y="2028880"/>
                <a:ext cx="60480" cy="69840"/>
              </a:xfrm>
              <a:prstGeom prst="rect">
                <a:avLst/>
              </a:prstGeom>
            </p:spPr>
          </p:pic>
        </mc:Fallback>
      </mc:AlternateContent>
      <p:grpSp>
        <p:nvGrpSpPr>
          <p:cNvPr id="103" name="Group 102">
            <a:extLst>
              <a:ext uri="{FF2B5EF4-FFF2-40B4-BE49-F238E27FC236}">
                <a16:creationId xmlns:a16="http://schemas.microsoft.com/office/drawing/2014/main" id="{0FA6AF2B-DB87-DB26-03C7-3A632E00F860}"/>
              </a:ext>
            </a:extLst>
          </p:cNvPr>
          <p:cNvGrpSpPr/>
          <p:nvPr/>
        </p:nvGrpSpPr>
        <p:grpSpPr>
          <a:xfrm>
            <a:off x="5807663" y="1919800"/>
            <a:ext cx="1419840" cy="866880"/>
            <a:chOff x="5807663" y="1919800"/>
            <a:chExt cx="1419840" cy="866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68">
              <p14:nvContentPartPr>
                <p14:cNvPr id="99" name="Ink 98">
                  <a:extLst>
                    <a:ext uri="{FF2B5EF4-FFF2-40B4-BE49-F238E27FC236}">
                      <a16:creationId xmlns:a16="http://schemas.microsoft.com/office/drawing/2014/main" id="{1463BD48-F52D-0D31-F795-1D6C8F813527}"/>
                    </a:ext>
                  </a:extLst>
                </p14:cNvPr>
                <p14:cNvContentPartPr/>
                <p14:nvPr/>
              </p14:nvContentPartPr>
              <p14:xfrm>
                <a:off x="5874983" y="1919800"/>
                <a:ext cx="1287720" cy="457920"/>
              </p14:xfrm>
            </p:contentPart>
          </mc:Choice>
          <mc:Fallback xmlns="">
            <p:pic>
              <p:nvPicPr>
                <p:cNvPr id="99" name="Ink 98">
                  <a:extLst>
                    <a:ext uri="{FF2B5EF4-FFF2-40B4-BE49-F238E27FC236}">
                      <a16:creationId xmlns:a16="http://schemas.microsoft.com/office/drawing/2014/main" id="{1463BD48-F52D-0D31-F795-1D6C8F813527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5866343" y="1910800"/>
                  <a:ext cx="1305360" cy="47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0">
              <p14:nvContentPartPr>
                <p14:cNvPr id="100" name="Ink 99">
                  <a:extLst>
                    <a:ext uri="{FF2B5EF4-FFF2-40B4-BE49-F238E27FC236}">
                      <a16:creationId xmlns:a16="http://schemas.microsoft.com/office/drawing/2014/main" id="{BBFE8C53-B1DD-3D19-6887-D6387348897E}"/>
                    </a:ext>
                  </a:extLst>
                </p14:cNvPr>
                <p14:cNvContentPartPr/>
                <p14:nvPr/>
              </p14:nvContentPartPr>
              <p14:xfrm>
                <a:off x="7112303" y="2011240"/>
                <a:ext cx="115200" cy="32760"/>
              </p14:xfrm>
            </p:contentPart>
          </mc:Choice>
          <mc:Fallback xmlns="">
            <p:pic>
              <p:nvPicPr>
                <p:cNvPr id="100" name="Ink 99">
                  <a:extLst>
                    <a:ext uri="{FF2B5EF4-FFF2-40B4-BE49-F238E27FC236}">
                      <a16:creationId xmlns:a16="http://schemas.microsoft.com/office/drawing/2014/main" id="{BBFE8C53-B1DD-3D19-6887-D6387348897E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7103663" y="2002240"/>
                  <a:ext cx="13284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2">
              <p14:nvContentPartPr>
                <p14:cNvPr id="101" name="Ink 100">
                  <a:extLst>
                    <a:ext uri="{FF2B5EF4-FFF2-40B4-BE49-F238E27FC236}">
                      <a16:creationId xmlns:a16="http://schemas.microsoft.com/office/drawing/2014/main" id="{62BB50D2-8B57-C957-C7CF-E23E93047A06}"/>
                    </a:ext>
                  </a:extLst>
                </p14:cNvPr>
                <p14:cNvContentPartPr/>
                <p14:nvPr/>
              </p14:nvContentPartPr>
              <p14:xfrm>
                <a:off x="5807663" y="2444320"/>
                <a:ext cx="281880" cy="314640"/>
              </p14:xfrm>
            </p:contentPart>
          </mc:Choice>
          <mc:Fallback xmlns="">
            <p:pic>
              <p:nvPicPr>
                <p:cNvPr id="101" name="Ink 100">
                  <a:extLst>
                    <a:ext uri="{FF2B5EF4-FFF2-40B4-BE49-F238E27FC236}">
                      <a16:creationId xmlns:a16="http://schemas.microsoft.com/office/drawing/2014/main" id="{62BB50D2-8B57-C957-C7CF-E23E93047A06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5799023" y="2435680"/>
                  <a:ext cx="299520" cy="33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4">
              <p14:nvContentPartPr>
                <p14:cNvPr id="102" name="Ink 101">
                  <a:extLst>
                    <a:ext uri="{FF2B5EF4-FFF2-40B4-BE49-F238E27FC236}">
                      <a16:creationId xmlns:a16="http://schemas.microsoft.com/office/drawing/2014/main" id="{E034783D-0CD0-66CC-B919-22EAB4AB4DCD}"/>
                    </a:ext>
                  </a:extLst>
                </p14:cNvPr>
                <p14:cNvContentPartPr/>
                <p14:nvPr/>
              </p14:nvContentPartPr>
              <p14:xfrm>
                <a:off x="6165863" y="2387440"/>
                <a:ext cx="829800" cy="399240"/>
              </p14:xfrm>
            </p:contentPart>
          </mc:Choice>
          <mc:Fallback xmlns="">
            <p:pic>
              <p:nvPicPr>
                <p:cNvPr id="102" name="Ink 101">
                  <a:extLst>
                    <a:ext uri="{FF2B5EF4-FFF2-40B4-BE49-F238E27FC236}">
                      <a16:creationId xmlns:a16="http://schemas.microsoft.com/office/drawing/2014/main" id="{E034783D-0CD0-66CC-B919-22EAB4AB4DCD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6157223" y="2378800"/>
                  <a:ext cx="847440" cy="416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2886FD75-8859-8B13-F30D-CEF8A364828E}"/>
              </a:ext>
            </a:extLst>
          </p:cNvPr>
          <p:cNvGrpSpPr/>
          <p:nvPr/>
        </p:nvGrpSpPr>
        <p:grpSpPr>
          <a:xfrm>
            <a:off x="5732423" y="3018520"/>
            <a:ext cx="1574280" cy="982800"/>
            <a:chOff x="5732423" y="3018520"/>
            <a:chExt cx="1574280" cy="982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6">
              <p14:nvContentPartPr>
                <p14:cNvPr id="104" name="Ink 103">
                  <a:extLst>
                    <a:ext uri="{FF2B5EF4-FFF2-40B4-BE49-F238E27FC236}">
                      <a16:creationId xmlns:a16="http://schemas.microsoft.com/office/drawing/2014/main" id="{B1E75D96-8B64-EB03-5388-147B61EB93DF}"/>
                    </a:ext>
                  </a:extLst>
                </p14:cNvPr>
                <p14:cNvContentPartPr/>
                <p14:nvPr/>
              </p14:nvContentPartPr>
              <p14:xfrm>
                <a:off x="5732423" y="3152800"/>
                <a:ext cx="23400" cy="50040"/>
              </p14:xfrm>
            </p:contentPart>
          </mc:Choice>
          <mc:Fallback xmlns="">
            <p:pic>
              <p:nvPicPr>
                <p:cNvPr id="104" name="Ink 103">
                  <a:extLst>
                    <a:ext uri="{FF2B5EF4-FFF2-40B4-BE49-F238E27FC236}">
                      <a16:creationId xmlns:a16="http://schemas.microsoft.com/office/drawing/2014/main" id="{B1E75D96-8B64-EB03-5388-147B61EB93DF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5723783" y="3143800"/>
                  <a:ext cx="41040" cy="6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8">
              <p14:nvContentPartPr>
                <p14:cNvPr id="105" name="Ink 104">
                  <a:extLst>
                    <a:ext uri="{FF2B5EF4-FFF2-40B4-BE49-F238E27FC236}">
                      <a16:creationId xmlns:a16="http://schemas.microsoft.com/office/drawing/2014/main" id="{537431C4-1391-82A7-1771-072F8322FB5F}"/>
                    </a:ext>
                  </a:extLst>
                </p14:cNvPr>
                <p14:cNvContentPartPr/>
                <p14:nvPr/>
              </p14:nvContentPartPr>
              <p14:xfrm>
                <a:off x="5939423" y="3052720"/>
                <a:ext cx="157680" cy="202680"/>
              </p14:xfrm>
            </p:contentPart>
          </mc:Choice>
          <mc:Fallback xmlns="">
            <p:pic>
              <p:nvPicPr>
                <p:cNvPr id="105" name="Ink 104">
                  <a:extLst>
                    <a:ext uri="{FF2B5EF4-FFF2-40B4-BE49-F238E27FC236}">
                      <a16:creationId xmlns:a16="http://schemas.microsoft.com/office/drawing/2014/main" id="{537431C4-1391-82A7-1771-072F8322FB5F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5930783" y="3043720"/>
                  <a:ext cx="175320" cy="22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0">
              <p14:nvContentPartPr>
                <p14:cNvPr id="106" name="Ink 105">
                  <a:extLst>
                    <a:ext uri="{FF2B5EF4-FFF2-40B4-BE49-F238E27FC236}">
                      <a16:creationId xmlns:a16="http://schemas.microsoft.com/office/drawing/2014/main" id="{B7156F4F-3D73-583D-CFC3-D3DF55A2F7F6}"/>
                    </a:ext>
                  </a:extLst>
                </p14:cNvPr>
                <p14:cNvContentPartPr/>
                <p14:nvPr/>
              </p14:nvContentPartPr>
              <p14:xfrm>
                <a:off x="6116183" y="3018520"/>
                <a:ext cx="729000" cy="226440"/>
              </p14:xfrm>
            </p:contentPart>
          </mc:Choice>
          <mc:Fallback xmlns="">
            <p:pic>
              <p:nvPicPr>
                <p:cNvPr id="106" name="Ink 105">
                  <a:extLst>
                    <a:ext uri="{FF2B5EF4-FFF2-40B4-BE49-F238E27FC236}">
                      <a16:creationId xmlns:a16="http://schemas.microsoft.com/office/drawing/2014/main" id="{B7156F4F-3D73-583D-CFC3-D3DF55A2F7F6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6107543" y="3009520"/>
                  <a:ext cx="746640" cy="24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2">
              <p14:nvContentPartPr>
                <p14:cNvPr id="107" name="Ink 106">
                  <a:extLst>
                    <a:ext uri="{FF2B5EF4-FFF2-40B4-BE49-F238E27FC236}">
                      <a16:creationId xmlns:a16="http://schemas.microsoft.com/office/drawing/2014/main" id="{C8DF6B17-0552-98B0-6800-05CBA99A4CBB}"/>
                    </a:ext>
                  </a:extLst>
                </p14:cNvPr>
                <p14:cNvContentPartPr/>
                <p14:nvPr/>
              </p14:nvContentPartPr>
              <p14:xfrm>
                <a:off x="6729623" y="3027520"/>
                <a:ext cx="185400" cy="62280"/>
              </p14:xfrm>
            </p:contentPart>
          </mc:Choice>
          <mc:Fallback xmlns="">
            <p:pic>
              <p:nvPicPr>
                <p:cNvPr id="107" name="Ink 106">
                  <a:extLst>
                    <a:ext uri="{FF2B5EF4-FFF2-40B4-BE49-F238E27FC236}">
                      <a16:creationId xmlns:a16="http://schemas.microsoft.com/office/drawing/2014/main" id="{C8DF6B17-0552-98B0-6800-05CBA99A4CBB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6720623" y="3018520"/>
                  <a:ext cx="203040" cy="7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4">
              <p14:nvContentPartPr>
                <p14:cNvPr id="108" name="Ink 107">
                  <a:extLst>
                    <a:ext uri="{FF2B5EF4-FFF2-40B4-BE49-F238E27FC236}">
                      <a16:creationId xmlns:a16="http://schemas.microsoft.com/office/drawing/2014/main" id="{A1C873A0-80B9-6ECE-6240-063129F915CD}"/>
                    </a:ext>
                  </a:extLst>
                </p14:cNvPr>
                <p14:cNvContentPartPr/>
                <p14:nvPr/>
              </p14:nvContentPartPr>
              <p14:xfrm>
                <a:off x="6902063" y="3088000"/>
                <a:ext cx="404640" cy="473760"/>
              </p14:xfrm>
            </p:contentPart>
          </mc:Choice>
          <mc:Fallback xmlns="">
            <p:pic>
              <p:nvPicPr>
                <p:cNvPr id="108" name="Ink 107">
                  <a:extLst>
                    <a:ext uri="{FF2B5EF4-FFF2-40B4-BE49-F238E27FC236}">
                      <a16:creationId xmlns:a16="http://schemas.microsoft.com/office/drawing/2014/main" id="{A1C873A0-80B9-6ECE-6240-063129F915CD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6893423" y="3079360"/>
                  <a:ext cx="422280" cy="49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6">
              <p14:nvContentPartPr>
                <p14:cNvPr id="109" name="Ink 108">
                  <a:extLst>
                    <a:ext uri="{FF2B5EF4-FFF2-40B4-BE49-F238E27FC236}">
                      <a16:creationId xmlns:a16="http://schemas.microsoft.com/office/drawing/2014/main" id="{E1FB5361-C273-A638-DE0E-C9281767001D}"/>
                    </a:ext>
                  </a:extLst>
                </p14:cNvPr>
                <p14:cNvContentPartPr/>
                <p14:nvPr/>
              </p14:nvContentPartPr>
              <p14:xfrm>
                <a:off x="6111863" y="3376360"/>
                <a:ext cx="10800" cy="277560"/>
              </p14:xfrm>
            </p:contentPart>
          </mc:Choice>
          <mc:Fallback xmlns="">
            <p:pic>
              <p:nvPicPr>
                <p:cNvPr id="109" name="Ink 108">
                  <a:extLst>
                    <a:ext uri="{FF2B5EF4-FFF2-40B4-BE49-F238E27FC236}">
                      <a16:creationId xmlns:a16="http://schemas.microsoft.com/office/drawing/2014/main" id="{E1FB5361-C273-A638-DE0E-C9281767001D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6103223" y="3367360"/>
                  <a:ext cx="28440" cy="29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8">
              <p14:nvContentPartPr>
                <p14:cNvPr id="110" name="Ink 109">
                  <a:extLst>
                    <a:ext uri="{FF2B5EF4-FFF2-40B4-BE49-F238E27FC236}">
                      <a16:creationId xmlns:a16="http://schemas.microsoft.com/office/drawing/2014/main" id="{5A864773-8684-9D43-83E8-568456C89098}"/>
                    </a:ext>
                  </a:extLst>
                </p14:cNvPr>
                <p14:cNvContentPartPr/>
                <p14:nvPr/>
              </p14:nvContentPartPr>
              <p14:xfrm>
                <a:off x="5999183" y="3396520"/>
                <a:ext cx="1236600" cy="169200"/>
              </p14:xfrm>
            </p:contentPart>
          </mc:Choice>
          <mc:Fallback xmlns="">
            <p:pic>
              <p:nvPicPr>
                <p:cNvPr id="110" name="Ink 109">
                  <a:extLst>
                    <a:ext uri="{FF2B5EF4-FFF2-40B4-BE49-F238E27FC236}">
                      <a16:creationId xmlns:a16="http://schemas.microsoft.com/office/drawing/2014/main" id="{5A864773-8684-9D43-83E8-568456C89098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5990183" y="3387880"/>
                  <a:ext cx="1254240" cy="18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0">
              <p14:nvContentPartPr>
                <p14:cNvPr id="111" name="Ink 110">
                  <a:extLst>
                    <a:ext uri="{FF2B5EF4-FFF2-40B4-BE49-F238E27FC236}">
                      <a16:creationId xmlns:a16="http://schemas.microsoft.com/office/drawing/2014/main" id="{CF3E2A34-5C1E-8659-8797-7F72852FC191}"/>
                    </a:ext>
                  </a:extLst>
                </p14:cNvPr>
                <p14:cNvContentPartPr/>
                <p14:nvPr/>
              </p14:nvContentPartPr>
              <p14:xfrm>
                <a:off x="6141743" y="3684520"/>
                <a:ext cx="530640" cy="316800"/>
              </p14:xfrm>
            </p:contentPart>
          </mc:Choice>
          <mc:Fallback xmlns="">
            <p:pic>
              <p:nvPicPr>
                <p:cNvPr id="111" name="Ink 110">
                  <a:extLst>
                    <a:ext uri="{FF2B5EF4-FFF2-40B4-BE49-F238E27FC236}">
                      <a16:creationId xmlns:a16="http://schemas.microsoft.com/office/drawing/2014/main" id="{CF3E2A34-5C1E-8659-8797-7F72852FC191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6132743" y="3675520"/>
                  <a:ext cx="548280" cy="33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2">
              <p14:nvContentPartPr>
                <p14:cNvPr id="112" name="Ink 111">
                  <a:extLst>
                    <a:ext uri="{FF2B5EF4-FFF2-40B4-BE49-F238E27FC236}">
                      <a16:creationId xmlns:a16="http://schemas.microsoft.com/office/drawing/2014/main" id="{81864EE2-C249-0A6F-8BE6-671F44A8E23A}"/>
                    </a:ext>
                  </a:extLst>
                </p14:cNvPr>
                <p14:cNvContentPartPr/>
                <p14:nvPr/>
              </p14:nvContentPartPr>
              <p14:xfrm>
                <a:off x="6596063" y="3742480"/>
                <a:ext cx="328680" cy="79560"/>
              </p14:xfrm>
            </p:contentPart>
          </mc:Choice>
          <mc:Fallback xmlns="">
            <p:pic>
              <p:nvPicPr>
                <p:cNvPr id="112" name="Ink 111">
                  <a:extLst>
                    <a:ext uri="{FF2B5EF4-FFF2-40B4-BE49-F238E27FC236}">
                      <a16:creationId xmlns:a16="http://schemas.microsoft.com/office/drawing/2014/main" id="{81864EE2-C249-0A6F-8BE6-671F44A8E23A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6587063" y="3733840"/>
                  <a:ext cx="346320" cy="97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46985A74-E452-BC08-73F0-8E427EB74B9A}"/>
              </a:ext>
            </a:extLst>
          </p:cNvPr>
          <p:cNvGrpSpPr/>
          <p:nvPr/>
        </p:nvGrpSpPr>
        <p:grpSpPr>
          <a:xfrm>
            <a:off x="5622263" y="4277800"/>
            <a:ext cx="1216080" cy="612000"/>
            <a:chOff x="5622263" y="4277800"/>
            <a:chExt cx="1216080" cy="612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4">
              <p14:nvContentPartPr>
                <p14:cNvPr id="114" name="Ink 113">
                  <a:extLst>
                    <a:ext uri="{FF2B5EF4-FFF2-40B4-BE49-F238E27FC236}">
                      <a16:creationId xmlns:a16="http://schemas.microsoft.com/office/drawing/2014/main" id="{73532D6E-0BC6-4B5D-B6AA-B9222F5CA835}"/>
                    </a:ext>
                  </a:extLst>
                </p14:cNvPr>
                <p14:cNvContentPartPr/>
                <p14:nvPr/>
              </p14:nvContentPartPr>
              <p14:xfrm>
                <a:off x="5622263" y="4414960"/>
                <a:ext cx="32400" cy="60480"/>
              </p14:xfrm>
            </p:contentPart>
          </mc:Choice>
          <mc:Fallback xmlns="">
            <p:pic>
              <p:nvPicPr>
                <p:cNvPr id="114" name="Ink 113">
                  <a:extLst>
                    <a:ext uri="{FF2B5EF4-FFF2-40B4-BE49-F238E27FC236}">
                      <a16:creationId xmlns:a16="http://schemas.microsoft.com/office/drawing/2014/main" id="{73532D6E-0BC6-4B5D-B6AA-B9222F5CA835}"/>
                    </a:ext>
                  </a:extLst>
                </p:cNvPr>
                <p:cNvPicPr/>
                <p:nvPr/>
              </p:nvPicPr>
              <p:blipFill>
                <a:blip r:embed="rId195"/>
                <a:stretch>
                  <a:fillRect/>
                </a:stretch>
              </p:blipFill>
              <p:spPr>
                <a:xfrm>
                  <a:off x="5613263" y="4405960"/>
                  <a:ext cx="50040" cy="7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6">
              <p14:nvContentPartPr>
                <p14:cNvPr id="115" name="Ink 114">
                  <a:extLst>
                    <a:ext uri="{FF2B5EF4-FFF2-40B4-BE49-F238E27FC236}">
                      <a16:creationId xmlns:a16="http://schemas.microsoft.com/office/drawing/2014/main" id="{794C81AE-59CB-0B9D-68D7-039729BD75C8}"/>
                    </a:ext>
                  </a:extLst>
                </p14:cNvPr>
                <p14:cNvContentPartPr/>
                <p14:nvPr/>
              </p14:nvContentPartPr>
              <p14:xfrm>
                <a:off x="5886143" y="4277800"/>
                <a:ext cx="249120" cy="207360"/>
              </p14:xfrm>
            </p:contentPart>
          </mc:Choice>
          <mc:Fallback xmlns="">
            <p:pic>
              <p:nvPicPr>
                <p:cNvPr id="115" name="Ink 114">
                  <a:extLst>
                    <a:ext uri="{FF2B5EF4-FFF2-40B4-BE49-F238E27FC236}">
                      <a16:creationId xmlns:a16="http://schemas.microsoft.com/office/drawing/2014/main" id="{794C81AE-59CB-0B9D-68D7-039729BD75C8}"/>
                    </a:ext>
                  </a:extLst>
                </p:cNvPr>
                <p:cNvPicPr/>
                <p:nvPr/>
              </p:nvPicPr>
              <p:blipFill>
                <a:blip r:embed="rId197"/>
                <a:stretch>
                  <a:fillRect/>
                </a:stretch>
              </p:blipFill>
              <p:spPr>
                <a:xfrm>
                  <a:off x="5877503" y="4269160"/>
                  <a:ext cx="266760" cy="22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8">
              <p14:nvContentPartPr>
                <p14:cNvPr id="116" name="Ink 115">
                  <a:extLst>
                    <a:ext uri="{FF2B5EF4-FFF2-40B4-BE49-F238E27FC236}">
                      <a16:creationId xmlns:a16="http://schemas.microsoft.com/office/drawing/2014/main" id="{188A01BC-D5B8-C27E-2577-8BB9BBB62375}"/>
                    </a:ext>
                  </a:extLst>
                </p14:cNvPr>
                <p14:cNvContentPartPr/>
                <p14:nvPr/>
              </p14:nvContentPartPr>
              <p14:xfrm>
                <a:off x="5940863" y="4385440"/>
                <a:ext cx="150480" cy="35280"/>
              </p14:xfrm>
            </p:contentPart>
          </mc:Choice>
          <mc:Fallback xmlns="">
            <p:pic>
              <p:nvPicPr>
                <p:cNvPr id="116" name="Ink 115">
                  <a:extLst>
                    <a:ext uri="{FF2B5EF4-FFF2-40B4-BE49-F238E27FC236}">
                      <a16:creationId xmlns:a16="http://schemas.microsoft.com/office/drawing/2014/main" id="{188A01BC-D5B8-C27E-2577-8BB9BBB62375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5932223" y="4376440"/>
                  <a:ext cx="168120" cy="5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0">
              <p14:nvContentPartPr>
                <p14:cNvPr id="117" name="Ink 116">
                  <a:extLst>
                    <a:ext uri="{FF2B5EF4-FFF2-40B4-BE49-F238E27FC236}">
                      <a16:creationId xmlns:a16="http://schemas.microsoft.com/office/drawing/2014/main" id="{8E51A589-F763-EF91-35B4-394AE9335C78}"/>
                    </a:ext>
                  </a:extLst>
                </p14:cNvPr>
                <p14:cNvContentPartPr/>
                <p14:nvPr/>
              </p14:nvContentPartPr>
              <p14:xfrm>
                <a:off x="6170183" y="4303000"/>
                <a:ext cx="309960" cy="307080"/>
              </p14:xfrm>
            </p:contentPart>
          </mc:Choice>
          <mc:Fallback xmlns="">
            <p:pic>
              <p:nvPicPr>
                <p:cNvPr id="117" name="Ink 116">
                  <a:extLst>
                    <a:ext uri="{FF2B5EF4-FFF2-40B4-BE49-F238E27FC236}">
                      <a16:creationId xmlns:a16="http://schemas.microsoft.com/office/drawing/2014/main" id="{8E51A589-F763-EF91-35B4-394AE9335C78}"/>
                    </a:ext>
                  </a:extLst>
                </p:cNvPr>
                <p:cNvPicPr/>
                <p:nvPr/>
              </p:nvPicPr>
              <p:blipFill>
                <a:blip r:embed="rId201"/>
                <a:stretch>
                  <a:fillRect/>
                </a:stretch>
              </p:blipFill>
              <p:spPr>
                <a:xfrm>
                  <a:off x="6161543" y="4294000"/>
                  <a:ext cx="327600" cy="32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2">
              <p14:nvContentPartPr>
                <p14:cNvPr id="118" name="Ink 117">
                  <a:extLst>
                    <a:ext uri="{FF2B5EF4-FFF2-40B4-BE49-F238E27FC236}">
                      <a16:creationId xmlns:a16="http://schemas.microsoft.com/office/drawing/2014/main" id="{085AB43D-8683-174C-6196-F9D18E4CC624}"/>
                    </a:ext>
                  </a:extLst>
                </p14:cNvPr>
                <p14:cNvContentPartPr/>
                <p14:nvPr/>
              </p14:nvContentPartPr>
              <p14:xfrm>
                <a:off x="6570863" y="4357720"/>
                <a:ext cx="34560" cy="20520"/>
              </p14:xfrm>
            </p:contentPart>
          </mc:Choice>
          <mc:Fallback xmlns="">
            <p:pic>
              <p:nvPicPr>
                <p:cNvPr id="118" name="Ink 117">
                  <a:extLst>
                    <a:ext uri="{FF2B5EF4-FFF2-40B4-BE49-F238E27FC236}">
                      <a16:creationId xmlns:a16="http://schemas.microsoft.com/office/drawing/2014/main" id="{085AB43D-8683-174C-6196-F9D18E4CC624}"/>
                    </a:ext>
                  </a:extLst>
                </p:cNvPr>
                <p:cNvPicPr/>
                <p:nvPr/>
              </p:nvPicPr>
              <p:blipFill>
                <a:blip r:embed="rId203"/>
                <a:stretch>
                  <a:fillRect/>
                </a:stretch>
              </p:blipFill>
              <p:spPr>
                <a:xfrm>
                  <a:off x="6561863" y="4348720"/>
                  <a:ext cx="5220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4">
              <p14:nvContentPartPr>
                <p14:cNvPr id="119" name="Ink 118">
                  <a:extLst>
                    <a:ext uri="{FF2B5EF4-FFF2-40B4-BE49-F238E27FC236}">
                      <a16:creationId xmlns:a16="http://schemas.microsoft.com/office/drawing/2014/main" id="{04D92879-0EA7-97A3-7197-5DF3F8C7D364}"/>
                    </a:ext>
                  </a:extLst>
                </p14:cNvPr>
                <p14:cNvContentPartPr/>
                <p14:nvPr/>
              </p14:nvContentPartPr>
              <p14:xfrm>
                <a:off x="5873543" y="4675240"/>
                <a:ext cx="31320" cy="214560"/>
              </p14:xfrm>
            </p:contentPart>
          </mc:Choice>
          <mc:Fallback xmlns="">
            <p:pic>
              <p:nvPicPr>
                <p:cNvPr id="119" name="Ink 118">
                  <a:extLst>
                    <a:ext uri="{FF2B5EF4-FFF2-40B4-BE49-F238E27FC236}">
                      <a16:creationId xmlns:a16="http://schemas.microsoft.com/office/drawing/2014/main" id="{04D92879-0EA7-97A3-7197-5DF3F8C7D364}"/>
                    </a:ext>
                  </a:extLst>
                </p:cNvPr>
                <p:cNvPicPr/>
                <p:nvPr/>
              </p:nvPicPr>
              <p:blipFill>
                <a:blip r:embed="rId205"/>
                <a:stretch>
                  <a:fillRect/>
                </a:stretch>
              </p:blipFill>
              <p:spPr>
                <a:xfrm>
                  <a:off x="5864543" y="4666240"/>
                  <a:ext cx="48960" cy="23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6">
              <p14:nvContentPartPr>
                <p14:cNvPr id="120" name="Ink 119">
                  <a:extLst>
                    <a:ext uri="{FF2B5EF4-FFF2-40B4-BE49-F238E27FC236}">
                      <a16:creationId xmlns:a16="http://schemas.microsoft.com/office/drawing/2014/main" id="{E9334E54-1923-1260-8EB7-CA77B935E73A}"/>
                    </a:ext>
                  </a:extLst>
                </p14:cNvPr>
                <p14:cNvContentPartPr/>
                <p14:nvPr/>
              </p14:nvContentPartPr>
              <p14:xfrm>
                <a:off x="5797223" y="4677760"/>
                <a:ext cx="1041120" cy="144360"/>
              </p14:xfrm>
            </p:contentPart>
          </mc:Choice>
          <mc:Fallback xmlns="">
            <p:pic>
              <p:nvPicPr>
                <p:cNvPr id="120" name="Ink 119">
                  <a:extLst>
                    <a:ext uri="{FF2B5EF4-FFF2-40B4-BE49-F238E27FC236}">
                      <a16:creationId xmlns:a16="http://schemas.microsoft.com/office/drawing/2014/main" id="{E9334E54-1923-1260-8EB7-CA77B935E73A}"/>
                    </a:ext>
                  </a:extLst>
                </p:cNvPr>
                <p:cNvPicPr/>
                <p:nvPr/>
              </p:nvPicPr>
              <p:blipFill>
                <a:blip r:embed="rId207"/>
                <a:stretch>
                  <a:fillRect/>
                </a:stretch>
              </p:blipFill>
              <p:spPr>
                <a:xfrm>
                  <a:off x="5788583" y="4668760"/>
                  <a:ext cx="1058760" cy="162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08">
            <p14:nvContentPartPr>
              <p14:cNvPr id="122" name="Ink 121">
                <a:extLst>
                  <a:ext uri="{FF2B5EF4-FFF2-40B4-BE49-F238E27FC236}">
                    <a16:creationId xmlns:a16="http://schemas.microsoft.com/office/drawing/2014/main" id="{5EF9FEBC-9CAA-2DEC-A805-5D77D946772B}"/>
                  </a:ext>
                </a:extLst>
              </p14:cNvPr>
              <p14:cNvContentPartPr/>
              <p14:nvPr/>
            </p14:nvContentPartPr>
            <p14:xfrm>
              <a:off x="7701263" y="2077840"/>
              <a:ext cx="20880" cy="50040"/>
            </p14:xfrm>
          </p:contentPart>
        </mc:Choice>
        <mc:Fallback xmlns="">
          <p:pic>
            <p:nvPicPr>
              <p:cNvPr id="122" name="Ink 121">
                <a:extLst>
                  <a:ext uri="{FF2B5EF4-FFF2-40B4-BE49-F238E27FC236}">
                    <a16:creationId xmlns:a16="http://schemas.microsoft.com/office/drawing/2014/main" id="{5EF9FEBC-9CAA-2DEC-A805-5D77D946772B}"/>
                  </a:ext>
                </a:extLst>
              </p:cNvPr>
              <p:cNvPicPr/>
              <p:nvPr/>
            </p:nvPicPr>
            <p:blipFill>
              <a:blip r:embed="rId209"/>
              <a:stretch>
                <a:fillRect/>
              </a:stretch>
            </p:blipFill>
            <p:spPr>
              <a:xfrm>
                <a:off x="7692623" y="2068840"/>
                <a:ext cx="38520" cy="67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0">
            <p14:nvContentPartPr>
              <p14:cNvPr id="123" name="Ink 122">
                <a:extLst>
                  <a:ext uri="{FF2B5EF4-FFF2-40B4-BE49-F238E27FC236}">
                    <a16:creationId xmlns:a16="http://schemas.microsoft.com/office/drawing/2014/main" id="{91910F3E-81BA-8EC1-45B4-E59D29D9263D}"/>
                  </a:ext>
                </a:extLst>
              </p14:cNvPr>
              <p14:cNvContentPartPr/>
              <p14:nvPr/>
            </p14:nvContentPartPr>
            <p14:xfrm>
              <a:off x="7138583" y="4471840"/>
              <a:ext cx="34560" cy="45360"/>
            </p14:xfrm>
          </p:contentPart>
        </mc:Choice>
        <mc:Fallback xmlns="">
          <p:pic>
            <p:nvPicPr>
              <p:cNvPr id="123" name="Ink 122">
                <a:extLst>
                  <a:ext uri="{FF2B5EF4-FFF2-40B4-BE49-F238E27FC236}">
                    <a16:creationId xmlns:a16="http://schemas.microsoft.com/office/drawing/2014/main" id="{91910F3E-81BA-8EC1-45B4-E59D29D9263D}"/>
                  </a:ext>
                </a:extLst>
              </p:cNvPr>
              <p:cNvPicPr/>
              <p:nvPr/>
            </p:nvPicPr>
            <p:blipFill>
              <a:blip r:embed="rId211"/>
              <a:stretch>
                <a:fillRect/>
              </a:stretch>
            </p:blipFill>
            <p:spPr>
              <a:xfrm>
                <a:off x="7129583" y="4462840"/>
                <a:ext cx="52200" cy="63000"/>
              </a:xfrm>
              <a:prstGeom prst="rect">
                <a:avLst/>
              </a:prstGeom>
            </p:spPr>
          </p:pic>
        </mc:Fallback>
      </mc:AlternateContent>
      <p:grpSp>
        <p:nvGrpSpPr>
          <p:cNvPr id="126" name="Group 125">
            <a:extLst>
              <a:ext uri="{FF2B5EF4-FFF2-40B4-BE49-F238E27FC236}">
                <a16:creationId xmlns:a16="http://schemas.microsoft.com/office/drawing/2014/main" id="{29A7C891-1A8B-AB27-9BF1-6F349C1C3B24}"/>
              </a:ext>
            </a:extLst>
          </p:cNvPr>
          <p:cNvGrpSpPr/>
          <p:nvPr/>
        </p:nvGrpSpPr>
        <p:grpSpPr>
          <a:xfrm>
            <a:off x="7803143" y="4325680"/>
            <a:ext cx="1331640" cy="395640"/>
            <a:chOff x="7803143" y="4325680"/>
            <a:chExt cx="1331640" cy="395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12">
              <p14:nvContentPartPr>
                <p14:cNvPr id="124" name="Ink 123">
                  <a:extLst>
                    <a:ext uri="{FF2B5EF4-FFF2-40B4-BE49-F238E27FC236}">
                      <a16:creationId xmlns:a16="http://schemas.microsoft.com/office/drawing/2014/main" id="{D101F1F3-DEF5-72A6-8EB8-4EB4ECA9B64C}"/>
                    </a:ext>
                  </a:extLst>
                </p14:cNvPr>
                <p14:cNvContentPartPr/>
                <p14:nvPr/>
              </p14:nvContentPartPr>
              <p14:xfrm>
                <a:off x="7803143" y="4380040"/>
                <a:ext cx="248040" cy="98280"/>
              </p14:xfrm>
            </p:contentPart>
          </mc:Choice>
          <mc:Fallback xmlns="">
            <p:pic>
              <p:nvPicPr>
                <p:cNvPr id="124" name="Ink 123">
                  <a:extLst>
                    <a:ext uri="{FF2B5EF4-FFF2-40B4-BE49-F238E27FC236}">
                      <a16:creationId xmlns:a16="http://schemas.microsoft.com/office/drawing/2014/main" id="{D101F1F3-DEF5-72A6-8EB8-4EB4ECA9B64C}"/>
                    </a:ext>
                  </a:extLst>
                </p:cNvPr>
                <p:cNvPicPr/>
                <p:nvPr/>
              </p:nvPicPr>
              <p:blipFill>
                <a:blip r:embed="rId213"/>
                <a:stretch>
                  <a:fillRect/>
                </a:stretch>
              </p:blipFill>
              <p:spPr>
                <a:xfrm>
                  <a:off x="7794503" y="4371400"/>
                  <a:ext cx="265680" cy="11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4">
              <p14:nvContentPartPr>
                <p14:cNvPr id="125" name="Ink 124">
                  <a:extLst>
                    <a:ext uri="{FF2B5EF4-FFF2-40B4-BE49-F238E27FC236}">
                      <a16:creationId xmlns:a16="http://schemas.microsoft.com/office/drawing/2014/main" id="{34A9536F-8FB5-C508-8CA4-8F3468DE6FFB}"/>
                    </a:ext>
                  </a:extLst>
                </p14:cNvPr>
                <p14:cNvContentPartPr/>
                <p14:nvPr/>
              </p14:nvContentPartPr>
              <p14:xfrm>
                <a:off x="8143343" y="4325680"/>
                <a:ext cx="991440" cy="395640"/>
              </p14:xfrm>
            </p:contentPart>
          </mc:Choice>
          <mc:Fallback xmlns="">
            <p:pic>
              <p:nvPicPr>
                <p:cNvPr id="125" name="Ink 124">
                  <a:extLst>
                    <a:ext uri="{FF2B5EF4-FFF2-40B4-BE49-F238E27FC236}">
                      <a16:creationId xmlns:a16="http://schemas.microsoft.com/office/drawing/2014/main" id="{34A9536F-8FB5-C508-8CA4-8F3468DE6FFB}"/>
                    </a:ext>
                  </a:extLst>
                </p:cNvPr>
                <p:cNvPicPr/>
                <p:nvPr/>
              </p:nvPicPr>
              <p:blipFill>
                <a:blip r:embed="rId215"/>
                <a:stretch>
                  <a:fillRect/>
                </a:stretch>
              </p:blipFill>
              <p:spPr>
                <a:xfrm>
                  <a:off x="8134343" y="4317040"/>
                  <a:ext cx="1009080" cy="4132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16">
            <p14:nvContentPartPr>
              <p14:cNvPr id="127" name="Ink 126">
                <a:extLst>
                  <a:ext uri="{FF2B5EF4-FFF2-40B4-BE49-F238E27FC236}">
                    <a16:creationId xmlns:a16="http://schemas.microsoft.com/office/drawing/2014/main" id="{561D21F4-C280-2CC3-2447-B86365E3FB82}"/>
                  </a:ext>
                </a:extLst>
              </p14:cNvPr>
              <p14:cNvContentPartPr/>
              <p14:nvPr/>
            </p14:nvContentPartPr>
            <p14:xfrm>
              <a:off x="7685783" y="2076760"/>
              <a:ext cx="116280" cy="62640"/>
            </p14:xfrm>
          </p:contentPart>
        </mc:Choice>
        <mc:Fallback xmlns="">
          <p:pic>
            <p:nvPicPr>
              <p:cNvPr id="127" name="Ink 126">
                <a:extLst>
                  <a:ext uri="{FF2B5EF4-FFF2-40B4-BE49-F238E27FC236}">
                    <a16:creationId xmlns:a16="http://schemas.microsoft.com/office/drawing/2014/main" id="{561D21F4-C280-2CC3-2447-B86365E3FB82}"/>
                  </a:ext>
                </a:extLst>
              </p:cNvPr>
              <p:cNvPicPr/>
              <p:nvPr/>
            </p:nvPicPr>
            <p:blipFill>
              <a:blip r:embed="rId217"/>
              <a:stretch>
                <a:fillRect/>
              </a:stretch>
            </p:blipFill>
            <p:spPr>
              <a:xfrm>
                <a:off x="7676783" y="2067760"/>
                <a:ext cx="133920" cy="80280"/>
              </a:xfrm>
              <a:prstGeom prst="rect">
                <a:avLst/>
              </a:prstGeom>
            </p:spPr>
          </p:pic>
        </mc:Fallback>
      </mc:AlternateContent>
      <p:grpSp>
        <p:nvGrpSpPr>
          <p:cNvPr id="133" name="Group 132">
            <a:extLst>
              <a:ext uri="{FF2B5EF4-FFF2-40B4-BE49-F238E27FC236}">
                <a16:creationId xmlns:a16="http://schemas.microsoft.com/office/drawing/2014/main" id="{EC4CD49D-A98E-87AE-CD5E-ED0AE0829AC5}"/>
              </a:ext>
            </a:extLst>
          </p:cNvPr>
          <p:cNvGrpSpPr/>
          <p:nvPr/>
        </p:nvGrpSpPr>
        <p:grpSpPr>
          <a:xfrm>
            <a:off x="8168543" y="1922680"/>
            <a:ext cx="1782000" cy="456840"/>
            <a:chOff x="8168543" y="1922680"/>
            <a:chExt cx="1782000" cy="456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18">
              <p14:nvContentPartPr>
                <p14:cNvPr id="128" name="Ink 127">
                  <a:extLst>
                    <a:ext uri="{FF2B5EF4-FFF2-40B4-BE49-F238E27FC236}">
                      <a16:creationId xmlns:a16="http://schemas.microsoft.com/office/drawing/2014/main" id="{C8AE1D5E-17AF-C590-9BDB-5AB898170530}"/>
                    </a:ext>
                  </a:extLst>
                </p14:cNvPr>
                <p14:cNvContentPartPr/>
                <p14:nvPr/>
              </p14:nvContentPartPr>
              <p14:xfrm>
                <a:off x="8168543" y="2009800"/>
                <a:ext cx="273960" cy="214560"/>
              </p14:xfrm>
            </p:contentPart>
          </mc:Choice>
          <mc:Fallback xmlns="">
            <p:pic>
              <p:nvPicPr>
                <p:cNvPr id="128" name="Ink 127">
                  <a:extLst>
                    <a:ext uri="{FF2B5EF4-FFF2-40B4-BE49-F238E27FC236}">
                      <a16:creationId xmlns:a16="http://schemas.microsoft.com/office/drawing/2014/main" id="{C8AE1D5E-17AF-C590-9BDB-5AB898170530}"/>
                    </a:ext>
                  </a:extLst>
                </p:cNvPr>
                <p:cNvPicPr/>
                <p:nvPr/>
              </p:nvPicPr>
              <p:blipFill>
                <a:blip r:embed="rId219"/>
                <a:stretch>
                  <a:fillRect/>
                </a:stretch>
              </p:blipFill>
              <p:spPr>
                <a:xfrm>
                  <a:off x="8159543" y="2000800"/>
                  <a:ext cx="291600" cy="23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0">
              <p14:nvContentPartPr>
                <p14:cNvPr id="129" name="Ink 128">
                  <a:extLst>
                    <a:ext uri="{FF2B5EF4-FFF2-40B4-BE49-F238E27FC236}">
                      <a16:creationId xmlns:a16="http://schemas.microsoft.com/office/drawing/2014/main" id="{720043F7-22C3-DD95-3F1D-C571D9EA6396}"/>
                    </a:ext>
                  </a:extLst>
                </p14:cNvPr>
                <p14:cNvContentPartPr/>
                <p14:nvPr/>
              </p14:nvContentPartPr>
              <p14:xfrm>
                <a:off x="8391743" y="1996120"/>
                <a:ext cx="75240" cy="50040"/>
              </p14:xfrm>
            </p:contentPart>
          </mc:Choice>
          <mc:Fallback xmlns="">
            <p:pic>
              <p:nvPicPr>
                <p:cNvPr id="129" name="Ink 128">
                  <a:extLst>
                    <a:ext uri="{FF2B5EF4-FFF2-40B4-BE49-F238E27FC236}">
                      <a16:creationId xmlns:a16="http://schemas.microsoft.com/office/drawing/2014/main" id="{720043F7-22C3-DD95-3F1D-C571D9EA6396}"/>
                    </a:ext>
                  </a:extLst>
                </p:cNvPr>
                <p:cNvPicPr/>
                <p:nvPr/>
              </p:nvPicPr>
              <p:blipFill>
                <a:blip r:embed="rId221"/>
                <a:stretch>
                  <a:fillRect/>
                </a:stretch>
              </p:blipFill>
              <p:spPr>
                <a:xfrm>
                  <a:off x="8382743" y="1987120"/>
                  <a:ext cx="92880" cy="6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2">
              <p14:nvContentPartPr>
                <p14:cNvPr id="130" name="Ink 129">
                  <a:extLst>
                    <a:ext uri="{FF2B5EF4-FFF2-40B4-BE49-F238E27FC236}">
                      <a16:creationId xmlns:a16="http://schemas.microsoft.com/office/drawing/2014/main" id="{754D1E86-0926-AD31-510B-319B03DBB1FB}"/>
                    </a:ext>
                  </a:extLst>
                </p14:cNvPr>
                <p14:cNvContentPartPr/>
                <p14:nvPr/>
              </p14:nvContentPartPr>
              <p14:xfrm>
                <a:off x="8487863" y="1929880"/>
                <a:ext cx="113760" cy="381960"/>
              </p14:xfrm>
            </p:contentPart>
          </mc:Choice>
          <mc:Fallback xmlns="">
            <p:pic>
              <p:nvPicPr>
                <p:cNvPr id="130" name="Ink 129">
                  <a:extLst>
                    <a:ext uri="{FF2B5EF4-FFF2-40B4-BE49-F238E27FC236}">
                      <a16:creationId xmlns:a16="http://schemas.microsoft.com/office/drawing/2014/main" id="{754D1E86-0926-AD31-510B-319B03DBB1FB}"/>
                    </a:ext>
                  </a:extLst>
                </p:cNvPr>
                <p:cNvPicPr/>
                <p:nvPr/>
              </p:nvPicPr>
              <p:blipFill>
                <a:blip r:embed="rId223"/>
                <a:stretch>
                  <a:fillRect/>
                </a:stretch>
              </p:blipFill>
              <p:spPr>
                <a:xfrm>
                  <a:off x="8479223" y="1920880"/>
                  <a:ext cx="131400" cy="39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4">
              <p14:nvContentPartPr>
                <p14:cNvPr id="131" name="Ink 130">
                  <a:extLst>
                    <a:ext uri="{FF2B5EF4-FFF2-40B4-BE49-F238E27FC236}">
                      <a16:creationId xmlns:a16="http://schemas.microsoft.com/office/drawing/2014/main" id="{AD6A5C06-C6D3-2D0B-705C-A14221E38C66}"/>
                    </a:ext>
                  </a:extLst>
                </p14:cNvPr>
                <p14:cNvContentPartPr/>
                <p14:nvPr/>
              </p14:nvContentPartPr>
              <p14:xfrm>
                <a:off x="8556263" y="2196640"/>
                <a:ext cx="91800" cy="100440"/>
              </p14:xfrm>
            </p:contentPart>
          </mc:Choice>
          <mc:Fallback xmlns="">
            <p:pic>
              <p:nvPicPr>
                <p:cNvPr id="131" name="Ink 130">
                  <a:extLst>
                    <a:ext uri="{FF2B5EF4-FFF2-40B4-BE49-F238E27FC236}">
                      <a16:creationId xmlns:a16="http://schemas.microsoft.com/office/drawing/2014/main" id="{AD6A5C06-C6D3-2D0B-705C-A14221E38C66}"/>
                    </a:ext>
                  </a:extLst>
                </p:cNvPr>
                <p:cNvPicPr/>
                <p:nvPr/>
              </p:nvPicPr>
              <p:blipFill>
                <a:blip r:embed="rId225"/>
                <a:stretch>
                  <a:fillRect/>
                </a:stretch>
              </p:blipFill>
              <p:spPr>
                <a:xfrm>
                  <a:off x="8547623" y="2188000"/>
                  <a:ext cx="109440" cy="11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6">
              <p14:nvContentPartPr>
                <p14:cNvPr id="132" name="Ink 131">
                  <a:extLst>
                    <a:ext uri="{FF2B5EF4-FFF2-40B4-BE49-F238E27FC236}">
                      <a16:creationId xmlns:a16="http://schemas.microsoft.com/office/drawing/2014/main" id="{1E0AFBCA-0CA0-4F57-044D-E01239B86F95}"/>
                    </a:ext>
                  </a:extLst>
                </p14:cNvPr>
                <p14:cNvContentPartPr/>
                <p14:nvPr/>
              </p14:nvContentPartPr>
              <p14:xfrm>
                <a:off x="8751023" y="1922680"/>
                <a:ext cx="1199520" cy="456840"/>
              </p14:xfrm>
            </p:contentPart>
          </mc:Choice>
          <mc:Fallback xmlns="">
            <p:pic>
              <p:nvPicPr>
                <p:cNvPr id="132" name="Ink 131">
                  <a:extLst>
                    <a:ext uri="{FF2B5EF4-FFF2-40B4-BE49-F238E27FC236}">
                      <a16:creationId xmlns:a16="http://schemas.microsoft.com/office/drawing/2014/main" id="{1E0AFBCA-0CA0-4F57-044D-E01239B86F95}"/>
                    </a:ext>
                  </a:extLst>
                </p:cNvPr>
                <p:cNvPicPr/>
                <p:nvPr/>
              </p:nvPicPr>
              <p:blipFill>
                <a:blip r:embed="rId227"/>
                <a:stretch>
                  <a:fillRect/>
                </a:stretch>
              </p:blipFill>
              <p:spPr>
                <a:xfrm>
                  <a:off x="8742023" y="1914040"/>
                  <a:ext cx="1217160" cy="4744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28">
            <p14:nvContentPartPr>
              <p14:cNvPr id="134" name="Ink 133">
                <a:extLst>
                  <a:ext uri="{FF2B5EF4-FFF2-40B4-BE49-F238E27FC236}">
                    <a16:creationId xmlns:a16="http://schemas.microsoft.com/office/drawing/2014/main" id="{215B7BA6-3B54-C671-FD09-B3D972EECFFE}"/>
                  </a:ext>
                </a:extLst>
              </p14:cNvPr>
              <p14:cNvContentPartPr/>
              <p14:nvPr/>
            </p14:nvContentPartPr>
            <p14:xfrm>
              <a:off x="10426823" y="2296000"/>
              <a:ext cx="42120" cy="29520"/>
            </p14:xfrm>
          </p:contentPart>
        </mc:Choice>
        <mc:Fallback xmlns="">
          <p:pic>
            <p:nvPicPr>
              <p:cNvPr id="134" name="Ink 133">
                <a:extLst>
                  <a:ext uri="{FF2B5EF4-FFF2-40B4-BE49-F238E27FC236}">
                    <a16:creationId xmlns:a16="http://schemas.microsoft.com/office/drawing/2014/main" id="{215B7BA6-3B54-C671-FD09-B3D972EECFFE}"/>
                  </a:ext>
                </a:extLst>
              </p:cNvPr>
              <p:cNvPicPr/>
              <p:nvPr/>
            </p:nvPicPr>
            <p:blipFill>
              <a:blip r:embed="rId229"/>
              <a:stretch>
                <a:fillRect/>
              </a:stretch>
            </p:blipFill>
            <p:spPr>
              <a:xfrm>
                <a:off x="10417823" y="2287000"/>
                <a:ext cx="59760" cy="47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0">
            <p14:nvContentPartPr>
              <p14:cNvPr id="139" name="Ink 138">
                <a:extLst>
                  <a:ext uri="{FF2B5EF4-FFF2-40B4-BE49-F238E27FC236}">
                    <a16:creationId xmlns:a16="http://schemas.microsoft.com/office/drawing/2014/main" id="{E4D6F55F-25A9-812B-0238-E9B1056F85F6}"/>
                  </a:ext>
                </a:extLst>
              </p14:cNvPr>
              <p14:cNvContentPartPr/>
              <p14:nvPr/>
            </p14:nvContentPartPr>
            <p14:xfrm>
              <a:off x="10463183" y="2681200"/>
              <a:ext cx="25200" cy="45360"/>
            </p14:xfrm>
          </p:contentPart>
        </mc:Choice>
        <mc:Fallback xmlns="">
          <p:pic>
            <p:nvPicPr>
              <p:cNvPr id="139" name="Ink 138">
                <a:extLst>
                  <a:ext uri="{FF2B5EF4-FFF2-40B4-BE49-F238E27FC236}">
                    <a16:creationId xmlns:a16="http://schemas.microsoft.com/office/drawing/2014/main" id="{E4D6F55F-25A9-812B-0238-E9B1056F85F6}"/>
                  </a:ext>
                </a:extLst>
              </p:cNvPr>
              <p:cNvPicPr/>
              <p:nvPr/>
            </p:nvPicPr>
            <p:blipFill>
              <a:blip r:embed="rId231"/>
              <a:stretch>
                <a:fillRect/>
              </a:stretch>
            </p:blipFill>
            <p:spPr>
              <a:xfrm>
                <a:off x="10454183" y="2672200"/>
                <a:ext cx="42840" cy="63000"/>
              </a:xfrm>
              <a:prstGeom prst="rect">
                <a:avLst/>
              </a:prstGeom>
            </p:spPr>
          </p:pic>
        </mc:Fallback>
      </mc:AlternateContent>
      <p:grpSp>
        <p:nvGrpSpPr>
          <p:cNvPr id="152" name="Group 151">
            <a:extLst>
              <a:ext uri="{FF2B5EF4-FFF2-40B4-BE49-F238E27FC236}">
                <a16:creationId xmlns:a16="http://schemas.microsoft.com/office/drawing/2014/main" id="{7AE9D610-BA33-D797-8861-9CF651D07FE0}"/>
              </a:ext>
            </a:extLst>
          </p:cNvPr>
          <p:cNvGrpSpPr/>
          <p:nvPr/>
        </p:nvGrpSpPr>
        <p:grpSpPr>
          <a:xfrm>
            <a:off x="10675943" y="1952560"/>
            <a:ext cx="1559880" cy="615600"/>
            <a:chOff x="10675943" y="1952560"/>
            <a:chExt cx="1559880" cy="615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32">
              <p14:nvContentPartPr>
                <p14:cNvPr id="135" name="Ink 134">
                  <a:extLst>
                    <a:ext uri="{FF2B5EF4-FFF2-40B4-BE49-F238E27FC236}">
                      <a16:creationId xmlns:a16="http://schemas.microsoft.com/office/drawing/2014/main" id="{A93F1E44-6947-81A3-3E19-DD1963D0F119}"/>
                    </a:ext>
                  </a:extLst>
                </p14:cNvPr>
                <p14:cNvContentPartPr/>
                <p14:nvPr/>
              </p14:nvContentPartPr>
              <p14:xfrm>
                <a:off x="10675943" y="2045800"/>
                <a:ext cx="222840" cy="241920"/>
              </p14:xfrm>
            </p:contentPart>
          </mc:Choice>
          <mc:Fallback xmlns="">
            <p:pic>
              <p:nvPicPr>
                <p:cNvPr id="135" name="Ink 134">
                  <a:extLst>
                    <a:ext uri="{FF2B5EF4-FFF2-40B4-BE49-F238E27FC236}">
                      <a16:creationId xmlns:a16="http://schemas.microsoft.com/office/drawing/2014/main" id="{A93F1E44-6947-81A3-3E19-DD1963D0F119}"/>
                    </a:ext>
                  </a:extLst>
                </p:cNvPr>
                <p:cNvPicPr/>
                <p:nvPr/>
              </p:nvPicPr>
              <p:blipFill>
                <a:blip r:embed="rId233"/>
                <a:stretch>
                  <a:fillRect/>
                </a:stretch>
              </p:blipFill>
              <p:spPr>
                <a:xfrm>
                  <a:off x="10667303" y="2037160"/>
                  <a:ext cx="240480" cy="25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4">
              <p14:nvContentPartPr>
                <p14:cNvPr id="136" name="Ink 135">
                  <a:extLst>
                    <a:ext uri="{FF2B5EF4-FFF2-40B4-BE49-F238E27FC236}">
                      <a16:creationId xmlns:a16="http://schemas.microsoft.com/office/drawing/2014/main" id="{B5FE5EBA-7417-2958-E082-3D7E2B422908}"/>
                    </a:ext>
                  </a:extLst>
                </p14:cNvPr>
                <p14:cNvContentPartPr/>
                <p14:nvPr/>
              </p14:nvContentPartPr>
              <p14:xfrm>
                <a:off x="10861703" y="2101600"/>
                <a:ext cx="380880" cy="182520"/>
              </p14:xfrm>
            </p:contentPart>
          </mc:Choice>
          <mc:Fallback xmlns="">
            <p:pic>
              <p:nvPicPr>
                <p:cNvPr id="136" name="Ink 135">
                  <a:extLst>
                    <a:ext uri="{FF2B5EF4-FFF2-40B4-BE49-F238E27FC236}">
                      <a16:creationId xmlns:a16="http://schemas.microsoft.com/office/drawing/2014/main" id="{B5FE5EBA-7417-2958-E082-3D7E2B422908}"/>
                    </a:ext>
                  </a:extLst>
                </p:cNvPr>
                <p:cNvPicPr/>
                <p:nvPr/>
              </p:nvPicPr>
              <p:blipFill>
                <a:blip r:embed="rId235"/>
                <a:stretch>
                  <a:fillRect/>
                </a:stretch>
              </p:blipFill>
              <p:spPr>
                <a:xfrm>
                  <a:off x="10853063" y="2092960"/>
                  <a:ext cx="398520" cy="20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6">
              <p14:nvContentPartPr>
                <p14:cNvPr id="137" name="Ink 136">
                  <a:extLst>
                    <a:ext uri="{FF2B5EF4-FFF2-40B4-BE49-F238E27FC236}">
                      <a16:creationId xmlns:a16="http://schemas.microsoft.com/office/drawing/2014/main" id="{71E752A4-5CFE-B79A-061E-67655E20900C}"/>
                    </a:ext>
                  </a:extLst>
                </p14:cNvPr>
                <p14:cNvContentPartPr/>
                <p14:nvPr/>
              </p14:nvContentPartPr>
              <p14:xfrm>
                <a:off x="11316023" y="1995040"/>
                <a:ext cx="586440" cy="264960"/>
              </p14:xfrm>
            </p:contentPart>
          </mc:Choice>
          <mc:Fallback xmlns="">
            <p:pic>
              <p:nvPicPr>
                <p:cNvPr id="137" name="Ink 136">
                  <a:extLst>
                    <a:ext uri="{FF2B5EF4-FFF2-40B4-BE49-F238E27FC236}">
                      <a16:creationId xmlns:a16="http://schemas.microsoft.com/office/drawing/2014/main" id="{71E752A4-5CFE-B79A-061E-67655E20900C}"/>
                    </a:ext>
                  </a:extLst>
                </p:cNvPr>
                <p:cNvPicPr/>
                <p:nvPr/>
              </p:nvPicPr>
              <p:blipFill>
                <a:blip r:embed="rId237"/>
                <a:stretch>
                  <a:fillRect/>
                </a:stretch>
              </p:blipFill>
              <p:spPr>
                <a:xfrm>
                  <a:off x="11307383" y="1986040"/>
                  <a:ext cx="604080" cy="28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8">
              <p14:nvContentPartPr>
                <p14:cNvPr id="140" name="Ink 139">
                  <a:extLst>
                    <a:ext uri="{FF2B5EF4-FFF2-40B4-BE49-F238E27FC236}">
                      <a16:creationId xmlns:a16="http://schemas.microsoft.com/office/drawing/2014/main" id="{CF6E1FD7-E936-8A04-EE23-F8CF2784B8B4}"/>
                    </a:ext>
                  </a:extLst>
                </p14:cNvPr>
                <p14:cNvContentPartPr/>
                <p14:nvPr/>
              </p14:nvContentPartPr>
              <p14:xfrm>
                <a:off x="11864303" y="1952560"/>
                <a:ext cx="136800" cy="322200"/>
              </p14:xfrm>
            </p:contentPart>
          </mc:Choice>
          <mc:Fallback xmlns="">
            <p:pic>
              <p:nvPicPr>
                <p:cNvPr id="140" name="Ink 139">
                  <a:extLst>
                    <a:ext uri="{FF2B5EF4-FFF2-40B4-BE49-F238E27FC236}">
                      <a16:creationId xmlns:a16="http://schemas.microsoft.com/office/drawing/2014/main" id="{CF6E1FD7-E936-8A04-EE23-F8CF2784B8B4}"/>
                    </a:ext>
                  </a:extLst>
                </p:cNvPr>
                <p:cNvPicPr/>
                <p:nvPr/>
              </p:nvPicPr>
              <p:blipFill>
                <a:blip r:embed="rId239"/>
                <a:stretch>
                  <a:fillRect/>
                </a:stretch>
              </p:blipFill>
              <p:spPr>
                <a:xfrm>
                  <a:off x="11855663" y="1943920"/>
                  <a:ext cx="154440" cy="33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0">
              <p14:nvContentPartPr>
                <p14:cNvPr id="141" name="Ink 140">
                  <a:extLst>
                    <a:ext uri="{FF2B5EF4-FFF2-40B4-BE49-F238E27FC236}">
                      <a16:creationId xmlns:a16="http://schemas.microsoft.com/office/drawing/2014/main" id="{E7B68106-66D7-7666-FF15-D7646C5E0D8C}"/>
                    </a:ext>
                  </a:extLst>
                </p14:cNvPr>
                <p14:cNvContentPartPr/>
                <p14:nvPr/>
              </p14:nvContentPartPr>
              <p14:xfrm>
                <a:off x="10964303" y="2356840"/>
                <a:ext cx="890640" cy="211320"/>
              </p14:xfrm>
            </p:contentPart>
          </mc:Choice>
          <mc:Fallback xmlns="">
            <p:pic>
              <p:nvPicPr>
                <p:cNvPr id="141" name="Ink 140">
                  <a:extLst>
                    <a:ext uri="{FF2B5EF4-FFF2-40B4-BE49-F238E27FC236}">
                      <a16:creationId xmlns:a16="http://schemas.microsoft.com/office/drawing/2014/main" id="{E7B68106-66D7-7666-FF15-D7646C5E0D8C}"/>
                    </a:ext>
                  </a:extLst>
                </p:cNvPr>
                <p:cNvPicPr/>
                <p:nvPr/>
              </p:nvPicPr>
              <p:blipFill>
                <a:blip r:embed="rId241"/>
                <a:stretch>
                  <a:fillRect/>
                </a:stretch>
              </p:blipFill>
              <p:spPr>
                <a:xfrm>
                  <a:off x="10955303" y="2348200"/>
                  <a:ext cx="908280" cy="22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2">
              <p14:nvContentPartPr>
                <p14:cNvPr id="142" name="Ink 141">
                  <a:extLst>
                    <a:ext uri="{FF2B5EF4-FFF2-40B4-BE49-F238E27FC236}">
                      <a16:creationId xmlns:a16="http://schemas.microsoft.com/office/drawing/2014/main" id="{8FF9EA3D-7B75-7F7B-E1D3-7B22F6613E36}"/>
                    </a:ext>
                  </a:extLst>
                </p14:cNvPr>
                <p14:cNvContentPartPr/>
                <p14:nvPr/>
              </p14:nvContentPartPr>
              <p14:xfrm>
                <a:off x="11868623" y="2257120"/>
                <a:ext cx="128520" cy="121320"/>
              </p14:xfrm>
            </p:contentPart>
          </mc:Choice>
          <mc:Fallback xmlns="">
            <p:pic>
              <p:nvPicPr>
                <p:cNvPr id="142" name="Ink 141">
                  <a:extLst>
                    <a:ext uri="{FF2B5EF4-FFF2-40B4-BE49-F238E27FC236}">
                      <a16:creationId xmlns:a16="http://schemas.microsoft.com/office/drawing/2014/main" id="{8FF9EA3D-7B75-7F7B-E1D3-7B22F6613E36}"/>
                    </a:ext>
                  </a:extLst>
                </p:cNvPr>
                <p:cNvPicPr/>
                <p:nvPr/>
              </p:nvPicPr>
              <p:blipFill>
                <a:blip r:embed="rId243"/>
                <a:stretch>
                  <a:fillRect/>
                </a:stretch>
              </p:blipFill>
              <p:spPr>
                <a:xfrm>
                  <a:off x="11859983" y="2248480"/>
                  <a:ext cx="146160" cy="13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4">
              <p14:nvContentPartPr>
                <p14:cNvPr id="143" name="Ink 142">
                  <a:extLst>
                    <a:ext uri="{FF2B5EF4-FFF2-40B4-BE49-F238E27FC236}">
                      <a16:creationId xmlns:a16="http://schemas.microsoft.com/office/drawing/2014/main" id="{7DC9DA5C-A6B3-A64C-84B2-05536E3A5CBE}"/>
                    </a:ext>
                  </a:extLst>
                </p14:cNvPr>
                <p14:cNvContentPartPr/>
                <p14:nvPr/>
              </p14:nvContentPartPr>
              <p14:xfrm>
                <a:off x="11968703" y="2324440"/>
                <a:ext cx="94680" cy="35280"/>
              </p14:xfrm>
            </p:contentPart>
          </mc:Choice>
          <mc:Fallback xmlns="">
            <p:pic>
              <p:nvPicPr>
                <p:cNvPr id="143" name="Ink 142">
                  <a:extLst>
                    <a:ext uri="{FF2B5EF4-FFF2-40B4-BE49-F238E27FC236}">
                      <a16:creationId xmlns:a16="http://schemas.microsoft.com/office/drawing/2014/main" id="{7DC9DA5C-A6B3-A64C-84B2-05536E3A5CBE}"/>
                    </a:ext>
                  </a:extLst>
                </p:cNvPr>
                <p:cNvPicPr/>
                <p:nvPr/>
              </p:nvPicPr>
              <p:blipFill>
                <a:blip r:embed="rId245"/>
                <a:stretch>
                  <a:fillRect/>
                </a:stretch>
              </p:blipFill>
              <p:spPr>
                <a:xfrm>
                  <a:off x="11959703" y="2315440"/>
                  <a:ext cx="112320" cy="5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6">
              <p14:nvContentPartPr>
                <p14:cNvPr id="144" name="Ink 143">
                  <a:extLst>
                    <a:ext uri="{FF2B5EF4-FFF2-40B4-BE49-F238E27FC236}">
                      <a16:creationId xmlns:a16="http://schemas.microsoft.com/office/drawing/2014/main" id="{9627F2B7-E1CA-EF9F-2585-A52BE596DF8B}"/>
                    </a:ext>
                  </a:extLst>
                </p14:cNvPr>
                <p14:cNvContentPartPr/>
                <p14:nvPr/>
              </p14:nvContentPartPr>
              <p14:xfrm>
                <a:off x="12081023" y="2252440"/>
                <a:ext cx="17640" cy="24120"/>
              </p14:xfrm>
            </p:contentPart>
          </mc:Choice>
          <mc:Fallback xmlns="">
            <p:pic>
              <p:nvPicPr>
                <p:cNvPr id="144" name="Ink 143">
                  <a:extLst>
                    <a:ext uri="{FF2B5EF4-FFF2-40B4-BE49-F238E27FC236}">
                      <a16:creationId xmlns:a16="http://schemas.microsoft.com/office/drawing/2014/main" id="{9627F2B7-E1CA-EF9F-2585-A52BE596DF8B}"/>
                    </a:ext>
                  </a:extLst>
                </p:cNvPr>
                <p:cNvPicPr/>
                <p:nvPr/>
              </p:nvPicPr>
              <p:blipFill>
                <a:blip r:embed="rId247"/>
                <a:stretch>
                  <a:fillRect/>
                </a:stretch>
              </p:blipFill>
              <p:spPr>
                <a:xfrm>
                  <a:off x="12072023" y="2243800"/>
                  <a:ext cx="35280" cy="4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8">
              <p14:nvContentPartPr>
                <p14:cNvPr id="145" name="Ink 144">
                  <a:extLst>
                    <a:ext uri="{FF2B5EF4-FFF2-40B4-BE49-F238E27FC236}">
                      <a16:creationId xmlns:a16="http://schemas.microsoft.com/office/drawing/2014/main" id="{6B41FAC5-BF8C-5B02-D724-16B5141ED6FF}"/>
                    </a:ext>
                  </a:extLst>
                </p14:cNvPr>
                <p14:cNvContentPartPr/>
                <p14:nvPr/>
              </p14:nvContentPartPr>
              <p14:xfrm>
                <a:off x="12081383" y="2319400"/>
                <a:ext cx="154440" cy="22680"/>
              </p14:xfrm>
            </p:contentPart>
          </mc:Choice>
          <mc:Fallback xmlns="">
            <p:pic>
              <p:nvPicPr>
                <p:cNvPr id="145" name="Ink 144">
                  <a:extLst>
                    <a:ext uri="{FF2B5EF4-FFF2-40B4-BE49-F238E27FC236}">
                      <a16:creationId xmlns:a16="http://schemas.microsoft.com/office/drawing/2014/main" id="{6B41FAC5-BF8C-5B02-D724-16B5141ED6FF}"/>
                    </a:ext>
                  </a:extLst>
                </p:cNvPr>
                <p:cNvPicPr/>
                <p:nvPr/>
              </p:nvPicPr>
              <p:blipFill>
                <a:blip r:embed="rId249"/>
                <a:stretch>
                  <a:fillRect/>
                </a:stretch>
              </p:blipFill>
              <p:spPr>
                <a:xfrm>
                  <a:off x="12072743" y="2310400"/>
                  <a:ext cx="172080" cy="403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50">
            <p14:nvContentPartPr>
              <p14:cNvPr id="154" name="Ink 153">
                <a:extLst>
                  <a:ext uri="{FF2B5EF4-FFF2-40B4-BE49-F238E27FC236}">
                    <a16:creationId xmlns:a16="http://schemas.microsoft.com/office/drawing/2014/main" id="{D3FF40F3-5DE3-C6DE-E24C-A9686D255A7D}"/>
                  </a:ext>
                </a:extLst>
              </p14:cNvPr>
              <p14:cNvContentPartPr/>
              <p14:nvPr/>
            </p14:nvContentPartPr>
            <p14:xfrm>
              <a:off x="10809863" y="3165760"/>
              <a:ext cx="24840" cy="9000"/>
            </p14:xfrm>
          </p:contentPart>
        </mc:Choice>
        <mc:Fallback xmlns="">
          <p:pic>
            <p:nvPicPr>
              <p:cNvPr id="154" name="Ink 153">
                <a:extLst>
                  <a:ext uri="{FF2B5EF4-FFF2-40B4-BE49-F238E27FC236}">
                    <a16:creationId xmlns:a16="http://schemas.microsoft.com/office/drawing/2014/main" id="{D3FF40F3-5DE3-C6DE-E24C-A9686D255A7D}"/>
                  </a:ext>
                </a:extLst>
              </p:cNvPr>
              <p:cNvPicPr/>
              <p:nvPr/>
            </p:nvPicPr>
            <p:blipFill>
              <a:blip r:embed="rId251"/>
              <a:stretch>
                <a:fillRect/>
              </a:stretch>
            </p:blipFill>
            <p:spPr>
              <a:xfrm>
                <a:off x="10801223" y="3157120"/>
                <a:ext cx="42480" cy="26640"/>
              </a:xfrm>
              <a:prstGeom prst="rect">
                <a:avLst/>
              </a:prstGeom>
            </p:spPr>
          </p:pic>
        </mc:Fallback>
      </mc:AlternateContent>
      <p:grpSp>
        <p:nvGrpSpPr>
          <p:cNvPr id="160" name="Group 159">
            <a:extLst>
              <a:ext uri="{FF2B5EF4-FFF2-40B4-BE49-F238E27FC236}">
                <a16:creationId xmlns:a16="http://schemas.microsoft.com/office/drawing/2014/main" id="{E9AF0268-ACDD-78A3-24B8-6B11506F5EDD}"/>
              </a:ext>
            </a:extLst>
          </p:cNvPr>
          <p:cNvGrpSpPr/>
          <p:nvPr/>
        </p:nvGrpSpPr>
        <p:grpSpPr>
          <a:xfrm>
            <a:off x="10514663" y="2711800"/>
            <a:ext cx="1470240" cy="721440"/>
            <a:chOff x="10514663" y="2711800"/>
            <a:chExt cx="1470240" cy="721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52">
              <p14:nvContentPartPr>
                <p14:cNvPr id="146" name="Ink 145">
                  <a:extLst>
                    <a:ext uri="{FF2B5EF4-FFF2-40B4-BE49-F238E27FC236}">
                      <a16:creationId xmlns:a16="http://schemas.microsoft.com/office/drawing/2014/main" id="{ABB44271-F3E5-E1E4-8AAA-CFB1253B0104}"/>
                    </a:ext>
                  </a:extLst>
                </p14:cNvPr>
                <p14:cNvContentPartPr/>
                <p14:nvPr/>
              </p14:nvContentPartPr>
              <p14:xfrm>
                <a:off x="10568303" y="2746000"/>
                <a:ext cx="164880" cy="208800"/>
              </p14:xfrm>
            </p:contentPart>
          </mc:Choice>
          <mc:Fallback xmlns="">
            <p:pic>
              <p:nvPicPr>
                <p:cNvPr id="146" name="Ink 145">
                  <a:extLst>
                    <a:ext uri="{FF2B5EF4-FFF2-40B4-BE49-F238E27FC236}">
                      <a16:creationId xmlns:a16="http://schemas.microsoft.com/office/drawing/2014/main" id="{ABB44271-F3E5-E1E4-8AAA-CFB1253B0104}"/>
                    </a:ext>
                  </a:extLst>
                </p:cNvPr>
                <p:cNvPicPr/>
                <p:nvPr/>
              </p:nvPicPr>
              <p:blipFill>
                <a:blip r:embed="rId253"/>
                <a:stretch>
                  <a:fillRect/>
                </a:stretch>
              </p:blipFill>
              <p:spPr>
                <a:xfrm>
                  <a:off x="10559303" y="2737360"/>
                  <a:ext cx="182520" cy="22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4">
              <p14:nvContentPartPr>
                <p14:cNvPr id="147" name="Ink 146">
                  <a:extLst>
                    <a:ext uri="{FF2B5EF4-FFF2-40B4-BE49-F238E27FC236}">
                      <a16:creationId xmlns:a16="http://schemas.microsoft.com/office/drawing/2014/main" id="{1E78875A-8B6D-4EB9-188D-407A6886A7D3}"/>
                    </a:ext>
                  </a:extLst>
                </p14:cNvPr>
                <p14:cNvContentPartPr/>
                <p14:nvPr/>
              </p14:nvContentPartPr>
              <p14:xfrm>
                <a:off x="10731743" y="2798920"/>
                <a:ext cx="420840" cy="149040"/>
              </p14:xfrm>
            </p:contentPart>
          </mc:Choice>
          <mc:Fallback xmlns="">
            <p:pic>
              <p:nvPicPr>
                <p:cNvPr id="147" name="Ink 146">
                  <a:extLst>
                    <a:ext uri="{FF2B5EF4-FFF2-40B4-BE49-F238E27FC236}">
                      <a16:creationId xmlns:a16="http://schemas.microsoft.com/office/drawing/2014/main" id="{1E78875A-8B6D-4EB9-188D-407A6886A7D3}"/>
                    </a:ext>
                  </a:extLst>
                </p:cNvPr>
                <p:cNvPicPr/>
                <p:nvPr/>
              </p:nvPicPr>
              <p:blipFill>
                <a:blip r:embed="rId255"/>
                <a:stretch>
                  <a:fillRect/>
                </a:stretch>
              </p:blipFill>
              <p:spPr>
                <a:xfrm>
                  <a:off x="10722743" y="2789920"/>
                  <a:ext cx="438480" cy="16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6">
              <p14:nvContentPartPr>
                <p14:cNvPr id="148" name="Ink 147">
                  <a:extLst>
                    <a:ext uri="{FF2B5EF4-FFF2-40B4-BE49-F238E27FC236}">
                      <a16:creationId xmlns:a16="http://schemas.microsoft.com/office/drawing/2014/main" id="{7EF7DF01-E6F0-7CD5-8F28-1B891553EEA3}"/>
                    </a:ext>
                  </a:extLst>
                </p14:cNvPr>
                <p14:cNvContentPartPr/>
                <p14:nvPr/>
              </p14:nvContentPartPr>
              <p14:xfrm>
                <a:off x="11086703" y="2713600"/>
                <a:ext cx="29160" cy="19440"/>
              </p14:xfrm>
            </p:contentPart>
          </mc:Choice>
          <mc:Fallback xmlns="">
            <p:pic>
              <p:nvPicPr>
                <p:cNvPr id="148" name="Ink 147">
                  <a:extLst>
                    <a:ext uri="{FF2B5EF4-FFF2-40B4-BE49-F238E27FC236}">
                      <a16:creationId xmlns:a16="http://schemas.microsoft.com/office/drawing/2014/main" id="{7EF7DF01-E6F0-7CD5-8F28-1B891553EEA3}"/>
                    </a:ext>
                  </a:extLst>
                </p:cNvPr>
                <p:cNvPicPr/>
                <p:nvPr/>
              </p:nvPicPr>
              <p:blipFill>
                <a:blip r:embed="rId257"/>
                <a:stretch>
                  <a:fillRect/>
                </a:stretch>
              </p:blipFill>
              <p:spPr>
                <a:xfrm>
                  <a:off x="11077703" y="2704600"/>
                  <a:ext cx="4680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8">
              <p14:nvContentPartPr>
                <p14:cNvPr id="149" name="Ink 148">
                  <a:extLst>
                    <a:ext uri="{FF2B5EF4-FFF2-40B4-BE49-F238E27FC236}">
                      <a16:creationId xmlns:a16="http://schemas.microsoft.com/office/drawing/2014/main" id="{A149C04B-A8A4-4636-A25A-53633DEEF973}"/>
                    </a:ext>
                  </a:extLst>
                </p14:cNvPr>
                <p14:cNvContentPartPr/>
                <p14:nvPr/>
              </p14:nvContentPartPr>
              <p14:xfrm>
                <a:off x="11170583" y="2711800"/>
                <a:ext cx="427320" cy="300240"/>
              </p14:xfrm>
            </p:contentPart>
          </mc:Choice>
          <mc:Fallback xmlns="">
            <p:pic>
              <p:nvPicPr>
                <p:cNvPr id="149" name="Ink 148">
                  <a:extLst>
                    <a:ext uri="{FF2B5EF4-FFF2-40B4-BE49-F238E27FC236}">
                      <a16:creationId xmlns:a16="http://schemas.microsoft.com/office/drawing/2014/main" id="{A149C04B-A8A4-4636-A25A-53633DEEF973}"/>
                    </a:ext>
                  </a:extLst>
                </p:cNvPr>
                <p:cNvPicPr/>
                <p:nvPr/>
              </p:nvPicPr>
              <p:blipFill>
                <a:blip r:embed="rId259"/>
                <a:stretch>
                  <a:fillRect/>
                </a:stretch>
              </p:blipFill>
              <p:spPr>
                <a:xfrm>
                  <a:off x="11161943" y="2702800"/>
                  <a:ext cx="444960" cy="31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0">
              <p14:nvContentPartPr>
                <p14:cNvPr id="150" name="Ink 149">
                  <a:extLst>
                    <a:ext uri="{FF2B5EF4-FFF2-40B4-BE49-F238E27FC236}">
                      <a16:creationId xmlns:a16="http://schemas.microsoft.com/office/drawing/2014/main" id="{B706C765-EABE-36E9-D170-86710CEA324F}"/>
                    </a:ext>
                  </a:extLst>
                </p14:cNvPr>
                <p14:cNvContentPartPr/>
                <p14:nvPr/>
              </p14:nvContentPartPr>
              <p14:xfrm>
                <a:off x="11424383" y="2714680"/>
                <a:ext cx="6120" cy="12600"/>
              </p14:xfrm>
            </p:contentPart>
          </mc:Choice>
          <mc:Fallback xmlns="">
            <p:pic>
              <p:nvPicPr>
                <p:cNvPr id="150" name="Ink 149">
                  <a:extLst>
                    <a:ext uri="{FF2B5EF4-FFF2-40B4-BE49-F238E27FC236}">
                      <a16:creationId xmlns:a16="http://schemas.microsoft.com/office/drawing/2014/main" id="{B706C765-EABE-36E9-D170-86710CEA324F}"/>
                    </a:ext>
                  </a:extLst>
                </p:cNvPr>
                <p:cNvPicPr/>
                <p:nvPr/>
              </p:nvPicPr>
              <p:blipFill>
                <a:blip r:embed="rId261"/>
                <a:stretch>
                  <a:fillRect/>
                </a:stretch>
              </p:blipFill>
              <p:spPr>
                <a:xfrm>
                  <a:off x="11415383" y="2705680"/>
                  <a:ext cx="23760" cy="3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2">
              <p14:nvContentPartPr>
                <p14:cNvPr id="153" name="Ink 152">
                  <a:extLst>
                    <a:ext uri="{FF2B5EF4-FFF2-40B4-BE49-F238E27FC236}">
                      <a16:creationId xmlns:a16="http://schemas.microsoft.com/office/drawing/2014/main" id="{875D8237-A298-66E4-CE58-2C6042E76D5B}"/>
                    </a:ext>
                  </a:extLst>
                </p14:cNvPr>
                <p14:cNvContentPartPr/>
                <p14:nvPr/>
              </p14:nvContentPartPr>
              <p14:xfrm>
                <a:off x="10514663" y="3257920"/>
                <a:ext cx="43560" cy="35640"/>
              </p14:xfrm>
            </p:contentPart>
          </mc:Choice>
          <mc:Fallback xmlns="">
            <p:pic>
              <p:nvPicPr>
                <p:cNvPr id="153" name="Ink 152">
                  <a:extLst>
                    <a:ext uri="{FF2B5EF4-FFF2-40B4-BE49-F238E27FC236}">
                      <a16:creationId xmlns:a16="http://schemas.microsoft.com/office/drawing/2014/main" id="{875D8237-A298-66E4-CE58-2C6042E76D5B}"/>
                    </a:ext>
                  </a:extLst>
                </p:cNvPr>
                <p:cNvPicPr/>
                <p:nvPr/>
              </p:nvPicPr>
              <p:blipFill>
                <a:blip r:embed="rId263"/>
                <a:stretch>
                  <a:fillRect/>
                </a:stretch>
              </p:blipFill>
              <p:spPr>
                <a:xfrm>
                  <a:off x="10506023" y="3249280"/>
                  <a:ext cx="61200" cy="5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4">
              <p14:nvContentPartPr>
                <p14:cNvPr id="155" name="Ink 154">
                  <a:extLst>
                    <a:ext uri="{FF2B5EF4-FFF2-40B4-BE49-F238E27FC236}">
                      <a16:creationId xmlns:a16="http://schemas.microsoft.com/office/drawing/2014/main" id="{982B0281-33DA-18B4-05B1-C03653FEAE6A}"/>
                    </a:ext>
                  </a:extLst>
                </p14:cNvPr>
                <p14:cNvContentPartPr/>
                <p14:nvPr/>
              </p14:nvContentPartPr>
              <p14:xfrm>
                <a:off x="10872863" y="3076840"/>
                <a:ext cx="152640" cy="197640"/>
              </p14:xfrm>
            </p:contentPart>
          </mc:Choice>
          <mc:Fallback xmlns="">
            <p:pic>
              <p:nvPicPr>
                <p:cNvPr id="155" name="Ink 154">
                  <a:extLst>
                    <a:ext uri="{FF2B5EF4-FFF2-40B4-BE49-F238E27FC236}">
                      <a16:creationId xmlns:a16="http://schemas.microsoft.com/office/drawing/2014/main" id="{982B0281-33DA-18B4-05B1-C03653FEAE6A}"/>
                    </a:ext>
                  </a:extLst>
                </p:cNvPr>
                <p:cNvPicPr/>
                <p:nvPr/>
              </p:nvPicPr>
              <p:blipFill>
                <a:blip r:embed="rId265"/>
                <a:stretch>
                  <a:fillRect/>
                </a:stretch>
              </p:blipFill>
              <p:spPr>
                <a:xfrm>
                  <a:off x="10863863" y="3067840"/>
                  <a:ext cx="170280" cy="21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6">
              <p14:nvContentPartPr>
                <p14:cNvPr id="156" name="Ink 155">
                  <a:extLst>
                    <a:ext uri="{FF2B5EF4-FFF2-40B4-BE49-F238E27FC236}">
                      <a16:creationId xmlns:a16="http://schemas.microsoft.com/office/drawing/2014/main" id="{8287A7A8-36E1-BA2F-62EC-162A53F832A0}"/>
                    </a:ext>
                  </a:extLst>
                </p14:cNvPr>
                <p14:cNvContentPartPr/>
                <p14:nvPr/>
              </p14:nvContentPartPr>
              <p14:xfrm>
                <a:off x="11059343" y="2954080"/>
                <a:ext cx="558360" cy="479160"/>
              </p14:xfrm>
            </p:contentPart>
          </mc:Choice>
          <mc:Fallback xmlns="">
            <p:pic>
              <p:nvPicPr>
                <p:cNvPr id="156" name="Ink 155">
                  <a:extLst>
                    <a:ext uri="{FF2B5EF4-FFF2-40B4-BE49-F238E27FC236}">
                      <a16:creationId xmlns:a16="http://schemas.microsoft.com/office/drawing/2014/main" id="{8287A7A8-36E1-BA2F-62EC-162A53F832A0}"/>
                    </a:ext>
                  </a:extLst>
                </p:cNvPr>
                <p:cNvPicPr/>
                <p:nvPr/>
              </p:nvPicPr>
              <p:blipFill>
                <a:blip r:embed="rId267"/>
                <a:stretch>
                  <a:fillRect/>
                </a:stretch>
              </p:blipFill>
              <p:spPr>
                <a:xfrm>
                  <a:off x="11050703" y="2945440"/>
                  <a:ext cx="576000" cy="49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8">
              <p14:nvContentPartPr>
                <p14:cNvPr id="157" name="Ink 156">
                  <a:extLst>
                    <a:ext uri="{FF2B5EF4-FFF2-40B4-BE49-F238E27FC236}">
                      <a16:creationId xmlns:a16="http://schemas.microsoft.com/office/drawing/2014/main" id="{F57E25C1-EC52-0EC5-D3AD-7CD0A2CB2954}"/>
                    </a:ext>
                  </a:extLst>
                </p14:cNvPr>
                <p14:cNvContentPartPr/>
                <p14:nvPr/>
              </p14:nvContentPartPr>
              <p14:xfrm>
                <a:off x="11457143" y="3112120"/>
                <a:ext cx="274320" cy="88560"/>
              </p14:xfrm>
            </p:contentPart>
          </mc:Choice>
          <mc:Fallback xmlns="">
            <p:pic>
              <p:nvPicPr>
                <p:cNvPr id="157" name="Ink 156">
                  <a:extLst>
                    <a:ext uri="{FF2B5EF4-FFF2-40B4-BE49-F238E27FC236}">
                      <a16:creationId xmlns:a16="http://schemas.microsoft.com/office/drawing/2014/main" id="{F57E25C1-EC52-0EC5-D3AD-7CD0A2CB2954}"/>
                    </a:ext>
                  </a:extLst>
                </p:cNvPr>
                <p:cNvPicPr/>
                <p:nvPr/>
              </p:nvPicPr>
              <p:blipFill>
                <a:blip r:embed="rId269"/>
                <a:stretch>
                  <a:fillRect/>
                </a:stretch>
              </p:blipFill>
              <p:spPr>
                <a:xfrm>
                  <a:off x="11448143" y="3103480"/>
                  <a:ext cx="291960" cy="10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0">
              <p14:nvContentPartPr>
                <p14:cNvPr id="158" name="Ink 157">
                  <a:extLst>
                    <a:ext uri="{FF2B5EF4-FFF2-40B4-BE49-F238E27FC236}">
                      <a16:creationId xmlns:a16="http://schemas.microsoft.com/office/drawing/2014/main" id="{C0F7383F-DC6F-5A4B-C82A-B06D00E57140}"/>
                    </a:ext>
                  </a:extLst>
                </p14:cNvPr>
                <p14:cNvContentPartPr/>
                <p14:nvPr/>
              </p14:nvContentPartPr>
              <p14:xfrm>
                <a:off x="11735063" y="2973160"/>
                <a:ext cx="47520" cy="29160"/>
              </p14:xfrm>
            </p:contentPart>
          </mc:Choice>
          <mc:Fallback xmlns="">
            <p:pic>
              <p:nvPicPr>
                <p:cNvPr id="158" name="Ink 157">
                  <a:extLst>
                    <a:ext uri="{FF2B5EF4-FFF2-40B4-BE49-F238E27FC236}">
                      <a16:creationId xmlns:a16="http://schemas.microsoft.com/office/drawing/2014/main" id="{C0F7383F-DC6F-5A4B-C82A-B06D00E57140}"/>
                    </a:ext>
                  </a:extLst>
                </p:cNvPr>
                <p:cNvPicPr/>
                <p:nvPr/>
              </p:nvPicPr>
              <p:blipFill>
                <a:blip r:embed="rId271"/>
                <a:stretch>
                  <a:fillRect/>
                </a:stretch>
              </p:blipFill>
              <p:spPr>
                <a:xfrm>
                  <a:off x="11726423" y="2964520"/>
                  <a:ext cx="65160" cy="4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2">
              <p14:nvContentPartPr>
                <p14:cNvPr id="159" name="Ink 158">
                  <a:extLst>
                    <a:ext uri="{FF2B5EF4-FFF2-40B4-BE49-F238E27FC236}">
                      <a16:creationId xmlns:a16="http://schemas.microsoft.com/office/drawing/2014/main" id="{B57690F3-1F43-E1A5-2B5B-D76B1F2341FA}"/>
                    </a:ext>
                  </a:extLst>
                </p14:cNvPr>
                <p14:cNvContentPartPr/>
                <p14:nvPr/>
              </p14:nvContentPartPr>
              <p14:xfrm>
                <a:off x="11833343" y="2934640"/>
                <a:ext cx="151560" cy="247680"/>
              </p14:xfrm>
            </p:contentPart>
          </mc:Choice>
          <mc:Fallback xmlns="">
            <p:pic>
              <p:nvPicPr>
                <p:cNvPr id="159" name="Ink 158">
                  <a:extLst>
                    <a:ext uri="{FF2B5EF4-FFF2-40B4-BE49-F238E27FC236}">
                      <a16:creationId xmlns:a16="http://schemas.microsoft.com/office/drawing/2014/main" id="{B57690F3-1F43-E1A5-2B5B-D76B1F2341FA}"/>
                    </a:ext>
                  </a:extLst>
                </p:cNvPr>
                <p:cNvPicPr/>
                <p:nvPr/>
              </p:nvPicPr>
              <p:blipFill>
                <a:blip r:embed="rId273"/>
                <a:stretch>
                  <a:fillRect/>
                </a:stretch>
              </p:blipFill>
              <p:spPr>
                <a:xfrm>
                  <a:off x="11824343" y="2926000"/>
                  <a:ext cx="169200" cy="2653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74">
            <p14:nvContentPartPr>
              <p14:cNvPr id="167" name="Ink 166">
                <a:extLst>
                  <a:ext uri="{FF2B5EF4-FFF2-40B4-BE49-F238E27FC236}">
                    <a16:creationId xmlns:a16="http://schemas.microsoft.com/office/drawing/2014/main" id="{98ECE26D-C114-8857-DFB0-05688C110F05}"/>
                  </a:ext>
                </a:extLst>
              </p14:cNvPr>
              <p14:cNvContentPartPr/>
              <p14:nvPr/>
            </p14:nvContentPartPr>
            <p14:xfrm>
              <a:off x="12035303" y="3647440"/>
              <a:ext cx="59040" cy="307800"/>
            </p14:xfrm>
          </p:contentPart>
        </mc:Choice>
        <mc:Fallback xmlns="">
          <p:pic>
            <p:nvPicPr>
              <p:cNvPr id="167" name="Ink 166">
                <a:extLst>
                  <a:ext uri="{FF2B5EF4-FFF2-40B4-BE49-F238E27FC236}">
                    <a16:creationId xmlns:a16="http://schemas.microsoft.com/office/drawing/2014/main" id="{98ECE26D-C114-8857-DFB0-05688C110F05}"/>
                  </a:ext>
                </a:extLst>
              </p:cNvPr>
              <p:cNvPicPr/>
              <p:nvPr/>
            </p:nvPicPr>
            <p:blipFill>
              <a:blip r:embed="rId275"/>
              <a:stretch>
                <a:fillRect/>
              </a:stretch>
            </p:blipFill>
            <p:spPr>
              <a:xfrm>
                <a:off x="12026303" y="3638800"/>
                <a:ext cx="76680" cy="325440"/>
              </a:xfrm>
              <a:prstGeom prst="rect">
                <a:avLst/>
              </a:prstGeom>
            </p:spPr>
          </p:pic>
        </mc:Fallback>
      </mc:AlternateContent>
      <p:grpSp>
        <p:nvGrpSpPr>
          <p:cNvPr id="182" name="Group 181">
            <a:extLst>
              <a:ext uri="{FF2B5EF4-FFF2-40B4-BE49-F238E27FC236}">
                <a16:creationId xmlns:a16="http://schemas.microsoft.com/office/drawing/2014/main" id="{01FA2508-E23C-4C25-CE97-FB973AB1F508}"/>
              </a:ext>
            </a:extLst>
          </p:cNvPr>
          <p:cNvGrpSpPr/>
          <p:nvPr/>
        </p:nvGrpSpPr>
        <p:grpSpPr>
          <a:xfrm>
            <a:off x="10499903" y="3520000"/>
            <a:ext cx="1477080" cy="1651320"/>
            <a:chOff x="10499903" y="3520000"/>
            <a:chExt cx="1477080" cy="1651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76">
              <p14:nvContentPartPr>
                <p14:cNvPr id="161" name="Ink 160">
                  <a:extLst>
                    <a:ext uri="{FF2B5EF4-FFF2-40B4-BE49-F238E27FC236}">
                      <a16:creationId xmlns:a16="http://schemas.microsoft.com/office/drawing/2014/main" id="{73A6E0F8-F80B-DA0C-F644-CAED74A5A69E}"/>
                    </a:ext>
                  </a:extLst>
                </p14:cNvPr>
                <p14:cNvContentPartPr/>
                <p14:nvPr/>
              </p14:nvContentPartPr>
              <p14:xfrm>
                <a:off x="10499903" y="3685960"/>
                <a:ext cx="114120" cy="198720"/>
              </p14:xfrm>
            </p:contentPart>
          </mc:Choice>
          <mc:Fallback xmlns="">
            <p:pic>
              <p:nvPicPr>
                <p:cNvPr id="161" name="Ink 160">
                  <a:extLst>
                    <a:ext uri="{FF2B5EF4-FFF2-40B4-BE49-F238E27FC236}">
                      <a16:creationId xmlns:a16="http://schemas.microsoft.com/office/drawing/2014/main" id="{73A6E0F8-F80B-DA0C-F644-CAED74A5A69E}"/>
                    </a:ext>
                  </a:extLst>
                </p:cNvPr>
                <p:cNvPicPr/>
                <p:nvPr/>
              </p:nvPicPr>
              <p:blipFill>
                <a:blip r:embed="rId277"/>
                <a:stretch>
                  <a:fillRect/>
                </a:stretch>
              </p:blipFill>
              <p:spPr>
                <a:xfrm>
                  <a:off x="10490903" y="3677320"/>
                  <a:ext cx="131760" cy="21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8">
              <p14:nvContentPartPr>
                <p14:cNvPr id="162" name="Ink 161">
                  <a:extLst>
                    <a:ext uri="{FF2B5EF4-FFF2-40B4-BE49-F238E27FC236}">
                      <a16:creationId xmlns:a16="http://schemas.microsoft.com/office/drawing/2014/main" id="{8AC03E74-6572-DD92-CE5F-18324A4955BE}"/>
                    </a:ext>
                  </a:extLst>
                </p14:cNvPr>
                <p14:cNvContentPartPr/>
                <p14:nvPr/>
              </p14:nvContentPartPr>
              <p14:xfrm>
                <a:off x="10660103" y="3520000"/>
                <a:ext cx="1131840" cy="325080"/>
              </p14:xfrm>
            </p:contentPart>
          </mc:Choice>
          <mc:Fallback xmlns="">
            <p:pic>
              <p:nvPicPr>
                <p:cNvPr id="162" name="Ink 161">
                  <a:extLst>
                    <a:ext uri="{FF2B5EF4-FFF2-40B4-BE49-F238E27FC236}">
                      <a16:creationId xmlns:a16="http://schemas.microsoft.com/office/drawing/2014/main" id="{8AC03E74-6572-DD92-CE5F-18324A4955BE}"/>
                    </a:ext>
                  </a:extLst>
                </p:cNvPr>
                <p:cNvPicPr/>
                <p:nvPr/>
              </p:nvPicPr>
              <p:blipFill>
                <a:blip r:embed="rId279"/>
                <a:stretch>
                  <a:fillRect/>
                </a:stretch>
              </p:blipFill>
              <p:spPr>
                <a:xfrm>
                  <a:off x="10651463" y="3511360"/>
                  <a:ext cx="1149480" cy="34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0">
              <p14:nvContentPartPr>
                <p14:cNvPr id="163" name="Ink 162">
                  <a:extLst>
                    <a:ext uri="{FF2B5EF4-FFF2-40B4-BE49-F238E27FC236}">
                      <a16:creationId xmlns:a16="http://schemas.microsoft.com/office/drawing/2014/main" id="{73DA2D06-8DF7-A3D9-4538-3A9CCF771170}"/>
                    </a:ext>
                  </a:extLst>
                </p14:cNvPr>
                <p14:cNvContentPartPr/>
                <p14:nvPr/>
              </p14:nvContentPartPr>
              <p14:xfrm>
                <a:off x="10747223" y="3946960"/>
                <a:ext cx="10080" cy="240840"/>
              </p14:xfrm>
            </p:contentPart>
          </mc:Choice>
          <mc:Fallback xmlns="">
            <p:pic>
              <p:nvPicPr>
                <p:cNvPr id="163" name="Ink 162">
                  <a:extLst>
                    <a:ext uri="{FF2B5EF4-FFF2-40B4-BE49-F238E27FC236}">
                      <a16:creationId xmlns:a16="http://schemas.microsoft.com/office/drawing/2014/main" id="{73DA2D06-8DF7-A3D9-4538-3A9CCF771170}"/>
                    </a:ext>
                  </a:extLst>
                </p:cNvPr>
                <p:cNvPicPr/>
                <p:nvPr/>
              </p:nvPicPr>
              <p:blipFill>
                <a:blip r:embed="rId281"/>
                <a:stretch>
                  <a:fillRect/>
                </a:stretch>
              </p:blipFill>
              <p:spPr>
                <a:xfrm>
                  <a:off x="10738583" y="3937960"/>
                  <a:ext cx="27720" cy="25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2">
              <p14:nvContentPartPr>
                <p14:cNvPr id="164" name="Ink 163">
                  <a:extLst>
                    <a:ext uri="{FF2B5EF4-FFF2-40B4-BE49-F238E27FC236}">
                      <a16:creationId xmlns:a16="http://schemas.microsoft.com/office/drawing/2014/main" id="{551CFAC7-E8BF-DE81-532C-B4AAC0EEF603}"/>
                    </a:ext>
                  </a:extLst>
                </p14:cNvPr>
                <p14:cNvContentPartPr/>
                <p14:nvPr/>
              </p14:nvContentPartPr>
              <p14:xfrm>
                <a:off x="10733903" y="3901600"/>
                <a:ext cx="102960" cy="100440"/>
              </p14:xfrm>
            </p:contentPart>
          </mc:Choice>
          <mc:Fallback xmlns="">
            <p:pic>
              <p:nvPicPr>
                <p:cNvPr id="164" name="Ink 163">
                  <a:extLst>
                    <a:ext uri="{FF2B5EF4-FFF2-40B4-BE49-F238E27FC236}">
                      <a16:creationId xmlns:a16="http://schemas.microsoft.com/office/drawing/2014/main" id="{551CFAC7-E8BF-DE81-532C-B4AAC0EEF603}"/>
                    </a:ext>
                  </a:extLst>
                </p:cNvPr>
                <p:cNvPicPr/>
                <p:nvPr/>
              </p:nvPicPr>
              <p:blipFill>
                <a:blip r:embed="rId283"/>
                <a:stretch>
                  <a:fillRect/>
                </a:stretch>
              </p:blipFill>
              <p:spPr>
                <a:xfrm>
                  <a:off x="10725263" y="3892960"/>
                  <a:ext cx="120600" cy="11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4">
              <p14:nvContentPartPr>
                <p14:cNvPr id="165" name="Ink 164">
                  <a:extLst>
                    <a:ext uri="{FF2B5EF4-FFF2-40B4-BE49-F238E27FC236}">
                      <a16:creationId xmlns:a16="http://schemas.microsoft.com/office/drawing/2014/main" id="{3F52064D-D400-5D16-36A9-92648E5A9CED}"/>
                    </a:ext>
                  </a:extLst>
                </p14:cNvPr>
                <p14:cNvContentPartPr/>
                <p14:nvPr/>
              </p14:nvContentPartPr>
              <p14:xfrm>
                <a:off x="10917503" y="3785320"/>
                <a:ext cx="1059480" cy="390960"/>
              </p14:xfrm>
            </p:contentPart>
          </mc:Choice>
          <mc:Fallback xmlns="">
            <p:pic>
              <p:nvPicPr>
                <p:cNvPr id="165" name="Ink 164">
                  <a:extLst>
                    <a:ext uri="{FF2B5EF4-FFF2-40B4-BE49-F238E27FC236}">
                      <a16:creationId xmlns:a16="http://schemas.microsoft.com/office/drawing/2014/main" id="{3F52064D-D400-5D16-36A9-92648E5A9CED}"/>
                    </a:ext>
                  </a:extLst>
                </p:cNvPr>
                <p:cNvPicPr/>
                <p:nvPr/>
              </p:nvPicPr>
              <p:blipFill>
                <a:blip r:embed="rId285"/>
                <a:stretch>
                  <a:fillRect/>
                </a:stretch>
              </p:blipFill>
              <p:spPr>
                <a:xfrm>
                  <a:off x="10908503" y="3776320"/>
                  <a:ext cx="1077120" cy="40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6">
              <p14:nvContentPartPr>
                <p14:cNvPr id="169" name="Ink 168">
                  <a:extLst>
                    <a:ext uri="{FF2B5EF4-FFF2-40B4-BE49-F238E27FC236}">
                      <a16:creationId xmlns:a16="http://schemas.microsoft.com/office/drawing/2014/main" id="{A53C9771-BD29-E30F-EE25-38773BF7BC6B}"/>
                    </a:ext>
                  </a:extLst>
                </p14:cNvPr>
                <p14:cNvContentPartPr/>
                <p14:nvPr/>
              </p14:nvContentPartPr>
              <p14:xfrm>
                <a:off x="10665503" y="4445560"/>
                <a:ext cx="20880" cy="25200"/>
              </p14:xfrm>
            </p:contentPart>
          </mc:Choice>
          <mc:Fallback xmlns="">
            <p:pic>
              <p:nvPicPr>
                <p:cNvPr id="169" name="Ink 168">
                  <a:extLst>
                    <a:ext uri="{FF2B5EF4-FFF2-40B4-BE49-F238E27FC236}">
                      <a16:creationId xmlns:a16="http://schemas.microsoft.com/office/drawing/2014/main" id="{A53C9771-BD29-E30F-EE25-38773BF7BC6B}"/>
                    </a:ext>
                  </a:extLst>
                </p:cNvPr>
                <p:cNvPicPr/>
                <p:nvPr/>
              </p:nvPicPr>
              <p:blipFill>
                <a:blip r:embed="rId287"/>
                <a:stretch>
                  <a:fillRect/>
                </a:stretch>
              </p:blipFill>
              <p:spPr>
                <a:xfrm>
                  <a:off x="10656503" y="4436920"/>
                  <a:ext cx="38520" cy="4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8">
              <p14:nvContentPartPr>
                <p14:cNvPr id="170" name="Ink 169">
                  <a:extLst>
                    <a:ext uri="{FF2B5EF4-FFF2-40B4-BE49-F238E27FC236}">
                      <a16:creationId xmlns:a16="http://schemas.microsoft.com/office/drawing/2014/main" id="{B008B53D-DCC1-1201-02F3-A3FAA1F45BC2}"/>
                    </a:ext>
                  </a:extLst>
                </p14:cNvPr>
                <p14:cNvContentPartPr/>
                <p14:nvPr/>
              </p14:nvContentPartPr>
              <p14:xfrm>
                <a:off x="10824263" y="4369240"/>
                <a:ext cx="195120" cy="115200"/>
              </p14:xfrm>
            </p:contentPart>
          </mc:Choice>
          <mc:Fallback xmlns="">
            <p:pic>
              <p:nvPicPr>
                <p:cNvPr id="170" name="Ink 169">
                  <a:extLst>
                    <a:ext uri="{FF2B5EF4-FFF2-40B4-BE49-F238E27FC236}">
                      <a16:creationId xmlns:a16="http://schemas.microsoft.com/office/drawing/2014/main" id="{B008B53D-DCC1-1201-02F3-A3FAA1F45BC2}"/>
                    </a:ext>
                  </a:extLst>
                </p:cNvPr>
                <p:cNvPicPr/>
                <p:nvPr/>
              </p:nvPicPr>
              <p:blipFill>
                <a:blip r:embed="rId289"/>
                <a:stretch>
                  <a:fillRect/>
                </a:stretch>
              </p:blipFill>
              <p:spPr>
                <a:xfrm>
                  <a:off x="10815263" y="4360240"/>
                  <a:ext cx="212760" cy="13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0">
              <p14:nvContentPartPr>
                <p14:cNvPr id="171" name="Ink 170">
                  <a:extLst>
                    <a:ext uri="{FF2B5EF4-FFF2-40B4-BE49-F238E27FC236}">
                      <a16:creationId xmlns:a16="http://schemas.microsoft.com/office/drawing/2014/main" id="{93292C93-E99B-3C14-DA24-BE9403626E1D}"/>
                    </a:ext>
                  </a:extLst>
                </p14:cNvPr>
                <p14:cNvContentPartPr/>
                <p14:nvPr/>
              </p14:nvContentPartPr>
              <p14:xfrm>
                <a:off x="11085983" y="4313440"/>
                <a:ext cx="162720" cy="141840"/>
              </p14:xfrm>
            </p:contentPart>
          </mc:Choice>
          <mc:Fallback xmlns="">
            <p:pic>
              <p:nvPicPr>
                <p:cNvPr id="171" name="Ink 170">
                  <a:extLst>
                    <a:ext uri="{FF2B5EF4-FFF2-40B4-BE49-F238E27FC236}">
                      <a16:creationId xmlns:a16="http://schemas.microsoft.com/office/drawing/2014/main" id="{93292C93-E99B-3C14-DA24-BE9403626E1D}"/>
                    </a:ext>
                  </a:extLst>
                </p:cNvPr>
                <p:cNvPicPr/>
                <p:nvPr/>
              </p:nvPicPr>
              <p:blipFill>
                <a:blip r:embed="rId291"/>
                <a:stretch>
                  <a:fillRect/>
                </a:stretch>
              </p:blipFill>
              <p:spPr>
                <a:xfrm>
                  <a:off x="11077343" y="4304800"/>
                  <a:ext cx="180360" cy="15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2">
              <p14:nvContentPartPr>
                <p14:cNvPr id="172" name="Ink 171">
                  <a:extLst>
                    <a:ext uri="{FF2B5EF4-FFF2-40B4-BE49-F238E27FC236}">
                      <a16:creationId xmlns:a16="http://schemas.microsoft.com/office/drawing/2014/main" id="{93107C5B-C20C-837D-9268-D9AE7C9DD981}"/>
                    </a:ext>
                  </a:extLst>
                </p14:cNvPr>
                <p14:cNvContentPartPr/>
                <p14:nvPr/>
              </p14:nvContentPartPr>
              <p14:xfrm>
                <a:off x="11259863" y="4252960"/>
                <a:ext cx="81000" cy="178560"/>
              </p14:xfrm>
            </p:contentPart>
          </mc:Choice>
          <mc:Fallback xmlns="">
            <p:pic>
              <p:nvPicPr>
                <p:cNvPr id="172" name="Ink 171">
                  <a:extLst>
                    <a:ext uri="{FF2B5EF4-FFF2-40B4-BE49-F238E27FC236}">
                      <a16:creationId xmlns:a16="http://schemas.microsoft.com/office/drawing/2014/main" id="{93107C5B-C20C-837D-9268-D9AE7C9DD981}"/>
                    </a:ext>
                  </a:extLst>
                </p:cNvPr>
                <p:cNvPicPr/>
                <p:nvPr/>
              </p:nvPicPr>
              <p:blipFill>
                <a:blip r:embed="rId293"/>
                <a:stretch>
                  <a:fillRect/>
                </a:stretch>
              </p:blipFill>
              <p:spPr>
                <a:xfrm>
                  <a:off x="11250863" y="4243960"/>
                  <a:ext cx="98640" cy="19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4">
              <p14:nvContentPartPr>
                <p14:cNvPr id="173" name="Ink 172">
                  <a:extLst>
                    <a:ext uri="{FF2B5EF4-FFF2-40B4-BE49-F238E27FC236}">
                      <a16:creationId xmlns:a16="http://schemas.microsoft.com/office/drawing/2014/main" id="{BCEB47C0-D17B-203D-57E1-6DE5359F013D}"/>
                    </a:ext>
                  </a:extLst>
                </p14:cNvPr>
                <p14:cNvContentPartPr/>
                <p14:nvPr/>
              </p14:nvContentPartPr>
              <p14:xfrm>
                <a:off x="10777463" y="4516840"/>
                <a:ext cx="579960" cy="318600"/>
              </p14:xfrm>
            </p:contentPart>
          </mc:Choice>
          <mc:Fallback xmlns="">
            <p:pic>
              <p:nvPicPr>
                <p:cNvPr id="173" name="Ink 172">
                  <a:extLst>
                    <a:ext uri="{FF2B5EF4-FFF2-40B4-BE49-F238E27FC236}">
                      <a16:creationId xmlns:a16="http://schemas.microsoft.com/office/drawing/2014/main" id="{BCEB47C0-D17B-203D-57E1-6DE5359F013D}"/>
                    </a:ext>
                  </a:extLst>
                </p:cNvPr>
                <p:cNvPicPr/>
                <p:nvPr/>
              </p:nvPicPr>
              <p:blipFill>
                <a:blip r:embed="rId295"/>
                <a:stretch>
                  <a:fillRect/>
                </a:stretch>
              </p:blipFill>
              <p:spPr>
                <a:xfrm>
                  <a:off x="10768463" y="4508200"/>
                  <a:ext cx="597600" cy="33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6">
              <p14:nvContentPartPr>
                <p14:cNvPr id="174" name="Ink 173">
                  <a:extLst>
                    <a:ext uri="{FF2B5EF4-FFF2-40B4-BE49-F238E27FC236}">
                      <a16:creationId xmlns:a16="http://schemas.microsoft.com/office/drawing/2014/main" id="{12916CA8-FACB-0C51-E78D-9C05BDD35E48}"/>
                    </a:ext>
                  </a:extLst>
                </p14:cNvPr>
                <p14:cNvContentPartPr/>
                <p14:nvPr/>
              </p14:nvContentPartPr>
              <p14:xfrm>
                <a:off x="11278943" y="4429720"/>
                <a:ext cx="302760" cy="201240"/>
              </p14:xfrm>
            </p:contentPart>
          </mc:Choice>
          <mc:Fallback xmlns="">
            <p:pic>
              <p:nvPicPr>
                <p:cNvPr id="174" name="Ink 173">
                  <a:extLst>
                    <a:ext uri="{FF2B5EF4-FFF2-40B4-BE49-F238E27FC236}">
                      <a16:creationId xmlns:a16="http://schemas.microsoft.com/office/drawing/2014/main" id="{12916CA8-FACB-0C51-E78D-9C05BDD35E48}"/>
                    </a:ext>
                  </a:extLst>
                </p:cNvPr>
                <p:cNvPicPr/>
                <p:nvPr/>
              </p:nvPicPr>
              <p:blipFill>
                <a:blip r:embed="rId297"/>
                <a:stretch>
                  <a:fillRect/>
                </a:stretch>
              </p:blipFill>
              <p:spPr>
                <a:xfrm>
                  <a:off x="11269943" y="4420720"/>
                  <a:ext cx="320400" cy="21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8">
              <p14:nvContentPartPr>
                <p14:cNvPr id="176" name="Ink 175">
                  <a:extLst>
                    <a:ext uri="{FF2B5EF4-FFF2-40B4-BE49-F238E27FC236}">
                      <a16:creationId xmlns:a16="http://schemas.microsoft.com/office/drawing/2014/main" id="{5D5E4C91-1850-D578-DAD3-C8677F850924}"/>
                    </a:ext>
                  </a:extLst>
                </p14:cNvPr>
                <p14:cNvContentPartPr/>
                <p14:nvPr/>
              </p14:nvContentPartPr>
              <p14:xfrm>
                <a:off x="10975463" y="4919320"/>
                <a:ext cx="85680" cy="252000"/>
              </p14:xfrm>
            </p:contentPart>
          </mc:Choice>
          <mc:Fallback xmlns="">
            <p:pic>
              <p:nvPicPr>
                <p:cNvPr id="176" name="Ink 175">
                  <a:extLst>
                    <a:ext uri="{FF2B5EF4-FFF2-40B4-BE49-F238E27FC236}">
                      <a16:creationId xmlns:a16="http://schemas.microsoft.com/office/drawing/2014/main" id="{5D5E4C91-1850-D578-DAD3-C8677F850924}"/>
                    </a:ext>
                  </a:extLst>
                </p:cNvPr>
                <p:cNvPicPr/>
                <p:nvPr/>
              </p:nvPicPr>
              <p:blipFill>
                <a:blip r:embed="rId299"/>
                <a:stretch>
                  <a:fillRect/>
                </a:stretch>
              </p:blipFill>
              <p:spPr>
                <a:xfrm>
                  <a:off x="10966463" y="4910320"/>
                  <a:ext cx="103320" cy="26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0">
              <p14:nvContentPartPr>
                <p14:cNvPr id="177" name="Ink 176">
                  <a:extLst>
                    <a:ext uri="{FF2B5EF4-FFF2-40B4-BE49-F238E27FC236}">
                      <a16:creationId xmlns:a16="http://schemas.microsoft.com/office/drawing/2014/main" id="{E4C65F64-C423-3A2F-D1C9-B48193C55399}"/>
                    </a:ext>
                  </a:extLst>
                </p14:cNvPr>
                <p14:cNvContentPartPr/>
                <p14:nvPr/>
              </p14:nvContentPartPr>
              <p14:xfrm>
                <a:off x="11112263" y="4945240"/>
                <a:ext cx="74880" cy="87120"/>
              </p14:xfrm>
            </p:contentPart>
          </mc:Choice>
          <mc:Fallback xmlns="">
            <p:pic>
              <p:nvPicPr>
                <p:cNvPr id="177" name="Ink 176">
                  <a:extLst>
                    <a:ext uri="{FF2B5EF4-FFF2-40B4-BE49-F238E27FC236}">
                      <a16:creationId xmlns:a16="http://schemas.microsoft.com/office/drawing/2014/main" id="{E4C65F64-C423-3A2F-D1C9-B48193C55399}"/>
                    </a:ext>
                  </a:extLst>
                </p:cNvPr>
                <p:cNvPicPr/>
                <p:nvPr/>
              </p:nvPicPr>
              <p:blipFill>
                <a:blip r:embed="rId301"/>
                <a:stretch>
                  <a:fillRect/>
                </a:stretch>
              </p:blipFill>
              <p:spPr>
                <a:xfrm>
                  <a:off x="11103263" y="4936240"/>
                  <a:ext cx="92520" cy="10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2">
              <p14:nvContentPartPr>
                <p14:cNvPr id="178" name="Ink 177">
                  <a:extLst>
                    <a:ext uri="{FF2B5EF4-FFF2-40B4-BE49-F238E27FC236}">
                      <a16:creationId xmlns:a16="http://schemas.microsoft.com/office/drawing/2014/main" id="{2AB9ABFD-56C3-9737-D690-F921C6019079}"/>
                    </a:ext>
                  </a:extLst>
                </p14:cNvPr>
                <p14:cNvContentPartPr/>
                <p14:nvPr/>
              </p14:nvContentPartPr>
              <p14:xfrm>
                <a:off x="11241503" y="4813480"/>
                <a:ext cx="147240" cy="209160"/>
              </p14:xfrm>
            </p:contentPart>
          </mc:Choice>
          <mc:Fallback xmlns="">
            <p:pic>
              <p:nvPicPr>
                <p:cNvPr id="178" name="Ink 177">
                  <a:extLst>
                    <a:ext uri="{FF2B5EF4-FFF2-40B4-BE49-F238E27FC236}">
                      <a16:creationId xmlns:a16="http://schemas.microsoft.com/office/drawing/2014/main" id="{2AB9ABFD-56C3-9737-D690-F921C6019079}"/>
                    </a:ext>
                  </a:extLst>
                </p:cNvPr>
                <p:cNvPicPr/>
                <p:nvPr/>
              </p:nvPicPr>
              <p:blipFill>
                <a:blip r:embed="rId303"/>
                <a:stretch>
                  <a:fillRect/>
                </a:stretch>
              </p:blipFill>
              <p:spPr>
                <a:xfrm>
                  <a:off x="11232503" y="4804480"/>
                  <a:ext cx="164880" cy="22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4">
              <p14:nvContentPartPr>
                <p14:cNvPr id="179" name="Ink 178">
                  <a:extLst>
                    <a:ext uri="{FF2B5EF4-FFF2-40B4-BE49-F238E27FC236}">
                      <a16:creationId xmlns:a16="http://schemas.microsoft.com/office/drawing/2014/main" id="{D571BBD6-55D0-8B38-BE31-6CC95FA27B0C}"/>
                    </a:ext>
                  </a:extLst>
                </p14:cNvPr>
                <p14:cNvContentPartPr/>
                <p14:nvPr/>
              </p14:nvContentPartPr>
              <p14:xfrm>
                <a:off x="11340863" y="4776040"/>
                <a:ext cx="38520" cy="28080"/>
              </p14:xfrm>
            </p:contentPart>
          </mc:Choice>
          <mc:Fallback xmlns="">
            <p:pic>
              <p:nvPicPr>
                <p:cNvPr id="179" name="Ink 178">
                  <a:extLst>
                    <a:ext uri="{FF2B5EF4-FFF2-40B4-BE49-F238E27FC236}">
                      <a16:creationId xmlns:a16="http://schemas.microsoft.com/office/drawing/2014/main" id="{D571BBD6-55D0-8B38-BE31-6CC95FA27B0C}"/>
                    </a:ext>
                  </a:extLst>
                </p:cNvPr>
                <p:cNvPicPr/>
                <p:nvPr/>
              </p:nvPicPr>
              <p:blipFill>
                <a:blip r:embed="rId305"/>
                <a:stretch>
                  <a:fillRect/>
                </a:stretch>
              </p:blipFill>
              <p:spPr>
                <a:xfrm>
                  <a:off x="11332223" y="4767400"/>
                  <a:ext cx="56160" cy="4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6">
              <p14:nvContentPartPr>
                <p14:cNvPr id="180" name="Ink 179">
                  <a:extLst>
                    <a:ext uri="{FF2B5EF4-FFF2-40B4-BE49-F238E27FC236}">
                      <a16:creationId xmlns:a16="http://schemas.microsoft.com/office/drawing/2014/main" id="{C9A1AE19-3325-082A-ECDF-7D0C74BF75F9}"/>
                    </a:ext>
                  </a:extLst>
                </p14:cNvPr>
                <p14:cNvContentPartPr/>
                <p14:nvPr/>
              </p14:nvContentPartPr>
              <p14:xfrm>
                <a:off x="11411783" y="4741840"/>
                <a:ext cx="456840" cy="200160"/>
              </p14:xfrm>
            </p:contentPart>
          </mc:Choice>
          <mc:Fallback xmlns="">
            <p:pic>
              <p:nvPicPr>
                <p:cNvPr id="180" name="Ink 179">
                  <a:extLst>
                    <a:ext uri="{FF2B5EF4-FFF2-40B4-BE49-F238E27FC236}">
                      <a16:creationId xmlns:a16="http://schemas.microsoft.com/office/drawing/2014/main" id="{C9A1AE19-3325-082A-ECDF-7D0C74BF75F9}"/>
                    </a:ext>
                  </a:extLst>
                </p:cNvPr>
                <p:cNvPicPr/>
                <p:nvPr/>
              </p:nvPicPr>
              <p:blipFill>
                <a:blip r:embed="rId307"/>
                <a:stretch>
                  <a:fillRect/>
                </a:stretch>
              </p:blipFill>
              <p:spPr>
                <a:xfrm>
                  <a:off x="11403143" y="4732840"/>
                  <a:ext cx="474480" cy="21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8">
              <p14:nvContentPartPr>
                <p14:cNvPr id="181" name="Ink 180">
                  <a:extLst>
                    <a:ext uri="{FF2B5EF4-FFF2-40B4-BE49-F238E27FC236}">
                      <a16:creationId xmlns:a16="http://schemas.microsoft.com/office/drawing/2014/main" id="{F1197999-E78A-B9C7-CC6D-E54FB9F52E11}"/>
                    </a:ext>
                  </a:extLst>
                </p14:cNvPr>
                <p14:cNvContentPartPr/>
                <p14:nvPr/>
              </p14:nvContentPartPr>
              <p14:xfrm>
                <a:off x="11668823" y="4695760"/>
                <a:ext cx="65880" cy="26280"/>
              </p14:xfrm>
            </p:contentPart>
          </mc:Choice>
          <mc:Fallback xmlns="">
            <p:pic>
              <p:nvPicPr>
                <p:cNvPr id="181" name="Ink 180">
                  <a:extLst>
                    <a:ext uri="{FF2B5EF4-FFF2-40B4-BE49-F238E27FC236}">
                      <a16:creationId xmlns:a16="http://schemas.microsoft.com/office/drawing/2014/main" id="{F1197999-E78A-B9C7-CC6D-E54FB9F52E11}"/>
                    </a:ext>
                  </a:extLst>
                </p:cNvPr>
                <p:cNvPicPr/>
                <p:nvPr/>
              </p:nvPicPr>
              <p:blipFill>
                <a:blip r:embed="rId309"/>
                <a:stretch>
                  <a:fillRect/>
                </a:stretch>
              </p:blipFill>
              <p:spPr>
                <a:xfrm>
                  <a:off x="11659823" y="4686760"/>
                  <a:ext cx="83520" cy="439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4061095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3E87400-5099-E67C-C9F3-E3678C2A8B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8563" y="0"/>
            <a:ext cx="8054874" cy="68580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DC7E6497-88DB-A79C-8A48-46019A1EBA74}"/>
                  </a:ext>
                </a:extLst>
              </p14:cNvPr>
              <p14:cNvContentPartPr/>
              <p14:nvPr/>
            </p14:nvContentPartPr>
            <p14:xfrm>
              <a:off x="4928183" y="1235080"/>
              <a:ext cx="347400" cy="2667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DC7E6497-88DB-A79C-8A48-46019A1EBA74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919183" y="1226080"/>
                <a:ext cx="365040" cy="284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762600AC-3391-38E9-39DE-1902F94C941E}"/>
                  </a:ext>
                </a:extLst>
              </p14:cNvPr>
              <p14:cNvContentPartPr/>
              <p14:nvPr/>
            </p14:nvContentPartPr>
            <p14:xfrm>
              <a:off x="2577383" y="3289240"/>
              <a:ext cx="279360" cy="25416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762600AC-3391-38E9-39DE-1902F94C941E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568383" y="3280240"/>
                <a:ext cx="297000" cy="271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FFF22C0B-DB3A-6972-C52B-A5C52E4BB617}"/>
                  </a:ext>
                </a:extLst>
              </p14:cNvPr>
              <p14:cNvContentPartPr/>
              <p14:nvPr/>
            </p14:nvContentPartPr>
            <p14:xfrm>
              <a:off x="7584983" y="3224080"/>
              <a:ext cx="384480" cy="23328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FFF22C0B-DB3A-6972-C52B-A5C52E4BB617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575983" y="3215440"/>
                <a:ext cx="402120" cy="250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6AAD8056-4D56-2691-51B4-15FA69EA2700}"/>
                  </a:ext>
                </a:extLst>
              </p14:cNvPr>
              <p14:cNvContentPartPr/>
              <p14:nvPr/>
            </p14:nvContentPartPr>
            <p14:xfrm>
              <a:off x="5038703" y="4905280"/>
              <a:ext cx="430560" cy="3024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6AAD8056-4D56-2691-51B4-15FA69EA2700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030063" y="4896640"/>
                <a:ext cx="448200" cy="320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470954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D7247EFF-0711-6374-AF6E-13A6A8E93EB8}"/>
              </a:ext>
            </a:extLst>
          </p:cNvPr>
          <p:cNvGrpSpPr/>
          <p:nvPr/>
        </p:nvGrpSpPr>
        <p:grpSpPr>
          <a:xfrm>
            <a:off x="255383" y="150400"/>
            <a:ext cx="3046320" cy="633240"/>
            <a:chOff x="255383" y="150400"/>
            <a:chExt cx="3046320" cy="633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447FE414-A7DF-7359-76A4-DC3083EBA3EB}"/>
                    </a:ext>
                  </a:extLst>
                </p14:cNvPr>
                <p14:cNvContentPartPr/>
                <p14:nvPr/>
              </p14:nvContentPartPr>
              <p14:xfrm>
                <a:off x="483983" y="298720"/>
                <a:ext cx="262080" cy="200160"/>
              </p14:xfrm>
            </p:contentPart>
          </mc:Choice>
          <mc:Fallback xmlns=""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447FE414-A7DF-7359-76A4-DC3083EBA3EB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474983" y="290080"/>
                  <a:ext cx="279720" cy="21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2297CCD0-CD18-64CB-8D2B-3696219BCF03}"/>
                    </a:ext>
                  </a:extLst>
                </p14:cNvPr>
                <p14:cNvContentPartPr/>
                <p14:nvPr/>
              </p14:nvContentPartPr>
              <p14:xfrm>
                <a:off x="510983" y="319960"/>
                <a:ext cx="680760" cy="20304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2297CCD0-CD18-64CB-8D2B-3696219BCF03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502343" y="311320"/>
                  <a:ext cx="698400" cy="22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D9A3839A-A3DD-E717-3717-A27B6A5C9FC0}"/>
                    </a:ext>
                  </a:extLst>
                </p14:cNvPr>
                <p14:cNvContentPartPr/>
                <p14:nvPr/>
              </p14:nvContentPartPr>
              <p14:xfrm>
                <a:off x="1284263" y="289720"/>
                <a:ext cx="21240" cy="18576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D9A3839A-A3DD-E717-3717-A27B6A5C9FC0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1275263" y="281080"/>
                  <a:ext cx="38880" cy="20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B9FF6107-27AA-F3E7-9764-DE6050421124}"/>
                    </a:ext>
                  </a:extLst>
                </p14:cNvPr>
                <p14:cNvContentPartPr/>
                <p14:nvPr/>
              </p14:nvContentPartPr>
              <p14:xfrm>
                <a:off x="1239983" y="335800"/>
                <a:ext cx="362880" cy="33336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B9FF6107-27AA-F3E7-9764-DE6050421124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1231343" y="327160"/>
                  <a:ext cx="380520" cy="35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9E1AA369-652F-693A-1BA4-34BE39B0C036}"/>
                    </a:ext>
                  </a:extLst>
                </p14:cNvPr>
                <p14:cNvContentPartPr/>
                <p14:nvPr/>
              </p14:nvContentPartPr>
              <p14:xfrm>
                <a:off x="1871063" y="195760"/>
                <a:ext cx="1064520" cy="47988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9E1AA369-652F-693A-1BA4-34BE39B0C036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1862063" y="186760"/>
                  <a:ext cx="1082160" cy="49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200D5C5F-11FF-B0A0-DC43-79BF27F088BD}"/>
                    </a:ext>
                  </a:extLst>
                </p14:cNvPr>
                <p14:cNvContentPartPr/>
                <p14:nvPr/>
              </p14:nvContentPartPr>
              <p14:xfrm>
                <a:off x="2847743" y="150400"/>
                <a:ext cx="15840" cy="1296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200D5C5F-11FF-B0A0-DC43-79BF27F088BD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2838743" y="141760"/>
                  <a:ext cx="33480" cy="3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64A531E2-3E74-8341-BCDD-5975B518360F}"/>
                    </a:ext>
                  </a:extLst>
                </p14:cNvPr>
                <p14:cNvContentPartPr/>
                <p14:nvPr/>
              </p14:nvContentPartPr>
              <p14:xfrm>
                <a:off x="255383" y="599320"/>
                <a:ext cx="3046320" cy="18432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64A531E2-3E74-8341-BCDD-5975B518360F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246743" y="590320"/>
                  <a:ext cx="3063960" cy="2019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864851CA-3646-B67B-B9B9-107FA3175B24}"/>
                  </a:ext>
                </a:extLst>
              </p14:cNvPr>
              <p14:cNvContentPartPr/>
              <p14:nvPr/>
            </p14:nvContentPartPr>
            <p14:xfrm>
              <a:off x="2959343" y="1257040"/>
              <a:ext cx="25200" cy="21024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864851CA-3646-B67B-B9B9-107FA3175B24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2950343" y="1248040"/>
                <a:ext cx="42840" cy="227880"/>
              </a:xfrm>
              <a:prstGeom prst="rect">
                <a:avLst/>
              </a:prstGeom>
            </p:spPr>
          </p:pic>
        </mc:Fallback>
      </mc:AlternateContent>
      <p:grpSp>
        <p:nvGrpSpPr>
          <p:cNvPr id="53" name="Group 52">
            <a:extLst>
              <a:ext uri="{FF2B5EF4-FFF2-40B4-BE49-F238E27FC236}">
                <a16:creationId xmlns:a16="http://schemas.microsoft.com/office/drawing/2014/main" id="{F0EBBE37-C93D-727A-07C3-5B2AC0403500}"/>
              </a:ext>
            </a:extLst>
          </p:cNvPr>
          <p:cNvGrpSpPr/>
          <p:nvPr/>
        </p:nvGrpSpPr>
        <p:grpSpPr>
          <a:xfrm>
            <a:off x="2836583" y="1196560"/>
            <a:ext cx="4655520" cy="4738320"/>
            <a:chOff x="2836583" y="1196560"/>
            <a:chExt cx="4655520" cy="4738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3FBA4757-9E31-3614-559B-81665341E12F}"/>
                    </a:ext>
                  </a:extLst>
                </p14:cNvPr>
                <p14:cNvContentPartPr/>
                <p14:nvPr/>
              </p14:nvContentPartPr>
              <p14:xfrm>
                <a:off x="2980943" y="1220320"/>
                <a:ext cx="107640" cy="14580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3FBA4757-9E31-3614-559B-81665341E12F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2971943" y="1211320"/>
                  <a:ext cx="125280" cy="16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D242094B-88D1-557D-B9A4-0747B2290377}"/>
                    </a:ext>
                  </a:extLst>
                </p14:cNvPr>
                <p14:cNvContentPartPr/>
                <p14:nvPr/>
              </p14:nvContentPartPr>
              <p14:xfrm>
                <a:off x="3327263" y="1209880"/>
                <a:ext cx="145440" cy="23544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D242094B-88D1-557D-B9A4-0747B2290377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3318263" y="1200880"/>
                  <a:ext cx="163080" cy="25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DE893E41-FAF1-CBCA-953E-9BBC76D30112}"/>
                    </a:ext>
                  </a:extLst>
                </p14:cNvPr>
                <p14:cNvContentPartPr/>
                <p14:nvPr/>
              </p14:nvContentPartPr>
              <p14:xfrm>
                <a:off x="3331223" y="1320760"/>
                <a:ext cx="131760" cy="4248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DE893E41-FAF1-CBCA-953E-9BBC76D30112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3322223" y="1312120"/>
                  <a:ext cx="149400" cy="6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745D4A30-66EF-4B0F-38DF-D7E601974559}"/>
                    </a:ext>
                  </a:extLst>
                </p14:cNvPr>
                <p14:cNvContentPartPr/>
                <p14:nvPr/>
              </p14:nvContentPartPr>
              <p14:xfrm>
                <a:off x="3825503" y="1231120"/>
                <a:ext cx="152640" cy="19620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745D4A30-66EF-4B0F-38DF-D7E601974559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3816503" y="1222480"/>
                  <a:ext cx="170280" cy="21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3C977DA8-8F94-2710-6ED6-2B06C3F0BAC0}"/>
                    </a:ext>
                  </a:extLst>
                </p14:cNvPr>
                <p14:cNvContentPartPr/>
                <p14:nvPr/>
              </p14:nvContentPartPr>
              <p14:xfrm>
                <a:off x="4329503" y="1227160"/>
                <a:ext cx="206280" cy="23004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3C977DA8-8F94-2710-6ED6-2B06C3F0BAC0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4320503" y="1218160"/>
                  <a:ext cx="223920" cy="24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CFEE06D6-4035-7C14-CD60-502D2526DBA6}"/>
                    </a:ext>
                  </a:extLst>
                </p14:cNvPr>
                <p14:cNvContentPartPr/>
                <p14:nvPr/>
              </p14:nvContentPartPr>
              <p14:xfrm>
                <a:off x="4872743" y="1205560"/>
                <a:ext cx="154800" cy="23760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CFEE06D6-4035-7C14-CD60-502D2526DBA6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4864103" y="1196920"/>
                  <a:ext cx="172440" cy="25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2849A36E-31F2-5708-A302-8AF6B0CD365C}"/>
                    </a:ext>
                  </a:extLst>
                </p14:cNvPr>
                <p14:cNvContentPartPr/>
                <p14:nvPr/>
              </p14:nvContentPartPr>
              <p14:xfrm>
                <a:off x="4855463" y="1321480"/>
                <a:ext cx="158400" cy="2124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2849A36E-31F2-5708-A302-8AF6B0CD365C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4846463" y="1312480"/>
                  <a:ext cx="17604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11A32221-2269-EBEA-BC96-E458EF031486}"/>
                    </a:ext>
                  </a:extLst>
                </p14:cNvPr>
                <p14:cNvContentPartPr/>
                <p14:nvPr/>
              </p14:nvContentPartPr>
              <p14:xfrm>
                <a:off x="5620823" y="1196560"/>
                <a:ext cx="254160" cy="21312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11A32221-2269-EBEA-BC96-E458EF031486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5611823" y="1187560"/>
                  <a:ext cx="271800" cy="23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43904473-7118-CEEB-9DD3-2BC0A2132708}"/>
                    </a:ext>
                  </a:extLst>
                </p14:cNvPr>
                <p14:cNvContentPartPr/>
                <p14:nvPr/>
              </p14:nvContentPartPr>
              <p14:xfrm>
                <a:off x="2836583" y="1630720"/>
                <a:ext cx="347040" cy="80028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43904473-7118-CEEB-9DD3-2BC0A2132708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2827583" y="1622080"/>
                  <a:ext cx="364680" cy="81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83D8CEF9-9585-4E71-B290-DFC7687F3D43}"/>
                    </a:ext>
                  </a:extLst>
                </p14:cNvPr>
                <p14:cNvContentPartPr/>
                <p14:nvPr/>
              </p14:nvContentPartPr>
              <p14:xfrm>
                <a:off x="3446423" y="2268280"/>
                <a:ext cx="12960" cy="19692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83D8CEF9-9585-4E71-B290-DFC7687F3D43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3437423" y="2259640"/>
                  <a:ext cx="30600" cy="21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78267EC7-A71A-FCDB-FF02-4A2341A5463C}"/>
                    </a:ext>
                  </a:extLst>
                </p14:cNvPr>
                <p14:cNvContentPartPr/>
                <p14:nvPr/>
              </p14:nvContentPartPr>
              <p14:xfrm>
                <a:off x="3432743" y="2257120"/>
                <a:ext cx="91800" cy="9792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78267EC7-A71A-FCDB-FF02-4A2341A5463C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3423743" y="2248120"/>
                  <a:ext cx="109440" cy="11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431D05B9-3CD4-5841-57A9-11F98CEE24EF}"/>
                    </a:ext>
                  </a:extLst>
                </p14:cNvPr>
                <p14:cNvContentPartPr/>
                <p14:nvPr/>
              </p14:nvContentPartPr>
              <p14:xfrm>
                <a:off x="3553703" y="2244520"/>
                <a:ext cx="439560" cy="2242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431D05B9-3CD4-5841-57A9-11F98CEE24EF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3544703" y="2235880"/>
                  <a:ext cx="457200" cy="24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26B8DC36-B0AE-6EB5-318C-46B7548FAD0A}"/>
                    </a:ext>
                  </a:extLst>
                </p14:cNvPr>
                <p14:cNvContentPartPr/>
                <p14:nvPr/>
              </p14:nvContentPartPr>
              <p14:xfrm>
                <a:off x="3929183" y="2231560"/>
                <a:ext cx="17640" cy="2628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26B8DC36-B0AE-6EB5-318C-46B7548FAD0A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3920543" y="2222920"/>
                  <a:ext cx="35280" cy="4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40C7F531-09AF-ACDA-74E5-F24BEBCC1DC6}"/>
                    </a:ext>
                  </a:extLst>
                </p14:cNvPr>
                <p14:cNvContentPartPr/>
                <p14:nvPr/>
              </p14:nvContentPartPr>
              <p14:xfrm>
                <a:off x="3990743" y="2246320"/>
                <a:ext cx="190800" cy="20664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40C7F531-09AF-ACDA-74E5-F24BEBCC1DC6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3981743" y="2237680"/>
                  <a:ext cx="208440" cy="22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D79D78FE-F25B-2059-F5B0-9CEE630D6AFB}"/>
                    </a:ext>
                  </a:extLst>
                </p14:cNvPr>
                <p14:cNvContentPartPr/>
                <p14:nvPr/>
              </p14:nvContentPartPr>
              <p14:xfrm>
                <a:off x="4173263" y="2276200"/>
                <a:ext cx="16560" cy="1548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D79D78FE-F25B-2059-F5B0-9CEE630D6AFB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4164263" y="2267560"/>
                  <a:ext cx="3420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6567BE56-A5DF-83A6-1653-55E267645B26}"/>
                    </a:ext>
                  </a:extLst>
                </p14:cNvPr>
                <p14:cNvContentPartPr/>
                <p14:nvPr/>
              </p14:nvContentPartPr>
              <p14:xfrm>
                <a:off x="4199183" y="2225440"/>
                <a:ext cx="429840" cy="23184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6567BE56-A5DF-83A6-1653-55E267645B26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4190543" y="2216440"/>
                  <a:ext cx="447480" cy="24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14B85B1D-A3EA-DC9F-4A56-EC4B1BD5428D}"/>
                    </a:ext>
                  </a:extLst>
                </p14:cNvPr>
                <p14:cNvContentPartPr/>
                <p14:nvPr/>
              </p14:nvContentPartPr>
              <p14:xfrm>
                <a:off x="3093263" y="1597600"/>
                <a:ext cx="437040" cy="150660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14B85B1D-A3EA-DC9F-4A56-EC4B1BD5428D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3084263" y="1588960"/>
                  <a:ext cx="454680" cy="152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5F4883E2-D2F2-B485-4313-08A6A6B44005}"/>
                    </a:ext>
                  </a:extLst>
                </p14:cNvPr>
                <p14:cNvContentPartPr/>
                <p14:nvPr/>
              </p14:nvContentPartPr>
              <p14:xfrm>
                <a:off x="3700583" y="2912680"/>
                <a:ext cx="253440" cy="21528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5F4883E2-D2F2-B485-4313-08A6A6B44005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3691943" y="2904040"/>
                  <a:ext cx="271080" cy="23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FA44A65E-204E-4064-817D-A4370DC0CF2B}"/>
                    </a:ext>
                  </a:extLst>
                </p14:cNvPr>
                <p14:cNvContentPartPr/>
                <p14:nvPr/>
              </p14:nvContentPartPr>
              <p14:xfrm>
                <a:off x="3967343" y="3031480"/>
                <a:ext cx="498960" cy="10692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FA44A65E-204E-4064-817D-A4370DC0CF2B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3958703" y="3022840"/>
                  <a:ext cx="516600" cy="12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BA6C19B7-62AD-4399-27E5-263072F1630A}"/>
                    </a:ext>
                  </a:extLst>
                </p14:cNvPr>
                <p14:cNvContentPartPr/>
                <p14:nvPr/>
              </p14:nvContentPartPr>
              <p14:xfrm>
                <a:off x="4477823" y="3011320"/>
                <a:ext cx="431280" cy="8856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BA6C19B7-62AD-4399-27E5-263072F1630A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4468823" y="3002680"/>
                  <a:ext cx="448920" cy="10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F2C123D2-A63D-1186-3D3B-578EBA5C53DA}"/>
                    </a:ext>
                  </a:extLst>
                </p14:cNvPr>
                <p14:cNvContentPartPr/>
                <p14:nvPr/>
              </p14:nvContentPartPr>
              <p14:xfrm>
                <a:off x="4869143" y="2917360"/>
                <a:ext cx="18360" cy="1440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F2C123D2-A63D-1186-3D3B-578EBA5C53DA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4860143" y="2908360"/>
                  <a:ext cx="3600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8B73C315-0AFF-9242-702C-BD0FF882B1CD}"/>
                    </a:ext>
                  </a:extLst>
                </p14:cNvPr>
                <p14:cNvContentPartPr/>
                <p14:nvPr/>
              </p14:nvContentPartPr>
              <p14:xfrm>
                <a:off x="4940423" y="3004480"/>
                <a:ext cx="105480" cy="8352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8B73C315-0AFF-9242-702C-BD0FF882B1CD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4931423" y="2995480"/>
                  <a:ext cx="123120" cy="10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7774968F-393F-05A7-8D3F-2467C959669C}"/>
                    </a:ext>
                  </a:extLst>
                </p14:cNvPr>
                <p14:cNvContentPartPr/>
                <p14:nvPr/>
              </p14:nvContentPartPr>
              <p14:xfrm>
                <a:off x="3690503" y="1474840"/>
                <a:ext cx="333720" cy="211644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7774968F-393F-05A7-8D3F-2467C959669C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3681503" y="1465840"/>
                  <a:ext cx="351360" cy="213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CE4A142A-8863-9E88-DCF1-B0CACB4A4AEE}"/>
                    </a:ext>
                  </a:extLst>
                </p14:cNvPr>
                <p14:cNvContentPartPr/>
                <p14:nvPr/>
              </p14:nvContentPartPr>
              <p14:xfrm>
                <a:off x="4257143" y="3429280"/>
                <a:ext cx="135360" cy="23724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CE4A142A-8863-9E88-DCF1-B0CACB4A4AEE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4248143" y="3420640"/>
                  <a:ext cx="153000" cy="25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1C82ED91-6EB5-4E2C-7E9D-AFA3CDC49D14}"/>
                    </a:ext>
                  </a:extLst>
                </p14:cNvPr>
                <p14:cNvContentPartPr/>
                <p14:nvPr/>
              </p14:nvContentPartPr>
              <p14:xfrm>
                <a:off x="4438943" y="3458080"/>
                <a:ext cx="700920" cy="19584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1C82ED91-6EB5-4E2C-7E9D-AFA3CDC49D14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4430303" y="3449440"/>
                  <a:ext cx="718560" cy="21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2F95A991-AD21-D41D-92BB-22CA46084615}"/>
                    </a:ext>
                  </a:extLst>
                </p14:cNvPr>
                <p14:cNvContentPartPr/>
                <p14:nvPr/>
              </p14:nvContentPartPr>
              <p14:xfrm>
                <a:off x="4876703" y="3431080"/>
                <a:ext cx="18360" cy="1764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2F95A991-AD21-D41D-92BB-22CA46084615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4867703" y="3422080"/>
                  <a:ext cx="36000" cy="3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1A3AF9AA-B96C-4AE5-BE67-7C6A02A0BA90}"/>
                    </a:ext>
                  </a:extLst>
                </p14:cNvPr>
                <p14:cNvContentPartPr/>
                <p14:nvPr/>
              </p14:nvContentPartPr>
              <p14:xfrm>
                <a:off x="4207103" y="1566640"/>
                <a:ext cx="300960" cy="279468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1A3AF9AA-B96C-4AE5-BE67-7C6A02A0BA90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4198463" y="1558000"/>
                  <a:ext cx="318600" cy="281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B5EBC55D-3D91-EA11-3E1D-C77E15B9910C}"/>
                    </a:ext>
                  </a:extLst>
                </p14:cNvPr>
                <p14:cNvContentPartPr/>
                <p14:nvPr/>
              </p14:nvContentPartPr>
              <p14:xfrm>
                <a:off x="4726943" y="4141000"/>
                <a:ext cx="240120" cy="25452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B5EBC55D-3D91-EA11-3E1D-C77E15B9910C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4717943" y="4132360"/>
                  <a:ext cx="257760" cy="27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E47C5353-6B6B-3924-27F1-E4640D551F19}"/>
                    </a:ext>
                  </a:extLst>
                </p14:cNvPr>
                <p14:cNvContentPartPr/>
                <p14:nvPr/>
              </p14:nvContentPartPr>
              <p14:xfrm>
                <a:off x="4917383" y="4157920"/>
                <a:ext cx="675360" cy="21852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E47C5353-6B6B-3924-27F1-E4640D551F19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4908383" y="4149280"/>
                  <a:ext cx="693000" cy="23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E82836C7-66D1-1DFF-AC42-3CA4DDC2CDB5}"/>
                    </a:ext>
                  </a:extLst>
                </p14:cNvPr>
                <p14:cNvContentPartPr/>
                <p14:nvPr/>
              </p14:nvContentPartPr>
              <p14:xfrm>
                <a:off x="5617583" y="4272760"/>
                <a:ext cx="83160" cy="5292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E82836C7-66D1-1DFF-AC42-3CA4DDC2CDB5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5608943" y="4263760"/>
                  <a:ext cx="100800" cy="7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E14AE6FD-9A8C-81C4-F94E-9AFB8B20A7B1}"/>
                    </a:ext>
                  </a:extLst>
                </p14:cNvPr>
                <p14:cNvContentPartPr/>
                <p14:nvPr/>
              </p14:nvContentPartPr>
              <p14:xfrm>
                <a:off x="5722703" y="4181680"/>
                <a:ext cx="561600" cy="38304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E14AE6FD-9A8C-81C4-F94E-9AFB8B20A7B1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5713703" y="4173040"/>
                  <a:ext cx="579240" cy="40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8DEFD5E2-530C-AD74-7FCC-3BC571F7CB52}"/>
                    </a:ext>
                  </a:extLst>
                </p14:cNvPr>
                <p14:cNvContentPartPr/>
                <p14:nvPr/>
              </p14:nvContentPartPr>
              <p14:xfrm>
                <a:off x="6264863" y="4119040"/>
                <a:ext cx="23040" cy="1656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8DEFD5E2-530C-AD74-7FCC-3BC571F7CB52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6255863" y="4110040"/>
                  <a:ext cx="40680" cy="3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6F504F49-49DA-2432-0268-41FE303511D3}"/>
                    </a:ext>
                  </a:extLst>
                </p14:cNvPr>
                <p14:cNvContentPartPr/>
                <p14:nvPr/>
              </p14:nvContentPartPr>
              <p14:xfrm>
                <a:off x="6296543" y="4138840"/>
                <a:ext cx="450000" cy="19512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6F504F49-49DA-2432-0268-41FE303511D3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6287543" y="4130200"/>
                  <a:ext cx="467640" cy="21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0331DFF8-7830-4926-D6A3-6A497F237111}"/>
                    </a:ext>
                  </a:extLst>
                </p14:cNvPr>
                <p14:cNvContentPartPr/>
                <p14:nvPr/>
              </p14:nvContentPartPr>
              <p14:xfrm>
                <a:off x="4762223" y="1507600"/>
                <a:ext cx="355680" cy="3463560"/>
              </p14:xfrm>
            </p:contentPart>
          </mc:Choice>
          <mc:Fallback xmlns=""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0331DFF8-7830-4926-D6A3-6A497F237111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4753583" y="1498600"/>
                  <a:ext cx="373320" cy="348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D160FF15-C58F-3CEB-13E4-D84348D13AF5}"/>
                    </a:ext>
                  </a:extLst>
                </p14:cNvPr>
                <p14:cNvContentPartPr/>
                <p14:nvPr/>
              </p14:nvContentPartPr>
              <p14:xfrm>
                <a:off x="5264063" y="4749040"/>
                <a:ext cx="687240" cy="23508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D160FF15-C58F-3CEB-13E4-D84348D13AF5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5255423" y="4740040"/>
                  <a:ext cx="704880" cy="25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77DA402B-4C18-3E3E-A8C6-C7AA7E2A300D}"/>
                    </a:ext>
                  </a:extLst>
                </p14:cNvPr>
                <p14:cNvContentPartPr/>
                <p14:nvPr/>
              </p14:nvContentPartPr>
              <p14:xfrm>
                <a:off x="5945903" y="4773160"/>
                <a:ext cx="36720" cy="2412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77DA402B-4C18-3E3E-A8C6-C7AA7E2A300D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5936903" y="4764520"/>
                  <a:ext cx="54360" cy="4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240A4625-F6E0-B5BF-D5B7-F37782DFAB33}"/>
                    </a:ext>
                  </a:extLst>
                </p14:cNvPr>
                <p14:cNvContentPartPr/>
                <p14:nvPr/>
              </p14:nvContentPartPr>
              <p14:xfrm>
                <a:off x="5985143" y="4774960"/>
                <a:ext cx="1154160" cy="21780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240A4625-F6E0-B5BF-D5B7-F37782DFAB33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5976503" y="4766320"/>
                  <a:ext cx="1171800" cy="23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65BD9B2E-240F-E26F-8988-A7A2AE89DB24}"/>
                    </a:ext>
                  </a:extLst>
                </p14:cNvPr>
                <p14:cNvContentPartPr/>
                <p14:nvPr/>
              </p14:nvContentPartPr>
              <p14:xfrm>
                <a:off x="7089983" y="4718080"/>
                <a:ext cx="402120" cy="23040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65BD9B2E-240F-E26F-8988-A7A2AE89DB24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7081343" y="4709080"/>
                  <a:ext cx="419760" cy="24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C7B9D333-486B-31EC-9AFF-155C7E7C6EC4}"/>
                    </a:ext>
                  </a:extLst>
                </p14:cNvPr>
                <p14:cNvContentPartPr/>
                <p14:nvPr/>
              </p14:nvContentPartPr>
              <p14:xfrm>
                <a:off x="5339303" y="1473040"/>
                <a:ext cx="336240" cy="438912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C7B9D333-486B-31EC-9AFF-155C7E7C6EC4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5330303" y="1464400"/>
                  <a:ext cx="353880" cy="440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C58F0727-4CE9-50B0-CA01-B839DBB50BFF}"/>
                    </a:ext>
                  </a:extLst>
                </p14:cNvPr>
                <p14:cNvContentPartPr/>
                <p14:nvPr/>
              </p14:nvContentPartPr>
              <p14:xfrm>
                <a:off x="5922143" y="5516560"/>
                <a:ext cx="817920" cy="41832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C58F0727-4CE9-50B0-CA01-B839DBB50BFF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5913143" y="5507920"/>
                  <a:ext cx="835560" cy="4359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9301350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241A17CF-F56F-8ADC-B12A-77C70FCE4A37}"/>
              </a:ext>
            </a:extLst>
          </p:cNvPr>
          <p:cNvGrpSpPr/>
          <p:nvPr/>
        </p:nvGrpSpPr>
        <p:grpSpPr>
          <a:xfrm>
            <a:off x="603503" y="254080"/>
            <a:ext cx="2258640" cy="335160"/>
            <a:chOff x="603503" y="254080"/>
            <a:chExt cx="2258640" cy="335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FFF5C144-74CB-5B24-29E8-C681499D32A3}"/>
                    </a:ext>
                  </a:extLst>
                </p14:cNvPr>
                <p14:cNvContentPartPr/>
                <p14:nvPr/>
              </p14:nvContentPartPr>
              <p14:xfrm>
                <a:off x="603503" y="320320"/>
                <a:ext cx="42120" cy="250920"/>
              </p14:xfrm>
            </p:contentPart>
          </mc:Choice>
          <mc:Fallback xmlns=""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FFF5C144-74CB-5B24-29E8-C681499D32A3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594863" y="311320"/>
                  <a:ext cx="59760" cy="26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303072BA-0B42-0527-A662-34EA2D66C66D}"/>
                    </a:ext>
                  </a:extLst>
                </p14:cNvPr>
                <p14:cNvContentPartPr/>
                <p14:nvPr/>
              </p14:nvContentPartPr>
              <p14:xfrm>
                <a:off x="609623" y="274600"/>
                <a:ext cx="85680" cy="15120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303072BA-0B42-0527-A662-34EA2D66C66D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600983" y="265960"/>
                  <a:ext cx="103320" cy="16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1ECDD41A-1C48-9981-BE1D-F7D5D6CC774D}"/>
                    </a:ext>
                  </a:extLst>
                </p14:cNvPr>
                <p14:cNvContentPartPr/>
                <p14:nvPr/>
              </p14:nvContentPartPr>
              <p14:xfrm>
                <a:off x="699983" y="372520"/>
                <a:ext cx="388080" cy="17172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1ECDD41A-1C48-9981-BE1D-F7D5D6CC774D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690983" y="363880"/>
                  <a:ext cx="405720" cy="18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A990E6E9-2C1E-08C4-6254-1741AD8D6898}"/>
                    </a:ext>
                  </a:extLst>
                </p14:cNvPr>
                <p14:cNvContentPartPr/>
                <p14:nvPr/>
              </p14:nvContentPartPr>
              <p14:xfrm>
                <a:off x="955943" y="382240"/>
                <a:ext cx="99720" cy="4068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A990E6E9-2C1E-08C4-6254-1741AD8D6898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947303" y="373600"/>
                  <a:ext cx="117360" cy="5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A5E4C8BD-C07D-7888-FDA3-2D59998780EC}"/>
                    </a:ext>
                  </a:extLst>
                </p14:cNvPr>
                <p14:cNvContentPartPr/>
                <p14:nvPr/>
              </p14:nvContentPartPr>
              <p14:xfrm>
                <a:off x="1080863" y="404200"/>
                <a:ext cx="288000" cy="10152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A5E4C8BD-C07D-7888-FDA3-2D59998780EC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1071863" y="395560"/>
                  <a:ext cx="305640" cy="11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84222F0C-FA6A-4BE9-6D64-F2D3BB78B960}"/>
                    </a:ext>
                  </a:extLst>
                </p14:cNvPr>
                <p14:cNvContentPartPr/>
                <p14:nvPr/>
              </p14:nvContentPartPr>
              <p14:xfrm>
                <a:off x="1405583" y="309880"/>
                <a:ext cx="22680" cy="11952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84222F0C-FA6A-4BE9-6D64-F2D3BB78B960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1396943" y="300880"/>
                  <a:ext cx="40320" cy="13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19B4885A-A19B-AD8D-EF99-116769548B76}"/>
                    </a:ext>
                  </a:extLst>
                </p14:cNvPr>
                <p14:cNvContentPartPr/>
                <p14:nvPr/>
              </p14:nvContentPartPr>
              <p14:xfrm>
                <a:off x="1443743" y="386200"/>
                <a:ext cx="108360" cy="15228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19B4885A-A19B-AD8D-EF99-116769548B76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1435103" y="377560"/>
                  <a:ext cx="126000" cy="16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3BA7A563-86D9-887E-2720-F23A53859C15}"/>
                    </a:ext>
                  </a:extLst>
                </p14:cNvPr>
                <p14:cNvContentPartPr/>
                <p14:nvPr/>
              </p14:nvContentPartPr>
              <p14:xfrm>
                <a:off x="1810583" y="274960"/>
                <a:ext cx="112320" cy="19584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3BA7A563-86D9-887E-2720-F23A53859C15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1801943" y="266320"/>
                  <a:ext cx="129960" cy="21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E9A3FB1E-E3F5-71A4-4205-71836EE9DA34}"/>
                    </a:ext>
                  </a:extLst>
                </p14:cNvPr>
                <p14:cNvContentPartPr/>
                <p14:nvPr/>
              </p14:nvContentPartPr>
              <p14:xfrm>
                <a:off x="1976543" y="398800"/>
                <a:ext cx="114120" cy="2448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E9A3FB1E-E3F5-71A4-4205-71836EE9DA34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1967903" y="390160"/>
                  <a:ext cx="131760" cy="4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F995251F-0170-FDC8-A051-16D337358482}"/>
                    </a:ext>
                  </a:extLst>
                </p14:cNvPr>
                <p14:cNvContentPartPr/>
                <p14:nvPr/>
              </p14:nvContentPartPr>
              <p14:xfrm>
                <a:off x="2177063" y="254080"/>
                <a:ext cx="76320" cy="33516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F995251F-0170-FDC8-A051-16D337358482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2168063" y="245440"/>
                  <a:ext cx="93960" cy="35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838F832E-47AB-B6A9-A532-B3ED428C2B8D}"/>
                    </a:ext>
                  </a:extLst>
                </p14:cNvPr>
                <p14:cNvContentPartPr/>
                <p14:nvPr/>
              </p14:nvContentPartPr>
              <p14:xfrm>
                <a:off x="2134223" y="348040"/>
                <a:ext cx="727920" cy="14076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838F832E-47AB-B6A9-A532-B3ED428C2B8D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2125583" y="339040"/>
                  <a:ext cx="745560" cy="1584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04657945-2715-59F8-B13D-FDD802DC562A}"/>
                  </a:ext>
                </a:extLst>
              </p14:cNvPr>
              <p14:cNvContentPartPr/>
              <p14:nvPr/>
            </p14:nvContentPartPr>
            <p14:xfrm>
              <a:off x="3219263" y="165160"/>
              <a:ext cx="892800" cy="25200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04657945-2715-59F8-B13D-FDD802DC562A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3210263" y="156160"/>
                <a:ext cx="910440" cy="269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0DB89C9C-5339-8F7C-30CB-F47142BF78B9}"/>
                  </a:ext>
                </a:extLst>
              </p14:cNvPr>
              <p14:cNvContentPartPr/>
              <p14:nvPr/>
            </p14:nvContentPartPr>
            <p14:xfrm>
              <a:off x="445463" y="540280"/>
              <a:ext cx="3731040" cy="18108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0DB89C9C-5339-8F7C-30CB-F47142BF78B9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436823" y="531280"/>
                <a:ext cx="3748680" cy="198720"/>
              </a:xfrm>
              <a:prstGeom prst="rect">
                <a:avLst/>
              </a:prstGeom>
            </p:spPr>
          </p:pic>
        </mc:Fallback>
      </mc:AlternateContent>
      <p:grpSp>
        <p:nvGrpSpPr>
          <p:cNvPr id="30" name="Group 29">
            <a:extLst>
              <a:ext uri="{FF2B5EF4-FFF2-40B4-BE49-F238E27FC236}">
                <a16:creationId xmlns:a16="http://schemas.microsoft.com/office/drawing/2014/main" id="{CE3522FD-F75E-6BE7-30E0-A2F54EAD4E54}"/>
              </a:ext>
            </a:extLst>
          </p:cNvPr>
          <p:cNvGrpSpPr/>
          <p:nvPr/>
        </p:nvGrpSpPr>
        <p:grpSpPr>
          <a:xfrm>
            <a:off x="266183" y="1194400"/>
            <a:ext cx="4784760" cy="518040"/>
            <a:chOff x="266183" y="1194400"/>
            <a:chExt cx="4784760" cy="518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575C3D2A-A630-66E5-C006-6EF363648163}"/>
                    </a:ext>
                  </a:extLst>
                </p14:cNvPr>
                <p14:cNvContentPartPr/>
                <p14:nvPr/>
              </p14:nvContentPartPr>
              <p14:xfrm>
                <a:off x="461303" y="1399600"/>
                <a:ext cx="22320" cy="16452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575C3D2A-A630-66E5-C006-6EF363648163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452303" y="1390600"/>
                  <a:ext cx="39960" cy="18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06D5F626-9049-2A4C-52BE-B38CBA771E9F}"/>
                    </a:ext>
                  </a:extLst>
                </p14:cNvPr>
                <p14:cNvContentPartPr/>
                <p14:nvPr/>
              </p14:nvContentPartPr>
              <p14:xfrm>
                <a:off x="266183" y="1202680"/>
                <a:ext cx="369720" cy="46296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06D5F626-9049-2A4C-52BE-B38CBA771E9F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257183" y="1194040"/>
                  <a:ext cx="387360" cy="48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F11F5744-A9EF-B04E-9826-87123A84D501}"/>
                    </a:ext>
                  </a:extLst>
                </p14:cNvPr>
                <p14:cNvContentPartPr/>
                <p14:nvPr/>
              </p14:nvContentPartPr>
              <p14:xfrm>
                <a:off x="963863" y="1303480"/>
                <a:ext cx="292680" cy="4968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F11F5744-A9EF-B04E-9826-87123A84D501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955223" y="1294840"/>
                  <a:ext cx="310320" cy="6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79919037-D9B1-7500-5B6C-267457C67072}"/>
                    </a:ext>
                  </a:extLst>
                </p14:cNvPr>
                <p14:cNvContentPartPr/>
                <p14:nvPr/>
              </p14:nvContentPartPr>
              <p14:xfrm>
                <a:off x="1094183" y="1323640"/>
                <a:ext cx="22680" cy="22968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79919037-D9B1-7500-5B6C-267457C67072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1085543" y="1315000"/>
                  <a:ext cx="40320" cy="24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8207A24F-F830-9FB3-8706-47C91CA5E325}"/>
                    </a:ext>
                  </a:extLst>
                </p14:cNvPr>
                <p14:cNvContentPartPr/>
                <p14:nvPr/>
              </p14:nvContentPartPr>
              <p14:xfrm>
                <a:off x="1205783" y="1320400"/>
                <a:ext cx="757080" cy="21384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8207A24F-F830-9FB3-8706-47C91CA5E325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1197143" y="1311760"/>
                  <a:ext cx="774720" cy="23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9D741C21-8243-F092-9401-BAC5475B9F35}"/>
                    </a:ext>
                  </a:extLst>
                </p14:cNvPr>
                <p14:cNvContentPartPr/>
                <p14:nvPr/>
              </p14:nvContentPartPr>
              <p14:xfrm>
                <a:off x="1830743" y="1367560"/>
                <a:ext cx="142920" cy="1152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9D741C21-8243-F092-9401-BAC5475B9F35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1821743" y="1358920"/>
                  <a:ext cx="160560" cy="2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BFDBE410-FDC0-8557-D404-5F5FD328063A}"/>
                    </a:ext>
                  </a:extLst>
                </p14:cNvPr>
                <p14:cNvContentPartPr/>
                <p14:nvPr/>
              </p14:nvContentPartPr>
              <p14:xfrm>
                <a:off x="2223503" y="1345240"/>
                <a:ext cx="245880" cy="36720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BFDBE410-FDC0-8557-D404-5F5FD328063A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2214863" y="1336600"/>
                  <a:ext cx="263520" cy="38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E0A562A6-0318-86C9-910B-9EBB1FE5A7E0}"/>
                    </a:ext>
                  </a:extLst>
                </p14:cNvPr>
                <p14:cNvContentPartPr/>
                <p14:nvPr/>
              </p14:nvContentPartPr>
              <p14:xfrm>
                <a:off x="2774303" y="1252720"/>
                <a:ext cx="178920" cy="19656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E0A562A6-0318-86C9-910B-9EBB1FE5A7E0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2765663" y="1243720"/>
                  <a:ext cx="196560" cy="21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7F48E0C3-2E23-CD1B-C24B-1E480978072E}"/>
                    </a:ext>
                  </a:extLst>
                </p14:cNvPr>
                <p14:cNvContentPartPr/>
                <p14:nvPr/>
              </p14:nvContentPartPr>
              <p14:xfrm>
                <a:off x="2988503" y="1329400"/>
                <a:ext cx="390600" cy="14904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7F48E0C3-2E23-CD1B-C24B-1E480978072E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2979503" y="1320400"/>
                  <a:ext cx="408240" cy="16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982EFA1D-3123-35D0-0C77-2AD18A0DAF67}"/>
                    </a:ext>
                  </a:extLst>
                </p14:cNvPr>
                <p14:cNvContentPartPr/>
                <p14:nvPr/>
              </p14:nvContentPartPr>
              <p14:xfrm>
                <a:off x="3654143" y="1216720"/>
                <a:ext cx="606240" cy="19872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982EFA1D-3123-35D0-0C77-2AD18A0DAF67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3645143" y="1208080"/>
                  <a:ext cx="623880" cy="21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DE3CE7A3-63DB-941F-9A02-DCD72CD911CF}"/>
                    </a:ext>
                  </a:extLst>
                </p14:cNvPr>
                <p14:cNvContentPartPr/>
                <p14:nvPr/>
              </p14:nvContentPartPr>
              <p14:xfrm>
                <a:off x="4082183" y="1261720"/>
                <a:ext cx="146160" cy="2304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DE3CE7A3-63DB-941F-9A02-DCD72CD911CF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4073543" y="1252720"/>
                  <a:ext cx="163800" cy="4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49508F2D-281A-0803-8703-7C34502F81F8}"/>
                    </a:ext>
                  </a:extLst>
                </p14:cNvPr>
                <p14:cNvContentPartPr/>
                <p14:nvPr/>
              </p14:nvContentPartPr>
              <p14:xfrm>
                <a:off x="4255343" y="1194400"/>
                <a:ext cx="795600" cy="22824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49508F2D-281A-0803-8703-7C34502F81F8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4246343" y="1185760"/>
                  <a:ext cx="813240" cy="24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B1DBC727-AEC5-A6EE-C9E5-25FFBEAA015B}"/>
                    </a:ext>
                  </a:extLst>
                </p14:cNvPr>
                <p14:cNvContentPartPr/>
                <p14:nvPr/>
              </p14:nvContentPartPr>
              <p14:xfrm>
                <a:off x="4867343" y="1230040"/>
                <a:ext cx="165960" cy="2916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B1DBC727-AEC5-A6EE-C9E5-25FFBEAA015B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4858703" y="1221040"/>
                  <a:ext cx="183600" cy="468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54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93C18702-BE06-06AF-EC60-951A70D3D487}"/>
                  </a:ext>
                </a:extLst>
              </p14:cNvPr>
              <p14:cNvContentPartPr/>
              <p14:nvPr/>
            </p14:nvContentPartPr>
            <p14:xfrm>
              <a:off x="4677623" y="335800"/>
              <a:ext cx="505440" cy="130320"/>
            </p14:xfrm>
          </p:contentPart>
        </mc:Choice>
        <mc:Fallback xmlns=""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93C18702-BE06-06AF-EC60-951A70D3D487}"/>
                  </a:ext>
                </a:extLst>
              </p:cNvPr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4668623" y="326800"/>
                <a:ext cx="523080" cy="147960"/>
              </a:xfrm>
              <a:prstGeom prst="rect">
                <a:avLst/>
              </a:prstGeom>
            </p:spPr>
          </p:pic>
        </mc:Fallback>
      </mc:AlternateContent>
      <p:grpSp>
        <p:nvGrpSpPr>
          <p:cNvPr id="43" name="Group 42">
            <a:extLst>
              <a:ext uri="{FF2B5EF4-FFF2-40B4-BE49-F238E27FC236}">
                <a16:creationId xmlns:a16="http://schemas.microsoft.com/office/drawing/2014/main" id="{C5EBE9EC-1BE8-C3D9-110F-ABC1609B33C3}"/>
              </a:ext>
            </a:extLst>
          </p:cNvPr>
          <p:cNvGrpSpPr/>
          <p:nvPr/>
        </p:nvGrpSpPr>
        <p:grpSpPr>
          <a:xfrm>
            <a:off x="5842223" y="85600"/>
            <a:ext cx="2043000" cy="486720"/>
            <a:chOff x="5842223" y="85600"/>
            <a:chExt cx="2043000" cy="486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C1F32D78-1081-85FB-F05A-D0F5EFBD88E5}"/>
                    </a:ext>
                  </a:extLst>
                </p14:cNvPr>
                <p14:cNvContentPartPr/>
                <p14:nvPr/>
              </p14:nvContentPartPr>
              <p14:xfrm>
                <a:off x="5842223" y="165160"/>
                <a:ext cx="23040" cy="22896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C1F32D78-1081-85FB-F05A-D0F5EFBD88E5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5833223" y="156160"/>
                  <a:ext cx="40680" cy="24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C927B430-8EEB-69AF-6FE9-2DCDA86090DC}"/>
                    </a:ext>
                  </a:extLst>
                </p14:cNvPr>
                <p14:cNvContentPartPr/>
                <p14:nvPr/>
              </p14:nvContentPartPr>
              <p14:xfrm>
                <a:off x="5842583" y="134920"/>
                <a:ext cx="100080" cy="13860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C927B430-8EEB-69AF-6FE9-2DCDA86090DC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5833583" y="126280"/>
                  <a:ext cx="117720" cy="15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B0D528F4-4845-7DD2-2AF9-70D966168AC3}"/>
                    </a:ext>
                  </a:extLst>
                </p14:cNvPr>
                <p14:cNvContentPartPr/>
                <p14:nvPr/>
              </p14:nvContentPartPr>
              <p14:xfrm>
                <a:off x="5997743" y="277480"/>
                <a:ext cx="188280" cy="10944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B0D528F4-4845-7DD2-2AF9-70D966168AC3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5989103" y="268480"/>
                  <a:ext cx="205920" cy="12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A1280767-D2EC-2F7E-509B-A7378AB2D55B}"/>
                    </a:ext>
                  </a:extLst>
                </p14:cNvPr>
                <p14:cNvContentPartPr/>
                <p14:nvPr/>
              </p14:nvContentPartPr>
              <p14:xfrm>
                <a:off x="6193223" y="280720"/>
                <a:ext cx="106920" cy="7920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A1280767-D2EC-2F7E-509B-A7378AB2D55B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6184223" y="271720"/>
                  <a:ext cx="124560" cy="9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A90FE86E-A7D7-6E4D-0D73-C0BA2917273E}"/>
                    </a:ext>
                  </a:extLst>
                </p14:cNvPr>
                <p14:cNvContentPartPr/>
                <p14:nvPr/>
              </p14:nvContentPartPr>
              <p14:xfrm>
                <a:off x="6384743" y="130240"/>
                <a:ext cx="117720" cy="44208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A90FE86E-A7D7-6E4D-0D73-C0BA2917273E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6375743" y="121600"/>
                  <a:ext cx="135360" cy="45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C0BFA383-E095-257A-8855-6AB29234FC42}"/>
                    </a:ext>
                  </a:extLst>
                </p14:cNvPr>
                <p14:cNvContentPartPr/>
                <p14:nvPr/>
              </p14:nvContentPartPr>
              <p14:xfrm>
                <a:off x="6313103" y="194320"/>
                <a:ext cx="293400" cy="25992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C0BFA383-E095-257A-8855-6AB29234FC42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6304463" y="185680"/>
                  <a:ext cx="311040" cy="27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5F6A439A-4F76-7984-C962-0ACAEA506F43}"/>
                    </a:ext>
                  </a:extLst>
                </p14:cNvPr>
                <p14:cNvContentPartPr/>
                <p14:nvPr/>
              </p14:nvContentPartPr>
              <p14:xfrm>
                <a:off x="6638183" y="156520"/>
                <a:ext cx="568440" cy="25272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5F6A439A-4F76-7984-C962-0ACAEA506F43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6629183" y="147880"/>
                  <a:ext cx="586080" cy="27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EA59DEAB-BE09-0AA9-7ED3-32A91DA1561C}"/>
                    </a:ext>
                  </a:extLst>
                </p14:cNvPr>
                <p14:cNvContentPartPr/>
                <p14:nvPr/>
              </p14:nvContentPartPr>
              <p14:xfrm>
                <a:off x="7143263" y="160840"/>
                <a:ext cx="35640" cy="2592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EA59DEAB-BE09-0AA9-7ED3-32A91DA1561C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7134263" y="152200"/>
                  <a:ext cx="53280" cy="4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D5B5FF43-60D1-ADFE-EE58-CD11D2422624}"/>
                    </a:ext>
                  </a:extLst>
                </p14:cNvPr>
                <p14:cNvContentPartPr/>
                <p14:nvPr/>
              </p14:nvContentPartPr>
              <p14:xfrm>
                <a:off x="7161263" y="114760"/>
                <a:ext cx="335160" cy="23832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D5B5FF43-60D1-ADFE-EE58-CD11D2422624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7152263" y="105760"/>
                  <a:ext cx="352800" cy="25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F8D63AF6-8497-390F-193C-91AB49E1B3D3}"/>
                    </a:ext>
                  </a:extLst>
                </p14:cNvPr>
                <p14:cNvContentPartPr/>
                <p14:nvPr/>
              </p14:nvContentPartPr>
              <p14:xfrm>
                <a:off x="7492463" y="85600"/>
                <a:ext cx="128160" cy="24120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F8D63AF6-8497-390F-193C-91AB49E1B3D3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7483463" y="76960"/>
                  <a:ext cx="145800" cy="25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166AA21A-42B8-8952-763E-B99302A6FEB5}"/>
                    </a:ext>
                  </a:extLst>
                </p14:cNvPr>
                <p14:cNvContentPartPr/>
                <p14:nvPr/>
              </p14:nvContentPartPr>
              <p14:xfrm>
                <a:off x="7563743" y="207280"/>
                <a:ext cx="321480" cy="35892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166AA21A-42B8-8952-763E-B99302A6FEB5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7555103" y="198640"/>
                  <a:ext cx="339120" cy="3765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78">
            <p14:nvContentPartPr>
              <p14:cNvPr id="44" name="Ink 43">
                <a:extLst>
                  <a:ext uri="{FF2B5EF4-FFF2-40B4-BE49-F238E27FC236}">
                    <a16:creationId xmlns:a16="http://schemas.microsoft.com/office/drawing/2014/main" id="{3847D56C-9D33-E5B7-3CB4-7E039E506FD7}"/>
                  </a:ext>
                </a:extLst>
              </p14:cNvPr>
              <p14:cNvContentPartPr/>
              <p14:nvPr/>
            </p14:nvContentPartPr>
            <p14:xfrm>
              <a:off x="3142223" y="2003680"/>
              <a:ext cx="38160" cy="23760"/>
            </p14:xfrm>
          </p:contentPart>
        </mc:Choice>
        <mc:Fallback xmlns="">
          <p:pic>
            <p:nvPicPr>
              <p:cNvPr id="44" name="Ink 43">
                <a:extLst>
                  <a:ext uri="{FF2B5EF4-FFF2-40B4-BE49-F238E27FC236}">
                    <a16:creationId xmlns:a16="http://schemas.microsoft.com/office/drawing/2014/main" id="{3847D56C-9D33-E5B7-3CB4-7E039E506FD7}"/>
                  </a:ext>
                </a:extLst>
              </p:cNvPr>
              <p:cNvPicPr/>
              <p:nvPr/>
            </p:nvPicPr>
            <p:blipFill>
              <a:blip r:embed="rId79"/>
              <a:stretch>
                <a:fillRect/>
              </a:stretch>
            </p:blipFill>
            <p:spPr>
              <a:xfrm>
                <a:off x="3133223" y="1995040"/>
                <a:ext cx="55800" cy="41400"/>
              </a:xfrm>
              <a:prstGeom prst="rect">
                <a:avLst/>
              </a:prstGeom>
            </p:spPr>
          </p:pic>
        </mc:Fallback>
      </mc:AlternateContent>
      <p:grpSp>
        <p:nvGrpSpPr>
          <p:cNvPr id="54" name="Group 53">
            <a:extLst>
              <a:ext uri="{FF2B5EF4-FFF2-40B4-BE49-F238E27FC236}">
                <a16:creationId xmlns:a16="http://schemas.microsoft.com/office/drawing/2014/main" id="{EB700D91-F318-E689-2083-AAD281A0D75C}"/>
              </a:ext>
            </a:extLst>
          </p:cNvPr>
          <p:cNvGrpSpPr/>
          <p:nvPr/>
        </p:nvGrpSpPr>
        <p:grpSpPr>
          <a:xfrm>
            <a:off x="3561623" y="1826560"/>
            <a:ext cx="2585160" cy="545760"/>
            <a:chOff x="3561623" y="1826560"/>
            <a:chExt cx="2585160" cy="545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6F382520-F4E4-6B17-C02B-AB6A522C1233}"/>
                    </a:ext>
                  </a:extLst>
                </p14:cNvPr>
                <p14:cNvContentPartPr/>
                <p14:nvPr/>
              </p14:nvContentPartPr>
              <p14:xfrm>
                <a:off x="3561623" y="1888480"/>
                <a:ext cx="98280" cy="19476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6F382520-F4E4-6B17-C02B-AB6A522C1233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3552983" y="1879480"/>
                  <a:ext cx="115920" cy="21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63F72D2E-C221-1506-F5A2-7476937E2398}"/>
                    </a:ext>
                  </a:extLst>
                </p14:cNvPr>
                <p14:cNvContentPartPr/>
                <p14:nvPr/>
              </p14:nvContentPartPr>
              <p14:xfrm>
                <a:off x="3714983" y="1911880"/>
                <a:ext cx="632520" cy="171720"/>
              </p14:xfrm>
            </p:contentPart>
          </mc:Choice>
          <mc:Fallback xmlns=""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63F72D2E-C221-1506-F5A2-7476937E2398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3706343" y="1902880"/>
                  <a:ext cx="650160" cy="18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3792B396-96CD-45AC-8931-A35B5AF75FA6}"/>
                    </a:ext>
                  </a:extLst>
                </p14:cNvPr>
                <p14:cNvContentPartPr/>
                <p14:nvPr/>
              </p14:nvContentPartPr>
              <p14:xfrm>
                <a:off x="4259663" y="1840960"/>
                <a:ext cx="31320" cy="2808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3792B396-96CD-45AC-8931-A35B5AF75FA6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4250663" y="1831960"/>
                  <a:ext cx="48960" cy="4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316D13B0-E4CB-5680-D6ED-A0A798A1DBA9}"/>
                    </a:ext>
                  </a:extLst>
                </p14:cNvPr>
                <p14:cNvContentPartPr/>
                <p14:nvPr/>
              </p14:nvContentPartPr>
              <p14:xfrm>
                <a:off x="4374863" y="1935640"/>
                <a:ext cx="288720" cy="11304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316D13B0-E4CB-5680-D6ED-A0A798A1DBA9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4366223" y="1926640"/>
                  <a:ext cx="306360" cy="13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BD059119-204C-B63A-EBF6-62995FD1B99C}"/>
                    </a:ext>
                  </a:extLst>
                </p14:cNvPr>
                <p14:cNvContentPartPr/>
                <p14:nvPr/>
              </p14:nvContentPartPr>
              <p14:xfrm>
                <a:off x="4962383" y="1847080"/>
                <a:ext cx="14760" cy="21240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BD059119-204C-B63A-EBF6-62995FD1B99C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4953383" y="1838440"/>
                  <a:ext cx="32400" cy="23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29DC8FE8-5D93-1479-B352-978CCF1B7109}"/>
                    </a:ext>
                  </a:extLst>
                </p14:cNvPr>
                <p14:cNvContentPartPr/>
                <p14:nvPr/>
              </p14:nvContentPartPr>
              <p14:xfrm>
                <a:off x="4909463" y="1949320"/>
                <a:ext cx="253080" cy="6516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29DC8FE8-5D93-1479-B352-978CCF1B7109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4900463" y="1940320"/>
                  <a:ext cx="27072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FA72B3ED-4C80-3AC4-FB98-61E36B1DFC30}"/>
                    </a:ext>
                  </a:extLst>
                </p14:cNvPr>
                <p14:cNvContentPartPr/>
                <p14:nvPr/>
              </p14:nvContentPartPr>
              <p14:xfrm>
                <a:off x="5361263" y="1889560"/>
                <a:ext cx="395280" cy="11952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FA72B3ED-4C80-3AC4-FB98-61E36B1DFC30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5352623" y="1880920"/>
                  <a:ext cx="412920" cy="13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4AD63D89-5A01-FFE9-6D70-B830B6208DAF}"/>
                    </a:ext>
                  </a:extLst>
                </p14:cNvPr>
                <p14:cNvContentPartPr/>
                <p14:nvPr/>
              </p14:nvContentPartPr>
              <p14:xfrm>
                <a:off x="5737103" y="1826560"/>
                <a:ext cx="33480" cy="21132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4AD63D89-5A01-FFE9-6D70-B830B6208DAF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5728103" y="1817920"/>
                  <a:ext cx="51120" cy="22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7F6CA0FB-FDA8-542A-8D74-309B6D788407}"/>
                    </a:ext>
                  </a:extLst>
                </p14:cNvPr>
                <p14:cNvContentPartPr/>
                <p14:nvPr/>
              </p14:nvContentPartPr>
              <p14:xfrm>
                <a:off x="5787503" y="1836280"/>
                <a:ext cx="359280" cy="53604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7F6CA0FB-FDA8-542A-8D74-309B6D788407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5778863" y="1827640"/>
                  <a:ext cx="376920" cy="5536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98">
            <p14:nvContentPartPr>
              <p14:cNvPr id="55" name="Ink 54">
                <a:extLst>
                  <a:ext uri="{FF2B5EF4-FFF2-40B4-BE49-F238E27FC236}">
                    <a16:creationId xmlns:a16="http://schemas.microsoft.com/office/drawing/2014/main" id="{13596759-D635-BBCF-2D9C-4A554EA2B8C4}"/>
                  </a:ext>
                </a:extLst>
              </p14:cNvPr>
              <p14:cNvContentPartPr/>
              <p14:nvPr/>
            </p14:nvContentPartPr>
            <p14:xfrm>
              <a:off x="3137183" y="2503720"/>
              <a:ext cx="34560" cy="32040"/>
            </p14:xfrm>
          </p:contentPart>
        </mc:Choice>
        <mc:Fallback xmlns="">
          <p:pic>
            <p:nvPicPr>
              <p:cNvPr id="55" name="Ink 54">
                <a:extLst>
                  <a:ext uri="{FF2B5EF4-FFF2-40B4-BE49-F238E27FC236}">
                    <a16:creationId xmlns:a16="http://schemas.microsoft.com/office/drawing/2014/main" id="{13596759-D635-BBCF-2D9C-4A554EA2B8C4}"/>
                  </a:ext>
                </a:extLst>
              </p:cNvPr>
              <p:cNvPicPr/>
              <p:nvPr/>
            </p:nvPicPr>
            <p:blipFill>
              <a:blip r:embed="rId99"/>
              <a:stretch>
                <a:fillRect/>
              </a:stretch>
            </p:blipFill>
            <p:spPr>
              <a:xfrm>
                <a:off x="3128183" y="2495080"/>
                <a:ext cx="52200" cy="49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0">
            <p14:nvContentPartPr>
              <p14:cNvPr id="56" name="Ink 55">
                <a:extLst>
                  <a:ext uri="{FF2B5EF4-FFF2-40B4-BE49-F238E27FC236}">
                    <a16:creationId xmlns:a16="http://schemas.microsoft.com/office/drawing/2014/main" id="{8CB5C9FC-77F1-1FA0-6CC2-56371267AE4A}"/>
                  </a:ext>
                </a:extLst>
              </p14:cNvPr>
              <p14:cNvContentPartPr/>
              <p14:nvPr/>
            </p14:nvContentPartPr>
            <p14:xfrm>
              <a:off x="3496823" y="2496880"/>
              <a:ext cx="294120" cy="107280"/>
            </p14:xfrm>
          </p:contentPart>
        </mc:Choice>
        <mc:Fallback xmlns="">
          <p:pic>
            <p:nvPicPr>
              <p:cNvPr id="56" name="Ink 55">
                <a:extLst>
                  <a:ext uri="{FF2B5EF4-FFF2-40B4-BE49-F238E27FC236}">
                    <a16:creationId xmlns:a16="http://schemas.microsoft.com/office/drawing/2014/main" id="{8CB5C9FC-77F1-1FA0-6CC2-56371267AE4A}"/>
                  </a:ext>
                </a:extLst>
              </p:cNvPr>
              <p:cNvPicPr/>
              <p:nvPr/>
            </p:nvPicPr>
            <p:blipFill>
              <a:blip r:embed="rId101"/>
              <a:stretch>
                <a:fillRect/>
              </a:stretch>
            </p:blipFill>
            <p:spPr>
              <a:xfrm>
                <a:off x="3487823" y="2487880"/>
                <a:ext cx="311760" cy="124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2">
            <p14:nvContentPartPr>
              <p14:cNvPr id="57" name="Ink 56">
                <a:extLst>
                  <a:ext uri="{FF2B5EF4-FFF2-40B4-BE49-F238E27FC236}">
                    <a16:creationId xmlns:a16="http://schemas.microsoft.com/office/drawing/2014/main" id="{C9169FCC-6EEC-2EE9-9C20-14320D890081}"/>
                  </a:ext>
                </a:extLst>
              </p14:cNvPr>
              <p14:cNvContentPartPr/>
              <p14:nvPr/>
            </p14:nvContentPartPr>
            <p14:xfrm>
              <a:off x="3839183" y="2390320"/>
              <a:ext cx="36720" cy="221040"/>
            </p14:xfrm>
          </p:contentPart>
        </mc:Choice>
        <mc:Fallback xmlns="">
          <p:pic>
            <p:nvPicPr>
              <p:cNvPr id="57" name="Ink 56">
                <a:extLst>
                  <a:ext uri="{FF2B5EF4-FFF2-40B4-BE49-F238E27FC236}">
                    <a16:creationId xmlns:a16="http://schemas.microsoft.com/office/drawing/2014/main" id="{C9169FCC-6EEC-2EE9-9C20-14320D890081}"/>
                  </a:ext>
                </a:extLst>
              </p:cNvPr>
              <p:cNvPicPr/>
              <p:nvPr/>
            </p:nvPicPr>
            <p:blipFill>
              <a:blip r:embed="rId103"/>
              <a:stretch>
                <a:fillRect/>
              </a:stretch>
            </p:blipFill>
            <p:spPr>
              <a:xfrm>
                <a:off x="3830183" y="2381320"/>
                <a:ext cx="54360" cy="238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4">
            <p14:nvContentPartPr>
              <p14:cNvPr id="58" name="Ink 57">
                <a:extLst>
                  <a:ext uri="{FF2B5EF4-FFF2-40B4-BE49-F238E27FC236}">
                    <a16:creationId xmlns:a16="http://schemas.microsoft.com/office/drawing/2014/main" id="{FB362B61-C9CA-7615-96DB-D9F0CAF4D49E}"/>
                  </a:ext>
                </a:extLst>
              </p14:cNvPr>
              <p14:cNvContentPartPr/>
              <p14:nvPr/>
            </p14:nvContentPartPr>
            <p14:xfrm>
              <a:off x="3947903" y="2368720"/>
              <a:ext cx="416880" cy="244080"/>
            </p14:xfrm>
          </p:contentPart>
        </mc:Choice>
        <mc:Fallback xmlns="">
          <p:pic>
            <p:nvPicPr>
              <p:cNvPr id="58" name="Ink 57">
                <a:extLst>
                  <a:ext uri="{FF2B5EF4-FFF2-40B4-BE49-F238E27FC236}">
                    <a16:creationId xmlns:a16="http://schemas.microsoft.com/office/drawing/2014/main" id="{FB362B61-C9CA-7615-96DB-D9F0CAF4D49E}"/>
                  </a:ext>
                </a:extLst>
              </p:cNvPr>
              <p:cNvPicPr/>
              <p:nvPr/>
            </p:nvPicPr>
            <p:blipFill>
              <a:blip r:embed="rId105"/>
              <a:stretch>
                <a:fillRect/>
              </a:stretch>
            </p:blipFill>
            <p:spPr>
              <a:xfrm>
                <a:off x="3938903" y="2359720"/>
                <a:ext cx="434520" cy="261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6">
            <p14:nvContentPartPr>
              <p14:cNvPr id="59" name="Ink 58">
                <a:extLst>
                  <a:ext uri="{FF2B5EF4-FFF2-40B4-BE49-F238E27FC236}">
                    <a16:creationId xmlns:a16="http://schemas.microsoft.com/office/drawing/2014/main" id="{7FE3F4CD-AD10-8032-388E-FE195A8C2FA3}"/>
                  </a:ext>
                </a:extLst>
              </p14:cNvPr>
              <p14:cNvContentPartPr/>
              <p14:nvPr/>
            </p14:nvContentPartPr>
            <p14:xfrm>
              <a:off x="4377023" y="2361880"/>
              <a:ext cx="702360" cy="218880"/>
            </p14:xfrm>
          </p:contentPart>
        </mc:Choice>
        <mc:Fallback xmlns="">
          <p:pic>
            <p:nvPicPr>
              <p:cNvPr id="59" name="Ink 58">
                <a:extLst>
                  <a:ext uri="{FF2B5EF4-FFF2-40B4-BE49-F238E27FC236}">
                    <a16:creationId xmlns:a16="http://schemas.microsoft.com/office/drawing/2014/main" id="{7FE3F4CD-AD10-8032-388E-FE195A8C2FA3}"/>
                  </a:ext>
                </a:extLst>
              </p:cNvPr>
              <p:cNvPicPr/>
              <p:nvPr/>
            </p:nvPicPr>
            <p:blipFill>
              <a:blip r:embed="rId107"/>
              <a:stretch>
                <a:fillRect/>
              </a:stretch>
            </p:blipFill>
            <p:spPr>
              <a:xfrm>
                <a:off x="4368023" y="2353240"/>
                <a:ext cx="720000" cy="236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8">
            <p14:nvContentPartPr>
              <p14:cNvPr id="60" name="Ink 59">
                <a:extLst>
                  <a:ext uri="{FF2B5EF4-FFF2-40B4-BE49-F238E27FC236}">
                    <a16:creationId xmlns:a16="http://schemas.microsoft.com/office/drawing/2014/main" id="{395BA0FB-48AA-BF5F-95FD-D1DFEFECF03A}"/>
                  </a:ext>
                </a:extLst>
              </p14:cNvPr>
              <p14:cNvContentPartPr/>
              <p14:nvPr/>
            </p14:nvContentPartPr>
            <p14:xfrm>
              <a:off x="4774103" y="2423440"/>
              <a:ext cx="144720" cy="18360"/>
            </p14:xfrm>
          </p:contentPart>
        </mc:Choice>
        <mc:Fallback xmlns="">
          <p:pic>
            <p:nvPicPr>
              <p:cNvPr id="60" name="Ink 59">
                <a:extLst>
                  <a:ext uri="{FF2B5EF4-FFF2-40B4-BE49-F238E27FC236}">
                    <a16:creationId xmlns:a16="http://schemas.microsoft.com/office/drawing/2014/main" id="{395BA0FB-48AA-BF5F-95FD-D1DFEFECF03A}"/>
                  </a:ext>
                </a:extLst>
              </p:cNvPr>
              <p:cNvPicPr/>
              <p:nvPr/>
            </p:nvPicPr>
            <p:blipFill>
              <a:blip r:embed="rId109"/>
              <a:stretch>
                <a:fillRect/>
              </a:stretch>
            </p:blipFill>
            <p:spPr>
              <a:xfrm>
                <a:off x="4765463" y="2414440"/>
                <a:ext cx="16236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0">
            <p14:nvContentPartPr>
              <p14:cNvPr id="61" name="Ink 60">
                <a:extLst>
                  <a:ext uri="{FF2B5EF4-FFF2-40B4-BE49-F238E27FC236}">
                    <a16:creationId xmlns:a16="http://schemas.microsoft.com/office/drawing/2014/main" id="{A252CE6B-A68C-0096-F069-2FB46CEC3844}"/>
                  </a:ext>
                </a:extLst>
              </p14:cNvPr>
              <p14:cNvContentPartPr/>
              <p14:nvPr/>
            </p14:nvContentPartPr>
            <p14:xfrm>
              <a:off x="5323103" y="2424520"/>
              <a:ext cx="373320" cy="144720"/>
            </p14:xfrm>
          </p:contentPart>
        </mc:Choice>
        <mc:Fallback xmlns="">
          <p:pic>
            <p:nvPicPr>
              <p:cNvPr id="61" name="Ink 60">
                <a:extLst>
                  <a:ext uri="{FF2B5EF4-FFF2-40B4-BE49-F238E27FC236}">
                    <a16:creationId xmlns:a16="http://schemas.microsoft.com/office/drawing/2014/main" id="{A252CE6B-A68C-0096-F069-2FB46CEC3844}"/>
                  </a:ext>
                </a:extLst>
              </p:cNvPr>
              <p:cNvPicPr/>
              <p:nvPr/>
            </p:nvPicPr>
            <p:blipFill>
              <a:blip r:embed="rId111"/>
              <a:stretch>
                <a:fillRect/>
              </a:stretch>
            </p:blipFill>
            <p:spPr>
              <a:xfrm>
                <a:off x="5314463" y="2415520"/>
                <a:ext cx="390960" cy="162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2">
            <p14:nvContentPartPr>
              <p14:cNvPr id="62" name="Ink 61">
                <a:extLst>
                  <a:ext uri="{FF2B5EF4-FFF2-40B4-BE49-F238E27FC236}">
                    <a16:creationId xmlns:a16="http://schemas.microsoft.com/office/drawing/2014/main" id="{3E67EC24-2F95-0B9A-6E74-4331D08554B4}"/>
                  </a:ext>
                </a:extLst>
              </p14:cNvPr>
              <p14:cNvContentPartPr/>
              <p14:nvPr/>
            </p14:nvContentPartPr>
            <p14:xfrm>
              <a:off x="5527583" y="2275840"/>
              <a:ext cx="46800" cy="24120"/>
            </p14:xfrm>
          </p:contentPart>
        </mc:Choice>
        <mc:Fallback xmlns="">
          <p:pic>
            <p:nvPicPr>
              <p:cNvPr id="62" name="Ink 61">
                <a:extLst>
                  <a:ext uri="{FF2B5EF4-FFF2-40B4-BE49-F238E27FC236}">
                    <a16:creationId xmlns:a16="http://schemas.microsoft.com/office/drawing/2014/main" id="{3E67EC24-2F95-0B9A-6E74-4331D08554B4}"/>
                  </a:ext>
                </a:extLst>
              </p:cNvPr>
              <p:cNvPicPr/>
              <p:nvPr/>
            </p:nvPicPr>
            <p:blipFill>
              <a:blip r:embed="rId113"/>
              <a:stretch>
                <a:fillRect/>
              </a:stretch>
            </p:blipFill>
            <p:spPr>
              <a:xfrm>
                <a:off x="5518583" y="2266840"/>
                <a:ext cx="64440" cy="41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4">
            <p14:nvContentPartPr>
              <p14:cNvPr id="63" name="Ink 62">
                <a:extLst>
                  <a:ext uri="{FF2B5EF4-FFF2-40B4-BE49-F238E27FC236}">
                    <a16:creationId xmlns:a16="http://schemas.microsoft.com/office/drawing/2014/main" id="{82FBBA40-E808-3023-9138-E22A5A4D93AF}"/>
                  </a:ext>
                </a:extLst>
              </p14:cNvPr>
              <p14:cNvContentPartPr/>
              <p14:nvPr/>
            </p14:nvContentPartPr>
            <p14:xfrm>
              <a:off x="5751863" y="2302120"/>
              <a:ext cx="308160" cy="227520"/>
            </p14:xfrm>
          </p:contentPart>
        </mc:Choice>
        <mc:Fallback xmlns="">
          <p:pic>
            <p:nvPicPr>
              <p:cNvPr id="63" name="Ink 62">
                <a:extLst>
                  <a:ext uri="{FF2B5EF4-FFF2-40B4-BE49-F238E27FC236}">
                    <a16:creationId xmlns:a16="http://schemas.microsoft.com/office/drawing/2014/main" id="{82FBBA40-E808-3023-9138-E22A5A4D93AF}"/>
                  </a:ext>
                </a:extLst>
              </p:cNvPr>
              <p:cNvPicPr/>
              <p:nvPr/>
            </p:nvPicPr>
            <p:blipFill>
              <a:blip r:embed="rId115"/>
              <a:stretch>
                <a:fillRect/>
              </a:stretch>
            </p:blipFill>
            <p:spPr>
              <a:xfrm>
                <a:off x="5742863" y="2293120"/>
                <a:ext cx="325800" cy="245160"/>
              </a:xfrm>
              <a:prstGeom prst="rect">
                <a:avLst/>
              </a:prstGeom>
            </p:spPr>
          </p:pic>
        </mc:Fallback>
      </mc:AlternateContent>
      <p:grpSp>
        <p:nvGrpSpPr>
          <p:cNvPr id="76" name="Group 75">
            <a:extLst>
              <a:ext uri="{FF2B5EF4-FFF2-40B4-BE49-F238E27FC236}">
                <a16:creationId xmlns:a16="http://schemas.microsoft.com/office/drawing/2014/main" id="{E43615FC-B47A-D66D-4667-19C57AAF2DBF}"/>
              </a:ext>
            </a:extLst>
          </p:cNvPr>
          <p:cNvGrpSpPr/>
          <p:nvPr/>
        </p:nvGrpSpPr>
        <p:grpSpPr>
          <a:xfrm>
            <a:off x="6375383" y="2080360"/>
            <a:ext cx="3139200" cy="598680"/>
            <a:chOff x="6375383" y="2080360"/>
            <a:chExt cx="3139200" cy="598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6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7D6990A3-314A-8948-CC20-A6AD5D388759}"/>
                    </a:ext>
                  </a:extLst>
                </p14:cNvPr>
                <p14:cNvContentPartPr/>
                <p14:nvPr/>
              </p14:nvContentPartPr>
              <p14:xfrm>
                <a:off x="6375383" y="2238400"/>
                <a:ext cx="444960" cy="440640"/>
              </p14:xfrm>
            </p:contentPart>
          </mc:Choice>
          <mc:Fallback xmlns=""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7D6990A3-314A-8948-CC20-A6AD5D388759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6366743" y="2229400"/>
                  <a:ext cx="462600" cy="45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8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8229B0D7-9C8D-0E75-09F8-D3D2042D24CC}"/>
                    </a:ext>
                  </a:extLst>
                </p14:cNvPr>
                <p14:cNvContentPartPr/>
                <p14:nvPr/>
              </p14:nvContentPartPr>
              <p14:xfrm>
                <a:off x="6779663" y="2260000"/>
                <a:ext cx="37440" cy="15840"/>
              </p14:xfrm>
            </p:contentPart>
          </mc:Choice>
          <mc:Fallback xmlns="">
            <p:pic>
              <p:nvPicPr>
                <p:cNvPr id="65" name="Ink 64">
                  <a:extLst>
                    <a:ext uri="{FF2B5EF4-FFF2-40B4-BE49-F238E27FC236}">
                      <a16:creationId xmlns:a16="http://schemas.microsoft.com/office/drawing/2014/main" id="{8229B0D7-9C8D-0E75-09F8-D3D2042D24CC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6770663" y="2251360"/>
                  <a:ext cx="5508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0">
              <p14:nvContentPartPr>
                <p14:cNvPr id="69" name="Ink 68">
                  <a:extLst>
                    <a:ext uri="{FF2B5EF4-FFF2-40B4-BE49-F238E27FC236}">
                      <a16:creationId xmlns:a16="http://schemas.microsoft.com/office/drawing/2014/main" id="{62031B8E-BAF3-EDF8-1F8E-617AC4A6D7B6}"/>
                    </a:ext>
                  </a:extLst>
                </p14:cNvPr>
                <p14:cNvContentPartPr/>
                <p14:nvPr/>
              </p14:nvContentPartPr>
              <p14:xfrm>
                <a:off x="7056863" y="2308240"/>
                <a:ext cx="26280" cy="259560"/>
              </p14:xfrm>
            </p:contentPart>
          </mc:Choice>
          <mc:Fallback xmlns="">
            <p:pic>
              <p:nvPicPr>
                <p:cNvPr id="69" name="Ink 68">
                  <a:extLst>
                    <a:ext uri="{FF2B5EF4-FFF2-40B4-BE49-F238E27FC236}">
                      <a16:creationId xmlns:a16="http://schemas.microsoft.com/office/drawing/2014/main" id="{62031B8E-BAF3-EDF8-1F8E-617AC4A6D7B6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7048223" y="2299600"/>
                  <a:ext cx="43920" cy="27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2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CC13C832-CF3F-8273-B77D-C3B4657370F3}"/>
                    </a:ext>
                  </a:extLst>
                </p14:cNvPr>
                <p14:cNvContentPartPr/>
                <p14:nvPr/>
              </p14:nvContentPartPr>
              <p14:xfrm>
                <a:off x="7062623" y="2286640"/>
                <a:ext cx="105120" cy="94320"/>
              </p14:xfrm>
            </p:contentPart>
          </mc:Choice>
          <mc:Fallback xmlns=""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CC13C832-CF3F-8273-B77D-C3B4657370F3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7053623" y="2277640"/>
                  <a:ext cx="122760" cy="11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4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70F5A924-4409-4616-ED54-AFEDC9AD7C3B}"/>
                    </a:ext>
                  </a:extLst>
                </p14:cNvPr>
                <p14:cNvContentPartPr/>
                <p14:nvPr/>
              </p14:nvContentPartPr>
              <p14:xfrm>
                <a:off x="7162703" y="2159560"/>
                <a:ext cx="885960" cy="448560"/>
              </p14:xfrm>
            </p:contentPart>
          </mc:Choice>
          <mc:Fallback xmlns="">
            <p:pic>
              <p:nvPicPr>
                <p:cNvPr id="71" name="Ink 70">
                  <a:extLst>
                    <a:ext uri="{FF2B5EF4-FFF2-40B4-BE49-F238E27FC236}">
                      <a16:creationId xmlns:a16="http://schemas.microsoft.com/office/drawing/2014/main" id="{70F5A924-4409-4616-ED54-AFEDC9AD7C3B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7154063" y="2150920"/>
                  <a:ext cx="903600" cy="46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6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A859A262-AE6A-91FD-3BD4-91DEC466CFAE}"/>
                    </a:ext>
                  </a:extLst>
                </p14:cNvPr>
                <p14:cNvContentPartPr/>
                <p14:nvPr/>
              </p14:nvContentPartPr>
              <p14:xfrm>
                <a:off x="8261423" y="2311120"/>
                <a:ext cx="172440" cy="14400"/>
              </p14:xfrm>
            </p:contentPart>
          </mc:Choice>
          <mc:Fallback xmlns=""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A859A262-AE6A-91FD-3BD4-91DEC466CFAE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8252423" y="2302120"/>
                  <a:ext cx="19008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8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762E8FF8-2B9C-7284-85FF-789244EA02E7}"/>
                    </a:ext>
                  </a:extLst>
                </p14:cNvPr>
                <p14:cNvContentPartPr/>
                <p14:nvPr/>
              </p14:nvContentPartPr>
              <p14:xfrm>
                <a:off x="8549783" y="2166400"/>
                <a:ext cx="588960" cy="236160"/>
              </p14:xfrm>
            </p:contentPart>
          </mc:Choice>
          <mc:Fallback xmlns=""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762E8FF8-2B9C-7284-85FF-789244EA02E7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8540783" y="2157760"/>
                  <a:ext cx="606600" cy="25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0">
              <p14:nvContentPartPr>
                <p14:cNvPr id="74" name="Ink 73">
                  <a:extLst>
                    <a:ext uri="{FF2B5EF4-FFF2-40B4-BE49-F238E27FC236}">
                      <a16:creationId xmlns:a16="http://schemas.microsoft.com/office/drawing/2014/main" id="{F6951768-4477-C356-BBB4-4FD8B99EA738}"/>
                    </a:ext>
                  </a:extLst>
                </p14:cNvPr>
                <p14:cNvContentPartPr/>
                <p14:nvPr/>
              </p14:nvContentPartPr>
              <p14:xfrm>
                <a:off x="9021743" y="2250280"/>
                <a:ext cx="106920" cy="9000"/>
              </p14:xfrm>
            </p:contentPart>
          </mc:Choice>
          <mc:Fallback xmlns="">
            <p:pic>
              <p:nvPicPr>
                <p:cNvPr id="74" name="Ink 73">
                  <a:extLst>
                    <a:ext uri="{FF2B5EF4-FFF2-40B4-BE49-F238E27FC236}">
                      <a16:creationId xmlns:a16="http://schemas.microsoft.com/office/drawing/2014/main" id="{F6951768-4477-C356-BBB4-4FD8B99EA738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9012743" y="2241280"/>
                  <a:ext cx="12456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2">
              <p14:nvContentPartPr>
                <p14:cNvPr id="75" name="Ink 74">
                  <a:extLst>
                    <a:ext uri="{FF2B5EF4-FFF2-40B4-BE49-F238E27FC236}">
                      <a16:creationId xmlns:a16="http://schemas.microsoft.com/office/drawing/2014/main" id="{955A4731-FC68-A2BD-BB3B-14F7EC71E353}"/>
                    </a:ext>
                  </a:extLst>
                </p14:cNvPr>
                <p14:cNvContentPartPr/>
                <p14:nvPr/>
              </p14:nvContentPartPr>
              <p14:xfrm>
                <a:off x="9127223" y="2080360"/>
                <a:ext cx="387360" cy="323640"/>
              </p14:xfrm>
            </p:contentPart>
          </mc:Choice>
          <mc:Fallback xmlns="">
            <p:pic>
              <p:nvPicPr>
                <p:cNvPr id="75" name="Ink 74">
                  <a:extLst>
                    <a:ext uri="{FF2B5EF4-FFF2-40B4-BE49-F238E27FC236}">
                      <a16:creationId xmlns:a16="http://schemas.microsoft.com/office/drawing/2014/main" id="{955A4731-FC68-A2BD-BB3B-14F7EC71E353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9118223" y="2071360"/>
                  <a:ext cx="405000" cy="3412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34">
            <p14:nvContentPartPr>
              <p14:cNvPr id="77" name="Ink 76">
                <a:extLst>
                  <a:ext uri="{FF2B5EF4-FFF2-40B4-BE49-F238E27FC236}">
                    <a16:creationId xmlns:a16="http://schemas.microsoft.com/office/drawing/2014/main" id="{E82B55C8-B670-D27F-61E5-B000FDF46CCF}"/>
                  </a:ext>
                </a:extLst>
              </p14:cNvPr>
              <p14:cNvContentPartPr/>
              <p14:nvPr/>
            </p14:nvContentPartPr>
            <p14:xfrm>
              <a:off x="3173543" y="3066040"/>
              <a:ext cx="41040" cy="39960"/>
            </p14:xfrm>
          </p:contentPart>
        </mc:Choice>
        <mc:Fallback xmlns="">
          <p:pic>
            <p:nvPicPr>
              <p:cNvPr id="77" name="Ink 76">
                <a:extLst>
                  <a:ext uri="{FF2B5EF4-FFF2-40B4-BE49-F238E27FC236}">
                    <a16:creationId xmlns:a16="http://schemas.microsoft.com/office/drawing/2014/main" id="{E82B55C8-B670-D27F-61E5-B000FDF46CCF}"/>
                  </a:ext>
                </a:extLst>
              </p:cNvPr>
              <p:cNvPicPr/>
              <p:nvPr/>
            </p:nvPicPr>
            <p:blipFill>
              <a:blip r:embed="rId135"/>
              <a:stretch>
                <a:fillRect/>
              </a:stretch>
            </p:blipFill>
            <p:spPr>
              <a:xfrm>
                <a:off x="3164903" y="3057040"/>
                <a:ext cx="58680" cy="57600"/>
              </a:xfrm>
              <a:prstGeom prst="rect">
                <a:avLst/>
              </a:prstGeom>
            </p:spPr>
          </p:pic>
        </mc:Fallback>
      </mc:AlternateContent>
      <p:grpSp>
        <p:nvGrpSpPr>
          <p:cNvPr id="90" name="Group 89">
            <a:extLst>
              <a:ext uri="{FF2B5EF4-FFF2-40B4-BE49-F238E27FC236}">
                <a16:creationId xmlns:a16="http://schemas.microsoft.com/office/drawing/2014/main" id="{67258985-2066-E5C3-A182-1366193E0F09}"/>
              </a:ext>
            </a:extLst>
          </p:cNvPr>
          <p:cNvGrpSpPr/>
          <p:nvPr/>
        </p:nvGrpSpPr>
        <p:grpSpPr>
          <a:xfrm>
            <a:off x="3579263" y="2886040"/>
            <a:ext cx="3129840" cy="395280"/>
            <a:chOff x="3579263" y="2886040"/>
            <a:chExt cx="3129840" cy="395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6">
              <p14:nvContentPartPr>
                <p14:cNvPr id="78" name="Ink 77">
                  <a:extLst>
                    <a:ext uri="{FF2B5EF4-FFF2-40B4-BE49-F238E27FC236}">
                      <a16:creationId xmlns:a16="http://schemas.microsoft.com/office/drawing/2014/main" id="{1A284FD0-E47B-1A14-0726-FE25714665D2}"/>
                    </a:ext>
                  </a:extLst>
                </p14:cNvPr>
                <p14:cNvContentPartPr/>
                <p14:nvPr/>
              </p14:nvContentPartPr>
              <p14:xfrm>
                <a:off x="3579263" y="3068920"/>
                <a:ext cx="448560" cy="159120"/>
              </p14:xfrm>
            </p:contentPart>
          </mc:Choice>
          <mc:Fallback xmlns="">
            <p:pic>
              <p:nvPicPr>
                <p:cNvPr id="78" name="Ink 77">
                  <a:extLst>
                    <a:ext uri="{FF2B5EF4-FFF2-40B4-BE49-F238E27FC236}">
                      <a16:creationId xmlns:a16="http://schemas.microsoft.com/office/drawing/2014/main" id="{1A284FD0-E47B-1A14-0726-FE25714665D2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3570623" y="3060280"/>
                  <a:ext cx="466200" cy="17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8">
              <p14:nvContentPartPr>
                <p14:cNvPr id="79" name="Ink 78">
                  <a:extLst>
                    <a:ext uri="{FF2B5EF4-FFF2-40B4-BE49-F238E27FC236}">
                      <a16:creationId xmlns:a16="http://schemas.microsoft.com/office/drawing/2014/main" id="{E8A93511-7C42-CA3F-891F-1424C2DE9D5C}"/>
                    </a:ext>
                  </a:extLst>
                </p14:cNvPr>
                <p14:cNvContentPartPr/>
                <p14:nvPr/>
              </p14:nvContentPartPr>
              <p14:xfrm>
                <a:off x="4148423" y="2972800"/>
                <a:ext cx="21600" cy="218160"/>
              </p14:xfrm>
            </p:contentPart>
          </mc:Choice>
          <mc:Fallback xmlns="">
            <p:pic>
              <p:nvPicPr>
                <p:cNvPr id="79" name="Ink 78">
                  <a:extLst>
                    <a:ext uri="{FF2B5EF4-FFF2-40B4-BE49-F238E27FC236}">
                      <a16:creationId xmlns:a16="http://schemas.microsoft.com/office/drawing/2014/main" id="{E8A93511-7C42-CA3F-891F-1424C2DE9D5C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4139423" y="2963800"/>
                  <a:ext cx="39240" cy="23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0">
              <p14:nvContentPartPr>
                <p14:cNvPr id="80" name="Ink 79">
                  <a:extLst>
                    <a:ext uri="{FF2B5EF4-FFF2-40B4-BE49-F238E27FC236}">
                      <a16:creationId xmlns:a16="http://schemas.microsoft.com/office/drawing/2014/main" id="{7DAC1FBB-E949-8E8D-D376-E69D7FE1CEA0}"/>
                    </a:ext>
                  </a:extLst>
                </p14:cNvPr>
                <p14:cNvContentPartPr/>
                <p14:nvPr/>
              </p14:nvContentPartPr>
              <p14:xfrm>
                <a:off x="4065263" y="3054160"/>
                <a:ext cx="964800" cy="104760"/>
              </p14:xfrm>
            </p:contentPart>
          </mc:Choice>
          <mc:Fallback xmlns="">
            <p:pic>
              <p:nvPicPr>
                <p:cNvPr id="80" name="Ink 79">
                  <a:extLst>
                    <a:ext uri="{FF2B5EF4-FFF2-40B4-BE49-F238E27FC236}">
                      <a16:creationId xmlns:a16="http://schemas.microsoft.com/office/drawing/2014/main" id="{7DAC1FBB-E949-8E8D-D376-E69D7FE1CEA0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4056263" y="3045160"/>
                  <a:ext cx="982440" cy="12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2">
              <p14:nvContentPartPr>
                <p14:cNvPr id="81" name="Ink 80">
                  <a:extLst>
                    <a:ext uri="{FF2B5EF4-FFF2-40B4-BE49-F238E27FC236}">
                      <a16:creationId xmlns:a16="http://schemas.microsoft.com/office/drawing/2014/main" id="{1694657D-A75C-1088-69F8-159499F1965D}"/>
                    </a:ext>
                  </a:extLst>
                </p14:cNvPr>
                <p14:cNvContentPartPr/>
                <p14:nvPr/>
              </p14:nvContentPartPr>
              <p14:xfrm>
                <a:off x="5282063" y="3007360"/>
                <a:ext cx="151560" cy="168840"/>
              </p14:xfrm>
            </p:contentPart>
          </mc:Choice>
          <mc:Fallback xmlns="">
            <p:pic>
              <p:nvPicPr>
                <p:cNvPr id="81" name="Ink 80">
                  <a:extLst>
                    <a:ext uri="{FF2B5EF4-FFF2-40B4-BE49-F238E27FC236}">
                      <a16:creationId xmlns:a16="http://schemas.microsoft.com/office/drawing/2014/main" id="{1694657D-A75C-1088-69F8-159499F1965D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5273063" y="2998360"/>
                  <a:ext cx="169200" cy="18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4">
              <p14:nvContentPartPr>
                <p14:cNvPr id="82" name="Ink 81">
                  <a:extLst>
                    <a:ext uri="{FF2B5EF4-FFF2-40B4-BE49-F238E27FC236}">
                      <a16:creationId xmlns:a16="http://schemas.microsoft.com/office/drawing/2014/main" id="{A9F4D888-EBC4-240C-2858-C30511F91DF4}"/>
                    </a:ext>
                  </a:extLst>
                </p14:cNvPr>
                <p14:cNvContentPartPr/>
                <p14:nvPr/>
              </p14:nvContentPartPr>
              <p14:xfrm>
                <a:off x="5525783" y="3005560"/>
                <a:ext cx="307440" cy="108720"/>
              </p14:xfrm>
            </p:contentPart>
          </mc:Choice>
          <mc:Fallback xmlns="">
            <p:pic>
              <p:nvPicPr>
                <p:cNvPr id="82" name="Ink 81">
                  <a:extLst>
                    <a:ext uri="{FF2B5EF4-FFF2-40B4-BE49-F238E27FC236}">
                      <a16:creationId xmlns:a16="http://schemas.microsoft.com/office/drawing/2014/main" id="{A9F4D888-EBC4-240C-2858-C30511F91DF4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5517143" y="2996560"/>
                  <a:ext cx="325080" cy="12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6">
              <p14:nvContentPartPr>
                <p14:cNvPr id="83" name="Ink 82">
                  <a:extLst>
                    <a:ext uri="{FF2B5EF4-FFF2-40B4-BE49-F238E27FC236}">
                      <a16:creationId xmlns:a16="http://schemas.microsoft.com/office/drawing/2014/main" id="{8A73A0B6-FB10-E714-0802-06A25D3A693D}"/>
                    </a:ext>
                  </a:extLst>
                </p14:cNvPr>
                <p14:cNvContentPartPr/>
                <p14:nvPr/>
              </p14:nvContentPartPr>
              <p14:xfrm>
                <a:off x="5718023" y="2890000"/>
                <a:ext cx="69120" cy="30960"/>
              </p14:xfrm>
            </p:contentPart>
          </mc:Choice>
          <mc:Fallback xmlns="">
            <p:pic>
              <p:nvPicPr>
                <p:cNvPr id="83" name="Ink 82">
                  <a:extLst>
                    <a:ext uri="{FF2B5EF4-FFF2-40B4-BE49-F238E27FC236}">
                      <a16:creationId xmlns:a16="http://schemas.microsoft.com/office/drawing/2014/main" id="{8A73A0B6-FB10-E714-0802-06A25D3A693D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5709383" y="2881360"/>
                  <a:ext cx="86760" cy="4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8">
              <p14:nvContentPartPr>
                <p14:cNvPr id="84" name="Ink 83">
                  <a:extLst>
                    <a:ext uri="{FF2B5EF4-FFF2-40B4-BE49-F238E27FC236}">
                      <a16:creationId xmlns:a16="http://schemas.microsoft.com/office/drawing/2014/main" id="{083C94F8-54B8-EC67-8D7E-9AF8B5E30F44}"/>
                    </a:ext>
                  </a:extLst>
                </p14:cNvPr>
                <p14:cNvContentPartPr/>
                <p14:nvPr/>
              </p14:nvContentPartPr>
              <p14:xfrm>
                <a:off x="5924663" y="2926720"/>
                <a:ext cx="18000" cy="182160"/>
              </p14:xfrm>
            </p:contentPart>
          </mc:Choice>
          <mc:Fallback xmlns="">
            <p:pic>
              <p:nvPicPr>
                <p:cNvPr id="84" name="Ink 83">
                  <a:extLst>
                    <a:ext uri="{FF2B5EF4-FFF2-40B4-BE49-F238E27FC236}">
                      <a16:creationId xmlns:a16="http://schemas.microsoft.com/office/drawing/2014/main" id="{083C94F8-54B8-EC67-8D7E-9AF8B5E30F44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5916023" y="2917720"/>
                  <a:ext cx="35640" cy="19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0">
              <p14:nvContentPartPr>
                <p14:cNvPr id="85" name="Ink 84">
                  <a:extLst>
                    <a:ext uri="{FF2B5EF4-FFF2-40B4-BE49-F238E27FC236}">
                      <a16:creationId xmlns:a16="http://schemas.microsoft.com/office/drawing/2014/main" id="{1513E762-07E6-4E04-F9E2-C0FABF003FB9}"/>
                    </a:ext>
                  </a:extLst>
                </p14:cNvPr>
                <p14:cNvContentPartPr/>
                <p14:nvPr/>
              </p14:nvContentPartPr>
              <p14:xfrm>
                <a:off x="5884703" y="2912320"/>
                <a:ext cx="824400" cy="369000"/>
              </p14:xfrm>
            </p:contentPart>
          </mc:Choice>
          <mc:Fallback xmlns="">
            <p:pic>
              <p:nvPicPr>
                <p:cNvPr id="85" name="Ink 84">
                  <a:extLst>
                    <a:ext uri="{FF2B5EF4-FFF2-40B4-BE49-F238E27FC236}">
                      <a16:creationId xmlns:a16="http://schemas.microsoft.com/office/drawing/2014/main" id="{1513E762-07E6-4E04-F9E2-C0FABF003FB9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5876063" y="2903320"/>
                  <a:ext cx="842040" cy="38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2">
              <p14:nvContentPartPr>
                <p14:cNvPr id="86" name="Ink 85">
                  <a:extLst>
                    <a:ext uri="{FF2B5EF4-FFF2-40B4-BE49-F238E27FC236}">
                      <a16:creationId xmlns:a16="http://schemas.microsoft.com/office/drawing/2014/main" id="{C123F6A9-9D1C-EC82-B7BE-6B824525219A}"/>
                    </a:ext>
                  </a:extLst>
                </p14:cNvPr>
                <p14:cNvContentPartPr/>
                <p14:nvPr/>
              </p14:nvContentPartPr>
              <p14:xfrm>
                <a:off x="6497063" y="2886040"/>
                <a:ext cx="25920" cy="38160"/>
              </p14:xfrm>
            </p:contentPart>
          </mc:Choice>
          <mc:Fallback xmlns="">
            <p:pic>
              <p:nvPicPr>
                <p:cNvPr id="86" name="Ink 85">
                  <a:extLst>
                    <a:ext uri="{FF2B5EF4-FFF2-40B4-BE49-F238E27FC236}">
                      <a16:creationId xmlns:a16="http://schemas.microsoft.com/office/drawing/2014/main" id="{C123F6A9-9D1C-EC82-B7BE-6B824525219A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6488063" y="2877400"/>
                  <a:ext cx="43560" cy="55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584958FD-BCBC-686F-BFF4-9ADFAC25554B}"/>
              </a:ext>
            </a:extLst>
          </p:cNvPr>
          <p:cNvGrpSpPr/>
          <p:nvPr/>
        </p:nvGrpSpPr>
        <p:grpSpPr>
          <a:xfrm>
            <a:off x="7071983" y="2878120"/>
            <a:ext cx="665640" cy="206640"/>
            <a:chOff x="7071983" y="2878120"/>
            <a:chExt cx="665640" cy="206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4">
              <p14:nvContentPartPr>
                <p14:cNvPr id="87" name="Ink 86">
                  <a:extLst>
                    <a:ext uri="{FF2B5EF4-FFF2-40B4-BE49-F238E27FC236}">
                      <a16:creationId xmlns:a16="http://schemas.microsoft.com/office/drawing/2014/main" id="{E98CE15D-D42D-A7B0-A1F5-D67B9A090A9B}"/>
                    </a:ext>
                  </a:extLst>
                </p14:cNvPr>
                <p14:cNvContentPartPr/>
                <p14:nvPr/>
              </p14:nvContentPartPr>
              <p14:xfrm>
                <a:off x="7071983" y="2878120"/>
                <a:ext cx="592200" cy="206640"/>
              </p14:xfrm>
            </p:contentPart>
          </mc:Choice>
          <mc:Fallback xmlns="">
            <p:pic>
              <p:nvPicPr>
                <p:cNvPr id="87" name="Ink 86">
                  <a:extLst>
                    <a:ext uri="{FF2B5EF4-FFF2-40B4-BE49-F238E27FC236}">
                      <a16:creationId xmlns:a16="http://schemas.microsoft.com/office/drawing/2014/main" id="{E98CE15D-D42D-A7B0-A1F5-D67B9A090A9B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7062983" y="2869480"/>
                  <a:ext cx="609840" cy="22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6">
              <p14:nvContentPartPr>
                <p14:cNvPr id="88" name="Ink 87">
                  <a:extLst>
                    <a:ext uri="{FF2B5EF4-FFF2-40B4-BE49-F238E27FC236}">
                      <a16:creationId xmlns:a16="http://schemas.microsoft.com/office/drawing/2014/main" id="{84C499D0-CA6E-D39A-C804-CBD2EE9436F0}"/>
                    </a:ext>
                  </a:extLst>
                </p14:cNvPr>
                <p14:cNvContentPartPr/>
                <p14:nvPr/>
              </p14:nvContentPartPr>
              <p14:xfrm>
                <a:off x="7572383" y="2956240"/>
                <a:ext cx="165240" cy="17280"/>
              </p14:xfrm>
            </p:contentPart>
          </mc:Choice>
          <mc:Fallback xmlns="">
            <p:pic>
              <p:nvPicPr>
                <p:cNvPr id="88" name="Ink 87">
                  <a:extLst>
                    <a:ext uri="{FF2B5EF4-FFF2-40B4-BE49-F238E27FC236}">
                      <a16:creationId xmlns:a16="http://schemas.microsoft.com/office/drawing/2014/main" id="{84C499D0-CA6E-D39A-C804-CBD2EE9436F0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7563383" y="2947240"/>
                  <a:ext cx="182880" cy="34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B46761D9-8C57-2D0D-BC89-397B94D61130}"/>
              </a:ext>
            </a:extLst>
          </p:cNvPr>
          <p:cNvGrpSpPr/>
          <p:nvPr/>
        </p:nvGrpSpPr>
        <p:grpSpPr>
          <a:xfrm>
            <a:off x="8077823" y="2745280"/>
            <a:ext cx="1482120" cy="305280"/>
            <a:chOff x="8077823" y="2745280"/>
            <a:chExt cx="1482120" cy="305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8">
              <p14:nvContentPartPr>
                <p14:cNvPr id="91" name="Ink 90">
                  <a:extLst>
                    <a:ext uri="{FF2B5EF4-FFF2-40B4-BE49-F238E27FC236}">
                      <a16:creationId xmlns:a16="http://schemas.microsoft.com/office/drawing/2014/main" id="{2BF308F1-C9AF-49C8-2D7C-CE87F78EEA4C}"/>
                    </a:ext>
                  </a:extLst>
                </p14:cNvPr>
                <p14:cNvContentPartPr/>
                <p14:nvPr/>
              </p14:nvContentPartPr>
              <p14:xfrm>
                <a:off x="8077823" y="2983600"/>
                <a:ext cx="210600" cy="59760"/>
              </p14:xfrm>
            </p:contentPart>
          </mc:Choice>
          <mc:Fallback xmlns="">
            <p:pic>
              <p:nvPicPr>
                <p:cNvPr id="91" name="Ink 90">
                  <a:extLst>
                    <a:ext uri="{FF2B5EF4-FFF2-40B4-BE49-F238E27FC236}">
                      <a16:creationId xmlns:a16="http://schemas.microsoft.com/office/drawing/2014/main" id="{2BF308F1-C9AF-49C8-2D7C-CE87F78EEA4C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8068823" y="2974600"/>
                  <a:ext cx="228240" cy="7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0">
              <p14:nvContentPartPr>
                <p14:cNvPr id="92" name="Ink 91">
                  <a:extLst>
                    <a:ext uri="{FF2B5EF4-FFF2-40B4-BE49-F238E27FC236}">
                      <a16:creationId xmlns:a16="http://schemas.microsoft.com/office/drawing/2014/main" id="{0F6DF503-A298-4F59-EFB7-B303604B214C}"/>
                    </a:ext>
                  </a:extLst>
                </p14:cNvPr>
                <p14:cNvContentPartPr/>
                <p14:nvPr/>
              </p14:nvContentPartPr>
              <p14:xfrm>
                <a:off x="8566703" y="2807920"/>
                <a:ext cx="120600" cy="219240"/>
              </p14:xfrm>
            </p:contentPart>
          </mc:Choice>
          <mc:Fallback xmlns="">
            <p:pic>
              <p:nvPicPr>
                <p:cNvPr id="92" name="Ink 91">
                  <a:extLst>
                    <a:ext uri="{FF2B5EF4-FFF2-40B4-BE49-F238E27FC236}">
                      <a16:creationId xmlns:a16="http://schemas.microsoft.com/office/drawing/2014/main" id="{0F6DF503-A298-4F59-EFB7-B303604B214C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8557703" y="2798920"/>
                  <a:ext cx="138240" cy="23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2">
              <p14:nvContentPartPr>
                <p14:cNvPr id="93" name="Ink 92">
                  <a:extLst>
                    <a:ext uri="{FF2B5EF4-FFF2-40B4-BE49-F238E27FC236}">
                      <a16:creationId xmlns:a16="http://schemas.microsoft.com/office/drawing/2014/main" id="{4FC6C4F0-82F4-8E2B-5A31-4DFAF60B76D8}"/>
                    </a:ext>
                  </a:extLst>
                </p14:cNvPr>
                <p14:cNvContentPartPr/>
                <p14:nvPr/>
              </p14:nvContentPartPr>
              <p14:xfrm>
                <a:off x="8757503" y="2745280"/>
                <a:ext cx="802440" cy="305280"/>
              </p14:xfrm>
            </p:contentPart>
          </mc:Choice>
          <mc:Fallback xmlns="">
            <p:pic>
              <p:nvPicPr>
                <p:cNvPr id="93" name="Ink 92">
                  <a:extLst>
                    <a:ext uri="{FF2B5EF4-FFF2-40B4-BE49-F238E27FC236}">
                      <a16:creationId xmlns:a16="http://schemas.microsoft.com/office/drawing/2014/main" id="{4FC6C4F0-82F4-8E2B-5A31-4DFAF60B76D8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8748863" y="2736280"/>
                  <a:ext cx="820080" cy="3229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64">
            <p14:nvContentPartPr>
              <p14:cNvPr id="94" name="Ink 93">
                <a:extLst>
                  <a:ext uri="{FF2B5EF4-FFF2-40B4-BE49-F238E27FC236}">
                    <a16:creationId xmlns:a16="http://schemas.microsoft.com/office/drawing/2014/main" id="{AD3F3537-5BA0-C764-D5B2-8C5C42ECD777}"/>
                  </a:ext>
                </a:extLst>
              </p14:cNvPr>
              <p14:cNvContentPartPr/>
              <p14:nvPr/>
            </p14:nvContentPartPr>
            <p14:xfrm>
              <a:off x="9920303" y="2651680"/>
              <a:ext cx="805320" cy="251640"/>
            </p14:xfrm>
          </p:contentPart>
        </mc:Choice>
        <mc:Fallback xmlns="">
          <p:pic>
            <p:nvPicPr>
              <p:cNvPr id="94" name="Ink 93">
                <a:extLst>
                  <a:ext uri="{FF2B5EF4-FFF2-40B4-BE49-F238E27FC236}">
                    <a16:creationId xmlns:a16="http://schemas.microsoft.com/office/drawing/2014/main" id="{AD3F3537-5BA0-C764-D5B2-8C5C42ECD777}"/>
                  </a:ext>
                </a:extLst>
              </p:cNvPr>
              <p:cNvPicPr/>
              <p:nvPr/>
            </p:nvPicPr>
            <p:blipFill>
              <a:blip r:embed="rId165"/>
              <a:stretch>
                <a:fillRect/>
              </a:stretch>
            </p:blipFill>
            <p:spPr>
              <a:xfrm>
                <a:off x="9911663" y="2643040"/>
                <a:ext cx="822960" cy="269280"/>
              </a:xfrm>
              <a:prstGeom prst="rect">
                <a:avLst/>
              </a:prstGeom>
            </p:spPr>
          </p:pic>
        </mc:Fallback>
      </mc:AlternateContent>
      <p:grpSp>
        <p:nvGrpSpPr>
          <p:cNvPr id="107" name="Group 106">
            <a:extLst>
              <a:ext uri="{FF2B5EF4-FFF2-40B4-BE49-F238E27FC236}">
                <a16:creationId xmlns:a16="http://schemas.microsoft.com/office/drawing/2014/main" id="{0695FFE5-59EF-BCF3-26D0-BB7D92A085A2}"/>
              </a:ext>
            </a:extLst>
          </p:cNvPr>
          <p:cNvGrpSpPr/>
          <p:nvPr/>
        </p:nvGrpSpPr>
        <p:grpSpPr>
          <a:xfrm>
            <a:off x="9867743" y="1989640"/>
            <a:ext cx="1868760" cy="424080"/>
            <a:chOff x="9867743" y="1989640"/>
            <a:chExt cx="1868760" cy="424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66">
              <p14:nvContentPartPr>
                <p14:cNvPr id="96" name="Ink 95">
                  <a:extLst>
                    <a:ext uri="{FF2B5EF4-FFF2-40B4-BE49-F238E27FC236}">
                      <a16:creationId xmlns:a16="http://schemas.microsoft.com/office/drawing/2014/main" id="{3AEC9BBD-4969-7F44-065D-5FEB4375CF01}"/>
                    </a:ext>
                  </a:extLst>
                </p14:cNvPr>
                <p14:cNvContentPartPr/>
                <p14:nvPr/>
              </p14:nvContentPartPr>
              <p14:xfrm>
                <a:off x="9867743" y="2058040"/>
                <a:ext cx="110160" cy="296640"/>
              </p14:xfrm>
            </p:contentPart>
          </mc:Choice>
          <mc:Fallback xmlns="">
            <p:pic>
              <p:nvPicPr>
                <p:cNvPr id="96" name="Ink 95">
                  <a:extLst>
                    <a:ext uri="{FF2B5EF4-FFF2-40B4-BE49-F238E27FC236}">
                      <a16:creationId xmlns:a16="http://schemas.microsoft.com/office/drawing/2014/main" id="{3AEC9BBD-4969-7F44-065D-5FEB4375CF01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9859103" y="2049400"/>
                  <a:ext cx="127800" cy="31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8">
              <p14:nvContentPartPr>
                <p14:cNvPr id="97" name="Ink 96">
                  <a:extLst>
                    <a:ext uri="{FF2B5EF4-FFF2-40B4-BE49-F238E27FC236}">
                      <a16:creationId xmlns:a16="http://schemas.microsoft.com/office/drawing/2014/main" id="{28916116-D15E-A439-E3D6-97E1BF771DE5}"/>
                    </a:ext>
                  </a:extLst>
                </p14:cNvPr>
                <p14:cNvContentPartPr/>
                <p14:nvPr/>
              </p14:nvContentPartPr>
              <p14:xfrm>
                <a:off x="10074743" y="2150560"/>
                <a:ext cx="104040" cy="118080"/>
              </p14:xfrm>
            </p:contentPart>
          </mc:Choice>
          <mc:Fallback xmlns="">
            <p:pic>
              <p:nvPicPr>
                <p:cNvPr id="97" name="Ink 96">
                  <a:extLst>
                    <a:ext uri="{FF2B5EF4-FFF2-40B4-BE49-F238E27FC236}">
                      <a16:creationId xmlns:a16="http://schemas.microsoft.com/office/drawing/2014/main" id="{28916116-D15E-A439-E3D6-97E1BF771DE5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10066103" y="2141920"/>
                  <a:ext cx="121680" cy="13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0">
              <p14:nvContentPartPr>
                <p14:cNvPr id="98" name="Ink 97">
                  <a:extLst>
                    <a:ext uri="{FF2B5EF4-FFF2-40B4-BE49-F238E27FC236}">
                      <a16:creationId xmlns:a16="http://schemas.microsoft.com/office/drawing/2014/main" id="{6C84666F-043E-A35E-16EB-4E86D7164C71}"/>
                    </a:ext>
                  </a:extLst>
                </p14:cNvPr>
                <p14:cNvContentPartPr/>
                <p14:nvPr/>
              </p14:nvContentPartPr>
              <p14:xfrm>
                <a:off x="10261223" y="2108080"/>
                <a:ext cx="22320" cy="192600"/>
              </p14:xfrm>
            </p:contentPart>
          </mc:Choice>
          <mc:Fallback xmlns="">
            <p:pic>
              <p:nvPicPr>
                <p:cNvPr id="98" name="Ink 97">
                  <a:extLst>
                    <a:ext uri="{FF2B5EF4-FFF2-40B4-BE49-F238E27FC236}">
                      <a16:creationId xmlns:a16="http://schemas.microsoft.com/office/drawing/2014/main" id="{6C84666F-043E-A35E-16EB-4E86D7164C71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10252223" y="2099080"/>
                  <a:ext cx="39960" cy="21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2">
              <p14:nvContentPartPr>
                <p14:cNvPr id="99" name="Ink 98">
                  <a:extLst>
                    <a:ext uri="{FF2B5EF4-FFF2-40B4-BE49-F238E27FC236}">
                      <a16:creationId xmlns:a16="http://schemas.microsoft.com/office/drawing/2014/main" id="{3A71754B-DB29-7BF8-A9BA-A2399B080F31}"/>
                    </a:ext>
                  </a:extLst>
                </p14:cNvPr>
                <p14:cNvContentPartPr/>
                <p14:nvPr/>
              </p14:nvContentPartPr>
              <p14:xfrm>
                <a:off x="10394783" y="2054440"/>
                <a:ext cx="70920" cy="205920"/>
              </p14:xfrm>
            </p:contentPart>
          </mc:Choice>
          <mc:Fallback xmlns="">
            <p:pic>
              <p:nvPicPr>
                <p:cNvPr id="99" name="Ink 98">
                  <a:extLst>
                    <a:ext uri="{FF2B5EF4-FFF2-40B4-BE49-F238E27FC236}">
                      <a16:creationId xmlns:a16="http://schemas.microsoft.com/office/drawing/2014/main" id="{3A71754B-DB29-7BF8-A9BA-A2399B080F31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10386143" y="2045800"/>
                  <a:ext cx="88560" cy="22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4">
              <p14:nvContentPartPr>
                <p14:cNvPr id="100" name="Ink 99">
                  <a:extLst>
                    <a:ext uri="{FF2B5EF4-FFF2-40B4-BE49-F238E27FC236}">
                      <a16:creationId xmlns:a16="http://schemas.microsoft.com/office/drawing/2014/main" id="{8D6CAAEB-D60F-4501-AB76-CE973ACBBCB7}"/>
                    </a:ext>
                  </a:extLst>
                </p14:cNvPr>
                <p14:cNvContentPartPr/>
                <p14:nvPr/>
              </p14:nvContentPartPr>
              <p14:xfrm>
                <a:off x="10477583" y="2164960"/>
                <a:ext cx="126000" cy="248760"/>
              </p14:xfrm>
            </p:contentPart>
          </mc:Choice>
          <mc:Fallback xmlns="">
            <p:pic>
              <p:nvPicPr>
                <p:cNvPr id="100" name="Ink 99">
                  <a:extLst>
                    <a:ext uri="{FF2B5EF4-FFF2-40B4-BE49-F238E27FC236}">
                      <a16:creationId xmlns:a16="http://schemas.microsoft.com/office/drawing/2014/main" id="{8D6CAAEB-D60F-4501-AB76-CE973ACBBCB7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10468583" y="2155960"/>
                  <a:ext cx="143640" cy="26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6">
              <p14:nvContentPartPr>
                <p14:cNvPr id="101" name="Ink 100">
                  <a:extLst>
                    <a:ext uri="{FF2B5EF4-FFF2-40B4-BE49-F238E27FC236}">
                      <a16:creationId xmlns:a16="http://schemas.microsoft.com/office/drawing/2014/main" id="{F93D5185-16AC-3B5E-54F0-8AB305A9E9DB}"/>
                    </a:ext>
                  </a:extLst>
                </p14:cNvPr>
                <p14:cNvContentPartPr/>
                <p14:nvPr/>
              </p14:nvContentPartPr>
              <p14:xfrm>
                <a:off x="10665863" y="2149480"/>
                <a:ext cx="97200" cy="89640"/>
              </p14:xfrm>
            </p:contentPart>
          </mc:Choice>
          <mc:Fallback xmlns="">
            <p:pic>
              <p:nvPicPr>
                <p:cNvPr id="101" name="Ink 100">
                  <a:extLst>
                    <a:ext uri="{FF2B5EF4-FFF2-40B4-BE49-F238E27FC236}">
                      <a16:creationId xmlns:a16="http://schemas.microsoft.com/office/drawing/2014/main" id="{F93D5185-16AC-3B5E-54F0-8AB305A9E9DB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10657223" y="2140840"/>
                  <a:ext cx="11484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8">
              <p14:nvContentPartPr>
                <p14:cNvPr id="102" name="Ink 101">
                  <a:extLst>
                    <a:ext uri="{FF2B5EF4-FFF2-40B4-BE49-F238E27FC236}">
                      <a16:creationId xmlns:a16="http://schemas.microsoft.com/office/drawing/2014/main" id="{3E96073E-50B2-F3C0-FA0E-913B14F6B92E}"/>
                    </a:ext>
                  </a:extLst>
                </p14:cNvPr>
                <p14:cNvContentPartPr/>
                <p14:nvPr/>
              </p14:nvContentPartPr>
              <p14:xfrm>
                <a:off x="10850903" y="2139760"/>
                <a:ext cx="36360" cy="232200"/>
              </p14:xfrm>
            </p:contentPart>
          </mc:Choice>
          <mc:Fallback xmlns="">
            <p:pic>
              <p:nvPicPr>
                <p:cNvPr id="102" name="Ink 101">
                  <a:extLst>
                    <a:ext uri="{FF2B5EF4-FFF2-40B4-BE49-F238E27FC236}">
                      <a16:creationId xmlns:a16="http://schemas.microsoft.com/office/drawing/2014/main" id="{3E96073E-50B2-F3C0-FA0E-913B14F6B92E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10841903" y="2130760"/>
                  <a:ext cx="54000" cy="24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0">
              <p14:nvContentPartPr>
                <p14:cNvPr id="103" name="Ink 102">
                  <a:extLst>
                    <a:ext uri="{FF2B5EF4-FFF2-40B4-BE49-F238E27FC236}">
                      <a16:creationId xmlns:a16="http://schemas.microsoft.com/office/drawing/2014/main" id="{702E8F58-26EE-DA73-63BA-2F7A2752194A}"/>
                    </a:ext>
                  </a:extLst>
                </p14:cNvPr>
                <p14:cNvContentPartPr/>
                <p14:nvPr/>
              </p14:nvContentPartPr>
              <p14:xfrm>
                <a:off x="10875383" y="2102320"/>
                <a:ext cx="114120" cy="122040"/>
              </p14:xfrm>
            </p:contentPart>
          </mc:Choice>
          <mc:Fallback xmlns="">
            <p:pic>
              <p:nvPicPr>
                <p:cNvPr id="103" name="Ink 102">
                  <a:extLst>
                    <a:ext uri="{FF2B5EF4-FFF2-40B4-BE49-F238E27FC236}">
                      <a16:creationId xmlns:a16="http://schemas.microsoft.com/office/drawing/2014/main" id="{702E8F58-26EE-DA73-63BA-2F7A2752194A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10866383" y="2093680"/>
                  <a:ext cx="131760" cy="13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2">
              <p14:nvContentPartPr>
                <p14:cNvPr id="104" name="Ink 103">
                  <a:extLst>
                    <a:ext uri="{FF2B5EF4-FFF2-40B4-BE49-F238E27FC236}">
                      <a16:creationId xmlns:a16="http://schemas.microsoft.com/office/drawing/2014/main" id="{79B1CC81-C5F6-D41F-E31B-F9CF714EA7E4}"/>
                    </a:ext>
                  </a:extLst>
                </p14:cNvPr>
                <p14:cNvContentPartPr/>
                <p14:nvPr/>
              </p14:nvContentPartPr>
              <p14:xfrm>
                <a:off x="11051063" y="2032120"/>
                <a:ext cx="179280" cy="183240"/>
              </p14:xfrm>
            </p:contentPart>
          </mc:Choice>
          <mc:Fallback xmlns="">
            <p:pic>
              <p:nvPicPr>
                <p:cNvPr id="104" name="Ink 103">
                  <a:extLst>
                    <a:ext uri="{FF2B5EF4-FFF2-40B4-BE49-F238E27FC236}">
                      <a16:creationId xmlns:a16="http://schemas.microsoft.com/office/drawing/2014/main" id="{79B1CC81-C5F6-D41F-E31B-F9CF714EA7E4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11042063" y="2023120"/>
                  <a:ext cx="196920" cy="20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4">
              <p14:nvContentPartPr>
                <p14:cNvPr id="105" name="Ink 104">
                  <a:extLst>
                    <a:ext uri="{FF2B5EF4-FFF2-40B4-BE49-F238E27FC236}">
                      <a16:creationId xmlns:a16="http://schemas.microsoft.com/office/drawing/2014/main" id="{B210CA58-8EEB-1B51-456E-878613562B1D}"/>
                    </a:ext>
                  </a:extLst>
                </p14:cNvPr>
                <p14:cNvContentPartPr/>
                <p14:nvPr/>
              </p14:nvContentPartPr>
              <p14:xfrm>
                <a:off x="11290463" y="2105560"/>
                <a:ext cx="132840" cy="255600"/>
              </p14:xfrm>
            </p:contentPart>
          </mc:Choice>
          <mc:Fallback xmlns="">
            <p:pic>
              <p:nvPicPr>
                <p:cNvPr id="105" name="Ink 104">
                  <a:extLst>
                    <a:ext uri="{FF2B5EF4-FFF2-40B4-BE49-F238E27FC236}">
                      <a16:creationId xmlns:a16="http://schemas.microsoft.com/office/drawing/2014/main" id="{B210CA58-8EEB-1B51-456E-878613562B1D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11281823" y="2096920"/>
                  <a:ext cx="150480" cy="27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6">
              <p14:nvContentPartPr>
                <p14:cNvPr id="106" name="Ink 105">
                  <a:extLst>
                    <a:ext uri="{FF2B5EF4-FFF2-40B4-BE49-F238E27FC236}">
                      <a16:creationId xmlns:a16="http://schemas.microsoft.com/office/drawing/2014/main" id="{A50F2B80-444A-4A69-8C64-5B79C99C6CFA}"/>
                    </a:ext>
                  </a:extLst>
                </p14:cNvPr>
                <p14:cNvContentPartPr/>
                <p14:nvPr/>
              </p14:nvContentPartPr>
              <p14:xfrm>
                <a:off x="11551103" y="1989640"/>
                <a:ext cx="185400" cy="355320"/>
              </p14:xfrm>
            </p:contentPart>
          </mc:Choice>
          <mc:Fallback xmlns="">
            <p:pic>
              <p:nvPicPr>
                <p:cNvPr id="106" name="Ink 105">
                  <a:extLst>
                    <a:ext uri="{FF2B5EF4-FFF2-40B4-BE49-F238E27FC236}">
                      <a16:creationId xmlns:a16="http://schemas.microsoft.com/office/drawing/2014/main" id="{A50F2B80-444A-4A69-8C64-5B79C99C6CFA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11542103" y="1981000"/>
                  <a:ext cx="203040" cy="372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94719742-71D6-4550-2318-4240DE66DBB0}"/>
              </a:ext>
            </a:extLst>
          </p:cNvPr>
          <p:cNvGrpSpPr/>
          <p:nvPr/>
        </p:nvGrpSpPr>
        <p:grpSpPr>
          <a:xfrm>
            <a:off x="353303" y="3670840"/>
            <a:ext cx="342720" cy="419760"/>
            <a:chOff x="353303" y="3670840"/>
            <a:chExt cx="342720" cy="419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88">
              <p14:nvContentPartPr>
                <p14:cNvPr id="108" name="Ink 107">
                  <a:extLst>
                    <a:ext uri="{FF2B5EF4-FFF2-40B4-BE49-F238E27FC236}">
                      <a16:creationId xmlns:a16="http://schemas.microsoft.com/office/drawing/2014/main" id="{F05C320B-4D88-F08D-1B0B-5DE0139F929B}"/>
                    </a:ext>
                  </a:extLst>
                </p14:cNvPr>
                <p14:cNvContentPartPr/>
                <p14:nvPr/>
              </p14:nvContentPartPr>
              <p14:xfrm>
                <a:off x="504503" y="3790000"/>
                <a:ext cx="168480" cy="138240"/>
              </p14:xfrm>
            </p:contentPart>
          </mc:Choice>
          <mc:Fallback xmlns="">
            <p:pic>
              <p:nvPicPr>
                <p:cNvPr id="108" name="Ink 107">
                  <a:extLst>
                    <a:ext uri="{FF2B5EF4-FFF2-40B4-BE49-F238E27FC236}">
                      <a16:creationId xmlns:a16="http://schemas.microsoft.com/office/drawing/2014/main" id="{F05C320B-4D88-F08D-1B0B-5DE0139F929B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495503" y="3781000"/>
                  <a:ext cx="186120" cy="15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0">
              <p14:nvContentPartPr>
                <p14:cNvPr id="109" name="Ink 108">
                  <a:extLst>
                    <a:ext uri="{FF2B5EF4-FFF2-40B4-BE49-F238E27FC236}">
                      <a16:creationId xmlns:a16="http://schemas.microsoft.com/office/drawing/2014/main" id="{925F3EC9-7896-E672-F857-088AC10AF8C0}"/>
                    </a:ext>
                  </a:extLst>
                </p14:cNvPr>
                <p14:cNvContentPartPr/>
                <p14:nvPr/>
              </p14:nvContentPartPr>
              <p14:xfrm>
                <a:off x="353303" y="3670840"/>
                <a:ext cx="342720" cy="419760"/>
              </p14:xfrm>
            </p:contentPart>
          </mc:Choice>
          <mc:Fallback xmlns="">
            <p:pic>
              <p:nvPicPr>
                <p:cNvPr id="109" name="Ink 108">
                  <a:extLst>
                    <a:ext uri="{FF2B5EF4-FFF2-40B4-BE49-F238E27FC236}">
                      <a16:creationId xmlns:a16="http://schemas.microsoft.com/office/drawing/2014/main" id="{925F3EC9-7896-E672-F857-088AC10AF8C0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344303" y="3662200"/>
                  <a:ext cx="360360" cy="437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A2AE9FE9-367A-1B63-3908-711D5FC10CCF}"/>
              </a:ext>
            </a:extLst>
          </p:cNvPr>
          <p:cNvGrpSpPr/>
          <p:nvPr/>
        </p:nvGrpSpPr>
        <p:grpSpPr>
          <a:xfrm>
            <a:off x="1031543" y="3630880"/>
            <a:ext cx="1548000" cy="486720"/>
            <a:chOff x="1031543" y="3630880"/>
            <a:chExt cx="1548000" cy="486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2">
              <p14:nvContentPartPr>
                <p14:cNvPr id="111" name="Ink 110">
                  <a:extLst>
                    <a:ext uri="{FF2B5EF4-FFF2-40B4-BE49-F238E27FC236}">
                      <a16:creationId xmlns:a16="http://schemas.microsoft.com/office/drawing/2014/main" id="{F1ECA342-48A8-CF2E-6433-69AA9D63124D}"/>
                    </a:ext>
                  </a:extLst>
                </p14:cNvPr>
                <p14:cNvContentPartPr/>
                <p14:nvPr/>
              </p14:nvContentPartPr>
              <p14:xfrm>
                <a:off x="1060343" y="3720880"/>
                <a:ext cx="17280" cy="199080"/>
              </p14:xfrm>
            </p:contentPart>
          </mc:Choice>
          <mc:Fallback xmlns="">
            <p:pic>
              <p:nvPicPr>
                <p:cNvPr id="111" name="Ink 110">
                  <a:extLst>
                    <a:ext uri="{FF2B5EF4-FFF2-40B4-BE49-F238E27FC236}">
                      <a16:creationId xmlns:a16="http://schemas.microsoft.com/office/drawing/2014/main" id="{F1ECA342-48A8-CF2E-6433-69AA9D63124D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1051703" y="3712240"/>
                  <a:ext cx="34920" cy="21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4">
              <p14:nvContentPartPr>
                <p14:cNvPr id="112" name="Ink 111">
                  <a:extLst>
                    <a:ext uri="{FF2B5EF4-FFF2-40B4-BE49-F238E27FC236}">
                      <a16:creationId xmlns:a16="http://schemas.microsoft.com/office/drawing/2014/main" id="{F5BEDC67-89DC-66F5-408A-6317042C7785}"/>
                    </a:ext>
                  </a:extLst>
                </p14:cNvPr>
                <p14:cNvContentPartPr/>
                <p14:nvPr/>
              </p14:nvContentPartPr>
              <p14:xfrm>
                <a:off x="1031543" y="3697120"/>
                <a:ext cx="161640" cy="222120"/>
              </p14:xfrm>
            </p:contentPart>
          </mc:Choice>
          <mc:Fallback xmlns="">
            <p:pic>
              <p:nvPicPr>
                <p:cNvPr id="112" name="Ink 111">
                  <a:extLst>
                    <a:ext uri="{FF2B5EF4-FFF2-40B4-BE49-F238E27FC236}">
                      <a16:creationId xmlns:a16="http://schemas.microsoft.com/office/drawing/2014/main" id="{F5BEDC67-89DC-66F5-408A-6317042C7785}"/>
                    </a:ext>
                  </a:extLst>
                </p:cNvPr>
                <p:cNvPicPr/>
                <p:nvPr/>
              </p:nvPicPr>
              <p:blipFill>
                <a:blip r:embed="rId195"/>
                <a:stretch>
                  <a:fillRect/>
                </a:stretch>
              </p:blipFill>
              <p:spPr>
                <a:xfrm>
                  <a:off x="1022543" y="3688480"/>
                  <a:ext cx="179280" cy="23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6">
              <p14:nvContentPartPr>
                <p14:cNvPr id="113" name="Ink 112">
                  <a:extLst>
                    <a:ext uri="{FF2B5EF4-FFF2-40B4-BE49-F238E27FC236}">
                      <a16:creationId xmlns:a16="http://schemas.microsoft.com/office/drawing/2014/main" id="{C6665F3C-D87D-6961-7CA2-2E09BBDC1D1A}"/>
                    </a:ext>
                  </a:extLst>
                </p14:cNvPr>
                <p14:cNvContentPartPr/>
                <p14:nvPr/>
              </p14:nvContentPartPr>
              <p14:xfrm>
                <a:off x="1267343" y="3795400"/>
                <a:ext cx="444240" cy="322200"/>
              </p14:xfrm>
            </p:contentPart>
          </mc:Choice>
          <mc:Fallback xmlns="">
            <p:pic>
              <p:nvPicPr>
                <p:cNvPr id="113" name="Ink 112">
                  <a:extLst>
                    <a:ext uri="{FF2B5EF4-FFF2-40B4-BE49-F238E27FC236}">
                      <a16:creationId xmlns:a16="http://schemas.microsoft.com/office/drawing/2014/main" id="{C6665F3C-D87D-6961-7CA2-2E09BBDC1D1A}"/>
                    </a:ext>
                  </a:extLst>
                </p:cNvPr>
                <p:cNvPicPr/>
                <p:nvPr/>
              </p:nvPicPr>
              <p:blipFill>
                <a:blip r:embed="rId197"/>
                <a:stretch>
                  <a:fillRect/>
                </a:stretch>
              </p:blipFill>
              <p:spPr>
                <a:xfrm>
                  <a:off x="1258703" y="3786760"/>
                  <a:ext cx="461880" cy="33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8">
              <p14:nvContentPartPr>
                <p14:cNvPr id="114" name="Ink 113">
                  <a:extLst>
                    <a:ext uri="{FF2B5EF4-FFF2-40B4-BE49-F238E27FC236}">
                      <a16:creationId xmlns:a16="http://schemas.microsoft.com/office/drawing/2014/main" id="{F51B7E38-6AAC-278A-BC8F-B963115A4A80}"/>
                    </a:ext>
                  </a:extLst>
                </p14:cNvPr>
                <p14:cNvContentPartPr/>
                <p14:nvPr/>
              </p14:nvContentPartPr>
              <p14:xfrm>
                <a:off x="1767383" y="3777400"/>
                <a:ext cx="812160" cy="244440"/>
              </p14:xfrm>
            </p:contentPart>
          </mc:Choice>
          <mc:Fallback xmlns="">
            <p:pic>
              <p:nvPicPr>
                <p:cNvPr id="114" name="Ink 113">
                  <a:extLst>
                    <a:ext uri="{FF2B5EF4-FFF2-40B4-BE49-F238E27FC236}">
                      <a16:creationId xmlns:a16="http://schemas.microsoft.com/office/drawing/2014/main" id="{F51B7E38-6AAC-278A-BC8F-B963115A4A80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1758743" y="3768760"/>
                  <a:ext cx="829800" cy="26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0">
              <p14:nvContentPartPr>
                <p14:cNvPr id="115" name="Ink 114">
                  <a:extLst>
                    <a:ext uri="{FF2B5EF4-FFF2-40B4-BE49-F238E27FC236}">
                      <a16:creationId xmlns:a16="http://schemas.microsoft.com/office/drawing/2014/main" id="{CBBEADF9-EEB7-E49E-A377-499457EFED7F}"/>
                    </a:ext>
                  </a:extLst>
                </p14:cNvPr>
                <p14:cNvContentPartPr/>
                <p14:nvPr/>
              </p14:nvContentPartPr>
              <p14:xfrm>
                <a:off x="2051783" y="3630880"/>
                <a:ext cx="321120" cy="31680"/>
              </p14:xfrm>
            </p:contentPart>
          </mc:Choice>
          <mc:Fallback xmlns="">
            <p:pic>
              <p:nvPicPr>
                <p:cNvPr id="115" name="Ink 114">
                  <a:extLst>
                    <a:ext uri="{FF2B5EF4-FFF2-40B4-BE49-F238E27FC236}">
                      <a16:creationId xmlns:a16="http://schemas.microsoft.com/office/drawing/2014/main" id="{CBBEADF9-EEB7-E49E-A377-499457EFED7F}"/>
                    </a:ext>
                  </a:extLst>
                </p:cNvPr>
                <p:cNvPicPr/>
                <p:nvPr/>
              </p:nvPicPr>
              <p:blipFill>
                <a:blip r:embed="rId201"/>
                <a:stretch>
                  <a:fillRect/>
                </a:stretch>
              </p:blipFill>
              <p:spPr>
                <a:xfrm>
                  <a:off x="2043143" y="3621880"/>
                  <a:ext cx="338760" cy="49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F8905E88-DCA3-DFD6-81AF-D53A6E949540}"/>
              </a:ext>
            </a:extLst>
          </p:cNvPr>
          <p:cNvGrpSpPr/>
          <p:nvPr/>
        </p:nvGrpSpPr>
        <p:grpSpPr>
          <a:xfrm>
            <a:off x="3123143" y="3566800"/>
            <a:ext cx="1281600" cy="443160"/>
            <a:chOff x="3123143" y="3566800"/>
            <a:chExt cx="1281600" cy="443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02">
              <p14:nvContentPartPr>
                <p14:cNvPr id="116" name="Ink 115">
                  <a:extLst>
                    <a:ext uri="{FF2B5EF4-FFF2-40B4-BE49-F238E27FC236}">
                      <a16:creationId xmlns:a16="http://schemas.microsoft.com/office/drawing/2014/main" id="{DEEB2C5A-C86C-D70B-7022-C610064EA5A5}"/>
                    </a:ext>
                  </a:extLst>
                </p14:cNvPr>
                <p14:cNvContentPartPr/>
                <p14:nvPr/>
              </p14:nvContentPartPr>
              <p14:xfrm>
                <a:off x="3139343" y="3754360"/>
                <a:ext cx="6120" cy="255600"/>
              </p14:xfrm>
            </p:contentPart>
          </mc:Choice>
          <mc:Fallback xmlns="">
            <p:pic>
              <p:nvPicPr>
                <p:cNvPr id="116" name="Ink 115">
                  <a:extLst>
                    <a:ext uri="{FF2B5EF4-FFF2-40B4-BE49-F238E27FC236}">
                      <a16:creationId xmlns:a16="http://schemas.microsoft.com/office/drawing/2014/main" id="{DEEB2C5A-C86C-D70B-7022-C610064EA5A5}"/>
                    </a:ext>
                  </a:extLst>
                </p:cNvPr>
                <p:cNvPicPr/>
                <p:nvPr/>
              </p:nvPicPr>
              <p:blipFill>
                <a:blip r:embed="rId203"/>
                <a:stretch>
                  <a:fillRect/>
                </a:stretch>
              </p:blipFill>
              <p:spPr>
                <a:xfrm>
                  <a:off x="3130703" y="3745360"/>
                  <a:ext cx="23760" cy="27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4">
              <p14:nvContentPartPr>
                <p14:cNvPr id="117" name="Ink 116">
                  <a:extLst>
                    <a:ext uri="{FF2B5EF4-FFF2-40B4-BE49-F238E27FC236}">
                      <a16:creationId xmlns:a16="http://schemas.microsoft.com/office/drawing/2014/main" id="{1AE5DF98-D030-E726-2637-1FC63546E6B4}"/>
                    </a:ext>
                  </a:extLst>
                </p14:cNvPr>
                <p14:cNvContentPartPr/>
                <p14:nvPr/>
              </p14:nvContentPartPr>
              <p14:xfrm>
                <a:off x="3123143" y="3722680"/>
                <a:ext cx="92160" cy="128520"/>
              </p14:xfrm>
            </p:contentPart>
          </mc:Choice>
          <mc:Fallback xmlns="">
            <p:pic>
              <p:nvPicPr>
                <p:cNvPr id="117" name="Ink 116">
                  <a:extLst>
                    <a:ext uri="{FF2B5EF4-FFF2-40B4-BE49-F238E27FC236}">
                      <a16:creationId xmlns:a16="http://schemas.microsoft.com/office/drawing/2014/main" id="{1AE5DF98-D030-E726-2637-1FC63546E6B4}"/>
                    </a:ext>
                  </a:extLst>
                </p:cNvPr>
                <p:cNvPicPr/>
                <p:nvPr/>
              </p:nvPicPr>
              <p:blipFill>
                <a:blip r:embed="rId205"/>
                <a:stretch>
                  <a:fillRect/>
                </a:stretch>
              </p:blipFill>
              <p:spPr>
                <a:xfrm>
                  <a:off x="3114503" y="3713680"/>
                  <a:ext cx="109800" cy="14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6">
              <p14:nvContentPartPr>
                <p14:cNvPr id="118" name="Ink 117">
                  <a:extLst>
                    <a:ext uri="{FF2B5EF4-FFF2-40B4-BE49-F238E27FC236}">
                      <a16:creationId xmlns:a16="http://schemas.microsoft.com/office/drawing/2014/main" id="{B4950417-4092-074D-4449-9BE6A8A38486}"/>
                    </a:ext>
                  </a:extLst>
                </p14:cNvPr>
                <p14:cNvContentPartPr/>
                <p14:nvPr/>
              </p14:nvContentPartPr>
              <p14:xfrm>
                <a:off x="3276503" y="3706120"/>
                <a:ext cx="690840" cy="135720"/>
              </p14:xfrm>
            </p:contentPart>
          </mc:Choice>
          <mc:Fallback xmlns="">
            <p:pic>
              <p:nvPicPr>
                <p:cNvPr id="118" name="Ink 117">
                  <a:extLst>
                    <a:ext uri="{FF2B5EF4-FFF2-40B4-BE49-F238E27FC236}">
                      <a16:creationId xmlns:a16="http://schemas.microsoft.com/office/drawing/2014/main" id="{B4950417-4092-074D-4449-9BE6A8A38486}"/>
                    </a:ext>
                  </a:extLst>
                </p:cNvPr>
                <p:cNvPicPr/>
                <p:nvPr/>
              </p:nvPicPr>
              <p:blipFill>
                <a:blip r:embed="rId207"/>
                <a:stretch>
                  <a:fillRect/>
                </a:stretch>
              </p:blipFill>
              <p:spPr>
                <a:xfrm>
                  <a:off x="3267503" y="3697480"/>
                  <a:ext cx="708480" cy="15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8">
              <p14:nvContentPartPr>
                <p14:cNvPr id="119" name="Ink 118">
                  <a:extLst>
                    <a:ext uri="{FF2B5EF4-FFF2-40B4-BE49-F238E27FC236}">
                      <a16:creationId xmlns:a16="http://schemas.microsoft.com/office/drawing/2014/main" id="{627A9103-D0FE-35DF-DD55-B97FE9F9B7CD}"/>
                    </a:ext>
                  </a:extLst>
                </p14:cNvPr>
                <p14:cNvContentPartPr/>
                <p14:nvPr/>
              </p14:nvContentPartPr>
              <p14:xfrm>
                <a:off x="4201703" y="3566800"/>
                <a:ext cx="203040" cy="441360"/>
              </p14:xfrm>
            </p:contentPart>
          </mc:Choice>
          <mc:Fallback xmlns="">
            <p:pic>
              <p:nvPicPr>
                <p:cNvPr id="119" name="Ink 118">
                  <a:extLst>
                    <a:ext uri="{FF2B5EF4-FFF2-40B4-BE49-F238E27FC236}">
                      <a16:creationId xmlns:a16="http://schemas.microsoft.com/office/drawing/2014/main" id="{627A9103-D0FE-35DF-DD55-B97FE9F9B7CD}"/>
                    </a:ext>
                  </a:extLst>
                </p:cNvPr>
                <p:cNvPicPr/>
                <p:nvPr/>
              </p:nvPicPr>
              <p:blipFill>
                <a:blip r:embed="rId209"/>
                <a:stretch>
                  <a:fillRect/>
                </a:stretch>
              </p:blipFill>
              <p:spPr>
                <a:xfrm>
                  <a:off x="4192703" y="3557800"/>
                  <a:ext cx="220680" cy="459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10">
            <p14:nvContentPartPr>
              <p14:cNvPr id="120" name="Ink 119">
                <a:extLst>
                  <a:ext uri="{FF2B5EF4-FFF2-40B4-BE49-F238E27FC236}">
                    <a16:creationId xmlns:a16="http://schemas.microsoft.com/office/drawing/2014/main" id="{386370B0-9DB9-8DEC-9A3A-F9DC6474B233}"/>
                  </a:ext>
                </a:extLst>
              </p14:cNvPr>
              <p14:cNvContentPartPr/>
              <p14:nvPr/>
            </p14:nvContentPartPr>
            <p14:xfrm>
              <a:off x="4794983" y="3577600"/>
              <a:ext cx="1076040" cy="446400"/>
            </p14:xfrm>
          </p:contentPart>
        </mc:Choice>
        <mc:Fallback xmlns="">
          <p:pic>
            <p:nvPicPr>
              <p:cNvPr id="120" name="Ink 119">
                <a:extLst>
                  <a:ext uri="{FF2B5EF4-FFF2-40B4-BE49-F238E27FC236}">
                    <a16:creationId xmlns:a16="http://schemas.microsoft.com/office/drawing/2014/main" id="{386370B0-9DB9-8DEC-9A3A-F9DC6474B233}"/>
                  </a:ext>
                </a:extLst>
              </p:cNvPr>
              <p:cNvPicPr/>
              <p:nvPr/>
            </p:nvPicPr>
            <p:blipFill>
              <a:blip r:embed="rId211"/>
              <a:stretch>
                <a:fillRect/>
              </a:stretch>
            </p:blipFill>
            <p:spPr>
              <a:xfrm>
                <a:off x="4786343" y="3568960"/>
                <a:ext cx="1093680" cy="464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2">
            <p14:nvContentPartPr>
              <p14:cNvPr id="123" name="Ink 122">
                <a:extLst>
                  <a:ext uri="{FF2B5EF4-FFF2-40B4-BE49-F238E27FC236}">
                    <a16:creationId xmlns:a16="http://schemas.microsoft.com/office/drawing/2014/main" id="{591251B3-F061-A9DA-CD4E-468E17C3D5B2}"/>
                  </a:ext>
                </a:extLst>
              </p14:cNvPr>
              <p14:cNvContentPartPr/>
              <p14:nvPr/>
            </p14:nvContentPartPr>
            <p14:xfrm>
              <a:off x="3011543" y="4436200"/>
              <a:ext cx="51480" cy="58320"/>
            </p14:xfrm>
          </p:contentPart>
        </mc:Choice>
        <mc:Fallback xmlns="">
          <p:pic>
            <p:nvPicPr>
              <p:cNvPr id="123" name="Ink 122">
                <a:extLst>
                  <a:ext uri="{FF2B5EF4-FFF2-40B4-BE49-F238E27FC236}">
                    <a16:creationId xmlns:a16="http://schemas.microsoft.com/office/drawing/2014/main" id="{591251B3-F061-A9DA-CD4E-468E17C3D5B2}"/>
                  </a:ext>
                </a:extLst>
              </p:cNvPr>
              <p:cNvPicPr/>
              <p:nvPr/>
            </p:nvPicPr>
            <p:blipFill>
              <a:blip r:embed="rId213"/>
              <a:stretch>
                <a:fillRect/>
              </a:stretch>
            </p:blipFill>
            <p:spPr>
              <a:xfrm>
                <a:off x="3002903" y="4427200"/>
                <a:ext cx="69120" cy="75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4">
            <p14:nvContentPartPr>
              <p14:cNvPr id="124" name="Ink 123">
                <a:extLst>
                  <a:ext uri="{FF2B5EF4-FFF2-40B4-BE49-F238E27FC236}">
                    <a16:creationId xmlns:a16="http://schemas.microsoft.com/office/drawing/2014/main" id="{F63B4E19-0DF4-D95F-18F4-CDC7CFC71950}"/>
                  </a:ext>
                </a:extLst>
              </p14:cNvPr>
              <p14:cNvContentPartPr/>
              <p14:nvPr/>
            </p14:nvContentPartPr>
            <p14:xfrm>
              <a:off x="-568297" y="1801720"/>
              <a:ext cx="360" cy="360"/>
            </p14:xfrm>
          </p:contentPart>
        </mc:Choice>
        <mc:Fallback xmlns="">
          <p:pic>
            <p:nvPicPr>
              <p:cNvPr id="124" name="Ink 123">
                <a:extLst>
                  <a:ext uri="{FF2B5EF4-FFF2-40B4-BE49-F238E27FC236}">
                    <a16:creationId xmlns:a16="http://schemas.microsoft.com/office/drawing/2014/main" id="{F63B4E19-0DF4-D95F-18F4-CDC7CFC71950}"/>
                  </a:ext>
                </a:extLst>
              </p:cNvPr>
              <p:cNvPicPr/>
              <p:nvPr/>
            </p:nvPicPr>
            <p:blipFill>
              <a:blip r:embed="rId215"/>
              <a:stretch>
                <a:fillRect/>
              </a:stretch>
            </p:blipFill>
            <p:spPr>
              <a:xfrm>
                <a:off x="-577297" y="1793080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6">
            <p14:nvContentPartPr>
              <p14:cNvPr id="125" name="Ink 124">
                <a:extLst>
                  <a:ext uri="{FF2B5EF4-FFF2-40B4-BE49-F238E27FC236}">
                    <a16:creationId xmlns:a16="http://schemas.microsoft.com/office/drawing/2014/main" id="{158159BF-4015-3A4F-6B20-EE72F5AEB2DF}"/>
                  </a:ext>
                </a:extLst>
              </p14:cNvPr>
              <p14:cNvContentPartPr/>
              <p14:nvPr/>
            </p14:nvContentPartPr>
            <p14:xfrm>
              <a:off x="3411863" y="4378600"/>
              <a:ext cx="309960" cy="230400"/>
            </p14:xfrm>
          </p:contentPart>
        </mc:Choice>
        <mc:Fallback xmlns="">
          <p:pic>
            <p:nvPicPr>
              <p:cNvPr id="125" name="Ink 124">
                <a:extLst>
                  <a:ext uri="{FF2B5EF4-FFF2-40B4-BE49-F238E27FC236}">
                    <a16:creationId xmlns:a16="http://schemas.microsoft.com/office/drawing/2014/main" id="{158159BF-4015-3A4F-6B20-EE72F5AEB2DF}"/>
                  </a:ext>
                </a:extLst>
              </p:cNvPr>
              <p:cNvPicPr/>
              <p:nvPr/>
            </p:nvPicPr>
            <p:blipFill>
              <a:blip r:embed="rId217"/>
              <a:stretch>
                <a:fillRect/>
              </a:stretch>
            </p:blipFill>
            <p:spPr>
              <a:xfrm>
                <a:off x="3403223" y="4369600"/>
                <a:ext cx="327600" cy="248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8">
            <p14:nvContentPartPr>
              <p14:cNvPr id="126" name="Ink 125">
                <a:extLst>
                  <a:ext uri="{FF2B5EF4-FFF2-40B4-BE49-F238E27FC236}">
                    <a16:creationId xmlns:a16="http://schemas.microsoft.com/office/drawing/2014/main" id="{A68F7D2D-D77C-D7B8-7E79-92F6BABE759F}"/>
                  </a:ext>
                </a:extLst>
              </p14:cNvPr>
              <p14:cNvContentPartPr/>
              <p14:nvPr/>
            </p14:nvContentPartPr>
            <p14:xfrm>
              <a:off x="3625703" y="4392640"/>
              <a:ext cx="868320" cy="234360"/>
            </p14:xfrm>
          </p:contentPart>
        </mc:Choice>
        <mc:Fallback xmlns="">
          <p:pic>
            <p:nvPicPr>
              <p:cNvPr id="126" name="Ink 125">
                <a:extLst>
                  <a:ext uri="{FF2B5EF4-FFF2-40B4-BE49-F238E27FC236}">
                    <a16:creationId xmlns:a16="http://schemas.microsoft.com/office/drawing/2014/main" id="{A68F7D2D-D77C-D7B8-7E79-92F6BABE759F}"/>
                  </a:ext>
                </a:extLst>
              </p:cNvPr>
              <p:cNvPicPr/>
              <p:nvPr/>
            </p:nvPicPr>
            <p:blipFill>
              <a:blip r:embed="rId219"/>
              <a:stretch>
                <a:fillRect/>
              </a:stretch>
            </p:blipFill>
            <p:spPr>
              <a:xfrm>
                <a:off x="3617063" y="4383640"/>
                <a:ext cx="885960" cy="25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0">
            <p14:nvContentPartPr>
              <p14:cNvPr id="127" name="Ink 126">
                <a:extLst>
                  <a:ext uri="{FF2B5EF4-FFF2-40B4-BE49-F238E27FC236}">
                    <a16:creationId xmlns:a16="http://schemas.microsoft.com/office/drawing/2014/main" id="{0C6918C3-1BB2-42AC-1F6A-47CEA2D5B8BF}"/>
                  </a:ext>
                </a:extLst>
              </p14:cNvPr>
              <p14:cNvContentPartPr/>
              <p14:nvPr/>
            </p14:nvContentPartPr>
            <p14:xfrm>
              <a:off x="4341023" y="4421800"/>
              <a:ext cx="198000" cy="32040"/>
            </p14:xfrm>
          </p:contentPart>
        </mc:Choice>
        <mc:Fallback xmlns="">
          <p:pic>
            <p:nvPicPr>
              <p:cNvPr id="127" name="Ink 126">
                <a:extLst>
                  <a:ext uri="{FF2B5EF4-FFF2-40B4-BE49-F238E27FC236}">
                    <a16:creationId xmlns:a16="http://schemas.microsoft.com/office/drawing/2014/main" id="{0C6918C3-1BB2-42AC-1F6A-47CEA2D5B8BF}"/>
                  </a:ext>
                </a:extLst>
              </p:cNvPr>
              <p:cNvPicPr/>
              <p:nvPr/>
            </p:nvPicPr>
            <p:blipFill>
              <a:blip r:embed="rId221"/>
              <a:stretch>
                <a:fillRect/>
              </a:stretch>
            </p:blipFill>
            <p:spPr>
              <a:xfrm>
                <a:off x="4332023" y="4412800"/>
                <a:ext cx="215640" cy="49680"/>
              </a:xfrm>
              <a:prstGeom prst="rect">
                <a:avLst/>
              </a:prstGeom>
            </p:spPr>
          </p:pic>
        </mc:Fallback>
      </mc:AlternateContent>
      <p:grpSp>
        <p:nvGrpSpPr>
          <p:cNvPr id="139" name="Group 138">
            <a:extLst>
              <a:ext uri="{FF2B5EF4-FFF2-40B4-BE49-F238E27FC236}">
                <a16:creationId xmlns:a16="http://schemas.microsoft.com/office/drawing/2014/main" id="{046A5C5C-31BF-96C4-E64B-76FB409D4323}"/>
              </a:ext>
            </a:extLst>
          </p:cNvPr>
          <p:cNvGrpSpPr/>
          <p:nvPr/>
        </p:nvGrpSpPr>
        <p:grpSpPr>
          <a:xfrm>
            <a:off x="4862303" y="3988000"/>
            <a:ext cx="4514400" cy="771480"/>
            <a:chOff x="4862303" y="3988000"/>
            <a:chExt cx="4514400" cy="771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22">
              <p14:nvContentPartPr>
                <p14:cNvPr id="128" name="Ink 127">
                  <a:extLst>
                    <a:ext uri="{FF2B5EF4-FFF2-40B4-BE49-F238E27FC236}">
                      <a16:creationId xmlns:a16="http://schemas.microsoft.com/office/drawing/2014/main" id="{9A3CE31C-F384-7FE3-0D78-981F2EC5F4EE}"/>
                    </a:ext>
                  </a:extLst>
                </p14:cNvPr>
                <p14:cNvContentPartPr/>
                <p14:nvPr/>
              </p14:nvContentPartPr>
              <p14:xfrm>
                <a:off x="4862303" y="4333240"/>
                <a:ext cx="201240" cy="426240"/>
              </p14:xfrm>
            </p:contentPart>
          </mc:Choice>
          <mc:Fallback xmlns="">
            <p:pic>
              <p:nvPicPr>
                <p:cNvPr id="128" name="Ink 127">
                  <a:extLst>
                    <a:ext uri="{FF2B5EF4-FFF2-40B4-BE49-F238E27FC236}">
                      <a16:creationId xmlns:a16="http://schemas.microsoft.com/office/drawing/2014/main" id="{9A3CE31C-F384-7FE3-0D78-981F2EC5F4EE}"/>
                    </a:ext>
                  </a:extLst>
                </p:cNvPr>
                <p:cNvPicPr/>
                <p:nvPr/>
              </p:nvPicPr>
              <p:blipFill>
                <a:blip r:embed="rId223"/>
                <a:stretch>
                  <a:fillRect/>
                </a:stretch>
              </p:blipFill>
              <p:spPr>
                <a:xfrm>
                  <a:off x="4853303" y="4324240"/>
                  <a:ext cx="218880" cy="44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4">
              <p14:nvContentPartPr>
                <p14:cNvPr id="130" name="Ink 129">
                  <a:extLst>
                    <a:ext uri="{FF2B5EF4-FFF2-40B4-BE49-F238E27FC236}">
                      <a16:creationId xmlns:a16="http://schemas.microsoft.com/office/drawing/2014/main" id="{2C417974-9913-FB3C-B7A7-8443E0C04E92}"/>
                    </a:ext>
                  </a:extLst>
                </p14:cNvPr>
                <p14:cNvContentPartPr/>
                <p14:nvPr/>
              </p14:nvContentPartPr>
              <p14:xfrm>
                <a:off x="5355863" y="4234240"/>
                <a:ext cx="997920" cy="262440"/>
              </p14:xfrm>
            </p:contentPart>
          </mc:Choice>
          <mc:Fallback xmlns="">
            <p:pic>
              <p:nvPicPr>
                <p:cNvPr id="130" name="Ink 129">
                  <a:extLst>
                    <a:ext uri="{FF2B5EF4-FFF2-40B4-BE49-F238E27FC236}">
                      <a16:creationId xmlns:a16="http://schemas.microsoft.com/office/drawing/2014/main" id="{2C417974-9913-FB3C-B7A7-8443E0C04E92}"/>
                    </a:ext>
                  </a:extLst>
                </p:cNvPr>
                <p:cNvPicPr/>
                <p:nvPr/>
              </p:nvPicPr>
              <p:blipFill>
                <a:blip r:embed="rId225"/>
                <a:stretch>
                  <a:fillRect/>
                </a:stretch>
              </p:blipFill>
              <p:spPr>
                <a:xfrm>
                  <a:off x="5347223" y="4225240"/>
                  <a:ext cx="1015560" cy="28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6">
              <p14:nvContentPartPr>
                <p14:cNvPr id="132" name="Ink 131">
                  <a:extLst>
                    <a:ext uri="{FF2B5EF4-FFF2-40B4-BE49-F238E27FC236}">
                      <a16:creationId xmlns:a16="http://schemas.microsoft.com/office/drawing/2014/main" id="{77A41FD7-603C-0F3C-AC9A-187F9571C046}"/>
                    </a:ext>
                  </a:extLst>
                </p14:cNvPr>
                <p14:cNvContentPartPr/>
                <p14:nvPr/>
              </p14:nvContentPartPr>
              <p14:xfrm>
                <a:off x="6472583" y="4091680"/>
                <a:ext cx="577800" cy="257400"/>
              </p14:xfrm>
            </p:contentPart>
          </mc:Choice>
          <mc:Fallback xmlns="">
            <p:pic>
              <p:nvPicPr>
                <p:cNvPr id="132" name="Ink 131">
                  <a:extLst>
                    <a:ext uri="{FF2B5EF4-FFF2-40B4-BE49-F238E27FC236}">
                      <a16:creationId xmlns:a16="http://schemas.microsoft.com/office/drawing/2014/main" id="{77A41FD7-603C-0F3C-AC9A-187F9571C046}"/>
                    </a:ext>
                  </a:extLst>
                </p:cNvPr>
                <p:cNvPicPr/>
                <p:nvPr/>
              </p:nvPicPr>
              <p:blipFill>
                <a:blip r:embed="rId227"/>
                <a:stretch>
                  <a:fillRect/>
                </a:stretch>
              </p:blipFill>
              <p:spPr>
                <a:xfrm>
                  <a:off x="6463943" y="4082680"/>
                  <a:ext cx="595440" cy="27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8">
              <p14:nvContentPartPr>
                <p14:cNvPr id="133" name="Ink 132">
                  <a:extLst>
                    <a:ext uri="{FF2B5EF4-FFF2-40B4-BE49-F238E27FC236}">
                      <a16:creationId xmlns:a16="http://schemas.microsoft.com/office/drawing/2014/main" id="{8EA573A7-D815-7601-7DC2-55ABE939BB63}"/>
                    </a:ext>
                  </a:extLst>
                </p14:cNvPr>
                <p14:cNvContentPartPr/>
                <p14:nvPr/>
              </p14:nvContentPartPr>
              <p14:xfrm>
                <a:off x="7310663" y="4242880"/>
                <a:ext cx="37440" cy="69480"/>
              </p14:xfrm>
            </p:contentPart>
          </mc:Choice>
          <mc:Fallback xmlns="">
            <p:pic>
              <p:nvPicPr>
                <p:cNvPr id="133" name="Ink 132">
                  <a:extLst>
                    <a:ext uri="{FF2B5EF4-FFF2-40B4-BE49-F238E27FC236}">
                      <a16:creationId xmlns:a16="http://schemas.microsoft.com/office/drawing/2014/main" id="{8EA573A7-D815-7601-7DC2-55ABE939BB63}"/>
                    </a:ext>
                  </a:extLst>
                </p:cNvPr>
                <p:cNvPicPr/>
                <p:nvPr/>
              </p:nvPicPr>
              <p:blipFill>
                <a:blip r:embed="rId229"/>
                <a:stretch>
                  <a:fillRect/>
                </a:stretch>
              </p:blipFill>
              <p:spPr>
                <a:xfrm>
                  <a:off x="7301663" y="4233880"/>
                  <a:ext cx="55080" cy="8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0">
              <p14:nvContentPartPr>
                <p14:cNvPr id="134" name="Ink 133">
                  <a:extLst>
                    <a:ext uri="{FF2B5EF4-FFF2-40B4-BE49-F238E27FC236}">
                      <a16:creationId xmlns:a16="http://schemas.microsoft.com/office/drawing/2014/main" id="{306CD8E4-49BF-C87E-94F3-A0054FC6CBC9}"/>
                    </a:ext>
                  </a:extLst>
                </p14:cNvPr>
                <p14:cNvContentPartPr/>
                <p14:nvPr/>
              </p14:nvContentPartPr>
              <p14:xfrm>
                <a:off x="7316423" y="4091680"/>
                <a:ext cx="36000" cy="72000"/>
              </p14:xfrm>
            </p:contentPart>
          </mc:Choice>
          <mc:Fallback xmlns="">
            <p:pic>
              <p:nvPicPr>
                <p:cNvPr id="134" name="Ink 133">
                  <a:extLst>
                    <a:ext uri="{FF2B5EF4-FFF2-40B4-BE49-F238E27FC236}">
                      <a16:creationId xmlns:a16="http://schemas.microsoft.com/office/drawing/2014/main" id="{306CD8E4-49BF-C87E-94F3-A0054FC6CBC9}"/>
                    </a:ext>
                  </a:extLst>
                </p:cNvPr>
                <p:cNvPicPr/>
                <p:nvPr/>
              </p:nvPicPr>
              <p:blipFill>
                <a:blip r:embed="rId231"/>
                <a:stretch>
                  <a:fillRect/>
                </a:stretch>
              </p:blipFill>
              <p:spPr>
                <a:xfrm>
                  <a:off x="7307423" y="4083040"/>
                  <a:ext cx="53640" cy="8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2">
              <p14:nvContentPartPr>
                <p14:cNvPr id="135" name="Ink 134">
                  <a:extLst>
                    <a:ext uri="{FF2B5EF4-FFF2-40B4-BE49-F238E27FC236}">
                      <a16:creationId xmlns:a16="http://schemas.microsoft.com/office/drawing/2014/main" id="{EC6442AC-7188-E3AA-9D90-17FE19CF7097}"/>
                    </a:ext>
                  </a:extLst>
                </p14:cNvPr>
                <p14:cNvContentPartPr/>
                <p14:nvPr/>
              </p14:nvContentPartPr>
              <p14:xfrm>
                <a:off x="7407863" y="4103920"/>
                <a:ext cx="402120" cy="205560"/>
              </p14:xfrm>
            </p:contentPart>
          </mc:Choice>
          <mc:Fallback xmlns="">
            <p:pic>
              <p:nvPicPr>
                <p:cNvPr id="135" name="Ink 134">
                  <a:extLst>
                    <a:ext uri="{FF2B5EF4-FFF2-40B4-BE49-F238E27FC236}">
                      <a16:creationId xmlns:a16="http://schemas.microsoft.com/office/drawing/2014/main" id="{EC6442AC-7188-E3AA-9D90-17FE19CF7097}"/>
                    </a:ext>
                  </a:extLst>
                </p:cNvPr>
                <p:cNvPicPr/>
                <p:nvPr/>
              </p:nvPicPr>
              <p:blipFill>
                <a:blip r:embed="rId233"/>
                <a:stretch>
                  <a:fillRect/>
                </a:stretch>
              </p:blipFill>
              <p:spPr>
                <a:xfrm>
                  <a:off x="7398863" y="4095280"/>
                  <a:ext cx="419760" cy="22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4">
              <p14:nvContentPartPr>
                <p14:cNvPr id="136" name="Ink 135">
                  <a:extLst>
                    <a:ext uri="{FF2B5EF4-FFF2-40B4-BE49-F238E27FC236}">
                      <a16:creationId xmlns:a16="http://schemas.microsoft.com/office/drawing/2014/main" id="{5BFCFBDD-2771-C5A3-FBBC-92B3E915EC3E}"/>
                    </a:ext>
                  </a:extLst>
                </p14:cNvPr>
                <p14:cNvContentPartPr/>
                <p14:nvPr/>
              </p14:nvContentPartPr>
              <p14:xfrm>
                <a:off x="7873703" y="4000600"/>
                <a:ext cx="1115280" cy="554760"/>
              </p14:xfrm>
            </p:contentPart>
          </mc:Choice>
          <mc:Fallback xmlns="">
            <p:pic>
              <p:nvPicPr>
                <p:cNvPr id="136" name="Ink 135">
                  <a:extLst>
                    <a:ext uri="{FF2B5EF4-FFF2-40B4-BE49-F238E27FC236}">
                      <a16:creationId xmlns:a16="http://schemas.microsoft.com/office/drawing/2014/main" id="{5BFCFBDD-2771-C5A3-FBBC-92B3E915EC3E}"/>
                    </a:ext>
                  </a:extLst>
                </p:cNvPr>
                <p:cNvPicPr/>
                <p:nvPr/>
              </p:nvPicPr>
              <p:blipFill>
                <a:blip r:embed="rId235"/>
                <a:stretch>
                  <a:fillRect/>
                </a:stretch>
              </p:blipFill>
              <p:spPr>
                <a:xfrm>
                  <a:off x="7864703" y="3991960"/>
                  <a:ext cx="1132920" cy="57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6">
              <p14:nvContentPartPr>
                <p14:cNvPr id="137" name="Ink 136">
                  <a:extLst>
                    <a:ext uri="{FF2B5EF4-FFF2-40B4-BE49-F238E27FC236}">
                      <a16:creationId xmlns:a16="http://schemas.microsoft.com/office/drawing/2014/main" id="{6092E002-8561-4699-3ABE-C03B629FD33D}"/>
                    </a:ext>
                  </a:extLst>
                </p14:cNvPr>
                <p14:cNvContentPartPr/>
                <p14:nvPr/>
              </p14:nvContentPartPr>
              <p14:xfrm>
                <a:off x="8597663" y="3988000"/>
                <a:ext cx="375840" cy="119520"/>
              </p14:xfrm>
            </p:contentPart>
          </mc:Choice>
          <mc:Fallback xmlns="">
            <p:pic>
              <p:nvPicPr>
                <p:cNvPr id="137" name="Ink 136">
                  <a:extLst>
                    <a:ext uri="{FF2B5EF4-FFF2-40B4-BE49-F238E27FC236}">
                      <a16:creationId xmlns:a16="http://schemas.microsoft.com/office/drawing/2014/main" id="{6092E002-8561-4699-3ABE-C03B629FD33D}"/>
                    </a:ext>
                  </a:extLst>
                </p:cNvPr>
                <p:cNvPicPr/>
                <p:nvPr/>
              </p:nvPicPr>
              <p:blipFill>
                <a:blip r:embed="rId237"/>
                <a:stretch>
                  <a:fillRect/>
                </a:stretch>
              </p:blipFill>
              <p:spPr>
                <a:xfrm>
                  <a:off x="8588663" y="3979360"/>
                  <a:ext cx="393480" cy="13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8">
              <p14:nvContentPartPr>
                <p14:cNvPr id="138" name="Ink 137">
                  <a:extLst>
                    <a:ext uri="{FF2B5EF4-FFF2-40B4-BE49-F238E27FC236}">
                      <a16:creationId xmlns:a16="http://schemas.microsoft.com/office/drawing/2014/main" id="{E885F105-BA1B-324F-5A32-1CD0B18D9B7E}"/>
                    </a:ext>
                  </a:extLst>
                </p14:cNvPr>
                <p14:cNvContentPartPr/>
                <p14:nvPr/>
              </p14:nvContentPartPr>
              <p14:xfrm>
                <a:off x="8949383" y="4093840"/>
                <a:ext cx="427320" cy="113760"/>
              </p14:xfrm>
            </p:contentPart>
          </mc:Choice>
          <mc:Fallback xmlns="">
            <p:pic>
              <p:nvPicPr>
                <p:cNvPr id="138" name="Ink 137">
                  <a:extLst>
                    <a:ext uri="{FF2B5EF4-FFF2-40B4-BE49-F238E27FC236}">
                      <a16:creationId xmlns:a16="http://schemas.microsoft.com/office/drawing/2014/main" id="{E885F105-BA1B-324F-5A32-1CD0B18D9B7E}"/>
                    </a:ext>
                  </a:extLst>
                </p:cNvPr>
                <p:cNvPicPr/>
                <p:nvPr/>
              </p:nvPicPr>
              <p:blipFill>
                <a:blip r:embed="rId239"/>
                <a:stretch>
                  <a:fillRect/>
                </a:stretch>
              </p:blipFill>
              <p:spPr>
                <a:xfrm>
                  <a:off x="8940383" y="4084840"/>
                  <a:ext cx="444960" cy="1314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40">
            <p14:nvContentPartPr>
              <p14:cNvPr id="140" name="Ink 139">
                <a:extLst>
                  <a:ext uri="{FF2B5EF4-FFF2-40B4-BE49-F238E27FC236}">
                    <a16:creationId xmlns:a16="http://schemas.microsoft.com/office/drawing/2014/main" id="{6080FD11-C96F-64E8-1A3C-31D889A7F840}"/>
                  </a:ext>
                </a:extLst>
              </p14:cNvPr>
              <p14:cNvContentPartPr/>
              <p14:nvPr/>
            </p14:nvContentPartPr>
            <p14:xfrm>
              <a:off x="3057263" y="5104000"/>
              <a:ext cx="44280" cy="33840"/>
            </p14:xfrm>
          </p:contentPart>
        </mc:Choice>
        <mc:Fallback xmlns="">
          <p:pic>
            <p:nvPicPr>
              <p:cNvPr id="140" name="Ink 139">
                <a:extLst>
                  <a:ext uri="{FF2B5EF4-FFF2-40B4-BE49-F238E27FC236}">
                    <a16:creationId xmlns:a16="http://schemas.microsoft.com/office/drawing/2014/main" id="{6080FD11-C96F-64E8-1A3C-31D889A7F840}"/>
                  </a:ext>
                </a:extLst>
              </p:cNvPr>
              <p:cNvPicPr/>
              <p:nvPr/>
            </p:nvPicPr>
            <p:blipFill>
              <a:blip r:embed="rId241"/>
              <a:stretch>
                <a:fillRect/>
              </a:stretch>
            </p:blipFill>
            <p:spPr>
              <a:xfrm>
                <a:off x="3048263" y="5095000"/>
                <a:ext cx="61920" cy="51480"/>
              </a:xfrm>
              <a:prstGeom prst="rect">
                <a:avLst/>
              </a:prstGeom>
            </p:spPr>
          </p:pic>
        </mc:Fallback>
      </mc:AlternateContent>
      <p:grpSp>
        <p:nvGrpSpPr>
          <p:cNvPr id="155" name="Group 154">
            <a:extLst>
              <a:ext uri="{FF2B5EF4-FFF2-40B4-BE49-F238E27FC236}">
                <a16:creationId xmlns:a16="http://schemas.microsoft.com/office/drawing/2014/main" id="{2B100412-579B-916A-A764-935EBA8EB07A}"/>
              </a:ext>
            </a:extLst>
          </p:cNvPr>
          <p:cNvGrpSpPr/>
          <p:nvPr/>
        </p:nvGrpSpPr>
        <p:grpSpPr>
          <a:xfrm>
            <a:off x="3573143" y="4768480"/>
            <a:ext cx="3996360" cy="624600"/>
            <a:chOff x="3573143" y="4768480"/>
            <a:chExt cx="3996360" cy="624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42">
              <p14:nvContentPartPr>
                <p14:cNvPr id="141" name="Ink 140">
                  <a:extLst>
                    <a:ext uri="{FF2B5EF4-FFF2-40B4-BE49-F238E27FC236}">
                      <a16:creationId xmlns:a16="http://schemas.microsoft.com/office/drawing/2014/main" id="{9CCB5D2F-BDDC-FB12-43A1-EB125709B61E}"/>
                    </a:ext>
                  </a:extLst>
                </p14:cNvPr>
                <p14:cNvContentPartPr/>
                <p14:nvPr/>
              </p14:nvContentPartPr>
              <p14:xfrm>
                <a:off x="3573143" y="5060440"/>
                <a:ext cx="42120" cy="219240"/>
              </p14:xfrm>
            </p:contentPart>
          </mc:Choice>
          <mc:Fallback xmlns="">
            <p:pic>
              <p:nvPicPr>
                <p:cNvPr id="141" name="Ink 140">
                  <a:extLst>
                    <a:ext uri="{FF2B5EF4-FFF2-40B4-BE49-F238E27FC236}">
                      <a16:creationId xmlns:a16="http://schemas.microsoft.com/office/drawing/2014/main" id="{9CCB5D2F-BDDC-FB12-43A1-EB125709B61E}"/>
                    </a:ext>
                  </a:extLst>
                </p:cNvPr>
                <p:cNvPicPr/>
                <p:nvPr/>
              </p:nvPicPr>
              <p:blipFill>
                <a:blip r:embed="rId243"/>
                <a:stretch>
                  <a:fillRect/>
                </a:stretch>
              </p:blipFill>
              <p:spPr>
                <a:xfrm>
                  <a:off x="3564143" y="5051800"/>
                  <a:ext cx="59760" cy="23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4">
              <p14:nvContentPartPr>
                <p14:cNvPr id="142" name="Ink 141">
                  <a:extLst>
                    <a:ext uri="{FF2B5EF4-FFF2-40B4-BE49-F238E27FC236}">
                      <a16:creationId xmlns:a16="http://schemas.microsoft.com/office/drawing/2014/main" id="{0F999EE1-C159-5B24-7908-7CB7F9EBA54D}"/>
                    </a:ext>
                  </a:extLst>
                </p14:cNvPr>
                <p14:cNvContentPartPr/>
                <p14:nvPr/>
              </p14:nvContentPartPr>
              <p14:xfrm>
                <a:off x="3583583" y="5096440"/>
                <a:ext cx="146520" cy="192960"/>
              </p14:xfrm>
            </p:contentPart>
          </mc:Choice>
          <mc:Fallback xmlns="">
            <p:pic>
              <p:nvPicPr>
                <p:cNvPr id="142" name="Ink 141">
                  <a:extLst>
                    <a:ext uri="{FF2B5EF4-FFF2-40B4-BE49-F238E27FC236}">
                      <a16:creationId xmlns:a16="http://schemas.microsoft.com/office/drawing/2014/main" id="{0F999EE1-C159-5B24-7908-7CB7F9EBA54D}"/>
                    </a:ext>
                  </a:extLst>
                </p:cNvPr>
                <p:cNvPicPr/>
                <p:nvPr/>
              </p:nvPicPr>
              <p:blipFill>
                <a:blip r:embed="rId245"/>
                <a:stretch>
                  <a:fillRect/>
                </a:stretch>
              </p:blipFill>
              <p:spPr>
                <a:xfrm>
                  <a:off x="3574943" y="5087440"/>
                  <a:ext cx="164160" cy="21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6">
              <p14:nvContentPartPr>
                <p14:cNvPr id="143" name="Ink 142">
                  <a:extLst>
                    <a:ext uri="{FF2B5EF4-FFF2-40B4-BE49-F238E27FC236}">
                      <a16:creationId xmlns:a16="http://schemas.microsoft.com/office/drawing/2014/main" id="{306258D8-A4F0-F11A-2149-4190E2E9BCA9}"/>
                    </a:ext>
                  </a:extLst>
                </p14:cNvPr>
                <p14:cNvContentPartPr/>
                <p14:nvPr/>
              </p14:nvContentPartPr>
              <p14:xfrm>
                <a:off x="3790943" y="5050000"/>
                <a:ext cx="586080" cy="213840"/>
              </p14:xfrm>
            </p:contentPart>
          </mc:Choice>
          <mc:Fallback xmlns="">
            <p:pic>
              <p:nvPicPr>
                <p:cNvPr id="143" name="Ink 142">
                  <a:extLst>
                    <a:ext uri="{FF2B5EF4-FFF2-40B4-BE49-F238E27FC236}">
                      <a16:creationId xmlns:a16="http://schemas.microsoft.com/office/drawing/2014/main" id="{306258D8-A4F0-F11A-2149-4190E2E9BCA9}"/>
                    </a:ext>
                  </a:extLst>
                </p:cNvPr>
                <p:cNvPicPr/>
                <p:nvPr/>
              </p:nvPicPr>
              <p:blipFill>
                <a:blip r:embed="rId247"/>
                <a:stretch>
                  <a:fillRect/>
                </a:stretch>
              </p:blipFill>
              <p:spPr>
                <a:xfrm>
                  <a:off x="3782303" y="5041000"/>
                  <a:ext cx="603720" cy="23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8">
              <p14:nvContentPartPr>
                <p14:cNvPr id="144" name="Ink 143">
                  <a:extLst>
                    <a:ext uri="{FF2B5EF4-FFF2-40B4-BE49-F238E27FC236}">
                      <a16:creationId xmlns:a16="http://schemas.microsoft.com/office/drawing/2014/main" id="{5892AC09-C70D-CAB0-264F-49FDF9C070AA}"/>
                    </a:ext>
                  </a:extLst>
                </p14:cNvPr>
                <p14:cNvContentPartPr/>
                <p14:nvPr/>
              </p14:nvContentPartPr>
              <p14:xfrm>
                <a:off x="4265423" y="5053240"/>
                <a:ext cx="38880" cy="22680"/>
              </p14:xfrm>
            </p:contentPart>
          </mc:Choice>
          <mc:Fallback xmlns="">
            <p:pic>
              <p:nvPicPr>
                <p:cNvPr id="144" name="Ink 143">
                  <a:extLst>
                    <a:ext uri="{FF2B5EF4-FFF2-40B4-BE49-F238E27FC236}">
                      <a16:creationId xmlns:a16="http://schemas.microsoft.com/office/drawing/2014/main" id="{5892AC09-C70D-CAB0-264F-49FDF9C070AA}"/>
                    </a:ext>
                  </a:extLst>
                </p:cNvPr>
                <p:cNvPicPr/>
                <p:nvPr/>
              </p:nvPicPr>
              <p:blipFill>
                <a:blip r:embed="rId249"/>
                <a:stretch>
                  <a:fillRect/>
                </a:stretch>
              </p:blipFill>
              <p:spPr>
                <a:xfrm>
                  <a:off x="4256423" y="5044240"/>
                  <a:ext cx="56520" cy="4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0">
              <p14:nvContentPartPr>
                <p14:cNvPr id="145" name="Ink 144">
                  <a:extLst>
                    <a:ext uri="{FF2B5EF4-FFF2-40B4-BE49-F238E27FC236}">
                      <a16:creationId xmlns:a16="http://schemas.microsoft.com/office/drawing/2014/main" id="{B8E8A73C-5C02-717E-242A-3E83F44A1102}"/>
                    </a:ext>
                  </a:extLst>
                </p14:cNvPr>
                <p14:cNvContentPartPr/>
                <p14:nvPr/>
              </p14:nvContentPartPr>
              <p14:xfrm>
                <a:off x="4389623" y="5010400"/>
                <a:ext cx="79200" cy="382680"/>
              </p14:xfrm>
            </p:contentPart>
          </mc:Choice>
          <mc:Fallback xmlns="">
            <p:pic>
              <p:nvPicPr>
                <p:cNvPr id="145" name="Ink 144">
                  <a:extLst>
                    <a:ext uri="{FF2B5EF4-FFF2-40B4-BE49-F238E27FC236}">
                      <a16:creationId xmlns:a16="http://schemas.microsoft.com/office/drawing/2014/main" id="{B8E8A73C-5C02-717E-242A-3E83F44A1102}"/>
                    </a:ext>
                  </a:extLst>
                </p:cNvPr>
                <p:cNvPicPr/>
                <p:nvPr/>
              </p:nvPicPr>
              <p:blipFill>
                <a:blip r:embed="rId251"/>
                <a:stretch>
                  <a:fillRect/>
                </a:stretch>
              </p:blipFill>
              <p:spPr>
                <a:xfrm>
                  <a:off x="4380983" y="5001760"/>
                  <a:ext cx="96840" cy="40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2">
              <p14:nvContentPartPr>
                <p14:cNvPr id="146" name="Ink 145">
                  <a:extLst>
                    <a:ext uri="{FF2B5EF4-FFF2-40B4-BE49-F238E27FC236}">
                      <a16:creationId xmlns:a16="http://schemas.microsoft.com/office/drawing/2014/main" id="{A67F9B5F-620B-9506-978F-10D22755F52B}"/>
                    </a:ext>
                  </a:extLst>
                </p14:cNvPr>
                <p14:cNvContentPartPr/>
                <p14:nvPr/>
              </p14:nvContentPartPr>
              <p14:xfrm>
                <a:off x="4344623" y="5010040"/>
                <a:ext cx="288360" cy="329400"/>
              </p14:xfrm>
            </p:contentPart>
          </mc:Choice>
          <mc:Fallback xmlns="">
            <p:pic>
              <p:nvPicPr>
                <p:cNvPr id="146" name="Ink 145">
                  <a:extLst>
                    <a:ext uri="{FF2B5EF4-FFF2-40B4-BE49-F238E27FC236}">
                      <a16:creationId xmlns:a16="http://schemas.microsoft.com/office/drawing/2014/main" id="{A67F9B5F-620B-9506-978F-10D22755F52B}"/>
                    </a:ext>
                  </a:extLst>
                </p:cNvPr>
                <p:cNvPicPr/>
                <p:nvPr/>
              </p:nvPicPr>
              <p:blipFill>
                <a:blip r:embed="rId253"/>
                <a:stretch>
                  <a:fillRect/>
                </a:stretch>
              </p:blipFill>
              <p:spPr>
                <a:xfrm>
                  <a:off x="4335983" y="5001400"/>
                  <a:ext cx="306000" cy="34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4">
              <p14:nvContentPartPr>
                <p14:cNvPr id="147" name="Ink 146">
                  <a:extLst>
                    <a:ext uri="{FF2B5EF4-FFF2-40B4-BE49-F238E27FC236}">
                      <a16:creationId xmlns:a16="http://schemas.microsoft.com/office/drawing/2014/main" id="{0CAA2132-EF09-3C5F-63FE-12B7BDCFC94D}"/>
                    </a:ext>
                  </a:extLst>
                </p14:cNvPr>
                <p14:cNvContentPartPr/>
                <p14:nvPr/>
              </p14:nvContentPartPr>
              <p14:xfrm>
                <a:off x="4501223" y="4941280"/>
                <a:ext cx="937440" cy="310320"/>
              </p14:xfrm>
            </p:contentPart>
          </mc:Choice>
          <mc:Fallback xmlns="">
            <p:pic>
              <p:nvPicPr>
                <p:cNvPr id="147" name="Ink 146">
                  <a:extLst>
                    <a:ext uri="{FF2B5EF4-FFF2-40B4-BE49-F238E27FC236}">
                      <a16:creationId xmlns:a16="http://schemas.microsoft.com/office/drawing/2014/main" id="{0CAA2132-EF09-3C5F-63FE-12B7BDCFC94D}"/>
                    </a:ext>
                  </a:extLst>
                </p:cNvPr>
                <p:cNvPicPr/>
                <p:nvPr/>
              </p:nvPicPr>
              <p:blipFill>
                <a:blip r:embed="rId255"/>
                <a:stretch>
                  <a:fillRect/>
                </a:stretch>
              </p:blipFill>
              <p:spPr>
                <a:xfrm>
                  <a:off x="4492583" y="4932280"/>
                  <a:ext cx="955080" cy="32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6">
              <p14:nvContentPartPr>
                <p14:cNvPr id="148" name="Ink 147">
                  <a:extLst>
                    <a:ext uri="{FF2B5EF4-FFF2-40B4-BE49-F238E27FC236}">
                      <a16:creationId xmlns:a16="http://schemas.microsoft.com/office/drawing/2014/main" id="{B25A8E1A-CA38-C0F9-4463-EF72DE46895E}"/>
                    </a:ext>
                  </a:extLst>
                </p14:cNvPr>
                <p14:cNvContentPartPr/>
                <p14:nvPr/>
              </p14:nvContentPartPr>
              <p14:xfrm>
                <a:off x="5216183" y="4915720"/>
                <a:ext cx="214560" cy="98280"/>
              </p14:xfrm>
            </p:contentPart>
          </mc:Choice>
          <mc:Fallback xmlns="">
            <p:pic>
              <p:nvPicPr>
                <p:cNvPr id="148" name="Ink 147">
                  <a:extLst>
                    <a:ext uri="{FF2B5EF4-FFF2-40B4-BE49-F238E27FC236}">
                      <a16:creationId xmlns:a16="http://schemas.microsoft.com/office/drawing/2014/main" id="{B25A8E1A-CA38-C0F9-4463-EF72DE46895E}"/>
                    </a:ext>
                  </a:extLst>
                </p:cNvPr>
                <p:cNvPicPr/>
                <p:nvPr/>
              </p:nvPicPr>
              <p:blipFill>
                <a:blip r:embed="rId257"/>
                <a:stretch>
                  <a:fillRect/>
                </a:stretch>
              </p:blipFill>
              <p:spPr>
                <a:xfrm>
                  <a:off x="5207183" y="4906720"/>
                  <a:ext cx="232200" cy="11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8">
              <p14:nvContentPartPr>
                <p14:cNvPr id="149" name="Ink 148">
                  <a:extLst>
                    <a:ext uri="{FF2B5EF4-FFF2-40B4-BE49-F238E27FC236}">
                      <a16:creationId xmlns:a16="http://schemas.microsoft.com/office/drawing/2014/main" id="{E2F8415F-C43E-B2DC-4F96-EC9452749FC0}"/>
                    </a:ext>
                  </a:extLst>
                </p14:cNvPr>
                <p14:cNvContentPartPr/>
                <p14:nvPr/>
              </p14:nvContentPartPr>
              <p14:xfrm>
                <a:off x="5462423" y="4845880"/>
                <a:ext cx="597240" cy="287640"/>
              </p14:xfrm>
            </p:contentPart>
          </mc:Choice>
          <mc:Fallback xmlns="">
            <p:pic>
              <p:nvPicPr>
                <p:cNvPr id="149" name="Ink 148">
                  <a:extLst>
                    <a:ext uri="{FF2B5EF4-FFF2-40B4-BE49-F238E27FC236}">
                      <a16:creationId xmlns:a16="http://schemas.microsoft.com/office/drawing/2014/main" id="{E2F8415F-C43E-B2DC-4F96-EC9452749FC0}"/>
                    </a:ext>
                  </a:extLst>
                </p:cNvPr>
                <p:cNvPicPr/>
                <p:nvPr/>
              </p:nvPicPr>
              <p:blipFill>
                <a:blip r:embed="rId259"/>
                <a:stretch>
                  <a:fillRect/>
                </a:stretch>
              </p:blipFill>
              <p:spPr>
                <a:xfrm>
                  <a:off x="5453423" y="4837240"/>
                  <a:ext cx="614880" cy="30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0">
              <p14:nvContentPartPr>
                <p14:cNvPr id="150" name="Ink 149">
                  <a:extLst>
                    <a:ext uri="{FF2B5EF4-FFF2-40B4-BE49-F238E27FC236}">
                      <a16:creationId xmlns:a16="http://schemas.microsoft.com/office/drawing/2014/main" id="{9165C432-ED02-7477-BECA-4F4D1A9E1B04}"/>
                    </a:ext>
                  </a:extLst>
                </p14:cNvPr>
                <p14:cNvContentPartPr/>
                <p14:nvPr/>
              </p14:nvContentPartPr>
              <p14:xfrm>
                <a:off x="5579783" y="4965040"/>
                <a:ext cx="233640" cy="34560"/>
              </p14:xfrm>
            </p:contentPart>
          </mc:Choice>
          <mc:Fallback xmlns="">
            <p:pic>
              <p:nvPicPr>
                <p:cNvPr id="150" name="Ink 149">
                  <a:extLst>
                    <a:ext uri="{FF2B5EF4-FFF2-40B4-BE49-F238E27FC236}">
                      <a16:creationId xmlns:a16="http://schemas.microsoft.com/office/drawing/2014/main" id="{9165C432-ED02-7477-BECA-4F4D1A9E1B04}"/>
                    </a:ext>
                  </a:extLst>
                </p:cNvPr>
                <p:cNvPicPr/>
                <p:nvPr/>
              </p:nvPicPr>
              <p:blipFill>
                <a:blip r:embed="rId261"/>
                <a:stretch>
                  <a:fillRect/>
                </a:stretch>
              </p:blipFill>
              <p:spPr>
                <a:xfrm>
                  <a:off x="5570783" y="4956040"/>
                  <a:ext cx="251280" cy="5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2">
              <p14:nvContentPartPr>
                <p14:cNvPr id="151" name="Ink 150">
                  <a:extLst>
                    <a:ext uri="{FF2B5EF4-FFF2-40B4-BE49-F238E27FC236}">
                      <a16:creationId xmlns:a16="http://schemas.microsoft.com/office/drawing/2014/main" id="{1932AF07-71D9-E5A9-B4A7-A27AE7B8BFD0}"/>
                    </a:ext>
                  </a:extLst>
                </p14:cNvPr>
                <p14:cNvContentPartPr/>
                <p14:nvPr/>
              </p14:nvContentPartPr>
              <p14:xfrm>
                <a:off x="6324263" y="4987720"/>
                <a:ext cx="30960" cy="278280"/>
              </p14:xfrm>
            </p:contentPart>
          </mc:Choice>
          <mc:Fallback xmlns="">
            <p:pic>
              <p:nvPicPr>
                <p:cNvPr id="151" name="Ink 150">
                  <a:extLst>
                    <a:ext uri="{FF2B5EF4-FFF2-40B4-BE49-F238E27FC236}">
                      <a16:creationId xmlns:a16="http://schemas.microsoft.com/office/drawing/2014/main" id="{1932AF07-71D9-E5A9-B4A7-A27AE7B8BFD0}"/>
                    </a:ext>
                  </a:extLst>
                </p:cNvPr>
                <p:cNvPicPr/>
                <p:nvPr/>
              </p:nvPicPr>
              <p:blipFill>
                <a:blip r:embed="rId263"/>
                <a:stretch>
                  <a:fillRect/>
                </a:stretch>
              </p:blipFill>
              <p:spPr>
                <a:xfrm>
                  <a:off x="6315623" y="4979080"/>
                  <a:ext cx="48600" cy="29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4">
              <p14:nvContentPartPr>
                <p14:cNvPr id="152" name="Ink 151">
                  <a:extLst>
                    <a:ext uri="{FF2B5EF4-FFF2-40B4-BE49-F238E27FC236}">
                      <a16:creationId xmlns:a16="http://schemas.microsoft.com/office/drawing/2014/main" id="{218C78B3-35DB-C6C0-16FD-970E581CE9C4}"/>
                    </a:ext>
                  </a:extLst>
                </p14:cNvPr>
                <p14:cNvContentPartPr/>
                <p14:nvPr/>
              </p14:nvContentPartPr>
              <p14:xfrm>
                <a:off x="6285743" y="4971520"/>
                <a:ext cx="143640" cy="126360"/>
              </p14:xfrm>
            </p:contentPart>
          </mc:Choice>
          <mc:Fallback xmlns="">
            <p:pic>
              <p:nvPicPr>
                <p:cNvPr id="152" name="Ink 151">
                  <a:extLst>
                    <a:ext uri="{FF2B5EF4-FFF2-40B4-BE49-F238E27FC236}">
                      <a16:creationId xmlns:a16="http://schemas.microsoft.com/office/drawing/2014/main" id="{218C78B3-35DB-C6C0-16FD-970E581CE9C4}"/>
                    </a:ext>
                  </a:extLst>
                </p:cNvPr>
                <p:cNvPicPr/>
                <p:nvPr/>
              </p:nvPicPr>
              <p:blipFill>
                <a:blip r:embed="rId265"/>
                <a:stretch>
                  <a:fillRect/>
                </a:stretch>
              </p:blipFill>
              <p:spPr>
                <a:xfrm>
                  <a:off x="6277103" y="4962880"/>
                  <a:ext cx="161280" cy="14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6">
              <p14:nvContentPartPr>
                <p14:cNvPr id="153" name="Ink 152">
                  <a:extLst>
                    <a:ext uri="{FF2B5EF4-FFF2-40B4-BE49-F238E27FC236}">
                      <a16:creationId xmlns:a16="http://schemas.microsoft.com/office/drawing/2014/main" id="{074BFA5C-B8BE-6C4D-BFA0-2746470A2FEE}"/>
                    </a:ext>
                  </a:extLst>
                </p14:cNvPr>
                <p14:cNvContentPartPr/>
                <p14:nvPr/>
              </p14:nvContentPartPr>
              <p14:xfrm>
                <a:off x="6481583" y="4768480"/>
                <a:ext cx="1087920" cy="319320"/>
              </p14:xfrm>
            </p:contentPart>
          </mc:Choice>
          <mc:Fallback xmlns="">
            <p:pic>
              <p:nvPicPr>
                <p:cNvPr id="153" name="Ink 152">
                  <a:extLst>
                    <a:ext uri="{FF2B5EF4-FFF2-40B4-BE49-F238E27FC236}">
                      <a16:creationId xmlns:a16="http://schemas.microsoft.com/office/drawing/2014/main" id="{074BFA5C-B8BE-6C4D-BFA0-2746470A2FEE}"/>
                    </a:ext>
                  </a:extLst>
                </p:cNvPr>
                <p:cNvPicPr/>
                <p:nvPr/>
              </p:nvPicPr>
              <p:blipFill>
                <a:blip r:embed="rId267"/>
                <a:stretch>
                  <a:fillRect/>
                </a:stretch>
              </p:blipFill>
              <p:spPr>
                <a:xfrm>
                  <a:off x="6472583" y="4759480"/>
                  <a:ext cx="1105560" cy="33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8">
              <p14:nvContentPartPr>
                <p14:cNvPr id="154" name="Ink 153">
                  <a:extLst>
                    <a:ext uri="{FF2B5EF4-FFF2-40B4-BE49-F238E27FC236}">
                      <a16:creationId xmlns:a16="http://schemas.microsoft.com/office/drawing/2014/main" id="{EBC79327-70AE-4084-A513-B7F800A9848F}"/>
                    </a:ext>
                  </a:extLst>
                </p14:cNvPr>
                <p14:cNvContentPartPr/>
                <p14:nvPr/>
              </p14:nvContentPartPr>
              <p14:xfrm>
                <a:off x="7284023" y="4839400"/>
                <a:ext cx="258480" cy="60120"/>
              </p14:xfrm>
            </p:contentPart>
          </mc:Choice>
          <mc:Fallback xmlns="">
            <p:pic>
              <p:nvPicPr>
                <p:cNvPr id="154" name="Ink 153">
                  <a:extLst>
                    <a:ext uri="{FF2B5EF4-FFF2-40B4-BE49-F238E27FC236}">
                      <a16:creationId xmlns:a16="http://schemas.microsoft.com/office/drawing/2014/main" id="{EBC79327-70AE-4084-A513-B7F800A9848F}"/>
                    </a:ext>
                  </a:extLst>
                </p:cNvPr>
                <p:cNvPicPr/>
                <p:nvPr/>
              </p:nvPicPr>
              <p:blipFill>
                <a:blip r:embed="rId269"/>
                <a:stretch>
                  <a:fillRect/>
                </a:stretch>
              </p:blipFill>
              <p:spPr>
                <a:xfrm>
                  <a:off x="7275023" y="4830400"/>
                  <a:ext cx="276120" cy="777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2975413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>
            <a:extLst>
              <a:ext uri="{FF2B5EF4-FFF2-40B4-BE49-F238E27FC236}">
                <a16:creationId xmlns:a16="http://schemas.microsoft.com/office/drawing/2014/main" id="{73605A92-2B1B-FC1C-0559-91B170BA4A26}"/>
              </a:ext>
            </a:extLst>
          </p:cNvPr>
          <p:cNvGrpSpPr/>
          <p:nvPr/>
        </p:nvGrpSpPr>
        <p:grpSpPr>
          <a:xfrm>
            <a:off x="637703" y="283600"/>
            <a:ext cx="344880" cy="320760"/>
            <a:chOff x="637703" y="283600"/>
            <a:chExt cx="344880" cy="320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E5A87998-BC5B-B3E6-DCF1-63E7C0042155}"/>
                    </a:ext>
                  </a:extLst>
                </p14:cNvPr>
                <p14:cNvContentPartPr/>
                <p14:nvPr/>
              </p14:nvContentPartPr>
              <p14:xfrm>
                <a:off x="775223" y="395200"/>
                <a:ext cx="114480" cy="145080"/>
              </p14:xfrm>
            </p:contentPart>
          </mc:Choice>
          <mc:Fallback xmlns=""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E5A87998-BC5B-B3E6-DCF1-63E7C0042155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766223" y="386200"/>
                  <a:ext cx="132120" cy="16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65661266-6468-3646-9EA7-93054A03D2C3}"/>
                    </a:ext>
                  </a:extLst>
                </p14:cNvPr>
                <p14:cNvContentPartPr/>
                <p14:nvPr/>
              </p14:nvContentPartPr>
              <p14:xfrm>
                <a:off x="637703" y="283600"/>
                <a:ext cx="344880" cy="32076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65661266-6468-3646-9EA7-93054A03D2C3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628703" y="274960"/>
                  <a:ext cx="362520" cy="338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AD89C35-DE70-E09B-DE07-D40B16781345}"/>
              </a:ext>
            </a:extLst>
          </p:cNvPr>
          <p:cNvGrpSpPr/>
          <p:nvPr/>
        </p:nvGrpSpPr>
        <p:grpSpPr>
          <a:xfrm>
            <a:off x="1333583" y="216640"/>
            <a:ext cx="1590120" cy="502200"/>
            <a:chOff x="1333583" y="216640"/>
            <a:chExt cx="1590120" cy="502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051222B2-B08E-1201-53BF-FC3A3EBABEA7}"/>
                    </a:ext>
                  </a:extLst>
                </p14:cNvPr>
                <p14:cNvContentPartPr/>
                <p14:nvPr/>
              </p14:nvContentPartPr>
              <p14:xfrm>
                <a:off x="1333583" y="339760"/>
                <a:ext cx="120600" cy="19332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051222B2-B08E-1201-53BF-FC3A3EBABEA7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1324943" y="331120"/>
                  <a:ext cx="138240" cy="21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954FAF0D-C7F1-CC9A-0A51-0AA831BF050F}"/>
                    </a:ext>
                  </a:extLst>
                </p14:cNvPr>
                <p14:cNvContentPartPr/>
                <p14:nvPr/>
              </p14:nvContentPartPr>
              <p14:xfrm>
                <a:off x="1561823" y="378280"/>
                <a:ext cx="453600" cy="34056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954FAF0D-C7F1-CC9A-0A51-0AA831BF050F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1552823" y="369280"/>
                  <a:ext cx="471240" cy="35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0899AAB0-2137-B22B-F2EA-FD2BF26CE22C}"/>
                    </a:ext>
                  </a:extLst>
                </p14:cNvPr>
                <p14:cNvContentPartPr/>
                <p14:nvPr/>
              </p14:nvContentPartPr>
              <p14:xfrm>
                <a:off x="2109023" y="368200"/>
                <a:ext cx="814680" cy="23112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0899AAB0-2137-B22B-F2EA-FD2BF26CE22C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2100383" y="359200"/>
                  <a:ext cx="832320" cy="24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6D9CFBEC-E41E-3478-D079-6AA071A1B763}"/>
                    </a:ext>
                  </a:extLst>
                </p14:cNvPr>
                <p14:cNvContentPartPr/>
                <p14:nvPr/>
              </p14:nvContentPartPr>
              <p14:xfrm>
                <a:off x="2505383" y="216640"/>
                <a:ext cx="236520" cy="4248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6D9CFBEC-E41E-3478-D079-6AA071A1B763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2496743" y="207640"/>
                  <a:ext cx="254160" cy="60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0C838368-6FD9-E68A-8B35-52B0E9ED0413}"/>
              </a:ext>
            </a:extLst>
          </p:cNvPr>
          <p:cNvGrpSpPr/>
          <p:nvPr/>
        </p:nvGrpSpPr>
        <p:grpSpPr>
          <a:xfrm>
            <a:off x="3514463" y="315280"/>
            <a:ext cx="1330200" cy="356040"/>
            <a:chOff x="3514463" y="315280"/>
            <a:chExt cx="1330200" cy="356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0453485D-E8FC-0C7D-2DD9-440E2514FF0D}"/>
                    </a:ext>
                  </a:extLst>
                </p14:cNvPr>
                <p14:cNvContentPartPr/>
                <p14:nvPr/>
              </p14:nvContentPartPr>
              <p14:xfrm>
                <a:off x="3514463" y="404920"/>
                <a:ext cx="28800" cy="23616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0453485D-E8FC-0C7D-2DD9-440E2514FF0D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3505823" y="395920"/>
                  <a:ext cx="46440" cy="25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25A6A5BC-6B62-69C2-E93B-CAF8FE1E6465}"/>
                    </a:ext>
                  </a:extLst>
                </p14:cNvPr>
                <p14:cNvContentPartPr/>
                <p14:nvPr/>
              </p14:nvContentPartPr>
              <p14:xfrm>
                <a:off x="3516983" y="381160"/>
                <a:ext cx="104760" cy="11916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25A6A5BC-6B62-69C2-E93B-CAF8FE1E6465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3508343" y="372160"/>
                  <a:ext cx="122400" cy="13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6D583E15-3AA8-5F7B-0D1C-5BB35F9BCF73}"/>
                    </a:ext>
                  </a:extLst>
                </p14:cNvPr>
                <p14:cNvContentPartPr/>
                <p14:nvPr/>
              </p14:nvContentPartPr>
              <p14:xfrm>
                <a:off x="3664583" y="390520"/>
                <a:ext cx="679680" cy="11880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6D583E15-3AA8-5F7B-0D1C-5BB35F9BCF73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3655943" y="381520"/>
                  <a:ext cx="697320" cy="13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4CC87486-A300-57F8-0380-6B8FB22EBA63}"/>
                    </a:ext>
                  </a:extLst>
                </p14:cNvPr>
                <p14:cNvContentPartPr/>
                <p14:nvPr/>
              </p14:nvContentPartPr>
              <p14:xfrm>
                <a:off x="4643063" y="315280"/>
                <a:ext cx="201600" cy="35604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4CC87486-A300-57F8-0380-6B8FB22EBA63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4634423" y="306280"/>
                  <a:ext cx="219240" cy="373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401CF3A3-356B-673A-07A8-0461BD1D710C}"/>
              </a:ext>
            </a:extLst>
          </p:cNvPr>
          <p:cNvGrpSpPr/>
          <p:nvPr/>
        </p:nvGrpSpPr>
        <p:grpSpPr>
          <a:xfrm>
            <a:off x="5205743" y="245080"/>
            <a:ext cx="1468800" cy="460080"/>
            <a:chOff x="5205743" y="245080"/>
            <a:chExt cx="1468800" cy="460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CC49552B-5844-A511-39B0-263C84B97A21}"/>
                    </a:ext>
                  </a:extLst>
                </p14:cNvPr>
                <p14:cNvContentPartPr/>
                <p14:nvPr/>
              </p14:nvContentPartPr>
              <p14:xfrm>
                <a:off x="5205743" y="372880"/>
                <a:ext cx="480960" cy="33228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CC49552B-5844-A511-39B0-263C84B97A21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5196743" y="364240"/>
                  <a:ext cx="498600" cy="34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30D33060-30B5-7D9D-8314-32640DF66D56}"/>
                    </a:ext>
                  </a:extLst>
                </p14:cNvPr>
                <p14:cNvContentPartPr/>
                <p14:nvPr/>
              </p14:nvContentPartPr>
              <p14:xfrm>
                <a:off x="5680943" y="389800"/>
                <a:ext cx="182520" cy="28764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30D33060-30B5-7D9D-8314-32640DF66D56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5671943" y="380800"/>
                  <a:ext cx="200160" cy="30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C83DC737-4977-0644-D653-747257E54E21}"/>
                    </a:ext>
                  </a:extLst>
                </p14:cNvPr>
                <p14:cNvContentPartPr/>
                <p14:nvPr/>
              </p14:nvContentPartPr>
              <p14:xfrm>
                <a:off x="5857343" y="245080"/>
                <a:ext cx="384120" cy="24372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C83DC737-4977-0644-D653-747257E54E21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5848343" y="236440"/>
                  <a:ext cx="401760" cy="26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9960C30B-C755-B232-2F88-6E1F1819DFC7}"/>
                    </a:ext>
                  </a:extLst>
                </p14:cNvPr>
                <p14:cNvContentPartPr/>
                <p14:nvPr/>
              </p14:nvContentPartPr>
              <p14:xfrm>
                <a:off x="6196103" y="305560"/>
                <a:ext cx="26280" cy="1836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9960C30B-C755-B232-2F88-6E1F1819DFC7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6187103" y="296560"/>
                  <a:ext cx="4392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D49E389B-0CAF-BB93-30FD-C1178F21EB51}"/>
                    </a:ext>
                  </a:extLst>
                </p14:cNvPr>
                <p14:cNvContentPartPr/>
                <p14:nvPr/>
              </p14:nvContentPartPr>
              <p14:xfrm>
                <a:off x="6216623" y="381520"/>
                <a:ext cx="457920" cy="12888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D49E389B-0CAF-BB93-30FD-C1178F21EB51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6207983" y="372880"/>
                  <a:ext cx="475560" cy="146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25DA13BF-7367-7183-9096-890971FD726D}"/>
              </a:ext>
            </a:extLst>
          </p:cNvPr>
          <p:cNvGrpSpPr/>
          <p:nvPr/>
        </p:nvGrpSpPr>
        <p:grpSpPr>
          <a:xfrm>
            <a:off x="1917503" y="1080640"/>
            <a:ext cx="5455800" cy="496080"/>
            <a:chOff x="1917503" y="1080640"/>
            <a:chExt cx="5455800" cy="496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05CE2191-3887-7C0C-B8F5-B69CC9F5477A}"/>
                    </a:ext>
                  </a:extLst>
                </p14:cNvPr>
                <p14:cNvContentPartPr/>
                <p14:nvPr/>
              </p14:nvContentPartPr>
              <p14:xfrm>
                <a:off x="1917503" y="1298080"/>
                <a:ext cx="45360" cy="4824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05CE2191-3887-7C0C-B8F5-B69CC9F5477A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1908863" y="1289440"/>
                  <a:ext cx="63000" cy="6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268E9E5E-7C8A-8179-64EF-D504E66BADFC}"/>
                    </a:ext>
                  </a:extLst>
                </p14:cNvPr>
                <p14:cNvContentPartPr/>
                <p14:nvPr/>
              </p14:nvContentPartPr>
              <p14:xfrm>
                <a:off x="2267423" y="1210600"/>
                <a:ext cx="310320" cy="27072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268E9E5E-7C8A-8179-64EF-D504E66BADFC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2258423" y="1201600"/>
                  <a:ext cx="327960" cy="28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BBF5FDEA-DC0C-A052-1239-2C47A37606BF}"/>
                    </a:ext>
                  </a:extLst>
                </p14:cNvPr>
                <p14:cNvContentPartPr/>
                <p14:nvPr/>
              </p14:nvContentPartPr>
              <p14:xfrm>
                <a:off x="2534543" y="1226800"/>
                <a:ext cx="714240" cy="22104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BBF5FDEA-DC0C-A052-1239-2C47A37606BF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2525543" y="1218160"/>
                  <a:ext cx="731880" cy="23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8645B65D-E14C-EB9F-BC46-726F2AA52766}"/>
                    </a:ext>
                  </a:extLst>
                </p14:cNvPr>
                <p14:cNvContentPartPr/>
                <p14:nvPr/>
              </p14:nvContentPartPr>
              <p14:xfrm>
                <a:off x="3098303" y="1282600"/>
                <a:ext cx="183960" cy="262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8645B65D-E14C-EB9F-BC46-726F2AA52766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3089663" y="1273960"/>
                  <a:ext cx="201600" cy="4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2535B33D-3609-212A-53E6-8DB6FA583FED}"/>
                    </a:ext>
                  </a:extLst>
                </p14:cNvPr>
                <p14:cNvContentPartPr/>
                <p14:nvPr/>
              </p14:nvContentPartPr>
              <p14:xfrm>
                <a:off x="3601223" y="1211320"/>
                <a:ext cx="173520" cy="33336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2535B33D-3609-212A-53E6-8DB6FA583FED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3592223" y="1202320"/>
                  <a:ext cx="191160" cy="35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4B26A104-09C9-8732-8068-6D4B35C79E5C}"/>
                    </a:ext>
                  </a:extLst>
                </p14:cNvPr>
                <p14:cNvContentPartPr/>
                <p14:nvPr/>
              </p14:nvContentPartPr>
              <p14:xfrm>
                <a:off x="4182623" y="1154080"/>
                <a:ext cx="169200" cy="42264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4B26A104-09C9-8732-8068-6D4B35C79E5C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4173983" y="1145080"/>
                  <a:ext cx="186840" cy="44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36B5BB02-ADC2-AC3F-1F02-795D8E96960C}"/>
                    </a:ext>
                  </a:extLst>
                </p14:cNvPr>
                <p14:cNvContentPartPr/>
                <p14:nvPr/>
              </p14:nvContentPartPr>
              <p14:xfrm>
                <a:off x="4109903" y="1247680"/>
                <a:ext cx="736920" cy="18540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36B5BB02-ADC2-AC3F-1F02-795D8E96960C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4101263" y="1239040"/>
                  <a:ext cx="754560" cy="20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A613108F-3390-7A14-46F1-E73CAEF44768}"/>
                    </a:ext>
                  </a:extLst>
                </p14:cNvPr>
                <p14:cNvContentPartPr/>
                <p14:nvPr/>
              </p14:nvContentPartPr>
              <p14:xfrm>
                <a:off x="4909463" y="1178920"/>
                <a:ext cx="592200" cy="21420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A613108F-3390-7A14-46F1-E73CAEF44768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4900823" y="1169920"/>
                  <a:ext cx="609840" cy="23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195ABAF9-805C-9BF4-6B7F-B0EFAFC4C36B}"/>
                    </a:ext>
                  </a:extLst>
                </p14:cNvPr>
                <p14:cNvContentPartPr/>
                <p14:nvPr/>
              </p14:nvContentPartPr>
              <p14:xfrm>
                <a:off x="5728823" y="1264960"/>
                <a:ext cx="16200" cy="7308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195ABAF9-805C-9BF4-6B7F-B0EFAFC4C36B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5719823" y="1255960"/>
                  <a:ext cx="33840" cy="9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364E062C-B102-46EC-4D7D-312EB05CFD6C}"/>
                    </a:ext>
                  </a:extLst>
                </p14:cNvPr>
                <p14:cNvContentPartPr/>
                <p14:nvPr/>
              </p14:nvContentPartPr>
              <p14:xfrm>
                <a:off x="5732423" y="1169560"/>
                <a:ext cx="45000" cy="1728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364E062C-B102-46EC-4D7D-312EB05CFD6C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5723783" y="1160920"/>
                  <a:ext cx="62640" cy="3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CE53AA25-AC16-9355-6789-08884B919C6A}"/>
                    </a:ext>
                  </a:extLst>
                </p14:cNvPr>
                <p14:cNvContentPartPr/>
                <p14:nvPr/>
              </p14:nvContentPartPr>
              <p14:xfrm>
                <a:off x="5792183" y="1154440"/>
                <a:ext cx="286560" cy="18252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CE53AA25-AC16-9355-6789-08884B919C6A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5783183" y="1145800"/>
                  <a:ext cx="304200" cy="20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01FA9BE3-B878-A564-BDA2-98797B34B0E2}"/>
                    </a:ext>
                  </a:extLst>
                </p14:cNvPr>
                <p14:cNvContentPartPr/>
                <p14:nvPr/>
              </p14:nvContentPartPr>
              <p14:xfrm>
                <a:off x="5976503" y="1221760"/>
                <a:ext cx="148680" cy="2772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01FA9BE3-B878-A564-BDA2-98797B34B0E2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5967503" y="1213120"/>
                  <a:ext cx="16632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45FD63EE-9975-61AB-B26A-0043A9BDD3B1}"/>
                    </a:ext>
                  </a:extLst>
                </p14:cNvPr>
                <p14:cNvContentPartPr/>
                <p14:nvPr/>
              </p14:nvContentPartPr>
              <p14:xfrm>
                <a:off x="6122303" y="1105840"/>
                <a:ext cx="952200" cy="36720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45FD63EE-9975-61AB-B26A-0043A9BDD3B1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6113303" y="1097200"/>
                  <a:ext cx="969840" cy="38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9C868092-E22B-FDF9-DD90-C617FE3CAADA}"/>
                    </a:ext>
                  </a:extLst>
                </p14:cNvPr>
                <p14:cNvContentPartPr/>
                <p14:nvPr/>
              </p14:nvContentPartPr>
              <p14:xfrm>
                <a:off x="6690743" y="1080640"/>
                <a:ext cx="375120" cy="8964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9C868092-E22B-FDF9-DD90-C617FE3CAADA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6682103" y="1071640"/>
                  <a:ext cx="39276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A27BA5CF-44C2-1DF3-40AB-F1279E6A0ACD}"/>
                    </a:ext>
                  </a:extLst>
                </p14:cNvPr>
                <p14:cNvContentPartPr/>
                <p14:nvPr/>
              </p14:nvContentPartPr>
              <p14:xfrm>
                <a:off x="7008983" y="1180720"/>
                <a:ext cx="364320" cy="7704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A27BA5CF-44C2-1DF3-40AB-F1279E6A0ACD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7000343" y="1172080"/>
                  <a:ext cx="381960" cy="946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62">
            <p14:nvContentPartPr>
              <p14:cNvPr id="38" name="Ink 37">
                <a:extLst>
                  <a:ext uri="{FF2B5EF4-FFF2-40B4-BE49-F238E27FC236}">
                    <a16:creationId xmlns:a16="http://schemas.microsoft.com/office/drawing/2014/main" id="{D3F17EBB-F9F8-749D-695B-C5CCE3FBD334}"/>
                  </a:ext>
                </a:extLst>
              </p14:cNvPr>
              <p14:cNvContentPartPr/>
              <p14:nvPr/>
            </p14:nvContentPartPr>
            <p14:xfrm>
              <a:off x="-177697" y="2911240"/>
              <a:ext cx="360" cy="360"/>
            </p14:xfrm>
          </p:contentPart>
        </mc:Choice>
        <mc:Fallback xmlns="">
          <p:pic>
            <p:nvPicPr>
              <p:cNvPr id="38" name="Ink 37">
                <a:extLst>
                  <a:ext uri="{FF2B5EF4-FFF2-40B4-BE49-F238E27FC236}">
                    <a16:creationId xmlns:a16="http://schemas.microsoft.com/office/drawing/2014/main" id="{D3F17EBB-F9F8-749D-695B-C5CCE3FBD334}"/>
                  </a:ext>
                </a:extLst>
              </p:cNvPr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-186697" y="2902600"/>
                <a:ext cx="18000" cy="18000"/>
              </a:xfrm>
              <a:prstGeom prst="rect">
                <a:avLst/>
              </a:prstGeom>
            </p:spPr>
          </p:pic>
        </mc:Fallback>
      </mc:AlternateContent>
      <p:grpSp>
        <p:nvGrpSpPr>
          <p:cNvPr id="41" name="Group 40">
            <a:extLst>
              <a:ext uri="{FF2B5EF4-FFF2-40B4-BE49-F238E27FC236}">
                <a16:creationId xmlns:a16="http://schemas.microsoft.com/office/drawing/2014/main" id="{BE1D78F2-8C90-460B-ACF5-FB0C06BA5DB1}"/>
              </a:ext>
            </a:extLst>
          </p:cNvPr>
          <p:cNvGrpSpPr/>
          <p:nvPr/>
        </p:nvGrpSpPr>
        <p:grpSpPr>
          <a:xfrm>
            <a:off x="615743" y="2698840"/>
            <a:ext cx="385200" cy="450000"/>
            <a:chOff x="615743" y="2698840"/>
            <a:chExt cx="385200" cy="450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7E479F40-7E86-7939-3E69-89DC4848B742}"/>
                    </a:ext>
                  </a:extLst>
                </p14:cNvPr>
                <p14:cNvContentPartPr/>
                <p14:nvPr/>
              </p14:nvContentPartPr>
              <p14:xfrm>
                <a:off x="761543" y="2811880"/>
                <a:ext cx="111960" cy="21312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7E479F40-7E86-7939-3E69-89DC4848B742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752903" y="2803240"/>
                  <a:ext cx="129600" cy="23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598C7247-FBFB-19C5-B344-55F60994C5DC}"/>
                    </a:ext>
                  </a:extLst>
                </p14:cNvPr>
                <p14:cNvContentPartPr/>
                <p14:nvPr/>
              </p14:nvContentPartPr>
              <p14:xfrm>
                <a:off x="615743" y="2698840"/>
                <a:ext cx="385200" cy="45000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598C7247-FBFB-19C5-B344-55F60994C5DC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606743" y="2690200"/>
                  <a:ext cx="402840" cy="4676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68">
            <p14:nvContentPartPr>
              <p14:cNvPr id="42" name="Ink 41">
                <a:extLst>
                  <a:ext uri="{FF2B5EF4-FFF2-40B4-BE49-F238E27FC236}">
                    <a16:creationId xmlns:a16="http://schemas.microsoft.com/office/drawing/2014/main" id="{17D0DB21-8963-0666-4CE3-07D92E1C4E22}"/>
                  </a:ext>
                </a:extLst>
              </p14:cNvPr>
              <p14:cNvContentPartPr/>
              <p14:nvPr/>
            </p14:nvContentPartPr>
            <p14:xfrm>
              <a:off x="-462097" y="1659880"/>
              <a:ext cx="360" cy="360"/>
            </p14:xfrm>
          </p:contentPart>
        </mc:Choice>
        <mc:Fallback xmlns="">
          <p:pic>
            <p:nvPicPr>
              <p:cNvPr id="42" name="Ink 41">
                <a:extLst>
                  <a:ext uri="{FF2B5EF4-FFF2-40B4-BE49-F238E27FC236}">
                    <a16:creationId xmlns:a16="http://schemas.microsoft.com/office/drawing/2014/main" id="{17D0DB21-8963-0666-4CE3-07D92E1C4E22}"/>
                  </a:ext>
                </a:extLst>
              </p:cNvPr>
              <p:cNvPicPr/>
              <p:nvPr/>
            </p:nvPicPr>
            <p:blipFill>
              <a:blip r:embed="rId69"/>
              <a:stretch>
                <a:fillRect/>
              </a:stretch>
            </p:blipFill>
            <p:spPr>
              <a:xfrm>
                <a:off x="-470737" y="1650880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0">
            <p14:nvContentPartPr>
              <p14:cNvPr id="43" name="Ink 42">
                <a:extLst>
                  <a:ext uri="{FF2B5EF4-FFF2-40B4-BE49-F238E27FC236}">
                    <a16:creationId xmlns:a16="http://schemas.microsoft.com/office/drawing/2014/main" id="{16CF02BE-A675-8B84-2795-BFCFC771B3A4}"/>
                  </a:ext>
                </a:extLst>
              </p14:cNvPr>
              <p14:cNvContentPartPr/>
              <p14:nvPr/>
            </p14:nvContentPartPr>
            <p14:xfrm>
              <a:off x="1845863" y="1929520"/>
              <a:ext cx="48600" cy="44280"/>
            </p14:xfrm>
          </p:contentPart>
        </mc:Choice>
        <mc:Fallback xmlns="">
          <p:pic>
            <p:nvPicPr>
              <p:cNvPr id="43" name="Ink 42">
                <a:extLst>
                  <a:ext uri="{FF2B5EF4-FFF2-40B4-BE49-F238E27FC236}">
                    <a16:creationId xmlns:a16="http://schemas.microsoft.com/office/drawing/2014/main" id="{16CF02BE-A675-8B84-2795-BFCFC771B3A4}"/>
                  </a:ext>
                </a:extLst>
              </p:cNvPr>
              <p:cNvPicPr/>
              <p:nvPr/>
            </p:nvPicPr>
            <p:blipFill>
              <a:blip r:embed="rId71"/>
              <a:stretch>
                <a:fillRect/>
              </a:stretch>
            </p:blipFill>
            <p:spPr>
              <a:xfrm>
                <a:off x="1836863" y="1920520"/>
                <a:ext cx="66240" cy="61920"/>
              </a:xfrm>
              <a:prstGeom prst="rect">
                <a:avLst/>
              </a:prstGeom>
            </p:spPr>
          </p:pic>
        </mc:Fallback>
      </mc:AlternateContent>
      <p:grpSp>
        <p:nvGrpSpPr>
          <p:cNvPr id="52" name="Group 51">
            <a:extLst>
              <a:ext uri="{FF2B5EF4-FFF2-40B4-BE49-F238E27FC236}">
                <a16:creationId xmlns:a16="http://schemas.microsoft.com/office/drawing/2014/main" id="{B6D8D7A8-617D-15EC-6227-11C84B93AB1E}"/>
              </a:ext>
            </a:extLst>
          </p:cNvPr>
          <p:cNvGrpSpPr/>
          <p:nvPr/>
        </p:nvGrpSpPr>
        <p:grpSpPr>
          <a:xfrm>
            <a:off x="2323583" y="1666000"/>
            <a:ext cx="2924640" cy="510840"/>
            <a:chOff x="2323583" y="1666000"/>
            <a:chExt cx="2924640" cy="510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64B3C7A9-8B6D-7F2E-E204-2DC5BA868F20}"/>
                    </a:ext>
                  </a:extLst>
                </p14:cNvPr>
                <p14:cNvContentPartPr/>
                <p14:nvPr/>
              </p14:nvContentPartPr>
              <p14:xfrm>
                <a:off x="2323583" y="1848880"/>
                <a:ext cx="160920" cy="20268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64B3C7A9-8B6D-7F2E-E204-2DC5BA868F20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2314583" y="1839880"/>
                  <a:ext cx="178560" cy="22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2ADDF803-C7F0-B3BD-8C53-8E1E3343B1F4}"/>
                    </a:ext>
                  </a:extLst>
                </p14:cNvPr>
                <p14:cNvContentPartPr/>
                <p14:nvPr/>
              </p14:nvContentPartPr>
              <p14:xfrm>
                <a:off x="2541023" y="1944640"/>
                <a:ext cx="294480" cy="20412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2ADDF803-C7F0-B3BD-8C53-8E1E3343B1F4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2532023" y="1936000"/>
                  <a:ext cx="312120" cy="22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C08AE8E5-BA19-3F3C-FA33-7E254DB8797C}"/>
                    </a:ext>
                  </a:extLst>
                </p14:cNvPr>
                <p14:cNvContentPartPr/>
                <p14:nvPr/>
              </p14:nvContentPartPr>
              <p14:xfrm>
                <a:off x="2858543" y="1807840"/>
                <a:ext cx="433080" cy="369000"/>
              </p14:xfrm>
            </p:contentPart>
          </mc:Choice>
          <mc:Fallback xmlns=""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C08AE8E5-BA19-3F3C-FA33-7E254DB8797C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2849543" y="1798840"/>
                  <a:ext cx="450720" cy="38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6F3B0273-1BD8-0D68-46FF-15427035C10A}"/>
                    </a:ext>
                  </a:extLst>
                </p14:cNvPr>
                <p14:cNvContentPartPr/>
                <p14:nvPr/>
              </p14:nvContentPartPr>
              <p14:xfrm>
                <a:off x="3621023" y="1834120"/>
                <a:ext cx="175680" cy="16308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6F3B0273-1BD8-0D68-46FF-15427035C10A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3612023" y="1825120"/>
                  <a:ext cx="193320" cy="18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2AE53D42-353C-A73E-EA09-9C7540520958}"/>
                    </a:ext>
                  </a:extLst>
                </p14:cNvPr>
                <p14:cNvContentPartPr/>
                <p14:nvPr/>
              </p14:nvContentPartPr>
              <p14:xfrm>
                <a:off x="3975263" y="1776880"/>
                <a:ext cx="30240" cy="15408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2AE53D42-353C-A73E-EA09-9C7540520958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3966623" y="1768240"/>
                  <a:ext cx="47880" cy="17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EB0F7E5F-478A-D86C-D960-9F9806A0352E}"/>
                    </a:ext>
                  </a:extLst>
                </p14:cNvPr>
                <p14:cNvContentPartPr/>
                <p14:nvPr/>
              </p14:nvContentPartPr>
              <p14:xfrm>
                <a:off x="3953663" y="1765720"/>
                <a:ext cx="147240" cy="23724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EB0F7E5F-478A-D86C-D960-9F9806A0352E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3944663" y="1757080"/>
                  <a:ext cx="164880" cy="25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BBFEFF4B-172E-74EA-8A7D-FB024A6E6120}"/>
                    </a:ext>
                  </a:extLst>
                </p14:cNvPr>
                <p14:cNvContentPartPr/>
                <p14:nvPr/>
              </p14:nvContentPartPr>
              <p14:xfrm>
                <a:off x="4177583" y="1666000"/>
                <a:ext cx="1070640" cy="30240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BBFEFF4B-172E-74EA-8A7D-FB024A6E6120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4168943" y="1657360"/>
                  <a:ext cx="1088280" cy="320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504A2DD8-D013-E453-AB40-754AFB8DA712}"/>
              </a:ext>
            </a:extLst>
          </p:cNvPr>
          <p:cNvGrpSpPr/>
          <p:nvPr/>
        </p:nvGrpSpPr>
        <p:grpSpPr>
          <a:xfrm>
            <a:off x="1475783" y="2716480"/>
            <a:ext cx="1113840" cy="540360"/>
            <a:chOff x="1475783" y="2716480"/>
            <a:chExt cx="1113840" cy="540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A4B383EB-030C-BE0C-22ED-F22BA29F9FD5}"/>
                    </a:ext>
                  </a:extLst>
                </p14:cNvPr>
                <p14:cNvContentPartPr/>
                <p14:nvPr/>
              </p14:nvContentPartPr>
              <p14:xfrm>
                <a:off x="1500623" y="2823040"/>
                <a:ext cx="13320" cy="8316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A4B383EB-030C-BE0C-22ED-F22BA29F9FD5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1491983" y="2814400"/>
                  <a:ext cx="30960" cy="10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F2157CA2-B775-EB45-2CBC-BF75F373A664}"/>
                    </a:ext>
                  </a:extLst>
                </p14:cNvPr>
                <p14:cNvContentPartPr/>
                <p14:nvPr/>
              </p14:nvContentPartPr>
              <p14:xfrm>
                <a:off x="1475783" y="2718280"/>
                <a:ext cx="294480" cy="298440"/>
              </p14:xfrm>
            </p:contentPart>
          </mc:Choice>
          <mc:Fallback xmlns=""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F2157CA2-B775-EB45-2CBC-BF75F373A664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1467143" y="2709640"/>
                  <a:ext cx="312120" cy="31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36AC2B6B-5FCF-73F9-858F-8831B9BE97E2}"/>
                    </a:ext>
                  </a:extLst>
                </p14:cNvPr>
                <p14:cNvContentPartPr/>
                <p14:nvPr/>
              </p14:nvContentPartPr>
              <p14:xfrm>
                <a:off x="1701143" y="2797840"/>
                <a:ext cx="63360" cy="30600"/>
              </p14:xfrm>
            </p:contentPart>
          </mc:Choice>
          <mc:Fallback xmlns=""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36AC2B6B-5FCF-73F9-858F-8831B9BE97E2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1692143" y="2788840"/>
                  <a:ext cx="8100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49BEA349-3763-161D-2D3C-7BAB869AE9D8}"/>
                    </a:ext>
                  </a:extLst>
                </p14:cNvPr>
                <p14:cNvContentPartPr/>
                <p14:nvPr/>
              </p14:nvContentPartPr>
              <p14:xfrm>
                <a:off x="1849823" y="2861200"/>
                <a:ext cx="92520" cy="104040"/>
              </p14:xfrm>
            </p:contentPart>
          </mc:Choice>
          <mc:Fallback xmlns=""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49BEA349-3763-161D-2D3C-7BAB869AE9D8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1841183" y="2852560"/>
                  <a:ext cx="110160" cy="12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C116E50A-04C9-C3A6-69F7-469E746466C4}"/>
                    </a:ext>
                  </a:extLst>
                </p14:cNvPr>
                <p14:cNvContentPartPr/>
                <p14:nvPr/>
              </p14:nvContentPartPr>
              <p14:xfrm>
                <a:off x="1990943" y="2716480"/>
                <a:ext cx="598680" cy="540360"/>
              </p14:xfrm>
            </p:contentPart>
          </mc:Choice>
          <mc:Fallback xmlns=""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C116E50A-04C9-C3A6-69F7-469E746466C4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1982303" y="2707840"/>
                  <a:ext cx="616320" cy="558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EB7F3CFA-F40D-612F-B6AC-5B743F27E070}"/>
              </a:ext>
            </a:extLst>
          </p:cNvPr>
          <p:cNvGrpSpPr/>
          <p:nvPr/>
        </p:nvGrpSpPr>
        <p:grpSpPr>
          <a:xfrm>
            <a:off x="2984903" y="2630440"/>
            <a:ext cx="3272040" cy="350280"/>
            <a:chOff x="2984903" y="2630440"/>
            <a:chExt cx="3272040" cy="350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6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81B562E8-E5E8-89A3-4773-065E98BA9F5C}"/>
                    </a:ext>
                  </a:extLst>
                </p14:cNvPr>
                <p14:cNvContentPartPr/>
                <p14:nvPr/>
              </p14:nvContentPartPr>
              <p14:xfrm>
                <a:off x="2984903" y="2795320"/>
                <a:ext cx="360360" cy="99000"/>
              </p14:xfrm>
            </p:contentPart>
          </mc:Choice>
          <mc:Fallback xmlns=""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81B562E8-E5E8-89A3-4773-065E98BA9F5C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2976263" y="2786680"/>
                  <a:ext cx="378000" cy="11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8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045F3A3E-A832-ABD8-9A30-71460C024D7D}"/>
                    </a:ext>
                  </a:extLst>
                </p14:cNvPr>
                <p14:cNvContentPartPr/>
                <p14:nvPr/>
              </p14:nvContentPartPr>
              <p14:xfrm>
                <a:off x="3214223" y="2692720"/>
                <a:ext cx="42840" cy="30960"/>
              </p14:xfrm>
            </p:contentPart>
          </mc:Choice>
          <mc:Fallback xmlns=""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045F3A3E-A832-ABD8-9A30-71460C024D7D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3205583" y="2683720"/>
                  <a:ext cx="60480" cy="4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DE08B89E-0B75-85E8-6BCB-EBC5DDD4337D}"/>
                    </a:ext>
                  </a:extLst>
                </p14:cNvPr>
                <p14:cNvContentPartPr/>
                <p14:nvPr/>
              </p14:nvContentPartPr>
              <p14:xfrm>
                <a:off x="3380543" y="2729080"/>
                <a:ext cx="14400" cy="185760"/>
              </p14:xfrm>
            </p:contentPart>
          </mc:Choice>
          <mc:Fallback xmlns=""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DE08B89E-0B75-85E8-6BCB-EBC5DDD4337D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3371543" y="2720440"/>
                  <a:ext cx="32040" cy="20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2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D91A8489-398C-0C2A-7365-7EDBF874F119}"/>
                    </a:ext>
                  </a:extLst>
                </p14:cNvPr>
                <p14:cNvContentPartPr/>
                <p14:nvPr/>
              </p14:nvContentPartPr>
              <p14:xfrm>
                <a:off x="3319703" y="2697400"/>
                <a:ext cx="582840" cy="164160"/>
              </p14:xfrm>
            </p:contentPart>
          </mc:Choice>
          <mc:Fallback xmlns=""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D91A8489-398C-0C2A-7365-7EDBF874F119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3310703" y="2688760"/>
                  <a:ext cx="600480" cy="18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4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367E64FF-399D-81D1-4CC0-BCA7DFB859DA}"/>
                    </a:ext>
                  </a:extLst>
                </p14:cNvPr>
                <p14:cNvContentPartPr/>
                <p14:nvPr/>
              </p14:nvContentPartPr>
              <p14:xfrm>
                <a:off x="3727223" y="2650960"/>
                <a:ext cx="25920" cy="12600"/>
              </p14:xfrm>
            </p:contentPart>
          </mc:Choice>
          <mc:Fallback xmlns=""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367E64FF-399D-81D1-4CC0-BCA7DFB859DA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3718223" y="2641960"/>
                  <a:ext cx="43560" cy="3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6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BA2B7FC0-3B65-9670-8E1F-06A05420E5B2}"/>
                    </a:ext>
                  </a:extLst>
                </p14:cNvPr>
                <p14:cNvContentPartPr/>
                <p14:nvPr/>
              </p14:nvContentPartPr>
              <p14:xfrm>
                <a:off x="4311143" y="2683000"/>
                <a:ext cx="34920" cy="211680"/>
              </p14:xfrm>
            </p:contentPart>
          </mc:Choice>
          <mc:Fallback xmlns=""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BA2B7FC0-3B65-9670-8E1F-06A05420E5B2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4302143" y="2674000"/>
                  <a:ext cx="52560" cy="22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8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EAB33897-CC0A-FAC6-EA9D-4FD00FDEF41A}"/>
                    </a:ext>
                  </a:extLst>
                </p14:cNvPr>
                <p14:cNvContentPartPr/>
                <p14:nvPr/>
              </p14:nvContentPartPr>
              <p14:xfrm>
                <a:off x="4157063" y="2678680"/>
                <a:ext cx="587520" cy="205560"/>
              </p14:xfrm>
            </p:contentPart>
          </mc:Choice>
          <mc:Fallback xmlns=""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EAB33897-CC0A-FAC6-EA9D-4FD00FDEF41A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4148423" y="2669680"/>
                  <a:ext cx="605160" cy="22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0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6811E60B-682D-1A8C-D268-5EFD26239DF9}"/>
                    </a:ext>
                  </a:extLst>
                </p14:cNvPr>
                <p14:cNvContentPartPr/>
                <p14:nvPr/>
              </p14:nvContentPartPr>
              <p14:xfrm>
                <a:off x="4962023" y="2802520"/>
                <a:ext cx="25200" cy="94680"/>
              </p14:xfrm>
            </p:contentPart>
          </mc:Choice>
          <mc:Fallback xmlns="">
            <p:pic>
              <p:nvPicPr>
                <p:cNvPr id="65" name="Ink 64">
                  <a:extLst>
                    <a:ext uri="{FF2B5EF4-FFF2-40B4-BE49-F238E27FC236}">
                      <a16:creationId xmlns:a16="http://schemas.microsoft.com/office/drawing/2014/main" id="{6811E60B-682D-1A8C-D268-5EFD26239DF9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4953023" y="2793880"/>
                  <a:ext cx="42840" cy="11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2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604304BA-57E4-A9D9-178B-9362462F34CA}"/>
                    </a:ext>
                  </a:extLst>
                </p14:cNvPr>
                <p14:cNvContentPartPr/>
                <p14:nvPr/>
              </p14:nvContentPartPr>
              <p14:xfrm>
                <a:off x="4950503" y="2670760"/>
                <a:ext cx="51120" cy="50040"/>
              </p14:xfrm>
            </p:contentPart>
          </mc:Choice>
          <mc:Fallback xmlns=""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604304BA-57E4-A9D9-178B-9362462F34CA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4941503" y="2661760"/>
                  <a:ext cx="68760" cy="6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4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A6CB1BB9-2E7A-A645-6EC3-93FE8279BCD5}"/>
                    </a:ext>
                  </a:extLst>
                </p14:cNvPr>
                <p14:cNvContentPartPr/>
                <p14:nvPr/>
              </p14:nvContentPartPr>
              <p14:xfrm>
                <a:off x="5076863" y="2630440"/>
                <a:ext cx="628560" cy="257400"/>
              </p14:xfrm>
            </p:contentPart>
          </mc:Choice>
          <mc:Fallback xmlns=""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A6CB1BB9-2E7A-A645-6EC3-93FE8279BCD5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5068223" y="2621800"/>
                  <a:ext cx="646200" cy="27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6">
              <p14:nvContentPartPr>
                <p14:cNvPr id="68" name="Ink 67">
                  <a:extLst>
                    <a:ext uri="{FF2B5EF4-FFF2-40B4-BE49-F238E27FC236}">
                      <a16:creationId xmlns:a16="http://schemas.microsoft.com/office/drawing/2014/main" id="{B9941517-FD2E-DB86-8213-4E7215024610}"/>
                    </a:ext>
                  </a:extLst>
                </p14:cNvPr>
                <p14:cNvContentPartPr/>
                <p14:nvPr/>
              </p14:nvContentPartPr>
              <p14:xfrm>
                <a:off x="5840783" y="2634400"/>
                <a:ext cx="25920" cy="235440"/>
              </p14:xfrm>
            </p:contentPart>
          </mc:Choice>
          <mc:Fallback xmlns="">
            <p:pic>
              <p:nvPicPr>
                <p:cNvPr id="68" name="Ink 67">
                  <a:extLst>
                    <a:ext uri="{FF2B5EF4-FFF2-40B4-BE49-F238E27FC236}">
                      <a16:creationId xmlns:a16="http://schemas.microsoft.com/office/drawing/2014/main" id="{B9941517-FD2E-DB86-8213-4E7215024610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5832143" y="2625400"/>
                  <a:ext cx="43560" cy="25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8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C827A538-2095-21AD-CEE2-3FA4BDCE752D}"/>
                    </a:ext>
                  </a:extLst>
                </p14:cNvPr>
                <p14:cNvContentPartPr/>
                <p14:nvPr/>
              </p14:nvContentPartPr>
              <p14:xfrm>
                <a:off x="5801903" y="2715760"/>
                <a:ext cx="455040" cy="264960"/>
              </p14:xfrm>
            </p:contentPart>
          </mc:Choice>
          <mc:Fallback xmlns="">
            <p:pic>
              <p:nvPicPr>
                <p:cNvPr id="71" name="Ink 70">
                  <a:extLst>
                    <a:ext uri="{FF2B5EF4-FFF2-40B4-BE49-F238E27FC236}">
                      <a16:creationId xmlns:a16="http://schemas.microsoft.com/office/drawing/2014/main" id="{C827A538-2095-21AD-CEE2-3FA4BDCE752D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5793263" y="2707120"/>
                  <a:ext cx="472680" cy="282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20">
            <p14:nvContentPartPr>
              <p14:cNvPr id="73" name="Ink 72">
                <a:extLst>
                  <a:ext uri="{FF2B5EF4-FFF2-40B4-BE49-F238E27FC236}">
                    <a16:creationId xmlns:a16="http://schemas.microsoft.com/office/drawing/2014/main" id="{4AA31A2F-359A-6981-7A6F-F175FA6FBA7E}"/>
                  </a:ext>
                </a:extLst>
              </p14:cNvPr>
              <p14:cNvContentPartPr/>
              <p14:nvPr/>
            </p14:nvContentPartPr>
            <p14:xfrm>
              <a:off x="1770983" y="3520360"/>
              <a:ext cx="46080" cy="59400"/>
            </p14:xfrm>
          </p:contentPart>
        </mc:Choice>
        <mc:Fallback xmlns="">
          <p:pic>
            <p:nvPicPr>
              <p:cNvPr id="73" name="Ink 72">
                <a:extLst>
                  <a:ext uri="{FF2B5EF4-FFF2-40B4-BE49-F238E27FC236}">
                    <a16:creationId xmlns:a16="http://schemas.microsoft.com/office/drawing/2014/main" id="{4AA31A2F-359A-6981-7A6F-F175FA6FBA7E}"/>
                  </a:ext>
                </a:extLst>
              </p:cNvPr>
              <p:cNvPicPr/>
              <p:nvPr/>
            </p:nvPicPr>
            <p:blipFill>
              <a:blip r:embed="rId121"/>
              <a:stretch>
                <a:fillRect/>
              </a:stretch>
            </p:blipFill>
            <p:spPr>
              <a:xfrm>
                <a:off x="1761983" y="3511720"/>
                <a:ext cx="63720" cy="77040"/>
              </a:xfrm>
              <a:prstGeom prst="rect">
                <a:avLst/>
              </a:prstGeom>
            </p:spPr>
          </p:pic>
        </mc:Fallback>
      </mc:AlternateContent>
      <p:grpSp>
        <p:nvGrpSpPr>
          <p:cNvPr id="89" name="Group 88">
            <a:extLst>
              <a:ext uri="{FF2B5EF4-FFF2-40B4-BE49-F238E27FC236}">
                <a16:creationId xmlns:a16="http://schemas.microsoft.com/office/drawing/2014/main" id="{8E498BE8-E263-612A-26C9-1477032013EC}"/>
              </a:ext>
            </a:extLst>
          </p:cNvPr>
          <p:cNvGrpSpPr/>
          <p:nvPr/>
        </p:nvGrpSpPr>
        <p:grpSpPr>
          <a:xfrm>
            <a:off x="2143583" y="3338560"/>
            <a:ext cx="1011240" cy="391680"/>
            <a:chOff x="2143583" y="3338560"/>
            <a:chExt cx="1011240" cy="391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2">
              <p14:nvContentPartPr>
                <p14:cNvPr id="74" name="Ink 73">
                  <a:extLst>
                    <a:ext uri="{FF2B5EF4-FFF2-40B4-BE49-F238E27FC236}">
                      <a16:creationId xmlns:a16="http://schemas.microsoft.com/office/drawing/2014/main" id="{4C7EEA02-B979-2C6A-1478-177A4703B746}"/>
                    </a:ext>
                  </a:extLst>
                </p14:cNvPr>
                <p14:cNvContentPartPr/>
                <p14:nvPr/>
              </p14:nvContentPartPr>
              <p14:xfrm>
                <a:off x="2165903" y="3446200"/>
                <a:ext cx="26640" cy="148680"/>
              </p14:xfrm>
            </p:contentPart>
          </mc:Choice>
          <mc:Fallback xmlns="">
            <p:pic>
              <p:nvPicPr>
                <p:cNvPr id="74" name="Ink 73">
                  <a:extLst>
                    <a:ext uri="{FF2B5EF4-FFF2-40B4-BE49-F238E27FC236}">
                      <a16:creationId xmlns:a16="http://schemas.microsoft.com/office/drawing/2014/main" id="{4C7EEA02-B979-2C6A-1478-177A4703B746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2156903" y="3437200"/>
                  <a:ext cx="44280" cy="16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4">
              <p14:nvContentPartPr>
                <p14:cNvPr id="75" name="Ink 74">
                  <a:extLst>
                    <a:ext uri="{FF2B5EF4-FFF2-40B4-BE49-F238E27FC236}">
                      <a16:creationId xmlns:a16="http://schemas.microsoft.com/office/drawing/2014/main" id="{8F385181-D386-E11B-C1B5-D17DBBB403D6}"/>
                    </a:ext>
                  </a:extLst>
                </p14:cNvPr>
                <p14:cNvContentPartPr/>
                <p14:nvPr/>
              </p14:nvContentPartPr>
              <p14:xfrm>
                <a:off x="2143583" y="3339640"/>
                <a:ext cx="18360" cy="46080"/>
              </p14:xfrm>
            </p:contentPart>
          </mc:Choice>
          <mc:Fallback xmlns="">
            <p:pic>
              <p:nvPicPr>
                <p:cNvPr id="75" name="Ink 74">
                  <a:extLst>
                    <a:ext uri="{FF2B5EF4-FFF2-40B4-BE49-F238E27FC236}">
                      <a16:creationId xmlns:a16="http://schemas.microsoft.com/office/drawing/2014/main" id="{8F385181-D386-E11B-C1B5-D17DBBB403D6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2134583" y="3330640"/>
                  <a:ext cx="36000" cy="6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6">
              <p14:nvContentPartPr>
                <p14:cNvPr id="76" name="Ink 75">
                  <a:extLst>
                    <a:ext uri="{FF2B5EF4-FFF2-40B4-BE49-F238E27FC236}">
                      <a16:creationId xmlns:a16="http://schemas.microsoft.com/office/drawing/2014/main" id="{B6BB5751-B0EB-EB14-80AF-800F921AF2B8}"/>
                    </a:ext>
                  </a:extLst>
                </p14:cNvPr>
                <p14:cNvContentPartPr/>
                <p14:nvPr/>
              </p14:nvContentPartPr>
              <p14:xfrm>
                <a:off x="2226743" y="3378520"/>
                <a:ext cx="580320" cy="207000"/>
              </p14:xfrm>
            </p:contentPart>
          </mc:Choice>
          <mc:Fallback xmlns="">
            <p:pic>
              <p:nvPicPr>
                <p:cNvPr id="76" name="Ink 75">
                  <a:extLst>
                    <a:ext uri="{FF2B5EF4-FFF2-40B4-BE49-F238E27FC236}">
                      <a16:creationId xmlns:a16="http://schemas.microsoft.com/office/drawing/2014/main" id="{B6BB5751-B0EB-EB14-80AF-800F921AF2B8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2217743" y="3369520"/>
                  <a:ext cx="597960" cy="22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8">
              <p14:nvContentPartPr>
                <p14:cNvPr id="77" name="Ink 76">
                  <a:extLst>
                    <a:ext uri="{FF2B5EF4-FFF2-40B4-BE49-F238E27FC236}">
                      <a16:creationId xmlns:a16="http://schemas.microsoft.com/office/drawing/2014/main" id="{0825B9D2-4B82-6EC0-F279-2B2964E65F8E}"/>
                    </a:ext>
                  </a:extLst>
                </p14:cNvPr>
                <p14:cNvContentPartPr/>
                <p14:nvPr/>
              </p14:nvContentPartPr>
              <p14:xfrm>
                <a:off x="2903183" y="3338560"/>
                <a:ext cx="16200" cy="186120"/>
              </p14:xfrm>
            </p:contentPart>
          </mc:Choice>
          <mc:Fallback xmlns="">
            <p:pic>
              <p:nvPicPr>
                <p:cNvPr id="77" name="Ink 76">
                  <a:extLst>
                    <a:ext uri="{FF2B5EF4-FFF2-40B4-BE49-F238E27FC236}">
                      <a16:creationId xmlns:a16="http://schemas.microsoft.com/office/drawing/2014/main" id="{0825B9D2-4B82-6EC0-F279-2B2964E65F8E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2894183" y="3329560"/>
                  <a:ext cx="33840" cy="20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0">
              <p14:nvContentPartPr>
                <p14:cNvPr id="78" name="Ink 77">
                  <a:extLst>
                    <a:ext uri="{FF2B5EF4-FFF2-40B4-BE49-F238E27FC236}">
                      <a16:creationId xmlns:a16="http://schemas.microsoft.com/office/drawing/2014/main" id="{E941923C-BBB2-355F-AB13-F8F43F379034}"/>
                    </a:ext>
                  </a:extLst>
                </p14:cNvPr>
                <p14:cNvContentPartPr/>
                <p14:nvPr/>
              </p14:nvContentPartPr>
              <p14:xfrm>
                <a:off x="2840183" y="3411280"/>
                <a:ext cx="314640" cy="318960"/>
              </p14:xfrm>
            </p:contentPart>
          </mc:Choice>
          <mc:Fallback xmlns="">
            <p:pic>
              <p:nvPicPr>
                <p:cNvPr id="78" name="Ink 77">
                  <a:extLst>
                    <a:ext uri="{FF2B5EF4-FFF2-40B4-BE49-F238E27FC236}">
                      <a16:creationId xmlns:a16="http://schemas.microsoft.com/office/drawing/2014/main" id="{E941923C-BBB2-355F-AB13-F8F43F379034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2831543" y="3402280"/>
                  <a:ext cx="332280" cy="336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E7967615-F2E1-8463-D064-7E8C62D9FAEE}"/>
              </a:ext>
            </a:extLst>
          </p:cNvPr>
          <p:cNvGrpSpPr/>
          <p:nvPr/>
        </p:nvGrpSpPr>
        <p:grpSpPr>
          <a:xfrm>
            <a:off x="3530303" y="3132280"/>
            <a:ext cx="2390040" cy="586080"/>
            <a:chOff x="3530303" y="3132280"/>
            <a:chExt cx="2390040" cy="586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2">
              <p14:nvContentPartPr>
                <p14:cNvPr id="79" name="Ink 78">
                  <a:extLst>
                    <a:ext uri="{FF2B5EF4-FFF2-40B4-BE49-F238E27FC236}">
                      <a16:creationId xmlns:a16="http://schemas.microsoft.com/office/drawing/2014/main" id="{BBFC36AA-AC52-4F11-AA0E-432CAC27EEC0}"/>
                    </a:ext>
                  </a:extLst>
                </p14:cNvPr>
                <p14:cNvContentPartPr/>
                <p14:nvPr/>
              </p14:nvContentPartPr>
              <p14:xfrm>
                <a:off x="3530303" y="3350440"/>
                <a:ext cx="647280" cy="367920"/>
              </p14:xfrm>
            </p:contentPart>
          </mc:Choice>
          <mc:Fallback xmlns="">
            <p:pic>
              <p:nvPicPr>
                <p:cNvPr id="79" name="Ink 78">
                  <a:extLst>
                    <a:ext uri="{FF2B5EF4-FFF2-40B4-BE49-F238E27FC236}">
                      <a16:creationId xmlns:a16="http://schemas.microsoft.com/office/drawing/2014/main" id="{BBFC36AA-AC52-4F11-AA0E-432CAC27EEC0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3521303" y="3341800"/>
                  <a:ext cx="664920" cy="38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4">
              <p14:nvContentPartPr>
                <p14:cNvPr id="80" name="Ink 79">
                  <a:extLst>
                    <a:ext uri="{FF2B5EF4-FFF2-40B4-BE49-F238E27FC236}">
                      <a16:creationId xmlns:a16="http://schemas.microsoft.com/office/drawing/2014/main" id="{4181F692-DFBA-BF7B-A1CA-225F078E8F49}"/>
                    </a:ext>
                  </a:extLst>
                </p14:cNvPr>
                <p14:cNvContentPartPr/>
                <p14:nvPr/>
              </p14:nvContentPartPr>
              <p14:xfrm>
                <a:off x="4315463" y="3215080"/>
                <a:ext cx="15480" cy="194760"/>
              </p14:xfrm>
            </p:contentPart>
          </mc:Choice>
          <mc:Fallback xmlns="">
            <p:pic>
              <p:nvPicPr>
                <p:cNvPr id="80" name="Ink 79">
                  <a:extLst>
                    <a:ext uri="{FF2B5EF4-FFF2-40B4-BE49-F238E27FC236}">
                      <a16:creationId xmlns:a16="http://schemas.microsoft.com/office/drawing/2014/main" id="{4181F692-DFBA-BF7B-A1CA-225F078E8F49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4306823" y="3206080"/>
                  <a:ext cx="33120" cy="21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6">
              <p14:nvContentPartPr>
                <p14:cNvPr id="81" name="Ink 80">
                  <a:extLst>
                    <a:ext uri="{FF2B5EF4-FFF2-40B4-BE49-F238E27FC236}">
                      <a16:creationId xmlns:a16="http://schemas.microsoft.com/office/drawing/2014/main" id="{8937AE01-6768-1E86-CE0F-2F14B1C59D4F}"/>
                    </a:ext>
                  </a:extLst>
                </p14:cNvPr>
                <p14:cNvContentPartPr/>
                <p14:nvPr/>
              </p14:nvContentPartPr>
              <p14:xfrm>
                <a:off x="4201703" y="3205360"/>
                <a:ext cx="321840" cy="208080"/>
              </p14:xfrm>
            </p:contentPart>
          </mc:Choice>
          <mc:Fallback xmlns="">
            <p:pic>
              <p:nvPicPr>
                <p:cNvPr id="81" name="Ink 80">
                  <a:extLst>
                    <a:ext uri="{FF2B5EF4-FFF2-40B4-BE49-F238E27FC236}">
                      <a16:creationId xmlns:a16="http://schemas.microsoft.com/office/drawing/2014/main" id="{8937AE01-6768-1E86-CE0F-2F14B1C59D4F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4193063" y="3196360"/>
                  <a:ext cx="339480" cy="22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8">
              <p14:nvContentPartPr>
                <p14:cNvPr id="82" name="Ink 81">
                  <a:extLst>
                    <a:ext uri="{FF2B5EF4-FFF2-40B4-BE49-F238E27FC236}">
                      <a16:creationId xmlns:a16="http://schemas.microsoft.com/office/drawing/2014/main" id="{F9E465BA-25DD-F8E3-2EBE-1214085F2AE1}"/>
                    </a:ext>
                  </a:extLst>
                </p14:cNvPr>
                <p14:cNvContentPartPr/>
                <p14:nvPr/>
              </p14:nvContentPartPr>
              <p14:xfrm>
                <a:off x="4801103" y="3199960"/>
                <a:ext cx="629640" cy="263520"/>
              </p14:xfrm>
            </p:contentPart>
          </mc:Choice>
          <mc:Fallback xmlns="">
            <p:pic>
              <p:nvPicPr>
                <p:cNvPr id="82" name="Ink 81">
                  <a:extLst>
                    <a:ext uri="{FF2B5EF4-FFF2-40B4-BE49-F238E27FC236}">
                      <a16:creationId xmlns:a16="http://schemas.microsoft.com/office/drawing/2014/main" id="{F9E465BA-25DD-F8E3-2EBE-1214085F2AE1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4792463" y="3190960"/>
                  <a:ext cx="647280" cy="28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0">
              <p14:nvContentPartPr>
                <p14:cNvPr id="83" name="Ink 82">
                  <a:extLst>
                    <a:ext uri="{FF2B5EF4-FFF2-40B4-BE49-F238E27FC236}">
                      <a16:creationId xmlns:a16="http://schemas.microsoft.com/office/drawing/2014/main" id="{28FF60BD-DF28-5682-8D2F-AF18161AA247}"/>
                    </a:ext>
                  </a:extLst>
                </p14:cNvPr>
                <p14:cNvContentPartPr/>
                <p14:nvPr/>
              </p14:nvContentPartPr>
              <p14:xfrm>
                <a:off x="5088743" y="3283480"/>
                <a:ext cx="193680" cy="19440"/>
              </p14:xfrm>
            </p:contentPart>
          </mc:Choice>
          <mc:Fallback xmlns="">
            <p:pic>
              <p:nvPicPr>
                <p:cNvPr id="83" name="Ink 82">
                  <a:extLst>
                    <a:ext uri="{FF2B5EF4-FFF2-40B4-BE49-F238E27FC236}">
                      <a16:creationId xmlns:a16="http://schemas.microsoft.com/office/drawing/2014/main" id="{28FF60BD-DF28-5682-8D2F-AF18161AA247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5079743" y="3274480"/>
                  <a:ext cx="21132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2">
              <p14:nvContentPartPr>
                <p14:cNvPr id="84" name="Ink 83">
                  <a:extLst>
                    <a:ext uri="{FF2B5EF4-FFF2-40B4-BE49-F238E27FC236}">
                      <a16:creationId xmlns:a16="http://schemas.microsoft.com/office/drawing/2014/main" id="{8DE00580-73A0-3617-549C-B58D56FFA290}"/>
                    </a:ext>
                  </a:extLst>
                </p14:cNvPr>
                <p14:cNvContentPartPr/>
                <p14:nvPr/>
              </p14:nvContentPartPr>
              <p14:xfrm>
                <a:off x="5738183" y="3132280"/>
                <a:ext cx="182160" cy="282600"/>
              </p14:xfrm>
            </p:contentPart>
          </mc:Choice>
          <mc:Fallback xmlns="">
            <p:pic>
              <p:nvPicPr>
                <p:cNvPr id="84" name="Ink 83">
                  <a:extLst>
                    <a:ext uri="{FF2B5EF4-FFF2-40B4-BE49-F238E27FC236}">
                      <a16:creationId xmlns:a16="http://schemas.microsoft.com/office/drawing/2014/main" id="{8DE00580-73A0-3617-549C-B58D56FFA290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5729543" y="3123280"/>
                  <a:ext cx="199800" cy="300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83F8BC42-AEE0-C529-839B-20C2B542E8F5}"/>
              </a:ext>
            </a:extLst>
          </p:cNvPr>
          <p:cNvGrpSpPr/>
          <p:nvPr/>
        </p:nvGrpSpPr>
        <p:grpSpPr>
          <a:xfrm>
            <a:off x="6304823" y="3217960"/>
            <a:ext cx="563760" cy="219960"/>
            <a:chOff x="6304823" y="3217960"/>
            <a:chExt cx="563760" cy="219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4">
              <p14:nvContentPartPr>
                <p14:cNvPr id="85" name="Ink 84">
                  <a:extLst>
                    <a:ext uri="{FF2B5EF4-FFF2-40B4-BE49-F238E27FC236}">
                      <a16:creationId xmlns:a16="http://schemas.microsoft.com/office/drawing/2014/main" id="{E9C7597E-4EFA-A160-E6F0-55E18444B388}"/>
                    </a:ext>
                  </a:extLst>
                </p14:cNvPr>
                <p14:cNvContentPartPr/>
                <p14:nvPr/>
              </p14:nvContentPartPr>
              <p14:xfrm>
                <a:off x="6304823" y="3223000"/>
                <a:ext cx="64800" cy="214920"/>
              </p14:xfrm>
            </p:contentPart>
          </mc:Choice>
          <mc:Fallback xmlns="">
            <p:pic>
              <p:nvPicPr>
                <p:cNvPr id="85" name="Ink 84">
                  <a:extLst>
                    <a:ext uri="{FF2B5EF4-FFF2-40B4-BE49-F238E27FC236}">
                      <a16:creationId xmlns:a16="http://schemas.microsoft.com/office/drawing/2014/main" id="{E9C7597E-4EFA-A160-E6F0-55E18444B388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6296183" y="3214000"/>
                  <a:ext cx="82440" cy="23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6">
              <p14:nvContentPartPr>
                <p14:cNvPr id="86" name="Ink 85">
                  <a:extLst>
                    <a:ext uri="{FF2B5EF4-FFF2-40B4-BE49-F238E27FC236}">
                      <a16:creationId xmlns:a16="http://schemas.microsoft.com/office/drawing/2014/main" id="{8E33081F-1D17-373B-E2C1-2AF422ADCD19}"/>
                    </a:ext>
                  </a:extLst>
                </p14:cNvPr>
                <p14:cNvContentPartPr/>
                <p14:nvPr/>
              </p14:nvContentPartPr>
              <p14:xfrm>
                <a:off x="6445223" y="3217960"/>
                <a:ext cx="423360" cy="180360"/>
              </p14:xfrm>
            </p:contentPart>
          </mc:Choice>
          <mc:Fallback xmlns="">
            <p:pic>
              <p:nvPicPr>
                <p:cNvPr id="86" name="Ink 85">
                  <a:extLst>
                    <a:ext uri="{FF2B5EF4-FFF2-40B4-BE49-F238E27FC236}">
                      <a16:creationId xmlns:a16="http://schemas.microsoft.com/office/drawing/2014/main" id="{8E33081F-1D17-373B-E2C1-2AF422ADCD19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6436583" y="3209320"/>
                  <a:ext cx="441000" cy="198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48">
            <p14:nvContentPartPr>
              <p14:cNvPr id="90" name="Ink 89">
                <a:extLst>
                  <a:ext uri="{FF2B5EF4-FFF2-40B4-BE49-F238E27FC236}">
                    <a16:creationId xmlns:a16="http://schemas.microsoft.com/office/drawing/2014/main" id="{C6998901-16B1-C3A0-788A-C6D29425A3E3}"/>
                  </a:ext>
                </a:extLst>
              </p14:cNvPr>
              <p14:cNvContentPartPr/>
              <p14:nvPr/>
            </p14:nvContentPartPr>
            <p14:xfrm>
              <a:off x="1707263" y="4179160"/>
              <a:ext cx="76320" cy="76680"/>
            </p14:xfrm>
          </p:contentPart>
        </mc:Choice>
        <mc:Fallback xmlns="">
          <p:pic>
            <p:nvPicPr>
              <p:cNvPr id="90" name="Ink 89">
                <a:extLst>
                  <a:ext uri="{FF2B5EF4-FFF2-40B4-BE49-F238E27FC236}">
                    <a16:creationId xmlns:a16="http://schemas.microsoft.com/office/drawing/2014/main" id="{C6998901-16B1-C3A0-788A-C6D29425A3E3}"/>
                  </a:ext>
                </a:extLst>
              </p:cNvPr>
              <p:cNvPicPr/>
              <p:nvPr/>
            </p:nvPicPr>
            <p:blipFill>
              <a:blip r:embed="rId149"/>
              <a:stretch>
                <a:fillRect/>
              </a:stretch>
            </p:blipFill>
            <p:spPr>
              <a:xfrm>
                <a:off x="1698623" y="4170160"/>
                <a:ext cx="93960" cy="94320"/>
              </a:xfrm>
              <a:prstGeom prst="rect">
                <a:avLst/>
              </a:prstGeom>
            </p:spPr>
          </p:pic>
        </mc:Fallback>
      </mc:AlternateContent>
      <p:grpSp>
        <p:nvGrpSpPr>
          <p:cNvPr id="94" name="Group 93">
            <a:extLst>
              <a:ext uri="{FF2B5EF4-FFF2-40B4-BE49-F238E27FC236}">
                <a16:creationId xmlns:a16="http://schemas.microsoft.com/office/drawing/2014/main" id="{BB2F1C89-EBAB-E651-CF51-0A4ADC40BF15}"/>
              </a:ext>
            </a:extLst>
          </p:cNvPr>
          <p:cNvGrpSpPr/>
          <p:nvPr/>
        </p:nvGrpSpPr>
        <p:grpSpPr>
          <a:xfrm>
            <a:off x="2298743" y="3927880"/>
            <a:ext cx="1886040" cy="561600"/>
            <a:chOff x="2298743" y="3927880"/>
            <a:chExt cx="1886040" cy="561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0">
              <p14:nvContentPartPr>
                <p14:cNvPr id="91" name="Ink 90">
                  <a:extLst>
                    <a:ext uri="{FF2B5EF4-FFF2-40B4-BE49-F238E27FC236}">
                      <a16:creationId xmlns:a16="http://schemas.microsoft.com/office/drawing/2014/main" id="{41BB256B-4594-60DB-49FB-62535674B3B3}"/>
                    </a:ext>
                  </a:extLst>
                </p14:cNvPr>
                <p14:cNvContentPartPr/>
                <p14:nvPr/>
              </p14:nvContentPartPr>
              <p14:xfrm>
                <a:off x="2298743" y="4042000"/>
                <a:ext cx="354240" cy="447480"/>
              </p14:xfrm>
            </p:contentPart>
          </mc:Choice>
          <mc:Fallback xmlns="">
            <p:pic>
              <p:nvPicPr>
                <p:cNvPr id="91" name="Ink 90">
                  <a:extLst>
                    <a:ext uri="{FF2B5EF4-FFF2-40B4-BE49-F238E27FC236}">
                      <a16:creationId xmlns:a16="http://schemas.microsoft.com/office/drawing/2014/main" id="{41BB256B-4594-60DB-49FB-62535674B3B3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2289743" y="4033360"/>
                  <a:ext cx="371880" cy="46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2">
              <p14:nvContentPartPr>
                <p14:cNvPr id="92" name="Ink 91">
                  <a:extLst>
                    <a:ext uri="{FF2B5EF4-FFF2-40B4-BE49-F238E27FC236}">
                      <a16:creationId xmlns:a16="http://schemas.microsoft.com/office/drawing/2014/main" id="{B68CA0C7-52FE-3436-0BE9-2AC3A0479357}"/>
                    </a:ext>
                  </a:extLst>
                </p14:cNvPr>
                <p14:cNvContentPartPr/>
                <p14:nvPr/>
              </p14:nvContentPartPr>
              <p14:xfrm>
                <a:off x="2549303" y="4007800"/>
                <a:ext cx="34560" cy="12600"/>
              </p14:xfrm>
            </p:contentPart>
          </mc:Choice>
          <mc:Fallback xmlns="">
            <p:pic>
              <p:nvPicPr>
                <p:cNvPr id="92" name="Ink 91">
                  <a:extLst>
                    <a:ext uri="{FF2B5EF4-FFF2-40B4-BE49-F238E27FC236}">
                      <a16:creationId xmlns:a16="http://schemas.microsoft.com/office/drawing/2014/main" id="{B68CA0C7-52FE-3436-0BE9-2AC3A0479357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2540663" y="3998800"/>
                  <a:ext cx="52200" cy="3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4">
              <p14:nvContentPartPr>
                <p14:cNvPr id="93" name="Ink 92">
                  <a:extLst>
                    <a:ext uri="{FF2B5EF4-FFF2-40B4-BE49-F238E27FC236}">
                      <a16:creationId xmlns:a16="http://schemas.microsoft.com/office/drawing/2014/main" id="{46756E7A-528C-77DF-4866-CD9BC8F7A7D3}"/>
                    </a:ext>
                  </a:extLst>
                </p14:cNvPr>
                <p14:cNvContentPartPr/>
                <p14:nvPr/>
              </p14:nvContentPartPr>
              <p14:xfrm>
                <a:off x="2897783" y="3927880"/>
                <a:ext cx="1287000" cy="495720"/>
              </p14:xfrm>
            </p:contentPart>
          </mc:Choice>
          <mc:Fallback xmlns="">
            <p:pic>
              <p:nvPicPr>
                <p:cNvPr id="93" name="Ink 92">
                  <a:extLst>
                    <a:ext uri="{FF2B5EF4-FFF2-40B4-BE49-F238E27FC236}">
                      <a16:creationId xmlns:a16="http://schemas.microsoft.com/office/drawing/2014/main" id="{46756E7A-528C-77DF-4866-CD9BC8F7A7D3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2889143" y="3919240"/>
                  <a:ext cx="1304640" cy="513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5003CC29-C526-4D7A-98CB-8F5DC58DCEB1}"/>
              </a:ext>
            </a:extLst>
          </p:cNvPr>
          <p:cNvGrpSpPr/>
          <p:nvPr/>
        </p:nvGrpSpPr>
        <p:grpSpPr>
          <a:xfrm>
            <a:off x="410183" y="4820680"/>
            <a:ext cx="316080" cy="311760"/>
            <a:chOff x="410183" y="4820680"/>
            <a:chExt cx="316080" cy="311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6">
              <p14:nvContentPartPr>
                <p14:cNvPr id="95" name="Ink 94">
                  <a:extLst>
                    <a:ext uri="{FF2B5EF4-FFF2-40B4-BE49-F238E27FC236}">
                      <a16:creationId xmlns:a16="http://schemas.microsoft.com/office/drawing/2014/main" id="{6C5305BF-2A73-38A9-7A2A-140B084FD07B}"/>
                    </a:ext>
                  </a:extLst>
                </p14:cNvPr>
                <p14:cNvContentPartPr/>
                <p14:nvPr/>
              </p14:nvContentPartPr>
              <p14:xfrm>
                <a:off x="582263" y="4894480"/>
                <a:ext cx="97200" cy="140400"/>
              </p14:xfrm>
            </p:contentPart>
          </mc:Choice>
          <mc:Fallback xmlns="">
            <p:pic>
              <p:nvPicPr>
                <p:cNvPr id="95" name="Ink 94">
                  <a:extLst>
                    <a:ext uri="{FF2B5EF4-FFF2-40B4-BE49-F238E27FC236}">
                      <a16:creationId xmlns:a16="http://schemas.microsoft.com/office/drawing/2014/main" id="{6C5305BF-2A73-38A9-7A2A-140B084FD07B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573263" y="4885840"/>
                  <a:ext cx="114840" cy="15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8">
              <p14:nvContentPartPr>
                <p14:cNvPr id="96" name="Ink 95">
                  <a:extLst>
                    <a:ext uri="{FF2B5EF4-FFF2-40B4-BE49-F238E27FC236}">
                      <a16:creationId xmlns:a16="http://schemas.microsoft.com/office/drawing/2014/main" id="{E9100833-D25C-D430-F161-DBBE140CA11F}"/>
                    </a:ext>
                  </a:extLst>
                </p14:cNvPr>
                <p14:cNvContentPartPr/>
                <p14:nvPr/>
              </p14:nvContentPartPr>
              <p14:xfrm>
                <a:off x="410183" y="4820680"/>
                <a:ext cx="316080" cy="311760"/>
              </p14:xfrm>
            </p:contentPart>
          </mc:Choice>
          <mc:Fallback xmlns="">
            <p:pic>
              <p:nvPicPr>
                <p:cNvPr id="96" name="Ink 95">
                  <a:extLst>
                    <a:ext uri="{FF2B5EF4-FFF2-40B4-BE49-F238E27FC236}">
                      <a16:creationId xmlns:a16="http://schemas.microsoft.com/office/drawing/2014/main" id="{E9100833-D25C-D430-F161-DBBE140CA11F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401543" y="4811680"/>
                  <a:ext cx="333720" cy="329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8248FB05-779F-B4DC-C519-20E8FDEEE67B}"/>
              </a:ext>
            </a:extLst>
          </p:cNvPr>
          <p:cNvGrpSpPr/>
          <p:nvPr/>
        </p:nvGrpSpPr>
        <p:grpSpPr>
          <a:xfrm>
            <a:off x="1140623" y="4831120"/>
            <a:ext cx="1000800" cy="281520"/>
            <a:chOff x="1140623" y="4831120"/>
            <a:chExt cx="1000800" cy="281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60">
              <p14:nvContentPartPr>
                <p14:cNvPr id="97" name="Ink 96">
                  <a:extLst>
                    <a:ext uri="{FF2B5EF4-FFF2-40B4-BE49-F238E27FC236}">
                      <a16:creationId xmlns:a16="http://schemas.microsoft.com/office/drawing/2014/main" id="{41F9B085-D0A6-D101-8A70-E6A3817D02EA}"/>
                    </a:ext>
                  </a:extLst>
                </p14:cNvPr>
                <p14:cNvContentPartPr/>
                <p14:nvPr/>
              </p14:nvContentPartPr>
              <p14:xfrm>
                <a:off x="1140623" y="4831120"/>
                <a:ext cx="291960" cy="281520"/>
              </p14:xfrm>
            </p:contentPart>
          </mc:Choice>
          <mc:Fallback xmlns="">
            <p:pic>
              <p:nvPicPr>
                <p:cNvPr id="97" name="Ink 96">
                  <a:extLst>
                    <a:ext uri="{FF2B5EF4-FFF2-40B4-BE49-F238E27FC236}">
                      <a16:creationId xmlns:a16="http://schemas.microsoft.com/office/drawing/2014/main" id="{41F9B085-D0A6-D101-8A70-E6A3817D02EA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1131983" y="4822120"/>
                  <a:ext cx="309600" cy="29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2">
              <p14:nvContentPartPr>
                <p14:cNvPr id="98" name="Ink 97">
                  <a:extLst>
                    <a:ext uri="{FF2B5EF4-FFF2-40B4-BE49-F238E27FC236}">
                      <a16:creationId xmlns:a16="http://schemas.microsoft.com/office/drawing/2014/main" id="{A0212AF2-BDDA-F314-1D27-CEE86400761E}"/>
                    </a:ext>
                  </a:extLst>
                </p14:cNvPr>
                <p14:cNvContentPartPr/>
                <p14:nvPr/>
              </p14:nvContentPartPr>
              <p14:xfrm>
                <a:off x="1377503" y="4841200"/>
                <a:ext cx="727200" cy="232200"/>
              </p14:xfrm>
            </p:contentPart>
          </mc:Choice>
          <mc:Fallback xmlns="">
            <p:pic>
              <p:nvPicPr>
                <p:cNvPr id="98" name="Ink 97">
                  <a:extLst>
                    <a:ext uri="{FF2B5EF4-FFF2-40B4-BE49-F238E27FC236}">
                      <a16:creationId xmlns:a16="http://schemas.microsoft.com/office/drawing/2014/main" id="{A0212AF2-BDDA-F314-1D27-CEE86400761E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1368503" y="4832560"/>
                  <a:ext cx="744840" cy="24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4">
              <p14:nvContentPartPr>
                <p14:cNvPr id="99" name="Ink 98">
                  <a:extLst>
                    <a:ext uri="{FF2B5EF4-FFF2-40B4-BE49-F238E27FC236}">
                      <a16:creationId xmlns:a16="http://schemas.microsoft.com/office/drawing/2014/main" id="{2587885C-D6E5-3128-4D0E-3D53C59C798D}"/>
                    </a:ext>
                  </a:extLst>
                </p14:cNvPr>
                <p14:cNvContentPartPr/>
                <p14:nvPr/>
              </p14:nvContentPartPr>
              <p14:xfrm>
                <a:off x="2026223" y="4919680"/>
                <a:ext cx="115200" cy="17280"/>
              </p14:xfrm>
            </p:contentPart>
          </mc:Choice>
          <mc:Fallback xmlns="">
            <p:pic>
              <p:nvPicPr>
                <p:cNvPr id="99" name="Ink 98">
                  <a:extLst>
                    <a:ext uri="{FF2B5EF4-FFF2-40B4-BE49-F238E27FC236}">
                      <a16:creationId xmlns:a16="http://schemas.microsoft.com/office/drawing/2014/main" id="{2587885C-D6E5-3128-4D0E-3D53C59C798D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2017223" y="4911040"/>
                  <a:ext cx="132840" cy="34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41B57183-98CF-AD8F-0CD4-F2D6C6B4E889}"/>
              </a:ext>
            </a:extLst>
          </p:cNvPr>
          <p:cNvGrpSpPr/>
          <p:nvPr/>
        </p:nvGrpSpPr>
        <p:grpSpPr>
          <a:xfrm>
            <a:off x="2524463" y="4730680"/>
            <a:ext cx="2313360" cy="470520"/>
            <a:chOff x="2524463" y="4730680"/>
            <a:chExt cx="2313360" cy="470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66">
              <p14:nvContentPartPr>
                <p14:cNvPr id="100" name="Ink 99">
                  <a:extLst>
                    <a:ext uri="{FF2B5EF4-FFF2-40B4-BE49-F238E27FC236}">
                      <a16:creationId xmlns:a16="http://schemas.microsoft.com/office/drawing/2014/main" id="{4D630AC4-3926-E08A-F983-39B9231258E7}"/>
                    </a:ext>
                  </a:extLst>
                </p14:cNvPr>
                <p14:cNvContentPartPr/>
                <p14:nvPr/>
              </p14:nvContentPartPr>
              <p14:xfrm>
                <a:off x="2524463" y="4806640"/>
                <a:ext cx="212040" cy="394560"/>
              </p14:xfrm>
            </p:contentPart>
          </mc:Choice>
          <mc:Fallback xmlns="">
            <p:pic>
              <p:nvPicPr>
                <p:cNvPr id="100" name="Ink 99">
                  <a:extLst>
                    <a:ext uri="{FF2B5EF4-FFF2-40B4-BE49-F238E27FC236}">
                      <a16:creationId xmlns:a16="http://schemas.microsoft.com/office/drawing/2014/main" id="{4D630AC4-3926-E08A-F983-39B9231258E7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2515463" y="4798000"/>
                  <a:ext cx="229680" cy="41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8">
              <p14:nvContentPartPr>
                <p14:cNvPr id="101" name="Ink 100">
                  <a:extLst>
                    <a:ext uri="{FF2B5EF4-FFF2-40B4-BE49-F238E27FC236}">
                      <a16:creationId xmlns:a16="http://schemas.microsoft.com/office/drawing/2014/main" id="{AC095823-C7BB-3632-32BE-620C98259E6B}"/>
                    </a:ext>
                  </a:extLst>
                </p14:cNvPr>
                <p14:cNvContentPartPr/>
                <p14:nvPr/>
              </p14:nvContentPartPr>
              <p14:xfrm>
                <a:off x="3001103" y="4803760"/>
                <a:ext cx="822960" cy="263160"/>
              </p14:xfrm>
            </p:contentPart>
          </mc:Choice>
          <mc:Fallback xmlns="">
            <p:pic>
              <p:nvPicPr>
                <p:cNvPr id="101" name="Ink 100">
                  <a:extLst>
                    <a:ext uri="{FF2B5EF4-FFF2-40B4-BE49-F238E27FC236}">
                      <a16:creationId xmlns:a16="http://schemas.microsoft.com/office/drawing/2014/main" id="{AC095823-C7BB-3632-32BE-620C98259E6B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2992103" y="4794760"/>
                  <a:ext cx="840600" cy="28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0">
              <p14:nvContentPartPr>
                <p14:cNvPr id="102" name="Ink 101">
                  <a:extLst>
                    <a:ext uri="{FF2B5EF4-FFF2-40B4-BE49-F238E27FC236}">
                      <a16:creationId xmlns:a16="http://schemas.microsoft.com/office/drawing/2014/main" id="{7B83B566-0946-C74F-FC8B-05E24560C4C3}"/>
                    </a:ext>
                  </a:extLst>
                </p14:cNvPr>
                <p14:cNvContentPartPr/>
                <p14:nvPr/>
              </p14:nvContentPartPr>
              <p14:xfrm>
                <a:off x="3935663" y="4840120"/>
                <a:ext cx="28080" cy="199080"/>
              </p14:xfrm>
            </p:contentPart>
          </mc:Choice>
          <mc:Fallback xmlns="">
            <p:pic>
              <p:nvPicPr>
                <p:cNvPr id="102" name="Ink 101">
                  <a:extLst>
                    <a:ext uri="{FF2B5EF4-FFF2-40B4-BE49-F238E27FC236}">
                      <a16:creationId xmlns:a16="http://schemas.microsoft.com/office/drawing/2014/main" id="{7B83B566-0946-C74F-FC8B-05E24560C4C3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3926663" y="4831120"/>
                  <a:ext cx="45720" cy="21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2">
              <p14:nvContentPartPr>
                <p14:cNvPr id="103" name="Ink 102">
                  <a:extLst>
                    <a:ext uri="{FF2B5EF4-FFF2-40B4-BE49-F238E27FC236}">
                      <a16:creationId xmlns:a16="http://schemas.microsoft.com/office/drawing/2014/main" id="{DA2B2792-4014-455C-92D0-FAD60273D78A}"/>
                    </a:ext>
                  </a:extLst>
                </p14:cNvPr>
                <p14:cNvContentPartPr/>
                <p14:nvPr/>
              </p14:nvContentPartPr>
              <p14:xfrm>
                <a:off x="3899663" y="4797640"/>
                <a:ext cx="197640" cy="201600"/>
              </p14:xfrm>
            </p:contentPart>
          </mc:Choice>
          <mc:Fallback xmlns="">
            <p:pic>
              <p:nvPicPr>
                <p:cNvPr id="103" name="Ink 102">
                  <a:extLst>
                    <a:ext uri="{FF2B5EF4-FFF2-40B4-BE49-F238E27FC236}">
                      <a16:creationId xmlns:a16="http://schemas.microsoft.com/office/drawing/2014/main" id="{DA2B2792-4014-455C-92D0-FAD60273D78A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3891023" y="4789000"/>
                  <a:ext cx="215280" cy="21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4">
              <p14:nvContentPartPr>
                <p14:cNvPr id="104" name="Ink 103">
                  <a:extLst>
                    <a:ext uri="{FF2B5EF4-FFF2-40B4-BE49-F238E27FC236}">
                      <a16:creationId xmlns:a16="http://schemas.microsoft.com/office/drawing/2014/main" id="{84094C77-7073-2272-0C4C-82AEC8A931D8}"/>
                    </a:ext>
                  </a:extLst>
                </p14:cNvPr>
                <p14:cNvContentPartPr/>
                <p14:nvPr/>
              </p14:nvContentPartPr>
              <p14:xfrm>
                <a:off x="4178303" y="4803400"/>
                <a:ext cx="31320" cy="194760"/>
              </p14:xfrm>
            </p:contentPart>
          </mc:Choice>
          <mc:Fallback xmlns="">
            <p:pic>
              <p:nvPicPr>
                <p:cNvPr id="104" name="Ink 103">
                  <a:extLst>
                    <a:ext uri="{FF2B5EF4-FFF2-40B4-BE49-F238E27FC236}">
                      <a16:creationId xmlns:a16="http://schemas.microsoft.com/office/drawing/2014/main" id="{84094C77-7073-2272-0C4C-82AEC8A931D8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4169303" y="4794400"/>
                  <a:ext cx="48960" cy="21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6">
              <p14:nvContentPartPr>
                <p14:cNvPr id="105" name="Ink 104">
                  <a:extLst>
                    <a:ext uri="{FF2B5EF4-FFF2-40B4-BE49-F238E27FC236}">
                      <a16:creationId xmlns:a16="http://schemas.microsoft.com/office/drawing/2014/main" id="{BD0E2FB8-620F-9E06-4811-017A25E635FD}"/>
                    </a:ext>
                  </a:extLst>
                </p14:cNvPr>
                <p14:cNvContentPartPr/>
                <p14:nvPr/>
              </p14:nvContentPartPr>
              <p14:xfrm>
                <a:off x="4140143" y="4730680"/>
                <a:ext cx="697680" cy="236520"/>
              </p14:xfrm>
            </p:contentPart>
          </mc:Choice>
          <mc:Fallback xmlns="">
            <p:pic>
              <p:nvPicPr>
                <p:cNvPr id="105" name="Ink 104">
                  <a:extLst>
                    <a:ext uri="{FF2B5EF4-FFF2-40B4-BE49-F238E27FC236}">
                      <a16:creationId xmlns:a16="http://schemas.microsoft.com/office/drawing/2014/main" id="{BD0E2FB8-620F-9E06-4811-017A25E635FD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4131503" y="4721680"/>
                  <a:ext cx="715320" cy="25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8">
              <p14:nvContentPartPr>
                <p14:cNvPr id="106" name="Ink 105">
                  <a:extLst>
                    <a:ext uri="{FF2B5EF4-FFF2-40B4-BE49-F238E27FC236}">
                      <a16:creationId xmlns:a16="http://schemas.microsoft.com/office/drawing/2014/main" id="{539C2FDC-F5D4-019D-9721-9DAD288F9C13}"/>
                    </a:ext>
                  </a:extLst>
                </p14:cNvPr>
                <p14:cNvContentPartPr/>
                <p14:nvPr/>
              </p14:nvContentPartPr>
              <p14:xfrm>
                <a:off x="4400783" y="4842280"/>
                <a:ext cx="154800" cy="14760"/>
              </p14:xfrm>
            </p:contentPart>
          </mc:Choice>
          <mc:Fallback xmlns="">
            <p:pic>
              <p:nvPicPr>
                <p:cNvPr id="106" name="Ink 105">
                  <a:extLst>
                    <a:ext uri="{FF2B5EF4-FFF2-40B4-BE49-F238E27FC236}">
                      <a16:creationId xmlns:a16="http://schemas.microsoft.com/office/drawing/2014/main" id="{539C2FDC-F5D4-019D-9721-9DAD288F9C13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4391783" y="4833280"/>
                  <a:ext cx="172440" cy="324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6719902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96844CBF-2758-7C92-3DCD-366EF83685A0}"/>
                  </a:ext>
                </a:extLst>
              </p14:cNvPr>
              <p14:cNvContentPartPr/>
              <p14:nvPr/>
            </p14:nvContentPartPr>
            <p14:xfrm>
              <a:off x="-630577" y="1793080"/>
              <a:ext cx="360" cy="3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96844CBF-2758-7C92-3DCD-366EF83685A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-639217" y="1784080"/>
                <a:ext cx="18000" cy="18000"/>
              </a:xfrm>
              <a:prstGeom prst="rect">
                <a:avLst/>
              </a:prstGeom>
            </p:spPr>
          </p:pic>
        </mc:Fallback>
      </mc:AlternateContent>
      <p:grpSp>
        <p:nvGrpSpPr>
          <p:cNvPr id="22" name="Group 21">
            <a:extLst>
              <a:ext uri="{FF2B5EF4-FFF2-40B4-BE49-F238E27FC236}">
                <a16:creationId xmlns:a16="http://schemas.microsoft.com/office/drawing/2014/main" id="{5AD4549D-7243-2900-3BCA-7B8BFFD79412}"/>
              </a:ext>
            </a:extLst>
          </p:cNvPr>
          <p:cNvGrpSpPr/>
          <p:nvPr/>
        </p:nvGrpSpPr>
        <p:grpSpPr>
          <a:xfrm>
            <a:off x="1621943" y="307360"/>
            <a:ext cx="5781600" cy="570240"/>
            <a:chOff x="1621943" y="307360"/>
            <a:chExt cx="5781600" cy="570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3BF2F0C6-6777-6ABF-D8FD-37DF9DDBC03E}"/>
                    </a:ext>
                  </a:extLst>
                </p14:cNvPr>
                <p14:cNvContentPartPr/>
                <p14:nvPr/>
              </p14:nvContentPartPr>
              <p14:xfrm>
                <a:off x="1647143" y="583120"/>
                <a:ext cx="12960" cy="23544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3BF2F0C6-6777-6ABF-D8FD-37DF9DDBC03E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1638503" y="574480"/>
                  <a:ext cx="30600" cy="25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9DA6CA71-50C6-64C8-4161-469B3311732D}"/>
                    </a:ext>
                  </a:extLst>
                </p14:cNvPr>
                <p14:cNvContentPartPr/>
                <p14:nvPr/>
              </p14:nvContentPartPr>
              <p14:xfrm>
                <a:off x="1635623" y="503920"/>
                <a:ext cx="122400" cy="9396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9DA6CA71-50C6-64C8-4161-469B3311732D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1626983" y="494920"/>
                  <a:ext cx="140040" cy="11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303A368F-4414-F37B-09D3-1262A01FF6AC}"/>
                    </a:ext>
                  </a:extLst>
                </p14:cNvPr>
                <p14:cNvContentPartPr/>
                <p14:nvPr/>
              </p14:nvContentPartPr>
              <p14:xfrm>
                <a:off x="1621943" y="652240"/>
                <a:ext cx="267840" cy="14796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303A368F-4414-F37B-09D3-1262A01FF6AC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1613303" y="643600"/>
                  <a:ext cx="285480" cy="16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6BE567C6-6C75-1B09-A4EE-FEFB74B80D1E}"/>
                    </a:ext>
                  </a:extLst>
                </p14:cNvPr>
                <p14:cNvContentPartPr/>
                <p14:nvPr/>
              </p14:nvContentPartPr>
              <p14:xfrm>
                <a:off x="1974743" y="691480"/>
                <a:ext cx="128880" cy="10512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6BE567C6-6C75-1B09-A4EE-FEFB74B80D1E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1966103" y="682840"/>
                  <a:ext cx="146520" cy="12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9913D747-1153-8665-9C70-DF9934E95368}"/>
                    </a:ext>
                  </a:extLst>
                </p14:cNvPr>
                <p14:cNvContentPartPr/>
                <p14:nvPr/>
              </p14:nvContentPartPr>
              <p14:xfrm>
                <a:off x="2183903" y="628840"/>
                <a:ext cx="186120" cy="10656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9913D747-1153-8665-9C70-DF9934E95368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2175263" y="620200"/>
                  <a:ext cx="203760" cy="12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FD37544A-CE02-7034-B0E4-EC1BEEE9D9E8}"/>
                    </a:ext>
                  </a:extLst>
                </p14:cNvPr>
                <p14:cNvContentPartPr/>
                <p14:nvPr/>
              </p14:nvContentPartPr>
              <p14:xfrm>
                <a:off x="2403503" y="541000"/>
                <a:ext cx="521280" cy="18432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FD37544A-CE02-7034-B0E4-EC1BEEE9D9E8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2394863" y="532000"/>
                  <a:ext cx="538920" cy="20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DB46925C-6320-CB61-9F74-FA12FBA0A7EE}"/>
                    </a:ext>
                  </a:extLst>
                </p14:cNvPr>
                <p14:cNvContentPartPr/>
                <p14:nvPr/>
              </p14:nvContentPartPr>
              <p14:xfrm>
                <a:off x="3141143" y="466840"/>
                <a:ext cx="287640" cy="25956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DB46925C-6320-CB61-9F74-FA12FBA0A7EE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3132503" y="458200"/>
                  <a:ext cx="305280" cy="27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9D76AF51-FDDC-1D54-8FD3-C89632949C87}"/>
                    </a:ext>
                  </a:extLst>
                </p14:cNvPr>
                <p14:cNvContentPartPr/>
                <p14:nvPr/>
              </p14:nvContentPartPr>
              <p14:xfrm>
                <a:off x="3597983" y="463960"/>
                <a:ext cx="135000" cy="23472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9D76AF51-FDDC-1D54-8FD3-C89632949C87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3588983" y="455320"/>
                  <a:ext cx="152640" cy="25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B3E97741-B3C3-8D0D-1643-1DDB54402DAD}"/>
                    </a:ext>
                  </a:extLst>
                </p14:cNvPr>
                <p14:cNvContentPartPr/>
                <p14:nvPr/>
              </p14:nvContentPartPr>
              <p14:xfrm>
                <a:off x="3790583" y="440560"/>
                <a:ext cx="443880" cy="23868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B3E97741-B3C3-8D0D-1643-1DDB54402DAD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3781583" y="431920"/>
                  <a:ext cx="461520" cy="25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846ED2FD-FDED-0842-54B3-5A42C18DBA21}"/>
                    </a:ext>
                  </a:extLst>
                </p14:cNvPr>
                <p14:cNvContentPartPr/>
                <p14:nvPr/>
              </p14:nvContentPartPr>
              <p14:xfrm>
                <a:off x="4200983" y="503200"/>
                <a:ext cx="380520" cy="13212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846ED2FD-FDED-0842-54B3-5A42C18DBA21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4191983" y="494200"/>
                  <a:ext cx="398160" cy="14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06F92ECA-632C-A50D-B61E-6126B0204301}"/>
                    </a:ext>
                  </a:extLst>
                </p14:cNvPr>
                <p14:cNvContentPartPr/>
                <p14:nvPr/>
              </p14:nvContentPartPr>
              <p14:xfrm>
                <a:off x="4685903" y="393760"/>
                <a:ext cx="528480" cy="26172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06F92ECA-632C-A50D-B61E-6126B0204301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4677263" y="385120"/>
                  <a:ext cx="546120" cy="27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2A0756C1-F189-8018-E192-67A260D91652}"/>
                    </a:ext>
                  </a:extLst>
                </p14:cNvPr>
                <p14:cNvContentPartPr/>
                <p14:nvPr/>
              </p14:nvContentPartPr>
              <p14:xfrm>
                <a:off x="5485103" y="534520"/>
                <a:ext cx="31320" cy="9036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2A0756C1-F189-8018-E192-67A260D91652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5476463" y="525880"/>
                  <a:ext cx="4896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C0F08E39-394B-EF32-A5DA-76A7AADD2C87}"/>
                    </a:ext>
                  </a:extLst>
                </p14:cNvPr>
                <p14:cNvContentPartPr/>
                <p14:nvPr/>
              </p14:nvContentPartPr>
              <p14:xfrm>
                <a:off x="5472503" y="378640"/>
                <a:ext cx="47880" cy="5148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C0F08E39-394B-EF32-A5DA-76A7AADD2C87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5463863" y="369640"/>
                  <a:ext cx="65520" cy="6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3E159E3C-4C46-B261-A6EF-17092589AD3D}"/>
                    </a:ext>
                  </a:extLst>
                </p14:cNvPr>
                <p14:cNvContentPartPr/>
                <p14:nvPr/>
              </p14:nvContentPartPr>
              <p14:xfrm>
                <a:off x="5613983" y="348400"/>
                <a:ext cx="358200" cy="24840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3E159E3C-4C46-B261-A6EF-17092589AD3D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5604983" y="339760"/>
                  <a:ext cx="375840" cy="26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704859E9-6A98-727F-7B83-597E87CE0732}"/>
                    </a:ext>
                  </a:extLst>
                </p14:cNvPr>
                <p14:cNvContentPartPr/>
                <p14:nvPr/>
              </p14:nvContentPartPr>
              <p14:xfrm>
                <a:off x="5865263" y="447400"/>
                <a:ext cx="141480" cy="1584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704859E9-6A98-727F-7B83-597E87CE0732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5856263" y="438760"/>
                  <a:ext cx="15912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4C49E719-87D3-E84E-092B-5E064E851EEE}"/>
                    </a:ext>
                  </a:extLst>
                </p14:cNvPr>
                <p14:cNvContentPartPr/>
                <p14:nvPr/>
              </p14:nvContentPartPr>
              <p14:xfrm>
                <a:off x="6014303" y="354160"/>
                <a:ext cx="971280" cy="52344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4C49E719-87D3-E84E-092B-5E064E851EEE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6005303" y="345160"/>
                  <a:ext cx="988920" cy="54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E8DA9B96-BF4B-2C16-9FAF-70343A9A53D6}"/>
                    </a:ext>
                  </a:extLst>
                </p14:cNvPr>
                <p14:cNvContentPartPr/>
                <p14:nvPr/>
              </p14:nvContentPartPr>
              <p14:xfrm>
                <a:off x="6724583" y="307360"/>
                <a:ext cx="258120" cy="10512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E8DA9B96-BF4B-2C16-9FAF-70343A9A53D6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6715583" y="298720"/>
                  <a:ext cx="275760" cy="12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FDBA0B28-0A42-1CFC-7898-53DDF0827BD5}"/>
                    </a:ext>
                  </a:extLst>
                </p14:cNvPr>
                <p14:cNvContentPartPr/>
                <p14:nvPr/>
              </p14:nvContentPartPr>
              <p14:xfrm>
                <a:off x="7038143" y="443440"/>
                <a:ext cx="365400" cy="6840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FDBA0B28-0A42-1CFC-7898-53DDF0827BD5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7029503" y="434800"/>
                  <a:ext cx="383040" cy="86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ED966FA-2C6E-157C-996D-15342AA2524F}"/>
              </a:ext>
            </a:extLst>
          </p:cNvPr>
          <p:cNvGrpSpPr/>
          <p:nvPr/>
        </p:nvGrpSpPr>
        <p:grpSpPr>
          <a:xfrm>
            <a:off x="1710863" y="1740160"/>
            <a:ext cx="6526080" cy="380520"/>
            <a:chOff x="1710863" y="1740160"/>
            <a:chExt cx="6526080" cy="380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DA26A7C8-F85A-3980-FFAF-981CF129D2CC}"/>
                    </a:ext>
                  </a:extLst>
                </p14:cNvPr>
                <p14:cNvContentPartPr/>
                <p14:nvPr/>
              </p14:nvContentPartPr>
              <p14:xfrm>
                <a:off x="1754783" y="1740160"/>
                <a:ext cx="6482160" cy="31248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DA26A7C8-F85A-3980-FFAF-981CF129D2CC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1746143" y="1731160"/>
                  <a:ext cx="6499800" cy="33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6A1D0F6F-66D3-B7CF-23C3-BEB18459DF94}"/>
                    </a:ext>
                  </a:extLst>
                </p14:cNvPr>
                <p14:cNvContentPartPr/>
                <p14:nvPr/>
              </p14:nvContentPartPr>
              <p14:xfrm>
                <a:off x="1710863" y="1919800"/>
                <a:ext cx="271440" cy="20088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6A1D0F6F-66D3-B7CF-23C3-BEB18459DF94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1701863" y="1911160"/>
                  <a:ext cx="289080" cy="218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887F1A9C-36A5-55B8-99AE-8710CF77AC0D}"/>
              </a:ext>
            </a:extLst>
          </p:cNvPr>
          <p:cNvGrpSpPr/>
          <p:nvPr/>
        </p:nvGrpSpPr>
        <p:grpSpPr>
          <a:xfrm>
            <a:off x="4907663" y="2320480"/>
            <a:ext cx="1726200" cy="306360"/>
            <a:chOff x="4907663" y="2320480"/>
            <a:chExt cx="1726200" cy="306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9FF7F8DD-FEFC-1731-8C1F-20D586742BAC}"/>
                    </a:ext>
                  </a:extLst>
                </p14:cNvPr>
                <p14:cNvContentPartPr/>
                <p14:nvPr/>
              </p14:nvContentPartPr>
              <p14:xfrm>
                <a:off x="4907663" y="2441080"/>
                <a:ext cx="145800" cy="18576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9FF7F8DD-FEFC-1731-8C1F-20D586742BAC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4899023" y="2432080"/>
                  <a:ext cx="163440" cy="20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6EE3C221-9D0A-2746-7309-54D7C5C98036}"/>
                    </a:ext>
                  </a:extLst>
                </p14:cNvPr>
                <p14:cNvContentPartPr/>
                <p14:nvPr/>
              </p14:nvContentPartPr>
              <p14:xfrm>
                <a:off x="5053463" y="2405440"/>
                <a:ext cx="720000" cy="21312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6EE3C221-9D0A-2746-7309-54D7C5C98036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5044463" y="2396800"/>
                  <a:ext cx="737640" cy="23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E7A82756-6E48-B4BA-DD22-FCB2B83447F2}"/>
                    </a:ext>
                  </a:extLst>
                </p14:cNvPr>
                <p14:cNvContentPartPr/>
                <p14:nvPr/>
              </p14:nvContentPartPr>
              <p14:xfrm>
                <a:off x="5786063" y="2355400"/>
                <a:ext cx="847800" cy="25092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E7A82756-6E48-B4BA-DD22-FCB2B83447F2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5777423" y="2346760"/>
                  <a:ext cx="865440" cy="26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2938BD48-BC6F-CACB-FC50-15B58CA0A94D}"/>
                    </a:ext>
                  </a:extLst>
                </p14:cNvPr>
                <p14:cNvContentPartPr/>
                <p14:nvPr/>
              </p14:nvContentPartPr>
              <p14:xfrm>
                <a:off x="6346223" y="2320480"/>
                <a:ext cx="54720" cy="2196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2938BD48-BC6F-CACB-FC50-15B58CA0A94D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6337583" y="2311480"/>
                  <a:ext cx="72360" cy="39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52">
            <p14:nvContentPartPr>
              <p14:cNvPr id="30" name="Ink 29">
                <a:extLst>
                  <a:ext uri="{FF2B5EF4-FFF2-40B4-BE49-F238E27FC236}">
                    <a16:creationId xmlns:a16="http://schemas.microsoft.com/office/drawing/2014/main" id="{4F333DCC-1030-E009-0167-D464A6D52A5C}"/>
                  </a:ext>
                </a:extLst>
              </p14:cNvPr>
              <p14:cNvContentPartPr/>
              <p14:nvPr/>
            </p14:nvContentPartPr>
            <p14:xfrm>
              <a:off x="4548743" y="1824040"/>
              <a:ext cx="52200" cy="88200"/>
            </p14:xfrm>
          </p:contentPart>
        </mc:Choice>
        <mc:Fallback xmlns="">
          <p:pic>
            <p:nvPicPr>
              <p:cNvPr id="30" name="Ink 29">
                <a:extLst>
                  <a:ext uri="{FF2B5EF4-FFF2-40B4-BE49-F238E27FC236}">
                    <a16:creationId xmlns:a16="http://schemas.microsoft.com/office/drawing/2014/main" id="{4F333DCC-1030-E009-0167-D464A6D52A5C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4539743" y="1815040"/>
                <a:ext cx="69840" cy="105840"/>
              </a:xfrm>
              <a:prstGeom prst="rect">
                <a:avLst/>
              </a:prstGeom>
            </p:spPr>
          </p:pic>
        </mc:Fallback>
      </mc:AlternateContent>
      <p:grpSp>
        <p:nvGrpSpPr>
          <p:cNvPr id="33" name="Group 32">
            <a:extLst>
              <a:ext uri="{FF2B5EF4-FFF2-40B4-BE49-F238E27FC236}">
                <a16:creationId xmlns:a16="http://schemas.microsoft.com/office/drawing/2014/main" id="{EAC474E5-75EB-A61E-1A56-5E6ECEA5F725}"/>
              </a:ext>
            </a:extLst>
          </p:cNvPr>
          <p:cNvGrpSpPr/>
          <p:nvPr/>
        </p:nvGrpSpPr>
        <p:grpSpPr>
          <a:xfrm>
            <a:off x="3247703" y="1438480"/>
            <a:ext cx="755280" cy="207720"/>
            <a:chOff x="3247703" y="1438480"/>
            <a:chExt cx="755280" cy="207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660C4D98-EE04-512A-499D-12C68CA78E91}"/>
                    </a:ext>
                  </a:extLst>
                </p14:cNvPr>
                <p14:cNvContentPartPr/>
                <p14:nvPr/>
              </p14:nvContentPartPr>
              <p14:xfrm>
                <a:off x="3310703" y="1490320"/>
                <a:ext cx="692280" cy="6984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660C4D98-EE04-512A-499D-12C68CA78E91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3302063" y="1481680"/>
                  <a:ext cx="709920" cy="8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ABCF0D0D-2950-BAEE-E268-DEA4013F993C}"/>
                    </a:ext>
                  </a:extLst>
                </p14:cNvPr>
                <p14:cNvContentPartPr/>
                <p14:nvPr/>
              </p14:nvContentPartPr>
              <p14:xfrm>
                <a:off x="3247703" y="1438480"/>
                <a:ext cx="161640" cy="20772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ABCF0D0D-2950-BAEE-E268-DEA4013F993C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3239063" y="1429480"/>
                  <a:ext cx="179280" cy="2253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58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5B735ADA-9A01-374B-585D-743AFAF9D814}"/>
                  </a:ext>
                </a:extLst>
              </p14:cNvPr>
              <p14:cNvContentPartPr/>
              <p14:nvPr/>
            </p14:nvContentPartPr>
            <p14:xfrm>
              <a:off x="4817663" y="1252000"/>
              <a:ext cx="1016280" cy="135360"/>
            </p14:xfrm>
          </p:contentPart>
        </mc:Choice>
        <mc:Fallback xmlns=""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5B735ADA-9A01-374B-585D-743AFAF9D814}"/>
                  </a:ext>
                </a:extLst>
              </p:cNvPr>
              <p:cNvPicPr/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4809023" y="1243000"/>
                <a:ext cx="1033920" cy="153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0">
            <p14:nvContentPartPr>
              <p14:cNvPr id="35" name="Ink 34">
                <a:extLst>
                  <a:ext uri="{FF2B5EF4-FFF2-40B4-BE49-F238E27FC236}">
                    <a16:creationId xmlns:a16="http://schemas.microsoft.com/office/drawing/2014/main" id="{53A6A286-1567-3DEB-FD70-BAC271161D3D}"/>
                  </a:ext>
                </a:extLst>
              </p14:cNvPr>
              <p14:cNvContentPartPr/>
              <p14:nvPr/>
            </p14:nvContentPartPr>
            <p14:xfrm>
              <a:off x="3140783" y="2861200"/>
              <a:ext cx="3867120" cy="224640"/>
            </p14:xfrm>
          </p:contentPart>
        </mc:Choice>
        <mc:Fallback xmlns="">
          <p:pic>
            <p:nvPicPr>
              <p:cNvPr id="35" name="Ink 34">
                <a:extLst>
                  <a:ext uri="{FF2B5EF4-FFF2-40B4-BE49-F238E27FC236}">
                    <a16:creationId xmlns:a16="http://schemas.microsoft.com/office/drawing/2014/main" id="{53A6A286-1567-3DEB-FD70-BAC271161D3D}"/>
                  </a:ext>
                </a:extLst>
              </p:cNvPr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3131783" y="2852200"/>
                <a:ext cx="3884760" cy="242280"/>
              </a:xfrm>
              <a:prstGeom prst="rect">
                <a:avLst/>
              </a:prstGeom>
            </p:spPr>
          </p:pic>
        </mc:Fallback>
      </mc:AlternateContent>
      <p:grpSp>
        <p:nvGrpSpPr>
          <p:cNvPr id="43" name="Group 42">
            <a:extLst>
              <a:ext uri="{FF2B5EF4-FFF2-40B4-BE49-F238E27FC236}">
                <a16:creationId xmlns:a16="http://schemas.microsoft.com/office/drawing/2014/main" id="{4A9BC3B3-7D5A-307D-32E0-8E6DEF92665C}"/>
              </a:ext>
            </a:extLst>
          </p:cNvPr>
          <p:cNvGrpSpPr/>
          <p:nvPr/>
        </p:nvGrpSpPr>
        <p:grpSpPr>
          <a:xfrm>
            <a:off x="2520503" y="3431800"/>
            <a:ext cx="184320" cy="190440"/>
            <a:chOff x="2520503" y="3431800"/>
            <a:chExt cx="184320" cy="190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3B68A9B6-C6F1-363A-FB58-07A92D744830}"/>
                    </a:ext>
                  </a:extLst>
                </p14:cNvPr>
                <p14:cNvContentPartPr/>
                <p14:nvPr/>
              </p14:nvContentPartPr>
              <p14:xfrm>
                <a:off x="2520503" y="3481480"/>
                <a:ext cx="184320" cy="1692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3B68A9B6-C6F1-363A-FB58-07A92D744830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2511503" y="3472480"/>
                  <a:ext cx="201960" cy="3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1724DA62-0A83-97D4-43D0-BEBBB4DD77D0}"/>
                    </a:ext>
                  </a:extLst>
                </p14:cNvPr>
                <p14:cNvContentPartPr/>
                <p14:nvPr/>
              </p14:nvContentPartPr>
              <p14:xfrm>
                <a:off x="2566583" y="3431800"/>
                <a:ext cx="35280" cy="19044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1724DA62-0A83-97D4-43D0-BEBBB4DD77D0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2557943" y="3423160"/>
                  <a:ext cx="52920" cy="2080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66">
            <p14:nvContentPartPr>
              <p14:cNvPr id="38" name="Ink 37">
                <a:extLst>
                  <a:ext uri="{FF2B5EF4-FFF2-40B4-BE49-F238E27FC236}">
                    <a16:creationId xmlns:a16="http://schemas.microsoft.com/office/drawing/2014/main" id="{7E440FD0-2BE7-A20F-80DA-8675AD8731AB}"/>
                  </a:ext>
                </a:extLst>
              </p14:cNvPr>
              <p14:cNvContentPartPr/>
              <p14:nvPr/>
            </p14:nvContentPartPr>
            <p14:xfrm>
              <a:off x="4165703" y="3365200"/>
              <a:ext cx="161280" cy="202320"/>
            </p14:xfrm>
          </p:contentPart>
        </mc:Choice>
        <mc:Fallback xmlns="">
          <p:pic>
            <p:nvPicPr>
              <p:cNvPr id="38" name="Ink 37">
                <a:extLst>
                  <a:ext uri="{FF2B5EF4-FFF2-40B4-BE49-F238E27FC236}">
                    <a16:creationId xmlns:a16="http://schemas.microsoft.com/office/drawing/2014/main" id="{7E440FD0-2BE7-A20F-80DA-8675AD8731AB}"/>
                  </a:ext>
                </a:extLst>
              </p:cNvPr>
              <p:cNvPicPr/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4156703" y="3356200"/>
                <a:ext cx="178920" cy="219960"/>
              </a:xfrm>
              <a:prstGeom prst="rect">
                <a:avLst/>
              </a:prstGeom>
            </p:spPr>
          </p:pic>
        </mc:Fallback>
      </mc:AlternateContent>
      <p:grpSp>
        <p:nvGrpSpPr>
          <p:cNvPr id="42" name="Group 41">
            <a:extLst>
              <a:ext uri="{FF2B5EF4-FFF2-40B4-BE49-F238E27FC236}">
                <a16:creationId xmlns:a16="http://schemas.microsoft.com/office/drawing/2014/main" id="{4C51C97E-3401-3266-CA94-636B1C2CFED0}"/>
              </a:ext>
            </a:extLst>
          </p:cNvPr>
          <p:cNvGrpSpPr/>
          <p:nvPr/>
        </p:nvGrpSpPr>
        <p:grpSpPr>
          <a:xfrm>
            <a:off x="6614783" y="3296800"/>
            <a:ext cx="246240" cy="205560"/>
            <a:chOff x="6614783" y="3296800"/>
            <a:chExt cx="246240" cy="205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87D31B29-F200-A606-CF2A-0A5519F16DD0}"/>
                    </a:ext>
                  </a:extLst>
                </p14:cNvPr>
                <p14:cNvContentPartPr/>
                <p14:nvPr/>
              </p14:nvContentPartPr>
              <p14:xfrm>
                <a:off x="6614783" y="3381400"/>
                <a:ext cx="246240" cy="1692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87D31B29-F200-A606-CF2A-0A5519F16DD0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6605783" y="3372760"/>
                  <a:ext cx="263880" cy="3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47CCA7F4-8D1D-C7E3-4416-8E9721D006FA}"/>
                    </a:ext>
                  </a:extLst>
                </p14:cNvPr>
                <p14:cNvContentPartPr/>
                <p14:nvPr/>
              </p14:nvContentPartPr>
              <p14:xfrm>
                <a:off x="6721703" y="3296800"/>
                <a:ext cx="28440" cy="20556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47CCA7F4-8D1D-C7E3-4416-8E9721D006FA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6712703" y="3288160"/>
                  <a:ext cx="46080" cy="2232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72">
            <p14:nvContentPartPr>
              <p14:cNvPr id="41" name="Ink 40">
                <a:extLst>
                  <a:ext uri="{FF2B5EF4-FFF2-40B4-BE49-F238E27FC236}">
                    <a16:creationId xmlns:a16="http://schemas.microsoft.com/office/drawing/2014/main" id="{016DB52D-A78A-A199-DAC8-BA9055059135}"/>
                  </a:ext>
                </a:extLst>
              </p14:cNvPr>
              <p14:cNvContentPartPr/>
              <p14:nvPr/>
            </p14:nvContentPartPr>
            <p14:xfrm>
              <a:off x="8218223" y="3205360"/>
              <a:ext cx="229320" cy="270000"/>
            </p14:xfrm>
          </p:contentPart>
        </mc:Choice>
        <mc:Fallback xmlns="">
          <p:pic>
            <p:nvPicPr>
              <p:cNvPr id="41" name="Ink 40">
                <a:extLst>
                  <a:ext uri="{FF2B5EF4-FFF2-40B4-BE49-F238E27FC236}">
                    <a16:creationId xmlns:a16="http://schemas.microsoft.com/office/drawing/2014/main" id="{016DB52D-A78A-A199-DAC8-BA9055059135}"/>
                  </a:ext>
                </a:extLst>
              </p:cNvPr>
              <p:cNvPicPr/>
              <p:nvPr/>
            </p:nvPicPr>
            <p:blipFill>
              <a:blip r:embed="rId73"/>
              <a:stretch>
                <a:fillRect/>
              </a:stretch>
            </p:blipFill>
            <p:spPr>
              <a:xfrm>
                <a:off x="8209583" y="3196360"/>
                <a:ext cx="246960" cy="287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117945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5F896E69-41A9-87D1-888B-DFF848A9AAC4}"/>
                  </a:ext>
                </a:extLst>
              </p14:cNvPr>
              <p14:cNvContentPartPr/>
              <p14:nvPr/>
            </p14:nvContentPartPr>
            <p14:xfrm>
              <a:off x="-337537" y="1429120"/>
              <a:ext cx="360" cy="3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5F896E69-41A9-87D1-888B-DFF848A9AAC4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-346537" y="1420120"/>
                <a:ext cx="18000" cy="18000"/>
              </a:xfrm>
              <a:prstGeom prst="rect">
                <a:avLst/>
              </a:prstGeom>
            </p:spPr>
          </p:pic>
        </mc:Fallback>
      </mc:AlternateContent>
      <p:grpSp>
        <p:nvGrpSpPr>
          <p:cNvPr id="23" name="Group 22">
            <a:extLst>
              <a:ext uri="{FF2B5EF4-FFF2-40B4-BE49-F238E27FC236}">
                <a16:creationId xmlns:a16="http://schemas.microsoft.com/office/drawing/2014/main" id="{26CD443F-99E5-7764-0D4C-D39B2D709D01}"/>
              </a:ext>
            </a:extLst>
          </p:cNvPr>
          <p:cNvGrpSpPr/>
          <p:nvPr/>
        </p:nvGrpSpPr>
        <p:grpSpPr>
          <a:xfrm>
            <a:off x="615743" y="162280"/>
            <a:ext cx="5915520" cy="615600"/>
            <a:chOff x="615743" y="162280"/>
            <a:chExt cx="5915520" cy="615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835A854F-D206-9D65-259D-5B4F90DFE4F3}"/>
                    </a:ext>
                  </a:extLst>
                </p14:cNvPr>
                <p14:cNvContentPartPr/>
                <p14:nvPr/>
              </p14:nvContentPartPr>
              <p14:xfrm>
                <a:off x="757223" y="269200"/>
                <a:ext cx="137880" cy="26244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835A854F-D206-9D65-259D-5B4F90DFE4F3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748583" y="260200"/>
                  <a:ext cx="155520" cy="28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774A8DBD-A65C-B2B9-7AC3-8D2798D7103C}"/>
                    </a:ext>
                  </a:extLst>
                </p14:cNvPr>
                <p14:cNvContentPartPr/>
                <p14:nvPr/>
              </p14:nvContentPartPr>
              <p14:xfrm>
                <a:off x="921743" y="412480"/>
                <a:ext cx="254160" cy="10944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774A8DBD-A65C-B2B9-7AC3-8D2798D7103C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912743" y="403840"/>
                  <a:ext cx="271800" cy="12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2BFA9379-888E-C802-DBB0-AEBB24020968}"/>
                    </a:ext>
                  </a:extLst>
                </p14:cNvPr>
                <p14:cNvContentPartPr/>
                <p14:nvPr/>
              </p14:nvContentPartPr>
              <p14:xfrm>
                <a:off x="1203623" y="379000"/>
                <a:ext cx="188280" cy="15588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2BFA9379-888E-C802-DBB0-AEBB24020968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1194623" y="370000"/>
                  <a:ext cx="205920" cy="17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5EEC895E-F429-DD2C-4796-A6A67A0F5E3A}"/>
                    </a:ext>
                  </a:extLst>
                </p14:cNvPr>
                <p14:cNvContentPartPr/>
                <p14:nvPr/>
              </p14:nvContentPartPr>
              <p14:xfrm>
                <a:off x="1250423" y="426160"/>
                <a:ext cx="128160" cy="3168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5EEC895E-F429-DD2C-4796-A6A67A0F5E3A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1241783" y="417520"/>
                  <a:ext cx="145800" cy="4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49657D71-2830-B635-DBED-0ED8F84F0CF6}"/>
                    </a:ext>
                  </a:extLst>
                </p14:cNvPr>
                <p14:cNvContentPartPr/>
                <p14:nvPr/>
              </p14:nvContentPartPr>
              <p14:xfrm>
                <a:off x="1393703" y="435160"/>
                <a:ext cx="264240" cy="8964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49657D71-2830-B635-DBED-0ED8F84F0CF6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1384703" y="426520"/>
                  <a:ext cx="28188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0B9ABE28-A305-FC8F-DAEC-92E28D51F913}"/>
                    </a:ext>
                  </a:extLst>
                </p14:cNvPr>
                <p14:cNvContentPartPr/>
                <p14:nvPr/>
              </p14:nvContentPartPr>
              <p14:xfrm>
                <a:off x="1589183" y="342640"/>
                <a:ext cx="10080" cy="720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0B9ABE28-A305-FC8F-DAEC-92E28D51F913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1580543" y="334000"/>
                  <a:ext cx="27720" cy="2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F55C4D1E-A91C-A40C-994B-1BF4EBDA26C3}"/>
                    </a:ext>
                  </a:extLst>
                </p14:cNvPr>
                <p14:cNvContentPartPr/>
                <p14:nvPr/>
              </p14:nvContentPartPr>
              <p14:xfrm>
                <a:off x="1680263" y="260200"/>
                <a:ext cx="676080" cy="24012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F55C4D1E-A91C-A40C-994B-1BF4EBDA26C3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1671623" y="251560"/>
                  <a:ext cx="693720" cy="25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95326FE6-889B-CF5E-2CEE-244236E2975E}"/>
                    </a:ext>
                  </a:extLst>
                </p14:cNvPr>
                <p14:cNvContentPartPr/>
                <p14:nvPr/>
              </p14:nvContentPartPr>
              <p14:xfrm>
                <a:off x="2678543" y="343720"/>
                <a:ext cx="612360" cy="29700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95326FE6-889B-CF5E-2CEE-244236E2975E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2669903" y="334720"/>
                  <a:ext cx="630000" cy="31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9D889658-5662-FF46-AD2C-799A3925A848}"/>
                    </a:ext>
                  </a:extLst>
                </p14:cNvPr>
                <p14:cNvContentPartPr/>
                <p14:nvPr/>
              </p14:nvContentPartPr>
              <p14:xfrm>
                <a:off x="3255263" y="369280"/>
                <a:ext cx="88200" cy="7524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9D889658-5662-FF46-AD2C-799A3925A848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3246263" y="360280"/>
                  <a:ext cx="105840" cy="9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8812E355-A1A8-F6EF-367E-AE2D8154FB18}"/>
                    </a:ext>
                  </a:extLst>
                </p14:cNvPr>
                <p14:cNvContentPartPr/>
                <p14:nvPr/>
              </p14:nvContentPartPr>
              <p14:xfrm>
                <a:off x="3390983" y="203680"/>
                <a:ext cx="396720" cy="25416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8812E355-A1A8-F6EF-367E-AE2D8154FB18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3381983" y="195040"/>
                  <a:ext cx="414360" cy="27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AC2464DF-FD17-6D4E-63B0-29C6560AACCF}"/>
                    </a:ext>
                  </a:extLst>
                </p14:cNvPr>
                <p14:cNvContentPartPr/>
                <p14:nvPr/>
              </p14:nvContentPartPr>
              <p14:xfrm>
                <a:off x="3692663" y="162280"/>
                <a:ext cx="28080" cy="1836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AC2464DF-FD17-6D4E-63B0-29C6560AACCF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3683663" y="153640"/>
                  <a:ext cx="4572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62F69EC1-C874-C069-A836-E30D5BEC16B0}"/>
                    </a:ext>
                  </a:extLst>
                </p14:cNvPr>
                <p14:cNvContentPartPr/>
                <p14:nvPr/>
              </p14:nvContentPartPr>
              <p14:xfrm>
                <a:off x="3544343" y="238960"/>
                <a:ext cx="310320" cy="17748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62F69EC1-C874-C069-A836-E30D5BEC16B0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3535703" y="230320"/>
                  <a:ext cx="327960" cy="19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04D9CE58-3266-31D2-C80B-57F40547520F}"/>
                    </a:ext>
                  </a:extLst>
                </p14:cNvPr>
                <p14:cNvContentPartPr/>
                <p14:nvPr/>
              </p14:nvContentPartPr>
              <p14:xfrm>
                <a:off x="3801023" y="307360"/>
                <a:ext cx="138960" cy="6444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04D9CE58-3266-31D2-C80B-57F40547520F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3792383" y="298360"/>
                  <a:ext cx="156600" cy="8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2792511F-E7C7-4847-DF10-D8E7E33B7264}"/>
                    </a:ext>
                  </a:extLst>
                </p14:cNvPr>
                <p14:cNvContentPartPr/>
                <p14:nvPr/>
              </p14:nvContentPartPr>
              <p14:xfrm>
                <a:off x="3965183" y="225640"/>
                <a:ext cx="21960" cy="2016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2792511F-E7C7-4847-DF10-D8E7E33B7264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3956543" y="217000"/>
                  <a:ext cx="39600" cy="3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F67C1A31-6957-F111-7FDF-0751CFCDA3B1}"/>
                    </a:ext>
                  </a:extLst>
                </p14:cNvPr>
                <p14:cNvContentPartPr/>
                <p14:nvPr/>
              </p14:nvContentPartPr>
              <p14:xfrm>
                <a:off x="4001543" y="320680"/>
                <a:ext cx="248040" cy="8496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F67C1A31-6957-F111-7FDF-0751CFCDA3B1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3992903" y="312040"/>
                  <a:ext cx="265680" cy="10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449BB0E4-11C9-1A85-31D9-09D8B2B57096}"/>
                    </a:ext>
                  </a:extLst>
                </p14:cNvPr>
                <p14:cNvContentPartPr/>
                <p14:nvPr/>
              </p14:nvContentPartPr>
              <p14:xfrm>
                <a:off x="4524983" y="246160"/>
                <a:ext cx="619560" cy="19980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449BB0E4-11C9-1A85-31D9-09D8B2B57096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4516343" y="237160"/>
                  <a:ext cx="637200" cy="21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0A92C4CC-C19B-3D28-867B-534964FED4E7}"/>
                    </a:ext>
                  </a:extLst>
                </p14:cNvPr>
                <p14:cNvContentPartPr/>
                <p14:nvPr/>
              </p14:nvContentPartPr>
              <p14:xfrm>
                <a:off x="5127983" y="222400"/>
                <a:ext cx="520920" cy="20196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0A92C4CC-C19B-3D28-867B-534964FED4E7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5118983" y="213760"/>
                  <a:ext cx="538560" cy="21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F93066F4-B84C-7F7B-E4B0-8160CAD34012}"/>
                    </a:ext>
                  </a:extLst>
                </p14:cNvPr>
                <p14:cNvContentPartPr/>
                <p14:nvPr/>
              </p14:nvContentPartPr>
              <p14:xfrm>
                <a:off x="5430743" y="282160"/>
                <a:ext cx="142920" cy="432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F93066F4-B84C-7F7B-E4B0-8160CAD34012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5422103" y="273160"/>
                  <a:ext cx="160560" cy="2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4E0062FE-44FD-C1E8-473E-820F74655901}"/>
                    </a:ext>
                  </a:extLst>
                </p14:cNvPr>
                <p14:cNvContentPartPr/>
                <p14:nvPr/>
              </p14:nvContentPartPr>
              <p14:xfrm>
                <a:off x="5616863" y="307000"/>
                <a:ext cx="566280" cy="31392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4E0062FE-44FD-C1E8-473E-820F74655901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5608223" y="298000"/>
                  <a:ext cx="583920" cy="33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68401572-E274-FED0-0AA1-14CF2B0BB035}"/>
                    </a:ext>
                  </a:extLst>
                </p14:cNvPr>
                <p14:cNvContentPartPr/>
                <p14:nvPr/>
              </p14:nvContentPartPr>
              <p14:xfrm>
                <a:off x="615743" y="528040"/>
                <a:ext cx="5915520" cy="24984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68401572-E274-FED0-0AA1-14CF2B0BB035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607103" y="519400"/>
                  <a:ext cx="5933160" cy="267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B3F704CB-1E3A-989F-4615-B235BE829A5C}"/>
              </a:ext>
            </a:extLst>
          </p:cNvPr>
          <p:cNvGrpSpPr/>
          <p:nvPr/>
        </p:nvGrpSpPr>
        <p:grpSpPr>
          <a:xfrm>
            <a:off x="1229183" y="1086760"/>
            <a:ext cx="2686320" cy="413280"/>
            <a:chOff x="1229183" y="1086760"/>
            <a:chExt cx="2686320" cy="413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2A0144D9-CCD7-7AF6-63FD-AAC56C1A7A17}"/>
                    </a:ext>
                  </a:extLst>
                </p14:cNvPr>
                <p14:cNvContentPartPr/>
                <p14:nvPr/>
              </p14:nvContentPartPr>
              <p14:xfrm>
                <a:off x="1229183" y="1240120"/>
                <a:ext cx="169200" cy="16020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2A0144D9-CCD7-7AF6-63FD-AAC56C1A7A17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1220543" y="1231480"/>
                  <a:ext cx="186840" cy="17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F1F7C111-2595-C3C0-9C4C-FE41CCF64E2E}"/>
                    </a:ext>
                  </a:extLst>
                </p14:cNvPr>
                <p14:cNvContentPartPr/>
                <p14:nvPr/>
              </p14:nvContentPartPr>
              <p14:xfrm>
                <a:off x="1495943" y="1238680"/>
                <a:ext cx="16200" cy="15876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F1F7C111-2595-C3C0-9C4C-FE41CCF64E2E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1487303" y="1230040"/>
                  <a:ext cx="33840" cy="17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E194BCA7-E686-1528-A5F3-F0F46D0BF1C9}"/>
                    </a:ext>
                  </a:extLst>
                </p14:cNvPr>
                <p14:cNvContentPartPr/>
                <p14:nvPr/>
              </p14:nvContentPartPr>
              <p14:xfrm>
                <a:off x="1505663" y="1173520"/>
                <a:ext cx="212040" cy="21636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E194BCA7-E686-1528-A5F3-F0F46D0BF1C9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1496663" y="1164520"/>
                  <a:ext cx="229680" cy="23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4FD9DAB2-E4AD-F895-05BD-5BF28B2A370B}"/>
                    </a:ext>
                  </a:extLst>
                </p14:cNvPr>
                <p14:cNvContentPartPr/>
                <p14:nvPr/>
              </p14:nvContentPartPr>
              <p14:xfrm>
                <a:off x="1746503" y="1182880"/>
                <a:ext cx="202320" cy="17388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4FD9DAB2-E4AD-F895-05BD-5BF28B2A370B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1737503" y="1174240"/>
                  <a:ext cx="219960" cy="19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6FFE394A-6204-4A01-3DD9-6CBFC64C36AB}"/>
                    </a:ext>
                  </a:extLst>
                </p14:cNvPr>
                <p14:cNvContentPartPr/>
                <p14:nvPr/>
              </p14:nvContentPartPr>
              <p14:xfrm>
                <a:off x="1999583" y="1200880"/>
                <a:ext cx="100440" cy="12024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6FFE394A-6204-4A01-3DD9-6CBFC64C36AB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1990583" y="1192240"/>
                  <a:ext cx="118080" cy="13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6483DCE3-DB5C-7429-B25C-C0DBA71BA98F}"/>
                    </a:ext>
                  </a:extLst>
                </p14:cNvPr>
                <p14:cNvContentPartPr/>
                <p14:nvPr/>
              </p14:nvContentPartPr>
              <p14:xfrm>
                <a:off x="2376863" y="1086760"/>
                <a:ext cx="87120" cy="41328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6483DCE3-DB5C-7429-B25C-C0DBA71BA98F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2367863" y="1078120"/>
                  <a:ext cx="104760" cy="43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7A4BB37E-7C86-2BEB-BC50-2DC5AAC1FF54}"/>
                    </a:ext>
                  </a:extLst>
                </p14:cNvPr>
                <p14:cNvContentPartPr/>
                <p14:nvPr/>
              </p14:nvContentPartPr>
              <p14:xfrm>
                <a:off x="2275343" y="1178200"/>
                <a:ext cx="1108080" cy="16740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7A4BB37E-7C86-2BEB-BC50-2DC5AAC1FF54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2266703" y="1169560"/>
                  <a:ext cx="1125720" cy="18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301C23D2-9DB1-3D24-899D-51302FFB90DC}"/>
                    </a:ext>
                  </a:extLst>
                </p14:cNvPr>
                <p14:cNvContentPartPr/>
                <p14:nvPr/>
              </p14:nvContentPartPr>
              <p14:xfrm>
                <a:off x="3487103" y="1090000"/>
                <a:ext cx="289440" cy="20160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301C23D2-9DB1-3D24-899D-51302FFB90DC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3478463" y="1081000"/>
                  <a:ext cx="307080" cy="21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5B1E461D-13C5-38A0-9F89-1917BACC20C3}"/>
                    </a:ext>
                  </a:extLst>
                </p14:cNvPr>
                <p14:cNvContentPartPr/>
                <p14:nvPr/>
              </p14:nvContentPartPr>
              <p14:xfrm>
                <a:off x="3754943" y="1158400"/>
                <a:ext cx="160560" cy="12636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5B1E461D-13C5-38A0-9F89-1917BACC20C3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3745943" y="1149400"/>
                  <a:ext cx="178200" cy="144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62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57C589C6-A065-517A-BECA-5AB8D2454680}"/>
                  </a:ext>
                </a:extLst>
              </p14:cNvPr>
              <p14:cNvContentPartPr/>
              <p14:nvPr/>
            </p14:nvContentPartPr>
            <p14:xfrm>
              <a:off x="6628463" y="294040"/>
              <a:ext cx="296280" cy="763920"/>
            </p14:xfrm>
          </p:contentPart>
        </mc:Choice>
        <mc:Fallback xmlns=""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57C589C6-A065-517A-BECA-5AB8D2454680}"/>
                  </a:ext>
                </a:extLst>
              </p:cNvPr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6619463" y="285040"/>
                <a:ext cx="313920" cy="781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4">
            <p14:nvContentPartPr>
              <p14:cNvPr id="35" name="Ink 34">
                <a:extLst>
                  <a:ext uri="{FF2B5EF4-FFF2-40B4-BE49-F238E27FC236}">
                    <a16:creationId xmlns:a16="http://schemas.microsoft.com/office/drawing/2014/main" id="{9159297F-CF4F-741D-ABBD-18AC85F86439}"/>
                  </a:ext>
                </a:extLst>
              </p14:cNvPr>
              <p14:cNvContentPartPr/>
              <p14:nvPr/>
            </p14:nvContentPartPr>
            <p14:xfrm>
              <a:off x="6629183" y="1164880"/>
              <a:ext cx="634320" cy="380520"/>
            </p14:xfrm>
          </p:contentPart>
        </mc:Choice>
        <mc:Fallback xmlns="">
          <p:pic>
            <p:nvPicPr>
              <p:cNvPr id="35" name="Ink 34">
                <a:extLst>
                  <a:ext uri="{FF2B5EF4-FFF2-40B4-BE49-F238E27FC236}">
                    <a16:creationId xmlns:a16="http://schemas.microsoft.com/office/drawing/2014/main" id="{9159297F-CF4F-741D-ABBD-18AC85F86439}"/>
                  </a:ext>
                </a:extLst>
              </p:cNvPr>
              <p:cNvPicPr/>
              <p:nvPr/>
            </p:nvPicPr>
            <p:blipFill>
              <a:blip r:embed="rId65"/>
              <a:stretch>
                <a:fillRect/>
              </a:stretch>
            </p:blipFill>
            <p:spPr>
              <a:xfrm>
                <a:off x="6620543" y="1156240"/>
                <a:ext cx="651960" cy="398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6">
            <p14:nvContentPartPr>
              <p14:cNvPr id="36" name="Ink 35">
                <a:extLst>
                  <a:ext uri="{FF2B5EF4-FFF2-40B4-BE49-F238E27FC236}">
                    <a16:creationId xmlns:a16="http://schemas.microsoft.com/office/drawing/2014/main" id="{34065B75-14CA-E130-B6AB-C54151E574F2}"/>
                  </a:ext>
                </a:extLst>
              </p14:cNvPr>
              <p14:cNvContentPartPr/>
              <p14:nvPr/>
            </p14:nvContentPartPr>
            <p14:xfrm>
              <a:off x="7536023" y="1211680"/>
              <a:ext cx="610920" cy="129600"/>
            </p14:xfrm>
          </p:contentPart>
        </mc:Choice>
        <mc:Fallback xmlns="">
          <p:pic>
            <p:nvPicPr>
              <p:cNvPr id="36" name="Ink 35">
                <a:extLst>
                  <a:ext uri="{FF2B5EF4-FFF2-40B4-BE49-F238E27FC236}">
                    <a16:creationId xmlns:a16="http://schemas.microsoft.com/office/drawing/2014/main" id="{34065B75-14CA-E130-B6AB-C54151E574F2}"/>
                  </a:ext>
                </a:extLst>
              </p:cNvPr>
              <p:cNvPicPr/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7527023" y="1203040"/>
                <a:ext cx="628560" cy="147240"/>
              </a:xfrm>
              <a:prstGeom prst="rect">
                <a:avLst/>
              </a:prstGeom>
            </p:spPr>
          </p:pic>
        </mc:Fallback>
      </mc:AlternateContent>
      <p:grpSp>
        <p:nvGrpSpPr>
          <p:cNvPr id="52" name="Group 51">
            <a:extLst>
              <a:ext uri="{FF2B5EF4-FFF2-40B4-BE49-F238E27FC236}">
                <a16:creationId xmlns:a16="http://schemas.microsoft.com/office/drawing/2014/main" id="{6C07BB53-B6DB-CBC8-67E5-FD81D47BAADC}"/>
              </a:ext>
            </a:extLst>
          </p:cNvPr>
          <p:cNvGrpSpPr/>
          <p:nvPr/>
        </p:nvGrpSpPr>
        <p:grpSpPr>
          <a:xfrm>
            <a:off x="6730703" y="1528840"/>
            <a:ext cx="2562120" cy="805680"/>
            <a:chOff x="6730703" y="1528840"/>
            <a:chExt cx="2562120" cy="805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CE5B303B-9ED1-A121-8F7A-F3AAC6778CA9}"/>
                    </a:ext>
                  </a:extLst>
                </p14:cNvPr>
                <p14:cNvContentPartPr/>
                <p14:nvPr/>
              </p14:nvContentPartPr>
              <p14:xfrm>
                <a:off x="6730703" y="1619200"/>
                <a:ext cx="743040" cy="34308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CE5B303B-9ED1-A121-8F7A-F3AAC6778CA9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6721703" y="1610200"/>
                  <a:ext cx="760680" cy="36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DA4F43DB-572C-B2B8-6B61-F19A652CB00D}"/>
                    </a:ext>
                  </a:extLst>
                </p14:cNvPr>
                <p14:cNvContentPartPr/>
                <p14:nvPr/>
              </p14:nvContentPartPr>
              <p14:xfrm>
                <a:off x="7613783" y="1630360"/>
                <a:ext cx="587520" cy="30456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DA4F43DB-572C-B2B8-6B61-F19A652CB00D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7605143" y="1621720"/>
                  <a:ext cx="605160" cy="32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91DC3A5C-290A-F839-90E2-C7A740E8B313}"/>
                    </a:ext>
                  </a:extLst>
                </p14:cNvPr>
                <p14:cNvContentPartPr/>
                <p14:nvPr/>
              </p14:nvContentPartPr>
              <p14:xfrm>
                <a:off x="8139023" y="1573480"/>
                <a:ext cx="646200" cy="18180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91DC3A5C-290A-F839-90E2-C7A740E8B313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8130383" y="1564480"/>
                  <a:ext cx="663840" cy="19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8B280D19-1560-4585-1EDD-0F992E2AB56A}"/>
                    </a:ext>
                  </a:extLst>
                </p14:cNvPr>
                <p14:cNvContentPartPr/>
                <p14:nvPr/>
              </p14:nvContentPartPr>
              <p14:xfrm>
                <a:off x="8468063" y="1528840"/>
                <a:ext cx="357120" cy="10584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8B280D19-1560-4585-1EDD-0F992E2AB56A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8459423" y="1519840"/>
                  <a:ext cx="374760" cy="12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F38A770C-961F-2C55-4DE9-BEFCDF61AC79}"/>
                    </a:ext>
                  </a:extLst>
                </p14:cNvPr>
                <p14:cNvContentPartPr/>
                <p14:nvPr/>
              </p14:nvContentPartPr>
              <p14:xfrm>
                <a:off x="8899703" y="1588960"/>
                <a:ext cx="34560" cy="16020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F38A770C-961F-2C55-4DE9-BEFCDF61AC79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8890703" y="1580320"/>
                  <a:ext cx="52200" cy="17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D0CCCBE0-4BBD-02B5-BD37-D7D39501D5B9}"/>
                    </a:ext>
                  </a:extLst>
                </p14:cNvPr>
                <p14:cNvContentPartPr/>
                <p14:nvPr/>
              </p14:nvContentPartPr>
              <p14:xfrm>
                <a:off x="8833823" y="1600120"/>
                <a:ext cx="459000" cy="15408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D0CCCBE0-4BBD-02B5-BD37-D7D39501D5B9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8825183" y="1591120"/>
                  <a:ext cx="476640" cy="17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47AFA51F-AB65-514F-52FC-D33077B123EC}"/>
                    </a:ext>
                  </a:extLst>
                </p14:cNvPr>
                <p14:cNvContentPartPr/>
                <p14:nvPr/>
              </p14:nvContentPartPr>
              <p14:xfrm>
                <a:off x="7115543" y="2023840"/>
                <a:ext cx="110160" cy="24732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47AFA51F-AB65-514F-52FC-D33077B123EC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7106543" y="2014840"/>
                  <a:ext cx="127800" cy="26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C7BD5091-E34F-39C8-2581-0913891D8290}"/>
                    </a:ext>
                  </a:extLst>
                </p14:cNvPr>
                <p14:cNvContentPartPr/>
                <p14:nvPr/>
              </p14:nvContentPartPr>
              <p14:xfrm>
                <a:off x="7347023" y="2017360"/>
                <a:ext cx="21240" cy="169920"/>
              </p14:xfrm>
            </p:contentPart>
          </mc:Choice>
          <mc:Fallback xmlns=""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C7BD5091-E34F-39C8-2581-0913891D8290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7338023" y="2008720"/>
                  <a:ext cx="38880" cy="18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949EE6E2-398A-509F-6B3C-50E9F4BBFF45}"/>
                    </a:ext>
                  </a:extLst>
                </p14:cNvPr>
                <p14:cNvContentPartPr/>
                <p14:nvPr/>
              </p14:nvContentPartPr>
              <p14:xfrm>
                <a:off x="7412903" y="2076040"/>
                <a:ext cx="415080" cy="25848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949EE6E2-398A-509F-6B3C-50E9F4BBFF45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7404263" y="2067040"/>
                  <a:ext cx="432720" cy="27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DB8922E7-3E01-AB42-277B-1EB85BCC8287}"/>
                    </a:ext>
                  </a:extLst>
                </p14:cNvPr>
                <p14:cNvContentPartPr/>
                <p14:nvPr/>
              </p14:nvContentPartPr>
              <p14:xfrm>
                <a:off x="8023463" y="2105560"/>
                <a:ext cx="132840" cy="2124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DB8922E7-3E01-AB42-277B-1EB85BCC8287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8014463" y="2096560"/>
                  <a:ext cx="15048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DEBA3C7B-EFD3-19E9-5A5D-E210DBBE8ABC}"/>
                    </a:ext>
                  </a:extLst>
                </p14:cNvPr>
                <p14:cNvContentPartPr/>
                <p14:nvPr/>
              </p14:nvContentPartPr>
              <p14:xfrm>
                <a:off x="8222543" y="1970560"/>
                <a:ext cx="20520" cy="22824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DEBA3C7B-EFD3-19E9-5A5D-E210DBBE8ABC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8213903" y="1961560"/>
                  <a:ext cx="38160" cy="24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E50903B4-443E-F523-51EC-47BD19F40960}"/>
                    </a:ext>
                  </a:extLst>
                </p14:cNvPr>
                <p14:cNvContentPartPr/>
                <p14:nvPr/>
              </p14:nvContentPartPr>
              <p14:xfrm>
                <a:off x="8186543" y="2049400"/>
                <a:ext cx="706320" cy="10368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E50903B4-443E-F523-51EC-47BD19F40960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8177903" y="2040760"/>
                  <a:ext cx="723960" cy="12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280AF01D-6ED9-02E0-A54D-B9A5F6B672BC}"/>
                    </a:ext>
                  </a:extLst>
                </p14:cNvPr>
                <p14:cNvContentPartPr/>
                <p14:nvPr/>
              </p14:nvContentPartPr>
              <p14:xfrm>
                <a:off x="8938943" y="1936360"/>
                <a:ext cx="152280" cy="32580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280AF01D-6ED9-02E0-A54D-B9A5F6B672BC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8929943" y="1927720"/>
                  <a:ext cx="169920" cy="343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94">
            <p14:nvContentPartPr>
              <p14:cNvPr id="53" name="Ink 52">
                <a:extLst>
                  <a:ext uri="{FF2B5EF4-FFF2-40B4-BE49-F238E27FC236}">
                    <a16:creationId xmlns:a16="http://schemas.microsoft.com/office/drawing/2014/main" id="{43CFC965-FB2D-023D-9732-CF01AC89AFB4}"/>
                  </a:ext>
                </a:extLst>
              </p14:cNvPr>
              <p14:cNvContentPartPr/>
              <p14:nvPr/>
            </p14:nvContentPartPr>
            <p14:xfrm>
              <a:off x="10125503" y="2564920"/>
              <a:ext cx="1881000" cy="1702080"/>
            </p14:xfrm>
          </p:contentPart>
        </mc:Choice>
        <mc:Fallback xmlns="">
          <p:pic>
            <p:nvPicPr>
              <p:cNvPr id="53" name="Ink 52">
                <a:extLst>
                  <a:ext uri="{FF2B5EF4-FFF2-40B4-BE49-F238E27FC236}">
                    <a16:creationId xmlns:a16="http://schemas.microsoft.com/office/drawing/2014/main" id="{43CFC965-FB2D-023D-9732-CF01AC89AFB4}"/>
                  </a:ext>
                </a:extLst>
              </p:cNvPr>
              <p:cNvPicPr/>
              <p:nvPr/>
            </p:nvPicPr>
            <p:blipFill>
              <a:blip r:embed="rId95"/>
              <a:stretch>
                <a:fillRect/>
              </a:stretch>
            </p:blipFill>
            <p:spPr>
              <a:xfrm>
                <a:off x="10116863" y="2556280"/>
                <a:ext cx="1898640" cy="1719720"/>
              </a:xfrm>
              <a:prstGeom prst="rect">
                <a:avLst/>
              </a:prstGeom>
            </p:spPr>
          </p:pic>
        </mc:Fallback>
      </mc:AlternateContent>
      <p:grpSp>
        <p:nvGrpSpPr>
          <p:cNvPr id="59" name="Group 58">
            <a:extLst>
              <a:ext uri="{FF2B5EF4-FFF2-40B4-BE49-F238E27FC236}">
                <a16:creationId xmlns:a16="http://schemas.microsoft.com/office/drawing/2014/main" id="{57B3D629-BB3F-9705-0BE4-FD9947874724}"/>
              </a:ext>
            </a:extLst>
          </p:cNvPr>
          <p:cNvGrpSpPr/>
          <p:nvPr/>
        </p:nvGrpSpPr>
        <p:grpSpPr>
          <a:xfrm>
            <a:off x="10793663" y="1905400"/>
            <a:ext cx="792000" cy="419400"/>
            <a:chOff x="10793663" y="1905400"/>
            <a:chExt cx="792000" cy="419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6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4CBAB479-6B08-AAF3-B37A-991E53D8DCDF}"/>
                    </a:ext>
                  </a:extLst>
                </p14:cNvPr>
                <p14:cNvContentPartPr/>
                <p14:nvPr/>
              </p14:nvContentPartPr>
              <p14:xfrm>
                <a:off x="10793663" y="2050120"/>
                <a:ext cx="236520" cy="141480"/>
              </p14:xfrm>
            </p:contentPart>
          </mc:Choice>
          <mc:Fallback xmlns=""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4CBAB479-6B08-AAF3-B37A-991E53D8DCDF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10785023" y="2041480"/>
                  <a:ext cx="254160" cy="15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8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5BFAF0D5-5BFC-F05D-4505-6734FAE71752}"/>
                    </a:ext>
                  </a:extLst>
                </p14:cNvPr>
                <p14:cNvContentPartPr/>
                <p14:nvPr/>
              </p14:nvContentPartPr>
              <p14:xfrm>
                <a:off x="11100023" y="1981000"/>
                <a:ext cx="114480" cy="165960"/>
              </p14:xfrm>
            </p:contentPart>
          </mc:Choice>
          <mc:Fallback xmlns=""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5BFAF0D5-5BFC-F05D-4505-6734FAE71752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11091023" y="1972360"/>
                  <a:ext cx="132120" cy="18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FDDD7265-6AB9-0CB2-D8EB-C83DBC319C68}"/>
                    </a:ext>
                  </a:extLst>
                </p14:cNvPr>
                <p14:cNvContentPartPr/>
                <p14:nvPr/>
              </p14:nvContentPartPr>
              <p14:xfrm>
                <a:off x="11237183" y="2089000"/>
                <a:ext cx="210600" cy="71640"/>
              </p14:xfrm>
            </p:contentPart>
          </mc:Choice>
          <mc:Fallback xmlns=""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FDDD7265-6AB9-0CB2-D8EB-C83DBC319C68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11228543" y="2080000"/>
                  <a:ext cx="228240" cy="8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2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60E2042F-281F-2713-BCD5-AD2A3EBA8225}"/>
                    </a:ext>
                  </a:extLst>
                </p14:cNvPr>
                <p14:cNvContentPartPr/>
                <p14:nvPr/>
              </p14:nvContentPartPr>
              <p14:xfrm>
                <a:off x="11458223" y="2017000"/>
                <a:ext cx="127440" cy="138600"/>
              </p14:xfrm>
            </p:contentPart>
          </mc:Choice>
          <mc:Fallback xmlns=""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60E2042F-281F-2713-BCD5-AD2A3EBA8225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11449223" y="2008000"/>
                  <a:ext cx="145080" cy="15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4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C04C48C7-3BDF-B30B-C993-3B1AB591E470}"/>
                    </a:ext>
                  </a:extLst>
                </p14:cNvPr>
                <p14:cNvContentPartPr/>
                <p14:nvPr/>
              </p14:nvContentPartPr>
              <p14:xfrm>
                <a:off x="11497823" y="1905400"/>
                <a:ext cx="48960" cy="419400"/>
              </p14:xfrm>
            </p:contentPart>
          </mc:Choice>
          <mc:Fallback xmlns=""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C04C48C7-3BDF-B30B-C993-3B1AB591E470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11489183" y="1896760"/>
                  <a:ext cx="66600" cy="437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4E829EE8-F89F-7A47-10FE-33DAF1FC45CA}"/>
              </a:ext>
            </a:extLst>
          </p:cNvPr>
          <p:cNvGrpSpPr/>
          <p:nvPr/>
        </p:nvGrpSpPr>
        <p:grpSpPr>
          <a:xfrm>
            <a:off x="10327103" y="3107800"/>
            <a:ext cx="996840" cy="475920"/>
            <a:chOff x="10327103" y="3107800"/>
            <a:chExt cx="996840" cy="475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6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3268940B-463C-9E82-05CD-B4B7B2340FAC}"/>
                    </a:ext>
                  </a:extLst>
                </p14:cNvPr>
                <p14:cNvContentPartPr/>
                <p14:nvPr/>
              </p14:nvContentPartPr>
              <p14:xfrm>
                <a:off x="10327103" y="3107800"/>
                <a:ext cx="149040" cy="7920"/>
              </p14:xfrm>
            </p:contentPart>
          </mc:Choice>
          <mc:Fallback xmlns=""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3268940B-463C-9E82-05CD-B4B7B2340FAC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10318103" y="3099160"/>
                  <a:ext cx="16668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8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50D6423A-5095-AAFC-43B2-E53E18B6F518}"/>
                    </a:ext>
                  </a:extLst>
                </p14:cNvPr>
                <p14:cNvContentPartPr/>
                <p14:nvPr/>
              </p14:nvContentPartPr>
              <p14:xfrm>
                <a:off x="10607903" y="3131200"/>
                <a:ext cx="133560" cy="20520"/>
              </p14:xfrm>
            </p:contentPart>
          </mc:Choice>
          <mc:Fallback xmlns=""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50D6423A-5095-AAFC-43B2-E53E18B6F518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10598903" y="3122200"/>
                  <a:ext cx="15120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0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7336E7A0-93CC-E1D2-264E-A58CAF00081E}"/>
                    </a:ext>
                  </a:extLst>
                </p14:cNvPr>
                <p14:cNvContentPartPr/>
                <p14:nvPr/>
              </p14:nvContentPartPr>
              <p14:xfrm>
                <a:off x="10801223" y="3136600"/>
                <a:ext cx="351360" cy="58320"/>
              </p14:xfrm>
            </p:contentPart>
          </mc:Choice>
          <mc:Fallback xmlns=""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7336E7A0-93CC-E1D2-264E-A58CAF00081E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10792223" y="3127600"/>
                  <a:ext cx="369000" cy="7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2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A7CBC7DE-EE25-9D28-4A4E-4D771AD22D99}"/>
                    </a:ext>
                  </a:extLst>
                </p14:cNvPr>
                <p14:cNvContentPartPr/>
                <p14:nvPr/>
              </p14:nvContentPartPr>
              <p14:xfrm>
                <a:off x="11308463" y="3209320"/>
                <a:ext cx="15480" cy="17280"/>
              </p14:xfrm>
            </p:contentPart>
          </mc:Choice>
          <mc:Fallback xmlns=""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A7CBC7DE-EE25-9D28-4A4E-4D771AD22D99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11299463" y="3200320"/>
                  <a:ext cx="33120" cy="3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4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D2FF40FC-8E8E-C034-53AA-BA38D4464C1C}"/>
                    </a:ext>
                  </a:extLst>
                </p14:cNvPr>
                <p14:cNvContentPartPr/>
                <p14:nvPr/>
              </p14:nvContentPartPr>
              <p14:xfrm>
                <a:off x="11161943" y="3297880"/>
                <a:ext cx="124200" cy="285840"/>
              </p14:xfrm>
            </p:contentPart>
          </mc:Choice>
          <mc:Fallback xmlns=""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D2FF40FC-8E8E-C034-53AA-BA38D4464C1C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11153303" y="3288880"/>
                  <a:ext cx="141840" cy="3034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16">
            <p14:nvContentPartPr>
              <p14:cNvPr id="65" name="Ink 64">
                <a:extLst>
                  <a:ext uri="{FF2B5EF4-FFF2-40B4-BE49-F238E27FC236}">
                    <a16:creationId xmlns:a16="http://schemas.microsoft.com/office/drawing/2014/main" id="{1DD51C8C-AAF2-8116-0705-63CCB1CB7650}"/>
                  </a:ext>
                </a:extLst>
              </p14:cNvPr>
              <p14:cNvContentPartPr/>
              <p14:nvPr/>
            </p14:nvContentPartPr>
            <p14:xfrm>
              <a:off x="10948103" y="3702520"/>
              <a:ext cx="149760" cy="327960"/>
            </p14:xfrm>
          </p:contentPart>
        </mc:Choice>
        <mc:Fallback xmlns="">
          <p:pic>
            <p:nvPicPr>
              <p:cNvPr id="65" name="Ink 64">
                <a:extLst>
                  <a:ext uri="{FF2B5EF4-FFF2-40B4-BE49-F238E27FC236}">
                    <a16:creationId xmlns:a16="http://schemas.microsoft.com/office/drawing/2014/main" id="{1DD51C8C-AAF2-8116-0705-63CCB1CB7650}"/>
                  </a:ext>
                </a:extLst>
              </p:cNvPr>
              <p:cNvPicPr/>
              <p:nvPr/>
            </p:nvPicPr>
            <p:blipFill>
              <a:blip r:embed="rId117"/>
              <a:stretch>
                <a:fillRect/>
              </a:stretch>
            </p:blipFill>
            <p:spPr>
              <a:xfrm>
                <a:off x="10939463" y="3693880"/>
                <a:ext cx="167400" cy="345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8">
            <p14:nvContentPartPr>
              <p14:cNvPr id="66" name="Ink 65">
                <a:extLst>
                  <a:ext uri="{FF2B5EF4-FFF2-40B4-BE49-F238E27FC236}">
                    <a16:creationId xmlns:a16="http://schemas.microsoft.com/office/drawing/2014/main" id="{DA3267DD-8746-C84F-FC71-78396606B3D7}"/>
                  </a:ext>
                </a:extLst>
              </p14:cNvPr>
              <p14:cNvContentPartPr/>
              <p14:nvPr/>
            </p14:nvContentPartPr>
            <p14:xfrm>
              <a:off x="10869263" y="4212640"/>
              <a:ext cx="2520" cy="11880"/>
            </p14:xfrm>
          </p:contentPart>
        </mc:Choice>
        <mc:Fallback xmlns="">
          <p:pic>
            <p:nvPicPr>
              <p:cNvPr id="66" name="Ink 65">
                <a:extLst>
                  <a:ext uri="{FF2B5EF4-FFF2-40B4-BE49-F238E27FC236}">
                    <a16:creationId xmlns:a16="http://schemas.microsoft.com/office/drawing/2014/main" id="{DA3267DD-8746-C84F-FC71-78396606B3D7}"/>
                  </a:ext>
                </a:extLst>
              </p:cNvPr>
              <p:cNvPicPr/>
              <p:nvPr/>
            </p:nvPicPr>
            <p:blipFill>
              <a:blip r:embed="rId119"/>
              <a:stretch>
                <a:fillRect/>
              </a:stretch>
            </p:blipFill>
            <p:spPr>
              <a:xfrm>
                <a:off x="10860623" y="4204000"/>
                <a:ext cx="20160" cy="29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0">
            <p14:nvContentPartPr>
              <p14:cNvPr id="68" name="Ink 67">
                <a:extLst>
                  <a:ext uri="{FF2B5EF4-FFF2-40B4-BE49-F238E27FC236}">
                    <a16:creationId xmlns:a16="http://schemas.microsoft.com/office/drawing/2014/main" id="{E4721F4E-3632-E401-79AB-B3FE2AF65FE3}"/>
                  </a:ext>
                </a:extLst>
              </p14:cNvPr>
              <p14:cNvContentPartPr/>
              <p14:nvPr/>
            </p14:nvContentPartPr>
            <p14:xfrm>
              <a:off x="1265183" y="2516680"/>
              <a:ext cx="63720" cy="74520"/>
            </p14:xfrm>
          </p:contentPart>
        </mc:Choice>
        <mc:Fallback xmlns="">
          <p:pic>
            <p:nvPicPr>
              <p:cNvPr id="68" name="Ink 67">
                <a:extLst>
                  <a:ext uri="{FF2B5EF4-FFF2-40B4-BE49-F238E27FC236}">
                    <a16:creationId xmlns:a16="http://schemas.microsoft.com/office/drawing/2014/main" id="{E4721F4E-3632-E401-79AB-B3FE2AF65FE3}"/>
                  </a:ext>
                </a:extLst>
              </p:cNvPr>
              <p:cNvPicPr/>
              <p:nvPr/>
            </p:nvPicPr>
            <p:blipFill>
              <a:blip r:embed="rId121"/>
              <a:stretch>
                <a:fillRect/>
              </a:stretch>
            </p:blipFill>
            <p:spPr>
              <a:xfrm>
                <a:off x="1256543" y="2508040"/>
                <a:ext cx="81360" cy="92160"/>
              </a:xfrm>
              <a:prstGeom prst="rect">
                <a:avLst/>
              </a:prstGeom>
            </p:spPr>
          </p:pic>
        </mc:Fallback>
      </mc:AlternateContent>
      <p:grpSp>
        <p:nvGrpSpPr>
          <p:cNvPr id="74" name="Group 73">
            <a:extLst>
              <a:ext uri="{FF2B5EF4-FFF2-40B4-BE49-F238E27FC236}">
                <a16:creationId xmlns:a16="http://schemas.microsoft.com/office/drawing/2014/main" id="{8B63DC67-2635-C21D-38ED-57BC56EE4077}"/>
              </a:ext>
            </a:extLst>
          </p:cNvPr>
          <p:cNvGrpSpPr/>
          <p:nvPr/>
        </p:nvGrpSpPr>
        <p:grpSpPr>
          <a:xfrm>
            <a:off x="1772783" y="2213200"/>
            <a:ext cx="2113560" cy="398520"/>
            <a:chOff x="1772783" y="2213200"/>
            <a:chExt cx="2113560" cy="398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2">
              <p14:nvContentPartPr>
                <p14:cNvPr id="69" name="Ink 68">
                  <a:extLst>
                    <a:ext uri="{FF2B5EF4-FFF2-40B4-BE49-F238E27FC236}">
                      <a16:creationId xmlns:a16="http://schemas.microsoft.com/office/drawing/2014/main" id="{8D842461-4FC8-81ED-9FB6-07F56F34CA71}"/>
                    </a:ext>
                  </a:extLst>
                </p14:cNvPr>
                <p14:cNvContentPartPr/>
                <p14:nvPr/>
              </p14:nvContentPartPr>
              <p14:xfrm>
                <a:off x="1772783" y="2402560"/>
                <a:ext cx="170280" cy="209160"/>
              </p14:xfrm>
            </p:contentPart>
          </mc:Choice>
          <mc:Fallback xmlns="">
            <p:pic>
              <p:nvPicPr>
                <p:cNvPr id="69" name="Ink 68">
                  <a:extLst>
                    <a:ext uri="{FF2B5EF4-FFF2-40B4-BE49-F238E27FC236}">
                      <a16:creationId xmlns:a16="http://schemas.microsoft.com/office/drawing/2014/main" id="{8D842461-4FC8-81ED-9FB6-07F56F34CA71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1763783" y="2393920"/>
                  <a:ext cx="187920" cy="22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4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C3CF515C-D1C3-DF35-9FBA-1F78A458C593}"/>
                    </a:ext>
                  </a:extLst>
                </p14:cNvPr>
                <p14:cNvContentPartPr/>
                <p14:nvPr/>
              </p14:nvContentPartPr>
              <p14:xfrm>
                <a:off x="2186783" y="2422360"/>
                <a:ext cx="28440" cy="46440"/>
              </p14:xfrm>
            </p:contentPart>
          </mc:Choice>
          <mc:Fallback xmlns=""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C3CF515C-D1C3-DF35-9FBA-1F78A458C593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2177783" y="2413720"/>
                  <a:ext cx="46080" cy="6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6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32622034-9721-CA91-0398-ACC454DF6F62}"/>
                    </a:ext>
                  </a:extLst>
                </p14:cNvPr>
                <p14:cNvContentPartPr/>
                <p14:nvPr/>
              </p14:nvContentPartPr>
              <p14:xfrm>
                <a:off x="2196143" y="2537200"/>
                <a:ext cx="23400" cy="27720"/>
              </p14:xfrm>
            </p:contentPart>
          </mc:Choice>
          <mc:Fallback xmlns="">
            <p:pic>
              <p:nvPicPr>
                <p:cNvPr id="71" name="Ink 70">
                  <a:extLst>
                    <a:ext uri="{FF2B5EF4-FFF2-40B4-BE49-F238E27FC236}">
                      <a16:creationId xmlns:a16="http://schemas.microsoft.com/office/drawing/2014/main" id="{32622034-9721-CA91-0398-ACC454DF6F62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2187503" y="2528560"/>
                  <a:ext cx="4104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8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1BA05B38-7DE1-5473-6470-296215C5A3CA}"/>
                    </a:ext>
                  </a:extLst>
                </p14:cNvPr>
                <p14:cNvContentPartPr/>
                <p14:nvPr/>
              </p14:nvContentPartPr>
              <p14:xfrm>
                <a:off x="2532383" y="2356840"/>
                <a:ext cx="137520" cy="208440"/>
              </p14:xfrm>
            </p:contentPart>
          </mc:Choice>
          <mc:Fallback xmlns=""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1BA05B38-7DE1-5473-6470-296215C5A3CA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2523743" y="2347840"/>
                  <a:ext cx="155160" cy="22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0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F3BDCD52-F58B-5F25-FF8D-148BFB59FF43}"/>
                    </a:ext>
                  </a:extLst>
                </p14:cNvPr>
                <p14:cNvContentPartPr/>
                <p14:nvPr/>
              </p14:nvContentPartPr>
              <p14:xfrm>
                <a:off x="2734703" y="2213200"/>
                <a:ext cx="1151640" cy="335880"/>
              </p14:xfrm>
            </p:contentPart>
          </mc:Choice>
          <mc:Fallback xmlns=""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F3BDCD52-F58B-5F25-FF8D-148BFB59FF43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2725703" y="2204200"/>
                  <a:ext cx="1169280" cy="353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A2527247-83CE-1C3D-B6D6-60D5B733DBFD}"/>
              </a:ext>
            </a:extLst>
          </p:cNvPr>
          <p:cNvGrpSpPr/>
          <p:nvPr/>
        </p:nvGrpSpPr>
        <p:grpSpPr>
          <a:xfrm>
            <a:off x="3861503" y="1217080"/>
            <a:ext cx="1617480" cy="478080"/>
            <a:chOff x="3861503" y="1217080"/>
            <a:chExt cx="1617480" cy="478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2">
              <p14:nvContentPartPr>
                <p14:cNvPr id="75" name="Ink 74">
                  <a:extLst>
                    <a:ext uri="{FF2B5EF4-FFF2-40B4-BE49-F238E27FC236}">
                      <a16:creationId xmlns:a16="http://schemas.microsoft.com/office/drawing/2014/main" id="{1B137AA8-CF08-8CC4-7DED-A04F7E09A79F}"/>
                    </a:ext>
                  </a:extLst>
                </p14:cNvPr>
                <p14:cNvContentPartPr/>
                <p14:nvPr/>
              </p14:nvContentPartPr>
              <p14:xfrm>
                <a:off x="4195583" y="1443880"/>
                <a:ext cx="329760" cy="168120"/>
              </p14:xfrm>
            </p:contentPart>
          </mc:Choice>
          <mc:Fallback xmlns="">
            <p:pic>
              <p:nvPicPr>
                <p:cNvPr id="75" name="Ink 74">
                  <a:extLst>
                    <a:ext uri="{FF2B5EF4-FFF2-40B4-BE49-F238E27FC236}">
                      <a16:creationId xmlns:a16="http://schemas.microsoft.com/office/drawing/2014/main" id="{1B137AA8-CF08-8CC4-7DED-A04F7E09A79F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4186943" y="1434880"/>
                  <a:ext cx="347400" cy="18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4">
              <p14:nvContentPartPr>
                <p14:cNvPr id="76" name="Ink 75">
                  <a:extLst>
                    <a:ext uri="{FF2B5EF4-FFF2-40B4-BE49-F238E27FC236}">
                      <a16:creationId xmlns:a16="http://schemas.microsoft.com/office/drawing/2014/main" id="{B4BAC7EB-0125-D849-5184-9B62B13CF71F}"/>
                    </a:ext>
                  </a:extLst>
                </p14:cNvPr>
                <p14:cNvContentPartPr/>
                <p14:nvPr/>
              </p14:nvContentPartPr>
              <p14:xfrm>
                <a:off x="4587263" y="1429840"/>
                <a:ext cx="702720" cy="108720"/>
              </p14:xfrm>
            </p:contentPart>
          </mc:Choice>
          <mc:Fallback xmlns="">
            <p:pic>
              <p:nvPicPr>
                <p:cNvPr id="76" name="Ink 75">
                  <a:extLst>
                    <a:ext uri="{FF2B5EF4-FFF2-40B4-BE49-F238E27FC236}">
                      <a16:creationId xmlns:a16="http://schemas.microsoft.com/office/drawing/2014/main" id="{B4BAC7EB-0125-D849-5184-9B62B13CF71F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4578623" y="1421200"/>
                  <a:ext cx="720360" cy="12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6">
              <p14:nvContentPartPr>
                <p14:cNvPr id="77" name="Ink 76">
                  <a:extLst>
                    <a:ext uri="{FF2B5EF4-FFF2-40B4-BE49-F238E27FC236}">
                      <a16:creationId xmlns:a16="http://schemas.microsoft.com/office/drawing/2014/main" id="{379B9097-132D-1DE3-1CE2-73B038C72A3D}"/>
                    </a:ext>
                  </a:extLst>
                </p14:cNvPr>
                <p14:cNvContentPartPr/>
                <p14:nvPr/>
              </p14:nvContentPartPr>
              <p14:xfrm>
                <a:off x="3922343" y="1363960"/>
                <a:ext cx="45360" cy="331200"/>
              </p14:xfrm>
            </p:contentPart>
          </mc:Choice>
          <mc:Fallback xmlns="">
            <p:pic>
              <p:nvPicPr>
                <p:cNvPr id="77" name="Ink 76">
                  <a:extLst>
                    <a:ext uri="{FF2B5EF4-FFF2-40B4-BE49-F238E27FC236}">
                      <a16:creationId xmlns:a16="http://schemas.microsoft.com/office/drawing/2014/main" id="{379B9097-132D-1DE3-1CE2-73B038C72A3D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3913703" y="1355320"/>
                  <a:ext cx="63000" cy="34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8">
              <p14:nvContentPartPr>
                <p14:cNvPr id="78" name="Ink 77">
                  <a:extLst>
                    <a:ext uri="{FF2B5EF4-FFF2-40B4-BE49-F238E27FC236}">
                      <a16:creationId xmlns:a16="http://schemas.microsoft.com/office/drawing/2014/main" id="{1F1EE9E9-4EFD-F1B9-B201-0506FA6415AC}"/>
                    </a:ext>
                  </a:extLst>
                </p14:cNvPr>
                <p14:cNvContentPartPr/>
                <p14:nvPr/>
              </p14:nvContentPartPr>
              <p14:xfrm>
                <a:off x="3861503" y="1217080"/>
                <a:ext cx="1458720" cy="421920"/>
              </p14:xfrm>
            </p:contentPart>
          </mc:Choice>
          <mc:Fallback xmlns="">
            <p:pic>
              <p:nvPicPr>
                <p:cNvPr id="78" name="Ink 77">
                  <a:extLst>
                    <a:ext uri="{FF2B5EF4-FFF2-40B4-BE49-F238E27FC236}">
                      <a16:creationId xmlns:a16="http://schemas.microsoft.com/office/drawing/2014/main" id="{1F1EE9E9-4EFD-F1B9-B201-0506FA6415AC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3852863" y="1208440"/>
                  <a:ext cx="1476360" cy="43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0">
              <p14:nvContentPartPr>
                <p14:cNvPr id="79" name="Ink 78">
                  <a:extLst>
                    <a:ext uri="{FF2B5EF4-FFF2-40B4-BE49-F238E27FC236}">
                      <a16:creationId xmlns:a16="http://schemas.microsoft.com/office/drawing/2014/main" id="{F7FB86EF-1129-BE41-BD26-E0EC3F547A4E}"/>
                    </a:ext>
                  </a:extLst>
                </p14:cNvPr>
                <p14:cNvContentPartPr/>
                <p14:nvPr/>
              </p14:nvContentPartPr>
              <p14:xfrm>
                <a:off x="3915143" y="1614160"/>
                <a:ext cx="1563840" cy="64800"/>
              </p14:xfrm>
            </p:contentPart>
          </mc:Choice>
          <mc:Fallback xmlns="">
            <p:pic>
              <p:nvPicPr>
                <p:cNvPr id="79" name="Ink 78">
                  <a:extLst>
                    <a:ext uri="{FF2B5EF4-FFF2-40B4-BE49-F238E27FC236}">
                      <a16:creationId xmlns:a16="http://schemas.microsoft.com/office/drawing/2014/main" id="{F7FB86EF-1129-BE41-BD26-E0EC3F547A4E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3906503" y="1605160"/>
                  <a:ext cx="1581480" cy="82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42">
            <p14:nvContentPartPr>
              <p14:cNvPr id="81" name="Ink 80">
                <a:extLst>
                  <a:ext uri="{FF2B5EF4-FFF2-40B4-BE49-F238E27FC236}">
                    <a16:creationId xmlns:a16="http://schemas.microsoft.com/office/drawing/2014/main" id="{F64B11AE-4BEF-8DF7-C59D-711A40B691C8}"/>
                  </a:ext>
                </a:extLst>
              </p14:cNvPr>
              <p14:cNvContentPartPr/>
              <p14:nvPr/>
            </p14:nvContentPartPr>
            <p14:xfrm>
              <a:off x="381743" y="286480"/>
              <a:ext cx="482040" cy="331200"/>
            </p14:xfrm>
          </p:contentPart>
        </mc:Choice>
        <mc:Fallback xmlns="">
          <p:pic>
            <p:nvPicPr>
              <p:cNvPr id="81" name="Ink 80">
                <a:extLst>
                  <a:ext uri="{FF2B5EF4-FFF2-40B4-BE49-F238E27FC236}">
                    <a16:creationId xmlns:a16="http://schemas.microsoft.com/office/drawing/2014/main" id="{F64B11AE-4BEF-8DF7-C59D-711A40B691C8}"/>
                  </a:ext>
                </a:extLst>
              </p:cNvPr>
              <p:cNvPicPr/>
              <p:nvPr/>
            </p:nvPicPr>
            <p:blipFill>
              <a:blip r:embed="rId143"/>
              <a:stretch>
                <a:fillRect/>
              </a:stretch>
            </p:blipFill>
            <p:spPr>
              <a:xfrm>
                <a:off x="373103" y="277480"/>
                <a:ext cx="499680" cy="348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4">
            <p14:nvContentPartPr>
              <p14:cNvPr id="82" name="Ink 81">
                <a:extLst>
                  <a:ext uri="{FF2B5EF4-FFF2-40B4-BE49-F238E27FC236}">
                    <a16:creationId xmlns:a16="http://schemas.microsoft.com/office/drawing/2014/main" id="{2D6373D3-12F1-43F9-9C32-A365FEBB27B6}"/>
                  </a:ext>
                </a:extLst>
              </p14:cNvPr>
              <p14:cNvContentPartPr/>
              <p14:nvPr/>
            </p14:nvContentPartPr>
            <p14:xfrm>
              <a:off x="1264103" y="3022120"/>
              <a:ext cx="70560" cy="68760"/>
            </p14:xfrm>
          </p:contentPart>
        </mc:Choice>
        <mc:Fallback xmlns="">
          <p:pic>
            <p:nvPicPr>
              <p:cNvPr id="82" name="Ink 81">
                <a:extLst>
                  <a:ext uri="{FF2B5EF4-FFF2-40B4-BE49-F238E27FC236}">
                    <a16:creationId xmlns:a16="http://schemas.microsoft.com/office/drawing/2014/main" id="{2D6373D3-12F1-43F9-9C32-A365FEBB27B6}"/>
                  </a:ext>
                </a:extLst>
              </p:cNvPr>
              <p:cNvPicPr/>
              <p:nvPr/>
            </p:nvPicPr>
            <p:blipFill>
              <a:blip r:embed="rId145"/>
              <a:stretch>
                <a:fillRect/>
              </a:stretch>
            </p:blipFill>
            <p:spPr>
              <a:xfrm>
                <a:off x="1255103" y="3013120"/>
                <a:ext cx="88200" cy="86400"/>
              </a:xfrm>
              <a:prstGeom prst="rect">
                <a:avLst/>
              </a:prstGeom>
            </p:spPr>
          </p:pic>
        </mc:Fallback>
      </mc:AlternateContent>
      <p:grpSp>
        <p:nvGrpSpPr>
          <p:cNvPr id="90" name="Group 89">
            <a:extLst>
              <a:ext uri="{FF2B5EF4-FFF2-40B4-BE49-F238E27FC236}">
                <a16:creationId xmlns:a16="http://schemas.microsoft.com/office/drawing/2014/main" id="{D60E6F5D-C6E7-9F3C-CD1C-ABBD0A1BAF27}"/>
              </a:ext>
            </a:extLst>
          </p:cNvPr>
          <p:cNvGrpSpPr/>
          <p:nvPr/>
        </p:nvGrpSpPr>
        <p:grpSpPr>
          <a:xfrm>
            <a:off x="1841543" y="2906560"/>
            <a:ext cx="1520280" cy="311760"/>
            <a:chOff x="1841543" y="2906560"/>
            <a:chExt cx="1520280" cy="311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6">
              <p14:nvContentPartPr>
                <p14:cNvPr id="83" name="Ink 82">
                  <a:extLst>
                    <a:ext uri="{FF2B5EF4-FFF2-40B4-BE49-F238E27FC236}">
                      <a16:creationId xmlns:a16="http://schemas.microsoft.com/office/drawing/2014/main" id="{7EBAAD7C-3606-A18F-B385-51C7E3749B84}"/>
                    </a:ext>
                  </a:extLst>
                </p14:cNvPr>
                <p14:cNvContentPartPr/>
                <p14:nvPr/>
              </p14:nvContentPartPr>
              <p14:xfrm>
                <a:off x="1841543" y="2998000"/>
                <a:ext cx="31320" cy="220320"/>
              </p14:xfrm>
            </p:contentPart>
          </mc:Choice>
          <mc:Fallback xmlns="">
            <p:pic>
              <p:nvPicPr>
                <p:cNvPr id="83" name="Ink 82">
                  <a:extLst>
                    <a:ext uri="{FF2B5EF4-FFF2-40B4-BE49-F238E27FC236}">
                      <a16:creationId xmlns:a16="http://schemas.microsoft.com/office/drawing/2014/main" id="{7EBAAD7C-3606-A18F-B385-51C7E3749B84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1832543" y="2989000"/>
                  <a:ext cx="48960" cy="23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8">
              <p14:nvContentPartPr>
                <p14:cNvPr id="84" name="Ink 83">
                  <a:extLst>
                    <a:ext uri="{FF2B5EF4-FFF2-40B4-BE49-F238E27FC236}">
                      <a16:creationId xmlns:a16="http://schemas.microsoft.com/office/drawing/2014/main" id="{91AAD29D-2543-AF62-9236-9C3B02A8D049}"/>
                    </a:ext>
                  </a:extLst>
                </p14:cNvPr>
                <p14:cNvContentPartPr/>
                <p14:nvPr/>
              </p14:nvContentPartPr>
              <p14:xfrm>
                <a:off x="1849823" y="2980720"/>
                <a:ext cx="159480" cy="209880"/>
              </p14:xfrm>
            </p:contentPart>
          </mc:Choice>
          <mc:Fallback xmlns="">
            <p:pic>
              <p:nvPicPr>
                <p:cNvPr id="84" name="Ink 83">
                  <a:extLst>
                    <a:ext uri="{FF2B5EF4-FFF2-40B4-BE49-F238E27FC236}">
                      <a16:creationId xmlns:a16="http://schemas.microsoft.com/office/drawing/2014/main" id="{91AAD29D-2543-AF62-9236-9C3B02A8D049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1840823" y="2971720"/>
                  <a:ext cx="177120" cy="22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0">
              <p14:nvContentPartPr>
                <p14:cNvPr id="85" name="Ink 84">
                  <a:extLst>
                    <a:ext uri="{FF2B5EF4-FFF2-40B4-BE49-F238E27FC236}">
                      <a16:creationId xmlns:a16="http://schemas.microsoft.com/office/drawing/2014/main" id="{2E63ACDA-A972-F765-4767-6BB13AB5E566}"/>
                    </a:ext>
                  </a:extLst>
                </p14:cNvPr>
                <p14:cNvContentPartPr/>
                <p14:nvPr/>
              </p14:nvContentPartPr>
              <p14:xfrm>
                <a:off x="2150423" y="3035440"/>
                <a:ext cx="28440" cy="27360"/>
              </p14:xfrm>
            </p:contentPart>
          </mc:Choice>
          <mc:Fallback xmlns="">
            <p:pic>
              <p:nvPicPr>
                <p:cNvPr id="85" name="Ink 84">
                  <a:extLst>
                    <a:ext uri="{FF2B5EF4-FFF2-40B4-BE49-F238E27FC236}">
                      <a16:creationId xmlns:a16="http://schemas.microsoft.com/office/drawing/2014/main" id="{2E63ACDA-A972-F765-4767-6BB13AB5E566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2141783" y="3026440"/>
                  <a:ext cx="46080" cy="4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2">
              <p14:nvContentPartPr>
                <p14:cNvPr id="86" name="Ink 85">
                  <a:extLst>
                    <a:ext uri="{FF2B5EF4-FFF2-40B4-BE49-F238E27FC236}">
                      <a16:creationId xmlns:a16="http://schemas.microsoft.com/office/drawing/2014/main" id="{73830731-54CF-6825-0880-0440B766F6AC}"/>
                    </a:ext>
                  </a:extLst>
                </p14:cNvPr>
                <p14:cNvContentPartPr/>
                <p14:nvPr/>
              </p14:nvContentPartPr>
              <p14:xfrm>
                <a:off x="2166623" y="3124720"/>
                <a:ext cx="11880" cy="32760"/>
              </p14:xfrm>
            </p:contentPart>
          </mc:Choice>
          <mc:Fallback xmlns="">
            <p:pic>
              <p:nvPicPr>
                <p:cNvPr id="86" name="Ink 85">
                  <a:extLst>
                    <a:ext uri="{FF2B5EF4-FFF2-40B4-BE49-F238E27FC236}">
                      <a16:creationId xmlns:a16="http://schemas.microsoft.com/office/drawing/2014/main" id="{73830731-54CF-6825-0880-0440B766F6AC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2157983" y="3116080"/>
                  <a:ext cx="2952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4">
              <p14:nvContentPartPr>
                <p14:cNvPr id="87" name="Ink 86">
                  <a:extLst>
                    <a:ext uri="{FF2B5EF4-FFF2-40B4-BE49-F238E27FC236}">
                      <a16:creationId xmlns:a16="http://schemas.microsoft.com/office/drawing/2014/main" id="{24143BEB-21E3-0CBF-EBC5-08F25E8937B6}"/>
                    </a:ext>
                  </a:extLst>
                </p14:cNvPr>
                <p14:cNvContentPartPr/>
                <p14:nvPr/>
              </p14:nvContentPartPr>
              <p14:xfrm>
                <a:off x="2622743" y="2954440"/>
                <a:ext cx="26280" cy="214200"/>
              </p14:xfrm>
            </p:contentPart>
          </mc:Choice>
          <mc:Fallback xmlns="">
            <p:pic>
              <p:nvPicPr>
                <p:cNvPr id="87" name="Ink 86">
                  <a:extLst>
                    <a:ext uri="{FF2B5EF4-FFF2-40B4-BE49-F238E27FC236}">
                      <a16:creationId xmlns:a16="http://schemas.microsoft.com/office/drawing/2014/main" id="{24143BEB-21E3-0CBF-EBC5-08F25E8937B6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2614103" y="2945800"/>
                  <a:ext cx="43920" cy="23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6">
              <p14:nvContentPartPr>
                <p14:cNvPr id="88" name="Ink 87">
                  <a:extLst>
                    <a:ext uri="{FF2B5EF4-FFF2-40B4-BE49-F238E27FC236}">
                      <a16:creationId xmlns:a16="http://schemas.microsoft.com/office/drawing/2014/main" id="{72C555C5-70D6-615B-9F38-D018158D7D18}"/>
                    </a:ext>
                  </a:extLst>
                </p14:cNvPr>
                <p14:cNvContentPartPr/>
                <p14:nvPr/>
              </p14:nvContentPartPr>
              <p14:xfrm>
                <a:off x="2607263" y="2906560"/>
                <a:ext cx="192960" cy="248400"/>
              </p14:xfrm>
            </p:contentPart>
          </mc:Choice>
          <mc:Fallback xmlns="">
            <p:pic>
              <p:nvPicPr>
                <p:cNvPr id="88" name="Ink 87">
                  <a:extLst>
                    <a:ext uri="{FF2B5EF4-FFF2-40B4-BE49-F238E27FC236}">
                      <a16:creationId xmlns:a16="http://schemas.microsoft.com/office/drawing/2014/main" id="{72C555C5-70D6-615B-9F38-D018158D7D18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2598263" y="2897920"/>
                  <a:ext cx="210600" cy="26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8">
              <p14:nvContentPartPr>
                <p14:cNvPr id="89" name="Ink 88">
                  <a:extLst>
                    <a:ext uri="{FF2B5EF4-FFF2-40B4-BE49-F238E27FC236}">
                      <a16:creationId xmlns:a16="http://schemas.microsoft.com/office/drawing/2014/main" id="{E638CCB0-27A7-D395-EB82-BEB3ED1EFA1D}"/>
                    </a:ext>
                  </a:extLst>
                </p14:cNvPr>
                <p14:cNvContentPartPr/>
                <p14:nvPr/>
              </p14:nvContentPartPr>
              <p14:xfrm>
                <a:off x="2825783" y="3024640"/>
                <a:ext cx="536040" cy="145080"/>
              </p14:xfrm>
            </p:contentPart>
          </mc:Choice>
          <mc:Fallback xmlns="">
            <p:pic>
              <p:nvPicPr>
                <p:cNvPr id="89" name="Ink 88">
                  <a:extLst>
                    <a:ext uri="{FF2B5EF4-FFF2-40B4-BE49-F238E27FC236}">
                      <a16:creationId xmlns:a16="http://schemas.microsoft.com/office/drawing/2014/main" id="{E638CCB0-27A7-D395-EB82-BEB3ED1EFA1D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2817143" y="3016000"/>
                  <a:ext cx="553680" cy="1627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60">
            <p14:nvContentPartPr>
              <p14:cNvPr id="91" name="Ink 90">
                <a:extLst>
                  <a:ext uri="{FF2B5EF4-FFF2-40B4-BE49-F238E27FC236}">
                    <a16:creationId xmlns:a16="http://schemas.microsoft.com/office/drawing/2014/main" id="{D93017BC-E4F2-1B35-5027-5B71EBC7F349}"/>
                  </a:ext>
                </a:extLst>
              </p14:cNvPr>
              <p14:cNvContentPartPr/>
              <p14:nvPr/>
            </p14:nvContentPartPr>
            <p14:xfrm>
              <a:off x="1229903" y="3756160"/>
              <a:ext cx="44640" cy="54000"/>
            </p14:xfrm>
          </p:contentPart>
        </mc:Choice>
        <mc:Fallback xmlns="">
          <p:pic>
            <p:nvPicPr>
              <p:cNvPr id="91" name="Ink 90">
                <a:extLst>
                  <a:ext uri="{FF2B5EF4-FFF2-40B4-BE49-F238E27FC236}">
                    <a16:creationId xmlns:a16="http://schemas.microsoft.com/office/drawing/2014/main" id="{D93017BC-E4F2-1B35-5027-5B71EBC7F349}"/>
                  </a:ext>
                </a:extLst>
              </p:cNvPr>
              <p:cNvPicPr/>
              <p:nvPr/>
            </p:nvPicPr>
            <p:blipFill>
              <a:blip r:embed="rId161"/>
              <a:stretch>
                <a:fillRect/>
              </a:stretch>
            </p:blipFill>
            <p:spPr>
              <a:xfrm>
                <a:off x="1221263" y="3747160"/>
                <a:ext cx="62280" cy="71640"/>
              </a:xfrm>
              <a:prstGeom prst="rect">
                <a:avLst/>
              </a:prstGeom>
            </p:spPr>
          </p:pic>
        </mc:Fallback>
      </mc:AlternateContent>
      <p:grpSp>
        <p:nvGrpSpPr>
          <p:cNvPr id="103" name="Group 102">
            <a:extLst>
              <a:ext uri="{FF2B5EF4-FFF2-40B4-BE49-F238E27FC236}">
                <a16:creationId xmlns:a16="http://schemas.microsoft.com/office/drawing/2014/main" id="{46AF35C7-80F3-650E-579F-251A50D01B86}"/>
              </a:ext>
            </a:extLst>
          </p:cNvPr>
          <p:cNvGrpSpPr/>
          <p:nvPr/>
        </p:nvGrpSpPr>
        <p:grpSpPr>
          <a:xfrm>
            <a:off x="1734623" y="3468520"/>
            <a:ext cx="2252520" cy="340560"/>
            <a:chOff x="1734623" y="3468520"/>
            <a:chExt cx="2252520" cy="340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62">
              <p14:nvContentPartPr>
                <p14:cNvPr id="92" name="Ink 91">
                  <a:extLst>
                    <a:ext uri="{FF2B5EF4-FFF2-40B4-BE49-F238E27FC236}">
                      <a16:creationId xmlns:a16="http://schemas.microsoft.com/office/drawing/2014/main" id="{EA6725F3-49C8-E820-3F3E-A87492436031}"/>
                    </a:ext>
                  </a:extLst>
                </p14:cNvPr>
                <p14:cNvContentPartPr/>
                <p14:nvPr/>
              </p14:nvContentPartPr>
              <p14:xfrm>
                <a:off x="1734623" y="3608560"/>
                <a:ext cx="207000" cy="200520"/>
              </p14:xfrm>
            </p:contentPart>
          </mc:Choice>
          <mc:Fallback xmlns="">
            <p:pic>
              <p:nvPicPr>
                <p:cNvPr id="92" name="Ink 91">
                  <a:extLst>
                    <a:ext uri="{FF2B5EF4-FFF2-40B4-BE49-F238E27FC236}">
                      <a16:creationId xmlns:a16="http://schemas.microsoft.com/office/drawing/2014/main" id="{EA6725F3-49C8-E820-3F3E-A87492436031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1725623" y="3599560"/>
                  <a:ext cx="224640" cy="21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4">
              <p14:nvContentPartPr>
                <p14:cNvPr id="93" name="Ink 92">
                  <a:extLst>
                    <a:ext uri="{FF2B5EF4-FFF2-40B4-BE49-F238E27FC236}">
                      <a16:creationId xmlns:a16="http://schemas.microsoft.com/office/drawing/2014/main" id="{311E0B5A-06AB-9BD5-4106-0525F828F3A8}"/>
                    </a:ext>
                  </a:extLst>
                </p14:cNvPr>
                <p14:cNvContentPartPr/>
                <p14:nvPr/>
              </p14:nvContentPartPr>
              <p14:xfrm>
                <a:off x="2190383" y="3638800"/>
                <a:ext cx="33120" cy="48600"/>
              </p14:xfrm>
            </p:contentPart>
          </mc:Choice>
          <mc:Fallback xmlns="">
            <p:pic>
              <p:nvPicPr>
                <p:cNvPr id="93" name="Ink 92">
                  <a:extLst>
                    <a:ext uri="{FF2B5EF4-FFF2-40B4-BE49-F238E27FC236}">
                      <a16:creationId xmlns:a16="http://schemas.microsoft.com/office/drawing/2014/main" id="{311E0B5A-06AB-9BD5-4106-0525F828F3A8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2181743" y="3629800"/>
                  <a:ext cx="50760" cy="6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6">
              <p14:nvContentPartPr>
                <p14:cNvPr id="94" name="Ink 93">
                  <a:extLst>
                    <a:ext uri="{FF2B5EF4-FFF2-40B4-BE49-F238E27FC236}">
                      <a16:creationId xmlns:a16="http://schemas.microsoft.com/office/drawing/2014/main" id="{27400CA1-B0F5-AEB7-2804-FF9FAEF84266}"/>
                    </a:ext>
                  </a:extLst>
                </p14:cNvPr>
                <p14:cNvContentPartPr/>
                <p14:nvPr/>
              </p14:nvContentPartPr>
              <p14:xfrm>
                <a:off x="2188223" y="3765520"/>
                <a:ext cx="26280" cy="38880"/>
              </p14:xfrm>
            </p:contentPart>
          </mc:Choice>
          <mc:Fallback xmlns="">
            <p:pic>
              <p:nvPicPr>
                <p:cNvPr id="94" name="Ink 93">
                  <a:extLst>
                    <a:ext uri="{FF2B5EF4-FFF2-40B4-BE49-F238E27FC236}">
                      <a16:creationId xmlns:a16="http://schemas.microsoft.com/office/drawing/2014/main" id="{27400CA1-B0F5-AEB7-2804-FF9FAEF84266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2179223" y="3756880"/>
                  <a:ext cx="43920" cy="5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8">
              <p14:nvContentPartPr>
                <p14:cNvPr id="95" name="Ink 94">
                  <a:extLst>
                    <a:ext uri="{FF2B5EF4-FFF2-40B4-BE49-F238E27FC236}">
                      <a16:creationId xmlns:a16="http://schemas.microsoft.com/office/drawing/2014/main" id="{EEB5AB3F-F24B-0155-B8A2-BCDB8232B252}"/>
                    </a:ext>
                  </a:extLst>
                </p14:cNvPr>
                <p14:cNvContentPartPr/>
                <p14:nvPr/>
              </p14:nvContentPartPr>
              <p14:xfrm>
                <a:off x="2496383" y="3525400"/>
                <a:ext cx="219600" cy="252720"/>
              </p14:xfrm>
            </p:contentPart>
          </mc:Choice>
          <mc:Fallback xmlns="">
            <p:pic>
              <p:nvPicPr>
                <p:cNvPr id="95" name="Ink 94">
                  <a:extLst>
                    <a:ext uri="{FF2B5EF4-FFF2-40B4-BE49-F238E27FC236}">
                      <a16:creationId xmlns:a16="http://schemas.microsoft.com/office/drawing/2014/main" id="{EEB5AB3F-F24B-0155-B8A2-BCDB8232B252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2487383" y="3516400"/>
                  <a:ext cx="237240" cy="27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0">
              <p14:nvContentPartPr>
                <p14:cNvPr id="96" name="Ink 95">
                  <a:extLst>
                    <a:ext uri="{FF2B5EF4-FFF2-40B4-BE49-F238E27FC236}">
                      <a16:creationId xmlns:a16="http://schemas.microsoft.com/office/drawing/2014/main" id="{3D9E8C85-9EB8-29E7-CD88-4A4FFF9E0EBC}"/>
                    </a:ext>
                  </a:extLst>
                </p14:cNvPr>
                <p14:cNvContentPartPr/>
                <p14:nvPr/>
              </p14:nvContentPartPr>
              <p14:xfrm>
                <a:off x="2507183" y="3714400"/>
                <a:ext cx="434520" cy="66240"/>
              </p14:xfrm>
            </p:contentPart>
          </mc:Choice>
          <mc:Fallback xmlns="">
            <p:pic>
              <p:nvPicPr>
                <p:cNvPr id="96" name="Ink 95">
                  <a:extLst>
                    <a:ext uri="{FF2B5EF4-FFF2-40B4-BE49-F238E27FC236}">
                      <a16:creationId xmlns:a16="http://schemas.microsoft.com/office/drawing/2014/main" id="{3D9E8C85-9EB8-29E7-CD88-4A4FFF9E0EBC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2498543" y="3705400"/>
                  <a:ext cx="452160" cy="8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2">
              <p14:nvContentPartPr>
                <p14:cNvPr id="97" name="Ink 96">
                  <a:extLst>
                    <a:ext uri="{FF2B5EF4-FFF2-40B4-BE49-F238E27FC236}">
                      <a16:creationId xmlns:a16="http://schemas.microsoft.com/office/drawing/2014/main" id="{E6375958-4979-71B6-0B9C-0E97689DF5E9}"/>
                    </a:ext>
                  </a:extLst>
                </p14:cNvPr>
                <p14:cNvContentPartPr/>
                <p14:nvPr/>
              </p14:nvContentPartPr>
              <p14:xfrm>
                <a:off x="2835863" y="3591280"/>
                <a:ext cx="2160" cy="8640"/>
              </p14:xfrm>
            </p:contentPart>
          </mc:Choice>
          <mc:Fallback xmlns="">
            <p:pic>
              <p:nvPicPr>
                <p:cNvPr id="97" name="Ink 96">
                  <a:extLst>
                    <a:ext uri="{FF2B5EF4-FFF2-40B4-BE49-F238E27FC236}">
                      <a16:creationId xmlns:a16="http://schemas.microsoft.com/office/drawing/2014/main" id="{E6375958-4979-71B6-0B9C-0E97689DF5E9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2827223" y="3582640"/>
                  <a:ext cx="19800" cy="2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4">
              <p14:nvContentPartPr>
                <p14:cNvPr id="98" name="Ink 97">
                  <a:extLst>
                    <a:ext uri="{FF2B5EF4-FFF2-40B4-BE49-F238E27FC236}">
                      <a16:creationId xmlns:a16="http://schemas.microsoft.com/office/drawing/2014/main" id="{DAE61881-A220-13B1-BB3E-C14C47D6C9E3}"/>
                    </a:ext>
                  </a:extLst>
                </p14:cNvPr>
                <p14:cNvContentPartPr/>
                <p14:nvPr/>
              </p14:nvContentPartPr>
              <p14:xfrm>
                <a:off x="2938103" y="3699280"/>
                <a:ext cx="240480" cy="65520"/>
              </p14:xfrm>
            </p:contentPart>
          </mc:Choice>
          <mc:Fallback xmlns="">
            <p:pic>
              <p:nvPicPr>
                <p:cNvPr id="98" name="Ink 97">
                  <a:extLst>
                    <a:ext uri="{FF2B5EF4-FFF2-40B4-BE49-F238E27FC236}">
                      <a16:creationId xmlns:a16="http://schemas.microsoft.com/office/drawing/2014/main" id="{DAE61881-A220-13B1-BB3E-C14C47D6C9E3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2929463" y="3690640"/>
                  <a:ext cx="258120" cy="8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6">
              <p14:nvContentPartPr>
                <p14:cNvPr id="99" name="Ink 98">
                  <a:extLst>
                    <a:ext uri="{FF2B5EF4-FFF2-40B4-BE49-F238E27FC236}">
                      <a16:creationId xmlns:a16="http://schemas.microsoft.com/office/drawing/2014/main" id="{1D264D26-0FD0-3D54-296D-B2451FB38BCC}"/>
                    </a:ext>
                  </a:extLst>
                </p14:cNvPr>
                <p14:cNvContentPartPr/>
                <p14:nvPr/>
              </p14:nvContentPartPr>
              <p14:xfrm>
                <a:off x="3125303" y="3594160"/>
                <a:ext cx="54000" cy="140400"/>
              </p14:xfrm>
            </p:contentPart>
          </mc:Choice>
          <mc:Fallback xmlns="">
            <p:pic>
              <p:nvPicPr>
                <p:cNvPr id="99" name="Ink 98">
                  <a:extLst>
                    <a:ext uri="{FF2B5EF4-FFF2-40B4-BE49-F238E27FC236}">
                      <a16:creationId xmlns:a16="http://schemas.microsoft.com/office/drawing/2014/main" id="{1D264D26-0FD0-3D54-296D-B2451FB38BCC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3116303" y="3585520"/>
                  <a:ext cx="71640" cy="15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8">
              <p14:nvContentPartPr>
                <p14:cNvPr id="100" name="Ink 99">
                  <a:extLst>
                    <a:ext uri="{FF2B5EF4-FFF2-40B4-BE49-F238E27FC236}">
                      <a16:creationId xmlns:a16="http://schemas.microsoft.com/office/drawing/2014/main" id="{0F1CDFED-B690-0668-09C7-8EA20B1EF5BC}"/>
                    </a:ext>
                  </a:extLst>
                </p14:cNvPr>
                <p14:cNvContentPartPr/>
                <p14:nvPr/>
              </p14:nvContentPartPr>
              <p14:xfrm>
                <a:off x="3152303" y="3468520"/>
                <a:ext cx="10440" cy="18720"/>
              </p14:xfrm>
            </p:contentPart>
          </mc:Choice>
          <mc:Fallback xmlns="">
            <p:pic>
              <p:nvPicPr>
                <p:cNvPr id="100" name="Ink 99">
                  <a:extLst>
                    <a:ext uri="{FF2B5EF4-FFF2-40B4-BE49-F238E27FC236}">
                      <a16:creationId xmlns:a16="http://schemas.microsoft.com/office/drawing/2014/main" id="{0F1CDFED-B690-0668-09C7-8EA20B1EF5BC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3143303" y="3459880"/>
                  <a:ext cx="2808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0">
              <p14:nvContentPartPr>
                <p14:cNvPr id="101" name="Ink 100">
                  <a:extLst>
                    <a:ext uri="{FF2B5EF4-FFF2-40B4-BE49-F238E27FC236}">
                      <a16:creationId xmlns:a16="http://schemas.microsoft.com/office/drawing/2014/main" id="{015458A2-C7CD-A7A9-3DDC-269C5CCC40D0}"/>
                    </a:ext>
                  </a:extLst>
                </p14:cNvPr>
                <p14:cNvContentPartPr/>
                <p14:nvPr/>
              </p14:nvContentPartPr>
              <p14:xfrm>
                <a:off x="3260303" y="3526480"/>
                <a:ext cx="14760" cy="253800"/>
              </p14:xfrm>
            </p:contentPart>
          </mc:Choice>
          <mc:Fallback xmlns="">
            <p:pic>
              <p:nvPicPr>
                <p:cNvPr id="101" name="Ink 100">
                  <a:extLst>
                    <a:ext uri="{FF2B5EF4-FFF2-40B4-BE49-F238E27FC236}">
                      <a16:creationId xmlns:a16="http://schemas.microsoft.com/office/drawing/2014/main" id="{015458A2-C7CD-A7A9-3DDC-269C5CCC40D0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3251663" y="3517840"/>
                  <a:ext cx="32400" cy="27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2">
              <p14:nvContentPartPr>
                <p14:cNvPr id="102" name="Ink 101">
                  <a:extLst>
                    <a:ext uri="{FF2B5EF4-FFF2-40B4-BE49-F238E27FC236}">
                      <a16:creationId xmlns:a16="http://schemas.microsoft.com/office/drawing/2014/main" id="{B9778BEB-579E-A58D-94BF-3ED00E4085DF}"/>
                    </a:ext>
                  </a:extLst>
                </p14:cNvPr>
                <p14:cNvContentPartPr/>
                <p14:nvPr/>
              </p14:nvContentPartPr>
              <p14:xfrm>
                <a:off x="3190103" y="3517120"/>
                <a:ext cx="797040" cy="248760"/>
              </p14:xfrm>
            </p:contentPart>
          </mc:Choice>
          <mc:Fallback xmlns="">
            <p:pic>
              <p:nvPicPr>
                <p:cNvPr id="102" name="Ink 101">
                  <a:extLst>
                    <a:ext uri="{FF2B5EF4-FFF2-40B4-BE49-F238E27FC236}">
                      <a16:creationId xmlns:a16="http://schemas.microsoft.com/office/drawing/2014/main" id="{B9778BEB-579E-A58D-94BF-3ED00E4085DF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3181103" y="3508120"/>
                  <a:ext cx="814680" cy="2664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84">
            <p14:nvContentPartPr>
              <p14:cNvPr id="104" name="Ink 103">
                <a:extLst>
                  <a:ext uri="{FF2B5EF4-FFF2-40B4-BE49-F238E27FC236}">
                    <a16:creationId xmlns:a16="http://schemas.microsoft.com/office/drawing/2014/main" id="{0DA8ED65-6B92-0205-01F8-438CF6874C99}"/>
                  </a:ext>
                </a:extLst>
              </p14:cNvPr>
              <p14:cNvContentPartPr/>
              <p14:nvPr/>
            </p14:nvContentPartPr>
            <p14:xfrm>
              <a:off x="1217663" y="4355560"/>
              <a:ext cx="42840" cy="38880"/>
            </p14:xfrm>
          </p:contentPart>
        </mc:Choice>
        <mc:Fallback xmlns="">
          <p:pic>
            <p:nvPicPr>
              <p:cNvPr id="104" name="Ink 103">
                <a:extLst>
                  <a:ext uri="{FF2B5EF4-FFF2-40B4-BE49-F238E27FC236}">
                    <a16:creationId xmlns:a16="http://schemas.microsoft.com/office/drawing/2014/main" id="{0DA8ED65-6B92-0205-01F8-438CF6874C99}"/>
                  </a:ext>
                </a:extLst>
              </p:cNvPr>
              <p:cNvPicPr/>
              <p:nvPr/>
            </p:nvPicPr>
            <p:blipFill>
              <a:blip r:embed="rId185"/>
              <a:stretch>
                <a:fillRect/>
              </a:stretch>
            </p:blipFill>
            <p:spPr>
              <a:xfrm>
                <a:off x="1209023" y="4346920"/>
                <a:ext cx="60480" cy="56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6">
            <p14:nvContentPartPr>
              <p14:cNvPr id="105" name="Ink 104">
                <a:extLst>
                  <a:ext uri="{FF2B5EF4-FFF2-40B4-BE49-F238E27FC236}">
                    <a16:creationId xmlns:a16="http://schemas.microsoft.com/office/drawing/2014/main" id="{B3CF5245-68E0-E4B1-5CB5-F90937C16762}"/>
                  </a:ext>
                </a:extLst>
              </p14:cNvPr>
              <p14:cNvContentPartPr/>
              <p14:nvPr/>
            </p14:nvContentPartPr>
            <p14:xfrm>
              <a:off x="1700063" y="4249360"/>
              <a:ext cx="128160" cy="217080"/>
            </p14:xfrm>
          </p:contentPart>
        </mc:Choice>
        <mc:Fallback xmlns="">
          <p:pic>
            <p:nvPicPr>
              <p:cNvPr id="105" name="Ink 104">
                <a:extLst>
                  <a:ext uri="{FF2B5EF4-FFF2-40B4-BE49-F238E27FC236}">
                    <a16:creationId xmlns:a16="http://schemas.microsoft.com/office/drawing/2014/main" id="{B3CF5245-68E0-E4B1-5CB5-F90937C16762}"/>
                  </a:ext>
                </a:extLst>
              </p:cNvPr>
              <p:cNvPicPr/>
              <p:nvPr/>
            </p:nvPicPr>
            <p:blipFill>
              <a:blip r:embed="rId187"/>
              <a:stretch>
                <a:fillRect/>
              </a:stretch>
            </p:blipFill>
            <p:spPr>
              <a:xfrm>
                <a:off x="1691063" y="4240720"/>
                <a:ext cx="145800" cy="234720"/>
              </a:xfrm>
              <a:prstGeom prst="rect">
                <a:avLst/>
              </a:prstGeom>
            </p:spPr>
          </p:pic>
        </mc:Fallback>
      </mc:AlternateContent>
      <p:grpSp>
        <p:nvGrpSpPr>
          <p:cNvPr id="122" name="Group 121">
            <a:extLst>
              <a:ext uri="{FF2B5EF4-FFF2-40B4-BE49-F238E27FC236}">
                <a16:creationId xmlns:a16="http://schemas.microsoft.com/office/drawing/2014/main" id="{B8B1534D-5EF0-FF2B-8BEA-1EA7A5E35D5F}"/>
              </a:ext>
            </a:extLst>
          </p:cNvPr>
          <p:cNvGrpSpPr/>
          <p:nvPr/>
        </p:nvGrpSpPr>
        <p:grpSpPr>
          <a:xfrm>
            <a:off x="2229983" y="4286080"/>
            <a:ext cx="53640" cy="157680"/>
            <a:chOff x="2229983" y="4286080"/>
            <a:chExt cx="53640" cy="157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88">
              <p14:nvContentPartPr>
                <p14:cNvPr id="106" name="Ink 105">
                  <a:extLst>
                    <a:ext uri="{FF2B5EF4-FFF2-40B4-BE49-F238E27FC236}">
                      <a16:creationId xmlns:a16="http://schemas.microsoft.com/office/drawing/2014/main" id="{3A7C6CD9-06C0-EFF7-3523-1C667349F182}"/>
                    </a:ext>
                  </a:extLst>
                </p14:cNvPr>
                <p14:cNvContentPartPr/>
                <p14:nvPr/>
              </p14:nvContentPartPr>
              <p14:xfrm>
                <a:off x="2229983" y="4286080"/>
                <a:ext cx="30240" cy="38160"/>
              </p14:xfrm>
            </p:contentPart>
          </mc:Choice>
          <mc:Fallback xmlns="">
            <p:pic>
              <p:nvPicPr>
                <p:cNvPr id="106" name="Ink 105">
                  <a:extLst>
                    <a:ext uri="{FF2B5EF4-FFF2-40B4-BE49-F238E27FC236}">
                      <a16:creationId xmlns:a16="http://schemas.microsoft.com/office/drawing/2014/main" id="{3A7C6CD9-06C0-EFF7-3523-1C667349F182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2221343" y="4277440"/>
                  <a:ext cx="47880" cy="5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0">
              <p14:nvContentPartPr>
                <p14:cNvPr id="107" name="Ink 106">
                  <a:extLst>
                    <a:ext uri="{FF2B5EF4-FFF2-40B4-BE49-F238E27FC236}">
                      <a16:creationId xmlns:a16="http://schemas.microsoft.com/office/drawing/2014/main" id="{BAD7090E-BFDA-851B-328B-C057D178F0A5}"/>
                    </a:ext>
                  </a:extLst>
                </p14:cNvPr>
                <p14:cNvContentPartPr/>
                <p14:nvPr/>
              </p14:nvContentPartPr>
              <p14:xfrm>
                <a:off x="2241863" y="4399840"/>
                <a:ext cx="41760" cy="43920"/>
              </p14:xfrm>
            </p:contentPart>
          </mc:Choice>
          <mc:Fallback xmlns="">
            <p:pic>
              <p:nvPicPr>
                <p:cNvPr id="107" name="Ink 106">
                  <a:extLst>
                    <a:ext uri="{FF2B5EF4-FFF2-40B4-BE49-F238E27FC236}">
                      <a16:creationId xmlns:a16="http://schemas.microsoft.com/office/drawing/2014/main" id="{BAD7090E-BFDA-851B-328B-C057D178F0A5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2233223" y="4390840"/>
                  <a:ext cx="59400" cy="61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D00940CF-DCB3-851E-682D-5B9E5451024F}"/>
              </a:ext>
            </a:extLst>
          </p:cNvPr>
          <p:cNvGrpSpPr/>
          <p:nvPr/>
        </p:nvGrpSpPr>
        <p:grpSpPr>
          <a:xfrm>
            <a:off x="2673143" y="4054960"/>
            <a:ext cx="3416040" cy="545040"/>
            <a:chOff x="2673143" y="4054960"/>
            <a:chExt cx="3416040" cy="545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2">
              <p14:nvContentPartPr>
                <p14:cNvPr id="108" name="Ink 107">
                  <a:extLst>
                    <a:ext uri="{FF2B5EF4-FFF2-40B4-BE49-F238E27FC236}">
                      <a16:creationId xmlns:a16="http://schemas.microsoft.com/office/drawing/2014/main" id="{8FDF00D1-119B-E284-848C-56C312DF1DE6}"/>
                    </a:ext>
                  </a:extLst>
                </p14:cNvPr>
                <p14:cNvContentPartPr/>
                <p14:nvPr/>
              </p14:nvContentPartPr>
              <p14:xfrm>
                <a:off x="2673143" y="4198240"/>
                <a:ext cx="140400" cy="276840"/>
              </p14:xfrm>
            </p:contentPart>
          </mc:Choice>
          <mc:Fallback xmlns="">
            <p:pic>
              <p:nvPicPr>
                <p:cNvPr id="108" name="Ink 107">
                  <a:extLst>
                    <a:ext uri="{FF2B5EF4-FFF2-40B4-BE49-F238E27FC236}">
                      <a16:creationId xmlns:a16="http://schemas.microsoft.com/office/drawing/2014/main" id="{8FDF00D1-119B-E284-848C-56C312DF1DE6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2664503" y="4189240"/>
                  <a:ext cx="158040" cy="29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4">
              <p14:nvContentPartPr>
                <p14:cNvPr id="109" name="Ink 108">
                  <a:extLst>
                    <a:ext uri="{FF2B5EF4-FFF2-40B4-BE49-F238E27FC236}">
                      <a16:creationId xmlns:a16="http://schemas.microsoft.com/office/drawing/2014/main" id="{1297AF1B-CCD2-26D3-EFA2-A7479C15D4FF}"/>
                    </a:ext>
                  </a:extLst>
                </p14:cNvPr>
                <p14:cNvContentPartPr/>
                <p14:nvPr/>
              </p14:nvContentPartPr>
              <p14:xfrm>
                <a:off x="2884463" y="4303360"/>
                <a:ext cx="295560" cy="89280"/>
              </p14:xfrm>
            </p:contentPart>
          </mc:Choice>
          <mc:Fallback xmlns="">
            <p:pic>
              <p:nvPicPr>
                <p:cNvPr id="109" name="Ink 108">
                  <a:extLst>
                    <a:ext uri="{FF2B5EF4-FFF2-40B4-BE49-F238E27FC236}">
                      <a16:creationId xmlns:a16="http://schemas.microsoft.com/office/drawing/2014/main" id="{1297AF1B-CCD2-26D3-EFA2-A7479C15D4FF}"/>
                    </a:ext>
                  </a:extLst>
                </p:cNvPr>
                <p:cNvPicPr/>
                <p:nvPr/>
              </p:nvPicPr>
              <p:blipFill>
                <a:blip r:embed="rId195"/>
                <a:stretch>
                  <a:fillRect/>
                </a:stretch>
              </p:blipFill>
              <p:spPr>
                <a:xfrm>
                  <a:off x="2875823" y="4294360"/>
                  <a:ext cx="313200" cy="10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6">
              <p14:nvContentPartPr>
                <p14:cNvPr id="110" name="Ink 109">
                  <a:extLst>
                    <a:ext uri="{FF2B5EF4-FFF2-40B4-BE49-F238E27FC236}">
                      <a16:creationId xmlns:a16="http://schemas.microsoft.com/office/drawing/2014/main" id="{85F7DBF4-5D94-F880-46CF-FDC326E1432C}"/>
                    </a:ext>
                  </a:extLst>
                </p14:cNvPr>
                <p14:cNvContentPartPr/>
                <p14:nvPr/>
              </p14:nvContentPartPr>
              <p14:xfrm>
                <a:off x="3087503" y="4175200"/>
                <a:ext cx="36360" cy="39600"/>
              </p14:xfrm>
            </p:contentPart>
          </mc:Choice>
          <mc:Fallback xmlns="">
            <p:pic>
              <p:nvPicPr>
                <p:cNvPr id="110" name="Ink 109">
                  <a:extLst>
                    <a:ext uri="{FF2B5EF4-FFF2-40B4-BE49-F238E27FC236}">
                      <a16:creationId xmlns:a16="http://schemas.microsoft.com/office/drawing/2014/main" id="{85F7DBF4-5D94-F880-46CF-FDC326E1432C}"/>
                    </a:ext>
                  </a:extLst>
                </p:cNvPr>
                <p:cNvPicPr/>
                <p:nvPr/>
              </p:nvPicPr>
              <p:blipFill>
                <a:blip r:embed="rId197"/>
                <a:stretch>
                  <a:fillRect/>
                </a:stretch>
              </p:blipFill>
              <p:spPr>
                <a:xfrm>
                  <a:off x="3078503" y="4166200"/>
                  <a:ext cx="54000" cy="5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8">
              <p14:nvContentPartPr>
                <p14:cNvPr id="111" name="Ink 110">
                  <a:extLst>
                    <a:ext uri="{FF2B5EF4-FFF2-40B4-BE49-F238E27FC236}">
                      <a16:creationId xmlns:a16="http://schemas.microsoft.com/office/drawing/2014/main" id="{47D88114-5170-787E-2F47-ED4F1BF93E37}"/>
                    </a:ext>
                  </a:extLst>
                </p14:cNvPr>
                <p14:cNvContentPartPr/>
                <p14:nvPr/>
              </p14:nvContentPartPr>
              <p14:xfrm>
                <a:off x="3165623" y="4179880"/>
                <a:ext cx="401040" cy="263880"/>
              </p14:xfrm>
            </p:contentPart>
          </mc:Choice>
          <mc:Fallback xmlns="">
            <p:pic>
              <p:nvPicPr>
                <p:cNvPr id="111" name="Ink 110">
                  <a:extLst>
                    <a:ext uri="{FF2B5EF4-FFF2-40B4-BE49-F238E27FC236}">
                      <a16:creationId xmlns:a16="http://schemas.microsoft.com/office/drawing/2014/main" id="{47D88114-5170-787E-2F47-ED4F1BF93E37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3156623" y="4170880"/>
                  <a:ext cx="418680" cy="28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0">
              <p14:nvContentPartPr>
                <p14:cNvPr id="112" name="Ink 111">
                  <a:extLst>
                    <a:ext uri="{FF2B5EF4-FFF2-40B4-BE49-F238E27FC236}">
                      <a16:creationId xmlns:a16="http://schemas.microsoft.com/office/drawing/2014/main" id="{9141FB2E-2880-9476-3766-9576F9B80585}"/>
                    </a:ext>
                  </a:extLst>
                </p14:cNvPr>
                <p14:cNvContentPartPr/>
                <p14:nvPr/>
              </p14:nvContentPartPr>
              <p14:xfrm>
                <a:off x="3744143" y="4192120"/>
                <a:ext cx="29520" cy="223920"/>
              </p14:xfrm>
            </p:contentPart>
          </mc:Choice>
          <mc:Fallback xmlns="">
            <p:pic>
              <p:nvPicPr>
                <p:cNvPr id="112" name="Ink 111">
                  <a:extLst>
                    <a:ext uri="{FF2B5EF4-FFF2-40B4-BE49-F238E27FC236}">
                      <a16:creationId xmlns:a16="http://schemas.microsoft.com/office/drawing/2014/main" id="{9141FB2E-2880-9476-3766-9576F9B80585}"/>
                    </a:ext>
                  </a:extLst>
                </p:cNvPr>
                <p:cNvPicPr/>
                <p:nvPr/>
              </p:nvPicPr>
              <p:blipFill>
                <a:blip r:embed="rId201"/>
                <a:stretch>
                  <a:fillRect/>
                </a:stretch>
              </p:blipFill>
              <p:spPr>
                <a:xfrm>
                  <a:off x="3735503" y="4183480"/>
                  <a:ext cx="47160" cy="24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2">
              <p14:nvContentPartPr>
                <p14:cNvPr id="113" name="Ink 112">
                  <a:extLst>
                    <a:ext uri="{FF2B5EF4-FFF2-40B4-BE49-F238E27FC236}">
                      <a16:creationId xmlns:a16="http://schemas.microsoft.com/office/drawing/2014/main" id="{60922B1E-94A6-FFF9-F42C-7409C60FA250}"/>
                    </a:ext>
                  </a:extLst>
                </p14:cNvPr>
                <p14:cNvContentPartPr/>
                <p14:nvPr/>
              </p14:nvContentPartPr>
              <p14:xfrm>
                <a:off x="3658463" y="4273840"/>
                <a:ext cx="262080" cy="86400"/>
              </p14:xfrm>
            </p:contentPart>
          </mc:Choice>
          <mc:Fallback xmlns="">
            <p:pic>
              <p:nvPicPr>
                <p:cNvPr id="113" name="Ink 112">
                  <a:extLst>
                    <a:ext uri="{FF2B5EF4-FFF2-40B4-BE49-F238E27FC236}">
                      <a16:creationId xmlns:a16="http://schemas.microsoft.com/office/drawing/2014/main" id="{60922B1E-94A6-FFF9-F42C-7409C60FA250}"/>
                    </a:ext>
                  </a:extLst>
                </p:cNvPr>
                <p:cNvPicPr/>
                <p:nvPr/>
              </p:nvPicPr>
              <p:blipFill>
                <a:blip r:embed="rId203"/>
                <a:stretch>
                  <a:fillRect/>
                </a:stretch>
              </p:blipFill>
              <p:spPr>
                <a:xfrm>
                  <a:off x="3649823" y="4264840"/>
                  <a:ext cx="279720" cy="10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4">
              <p14:nvContentPartPr>
                <p14:cNvPr id="114" name="Ink 113">
                  <a:extLst>
                    <a:ext uri="{FF2B5EF4-FFF2-40B4-BE49-F238E27FC236}">
                      <a16:creationId xmlns:a16="http://schemas.microsoft.com/office/drawing/2014/main" id="{C84EB817-F459-FF41-1E93-EC29D3BFFB02}"/>
                    </a:ext>
                  </a:extLst>
                </p14:cNvPr>
                <p14:cNvContentPartPr/>
                <p14:nvPr/>
              </p14:nvContentPartPr>
              <p14:xfrm>
                <a:off x="4135463" y="4213360"/>
                <a:ext cx="405000" cy="386640"/>
              </p14:xfrm>
            </p:contentPart>
          </mc:Choice>
          <mc:Fallback xmlns="">
            <p:pic>
              <p:nvPicPr>
                <p:cNvPr id="114" name="Ink 113">
                  <a:extLst>
                    <a:ext uri="{FF2B5EF4-FFF2-40B4-BE49-F238E27FC236}">
                      <a16:creationId xmlns:a16="http://schemas.microsoft.com/office/drawing/2014/main" id="{C84EB817-F459-FF41-1E93-EC29D3BFFB02}"/>
                    </a:ext>
                  </a:extLst>
                </p:cNvPr>
                <p:cNvPicPr/>
                <p:nvPr/>
              </p:nvPicPr>
              <p:blipFill>
                <a:blip r:embed="rId205"/>
                <a:stretch>
                  <a:fillRect/>
                </a:stretch>
              </p:blipFill>
              <p:spPr>
                <a:xfrm>
                  <a:off x="4126463" y="4204360"/>
                  <a:ext cx="422640" cy="40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6">
              <p14:nvContentPartPr>
                <p14:cNvPr id="115" name="Ink 114">
                  <a:extLst>
                    <a:ext uri="{FF2B5EF4-FFF2-40B4-BE49-F238E27FC236}">
                      <a16:creationId xmlns:a16="http://schemas.microsoft.com/office/drawing/2014/main" id="{B7E29F39-F5BF-5A0F-59F5-BC5D49066C45}"/>
                    </a:ext>
                  </a:extLst>
                </p14:cNvPr>
                <p14:cNvContentPartPr/>
                <p14:nvPr/>
              </p14:nvContentPartPr>
              <p14:xfrm>
                <a:off x="4606703" y="4241080"/>
                <a:ext cx="35280" cy="32760"/>
              </p14:xfrm>
            </p:contentPart>
          </mc:Choice>
          <mc:Fallback xmlns="">
            <p:pic>
              <p:nvPicPr>
                <p:cNvPr id="115" name="Ink 114">
                  <a:extLst>
                    <a:ext uri="{FF2B5EF4-FFF2-40B4-BE49-F238E27FC236}">
                      <a16:creationId xmlns:a16="http://schemas.microsoft.com/office/drawing/2014/main" id="{B7E29F39-F5BF-5A0F-59F5-BC5D49066C45}"/>
                    </a:ext>
                  </a:extLst>
                </p:cNvPr>
                <p:cNvPicPr/>
                <p:nvPr/>
              </p:nvPicPr>
              <p:blipFill>
                <a:blip r:embed="rId207"/>
                <a:stretch>
                  <a:fillRect/>
                </a:stretch>
              </p:blipFill>
              <p:spPr>
                <a:xfrm>
                  <a:off x="4598063" y="4232440"/>
                  <a:ext cx="5292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8">
              <p14:nvContentPartPr>
                <p14:cNvPr id="116" name="Ink 115">
                  <a:extLst>
                    <a:ext uri="{FF2B5EF4-FFF2-40B4-BE49-F238E27FC236}">
                      <a16:creationId xmlns:a16="http://schemas.microsoft.com/office/drawing/2014/main" id="{071F14F2-23D7-5C1E-EC02-750D99595DBE}"/>
                    </a:ext>
                  </a:extLst>
                </p14:cNvPr>
                <p14:cNvContentPartPr/>
                <p14:nvPr/>
              </p14:nvContentPartPr>
              <p14:xfrm>
                <a:off x="4940063" y="4098160"/>
                <a:ext cx="537480" cy="197640"/>
              </p14:xfrm>
            </p:contentPart>
          </mc:Choice>
          <mc:Fallback xmlns="">
            <p:pic>
              <p:nvPicPr>
                <p:cNvPr id="116" name="Ink 115">
                  <a:extLst>
                    <a:ext uri="{FF2B5EF4-FFF2-40B4-BE49-F238E27FC236}">
                      <a16:creationId xmlns:a16="http://schemas.microsoft.com/office/drawing/2014/main" id="{071F14F2-23D7-5C1E-EC02-750D99595DBE}"/>
                    </a:ext>
                  </a:extLst>
                </p:cNvPr>
                <p:cNvPicPr/>
                <p:nvPr/>
              </p:nvPicPr>
              <p:blipFill>
                <a:blip r:embed="rId209"/>
                <a:stretch>
                  <a:fillRect/>
                </a:stretch>
              </p:blipFill>
              <p:spPr>
                <a:xfrm>
                  <a:off x="4931063" y="4089160"/>
                  <a:ext cx="555120" cy="21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0">
              <p14:nvContentPartPr>
                <p14:cNvPr id="117" name="Ink 116">
                  <a:extLst>
                    <a:ext uri="{FF2B5EF4-FFF2-40B4-BE49-F238E27FC236}">
                      <a16:creationId xmlns:a16="http://schemas.microsoft.com/office/drawing/2014/main" id="{06CCADD6-529C-886F-9320-5A28859217CE}"/>
                    </a:ext>
                  </a:extLst>
                </p14:cNvPr>
                <p14:cNvContentPartPr/>
                <p14:nvPr/>
              </p14:nvContentPartPr>
              <p14:xfrm>
                <a:off x="5374223" y="4164040"/>
                <a:ext cx="164880" cy="21240"/>
              </p14:xfrm>
            </p:contentPart>
          </mc:Choice>
          <mc:Fallback xmlns="">
            <p:pic>
              <p:nvPicPr>
                <p:cNvPr id="117" name="Ink 116">
                  <a:extLst>
                    <a:ext uri="{FF2B5EF4-FFF2-40B4-BE49-F238E27FC236}">
                      <a16:creationId xmlns:a16="http://schemas.microsoft.com/office/drawing/2014/main" id="{06CCADD6-529C-886F-9320-5A28859217CE}"/>
                    </a:ext>
                  </a:extLst>
                </p:cNvPr>
                <p:cNvPicPr/>
                <p:nvPr/>
              </p:nvPicPr>
              <p:blipFill>
                <a:blip r:embed="rId211"/>
                <a:stretch>
                  <a:fillRect/>
                </a:stretch>
              </p:blipFill>
              <p:spPr>
                <a:xfrm>
                  <a:off x="5365223" y="4155400"/>
                  <a:ext cx="18252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2">
              <p14:nvContentPartPr>
                <p14:cNvPr id="118" name="Ink 117">
                  <a:extLst>
                    <a:ext uri="{FF2B5EF4-FFF2-40B4-BE49-F238E27FC236}">
                      <a16:creationId xmlns:a16="http://schemas.microsoft.com/office/drawing/2014/main" id="{654E4769-5EC5-7151-7DC1-1D6E5CFCFED1}"/>
                    </a:ext>
                  </a:extLst>
                </p14:cNvPr>
                <p14:cNvContentPartPr/>
                <p14:nvPr/>
              </p14:nvContentPartPr>
              <p14:xfrm>
                <a:off x="5582303" y="4222720"/>
                <a:ext cx="347760" cy="110160"/>
              </p14:xfrm>
            </p:contentPart>
          </mc:Choice>
          <mc:Fallback xmlns="">
            <p:pic>
              <p:nvPicPr>
                <p:cNvPr id="118" name="Ink 117">
                  <a:extLst>
                    <a:ext uri="{FF2B5EF4-FFF2-40B4-BE49-F238E27FC236}">
                      <a16:creationId xmlns:a16="http://schemas.microsoft.com/office/drawing/2014/main" id="{654E4769-5EC5-7151-7DC1-1D6E5CFCFED1}"/>
                    </a:ext>
                  </a:extLst>
                </p:cNvPr>
                <p:cNvPicPr/>
                <p:nvPr/>
              </p:nvPicPr>
              <p:blipFill>
                <a:blip r:embed="rId213"/>
                <a:stretch>
                  <a:fillRect/>
                </a:stretch>
              </p:blipFill>
              <p:spPr>
                <a:xfrm>
                  <a:off x="5573663" y="4213720"/>
                  <a:ext cx="365400" cy="12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4">
              <p14:nvContentPartPr>
                <p14:cNvPr id="119" name="Ink 118">
                  <a:extLst>
                    <a:ext uri="{FF2B5EF4-FFF2-40B4-BE49-F238E27FC236}">
                      <a16:creationId xmlns:a16="http://schemas.microsoft.com/office/drawing/2014/main" id="{52212F2F-87E6-67F4-2B17-C51DAD9B8E98}"/>
                    </a:ext>
                  </a:extLst>
                </p14:cNvPr>
                <p14:cNvContentPartPr/>
                <p14:nvPr/>
              </p14:nvContentPartPr>
              <p14:xfrm>
                <a:off x="5792183" y="4201120"/>
                <a:ext cx="108720" cy="143280"/>
              </p14:xfrm>
            </p:contentPart>
          </mc:Choice>
          <mc:Fallback xmlns="">
            <p:pic>
              <p:nvPicPr>
                <p:cNvPr id="119" name="Ink 118">
                  <a:extLst>
                    <a:ext uri="{FF2B5EF4-FFF2-40B4-BE49-F238E27FC236}">
                      <a16:creationId xmlns:a16="http://schemas.microsoft.com/office/drawing/2014/main" id="{52212F2F-87E6-67F4-2B17-C51DAD9B8E98}"/>
                    </a:ext>
                  </a:extLst>
                </p:cNvPr>
                <p:cNvPicPr/>
                <p:nvPr/>
              </p:nvPicPr>
              <p:blipFill>
                <a:blip r:embed="rId215"/>
                <a:stretch>
                  <a:fillRect/>
                </a:stretch>
              </p:blipFill>
              <p:spPr>
                <a:xfrm>
                  <a:off x="5783183" y="4192480"/>
                  <a:ext cx="126360" cy="16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6">
              <p14:nvContentPartPr>
                <p14:cNvPr id="120" name="Ink 119">
                  <a:extLst>
                    <a:ext uri="{FF2B5EF4-FFF2-40B4-BE49-F238E27FC236}">
                      <a16:creationId xmlns:a16="http://schemas.microsoft.com/office/drawing/2014/main" id="{059D4DB7-8254-C6A2-72BD-1C046A8A875C}"/>
                    </a:ext>
                  </a:extLst>
                </p14:cNvPr>
                <p14:cNvContentPartPr/>
                <p14:nvPr/>
              </p14:nvContentPartPr>
              <p14:xfrm>
                <a:off x="5980463" y="4054960"/>
                <a:ext cx="108720" cy="254520"/>
              </p14:xfrm>
            </p:contentPart>
          </mc:Choice>
          <mc:Fallback xmlns="">
            <p:pic>
              <p:nvPicPr>
                <p:cNvPr id="120" name="Ink 119">
                  <a:extLst>
                    <a:ext uri="{FF2B5EF4-FFF2-40B4-BE49-F238E27FC236}">
                      <a16:creationId xmlns:a16="http://schemas.microsoft.com/office/drawing/2014/main" id="{059D4DB7-8254-C6A2-72BD-1C046A8A875C}"/>
                    </a:ext>
                  </a:extLst>
                </p:cNvPr>
                <p:cNvPicPr/>
                <p:nvPr/>
              </p:nvPicPr>
              <p:blipFill>
                <a:blip r:embed="rId217"/>
                <a:stretch>
                  <a:fillRect/>
                </a:stretch>
              </p:blipFill>
              <p:spPr>
                <a:xfrm>
                  <a:off x="5971463" y="4045960"/>
                  <a:ext cx="126360" cy="2721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18">
            <p14:nvContentPartPr>
              <p14:cNvPr id="123" name="Ink 122">
                <a:extLst>
                  <a:ext uri="{FF2B5EF4-FFF2-40B4-BE49-F238E27FC236}">
                    <a16:creationId xmlns:a16="http://schemas.microsoft.com/office/drawing/2014/main" id="{710009BB-3FA1-B8C6-7AFF-1FC2AA83F70E}"/>
                  </a:ext>
                </a:extLst>
              </p14:cNvPr>
              <p14:cNvContentPartPr/>
              <p14:nvPr/>
            </p14:nvContentPartPr>
            <p14:xfrm>
              <a:off x="-417457" y="2955880"/>
              <a:ext cx="360" cy="360"/>
            </p14:xfrm>
          </p:contentPart>
        </mc:Choice>
        <mc:Fallback xmlns="">
          <p:pic>
            <p:nvPicPr>
              <p:cNvPr id="123" name="Ink 122">
                <a:extLst>
                  <a:ext uri="{FF2B5EF4-FFF2-40B4-BE49-F238E27FC236}">
                    <a16:creationId xmlns:a16="http://schemas.microsoft.com/office/drawing/2014/main" id="{710009BB-3FA1-B8C6-7AFF-1FC2AA83F70E}"/>
                  </a:ext>
                </a:extLst>
              </p:cNvPr>
              <p:cNvPicPr/>
              <p:nvPr/>
            </p:nvPicPr>
            <p:blipFill>
              <a:blip r:embed="rId219"/>
              <a:stretch>
                <a:fillRect/>
              </a:stretch>
            </p:blipFill>
            <p:spPr>
              <a:xfrm>
                <a:off x="-426097" y="2947240"/>
                <a:ext cx="18000" cy="18000"/>
              </a:xfrm>
              <a:prstGeom prst="rect">
                <a:avLst/>
              </a:prstGeom>
            </p:spPr>
          </p:pic>
        </mc:Fallback>
      </mc:AlternateContent>
      <p:grpSp>
        <p:nvGrpSpPr>
          <p:cNvPr id="134" name="Group 133">
            <a:extLst>
              <a:ext uri="{FF2B5EF4-FFF2-40B4-BE49-F238E27FC236}">
                <a16:creationId xmlns:a16="http://schemas.microsoft.com/office/drawing/2014/main" id="{961575FF-A62F-7509-E2D4-A766E46036F3}"/>
              </a:ext>
            </a:extLst>
          </p:cNvPr>
          <p:cNvGrpSpPr/>
          <p:nvPr/>
        </p:nvGrpSpPr>
        <p:grpSpPr>
          <a:xfrm>
            <a:off x="7842023" y="3099160"/>
            <a:ext cx="1297440" cy="520920"/>
            <a:chOff x="7842023" y="3099160"/>
            <a:chExt cx="1297440" cy="520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20">
              <p14:nvContentPartPr>
                <p14:cNvPr id="128" name="Ink 127">
                  <a:extLst>
                    <a:ext uri="{FF2B5EF4-FFF2-40B4-BE49-F238E27FC236}">
                      <a16:creationId xmlns:a16="http://schemas.microsoft.com/office/drawing/2014/main" id="{8776CD94-1A65-F66F-54CB-13EDB34B6FE0}"/>
                    </a:ext>
                  </a:extLst>
                </p14:cNvPr>
                <p14:cNvContentPartPr/>
                <p14:nvPr/>
              </p14:nvContentPartPr>
              <p14:xfrm>
                <a:off x="7842023" y="3207160"/>
                <a:ext cx="266760" cy="227520"/>
              </p14:xfrm>
            </p:contentPart>
          </mc:Choice>
          <mc:Fallback xmlns="">
            <p:pic>
              <p:nvPicPr>
                <p:cNvPr id="128" name="Ink 127">
                  <a:extLst>
                    <a:ext uri="{FF2B5EF4-FFF2-40B4-BE49-F238E27FC236}">
                      <a16:creationId xmlns:a16="http://schemas.microsoft.com/office/drawing/2014/main" id="{8776CD94-1A65-F66F-54CB-13EDB34B6FE0}"/>
                    </a:ext>
                  </a:extLst>
                </p:cNvPr>
                <p:cNvPicPr/>
                <p:nvPr/>
              </p:nvPicPr>
              <p:blipFill>
                <a:blip r:embed="rId221"/>
                <a:stretch>
                  <a:fillRect/>
                </a:stretch>
              </p:blipFill>
              <p:spPr>
                <a:xfrm>
                  <a:off x="7833383" y="3198160"/>
                  <a:ext cx="284400" cy="24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2">
              <p14:nvContentPartPr>
                <p14:cNvPr id="129" name="Ink 128">
                  <a:extLst>
                    <a:ext uri="{FF2B5EF4-FFF2-40B4-BE49-F238E27FC236}">
                      <a16:creationId xmlns:a16="http://schemas.microsoft.com/office/drawing/2014/main" id="{A614AE29-2B93-324E-5451-6CC7C196F880}"/>
                    </a:ext>
                  </a:extLst>
                </p14:cNvPr>
                <p14:cNvContentPartPr/>
                <p14:nvPr/>
              </p14:nvContentPartPr>
              <p14:xfrm>
                <a:off x="8092943" y="3316240"/>
                <a:ext cx="106560" cy="68040"/>
              </p14:xfrm>
            </p:contentPart>
          </mc:Choice>
          <mc:Fallback xmlns="">
            <p:pic>
              <p:nvPicPr>
                <p:cNvPr id="129" name="Ink 128">
                  <a:extLst>
                    <a:ext uri="{FF2B5EF4-FFF2-40B4-BE49-F238E27FC236}">
                      <a16:creationId xmlns:a16="http://schemas.microsoft.com/office/drawing/2014/main" id="{A614AE29-2B93-324E-5451-6CC7C196F880}"/>
                    </a:ext>
                  </a:extLst>
                </p:cNvPr>
                <p:cNvPicPr/>
                <p:nvPr/>
              </p:nvPicPr>
              <p:blipFill>
                <a:blip r:embed="rId223"/>
                <a:stretch>
                  <a:fillRect/>
                </a:stretch>
              </p:blipFill>
              <p:spPr>
                <a:xfrm>
                  <a:off x="8083943" y="3307600"/>
                  <a:ext cx="124200" cy="8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4">
              <p14:nvContentPartPr>
                <p14:cNvPr id="130" name="Ink 129">
                  <a:extLst>
                    <a:ext uri="{FF2B5EF4-FFF2-40B4-BE49-F238E27FC236}">
                      <a16:creationId xmlns:a16="http://schemas.microsoft.com/office/drawing/2014/main" id="{B8734630-0A1B-6680-97EB-91C9DCDE54D9}"/>
                    </a:ext>
                  </a:extLst>
                </p14:cNvPr>
                <p14:cNvContentPartPr/>
                <p14:nvPr/>
              </p14:nvContentPartPr>
              <p14:xfrm>
                <a:off x="8094023" y="3310120"/>
                <a:ext cx="96480" cy="128880"/>
              </p14:xfrm>
            </p:contentPart>
          </mc:Choice>
          <mc:Fallback xmlns="">
            <p:pic>
              <p:nvPicPr>
                <p:cNvPr id="130" name="Ink 129">
                  <a:extLst>
                    <a:ext uri="{FF2B5EF4-FFF2-40B4-BE49-F238E27FC236}">
                      <a16:creationId xmlns:a16="http://schemas.microsoft.com/office/drawing/2014/main" id="{B8734630-0A1B-6680-97EB-91C9DCDE54D9}"/>
                    </a:ext>
                  </a:extLst>
                </p:cNvPr>
                <p:cNvPicPr/>
                <p:nvPr/>
              </p:nvPicPr>
              <p:blipFill>
                <a:blip r:embed="rId225"/>
                <a:stretch>
                  <a:fillRect/>
                </a:stretch>
              </p:blipFill>
              <p:spPr>
                <a:xfrm>
                  <a:off x="8085023" y="3301120"/>
                  <a:ext cx="114120" cy="14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6">
              <p14:nvContentPartPr>
                <p14:cNvPr id="131" name="Ink 130">
                  <a:extLst>
                    <a:ext uri="{FF2B5EF4-FFF2-40B4-BE49-F238E27FC236}">
                      <a16:creationId xmlns:a16="http://schemas.microsoft.com/office/drawing/2014/main" id="{70583CF6-AC2A-6DAD-AD6B-7A8BDE8080EF}"/>
                    </a:ext>
                  </a:extLst>
                </p14:cNvPr>
                <p14:cNvContentPartPr/>
                <p14:nvPr/>
              </p14:nvContentPartPr>
              <p14:xfrm>
                <a:off x="8218943" y="3260080"/>
                <a:ext cx="426600" cy="320040"/>
              </p14:xfrm>
            </p:contentPart>
          </mc:Choice>
          <mc:Fallback xmlns="">
            <p:pic>
              <p:nvPicPr>
                <p:cNvPr id="131" name="Ink 130">
                  <a:extLst>
                    <a:ext uri="{FF2B5EF4-FFF2-40B4-BE49-F238E27FC236}">
                      <a16:creationId xmlns:a16="http://schemas.microsoft.com/office/drawing/2014/main" id="{70583CF6-AC2A-6DAD-AD6B-7A8BDE8080EF}"/>
                    </a:ext>
                  </a:extLst>
                </p:cNvPr>
                <p:cNvPicPr/>
                <p:nvPr/>
              </p:nvPicPr>
              <p:blipFill>
                <a:blip r:embed="rId227"/>
                <a:stretch>
                  <a:fillRect/>
                </a:stretch>
              </p:blipFill>
              <p:spPr>
                <a:xfrm>
                  <a:off x="8210303" y="3251080"/>
                  <a:ext cx="444240" cy="33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8">
              <p14:nvContentPartPr>
                <p14:cNvPr id="132" name="Ink 131">
                  <a:extLst>
                    <a:ext uri="{FF2B5EF4-FFF2-40B4-BE49-F238E27FC236}">
                      <a16:creationId xmlns:a16="http://schemas.microsoft.com/office/drawing/2014/main" id="{0A828F7B-E623-B3B0-679E-0C3D2B4E9A79}"/>
                    </a:ext>
                  </a:extLst>
                </p14:cNvPr>
                <p14:cNvContentPartPr/>
                <p14:nvPr/>
              </p14:nvContentPartPr>
              <p14:xfrm>
                <a:off x="8592983" y="3099160"/>
                <a:ext cx="460800" cy="282240"/>
              </p14:xfrm>
            </p:contentPart>
          </mc:Choice>
          <mc:Fallback xmlns="">
            <p:pic>
              <p:nvPicPr>
                <p:cNvPr id="132" name="Ink 131">
                  <a:extLst>
                    <a:ext uri="{FF2B5EF4-FFF2-40B4-BE49-F238E27FC236}">
                      <a16:creationId xmlns:a16="http://schemas.microsoft.com/office/drawing/2014/main" id="{0A828F7B-E623-B3B0-679E-0C3D2B4E9A79}"/>
                    </a:ext>
                  </a:extLst>
                </p:cNvPr>
                <p:cNvPicPr/>
                <p:nvPr/>
              </p:nvPicPr>
              <p:blipFill>
                <a:blip r:embed="rId229"/>
                <a:stretch>
                  <a:fillRect/>
                </a:stretch>
              </p:blipFill>
              <p:spPr>
                <a:xfrm>
                  <a:off x="8583983" y="3090520"/>
                  <a:ext cx="478440" cy="29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0">
              <p14:nvContentPartPr>
                <p14:cNvPr id="133" name="Ink 132">
                  <a:extLst>
                    <a:ext uri="{FF2B5EF4-FFF2-40B4-BE49-F238E27FC236}">
                      <a16:creationId xmlns:a16="http://schemas.microsoft.com/office/drawing/2014/main" id="{3FCCB97E-577B-E81A-0A4A-1447F9EF8A6A}"/>
                    </a:ext>
                  </a:extLst>
                </p14:cNvPr>
                <p14:cNvContentPartPr/>
                <p14:nvPr/>
              </p14:nvContentPartPr>
              <p14:xfrm>
                <a:off x="7897103" y="3465280"/>
                <a:ext cx="1242360" cy="154800"/>
              </p14:xfrm>
            </p:contentPart>
          </mc:Choice>
          <mc:Fallback xmlns="">
            <p:pic>
              <p:nvPicPr>
                <p:cNvPr id="133" name="Ink 132">
                  <a:extLst>
                    <a:ext uri="{FF2B5EF4-FFF2-40B4-BE49-F238E27FC236}">
                      <a16:creationId xmlns:a16="http://schemas.microsoft.com/office/drawing/2014/main" id="{3FCCB97E-577B-E81A-0A4A-1447F9EF8A6A}"/>
                    </a:ext>
                  </a:extLst>
                </p:cNvPr>
                <p:cNvPicPr/>
                <p:nvPr/>
              </p:nvPicPr>
              <p:blipFill>
                <a:blip r:embed="rId231"/>
                <a:stretch>
                  <a:fillRect/>
                </a:stretch>
              </p:blipFill>
              <p:spPr>
                <a:xfrm>
                  <a:off x="7888463" y="3456280"/>
                  <a:ext cx="1260000" cy="172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D4B06979-EB8B-8F51-0998-4C3357CB7BC4}"/>
              </a:ext>
            </a:extLst>
          </p:cNvPr>
          <p:cNvGrpSpPr/>
          <p:nvPr/>
        </p:nvGrpSpPr>
        <p:grpSpPr>
          <a:xfrm>
            <a:off x="7848863" y="3840040"/>
            <a:ext cx="1855800" cy="369000"/>
            <a:chOff x="7848863" y="3840040"/>
            <a:chExt cx="1855800" cy="369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32">
              <p14:nvContentPartPr>
                <p14:cNvPr id="124" name="Ink 123">
                  <a:extLst>
                    <a:ext uri="{FF2B5EF4-FFF2-40B4-BE49-F238E27FC236}">
                      <a16:creationId xmlns:a16="http://schemas.microsoft.com/office/drawing/2014/main" id="{ECA09C78-5233-3681-E73C-550E475791D5}"/>
                    </a:ext>
                  </a:extLst>
                </p14:cNvPr>
                <p14:cNvContentPartPr/>
                <p14:nvPr/>
              </p14:nvContentPartPr>
              <p14:xfrm>
                <a:off x="7848863" y="3962800"/>
                <a:ext cx="60480" cy="68040"/>
              </p14:xfrm>
            </p:contentPart>
          </mc:Choice>
          <mc:Fallback xmlns="">
            <p:pic>
              <p:nvPicPr>
                <p:cNvPr id="124" name="Ink 123">
                  <a:extLst>
                    <a:ext uri="{FF2B5EF4-FFF2-40B4-BE49-F238E27FC236}">
                      <a16:creationId xmlns:a16="http://schemas.microsoft.com/office/drawing/2014/main" id="{ECA09C78-5233-3681-E73C-550E475791D5}"/>
                    </a:ext>
                  </a:extLst>
                </p:cNvPr>
                <p:cNvPicPr/>
                <p:nvPr/>
              </p:nvPicPr>
              <p:blipFill>
                <a:blip r:embed="rId233"/>
                <a:stretch>
                  <a:fillRect/>
                </a:stretch>
              </p:blipFill>
              <p:spPr>
                <a:xfrm>
                  <a:off x="7840223" y="3954160"/>
                  <a:ext cx="78120" cy="8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4">
              <p14:nvContentPartPr>
                <p14:cNvPr id="125" name="Ink 124">
                  <a:extLst>
                    <a:ext uri="{FF2B5EF4-FFF2-40B4-BE49-F238E27FC236}">
                      <a16:creationId xmlns:a16="http://schemas.microsoft.com/office/drawing/2014/main" id="{BC2B2BC3-AAAF-D7C1-7AD9-B03D11F0E7B5}"/>
                    </a:ext>
                  </a:extLst>
                </p14:cNvPr>
                <p14:cNvContentPartPr/>
                <p14:nvPr/>
              </p14:nvContentPartPr>
              <p14:xfrm>
                <a:off x="7992503" y="3840040"/>
                <a:ext cx="334440" cy="302040"/>
              </p14:xfrm>
            </p:contentPart>
          </mc:Choice>
          <mc:Fallback xmlns="">
            <p:pic>
              <p:nvPicPr>
                <p:cNvPr id="125" name="Ink 124">
                  <a:extLst>
                    <a:ext uri="{FF2B5EF4-FFF2-40B4-BE49-F238E27FC236}">
                      <a16:creationId xmlns:a16="http://schemas.microsoft.com/office/drawing/2014/main" id="{BC2B2BC3-AAAF-D7C1-7AD9-B03D11F0E7B5}"/>
                    </a:ext>
                  </a:extLst>
                </p:cNvPr>
                <p:cNvPicPr/>
                <p:nvPr/>
              </p:nvPicPr>
              <p:blipFill>
                <a:blip r:embed="rId235"/>
                <a:stretch>
                  <a:fillRect/>
                </a:stretch>
              </p:blipFill>
              <p:spPr>
                <a:xfrm>
                  <a:off x="7983863" y="3831400"/>
                  <a:ext cx="352080" cy="31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6">
              <p14:nvContentPartPr>
                <p14:cNvPr id="126" name="Ink 125">
                  <a:extLst>
                    <a:ext uri="{FF2B5EF4-FFF2-40B4-BE49-F238E27FC236}">
                      <a16:creationId xmlns:a16="http://schemas.microsoft.com/office/drawing/2014/main" id="{2E88E41A-D597-3F34-70B8-D348EE7BE123}"/>
                    </a:ext>
                  </a:extLst>
                </p14:cNvPr>
                <p14:cNvContentPartPr/>
                <p14:nvPr/>
              </p14:nvContentPartPr>
              <p14:xfrm>
                <a:off x="8242703" y="3998800"/>
                <a:ext cx="174600" cy="106920"/>
              </p14:xfrm>
            </p:contentPart>
          </mc:Choice>
          <mc:Fallback xmlns="">
            <p:pic>
              <p:nvPicPr>
                <p:cNvPr id="126" name="Ink 125">
                  <a:extLst>
                    <a:ext uri="{FF2B5EF4-FFF2-40B4-BE49-F238E27FC236}">
                      <a16:creationId xmlns:a16="http://schemas.microsoft.com/office/drawing/2014/main" id="{2E88E41A-D597-3F34-70B8-D348EE7BE123}"/>
                    </a:ext>
                  </a:extLst>
                </p:cNvPr>
                <p:cNvPicPr/>
                <p:nvPr/>
              </p:nvPicPr>
              <p:blipFill>
                <a:blip r:embed="rId237"/>
                <a:stretch>
                  <a:fillRect/>
                </a:stretch>
              </p:blipFill>
              <p:spPr>
                <a:xfrm>
                  <a:off x="8234063" y="3989800"/>
                  <a:ext cx="192240" cy="12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8">
              <p14:nvContentPartPr>
                <p14:cNvPr id="135" name="Ink 134">
                  <a:extLst>
                    <a:ext uri="{FF2B5EF4-FFF2-40B4-BE49-F238E27FC236}">
                      <a16:creationId xmlns:a16="http://schemas.microsoft.com/office/drawing/2014/main" id="{A470DF29-A0F7-A5AF-2AD1-907818C419F0}"/>
                    </a:ext>
                  </a:extLst>
                </p14:cNvPr>
                <p14:cNvContentPartPr/>
                <p14:nvPr/>
              </p14:nvContentPartPr>
              <p14:xfrm>
                <a:off x="8462663" y="3851200"/>
                <a:ext cx="475920" cy="244080"/>
              </p14:xfrm>
            </p:contentPart>
          </mc:Choice>
          <mc:Fallback xmlns="">
            <p:pic>
              <p:nvPicPr>
                <p:cNvPr id="135" name="Ink 134">
                  <a:extLst>
                    <a:ext uri="{FF2B5EF4-FFF2-40B4-BE49-F238E27FC236}">
                      <a16:creationId xmlns:a16="http://schemas.microsoft.com/office/drawing/2014/main" id="{A470DF29-A0F7-A5AF-2AD1-907818C419F0}"/>
                    </a:ext>
                  </a:extLst>
                </p:cNvPr>
                <p:cNvPicPr/>
                <p:nvPr/>
              </p:nvPicPr>
              <p:blipFill>
                <a:blip r:embed="rId239"/>
                <a:stretch>
                  <a:fillRect/>
                </a:stretch>
              </p:blipFill>
              <p:spPr>
                <a:xfrm>
                  <a:off x="8454023" y="3842200"/>
                  <a:ext cx="493560" cy="26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0">
              <p14:nvContentPartPr>
                <p14:cNvPr id="136" name="Ink 135">
                  <a:extLst>
                    <a:ext uri="{FF2B5EF4-FFF2-40B4-BE49-F238E27FC236}">
                      <a16:creationId xmlns:a16="http://schemas.microsoft.com/office/drawing/2014/main" id="{EF864C77-914D-8A35-9A29-85A46814793C}"/>
                    </a:ext>
                  </a:extLst>
                </p14:cNvPr>
                <p14:cNvContentPartPr/>
                <p14:nvPr/>
              </p14:nvContentPartPr>
              <p14:xfrm>
                <a:off x="8966663" y="3958840"/>
                <a:ext cx="99360" cy="65160"/>
              </p14:xfrm>
            </p:contentPart>
          </mc:Choice>
          <mc:Fallback xmlns="">
            <p:pic>
              <p:nvPicPr>
                <p:cNvPr id="136" name="Ink 135">
                  <a:extLst>
                    <a:ext uri="{FF2B5EF4-FFF2-40B4-BE49-F238E27FC236}">
                      <a16:creationId xmlns:a16="http://schemas.microsoft.com/office/drawing/2014/main" id="{EF864C77-914D-8A35-9A29-85A46814793C}"/>
                    </a:ext>
                  </a:extLst>
                </p:cNvPr>
                <p:cNvPicPr/>
                <p:nvPr/>
              </p:nvPicPr>
              <p:blipFill>
                <a:blip r:embed="rId241"/>
                <a:stretch>
                  <a:fillRect/>
                </a:stretch>
              </p:blipFill>
              <p:spPr>
                <a:xfrm>
                  <a:off x="8957663" y="3950200"/>
                  <a:ext cx="11700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2">
              <p14:nvContentPartPr>
                <p14:cNvPr id="137" name="Ink 136">
                  <a:extLst>
                    <a:ext uri="{FF2B5EF4-FFF2-40B4-BE49-F238E27FC236}">
                      <a16:creationId xmlns:a16="http://schemas.microsoft.com/office/drawing/2014/main" id="{EDC4FA51-1C23-7388-7087-2EE4F7417EF3}"/>
                    </a:ext>
                  </a:extLst>
                </p14:cNvPr>
                <p14:cNvContentPartPr/>
                <p14:nvPr/>
              </p14:nvContentPartPr>
              <p14:xfrm>
                <a:off x="9100583" y="3850840"/>
                <a:ext cx="33840" cy="203760"/>
              </p14:xfrm>
            </p:contentPart>
          </mc:Choice>
          <mc:Fallback xmlns="">
            <p:pic>
              <p:nvPicPr>
                <p:cNvPr id="137" name="Ink 136">
                  <a:extLst>
                    <a:ext uri="{FF2B5EF4-FFF2-40B4-BE49-F238E27FC236}">
                      <a16:creationId xmlns:a16="http://schemas.microsoft.com/office/drawing/2014/main" id="{EDC4FA51-1C23-7388-7087-2EE4F7417EF3}"/>
                    </a:ext>
                  </a:extLst>
                </p:cNvPr>
                <p:cNvPicPr/>
                <p:nvPr/>
              </p:nvPicPr>
              <p:blipFill>
                <a:blip r:embed="rId243"/>
                <a:stretch>
                  <a:fillRect/>
                </a:stretch>
              </p:blipFill>
              <p:spPr>
                <a:xfrm>
                  <a:off x="9091583" y="3841840"/>
                  <a:ext cx="51480" cy="22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4">
              <p14:nvContentPartPr>
                <p14:cNvPr id="138" name="Ink 137">
                  <a:extLst>
                    <a:ext uri="{FF2B5EF4-FFF2-40B4-BE49-F238E27FC236}">
                      <a16:creationId xmlns:a16="http://schemas.microsoft.com/office/drawing/2014/main" id="{51594FF9-9D0A-A31C-59C2-070CBDC2ABCE}"/>
                    </a:ext>
                  </a:extLst>
                </p14:cNvPr>
                <p14:cNvContentPartPr/>
                <p14:nvPr/>
              </p14:nvContentPartPr>
              <p14:xfrm>
                <a:off x="9184823" y="3926440"/>
                <a:ext cx="519840" cy="282600"/>
              </p14:xfrm>
            </p:contentPart>
          </mc:Choice>
          <mc:Fallback xmlns="">
            <p:pic>
              <p:nvPicPr>
                <p:cNvPr id="138" name="Ink 137">
                  <a:extLst>
                    <a:ext uri="{FF2B5EF4-FFF2-40B4-BE49-F238E27FC236}">
                      <a16:creationId xmlns:a16="http://schemas.microsoft.com/office/drawing/2014/main" id="{51594FF9-9D0A-A31C-59C2-070CBDC2ABCE}"/>
                    </a:ext>
                  </a:extLst>
                </p:cNvPr>
                <p:cNvPicPr/>
                <p:nvPr/>
              </p:nvPicPr>
              <p:blipFill>
                <a:blip r:embed="rId245"/>
                <a:stretch>
                  <a:fillRect/>
                </a:stretch>
              </p:blipFill>
              <p:spPr>
                <a:xfrm>
                  <a:off x="9176183" y="3917800"/>
                  <a:ext cx="537480" cy="300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7" name="Group 146">
            <a:extLst>
              <a:ext uri="{FF2B5EF4-FFF2-40B4-BE49-F238E27FC236}">
                <a16:creationId xmlns:a16="http://schemas.microsoft.com/office/drawing/2014/main" id="{499F6AB0-3998-D330-F46A-29D73577E6EF}"/>
              </a:ext>
            </a:extLst>
          </p:cNvPr>
          <p:cNvGrpSpPr/>
          <p:nvPr/>
        </p:nvGrpSpPr>
        <p:grpSpPr>
          <a:xfrm>
            <a:off x="7792703" y="4496320"/>
            <a:ext cx="2946600" cy="284760"/>
            <a:chOff x="7792703" y="4496320"/>
            <a:chExt cx="2946600" cy="284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46">
              <p14:nvContentPartPr>
                <p14:cNvPr id="140" name="Ink 139">
                  <a:extLst>
                    <a:ext uri="{FF2B5EF4-FFF2-40B4-BE49-F238E27FC236}">
                      <a16:creationId xmlns:a16="http://schemas.microsoft.com/office/drawing/2014/main" id="{09407884-B771-06ED-5D62-5B18EBE43D9A}"/>
                    </a:ext>
                  </a:extLst>
                </p14:cNvPr>
                <p14:cNvContentPartPr/>
                <p14:nvPr/>
              </p14:nvContentPartPr>
              <p14:xfrm>
                <a:off x="7792703" y="4598560"/>
                <a:ext cx="73080" cy="79200"/>
              </p14:xfrm>
            </p:contentPart>
          </mc:Choice>
          <mc:Fallback xmlns="">
            <p:pic>
              <p:nvPicPr>
                <p:cNvPr id="140" name="Ink 139">
                  <a:extLst>
                    <a:ext uri="{FF2B5EF4-FFF2-40B4-BE49-F238E27FC236}">
                      <a16:creationId xmlns:a16="http://schemas.microsoft.com/office/drawing/2014/main" id="{09407884-B771-06ED-5D62-5B18EBE43D9A}"/>
                    </a:ext>
                  </a:extLst>
                </p:cNvPr>
                <p:cNvPicPr/>
                <p:nvPr/>
              </p:nvPicPr>
              <p:blipFill>
                <a:blip r:embed="rId247"/>
                <a:stretch>
                  <a:fillRect/>
                </a:stretch>
              </p:blipFill>
              <p:spPr>
                <a:xfrm>
                  <a:off x="7784063" y="4589920"/>
                  <a:ext cx="90720" cy="9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8">
              <p14:nvContentPartPr>
                <p14:cNvPr id="141" name="Ink 140">
                  <a:extLst>
                    <a:ext uri="{FF2B5EF4-FFF2-40B4-BE49-F238E27FC236}">
                      <a16:creationId xmlns:a16="http://schemas.microsoft.com/office/drawing/2014/main" id="{4C8D5EE1-7DC2-E0C9-52A5-184074833F02}"/>
                    </a:ext>
                  </a:extLst>
                </p14:cNvPr>
                <p14:cNvContentPartPr/>
                <p14:nvPr/>
              </p14:nvContentPartPr>
              <p14:xfrm>
                <a:off x="8087183" y="4525120"/>
                <a:ext cx="48960" cy="255960"/>
              </p14:xfrm>
            </p:contentPart>
          </mc:Choice>
          <mc:Fallback xmlns="">
            <p:pic>
              <p:nvPicPr>
                <p:cNvPr id="141" name="Ink 140">
                  <a:extLst>
                    <a:ext uri="{FF2B5EF4-FFF2-40B4-BE49-F238E27FC236}">
                      <a16:creationId xmlns:a16="http://schemas.microsoft.com/office/drawing/2014/main" id="{4C8D5EE1-7DC2-E0C9-52A5-184074833F02}"/>
                    </a:ext>
                  </a:extLst>
                </p:cNvPr>
                <p:cNvPicPr/>
                <p:nvPr/>
              </p:nvPicPr>
              <p:blipFill>
                <a:blip r:embed="rId249"/>
                <a:stretch>
                  <a:fillRect/>
                </a:stretch>
              </p:blipFill>
              <p:spPr>
                <a:xfrm>
                  <a:off x="8078183" y="4516120"/>
                  <a:ext cx="66600" cy="27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0">
              <p14:nvContentPartPr>
                <p14:cNvPr id="142" name="Ink 141">
                  <a:extLst>
                    <a:ext uri="{FF2B5EF4-FFF2-40B4-BE49-F238E27FC236}">
                      <a16:creationId xmlns:a16="http://schemas.microsoft.com/office/drawing/2014/main" id="{28283F29-C110-596D-E90A-C6FC8AA2E6AC}"/>
                    </a:ext>
                  </a:extLst>
                </p14:cNvPr>
                <p14:cNvContentPartPr/>
                <p14:nvPr/>
              </p14:nvContentPartPr>
              <p14:xfrm>
                <a:off x="8244863" y="4496320"/>
                <a:ext cx="23400" cy="234720"/>
              </p14:xfrm>
            </p:contentPart>
          </mc:Choice>
          <mc:Fallback xmlns="">
            <p:pic>
              <p:nvPicPr>
                <p:cNvPr id="142" name="Ink 141">
                  <a:extLst>
                    <a:ext uri="{FF2B5EF4-FFF2-40B4-BE49-F238E27FC236}">
                      <a16:creationId xmlns:a16="http://schemas.microsoft.com/office/drawing/2014/main" id="{28283F29-C110-596D-E90A-C6FC8AA2E6AC}"/>
                    </a:ext>
                  </a:extLst>
                </p:cNvPr>
                <p:cNvPicPr/>
                <p:nvPr/>
              </p:nvPicPr>
              <p:blipFill>
                <a:blip r:embed="rId251"/>
                <a:stretch>
                  <a:fillRect/>
                </a:stretch>
              </p:blipFill>
              <p:spPr>
                <a:xfrm>
                  <a:off x="8235863" y="4487680"/>
                  <a:ext cx="41040" cy="25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2">
              <p14:nvContentPartPr>
                <p14:cNvPr id="143" name="Ink 142">
                  <a:extLst>
                    <a:ext uri="{FF2B5EF4-FFF2-40B4-BE49-F238E27FC236}">
                      <a16:creationId xmlns:a16="http://schemas.microsoft.com/office/drawing/2014/main" id="{FB7207A7-F2BE-3D13-4881-15F265AC0AFB}"/>
                    </a:ext>
                  </a:extLst>
                </p14:cNvPr>
                <p14:cNvContentPartPr/>
                <p14:nvPr/>
              </p14:nvContentPartPr>
              <p14:xfrm>
                <a:off x="8125343" y="4622680"/>
                <a:ext cx="204840" cy="35640"/>
              </p14:xfrm>
            </p:contentPart>
          </mc:Choice>
          <mc:Fallback xmlns="">
            <p:pic>
              <p:nvPicPr>
                <p:cNvPr id="143" name="Ink 142">
                  <a:extLst>
                    <a:ext uri="{FF2B5EF4-FFF2-40B4-BE49-F238E27FC236}">
                      <a16:creationId xmlns:a16="http://schemas.microsoft.com/office/drawing/2014/main" id="{FB7207A7-F2BE-3D13-4881-15F265AC0AFB}"/>
                    </a:ext>
                  </a:extLst>
                </p:cNvPr>
                <p:cNvPicPr/>
                <p:nvPr/>
              </p:nvPicPr>
              <p:blipFill>
                <a:blip r:embed="rId253"/>
                <a:stretch>
                  <a:fillRect/>
                </a:stretch>
              </p:blipFill>
              <p:spPr>
                <a:xfrm>
                  <a:off x="8116343" y="4614040"/>
                  <a:ext cx="222480" cy="5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4">
              <p14:nvContentPartPr>
                <p14:cNvPr id="144" name="Ink 143">
                  <a:extLst>
                    <a:ext uri="{FF2B5EF4-FFF2-40B4-BE49-F238E27FC236}">
                      <a16:creationId xmlns:a16="http://schemas.microsoft.com/office/drawing/2014/main" id="{C6FC0E55-3F38-E7EC-A3DC-1F621A5089E9}"/>
                    </a:ext>
                  </a:extLst>
                </p14:cNvPr>
                <p14:cNvContentPartPr/>
                <p14:nvPr/>
              </p14:nvContentPartPr>
              <p14:xfrm>
                <a:off x="8357903" y="4603600"/>
                <a:ext cx="816840" cy="121320"/>
              </p14:xfrm>
            </p:contentPart>
          </mc:Choice>
          <mc:Fallback xmlns="">
            <p:pic>
              <p:nvPicPr>
                <p:cNvPr id="144" name="Ink 143">
                  <a:extLst>
                    <a:ext uri="{FF2B5EF4-FFF2-40B4-BE49-F238E27FC236}">
                      <a16:creationId xmlns:a16="http://schemas.microsoft.com/office/drawing/2014/main" id="{C6FC0E55-3F38-E7EC-A3DC-1F621A5089E9}"/>
                    </a:ext>
                  </a:extLst>
                </p:cNvPr>
                <p:cNvPicPr/>
                <p:nvPr/>
              </p:nvPicPr>
              <p:blipFill>
                <a:blip r:embed="rId255"/>
                <a:stretch>
                  <a:fillRect/>
                </a:stretch>
              </p:blipFill>
              <p:spPr>
                <a:xfrm>
                  <a:off x="8349263" y="4594960"/>
                  <a:ext cx="834480" cy="13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6">
              <p14:nvContentPartPr>
                <p14:cNvPr id="145" name="Ink 144">
                  <a:extLst>
                    <a:ext uri="{FF2B5EF4-FFF2-40B4-BE49-F238E27FC236}">
                      <a16:creationId xmlns:a16="http://schemas.microsoft.com/office/drawing/2014/main" id="{524E9D4F-3822-4DA2-A01D-79A65B80A9DF}"/>
                    </a:ext>
                  </a:extLst>
                </p14:cNvPr>
                <p14:cNvContentPartPr/>
                <p14:nvPr/>
              </p14:nvContentPartPr>
              <p14:xfrm>
                <a:off x="9255023" y="4570120"/>
                <a:ext cx="460800" cy="188280"/>
              </p14:xfrm>
            </p:contentPart>
          </mc:Choice>
          <mc:Fallback xmlns="">
            <p:pic>
              <p:nvPicPr>
                <p:cNvPr id="145" name="Ink 144">
                  <a:extLst>
                    <a:ext uri="{FF2B5EF4-FFF2-40B4-BE49-F238E27FC236}">
                      <a16:creationId xmlns:a16="http://schemas.microsoft.com/office/drawing/2014/main" id="{524E9D4F-3822-4DA2-A01D-79A65B80A9DF}"/>
                    </a:ext>
                  </a:extLst>
                </p:cNvPr>
                <p:cNvPicPr/>
                <p:nvPr/>
              </p:nvPicPr>
              <p:blipFill>
                <a:blip r:embed="rId257"/>
                <a:stretch>
                  <a:fillRect/>
                </a:stretch>
              </p:blipFill>
              <p:spPr>
                <a:xfrm>
                  <a:off x="9246383" y="4561480"/>
                  <a:ext cx="478440" cy="20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8">
              <p14:nvContentPartPr>
                <p14:cNvPr id="146" name="Ink 145">
                  <a:extLst>
                    <a:ext uri="{FF2B5EF4-FFF2-40B4-BE49-F238E27FC236}">
                      <a16:creationId xmlns:a16="http://schemas.microsoft.com/office/drawing/2014/main" id="{DB18F188-277C-2FFF-367D-5665C372710B}"/>
                    </a:ext>
                  </a:extLst>
                </p14:cNvPr>
                <p14:cNvContentPartPr/>
                <p14:nvPr/>
              </p14:nvContentPartPr>
              <p14:xfrm>
                <a:off x="9812303" y="4506400"/>
                <a:ext cx="927000" cy="159480"/>
              </p14:xfrm>
            </p:contentPart>
          </mc:Choice>
          <mc:Fallback xmlns="">
            <p:pic>
              <p:nvPicPr>
                <p:cNvPr id="146" name="Ink 145">
                  <a:extLst>
                    <a:ext uri="{FF2B5EF4-FFF2-40B4-BE49-F238E27FC236}">
                      <a16:creationId xmlns:a16="http://schemas.microsoft.com/office/drawing/2014/main" id="{DB18F188-277C-2FFF-367D-5665C372710B}"/>
                    </a:ext>
                  </a:extLst>
                </p:cNvPr>
                <p:cNvPicPr/>
                <p:nvPr/>
              </p:nvPicPr>
              <p:blipFill>
                <a:blip r:embed="rId259"/>
                <a:stretch>
                  <a:fillRect/>
                </a:stretch>
              </p:blipFill>
              <p:spPr>
                <a:xfrm>
                  <a:off x="9803303" y="4497400"/>
                  <a:ext cx="944640" cy="1771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5426089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C6D8EBD-0C3B-243E-30E4-19EF10F38E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6989" y="0"/>
            <a:ext cx="8658021" cy="68580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1A72E4B4-5987-81E2-FEF7-7174EF6D01F2}"/>
                  </a:ext>
                </a:extLst>
              </p14:cNvPr>
              <p14:cNvContentPartPr/>
              <p14:nvPr/>
            </p14:nvContentPartPr>
            <p14:xfrm>
              <a:off x="-462097" y="2263600"/>
              <a:ext cx="360" cy="3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1A72E4B4-5987-81E2-FEF7-7174EF6D01F2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-470737" y="2254600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0EFCACD7-9B4C-A1C2-5D5A-395C42F70572}"/>
                  </a:ext>
                </a:extLst>
              </p14:cNvPr>
              <p14:cNvContentPartPr/>
              <p14:nvPr/>
            </p14:nvContentPartPr>
            <p14:xfrm>
              <a:off x="3357143" y="6604120"/>
              <a:ext cx="745200" cy="4572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0EFCACD7-9B4C-A1C2-5D5A-395C42F70572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348503" y="6595120"/>
                <a:ext cx="762840" cy="63360"/>
              </a:xfrm>
              <a:prstGeom prst="rect">
                <a:avLst/>
              </a:prstGeom>
            </p:spPr>
          </p:pic>
        </mc:Fallback>
      </mc:AlternateContent>
      <p:grpSp>
        <p:nvGrpSpPr>
          <p:cNvPr id="8" name="Group 7">
            <a:extLst>
              <a:ext uri="{FF2B5EF4-FFF2-40B4-BE49-F238E27FC236}">
                <a16:creationId xmlns:a16="http://schemas.microsoft.com/office/drawing/2014/main" id="{C89AAF2D-4588-2BC6-4520-132B37068F29}"/>
              </a:ext>
            </a:extLst>
          </p:cNvPr>
          <p:cNvGrpSpPr/>
          <p:nvPr/>
        </p:nvGrpSpPr>
        <p:grpSpPr>
          <a:xfrm>
            <a:off x="3167063" y="4427560"/>
            <a:ext cx="1456200" cy="1191240"/>
            <a:chOff x="3167063" y="4427560"/>
            <a:chExt cx="1456200" cy="1191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BF0FE5A2-F861-07F7-1572-E1AAB286A9D0}"/>
                    </a:ext>
                  </a:extLst>
                </p14:cNvPr>
                <p14:cNvContentPartPr/>
                <p14:nvPr/>
              </p14:nvContentPartPr>
              <p14:xfrm>
                <a:off x="3167063" y="4787920"/>
                <a:ext cx="379080" cy="83088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BF0FE5A2-F861-07F7-1572-E1AAB286A9D0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158423" y="4778920"/>
                  <a:ext cx="396720" cy="84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877C6A2E-F7EC-72C3-8CA9-11E9AF8DE2D2}"/>
                    </a:ext>
                  </a:extLst>
                </p14:cNvPr>
                <p14:cNvContentPartPr/>
                <p14:nvPr/>
              </p14:nvContentPartPr>
              <p14:xfrm>
                <a:off x="3481703" y="4427560"/>
                <a:ext cx="1141560" cy="63432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877C6A2E-F7EC-72C3-8CA9-11E9AF8DE2D2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473063" y="4418560"/>
                  <a:ext cx="1159200" cy="6519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95DC4301-F5AD-67BB-AFD0-03DD55FA0AD5}"/>
                  </a:ext>
                </a:extLst>
              </p14:cNvPr>
              <p14:cNvContentPartPr/>
              <p14:nvPr/>
            </p14:nvContentPartPr>
            <p14:xfrm>
              <a:off x="4495823" y="5620960"/>
              <a:ext cx="356760" cy="6552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95DC4301-F5AD-67BB-AFD0-03DD55FA0AD5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4486823" y="5612320"/>
                <a:ext cx="374400" cy="83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B80F95B9-92ED-6051-0DFB-FAC94E8C8E9E}"/>
                  </a:ext>
                </a:extLst>
              </p14:cNvPr>
              <p14:cNvContentPartPr/>
              <p14:nvPr/>
            </p14:nvContentPartPr>
            <p14:xfrm>
              <a:off x="4627583" y="4715920"/>
              <a:ext cx="54360" cy="2052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B80F95B9-92ED-6051-0DFB-FAC94E8C8E9E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4618583" y="4707280"/>
                <a:ext cx="72000" cy="38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7D854AF3-D087-A02E-E406-F0FEAC0BA753}"/>
                  </a:ext>
                </a:extLst>
              </p14:cNvPr>
              <p14:cNvContentPartPr/>
              <p14:nvPr/>
            </p14:nvContentPartPr>
            <p14:xfrm>
              <a:off x="5037263" y="3687040"/>
              <a:ext cx="980640" cy="62496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7D854AF3-D087-A02E-E406-F0FEAC0BA753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5028263" y="3678040"/>
                <a:ext cx="998280" cy="642600"/>
              </a:xfrm>
              <a:prstGeom prst="rect">
                <a:avLst/>
              </a:prstGeom>
            </p:spPr>
          </p:pic>
        </mc:Fallback>
      </mc:AlternateContent>
      <p:grpSp>
        <p:nvGrpSpPr>
          <p:cNvPr id="15" name="Group 14">
            <a:extLst>
              <a:ext uri="{FF2B5EF4-FFF2-40B4-BE49-F238E27FC236}">
                <a16:creationId xmlns:a16="http://schemas.microsoft.com/office/drawing/2014/main" id="{5C2674D7-35CD-ED19-6017-9D2CC486AB6B}"/>
              </a:ext>
            </a:extLst>
          </p:cNvPr>
          <p:cNvGrpSpPr/>
          <p:nvPr/>
        </p:nvGrpSpPr>
        <p:grpSpPr>
          <a:xfrm>
            <a:off x="6077663" y="5188600"/>
            <a:ext cx="593280" cy="471600"/>
            <a:chOff x="6077663" y="5188600"/>
            <a:chExt cx="593280" cy="471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25032E8B-156B-8635-EE48-2539FCC1B364}"/>
                    </a:ext>
                  </a:extLst>
                </p14:cNvPr>
                <p14:cNvContentPartPr/>
                <p14:nvPr/>
              </p14:nvContentPartPr>
              <p14:xfrm>
                <a:off x="6133823" y="5188600"/>
                <a:ext cx="537120" cy="4608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25032E8B-156B-8635-EE48-2539FCC1B364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6125183" y="5179600"/>
                  <a:ext cx="554760" cy="6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3F60D8A8-0F75-B001-727C-A0D2C23771C3}"/>
                    </a:ext>
                  </a:extLst>
                </p14:cNvPr>
                <p14:cNvContentPartPr/>
                <p14:nvPr/>
              </p14:nvContentPartPr>
              <p14:xfrm>
                <a:off x="6124823" y="5413960"/>
                <a:ext cx="430920" cy="2916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3F60D8A8-0F75-B001-727C-A0D2C23771C3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6115823" y="5405320"/>
                  <a:ext cx="448560" cy="4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14056268-73EC-7265-1E08-04AFD0CD3DC1}"/>
                    </a:ext>
                  </a:extLst>
                </p14:cNvPr>
                <p14:cNvContentPartPr/>
                <p14:nvPr/>
              </p14:nvContentPartPr>
              <p14:xfrm>
                <a:off x="6077663" y="5630680"/>
                <a:ext cx="450720" cy="2952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14056268-73EC-7265-1E08-04AFD0CD3DC1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6069023" y="5622040"/>
                  <a:ext cx="468360" cy="47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BE2A4A3-462D-582A-F0E7-1C6DBE8FC336}"/>
              </a:ext>
            </a:extLst>
          </p:cNvPr>
          <p:cNvGrpSpPr/>
          <p:nvPr/>
        </p:nvGrpSpPr>
        <p:grpSpPr>
          <a:xfrm>
            <a:off x="7187903" y="4247920"/>
            <a:ext cx="1406520" cy="1140480"/>
            <a:chOff x="7187903" y="4247920"/>
            <a:chExt cx="1406520" cy="1140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2A90D160-9BFC-AFCC-D128-FE2910EAC8CB}"/>
                    </a:ext>
                  </a:extLst>
                </p14:cNvPr>
                <p14:cNvContentPartPr/>
                <p14:nvPr/>
              </p14:nvContentPartPr>
              <p14:xfrm>
                <a:off x="8448983" y="4378240"/>
                <a:ext cx="8640" cy="216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2A90D160-9BFC-AFCC-D128-FE2910EAC8CB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8440343" y="4369600"/>
                  <a:ext cx="26280" cy="1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B48EFEF5-21A4-F03F-F77B-C7EEA830007E}"/>
                    </a:ext>
                  </a:extLst>
                </p14:cNvPr>
                <p14:cNvContentPartPr/>
                <p14:nvPr/>
              </p14:nvContentPartPr>
              <p14:xfrm>
                <a:off x="7187903" y="4247920"/>
                <a:ext cx="1406520" cy="114048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B48EFEF5-21A4-F03F-F77B-C7EEA830007E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7178903" y="4239280"/>
                  <a:ext cx="1424160" cy="11581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7B4E90F5-FE19-939D-147B-8FE39662664A}"/>
                  </a:ext>
                </a:extLst>
              </p14:cNvPr>
              <p14:cNvContentPartPr/>
              <p14:nvPr/>
            </p14:nvContentPartPr>
            <p14:xfrm>
              <a:off x="6407783" y="2729800"/>
              <a:ext cx="1215720" cy="50832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7B4E90F5-FE19-939D-147B-8FE39662664A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6399143" y="2720800"/>
                <a:ext cx="1233360" cy="525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4640389A-D495-D61B-9CB8-724586F619CF}"/>
                  </a:ext>
                </a:extLst>
              </p14:cNvPr>
              <p14:cNvContentPartPr/>
              <p14:nvPr/>
            </p14:nvContentPartPr>
            <p14:xfrm>
              <a:off x="7177463" y="1379440"/>
              <a:ext cx="853920" cy="16416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4640389A-D495-D61B-9CB8-724586F619CF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7168463" y="1370800"/>
                <a:ext cx="871560" cy="181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781967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8FFF852-0295-8766-8D67-DB4EF8C85E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85725"/>
            <a:ext cx="10820400" cy="668655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2A2E8064-4524-2D76-5720-8F1FFDC921B7}"/>
                  </a:ext>
                </a:extLst>
              </p14:cNvPr>
              <p14:cNvContentPartPr/>
              <p14:nvPr/>
            </p14:nvContentPartPr>
            <p14:xfrm>
              <a:off x="2715263" y="1621720"/>
              <a:ext cx="1062720" cy="5007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2A2E8064-4524-2D76-5720-8F1FFDC921B7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706623" y="1613080"/>
                <a:ext cx="1080360" cy="518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B54AE266-36C6-16A6-FDB6-317193A625B4}"/>
                  </a:ext>
                </a:extLst>
              </p14:cNvPr>
              <p14:cNvContentPartPr/>
              <p14:nvPr/>
            </p14:nvContentPartPr>
            <p14:xfrm>
              <a:off x="3893543" y="2513800"/>
              <a:ext cx="226080" cy="19260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B54AE266-36C6-16A6-FDB6-317193A625B4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884543" y="2504800"/>
                <a:ext cx="243720" cy="210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86B19C12-DD9A-24FC-6E3D-ED22E4319954}"/>
                  </a:ext>
                </a:extLst>
              </p14:cNvPr>
              <p14:cNvContentPartPr/>
              <p14:nvPr/>
            </p14:nvContentPartPr>
            <p14:xfrm>
              <a:off x="3577103" y="3232000"/>
              <a:ext cx="230760" cy="18864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86B19C12-DD9A-24FC-6E3D-ED22E4319954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568103" y="3223360"/>
                <a:ext cx="248400" cy="206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4BCC96C2-E11B-8E29-999C-099716CED9FA}"/>
                  </a:ext>
                </a:extLst>
              </p14:cNvPr>
              <p14:cNvContentPartPr/>
              <p14:nvPr/>
            </p14:nvContentPartPr>
            <p14:xfrm>
              <a:off x="4017383" y="4207600"/>
              <a:ext cx="310680" cy="24876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4BCC96C2-E11B-8E29-999C-099716CED9FA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4008383" y="4198600"/>
                <a:ext cx="328320" cy="266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E5D7BF1A-1B56-90AE-2A69-89CCC4AFF18C}"/>
                  </a:ext>
                </a:extLst>
              </p14:cNvPr>
              <p14:cNvContentPartPr/>
              <p14:nvPr/>
            </p14:nvContentPartPr>
            <p14:xfrm>
              <a:off x="3686183" y="5508640"/>
              <a:ext cx="308880" cy="25920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E5D7BF1A-1B56-90AE-2A69-89CCC4AFF18C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3677183" y="5500000"/>
                <a:ext cx="326520" cy="276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03B11EE9-EFE5-B4B9-3735-689E97381F00}"/>
                  </a:ext>
                </a:extLst>
              </p14:cNvPr>
              <p14:cNvContentPartPr/>
              <p14:nvPr/>
            </p14:nvContentPartPr>
            <p14:xfrm>
              <a:off x="3774743" y="4826440"/>
              <a:ext cx="298440" cy="24228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03B11EE9-EFE5-B4B9-3735-689E97381F00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3765743" y="4817440"/>
                <a:ext cx="316080" cy="259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9D2999E3-650A-C86E-4705-908396C09E41}"/>
                  </a:ext>
                </a:extLst>
              </p14:cNvPr>
              <p14:cNvContentPartPr/>
              <p14:nvPr/>
            </p14:nvContentPartPr>
            <p14:xfrm>
              <a:off x="5625503" y="2469880"/>
              <a:ext cx="330480" cy="23076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9D2999E3-650A-C86E-4705-908396C09E41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5616503" y="2461240"/>
                <a:ext cx="348120" cy="248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3F370D77-9317-5A7A-820E-80DE4CD2A67A}"/>
                  </a:ext>
                </a:extLst>
              </p14:cNvPr>
              <p14:cNvContentPartPr/>
              <p14:nvPr/>
            </p14:nvContentPartPr>
            <p14:xfrm>
              <a:off x="5625143" y="3385360"/>
              <a:ext cx="326160" cy="20700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3F370D77-9317-5A7A-820E-80DE4CD2A67A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5616143" y="3376720"/>
                <a:ext cx="343800" cy="224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96ABB7FD-D57E-EDC0-992D-74DA7AA7E7B7}"/>
                  </a:ext>
                </a:extLst>
              </p14:cNvPr>
              <p14:cNvContentPartPr/>
              <p14:nvPr/>
            </p14:nvContentPartPr>
            <p14:xfrm>
              <a:off x="5338223" y="4089880"/>
              <a:ext cx="320040" cy="21888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96ABB7FD-D57E-EDC0-992D-74DA7AA7E7B7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5329223" y="4081240"/>
                <a:ext cx="337680" cy="236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3DD1C721-63C8-2345-79E2-9B21917DE352}"/>
                  </a:ext>
                </a:extLst>
              </p14:cNvPr>
              <p14:cNvContentPartPr/>
              <p14:nvPr/>
            </p14:nvContentPartPr>
            <p14:xfrm>
              <a:off x="5692103" y="4799800"/>
              <a:ext cx="318600" cy="22500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3DD1C721-63C8-2345-79E2-9B21917DE352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5683463" y="4790800"/>
                <a:ext cx="336240" cy="242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D6E2D381-E812-4F3B-F455-B9F3649F8CF8}"/>
                  </a:ext>
                </a:extLst>
              </p14:cNvPr>
              <p14:cNvContentPartPr/>
              <p14:nvPr/>
            </p14:nvContentPartPr>
            <p14:xfrm>
              <a:off x="5433623" y="5690080"/>
              <a:ext cx="243360" cy="20880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D6E2D381-E812-4F3B-F455-B9F3649F8CF8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5424623" y="5681080"/>
                <a:ext cx="261000" cy="226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CC22A156-8D05-5DA4-E1B6-6AE35C01D8B9}"/>
                  </a:ext>
                </a:extLst>
              </p14:cNvPr>
              <p14:cNvContentPartPr/>
              <p14:nvPr/>
            </p14:nvContentPartPr>
            <p14:xfrm>
              <a:off x="4365143" y="1537840"/>
              <a:ext cx="1128960" cy="59976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CC22A156-8D05-5DA4-E1B6-6AE35C01D8B9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4356503" y="1528840"/>
                <a:ext cx="1146600" cy="617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88B48F9D-2741-2062-5CC2-7CD5DB36EEE6}"/>
                  </a:ext>
                </a:extLst>
              </p14:cNvPr>
              <p14:cNvContentPartPr/>
              <p14:nvPr/>
            </p14:nvContentPartPr>
            <p14:xfrm>
              <a:off x="6118703" y="1475200"/>
              <a:ext cx="1167120" cy="72864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88B48F9D-2741-2062-5CC2-7CD5DB36EEE6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6110063" y="1466200"/>
                <a:ext cx="1184760" cy="746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7ED40035-347A-9C41-5F3E-C653565D740F}"/>
                  </a:ext>
                </a:extLst>
              </p14:cNvPr>
              <p14:cNvContentPartPr/>
              <p14:nvPr/>
            </p14:nvContentPartPr>
            <p14:xfrm>
              <a:off x="6915743" y="2679400"/>
              <a:ext cx="185400" cy="14328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7ED40035-347A-9C41-5F3E-C653565D740F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6907103" y="2670400"/>
                <a:ext cx="203040" cy="160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0EFA662D-2870-FF8D-FBF6-D784638EAEB2}"/>
                  </a:ext>
                </a:extLst>
              </p14:cNvPr>
              <p14:cNvContentPartPr/>
              <p14:nvPr/>
            </p14:nvContentPartPr>
            <p14:xfrm>
              <a:off x="6556463" y="3493000"/>
              <a:ext cx="346680" cy="18936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0EFA662D-2870-FF8D-FBF6-D784638EAEB2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6547823" y="3484000"/>
                <a:ext cx="364320" cy="207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D13FD028-9536-9472-795E-D2973FC91DB9}"/>
                  </a:ext>
                </a:extLst>
              </p14:cNvPr>
              <p14:cNvContentPartPr/>
              <p14:nvPr/>
            </p14:nvContentPartPr>
            <p14:xfrm>
              <a:off x="7079903" y="4174480"/>
              <a:ext cx="192960" cy="11376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D13FD028-9536-9472-795E-D2973FC91DB9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7070903" y="4165480"/>
                <a:ext cx="210600" cy="131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71526FD8-85C8-2DD6-61A4-1BF44A4E2D32}"/>
                  </a:ext>
                </a:extLst>
              </p14:cNvPr>
              <p14:cNvContentPartPr/>
              <p14:nvPr/>
            </p14:nvContentPartPr>
            <p14:xfrm>
              <a:off x="6645743" y="5604400"/>
              <a:ext cx="250200" cy="16128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71526FD8-85C8-2DD6-61A4-1BF44A4E2D32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6637103" y="5595400"/>
                <a:ext cx="267840" cy="178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7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FBFA6D0F-07EC-AF35-1B90-5A3567316781}"/>
                  </a:ext>
                </a:extLst>
              </p14:cNvPr>
              <p14:cNvContentPartPr/>
              <p14:nvPr/>
            </p14:nvContentPartPr>
            <p14:xfrm>
              <a:off x="7149023" y="4815640"/>
              <a:ext cx="393120" cy="27216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FBFA6D0F-07EC-AF35-1B90-5A3567316781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7140023" y="4806640"/>
                <a:ext cx="410760" cy="289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9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D131A16C-CA6E-4070-E84E-962954B352BB}"/>
                  </a:ext>
                </a:extLst>
              </p14:cNvPr>
              <p14:cNvContentPartPr/>
              <p14:nvPr/>
            </p14:nvContentPartPr>
            <p14:xfrm>
              <a:off x="9087623" y="2603800"/>
              <a:ext cx="289800" cy="17712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D131A16C-CA6E-4070-E84E-962954B352BB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9078983" y="2594800"/>
                <a:ext cx="307440" cy="194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1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938F61A6-45C9-0CC5-6CC4-C8B6A379F13C}"/>
                  </a:ext>
                </a:extLst>
              </p14:cNvPr>
              <p14:cNvContentPartPr/>
              <p14:nvPr/>
            </p14:nvContentPartPr>
            <p14:xfrm>
              <a:off x="8763983" y="4062520"/>
              <a:ext cx="225360" cy="16200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938F61A6-45C9-0CC5-6CC4-C8B6A379F13C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8755343" y="4053880"/>
                <a:ext cx="243000" cy="179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3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A5664892-6ABF-B3A9-3BB6-C0B1228E4406}"/>
                  </a:ext>
                </a:extLst>
              </p14:cNvPr>
              <p14:cNvContentPartPr/>
              <p14:nvPr/>
            </p14:nvContentPartPr>
            <p14:xfrm>
              <a:off x="9097703" y="5602240"/>
              <a:ext cx="323280" cy="178560"/>
            </p14:xfrm>
          </p:contentPart>
        </mc:Choice>
        <mc:Fallback xmlns=""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A5664892-6ABF-B3A9-3BB6-C0B1228E4406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9088703" y="5593600"/>
                <a:ext cx="340920" cy="196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5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43A07E6D-435B-3E16-F443-12D410AEEC73}"/>
                  </a:ext>
                </a:extLst>
              </p14:cNvPr>
              <p14:cNvContentPartPr/>
              <p14:nvPr/>
            </p14:nvContentPartPr>
            <p14:xfrm>
              <a:off x="7794863" y="1411840"/>
              <a:ext cx="1465920" cy="889560"/>
            </p14:xfrm>
          </p:contentPart>
        </mc:Choice>
        <mc:Fallback xmlns=""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43A07E6D-435B-3E16-F443-12D410AEEC73}"/>
                  </a:ext>
                </a:extLst>
              </p:cNvPr>
              <p:cNvPicPr/>
              <p:nvPr/>
            </p:nvPicPr>
            <p:blipFill>
              <a:blip r:embed="rId46"/>
              <a:stretch>
                <a:fillRect/>
              </a:stretch>
            </p:blipFill>
            <p:spPr>
              <a:xfrm>
                <a:off x="7786223" y="1403200"/>
                <a:ext cx="1483560" cy="907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7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EDBB00B4-0971-7DD5-6D41-929EE76DA79A}"/>
                  </a:ext>
                </a:extLst>
              </p14:cNvPr>
              <p14:cNvContentPartPr/>
              <p14:nvPr/>
            </p14:nvContentPartPr>
            <p14:xfrm>
              <a:off x="9558143" y="1496440"/>
              <a:ext cx="1128240" cy="75276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EDBB00B4-0971-7DD5-6D41-929EE76DA79A}"/>
                  </a:ext>
                </a:extLst>
              </p:cNvPr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9549503" y="1487440"/>
                <a:ext cx="1145880" cy="770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9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8689271B-F8E1-B194-A246-B65A8599B274}"/>
                  </a:ext>
                </a:extLst>
              </p14:cNvPr>
              <p14:cNvContentPartPr/>
              <p14:nvPr/>
            </p14:nvContentPartPr>
            <p14:xfrm>
              <a:off x="9669383" y="2354680"/>
              <a:ext cx="1500120" cy="679320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8689271B-F8E1-B194-A246-B65A8599B274}"/>
                  </a:ext>
                </a:extLst>
              </p:cNvPr>
              <p:cNvPicPr/>
              <p:nvPr/>
            </p:nvPicPr>
            <p:blipFill>
              <a:blip r:embed="rId50"/>
              <a:stretch>
                <a:fillRect/>
              </a:stretch>
            </p:blipFill>
            <p:spPr>
              <a:xfrm>
                <a:off x="9660743" y="2345680"/>
                <a:ext cx="1517760" cy="696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1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841EDBD1-0CE5-DB5B-641E-00D86F457B5F}"/>
                  </a:ext>
                </a:extLst>
              </p14:cNvPr>
              <p14:cNvContentPartPr/>
              <p14:nvPr/>
            </p14:nvContentPartPr>
            <p14:xfrm>
              <a:off x="10743983" y="3294280"/>
              <a:ext cx="406800" cy="22896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841EDBD1-0CE5-DB5B-641E-00D86F457B5F}"/>
                  </a:ext>
                </a:extLst>
              </p:cNvPr>
              <p:cNvPicPr/>
              <p:nvPr/>
            </p:nvPicPr>
            <p:blipFill>
              <a:blip r:embed="rId52"/>
              <a:stretch>
                <a:fillRect/>
              </a:stretch>
            </p:blipFill>
            <p:spPr>
              <a:xfrm>
                <a:off x="10734983" y="3285640"/>
                <a:ext cx="424440" cy="246600"/>
              </a:xfrm>
              <a:prstGeom prst="rect">
                <a:avLst/>
              </a:prstGeom>
            </p:spPr>
          </p:pic>
        </mc:Fallback>
      </mc:AlternateContent>
      <p:grpSp>
        <p:nvGrpSpPr>
          <p:cNvPr id="69" name="Group 68">
            <a:extLst>
              <a:ext uri="{FF2B5EF4-FFF2-40B4-BE49-F238E27FC236}">
                <a16:creationId xmlns:a16="http://schemas.microsoft.com/office/drawing/2014/main" id="{F0AD8B90-01CD-BBD2-F01F-7D8D186D3126}"/>
              </a:ext>
            </a:extLst>
          </p:cNvPr>
          <p:cNvGrpSpPr/>
          <p:nvPr/>
        </p:nvGrpSpPr>
        <p:grpSpPr>
          <a:xfrm>
            <a:off x="94823" y="-5120"/>
            <a:ext cx="2572200" cy="1992362"/>
            <a:chOff x="94823" y="-5120"/>
            <a:chExt cx="2572200" cy="1992362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C1CF473E-28B0-4911-2098-9D81DECBAC64}"/>
                    </a:ext>
                  </a:extLst>
                </p14:cNvPr>
                <p14:cNvContentPartPr/>
                <p14:nvPr/>
              </p14:nvContentPartPr>
              <p14:xfrm>
                <a:off x="384983" y="54280"/>
                <a:ext cx="13320" cy="16344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C1CF473E-28B0-4911-2098-9D81DECBAC64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376343" y="45280"/>
                  <a:ext cx="30960" cy="18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2AFB8A3E-E7A8-3603-5070-9B5DCBE9FFA1}"/>
                    </a:ext>
                  </a:extLst>
                </p14:cNvPr>
                <p14:cNvContentPartPr/>
                <p14:nvPr/>
              </p14:nvContentPartPr>
              <p14:xfrm>
                <a:off x="377423" y="22600"/>
                <a:ext cx="88920" cy="6048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2AFB8A3E-E7A8-3603-5070-9B5DCBE9FFA1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368423" y="13600"/>
                  <a:ext cx="106560" cy="7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183367DF-9819-F6F6-4A51-95ABA516B6B5}"/>
                    </a:ext>
                  </a:extLst>
                </p14:cNvPr>
                <p14:cNvContentPartPr/>
                <p14:nvPr/>
              </p14:nvContentPartPr>
              <p14:xfrm>
                <a:off x="326303" y="139600"/>
                <a:ext cx="128160" cy="4716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183367DF-9819-F6F6-4A51-95ABA516B6B5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317303" y="130960"/>
                  <a:ext cx="145800" cy="6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A9003386-AC61-F24E-4B95-397B106699BC}"/>
                    </a:ext>
                  </a:extLst>
                </p14:cNvPr>
                <p14:cNvContentPartPr/>
                <p14:nvPr/>
              </p14:nvContentPartPr>
              <p14:xfrm>
                <a:off x="454103" y="60760"/>
                <a:ext cx="587520" cy="17820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A9003386-AC61-F24E-4B95-397B106699BC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445463" y="51760"/>
                  <a:ext cx="605160" cy="19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8E8D791B-8CEB-50F9-D387-3F6E21B0FB95}"/>
                    </a:ext>
                  </a:extLst>
                </p14:cNvPr>
                <p14:cNvContentPartPr/>
                <p14:nvPr/>
              </p14:nvContentPartPr>
              <p14:xfrm>
                <a:off x="795383" y="67600"/>
                <a:ext cx="189720" cy="9864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8E8D791B-8CEB-50F9-D387-3F6E21B0FB95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786383" y="58960"/>
                  <a:ext cx="207360" cy="11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6B8F8688-1F86-1628-5276-AE28650841C8}"/>
                    </a:ext>
                  </a:extLst>
                </p14:cNvPr>
                <p14:cNvContentPartPr/>
                <p14:nvPr/>
              </p14:nvContentPartPr>
              <p14:xfrm>
                <a:off x="1012463" y="-5120"/>
                <a:ext cx="453960" cy="22068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6B8F8688-1F86-1628-5276-AE28650841C8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1003823" y="-13760"/>
                  <a:ext cx="471600" cy="23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10A2C05F-4FF6-27BC-34EF-6A21839BB1CC}"/>
                    </a:ext>
                  </a:extLst>
                </p14:cNvPr>
                <p14:cNvContentPartPr/>
                <p14:nvPr/>
              </p14:nvContentPartPr>
              <p14:xfrm>
                <a:off x="256823" y="286242"/>
                <a:ext cx="1063440" cy="15732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10A2C05F-4FF6-27BC-34EF-6A21839BB1CC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248183" y="277602"/>
                  <a:ext cx="1081080" cy="17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4541C1E7-77C8-2113-8970-2DCF2F6E67A0}"/>
                    </a:ext>
                  </a:extLst>
                </p14:cNvPr>
                <p14:cNvContentPartPr/>
                <p14:nvPr/>
              </p14:nvContentPartPr>
              <p14:xfrm>
                <a:off x="219743" y="455442"/>
                <a:ext cx="588240" cy="43920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4541C1E7-77C8-2113-8970-2DCF2F6E67A0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210743" y="446802"/>
                  <a:ext cx="605880" cy="45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E5ADF5FC-0313-A587-83B2-C7722DE09AB8}"/>
                    </a:ext>
                  </a:extLst>
                </p14:cNvPr>
                <p14:cNvContentPartPr/>
                <p14:nvPr/>
              </p14:nvContentPartPr>
              <p14:xfrm>
                <a:off x="111383" y="949002"/>
                <a:ext cx="22320" cy="15264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E5ADF5FC-0313-A587-83B2-C7722DE09AB8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102743" y="940362"/>
                  <a:ext cx="39960" cy="17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A40BF54D-1BD2-1647-BB36-474D84DC3EAD}"/>
                    </a:ext>
                  </a:extLst>
                </p14:cNvPr>
                <p14:cNvContentPartPr/>
                <p14:nvPr/>
              </p14:nvContentPartPr>
              <p14:xfrm>
                <a:off x="195263" y="914442"/>
                <a:ext cx="11160" cy="16992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A40BF54D-1BD2-1647-BB36-474D84DC3EAD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186263" y="905442"/>
                  <a:ext cx="28800" cy="18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F8BD10FC-E8E7-5A2E-7C6F-B7839CE38877}"/>
                    </a:ext>
                  </a:extLst>
                </p14:cNvPr>
                <p14:cNvContentPartPr/>
                <p14:nvPr/>
              </p14:nvContentPartPr>
              <p14:xfrm>
                <a:off x="94823" y="931002"/>
                <a:ext cx="269640" cy="13248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F8BD10FC-E8E7-5A2E-7C6F-B7839CE38877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85823" y="922002"/>
                  <a:ext cx="287280" cy="15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5E50E889-AB73-16ED-BBC1-F4D3A8F41517}"/>
                    </a:ext>
                  </a:extLst>
                </p14:cNvPr>
                <p14:cNvContentPartPr/>
                <p14:nvPr/>
              </p14:nvContentPartPr>
              <p14:xfrm>
                <a:off x="309383" y="893922"/>
                <a:ext cx="150480" cy="11736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5E50E889-AB73-16ED-BBC1-F4D3A8F41517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300743" y="885282"/>
                  <a:ext cx="168120" cy="13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7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350C23B4-CDDC-54BD-888C-8A0CE41CFCA6}"/>
                    </a:ext>
                  </a:extLst>
                </p14:cNvPr>
                <p14:cNvContentPartPr/>
                <p14:nvPr/>
              </p14:nvContentPartPr>
              <p14:xfrm>
                <a:off x="717263" y="471282"/>
                <a:ext cx="27000" cy="33156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350C23B4-CDDC-54BD-888C-8A0CE41CFCA6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708263" y="462642"/>
                  <a:ext cx="44640" cy="34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8340AF40-0884-666E-9B03-46DD6B0B04DE}"/>
                    </a:ext>
                  </a:extLst>
                </p14:cNvPr>
                <p14:cNvContentPartPr/>
                <p14:nvPr/>
              </p14:nvContentPartPr>
              <p14:xfrm>
                <a:off x="657863" y="905082"/>
                <a:ext cx="170280" cy="12924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8340AF40-0884-666E-9B03-46DD6B0B04DE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648863" y="896082"/>
                  <a:ext cx="187920" cy="14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F3CDCA03-F304-7864-D147-2803D3117304}"/>
                    </a:ext>
                  </a:extLst>
                </p14:cNvPr>
                <p14:cNvContentPartPr/>
                <p14:nvPr/>
              </p14:nvContentPartPr>
              <p14:xfrm>
                <a:off x="854783" y="871962"/>
                <a:ext cx="35280" cy="17208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F3CDCA03-F304-7864-D147-2803D3117304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845783" y="863322"/>
                  <a:ext cx="52920" cy="18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D3050732-F7A8-EEB3-691E-1349F2B6A177}"/>
                    </a:ext>
                  </a:extLst>
                </p14:cNvPr>
                <p14:cNvContentPartPr/>
                <p14:nvPr/>
              </p14:nvContentPartPr>
              <p14:xfrm>
                <a:off x="854783" y="860802"/>
                <a:ext cx="214200" cy="12780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D3050732-F7A8-EEB3-691E-1349F2B6A177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845783" y="852162"/>
                  <a:ext cx="231840" cy="14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A9AED56B-DBB1-9D97-1D6A-6A621F2A056F}"/>
                    </a:ext>
                  </a:extLst>
                </p14:cNvPr>
                <p14:cNvContentPartPr/>
                <p14:nvPr/>
              </p14:nvContentPartPr>
              <p14:xfrm>
                <a:off x="1003103" y="873402"/>
                <a:ext cx="204480" cy="320400"/>
              </p14:xfrm>
            </p:contentPart>
          </mc:Choice>
          <mc:Fallback xmlns=""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A9AED56B-DBB1-9D97-1D6A-6A621F2A056F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994103" y="864402"/>
                  <a:ext cx="222120" cy="33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7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97FF2DD8-907D-23C8-911C-525E0FA755AA}"/>
                    </a:ext>
                  </a:extLst>
                </p14:cNvPr>
                <p14:cNvContentPartPr/>
                <p14:nvPr/>
              </p14:nvContentPartPr>
              <p14:xfrm>
                <a:off x="1157903" y="407922"/>
                <a:ext cx="384840" cy="20232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97FF2DD8-907D-23C8-911C-525E0FA755AA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1149263" y="399282"/>
                  <a:ext cx="402480" cy="21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9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33E4D5FC-A406-6419-E8A9-32860B5906A1}"/>
                    </a:ext>
                  </a:extLst>
                </p14:cNvPr>
                <p14:cNvContentPartPr/>
                <p14:nvPr/>
              </p14:nvContentPartPr>
              <p14:xfrm>
                <a:off x="1659383" y="566682"/>
                <a:ext cx="153360" cy="15660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33E4D5FC-A406-6419-E8A9-32860B5906A1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1650383" y="558042"/>
                  <a:ext cx="171000" cy="17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1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1F10DB96-60CF-14BD-7EA8-C268095AED28}"/>
                    </a:ext>
                  </a:extLst>
                </p14:cNvPr>
                <p14:cNvContentPartPr/>
                <p14:nvPr/>
              </p14:nvContentPartPr>
              <p14:xfrm>
                <a:off x="1685303" y="589362"/>
                <a:ext cx="221400" cy="8856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1F10DB96-60CF-14BD-7EA8-C268095AED28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1676663" y="580362"/>
                  <a:ext cx="239040" cy="10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3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230E78FF-175B-DB5D-EB77-C4C16B4B9585}"/>
                    </a:ext>
                  </a:extLst>
                </p14:cNvPr>
                <p14:cNvContentPartPr/>
                <p14:nvPr/>
              </p14:nvContentPartPr>
              <p14:xfrm>
                <a:off x="1922903" y="575682"/>
                <a:ext cx="123840" cy="10800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230E78FF-175B-DB5D-EB77-C4C16B4B9585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1913903" y="567042"/>
                  <a:ext cx="141480" cy="12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5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2DDE4C0C-C241-A670-1458-8550F9D46FBF}"/>
                    </a:ext>
                  </a:extLst>
                </p14:cNvPr>
                <p14:cNvContentPartPr/>
                <p14:nvPr/>
              </p14:nvContentPartPr>
              <p14:xfrm>
                <a:off x="2065103" y="563442"/>
                <a:ext cx="107280" cy="8820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2DDE4C0C-C241-A670-1458-8550F9D46FBF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2056463" y="554802"/>
                  <a:ext cx="124920" cy="10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7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1E354764-78EF-8F2B-D68A-54AC654CB644}"/>
                    </a:ext>
                  </a:extLst>
                </p14:cNvPr>
                <p14:cNvContentPartPr/>
                <p14:nvPr/>
              </p14:nvContentPartPr>
              <p14:xfrm>
                <a:off x="2188223" y="446082"/>
                <a:ext cx="339480" cy="17424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1E354764-78EF-8F2B-D68A-54AC654CB644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2179583" y="437082"/>
                  <a:ext cx="357120" cy="19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9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8606B938-F22D-19C7-334B-14F216F17468}"/>
                    </a:ext>
                  </a:extLst>
                </p14:cNvPr>
                <p14:cNvContentPartPr/>
                <p14:nvPr/>
              </p14:nvContentPartPr>
              <p14:xfrm>
                <a:off x="2421143" y="444642"/>
                <a:ext cx="245880" cy="124200"/>
              </p14:xfrm>
            </p:contentPart>
          </mc:Choice>
          <mc:Fallback xmlns=""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8606B938-F22D-19C7-334B-14F216F17468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2412503" y="436002"/>
                  <a:ext cx="263520" cy="14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1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5C6C6729-4356-E27D-7AD5-FDEE75174F5D}"/>
                    </a:ext>
                  </a:extLst>
                </p14:cNvPr>
                <p14:cNvContentPartPr/>
                <p14:nvPr/>
              </p14:nvContentPartPr>
              <p14:xfrm>
                <a:off x="1061783" y="354282"/>
                <a:ext cx="394920" cy="515520"/>
              </p14:xfrm>
            </p:contentPart>
          </mc:Choice>
          <mc:Fallback xmlns=""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5C6C6729-4356-E27D-7AD5-FDEE75174F5D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1052783" y="345282"/>
                  <a:ext cx="412560" cy="53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3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D423D52C-F305-5CFA-D359-F81BE7CFF01F}"/>
                    </a:ext>
                  </a:extLst>
                </p14:cNvPr>
                <p14:cNvContentPartPr/>
                <p14:nvPr/>
              </p14:nvContentPartPr>
              <p14:xfrm>
                <a:off x="1508543" y="947922"/>
                <a:ext cx="103320" cy="192240"/>
              </p14:xfrm>
            </p:contentPart>
          </mc:Choice>
          <mc:Fallback xmlns=""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D423D52C-F305-5CFA-D359-F81BE7CFF01F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1499903" y="939282"/>
                  <a:ext cx="120960" cy="20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5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96C8BB33-DA7E-D880-05DA-6D616B3E9C5A}"/>
                    </a:ext>
                  </a:extLst>
                </p14:cNvPr>
                <p14:cNvContentPartPr/>
                <p14:nvPr/>
              </p14:nvContentPartPr>
              <p14:xfrm>
                <a:off x="1648943" y="1084362"/>
                <a:ext cx="173880" cy="60120"/>
              </p14:xfrm>
            </p:contentPart>
          </mc:Choice>
          <mc:Fallback xmlns=""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96C8BB33-DA7E-D880-05DA-6D616B3E9C5A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1640303" y="1075362"/>
                  <a:ext cx="191520" cy="7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7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297F7834-0330-D666-13E6-9F5E096BDEB0}"/>
                    </a:ext>
                  </a:extLst>
                </p14:cNvPr>
                <p14:cNvContentPartPr/>
                <p14:nvPr/>
              </p14:nvContentPartPr>
              <p14:xfrm>
                <a:off x="1823903" y="960162"/>
                <a:ext cx="10080" cy="151200"/>
              </p14:xfrm>
            </p:contentPart>
          </mc:Choice>
          <mc:Fallback xmlns=""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297F7834-0330-D666-13E6-9F5E096BDEB0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1815263" y="951162"/>
                  <a:ext cx="27720" cy="16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9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12623D1F-34C4-AC39-2107-5A544F1F00A3}"/>
                    </a:ext>
                  </a:extLst>
                </p14:cNvPr>
                <p14:cNvContentPartPr/>
                <p14:nvPr/>
              </p14:nvContentPartPr>
              <p14:xfrm>
                <a:off x="1918943" y="986082"/>
                <a:ext cx="198360" cy="146160"/>
              </p14:xfrm>
            </p:contentPart>
          </mc:Choice>
          <mc:Fallback xmlns=""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12623D1F-34C4-AC39-2107-5A544F1F00A3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1909943" y="977082"/>
                  <a:ext cx="216000" cy="16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1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1F7EF5AE-3497-B496-E955-2A63ED62C8D8}"/>
                    </a:ext>
                  </a:extLst>
                </p14:cNvPr>
                <p14:cNvContentPartPr/>
                <p14:nvPr/>
              </p14:nvContentPartPr>
              <p14:xfrm>
                <a:off x="351143" y="490362"/>
                <a:ext cx="403920" cy="1163880"/>
              </p14:xfrm>
            </p:contentPart>
          </mc:Choice>
          <mc:Fallback xmlns=""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1F7EF5AE-3497-B496-E955-2A63ED62C8D8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342503" y="481362"/>
                  <a:ext cx="421560" cy="118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3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63C1F4CE-21A8-2183-766F-6B84BF8F047D}"/>
                    </a:ext>
                  </a:extLst>
                </p14:cNvPr>
                <p14:cNvContentPartPr/>
                <p14:nvPr/>
              </p14:nvContentPartPr>
              <p14:xfrm>
                <a:off x="231623" y="1622202"/>
                <a:ext cx="114840" cy="179640"/>
              </p14:xfrm>
            </p:contentPart>
          </mc:Choice>
          <mc:Fallback xmlns=""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63C1F4CE-21A8-2183-766F-6B84BF8F047D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222983" y="1613562"/>
                  <a:ext cx="132480" cy="19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5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C1A90311-A152-4FE6-EC2E-47C223FAB766}"/>
                    </a:ext>
                  </a:extLst>
                </p14:cNvPr>
                <p14:cNvContentPartPr/>
                <p14:nvPr/>
              </p14:nvContentPartPr>
              <p14:xfrm>
                <a:off x="397223" y="1661442"/>
                <a:ext cx="52920" cy="325800"/>
              </p14:xfrm>
            </p:contentPart>
          </mc:Choice>
          <mc:Fallback xmlns=""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C1A90311-A152-4FE6-EC2E-47C223FAB766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388223" y="1652442"/>
                  <a:ext cx="70560" cy="34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7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33CE326C-2027-3FD7-04ED-252955CA85A2}"/>
                    </a:ext>
                  </a:extLst>
                </p14:cNvPr>
                <p14:cNvContentPartPr/>
                <p14:nvPr/>
              </p14:nvContentPartPr>
              <p14:xfrm>
                <a:off x="447983" y="1681242"/>
                <a:ext cx="67680" cy="82800"/>
              </p14:xfrm>
            </p:contentPart>
          </mc:Choice>
          <mc:Fallback xmlns="">
            <p:pic>
              <p:nvPicPr>
                <p:cNvPr id="65" name="Ink 64">
                  <a:extLst>
                    <a:ext uri="{FF2B5EF4-FFF2-40B4-BE49-F238E27FC236}">
                      <a16:creationId xmlns:a16="http://schemas.microsoft.com/office/drawing/2014/main" id="{33CE326C-2027-3FD7-04ED-252955CA85A2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439343" y="1672242"/>
                  <a:ext cx="85320" cy="10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9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48CC21F5-B8B3-473C-B1B4-7912FA92CA52}"/>
                    </a:ext>
                  </a:extLst>
                </p14:cNvPr>
                <p14:cNvContentPartPr/>
                <p14:nvPr/>
              </p14:nvContentPartPr>
              <p14:xfrm>
                <a:off x="537623" y="1390362"/>
                <a:ext cx="577800" cy="356400"/>
              </p14:xfrm>
            </p:contentPart>
          </mc:Choice>
          <mc:Fallback xmlns=""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48CC21F5-B8B3-473C-B1B4-7912FA92CA52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528623" y="1381362"/>
                  <a:ext cx="595440" cy="37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1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56E42B9A-500B-65A4-B8D2-A0DA8AFC8D1C}"/>
                    </a:ext>
                  </a:extLst>
                </p14:cNvPr>
                <p14:cNvContentPartPr/>
                <p14:nvPr/>
              </p14:nvContentPartPr>
              <p14:xfrm>
                <a:off x="869903" y="1315482"/>
                <a:ext cx="208800" cy="178200"/>
              </p14:xfrm>
            </p:contentPart>
          </mc:Choice>
          <mc:Fallback xmlns=""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56E42B9A-500B-65A4-B8D2-A0DA8AFC8D1C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861263" y="1306482"/>
                  <a:ext cx="226440" cy="19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3">
              <p14:nvContentPartPr>
                <p14:cNvPr id="68" name="Ink 67">
                  <a:extLst>
                    <a:ext uri="{FF2B5EF4-FFF2-40B4-BE49-F238E27FC236}">
                      <a16:creationId xmlns:a16="http://schemas.microsoft.com/office/drawing/2014/main" id="{F5B0966B-0A9C-71E2-0116-62E50914717B}"/>
                    </a:ext>
                  </a:extLst>
                </p14:cNvPr>
                <p14:cNvContentPartPr/>
                <p14:nvPr/>
              </p14:nvContentPartPr>
              <p14:xfrm>
                <a:off x="1107503" y="1300362"/>
                <a:ext cx="352440" cy="161280"/>
              </p14:xfrm>
            </p:contentPart>
          </mc:Choice>
          <mc:Fallback xmlns="">
            <p:pic>
              <p:nvPicPr>
                <p:cNvPr id="68" name="Ink 67">
                  <a:extLst>
                    <a:ext uri="{FF2B5EF4-FFF2-40B4-BE49-F238E27FC236}">
                      <a16:creationId xmlns:a16="http://schemas.microsoft.com/office/drawing/2014/main" id="{F5B0966B-0A9C-71E2-0116-62E50914717B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1098863" y="1291722"/>
                  <a:ext cx="370080" cy="1789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25">
            <p14:nvContentPartPr>
              <p14:cNvPr id="70" name="Ink 69">
                <a:extLst>
                  <a:ext uri="{FF2B5EF4-FFF2-40B4-BE49-F238E27FC236}">
                    <a16:creationId xmlns:a16="http://schemas.microsoft.com/office/drawing/2014/main" id="{194DEDB0-3581-612E-EC0F-47B5B84351FD}"/>
                  </a:ext>
                </a:extLst>
              </p14:cNvPr>
              <p14:cNvContentPartPr/>
              <p14:nvPr/>
            </p14:nvContentPartPr>
            <p14:xfrm>
              <a:off x="-133417" y="1890402"/>
              <a:ext cx="360" cy="360"/>
            </p14:xfrm>
          </p:contentPart>
        </mc:Choice>
        <mc:Fallback xmlns="">
          <p:pic>
            <p:nvPicPr>
              <p:cNvPr id="70" name="Ink 69">
                <a:extLst>
                  <a:ext uri="{FF2B5EF4-FFF2-40B4-BE49-F238E27FC236}">
                    <a16:creationId xmlns:a16="http://schemas.microsoft.com/office/drawing/2014/main" id="{194DEDB0-3581-612E-EC0F-47B5B84351FD}"/>
                  </a:ext>
                </a:extLst>
              </p:cNvPr>
              <p:cNvPicPr/>
              <p:nvPr/>
            </p:nvPicPr>
            <p:blipFill>
              <a:blip r:embed="rId126"/>
              <a:stretch>
                <a:fillRect/>
              </a:stretch>
            </p:blipFill>
            <p:spPr>
              <a:xfrm>
                <a:off x="-142417" y="1881762"/>
                <a:ext cx="18000" cy="18000"/>
              </a:xfrm>
              <a:prstGeom prst="rect">
                <a:avLst/>
              </a:prstGeom>
            </p:spPr>
          </p:pic>
        </mc:Fallback>
      </mc:AlternateContent>
      <p:grpSp>
        <p:nvGrpSpPr>
          <p:cNvPr id="100" name="Group 99">
            <a:extLst>
              <a:ext uri="{FF2B5EF4-FFF2-40B4-BE49-F238E27FC236}">
                <a16:creationId xmlns:a16="http://schemas.microsoft.com/office/drawing/2014/main" id="{564BC014-02C4-1AF2-0899-A0A6CB90E41C}"/>
              </a:ext>
            </a:extLst>
          </p:cNvPr>
          <p:cNvGrpSpPr/>
          <p:nvPr/>
        </p:nvGrpSpPr>
        <p:grpSpPr>
          <a:xfrm>
            <a:off x="4134023" y="61242"/>
            <a:ext cx="3935520" cy="419760"/>
            <a:chOff x="4134023" y="61242"/>
            <a:chExt cx="3935520" cy="419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7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0D328833-1FCC-32E5-0886-1D5965B8C34F}"/>
                    </a:ext>
                  </a:extLst>
                </p14:cNvPr>
                <p14:cNvContentPartPr/>
                <p14:nvPr/>
              </p14:nvContentPartPr>
              <p14:xfrm>
                <a:off x="4233743" y="118482"/>
                <a:ext cx="9720" cy="149400"/>
              </p14:xfrm>
            </p:contentPart>
          </mc:Choice>
          <mc:Fallback xmlns="">
            <p:pic>
              <p:nvPicPr>
                <p:cNvPr id="71" name="Ink 70">
                  <a:extLst>
                    <a:ext uri="{FF2B5EF4-FFF2-40B4-BE49-F238E27FC236}">
                      <a16:creationId xmlns:a16="http://schemas.microsoft.com/office/drawing/2014/main" id="{0D328833-1FCC-32E5-0886-1D5965B8C34F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4224743" y="109482"/>
                  <a:ext cx="27360" cy="16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9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5295259A-2ABC-1978-485D-F297CCCA1366}"/>
                    </a:ext>
                  </a:extLst>
                </p14:cNvPr>
                <p14:cNvContentPartPr/>
                <p14:nvPr/>
              </p14:nvContentPartPr>
              <p14:xfrm>
                <a:off x="4134023" y="125322"/>
                <a:ext cx="138960" cy="142200"/>
              </p14:xfrm>
            </p:contentPart>
          </mc:Choice>
          <mc:Fallback xmlns=""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5295259A-2ABC-1978-485D-F297CCCA1366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4125023" y="116682"/>
                  <a:ext cx="156600" cy="15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1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63D5747C-4898-BAD5-6E31-F1E34658814E}"/>
                    </a:ext>
                  </a:extLst>
                </p14:cNvPr>
                <p14:cNvContentPartPr/>
                <p14:nvPr/>
              </p14:nvContentPartPr>
              <p14:xfrm>
                <a:off x="4370543" y="83202"/>
                <a:ext cx="32040" cy="208440"/>
              </p14:xfrm>
            </p:contentPart>
          </mc:Choice>
          <mc:Fallback xmlns=""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63D5747C-4898-BAD5-6E31-F1E34658814E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4361903" y="74202"/>
                  <a:ext cx="49680" cy="22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3">
              <p14:nvContentPartPr>
                <p14:cNvPr id="74" name="Ink 73">
                  <a:extLst>
                    <a:ext uri="{FF2B5EF4-FFF2-40B4-BE49-F238E27FC236}">
                      <a16:creationId xmlns:a16="http://schemas.microsoft.com/office/drawing/2014/main" id="{C72DD9DB-75E7-EEB9-83FA-017E3CBD79C8}"/>
                    </a:ext>
                  </a:extLst>
                </p14:cNvPr>
                <p14:cNvContentPartPr/>
                <p14:nvPr/>
              </p14:nvContentPartPr>
              <p14:xfrm>
                <a:off x="4470263" y="178602"/>
                <a:ext cx="102600" cy="77760"/>
              </p14:xfrm>
            </p:contentPart>
          </mc:Choice>
          <mc:Fallback xmlns="">
            <p:pic>
              <p:nvPicPr>
                <p:cNvPr id="74" name="Ink 73">
                  <a:extLst>
                    <a:ext uri="{FF2B5EF4-FFF2-40B4-BE49-F238E27FC236}">
                      <a16:creationId xmlns:a16="http://schemas.microsoft.com/office/drawing/2014/main" id="{C72DD9DB-75E7-EEB9-83FA-017E3CBD79C8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4461623" y="169962"/>
                  <a:ext cx="120240" cy="9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5">
              <p14:nvContentPartPr>
                <p14:cNvPr id="75" name="Ink 74">
                  <a:extLst>
                    <a:ext uri="{FF2B5EF4-FFF2-40B4-BE49-F238E27FC236}">
                      <a16:creationId xmlns:a16="http://schemas.microsoft.com/office/drawing/2014/main" id="{ED087029-9FBC-AF8E-688D-39D322FA43A7}"/>
                    </a:ext>
                  </a:extLst>
                </p14:cNvPr>
                <p14:cNvContentPartPr/>
                <p14:nvPr/>
              </p14:nvContentPartPr>
              <p14:xfrm>
                <a:off x="4654223" y="106962"/>
                <a:ext cx="24120" cy="163440"/>
              </p14:xfrm>
            </p:contentPart>
          </mc:Choice>
          <mc:Fallback xmlns="">
            <p:pic>
              <p:nvPicPr>
                <p:cNvPr id="75" name="Ink 74">
                  <a:extLst>
                    <a:ext uri="{FF2B5EF4-FFF2-40B4-BE49-F238E27FC236}">
                      <a16:creationId xmlns:a16="http://schemas.microsoft.com/office/drawing/2014/main" id="{ED087029-9FBC-AF8E-688D-39D322FA43A7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4645583" y="97962"/>
                  <a:ext cx="41760" cy="18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7">
              <p14:nvContentPartPr>
                <p14:cNvPr id="76" name="Ink 75">
                  <a:extLst>
                    <a:ext uri="{FF2B5EF4-FFF2-40B4-BE49-F238E27FC236}">
                      <a16:creationId xmlns:a16="http://schemas.microsoft.com/office/drawing/2014/main" id="{B48163D3-5C94-2ED4-1769-CA5B7B08A7B5}"/>
                    </a:ext>
                  </a:extLst>
                </p14:cNvPr>
                <p14:cNvContentPartPr/>
                <p14:nvPr/>
              </p14:nvContentPartPr>
              <p14:xfrm>
                <a:off x="4729463" y="145842"/>
                <a:ext cx="90000" cy="124560"/>
              </p14:xfrm>
            </p:contentPart>
          </mc:Choice>
          <mc:Fallback xmlns="">
            <p:pic>
              <p:nvPicPr>
                <p:cNvPr id="76" name="Ink 75">
                  <a:extLst>
                    <a:ext uri="{FF2B5EF4-FFF2-40B4-BE49-F238E27FC236}">
                      <a16:creationId xmlns:a16="http://schemas.microsoft.com/office/drawing/2014/main" id="{B48163D3-5C94-2ED4-1769-CA5B7B08A7B5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4720823" y="137202"/>
                  <a:ext cx="107640" cy="14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9">
              <p14:nvContentPartPr>
                <p14:cNvPr id="77" name="Ink 76">
                  <a:extLst>
                    <a:ext uri="{FF2B5EF4-FFF2-40B4-BE49-F238E27FC236}">
                      <a16:creationId xmlns:a16="http://schemas.microsoft.com/office/drawing/2014/main" id="{24D645CA-A244-1BDA-F327-513BAD1632F4}"/>
                    </a:ext>
                  </a:extLst>
                </p14:cNvPr>
                <p14:cNvContentPartPr/>
                <p14:nvPr/>
              </p14:nvContentPartPr>
              <p14:xfrm>
                <a:off x="4841423" y="124602"/>
                <a:ext cx="41040" cy="139320"/>
              </p14:xfrm>
            </p:contentPart>
          </mc:Choice>
          <mc:Fallback xmlns="">
            <p:pic>
              <p:nvPicPr>
                <p:cNvPr id="77" name="Ink 76">
                  <a:extLst>
                    <a:ext uri="{FF2B5EF4-FFF2-40B4-BE49-F238E27FC236}">
                      <a16:creationId xmlns:a16="http://schemas.microsoft.com/office/drawing/2014/main" id="{24D645CA-A244-1BDA-F327-513BAD1632F4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4832423" y="115962"/>
                  <a:ext cx="58680" cy="15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1">
              <p14:nvContentPartPr>
                <p14:cNvPr id="78" name="Ink 77">
                  <a:extLst>
                    <a:ext uri="{FF2B5EF4-FFF2-40B4-BE49-F238E27FC236}">
                      <a16:creationId xmlns:a16="http://schemas.microsoft.com/office/drawing/2014/main" id="{3E2704FC-E3B1-FF1F-D9F8-AD7E2E1868EA}"/>
                    </a:ext>
                  </a:extLst>
                </p14:cNvPr>
                <p14:cNvContentPartPr/>
                <p14:nvPr/>
              </p14:nvContentPartPr>
              <p14:xfrm>
                <a:off x="4935743" y="196602"/>
                <a:ext cx="55080" cy="56160"/>
              </p14:xfrm>
            </p:contentPart>
          </mc:Choice>
          <mc:Fallback xmlns="">
            <p:pic>
              <p:nvPicPr>
                <p:cNvPr id="78" name="Ink 77">
                  <a:extLst>
                    <a:ext uri="{FF2B5EF4-FFF2-40B4-BE49-F238E27FC236}">
                      <a16:creationId xmlns:a16="http://schemas.microsoft.com/office/drawing/2014/main" id="{3E2704FC-E3B1-FF1F-D9F8-AD7E2E1868EA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4926743" y="187602"/>
                  <a:ext cx="72720" cy="7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3">
              <p14:nvContentPartPr>
                <p14:cNvPr id="79" name="Ink 78">
                  <a:extLst>
                    <a:ext uri="{FF2B5EF4-FFF2-40B4-BE49-F238E27FC236}">
                      <a16:creationId xmlns:a16="http://schemas.microsoft.com/office/drawing/2014/main" id="{E689B29E-8A6F-2B89-9D33-196941F8F177}"/>
                    </a:ext>
                  </a:extLst>
                </p14:cNvPr>
                <p14:cNvContentPartPr/>
                <p14:nvPr/>
              </p14:nvContentPartPr>
              <p14:xfrm>
                <a:off x="5057783" y="90402"/>
                <a:ext cx="297000" cy="146880"/>
              </p14:xfrm>
            </p:contentPart>
          </mc:Choice>
          <mc:Fallback xmlns="">
            <p:pic>
              <p:nvPicPr>
                <p:cNvPr id="79" name="Ink 78">
                  <a:extLst>
                    <a:ext uri="{FF2B5EF4-FFF2-40B4-BE49-F238E27FC236}">
                      <a16:creationId xmlns:a16="http://schemas.microsoft.com/office/drawing/2014/main" id="{E689B29E-8A6F-2B89-9D33-196941F8F177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5048783" y="81402"/>
                  <a:ext cx="314640" cy="16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5">
              <p14:nvContentPartPr>
                <p14:cNvPr id="80" name="Ink 79">
                  <a:extLst>
                    <a:ext uri="{FF2B5EF4-FFF2-40B4-BE49-F238E27FC236}">
                      <a16:creationId xmlns:a16="http://schemas.microsoft.com/office/drawing/2014/main" id="{C38AD280-8ECF-15C4-55D6-B855C6ED2560}"/>
                    </a:ext>
                  </a:extLst>
                </p14:cNvPr>
                <p14:cNvContentPartPr/>
                <p14:nvPr/>
              </p14:nvContentPartPr>
              <p14:xfrm>
                <a:off x="4769423" y="343122"/>
                <a:ext cx="96840" cy="124560"/>
              </p14:xfrm>
            </p:contentPart>
          </mc:Choice>
          <mc:Fallback xmlns="">
            <p:pic>
              <p:nvPicPr>
                <p:cNvPr id="80" name="Ink 79">
                  <a:extLst>
                    <a:ext uri="{FF2B5EF4-FFF2-40B4-BE49-F238E27FC236}">
                      <a16:creationId xmlns:a16="http://schemas.microsoft.com/office/drawing/2014/main" id="{C38AD280-8ECF-15C4-55D6-B855C6ED2560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4760423" y="334482"/>
                  <a:ext cx="114480" cy="14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7">
              <p14:nvContentPartPr>
                <p14:cNvPr id="81" name="Ink 80">
                  <a:extLst>
                    <a:ext uri="{FF2B5EF4-FFF2-40B4-BE49-F238E27FC236}">
                      <a16:creationId xmlns:a16="http://schemas.microsoft.com/office/drawing/2014/main" id="{EB2A8843-7D89-F39D-F23D-3430D6F5E8E4}"/>
                    </a:ext>
                  </a:extLst>
                </p14:cNvPr>
                <p14:cNvContentPartPr/>
                <p14:nvPr/>
              </p14:nvContentPartPr>
              <p14:xfrm>
                <a:off x="4946183" y="303522"/>
                <a:ext cx="12600" cy="158400"/>
              </p14:xfrm>
            </p:contentPart>
          </mc:Choice>
          <mc:Fallback xmlns="">
            <p:pic>
              <p:nvPicPr>
                <p:cNvPr id="81" name="Ink 80">
                  <a:extLst>
                    <a:ext uri="{FF2B5EF4-FFF2-40B4-BE49-F238E27FC236}">
                      <a16:creationId xmlns:a16="http://schemas.microsoft.com/office/drawing/2014/main" id="{EB2A8843-7D89-F39D-F23D-3430D6F5E8E4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4937183" y="294522"/>
                  <a:ext cx="30240" cy="17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9">
              <p14:nvContentPartPr>
                <p14:cNvPr id="82" name="Ink 81">
                  <a:extLst>
                    <a:ext uri="{FF2B5EF4-FFF2-40B4-BE49-F238E27FC236}">
                      <a16:creationId xmlns:a16="http://schemas.microsoft.com/office/drawing/2014/main" id="{9F1BF34F-9346-D529-2667-62F87CB5959B}"/>
                    </a:ext>
                  </a:extLst>
                </p14:cNvPr>
                <p14:cNvContentPartPr/>
                <p14:nvPr/>
              </p14:nvContentPartPr>
              <p14:xfrm>
                <a:off x="4886783" y="356082"/>
                <a:ext cx="259920" cy="83160"/>
              </p14:xfrm>
            </p:contentPart>
          </mc:Choice>
          <mc:Fallback xmlns="">
            <p:pic>
              <p:nvPicPr>
                <p:cNvPr id="82" name="Ink 81">
                  <a:extLst>
                    <a:ext uri="{FF2B5EF4-FFF2-40B4-BE49-F238E27FC236}">
                      <a16:creationId xmlns:a16="http://schemas.microsoft.com/office/drawing/2014/main" id="{9F1BF34F-9346-D529-2667-62F87CB5959B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4877783" y="347082"/>
                  <a:ext cx="277560" cy="10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1">
              <p14:nvContentPartPr>
                <p14:cNvPr id="83" name="Ink 82">
                  <a:extLst>
                    <a:ext uri="{FF2B5EF4-FFF2-40B4-BE49-F238E27FC236}">
                      <a16:creationId xmlns:a16="http://schemas.microsoft.com/office/drawing/2014/main" id="{DDFA0890-F92A-FB0A-307D-0CE483D30250}"/>
                    </a:ext>
                  </a:extLst>
                </p14:cNvPr>
                <p14:cNvContentPartPr/>
                <p14:nvPr/>
              </p14:nvContentPartPr>
              <p14:xfrm>
                <a:off x="5152103" y="311802"/>
                <a:ext cx="277920" cy="128160"/>
              </p14:xfrm>
            </p:contentPart>
          </mc:Choice>
          <mc:Fallback xmlns="">
            <p:pic>
              <p:nvPicPr>
                <p:cNvPr id="83" name="Ink 82">
                  <a:extLst>
                    <a:ext uri="{FF2B5EF4-FFF2-40B4-BE49-F238E27FC236}">
                      <a16:creationId xmlns:a16="http://schemas.microsoft.com/office/drawing/2014/main" id="{DDFA0890-F92A-FB0A-307D-0CE483D30250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5143103" y="303162"/>
                  <a:ext cx="295560" cy="14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3">
              <p14:nvContentPartPr>
                <p14:cNvPr id="85" name="Ink 84">
                  <a:extLst>
                    <a:ext uri="{FF2B5EF4-FFF2-40B4-BE49-F238E27FC236}">
                      <a16:creationId xmlns:a16="http://schemas.microsoft.com/office/drawing/2014/main" id="{09C42BD4-A756-B7F2-3790-93CB009CA61C}"/>
                    </a:ext>
                  </a:extLst>
                </p14:cNvPr>
                <p14:cNvContentPartPr/>
                <p14:nvPr/>
              </p14:nvContentPartPr>
              <p14:xfrm>
                <a:off x="5370263" y="307482"/>
                <a:ext cx="429120" cy="80280"/>
              </p14:xfrm>
            </p:contentPart>
          </mc:Choice>
          <mc:Fallback xmlns="">
            <p:pic>
              <p:nvPicPr>
                <p:cNvPr id="85" name="Ink 84">
                  <a:extLst>
                    <a:ext uri="{FF2B5EF4-FFF2-40B4-BE49-F238E27FC236}">
                      <a16:creationId xmlns:a16="http://schemas.microsoft.com/office/drawing/2014/main" id="{09C42BD4-A756-B7F2-3790-93CB009CA61C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5361623" y="298842"/>
                  <a:ext cx="446760" cy="9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5">
              <p14:nvContentPartPr>
                <p14:cNvPr id="86" name="Ink 85">
                  <a:extLst>
                    <a:ext uri="{FF2B5EF4-FFF2-40B4-BE49-F238E27FC236}">
                      <a16:creationId xmlns:a16="http://schemas.microsoft.com/office/drawing/2014/main" id="{8521AD6A-28F6-7DF6-6362-6F258128BA1A}"/>
                    </a:ext>
                  </a:extLst>
                </p14:cNvPr>
                <p14:cNvContentPartPr/>
                <p14:nvPr/>
              </p14:nvContentPartPr>
              <p14:xfrm>
                <a:off x="5839703" y="108762"/>
                <a:ext cx="438840" cy="232920"/>
              </p14:xfrm>
            </p:contentPart>
          </mc:Choice>
          <mc:Fallback xmlns="">
            <p:pic>
              <p:nvPicPr>
                <p:cNvPr id="86" name="Ink 85">
                  <a:extLst>
                    <a:ext uri="{FF2B5EF4-FFF2-40B4-BE49-F238E27FC236}">
                      <a16:creationId xmlns:a16="http://schemas.microsoft.com/office/drawing/2014/main" id="{8521AD6A-28F6-7DF6-6362-6F258128BA1A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5830703" y="99762"/>
                  <a:ext cx="456480" cy="25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7">
              <p14:nvContentPartPr>
                <p14:cNvPr id="87" name="Ink 86">
                  <a:extLst>
                    <a:ext uri="{FF2B5EF4-FFF2-40B4-BE49-F238E27FC236}">
                      <a16:creationId xmlns:a16="http://schemas.microsoft.com/office/drawing/2014/main" id="{FF771C7F-2E1A-5FD5-5895-E73062E7E916}"/>
                    </a:ext>
                  </a:extLst>
                </p14:cNvPr>
                <p14:cNvContentPartPr/>
                <p14:nvPr/>
              </p14:nvContentPartPr>
              <p14:xfrm>
                <a:off x="6330383" y="61242"/>
                <a:ext cx="123120" cy="146160"/>
              </p14:xfrm>
            </p:contentPart>
          </mc:Choice>
          <mc:Fallback xmlns="">
            <p:pic>
              <p:nvPicPr>
                <p:cNvPr id="87" name="Ink 86">
                  <a:extLst>
                    <a:ext uri="{FF2B5EF4-FFF2-40B4-BE49-F238E27FC236}">
                      <a16:creationId xmlns:a16="http://schemas.microsoft.com/office/drawing/2014/main" id="{FF771C7F-2E1A-5FD5-5895-E73062E7E916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6321383" y="52242"/>
                  <a:ext cx="140760" cy="16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9">
              <p14:nvContentPartPr>
                <p14:cNvPr id="88" name="Ink 87">
                  <a:extLst>
                    <a:ext uri="{FF2B5EF4-FFF2-40B4-BE49-F238E27FC236}">
                      <a16:creationId xmlns:a16="http://schemas.microsoft.com/office/drawing/2014/main" id="{6971F80C-307D-B6A2-A194-229F48FA3DFF}"/>
                    </a:ext>
                  </a:extLst>
                </p14:cNvPr>
                <p14:cNvContentPartPr/>
                <p14:nvPr/>
              </p14:nvContentPartPr>
              <p14:xfrm>
                <a:off x="6396983" y="139722"/>
                <a:ext cx="97200" cy="139680"/>
              </p14:xfrm>
            </p:contentPart>
          </mc:Choice>
          <mc:Fallback xmlns="">
            <p:pic>
              <p:nvPicPr>
                <p:cNvPr id="88" name="Ink 87">
                  <a:extLst>
                    <a:ext uri="{FF2B5EF4-FFF2-40B4-BE49-F238E27FC236}">
                      <a16:creationId xmlns:a16="http://schemas.microsoft.com/office/drawing/2014/main" id="{6971F80C-307D-B6A2-A194-229F48FA3DFF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6388343" y="130722"/>
                  <a:ext cx="114840" cy="15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1">
              <p14:nvContentPartPr>
                <p14:cNvPr id="89" name="Ink 88">
                  <a:extLst>
                    <a:ext uri="{FF2B5EF4-FFF2-40B4-BE49-F238E27FC236}">
                      <a16:creationId xmlns:a16="http://schemas.microsoft.com/office/drawing/2014/main" id="{CDFE84FA-814E-0F57-1E17-15CFB16739C6}"/>
                    </a:ext>
                  </a:extLst>
                </p14:cNvPr>
                <p14:cNvContentPartPr/>
                <p14:nvPr/>
              </p14:nvContentPartPr>
              <p14:xfrm>
                <a:off x="6535223" y="128562"/>
                <a:ext cx="247320" cy="92160"/>
              </p14:xfrm>
            </p:contentPart>
          </mc:Choice>
          <mc:Fallback xmlns="">
            <p:pic>
              <p:nvPicPr>
                <p:cNvPr id="89" name="Ink 88">
                  <a:extLst>
                    <a:ext uri="{FF2B5EF4-FFF2-40B4-BE49-F238E27FC236}">
                      <a16:creationId xmlns:a16="http://schemas.microsoft.com/office/drawing/2014/main" id="{CDFE84FA-814E-0F57-1E17-15CFB16739C6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6526223" y="119562"/>
                  <a:ext cx="264960" cy="10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3">
              <p14:nvContentPartPr>
                <p14:cNvPr id="90" name="Ink 89">
                  <a:extLst>
                    <a:ext uri="{FF2B5EF4-FFF2-40B4-BE49-F238E27FC236}">
                      <a16:creationId xmlns:a16="http://schemas.microsoft.com/office/drawing/2014/main" id="{ED503F96-482D-2C0F-BD3D-AEF5ACDD7890}"/>
                    </a:ext>
                  </a:extLst>
                </p14:cNvPr>
                <p14:cNvContentPartPr/>
                <p14:nvPr/>
              </p14:nvContentPartPr>
              <p14:xfrm>
                <a:off x="6796583" y="66642"/>
                <a:ext cx="648360" cy="335880"/>
              </p14:xfrm>
            </p:contentPart>
          </mc:Choice>
          <mc:Fallback xmlns="">
            <p:pic>
              <p:nvPicPr>
                <p:cNvPr id="90" name="Ink 89">
                  <a:extLst>
                    <a:ext uri="{FF2B5EF4-FFF2-40B4-BE49-F238E27FC236}">
                      <a16:creationId xmlns:a16="http://schemas.microsoft.com/office/drawing/2014/main" id="{ED503F96-482D-2C0F-BD3D-AEF5ACDD7890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6787943" y="58002"/>
                  <a:ext cx="666000" cy="35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5">
              <p14:nvContentPartPr>
                <p14:cNvPr id="91" name="Ink 90">
                  <a:extLst>
                    <a:ext uri="{FF2B5EF4-FFF2-40B4-BE49-F238E27FC236}">
                      <a16:creationId xmlns:a16="http://schemas.microsoft.com/office/drawing/2014/main" id="{3B0C1295-0E4A-3DB8-4EDB-53E33B278399}"/>
                    </a:ext>
                  </a:extLst>
                </p14:cNvPr>
                <p14:cNvContentPartPr/>
                <p14:nvPr/>
              </p14:nvContentPartPr>
              <p14:xfrm>
                <a:off x="7440263" y="101202"/>
                <a:ext cx="23400" cy="20160"/>
              </p14:xfrm>
            </p:contentPart>
          </mc:Choice>
          <mc:Fallback xmlns="">
            <p:pic>
              <p:nvPicPr>
                <p:cNvPr id="91" name="Ink 90">
                  <a:extLst>
                    <a:ext uri="{FF2B5EF4-FFF2-40B4-BE49-F238E27FC236}">
                      <a16:creationId xmlns:a16="http://schemas.microsoft.com/office/drawing/2014/main" id="{3B0C1295-0E4A-3DB8-4EDB-53E33B278399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7431263" y="92202"/>
                  <a:ext cx="41040" cy="3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7">
              <p14:nvContentPartPr>
                <p14:cNvPr id="92" name="Ink 91">
                  <a:extLst>
                    <a:ext uri="{FF2B5EF4-FFF2-40B4-BE49-F238E27FC236}">
                      <a16:creationId xmlns:a16="http://schemas.microsoft.com/office/drawing/2014/main" id="{E0C3C748-4023-4E66-98E2-D43BB077BA28}"/>
                    </a:ext>
                  </a:extLst>
                </p14:cNvPr>
                <p14:cNvContentPartPr/>
                <p14:nvPr/>
              </p14:nvContentPartPr>
              <p14:xfrm>
                <a:off x="7456463" y="90402"/>
                <a:ext cx="218880" cy="140760"/>
              </p14:xfrm>
            </p:contentPart>
          </mc:Choice>
          <mc:Fallback xmlns="">
            <p:pic>
              <p:nvPicPr>
                <p:cNvPr id="92" name="Ink 91">
                  <a:extLst>
                    <a:ext uri="{FF2B5EF4-FFF2-40B4-BE49-F238E27FC236}">
                      <a16:creationId xmlns:a16="http://schemas.microsoft.com/office/drawing/2014/main" id="{E0C3C748-4023-4E66-98E2-D43BB077BA28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7447463" y="81402"/>
                  <a:ext cx="236520" cy="15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9">
              <p14:nvContentPartPr>
                <p14:cNvPr id="93" name="Ink 92">
                  <a:extLst>
                    <a:ext uri="{FF2B5EF4-FFF2-40B4-BE49-F238E27FC236}">
                      <a16:creationId xmlns:a16="http://schemas.microsoft.com/office/drawing/2014/main" id="{07B66E28-2A4A-BFB1-0EA5-1817804FCD97}"/>
                    </a:ext>
                  </a:extLst>
                </p14:cNvPr>
                <p14:cNvContentPartPr/>
                <p14:nvPr/>
              </p14:nvContentPartPr>
              <p14:xfrm>
                <a:off x="5809103" y="274362"/>
                <a:ext cx="693720" cy="113400"/>
              </p14:xfrm>
            </p:contentPart>
          </mc:Choice>
          <mc:Fallback xmlns="">
            <p:pic>
              <p:nvPicPr>
                <p:cNvPr id="93" name="Ink 92">
                  <a:extLst>
                    <a:ext uri="{FF2B5EF4-FFF2-40B4-BE49-F238E27FC236}">
                      <a16:creationId xmlns:a16="http://schemas.microsoft.com/office/drawing/2014/main" id="{07B66E28-2A4A-BFB1-0EA5-1817804FCD97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5800103" y="265362"/>
                  <a:ext cx="711360" cy="13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1">
              <p14:nvContentPartPr>
                <p14:cNvPr id="94" name="Ink 93">
                  <a:extLst>
                    <a:ext uri="{FF2B5EF4-FFF2-40B4-BE49-F238E27FC236}">
                      <a16:creationId xmlns:a16="http://schemas.microsoft.com/office/drawing/2014/main" id="{75AB0E78-0601-9089-4563-DC7622A9D395}"/>
                    </a:ext>
                  </a:extLst>
                </p14:cNvPr>
                <p14:cNvContentPartPr/>
                <p14:nvPr/>
              </p14:nvContentPartPr>
              <p14:xfrm>
                <a:off x="6528743" y="283722"/>
                <a:ext cx="92880" cy="102600"/>
              </p14:xfrm>
            </p:contentPart>
          </mc:Choice>
          <mc:Fallback xmlns="">
            <p:pic>
              <p:nvPicPr>
                <p:cNvPr id="94" name="Ink 93">
                  <a:extLst>
                    <a:ext uri="{FF2B5EF4-FFF2-40B4-BE49-F238E27FC236}">
                      <a16:creationId xmlns:a16="http://schemas.microsoft.com/office/drawing/2014/main" id="{75AB0E78-0601-9089-4563-DC7622A9D395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6520103" y="274722"/>
                  <a:ext cx="110520" cy="12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3">
              <p14:nvContentPartPr>
                <p14:cNvPr id="95" name="Ink 94">
                  <a:extLst>
                    <a:ext uri="{FF2B5EF4-FFF2-40B4-BE49-F238E27FC236}">
                      <a16:creationId xmlns:a16="http://schemas.microsoft.com/office/drawing/2014/main" id="{9530BE47-24C3-6DAF-F21F-23CCD5A0D225}"/>
                    </a:ext>
                  </a:extLst>
                </p14:cNvPr>
                <p14:cNvContentPartPr/>
                <p14:nvPr/>
              </p14:nvContentPartPr>
              <p14:xfrm>
                <a:off x="6630623" y="312522"/>
                <a:ext cx="639360" cy="141840"/>
              </p14:xfrm>
            </p:contentPart>
          </mc:Choice>
          <mc:Fallback xmlns="">
            <p:pic>
              <p:nvPicPr>
                <p:cNvPr id="95" name="Ink 94">
                  <a:extLst>
                    <a:ext uri="{FF2B5EF4-FFF2-40B4-BE49-F238E27FC236}">
                      <a16:creationId xmlns:a16="http://schemas.microsoft.com/office/drawing/2014/main" id="{9530BE47-24C3-6DAF-F21F-23CCD5A0D225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6621623" y="303882"/>
                  <a:ext cx="657000" cy="15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5">
              <p14:nvContentPartPr>
                <p14:cNvPr id="96" name="Ink 95">
                  <a:extLst>
                    <a:ext uri="{FF2B5EF4-FFF2-40B4-BE49-F238E27FC236}">
                      <a16:creationId xmlns:a16="http://schemas.microsoft.com/office/drawing/2014/main" id="{DF8BF3FC-BF24-D7A7-5E66-913BF1A0AE6F}"/>
                    </a:ext>
                  </a:extLst>
                </p14:cNvPr>
                <p14:cNvContentPartPr/>
                <p14:nvPr/>
              </p14:nvContentPartPr>
              <p14:xfrm>
                <a:off x="7279343" y="371562"/>
                <a:ext cx="136440" cy="109440"/>
              </p14:xfrm>
            </p:contentPart>
          </mc:Choice>
          <mc:Fallback xmlns="">
            <p:pic>
              <p:nvPicPr>
                <p:cNvPr id="96" name="Ink 95">
                  <a:extLst>
                    <a:ext uri="{FF2B5EF4-FFF2-40B4-BE49-F238E27FC236}">
                      <a16:creationId xmlns:a16="http://schemas.microsoft.com/office/drawing/2014/main" id="{DF8BF3FC-BF24-D7A7-5E66-913BF1A0AE6F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7270703" y="362922"/>
                  <a:ext cx="154080" cy="12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7">
              <p14:nvContentPartPr>
                <p14:cNvPr id="97" name="Ink 96">
                  <a:extLst>
                    <a:ext uri="{FF2B5EF4-FFF2-40B4-BE49-F238E27FC236}">
                      <a16:creationId xmlns:a16="http://schemas.microsoft.com/office/drawing/2014/main" id="{8CD1064C-FE15-7278-455B-FA99B7B9F103}"/>
                    </a:ext>
                  </a:extLst>
                </p14:cNvPr>
                <p14:cNvContentPartPr/>
                <p14:nvPr/>
              </p14:nvContentPartPr>
              <p14:xfrm>
                <a:off x="7376543" y="400362"/>
                <a:ext cx="57240" cy="6120"/>
              </p14:xfrm>
            </p:contentPart>
          </mc:Choice>
          <mc:Fallback xmlns="">
            <p:pic>
              <p:nvPicPr>
                <p:cNvPr id="97" name="Ink 96">
                  <a:extLst>
                    <a:ext uri="{FF2B5EF4-FFF2-40B4-BE49-F238E27FC236}">
                      <a16:creationId xmlns:a16="http://schemas.microsoft.com/office/drawing/2014/main" id="{8CD1064C-FE15-7278-455B-FA99B7B9F103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7367543" y="391722"/>
                  <a:ext cx="74880" cy="2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9">
              <p14:nvContentPartPr>
                <p14:cNvPr id="99" name="Ink 98">
                  <a:extLst>
                    <a:ext uri="{FF2B5EF4-FFF2-40B4-BE49-F238E27FC236}">
                      <a16:creationId xmlns:a16="http://schemas.microsoft.com/office/drawing/2014/main" id="{5329949F-3B0C-911A-9FA5-EA60CB36AA62}"/>
                    </a:ext>
                  </a:extLst>
                </p14:cNvPr>
                <p14:cNvContentPartPr/>
                <p14:nvPr/>
              </p14:nvContentPartPr>
              <p14:xfrm>
                <a:off x="7541423" y="307842"/>
                <a:ext cx="528120" cy="171360"/>
              </p14:xfrm>
            </p:contentPart>
          </mc:Choice>
          <mc:Fallback xmlns="">
            <p:pic>
              <p:nvPicPr>
                <p:cNvPr id="99" name="Ink 98">
                  <a:extLst>
                    <a:ext uri="{FF2B5EF4-FFF2-40B4-BE49-F238E27FC236}">
                      <a16:creationId xmlns:a16="http://schemas.microsoft.com/office/drawing/2014/main" id="{5329949F-3B0C-911A-9FA5-EA60CB36AA62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7532423" y="298842"/>
                  <a:ext cx="545760" cy="189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81">
            <p14:nvContentPartPr>
              <p14:cNvPr id="142" name="Ink 141">
                <a:extLst>
                  <a:ext uri="{FF2B5EF4-FFF2-40B4-BE49-F238E27FC236}">
                    <a16:creationId xmlns:a16="http://schemas.microsoft.com/office/drawing/2014/main" id="{C3F80B54-36EE-1B2C-9302-ABFC626E44EE}"/>
                  </a:ext>
                </a:extLst>
              </p14:cNvPr>
              <p14:cNvContentPartPr/>
              <p14:nvPr/>
            </p14:nvContentPartPr>
            <p14:xfrm>
              <a:off x="10374623" y="487244"/>
              <a:ext cx="48600" cy="57240"/>
            </p14:xfrm>
          </p:contentPart>
        </mc:Choice>
        <mc:Fallback xmlns="">
          <p:pic>
            <p:nvPicPr>
              <p:cNvPr id="142" name="Ink 141">
                <a:extLst>
                  <a:ext uri="{FF2B5EF4-FFF2-40B4-BE49-F238E27FC236}">
                    <a16:creationId xmlns:a16="http://schemas.microsoft.com/office/drawing/2014/main" id="{C3F80B54-36EE-1B2C-9302-ABFC626E44EE}"/>
                  </a:ext>
                </a:extLst>
              </p:cNvPr>
              <p:cNvPicPr/>
              <p:nvPr/>
            </p:nvPicPr>
            <p:blipFill>
              <a:blip r:embed="rId182"/>
              <a:stretch>
                <a:fillRect/>
              </a:stretch>
            </p:blipFill>
            <p:spPr>
              <a:xfrm>
                <a:off x="10365983" y="478244"/>
                <a:ext cx="66240" cy="74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3">
            <p14:nvContentPartPr>
              <p14:cNvPr id="144" name="Ink 143">
                <a:extLst>
                  <a:ext uri="{FF2B5EF4-FFF2-40B4-BE49-F238E27FC236}">
                    <a16:creationId xmlns:a16="http://schemas.microsoft.com/office/drawing/2014/main" id="{434CF13E-BA4B-0B1D-50C7-2E31E3D07018}"/>
                  </a:ext>
                </a:extLst>
              </p14:cNvPr>
              <p14:cNvContentPartPr/>
              <p14:nvPr/>
            </p14:nvContentPartPr>
            <p14:xfrm>
              <a:off x="9384623" y="548084"/>
              <a:ext cx="99360" cy="41400"/>
            </p14:xfrm>
          </p:contentPart>
        </mc:Choice>
        <mc:Fallback xmlns="">
          <p:pic>
            <p:nvPicPr>
              <p:cNvPr id="144" name="Ink 143">
                <a:extLst>
                  <a:ext uri="{FF2B5EF4-FFF2-40B4-BE49-F238E27FC236}">
                    <a16:creationId xmlns:a16="http://schemas.microsoft.com/office/drawing/2014/main" id="{434CF13E-BA4B-0B1D-50C7-2E31E3D07018}"/>
                  </a:ext>
                </a:extLst>
              </p:cNvPr>
              <p:cNvPicPr/>
              <p:nvPr/>
            </p:nvPicPr>
            <p:blipFill>
              <a:blip r:embed="rId184"/>
              <a:stretch>
                <a:fillRect/>
              </a:stretch>
            </p:blipFill>
            <p:spPr>
              <a:xfrm>
                <a:off x="9375983" y="539084"/>
                <a:ext cx="117000" cy="59040"/>
              </a:xfrm>
              <a:prstGeom prst="rect">
                <a:avLst/>
              </a:prstGeom>
            </p:spPr>
          </p:pic>
        </mc:Fallback>
      </mc:AlternateContent>
      <p:grpSp>
        <p:nvGrpSpPr>
          <p:cNvPr id="152" name="Group 151">
            <a:extLst>
              <a:ext uri="{FF2B5EF4-FFF2-40B4-BE49-F238E27FC236}">
                <a16:creationId xmlns:a16="http://schemas.microsoft.com/office/drawing/2014/main" id="{AFEFAE8C-2836-945F-1E98-BEE301269068}"/>
              </a:ext>
            </a:extLst>
          </p:cNvPr>
          <p:cNvGrpSpPr/>
          <p:nvPr/>
        </p:nvGrpSpPr>
        <p:grpSpPr>
          <a:xfrm>
            <a:off x="9105623" y="-94156"/>
            <a:ext cx="2706120" cy="1413958"/>
            <a:chOff x="9105623" y="-94156"/>
            <a:chExt cx="2706120" cy="1413958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85">
              <p14:nvContentPartPr>
                <p14:cNvPr id="101" name="Ink 100">
                  <a:extLst>
                    <a:ext uri="{FF2B5EF4-FFF2-40B4-BE49-F238E27FC236}">
                      <a16:creationId xmlns:a16="http://schemas.microsoft.com/office/drawing/2014/main" id="{A9971D7C-C3D9-2FCF-9743-0296AAD6FBEE}"/>
                    </a:ext>
                  </a:extLst>
                </p14:cNvPr>
                <p14:cNvContentPartPr/>
                <p14:nvPr/>
              </p14:nvContentPartPr>
              <p14:xfrm>
                <a:off x="9701063" y="519162"/>
                <a:ext cx="1922400" cy="58680"/>
              </p14:xfrm>
            </p:contentPart>
          </mc:Choice>
          <mc:Fallback xmlns="">
            <p:pic>
              <p:nvPicPr>
                <p:cNvPr id="101" name="Ink 100">
                  <a:extLst>
                    <a:ext uri="{FF2B5EF4-FFF2-40B4-BE49-F238E27FC236}">
                      <a16:creationId xmlns:a16="http://schemas.microsoft.com/office/drawing/2014/main" id="{A9971D7C-C3D9-2FCF-9743-0296AAD6FBEE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9692423" y="510162"/>
                  <a:ext cx="1940040" cy="7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7">
              <p14:nvContentPartPr>
                <p14:cNvPr id="102" name="Ink 101">
                  <a:extLst>
                    <a:ext uri="{FF2B5EF4-FFF2-40B4-BE49-F238E27FC236}">
                      <a16:creationId xmlns:a16="http://schemas.microsoft.com/office/drawing/2014/main" id="{800B2AC2-0329-59FC-94A8-841A606D866E}"/>
                    </a:ext>
                  </a:extLst>
                </p14:cNvPr>
                <p14:cNvContentPartPr/>
                <p14:nvPr/>
              </p14:nvContentPartPr>
              <p14:xfrm>
                <a:off x="9833183" y="763602"/>
                <a:ext cx="1886760" cy="23760"/>
              </p14:xfrm>
            </p:contentPart>
          </mc:Choice>
          <mc:Fallback xmlns="">
            <p:pic>
              <p:nvPicPr>
                <p:cNvPr id="102" name="Ink 101">
                  <a:extLst>
                    <a:ext uri="{FF2B5EF4-FFF2-40B4-BE49-F238E27FC236}">
                      <a16:creationId xmlns:a16="http://schemas.microsoft.com/office/drawing/2014/main" id="{800B2AC2-0329-59FC-94A8-841A606D866E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9824183" y="754602"/>
                  <a:ext cx="1904400" cy="4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9">
              <p14:nvContentPartPr>
                <p14:cNvPr id="103" name="Ink 102">
                  <a:extLst>
                    <a:ext uri="{FF2B5EF4-FFF2-40B4-BE49-F238E27FC236}">
                      <a16:creationId xmlns:a16="http://schemas.microsoft.com/office/drawing/2014/main" id="{D5771D77-AC34-3C10-65C1-AD33476AE7E4}"/>
                    </a:ext>
                  </a:extLst>
                </p14:cNvPr>
                <p14:cNvContentPartPr/>
                <p14:nvPr/>
              </p14:nvContentPartPr>
              <p14:xfrm>
                <a:off x="9973943" y="973122"/>
                <a:ext cx="1771200" cy="19800"/>
              </p14:xfrm>
            </p:contentPart>
          </mc:Choice>
          <mc:Fallback xmlns="">
            <p:pic>
              <p:nvPicPr>
                <p:cNvPr id="103" name="Ink 102">
                  <a:extLst>
                    <a:ext uri="{FF2B5EF4-FFF2-40B4-BE49-F238E27FC236}">
                      <a16:creationId xmlns:a16="http://schemas.microsoft.com/office/drawing/2014/main" id="{D5771D77-AC34-3C10-65C1-AD33476AE7E4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9964943" y="964122"/>
                  <a:ext cx="1788840" cy="3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1">
              <p14:nvContentPartPr>
                <p14:cNvPr id="104" name="Ink 103">
                  <a:extLst>
                    <a:ext uri="{FF2B5EF4-FFF2-40B4-BE49-F238E27FC236}">
                      <a16:creationId xmlns:a16="http://schemas.microsoft.com/office/drawing/2014/main" id="{1EEB4B30-609D-B6D8-141A-B90F9C154DC9}"/>
                    </a:ext>
                  </a:extLst>
                </p14:cNvPr>
                <p14:cNvContentPartPr/>
                <p14:nvPr/>
              </p14:nvContentPartPr>
              <p14:xfrm>
                <a:off x="10301183" y="180042"/>
                <a:ext cx="81000" cy="1139760"/>
              </p14:xfrm>
            </p:contentPart>
          </mc:Choice>
          <mc:Fallback xmlns="">
            <p:pic>
              <p:nvPicPr>
                <p:cNvPr id="104" name="Ink 103">
                  <a:extLst>
                    <a:ext uri="{FF2B5EF4-FFF2-40B4-BE49-F238E27FC236}">
                      <a16:creationId xmlns:a16="http://schemas.microsoft.com/office/drawing/2014/main" id="{1EEB4B30-609D-B6D8-141A-B90F9C154DC9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10292543" y="171402"/>
                  <a:ext cx="98640" cy="115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3">
              <p14:nvContentPartPr>
                <p14:cNvPr id="106" name="Ink 105">
                  <a:extLst>
                    <a:ext uri="{FF2B5EF4-FFF2-40B4-BE49-F238E27FC236}">
                      <a16:creationId xmlns:a16="http://schemas.microsoft.com/office/drawing/2014/main" id="{98580A2B-1E54-98C7-EDB8-C7DDCADB1E05}"/>
                    </a:ext>
                  </a:extLst>
                </p14:cNvPr>
                <p14:cNvContentPartPr/>
                <p14:nvPr/>
              </p14:nvContentPartPr>
              <p14:xfrm>
                <a:off x="10614743" y="235482"/>
                <a:ext cx="116640" cy="1060560"/>
              </p14:xfrm>
            </p:contentPart>
          </mc:Choice>
          <mc:Fallback xmlns="">
            <p:pic>
              <p:nvPicPr>
                <p:cNvPr id="106" name="Ink 105">
                  <a:extLst>
                    <a:ext uri="{FF2B5EF4-FFF2-40B4-BE49-F238E27FC236}">
                      <a16:creationId xmlns:a16="http://schemas.microsoft.com/office/drawing/2014/main" id="{98580A2B-1E54-98C7-EDB8-C7DDCADB1E05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10605743" y="226482"/>
                  <a:ext cx="134280" cy="107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5">
              <p14:nvContentPartPr>
                <p14:cNvPr id="107" name="Ink 106">
                  <a:extLst>
                    <a:ext uri="{FF2B5EF4-FFF2-40B4-BE49-F238E27FC236}">
                      <a16:creationId xmlns:a16="http://schemas.microsoft.com/office/drawing/2014/main" id="{AC627634-563E-817A-9DDF-90D88B97E4C5}"/>
                    </a:ext>
                  </a:extLst>
                </p14:cNvPr>
                <p14:cNvContentPartPr/>
                <p14:nvPr/>
              </p14:nvContentPartPr>
              <p14:xfrm>
                <a:off x="11025863" y="218202"/>
                <a:ext cx="140400" cy="1046160"/>
              </p14:xfrm>
            </p:contentPart>
          </mc:Choice>
          <mc:Fallback xmlns="">
            <p:pic>
              <p:nvPicPr>
                <p:cNvPr id="107" name="Ink 106">
                  <a:extLst>
                    <a:ext uri="{FF2B5EF4-FFF2-40B4-BE49-F238E27FC236}">
                      <a16:creationId xmlns:a16="http://schemas.microsoft.com/office/drawing/2014/main" id="{AC627634-563E-817A-9DDF-90D88B97E4C5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11017223" y="209202"/>
                  <a:ext cx="158040" cy="106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7">
              <p14:nvContentPartPr>
                <p14:cNvPr id="108" name="Ink 107">
                  <a:extLst>
                    <a:ext uri="{FF2B5EF4-FFF2-40B4-BE49-F238E27FC236}">
                      <a16:creationId xmlns:a16="http://schemas.microsoft.com/office/drawing/2014/main" id="{81ACB733-BD60-E8AC-AAB4-376943E98BE3}"/>
                    </a:ext>
                  </a:extLst>
                </p14:cNvPr>
                <p14:cNvContentPartPr/>
                <p14:nvPr/>
              </p14:nvContentPartPr>
              <p14:xfrm>
                <a:off x="11510423" y="163482"/>
                <a:ext cx="102960" cy="1119240"/>
              </p14:xfrm>
            </p:contentPart>
          </mc:Choice>
          <mc:Fallback xmlns="">
            <p:pic>
              <p:nvPicPr>
                <p:cNvPr id="108" name="Ink 107">
                  <a:extLst>
                    <a:ext uri="{FF2B5EF4-FFF2-40B4-BE49-F238E27FC236}">
                      <a16:creationId xmlns:a16="http://schemas.microsoft.com/office/drawing/2014/main" id="{81ACB733-BD60-E8AC-AAB4-376943E98BE3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11501783" y="154842"/>
                  <a:ext cx="120600" cy="113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9">
              <p14:nvContentPartPr>
                <p14:cNvPr id="110" name="Ink 109">
                  <a:extLst>
                    <a:ext uri="{FF2B5EF4-FFF2-40B4-BE49-F238E27FC236}">
                      <a16:creationId xmlns:a16="http://schemas.microsoft.com/office/drawing/2014/main" id="{49D08595-52C6-7B62-DAB6-FE74BFCFFB4A}"/>
                    </a:ext>
                  </a:extLst>
                </p14:cNvPr>
                <p14:cNvContentPartPr/>
                <p14:nvPr/>
              </p14:nvContentPartPr>
              <p14:xfrm>
                <a:off x="9105623" y="435642"/>
                <a:ext cx="33480" cy="142560"/>
              </p14:xfrm>
            </p:contentPart>
          </mc:Choice>
          <mc:Fallback xmlns="">
            <p:pic>
              <p:nvPicPr>
                <p:cNvPr id="110" name="Ink 109">
                  <a:extLst>
                    <a:ext uri="{FF2B5EF4-FFF2-40B4-BE49-F238E27FC236}">
                      <a16:creationId xmlns:a16="http://schemas.microsoft.com/office/drawing/2014/main" id="{49D08595-52C6-7B62-DAB6-FE74BFCFFB4A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9096983" y="426642"/>
                  <a:ext cx="51120" cy="16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1">
              <p14:nvContentPartPr>
                <p14:cNvPr id="111" name="Ink 110">
                  <a:extLst>
                    <a:ext uri="{FF2B5EF4-FFF2-40B4-BE49-F238E27FC236}">
                      <a16:creationId xmlns:a16="http://schemas.microsoft.com/office/drawing/2014/main" id="{01741EC0-C294-0C69-33B5-55EB36BF42B1}"/>
                    </a:ext>
                  </a:extLst>
                </p14:cNvPr>
                <p14:cNvContentPartPr/>
                <p14:nvPr/>
              </p14:nvContentPartPr>
              <p14:xfrm>
                <a:off x="9134063" y="394602"/>
                <a:ext cx="127800" cy="115920"/>
              </p14:xfrm>
            </p:contentPart>
          </mc:Choice>
          <mc:Fallback xmlns="">
            <p:pic>
              <p:nvPicPr>
                <p:cNvPr id="111" name="Ink 110">
                  <a:extLst>
                    <a:ext uri="{FF2B5EF4-FFF2-40B4-BE49-F238E27FC236}">
                      <a16:creationId xmlns:a16="http://schemas.microsoft.com/office/drawing/2014/main" id="{01741EC0-C294-0C69-33B5-55EB36BF42B1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9125063" y="385962"/>
                  <a:ext cx="145440" cy="13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3">
              <p14:nvContentPartPr>
                <p14:cNvPr id="112" name="Ink 111">
                  <a:extLst>
                    <a:ext uri="{FF2B5EF4-FFF2-40B4-BE49-F238E27FC236}">
                      <a16:creationId xmlns:a16="http://schemas.microsoft.com/office/drawing/2014/main" id="{319453C4-F5A2-92A7-2C27-B839C9453C73}"/>
                    </a:ext>
                  </a:extLst>
                </p14:cNvPr>
                <p14:cNvContentPartPr/>
                <p14:nvPr/>
              </p14:nvContentPartPr>
              <p14:xfrm>
                <a:off x="9345383" y="397842"/>
                <a:ext cx="11880" cy="151920"/>
              </p14:xfrm>
            </p:contentPart>
          </mc:Choice>
          <mc:Fallback xmlns="">
            <p:pic>
              <p:nvPicPr>
                <p:cNvPr id="112" name="Ink 111">
                  <a:extLst>
                    <a:ext uri="{FF2B5EF4-FFF2-40B4-BE49-F238E27FC236}">
                      <a16:creationId xmlns:a16="http://schemas.microsoft.com/office/drawing/2014/main" id="{319453C4-F5A2-92A7-2C27-B839C9453C73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9336743" y="388842"/>
                  <a:ext cx="29520" cy="16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5">
              <p14:nvContentPartPr>
                <p14:cNvPr id="113" name="Ink 112">
                  <a:extLst>
                    <a:ext uri="{FF2B5EF4-FFF2-40B4-BE49-F238E27FC236}">
                      <a16:creationId xmlns:a16="http://schemas.microsoft.com/office/drawing/2014/main" id="{8484304F-74EF-4E3C-8298-AE39C85E3CA1}"/>
                    </a:ext>
                  </a:extLst>
                </p14:cNvPr>
                <p14:cNvContentPartPr/>
                <p14:nvPr/>
              </p14:nvContentPartPr>
              <p14:xfrm>
                <a:off x="9329903" y="433122"/>
                <a:ext cx="198000" cy="187920"/>
              </p14:xfrm>
            </p:contentPart>
          </mc:Choice>
          <mc:Fallback xmlns="">
            <p:pic>
              <p:nvPicPr>
                <p:cNvPr id="113" name="Ink 112">
                  <a:extLst>
                    <a:ext uri="{FF2B5EF4-FFF2-40B4-BE49-F238E27FC236}">
                      <a16:creationId xmlns:a16="http://schemas.microsoft.com/office/drawing/2014/main" id="{8484304F-74EF-4E3C-8298-AE39C85E3CA1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9320903" y="424122"/>
                  <a:ext cx="215640" cy="20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7">
              <p14:nvContentPartPr>
                <p14:cNvPr id="114" name="Ink 113">
                  <a:extLst>
                    <a:ext uri="{FF2B5EF4-FFF2-40B4-BE49-F238E27FC236}">
                      <a16:creationId xmlns:a16="http://schemas.microsoft.com/office/drawing/2014/main" id="{3BCF910A-8EA4-EA9E-4006-D033F330A6D3}"/>
                    </a:ext>
                  </a:extLst>
                </p14:cNvPr>
                <p14:cNvContentPartPr/>
                <p14:nvPr/>
              </p14:nvContentPartPr>
              <p14:xfrm>
                <a:off x="9282743" y="788442"/>
                <a:ext cx="19080" cy="101520"/>
              </p14:xfrm>
            </p:contentPart>
          </mc:Choice>
          <mc:Fallback xmlns="">
            <p:pic>
              <p:nvPicPr>
                <p:cNvPr id="114" name="Ink 113">
                  <a:extLst>
                    <a:ext uri="{FF2B5EF4-FFF2-40B4-BE49-F238E27FC236}">
                      <a16:creationId xmlns:a16="http://schemas.microsoft.com/office/drawing/2014/main" id="{3BCF910A-8EA4-EA9E-4006-D033F330A6D3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9273743" y="779802"/>
                  <a:ext cx="36720" cy="11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9">
              <p14:nvContentPartPr>
                <p14:cNvPr id="115" name="Ink 114">
                  <a:extLst>
                    <a:ext uri="{FF2B5EF4-FFF2-40B4-BE49-F238E27FC236}">
                      <a16:creationId xmlns:a16="http://schemas.microsoft.com/office/drawing/2014/main" id="{28809686-1B87-C12C-4736-C2B2FB1E13F0}"/>
                    </a:ext>
                  </a:extLst>
                </p14:cNvPr>
                <p14:cNvContentPartPr/>
                <p14:nvPr/>
              </p14:nvContentPartPr>
              <p14:xfrm>
                <a:off x="9350783" y="736962"/>
                <a:ext cx="9000" cy="135000"/>
              </p14:xfrm>
            </p:contentPart>
          </mc:Choice>
          <mc:Fallback xmlns="">
            <p:pic>
              <p:nvPicPr>
                <p:cNvPr id="115" name="Ink 114">
                  <a:extLst>
                    <a:ext uri="{FF2B5EF4-FFF2-40B4-BE49-F238E27FC236}">
                      <a16:creationId xmlns:a16="http://schemas.microsoft.com/office/drawing/2014/main" id="{28809686-1B87-C12C-4736-C2B2FB1E13F0}"/>
                    </a:ext>
                  </a:extLst>
                </p:cNvPr>
                <p:cNvPicPr/>
                <p:nvPr/>
              </p:nvPicPr>
              <p:blipFill>
                <a:blip r:embed="rId210"/>
                <a:stretch>
                  <a:fillRect/>
                </a:stretch>
              </p:blipFill>
              <p:spPr>
                <a:xfrm>
                  <a:off x="9341783" y="727962"/>
                  <a:ext cx="26640" cy="15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1">
              <p14:nvContentPartPr>
                <p14:cNvPr id="116" name="Ink 115">
                  <a:extLst>
                    <a:ext uri="{FF2B5EF4-FFF2-40B4-BE49-F238E27FC236}">
                      <a16:creationId xmlns:a16="http://schemas.microsoft.com/office/drawing/2014/main" id="{69469B7D-9DE3-FAFB-1D97-8F02AFF328E0}"/>
                    </a:ext>
                  </a:extLst>
                </p14:cNvPr>
                <p14:cNvContentPartPr/>
                <p14:nvPr/>
              </p14:nvContentPartPr>
              <p14:xfrm>
                <a:off x="9277703" y="792042"/>
                <a:ext cx="155880" cy="35280"/>
              </p14:xfrm>
            </p:contentPart>
          </mc:Choice>
          <mc:Fallback xmlns="">
            <p:pic>
              <p:nvPicPr>
                <p:cNvPr id="116" name="Ink 115">
                  <a:extLst>
                    <a:ext uri="{FF2B5EF4-FFF2-40B4-BE49-F238E27FC236}">
                      <a16:creationId xmlns:a16="http://schemas.microsoft.com/office/drawing/2014/main" id="{69469B7D-9DE3-FAFB-1D97-8F02AFF328E0}"/>
                    </a:ext>
                  </a:extLst>
                </p:cNvPr>
                <p:cNvPicPr/>
                <p:nvPr/>
              </p:nvPicPr>
              <p:blipFill>
                <a:blip r:embed="rId212"/>
                <a:stretch>
                  <a:fillRect/>
                </a:stretch>
              </p:blipFill>
              <p:spPr>
                <a:xfrm>
                  <a:off x="9269063" y="783042"/>
                  <a:ext cx="173520" cy="5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3">
              <p14:nvContentPartPr>
                <p14:cNvPr id="117" name="Ink 116">
                  <a:extLst>
                    <a:ext uri="{FF2B5EF4-FFF2-40B4-BE49-F238E27FC236}">
                      <a16:creationId xmlns:a16="http://schemas.microsoft.com/office/drawing/2014/main" id="{85D99BDB-2443-26AF-78BB-78A1BA005F06}"/>
                    </a:ext>
                  </a:extLst>
                </p14:cNvPr>
                <p14:cNvContentPartPr/>
                <p14:nvPr/>
              </p14:nvContentPartPr>
              <p14:xfrm>
                <a:off x="9460223" y="726522"/>
                <a:ext cx="147960" cy="121680"/>
              </p14:xfrm>
            </p:contentPart>
          </mc:Choice>
          <mc:Fallback xmlns="">
            <p:pic>
              <p:nvPicPr>
                <p:cNvPr id="117" name="Ink 116">
                  <a:extLst>
                    <a:ext uri="{FF2B5EF4-FFF2-40B4-BE49-F238E27FC236}">
                      <a16:creationId xmlns:a16="http://schemas.microsoft.com/office/drawing/2014/main" id="{85D99BDB-2443-26AF-78BB-78A1BA005F06}"/>
                    </a:ext>
                  </a:extLst>
                </p:cNvPr>
                <p:cNvPicPr/>
                <p:nvPr/>
              </p:nvPicPr>
              <p:blipFill>
                <a:blip r:embed="rId214"/>
                <a:stretch>
                  <a:fillRect/>
                </a:stretch>
              </p:blipFill>
              <p:spPr>
                <a:xfrm>
                  <a:off x="9451223" y="717522"/>
                  <a:ext cx="165600" cy="13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5">
              <p14:nvContentPartPr>
                <p14:cNvPr id="118" name="Ink 117">
                  <a:extLst>
                    <a:ext uri="{FF2B5EF4-FFF2-40B4-BE49-F238E27FC236}">
                      <a16:creationId xmlns:a16="http://schemas.microsoft.com/office/drawing/2014/main" id="{C15ACADE-55CB-C52E-11E9-1F983A7DCC45}"/>
                    </a:ext>
                  </a:extLst>
                </p14:cNvPr>
                <p14:cNvContentPartPr/>
                <p14:nvPr/>
              </p14:nvContentPartPr>
              <p14:xfrm>
                <a:off x="9235583" y="916242"/>
                <a:ext cx="96840" cy="218880"/>
              </p14:xfrm>
            </p:contentPart>
          </mc:Choice>
          <mc:Fallback xmlns="">
            <p:pic>
              <p:nvPicPr>
                <p:cNvPr id="118" name="Ink 117">
                  <a:extLst>
                    <a:ext uri="{FF2B5EF4-FFF2-40B4-BE49-F238E27FC236}">
                      <a16:creationId xmlns:a16="http://schemas.microsoft.com/office/drawing/2014/main" id="{C15ACADE-55CB-C52E-11E9-1F983A7DCC45}"/>
                    </a:ext>
                  </a:extLst>
                </p:cNvPr>
                <p:cNvPicPr/>
                <p:nvPr/>
              </p:nvPicPr>
              <p:blipFill>
                <a:blip r:embed="rId216"/>
                <a:stretch>
                  <a:fillRect/>
                </a:stretch>
              </p:blipFill>
              <p:spPr>
                <a:xfrm>
                  <a:off x="9226583" y="907602"/>
                  <a:ext cx="114480" cy="23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7">
              <p14:nvContentPartPr>
                <p14:cNvPr id="119" name="Ink 118">
                  <a:extLst>
                    <a:ext uri="{FF2B5EF4-FFF2-40B4-BE49-F238E27FC236}">
                      <a16:creationId xmlns:a16="http://schemas.microsoft.com/office/drawing/2014/main" id="{E43D4295-1E29-C1D8-66B9-219524857CB3}"/>
                    </a:ext>
                  </a:extLst>
                </p14:cNvPr>
                <p14:cNvContentPartPr/>
                <p14:nvPr/>
              </p14:nvContentPartPr>
              <p14:xfrm>
                <a:off x="9244223" y="1041882"/>
                <a:ext cx="118440" cy="68040"/>
              </p14:xfrm>
            </p:contentPart>
          </mc:Choice>
          <mc:Fallback xmlns="">
            <p:pic>
              <p:nvPicPr>
                <p:cNvPr id="119" name="Ink 118">
                  <a:extLst>
                    <a:ext uri="{FF2B5EF4-FFF2-40B4-BE49-F238E27FC236}">
                      <a16:creationId xmlns:a16="http://schemas.microsoft.com/office/drawing/2014/main" id="{E43D4295-1E29-C1D8-66B9-219524857CB3}"/>
                    </a:ext>
                  </a:extLst>
                </p:cNvPr>
                <p:cNvPicPr/>
                <p:nvPr/>
              </p:nvPicPr>
              <p:blipFill>
                <a:blip r:embed="rId218"/>
                <a:stretch>
                  <a:fillRect/>
                </a:stretch>
              </p:blipFill>
              <p:spPr>
                <a:xfrm>
                  <a:off x="9235223" y="1032882"/>
                  <a:ext cx="136080" cy="8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9">
              <p14:nvContentPartPr>
                <p14:cNvPr id="120" name="Ink 119">
                  <a:extLst>
                    <a:ext uri="{FF2B5EF4-FFF2-40B4-BE49-F238E27FC236}">
                      <a16:creationId xmlns:a16="http://schemas.microsoft.com/office/drawing/2014/main" id="{43C7AF35-CF06-04F6-984C-F666183B40E9}"/>
                    </a:ext>
                  </a:extLst>
                </p14:cNvPr>
                <p14:cNvContentPartPr/>
                <p14:nvPr/>
              </p14:nvContentPartPr>
              <p14:xfrm>
                <a:off x="9361583" y="954042"/>
                <a:ext cx="23400" cy="23040"/>
              </p14:xfrm>
            </p:contentPart>
          </mc:Choice>
          <mc:Fallback xmlns="">
            <p:pic>
              <p:nvPicPr>
                <p:cNvPr id="120" name="Ink 119">
                  <a:extLst>
                    <a:ext uri="{FF2B5EF4-FFF2-40B4-BE49-F238E27FC236}">
                      <a16:creationId xmlns:a16="http://schemas.microsoft.com/office/drawing/2014/main" id="{43C7AF35-CF06-04F6-984C-F666183B40E9}"/>
                    </a:ext>
                  </a:extLst>
                </p:cNvPr>
                <p:cNvPicPr/>
                <p:nvPr/>
              </p:nvPicPr>
              <p:blipFill>
                <a:blip r:embed="rId220"/>
                <a:stretch>
                  <a:fillRect/>
                </a:stretch>
              </p:blipFill>
              <p:spPr>
                <a:xfrm>
                  <a:off x="9352943" y="945402"/>
                  <a:ext cx="41040" cy="4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1">
              <p14:nvContentPartPr>
                <p14:cNvPr id="121" name="Ink 120">
                  <a:extLst>
                    <a:ext uri="{FF2B5EF4-FFF2-40B4-BE49-F238E27FC236}">
                      <a16:creationId xmlns:a16="http://schemas.microsoft.com/office/drawing/2014/main" id="{9A73B4E1-0044-B2CA-5180-A48533364AD2}"/>
                    </a:ext>
                  </a:extLst>
                </p14:cNvPr>
                <p14:cNvContentPartPr/>
                <p14:nvPr/>
              </p14:nvContentPartPr>
              <p14:xfrm>
                <a:off x="9431423" y="1031442"/>
                <a:ext cx="346320" cy="55800"/>
              </p14:xfrm>
            </p:contentPart>
          </mc:Choice>
          <mc:Fallback xmlns="">
            <p:pic>
              <p:nvPicPr>
                <p:cNvPr id="121" name="Ink 120">
                  <a:extLst>
                    <a:ext uri="{FF2B5EF4-FFF2-40B4-BE49-F238E27FC236}">
                      <a16:creationId xmlns:a16="http://schemas.microsoft.com/office/drawing/2014/main" id="{9A73B4E1-0044-B2CA-5180-A48533364AD2}"/>
                    </a:ext>
                  </a:extLst>
                </p:cNvPr>
                <p:cNvPicPr/>
                <p:nvPr/>
              </p:nvPicPr>
              <p:blipFill>
                <a:blip r:embed="rId222"/>
                <a:stretch>
                  <a:fillRect/>
                </a:stretch>
              </p:blipFill>
              <p:spPr>
                <a:xfrm>
                  <a:off x="9422783" y="1022442"/>
                  <a:ext cx="363960" cy="7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3">
              <p14:nvContentPartPr>
                <p14:cNvPr id="122" name="Ink 121">
                  <a:extLst>
                    <a:ext uri="{FF2B5EF4-FFF2-40B4-BE49-F238E27FC236}">
                      <a16:creationId xmlns:a16="http://schemas.microsoft.com/office/drawing/2014/main" id="{EBA0B678-2AEB-FD8B-9526-A066074E1C3B}"/>
                    </a:ext>
                  </a:extLst>
                </p14:cNvPr>
                <p14:cNvContentPartPr/>
                <p14:nvPr/>
              </p14:nvContentPartPr>
              <p14:xfrm>
                <a:off x="9810143" y="995802"/>
                <a:ext cx="165960" cy="97560"/>
              </p14:xfrm>
            </p:contentPart>
          </mc:Choice>
          <mc:Fallback xmlns="">
            <p:pic>
              <p:nvPicPr>
                <p:cNvPr id="122" name="Ink 121">
                  <a:extLst>
                    <a:ext uri="{FF2B5EF4-FFF2-40B4-BE49-F238E27FC236}">
                      <a16:creationId xmlns:a16="http://schemas.microsoft.com/office/drawing/2014/main" id="{EBA0B678-2AEB-FD8B-9526-A066074E1C3B}"/>
                    </a:ext>
                  </a:extLst>
                </p:cNvPr>
                <p:cNvPicPr/>
                <p:nvPr/>
              </p:nvPicPr>
              <p:blipFill>
                <a:blip r:embed="rId224"/>
                <a:stretch>
                  <a:fillRect/>
                </a:stretch>
              </p:blipFill>
              <p:spPr>
                <a:xfrm>
                  <a:off x="9801503" y="987162"/>
                  <a:ext cx="183600" cy="11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5">
              <p14:nvContentPartPr>
                <p14:cNvPr id="124" name="Ink 123">
                  <a:extLst>
                    <a:ext uri="{FF2B5EF4-FFF2-40B4-BE49-F238E27FC236}">
                      <a16:creationId xmlns:a16="http://schemas.microsoft.com/office/drawing/2014/main" id="{AB601A17-A786-F13A-EB61-47E1704C78F1}"/>
                    </a:ext>
                  </a:extLst>
                </p14:cNvPr>
                <p14:cNvContentPartPr/>
                <p14:nvPr/>
              </p14:nvContentPartPr>
              <p14:xfrm>
                <a:off x="9982943" y="-12918"/>
                <a:ext cx="70200" cy="119880"/>
              </p14:xfrm>
            </p:contentPart>
          </mc:Choice>
          <mc:Fallback xmlns="">
            <p:pic>
              <p:nvPicPr>
                <p:cNvPr id="124" name="Ink 123">
                  <a:extLst>
                    <a:ext uri="{FF2B5EF4-FFF2-40B4-BE49-F238E27FC236}">
                      <a16:creationId xmlns:a16="http://schemas.microsoft.com/office/drawing/2014/main" id="{AB601A17-A786-F13A-EB61-47E1704C78F1}"/>
                    </a:ext>
                  </a:extLst>
                </p:cNvPr>
                <p:cNvPicPr/>
                <p:nvPr/>
              </p:nvPicPr>
              <p:blipFill>
                <a:blip r:embed="rId226"/>
                <a:stretch>
                  <a:fillRect/>
                </a:stretch>
              </p:blipFill>
              <p:spPr>
                <a:xfrm>
                  <a:off x="9973943" y="-21918"/>
                  <a:ext cx="87840" cy="13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7">
              <p14:nvContentPartPr>
                <p14:cNvPr id="125" name="Ink 124">
                  <a:extLst>
                    <a:ext uri="{FF2B5EF4-FFF2-40B4-BE49-F238E27FC236}">
                      <a16:creationId xmlns:a16="http://schemas.microsoft.com/office/drawing/2014/main" id="{D9C57956-C436-74C1-DA70-A7DC4FD365CB}"/>
                    </a:ext>
                  </a:extLst>
                </p14:cNvPr>
                <p14:cNvContentPartPr/>
                <p14:nvPr/>
              </p14:nvContentPartPr>
              <p14:xfrm>
                <a:off x="10084463" y="29684"/>
                <a:ext cx="105840" cy="68400"/>
              </p14:xfrm>
            </p:contentPart>
          </mc:Choice>
          <mc:Fallback xmlns="">
            <p:pic>
              <p:nvPicPr>
                <p:cNvPr id="125" name="Ink 124">
                  <a:extLst>
                    <a:ext uri="{FF2B5EF4-FFF2-40B4-BE49-F238E27FC236}">
                      <a16:creationId xmlns:a16="http://schemas.microsoft.com/office/drawing/2014/main" id="{D9C57956-C436-74C1-DA70-A7DC4FD365CB}"/>
                    </a:ext>
                  </a:extLst>
                </p:cNvPr>
                <p:cNvPicPr/>
                <p:nvPr/>
              </p:nvPicPr>
              <p:blipFill>
                <a:blip r:embed="rId228"/>
                <a:stretch>
                  <a:fillRect/>
                </a:stretch>
              </p:blipFill>
              <p:spPr>
                <a:xfrm>
                  <a:off x="10075463" y="21044"/>
                  <a:ext cx="123480" cy="8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9">
              <p14:nvContentPartPr>
                <p14:cNvPr id="126" name="Ink 125">
                  <a:extLst>
                    <a:ext uri="{FF2B5EF4-FFF2-40B4-BE49-F238E27FC236}">
                      <a16:creationId xmlns:a16="http://schemas.microsoft.com/office/drawing/2014/main" id="{441E0E94-DCB2-8C82-9A47-A1E3590BF9D7}"/>
                    </a:ext>
                  </a:extLst>
                </p14:cNvPr>
                <p14:cNvContentPartPr/>
                <p14:nvPr/>
              </p14:nvContentPartPr>
              <p14:xfrm>
                <a:off x="10172303" y="42284"/>
                <a:ext cx="73800" cy="45720"/>
              </p14:xfrm>
            </p:contentPart>
          </mc:Choice>
          <mc:Fallback xmlns="">
            <p:pic>
              <p:nvPicPr>
                <p:cNvPr id="126" name="Ink 125">
                  <a:extLst>
                    <a:ext uri="{FF2B5EF4-FFF2-40B4-BE49-F238E27FC236}">
                      <a16:creationId xmlns:a16="http://schemas.microsoft.com/office/drawing/2014/main" id="{441E0E94-DCB2-8C82-9A47-A1E3590BF9D7}"/>
                    </a:ext>
                  </a:extLst>
                </p:cNvPr>
                <p:cNvPicPr/>
                <p:nvPr/>
              </p:nvPicPr>
              <p:blipFill>
                <a:blip r:embed="rId230"/>
                <a:stretch>
                  <a:fillRect/>
                </a:stretch>
              </p:blipFill>
              <p:spPr>
                <a:xfrm>
                  <a:off x="10163303" y="33284"/>
                  <a:ext cx="91440" cy="6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1">
              <p14:nvContentPartPr>
                <p14:cNvPr id="127" name="Ink 126">
                  <a:extLst>
                    <a:ext uri="{FF2B5EF4-FFF2-40B4-BE49-F238E27FC236}">
                      <a16:creationId xmlns:a16="http://schemas.microsoft.com/office/drawing/2014/main" id="{BA6D0D58-46C7-FCDA-A5F8-4B0D346F3275}"/>
                    </a:ext>
                  </a:extLst>
                </p14:cNvPr>
                <p14:cNvContentPartPr/>
                <p14:nvPr/>
              </p14:nvContentPartPr>
              <p14:xfrm>
                <a:off x="10290383" y="3764"/>
                <a:ext cx="55080" cy="83160"/>
              </p14:xfrm>
            </p:contentPart>
          </mc:Choice>
          <mc:Fallback xmlns="">
            <p:pic>
              <p:nvPicPr>
                <p:cNvPr id="127" name="Ink 126">
                  <a:extLst>
                    <a:ext uri="{FF2B5EF4-FFF2-40B4-BE49-F238E27FC236}">
                      <a16:creationId xmlns:a16="http://schemas.microsoft.com/office/drawing/2014/main" id="{BA6D0D58-46C7-FCDA-A5F8-4B0D346F3275}"/>
                    </a:ext>
                  </a:extLst>
                </p:cNvPr>
                <p:cNvPicPr/>
                <p:nvPr/>
              </p:nvPicPr>
              <p:blipFill>
                <a:blip r:embed="rId232"/>
                <a:stretch>
                  <a:fillRect/>
                </a:stretch>
              </p:blipFill>
              <p:spPr>
                <a:xfrm>
                  <a:off x="10281383" y="-5236"/>
                  <a:ext cx="72720" cy="10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3">
              <p14:nvContentPartPr>
                <p14:cNvPr id="128" name="Ink 127">
                  <a:extLst>
                    <a:ext uri="{FF2B5EF4-FFF2-40B4-BE49-F238E27FC236}">
                      <a16:creationId xmlns:a16="http://schemas.microsoft.com/office/drawing/2014/main" id="{95465739-7755-E2CE-AD45-AA4AFFCCD065}"/>
                    </a:ext>
                  </a:extLst>
                </p14:cNvPr>
                <p14:cNvContentPartPr/>
                <p14:nvPr/>
              </p14:nvContentPartPr>
              <p14:xfrm>
                <a:off x="10449863" y="13124"/>
                <a:ext cx="13680" cy="112320"/>
              </p14:xfrm>
            </p:contentPart>
          </mc:Choice>
          <mc:Fallback xmlns="">
            <p:pic>
              <p:nvPicPr>
                <p:cNvPr id="128" name="Ink 127">
                  <a:extLst>
                    <a:ext uri="{FF2B5EF4-FFF2-40B4-BE49-F238E27FC236}">
                      <a16:creationId xmlns:a16="http://schemas.microsoft.com/office/drawing/2014/main" id="{95465739-7755-E2CE-AD45-AA4AFFCCD065}"/>
                    </a:ext>
                  </a:extLst>
                </p:cNvPr>
                <p:cNvPicPr/>
                <p:nvPr/>
              </p:nvPicPr>
              <p:blipFill>
                <a:blip r:embed="rId234"/>
                <a:stretch>
                  <a:fillRect/>
                </a:stretch>
              </p:blipFill>
              <p:spPr>
                <a:xfrm>
                  <a:off x="10441223" y="4124"/>
                  <a:ext cx="31320" cy="12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5">
              <p14:nvContentPartPr>
                <p14:cNvPr id="129" name="Ink 128">
                  <a:extLst>
                    <a:ext uri="{FF2B5EF4-FFF2-40B4-BE49-F238E27FC236}">
                      <a16:creationId xmlns:a16="http://schemas.microsoft.com/office/drawing/2014/main" id="{D39E47BE-3008-FEAD-F7CD-3A0A68C9841B}"/>
                    </a:ext>
                  </a:extLst>
                </p14:cNvPr>
                <p14:cNvContentPartPr/>
                <p14:nvPr/>
              </p14:nvContentPartPr>
              <p14:xfrm>
                <a:off x="10805903" y="22484"/>
                <a:ext cx="163080" cy="85320"/>
              </p14:xfrm>
            </p:contentPart>
          </mc:Choice>
          <mc:Fallback xmlns="">
            <p:pic>
              <p:nvPicPr>
                <p:cNvPr id="129" name="Ink 128">
                  <a:extLst>
                    <a:ext uri="{FF2B5EF4-FFF2-40B4-BE49-F238E27FC236}">
                      <a16:creationId xmlns:a16="http://schemas.microsoft.com/office/drawing/2014/main" id="{D39E47BE-3008-FEAD-F7CD-3A0A68C9841B}"/>
                    </a:ext>
                  </a:extLst>
                </p:cNvPr>
                <p:cNvPicPr/>
                <p:nvPr/>
              </p:nvPicPr>
              <p:blipFill>
                <a:blip r:embed="rId236"/>
                <a:stretch>
                  <a:fillRect/>
                </a:stretch>
              </p:blipFill>
              <p:spPr>
                <a:xfrm>
                  <a:off x="10797263" y="13484"/>
                  <a:ext cx="180720" cy="10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7">
              <p14:nvContentPartPr>
                <p14:cNvPr id="130" name="Ink 129">
                  <a:extLst>
                    <a:ext uri="{FF2B5EF4-FFF2-40B4-BE49-F238E27FC236}">
                      <a16:creationId xmlns:a16="http://schemas.microsoft.com/office/drawing/2014/main" id="{A635715C-3E51-F93E-1A0E-4FB108CD8722}"/>
                    </a:ext>
                  </a:extLst>
                </p14:cNvPr>
                <p14:cNvContentPartPr/>
                <p14:nvPr/>
              </p14:nvContentPartPr>
              <p14:xfrm>
                <a:off x="11272463" y="13124"/>
                <a:ext cx="69480" cy="133560"/>
              </p14:xfrm>
            </p:contentPart>
          </mc:Choice>
          <mc:Fallback xmlns="">
            <p:pic>
              <p:nvPicPr>
                <p:cNvPr id="130" name="Ink 129">
                  <a:extLst>
                    <a:ext uri="{FF2B5EF4-FFF2-40B4-BE49-F238E27FC236}">
                      <a16:creationId xmlns:a16="http://schemas.microsoft.com/office/drawing/2014/main" id="{A635715C-3E51-F93E-1A0E-4FB108CD8722}"/>
                    </a:ext>
                  </a:extLst>
                </p:cNvPr>
                <p:cNvPicPr/>
                <p:nvPr/>
              </p:nvPicPr>
              <p:blipFill>
                <a:blip r:embed="rId238"/>
                <a:stretch>
                  <a:fillRect/>
                </a:stretch>
              </p:blipFill>
              <p:spPr>
                <a:xfrm>
                  <a:off x="11263463" y="4484"/>
                  <a:ext cx="87120" cy="15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9">
              <p14:nvContentPartPr>
                <p14:cNvPr id="131" name="Ink 130">
                  <a:extLst>
                    <a:ext uri="{FF2B5EF4-FFF2-40B4-BE49-F238E27FC236}">
                      <a16:creationId xmlns:a16="http://schemas.microsoft.com/office/drawing/2014/main" id="{CE987D16-F731-CD81-26C1-9E087415F915}"/>
                    </a:ext>
                  </a:extLst>
                </p14:cNvPr>
                <p14:cNvContentPartPr/>
                <p14:nvPr/>
              </p14:nvContentPartPr>
              <p14:xfrm>
                <a:off x="11694743" y="35084"/>
                <a:ext cx="110160" cy="115200"/>
              </p14:xfrm>
            </p:contentPart>
          </mc:Choice>
          <mc:Fallback xmlns="">
            <p:pic>
              <p:nvPicPr>
                <p:cNvPr id="131" name="Ink 130">
                  <a:extLst>
                    <a:ext uri="{FF2B5EF4-FFF2-40B4-BE49-F238E27FC236}">
                      <a16:creationId xmlns:a16="http://schemas.microsoft.com/office/drawing/2014/main" id="{CE987D16-F731-CD81-26C1-9E087415F915}"/>
                    </a:ext>
                  </a:extLst>
                </p:cNvPr>
                <p:cNvPicPr/>
                <p:nvPr/>
              </p:nvPicPr>
              <p:blipFill>
                <a:blip r:embed="rId240"/>
                <a:stretch>
                  <a:fillRect/>
                </a:stretch>
              </p:blipFill>
              <p:spPr>
                <a:xfrm>
                  <a:off x="11686103" y="26084"/>
                  <a:ext cx="127800" cy="13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1">
              <p14:nvContentPartPr>
                <p14:cNvPr id="133" name="Ink 132">
                  <a:extLst>
                    <a:ext uri="{FF2B5EF4-FFF2-40B4-BE49-F238E27FC236}">
                      <a16:creationId xmlns:a16="http://schemas.microsoft.com/office/drawing/2014/main" id="{1F8204DB-6C93-81BA-94E7-74AFEF0F1E39}"/>
                    </a:ext>
                  </a:extLst>
                </p14:cNvPr>
                <p14:cNvContentPartPr/>
                <p14:nvPr/>
              </p14:nvContentPartPr>
              <p14:xfrm>
                <a:off x="10345823" y="491564"/>
                <a:ext cx="86760" cy="75960"/>
              </p14:xfrm>
            </p:contentPart>
          </mc:Choice>
          <mc:Fallback xmlns="">
            <p:pic>
              <p:nvPicPr>
                <p:cNvPr id="133" name="Ink 132">
                  <a:extLst>
                    <a:ext uri="{FF2B5EF4-FFF2-40B4-BE49-F238E27FC236}">
                      <a16:creationId xmlns:a16="http://schemas.microsoft.com/office/drawing/2014/main" id="{1F8204DB-6C93-81BA-94E7-74AFEF0F1E39}"/>
                    </a:ext>
                  </a:extLst>
                </p:cNvPr>
                <p:cNvPicPr/>
                <p:nvPr/>
              </p:nvPicPr>
              <p:blipFill>
                <a:blip r:embed="rId242"/>
                <a:stretch>
                  <a:fillRect/>
                </a:stretch>
              </p:blipFill>
              <p:spPr>
                <a:xfrm>
                  <a:off x="10336823" y="482564"/>
                  <a:ext cx="104400" cy="9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3">
              <p14:nvContentPartPr>
                <p14:cNvPr id="135" name="Ink 134">
                  <a:extLst>
                    <a:ext uri="{FF2B5EF4-FFF2-40B4-BE49-F238E27FC236}">
                      <a16:creationId xmlns:a16="http://schemas.microsoft.com/office/drawing/2014/main" id="{D266079F-C862-6BAE-FE40-850DAD83A746}"/>
                    </a:ext>
                  </a:extLst>
                </p14:cNvPr>
                <p14:cNvContentPartPr/>
                <p14:nvPr/>
              </p14:nvContentPartPr>
              <p14:xfrm>
                <a:off x="10093463" y="161084"/>
                <a:ext cx="198360" cy="42120"/>
              </p14:xfrm>
            </p:contentPart>
          </mc:Choice>
          <mc:Fallback xmlns="">
            <p:pic>
              <p:nvPicPr>
                <p:cNvPr id="135" name="Ink 134">
                  <a:extLst>
                    <a:ext uri="{FF2B5EF4-FFF2-40B4-BE49-F238E27FC236}">
                      <a16:creationId xmlns:a16="http://schemas.microsoft.com/office/drawing/2014/main" id="{D266079F-C862-6BAE-FE40-850DAD83A746}"/>
                    </a:ext>
                  </a:extLst>
                </p:cNvPr>
                <p:cNvPicPr/>
                <p:nvPr/>
              </p:nvPicPr>
              <p:blipFill>
                <a:blip r:embed="rId244"/>
                <a:stretch>
                  <a:fillRect/>
                </a:stretch>
              </p:blipFill>
              <p:spPr>
                <a:xfrm>
                  <a:off x="10084823" y="152444"/>
                  <a:ext cx="216000" cy="5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5">
              <p14:nvContentPartPr>
                <p14:cNvPr id="136" name="Ink 135">
                  <a:extLst>
                    <a:ext uri="{FF2B5EF4-FFF2-40B4-BE49-F238E27FC236}">
                      <a16:creationId xmlns:a16="http://schemas.microsoft.com/office/drawing/2014/main" id="{A0E35D8F-EC4D-42C4-CCF4-A228E90AA64A}"/>
                    </a:ext>
                  </a:extLst>
                </p14:cNvPr>
                <p14:cNvContentPartPr/>
                <p14:nvPr/>
              </p14:nvContentPartPr>
              <p14:xfrm>
                <a:off x="10735343" y="169364"/>
                <a:ext cx="185040" cy="14400"/>
              </p14:xfrm>
            </p:contentPart>
          </mc:Choice>
          <mc:Fallback xmlns="">
            <p:pic>
              <p:nvPicPr>
                <p:cNvPr id="136" name="Ink 135">
                  <a:extLst>
                    <a:ext uri="{FF2B5EF4-FFF2-40B4-BE49-F238E27FC236}">
                      <a16:creationId xmlns:a16="http://schemas.microsoft.com/office/drawing/2014/main" id="{A0E35D8F-EC4D-42C4-CCF4-A228E90AA64A}"/>
                    </a:ext>
                  </a:extLst>
                </p:cNvPr>
                <p:cNvPicPr/>
                <p:nvPr/>
              </p:nvPicPr>
              <p:blipFill>
                <a:blip r:embed="rId246"/>
                <a:stretch>
                  <a:fillRect/>
                </a:stretch>
              </p:blipFill>
              <p:spPr>
                <a:xfrm>
                  <a:off x="10726343" y="160364"/>
                  <a:ext cx="20268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7">
              <p14:nvContentPartPr>
                <p14:cNvPr id="137" name="Ink 136">
                  <a:extLst>
                    <a:ext uri="{FF2B5EF4-FFF2-40B4-BE49-F238E27FC236}">
                      <a16:creationId xmlns:a16="http://schemas.microsoft.com/office/drawing/2014/main" id="{8E30CBED-065B-E4CF-B24A-0FC695580A80}"/>
                    </a:ext>
                  </a:extLst>
                </p14:cNvPr>
                <p14:cNvContentPartPr/>
                <p14:nvPr/>
              </p14:nvContentPartPr>
              <p14:xfrm>
                <a:off x="11209823" y="166484"/>
                <a:ext cx="222480" cy="10800"/>
              </p14:xfrm>
            </p:contentPart>
          </mc:Choice>
          <mc:Fallback xmlns="">
            <p:pic>
              <p:nvPicPr>
                <p:cNvPr id="137" name="Ink 136">
                  <a:extLst>
                    <a:ext uri="{FF2B5EF4-FFF2-40B4-BE49-F238E27FC236}">
                      <a16:creationId xmlns:a16="http://schemas.microsoft.com/office/drawing/2014/main" id="{8E30CBED-065B-E4CF-B24A-0FC695580A80}"/>
                    </a:ext>
                  </a:extLst>
                </p:cNvPr>
                <p:cNvPicPr/>
                <p:nvPr/>
              </p:nvPicPr>
              <p:blipFill>
                <a:blip r:embed="rId248"/>
                <a:stretch>
                  <a:fillRect/>
                </a:stretch>
              </p:blipFill>
              <p:spPr>
                <a:xfrm>
                  <a:off x="11200823" y="157484"/>
                  <a:ext cx="24012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9">
              <p14:nvContentPartPr>
                <p14:cNvPr id="138" name="Ink 137">
                  <a:extLst>
                    <a:ext uri="{FF2B5EF4-FFF2-40B4-BE49-F238E27FC236}">
                      <a16:creationId xmlns:a16="http://schemas.microsoft.com/office/drawing/2014/main" id="{D8FFBCD0-1ECB-24DE-0827-9796FA49F7C7}"/>
                    </a:ext>
                  </a:extLst>
                </p14:cNvPr>
                <p14:cNvContentPartPr/>
                <p14:nvPr/>
              </p14:nvContentPartPr>
              <p14:xfrm>
                <a:off x="11623463" y="208604"/>
                <a:ext cx="188280" cy="15480"/>
              </p14:xfrm>
            </p:contentPart>
          </mc:Choice>
          <mc:Fallback xmlns="">
            <p:pic>
              <p:nvPicPr>
                <p:cNvPr id="138" name="Ink 137">
                  <a:extLst>
                    <a:ext uri="{FF2B5EF4-FFF2-40B4-BE49-F238E27FC236}">
                      <a16:creationId xmlns:a16="http://schemas.microsoft.com/office/drawing/2014/main" id="{D8FFBCD0-1ECB-24DE-0827-9796FA49F7C7}"/>
                    </a:ext>
                  </a:extLst>
                </p:cNvPr>
                <p:cNvPicPr/>
                <p:nvPr/>
              </p:nvPicPr>
              <p:blipFill>
                <a:blip r:embed="rId250"/>
                <a:stretch>
                  <a:fillRect/>
                </a:stretch>
              </p:blipFill>
              <p:spPr>
                <a:xfrm>
                  <a:off x="11614823" y="199604"/>
                  <a:ext cx="20592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1">
              <p14:nvContentPartPr>
                <p14:cNvPr id="140" name="Ink 139">
                  <a:extLst>
                    <a:ext uri="{FF2B5EF4-FFF2-40B4-BE49-F238E27FC236}">
                      <a16:creationId xmlns:a16="http://schemas.microsoft.com/office/drawing/2014/main" id="{76CD691F-8749-FF6C-1C28-3BC395AFA1EA}"/>
                    </a:ext>
                  </a:extLst>
                </p14:cNvPr>
                <p14:cNvContentPartPr/>
                <p14:nvPr/>
              </p14:nvContentPartPr>
              <p14:xfrm>
                <a:off x="10391903" y="540524"/>
                <a:ext cx="7920" cy="7560"/>
              </p14:xfrm>
            </p:contentPart>
          </mc:Choice>
          <mc:Fallback xmlns="">
            <p:pic>
              <p:nvPicPr>
                <p:cNvPr id="140" name="Ink 139">
                  <a:extLst>
                    <a:ext uri="{FF2B5EF4-FFF2-40B4-BE49-F238E27FC236}">
                      <a16:creationId xmlns:a16="http://schemas.microsoft.com/office/drawing/2014/main" id="{76CD691F-8749-FF6C-1C28-3BC395AFA1EA}"/>
                    </a:ext>
                  </a:extLst>
                </p:cNvPr>
                <p:cNvPicPr/>
                <p:nvPr/>
              </p:nvPicPr>
              <p:blipFill>
                <a:blip r:embed="rId252"/>
                <a:stretch>
                  <a:fillRect/>
                </a:stretch>
              </p:blipFill>
              <p:spPr>
                <a:xfrm>
                  <a:off x="10382903" y="531884"/>
                  <a:ext cx="2556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3">
              <p14:nvContentPartPr>
                <p14:cNvPr id="146" name="Ink 145">
                  <a:extLst>
                    <a:ext uri="{FF2B5EF4-FFF2-40B4-BE49-F238E27FC236}">
                      <a16:creationId xmlns:a16="http://schemas.microsoft.com/office/drawing/2014/main" id="{680F959B-D923-BF4D-F4FA-7648DD8BC76D}"/>
                    </a:ext>
                  </a:extLst>
                </p14:cNvPr>
                <p14:cNvContentPartPr/>
                <p14:nvPr/>
              </p14:nvContentPartPr>
              <p14:xfrm>
                <a:off x="10462463" y="-94156"/>
                <a:ext cx="168840" cy="275400"/>
              </p14:xfrm>
            </p:contentPart>
          </mc:Choice>
          <mc:Fallback xmlns="">
            <p:pic>
              <p:nvPicPr>
                <p:cNvPr id="146" name="Ink 145">
                  <a:extLst>
                    <a:ext uri="{FF2B5EF4-FFF2-40B4-BE49-F238E27FC236}">
                      <a16:creationId xmlns:a16="http://schemas.microsoft.com/office/drawing/2014/main" id="{680F959B-D923-BF4D-F4FA-7648DD8BC76D}"/>
                    </a:ext>
                  </a:extLst>
                </p:cNvPr>
                <p:cNvPicPr/>
                <p:nvPr/>
              </p:nvPicPr>
              <p:blipFill>
                <a:blip r:embed="rId254"/>
                <a:stretch>
                  <a:fillRect/>
                </a:stretch>
              </p:blipFill>
              <p:spPr>
                <a:xfrm>
                  <a:off x="10453823" y="-103156"/>
                  <a:ext cx="186480" cy="29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5">
              <p14:nvContentPartPr>
                <p14:cNvPr id="147" name="Ink 146">
                  <a:extLst>
                    <a:ext uri="{FF2B5EF4-FFF2-40B4-BE49-F238E27FC236}">
                      <a16:creationId xmlns:a16="http://schemas.microsoft.com/office/drawing/2014/main" id="{DCE7D0E1-9CCA-9835-B4D7-7B4D370D5D2D}"/>
                    </a:ext>
                  </a:extLst>
                </p14:cNvPr>
                <p14:cNvContentPartPr/>
                <p14:nvPr/>
              </p14:nvContentPartPr>
              <p14:xfrm>
                <a:off x="9971423" y="127129"/>
                <a:ext cx="54720" cy="128520"/>
              </p14:xfrm>
            </p:contentPart>
          </mc:Choice>
          <mc:Fallback xmlns="">
            <p:pic>
              <p:nvPicPr>
                <p:cNvPr id="147" name="Ink 146">
                  <a:extLst>
                    <a:ext uri="{FF2B5EF4-FFF2-40B4-BE49-F238E27FC236}">
                      <a16:creationId xmlns:a16="http://schemas.microsoft.com/office/drawing/2014/main" id="{DCE7D0E1-9CCA-9835-B4D7-7B4D370D5D2D}"/>
                    </a:ext>
                  </a:extLst>
                </p:cNvPr>
                <p:cNvPicPr/>
                <p:nvPr/>
              </p:nvPicPr>
              <p:blipFill>
                <a:blip r:embed="rId256"/>
                <a:stretch>
                  <a:fillRect/>
                </a:stretch>
              </p:blipFill>
              <p:spPr>
                <a:xfrm>
                  <a:off x="9962423" y="118129"/>
                  <a:ext cx="72360" cy="14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7">
              <p14:nvContentPartPr>
                <p14:cNvPr id="148" name="Ink 147">
                  <a:extLst>
                    <a:ext uri="{FF2B5EF4-FFF2-40B4-BE49-F238E27FC236}">
                      <a16:creationId xmlns:a16="http://schemas.microsoft.com/office/drawing/2014/main" id="{4EE95662-6811-FC8C-79BA-2657832E3208}"/>
                    </a:ext>
                  </a:extLst>
                </p14:cNvPr>
                <p14:cNvContentPartPr/>
                <p14:nvPr/>
              </p14:nvContentPartPr>
              <p14:xfrm>
                <a:off x="10037663" y="212449"/>
                <a:ext cx="81000" cy="49320"/>
              </p14:xfrm>
            </p:contentPart>
          </mc:Choice>
          <mc:Fallback xmlns="">
            <p:pic>
              <p:nvPicPr>
                <p:cNvPr id="148" name="Ink 147">
                  <a:extLst>
                    <a:ext uri="{FF2B5EF4-FFF2-40B4-BE49-F238E27FC236}">
                      <a16:creationId xmlns:a16="http://schemas.microsoft.com/office/drawing/2014/main" id="{4EE95662-6811-FC8C-79BA-2657832E3208}"/>
                    </a:ext>
                  </a:extLst>
                </p:cNvPr>
                <p:cNvPicPr/>
                <p:nvPr/>
              </p:nvPicPr>
              <p:blipFill>
                <a:blip r:embed="rId258"/>
                <a:stretch>
                  <a:fillRect/>
                </a:stretch>
              </p:blipFill>
              <p:spPr>
                <a:xfrm>
                  <a:off x="10029023" y="203449"/>
                  <a:ext cx="98640" cy="6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9">
              <p14:nvContentPartPr>
                <p14:cNvPr id="149" name="Ink 148">
                  <a:extLst>
                    <a:ext uri="{FF2B5EF4-FFF2-40B4-BE49-F238E27FC236}">
                      <a16:creationId xmlns:a16="http://schemas.microsoft.com/office/drawing/2014/main" id="{62F8AFB6-5EB8-85A6-46B9-5C8D74559571}"/>
                    </a:ext>
                  </a:extLst>
                </p14:cNvPr>
                <p14:cNvContentPartPr/>
                <p14:nvPr/>
              </p14:nvContentPartPr>
              <p14:xfrm>
                <a:off x="10127663" y="193009"/>
                <a:ext cx="91440" cy="112680"/>
              </p14:xfrm>
            </p:contentPart>
          </mc:Choice>
          <mc:Fallback xmlns="">
            <p:pic>
              <p:nvPicPr>
                <p:cNvPr id="149" name="Ink 148">
                  <a:extLst>
                    <a:ext uri="{FF2B5EF4-FFF2-40B4-BE49-F238E27FC236}">
                      <a16:creationId xmlns:a16="http://schemas.microsoft.com/office/drawing/2014/main" id="{62F8AFB6-5EB8-85A6-46B9-5C8D74559571}"/>
                    </a:ext>
                  </a:extLst>
                </p:cNvPr>
                <p:cNvPicPr/>
                <p:nvPr/>
              </p:nvPicPr>
              <p:blipFill>
                <a:blip r:embed="rId260"/>
                <a:stretch>
                  <a:fillRect/>
                </a:stretch>
              </p:blipFill>
              <p:spPr>
                <a:xfrm>
                  <a:off x="10118663" y="184369"/>
                  <a:ext cx="109080" cy="13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1">
              <p14:nvContentPartPr>
                <p14:cNvPr id="150" name="Ink 149">
                  <a:extLst>
                    <a:ext uri="{FF2B5EF4-FFF2-40B4-BE49-F238E27FC236}">
                      <a16:creationId xmlns:a16="http://schemas.microsoft.com/office/drawing/2014/main" id="{33CDE69E-4898-6128-A493-F9716C4AD762}"/>
                    </a:ext>
                  </a:extLst>
                </p14:cNvPr>
                <p14:cNvContentPartPr/>
                <p14:nvPr/>
              </p14:nvContentPartPr>
              <p14:xfrm>
                <a:off x="10221983" y="114889"/>
                <a:ext cx="22320" cy="23040"/>
              </p14:xfrm>
            </p:contentPart>
          </mc:Choice>
          <mc:Fallback xmlns="">
            <p:pic>
              <p:nvPicPr>
                <p:cNvPr id="150" name="Ink 149">
                  <a:extLst>
                    <a:ext uri="{FF2B5EF4-FFF2-40B4-BE49-F238E27FC236}">
                      <a16:creationId xmlns:a16="http://schemas.microsoft.com/office/drawing/2014/main" id="{33CDE69E-4898-6128-A493-F9716C4AD762}"/>
                    </a:ext>
                  </a:extLst>
                </p:cNvPr>
                <p:cNvPicPr/>
                <p:nvPr/>
              </p:nvPicPr>
              <p:blipFill>
                <a:blip r:embed="rId262"/>
                <a:stretch>
                  <a:fillRect/>
                </a:stretch>
              </p:blipFill>
              <p:spPr>
                <a:xfrm>
                  <a:off x="10213343" y="106249"/>
                  <a:ext cx="39960" cy="4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3">
              <p14:nvContentPartPr>
                <p14:cNvPr id="151" name="Ink 150">
                  <a:extLst>
                    <a:ext uri="{FF2B5EF4-FFF2-40B4-BE49-F238E27FC236}">
                      <a16:creationId xmlns:a16="http://schemas.microsoft.com/office/drawing/2014/main" id="{0555A823-352C-AD12-FC46-040C567640A9}"/>
                    </a:ext>
                  </a:extLst>
                </p14:cNvPr>
                <p14:cNvContentPartPr/>
                <p14:nvPr/>
              </p14:nvContentPartPr>
              <p14:xfrm>
                <a:off x="10309103" y="156649"/>
                <a:ext cx="19440" cy="85680"/>
              </p14:xfrm>
            </p:contentPart>
          </mc:Choice>
          <mc:Fallback xmlns="">
            <p:pic>
              <p:nvPicPr>
                <p:cNvPr id="151" name="Ink 150">
                  <a:extLst>
                    <a:ext uri="{FF2B5EF4-FFF2-40B4-BE49-F238E27FC236}">
                      <a16:creationId xmlns:a16="http://schemas.microsoft.com/office/drawing/2014/main" id="{0555A823-352C-AD12-FC46-040C567640A9}"/>
                    </a:ext>
                  </a:extLst>
                </p:cNvPr>
                <p:cNvPicPr/>
                <p:nvPr/>
              </p:nvPicPr>
              <p:blipFill>
                <a:blip r:embed="rId264"/>
                <a:stretch>
                  <a:fillRect/>
                </a:stretch>
              </p:blipFill>
              <p:spPr>
                <a:xfrm>
                  <a:off x="10300103" y="148009"/>
                  <a:ext cx="37080" cy="1033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7347224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4E8721A-AF7C-D1B7-EE57-93B2D141D2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7325" y="85725"/>
            <a:ext cx="9277350" cy="668655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35D8C991-39DB-3D9F-4585-453E0E4725B5}"/>
                  </a:ext>
                </a:extLst>
              </p14:cNvPr>
              <p14:cNvContentPartPr/>
              <p14:nvPr/>
            </p14:nvContentPartPr>
            <p14:xfrm>
              <a:off x="-435097" y="2512000"/>
              <a:ext cx="360" cy="3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35D8C991-39DB-3D9F-4585-453E0E4725B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-444097" y="2503360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4DF10EB5-4886-332C-5E1D-C4498E8FD212}"/>
                  </a:ext>
                </a:extLst>
              </p14:cNvPr>
              <p14:cNvContentPartPr/>
              <p14:nvPr/>
            </p14:nvContentPartPr>
            <p14:xfrm>
              <a:off x="1854143" y="3206440"/>
              <a:ext cx="1344240" cy="18396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4DF10EB5-4886-332C-5E1D-C4498E8FD212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845143" y="3197440"/>
                <a:ext cx="1361880" cy="201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87E39976-7A6A-2612-DAD0-7D0908CD2208}"/>
                  </a:ext>
                </a:extLst>
              </p14:cNvPr>
              <p14:cNvContentPartPr/>
              <p14:nvPr/>
            </p14:nvContentPartPr>
            <p14:xfrm>
              <a:off x="1868543" y="3729880"/>
              <a:ext cx="1117440" cy="26388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87E39976-7A6A-2612-DAD0-7D0908CD2208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859903" y="3720880"/>
                <a:ext cx="1135080" cy="281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19165BA6-3996-46CE-6327-48FF9CE097D9}"/>
                  </a:ext>
                </a:extLst>
              </p14:cNvPr>
              <p14:cNvContentPartPr/>
              <p14:nvPr/>
            </p14:nvContentPartPr>
            <p14:xfrm>
              <a:off x="2251223" y="4256920"/>
              <a:ext cx="991080" cy="21528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19165BA6-3996-46CE-6327-48FF9CE097D9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242223" y="4247920"/>
                <a:ext cx="1008720" cy="232920"/>
              </a:xfrm>
              <a:prstGeom prst="rect">
                <a:avLst/>
              </a:prstGeom>
            </p:spPr>
          </p:pic>
        </mc:Fallback>
      </mc:AlternateContent>
      <p:grpSp>
        <p:nvGrpSpPr>
          <p:cNvPr id="10" name="Group 9">
            <a:extLst>
              <a:ext uri="{FF2B5EF4-FFF2-40B4-BE49-F238E27FC236}">
                <a16:creationId xmlns:a16="http://schemas.microsoft.com/office/drawing/2014/main" id="{41553357-EC31-B4FB-B5CA-8F7346D60353}"/>
              </a:ext>
            </a:extLst>
          </p:cNvPr>
          <p:cNvGrpSpPr/>
          <p:nvPr/>
        </p:nvGrpSpPr>
        <p:grpSpPr>
          <a:xfrm>
            <a:off x="1943423" y="4573360"/>
            <a:ext cx="581760" cy="223560"/>
            <a:chOff x="1943423" y="4573360"/>
            <a:chExt cx="581760" cy="223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A9896DEB-8560-0F73-9922-1556E1CA33EC}"/>
                    </a:ext>
                  </a:extLst>
                </p14:cNvPr>
                <p14:cNvContentPartPr/>
                <p14:nvPr/>
              </p14:nvContentPartPr>
              <p14:xfrm>
                <a:off x="2017583" y="4769920"/>
                <a:ext cx="28080" cy="2700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A9896DEB-8560-0F73-9922-1556E1CA33EC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008943" y="4760920"/>
                  <a:ext cx="45720" cy="4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431A3C36-3AF9-B27A-0EF6-B8CFAD780A38}"/>
                    </a:ext>
                  </a:extLst>
                </p14:cNvPr>
                <p14:cNvContentPartPr/>
                <p14:nvPr/>
              </p14:nvContentPartPr>
              <p14:xfrm>
                <a:off x="1943423" y="4573360"/>
                <a:ext cx="581760" cy="19692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431A3C36-3AF9-B27A-0EF6-B8CFAD780A38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1934423" y="4564720"/>
                  <a:ext cx="599400" cy="2145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22EDAA0F-7C33-095B-441A-49E82DD1B4E0}"/>
                  </a:ext>
                </a:extLst>
              </p14:cNvPr>
              <p14:cNvContentPartPr/>
              <p14:nvPr/>
            </p14:nvContentPartPr>
            <p14:xfrm>
              <a:off x="2239703" y="5291920"/>
              <a:ext cx="629280" cy="19260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22EDAA0F-7C33-095B-441A-49E82DD1B4E0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2231063" y="5282920"/>
                <a:ext cx="646920" cy="210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802731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2E49695-E3B5-5F82-8713-E1120457C0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1933" y="0"/>
            <a:ext cx="8348133" cy="68580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149FA1F2-046F-95C7-7093-D6D110CB08DD}"/>
                  </a:ext>
                </a:extLst>
              </p14:cNvPr>
              <p14:cNvContentPartPr/>
              <p14:nvPr/>
            </p14:nvContentPartPr>
            <p14:xfrm>
              <a:off x="2213063" y="1790560"/>
              <a:ext cx="221040" cy="17784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149FA1F2-046F-95C7-7093-D6D110CB08D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204423" y="1781920"/>
                <a:ext cx="238680" cy="195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4212D260-2CE4-671B-877C-9D321A223E0B}"/>
                  </a:ext>
                </a:extLst>
              </p14:cNvPr>
              <p14:cNvContentPartPr/>
              <p14:nvPr/>
            </p14:nvContentPartPr>
            <p14:xfrm>
              <a:off x="9470663" y="5383000"/>
              <a:ext cx="188280" cy="16632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4212D260-2CE4-671B-877C-9D321A223E0B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462023" y="5374000"/>
                <a:ext cx="205920" cy="183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2E56EAFE-972E-B4A2-92A1-B5440B563BA6}"/>
                  </a:ext>
                </a:extLst>
              </p14:cNvPr>
              <p14:cNvContentPartPr/>
              <p14:nvPr/>
            </p14:nvContentPartPr>
            <p14:xfrm>
              <a:off x="2321783" y="5450320"/>
              <a:ext cx="95400" cy="11844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2E56EAFE-972E-B4A2-92A1-B5440B563BA6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313143" y="5441680"/>
                <a:ext cx="113040" cy="13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CA234B9E-03A8-A7B8-C0E6-C39D96FB5A2F}"/>
                  </a:ext>
                </a:extLst>
              </p14:cNvPr>
              <p14:cNvContentPartPr/>
              <p14:nvPr/>
            </p14:nvContentPartPr>
            <p14:xfrm>
              <a:off x="9485423" y="5431600"/>
              <a:ext cx="167400" cy="7956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CA234B9E-03A8-A7B8-C0E6-C39D96FB5A2F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476423" y="5422960"/>
                <a:ext cx="185040" cy="97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839B84EF-DA0D-1914-CB18-F657F7390325}"/>
                  </a:ext>
                </a:extLst>
              </p14:cNvPr>
              <p14:cNvContentPartPr/>
              <p14:nvPr/>
            </p14:nvContentPartPr>
            <p14:xfrm>
              <a:off x="3716783" y="1619560"/>
              <a:ext cx="53640" cy="9144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839B84EF-DA0D-1914-CB18-F657F7390325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3707783" y="1610920"/>
                <a:ext cx="71280" cy="109080"/>
              </a:xfrm>
              <a:prstGeom prst="rect">
                <a:avLst/>
              </a:prstGeom>
            </p:spPr>
          </p:pic>
        </mc:Fallback>
      </mc:AlternateContent>
      <p:grpSp>
        <p:nvGrpSpPr>
          <p:cNvPr id="12" name="Group 11">
            <a:extLst>
              <a:ext uri="{FF2B5EF4-FFF2-40B4-BE49-F238E27FC236}">
                <a16:creationId xmlns:a16="http://schemas.microsoft.com/office/drawing/2014/main" id="{4841D077-69C6-7743-72CF-388D536E911C}"/>
              </a:ext>
            </a:extLst>
          </p:cNvPr>
          <p:cNvGrpSpPr/>
          <p:nvPr/>
        </p:nvGrpSpPr>
        <p:grpSpPr>
          <a:xfrm>
            <a:off x="3732263" y="2389960"/>
            <a:ext cx="146160" cy="121320"/>
            <a:chOff x="3732263" y="2389960"/>
            <a:chExt cx="146160" cy="121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E883B3B0-CDC2-80A4-0164-A63876DD036E}"/>
                    </a:ext>
                  </a:extLst>
                </p14:cNvPr>
                <p14:cNvContentPartPr/>
                <p14:nvPr/>
              </p14:nvContentPartPr>
              <p14:xfrm>
                <a:off x="3732263" y="2490040"/>
                <a:ext cx="15840" cy="2124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E883B3B0-CDC2-80A4-0164-A63876DD036E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723623" y="2481400"/>
                  <a:ext cx="3348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6FCD25EB-C52E-97E2-7B72-8064457DE601}"/>
                    </a:ext>
                  </a:extLst>
                </p14:cNvPr>
                <p14:cNvContentPartPr/>
                <p14:nvPr/>
              </p14:nvContentPartPr>
              <p14:xfrm>
                <a:off x="3783023" y="2389960"/>
                <a:ext cx="95400" cy="8208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6FCD25EB-C52E-97E2-7B72-8064457DE601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3774383" y="2380960"/>
                  <a:ext cx="113040" cy="997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6DCE07A2-7D48-9CC9-85D4-FBCCF84E4E8E}"/>
                  </a:ext>
                </a:extLst>
              </p14:cNvPr>
              <p14:cNvContentPartPr/>
              <p14:nvPr/>
            </p14:nvContentPartPr>
            <p14:xfrm>
              <a:off x="5192063" y="1701280"/>
              <a:ext cx="99720" cy="9792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6DCE07A2-7D48-9CC9-85D4-FBCCF84E4E8E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5183423" y="1692640"/>
                <a:ext cx="117360" cy="115560"/>
              </a:xfrm>
              <a:prstGeom prst="rect">
                <a:avLst/>
              </a:prstGeom>
            </p:spPr>
          </p:pic>
        </mc:Fallback>
      </mc:AlternateContent>
      <p:grpSp>
        <p:nvGrpSpPr>
          <p:cNvPr id="20" name="Group 19">
            <a:extLst>
              <a:ext uri="{FF2B5EF4-FFF2-40B4-BE49-F238E27FC236}">
                <a16:creationId xmlns:a16="http://schemas.microsoft.com/office/drawing/2014/main" id="{53E55387-D9EA-21DB-8960-72D436897B69}"/>
              </a:ext>
            </a:extLst>
          </p:cNvPr>
          <p:cNvGrpSpPr/>
          <p:nvPr/>
        </p:nvGrpSpPr>
        <p:grpSpPr>
          <a:xfrm>
            <a:off x="5220863" y="3070000"/>
            <a:ext cx="97560" cy="40680"/>
            <a:chOff x="5220863" y="3070000"/>
            <a:chExt cx="97560" cy="40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E326A49D-DD30-DACE-94ED-56186BE4F869}"/>
                    </a:ext>
                  </a:extLst>
                </p14:cNvPr>
                <p14:cNvContentPartPr/>
                <p14:nvPr/>
              </p14:nvContentPartPr>
              <p14:xfrm>
                <a:off x="5220863" y="3070000"/>
                <a:ext cx="21600" cy="2736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E326A49D-DD30-DACE-94ED-56186BE4F869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5212223" y="3061000"/>
                  <a:ext cx="39240" cy="4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68F53801-CBC1-6B0B-543A-2B169853B5AC}"/>
                    </a:ext>
                  </a:extLst>
                </p14:cNvPr>
                <p14:cNvContentPartPr/>
                <p14:nvPr/>
              </p14:nvContentPartPr>
              <p14:xfrm>
                <a:off x="5221223" y="3106720"/>
                <a:ext cx="13680" cy="396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68F53801-CBC1-6B0B-543A-2B169853B5AC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5212223" y="3097720"/>
                  <a:ext cx="3132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F9582AA7-7280-FDDC-7178-A4B9FAAE6ADE}"/>
                    </a:ext>
                  </a:extLst>
                </p14:cNvPr>
                <p14:cNvContentPartPr/>
                <p14:nvPr/>
              </p14:nvContentPartPr>
              <p14:xfrm>
                <a:off x="5251463" y="3084040"/>
                <a:ext cx="66960" cy="504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F9582AA7-7280-FDDC-7178-A4B9FAAE6ADE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5242463" y="3075400"/>
                  <a:ext cx="84600" cy="226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A35560A6-4B1F-62A9-4A4C-A7878573F7AF}"/>
                  </a:ext>
                </a:extLst>
              </p14:cNvPr>
              <p14:cNvContentPartPr/>
              <p14:nvPr/>
            </p14:nvContentPartPr>
            <p14:xfrm>
              <a:off x="6698303" y="3638440"/>
              <a:ext cx="6120" cy="1224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A35560A6-4B1F-62A9-4A4C-A7878573F7AF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6689663" y="3629440"/>
                <a:ext cx="23760" cy="29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3F5DFAFA-6AA4-9C49-4F6B-9ACD50A66B4B}"/>
                  </a:ext>
                </a:extLst>
              </p14:cNvPr>
              <p14:cNvContentPartPr/>
              <p14:nvPr/>
            </p14:nvContentPartPr>
            <p14:xfrm>
              <a:off x="5182343" y="3276280"/>
              <a:ext cx="4320" cy="252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3F5DFAFA-6AA4-9C49-4F6B-9ACD50A66B4B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5173703" y="3267640"/>
                <a:ext cx="21960" cy="20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E2BEC830-24EE-9175-46DD-75A588AD3051}"/>
                  </a:ext>
                </a:extLst>
              </p14:cNvPr>
              <p14:cNvContentPartPr/>
              <p14:nvPr/>
            </p14:nvContentPartPr>
            <p14:xfrm>
              <a:off x="5421023" y="2795320"/>
              <a:ext cx="55440" cy="6336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E2BEC830-24EE-9175-46DD-75A588AD3051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5412023" y="2786320"/>
                <a:ext cx="73080" cy="81000"/>
              </a:xfrm>
              <a:prstGeom prst="rect">
                <a:avLst/>
              </a:prstGeom>
            </p:spPr>
          </p:pic>
        </mc:Fallback>
      </mc:AlternateContent>
      <p:grpSp>
        <p:nvGrpSpPr>
          <p:cNvPr id="23" name="Group 22">
            <a:extLst>
              <a:ext uri="{FF2B5EF4-FFF2-40B4-BE49-F238E27FC236}">
                <a16:creationId xmlns:a16="http://schemas.microsoft.com/office/drawing/2014/main" id="{707C1BFD-30E0-C427-52C1-256B2ADEE362}"/>
              </a:ext>
            </a:extLst>
          </p:cNvPr>
          <p:cNvGrpSpPr/>
          <p:nvPr/>
        </p:nvGrpSpPr>
        <p:grpSpPr>
          <a:xfrm>
            <a:off x="6747623" y="3673720"/>
            <a:ext cx="32760" cy="17280"/>
            <a:chOff x="6747623" y="3673720"/>
            <a:chExt cx="32760" cy="17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908BAB67-2EA8-C862-2F1C-384B77FA5510}"/>
                    </a:ext>
                  </a:extLst>
                </p14:cNvPr>
                <p14:cNvContentPartPr/>
                <p14:nvPr/>
              </p14:nvContentPartPr>
              <p14:xfrm>
                <a:off x="6754463" y="3673720"/>
                <a:ext cx="25920" cy="1656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908BAB67-2EA8-C862-2F1C-384B77FA5510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6745823" y="3664720"/>
                  <a:ext cx="43560" cy="3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5012882D-9590-0B53-2AB6-3B4F06920EC6}"/>
                    </a:ext>
                  </a:extLst>
                </p14:cNvPr>
                <p14:cNvContentPartPr/>
                <p14:nvPr/>
              </p14:nvContentPartPr>
              <p14:xfrm>
                <a:off x="6747623" y="3682360"/>
                <a:ext cx="23400" cy="864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5012882D-9590-0B53-2AB6-3B4F06920EC6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6738983" y="3673360"/>
                  <a:ext cx="41040" cy="262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5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330FED50-A08C-A072-F5B5-DC6D90A60275}"/>
                  </a:ext>
                </a:extLst>
              </p14:cNvPr>
              <p14:cNvContentPartPr/>
              <p14:nvPr/>
            </p14:nvContentPartPr>
            <p14:xfrm>
              <a:off x="8034623" y="4207960"/>
              <a:ext cx="82080" cy="36720"/>
            </p14:xfrm>
          </p:contentPart>
        </mc:Choice>
        <mc:Fallback xmlns=""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330FED50-A08C-A072-F5B5-DC6D90A60275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8025983" y="4199320"/>
                <a:ext cx="99720" cy="54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7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B1034CFE-B1DE-154A-6697-143766B6D24D}"/>
                  </a:ext>
                </a:extLst>
              </p14:cNvPr>
              <p14:cNvContentPartPr/>
              <p14:nvPr/>
            </p14:nvContentPartPr>
            <p14:xfrm>
              <a:off x="9457703" y="1756360"/>
              <a:ext cx="323640" cy="125280"/>
            </p14:xfrm>
          </p:contentPart>
        </mc:Choice>
        <mc:Fallback xmlns=""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B1034CFE-B1DE-154A-6697-143766B6D24D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9449063" y="1747360"/>
                <a:ext cx="341280" cy="14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9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492BF58F-A57B-E012-45CB-FC8B3BD63A67}"/>
                  </a:ext>
                </a:extLst>
              </p14:cNvPr>
              <p14:cNvContentPartPr/>
              <p14:nvPr/>
            </p14:nvContentPartPr>
            <p14:xfrm>
              <a:off x="8019143" y="4346920"/>
              <a:ext cx="24120" cy="5868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492BF58F-A57B-E012-45CB-FC8B3BD63A67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8010503" y="4338280"/>
                <a:ext cx="41760" cy="76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1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ED986C6F-D5ED-6DDE-8F10-3134B2D5BC35}"/>
                  </a:ext>
                </a:extLst>
              </p14:cNvPr>
              <p14:cNvContentPartPr/>
              <p14:nvPr/>
            </p14:nvContentPartPr>
            <p14:xfrm>
              <a:off x="8085743" y="4138480"/>
              <a:ext cx="168480" cy="148320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ED986C6F-D5ED-6DDE-8F10-3134B2D5BC35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8077103" y="4129840"/>
                <a:ext cx="186120" cy="165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181741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1F28B5B-802C-F0AD-596A-8E84E3967F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987" y="319087"/>
            <a:ext cx="10106025" cy="6219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1141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2696DFD-322E-7D96-2DF6-5963E4014C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262" y="223837"/>
            <a:ext cx="10277475" cy="6410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32688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3B520B6-1E17-1455-9991-4056245338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2162" y="57150"/>
            <a:ext cx="8067675" cy="67437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884A8F58-1BFA-1BEA-7015-DCD611EA93C1}"/>
                  </a:ext>
                </a:extLst>
              </p14:cNvPr>
              <p14:cNvContentPartPr/>
              <p14:nvPr/>
            </p14:nvContentPartPr>
            <p14:xfrm>
              <a:off x="1999943" y="5680"/>
              <a:ext cx="636480" cy="47772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884A8F58-1BFA-1BEA-7015-DCD611EA93C1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990943" y="-2960"/>
                <a:ext cx="654120" cy="495360"/>
              </a:xfrm>
              <a:prstGeom prst="rect">
                <a:avLst/>
              </a:prstGeom>
            </p:spPr>
          </p:pic>
        </mc:Fallback>
      </mc:AlternateContent>
      <p:grpSp>
        <p:nvGrpSpPr>
          <p:cNvPr id="9" name="Group 8">
            <a:extLst>
              <a:ext uri="{FF2B5EF4-FFF2-40B4-BE49-F238E27FC236}">
                <a16:creationId xmlns:a16="http://schemas.microsoft.com/office/drawing/2014/main" id="{86AB4751-D46B-72E2-6E6F-A6C0E66BCCC1}"/>
              </a:ext>
            </a:extLst>
          </p:cNvPr>
          <p:cNvGrpSpPr/>
          <p:nvPr/>
        </p:nvGrpSpPr>
        <p:grpSpPr>
          <a:xfrm>
            <a:off x="1565063" y="1368280"/>
            <a:ext cx="918000" cy="721080"/>
            <a:chOff x="1565063" y="1368280"/>
            <a:chExt cx="918000" cy="721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4615FA3D-7003-E544-8EC2-1DF026EF6C55}"/>
                    </a:ext>
                  </a:extLst>
                </p14:cNvPr>
                <p14:cNvContentPartPr/>
                <p14:nvPr/>
              </p14:nvContentPartPr>
              <p14:xfrm>
                <a:off x="1684223" y="1660960"/>
                <a:ext cx="224280" cy="18252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4615FA3D-7003-E544-8EC2-1DF026EF6C55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675223" y="1651960"/>
                  <a:ext cx="241920" cy="20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85D5948C-C367-2266-49F5-EC37A0E2876F}"/>
                    </a:ext>
                  </a:extLst>
                </p14:cNvPr>
                <p14:cNvContentPartPr/>
                <p14:nvPr/>
              </p14:nvContentPartPr>
              <p14:xfrm>
                <a:off x="2034503" y="1587160"/>
                <a:ext cx="111600" cy="24480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85D5948C-C367-2266-49F5-EC37A0E2876F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025863" y="1578520"/>
                  <a:ext cx="129240" cy="26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85B97DA6-9773-AE2E-080A-144BA88E355E}"/>
                    </a:ext>
                  </a:extLst>
                </p14:cNvPr>
                <p14:cNvContentPartPr/>
                <p14:nvPr/>
              </p14:nvContentPartPr>
              <p14:xfrm>
                <a:off x="1565063" y="1368280"/>
                <a:ext cx="918000" cy="72108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85B97DA6-9773-AE2E-080A-144BA88E355E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556423" y="1359640"/>
                  <a:ext cx="935640" cy="7387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7777809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852BA33-416C-02D0-0663-0C85EBBFF8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1637" y="276225"/>
            <a:ext cx="8848725" cy="6305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20443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F0E2D6B-CD82-4E5B-BB6D-560F4EADB4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5837" y="328612"/>
            <a:ext cx="10220325" cy="6200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83786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FD83F4A-8410-7D63-4599-42D19B15CF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8212" y="742950"/>
            <a:ext cx="10315575" cy="537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9879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</TotalTime>
  <Words>0</Words>
  <Application>Microsoft Office PowerPoint</Application>
  <PresentationFormat>Widescreen</PresentationFormat>
  <Paragraphs>0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Shweta Ahlawat</dc:creator>
  <cp:lastModifiedBy>IIMR-011</cp:lastModifiedBy>
  <cp:revision>6</cp:revision>
  <dcterms:created xsi:type="dcterms:W3CDTF">2023-07-09T03:11:10Z</dcterms:created>
  <dcterms:modified xsi:type="dcterms:W3CDTF">2023-07-10T09:01:19Z</dcterms:modified>
</cp:coreProperties>
</file>