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ppt/ink/ink4910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31.7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102 32 8,'-12'-4'17516,"8"11"-16704,-3 3-229,-26 45-159,32-54-418,0 0-1,0 0 1,1 1 0,-1-1-1,1 0 1,-1 1-1,1-1 1,-1 1 0,1-1-1,0 0 1,0 1 0,0-1-1,0 1 1,0-1-1,0 1 1,0-1 0,0 1-1,0-1 1,1 0 0,-1 1-1,0-1 1,1 1-1,0-1 1,-1 0 0,1 0-1,0 1 1,-1-1 0,1 0-1,0 0 1,0 0-1,0 0 1,0 0 0,0 0-1,0 0 1,3 2 0,-3-3 63,0 0 1,1 0 0,-1 0-1,0 0 1,1 0 0,-1 0-1,0 0 1,0 0 0,1 0 0,-1-1-1,0 1 1,0 0 0,1-1-1,-1 1 1,0-1 0,0 0 0,0 1-1,0-1 1,0 0 0,0 0-1,0 1 1,0-1 0,0 0-1,0 0 1,0 0 0,0 0 0,-1 0-1,2-3 1,23-35 617,-21 32-540,-3 6-111,0-1 1,0 0 0,0 1-1,0-1 1,-1 0 0,1 1-1,0-1 1,-1 0-1,1 0 1,-1 0 0,0 0-1,0 1 1,1-1 0,-1 0-1,-1 0 1,1 0 0,0 0-1,0 0 1,0 1-1,-1-1 1,1 0 0,-1 0-1,0 0 1,0 1 0,1-1-1,-1 0 1,0 1 0,0-1-1,0 1 1,-1-1-1,1 1 1,-2-2 0,1 2-17,0 0 0,1-1 0,-1 2 0,0-1 0,0 0 0,0 0 1,-1 1-1,1-1 0,0 1 0,0 0 0,0-1 0,0 1 0,0 0 0,0 0 1,-1 0-1,1 1 0,0-1 0,0 0 0,0 1 0,0 0 0,0-1 0,0 1 0,0 0 1,0 0-1,0 0 0,0 0 0,1 0 0,-4 3 0,-1 1-46,-1 2-1,1-1 0,0 0 1,-9 13-1,14-17 19,0 0-1,0 0 1,0 0 0,0 0 0,0 0-1,0 0 1,0 0 0,1 0-1,-1 1 1,1-1 0,-1 3-1,1-5 7,0 1-1,0 0 0,1 0 1,-1 0-1,0 0 1,0 0-1,1-1 0,-1 1 1,0 0-1,1 0 0,-1 0 1,1-1-1,-1 1 0,1 0 1,-1-1-1,1 1 0,0 0 1,-1-1-1,1 1 1,0-1-1,0 1 0,-1-1 1,1 1-1,0-1 0,0 0 1,0 1-1,-1-1 0,3 1 1,-1-1 27,0 0-1,0 0 1,0-1 0,0 1 0,0 0 0,0-1-1,0 1 1,0-1 0,0 1 0,0-1 0,-1 0-1,1 0 1,0 0 0,0 0 0,-1 0 0,1 0-1,-1-1 1,1 1 0,-1 0 0,3-4 0,25-31 343,-10-10 177,-19 45-533,1 1 0,-1-1 1,0 0-1,0 0 0,0 0 0,0 1 0,0-1 0,0 0 1,0 0-1,0 1 0,0-1 0,0 0 0,0 0 0,-1 1 1,1-1-1,0 0 0,-1 0 0,1 1 0,0-1 0,-1 0 0,0 0 1,0 0-28,0 1 0,0 0 0,0-1 0,0 1 0,0 0 0,0 0 1,0 0-1,0 0 0,0 0 0,-1 0 0,1 0 0,0 0 0,0 0 1,0 0-1,0 1 0,0-1 0,0 0 0,0 1 0,0-1 0,0 1 1,-1 0-1,-34 24-3185,15-4-4488,18-18 6093,-15 17-10349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26.9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136 1 6401,'0'0'2181,"-1"5"928,-2 21-2315,-39 214 3512,-6 40-1766,12-114-1753,36-166-830,0 0-1,0 0 1,0 0 0,0 0 0,0 0 0,0 0 0,0 0 0,0 0 0,0 0 0,0 0 0,0 0 0,-1 0 0,1 0 0,0 0 0,0 0-1,0 0 1,0 0 0,-1-18-4783,1-3-2218,-4 2-420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27.3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45 274 992,'6'-86'11321,"-3"74"-10229,-1 1-1,2-1 1,-1 0-1,9-17 1,-8 22-1003,0 0 0,1-1 0,-1 2 0,1-1 0,1 1 0,-1-1 0,1 1 0,0 1 0,1-1 0,-1 1 0,1 1-1,0-1 1,0 1 0,1 0 0,-1 0 0,1 1 0,14-4 0,-12 4-104,0 1-1,0 0 1,0 0 0,1 1-1,-1 1 1,0 0 0,0 0-1,1 1 1,-1 0 0,12 4-1,-19-5 20,0 1 1,0 0-1,-1 0 0,1 0 0,0 0 0,-1 1 0,1-1 1,-1 1-1,0-1 0,1 1 0,-1 0 0,0 0 0,0 0 0,0 0 1,-1 0-1,1 1 0,0-1 0,-1 0 0,1 1 0,-1-1 0,0 1 1,0 0-1,0-1 0,0 1 0,0 0 0,-1 0 0,1 0 1,-1-1-1,0 1 0,0 0 0,0 0 0,0 0 0,0 0 0,0-1 1,-1 1-1,0 0 0,1 0 0,-1 0 0,0-1 0,-3 5 0,-1 6 99,-1-1-1,0 1 0,-1-1 1,-1-1-1,0 1 0,-1-1 1,0 0-1,0-1 0,-1 0 1,0-1-1,-16 11 0,-5 2 179,0-2 1,-68 33-1,94-51-224,-1 1 13,1 0 0,-1 0-1,0 0 1,0-1 0,0 0 0,0 0 0,-1-1-1,1 1 1,0-2 0,-1 1 0,-10-1-1,17 0-129,-1-1-1,1 1 1,0-1-1,-1 1 1,1-1-1,0 1 1,-1-1-1,1 0 1,0 1-1,0-1 0,0 1 1,0-1-1,0 0 1,0 1-1,-1-1 1,1 0-1,1 1 1,-1-1-1,0 1 1,0-1-1,0 0 1,0 1-1,0-1 0,1 1 1,-1-1-1,0 0 1,0 1-1,1-1 1,-1 1-1,0-1 1,1 1-1,-1-1 1,1 1-1,0-1 0,15-19-8034,-3 13-333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28.1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12 442 8,'-1'0'178,"0"1"-1,0 0 1,0-1 0,1 1-1,-1 0 1,0-1 0,0 1-1,1 0 1,-1 0 0,1 0-1,-1 0 1,1 0 0,-1 0-1,1 0 1,-1 0-1,1 0 1,0 0 0,0 0-1,-1 1 1,15-1 4725,30-19 555,-20 0-4808,-1 0 1,-2-2-1,1 0 1,-2-1-1,-1-1 1,-1-1-1,-1-1 1,-1 0-1,17-35 1,-27 49-495,-1 0-1,0-1 1,-1 1 0,0-1-1,-1 0 1,0 0 0,-1 0-1,0 0 1,-1 0 0,0-1-1,-1 1 1,0 0 0,-2-17-1,2 27-130,-1 0 0,1 0-1,0-1 1,-1 1 0,1 0-1,-1 0 1,1 0 0,-1 0-1,0-1 1,1 1 0,-1 0 0,0 0-1,0 0 1,0 1 0,0-1-1,0 0 1,0 0 0,0 0-1,0 1 1,0-1 0,0 0 0,0 1-1,0-1 1,0 1 0,-2-1-1,0 1-26,1 0-1,-1-1 0,0 1 0,1 1 0,-1-1 0,1 0 0,-1 1 0,0-1 1,1 1-1,-1 0 0,-3 1 0,-2 2-60,0 1 0,-1-1 0,2 1 0,-1 0 0,-12 12 0,17-14 47,0 1 0,0-1 0,1 0 1,-1 1-1,1 0 0,0-1 0,0 1 1,0 0-1,1 0 0,-1 0 0,1 0 1,0 0-1,0 1 0,1-1 0,-1 0 1,1 0-1,0 1 0,0-1 0,0 0 1,1 0-1,-1 1 0,1-1 0,0 0 1,0 0-1,1 0 0,-1 0 1,1 0-1,0 0 0,0 0 0,0-1 1,0 1-1,1-1 0,0 1 0,-1-1 1,1 0-1,0 0 0,1 0 0,-1-1 1,0 1-1,1-1 0,0 1 0,-1-1 1,1 0-1,0-1 0,5 2 0,6 2 38,2-1 0,-1 0 0,0-2 0,1 0-1,-1 0 1,1-2 0,19-1 0,-24 0 20,0 0 1,0-1-1,0 0 1,0-1-1,0 0 1,-1-1-1,1 0 0,-1-1 1,0 0-1,16-11 1,-35 23-15,0 1 1,1-1 0,0 1-1,0 1 1,1-1-1,0 1 1,1 0-1,0 0 1,0 1-1,-4 11 1,8-17-44,-1 0 0,0 0 0,1 0 0,0 1-1,0-1 1,0 0 0,1 1 0,-1-1 0,1 0 0,0 1 0,0-1 0,1 1 0,-1-1 0,1 0 0,0 1-1,0-1 1,1 0 0,-1 0 0,1 0 0,0 0 0,0 0 0,0 0 0,0 0 0,1-1 0,0 1 0,-1-1-1,1 0 1,1 0 0,2 3 0,-2-4 24,1 0 0,-1 0 0,0-1 0,0 1 0,1-1 0,-1 0 0,1 0 0,-1-1 0,1 1 0,-1-1 0,1 0 0,-1-1-1,1 1 1,-1-1 0,1 1 0,-1-1 0,0-1 0,1 1 0,-1-1 0,0 1 0,0-1 0,7-4 0,10-6 56,0-1-1,33-26 1,-47 34 6,0-1 0,-1-1 0,0 1 0,0-1 0,0 0 0,-1 0 0,0 0 0,0-1 0,-1 0 0,0 0 0,3-11 0,-26 56 16,18-28-115,-1 1 1,1-1-1,1 1 0,0 0 1,0-1-1,1 1 0,0 0 1,1-1-1,5 18 0,-7-25 28,1 1 1,0-1-1,0 0 0,0 0 1,1 0-1,-1 0 0,1 0 1,-1 0-1,1 0 0,-1 0 0,1-1 1,0 1-1,0-1 0,0 1 1,0-1-1,0 0 0,4 2 0,-3-2 13,0-1-1,0 1 0,0-1 1,0 0-1,0 0 1,0 0-1,0 0 0,1 0 1,-1-1-1,0 0 0,0 0 1,0 1-1,0-1 0,-1-1 1,1 1-1,0 0 0,4-4 1,3-1 33,0-1 0,0 0 0,-1-1 0,0 0 0,0 0 1,-1-1-1,0 0 0,7-12 0,-11 15 0,0 0-1,0 0 1,0 0 0,-1-1-1,0 0 1,-1 0 0,1 0-1,-1 0 1,-1 0 0,1 0-1,-1 0 1,0 0 0,-1-1-1,0-9 1,0 15-39,0 1 1,-1 0-1,1-1 1,0 1-1,-1 0 0,1 0 1,0-1-1,-1 1 0,0 0 1,1 0-1,-1 0 1,0 0-1,1-1 0,-1 1 1,0 0-1,0 0 0,0 1 1,0-1-1,0 0 1,0 0-1,0 0 0,0 1 1,0-1-1,-1 0 0,1 1 1,0-1-1,-3 0 1,0 1-28,1-1 0,-1 1 0,0 0 0,0 0 0,0 0 0,0 1 1,0 0-1,0-1 0,-6 3 0,-4 2-114,-1 1 1,1 1-1,-23 14 0,32-18-263,-42 33-119,34-14-3469,13-21 3368,-1 1 0,1-1 0,0 0 0,0 1 0,0-1 0,0 0 0,0 0 0,0 1 0,0-1 0,1 0 0,-1 0 0,0 1 0,1-1 0,-1 0-1,1 0 1,-1 0 0,2 2 0,4 7-7847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28.5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88 95 12499,'-2'-95'11993,"-7"124"-11321,-19 114-703,-17 113 167,43-238-135,1 1 0,1 35 0,1-46-2,0 0-1,0 0 1,0-1 0,1 1-1,0-1 1,1 1 0,0-1-1,0 0 1,7 12 0,-9-18-1,0 0 1,0 0 0,0 0-1,0 0 1,1 0 0,-1-1-1,0 1 1,0 0-1,0-1 1,1 1 0,-1-1-1,0 1 1,1-1 0,-1 1-1,0-1 1,1 0 0,-1 0-1,1 0 1,-1 0 0,0 0-1,1 0 1,-1 0-1,0 0 1,1-1 0,-1 1-1,1-1 1,-1 1 0,0-1-1,0 1 1,1-1 0,-1 0-1,0 1 1,0-1-1,0 0 1,2-2 0,46-38-464,-40 32 176,55-56-3032,-23 19-4330,-19 20-1424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28.8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54 14323,'0'-8'6296,"0"8"-6233,0 0 0,0 0 1,0 0-1,0 0 0,0 0 1,0 0-1,0-1 1,0 1-1,0 0 0,0 0 1,0 0-1,0 0 1,0 0-1,0-1 0,0 1 1,0 0-1,0 0 0,0 0 1,0 0-1,0 0 1,0-1-1,0 1 0,0 0 1,0 0-1,0 0 1,0 0-1,0 0 0,0 0 1,0-1-1,1 1 0,-1 0 1,0 0-1,0 0 1,0 0-1,0 0 0,0 0 1,0 0-1,0 0 1,1 0-1,-1 0 0,0 0 1,0-1-1,0 1 0,0 0 1,0 0-1,1 0 1,-1 0-1,0 0 0,0 0 1,0 0-1,0 0 0,0 0 1,1 0-1,-1 0 1,0 1-1,0-1 0,0 0 1,16-3-361,44-9-450,78-6-1,-53 12-9675,-50 4-1097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30.7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224 244 9378,'8'-28'9005,"-3"0"-5014,9-32-2016,-13 58-1897,0-1 1,0 1-1,-1 0 0,1-1 1,0 1-1,-1 0 0,0-1 0,1 1 1,-1-1-1,0 1 0,0-1 0,0 1 1,-1-1-1,1 1 0,-1-1 0,1 1 1,-1 0-1,-2-5 0,2 6-61,-1 0 1,1 0-1,-1 0 0,1 0 0,-1 0 0,0 1 0,1-1 1,-1 0-1,0 1 0,0-1 0,0 1 0,1 0 1,-1-1-1,0 1 0,0 0 0,0 0 0,0 0 1,0 1-1,1-1 0,-1 0 0,0 1 0,0-1 1,0 1-1,1-1 0,-1 1 0,-2 1 0,-11 4-32,1 0 0,0 1 0,0 0 0,0 1 0,1 1 0,0 0 0,-18 17 0,24-20-4,1 0-1,0 0 1,0 1 0,0 0-1,1 0 1,0 0-1,0 1 1,1-1 0,0 1-1,0 0 1,1 0 0,0 1-1,0-1 1,-2 17 0,4-23 6,1 0 1,0 0 0,0 0-1,0 0 1,0 0 0,0 0-1,1 0 1,-1 0 0,0 0-1,1 0 1,0 0 0,-1 0 0,1 0-1,0 0 1,0 0 0,0-1-1,0 1 1,0 0 0,1-1-1,-1 1 1,0-1 0,1 1 0,1 1-1,0-2 10,0 0 0,0 1-1,0-1 1,0 0 0,0-1-1,0 1 1,0 0 0,1-1 0,-1 0-1,0 0 1,0 0 0,0 0 0,5-1-1,6-2 28,0 0-1,1-1 1,-1 0-1,-1-1 1,16-9-1,50-30 104,-73 40-83,0 1-1,-1-2 1,0 1 0,0 0 0,0-1 0,0 0-1,-1 0 1,1-1 0,-1 1 0,6-13 0,-10 18-16,0-1-1,0 0 1,1 0 0,-1 0 0,0 0 0,0 0 0,0 0 0,0 0 0,-1 0 0,1 0-1,0 0 1,0 0 0,-1 0 0,1 0 0,0 0 0,-1 0 0,1 0 0,-1 0-1,1 1 1,-1-1 0,1 0 0,-1 0 0,0 0 0,1 1 0,-2-2 0,-7 1 22,4 17-499,5-6 425,1 0-1,0 0 0,0 0 0,1 0 0,0-1 1,0 1-1,1 0 0,1-1 0,0 0 1,0 0-1,9 15 0,-9-19 21,0 0 0,0 0 0,0-1 0,1 1 0,-1-1 0,1 0-1,0 0 1,0-1 0,1 0 0,-1 1 0,1-2 0,-1 1 0,1-1 0,0 0 0,0 0 0,0 0 0,0-1 0,0 0 0,13 1 0,-5-3 19,-1 0 1,1-1 0,-1-1 0,0 0 0,0 0 0,0-1 0,0-1 0,-1 0-1,0-1 1,22-14 0,-9 5 12,-2-2 0,0 0-1,-2-2 1,23-24 0,-32 31 25,-1-1 0,-1-1 0,15-27 0,-22 37-29,-1 0-1,1 0 1,-1-1 0,-1 0-1,1 1 1,0-1 0,-1 0-1,0 0 1,0 1-1,-1-1 1,1 0 0,-1 0-1,0 0 1,0 0 0,-1 0-1,0 0 1,-1-7-1,1 10-28,0 1-1,-1-1 1,1 1-1,0-1 1,0 1-1,-1-1 1,1 1-1,-1 0 1,0-1-1,1 1 1,-1 0-1,0 0 1,1 0-1,-1 0 1,0 1-1,0-1 0,0 0 1,0 1-1,0 0 1,0-1-1,0 1 1,0 0-1,0 0 1,0 0-1,0 0 1,0 0-1,0 0 1,0 1-1,0-1 1,-3 2-1,-3 0-34,0 0-1,0 1 1,0 0 0,1 0 0,-1 0-1,-7 6 1,5-2-6,0 1 0,1-1 0,0 2 0,0-1 0,1 1 0,-9 14 0,15-21 30,0 0-1,0 0 0,0 1 0,1-1 0,-1 1 0,1-1 0,0 1 0,0 0 0,0 0 1,0-1-1,0 1 0,1 0 0,-1 0 0,1 0 0,0 0 0,0 0 0,0 0 0,0 0 1,0-1-1,1 1 0,-1 0 0,1 0 0,0 0 0,0 0 0,0-1 0,0 1 0,0 0 1,0-1-1,1 1 0,0-1 0,-1 1 0,3 1 0,-1-2 15,-1 0 1,1-1-1,0 1 0,0-1 0,0 1 0,0-1 1,0 0-1,0 0 0,0 0 0,1-1 0,-1 1 1,0-1-1,0 0 0,1 0 0,-1 0 0,0 0 1,0 0-1,1-1 0,-1 1 0,0-1 0,0 0 1,0 0-1,0 0 0,5-4 0,6-1 56,-1 0 0,0-1 0,-1-1 0,13-9 1,-20 12-17,0 1 0,0-1 0,0 0 0,0 0 0,-1-1 0,0 1 0,6-12 0,-8 15-7,-1 0-1,0 0 1,-1 0 0,1 0 0,0 0 0,0 0-1,-1 0 1,1-1 0,-1 1 0,0 0 0,0 0-1,0 0 1,0 0 0,0-1 0,0 1 0,0 0 0,-1 0-1,1 0 1,-1 0 0,0-1 0,1 1 0,-1 0-1,0 0 1,0 0 0,0 1 0,-1-1 0,1 0-1,-2-2 1,0 49-832,-35 416 697,23-304 97,14-150 31,-1 16-37,-1 0-1,-10 42 1,12-61 48,0 0-1,-1 0 1,1 0-1,-1 0 1,1 0-1,-1 0 1,0 0-1,-1-1 1,1 1-1,-1-1 1,1 0-1,-1 1 1,0-1-1,0 0 1,0-1-1,-1 1 1,1-1-1,-1 1 1,1-1-1,-1 0 1,0 0-1,-7 2 0,8-4-1,1 0 0,-1-1 0,0 1-1,1-1 1,-1 1 0,0-1 0,1 0-1,-1 0 1,1 0 0,0-1-1,-1 1 1,1 0 0,0-1 0,0 0-1,0 1 1,0-1 0,0 0-1,0 0 1,0 0 0,1 0 0,-3-4-1,-32-50 117,30 45-166,1 0 1,0-1 0,1 0 0,0 0-1,1 0 1,0 0 0,1 0 0,0-1 0,1 1-1,0-1 1,1 1 0,1-1 0,0 1-1,0-1 1,1 1 0,1-1 0,0 1-1,1 0 1,0 1 0,1-1 0,0 0 0,1 1-1,0 0 1,1 1 0,0-1 0,0 1-1,1 1 1,13-13 0,109-97-508,-77 73 283,-2-2 1,73-90-1,-114 126 294,-13 23-267,-8 23 78,9-19 135,0 1 1,2-1-1,0 0 0,3 25 1,-3-37 0,1 0 1,-1 0-1,1 0 1,0 0-1,-1 0 1,1 0 0,0-1-1,1 1 1,-1 0-1,0 0 1,1-1 0,0 1-1,-1-1 1,1 1-1,0-1 1,0 0-1,1 0 1,-1 0 0,0 0-1,1 0 1,-1 0-1,1-1 1,-1 1-1,1-1 1,0 0 0,0 0-1,0 0 1,0 0-1,-1 0 1,5 0 0,-1-1 4,-1 0 1,1-1-1,-1 0 1,0 0-1,0 0 1,1 0-1,-1-1 1,0 0 0,0 0-1,0 0 1,-1-1-1,1 0 1,0 1-1,-1-2 1,0 1-1,0 0 1,0-1 0,0 0-1,0 0 1,-1 0-1,4-5 1,-3 2 10,1 1 1,-1 0-1,-1-1 0,1 0 1,-1 0-1,0 0 1,0 0-1,-1 0 0,0-1 1,-1 1-1,1-1 0,-2 1 1,1-1-1,-1-7 1,0 10-16,0 1 0,-1 0 1,0 0-1,0 0 0,0 1 1,0-1-1,-1 0 0,1 0 1,-1 0-1,0 1 0,0-1 1,-1 1-1,1 0 0,-1 0 1,1 0-1,-1 0 1,0 0-1,0 0 0,0 1 1,-6-4-1,4 3-9,0 1 0,0 0 1,0 0-1,0 1 0,-1-1 0,1 1 1,0 0-1,-1 1 0,1-1 0,-1 1 1,1 0-1,-1 1 0,-10 1 0,11-2-7,0 1 0,0 0 1,-1 1-1,1-1 0,0 1 0,0 0 0,0 0 0,0 1 0,1-1 0,-1 1 0,1 0 0,-1 0 0,1 1 0,0-1 0,0 1 0,0 0 0,1 0 0,0 0 0,-1 1 0,2-1 0,-1 1 0,0 0 0,1 0 0,0-1 1,0 2-1,0-1 0,1 0 0,-1 0 0,1 0 0,1 1 0,-1 7 0,1-12 6,0 1-1,0 0 1,1 0 0,-1 0-1,1 0 1,-1 0 0,1 0-1,0-1 1,-1 1 0,1 0-1,0 0 1,0-1 0,0 1-1,1-1 1,-1 1 0,0-1-1,1 1 1,-1-1 0,0 0-1,1 0 1,3 2-1,-1-1 12,0 0-1,0-1 1,0 1-1,1-1 0,-1 0 1,0 0-1,1-1 0,-1 1 1,6-1-1,7-1 35,-1 0 0,1-2 1,-1 0-1,18-5 0,10-7 20,49-23-1,-63 23-62,1 2 0,0 2 0,65-15 0,-94 25 0,0 1 0,1-1 0,-1 1 0,0 0 0,0 0-1,0 0 1,0 0 0,1 1 0,-1-1 0,0 0 0,0 1 0,0 0 0,3 0 0,-4 0 5,0 0 1,-1-1-1,1 1 1,0 0-1,0-1 1,-1 1-1,1 0 0,-1 0 1,1-1-1,0 1 1,-1 0-1,0 0 1,1 0-1,-1 0 1,1 0-1,-1 0 0,0 0 1,0 0-1,0 0 1,0 0-1,1 1 1,-2 6 5,0 0 1,-1 0 0,1 0-1,-1-1 1,-1 1-1,-3 8 1,-8 31 16,13-34-73,2 5 241,18-33 46,24-30-196,88-79-5,-130 124-42,-1 0-1,0-1 0,0 1 1,0 0-1,1 0 1,-1 0-1,0 0 0,0 0 1,1 0-1,-1 0 1,0-1-1,0 1 0,1 0 1,-1 0-1,0 0 1,0 0-1,1 0 0,-1 0 1,0 0-1,0 0 1,1 0-1,-1 0 0,0 1 1,0-1-1,1 0 0,-1 0 1,0 0-1,0 0 1,1 0-1,-1 0 0,0 0 1,0 1-1,0-1 1,1 0-1,-1 0 0,0 0 1,0 1-1,0-1 1,0 0-1,1 0 0,6 17-150,2 32 134,-5-29 5,-3-14 22,1-1 0,-1 0 0,1 1 0,0-1 0,1 0 0,-1 0-1,1 0 1,0-1 0,0 1 0,0-1 0,1 1 0,0-1 0,0 0 0,0 0 0,7 4 0,-7-6 12,0 0 1,1 0-1,-1 0 0,1-1 1,-1 1-1,1-1 1,-1 0-1,1-1 0,0 1 1,0-1-1,-1 0 0,1 0 1,0-1-1,0 1 0,-1-1 1,1 0-1,-1 0 1,7-3-1,13-6 42,0-2 0,-1 0 0,-1-2 1,0 0-1,-1-2 0,0 0 0,-1-1 0,22-25 0,-35 35 9,-1 0 0,0 0 0,0 0 0,0-1-1,-1 1 1,0-1 0,-1-1 0,0 1 0,5-15-1,-13 26-72,-1-1 0,1 2 0,0-1 0,0 0 0,0 1 0,-5 6 0,6-4-15,1 0 0,-1 1-1,1-1 1,0 0 0,1 1-1,-1 0 1,1-1-1,1 1 1,-1 0 0,1-1-1,0 1 1,1 0 0,-1 0-1,1-1 1,1 1-1,-1-1 1,1 1 0,0-1-1,1 1 1,5 9 0,-7-13 25,1 0 1,0 0 0,0 0 0,0 0 0,0 0-1,1 0 1,-1-1 0,1 1 0,0-1 0,0 0-1,0 0 1,0 0 0,0 0 0,0 0 0,0-1-1,1 1 1,-1-1 0,0 0 0,1 0 0,-1 0-1,1-1 1,0 1 0,-1-1 0,1 0 0,-1 0-1,1 0 1,0 0 0,-1 0 0,1-1 0,-1 0-1,1 0 1,-1 0 0,1 0 0,-1 0 0,0-1-1,1 0 1,-1 1 0,0-1 0,3-3 0,21-13 88,0 0-1,33-32 1,-48 39-49,-1 0-1,0-1 1,-1 0-1,0-1 1,-1 0-1,14-28 1,-18 31-139,-5 16-163,2 23-122,11 0 389,-7-18 1,-1 1 0,0 0-1,0 0 1,-2 1 0,5 19 0,-8-30-7,0 0-1,1 0 0,-1 0 1,0 1-1,-1-1 1,1 0-1,0 0 0,-1 0 1,1 1-1,-1-1 0,0 0 1,1 0-1,-1 0 1,0 0-1,0 0 0,-1 0 1,1-1-1,0 1 0,0 0 1,-1 0-1,1-1 1,-1 1-1,0-1 0,0 1 1,1-1-1,-1 0 0,0 0 1,0 0-1,0 0 1,0 0-1,0 0 0,0 0 1,0-1-1,0 1 0,-1-1 1,1 1-1,0-1 1,-4 0-1,2 0-128,0 1 1,0-1-1,0-1 1,0 1-1,0 0 1,0-1-1,0 0 1,0 0-1,0 0 1,0 0-1,1-1 1,-1 0-1,-7-3 1,-7-8-3489,2-2-3532,2-1-4433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31.0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69 92 21677,'-7'-11'1072,"-5"-3"-32,-3-3 8,2 6-119,5 1-281,-2 1-224,7 3-176,3 2-136,0 1-88,2 1-104,-1 0-104,1 0-200,4 4-1689,-2 5-911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31.3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33 413 8826,'0'0'516,"-23"12"9644,14-10-6551,18-12-2487,7-6-965,-1-1-1,-1-1 1,0 0 0,19-37-1,-27 44-111,13-25 100,-2-1 0,-1-1-1,11-43 1,-18 54-19,-7 22-35,-1 0 1,0 0 0,0 0 0,0 1-1,-1-1 1,0 0 0,0 0 0,0 0-1,-1 0 1,-1-7 0,2 11-96,-1 1 0,1 0 1,0 0-1,-1 0 0,1 0 0,0 0 0,-1 0 0,1 0 0,0 0 1,-1 0-1,1 0 0,0 0 0,-1 0 0,1 0 0,0 0 1,-1 0-1,1 0 0,0 0 0,-1 0 0,1 0 0,0 0 0,0 1 1,-1-1-1,1 0 0,0 0 0,-1 0 0,1 1 0,0-1 1,0 0-1,-1 0 0,1 1 0,0-1 0,0 0 0,0 0 0,-1 1 1,1-1-1,0 0 0,0 1 0,0-1 0,0 0 0,0 1 1,0-1-1,-5 21-338,3-8 284,-12 36 48,2 0 1,2 1 0,-6 85-1,16-127 1,-1 1 0,1-1 0,1 0 0,0 0 0,0 0-1,0 0 1,1 0 0,0 0 0,1 0 0,-1 0 0,2-1-1,-1 1 1,6 8 0,-7-13 6,1 0 0,-1 0 0,1 0 0,0 0 0,0-1 0,0 1 0,1-1 0,-1 0 0,0 1 0,1-2 0,0 1 0,-1 0 0,1-1 0,0 1 0,0-1 0,0 0 0,0-1 0,0 1 0,0-1 0,0 1-1,0-1 1,0 0 0,0-1 0,0 1 0,0-1 0,0 0 0,0 0 0,5-2 0,1 0-129,1-2-1,-1 1 0,1-1 0,-1-1 1,-1 0-1,1 0 0,-1-1 1,15-14-1,19-24-2585,-5-2-3744,-14 13-2951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31.7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60 15379,'-3'0'2609,"-1"1"-985,-2 1 729,8-2-1657,2 0-320,0-2-312,5 1-128,6-1 0,10-4 64,9-4-16,14-1-488,5 1-1105,-1 3-2463,1-1-4450,-3 2 280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32.1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 50 18820,'-11'2'6871,"18"5"-6724,1 0-316,-8-6 198,0-1-1,1 0 0,-1 0 0,0 0 0,1 1 0,-1-1 0,0 0 0,1 0 0,-1 0 0,0 0 0,1 0 1,-1 1-1,0-1 0,1 0 0,-1 0 0,0 0 0,1 0 0,-1 0 0,0 0 0,1 0 0,-1 0 0,1-1 1,-1 1-1,0 0 0,1 0 0,-1 0 0,0 0 0,1 0 0,-1-1 0,0 1 0,0 0 0,1 0 0,-1 0 1,0-1-1,1 1 0,-1 0 0,0 0 0,0-1 0,0 1 0,1 0 0,-1-1 0,0 1 0,0 0 0,0-1 1,0 1-1,0 0 0,1-1 0,-1 1 0,0 0 0,0-1 0,0 1 0,0 0 0,0-1 0,0 1 0,0-1 1,0 1-1,0 0 0,0-1 0,-1 1 0,1 0 0,0-1 0,0 1 0,0-26 954,-1 24-999,0-1-1,0 1 1,0 0 0,0 0 0,0 0-1,0-1 1,0 1 0,-1 0 0,1 1 0,-1-1-1,0 0 1,1 0 0,-4-2 0,4 4-201,0 1 0,0-1 0,0 0-1,0 1 1,0-1 0,0 1 0,0-1 0,0 1 0,0-1 0,1 1 0,-1 0 0,0-1-1,0 1 1,1 0 0,-1 0 0,0-1 0,1 1 0,-1 0 0,1 0 0,-1 0 0,1 0 0,-1 0-1,1 0 1,0 0 0,-1 0 0,1 0 0,0 0 0,0 0 0,0 0 0,0 0 0,0 1 0,-5 14-6317,1 2-5074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32.5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 12459,'7'13'8762,"6"6"-6902,-13-19-1749,1 0 0,0 1 1,0-1-1,0 0 0,0 0 1,0 0-1,-1 0 0,1 0 1,0 0-1,0 0 0,0 0 1,0-1-1,0 1 0,0 0 1,-1 0-1,1-1 0,0 1 1,0 0-1,0-1 0,-1 1 0,1-1 1,0 1-1,-1-1 0,1 1 1,0-1-1,-1 0 0,1 1 1,-1-1-1,2-1 0,8-22 1786,-10 24-1874,-1 1 0,1-1 0,0 0 0,0 0 0,0 0 0,-1 0 0,1 1 1,0-1-1,0 0 0,0 0 0,-1 0 0,1 0 0,0 0 0,0 0 0,-1 0 0,1 0 0,0 0 0,0 1 0,-1-1 1,1 0-1,0 0 0,0 0 0,-1 0 0,1 0 0,0-1 0,0 1 0,-1 0 0,1 0 0,0 0 0,0 0 0,-1 0 0,1 0 1,0 0-1,0 0 0,0-1 0,-1 1 0,1 0 0,0 0 0,0 0 0,0 0 0,0-1 0,-1 1 0,1 0 0,0 0 1,0 0-1,0-1 0,0 1 0,0 0 0,0 0 0,-1-1 0,1 1 0,0 0 0,0 0 0,0-1 0,-4 16-4278,3-6-2395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35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474 338 2433,'13'-31'9810,"2"-21"-5092,-2 7-2879,-10 36-1545,0 0 0,-1 0 0,0 0 1,0-1-1,-1 1 0,0-1 0,-1 1 0,0-1 0,0 1 1,-1-1-1,0 1 0,-4-13 0,4 18-242,-1-1 0,0 1 0,-1-1 1,1 1-1,-1 0 0,0 0 0,0 0 0,0 0 0,0 1 0,-1-1 1,1 1-1,-1 0 0,0 0 0,0 0 0,0 1 0,0-1 0,-1 1 1,1 0-1,-1 0 0,1 1 0,-1-1 0,0 1 0,0 0 1,1 0-1,-10 0 0,-5 0-54,1 1 1,-1 1-1,1 1 0,-1 0 1,1 2-1,0 0 1,0 1-1,0 0 1,0 2-1,1 0 0,0 1 1,1 0-1,0 2 1,0 0-1,-18 15 0,29-21-9,1-1-1,0 0 1,0 1-1,0 0 0,0 0 1,1 0-1,0 1 0,0-1 1,0 1-1,0 0 0,1 0 1,0 0-1,0 0 1,0 0-1,0 0 0,1 0 1,0 1-1,0-1 0,0 1 1,1-1-1,0 1 1,0 5-1,2-4 0,-1 1 0,1 0 0,1-1 0,-1 1 1,1-1-1,1 0 0,-1 0 0,1 0 0,0 0 0,1-1 0,0 0 1,0 0-1,0 0 0,11 9 0,89 66 0,-80-64 17,0 1 0,-1 1 0,-1 1 0,0 2 1,34 43-1,-54-62-3,0 1 1,0 0-1,-1 1 1,1-1-1,-1 0 1,0 1-1,0 0 1,-1-1-1,0 1 1,1 0 0,-1 0-1,-1-1 1,1 1-1,-1 0 1,0 0-1,0 0 1,0 0-1,-1 0 1,1 0-1,-1 0 1,-3 7-1,1-7 15,0 0 0,0 0 0,0 0-1,-1-1 1,1 1 0,-1-1-1,0 0 1,-1 0 0,1 0 0,-1-1-1,0 0 1,1 0 0,-1 0-1,-1 0 1,1-1 0,0 0 0,-1 0-1,-5 2 1,-14 1-5,-1-1 0,0 0 0,1-2 0,-1-1 0,0-1-1,0-2 1,0 0 0,0-2 0,1 0 0,0-2 0,-36-13 0,90 19-24048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37.7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0 723 768,'1'0'592,"0"1"0,0-1-1,0 0 1,1 0 0,-1 0-1,0 0 1,0 0 0,0 0 0,0 0-1,0 0 1,0 0 0,0 0-1,0 0 1,1-1 0,-1 1-1,0-1 1,1 0 0,33-21 2795,-23 13-2655,26-16 476,-1-3 1,-1-1-1,53-56 1,-69 63-803,-1-1 0,-2 0 0,0-2 0,-1 0 0,-2 0 0,22-53 0,-35 77-363,-1-1-1,1 1 1,0-1-1,-1 1 1,1-1-1,-1 1 1,1-1-1,-1 0 1,0 1-1,0-1 1,0 0 0,0 1-1,0-1 1,0 0-1,0 1 1,0-1-1,-1 0 1,1 1-1,-1-1 1,0-1-1,0 2-26,0 1 0,1-1 0,-1 1 0,0-1 0,0 1 0,0-1-1,0 1 1,0 0 0,0 0 0,0-1 0,0 1 0,0 0 0,0 0 0,0 0 0,0 0-1,0 0 1,0 0 0,0 1 0,0-1 0,0 0 0,0 0 0,0 1 0,-1 0 0,-7 3-37,0 0 1,1 0 0,-1 1-1,1 0 1,-11 9 0,5-3-10,-7 7-7,1 0 0,-30 34 0,46-48 21,1 0 0,0 0 1,0 0-1,0 0 0,0 1 0,1-1 0,-1 1 0,1-1 0,0 1 1,1 0-1,-1 0 0,1 0 0,0 0 0,0 0 0,1 0 0,-1 1 1,1-1-1,1 0 0,-1 0 0,2 10 0,-1-12 13,0 0 0,1 0-1,-1 0 1,1-1 0,-1 1 0,1 0 0,0-1-1,0 1 1,0-1 0,0 0 0,1 0 0,-1 0 0,0 0-1,1 0 1,0 0 0,-1 0 0,1-1 0,0 0-1,0 1 1,0-1 0,0 0 0,0 0 0,0-1-1,0 1 1,0-1 0,6 1 0,8-1 20,0 0 0,0-2 0,0 0 0,18-4 0,37-3-40,-71 9 16,0 0-1,1 0 1,-1 0-1,0 0 1,1 1-1,-1-1 1,0 0 0,0 0-1,1 1 1,-1-1-1,0 1 1,0-1-1,1 1 1,-1 0 0,0-1-1,0 1 1,0 0-1,0 0 1,0 0-1,0 0 1,0 0-1,0 0 1,-1 0 0,1 0-1,0 0 1,0 0-1,-1 0 1,1 0-1,-1 1 1,1-1-1,-1 0 1,1 0 0,-1 1-1,0-1 1,0 0-1,0 1 1,0 1-1,0 7-14,-1-1 0,-1 1-1,0-1 1,-6 17 0,6-20 15,0 0 0,0-1-1,0 1 1,1 0 0,0 0 0,0 0 0,1 1 0,0-1 0,0 7 0,1-10 8,0 0 1,0-1 0,0 1 0,0 0-1,0-1 1,1 1 0,-1-1-1,1 0 1,0 1 0,0-1 0,0 0-1,0 0 1,0 0 0,0 0 0,0 0-1,1-1 1,-1 1 0,1-1-1,-1 0 1,1 1 0,3 0 0,0-1 8,-1 0 1,1 0 0,0 0 0,-1-1-1,1 0 1,0 0 0,-1-1 0,1 1 0,0-1-1,6-2 1,9-4 35,-1 0 0,0-2 0,0 0 0,29-18 0,-32 16 12,0-1-1,0-1 0,-1-1 0,-1 0 1,17-20-1,-25 27-5,-1-2 0,0 1 0,0-1 0,-1 1 0,0-2 0,0 1 0,-1 0 0,0-1 0,-1 0 0,0 0 0,0 0 1,1-15-1,-4 23-48,1 1 1,-1-1 0,0 0 0,0 0-1,0 0 1,0 0 0,0 0-1,0 0 1,0 1 0,0-1 0,-1 0-1,1 0 1,-1 0 0,1 1-1,-1-1 1,0 0 0,0 0 0,0 1-1,0-1 1,0 1 0,0-1-1,0 1 1,-1-1 0,1 1 0,0 0-1,-1 0 1,1-1 0,-1 1-1,1 0 1,-1 0 0,0 1 0,1-1-1,-1 0 1,0 0 0,0 1-1,1-1 1,-1 1 0,0 0 0,0-1-1,0 1 1,0 0 0,0 0-1,1 0 1,-1 1 0,-3-1 0,-3 2-48,1-1 1,-1 1-1,1 1 1,-1-1-1,1 1 1,0 1-1,0-1 1,0 1-1,-10 8 1,10-6 17,1 1 0,-1-1 1,2 1-1,-1 0 1,1 0-1,0 1 0,1 0 1,-1 0-1,2 0 1,-1 0-1,1 1 1,0-1-1,1 1 0,0 0 1,0 0-1,0 9 1,2-14 18,-1 1 1,1-1-1,0 1 0,0 0 1,1-1-1,-1 1 1,1 0-1,0-1 1,0 1-1,1-1 1,-1 1-1,1-1 1,0 0-1,0 0 1,0 0-1,1 0 1,0 0-1,-1 0 1,1-1-1,1 1 1,-1-1-1,0 0 1,1 0-1,0 0 0,-1 0 1,1-1-1,0 1 1,0-1-1,1 0 1,-1 0-1,8 2 1,5-1 21,0 0-1,-1-1 1,1-1 0,0-1 0,0 0-1,0-1 1,-1-1 0,1 0 0,0-2-1,-1 0 1,0 0 0,24-11 0,-13 3 32,0-1 1,-1-1 0,0-1-1,-1-1 1,0-2 0,25-24-1,-43 36-6,0 0-1,-1-1 1,0 0-1,-1 0 1,1-1-1,6-12 1,-12 19-34,1 0 1,-1-1-1,1 1 1,-1 0 0,1 0-1,-1-1 1,0 1-1,0 0 1,0-1 0,1 1-1,-1 0 1,0-1-1,-1 1 1,1 0-1,0-1 1,0 1 0,-1 0-1,1-1 1,0 1-1,-2-2 1,1 2-17,0 0 0,-1-1 0,1 1 0,-1 0 0,1 0 0,-1 0 0,1 0-1,-1 0 1,0 0 0,0 1 0,1-1 0,-1 1 0,0-1 0,0 1 0,0-1 0,0 1 0,1 0 0,-1 0 0,-3 0 0,0 0-10,0 1-1,0-1 1,1 1 0,-1 0 0,0 0 0,0 0 0,0 1 0,1 0-1,-1 0 1,1 0 0,-1 0 0,1 1 0,0 0 0,0 0 0,0 0 0,0 0-1,0 1 1,1-1 0,0 1 0,0 0 0,0 0 0,0 0 0,0 0 0,-3 9-1,3-6 8,0-1 0,0 0 0,1 1 1,0-1-1,0 1 0,1 0 0,0-1 0,0 1 0,0 0 0,1 0 0,0 0 0,0 0 0,1 0 0,0 0 0,0-1 0,1 1 0,4 12 0,-4-16 11,-1 0 0,1 0 1,0 0-1,0 0 0,0-1 0,0 1 0,0-1 1,1 1-1,-1-1 0,1 0 0,0 0 1,-1 0-1,1 0 0,0 0 0,0-1 1,0 1-1,4 0 0,-1 0 3,1-1 1,0 1-1,0-1 0,0-1 0,0 1 0,0-1 1,12-2-1,6-2 11,-1-1 1,0-1-1,36-14 1,-29 6 40,-1-1 0,0-1 0,-1-2 0,-1 0 0,0-2 1,-2-2-1,0 0 0,23-27 0,-52 52-98,1 0 1,0 0-1,0 1 1,0-1-1,0 1 1,0-1-1,1 1 1,-1-1-1,1 1 1,0 0-1,0 0 1,1 0-1,-1-1 1,1 1-1,0 6 1,7 69 60,-1-18 18,-6-60 2,34-48 825,-19 31-913,1 0 0,0 1 0,31-21 0,-42 33 23,0-1 0,1 1 1,-1 0-1,1 1 0,0-1 0,0 1 1,0 0-1,0 0 0,0 1 0,0 0 1,1 0-1,-1 1 0,0-1 0,1 1 1,-1 1-1,0-1 0,10 3 0,-15-3 11,0 1 1,0-1-1,0 1 0,0 0 0,1-1 0,-2 1 0,1 0 0,0 0 1,0 0-1,0 0 0,0-1 0,0 1 0,-1 1 0,1-1 1,0 0-1,-1 0 0,1 0 0,-1 0 0,1 0 0,-1 0 1,0 1-1,1-1 0,-1 0 0,0 0 0,0 3 0,0 42-68,0-6 52,1-38 39,0-1 0,0 1 0,-1-1-1,1 1 1,0-1 0,0 0 0,0 1 0,1-1 0,-1 0-1,0 0 1,0 0 0,1 0 0,-1 0 0,1 0 0,-1 0-1,1 0 1,-1 0 0,1-1 0,-1 1 0,1-1 0,0 1-1,-1-1 1,1 0 0,0 1 0,-1-1 0,1 0 0,0 0-1,-1 0 1,1 0 0,0-1 0,-1 1 0,1 0 0,0-1-1,-1 1 1,3-2 0,12-3 21,0-1 0,-1 0-1,16-9 1,3 0-10,-5 5 8,0-1 1,-1-1-1,0-2 0,-1 0 1,-1-2-1,0-1 0,30-26 1,-55 42 0,0 0 1,1-1-1,-1 1 1,0 0-1,0-1 1,0 1-1,0-1 1,0 1-1,0-1 1,-1 1-1,1-1 1,0 0-1,-1 1 1,1-1-1,-1-3 1,0 4-16,0 0 1,0 0-1,0 0 1,0 0-1,-1 0 1,1 0-1,0 0 1,-1 0 0,1 1-1,0-1 1,-1 0-1,1 0 1,-1 0-1,0 1 1,1-1-1,-1 0 1,1 1-1,-1-1 1,0 1-1,0-1 1,1 0-1,-2 0 1,-1 0-17,1 0-1,-1 0 1,0 0 0,0 1 0,1-1 0,-1 0-1,0 1 1,0 0 0,0 0 0,0 0-1,1 0 1,-1 0 0,0 0 0,0 1 0,0 0-1,1-1 1,-1 1 0,-4 2 0,-6 3-35,0 1-1,1 1 1,0 0 0,1 0 0,0 1 0,-16 16 0,23-20 15,0-1 1,0 1 0,0 0-1,0 0 1,1 1-1,0-1 1,0 1 0,0-1-1,1 1 1,0 0 0,0 0-1,0 0 1,1 0-1,0 0 1,0 0 0,1 1-1,-1 7 1,1-13 13,1 1-1,-1-1 1,0 0-1,0 0 1,0 0 0,1 0-1,-1 0 1,0 0-1,1 0 1,-1 0 0,1 0-1,-1 0 1,1-1 0,-1 1-1,1 0 1,0 0-1,0 0 1,-1-1 0,1 1-1,0 0 1,0-1 0,0 1-1,0 0 1,0-1-1,-1 1 1,1-1 0,0 0-1,0 1 1,1-1 0,2 1 6,-1-1 1,0 0 0,1 0 0,-1 0-1,0 0 1,0-1 0,1 1-1,-1-1 1,5-2 0,3 0 30,-1-1 1,-1-1 0,1 1-1,-1-2 1,11-7-1,-5-1 156,1-2-1,-2 0 0,-1 0 1,21-33-1,-35 49 82,1 0-274,0 0 0,-1 0 1,1 0-1,0 0 0,-1 0 0,1 0 0,0 0 0,0 0 0,-1 0 0,1 1 0,0-1 0,0 0 1,-1 0-1,1 0 0,0 0 0,0 1 0,-1-1 0,1 0 0,0 0 0,0 1 0,0-1 0,-1 0 1,1 0-1,0 1 0,0-1 0,0 0 0,0 0 0,0 1 0,0-1 0,-1 0 0,1 0 0,0 1 1,0-1-1,0 0 0,0 1 0,0-1 0,0 0 0,0 1 0,0-1 0,0 0 0,0 0 0,1 1 1,-1-1-1,0 0 0,0 1 0,0-1 0,-1 9-12,1-1 1,0 1-1,0 0 1,1-1-1,0 1 0,0 0 1,1-1-1,0 1 1,0-1-1,8 15 0,-9-20 30,1-1 1,-1 1-1,1-1 0,0 0 0,0 1 0,0-1 0,0 0 1,0 0-1,0 0 0,0-1 0,1 1 0,-1 0 0,1-1 0,0 0 1,-1 0-1,1 1 0,0-2 0,-1 1 0,1 0 0,0 0 1,0-1-1,0 0 0,0 1 0,0-1 0,0 0 0,0-1 0,-1 1 1,1 0-1,0-1 0,0 0 0,0 1 0,0-1 0,-1 0 1,1 0-1,0-1 0,2-1 0,25-11 57,-2-1 0,0-2 0,0-1-1,-2 0 1,0-3 0,-1 0 0,-1-1 0,-2-1 0,0-1-1,-1-2 1,-1 0 0,-2-1 0,-1 0 0,-1-2 0,24-57 0,-37 75 23,0 1 0,-1-1 1,0 0-1,-1 0 1,0 1-1,-1-1 1,-2-19-1,2 23-22,-1 0-1,-1 1 1,1-1-1,-1 0 1,0 1-1,-1-1 1,1 1-1,-1 0 0,0 0 1,-1 0-1,0 0 1,0 0-1,-5-5 1,9 11-70,-1-1 0,1 1 1,0-1-1,-1 1 0,1 0 0,0 0 1,0-1-1,-1 1 0,1 0 0,-1 0 0,1-1 1,0 1-1,-1 0 0,1 0 0,0 0 1,-1-1-1,1 1 0,-1 0 0,1 0 1,-1 0-1,1 0 0,0 0 0,-1 0 0,1 0 1,-1 0-1,1 0 0,-1 0 0,1 0 1,0 0-1,-1 0 0,1 1 0,-1-1 1,1 0-1,0 0 0,-1 0 0,1 1 0,-1-1 1,1 0-1,0 0 0,-1 1 0,1-1 1,0 0-1,0 1 0,-1-1 0,1 0 1,0 1-1,0-1 0,-1 0 0,1 1 0,0-1 1,0 1-1,-9 26-343,8-20 350,-12 59-42,3-1 0,-3 124 0,10-128 36,2-44-35,0 0 0,2-1 0,0 1 0,0 0 0,2 0 0,0-1 1,11 32-1,-12-42 26,0-1-1,1 0 1,0 0 0,0-1 0,0 1 0,0-1-1,1 1 1,0-1 0,0 0 0,0 0 0,0-1 0,0 1-1,1-1 1,0 0 0,0 0 0,0 0 0,0-1-1,0 0 1,0 0 0,1 0 0,-1-1 0,1 1 0,-1-1-1,1-1 1,-1 1 0,1-1 0,6 0 0,3-1 13,0-1 1,0 0-1,-1-1 1,1 0-1,0-2 1,-1 1-1,0-2 1,0 0-1,-1 0 1,0-2 0,0 1-1,0-2 1,-1 0-1,0 0 1,-1-1-1,0 0 1,-1-1-1,13-16 1,-7 6 65,0-1 0,-2 0 0,0-2 0,-1 1 0,-2-1 0,0-1 0,-2 0 0,-1-1-1,8-38 1,-13 46-21,0 7 11,0 0 0,-1 0 0,-1-1 0,0 1 0,-1 0 0,0-1 0,0 1 0,-1-1 0,-1 1 0,-2-11 0,4 21-59,0 1 0,0 0 1,0 0-1,0 0 1,-1 0-1,1 0 0,0-1 1,0 1-1,0 0 0,0 0 1,0 0-1,0 0 1,0 0-1,0-1 0,0 1 1,-1 0-1,1 0 1,0 0-1,0 0 0,0 0 1,0 0-1,0 0 1,-1 0-1,1-1 0,0 1 1,0 0-1,0 0 0,0 0 1,-1 0-1,1 0 1,0 0-1,0 0 0,0 0 1,0 0-1,-1 0 1,1 0-1,0 0 0,0 0 1,0 0-1,0 0 1,-1 0-1,1 0 0,0 1 1,0-1-1,0 0 0,0 0 1,0 0-1,-1 0 1,1 0-1,0 0 0,0 0 1,0 0-1,0 1 1,0-1-1,0 0 0,0 0 1,-1 0-1,1 0 1,0 0-1,0 1 0,-9 16-200,-5 23-8,-48 295 151,56-310 62,4-18-8,-1 1 0,1-1 1,0 1-1,1 0 1,0-1-1,0 1 0,1 0 1,0 0-1,0 0 1,3 14-1,-3-21 9,0 0-1,1 0 1,-1-1 0,0 1-1,1-1 1,-1 1 0,1 0-1,-1-1 1,1 1-1,-1-1 1,1 1 0,0-1-1,-1 1 1,1-1 0,-1 0-1,1 1 1,0-1-1,0 0 1,-1 1 0,1-1-1,0 0 1,-1 0 0,1 0-1,0 1 1,0-1-1,-1 0 1,2 0 0,22-11 96,19-32 51,-36 35-129,22-20 27,-16 16-48,-1-1 1,21-25-1,-33 38-7,0-1 0,0 1 0,0 0-1,0 0 1,0 0 0,0 0 0,0-1 0,1 1-1,-1 0 1,0 0 0,0 0 0,0 0 0,0 0-1,1 0 1,-1-1 0,0 1 0,0 0 0,0 0-1,1 0 1,-1 0 0,0 0 0,0 0-1,0 0 1,1 0 0,-1 0 0,0 0 0,0 0-1,1 0 1,-1 0 0,0 0 0,0 0 0,0 0-1,1 0 1,-1 0 0,0 0 0,0 0 0,0 1-1,1-1 1,-1 0 0,0 0 0,0 0 0,9 11-156,4 20 45,-12-28 113,4 10-3,0-1 0,-1-1 1,2 1-1,-1-1 1,2 0-1,10 14 1,-16-23 11,1 0 0,-1-1 0,1 1 1,0 0-1,-1-1 0,1 1 0,0-1 0,0 0 0,0 0 1,0 0-1,0 0 0,0 0 0,0 0 0,1 0 0,-1-1 0,0 1 1,0-1-1,1 1 0,-1-1 0,0 0 0,1 0 0,-1 0 1,0 0-1,0-1 0,1 1 0,-1-1 0,0 1 0,0-1 0,1 0 1,-1 0-1,0 1 0,0-2 0,0 1 0,0 0 0,0 0 1,0-1-1,2-1 0,13-11-33,0 0-1,-1-1 1,-1-1 0,0 0-1,16-25 1,1-17-6360,-30 44-1983,-3-1-3834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38.1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83 19836,'0'-4'2409,"2"-2"-1953,0-2 0,5 5 56,-1-5-72,11 2-128,10-3-176,11-3-128,11 3-32,7 1 0,3 2-288,-2 3-1056,-2 5-3913,-9 3-7618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40.6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104 88 2585,'2'-36'9132,"-2"34"-8771,0 1-1,0 0 1,0-1 0,0 1 0,-1 0-1,1-1 1,-1 1 0,1 0 0,-1-1-1,1 1 1,-1 0 0,0 0 0,1 0-1,-1-1 1,0 1 0,0 0 0,0 0-1,0 0 1,0 0 0,0 1 0,0-1 0,-1 0-1,0-1 1,-1 4-283,1 0 1,-1 0-1,1 0 1,-1 0-1,1 1 0,0-1 1,0 0-1,0 1 0,0 0 1,1-1-1,-1 1 1,-1 4-1,0-2 22,0-1-98,1-1-1,-1 1 1,1 0 0,0 0-1,1 0 1,-1 0-1,1 1 1,-1-1 0,1 0-1,1 1 1,-1-1 0,0 0-1,1 1 1,0-1 0,0 1-1,1 6 1,0-11 9,-1 1 0,0 0-1,1-1 1,-1 1 0,1-1 0,-1 1-1,0-1 1,1 1 0,-1-1 0,1 0 0,-1 1-1,1-1 1,0 0 0,-1 1 0,1-1 0,-1 0-1,1 0 1,0 1 0,-1-1 0,1 0-1,0 0 1,-1 0 0,1 0 0,-1 0 0,1 0-1,0 0 1,-1 0 0,1 0 0,0 0 0,-1 0-1,1 0 1,0 0 0,-1-1 0,1 1-1,-1 0 1,1-1 0,0 1 0,-1 0 0,1-1-1,-1 1 1,1 0 0,0-2 0,27-14 756,-24 12-641,1 0 0,-1 0-1,1 0 1,-1-1 0,0 1 0,-1-1 0,1 0 0,-1 0-1,0 0 1,3-7 0,-6 10-99,1 1 0,-1-1 0,1 1 0,-1-1 0,0 0 0,0 1 0,0-1 0,0 0 0,0 1 0,0-1 0,0 1 0,0-1 0,-1 0 0,1 1 0,0-1 0,-1 1 0,0-1 0,1 1 0,-1-1 0,0 1 0,0-1 0,0 1 0,0 0 0,0-1 0,0 1 0,0 0 0,0 0-1,0 0 1,-1 0 0,1 0 0,0 0 0,-1 0 0,1 0 0,-1 0 0,1 1 0,-1-1 0,1 1 0,-1-1 0,1 1 0,-1 0 0,0-1 0,1 1 0,-3 0 0,-1-1-62,0 1 0,0 0 0,0-1 0,0 2 0,0-1 0,0 1 0,0-1 0,0 2 0,0-1 0,0 0 0,0 1 0,1 0 0,-8 4 0,11-6 16,-1 1 1,1 0-1,0-1 1,-1 1-1,1 0 1,0 0-1,0 0 1,0 0-1,0 0 1,0 0 0,0 0-1,0 0 1,0 0-1,0 1 1,0-1-1,1 0 1,-1 1-1,0-1 1,1 0-1,-1 1 1,1-1 0,0 1-1,-1-1 1,1 1-1,0-1 1,0 1-1,0-1 1,0 1-1,0-1 1,0 1-1,1-1 1,-1 0-1,0 1 1,1-1 0,-1 1-1,1-1 1,-1 0-1,1 1 1,0-1-1,0 0 1,-1 1-1,1-1 1,0 0-1,0 0 1,0 0 0,0 0-1,0 0 1,2 1-1,0 0 27,-1-1 0,1 1 1,-1-1-1,1 0 0,0 0 0,-1 0 0,1 0 0,0-1 1,0 1-1,0-1 0,-1 0 0,1 0 0,0 0 0,0 0 0,0 0 1,0 0-1,-1-1 0,1 1 0,0-1 0,0 0 0,-1 0 1,1 0-1,0 0 0,3-3 0,-3 3 40,-1 0 0,1 0 0,-1 0 0,1 0 0,-1-1 0,0 0 0,1 1 0,-1-1 0,0 0 0,0 0 0,0 0 0,0 0 0,-1 0 0,1-1 0,0 1 0,-1 0 0,0-1 0,1 1 0,-1-1 0,0 0 0,-1 1 0,1-1 0,0 0 0,0-4 0,-2 4 32,1 1 0,-1 0-1,0 0 1,0 0 0,0 0-1,0 0 1,-1 0 0,1 0-1,-1 0 1,1 1 0,-1-1-1,1 0 1,-1 1 0,0-1-1,0 1 1,0 0 0,0 0-1,-2-2 1,3 3-238,0-1 0,0 1 0,0-1 0,0 1 0,0 0 0,0-1 0,0 1 0,0 0 0,-1 0 0,1 0 0,0 0 0,0 0 0,0 0 0,0 0 0,0 0 0,-2 1 0,2-1-355,1 1 0,-1-1 1,0 1-1,0-1 0,1 1 0,-1-1 0,0 1 0,1 0 1,-1-1-1,0 1 0,1 0 0,-1 0 0,1 0 1,0-1-1,-1 1 0,1 0 0,-1 0 0,1 0 0,0 0 1,0 0-1,0-1 0,-1 1 0,1 1 0,-2 13-11332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41.5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 48 3401,'1'3'11254,"8"10"-10379,-7-13-708,-1 1 1,1 0-1,0-1 1,-1 0-1,1 1 0,0-1 1,-1 0-1,1 0 1,0 1-1,0-1 0,0-1 1,-1 1-1,1 0 1,0 0-1,-1-1 0,1 1 1,0-1-1,-1 1 1,1-1-1,0 0 0,-1 0 1,1 0-1,-1 1 1,1-1-1,-1-1 0,0 1 1,1 0-1,-1 0 1,0 0-1,0-1 0,0 1 1,0-1-1,0 1 1,1-3-1,-1 4-102,-1-1 0,1 0 1,0 0-1,-1 0 0,1 0 0,-1 0 0,1 0 0,-1 0 1,1 0-1,-1 0 0,0-1 0,0 1 0,1 0 0,-1 0 0,0 0 1,0 0-1,0 0 0,0 0 0,0-1 0,-1 1 0,1 0 1,0 0-1,0 0 0,-1 0 0,1 0 0,-1 0 0,1 0 0,-1 0 1,1 0-1,-1 0 0,0 0 0,1 0 0,-1 0 0,0 0 1,0 1-1,1-1 0,-1 0 0,0 0 0,0 1 0,0-1 0,0 1 1,0-1-1,0 1 0,0-1 0,0 1 0,0 0 0,-1-1 1,1 1-1,0 0 0,-1 0 0,-2 0-77,0 0 1,0 1-1,0 0 1,0 0-1,0 0 1,1 0-1,-1 1 1,0-1-1,1 1 1,-1 0-1,1 0 1,0 0-1,0 1 1,0-1-1,0 1 1,0 0-1,0-1 1,-4 8-1,5-9-8,0 1 0,1 0 1,-1-1-1,1 1 0,0 0 0,-1 0 0,1 0 0,0 0 1,0 0-1,0 1 0,0-1 0,0 0 0,1 0 0,-1 1 1,1-1-1,0 0 0,-1 1 0,1-1 0,0 0 0,0 1 0,0-1 1,1 0-1,-1 1 0,1-1 0,-1 0 0,1 1 0,0-1 1,0 0-1,0 0 0,0 0 0,0 0 0,2 2 0,-3-3 27,1 0 0,1 0-1,-1 0 1,0-1 0,0 1 0,0 0-1,0-1 1,0 1 0,1-1-1,-1 1 1,0-1 0,0 0-1,1 0 1,-1 1 0,0-1-1,0 0 1,1 0 0,-1 0-1,0 0 1,1 0 0,-1-1-1,0 1 1,0 0 0,3-1-1,-1-1 32,0 1 0,0-1-1,0 1 1,0-1 0,0 0-1,0 0 1,0-1 0,-1 1-1,5-5 1,-5 6 6,0-1-1,-1 0 1,1 1 0,-1-1-1,1 0 1,-1 0 0,0 0-1,1 0 1,-1 0 0,0 0-1,0 0 1,-1 0-1,1-1 1,0 1 0,-1 0-1,1-1 1,-1 1 0,0 0-1,0-1 1,0 1 0,0 0-1,0-1 1,0 1 0,-1 0-1,1 0 1,-1-1 0,1 1-1,-1 0 1,0 0 0,0 0-1,-2-3 1,3 4-55,-1 0 0,0 0 0,0 1 1,1-1-1,-1 0 0,0 1 0,0-1 0,0 1 0,0-1 1,0 1-1,0-1 0,0 1 0,0 0 0,0-1 0,0 1 1,0 0-1,0 0 0,0 0 0,0 0 0,0 0 0,0 0 1,0 0-1,0 0 0,0 0 0,0 0 0,0 1 0,-2 0 1,-9 7-2410,0 3-3878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44.9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316 108 1376,'-7'-44'14564,"6"39"-13910,-1 0-1,0 0 0,1 0 1,-2 0-1,1 1 0,0-1 0,-1 1 1,0-1-1,0 1 0,-1 0 0,-3-4 1,6 8-602,-1-1 0,1 0 0,-1 1 0,0-1 0,1 1-1,-1-1 1,0 1 0,0 0 0,1-1 0,-1 1 0,0 0 0,1 0 0,-1 0 0,0 1 0,0-1 0,1 0 0,-1 1 0,0-1 0,1 1 0,-1-1 0,0 1 0,1 0 0,-1 0 0,1 0 0,-1 0 0,1 0-1,0 0 1,-1 0 0,-1 2 0,-37 40-122,9-4 80,2 2 0,2 1-1,-25 52 1,44-78-14,1 0 0,0 0 0,2 1 0,0-1-1,1 1 1,0 1 0,1-1 0,1 0 0,1 1 0,1-1 0,0 1 0,4 29-1,-2-40 8,-1 0-1,1-1 1,0 1-1,1 0 1,0-1 0,0 1-1,0-1 1,1 0-1,-1 0 1,1 0-1,1-1 1,-1 1-1,1-1 1,0 0-1,0 0 1,1-1-1,0 0 1,-1 0-1,1 0 1,1 0-1,-1-1 1,0 0-1,1-1 1,-1 1-1,1-1 1,0 0-1,0-1 1,0 0-1,0 0 1,9 0 0,-1-1 38,-1 0 1,0-1 0,1-1 0,-1 0 0,0-1 0,0-1 0,0 0-1,-1-1 1,1 0 0,-1-1 0,0-1 0,-1 0 0,23-17 0,-22 13 11,0-1 0,-1 0-1,-1-1 1,0-1 0,-1 0 0,-1 0 0,0-1 0,0 0 0,-2-1 0,0 1 0,-1-1 0,0-1 0,-2 1 0,4-21 0,-5 24-25,-1 0-1,-1 0 0,0 0 1,-1 0-1,0-1 1,-1 1-1,-1 0 0,0 0 1,-1 0-1,0 0 0,-1 1 1,0-1-1,-1 1 1,0 0-1,-1 0 0,-1 0 1,0 1-1,-15-19 0,14 22-24,0 1 0,-1 0 0,1 0 0,-2 1 0,1 0 0,-1 1 0,1 0 0,-2 0 0,1 1 0,0 0 0,-1 1 0,0 1 0,-16-3 0,21 4-133,0 1 0,1 0 0,-1 0 0,0 0 0,0 1 0,1-1 0,-1 2 0,1-1-1,-1 1 1,1-1 0,-1 1 0,-5 4 0,7-4-260,1 1-1,-1-1 1,0 1 0,1 0-1,0 1 1,0-1-1,0 0 1,0 1 0,1 0-1,-1-1 1,1 1-1,0 0 1,0 0 0,0 1-1,1-1 1,-1 0-1,0 6 1,-4 26-6990,4 6-3788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45.9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0 452 8530,'33'-29'8182,"4"2"-5497,-20 15-2636,0-1 0,0 0 0,-2-2 1,26-27-1,-39 39 6,25-32 814,27-48 0,-48 72-690,-1 1 0,1-2 0,-2 1 1,0 0-1,0-1 0,-1 0 0,0 0 0,-1 0 0,1-19 1,-3 29-124,1-1 1,-1 1 0,-1 0-1,1-1 1,0 1 0,0 0-1,-1 0 1,0-1 0,1 1-1,-1 0 1,0 0 0,0 0-1,0 0 1,0 0 0,-2-3-1,2 4-39,0 0 0,0 1-1,0-1 1,0 1 0,0-1-1,0 0 1,0 1-1,0 0 1,0-1 0,0 1-1,-1 0 1,1-1 0,0 1-1,0 0 1,0 0-1,0 0 1,0 0 0,-1 0-1,1 0 1,0 0 0,-2 1-1,-2 1-35,0-1-1,0 2 1,1-1-1,-1 0 1,1 1-1,-1 0 1,1 0-1,0 0 1,0 1-1,0-1 1,-6 9 0,5-6-12,0 2 0,1-1 0,-1 1 0,1-1 0,1 1 0,0 1 0,0-1 0,0 0 0,1 1 0,0-1 0,1 1 0,0-1 0,0 1 0,1 0 0,1 16 0,-1-21 29,1 0-1,0 0 1,0 1-1,0-1 1,1 0-1,-1 0 1,1 0-1,0 0 1,0-1-1,0 1 1,1-1-1,-1 1 1,1-1-1,0 0 1,0 0-1,0 0 1,0 0-1,1 0 1,-1-1-1,1 1 1,0-1-1,-1 0 1,1 0-1,0-1 1,0 1-1,0-1 1,0 0-1,1 0 1,-1 0-1,0 0 1,0-1-1,1 0 1,7 0-1,4-2 36,-1 0 0,0-1 0,0-1 0,0 0 0,0-1 0,-1 0 0,1-2 0,-1 1 0,-1-2 0,0 0 0,0 0 0,0-1 0,-1-1 0,21-21 0,-41 38-65,1 1 0,0-1-1,0 2 1,-10 15 0,15-18 8,-1 1 0,0 0 0,1 0 0,1 0 0,-1 0 0,1 0 0,0 0 0,1 0 0,-1 0 0,2 1 0,-1-1 0,1 0 0,2 9 0,-2-12 28,0-1 0,0 0 0,0 0 0,0 0 0,1 0 0,0 0 0,0 0 0,0-1 0,0 1 0,0 0 0,0-1 0,1 0 0,-1 1 0,1-1 0,-1 0 0,1 0 1,0 0-1,0-1 0,0 1 0,0-1 0,0 0 0,0 0 0,0 0 0,1 0 0,-1 0 0,0 0 0,1-1 0,-1 0 0,0 0 0,5 0 0,8-1 39,-1-1 1,0 0-1,0-1 0,0-1 1,0 0-1,0-1 0,-1-1 1,21-10-1,5-6 17,57-43 1,-86 57-18,1-1 0,-2-1 0,16-17 0,-22 23 0,-1 0 0,0 0 0,0-1 0,0 1 0,0-1 0,-1 1 0,0-1 0,0 0 0,0 0 0,0 0 1,-1 0-1,0 0 0,1-7 0,-2 11-32,0 0-1,0-1 1,0 1 0,0 0 0,0-1 0,0 1 0,0 0 0,-1 0-1,1-1 1,0 1 0,-1 0 0,1 0 0,-1 0 0,1 0 0,-1-1-1,0 1 1,0 0 0,1 0 0,-1 0 0,0 0 0,0 0 0,0 0-1,0 1 1,0-1 0,0 0 0,-1 0 0,0 0-21,0 1 0,-1-1 0,1 1 0,0 0 0,0-1 0,0 1 0,-1 0 0,1 1 0,0-1 0,0 0 0,-1 1 0,1-1 0,-3 2 0,-5 2-47,1 0-1,0 0 1,0 1-1,0 0 0,-11 9 1,13-8 21,0 1 0,0 0 0,1 0-1,0 1 1,0-1 0,1 1 0,0 0 0,0 1 0,-5 13 0,8-17 23,0 0 0,1 0 0,-1 0 0,1 0 0,0 1 0,1-1 0,-1 0 0,1 1 0,0-1 0,0 0 0,1 1 0,-1-1 0,1 0 0,0 0 0,1 0 0,-1 1 0,1-1 0,4 7 0,-5-10 12,0-1 1,1 1-1,-1 0 1,1-1-1,0 1 1,-1-1-1,1 0 1,0 0-1,0 0 1,0 0-1,0 0 1,0 0-1,0 0 1,0 0-1,0-1 1,0 1-1,0-1 1,0 1-1,0-1 1,1 0-1,-1 0 1,0 0-1,0 0 1,0-1-1,0 1 1,0 0-1,1-1 1,-1 1-1,0-1 1,0 0-1,0 0 1,0 0-1,2-2 1,5-1 34,-1 0 1,0 0-1,-1-1 0,1-1 1,-1 1-1,11-11 1,-5 2 47,-1 0 1,0-2 0,-1 1-1,-1-1 1,0 0 0,9-24-1,-18 39-60,-1 1 0,1-1 0,-1 1 0,0-1 0,1 1 0,-1-1 0,0 0 0,0 1-1,1-1 1,-1 1 0,0-1 0,0 0 0,0 1 0,0-1 0,0 1 0,0-1 0,0 0 0,0 1 0,0-1-1,0 0 1,0 1 0,0-1 0,0 1 0,0-1 0,-1 0 0,1 1 0,0-1 0,-1 1 0,1-1-1,0 1 1,-1-1 0,1 1 0,0-1 0,-1 1 0,1-1 0,-1 1 0,0-1 0,0 1-28,0 1 0,0-1 1,0 1-1,1-1 0,-1 1 0,0 0 1,0-1-1,0 1 0,1 0 1,-1 0-1,0-1 0,1 1 1,-1 0-1,1 0 0,-1 0 1,1 0-1,-1 0 0,1 0 0,0 0 1,-1 0-1,1 0 0,0 0 1,0 0-1,0 0 0,0 2 0,-5 36-66,3 1-1,1 0 0,3 0 1,0 0-1,16 72 0,2 35 13,-17-111 75,5 132-17,-8-149 11,-2-1 0,0 0 0,0 0 0,-2 0 0,0 0 0,-1 0-1,-8 17 1,12-32 18,0-1-1,0 1 1,0-1-1,-1 0 0,1 0 1,0 1-1,-1-1 1,0 0-1,1 0 0,-1 0 1,0 0-1,0-1 1,0 1-1,0 0 0,0-1 1,0 1-1,-1-1 1,1 0-1,-1 0 0,1 0 1,0 0-1,-1 0 1,-5 0-1,5-1 3,0 0-1,0-1 1,0 1 0,0-1 0,0 0 0,1 0-1,-1 0 1,0-1 0,0 1 0,1-1-1,-1 1 1,1-1 0,-1 0 0,1 0-1,0 0 1,-1 0 0,1-1 0,0 1-1,0 0 1,-1-4 0,-3-2-146,1-1 0,0 1 0,0-1-1,1 0 1,0-1 0,1 1 0,0-1 0,1 1 0,-3-19 0,2-31-3134,7-1-5380,-1 17-3067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46.3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98 13107,'2'-17'9039,"-3"52"-8812,3-18-139,-2 1 0,0 0 1,-1 0-1,-6 32 0,12-91 2635,-5 27-2767,2 1 0,-1 0 0,2 0-1,-1 0 1,7-17 0,-5 21 3,1 1 1,0-1-1,0 1 0,0-1 1,1 2-1,13-15 0,-17 20 5,1-1-1,-1 1 0,1-1 0,0 1 1,0 0-1,0 0 0,0 1 0,0-1 1,0 0-1,0 1 0,1 0 1,-1 0-1,0 0 0,1 0 0,-1 0 1,1 1-1,-1 0 0,1-1 0,-1 1 1,1 1-1,-1-1 0,6 1 1,-6 1 10,0-1 1,-1 1 0,1 0 0,0 0 0,-1 0-1,1 0 1,-1 1 0,1-1 0,-1 1 0,0-1-1,0 1 1,0 0 0,-1 0 0,1 0 0,-1 0-1,1 0 1,-1 0 0,0 0 0,1 5 0,2 6 0,-1 0 0,0 1 0,0 16 1,-1 10 8,-3-30 19,1 1 1,1 0-1,0-1 1,0 1-1,1-1 1,1 0-1,4 12 1,-7-22-31,0 0 1,1-1-1,-1 1 1,1 0 0,-1 0-1,1-1 1,0 1-1,-1 0 1,1 0 0,0-1-1,-1 1 1,1-1-1,0 1 1,0-1-1,-1 1 1,1-1 0,0 1-1,0-1 1,0 0-1,0 1 1,0-1 0,0 0-1,0 0 1,-1 0-1,1 0 1,0 0-1,0 0 1,0 0 0,0 0-1,0 0 1,0 0-1,1-1 1,30-12-6603,-22 8 1666,7-2-6117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46.7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97 9538,'0'-9'12868,"1"-6"-7511,0-52-5522,-1 61-89,2 22-10574,2-4 1442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47.0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11 111 10562,'-6'-23'8686,"2"12"-2313,10 0-4055,-1-21-2258,-4 30-94,-1 0-1,0 1 0,0-1 0,1 0 0,-1 1 1,1-1-1,-1 0 0,1 1 0,0-1 0,0 1 1,-1-1-1,1 1 0,0-1 0,3-2 0,1-3-3693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48.0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1000 4481,'4'-36'10487,"5"-1"-3924,26-37-2030,60-66-7615,-69 105 4805,36-54-1527,-4-1-1,-4-4 1,-5-1-1,46-122 1,-94 214-179,0 1 0,0-1 0,0 0 0,0 1 0,0-1 0,-1 0 0,1 0 0,-1 0 0,0 1 0,0-1 0,0 0 0,0 0 0,0 0 0,0 0 0,-1 1 0,0-1 0,1 0 0,-1 0 0,0 1 0,0-1 0,0 0 0,-1 1 0,1 0 1,-1-1-1,1 1 0,-1 0 0,0-1 0,-4-2 0,3 3-35,0 0 1,0 1 0,-1-1 0,0 1 0,1 0 0,-1 0-1,1 0 1,-1 0 0,0 1 0,0-1 0,1 1 0,-1 0-1,0 0 1,0 0 0,1 1 0,-1 0 0,0-1 0,1 1-1,-1 0 1,0 1 0,-3 1 0,-4 2-41,0 0-1,0 1 1,1 0 0,0 0-1,0 1 1,1 1 0,-1 0-1,2 0 1,-1 0 0,1 1-1,1 1 1,-1-1 0,2 1-1,-1 1 1,-8 20 0,11-24 34,2 1 1,-1-1 0,1 1 0,0 0 0,1 0 0,0 0 0,0 0 0,1 0 0,0 0 0,0 0 0,1 0 0,0 1 0,0-1 0,1-1 0,0 1 0,0 0 0,1 0 0,0-1 0,1 0-1,-1 1 1,1-1 0,1-1 0,-1 1 0,10 9 0,4 3 16,0-2-1,42 29 1,-44-36-4,-1 1-1,-1 0 0,0 1 1,-1 1-1,0 0 1,0 1-1,17 26 0,-28-37 8,0 1-1,-1-1 0,1 1 1,-1-1-1,0 1 0,0 0 1,0-1-1,0 1 0,0 0 0,-1 0 1,0 0-1,0 0 0,0-1 1,0 1-1,0 0 0,-1 0 0,0 0 1,0-1-1,-1 5 0,-1-2 2,0 0 0,-1 0 0,1 0 0,-1-1-1,0 1 1,0-1 0,-1 0 0,0 0 0,0-1 0,-6 6-1,-3-1 19,0 1-1,0-2 0,-1 0 1,0-1-1,0 0 0,-1-1 1,0-1-1,-17 4 1,25-8 66,0 0 1,0 0 0,-1 0 0,1-1 0,0-1 0,-1 1 0,-13-4 0,21 4-133,-1 0 0,1-1 0,-1 0 0,1 1 0,-1-1 0,1 0 0,-1 0 0,1 1 0,0-1 0,-1 0 0,1-1 0,0 1 0,0 0 0,0 0 0,0 0 0,0-1 0,0 1 0,-1-2 0,1 1-251,1-1 0,-1 1-1,1 0 1,0 0 0,-1-1-1,1 1 1,1 0 0,-1 0 0,0-1-1,0 1 1,1 0 0,-1 0-1,1 0 1,0 0 0,-1-1 0,1 1-1,2-2 1,6-10-6598,4 1-4380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49.0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21 703 9194,'-18'-2'5432,"16"-3"-1747,23-10-552,-2 2-3360,-11 8 229,128-106 457,-121 97-315,-1-1 1,0 0-1,-1-1 1,-1-1-1,0 0 0,13-27 1,-24 42-112,1 1-1,-1-1 1,-1 0 0,1 0 0,0 0-1,0 1 1,-1-1 0,1 0-1,-1 0 1,1 0 0,-1 0 0,0 0-1,0 0 1,0 0 0,0 0 0,0 0-1,0 0 1,-1 0 0,1 0 0,-1 0-1,1 0 1,-2-3 0,0 4-22,1 0-1,0 0 1,-1 0 0,0 0 0,1 0-1,-1 0 1,1 0 0,-1 1 0,0-1-1,1 0 1,-1 1 0,0 0 0,0-1-1,0 1 1,1 0 0,-1 0-1,0 0 1,0 0 0,-2 0 0,-7 1-38,1 1 1,-1 0 0,1 1 0,0 0-1,0 0 1,0 1 0,-11 6-1,5-1-5,2 1 1,-1 1-1,2 0 0,-1 1 0,1 0 0,1 1 0,-15 21 1,22-29 12,1 1 0,0 0 0,0 0 0,1 1 0,-1-1 0,2 1 0,-1-1 0,1 1 0,0 0 0,0 0 1,1 0-1,0 0 0,0 1 0,0-1 0,1 0 0,0 0 0,1 0 0,0 1 0,0-1 0,0 0 0,3 8 1,-2-11 19,1 0 1,-1 1-1,1-1 1,0 0-1,0 0 1,0-1-1,0 1 1,0 0-1,1-1 1,0 0-1,0 0 1,0 0-1,0 0 1,0-1-1,0 0 1,1 0-1,-1 0 1,1 0-1,0-1 1,-1 1-1,1-1 1,0 0-1,0-1 1,0 1-1,0-1 1,0 0-1,8-1 1,10-1 51,0-1 1,-1-1-1,1-1 0,32-11 1,-17 1 28,-2-1 1,0-2-1,-1-2 0,51-37 1,-7 5-10,-78 52-75,-1 0 1,0 0-1,1-1 0,-1 1 0,1 0 0,-1 0 0,0 0 0,1 0 0,-1 0 0,1 0 0,-1 0 0,0 0 0,1 0 0,-1 1 0,1-1 1,-1 0-1,0 0 0,1 0 0,-1 0 0,0 1 0,1-1 0,-1 0 0,0 0 0,1 0 0,-1 1 0,0-1 0,1 0 0,-1 1 1,0-1-1,0 0 0,1 1 0,-1-1 0,0 0 0,0 1 0,0-1 0,1 0 0,-1 1 0,0-1 0,0 1 0,0-1 0,0 0 0,0 2 1,8 31-181,-3 37-74,-5-70 271,0 0 0,0 0-1,0 1 1,0-1-1,0 0 1,0 0 0,0 1-1,0-1 1,0 0 0,0 0-1,0 0 1,1 1-1,-1-1 1,0 0 0,0 0-1,0 0 1,0 0 0,0 1-1,1-1 1,-1 0 0,0 0-1,0 0 1,0 0-1,1 0 1,-1 0 0,0 1-1,0-1 1,1 0 0,-1 0-1,0 0 1,0 0-1,0 0 1,1 0 0,-1 0-1,0 0 1,0 0 0,1 0-1,-1 0 1,0 0-1,0 0 1,1 0 0,-1 0-1,0-1 1,0 1 0,0 0-1,1 0 1,-1 0 0,0 0-1,0 0 1,0 0-1,1-1 1,-1 1 0,0 0-1,0 0 1,0 0 0,0 0-1,1-1 1,-1 1-1,0 0 1,24-20 443,21-30-264,-40 44-194,0-1 1,0 1-1,1 1 0,0-1 0,13-9 1,-18 14-21,0 0 0,1 0 1,-1 1-1,0-1 0,0 0 1,1 0-1,-1 1 0,1-1 1,-1 1-1,0 0 0,1-1 1,-1 1-1,1 0 0,-1 0 1,1 0-1,-1 0 0,1 0 1,-1 0-1,1 0 0,-1 0 1,1 0-1,-1 1 0,1-1 1,-1 1-1,0-1 0,1 1 1,-1 0-1,0-1 0,1 1 1,-1 0-1,0 0 0,0 0 1,0 0-1,0 0 0,0 0 1,0 0-1,1 2 0,12 18-106,-8-12 99,0 0-1,1 0 0,0 0 0,0-1 0,11 9 0,-15-14 41,1-1-1,0 1 0,0-1 1,0 0-1,0 0 0,0-1 0,0 1 1,0-1-1,1 0 0,-1 0 0,0 0 1,1-1-1,-1 0 0,1 0 1,-1 0-1,1 0 0,4-1 0,4-2 44,1 0-1,-1-1 0,0-1 0,0 0 0,0 0 1,-1-1-1,0-1 0,0 0 0,0-1 0,-1 0 0,14-14 1,-3 1 50,-1-1 0,0 0 0,-2-2 1,19-28-1,-30 38-29,0 0 0,-1 0 0,0-1 0,-2 0 0,1 0 0,-2-1 0,0 0 0,2-23 0,-2-9 158,-3-71-1,-2 54-212,0 61-187,-3 11-260,-3 15-38,-20 78 387,-20 85 54,43-163 29,1-1 1,1 1 0,1 0 0,1-1 0,1 1 0,6 33 0,-6-49 3,0 0 1,0 0-1,1-1 0,0 1 0,0 0 0,0-1 1,1 0-1,-1 1 0,1-1 0,1 0 1,-1-1-1,1 1 0,0 0 0,0-1 1,0 0-1,0 0 0,1 0 0,0-1 1,0 1-1,0-1 0,0 0 0,0-1 1,0 1-1,1-1 0,0 0 0,-1 0 1,1-1-1,0 0 0,0 0 0,-1 0 1,1-1-1,0 1 0,0-1 0,0-1 1,0 1-1,0-1 0,0 0 0,0-1 1,-1 1-1,1-1 0,-1 0 0,1-1 1,6-3-1,8-4 58,-1 0 1,0-1-1,-1-2 1,0 1-1,-1-2 1,0-1-1,-1 0 0,-1-1 1,0 0-1,-2-1 1,21-33-1,-33 48-89,-4 5-272,-4 14-260,2 22 343,-1 37 209,6-72-2,0 0 0,0 0 0,1 0-1,0 0 1,-1-1 0,1 1-1,1 0 1,-1-1 0,0 1-1,1 0 1,0-1 0,0 0-1,0 1 1,0-1 0,0 0-1,4 3 1,-3-4 3,-1-1 1,1 1-1,0-1 1,0 0-1,0 0 0,0 0 1,0-1-1,0 1 0,0-1 1,0 1-1,0-1 1,0 0-1,1 0 0,-1-1 1,0 1-1,0 0 1,0-1-1,0 0 0,0 0 1,0 0-1,0 0 0,-1 0 1,1-1-1,4-2 1,10-5-202,-1-1 0,24-18 0,-19 11-1329,33-35 0,-9 1-5500,-21 17-2546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49.4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 25 15531,'-15'-15'7856,"2"6"-5399,13 15-3537,-1 16-6943,-4-9-3293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49.7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63 14859,'-24'3'5617,"20"-3"-3529,16-2-844,114-24-560,-77 14-984,0 3 0,1 1 0,54-1 0,-103 9 177,9 1-3106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51.8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0 655 6713,'1'-4'897,"-1"1"0,0 0 0,1 0 0,0-1-1,-1 1 1,1 0 0,1 0 0,-1 0 0,0 0-1,1 0 1,-1 0 0,1 0 0,4-5-1,-1 2-452,1 1-1,-1 0 0,1 0 0,0 0 0,12-7 0,0 3-491,0 0 0,0 1-1,36-10 1,-52 18 51,-1-1 1,1 1-1,-1-1 1,1 1-1,0 0 1,-1 0-1,1 0 1,0 0-1,-1 0 1,1 0-1,-1 0 1,1 0-1,0 1 1,-1-1-1,1 1 1,-1-1-1,1 1 1,0-1-1,-1 1 1,0 0-1,1 0 1,-1 0-1,1 0 1,-1 0-1,2 2 1,-1 0 0,0 0 1,0 0-1,0 1 0,-1-1 1,1 0-1,-1 1 1,0-1-1,0 1 0,0 0 1,-1-1-1,1 5 0,0 11 44,-1 0 0,0 0 0,-5 26 0,5-45-43,-1 9 57,0-1 1,0 0-1,0-1 0,-1 1 0,0 0 1,-1 0-1,0-1 0,0 1 0,0-1 1,-1 0-1,0 0 0,-6 8 1,6-76 2132,7 51-2245,-1 0 0,1 1 0,1 0 0,0 0 0,0 0 0,1 0 0,0 1 0,0-1 1,1 1-1,0 0 0,0 1 0,9-8 0,-13 13 15,1 0 1,-1 0-1,1 0 0,0 1 1,-1-1-1,1 0 1,0 1-1,0 0 0,0 0 1,0 0-1,1 0 0,-1 0 1,0 1-1,0-1 1,0 1-1,6 0 0,-6 1 8,1-1-1,-1 2 0,1-1 0,-1 0 0,1 1 1,-1-1-1,0 1 0,0 0 0,0 0 0,0 0 0,0 1 1,0-1-1,-1 1 0,1-1 0,-1 1 0,0 0 1,1 0-1,1 3 0,23 38-52,-21-32 71,1-1-1,0 0 1,1-1-1,0 1 1,13 11-1,-17-19 20,0 0-1,0 0 1,1 0-1,-1 0 0,1-1 1,0 0-1,-1 0 1,1 0-1,0-1 1,0 0-1,0 0 1,0 0-1,1 0 1,-1-1-1,0 0 0,0 0 1,9-1-1,-4-1 29,0 0 0,-1 0 0,1-1 0,-1 0 0,0-1 0,0 0 0,17-10 0,58-46 147,-51 35-118,-22 16-48,7-3 55,-1-1 0,-1-1 0,19-20 0,-32 31-34,1-1-1,-2 1 1,1-1 0,0 1-1,-1-1 1,0 0 0,0 0 0,0 0-1,0 0 1,-1-1 0,1 1 0,-1 0-1,0-1 1,0 1 0,-1-1-1,1 1 1,-1-1 0,0 1 0,-1-1-1,1 1 1,-2-9 0,2 12-45,-1 0 1,1 0 0,-1 0 0,1 0-1,-1 0 1,0 0 0,1 0-1,-1 0 1,0 0 0,1 0 0,-1 0-1,0 0 1,0 1 0,0-1 0,0 0-1,0 0 1,0 1 0,0-1-1,0 1 1,0-1 0,0 1 0,-1-1-1,1 1 1,-1 0 0,-2-1-32,1 1 0,-1 0-1,0-1 1,0 2 0,1-1 0,-1 0 0,1 1 0,-5 1 0,-4 1-73,0 2 0,0-1 1,-19 12-1,19-9 68,0 1 0,1 1 0,0 0 1,0 0-1,1 1 0,0 0 0,1 1 0,-8 12 1,13-18 19,0 0 0,1 1 1,0-1-1,0 1 0,1-1 1,-1 1-1,1 0 0,0 0 1,1 0-1,0 0 1,-1 0-1,2 0 0,-1 0 1,1 0-1,0 1 0,0-1 1,1 0-1,0 0 0,0 0 1,0 0-1,3 7 0,-3-11 20,-1-1-1,1 1 0,0 0 0,0-1 0,0 1 1,0 0-1,0-1 0,0 0 0,0 1 1,1-1-1,-1 0 0,0 1 0,1-1 1,-1 0-1,1 0 0,0 0 0,-1 0 1,1 0-1,0-1 0,-1 1 0,1 0 0,0-1 1,2 1-1,-1-1 13,1 0 0,-1 0-1,0 0 1,1-1 0,-1 0 0,1 1 0,-1-1 0,0 0-1,0 0 1,1-1 0,3-2 0,7-4 54,-1-1-1,0 0 1,0-1-1,12-13 1,-15 14-5,-1 1 0,0-2 0,0 0 1,-1 0-1,0 0 0,-1-1 0,0 0 0,-1 0 0,0-1 0,7-21 1,-12 39-169,0-1 0,0 1 1,0-1-1,1 0 1,-1 1-1,2-1 1,-1 0-1,0 0 1,6 8-1,36 53 189,-38-59-64,0 1 0,1-1 0,0-1 0,0 1 0,1-1 0,0-1-1,0 1 1,0-1 0,1-1 0,10 5 0,-13-7 29,0-1 0,0 1-1,0-1 1,1-1-1,-1 1 1,0-1-1,1 0 1,-1-1 0,0 1-1,0-1 1,0-1-1,0 1 1,0-1-1,0 0 1,0 0 0,10-6-1,13-8 64,-1-2-1,-1 0 0,-1-2 0,-1-1 1,-1 0-1,0-2 0,-2-1 1,-1-1-1,23-34 0,-19 21 2,-1 0 0,-3-2 0,0-1 0,-3-1 0,-2 0 0,13-50 0,-17 19 98,-11 69-184,-1 0 0,0 1 0,0-1 0,0 1 0,0-1 0,-1 1 0,1-1 0,-1 1 0,0-1 0,0 1 0,0 0 1,-1-1-1,1 1 0,-1 0 0,0 0 0,0 0 0,0 0 0,-4-5 0,4 7-20,0 0 0,0 0 0,0 0 0,0 0 0,0 1 0,-1-1 0,1 1 0,0-1 0,0 1-1,0 0 1,-1 0 0,1 0 0,0 0 0,0 0 0,0 0 0,-1 0 0,1 1 0,0-1 0,0 1 0,0 0 0,0 0 0,0-1 0,0 1 0,0 1-1,0-1 1,0 0 0,1 0 0,-1 1 0,-2 2 0,-6 4-17,1 0 0,0 0 0,-14 19-1,12-11 8,0 1 0,1 0 0,1 0 0,1 1-1,0 1 1,1-1 0,1 1 0,1 0-1,1 0 1,-4 37 0,6-25 0,1 0 0,1 0 0,2 0 0,1 0 0,2 0 0,10 37 0,-12-57 4,0 1 1,1-1 0,0 0-1,1 0 1,1 0 0,0-1-1,0 0 1,1 0-1,0 0 1,0-1 0,1 0-1,1-1 1,-1 1 0,2-2-1,-1 1 1,1-1-1,0-1 1,0 0 0,0 0-1,1-1 1,0 0 0,0-1-1,1 0 1,-1-1 0,17 3-1,-16-5-570,1-1 0,-1 1-1,0-2 1,1 0 0,-1 0-1,0-1 1,0-1 0,0 0-1,21-8 1,-14 1-7355,-4-3-4237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54.8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1 819 7098,'8'-2'12465,"3"-9"-8494,12-20-5257,-19 25 2544,102-145 71,118-224 0,-195 319-1068,27-74 0,-55 128-238,0 0 1,0 0-1,0 0 1,-1 0-1,1 0 1,-1 0-1,1 0 0,-1 0 1,0 0-1,0-1 1,0 1-1,0 0 1,0 0-1,-1 0 1,1 0-1,0 0 1,-1 0-1,0 0 1,1 0-1,-2-2 1,0 3-18,1 0-1,0 0 1,0 0 0,-1 0 0,1 0 0,0 0 0,-1 0 0,1 0 0,-1 1 0,1-1 0,-1 1 0,1-1 0,-1 1 0,0 0 0,1 0 0,-1-1 0,1 1 0,-1 0 0,-3 1 0,-4 0-33,0 0 1,1 1-1,-1 0 1,0 1-1,1 0 1,-1 0-1,-13 9 1,14-8 5,1 0 0,0 1 0,1 0 0,-1 1 0,1-1 0,0 1 0,0 1 0,1-1 0,0 1 0,0 0 0,0 0-1,1 0 1,0 0 0,1 1 0,0 0 0,0 0 0,0 0 0,1 0 0,0 0 0,1 0 0,-1 12 0,2-9 14,0 0-1,1 0 1,1 0 0,0-1-1,0 1 1,1-1 0,0 1-1,1-1 1,0 0-1,1 0 1,0-1 0,0 1-1,1-1 1,1 0-1,-1-1 1,12 12 0,54 63-55,-67-76 59,0 0 0,0 0 0,-1 1 0,0 0 0,0 0 1,-1 0-1,0 0 0,0 0 0,-1 1 0,2 13 0,-4-18-4,-1 0 0,0 0-1,0-1 1,0 1 0,0 0-1,0 0 1,-1-1 0,0 1-1,0-1 1,0 1 0,0-1 0,0 0-1,-1 0 1,1 0 0,-1 0-1,0 0 1,0 0 0,0-1-1,0 0 1,-1 1 0,1-1-1,-1 0 1,1-1 0,-1 1-1,-4 1 1,-13 6-53,-1-1 0,-42 10 0,31-11-468,-1-1 1,-1-1 0,-40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55.2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249 31 9658,'0'0'308,"1"0"-1,0-1 1,0 1-1,-1-1 1,1 1-1,0-1 1,-1 1-1,1-1 1,0 0-1,-1 1 1,1-1 0,-1 0-1,1 1 1,-1-1-1,1 0 1,-1 0-1,0 1 1,1-1-1,-1 0 1,0 0-1,0 0 1,1 0-1,-1 1 1,0-1 0,0 0-1,0 0 1,0 0-1,0 0 1,0 0-1,-1 1 1,1-1-1,0 0 1,0 0-1,0 0 1,-1 0 0,1 1-1,-1-3 1,-1 3-197,1 0 0,-1-1 1,1 1-1,-1 0 1,1 0-1,-1 0 1,1 0-1,-1 0 1,0 0-1,1 0 0,-1 0 1,1 1-1,-1-1 1,1 0-1,0 1 1,-1-1-1,1 1 1,-1 0-1,1 0 0,0-1 1,-1 1-1,-1 2 1,-13 8-81,-19 11 57,1 2 0,1 1 0,-48 48 0,79-71-95,0 0 1,0 0-1,0 0 1,1 0-1,-1 1 1,0-1-1,1 0 1,0 1-1,-1 0 1,1-1-1,0 1 1,0 0-1,1-1 1,-1 1 0,1 0-1,-1 0 1,1 0-1,0 0 1,0 2-1,1-2 6,-1-1-1,1 0 0,0 0 1,0 0-1,0 0 0,0 0 0,1 0 1,-1 0-1,0 0 0,1 0 1,0-1-1,-1 1 0,1 0 1,0-1-1,0 0 0,0 1 1,0-1-1,2 1 0,5 2 26,0 0-1,0-1 1,0 0-1,0-1 1,1 0-1,-1 0 1,1-1-1,-1 0 0,19-1 1,-3-3 19,-1 0 1,0-2-1,0-1 1,0-1-1,-1-1 1,0-1-1,0-1 0,-1-1 1,0 0-1,-1-2 1,-1-1-1,0 0 1,22-22-1,0-23 374,-43 62-481,1 1 0,-1-1 0,0 1 0,1-1 0,0 1 0,0-1-1,0 1 1,0-1 0,1 1 0,-1-1 0,1 1 0,1 5-1,16 47 54,-16-52 5,0 1 0,0-1 0,1 0 0,0 0 0,-1 0 1,1 0-1,0-1 0,1 1 0,-1-1 0,1 1 0,0-1 0,-1-1 0,1 1 0,1 0 1,-1-1-1,6 3 0,-3-3 89,1 1 0,0-1 1,-1-1-1,1 1 0,0-1 1,0-1-1,0 0 0,0 0 0,10-1 1,-2-2-326,0 0 0,0 0 0,0-1 0,15-7 1,-15 4-1835,0-1 1,30-18-1,-22 6-5433,-7 1-2815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55.5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54 13331,'-7'-6'6497,"1"-2"-4672,-5-1-457,5 3-312,-6 0-376,7 1-232,-3 1-208,6 0-128,2 0-112,2 4-216,4-2-104,1 2-192,5 2-368,5 2-744,6 4-2041,3-1-4033,-1 5-2936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55.9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17 305 15843,'3'-10'7356,"5"-3"-4290,25-26-4348,-26 31 2117,47-44-806,-42 42-9,1-1 0,-2 0-1,0-1 1,0 0 0,-1-1 0,0 0 0,-1 0 0,-1-1 0,8-17 0,-16 30-23,1 0 1,-1 0 0,1 0-1,-1 0 1,1-1 0,-1 1-1,0 0 1,0 0 0,1-1-1,-1 1 1,0 0 0,0-1-1,0 1 1,-1 0 0,1 0-1,0-1 1,0 1 0,-1 0-1,1 0 1,0 0 0,-1-1-1,1 1 1,-1 0 0,0 0-1,1 0 1,-1 0 0,0 0-1,0 0 1,-1-1 0,0 0-31,-1 1 1,1 1 0,-1-1 0,1 0 0,-1 0 0,1 1 0,-1 0 0,1-1 0,-1 1 0,0 0-1,1 0 1,-1 1 0,-4 0 0,-4 1-66,0 0 0,-1 1 0,1 1 0,0 0-1,-19 10 1,22-8 72,0 0 0,1 1 0,-1-1 0,1 2 0,1-1 0,-1 1 0,1 0 0,1 0 0,-1 0 0,2 1 0,-1 0 0,-4 12 0,6-14 16,1 1 1,-1-1 0,1 1 0,1-1 0,0 1 0,0 0 0,0-1 0,1 1 0,0 0 0,0 0-1,1 0 1,0-1 0,1 1 0,-1 0 0,1-1 0,5 10 0,-6-14 19,1 0 0,0 1 0,0-1 0,0 0-1,0 0 1,1 0 0,-1-1 0,1 1 0,0-1 0,0 1 0,0-1 0,0 0 0,0 0 0,0 0 0,0 0 0,7 1 0,-4-1 22,1 0 1,-1-1 0,1 0 0,0 0 0,0-1 0,0 0 0,-1 0 0,11-1 0,6-4 40,-1 0 1,0-1-1,0-1 1,28-14-1,-4-1 60,51-36 0,16-7 50,-104 127-369,-7-30 194,-2-26-3,0 0 1,0-1-1,1 1 0,-1 0 1,1 0-1,0-1 1,1 1-1,0-1 1,0 1-1,0-1 0,0 1 1,1-1-1,4 6 1,-4-12 76,1-1-1,0 1 1,-1-1 0,1 0 0,-1 0 0,0-1-1,1 1 1,-1-1 0,0 1 0,3-5-1,0 1 11,44-36 137,-32 24-208,2 1 0,0 1 1,0 1-1,2 1 1,-1 1-1,32-14 0,-52 27-35,0-1 0,0 1 0,0-1-1,0 1 1,0-1 0,0 1 0,1 0-1,-1 0 1,0-1 0,0 1-1,0 0 1,1 0 0,-1 0 0,0 0-1,0 1 1,0-1 0,1 0 0,-1 0-1,0 1 1,0-1 0,0 1-1,0-1 1,0 1 0,0-1 0,0 1-1,0 0 1,0-1 0,0 1 0,0 0-1,0 0 1,0 0 0,0 0-1,-1 0 1,1 0 0,0 0 0,0 1-1,1 4-41,0 1 0,0-1 0,-1 1 0,0-1 0,1 13 0,4 21 22,-3-31 5,0 0 0,1-1 0,0 1 0,1-1 0,0 0 0,0 0 1,1-1-1,9 11 0,-12-16-298,0 1-1,1 0 1,-1-1 0,0 0 0,1 0 0,-1 0 0,1 0-1,0-1 1,6 3 0,-6-4-492,-1 1-1,1-1 1,0 1-1,0-1 1,0 0-1,0 0 1,0-1-1,0 1 1,0-1-1,0 0 1,4-1-1,18-8-5605,2-5 130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56.5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150 39 3113,'0'-2'956,"1"0"0,-1 0-1,-1 0 1,1 0 0,0 0 0,0 0 0,-1 0 0,1 0 0,-1 0 0,0 0 0,0 0 0,0 1 0,0-1 0,-1-3 0,1 5-707,0-1 1,0 0-1,1 1 0,-1-1 1,0 1-1,0-1 1,0 1-1,0-1 0,0 1 1,0 0-1,0-1 0,0 1 1,1 0-1,-1 0 1,0 0-1,0-1 0,0 1 1,0 0-1,0 1 1,0-1-1,-1 0 0,-3 1-189,1 0 1,0 1-1,0 0 0,0-1 0,0 1 0,0 1 0,1-1 0,-1 0 0,0 1 0,1 0 1,-4 4-1,-1 2-65,0 0 0,0 1 0,1 0 0,0 0 0,1 0 0,-9 21 0,13-27-2,0 1-1,0-1 0,1 0 1,-1 1-1,1-1 0,0 1 1,1 0-1,-1-1 1,1 1-1,0 0 0,0-1 1,0 1-1,1 0 0,0-1 1,0 1-1,0-1 1,0 1-1,1-1 0,0 1 1,2 4-1,-1-6 24,-1 0 0,1-1 0,-1 0 0,1 1 1,0-1-1,0 0 0,0 0 0,0 0 0,1-1 0,-1 1 0,0-1 0,1 0 0,-1 0 1,1 0-1,-1 0 0,1-1 0,-1 1 0,1-1 0,-1 0 0,1 0 0,0 0 0,-1-1 0,7 0 1,8-3 82,0 0 1,0 0 0,20-10 0,101-44 235,-124 50-195,0 0 0,0-1 0,-1 0 0,0-2 0,-1 1 0,21-22-1,-34 32-119,1-1-1,-1 1 0,0 0 0,0 0 0,0 0 0,1-1 0,-1 1 0,0 0 0,0 0 1,0-1-1,0 1 0,1 0 0,-1 0 0,0-1 0,0 1 0,0 0 0,0-1 1,0 1-1,0 0 0,0 0 0,0-1 0,0 1 0,0 0 0,0-1 0,0 1 0,0 0 1,0 0-1,0-1 0,0 1 0,0 0 0,0-1 0,0 1 0,-1 0 0,1 0 0,0-1 1,0 1-1,0 0 0,0 0 0,-1-1 0,-13-3 165,-18 4-364,17 4 117,0 1 0,1 0 0,-1 0 0,1 2 0,0 0 0,-17 11 0,28-16 45,-1 1-1,1-1 1,0 0 0,-1 1 0,1 0-1,0 0 1,1 0 0,-1 0-1,0 0 1,1 0 0,0 1 0,-1-1-1,2 1 1,-1 0 0,0 0-1,1-1 1,-1 1 0,1 0 0,0 0-1,1 0 1,-1 1 0,1-1-1,-1 0 1,1 0 0,0 0 0,1 0-1,-1 0 1,2 7 0,0-8 9,-1-1 0,1 1 0,0 0 0,0 0 0,0-1 0,0 1-1,0-1 1,0 0 0,1 0 0,-1 1 0,1-2 0,0 1 0,-1 0 0,1 0 0,0-1 0,0 0 0,0 1 0,0-1 0,0 0 0,0-1 0,4 2 0,6 1 48,1-1 0,-1-1 0,23 1 0,-2-4 21,1-1 0,-1-1 0,-1-2 0,1-2 0,-1-1 1,0-1-1,33-16 0,-19 5 76,-1-3 0,-1-1 0,-1-2 0,41-35 1,-76 55-77,-6 5-7,0 0 0,0 0 0,0-1 0,0 0 0,0 1 0,0-1 0,-1 0 0,3-5 0,-9 8-17,1-1-1,-1 1 1,1 0 0,-1 0-1,0 0 1,1 1 0,-1-1-1,0 1 1,1 0 0,-7 2-1,-2 2-88,0 1 0,0 1-1,0 0 1,1 1-1,0 0 1,0 0 0,-15 17-1,22-22 34,1 1-1,1-1 0,-1 1 1,1 0-1,-1 0 0,1 0 1,0 0-1,0 0 0,1 0 0,-1 0 1,0 9-1,1-10-2,1 0 0,0 0-1,1 0 1,-1 0 0,0 0 0,1 0-1,0 0 1,0 0 0,-1 0-1,2-1 1,-1 1 0,0 0 0,1 0-1,-1-1 1,1 1 0,0-1 0,0 1-1,0-1 1,3 3 0,12 9-26,-15-13 48,0 1 0,0-1-1,-1 1 1,1-1-1,0 1 1,0 0 0,-1 0-1,1-1 1,-1 1-1,3 5 1,-4-6 7,-1 0 0,1 0 0,0 0 0,0 0 1,0 1-1,-1-1 0,1 0 0,-1 0 0,1 0 0,-1 0 0,1 0 0,-1 0 0,1 0 1,-1 0-1,0 0 0,0 0 0,1 0 0,-1 0 0,0-1 0,0 1 0,0 0 0,0 0 1,0-1-1,0 1 0,0-1 0,0 1 0,-1-1 0,0 1 0,-12 6-108,-1 0 1,1-1-1,-25 6 0,2-4-7208,23-6-3763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56.9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490 118 13091,'0'-5'782,"0"-1"0,0 1 1,-1-1-1,0 1 0,0-1 0,0 1 1,-1 0-1,0 0 0,0-1 1,0 1-1,-1 0 0,-3-5 0,3 7-670,0-1 0,0 0-1,-1 1 1,1 0-1,-1 0 1,0 0-1,0 0 1,0 1 0,0-1-1,-1 1 1,1 0-1,0 0 1,-1 1 0,0-1-1,1 1 1,-1 0-1,0 0 1,0 1 0,1-1-1,-1 1 1,0 0-1,-5 1 1,-6 1-98,0 1 1,1 0-1,-1 2 0,1-1 1,0 2-1,1 0 1,-1 1-1,1 0 0,0 1 1,1 1-1,0 0 1,0 1-1,1 0 0,-14 15 1,12-10-27,0 0 0,1 1 0,0 0 1,2 1-1,0 1 0,1 0 0,0 0 1,2 1-1,0 0 0,-9 34 1,14-37-3,0 0 0,1 1 0,0-1 0,1 1 0,1-1 0,1 1 0,3 18 0,-3-29 16,1 1 0,-1 0-1,1-1 1,1 1-1,0-1 1,0 0-1,0 0 1,0 0-1,1 0 1,0 0 0,0-1-1,1 0 1,-1 0-1,1 0 1,0 0-1,1-1 1,-1 0-1,1 0 1,10 5 0,-3-3-33,1 0 1,1-2 0,-1 1 0,1-2-1,-1 0 1,1-1 0,0 0 0,0-1 0,0-1-1,24-2 1,57-11-2729,-4-8-5022,-83 19 6607,54-13-10581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57.2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148 65 14395,'-2'-2'489,"-1"-1"-1,1 1 1,-1 0-1,0 0 0,1 0 1,-1 0-1,0 0 1,0 0-1,0 1 1,-1 0-1,1-1 1,0 1-1,0 0 1,-1 1-1,1-1 1,-1 0-1,1 1 1,-5 0-1,5 0-427,0 1-1,0 0 1,0 0 0,1 0-1,-1 0 1,0 0 0,1 0-1,-1 1 1,1-1 0,0 1-1,-1 0 1,1 0 0,0 0-1,0 0 1,0 0 0,0 0-1,1 0 1,-1 1 0,0-1-1,1 1 1,-2 4 0,-3 5-41,0 1 1,1 1-1,1-1 1,0 0 0,1 1-1,1 0 1,0 0-1,0 19 1,1-30-7,1 1-1,0 0 1,1-1 0,-1 1-1,0-1 1,1 1 0,0 0-1,0-1 1,0 1 0,0-1-1,1 0 1,-1 1 0,1-1-1,0 0 1,0 0 0,0 0-1,0 0 1,0 0 0,1-1-1,-1 1 1,1-1 0,0 1-1,0-1 1,0 0 0,0 0-1,0 0 1,0-1 0,1 1-1,-1-1 1,0 0 0,1 1-1,-1-1 1,1-1 0,0 1-1,-1-1 1,7 1-1,-2-1 44,0-1 0,-1 1 0,0-2 0,1 1 0,-1-1 0,0 0 0,1 0 0,-1-1 0,0 0 0,-1 0 0,1-1 0,-1 1 0,1-1 0,-1-1-1,0 0 1,-1 1 0,1-2 0,-1 1 0,0-1 0,0 1 0,-1-1 0,1-1 0,-1 1 0,-1-1 0,1 1 0,-1-1 0,0 0 0,-1 0-1,2-8 1,-2 9-63,-1 1 0,1-1 0,-1 1 0,-1-1-1,1 0 1,-1 1 0,0-1 0,0 0-1,-1 0 1,1 1 0,-1-1 0,-1 0 0,1 1-1,-1-1 1,0 1 0,0 0 0,-1 0 0,1-1-1,-1 2 1,0-1 0,0 0 0,-1 0 0,0 1-1,0 0 1,0 0 0,0 0 0,0 0-1,-1 1 1,1 0 0,-1-1 0,0 2 0,0-1-1,-1 1 1,1-1 0,0 1 0,-1 1 0,1-1-1,-8 0 1,4 0-131,0 1-1,0 0 1,0 0-1,0 1 1,0 0-1,-16 3 1,22-2-217,0 0 1,-1-1 0,1 2-1,0-1 1,0 0-1,0 1 1,0-1 0,0 1-1,-4 3 1,5-4-261,1 1-1,0-1 1,-1 1 0,1-1-1,0 1 1,0-1 0,0 1-1,0 0 1,0 0 0,0 0-1,0-1 1,1 1 0,-1 0-1,1 0 1,-1 0 0,1 0-1,0 3 1,3 19-10991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57.6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10 22901,'-2'0'1840,"-2"0"-623,2-2-257,2 4 560,2-2-1360,2-2-112,-2 2-72,2-2-192,0 0-352,5 1-936,3-1-3073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0:58.3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102 78 13299,'0'-3'901,"-1"1"1,0-1-1,-1 0 1,1 0-1,0 1 1,-1-1 0,1 1-1,-1-1 1,0 1-1,-4-4 1074,4 11-1604,-10 35-216,13-24-255,0-16 102,-1 0-1,1 1 0,-1-1 1,0 0-1,1 0 1,-1 0-1,1 1 1,-1-1-1,1 0 1,-1 0-1,1 0 0,-1 0 1,1 0-1,-1 0 1,1 0-1,-1 0 1,0 0-1,1 0 1,-1 0-1,1 0 0,-1 0 1,1 0-1,-1 0 1,1 0-1,-1-1 1,1 1-1,-1 0 1,0 0-1,1-1 0,-1 1 1,1-1-1,2-1 90,0-1 0,-1 0 0,0 0 0,1-1 0,-1 1 0,0 0 0,-1-1 0,1 1 0,-1-1 0,1 0 0,-1 1 0,0-1 0,0 0 0,-1 0 0,1 0 0,-1 0 0,0 0 0,0-6 0,-1 9-86,0 0 0,1 0 0,-1 0 0,0 0 1,0 0-1,0 1 0,0-1 0,0 0 0,0 0 0,0 1 1,0-1-1,0 1 0,0-1 0,0 1 0,0-1 0,0 1 1,0 0-1,0 0 0,-1-1 0,1 1 0,0 0 0,0 0 1,0 0-1,-1 0 0,1 0 0,0 1 0,0-1 1,0 0-1,0 0 0,0 1 0,-1-1 0,1 1 0,0-1 1,0 1-1,-1 0 0,-3 1-54,1 0 0,-1 0 0,1 1 0,-1-1-1,1 1 1,-8 7 0,8-5 12,1 0-1,-1 0 0,1 1 1,0 0-1,0-1 0,0 1 1,1 0-1,0 1 0,0-1 1,1 0-1,-1 7 1,1-11 33,1 0 0,0 0 0,-1-1 0,1 1 0,0 0 0,0 0 1,0 0-1,1 0 0,-1-1 0,0 1 0,1 0 0,-1 0 0,1-1 1,-1 1-1,1 0 0,0 0 0,0-1 0,-1 1 0,1-1 0,1 1 1,-1-1-1,0 1 0,0-1 0,0 0 0,1 0 0,-1 1 0,1-1 1,-1 0-1,1 0 0,-1 0 0,1-1 0,0 1 0,-1 0 0,1 0 1,0-1-1,0 1 0,-1-1 0,1 0 0,0 0 0,0 1 1,0-1-1,2-1 0,0 1 41,0-1-1,0 0 1,0-1 0,0 1 0,0-1 0,-1 1 0,1-1-1,0-1 1,-1 1 0,1 0 0,-1-1 0,0 1-1,0-1 1,0 0 0,0 0 0,-1 0 0,1-1 0,-1 1-1,3-5 1,-1 2 26,0 0 0,-1-1 0,0 1-1,0-1 1,0 0 0,0 0 0,-1 0 0,-1 0-1,3-13 1,-4 18-55,0 0 0,0 0 0,0 0 0,0 0 0,0 0 1,-1 0-1,1 1 0,-1-1 0,1 0 0,-1 0 0,1 0 0,-1 1 0,0-1 0,0 0 0,0 1 0,0-1 0,0 1 0,0-1 0,-1 1 1,1 0-1,0-1 0,-1 1 0,1 0 0,-1 0 0,1 0 0,-1 0 0,0 0 0,1 0 0,-1 0 0,0 1 0,0-1 0,0 1 0,-1-1 1,0 1-220,0-1 1,-1 1 0,1 0 0,0 1 0,0-1 0,0 0 0,0 1 0,0 0 0,0 0 0,1 0-1,-1 0 1,0 0 0,0 0 0,0 1 0,1-1 0,-1 1 0,1 0 0,-1 0 0,-2 3 0,-15 19-6685,-2 8-5249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06.8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35 162 8,'-3'-8'1264,"1"-1"0,0 1 0,1 0-1,0-1 1,0 1 0,1-1 0,0 1 0,0-1 0,1 0 0,0 1-1,0 0 1,4-11 0,4-22 4113,-12 65-5429,-9 75 107,2-30 5,2 1 0,4-1-1,9 123 1,-4-167 96,-1-24-166,0 0 0,0 0-1,0-1 1,1 1 0,-1 0-1,0 0 1,-1 0-1,1 0 1,0 0 0,0 0-1,0-1 1,0 1 0,-1 0-1,1 0 1,0 0 0,-1 0-1,1-1 1,-1 1-1,1 0 1,-1 0 0,1-1-1,-1 1 1,0 0 0,-2-6-2150,2-4-4015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07.2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23 130 6865,'-9'-22'3984,"7"17"-2967,0 0-1,0-1 1,0 1-1,0 0 1,1-1 0,0 1-1,0-8 1,1 11-940,0 0 1,0 0-1,1 1 1,-1-1-1,1 0 1,0 0-1,-1 1 1,1-1-1,0 0 0,0 1 1,0-1-1,0 1 1,0-1-1,1 1 1,-1 0-1,0-1 1,1 1-1,-1 0 1,0 0-1,1 0 1,0 0-1,-1 0 1,1 0-1,0 0 1,-1 1-1,1-1 1,2 0-1,10-4-88,1 1 0,1 1-1,-1 0 1,0 1 0,1 1 0,-1 0-1,1 1 1,15 2 0,0 1-8,0 2-1,-1 1 1,33 10-1,-45-10 13,0 1-1,0 0 1,-1 2-1,0 0 0,0 0 1,-1 2-1,0 0 0,-1 1 1,0 0-1,16 18 0,-24-22 7,0 1-1,0 0 0,-1 0 0,0 0 0,-1 1 0,0 0 0,0 0 0,-1 0 0,-1 1 0,1-1 0,-2 1 0,1 0 0,-2 0 0,1 0 0,-2 0 1,1 0-1,-1 0 0,-1 0 0,-2 14 0,-2-4 42,-1-1 0,-1 0 1,0 0-1,-2-1 0,0 0 0,-1 0 0,-1-1 1,-1 0-1,0-1 0,-1-1 0,-26 26 1,14-18 50,-1-1 0,-2 0 0,0-3 1,-1 0-1,-1-1 0,-41 17 0,59-30 22,0-1 0,-1 0 0,0-1 0,0-1 0,0 0 0,0-1 0,-18 2 0,28-4-145,0 0 1,1 0-1,-1-1 1,0 1 0,0 0-1,0-1 1,0 0 0,1 1-1,-1-1 1,0 0-1,1-1 1,-1 1 0,1 0-1,-1-1 1,1 1 0,-1-1-1,1 0 1,0 0-1,0 0 1,0 0 0,0 0-1,0 0 1,1-1-1,-1 1 1,1 0 0,-1-1-1,1 0 1,0 1 0,0-1-1,0 0 1,0 1-1,1-1 1,-1 0 0,1 0-1,-1 0 1,1 0-1,0 1 1,0-1 0,1-4-1,-1 2-638,0 0-1,1 1 1,-1-1-1,1 0 1,0 1-1,0-1 1,4-7 0,13-13-8007,-4 13 1106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08.8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4 365 9154,'-4'4'6248,"24"-4"-4569,29-6-1110,-16-3-252,0-1-1,-1-2 0,0-1 0,-1-1 0,-1-2 0,52-35 0,-76 46-191,0 0 0,0 0 1,0 0-1,-1 0 0,0-1 0,0 0 1,-1 0-1,0 0 0,0-1 0,0 0 1,4-9-1,-8 15-101,0 1 1,0-1-1,1 1 1,-1-1-1,0 0 1,0 1 0,0-1-1,0 1 1,0-1-1,0 1 1,0-1-1,0 0 1,0 1-1,0-1 1,0 1-1,0-1 1,-1 0-1,1 1 1,0-1-1,0 1 1,-1-1-1,1 1 1,0-1-1,-1 1 1,1-1-1,0 1 1,-1-1-1,1 1 1,-1 0-1,1-1 1,-1 0-1,-22-4 71,-23 10-371,35-2 235,0 1 1,0 1-1,0-1 1,0 2-1,1 0 1,0 0-1,0 1 1,1 0-1,0 0 1,0 1-1,0 1 1,1-1-1,0 1 1,-7 13-1,11-18 25,1 1-1,0 0 0,1 0 1,-1 0-1,1 0 1,0 0-1,0 0 0,1 1 1,-1-1-1,1 0 1,0 1-1,1 0 0,-1-1 1,1 1-1,0-1 0,1 1 1,-1-1-1,1 1 1,0-1-1,1 1 0,-1-1 1,1 1-1,0-1 1,0 0-1,1 0 0,0 0 1,-1 0-1,2-1 1,-1 1-1,0-1 0,8 7 1,-5-5 39,1-1 0,0 0 1,1 0-1,-1 0 0,1-1 0,0 0 1,0-1-1,0 0 0,0 0 0,1-1 1,-1 1-1,1-2 0,0 0 0,-1 0 1,1 0-1,0-1 0,0 0 0,-1-1 1,1 0-1,0 0 0,-1-1 0,1 0 1,8-4-1,9-2 45,-1-2 1,0 0-1,-1-2 1,0-1-1,-1 0 1,27-22-1,-11 5 65,56-54-1,-84 72-34,0 1 0,-1-2-1,0 1 1,-1-1 0,0-1-1,-1 1 1,-1-2 0,12-28 0,-19 42-78,0 1 0,1-1 0,-1 0 0,0 1 0,0-1 0,1 0-1,-1 0 1,0 1 0,0-1 0,0 0 0,0 1 0,0-1 0,0 0 0,0 1 0,0-1 0,0 0 0,-1 1 0,1-1 0,0 0 0,0 1 0,-1-1 0,1 0 0,0 1 0,-1-1 0,1 0 0,0 1 0,-1-1 0,1 1 0,-1-1 0,1 1 0,-1-1 0,1 1 0,-1-1 0,0 1 0,-1-1-21,0 1 1,0-1-1,0 1 0,0 0 0,0 0 0,0 0 0,0 0 1,0 0-1,0 0 0,0 1 0,-4 0 0,-3 2-80,1 0-1,-1 0 0,1 1 1,-13 7-1,17-9 48,0 1 0,0 0-1,0 0 1,1 0 0,-1 0 0,1 1-1,0-1 1,0 1 0,0 0 0,0 0 0,1 0-1,0 0 1,0 0 0,0 1 0,0-1-1,-1 8 1,3-9 20,0 1-1,0-1 0,0 1 1,0-1-1,1 0 1,0 1-1,0-1 0,0 0 1,0 0-1,0 0 1,1 1-1,-1-1 0,1 0 1,0-1-1,0 1 1,0 0-1,0-1 0,0 1 1,1-1-1,-1 1 1,1-1-1,0 0 0,5 3 1,4 2-6,0 0-1,1-1 1,18 6 0,41 22-35,-68-32 56,0 1 0,-1-1 0,1 1 0,-1 0 0,0 0 0,0 0 0,0 0 0,0 0 0,0 1 0,-1-1 0,0 1 0,1 0 0,-1 0-1,2 6 1,-3-8 2,-1 1 0,1-1-1,-1 0 1,0 0 0,0 1-1,0-1 1,0 0 0,0 0-1,0 1 1,0-1 0,-1 0 0,1 0-1,-1 1 1,0-1 0,0 0-1,1 0 1,-1 0 0,-1 0-1,1 0 1,0 0 0,0 0-1,-1-1 1,1 1 0,-1 0-1,1-1 1,-1 1 0,0-1-1,0 1 1,0-1 0,0 0-1,0 0 1,0 0 0,0 0-1,0 0 1,0 0 0,0-1-1,0 1 1,-4 0 0,-1 1 37,1-1 0,-1 0 0,0 0 0,1 0 0,-1-1 0,0 0 0,0 0 0,1 0 0,-1-1 0,0 0 0,-12-4 0,19 5-31,0 0 0,-1 0 1,1-1-1,0 1 0,-1 0 1,1 0-1,0 0 0,0 0 0,-1-1 1,1 1-1,0 0 0,-1 0 1,1-1-1,0 1 0,0 0 1,0 0-1,-1-1 0,1 1 1,0 0-1,0 0 0,0-1 1,0 1-1,0 0 0,0-1 1,-1 1-1,1 0 0,0-1 1,0 1-1,0 0 0,0-1 1,0 1-1,0 0 0,0-1 1,0 1-1,0 0 0,1-1 1,-1 1-1,0-1 0,12-14-222,23-10-416,-31 23 669,61-41 182,-2-2 1,107-100 0,-171 148-264,0 0 1,0 0-1,0 0 1,0-1-1,0 1 1,1 0-1,0 0 0,-1 0 1,1 0-1,0 0 1,0 0-1,1 0 1,-1 0-1,1 0 1,-1 0-1,3 4 0,16 51 56,-18-56-12,0 1 1,1 0-1,0 0 0,-1-1 1,1 1-1,0-1 0,0 0 1,0 1-1,1-1 0,-1 0 1,0 0-1,1 0 0,-1-1 1,1 1-1,0 0 0,0-1 1,0 0-1,-1 0 0,1 0 1,0 0-1,5 1 0,-2-2 26,0 0 0,0 0 0,0-1-1,0 1 1,0-1 0,0-1 0,0 1-1,-1-1 1,1 0 0,8-4-1,10-7 60,-1-1 0,-1-1 0,39-33-1,-25 19-13,34-31-3,-64 55-12,-1-1-1,1 0 1,-2 0 0,1-1-1,-1 1 1,0-1-1,0 0 1,5-14-1,-8 20-44,-1 0 0,1 0 1,-1 0-1,0 0 0,1 0 0,-1 0 0,0 0 0,0 0 0,0 0 0,0 0 0,0 0 0,0-1 0,0 1 0,0 0 0,-1 0 0,1 0 0,0 0 0,-1 0 0,1 0 0,0 0 0,-1 1 0,1-1 0,-1 0 0,0 0 0,1 0 0,-2-1 0,0 1-19,1 0-1,-1 0 1,0 0-1,1 1 1,-1-1 0,0 1-1,0-1 1,0 1-1,0-1 1,1 1-1,-1 0 1,0 0 0,-3 0-1,-3 1-56,0 0 0,1 0 0,-1 1 0,1 0 0,-1 0-1,-9 5 1,8-2 16,0 0 0,0 1-1,1 0 1,0 0-1,0 1 1,1 0-1,0 1 1,0-1 0,-11 17-1,15-19 27,0 0 0,0 0 0,0 0 0,1 1 0,-1-1 0,2 1 0,-1-1 0,0 1 0,1 0 0,0 0 0,0 0 0,1-1 0,0 1 0,0 0 0,0 0 0,1 0 0,-1 0 0,4 9 0,-4-14 21,1 1 0,-1-1 0,1 0 0,-1 1 0,1-1 0,0 0 0,0 1 0,-1-1 0,1 0 0,0 0 0,0 0 0,0 0 0,0 0 0,1 0 0,-1 0 0,0 0 0,0 0 0,0 0 0,1-1 0,-1 1 0,1 0 0,-1-1 0,0 1 0,1-1 0,1 1 0,1-1 19,0 0 1,-1 0-1,1-1 1,-1 1-1,1-1 1,0 0-1,-1 0 1,1 0-1,-1 0 1,5-2-1,4-3 59,-1-1 1,1 0-1,-1-1 0,17-15 0,-17 12-12,-2 1 0,0-1 0,0-1 1,-1 0-1,0 0 0,-1-1 0,0 0 0,6-19 0,-11 23 236,-5 10-507,-4 15-444,7 14 563,2-1 1,0 0 0,2 0-1,2 0 1,0 0 0,18 48-1,11 48 105,-24-68-25,9 114 0,-19-145 21,-2-1 0,0 0 1,-2 0-1,-1 0 1,-1 0-1,0-1 1,-11 27-1,14-46 31,0 0-1,0-1 1,0 1 0,-1 0-1,0-1 1,0 1-1,0-1 1,0 0-1,-1 0 1,1 0 0,-1-1-1,0 1 1,0-1-1,-1 0 1,1 0-1,0 0 1,-1-1 0,0 0-1,0 1 1,0-2-1,-6 3 1,7-3-1,0-1 1,0 0 0,-1 0-1,1 0 1,0-1 0,0 1-1,0-1 1,0 0 0,0 0-1,1 0 1,-1-1 0,0 1-1,0-1 1,1 0 0,-1 0-1,1 0 1,0 0 0,-1-1-1,1 1 1,0-1 0,0 0-1,1 0 1,-1 0 0,1-1-1,-1 1 1,1 0 0,-3-7-1,-1-2-26,1 0-1,1 0 1,0 0-1,1-1 0,0 1 1,1-1-1,0 0 0,1 0 1,0 0-1,1 0 0,1 0 1,0 1-1,3-17 1,3-3-33,0 0 1,2 1 0,2 0-1,15-32 1,-9 28-28,2 0 1,1 1 0,2 1-1,2 2 1,0 0 0,2 1-1,2 1 1,0 2 0,2 1-1,1 1 1,54-33 0,-83 57 10,0 0 0,0 0 1,0 0-1,0 0 1,0 0-1,0 1 0,0-1 1,1 1-1,-1 0 1,0-1-1,0 1 0,0 0 1,1 0-1,-1 0 1,0 1-1,0-1 0,1 1 1,-1-1-1,0 1 1,3 1-1,-1 0-6,0 0-1,-1 0 1,1 1 0,-1-1 0,1 1-1,-1 0 1,0 0 0,0 1-1,0-1 1,2 4 0,0 0 3,0 1 1,-1-1 0,0 1 0,-1-1 0,0 1-1,0 0 1,0 1 0,-1-1 0,0 0 0,1 14-1,-6 0 40,3-17 323,7-16 399,3-5-772,1-1 1,0 2-1,1-1 1,1 2-1,1-1 1,0 2-1,0 0 1,30-20-1,-43 33 12,0 0-1,0 0 0,0 0 0,-1 1 1,1-1-1,0 0 0,0 0 1,0 1-1,0-1 0,-1 0 1,1 1-1,0-1 0,0 1 0,-1-1 1,1 1-1,0-1 0,-1 1 1,1 0-1,-1-1 0,1 1 1,-1 0-1,1-1 0,-1 1 1,1 0-1,-1 0 0,0-1 0,1 1 1,-1 0-1,1 1 0,14 33 7,-12-29-24,-1 0 43,0 0 1,0-1 0,1 1 0,0-1-1,0 0 1,1 0 0,0 0 0,-1 0-1,2 0 1,-1-1 0,0 0-1,10 7 1,-10-9 24,0 0-1,0-1 0,1 1 1,-1-1-1,1 0 0,-1 0 1,1-1-1,-1 1 1,1-1-1,0 0 0,-1 0 1,1 0-1,-1-1 1,1 0-1,0 0 0,-1 0 1,9-3-1,4-4-273,-1 0-1,0-1 0,0 0 1,-1-2-1,0 0 1,-1 0-1,0-1 0,20-23 1,-14 9-4510,-5 1-5809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09.2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 74 19612,'-15'-7'1665,"-2"-5"-665,-2-1-40,9 1-136,3 5-328,7 1-184,-2 0-192,4 3-160,-1 1-136,7 0-320,4 0-472,5 0-1192,4 4-2802,3 2-7472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10.6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141 601 1424,'-8'-4'14975,"8"3"-14725,15-12 4809,5-4-5094,1-6 396,30-47-1,-47 64-251,0 0-1,0-1 0,-1 0 0,1 0 0,-2 0 0,1 0 0,-1 0 0,0-1 0,-1 1 0,1-1 1,-1 1-1,-1-1 0,0-10 0,0 16-74,0 0-1,0 0 1,-1 0 0,1 0 0,-1-1 0,0 1-1,1 0 1,-1 0 0,0 0 0,0 0 0,0 0 0,-1 1-1,1-1 1,0 0 0,-1 0 0,1 1 0,-1-1-1,1 1 1,-1-1 0,0 1 0,0 0 0,-2-2-1,1 2-31,0 0-1,0 0 0,-1 1 0,1-1 0,0 1 0,-1-1 0,1 1 1,-1 0-1,1 0 0,0 1 0,-1-1 0,-5 2 0,-3 2-65,0 0-1,0 1 1,0 0 0,1 0-1,0 1 1,-16 12-1,18-10 24,0 0 0,1 0-1,0 1 1,0 0 0,1 0 0,0 1-1,1 0 1,0 0 0,-8 20 0,11-24 21,1 1 1,-1 0 0,1 0 0,0 0-1,1 1 1,-1-1 0,1 0-1,1 1 1,0-1 0,0 0 0,0 1-1,1-1 1,0 1 0,0-1 0,1 0-1,4 12 1,-5-17 10,0 1 1,0-1-1,1 1 0,-1-1 0,1 0 1,-1 0-1,1 0 0,0 0 0,0 0 1,0 0-1,0 0 0,0 0 0,0-1 1,1 1-1,-1-1 0,0 0 0,1 0 1,-1 0-1,1 0 0,3 1 0,-2-1 11,1-1 0,-1 0-1,1 0 1,-1 0 0,1-1-1,-1 1 1,0-1-1,1 0 1,-1 0 0,0-1-1,6-2 1,7-4 52,-1-1-1,0-1 1,0 0-1,24-22 1,-24 18-10,-2 0 0,0-1 0,12-17-1,-20 24-10,0 0 0,-1 0-1,0-1 1,0 1 0,-1-1-1,0 0 1,-1-1 0,3-12-1,-25 71-1009,17-41 956,1-1 0,-1 1 0,1-1 1,0 1-1,1 0 0,0-1 0,0 1 0,0 0 0,1-1 0,0 1 0,1 0 1,0-1-1,0 0 0,1 1 0,-1-1 0,6 10 0,-5-13 29,0 0-1,0 0 0,0-1 1,0 1-1,0-1 1,1 1-1,-1-1 0,1 0 1,0 0-1,0-1 0,0 1 1,1-1-1,-1 0 1,0 0-1,1 0 0,-1-1 1,1 1-1,0-1 1,0 0-1,-1-1 0,1 1 1,0-1-1,0 0 0,0 0 1,-1 0-1,1-1 1,6-1-1,4-2 43,0 0 1,-1-1 0,1-1-1,-1 0 1,0-1-1,0-1 1,-1 0-1,0-1 1,-1 0-1,19-17 1,-14 9 3,0 0 1,-1-1-1,-1 0 1,-1-1-1,0-1 1,12-25-1,-12 16 14,-2-2-1,0 1 1,-2-1-1,6-37 1,-12 52-23,-2-1 0,0 1 1,-1-1-1,0 1 0,-1-1 0,-1 0 0,-1 1 1,0-1-1,-9-29 0,11 46-43,0-1 1,0 1-1,0-1 1,-1 1-1,1-1 0,0 1 1,0-1-1,0 1 1,-1-1-1,1 1 0,0-1 1,0 1-1,-1-1 1,1 1-1,-1 0 0,1-1 1,0 1-1,-1 0 1,1-1-1,-1 1 0,1 0 1,0-1-1,-1 1 1,1 0-1,-1 0 0,1 0 1,-1-1-1,1 1 1,-1 0-1,1 0 0,-1 0 1,1 0-1,-1 0 1,1 0-1,-1 0 0,0 0 1,1 0-1,-1 0 1,-19 17-279,-10 35-106,22-29 349,1 1-1,1 0 1,1 1 0,1-1 0,1 1 0,2 0 0,0 0-1,5 44 1,-3-56 34,1 1 0,1 0 0,0-1 0,1 1 0,0-1 0,1 0-1,0 0 1,1-1 0,1 1 0,0-1 0,0-1 0,1 1 0,1-1 0,0-1-1,0 0 1,1 0 0,13 10 0,-16-16 7,1 1 0,-1-1 1,1 0-1,0 0 0,0-1 0,0 0 0,1-1 1,-1 0-1,1 0 0,0 0 0,-1-1 0,1-1 1,0 0-1,-1 0 0,1 0 0,0-1 0,0 0 1,-1-1-1,1 0 0,12-5 0,-9 2 0,-1 0 0,0 0-1,0-1 1,-1-1 0,0 0-1,0 0 1,0-1 0,-1 0 0,0-1-1,-1 0 1,1 0 0,-2-1-1,13-20 1,-1-1-20,-19 30-23,9 24-1121,-6-20 1167,0 0 1,0-1-1,0 0 0,0 1 0,1-1 1,-1 0-1,1 0 0,0-1 0,-1 1 0,1-1 1,0 0-1,0 0 0,0 0 0,0 0 0,7 0 1,-4-2 14,0 1 0,1-1 0,-1 0 0,0 0 1,0-1-1,0 0 0,0-1 0,8-2 0,3-5 59,1 0-1,-2-1 1,1-1-1,-2 0 0,21-20 1,-9-13 245,-22 35-347,-7 17-450,-2 4 428,0 1-1,2 0 1,-1 0-1,1 0 1,1 0-1,0 0 0,1 0 1,0 0-1,1 0 1,3 14-1,-4-22 47,0 0 0,0 0-1,1 0 1,-1 0 0,1 0 0,0 0-1,0-1 1,0 1 0,0-1 0,1 1-1,-1-1 1,1 0 0,0 0 0,0 0 0,0 0-1,0-1 1,1 1 0,-1-1 0,1 0-1,-1 0 1,1 0 0,0 0 0,0-1-1,0 1 1,0-1 0,0 0 0,0 0-1,0-1 1,0 1 0,0-1 0,0 0-1,0 0 1,6-1 0,-1-1 34,1 0 0,-1-1-1,-1 0 1,1-1 0,0 0 0,-1 0 0,0-1-1,0 0 1,0 0 0,0-1 0,-1 0 0,8-9-1,0 1 28,-1-2 0,-1 1-1,-1-2 1,17-28-1,-27 43-50,-1 0 1,1 0-1,-1-1 0,0 1 0,0 0 0,0-1 1,0 1-1,0-1 0,-1 1 0,1-1 0,-1 0 1,0 1-1,0-1 0,0 1 0,0-1 0,0 0 1,0 1-1,-1-1 0,1 1 0,-2-5 0,1 5-21,-1 0 0,1 0-1,-1 0 1,0 0-1,1 0 1,-1 1 0,0-1-1,0 0 1,0 1 0,0 0-1,-1-1 1,1 1-1,0 0 1,0 0 0,-1 0-1,1 0 1,-4 0 0,-4-1-41,0 0 0,0 1 1,-1 0-1,1 1 0,0 0 1,-1 1-1,1 0 0,0 0 1,-11 4-1,5 0-20,0 0-1,0 1 1,-25 15 0,35-18 33,-1 1 1,2 0-1,-1 0 0,0 1 1,1-1-1,0 1 1,0 0-1,0 1 1,1-1-1,0 1 1,-6 10-1,9-15 23,0 1 0,0 0 0,0 0 0,0 0 0,1 0-1,-1-1 1,0 1 0,1 0 0,0 0 0,-1 0 0,1 0 0,0 0 0,0 0 0,0 0 0,0 0 0,1 0-1,-1 0 1,0 0 0,1 0 0,-1 0 0,1 0 0,0 0 0,0 0 0,0 0 0,0-1 0,0 1 0,0 0-1,0-1 1,0 1 0,1-1 0,-1 1 0,1-1 0,-1 0 0,1 1 0,-1-1 0,1 0 0,3 1-1,-1 0 22,1 0 0,-1 0 1,1-1-1,0 1 0,0-1 0,0-1 0,0 1 0,-1-1 0,1 0 0,0 0 0,0 0 0,0 0 0,8-3 0,19-7 65,0-2 0,-1-1 0,56-33 0,-58 28-111,1 2 0,1 2 0,56-19 0,-86 33 21,0-1 1,0 1-1,0 0 0,1-1 1,-1 1-1,0 0 1,0 0-1,0 0 0,0 0 1,1 0-1,-1 0 1,0 0-1,0 0 0,0 0 1,1 1-1,-1-1 1,0 0-1,0 1 1,0-1-1,0 1 0,0-1 1,0 1-1,0 0 1,0-1-1,0 1 0,0 0 1,0 0-1,0-1 1,-1 1-1,1 0 1,0 0-1,0 0 0,-1 0 1,1 0-1,-1 0 1,1 1-1,0 0 0,0 5-7,1 0 0,-1 0 0,0 0 0,-1 0 0,0 11 0,5 22 43,-4-39-9,0-1 0,0 1 1,-1-1-1,1 1 0,0-1 1,0 0-1,1 1 0,-1-1 1,0 0-1,0 0 0,0 1 1,0-1-1,0 0 0,0 0 0,0 0 1,0-1-1,0 1 0,0 0 1,0 0-1,0 0 0,0-1 1,0 1-1,0-1 0,0 1 1,0-1-1,0 1 0,0-1 1,0 1-1,0-1 0,1-1 1,30-19 159,0-6-55,-27 21-121,1 0 1,0 0-1,0 1 0,1 0 1,-1 0-1,1 1 0,0 0 0,0 0 1,0 1-1,11-4 0,-16 7-17,1 1-1,-1-1 1,0 1-1,0 0 1,0 0-1,0 0 1,0 0-1,0 1 1,0-1-1,0 0 0,0 1 1,-1-1-1,1 1 1,-1 0-1,1-1 1,-1 1-1,1 0 1,-1 0-1,0 0 1,0 0-1,1 2 0,20 22 60,-19-24-30,-1-1 1,1 1-1,-1-1 0,1 0 1,0 0-1,0 0 1,-1-1-1,1 1 1,0-1-1,0 1 1,0-1-1,0 0 0,0 0 1,0 0-1,0-1 1,-1 1-1,1-1 1,0 1-1,0-1 0,0 0 1,-1 0-1,1 0 1,0-1-1,-1 1 1,1-1-1,-1 1 1,4-4-1,23-29-2312,-11-6-5796,-13 16-2842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10.9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1364 1 13539,'-6'1'2432,"3"-1"-583,-1 0-385,-2 2 377,10-2-1938,-8 4-503,2-2-440,-2 2-1424,-3 4-3002</inkml:trace>
  <inkml:trace contextRef="#ctx0" brushRef="#br0" timeOffset="1">162 448 11955,'-59'12'8150,"-44"12"-4319,349-81-3160,-174 42-1042,144-29-4018,-72 18-5496,-54 10-69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11.4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32 116 6569,'-14'-21'11525,"4"2"-5812,9 17-5663,1 0 0,0 0 0,-1 0 0,1 0-1,0 0 1,1 0 0,-1 0 0,0 0 0,0 0-1,1 0 1,-1 0 0,1 0 0,0 0 0,0 0 0,0 1-1,-1-1 1,4-3 0,3-5-5,-6 8-16,1 0 1,-1 1-1,0-1 0,0 0 0,0 0 1,0 0-1,0 0 0,0 0 0,0 0 1,-1 0-1,2-4 0,-2 5 55,-23 16-1561,10-5-5054,20 4-4578,-1-3 5050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11.8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100 25 11170,'-25'10'6228,"16"-8"-4655,0 0-1,0-1 0,0 0 1,-14 0 399,36-20 246,-14 17-2187,1 0-1,-1 1 1,1-1 0,-1 0 0,0 1-1,0-1 1,0 1 0,0-1-1,0 1 1,0-1 0,-1 1 0,-1-2-1,2 3-124,1 0 0,-1 0-1,1-1 1,-1 1-1,1 0 1,-1 1 0,1-1-1,-1 0 1,1 0-1,-1 0 1,1 0 0,-1 0-1,1 0 1,-1 1-1,1-1 1,-1 0 0,1 0-1,-1 1 1,1-1 0,0 0-1,-1 1 1,1-1-1,-1 1 1,1-1 0,0 0-1,-1 1 1,1-1-1,0 1 1,0-1 0,-1 1-1,1-1 1,0 1-1,0-1 1,0 1 0,0-1-1,0 1 1,-1-1 0,1 1-1,0-1 1,0 1-1,0-1 1,0 1 0,1-1-1,-1 1 1,0-1-1,0 1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12.5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358 187 5465,'6'-17'3747,"-4"11"-2368,0 0-1,0 0 1,0 0-1,-1-1 1,0 1 0,0 0-1,0-1 1,-1-10-1,-10 27 1587,-16 27-3511,21-30 792,-88 129-167,-136 271 1,223-396-132,-1 4 409,13-26 475,58-124-390,111-217-339,-105 200-85,-66 142-24,1 0 0,1 1 0,-1-1 0,2 1 0,-1 0 0,11-10 1,-17 24-121,-1 0 0,2 0 0,-1 0 0,0 0 0,1 0 0,0 0 0,0 0 0,3 8 0,1 6 77,6 51 63,3 0 1,4-1-1,2-1 1,3-1-1,3-1 1,60 109-1,-72-154 444,-6-12-3806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12.9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12 160 16548,'-2'0'1256,"-2"-2"-104,-2 0 40,8 2-119,2 0-241,0 0-296,2-4-304,9-3-152,10-6-72,13-1-8,11-3-8,3 0 16,5 0-64,4 0-288,-4 1-664,0 3-1545,-11 0-3160,-1 5-6434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13.3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123 144 13667,'-4'-22'2847,"-1"0"1,-9-26-1,-1-4 437,17 70-3450,-1 1-1,0-1 0,-3 22 0,1-10 165,-38 450 356,10-194-112,21-222-229,4-47-149,2 1 0,0 0 0,1 0 0,1 0 0,4 34 0,-4-52 64,0 1 0,0-1-1,0 0 1,0 0 0,0 1-1,0-1 1,0 0 0,0 1-1,0-1 1,0 0 0,0 0-1,0 1 1,0-1 0,0 0 0,0 0-1,0 1 1,1-1 0,-1 0-1,0 0 1,0 1 0,0-1-1,0 0 1,1 0 0,-1 0-1,0 1 1,0-1 0,1 0-1,-1 0 1,0 0 0,0 0 0,1 1-1,-1-1 1,0 0 0,0 0-1,1 0 1,-1 0 0,1 0-1,7-9-2816,8-24-1972,-14 29 4144,26-57-8409,-14 25 4858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13.6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4 196 4025,'2'-8'1109,"-1"1"0,1-1 1,1 0-1,-1 1 0,1 0 0,0 0 0,1 0 1,0 0-1,8-11 0,-5 9-610,1 0 0,0 0 0,0 1 0,1 0 0,0 0 0,13-7 0,-12 9-446,0 0 0,0 0 0,0 1 0,0 1 0,1 0 0,0 0 0,0 1 0,0 1 0,0 0 0,0 0 1,0 1-1,1 0 0,-1 1 0,0 1 0,13 1 0,-20-2-40,0 1 1,-1 0 0,1 0-1,-1 0 1,1 1-1,-1-1 1,1 1 0,-1 0-1,0 0 1,1 0 0,-1 0-1,0 0 1,-1 1-1,1-1 1,0 1 0,-1 0-1,1 0 1,-1 0-1,0 0 1,0 0 0,0 1-1,0-1 1,-1 0-1,1 1 1,-1 0 0,0-1-1,0 1 1,-1 0-1,1-1 1,0 6 0,-1 0 50,0-1 0,-1 0 1,0 0-1,0 0 1,-1 0-1,0 0 0,0-1 1,-1 1-1,0-1 0,0 1 1,-1-1-1,0 0 0,-8 10 1,-7 7 39,-2 0-1,0-1 1,-2-2 0,0 0 0,-2-1-1,0-2 1,-1 0 0,-1-2 0,0-1 0,-31 12-1,57-26-138,0-1 0,0 1 0,0 0 0,0-1 0,0 1 0,0-1 0,0 1-1,0-1 1,-1 0 0,1 1 0,0-1 0,0 0 0,0 0 0,-1 0 0,1 0-1,0 0 1,0 0 0,0 0 0,0 0 0,-1-1 0,1 1 0,0 0 0,0-1 0,0 1-1,0-1 1,0 1 0,0-1 0,0 0 0,0 1 0,0-1 0,0 0 0,-2-1-1,3-16-4284,9-6-3994,4 4 192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14.0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1 378 12347,'6'-1'5363,"20"-8"-4080,11-4-1688,6 2 385,5-1 32,51-21 0,-83 26 59,-1 0 0,0-1 1,0 0-1,-1-1 1,0-1-1,-1 0 0,16-15 1,-18 14 403,-1 0 0,0-1 0,0 0 0,-1-1 0,-1 1 0,0-2-1,-1 1 1,0-1 0,-1 0 0,-1 0 0,0-1 0,-1 0 0,3-20 0,-6 33-447,-1-5 333,-7 11-96,7-5-273,-8 80-266,-5 58 160,28 160 153,-2-112-17,-12-163-519,0 0 1,-2 0-1,0-1 0,-2 1 1,0 0-1,-8 25 0,3-31-3415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14.3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5 276 176,'-1'-10'1982,"-1"0"0,1 0 0,1 0-1,0 0 1,0 0 0,3-12 0,-1 12-1007,0 0-1,0 1 1,1-1 0,1 1 0,9-17 0,-8 17-917,0 0 1,1 1 0,1 0 0,-1 0 0,1 1-1,1 0 1,-1 0 0,1 0 0,0 1 0,1 1-1,-1-1 1,1 1 0,0 1 0,1-1 0,-1 2-1,1-1 1,-1 1 0,1 1 0,0 0 0,0 0-1,16 0 1,-23 2-57,1 0 0,0 0 1,-1 0-1,1 0 0,0 1 0,-1 0 0,1 0 0,-1 0 0,1 0 0,-1 0 1,1 1-1,-1 0 0,0-1 0,0 1 0,0 0 0,0 1 0,0-1 0,0 0 1,-1 1-1,1 0 0,-1 0 0,1-1 0,-1 1 0,0 1 0,0-1 0,-1 0 1,1 0-1,-1 1 0,1-1 0,-1 1 0,0-1 0,0 1 0,-1-1 0,1 1 0,-1 0 1,0-1-1,0 1 0,0 0 0,0-1 0,0 1 0,-1 0 0,0-1 0,0 1 1,0-1-1,0 1 0,0-1 0,-1 1 0,0-1 0,1 0 0,-1 0 0,0 0 1,-1 0-1,-2 3 0,-6 6 119,-1-1 1,0 0 0,-1 0-1,0-2 1,0 0-1,-17 9 1,-21 8-2985,-4 3-8940,40-21 4320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15.8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202 547 11306,'-16'-7'2605,"7"2"-1496,-1 0-1,0 2 1,-1-1-1,1 1 1,-1 0-1,-15-1 1,23 4-1082,0 0 1,0 0-1,0 1 1,0-1-1,-1 1 1,1 0-1,0-1 0,0 2 1,1-1-1,-1 0 1,0 0-1,0 1 1,1 0-1,-1-1 1,0 1-1,1 0 1,0 0-1,-1 1 0,1-1 1,0 0-1,0 1 1,1-1-1,-1 1 1,0 0-1,1-1 1,-1 1-1,-1 5 0,-2 6-46,0 1 0,0 0-1,2-1 1,0 1 0,0 1-1,1-1 1,1 0 0,1 1-1,1 15 1,0-26 34,-1 0 0,1-1 1,0 1-1,0 0 0,1 0 1,-1-1-1,1 1 0,0 0 0,1-1 1,-1 0-1,1 0 0,0 1 1,5 5-1,-5-8 34,0 1 1,0-1-1,1 0 1,-1 0-1,0-1 1,1 1-1,-1-1 0,1 0 1,-1 0-1,1 0 1,0 0-1,-1 0 1,1-1-1,0 0 1,0 0-1,0 0 1,-1 0-1,1 0 0,0-1 1,5-1-1,3-2 46,0 0-1,-1 0 0,0-1 0,0-1 1,0 0-1,-1 0 0,0-1 1,0-1-1,-1 1 0,0-2 0,0 1 1,0-1-1,-2 0 0,1-1 0,-1 0 1,7-13-1,-10 16-50,0 0 0,-1 0 0,0-1 1,0 1-1,0-1 0,-1 1 0,-1-1 0,1 0 0,-1 0 0,0 0 0,-1-11 1,-1 13-31,1 1 0,-1-1 1,-1 1-1,1 0 0,-1 0 1,0 0-1,0 0 0,0 0 1,-1 0-1,0 0 0,0 1 1,0-1-1,0 1 0,-1 0 1,0 0-1,1 0 0,-2 0 1,-3-2-1,4 3-29,0 1 1,1 0-1,-1 0 0,0 0 1,0 0-1,0 1 1,0 0-1,0 0 0,-1 0 1,1 0-1,0 0 0,-1 1 1,1 0-1,0 0 1,0 0-1,-1 1 0,-4 0 1,1 1-17,1 0-1,0 0 1,1 0 0,-1 1 0,0 0 0,1 0 0,-1 1 0,1 0 0,0 0-1,-6 6 1,8-7 9,0 1 0,0 0 0,0 0-1,1 0 1,-1 1 0,1-1-1,0 1 1,1 0 0,-1-1 0,1 1-1,0 1 1,0-1 0,-1 7 0,2-9 14,1 1 0,-1 0 0,1-1 1,0 1-1,1 0 0,-1-1 0,1 1 0,-1 0 1,1-1-1,0 1 0,0-1 0,1 1 1,-1-1-1,1 1 0,0-1 0,0 0 0,0 0 1,0 0-1,0 0 0,1 0 0,2 2 1,4 2 22,0 0 1,0-1-1,0-1 1,1 1-1,0-1 0,0-1 1,0 0-1,0 0 1,1-1-1,0-1 1,-1 0-1,1 0 1,0-1-1,0 0 1,20-2-1,13-1 70,-1-2 0,69-15 0,-107 18-64,7-1 48,1 0 0,-1-1 0,0 0 0,0-1 0,0-1 0,-1 1-1,1-2 1,-1 0 0,14-9 0,-27 17-102,0 0-1,1 1 1,-1-1 0,1 1-1,0-1 1,-1 1 0,1 0-1,0-1 1,0 1 0,1 0-1,-1 0 1,1 0 0,-1 0-1,1-1 1,0 1 0,0 0-1,0 0 1,0 0-1,1 0 1,-1 0 0,1 0-1,0 0 1,1 3 0,-1-2 33,1 0 1,-1 0 0,1 0-1,0 0 1,0-1 0,1 1-1,-1-1 1,1 1 0,-1-1-1,1 0 1,0 0 0,0 0-1,1-1 1,-1 1 0,6 3-1,-1-4 23,-1 1 0,0-1 0,1-1-1,0 0 1,-1 0 0,1 0 0,-1-1-1,1 0 1,0 0 0,-1-1 0,1 0-1,0-1 1,-1 1 0,0-1-1,1-1 1,11-5 0,9-5 59,0-1 0,44-30 0,-56 32-22,-1-1 0,-1 0 0,0 0 0,-1-1 0,-1-1 0,0-1 0,10-16 0,-30 49-164,1 0 1,0 0 0,1 0-1,1 1 1,-5 32 0,-3 7-55,9-33 240,11-29 223,19-41 195,-20 35-600,0 0 96,46-74 60,-47 78-85,0 0 0,0 0 1,1 1-1,0 0 0,0 0 0,1 1 0,-1-1 1,1 2-1,9-6 0,-14 9 9,0 0 0,-1 1 0,1-1 0,0 1 0,-1 0 1,1 0-1,0-1 0,0 1 0,-1 0 0,1 1 0,0-1 0,0 0 0,-1 0 0,1 1 1,0-1-1,-1 1 0,1-1 0,-1 1 0,1 0 0,0 0 0,-1 0 0,1 0 0,-1 0 1,0 0-1,1 0 0,-1 0 0,0 0 0,0 1 0,0-1 0,0 0 0,0 1 0,0-1 1,1 3-1,5 8-7,-1 0 1,-1 0-1,7 20 1,-2-7 17,-7-19 12,0 0 0,1 0 0,-1 0 0,1 0 0,1 0-1,-1-1 1,1 1 0,0-1 0,0-1 0,1 1 0,-1-1 0,1 0 0,0 0 0,7 3-1,-8-5 12,0 0 0,0 0 0,1-1 0,-1 0 0,0 0 0,1 0-1,-1-1 1,0 1 0,1-1 0,-1-1 0,1 1 0,-1-1 0,0 0 0,0 0-1,1 0 1,-1-1 0,0 0 0,9-5 0,7-4 35,-1-2 0,-1 0 0,0-2-1,-1 0 1,0-1 0,-2 0 0,1-2 0,-2 0 0,-1 0 0,0-2 0,-1 1 0,-1-2-1,-1 0 1,-1 0 0,-1-1 0,-1 0 0,0-1 0,-2 1 0,-1-1 0,4-33 0,-5-20 99,-9-149 1,1 210-456,-2 13 54,-11 25-99,-9 42 169,14-17 161,2 0 0,2 1 0,2 0 0,2 0 0,2 0 0,6 58-1,-3-88 25,1-1-1,0 0 0,2-1 0,0 1 0,8 22 0,-10-34 4,1-1 1,-1 0 0,1 0-1,0 1 1,0-2 0,0 1-1,0 0 1,1-1 0,0 1 0,0-1-1,1 0 1,-1 0 0,1-1-1,-1 0 1,1 1 0,0-1-1,0-1 1,1 1 0,-1-1-1,9 3 1,4-2 26,1-1 0,0 0 0,-1-1 0,1-1 0,0-1 0,-1-1 0,1-1 0,34-8 0,-24 3 9,-1-2 0,-1 0 1,0-2-1,49-28 1,-69 36-20,0 0 0,-1 0 0,0 0 0,0-1 0,0 0 0,-1 0 0,1 0 0,-1-1 0,-1 0 0,1 0 0,-1 0 0,0-1 0,4-8 0,-8 14-24,0 0 0,0 0 0,0 0 0,0 0 0,0 0 1,0-1-1,0 1 0,0 0 0,-1 0 0,1 0 0,-1 0 0,1 0 1,0 0-1,-1 0 0,0 0 0,1 0 0,-1 0 0,0 0 1,1 0-1,-1 0 0,0 0 0,0 1 0,0-1 0,0 0 0,0 0 1,0 1-1,0-1 0,0 1 0,0-1 0,0 1 0,0-1 1,0 1-1,0 0 0,0 0 0,0-1 0,-1 1 0,1 0 0,-1 0 1,-49-5-210,40 5 171,1 0 0,-1 1 0,1 0 0,-1 1 1,1 0-1,0 1 0,-12 4 0,19-6 23,0 0 0,1 0 1,-1 1-1,1-1 0,0 1 0,-1-1 1,1 1-1,0 0 0,0 0 0,0 0 1,0 0-1,1 0 0,-1 0 0,0 1 1,1-1-1,-1 0 0,1 1 0,0-1 0,0 1 1,0 0-1,0-1 0,1 1 0,-1 0 1,1 0-1,-1-1 0,1 1 0,0 0 1,0 0-1,0-1 0,0 1 0,1 0 1,1 4-1,-2-3 18,1-1 0,0 1 0,0-1 1,0 0-1,0 1 0,1-1 0,0 0 0,-1 0 1,1 0-1,0 0 0,0 0 0,1 0 0,-1-1 1,1 1-1,-1-1 0,1 0 0,0 1 0,0-1 1,0 0-1,0-1 0,0 1 0,0-1 0,0 1 1,1-1-1,-1 0 0,1 0 0,-1 0 1,1-1-1,-1 1 0,5-1 0,11 0 26,-1 0 1,0-2-1,0 0 0,33-9 0,-4 1-58,-30 8 32,41-6 19,-1-3 0,0-1 1,71-27-1,-127 38-8,1 1 1,-1 0-1,1 0 1,-1-1-1,0 1 1,1-1-1,-1 0 0,0 1 1,1-1-1,-1 0 1,0 0-1,0 1 1,0-1-1,0 0 1,1 0-1,-2-1 0,1 1 1,0 0-1,0 0 1,0 0-1,0 0 1,-1-1-1,1 1 1,0 0-1,-1-1 0,0 1 1,1-1-1,-1 1 1,0 0-1,1-1 1,-1 1-1,0-1 1,0-1-1,-2 1-15,1 0 1,0 0-1,-1 0 1,0 0-1,1 0 0,-1 1 1,0-1-1,0 1 0,0-1 1,0 1-1,0 0 1,0 0-1,0 0 0,-1 0 1,1 0-1,0 0 0,-1 1 1,1-1-1,0 1 1,-4-1-1,-1 1-19,0-1 1,0 2-1,0-1 0,0 1 1,-1 0-1,1 0 1,1 1-1,-1 0 0,0 0 1,0 1-1,1 0 0,-1 0 1,1 0-1,0 1 0,0 0 1,0 0-1,-7 8 1,8-9 10,1 1 1,0 0-1,0 0 1,0 0 0,0 1-1,1-1 1,-1 1 0,1 0-1,1 0 1,-1 0-1,1 0 1,-1 0 0,1 1-1,1-1 1,-1 0-1,1 1 1,0 0 0,0-1-1,1 1 1,0 0 0,0-1-1,1 9 1,-1-13 11,0 1 0,1-1 0,-1 1 1,1-1-1,-1 0 0,1 0 0,0 1 1,-1-1-1,1 0 0,0 0 0,0 0 0,0 0 1,0 1-1,0-1 0,0-1 0,0 1 0,0 0 1,0 0-1,0 0 0,1-1 0,-1 1 1,0 0-1,0-1 0,1 1 0,-1-1 0,1 0 1,-1 1-1,0-1 0,1 0 0,-1 0 1,1 0-1,-1 0 0,0 0 0,1 0 0,-1 0 1,1 0-1,-1-1 0,0 1 0,1-1 1,-1 1-1,0-1 0,1 1 0,1-2 0,8-3 39,1-1 0,-1 0 0,20-14 0,-22 14-45,15-10 40,0-2 0,-1 0 0,-1-1 0,-1-2 1,-1 0-1,-1-1 0,24-35 0,-30 37 6,-2 0 0,0-1 1,-1 0-1,-2-1 0,0 0 0,-1 0 1,-1-1-1,-1 0 0,3-42 0,-3 20 29,-3 29-19,0-1 0,-1 0 0,-1 0 0,0 0 0,-1 0 0,-4-18 0,-3 45-201,1 1 0,0 0 0,1 0 0,-10 24 1,1 9 141,2 0 0,2 1 0,2 1 0,2 0 0,2 0 0,2 0 0,4 56 0,-1-95 8,1 1 0,0 0 0,0-1 0,0 1 1,1-1-1,1 1 0,-1-1 0,1 0 1,0 0-1,1 0 0,-1 0 0,1-1 1,7 9-1,-7-11-18,0 0 1,1 0 0,-1 0-1,1-1 1,-1 0 0,1 0-1,0 0 1,0-1-1,0 1 1,1-1 0,-1 0-1,0-1 1,1 1 0,0-1-1,-1 0 1,1-1 0,-1 1-1,11-1 1,-3-1-320,0 0 0,0-1 0,0-1 0,0 0 0,0 0 0,-1-1 0,21-10 0,3-8-3706,-5-7-4159,-15 7-2488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16.2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36 19404,'2'0'120,"0"2"-176,8-2 144,5 2 216,17-2 152,18-4-48,11-1-176,19-1-192,2-4-440,1 5-912,-8 1-1857,-3 0-3344,-11 2-3081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16.6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41 16139,'-8'-4'5586,"3"-2"-4602,-3 1 2000,12 5-2383,-2-2-249,2-2-208,-1 0-160,9-2-40,-6 3-80,1-1-272,1 2-609,1 2-1487,-1 4-3761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17.2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194 206 6377,'4'-1'902,"-1"-1"-1,0 0 1,0 0 0,0 0-1,0 0 1,0-1-1,-1 1 1,1-1-1,-1 0 1,1 0-1,-1 0 1,2-3 0,-1 0-277,0 0 1,0 0 0,-1 1 0,0-1 0,0-1-1,0 1 1,0-7 0,-1 8-519,0 1 1,-1-1-1,1 0 0,-1 0 1,0 0-1,-1 0 0,1 0 0,-1 0 1,0 0-1,0 0 0,-1 0 1,1 1-1,-1-1 0,0 1 1,0-1-1,-1 1 0,1 0 1,-1-1-1,0 1 0,-5-4 0,6 6-114,-1 0-1,0 1 0,0-1 0,0 1 0,0 0 0,0-1 0,0 2 0,0-1 0,-1 0 0,1 1 1,0-1-1,0 1 0,-1 0 0,1 0 0,0 0 0,-1 1 0,1-1 0,0 1 0,0-1 1,0 1-1,-1 0 0,1 1 0,0-1 0,0 0 0,1 1 0,-1 0 0,0-1 0,-3 4 1,-6 3-38,0 1 0,0 1 0,1 0 0,-16 18 0,19-18 22,1 1 1,0 0-1,0 0 0,1 0 0,1 1 1,-5 13-1,9-21 13,0 0 0,0 0 0,0 0 0,0 0 0,1 0 0,-1 0 0,1 0 0,0 1 0,0-1 0,2 5 0,-2-7 7,1 0-1,-1-1 1,1 1-1,0 0 1,0-1-1,0 1 1,-1-1-1,2 0 1,-1 1-1,0-1 1,0 0-1,0 1 1,0-1-1,1 0 1,-1 0-1,1 0 1,-1 0-1,1 0 1,-1-1-1,1 1 1,-1 0-1,1-1 1,0 1-1,3 0 1,1 0 18,1-1 1,-1 0-1,1 0 1,0-1-1,-1 0 1,1 0 0,-1 0-1,1-1 1,-1 0-1,0 0 1,0-1-1,0 0 1,0 0-1,7-5 1,6-3 30,0-2 0,31-28 0,-39 31-25,14-12 30,-1-1-1,-1-1 0,22-30 0,-48 57-161,-5 9 44,0 0 1,1 1 0,0-1-1,1 1 1,0 1 0,1-1-1,0 1 1,2 0 0,-4 17 0,7-23 61,0 0 1,0 0-1,0 0 1,1 0-1,1 0 1,-1 0-1,1-1 1,1 1 0,-1 0-1,5 6 1,-6-11 12,0-1 0,0 1 0,1-1 0,-1 0 0,1 0 0,0 0 0,-1 0 0,1 0 0,0 0 0,0 0 0,1 0 0,-1-1 1,0 1-1,0-1 0,1 0 0,-1 1 0,1-1 0,-1 0 0,1-1 0,0 1 0,-1 0 0,1-1 0,0 1 0,-1-1 0,1 0 0,0 0 1,0 0-1,-1 0 0,1-1 0,0 1 0,-1-1 0,4 0 0,11-5 49,0 0 1,0-1 0,-1-1-1,1-1 1,-2 0-1,1-1 1,-2 0-1,24-21 1,-14 7 0,0-1 0,-2-1 1,32-47-1,-4 9-21,-51 71-187,1 0 0,0 1 0,0-1 1,1 0-1,1 9 0,0-2 114,1 3 19,0 1 0,2-1 0,0 0 0,1 0 0,8 16 0,14 43-14,-28-74 42,1-1 0,-1 0-1,0 1 1,1-1 0,-1 0 0,0 1 0,0-1 0,0 1 0,0-1-1,0 0 1,0 1 0,-1-1 0,1 1 0,0-1 0,-1 0 0,1 1-1,-1-1 1,1 0 0,-1 0 0,0 1 0,1-1 0,-1 0 0,0 0 0,0 0-1,0 0 1,-1 1 0,-1 0 11,0 0 0,1-1-1,-1 1 1,0-1 0,-1 1-1,1-1 1,0 0 0,0-1 0,0 1-1,-7 0 1,-5 0-45,0-1-1,0 0 1,-28-5 0,30 2-575,-1 0-1,2-1 1,-24-9 0,-8-13-8995,26 11-2004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18.6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369 240 6689,'18'-48'6479,"11"-36"-101,-28 79-6067,0 0-1,0 1 1,0-1-1,-1 0 1,0 0 0,0 0-1,0 1 1,0-1-1,-1 0 1,0 0 0,0 0-1,0 1 1,0-1 0,-4-5-1,4 7-283,0 1 1,-1 0-1,1 0 0,-1 0 0,0 0 1,1 1-1,-1-1 0,0 0 1,0 1-1,0-1 0,0 1 0,0 0 1,-1-1-1,1 1 0,0 0 0,-1 0 1,1 1-1,-1-1 0,1 1 0,0-1 1,-1 1-1,0-1 0,1 1 1,-1 0-1,1 0 0,-1 1 0,1-1 1,-1 0-1,1 1 0,-1 0 0,1-1 1,0 1-1,-1 0 0,1 0 0,-3 2 1,-7 3-48,1 0 0,0 1 0,0 0 1,0 0-1,-13 15 0,-5 5 6,3 1 0,0 1 0,2 2 0,1 1 0,-22 39 0,33-51 6,2 1-1,0 0 1,1 1 0,1 0-1,1 0 1,2 1-1,0 0 1,1 0-1,-2 46 1,6-61 9,0-1-1,1 0 1,0 1 0,1-1 0,-1 0-1,1 0 1,1 0 0,-1 0 0,1 0-1,0 0 1,1-1 0,0 1 0,0-1-1,0 0 1,1 0 0,-1-1 0,1 1-1,1-1 1,9 7 0,-7-6 7,1-1 0,0 0 0,0-1 0,1 0 0,-1 0 0,1-1 0,0 0 1,0-1-1,0 0 0,0-1 0,0 0 0,0 0 0,20-2 0,0-2 21,0-2-1,-1-1 1,0-1 0,-1-2-1,1 0 1,-2-2 0,1-2-1,-2 0 1,1-1 0,-2-2-1,0-1 1,-1 0 0,-1-2-1,-1-1 1,22-24 0,-27 20 117,-16 23-136,-1 1 1,1 0-1,-1-1 1,1 1-1,-1-1 0,0 0 1,1 1-1,-1-1 1,0 1-1,1-1 0,-1 1 1,0-1-1,0 0 1,1 1-1,-1-1 0,0 0 1,0 1-1,0-1 1,0 0-1,0 1 1,0-1-1,0 0 0,0 1 1,0-1-1,0 0 1,0 1-1,-1-1 0,1 0 1,0 1-1,0-1 1,-1 1-1,1-1 0,0 0 1,-1 1-1,1-1 1,-1 1-1,1-1 0,-1 0 1,0 1-37,-1 1 0,1-1 1,0 0-1,-1 0 0,1 1 0,0-1 0,0 1 1,0-1-1,-1 1 0,1 0 0,0-1 1,0 1-1,0 0 0,0 0 0,0-1 0,0 1 1,0 0-1,0 0 0,1 0 0,-1 1 1,0-1-1,0 0 0,1 0 0,-1 0 0,0 3 1,-15 32-181,14-30 199,1 0-1,0 0 1,0 0 0,1 0 0,-1 0 0,1 0 0,0 0-1,1 0 1,0 0 0,0 0 0,0 0 0,1 0 0,-1-1 0,1 1-1,1 0 1,-1-1 0,1 1 0,0-1 0,0 0 0,5 6-1,-5-8 14,0 0-1,0 0 0,0 0 1,1 0-1,-1-1 0,1 1 1,-1-1-1,1 0 0,0 0 1,0 0-1,0-1 0,0 1 1,1-1-1,-1 0 0,0 0 1,0-1-1,1 1 0,-1-1 1,0 0-1,1 0 0,-1 0 0,0-1 1,1 0-1,-1 1 0,0-1 1,0-1-1,0 1 0,7-4 1,-3 1 19,0 1 0,0-2 0,-1 1 0,0-1 0,0 0 0,0-1 1,-1 0-1,1 0 0,-1 0 0,-1-1 0,1 0 0,-1 0 0,-1 0 0,1 0 1,-1-1-1,4-11 0,-6 15-24,-1-1 1,1 0 0,-1 0-1,-1 1 1,1-1 0,-1 0-1,1 0 1,-1 0-1,-1 0 1,1 0 0,-1 0-1,0 0 1,0 1 0,0-1-1,-1 0 1,1 1 0,-1-1-1,0 1 1,-1-1-1,1 1 1,-1 0 0,0 0-1,0 0 1,0 0 0,0 1-1,-1-1 1,1 1 0,-1 0-1,-8-5 1,6 4-25,0 1 1,0 0-1,0 1 1,0 0-1,0 0 1,-1 0-1,1 0 1,-1 1-1,0 0 1,1 1 0,-1 0-1,1 0 1,-1 0-1,0 0 1,1 1-1,-1 0 1,-9 4-1,9-4 2,1 1 0,-1 1-1,0-1 1,1 1 0,0 0-1,-1 1 1,1-1 0,1 1-1,-1 0 1,0 1 0,1 0 0,0 0-1,0 0 1,0 0 0,1 1-1,-5 7 1,7-10 15,0 0-1,1 1 1,-1-1 0,1 0-1,0 1 1,0-1 0,0 0 0,0 1-1,1-1 1,-1 1 0,1 0-1,0-1 1,0 1 0,0-1-1,0 1 1,1-1 0,0 1-1,0-1 1,0 1 0,0-1-1,0 0 1,0 1 0,1-1 0,0 0-1,-1 0 1,1 0 0,1 0-1,-1 0 1,0-1 0,1 1-1,-1-1 1,1 1 0,0-1-1,-1 0 1,5 2 0,1 1 19,0 0 1,0-1 0,1-1 0,-1 1-1,1-1 1,0-1 0,0 1-1,0-2 1,0 1 0,0-1-1,1-1 1,13 0 0,-2-2 30,0-1-1,0-1 1,0 0 0,-1-2 0,0-1 0,0 0 0,0-1 0,-1-2 0,0 0 0,-1 0 0,0-2 0,-1 0 0,0-1 0,-1-1 0,25-27-1,-33 30 113,-10 12-288,-11 23-333,11-18 457,0 0-1,1 0 1,0 1-1,0-1 1,0 1-1,1-1 1,0 0-1,0 1 1,0-1-1,1 0 1,0 1-1,0-1 1,1 0-1,0 0 1,0 1-1,3 5 1,-3-8 9,1 0 1,-1-1 0,0 0 0,1 1 0,0-1-1,0 0 1,0 0 0,0 0 0,0-1 0,1 1-1,-1-1 1,1 0 0,0 0 0,0 0 0,0 0 0,-1-1-1,1 1 1,1-1 0,-1 0 0,0 0 0,0-1-1,0 1 1,0-1 0,1 0 0,6-1 0,13-2 42,0 0 0,0-2 1,0-1-1,-1-1 0,0 0 1,26-14-1,-32 13-12,-1 0-1,0-1 1,0-1-1,-1 0 0,0-1 1,-1-1-1,-1 0 1,23-27-1,-26 17 24,-9 18-264,-6 15-196,-1 3 351,0 1 0,2-1 0,-4 16 0,7-24 49,1-1 1,-1 0 0,1 0 0,0 0-1,1 1 1,-1-1 0,1 0 0,0 0-1,0 0 1,1 0 0,-1 0 0,5 9-1,-5-13 14,0 0 0,0 1-1,1-1 1,-1 0 0,0 0-1,1 0 1,-1 0 0,0 0-1,1 0 1,-1-1 0,1 1-1,0 0 1,-1-1 0,1 1-1,0-1 1,-1 1 0,1-1-1,0 0 1,-1 0 0,1 0-1,0 0 1,-1 0 0,1 0-1,0 0 1,0-1 0,-1 1-1,1 0 1,-1-1 0,1 0-1,0 1 1,1-2 0,57-25 218,-53 23-221,23-14 69,-1-1 0,-1-2 1,-1 0-1,43-46 0,-69 66-123,-3 6-86,1 0 75,-1 0 1,0-1-1,0 1 1,0-1-1,-1 1 0,0-1 1,-6 7-1,-4 9-90,8-10 149,2-4 0,-1 0 1,1 0 0,0 0-1,1 0 1,-1 1-1,1-1 1,1 1 0,-3 13-1,4-19 99,15-33 1243,-9 20-1352,0 0 1,1 1-1,1 0 1,0 0-1,0 1 1,1 0-1,0 1 1,1 0 0,0 0-1,0 1 1,19-12-1,-27 26-142,1 0 0,0 0 0,0-1 0,0 0 0,8 10 0,-5-6 127,-3-5 28,0-1 1,0 1-1,0 0 1,0-1 0,1 0-1,-1 0 1,1 0-1,0 0 1,0 0-1,0-1 1,0 1 0,0-1-1,1 0 1,-1-1-1,6 2 1,0-1 21,-1 0-1,1 0 1,-1-2 0,1 1-1,0-1 1,0 0 0,10-3 0,4-1-22,-1-1 0,0-1 0,0-1 0,0-1 0,27-14 0,-45 19-291,0 0 0,0 0 0,0 0 0,0-1 0,0 1 0,0-1 0,-1-1 1,0 1-1,0 0 0,0-1 0,0 0 0,3-7 0,1-14-4961,-9-3-4258,-4 14 2506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19.0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58 3537,'0'-2'1695,"1"-2"-379,0 0 0,0 0 0,-1-1 0,0 1-1,0 0 1,0 0 0,0 0 0,-1 0-1,1 0 1,-1-1 0,-2-4 0,2 9-1224,1 0 1,-1 0-1,1 1 0,-1-1 1,1 0-1,-1 1 0,1-1 1,-1 0-1,1 1 0,-1-1 1,1 0-1,0 1 0,-1-1 1,1 1-1,-1-1 0,1 1 1,0-1-1,0 1 1,-1-1-1,1 1 0,0-1 1,0 1-1,0 0 0,-1-1 1,1 1-1,0-1 0,0 1 1,0 0-1,0-1 0,0 1 1,0-1-1,1 2 1,-5 25-599,1 223 575,6-185 51,-3 0-1,-2 0 1,-4-1-1,-16 76 1,21-134-467,0-1 1,0 0 0,0 1 0,1-1 0,-1 1-1,2 6 1,-1-11 183,0-1 0,0 0 0,0 1 0,0-1 0,0 0 0,0 1-1,0-1 1,0 0 0,0 1 0,0-1 0,0 0 0,1 0 0,-1 1 0,0-1-1,0 0 1,0 1 0,1-1 0,-1 0 0,0 0 0,0 0 0,1 1 0,-1-1-1,0 0 1,0 0 0,1 0 0,-1 1 0,0-1 0,1 0 0,-1 0 0,0 0-1,1 0 1,-1 0 0,0 0 0,1 0 0,-1 0 0,1 0 0,19-15-9313,-6-1 3188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19.6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38 324 6097,'-37'-4'13427,"44"3"-11656,6-1-1477,22-5-85,0-2 1,0-1 0,0-2-1,-2-1 1,1-2-1,-2-1 1,0-2 0,-1-1-1,-1-2 1,-1 0 0,-1-2-1,-1-1 1,-1-1 0,24-31-1,-40 40 444,-14 7-334,1 8-321,0 1 0,1-1 0,-1 1 0,0 0 0,1 0-1,-1 0 1,0 0 0,0 0 0,1 1 0,-6 0 0,-68 22-332,54-14 302,-1 1-1,2 0 1,0 2-1,-28 21 0,44-30 16,1 0 0,-1 1-1,1-1 1,0 1 0,0 1-1,1-1 1,-1 0-1,1 1 1,0 0 0,0-1-1,1 1 1,0 0-1,-1 1 1,1-1 0,1 0-1,-1 0 1,1 1-1,0-1 1,0 1 0,1 0-1,0-1 1,0 1-1,0-1 1,0 1 0,2 7-1,-1-11 25,0 1 0,0-1-1,0 1 1,0-1-1,0 1 1,0-1 0,1 0-1,-1 1 1,1-1 0,0 0-1,-1 0 1,1 0 0,0-1-1,0 1 1,0 0-1,1-1 1,-1 1 0,0-1-1,1 0 1,4 2 0,4 1 34,1 0 0,-1-1 1,22 2-1,-27-5-44,1 0 0,0 1 0,-1 0 0,1 1 0,-1 0 0,1 0 0,-1 0 0,1 0 0,-1 1 0,0 0 0,0 1 0,9 6 0,-12-5-5,0-1 0,0 1 1,0 0-1,-1 0 1,0 0-1,0 0 0,0 0 1,0 0-1,-1 1 1,0-1-1,0 1 0,-1-1 1,1 1-1,-1-1 0,-1 6 1,1-4 9,0 0-1,1 0 1,-1 0 0,1 0 0,1 0 0,-1 0-1,1-1 1,0 1 0,4 6 0,-5-11 7,1-1 1,-1 0-1,1 1 1,-1-1-1,1 0 1,0 0-1,-1 0 1,1 0-1,0-1 1,0 1-1,0 0 1,0-1-1,0 1 1,0-1-1,0 0 1,-1 1-1,1-1 1,0 0-1,0 0 1,0 0-1,0-1 1,0 1-1,0 0 1,0-1-1,0 0 1,0 1-1,2-2 1,52-20 241,-44 15-183,-1 0-1,0-1 0,-1-1 1,1 0-1,-2 0 1,1-1-1,-2 0 0,11-15 1,-14 19-132,0-1 0,0 0 1,-1 0-1,1-1 0,-2 1 1,1-1-1,-1 0 0,4-14 0,-5 33 50,0 0 0,1 0 0,0-1 0,1 1 0,0-1-1,10 18 1,-13-26 25,1 0 0,-1 0 0,0-1 1,1 1-1,-1 0 0,1-1 0,-1 1 0,1-1 0,0 1 0,-1-1 0,1 0 0,0 1 1,0-1-1,0 0 0,0-1 0,0 1 0,0 0 0,0 0 0,1-1 0,-1 1 0,0-1 1,0 0-1,0 0 0,1 0 0,-1 0 0,0 0 0,0 0 0,1 0 0,-1-1 0,0 1 0,0-1 1,0 0-1,0 1 0,0-1 0,0 0 0,0 0 0,0-1 0,0 1 0,0 0 0,1-2 1,12-8 84,-1-1 0,0 0 0,-1-1 0,22-28 0,-28 32-55,-1 0 0,0 0 0,0 0 1,-1-1-1,0 1 0,-1-1 0,0-1 0,0 1 1,3-18-1,-12 70-291,3 1-1,1-1 1,2 1 0,7 44 0,3-27 256,-3 1 1,-2 0 0,-3 0 0,-3 0-1,-8 62 1,2-74 1,-3 1 0,-2-2-1,-1 0 1,-3 0 0,-2-1 0,-37 70-1,52-111 36,-1-1 0,0 1 0,-1-1 0,1 0 0,-1 0 0,0 0 0,0 0 0,-1-1 0,-7 6 0,10-9 3,0 0 0,0 0 0,-1 0-1,1 0 1,0 0 0,0-1 0,-1 1 0,1-1 0,0 0 0,-1 0 0,1 0 0,0 0 0,-1 0 0,1 0 0,-1 0-1,1-1 1,0 1 0,0-1 0,-1 0 0,1 0 0,0 0 0,0 0 0,0 0 0,0 0 0,0 0 0,0-1 0,-2-1-1,-5-5-2,1 1 0,0-1 0,0 0 0,1-1 0,0 0 0,1 0 0,0 0 0,0-1 0,1 0 0,0 0-1,1 0 1,0-1 0,1 1 0,0-1 0,0 0 0,1 0 0,1 0 0,0 0 0,0-1 0,2-14 0,0-3-85,2 1 1,1-1-1,1 1 1,1 0-1,1 1 1,22-51-1,-11 38-793,3 1 1,37-56-1,25-8-8538,-38 54-2412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20.0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50 131 8970,'1'-8'1672,"3"-30"4633,-3 27-4908,-1 0 0,0 0 1,-1 0-1,0 0 0,-4-19 1,6 46-1474,1-1 0,-2 1 0,0-1 1,-3 23-1,0 8 107,-20 217 122,1-44 228,22-218-886,0 29 1594,3-16-3716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20.3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74 10770,'4'-15'3796,"-3"9"-2823,1 1 0,-1-1 0,0 1 0,0-1 0,0 0 0,-1 1 0,0-1 1,-1-8-1,3 29-822,0 0 0,-2-1 0,0 25 0,0 15-151,6 38 12,9 335 712,-16-413-944,0 31 710,1-44-736,0 1 0,0 0 0,0 0 0,0 0 0,1-1 0,-1 1 0,1 0 1,-1 0-1,1-1 0,0 1 0,0 0 0,-1-1 0,1 1 0,0-1 0,0 1 0,1-1 0,-1 1 1,2 1-1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20.7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 6 14979,'-12'-2'2841,"-1"2"-1449,0-2-424,9 0-128,8 4-287,-2-4-273,5 2-200,7 0-152,14 0-96,12 2-96,19-2-545,8 2-1119,3 2-2057,-1 2-5441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21.3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29 761 13059,'-20'-6'6501,"12"4"-2045,27 3-2703,41 6-1659,-20-2-26,1-1 1,55-2-1,-87-3-24,1 1 0,-1-1 0,0-1 1,1 0-1,-1 0 0,0-1 1,0 0-1,0 0 0,0-1 1,-1 0-1,1-1 0,-1 0 0,0 0 1,-1-1-1,11-9 0,-16 14-34,0-1 0,-1 1-1,1-1 1,0 0 0,-1 0-1,0 1 1,1-1-1,-1 0 1,0 0 0,0 0-1,0 0 1,0 0 0,0 0-1,-1-1 1,1 1-1,-1 0 1,1 0 0,-1 0-1,0-1 1,0 1 0,0 0-1,0 0 1,0-1-1,0 1 1,-1 0 0,1 0-1,-1-1 1,1 1 0,-1 0-1,0 0 1,0 0-1,0 0 1,0 0 0,0 0-1,-1 0 1,1 0 0,-3-2-1,1 2-28,0-1-1,-1 1 0,1 0 1,-1 0-1,1 0 0,-1 0 1,0 1-1,0-1 0,0 1 1,0 0-1,0 0 0,0 1 1,0-1-1,0 1 1,0 0-1,0 0 0,0 0 1,0 1-1,0-1 0,-7 3 1,1 0-28,0 1-1,0 0 1,0 0 0,1 1 0,0 0 0,0 1 0,0 0 0,0 1 0,-14 14 0,20-18 37,0-1 1,1 1-1,-1 0 1,1 1-1,-1-1 1,1 0-1,0 1 1,1-1-1,-1 1 1,0-1-1,1 1 1,0 0-1,0 0 1,0 0-1,1-1 1,-1 1-1,1 0 1,0 0-1,0 0 1,0 0-1,0 0 1,1 0-1,0 0 1,-1 0-1,1 0 1,1-1-1,-1 1 1,1 0-1,-1-1 1,4 5-1,-1-2 17,1-1-1,0 0 1,1 0 0,-1-1-1,1 1 1,-1-1-1,1 0 1,1-1 0,-1 1-1,0-1 1,1-1-1,0 1 1,-1-1-1,1 0 1,0-1 0,0 1-1,10-1 1,8 2-5,1-1-1,0-2 1,37-3 0,-12-3-104,0-2 0,-1-2 0,0-3 0,89-34 0,-135 45 110,37-18 65,-39 19-54,-1 0 0,1 0-1,-1 0 1,1 0-1,-1 0 1,1-1 0,-1 1-1,0 0 1,0-1 0,1 1-1,-1-1 1,0 0-1,0 1 1,-1-1 0,1 0-1,0 1 1,0-1-1,-1 0 1,1-3 0,-1 3-18,0 1 1,-1-1-1,1 1 1,-1-1 0,0 1-1,1-1 1,-1 1 0,0-1-1,0 1 1,0 0 0,0-1-1,0 1 1,0 0 0,0 0-1,0 0 1,-1 0 0,1 0-1,0 0 1,-1 0 0,1 1-1,-1-1 1,1 0-1,-1 1 1,1-1 0,-1 1-1,1-1 1,-1 1 0,-2-1-1,-50-5-127,51 6 126,-11 0-26,0 1 0,-1 0 1,1 0-1,0 2 0,0 0 0,-24 8 0,34-10 9,0 0 0,0 1 0,0 0-1,0-1 1,0 1 0,1 1 0,-1-1-1,0 0 1,1 1 0,0 0-1,0 0 1,0 0 0,0 0 0,0 0-1,0 1 1,1-1 0,0 1 0,0 0-1,0-1 1,0 1 0,0 0-1,1 0 1,0 1 0,0-1 0,0 0-1,-1 7 1,3-9 19,-1 0-1,0-1 1,1 1-1,0 0 1,-1-1-1,1 1 1,0 0-1,0-1 1,0 1-1,0-1 1,0 1-1,0-1 1,1 0-1,-1 0 1,0 1-1,1-1 1,-1 0 0,0 0-1,1 0 1,0 0-1,-1-1 1,1 1-1,-1 0 1,1-1-1,0 1 1,0-1-1,-1 1 1,1-1-1,0 0 1,0 0-1,0 0 1,-1 0-1,1 0 1,3 0-1,4 0 44,1 0-1,0-1 1,0 0 0,17-4-1,-5-4 10,0 0 0,0-1 0,-1-1 1,-1 0-1,0-2 0,25-21 0,-38 120-966,-5-82 917,0 0 0,1 1 0,0-1 1,0 0-1,0-1 0,0 1 0,0 0 0,1-1 1,0 0-1,0 0 0,0 0 0,0 0 0,0-1 1,0 1-1,1-1 0,-1 0 0,1-1 1,-1 1-1,1-1 0,9 2 0,5 1 34,-1-2 1,1 0-1,-1-1 0,23-2 0,-10-1 20,-1-2 1,1-1-1,0-1 0,-1-2 0,-1-1 0,1-2 1,-1 0-1,-1-2 0,27-17 0,-49 26 5,0-1 0,0 0 0,0-1 0,0 0 0,-1 1 0,0-2 0,0 1 0,5-9 0,-9 13-51,0 1-1,0 0 1,0-1 0,0 1 0,-1-1 0,1 1 0,0-1-1,-1 1 1,1-1 0,-1 1 0,1-1 0,-1 1 0,0-1-1,0 0 1,0 1 0,0-1 0,0 0 0,0 1 0,0-1-1,0 0 1,-1 1 0,1-1 0,0 1 0,-1-1 0,0 1 0,1-1-1,-1 1 1,0-1 0,0 1 0,0-1 0,0 1 0,0 0-1,0 0 1,0-1 0,0 1 0,0 0 0,-1 0 0,1 0-1,0 0 1,-1 0 0,1 1 0,-1-1 0,1 0 0,-1 1-1,1-1 1,-3 0 0,-4 0-46,0 0 0,0 0 0,-1 0 0,1 1 0,0 1 0,0-1 0,0 1 0,0 1 0,0-1 0,-12 5 0,5-1-15,1 0 1,0 1-1,0 0 0,-23 14 1,31-15 20,-1 1 1,1-1 0,0 1-1,0 1 1,1-1 0,-8 12 0,11-16 18,0 1 0,1-1-1,-1 1 1,0 0 0,1 0 0,0 0 0,0 0 0,0 0 0,0 0 0,0 0 0,1 0 0,-1 0 0,1 0 0,0 1 0,0-1 0,0 0 0,0 0-1,1 0 1,-1 0 0,2 4 0,-2-6 11,1 0-1,1 1 0,-1-1 1,0 0-1,0 0 0,0 0 1,0 0-1,1 0 0,-1-1 1,0 1-1,1 0 0,-1 0 0,1-1 1,-1 1-1,1-1 0,-1 1 1,1-1-1,-1 0 0,1 0 1,0 0-1,-1 0 0,1 0 1,-1 0-1,1 0 0,0 0 1,-1 0-1,1-1 0,-1 1 1,1-1-1,1 0 0,51-20 227,-50 19-220,19-10 33,-1-1 1,-1-1-1,0-1 1,-1-1-1,-1 0 1,0-2-1,-2 0 1,0-1-1,0-1 1,-2 0-1,-1-1 1,0-1-1,-2 0 1,0-1-1,8-24 1,0-8 46,-2-1 0,-2-1 0,-3 0-1,-3-1 1,5-84 0,-13 70 309,-23 128-1641,-2 28 1179,-16 126 1,35-171 74,1 0 0,2 1 0,2-1 0,1 1-1,13 63 1,-13-95 14,0 0-1,1 0 0,-1 0 1,2 0-1,-1 0 1,1-1-1,0 0 0,1 0 1,0 0-1,0 0 0,0-1 1,1 1-1,0-1 1,0-1-1,0 1 0,10 5 1,-11-8-197,0 0 0,0-1 0,0 0 0,1 0 0,-1 0 0,1-1 0,-1 1 0,1-1 0,-1 0 0,10-1 0,-9 0-577,0 0 0,0-1 1,1 0-1,-1 0 0,0-1 0,0 0 0,0 0 0,0 0 0,0-1 0,8-5 0,17-12-11139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35.9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 72 7754,'6'-13'2883,"-5"11"-2297,-1-1 1,1 1 0,1-1-1,-1 1 1,0 0 0,0-1 0,1 1-1,-1 0 1,1 0 0,0 0-1,0 0 1,3-3 0,-6 11-422,0 1 0,1-1 0,0 0 1,0 1-1,0-1 0,2 8 0,0 1 34,-4 42 334,-2-1-1,-19 98 1,11-85-270,-5 81 0,16-73 1235,2-111-18,8-50 0,27-94-1305,-5 33-93,-27 117-77,-3 16 0,1 0 1,0 0 0,1 1 0,0-1 0,0 1 0,10-20 0,-13 33-39,0 1-1,0 0 1,0-1-1,0 1 1,0-1-1,1 1 1,-1-1-1,1 1 1,0-1-1,0 0 1,0 1-1,0-1 1,2 3-1,24 48-655,-18-37 588,13 31 101,-16-32 2,1 0-1,0-1 1,1 0-1,0 0 1,1-1-1,1 0 1,16 17-1,-24-29 12,-1 0-1,0 0 1,1-1-1,-1 1 1,1-1-1,-1 1 1,1-1-1,-1 1 1,1-1-1,0 0 1,-1 0-1,1 0 1,-1 0-1,1 0 1,-1 0-1,1 0 1,-1-1-1,1 1 1,-1 0-1,1-1 1,-1 0-1,1 1 1,-1-1-1,1 0 1,-1 1-1,0-1 1,1 0-1,-1 0 1,0 0-1,0 0 1,0 0-1,0-1 1,1 0-1,35-43 242,-36 45-254,80-127 224,-45 66-201,53-64 0,-111 288-814,10-82 794,3 1 1,3-1 0,7 104-1,7-116 225,-7-65-444,0 1 0,0-1 1,0 1-1,1-1 0,0 0 0,-1 0 1,1 0-1,1 0 0,-1 0 1,0 0-1,1 0 0,0-1 1,4 5-1,1-6-2737,-1-2-3415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36.6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104 696 2969,'1'1'371,"-1"0"0,1 0 1,-1-1-1,1 1 1,-1 0-1,1-1 0,0 1 1,-1-1-1,1 1 1,0-1-1,0 1 0,-1-1 1,1 1-1,0-1 1,0 0-1,0 1 0,0-1 1,0 0-1,-1 0 1,1 1-1,0-1 0,0 0 1,0 0-1,0 0 0,0 0 1,1-1-1,33-9 3339,28-26-1891,-47 25-1121,-1-1-1,22-21 1,-34 30-525,0 0 0,0 0-1,0-1 1,0 0 0,0 1 0,-1-1 0,0 0 0,0 0 0,0 0 0,0 0 0,-1 0 0,1-1 0,-1 1 0,0 0 0,-1-1 0,1 1-1,0-6 1,-2 8-118,0 0-1,1 0 1,-1 1-1,0-1 1,0 0 0,0 1-1,0-1 1,0 1-1,0-1 1,-1 1-1,1 0 1,0-1-1,-1 1 1,1 0-1,-1 0 1,1 0-1,-1 0 1,1 0-1,-1 1 1,0-1-1,0 0 1,1 1-1,-1-1 1,0 1-1,0 0 1,0-1-1,1 1 1,-4 0-1,-3-1-49,0 0 0,0 1-1,0 0 1,-16 2 0,7 2-27,1 1 1,-1 1-1,1 0 0,0 1 1,0 0-1,1 1 0,0 1 1,-15 13-1,23-17 7,0 1 1,1 0-1,-1 0 0,2 0 0,-1 1 0,1 0 0,0 0 1,-5 9-1,8-12 6,1 0-1,-1 0 1,0 1 0,1-1 0,0 1 0,0-1 0,0 1-1,1-1 1,0 1 0,-1 0 0,2-1 0,-1 1-1,0-1 1,1 1 0,0-1 0,1 5 0,-1-6 5,0-1 0,0 0-1,0 0 1,0 0 0,0 0 0,1 0 0,-1 0 0,0 0 0,1 0 0,0 0 0,-1-1 0,1 1 0,0 0 0,0-1 0,0 0-1,0 1 1,0-1 0,4 2 0,-1-2 7,0 1-1,0-1 0,1 0 0,-1 0 1,0 0-1,0-1 0,1 0 1,6 0-1,0-1 12,0-1 0,0 0 1,-1-1-1,1 0 0,0-1 0,21-9 0,-21 5 29,1 0 0,-1 0-1,0-1 1,-1-1 0,0 0-1,0 0 1,-1-1 0,0-1-1,-1 0 1,-1 0 0,0 0-1,0-1 1,9-24 0,-10 22 4,-7 22-423,-1 23 101,2-22 278,0-1 0,1 1 0,0-1 0,0 1 0,1-1 0,0 0 0,0 0 0,0-1 0,1 1 0,0 0 0,0-1 0,1 0 0,7 8 0,-8-12 9,-1 1 0,1-1 0,0 1 0,0-1 0,0 0 0,0 0 0,0-1 0,0 1 0,0-1 0,1 0 0,-1 0 0,0-1 0,1 1 0,-1-1 0,1 0 0,-1 0 0,0 0-1,1-1 1,-1 1 0,0-1 0,1 0 0,-1-1 0,0 1 0,8-4 0,12-6 41,0 0 0,-1-2-1,0 0 1,-1-2 0,-1 0 0,0-2 0,-1 0-1,-1-1 1,-1-1 0,0-1 0,-2-1-1,0 0 1,15-26 0,-16 20 10,-2-1 0,0 0-1,-1-1 1,-2-1 0,-1 1 0,-2-1 0,-1-1-1,-1 1 1,-1-1 0,-2-59 0,-11 35 181,9 55-248,0 0 1,0-1-1,0 1 1,0 0-1,-1 0 1,1 0-1,0 0 1,0 0 0,0-1-1,0 1 1,-1 0-1,1 0 1,0 0-1,0 0 1,0 0-1,0 0 1,-1 0-1,1 0 1,0 0-1,0 0 1,0 0-1,-1 0 1,1 0 0,0 0-1,0 0 1,0 0-1,-1 0 1,1 0-1,0 0 1,0 0-1,0 0 1,-1 0-1,1 0 1,0 0-1,0 0 1,0 0-1,0 1 1,-1-1 0,1 0-1,0 0 1,0 0-1,0 0 1,0 0-1,0 1 1,0-1-1,-1 0 1,1 0-1,0 0 1,0 0-1,0 1 1,0-1-1,0 0 1,0 0 0,0 0-1,0 1 1,0-1-1,0 0 1,0 0-1,0 0 1,0 1-1,0-1 1,0 0-1,-9 17-173,8-15 165,-18 43-42,1 1 1,3 1 0,1 0-1,-10 76 1,17-84 58,-2 66 0,8-90-3,1 1 0,1-1 0,1 0 0,0 1 0,1-1 0,1 0 0,7 20 1,-9-31-23,0-1 1,-1 1 0,1 0-1,1-1 1,-1 1 0,0-1-1,1 0 1,0 0 0,0 0-1,0 0 1,0 0 0,0-1-1,0 0 1,1 1 0,-1-1-1,1 0 1,7 2 0,-5-2 52,-1-1 1,1 1-1,0-2 0,0 1 1,0-1-1,0 0 0,0 0 1,0 0-1,0-1 1,0 0-1,7-2 0,-2 0-594,-1-1 0,0 0-1,0 0 1,0-1-1,17-11 1,-20 11-896,0 0 0,0-1 0,-1 1 0,0-1 0,0 0 0,-1-1 0,6-8 0,-2-4-9681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36.9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57 16956,'-3'4'3993,"12"-3"-1626,30-2-1001,51-7-1501,77-17 517,-86 12-2493,-1 2-5882,-42 7-3591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38.1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2 828 11146,'0'2'864,"0"-2"-733,-1 1 0,1-1 0,0 0 0,0 0-1,0 1 1,0-1 0,0 0 0,0 1 0,0-1 0,0 0 0,0 0 0,0 1 0,0-1 0,0 0-1,0 1 1,0-1 0,0 0 0,0 1 0,0-1 0,1 0 0,-1 0 0,0 1 0,0-1 0,0 0-1,0 0 1,1 1 0,-1-1 0,0 0 0,0 0 0,0 1 0,1-1 0,-1 0 0,0 0 0,0 0-1,1 0 1,-1 0 0,0 1 0,1-1 0,-1 0 0,0 0 0,0 0 0,1 0 0,-1 0 0,0 0-1,1 0 1,-1 0 0,0 0 0,1 0 0,-1 0 0,0 0 0,1 0 0,-1 0 0,0 0 0,0 0-1,1 0 1,-1-1 0,0 1 0,0 0 0,1 0 0,-1 0 0,0 0 0,1-1 0,5 0-136,11-1 357,-1-2 0,0 0 0,0-1 0,0 0 0,-1-1 1,1-1-1,-2 0 0,1-2 0,23-16 0,-15 8-165,-1-2 1,-1 0-1,-1-1 1,34-44 0,-51 61-136,-1 0-1,0-1 1,0 1 0,0-1 0,0 0 0,-1 1 0,1-1 0,-1 0 0,0 0 0,0 0 0,-1 0 0,1-8-1,-1 11-37,0 1-1,0-1 0,0 0 0,0 0 0,0 0 1,-1 0-1,1 1 0,0-1 0,-1 0 0,1 0 0,0 0 1,-1 1-1,1-1 0,-1 0 0,1 1 0,-1-1 1,0 0-1,1 1 0,-1-1 0,0 1 0,1-1 0,-1 1 1,-1-1-1,-1 0-16,1 1 0,0-1 0,0 1 0,-1 0-1,1 0 1,0 0 0,0 0 0,-1 0 0,1 0 0,0 1 0,0-1 0,-1 1 0,-2 1 0,-7 2-23,0 1 1,0 1 0,0-1-1,1 2 1,0 0-1,0 0 1,1 1 0,0 1-1,0-1 1,-12 17-1,15-18 17,1 0-1,1 1 0,0 0 0,0 0 1,0 1-1,1-1 0,0 1 1,1 0-1,0 0 0,0 0 0,1 0 1,0 1-1,1-1 0,-1 20 0,2-26 10,0 0-1,1 1 1,0-1-1,-1 0 1,1 0-1,0 1 1,1-1-1,-1 0 1,0 0-1,1 0 1,0 0-1,-1 0 1,1-1-1,1 1 1,-1-1-1,0 1 1,0-1-1,1 0 1,0 1-1,-1-1 1,1-1-1,0 1 1,0 0-1,0-1 1,0 1-1,0-1 1,0 0-1,0 0 1,1 0-1,-1 0 1,0-1-1,1 0 1,-1 1-1,6-1 1,6 0 20,0 0 0,1-1 0,-1-1 1,0 0-1,0-1 0,19-6 0,4-3 36,0-2-1,0-2 0,-2-1 0,58-37 0,-76 42-9,-1-1 0,0 0 0,-1-2 0,-1 0 0,0 0 0,-1-1 0,-1-1 0,0 0 0,-1-1 0,14-30 0,-24 45-27,-1-1 1,1 1-1,-1-1 1,0 0-1,0 0 0,0 0 1,0 0-1,-1 0 1,0 0-1,0-6 1,0 9-17,0 0 0,0 0 0,-1 0 0,1 1 1,0-1-1,0 0 0,-1 1 0,1-1 1,-1 0-1,1 1 0,0-1 0,-1 0 0,1 1 1,-1-1-1,0 1 0,1-1 0,-1 1 0,1-1 1,-1 1-1,0-1 0,1 1 0,-2-1 1,0 1-18,1-1 1,-1 1 0,0 0-1,0 0 1,1 0 0,-1 0-1,0 0 1,0 0 0,1 0-1,-1 1 1,0-1 0,0 1 0,-2 1-1,-8 2-11,0 1 0,1 1-1,0 0 1,-11 8 0,17-10 6,0-1 1,1 1 0,-1 0-1,0 1 1,1-1 0,0 1 0,0-1-1,1 1 1,-1 1 0,-4 8-1,8-12 17,-1 0 0,1 0 0,-1 1 0,1-1 0,0 0-1,0 0 1,0 1 0,0-1 0,0 0 0,0 1 0,1-1 0,-1 0 0,1 0-1,0 1 1,0-1 0,-1 0 0,1 0 0,0 0 0,1 0 0,-1 0 0,0 0-1,1 0 1,-1-1 0,3 4 0,6 4-5,0 0-1,1 0 1,14 9-1,13 11-53,-35-24 57,1 0-1,-1 0 0,0 0 1,0 1-1,0-1 0,-1 1 1,0-1-1,0 1 0,0 0 1,-1 0-1,0 0 0,1 6 1,-1-3 3,1-1 1,0 1 0,0-1 0,7 15 0,-8-21-3,0-1 0,0 0 1,1 0-1,-1 1 0,0-1 0,1 0 1,-1 0-1,1 0 0,0-1 1,-1 1-1,1 0 0,0-1 0,-1 1 1,1 0-1,0-1 0,0 0 1,-1 0-1,1 1 0,0-1 0,0 0 1,0 0-1,-1-1 0,1 1 0,0 0 1,0 0-1,2-2 0,48-13 37,-33 7-19,-1-1-1,1-1 1,-1-1 0,-1 0-1,0-1 1,18-18 0,-25 21 14,0-1 1,-1 0-1,0 0 1,-1-1-1,0 0 1,-1 0 0,0-1-1,0 0 1,-2 0-1,8-22 1,-11 13 88,-2 20-111,0 1 1,0-1-1,0 1 1,0-1 0,0 1-1,0-1 1,0 1-1,-1-1 1,1 1-1,0-1 1,0 1 0,0-1-1,0 1 1,-1-1-1,1 1 1,0-1 0,-1 1-1,1-1 1,0 1-1,-1 0 1,1-1 0,0 1-1,-1 0 1,1-1-1,-1 1 1,1 0-1,-1 0 1,1-1 0,-1 1-1,1 0 1,-1 0-1,0-1 1,-1 7-110,1 0 1,0 0-1,0 0 1,0 0-1,1 1 1,0 7-1,0-4 94,0 0 1,1 1-1,0-1 0,1 0 0,0 0 1,1 0-1,0 0 0,0 0 1,1-1-1,10 18 0,-12-24 13,0 1-1,1-1 1,-1 0 0,1-1-1,0 1 1,0 0 0,0-1-1,0 1 1,0-1 0,1 0-1,-1 0 1,1 0 0,-1-1-1,1 1 1,0-1 0,-1 0-1,1 0 1,0 0 0,0 0-1,0-1 1,0 0 0,0 0-1,0 0 1,0 0 0,-1 0-1,1-1 1,0 0 0,0 0-1,0 0 1,0 0-1,4-3 1,7-1 25,-1 0-1,0-1 1,0-1-1,-1-1 1,0 0-1,0 0 1,-1-1-1,0-1 1,-1 0-1,0-1 1,0 0-1,-1 0 1,-1-1-1,0 0 0,-1-1 1,0 0-1,9-21 1,-16 33-28,-1 0 0,1 0-1,-1 0 1,0 0 0,1 0 0,-1 1 0,0-1-1,0 0 1,0 0 0,0 0 0,1 0 0,-1 0-1,0 0 1,-1 0 0,1 0 0,0 0 0,0 0-1,0 1 1,-1-1 0,1 0 0,0 0 0,-1 0-1,1 0 1,0 0 0,-1 1 0,1-1 0,-2-1-1,0 1-17,1 0 0,-1 1-1,1-1 1,0 1 0,-1-1-1,0 1 1,1-1 0,-1 1-1,1 0 1,-1 0 0,1 0-1,-1 0 1,0 0-1,-2 1 1,-4 0-41,1 0 1,-1 1-1,1 0 1,0 1-1,-13 5 0,13-3 33,0 0 0,0 0-1,1 1 1,-1-1 0,1 2 0,1-1 0,-1 0-1,1 1 1,-6 9 0,9-12 16,0-1 0,0 0 1,0 1-1,1-1 0,-1 1 0,1 0 1,0-1-1,0 1 0,0 0 0,1 0 1,-1 0-1,1 0 0,0 0 0,0-1 1,0 1-1,1 0 0,-1 0 1,1 0-1,0 0 0,0-1 0,0 1 1,1 0-1,1 3 0,-2-6 8,-1 0 0,1 0 0,0 0 0,0 0 0,0-1 0,-1 1 0,1 0 0,0 0 0,0-1 0,0 1 0,0-1 0,0 1 0,1-1 0,-1 1 0,0-1 0,0 1 0,0-1 0,0 0 0,0 0 0,1 0 0,-1 0 0,2 0 0,33-8 50,26-25 109,-47 22-79,-1 0-1,0 0 0,-1-1 0,0-1 1,0 0-1,10-16 0,-25 33-129,0 1 1,1-1-1,-1 1 0,1 0 0,0-1 0,0 1 0,1 0 1,0 0-1,0-1 0,0 1 0,0 0 0,0 0 0,1 0 1,0-1-1,0 1 0,1 0 0,-1-1 0,3 6 0,-3-7 60,0 0 0,1 0 0,-1 0 0,0-1 0,1 1 0,-1 0 0,1-1 0,0 0 0,0 1 0,0-1 0,0 0 0,1 0 0,-1 0 0,0 0 0,1 0 0,-1-1 0,1 1 0,0-1 0,0 1 0,-1-1 0,1 0 0,0 0 0,0 0 0,0-1 0,0 1 0,0-1 0,0 0 0,0 0 0,0 0 0,1 0 0,-1 0 0,3-1 0,6-3 38,0-1 1,1 0 0,-2 0-1,1-1 1,-1-1 0,0 0-1,0 0 1,-1-1 0,0-1-1,0 0 1,-1 0 0,13-17-1,2-6 33,-1 0 0,34-65 0,-43 68-16,0-1 0,-2-1 0,-1-1 1,-2 1-1,-1-2 0,-1 1 0,-2-1 0,-1 0 1,-2 0-1,-2-45 0,-7 31 174,7 45-227,0 0-1,-1 1 1,1-1-1,0 0 1,-1 1-1,1-1 1,-1 1 0,1-1-1,-1 1 1,0-1-1,0 1 1,0-1-1,0 1 1,0 0 0,0-1-1,0 1 1,0 0-1,0 0 1,0 0-1,-1 0 1,1 0 0,0 0-1,-1 0 1,-2-1-1,2 4-30,1-1-1,-1 0 1,0 1 0,1-1-1,-1 1 1,1-1-1,0 1 1,-1 0 0,1 0-1,0 0 1,0-1-1,0 1 1,-1 3 0,-1 1-22,-9 18 21,0 0 0,2 1-1,0 0 1,2 1 0,1 0 0,1 0-1,1 1 1,1-1 0,0 35 0,3-25 11,2 0 0,1 0 0,2-1 0,2 1 1,1-1-1,17 52 0,-21-80 6,-1 1 0,2-1 0,-1 0 0,1 0 0,0 0 0,0 0 0,0 0 0,1-1 0,1 0 1,-1 0-1,10 8 0,-11-11-14,1-1 0,-1 1 0,1-1 0,0 0 0,0 0 0,-1 0 0,1-1 1,0 0-1,1 0 0,-1 0 0,0 0 0,0-1 0,0 0 0,0 0 1,1-1-1,-1 1 0,0-1 0,7-2 0,0 0-273,0-1 0,0 0 1,-1 0-1,1-2 0,-1 1 0,0-1 1,0-1-1,16-13 0,5-11-3375,-6-4-3477,-5-3-4754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38.5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164 1 22525,'-36'2'944,"-6"2"-128,-2-1-80,20 1-192,12-2-231,6-2-169,8 0-168,12 0-88,5 2-81,11 2-231,16 2-968,9 3-2545,2-1-8889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39.4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5 657 6993,'-1'-2'668,"0"0"0,0 0 0,1 0 0,-1-1 0,1 1 0,-1 0 0,1-1 0,0 1 0,0 0 0,1-5 0,7-27 2627,23-31-1488,-25 56-1202,30-51 1015,68-84 1,-36 53-910,12-11-52,14-20 343,-153 157-453,46-26-562,-1 1 0,1 0 0,1 1 0,-1 1 1,2-1-1,-17 23 0,25-31 8,1 0-1,0 0 1,0 0 0,1 0 0,-1 0-1,0 0 1,1 1 0,0-1-1,0 1 1,0-1 0,0 0 0,0 1-1,1 0 1,0-1 0,0 1-1,0-1 1,0 1 0,0-1-1,1 1 1,-1-1 0,1 1 0,0-1-1,0 1 1,0-1 0,1 0-1,-1 1 1,1-1 0,0 0-1,-1 0 1,1 0 0,1 0 0,-1-1-1,0 1 1,1-1 0,0 1-1,-1-1 1,7 4 0,7 5-14,2-1 1,-1-1-1,1-1 1,24 8-1,-26-10-30,-1 0-1,1 0 0,-1 2 1,0 0-1,-1 0 0,17 14 1,-29-21 28,-1 0 1,1 0 0,-1 1-1,0-1 1,0 0-1,1 1 1,-1-1 0,0 0-1,0 1 1,-1-1 0,1 1-1,0 0 1,0-1-1,-1 1 1,1 0 0,-1-1-1,1 1 1,-1 0-1,0 0 1,0 0 0,1-1-1,-1 1 1,-1 0-1,1 0 1,0 2 0,-2-1 2,1 0-1,0 0 1,-1-1 0,0 1 0,0 0 0,0-1-1,0 1 1,0-1 0,0 1 0,-1-1 0,1 0-1,-6 3 1,-3 3 20,-1-1 0,-1-1 0,1 0 0,-1-1 0,-18 6 0,29-11 11,-6 3 56,0-1 0,0 0 1,0 0-1,0-1 0,0 0 0,-1 0 1,1-1-1,0 0 0,-13-2 0,23-1-32,0 0 0,0 0 0,0 1 0,1-1 0,-1 1 0,1 0 0,0-1 0,-1 1 0,1 1 0,6-4 0,31-16-147,0 2-1,1 2 1,76-20-1,33-14-93,-128 42 208,0-1-1,-1-1 0,-1-1 0,31-24 1,-50 36 21,0 0 0,0-1 0,0 0-1,0 1 1,0-1 0,0 0 0,0 1 0,-1-1 0,1 0 0,0 0 0,0 0 0,-1 0 0,1 0 0,-1 1 0,1-1 0,-1 0 0,1 0 0,-1-1 0,0 1-1,1 0 1,-1 0 0,0 0 0,0 0 0,0 0 0,0 0 0,0 0 0,0 0 0,0 0 0,0 0 0,0-1 0,0 1 0,-1 0 0,1 0 0,0 0 0,-1 0 0,1 0-1,-1 0 1,1 0 0,-1 0 0,1 0 0,-1 1 0,0-1 0,0 0 0,1 0 0,-1 0 0,0 1 0,0-1 0,0 0 0,-1 0 0,1 1-26,1 1 1,-1-1 0,0 0-1,1 1 1,-1-1-1,1 1 1,-1-1 0,1 1-1,-1-1 1,1 1 0,-1-1-1,1 1 1,-1 0 0,1-1-1,-1 1 1,1-1-1,0 1 1,0 0 0,-1 0-1,1-1 1,0 1 0,0 0-1,0-1 1,0 1 0,0 0-1,0 1 1,-5 21-106,4-13 100,1 0-1,0-1 1,0 1 0,1-1 0,0 1 0,1-1 0,0 0 0,0 1 0,1-1 0,0 0 0,1 0-1,0-1 1,0 1 0,1-1 0,0 0 0,8 10 0,-9-14 9,1 1 1,-1-1-1,1 1 0,0-1 1,0-1-1,1 1 1,-1-1-1,1 0 0,0 0 1,-1 0-1,1-1 0,0 0 1,1 0-1,-1-1 1,0 0-1,0 0 0,1 0 1,-1-1-1,0 1 0,1-2 1,-1 1-1,1-1 1,-1 0-1,0 0 0,8-3 1,-1-1 34,0 0 0,0 0 1,-1-1-1,0-1 0,0 0 1,-1-1-1,0 0 0,0-1 0,-1 0 1,0-1-1,15-18 0,-19 21 5,0-1 1,-1 0-1,0 0 0,0 0 0,-1-1 0,0 0 0,0 0 0,-1 0 0,0 0 0,0 0 0,-1-1 0,-1 1 0,1-1 0,-2 1 0,1-1 0,-1 1 0,-2-18 1,-3 19-414,3 27 100,-1 33 89,3-49 191,-47 826-24,44-802 29,-21 164-39,18-161 31,0 0 0,-3 0 0,0 0 0,-15 30 0,23-58 12,1 0 0,-1 0 0,0 0 0,0-1 0,0 1 0,0 0 0,0 0 0,0-1 0,-1 1 0,1-1 0,0 1 0,-1-1 0,1 0 0,-1 1 0,0-1 0,1 0 0,-1 0 0,0 0 0,0 0 0,0 0 0,0-1 0,1 1 0,-1 0 0,0-1 0,0 1 0,-3-1 0,0-1 31,0 0-1,1 0 0,-1-1 1,0 1-1,1-1 0,-1 0 1,1-1-1,0 1 0,-8-7 1,-2-1-30,0 0 0,1-2 1,0 0-1,1 0 0,0-1 0,1 0 1,1-1-1,0-1 0,1 1 1,0-1-1,2-1 0,-1 0 1,2 0-1,0 0 0,-4-22 1,6 18-28,0 0 0,2 1 0,0-1 0,2 0 0,0 0 0,1 0 0,1 0 0,0 1 0,2-1 0,0 1 0,2 0 1,0 0-1,10-22 0,7-3-75,1 1 0,3 1 0,59-73 0,116-101-211,-45 51 49,-123 123 275,-2-2 0,34-61 0,-62 98-13,-5 6-21,0 2-1,1-1 1,-1 0-1,0 0 1,1 0 0,-1 0-1,0 0 1,1 0-1,-1 1 1,0-1 0,1 0-1,-1 1 1,1-1-1,-1 0 1,0 1-1,1-1 1,-1 1 0,1-1-1,-1 1 1,1-1-1,0 1 1,-1-1 0,1 1-1,-1-1 1,1 1-1,0 0 1,0-1-1,-1 1 1,1-1 0,0 1-1,0 1 1,-1 1-9,0 0 0,0 1 0,1-1 1,0 1-1,-1 0 0,1-1 0,1 1 0,-1-1 1,0 1-1,1-1 0,0 1 0,0-1 0,0 0 1,0 1-1,0-1 0,1 0 0,-1 0 1,1 0-1,0 0 0,0 0 0,0 0 0,1 0 1,-1-1-1,1 1 0,4 3 0,7 4-5,0-1 0,0 0 0,1-2 0,24 10 0,-24-11-34,-1 1-1,0 0 1,23 14-1,-35-19 24,0-1-1,0 1 0,0 0 0,0 0 1,0-1-1,0 1 0,0 0 0,0 1 0,-1-1 1,1 0-1,-1 0 0,0 1 0,0-1 1,0 1-1,0-1 0,0 1 0,0-1 1,0 6-1,-1-5 9,-1 0-1,0-1 1,1 1 0,-1-1-1,-1 1 1,1-1 0,0 1-1,0-1 1,-1 0 0,0 1 0,1-1-1,-1 0 1,0 0 0,0 0-1,0 0 1,0-1 0,-1 1-1,-3 2 1,-11 7 16,0-1-1,-1-1 1,0 0 0,-1-1-1,0-1 1,0-1 0,0-1-1,-1-1 1,0 0-1,-38 1 1,57-5-38,1 0 0,0 0 0,0 0 0,-1 0 0,1 0 0,0 0 0,0 0-1,0-1 1,-1 1 0,1 0 0,0 0 0,0 0 0,0 0 0,0 0 0,-1-1 0,1 1 0,0 0 0,0 0 0,0 0-1,0-1 1,0 1 0,-1 0 0,1 0 0,0-1 0,0 1 0,0 0 0,0 0 0,0-1 0,0 1 0,0 0 0,0 0-1,0-1 1,0 1 0,0 0 0,0 0 0,0 0 0,0-1 0,0 1 0,0 0 0,1 0 0,-1-1 0,0 1-1,0 0 1,0 0 0,0 0 0,0-1 0,0 1 0,1 0 0,-1 0 0,0 0 0,0-1 0,0 1 0,1 0 0,-1 0-1,0 0 1,0 0 0,0 0 0,1 0 0,-1-1 0,16-17-5938,-13 14 3011,13-12-8404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39.7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92 13819,'11'-48'5433,"-3"12"-2014,-5 29-1865,-2 12-51,2 90-1578,0 46 105,-8-5 78,-7 89-3310,12-216 1637,-1 0-4984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1:40.5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8 315 6561,'-8'4'7285,"12"-3"-4147,14 0-1941,14 2-703,1-2-1,-1-1 1,1-1 0,-1-2-1,38-8 1,-11 3-203,119-22 389,-149 24-418,0-2 0,0-1 1,-1-2-1,28-14 0,-44 19-122,-1-1 1,0 0-1,-1-1 1,0 0-1,0-1 1,0 0-1,-1 0 1,-1-1-1,0-1 0,0 1 1,-1-1-1,12-23 1,-18 32-124,0 0 0,-1-1 0,1 1 0,-1 0 0,1 0 0,-1 0 0,0 0 0,0 0 1,0-1-1,0 1 0,0 0 0,-1 0 0,1 0 0,-1 0 0,1 0 0,-1-1 0,0 1 0,0 0 1,0 0-1,0 1 0,0-1 0,0 0 0,0 0 0,-1 0 0,1 1 0,-1-1 0,1 1 0,-1-1 0,1 1 1,-1 0-1,0-1 0,0 1 0,0 0 0,0 0 0,0 0 0,0 1 0,0-1 0,0 0 0,0 1 1,0-1-1,0 1 0,-4 0 0,-3-2-34,0 1 0,0 0 0,0 1-1,0 0 1,0 0 0,0 1 0,0 0 0,1 0 0,-13 5 0,13-3 5,0 1-1,1 0 1,-1 0 0,1 0 0,0 1-1,0 1 1,0-1 0,1 1 0,0 0 0,0 1-1,1-1 1,-1 1 0,1 0 0,1 0-1,-1 1 1,1 0 0,1-1 0,-4 12-1,5-14 12,0 1-1,1-1 0,0 1 0,0-1 0,0 1 1,1-1-1,0 1 0,0 0 0,0-1 0,1 1 1,-1-1-1,1 1 0,1-1 0,-1 1 0,1-1 0,0 0 1,0 1-1,1-1 0,-1 0 0,1-1 0,0 1 1,1 0-1,-1-1 0,1 0 0,0 0 0,0 0 1,0 0-1,0 0 0,7 3 0,-1-2 9,-1 0 0,0-1 0,1 0 0,0-1 0,0 0 0,0-1 1,0 0-1,1 0 0,-1-1 0,0-1 0,1 0 0,12-1 0,12-2 13,1-2 0,42-11 0,-1-6 25,99-43-1,-170 62-45,-5 3-13,-1 0 0,1 0 0,-1-1 0,1 1-1,-1 0 1,1 0 0,-1 0 0,1-1 0,-1 1 0,1 0-1,0 0 1,-1 0 0,1 0 0,-1 0 0,1 0 0,0 0 0,-1 0-1,1 0 1,-1 1 0,1-1 0,-1 0 0,1 0 0,0 0-1,-1 1 1,1-1 0,-1 0 0,1 1 0,-1-1 0,1 0-1,-1 1 1,0-1 0,1 1 0,3 22-276,-18 42 62,9-46 201,3-4 47,5-14 422,10-23 570,-4 4-1132,1 4 105,1 0 0,0 1 1,1-1-1,0 2 1,1 0-1,0 1 1,1 0-1,0 1 1,0 0-1,26-11 1,-39 20-4,1 0 0,1 0 0,-1 0 0,0 0 0,0 1 0,0-1 0,0 1 0,0-1 0,1 1 0,-1 0 0,0 0 1,0 0-1,1 0 0,-1 1 0,0-1 0,0 0 0,0 1 0,0 0 0,0-1 0,1 1 0,-1 0 0,0 0 0,-1 0 1,1 0-1,0 1 0,0-1 0,0 0 0,-1 1 0,1-1 0,-1 1 0,1 0 0,-1 0 0,1-1 0,-1 1 1,0 0-1,2 4 0,1 6-36,0 0-1,0 0 1,-1 0 0,-1 0 0,2 18 0,0-3 65,47-64 936,-2-10-815,-36 32-136,2 1 0,0 0 0,0 1-1,1 1 1,1 1 0,21-12 0,-37 22-7,-1 1 0,1 0 0,0 0 0,0-1 0,-1 1 0,1 0 0,0 0 0,0 0 0,-1 0 0,1 0 0,0 0 1,0 0-1,-1 0 0,1 0 0,0 0 0,0 0 0,-1 0 0,1 1 0,0-1 0,-1 0 0,1 1 0,0-1 0,-1 0 0,1 1 0,0-1 0,-1 1 0,1-1 0,0 1 0,12 23-163,-4 29 51,-9-52 122,0 4 2,1 0 1,-1 1-1,1-1 0,1 0 1,-1 0-1,1 0 1,-1 0-1,1 0 1,1-1-1,-1 1 0,1 0 1,0-1-1,0 0 1,0 1-1,0-1 0,1-1 1,0 1-1,5 4 1,-3-4 13,0-1 0,1 1 1,-1-2-1,1 1 0,-1-1 1,1 0-1,0 0 0,0 0 1,0-1-1,0 0 0,0-1 1,9 0-1,2-1 47,1-1-1,-1 0 1,1-2-1,-1 0 1,0-1-1,0-1 1,-1-1-1,0 0 1,24-14-1,-27 11 27,1 0 0,-2 0 0,0-2 0,0 0 0,-1 0 0,0-1 0,-1 0 0,-1-1 0,0 0 0,-1-1 0,12-25 1,-18 64-332,2 0 1,1 0-1,1 0 1,12 28-1,-17-49 247,0 0 0,-1 0 0,0 0 0,1 1 0,-1-1 0,0 1 1,-1-1-1,1 1 0,-1-1 0,1 1 0,-1 0 0,0-1 0,-1 1 0,0 4 0,0-6 17,0 1 0,-1-1 1,0 0-1,1 0 0,-1 1 0,0-1 1,0 0-1,0-1 0,0 1 0,0 0 0,-1 0 1,1-1-1,-1 0 0,1 1 0,-1-1 1,1 0-1,-1 0 0,1 0 0,-4 0 1,-96 27-1230,68-21-2063,-2 0-3485,-12 0-5602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2:06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75 2913,'-2'-18'15870,"24"20"-15817,428-39 851,-282 17-589,-167 20-306,1-1 1,0 1-1,-1 0 1,1 0-1,0 0 0,-1 0 1,1 0-1,0 0 1,-1 1-1,1-1 0,0 0 1,-1 1-1,1-1 1,-1 1-1,1 0 1,-1-1-1,1 1 0,-1 0 1,1 0-1,-1 0 1,0 0-1,0 0 0,1 0 1,-1 0-1,0 1 1,0-1-1,0 0 0,0 1 1,0-1-1,0 1 1,-1-1-1,1 1 1,0-1-1,0 2 0,0 6 76,0 0-1,0-1 1,0 1-1,-1 0 1,-2 14-1,1 13-52,10 97 50,2 100-9,-31 267 89,-1 142-125,72 508 136,-22-55-16,5 71 343,104-136-318,-29-276-53,-11 598 125,-96-1286-251,12 188 43,-9-210-36,2-1-1,2 1 0,24 70 0,-16-83 775,-15-29 944,-11-17-939,3 5-1112,0 1 0,1-1 0,0 0 1,1-1-1,-4-13 0,5-2-4821,8-1-5175,2 7 1668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2:06.9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170 413 8,'6'-12'1269,"0"1"0,0 0-1,1 0 1,1 0 0,0 1 0,0 0 0,17-15 0,21-28 2602,-28 28-2594,35-51 1939,-48 69-2891,-1-1-1,-1 1 1,1 0 0,-1-1 0,-1 0 0,1 1-1,-1-1 1,1-13 0,-3 18-277,0 0 1,0 0-1,0 0 1,0 0-1,-1 0 1,1 0-1,-1 0 1,0 0-1,0 0 1,0 0-1,0 1 1,-1-1-1,1 0 1,-1 1 0,1-1-1,-1 1 1,0 0-1,0-1 1,0 1-1,0 0 1,-1 0-1,1 0 1,0 1-1,-1-1 1,1 0-1,-1 1 1,0 0-1,0 0 1,1-1-1,-1 2 1,0-1-1,0 0 1,0 0-1,0 1 1,-6 0-1,-4-2-39,0 2 1,-1 0-1,1 0 0,0 2 0,-1-1 1,-21 7-1,11-1 28,-1 1 0,-36 17 1,54-22-47,0 1 0,0-1 0,1 1 1,0 1-1,0-1 0,0 1 0,0 0 1,1 0-1,0 1 0,0 0 1,0 0-1,1 0 0,-6 9 0,9-11-1,0 0-1,0 0 0,0 0 0,1 0 0,-1 0 1,1 0-1,0 0 0,0 0 0,0-1 0,0 1 1,1 0-1,0 0 0,0 0 0,0 0 0,0 0 1,1-1-1,-1 1 0,1 0 0,0-1 0,0 1 1,0-1-1,0 0 0,1 0 0,-1 0 0,1 0 1,0 0-1,4 3 0,11 9 1,0 0-1,1-1 1,30 16 0,-28-18-4,-2 0 15,-1 0 0,0 1 0,0 1-1,-2 1 1,1 0 0,23 30 0,-36-40 9,0 0 0,-1 1-1,0-1 1,0 1 0,0-1-1,-1 1 1,1 0 0,-1 0-1,-1 0 1,1 0 0,-1 0-1,0 0 1,-1 1 0,1-1-1,-1 0 1,0 1 0,-1-1-1,0 0 1,0 0 0,0 0-1,0 0 1,-1 1 0,0-2-1,-1 1 1,1 0 0,-1 0-1,0-1 1,-6 9 0,1-5 17,1-1 0,-1 1 1,-1-2-1,0 1 1,0-1-1,0 0 1,-1-1-1,0 0 1,0 0-1,0-1 0,-1-1 1,-11 4-1,15-5 23,-1-1 0,1 0 0,0 0 0,-1 0 0,0-1 0,1 0 0,-1-1 0,0 0 0,0 0 0,1-1 0,-1 0 0,0 0 0,1 0-1,-1-1 1,1 0 0,0-1 0,0 0 0,-14-7 0,18 7-34,0 0 0,1 0 0,-1 0-1,1 0 1,0 0 0,0-1 0,0 1-1,1-1 1,-1 0 0,1 1 0,-1-1-1,1 0 1,0 0 0,1 0 0,-1 0-1,1 0 1,0 1 0,0-1 0,0 0-1,0 0 1,1 0 0,-1 0 0,1 0 0,2-5-1,1-8-20,1 0-1,0 0 1,16-31-1,-8 24 58,1 1-1,1 0 1,1 2 0,0-1-1,2 2 1,1 0-1,0 1 1,1 2-1,25-18 1,-17 16-894,0 1 1,46-20 0,-41 23-3052,1 2 0,39-9 0,-34 12-7265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2:08.5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1 406 8,'1'-11'2755,"1"1"-1,0-1 1,0 0-1,1 1 1,8-18 0,-15 59 727,14 28-3110,-5-36-35,-4-18-295,-1 0-1,1 1 1,0-1-1,1-1 1,-1 1-1,1 0 1,0 0-1,0 0 1,0-1-1,1 1 1,0-1-1,0 0 1,0 0-1,0 0 1,0 0-1,1 0 1,0-1-1,0 0 1,0 0-1,0 0 1,0 0-1,1 0 1,-1-1-1,1 0 1,0 0-1,0 0 1,-1 0-1,1-1 1,0 0-1,0 0 1,1 0-1,-1-1 1,0 0-1,0 0 1,0 0-1,0 0 1,0-1-1,0 0 1,0 0-1,5-2 1,6-2 104,0-2 1,-1 1-1,0-2 1,0 0-1,-1-1 0,0 0 1,0-1-1,22-22 1,-27 24-10,0-1 1,-1 0-1,0 0 0,-1-1 1,0 0-1,-1 0 1,0 0-1,0-1 1,-1 0-1,0 0 1,-1-1-1,-1 1 0,3-13 1,-5 18-28,-1 0 1,-1 1-1,1-1 0,-1 0 1,0 1-1,0-1 0,0 1 1,-4-11-1,4 14-79,0 0-1,0 0 0,1 0 1,-1 0-1,0 0 1,-1 0-1,1 0 1,0 1-1,0-1 0,-1 0 1,1 1-1,-1-1 1,0 1-1,1-1 1,-1 1-1,0 0 0,0 0 1,0 0-1,0 0 1,0 0-1,0 0 0,0 0 1,0 1-1,0-1 1,-3 0-1,4 2-45,1 0-1,-1-1 0,0 1 1,0 0-1,0-1 1,0 1-1,0 0 0,1 0 1,-1 0-1,0 0 1,1-1-1,-1 1 0,1 0 1,-1 0-1,1 0 1,-1 0-1,1 1 1,0-1-1,0 0 0,-1 0 1,1 0-1,0 0 1,0 0-1,0 0 0,0 0 1,0 2-1,-1 39-83,1-36 90,12 492-89,-6-368 86,1 69-36,-7-160 41,-2 0 0,-3-1-1,-8 39 1,12-71 50,0 0 0,-1-1 0,0 0 0,0 1 0,0-1 0,0 0 0,-1 0 0,0 0 0,-6 8 0,8-13-12,0 1-1,0 0 1,0 0 0,0-1-1,0 1 1,0 0 0,0-1-1,0 1 1,0-1 0,0 1-1,0-1 1,0 0 0,0 1-1,-1-1 1,1 0 0,0 0-1,0 0 1,0 0 0,-3 0 0,2-1 1,0 1 0,0-1 0,-1 0 1,1 0-1,0 0 0,0 0 0,0-1 1,0 1-1,1 0 0,-1-1 0,0 0 1,0 1-1,-2-4 0,-2-4-40,0 0 1,0-1-1,1 1 1,0-1-1,0 0 1,1-1-1,1 1 0,0-1 1,0 0-1,1 1 1,0-1-1,1 0 1,0 0-1,2-17 0,1-16-88,2 0 1,12-52-1,-4 41 44,2 1 0,3 1 0,1 0 0,3 1 0,3 1 1,1 1-1,41-58 0,127-151-130,-185 249 193,-1 0 0,0-1 0,0 0-1,7-16 1,-13 24-4,0 0-1,0 1 1,0-1-1,-1 0 1,1 0 0,-1 0-1,0 1 1,1-1 0,-1 0-1,0 0 1,-1-4 0,1 6-6,-1-1 0,1 1 0,-1 0-1,0-1 1,1 1 0,-1 0 0,0 0 0,0 0 0,0 0 0,0 0 0,1 0 0,-2 0 0,1 0 0,0 0 0,0 0 0,0 0 0,0 1 0,0-1 0,-1 0 0,1 1 0,0-1 0,-1 1 0,1-1 0,-3 1 0,1-1-37,-1 1 0,1 0 0,-1 0-1,1 0 1,-1 1 0,0-1 0,1 1 0,0 0 0,-1 0 0,1 0 0,-1 1 0,1-1-1,0 1 1,0-1 0,0 1 0,0 0 0,0 0 0,0 1 0,0-1 0,1 1 0,-1-1-1,1 1 1,0 0 0,-4 5 0,-2 4-12,0 1 1,0 0-1,1 0 0,-9 24 0,14-31 31,0 0 0,0 1 0,0 0 0,1-1 0,0 1 0,0 0 0,0 0 0,1 0 0,0-1 0,1 1 0,-1 0 0,1 0-1,4 12 1,-3-14 10,0 0-1,1-1 0,-1 1 1,1 0-1,0-1 0,0 0 0,1 1 1,-1-1-1,1-1 0,0 1 1,0 0-1,0-1 0,1 0 0,-1 0 1,1 0-1,-1-1 0,1 1 1,7 1-1,2 1 3,0-2 0,1 0 0,0 0 0,-1-1 0,1-1 0,0-1 0,0 0 0,0-1 0,-1 0 0,1-1 0,0-1-1,24-8 1,12-5-12,-1-4 0,54-27 0,-79 35 10,3-1-4,40-25 1,-63 35 33,0 0 0,0-1 1,-1 1-1,1-1 0,-1 0 0,0 0 0,0-1 0,0 1 1,-1-1-1,1 0 0,-1 0 0,0 0 0,-1 0 0,4-10 1,-5 13 1,-1 1-1,1-1 1,-1 0 0,0 0 0,1 0 0,-1 0 0,0 0 0,0 0 0,0 0 0,-1 0 0,1 0 0,0 0 0,-1 0 0,1 0 0,-1 0 0,0 0 0,0 1 0,1-1-1,-1 0 1,0 0 0,-1 1 0,1-1 0,0 1 0,-2-3 0,0 2-14,-1 0 1,1 0-1,0 0 0,-1 1 1,1-1-1,-1 1 0,1 0 0,-1 0 1,0 0-1,1 0 0,-1 1 0,-4-1 1,-8 1-24,1 0 1,-1 2-1,0-1 1,1 2 0,-19 5-1,21-5-5,-1 2-1,1 0 1,0 0-1,1 2 1,-1-1-1,-17 14 1,26-17 3,-1 1 0,1-1 1,0 1-1,0 0 1,1 0-1,-1 1 0,1-1 1,0 1-1,0 0 0,0-1 1,1 1-1,0 1 1,0-1-1,0 0 0,0 0 1,1 1-1,0-1 1,0 1-1,0 8 0,1-11 11,0 1 0,0-1-1,0 0 1,0 1 0,1-1-1,-1 1 1,1-1 0,0 0-1,0 0 1,0 1-1,0-1 1,1 0 0,-1 0-1,1 0 1,0 0 0,0-1-1,0 1 1,0 0 0,1-1-1,-1 1 1,1-1 0,-1 0-1,1 0 1,0 0 0,0 0-1,0 0 1,0-1 0,0 0-1,0 1 1,0-1 0,0 0-1,1 0 1,-1-1-1,0 1 1,1-1 0,-1 1-1,7-1 1,0 0 15,1-1 0,-1 0 0,1-1 0,-1 0 0,0 0 0,1-1 0,-1 0 0,0-1 1,-1 0-1,1-1 0,8-5 0,-4 1 21,-1 0-1,0-1 1,-1 0 0,0-1 0,-1 0 0,0-1 0,0 0 0,14-25 0,-24 37-28,-4 48-495,1-31 444,1 0 1,1 0 0,0 0-1,1-1 1,6 31 0,-6-44 46,0 1 0,0-1 1,1 0-1,-1 0 0,1 0 1,0 0-1,0 0 1,0 0-1,0 0 0,0 0 1,0-1-1,1 1 0,-1-1 1,1 0-1,0 0 0,0 0 1,0 0-1,0 0 0,0-1 1,0 1-1,0-1 1,1 0-1,-1 0 0,0 0 1,1 0-1,-1 0 0,1-1 1,-1 0-1,1 0 0,-1 0 1,1 0-1,-1 0 1,6-2-1,-2 1 20,1-1 0,-1 0 0,0 0 0,0 0 0,0-1 0,0-1 0,-1 1 0,1-1-1,9-7 1,54-47 84,-53 42-72,28-22 41,-2-2 0,-2-2 0,-2-2 1,-2-1-1,33-53 0,-64 82 203,-10 11 130,-25 11-85,21-3-498,-1 0 146,1 0 1,0 0 0,0 1-1,0 0 1,0 1-1,0 0 1,1 0 0,0 0-1,0 1 1,0 0 0,-10 13-1,15-16 11,0 0 1,0 0-1,0 0 0,1 0 0,-1 0 0,1 0 0,0 0 0,0 0 0,0 1 0,1-1 0,-1 0 1,1 0-1,-1 1 0,1-1 0,0 1 0,1-1 0,-1 0 0,0 1 0,1-1 0,0 0 0,0 0 1,0 1-1,0-1 0,0 0 0,1 0 0,-1 0 0,1 0 0,0-1 0,0 1 0,0 0 0,0-1 0,0 1 1,6 3-1,-2-1-15,-1 0 1,2-1 0,-1 0-1,0-1 1,1 1-1,7 2 1,-8-4 16,0 1 1,0 0-1,-1 0 0,1 0 1,-1 1-1,0-1 1,8 9-1,-11-9 11,0 0 0,0 1 0,0 0 1,-1-1-1,1 1 0,-1 0 0,0 0 0,-1-1 1,1 1-1,0 0 0,-1 0 0,0 0 0,0 0 1,0 0-1,-1 0 0,1 0 0,-1 0 0,0 0 0,0-1 1,-2 6-1,1-5 0,1 0 0,0 0 1,0 0-1,1 0 0,-1 0 0,1 0 0,-1 0 1,1 0-1,1 0 0,-1 0 0,0 0 0,1 0 1,0 0-1,0 0 0,3 7 0,-3-10 7,-1 0 0,1-1 0,0 1-1,0 0 1,0 0 0,0-1 0,0 1-1,0 0 1,0-1 0,0 1 0,0-1-1,0 1 1,0-1 0,1 0 0,-1 1-1,0-1 1,0 0 0,0 0 0,0 0-1,1 0 1,-1 0 0,0 0 0,0 0-1,0 0 1,1-1 0,-1 1 0,0 0-1,0-1 1,0 1 0,0-1 0,0 1-1,0-1 1,0 1 0,0-1 0,0 0-1,0 1 1,2-3 0,39-34 43,-38 33-39,75-82 223,115-160 0,-174 211-72,-20 34-130,1 0-1,0 1 0,-1-1 1,1 0-1,-1 0 0,1 0 1,-1 0-1,0 0 0,1 0 1,-1 0-1,0 1 1,0-1-1,0 0 0,0 0 1,1 0-1,-1 0 0,0 0 1,-1 0-1,1 0 0,0 0 1,0 0-1,0 0 1,-1 0-1,1 0 0,0 0 1,-1 0-1,1 0 0,-1 0 1,1 1-1,-1-1 0,1 0 1,-1 0-1,0 0 1,0 0-1,0 1-37,0 0-1,0 0 1,0 0 0,0 0 0,0 0 0,0 0-1,0 0 1,0 1 0,0-1 0,0 0 0,0 1-1,0-1 1,0 0 0,0 1 0,0-1 0,0 1-1,0 0 1,1-1 0,-1 1 0,0 0 0,0-1-1,1 1 1,-1 0 0,1 0 0,-1 0 0,0 0-1,1 0 1,-1-1 0,1 1 0,0 0 0,-1 0-1,1 0 1,0 0 0,0 0 0,-1 2 0,-5 38-247,8-8 239,1-1 0,2 0 0,2 0 0,17 53-1,9 45 12,-32-129 19,-1 1-1,0-1 1,0 1 0,0-1 0,0 0 0,-1 1 0,1-1-1,0 1 1,0-1 0,-1 0 0,1 1 0,-1-1 0,1 0 0,-1 1-1,0-1 1,0 0 0,1 0 0,-1 0 0,0 0 0,0 0-1,0 0 1,0 0 0,0 0 0,-1 0 0,1 0 0,0 0 0,0 0-1,0-1 1,-1 1 0,1-1 0,0 1 0,-1-1 0,1 1-1,0-1 1,-1 0 0,1 0 0,-1 1 0,1-1 0,-3-1 0,-10 2-21,0 0 0,1-1 0,-19-3 1,15 2-313,5 0-240,-30 0-1886,15 2-6327,9 1-2993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2:48.3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145 59 8,'-5'-5'2379,"0"0"0,0 1-1,0 0 1,0-1 0,-1 2 0,-11-7 0,-11 5 1381,-5 14-3405,30-8-357,1-1 1,0 2-1,0-1 0,0 0 0,0 0 0,0 1 1,0-1-1,1 1 0,-1-1 0,0 1 0,1 0 1,-1-1-1,1 1 0,-1 0 0,1 0 1,0 0-1,0 1 0,0-1 0,0 0 0,0 0 1,1 0-1,-1 1 0,0 2 0,1-4 4,1 1 0,-1 0-1,0 0 1,0 0 0,1-1-1,-1 1 1,1 0 0,0-1-1,-1 1 1,1-1 0,0 1-1,0 0 1,0-1 0,0 0 0,0 1-1,0-1 1,1 0 0,-1 1-1,0-1 1,1 0 0,-1 0-1,1 0 1,-1 0 0,1 0-1,-1-1 1,1 1 0,0 0-1,-1-1 1,1 1 0,2-1-1,0 1 57,-1-1 0,1-1 0,-1 1 0,1 0 0,-1-1 0,1 0 0,-1 0-1,1 0 1,-1 0 0,0 0 0,0-1 0,1 1 0,-1-1 0,0 0-1,-1 0 1,1 0 0,0-1 0,0 1 0,2-3 0,-3 3-10,0 1 1,0-1-1,-1 0 0,1 1 1,0-1-1,-1 0 1,1 0-1,-1 0 0,0 0 1,1-1-1,-1 1 1,0 0-1,0 0 0,0-1 1,-1 1-1,1 0 1,-1-1-1,1 1 0,-1-1 1,0 1-1,0-1 1,0 1-1,0-1 0,0 1 1,0-1-1,-1 1 1,-1-5-1,1 6-28,-1-1 1,0 1 0,0-1-1,1 1 1,-1 0-1,0-1 1,0 1-1,0 0 1,0 0-1,-1 1 1,1-1-1,0 0 1,0 1-1,-1-1 1,1 1-1,0 0 1,0-1-1,-1 1 1,1 0-1,0 1 1,-1-1-1,1 0 1,-4 2-1,0-1-40,-1 0 0,1 0 0,-1 1-1,1 0 1,0 1 0,-11 5 0,16-8 11,0 1 1,0 0 0,1-1 0,-1 1 0,0-1-1,1 1 1,-1 0 0,1 0 0,-1-1-1,1 1 1,-1 0 0,1 0 0,-1-1 0,1 1-1,0 0 1,-1 0 0,1 0 0,0 0-1,0 0 1,0 0 0,0 0 0,0-1 0,0 1-1,0 0 1,0 0 0,0 0 0,0 0-1,0 0 1,0 0 0,1 0 0,-1 0 0,0-1-1,1 1 1,-1 0 0,1 0 0,-1 0-1,1-1 1,-1 1 0,1 0 0,-1-1 0,1 1-1,0 0 1,-1-1 0,1 1 0,1 0-1,0 1 14,-1-1 0,1 1-1,0-1 1,0 0 0,0 0-1,0 1 1,0-1-1,0-1 1,0 1 0,0 0-1,0 0 1,0-1-1,0 1 1,1-1 0,-1 0-1,0 1 1,0-1-1,4-1 1,1-1 89,-1 0 0,0-1 1,1 0-1,-1 0 0,7-6 0,-12 9-65,0-1-1,0 1 1,0-1-1,0 1 1,0-1-1,0 1 1,0-1 0,-1 0-1,1 0 1,0 1-1,0-1 1,-1 0-1,1 0 1,-1 0-1,1 0 1,-1 0-1,1 0 1,-1 0-1,1 0 1,-1 0-1,0 0 1,1 0-1,-1 0 1,0 0-1,0 0 1,0 0-1,0 0 1,0 0 0,0 0-1,0 0 1,0 0-1,-1 0 1,1 0-1,0 0 1,-1-1-1,1 2 1,0-1-1,-1 0 1,1 0-1,-1 0 1,0 0-1,1 0 1,-2-1-1,1 1-21,0 0 0,0 1-1,0-1 1,0 1-1,0-1 1,0 1-1,-1-1 1,1 1-1,0 0 1,0 0 0,0-1-1,-1 1 1,1 0-1,0 0 1,0 0-1,0 0 1,-1 0-1,1 1 1,0-1 0,0 0-1,0 0 1,0 1-1,-1-1 1,1 1-1,0-1 1,0 1 0,0-1-1,0 1 1,0 0-1,0 0 1,0-1-1,0 1 1,1 0-1,-1 0 1,0 0 0,-1 2-1,-25 36-157,24-32 147,0 1 0,0-1 0,1 1 0,-2 15 0,4-22-14,-1 0 0,1 0 0,0 0 0,0 0 0,0 1 0,0-1 0,0 0 0,0 0 0,0 0 1,0 0-1,0 1 0,1-1 0,-1 0 0,0 0 0,1 0 0,-1 0 0,1 0 0,-1 0 0,1 0 0,0 0 0,-1 0 0,1 0 0,0 0 0,0 0 0,0 0 0,-1 0 0,1-1 0,0 1 0,0 0 1,0-1-1,0 1 0,0-1 0,1 1 0,-1-1 0,0 1 0,0-1 0,0 0 0,0 0 0,0 1 0,1-1 0,-1 0 0,1 0 0,-1 0-168,3-1-1403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2:49.7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98 456 4457,'0'-17'1695,"1"1"0,1 0 0,0-1 1,2 1-1,-1 0 0,2 1 0,0-1 0,1 1 0,11-22 1,-26 59-1098,1-1 0,1 1 0,1 0 0,-6 44 0,-5 104-1037,15-141 631,-1 136-166,4-102 6,-8 76 1,7-135 44,0 0 1,-1 0-1,0 0 1,0 0 0,0 0-1,0 0 1,0 0-1,-1 0 1,1 0 0,-1-1-1,0 1 1,0-1 0,-1 1-1,-3 3 1,3-10 216,1 0 1,-1 0-1,1 0 0,-1-1 1,1 1-1,0-1 1,-2-5-1,-2-6-222,1-1 0,1 1 0,0-1 0,1 0 0,1 0 0,-1-27 0,9-101-30,-3 93 7,2-19-62,2 0-1,3 0 1,4 0 0,2 2 0,3 0 0,29-66 0,-41 118-28,0 2 0,1-1 0,1 1 1,0 0-1,17-20 0,-23 31 14,-1 0 0,1 1-1,0-1 1,0 0 0,0 1 0,1 0 0,-1-1 0,0 1 0,1 1-1,0-1 1,-1 0 0,1 1 0,0 0 0,0 0 0,-1 0-1,1 0 1,0 1 0,0-1 0,0 1 0,0 0 0,0 0 0,0 1-1,0-1 1,0 1 0,0 0 0,0 0 0,0 0 0,6 3-1,1 2-8,1-1 0,-1 2 0,0 0 0,-1 0 0,1 1-1,-1 0 1,-1 0 0,0 1 0,0 1 0,9 12 0,-15-18 32,-1 0 0,1 0 0,-1 0 0,0 1 1,-1-1-1,1 0 0,-1 1 0,0-1 1,0 1-1,0 0 0,-1-1 0,1 1 0,-1 0 1,0-1-1,0 1 0,-1-1 0,0 1 1,0 0-1,0-1 0,0 1 0,0-1 1,-1 0-1,0 1 0,0-1 0,0 0 0,-1 0 1,1 0-1,-1 0 0,0-1 0,0 1 1,-4 3-1,-11 11-133,0-2 1,0-1 0,-2 0 0,0-1-1,0-1 1,-2-1 0,1-1-1,-1 0 1,-28 7 0,35-16-3806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2:50.9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1 480 6425,'4'3'8887,"6"-7"-5565,12-12-3330,-19 14 639,38-27-71,23-15 205,70-64 0,-117 92-556,0 0 1,-2-1 0,0-1-1,-1-1 1,0 0-1,-2 0 1,0-1-1,14-36 1,-25 55-170,0 0 1,-1 0-1,1-1 0,0 1 1,-1 0-1,1 0 0,-1-1 0,0 1 1,1 0-1,-1-1 0,0 1 1,0-1-1,0 1 0,0 0 1,0-1-1,0 1 0,0 0 1,0-1-1,0 1 0,-1 0 1,1-1-1,-1 1 0,1 0 1,-1-1-1,1 1 0,-1 0 1,0 0-1,0 0 0,1 0 0,-1-1 1,0 1-1,0 0 0,0 1 1,0-1-1,0 0 0,0 0 1,-1 0-1,1 1 0,0-1 1,0 0-1,0 1 0,-1-1 1,1 1-1,0-1 0,-1 1 1,-1 0-1,-2-1-46,0 1 1,1 0 0,-1 0-1,0 1 1,0-1-1,1 1 1,-1 0-1,1 0 1,-1 1 0,1-1-1,-1 1 1,-5 3-1,1 1-28,0 0 0,1 0 0,0 1 0,0 0 0,1 0 0,0 1 0,0 0-1,1 0 1,0 1 0,0-1 0,-6 14 0,11-19 30,-1 1 0,1-1-1,0 0 1,0 1 0,0-1 0,1 1-1,-1-1 1,1 1 0,0-1 0,0 1-1,0-1 1,1 1 0,-1-1 0,1 1-1,0-1 1,0 1 0,0-1 0,0 0-1,0 0 1,1 1 0,0-1 0,-1 0-1,1 0 1,0 0 0,1-1 0,-1 1-1,0 0 1,1-1 0,0 0 0,-1 1-1,1-1 1,0 0 0,0-1 0,0 1-1,0 0 1,1-1 0,2 2 0,3 0 9,-1 1 1,1-2 0,-1 1-1,1-1 1,0 0 0,0-1-1,0 0 1,0-1 0,-1 0-1,1 0 1,0 0-1,0-2 1,0 1 0,16-5-1,-7 0 12,0 0-1,0-2 0,0 0 0,-1-1 0,29-20 0,-33 21 201,-20 15-400,-20 22-220,23-22 383,0 0 0,1 0 0,0 1 0,0-1 0,1 1 1,-1 0-1,2 0 0,-1 0 0,2 0 0,-1 0 0,1 0 1,0 0-1,1 10 0,0-15 24,-1 0 1,1 1-1,0-1 0,0 0 1,1 1-1,-1-1 0,1 0 0,0 0 1,-1 0-1,1 0 0,0-1 1,1 1-1,-1 0 0,0-1 1,1 0-1,0 1 0,-1-1 1,1 0-1,0 0 0,0-1 1,0 1-1,0-1 0,1 1 1,-1-1-1,0 0 0,1 0 1,-1 0-1,0-1 0,1 1 1,-1-1-1,1 0 0,-1 0 1,5 0-1,7-2 46,0 1 1,-1-2 0,0 0-1,1-1 1,-1 0-1,0-1 1,-1 0 0,1-2-1,20-12 1,-16 8-4,0-1 0,-1 0 0,0-2 0,-1 0 1,0-1-1,14-18 0,6-21 123,-33 50-138,-1 0 0,1-1 0,-1 1 0,0-1 1,-1 0-1,1 0 0,-1 0 0,0 0 0,0 0 0,0-7 0,-1 11-38,0 0 1,-1 0 0,1 0 0,0 0-1,-1 0 1,1 0 0,-1 1 0,1-1-1,-1 0 1,1 0 0,-1 0-1,0 1 1,1-1 0,-1 0 0,0 1-1,0-1 1,1 0 0,-1 1-1,0-1 1,0 1 0,0 0 0,0-1-1,0 1 1,0 0 0,0-1-1,0 1 1,0 0 0,0 0 0,0 0-1,0 0 1,0 0 0,0 0 0,1 0-1,-1 0 1,0 0 0,0 0-1,0 1 1,0-1 0,0 0 0,0 1-1,0-1 1,0 1 0,0-1-1,0 1 1,-4 1-52,0 0 0,0 0 0,1 0 0,-1 0 0,1 1 0,0 0 0,-6 4 0,2 2 18,2 0 0,-1 1-1,1-1 1,0 1 0,1 1 0,0-1-1,1 1 1,-4 12 0,6-16 34,0 0 1,0 0 0,1-1-1,0 1 1,0 0 0,1 0-1,0 1 1,0-1 0,1 0-1,0 0 1,0 0 0,0-1-1,1 1 1,4 10 0,-5-13 0,1-1 0,0 1 0,0-1 0,1 0 0,-1 0 0,1 0 1,-1 0-1,1 0 0,0-1 0,0 1 0,0-1 0,0 0 1,0 0-1,1 0 0,-1 0 0,1 0 0,0-1 0,6 3 1,-3-3 9,-1 0 0,1-1 1,0 0-1,-1 0 1,1 0-1,0-1 0,0 0 1,-1 0-1,1 0 1,7-4-1,4-1 17,0-2 0,-1 0 1,0-1-1,-1-1 0,1 0 0,25-23 1,-32 23-13,0 0 0,-1-1 0,0 0 0,0-1 0,9-18 0,-14 23 10,0 0 0,-1 0 0,1 0-1,-2-1 1,1 1 0,-1-1 0,0 0-1,-1 0 1,0 0 0,0 0 0,0-10 0,-3 8 16,0 14-445,2 18-108,10 30 462,10 39 8,-19-85 47,1 0 0,0-1 0,1 1 0,-1-1 0,1 1-1,0-1 1,1 0 0,-1 0 0,1-1 0,0 1 0,9 7-1,-12-11 19,0-1-1,-1 0 0,1 0 0,0 0 0,0 0 1,0 0-1,0 0 0,0 0 0,-1 0 1,1 0-1,0 0 0,0 0 0,0-1 0,0 1 1,-1 0-1,1 0 0,0-1 0,0 1 0,-1-1 1,1 1-1,0-1 0,0 1 0,-1-1 1,1 1-1,-1-1 0,1 0 0,0 0 0,22-24 390,-18 19-368,6-7 2,-1-1 1,0-1-1,-1 1 1,9-22-1,-12 22-25,1 1-1,1-1 1,0 1-1,1 0 0,12-12 1,-15 19-78,-6 9-232,3 15 65,2-7 227,3 5-17,1 1-1,17 23 1,-25-38 30,1 1 0,0-1 0,-1 1 0,1-1 0,1 0 0,-1 0-1,0 0 1,0 0 0,1 0 0,-1 0 0,1 0 0,0-1 0,-1 1 0,1-1 0,0 0-1,0 0 1,0 0 0,0 0 0,0-1 0,0 1 0,0-1 0,0 0 0,4 0 0,-2-2 41,0-2 1,0 1-1,0-1 1,0 1 0,0-1-1,-1-1 1,0 1-1,0 0 1,0-1-1,0 0 1,-1 0 0,4-7-1,-1 3 1,8-11 42,-1-1 0,-2 0-1,0 0 1,-1-1 0,-1-1-1,10-37 1,-14 40-164,-5 32-454,-2 22 301,1 14 218,0-40 4,0 1 1,0-1-1,1 1 1,0 0-1,1-1 1,0 1-1,0-1 1,1 1-1,0-1 1,7 16-1,-8-22-10,1-1-1,-1 0 0,0 0 0,1 0 0,-1 0 0,1 0 1,-1 0-1,1 0 0,0-1 0,-1 1 0,1 0 0,0-1 1,0 1-1,-1-1 0,1 0 0,0 0 0,0 0 0,0 0 1,-1 0-1,1 0 0,0 0 0,0 0 0,-1-1 0,1 1 1,0-1-1,0 1 0,-1-1 0,3-1 0,26-11-3458,-10 0-7216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2:51.3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46 15275,'0'-4'2569,"-2"-3"-553,-2-1-239,1 0-369,-1 3-384,4-1-336,0 2-240,0 2-184,4 2-120,-2-2-96,-2 4-72,1-2-112,-1-2-112,4 2-192,-2 0-512,8 2-960,-3 4-2337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2:52.2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146 79 8554,'-36'-15'8956,"5"11"-5448,28 5-3484,0 0 0,0-1 0,0 1 0,1 0-1,-1 1 1,0-1 0,1 0 0,-1 1 0,1-1-1,-1 1 1,1 0 0,0 0 0,0 0 0,0 0 0,0 0-1,0 1 1,0-1 0,1 0 0,-1 1 0,1 0-1,0-1 1,-2 4 0,-1 4-17,-1-1-1,2 0 1,-1 1 0,2 0-1,-1 0 1,1 0 0,1 0-1,0 0 1,0 0 0,1 1 0,1 9-1,-1-16 9,1-1 0,-1 1 1,1-1-1,0 0 0,1 1 0,-1-1 0,0 0 0,1 0 0,0 0 1,-1 0-1,1 0 0,1 0 0,-1-1 0,0 1 0,1-1 0,-1 1 0,1-1 1,0 0-1,-1 0 0,1 0 0,0 0 0,1 0 0,-1-1 0,0 0 0,0 1 1,1-1-1,-1 0 0,0-1 0,1 1 0,-1-1 0,1 1 0,-1-1 1,1 0-1,-1 0 0,1 0 0,3-2 0,3 2 37,-1-1 0,1-1 0,0 1 0,-1-2 1,1 1-1,-1-1 0,0-1 0,0 0 0,0 0 0,-1-1 0,1 0 0,-1 0 0,0-1 0,0 0 1,-1 0-1,0-1 0,0 0 0,-1 0 0,1-1 0,-2 0 0,1 0 0,-1 0 0,0-1 0,-1 1 1,0-1-1,0 0 0,-1 0 0,0-1 0,-1 1 0,2-11 0,-4 16-48,1 0 0,-1 0 0,0 0 0,0 0 0,0 0 0,-1 0-1,1 0 1,-1 0 0,0 0 0,0 0 0,0 0 0,-1 1 0,1-1 0,-1 0 0,0 1 0,0-1-1,-1 1 1,1 0 0,0 0 0,-1 0 0,0 0 0,0 0 0,0 0 0,0 1 0,0-1 0,-1 1 0,1 0-1,-1 0 1,1 0 0,-1 1 0,0-1 0,1 1 0,-1 0 0,0 0 0,0 0 0,0 1 0,-5-1 0,0 0-27,0 1 0,0 0 0,0 0 0,0 1 0,0 0 0,0 1 0,1 0 0,-1 0 0,0 1 0,1 0 0,0 0 0,-1 1 0,1 0 0,0 1 0,-11 9 0,15-11 15,1 0-1,-1 0 1,1 0-1,0 0 1,0 1-1,0-1 1,1 1-1,-1 0 1,1 0-1,0 0 1,0 0-1,0 1 0,1-1 1,-1 0-1,1 1 1,0-1-1,0 1 1,1-1-1,0 1 1,-1-1-1,1 1 1,1 0-1,-1-1 1,1 1-1,0-1 1,2 8-1,-1-7 9,0 0 0,1 0 1,0 0-1,0 0 0,0-1 0,1 1 1,-1-1-1,1 0 0,0 0 0,0 0 1,1 0-1,-1-1 0,1 0 0,0 0 0,0 0 1,0 0-1,0-1 0,0 0 0,0 0 1,1 0-1,7 1 0,3-1 29,0-1-1,0 0 1,-1-1-1,1 0 1,0-2-1,0 0 1,-1 0-1,1-2 1,27-9-1,14-9 49,64-33 0,-93 42-71,-17 7 15,-4 4 14,-1-1 1,0 0-1,1 0 0,-1-1 0,-1 0 0,1 0 0,0 0 0,-1-1 0,5-5 0,-14 17-89,0 1-1,1-1 1,0 1-1,0 0 1,1 0-1,0 0 1,0 0-1,1 1 1,0-1-1,0 9 0,0-14 57,1 0-1,0 0 1,0 0-1,1 0 1,-1 0-1,0 0 1,1 0-1,0 0 1,0 0-1,0 0 1,0-1-1,0 1 1,0 0-1,1-1 1,-1 1-1,1-1 1,0 1-1,0-1 1,0 0-1,0 0 1,0 0-1,0 0 1,0 0-1,1 0 1,-1-1-1,1 1 1,0-1-1,-1 1 0,1-1 1,0 0-1,0 0 1,-1 0-1,1-1 1,4 1-1,0-1 25,0 0 0,-1-1 0,1 1 0,0-2 0,-1 1 0,1-1 0,-1 0-1,1 0 1,-1-1 0,0 0 0,0 0 0,0 0 0,-1-1 0,1 0 0,-1 0 0,0 0-1,8-9 1,3-3 78,0-1-1,-2 0 1,23-37 0,-27 28 131,-12 23-216,-5 15-399,5-4 353,-1-1 0,1 1 1,1 0-1,-1 0 0,1 0 0,1 0 0,-1 0 0,1 0 0,1 0 0,-1 1 1,1-1-1,1-1 0,0 1 0,3 9 0,-3-11 32,0-1-1,0 1 1,0-1 0,1 0 0,0 0-1,0 0 1,0-1 0,0 1 0,1-1-1,0 1 1,0-1 0,0 0 0,0-1-1,1 1 1,0-1 0,0 0 0,-1 0-1,2 0 1,-1-1 0,0 1 0,6 0-1,-6-2 11,0-1 0,-1 1 0,1-1 0,-1-1 0,1 1 0,0-1 0,-1 1 0,1-2 0,-1 1 0,1 0 0,-1-1 0,0 1 0,0-1 0,1-1 0,-1 1 0,0 0 0,-1-1 0,1 0 0,0 0 0,-1 0 0,0 0 0,5-6 0,8-10 76,-1 0 0,25-41 0,-29 43-58,5-13-12,-12 21-14,1 1 0,-1 0 0,1 0-1,10-11 1,1 55-891,-12-22 867,-1-1-1,1 1 1,-2-1 0,0 1 0,-1 0-1,0 0 1,-1 0 0,-3 21 0,3-31 35,-1-1 1,0 1 0,0 0 0,0-1-1,0 1 1,-1 0 0,1-1 0,-1 0-1,0 1 1,0-1 0,0 0 0,-1 0-1,1 0 1,-1 0 0,0-1 0,1 1-1,-1-1 1,0 0 0,0 1 0,-1-1 0,1 0-1,0-1 1,-1 1 0,1-1 0,-1 1-1,0-1 1,1 0 0,-1-1 0,0 1-1,0-1 1,1 1 0,-1-1 0,0 0-1,0 0 1,-5-2 0,2 2 101,-1-1 1,1 0-1,0-1 1,0 0-1,-12-4 1,-5-9-2260,8-7-8134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2:53.7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100 390 8242,'55'-51'12932,"-55"52"-12883,0 0 0,-1 0 0,1 0 0,0 1 1,0-1-1,0 0 0,0 0 0,0 1 0,0-1 0,0 0 1,0 0-1,1 0 0,-1 1 0,0-1 0,1 0 0,-1 0 0,1 0 1,-1 0-1,1 0 0,0 0 0,-1 0 0,2 2 0,-1-3-27,-1 1 0,0-1-1,0 1 1,1-1 0,-1 1-1,0-1 1,1 1 0,-1-1 0,0 0-1,1 1 1,-1-1 0,1 0-1,-1 1 1,1-1 0,-1 0-1,1 1 1,-1-1 0,1 0-1,-1 0 1,1 0 0,-1 1 0,1-1-1,-1 0 1,1 0 0,0 0-1,-1 0 1,1 0 0,-1 0-1,1 0 1,-1 0 0,1 0-1,-1 0 1,1-1 0,0 1 0,-1 0-1,1 0 1,-1 0 0,1-1-1,-1 1 1,1 0 0,-1-1-1,0 1 1,1 0 0,-1-1-1,1 1 1,-1-1 0,0 1-1,1 0 1,-1-1 0,0 1 0,1-1-1,-1 1 1,0-1 0,0 1-1,1-1 1,-1 1 0,0-2-1,1 0 97,3-4 73,-2 0-1,1 0 1,-1 0-1,1 0 1,-2-1-1,2-7 1,-2 13-176,-1 0 0,0 0-1,0 0 1,0 0 0,0 0 0,0 0-1,-1 1 1,1-1 0,0 0 0,0 0 0,-1 0-1,1 0 1,0 0 0,-1 0 0,1 0 0,-1 1-1,1-1 1,-1 0 0,0 0 0,1 1 0,-2-2-1,1 1-12,-1 0-1,0 1 0,0-1 1,1 0-1,-1 1 0,0 0 0,0-1 1,0 1-1,1 0 0,-1 0 1,0 0-1,0 0 0,0 0 1,0 0-1,-3 1 0,-3 1-30,-1 0 1,0 1-1,1 0 0,0 1 1,0 0-1,0 0 0,0 1 0,0 0 1,1 0-1,0 0 0,0 1 1,1 0-1,-1 1 0,1 0 0,1 0 1,-1 0-1,1 0 0,-6 12 0,8-13 21,-1 0-1,1 0 0,1 0 0,-1 1 0,1-1 0,0 1 1,0 0-1,1-1 0,0 1 0,0 0 0,1 0 0,-1 0 0,1 0 1,1-1-1,0 1 0,0 0 0,0 0 0,1-1 0,-1 1 1,2 0-1,-1-1 0,1 0 0,0 0 0,6 10 0,-6-13 19,1 1-1,0 0 1,0-1 0,1 1-1,-1-1 1,1 0-1,-1-1 1,1 1 0,0-1-1,0 0 1,0 0-1,0-1 1,1 1-1,-1-1 1,0 0 0,1-1-1,-1 1 1,0-1-1,1 0 1,-1 0 0,0-1-1,1 1 1,9-4-1,4 0 15,0-1 0,0-1 0,0-1 0,-1-1 0,20-11 0,-21 10 6,-1-2 1,0 0 0,28-27 0,-37 32-1,0 0 1,-1-1-1,0 0 1,0-1-1,-1 0 1,0 1-1,0-2 1,-1 1-1,0 0 1,3-11-1,-5 4 159,-8 22-420,-7 21-136,9-9 344,0 1 0,2-1 0,0 1 0,1 23 1,0-36 23,2 0 0,-1 0 1,1 0-1,0 0 1,0-1-1,1 1 0,0 0 1,0-1-1,1 1 1,0-1-1,0 0 0,0 0 1,1 0-1,0-1 1,7 10-1,-8-13 6,-1 0 0,1 0-1,0 0 1,0 0 0,0 0 0,0 0-1,0-1 1,0 1 0,1-1 0,-1 0-1,1 0 1,-1 0 0,0-1 0,1 1-1,-1-1 1,1 0 0,5 0 0,-3-1 9,1 0 0,-1 0 0,0-1 1,1 0-1,-1 0 0,0-1 0,0 0 1,11-6-1,-5 0 18,1 0 0,-1 0 0,-1-2-1,0 1 1,0-1 0,-1-1 0,12-18 0,-18 23-17,0 0 1,0 0-1,-1-1 0,0 1 1,0-1-1,-1 0 0,0 0 1,0 0-1,-1 0 1,0 0-1,0 0 0,-1-1 1,0 1-1,-1 0 1,1 0-1,-2 0 0,-3-14 1,4 17-27,-1 0 0,0 1 1,0-1-1,-1 1 0,1-1 1,-1 1-1,0 0 0,0 0 1,0 0-1,-1 0 1,0 1-1,1 0 0,-1-1 1,0 1-1,0 0 0,-1 1 1,1-1-1,-1 1 0,1 0 1,-1 0-1,0 0 0,0 1 1,0 0-1,0 0 0,0 0 1,0 0-1,0 1 0,0 0 1,-8 0-1,6 1-7,0 0-1,0 0 1,1 0 0,-1 1-1,0 0 1,1 1-1,-1-1 1,1 1 0,0 0-1,0 1 1,0 0-1,0 0 1,1 0 0,0 0-1,-1 1 1,2 0-1,-1 0 1,0 0 0,1 1-1,0-1 1,1 1-1,-1 0 1,1 0 0,0 1-1,-2 6 1,3-8 15,0 0 1,1-1-1,0 1 1,0 0-1,0 0 1,1 1-1,0-1 1,0 0 0,0 0-1,0 0 1,1 0-1,0 0 1,0 0-1,0 0 1,1 0-1,-1-1 1,1 1-1,1 0 1,-1-1-1,0 0 1,1 1-1,0-1 1,0 0-1,0 0 1,1 0 0,-1-1-1,1 1 1,0-1-1,0 0 1,0 0-1,0 0 1,1-1-1,-1 1 1,9 2-1,-3-2 16,0 0 0,0-1 0,0 0 0,1 0 0,-1-1 0,0-1 0,1 0 0,-1 0 0,1-1 0,-1 0 0,0-1 0,1 0 0,-1-1 0,0 0 0,14-7-1,8-3 37,-1-2 0,0-1 0,38-28 0,-30 13 74,-37 29-99,0 0 0,1 0 0,-1-1 0,0 1-1,0 0 1,-1-1 0,1 0 0,0 1 0,-1-1 0,0 0-1,1 0 1,-1 1 0,1-6 0,-2 8-27,0 0-1,0 0 1,0-1 0,0 1 0,1 0-1,-1 0 1,0 0 0,0 0 0,0-1-1,0 1 1,0 0 0,0 0 0,0 0-1,0 0 1,0-1 0,0 1 0,0 0-1,0 0 1,0 0 0,0 0 0,0-1-1,0 1 1,-1 0 0,1 0 0,0 0-1,0 0 1,0 0 0,0-1-1,0 1 1,0 0 0,0 0 0,0 0-1,-1 0 1,1 0 0,0 0 0,0 0-1,0-1 1,0 1 0,0 0 0,-1 0-1,1 0 1,0 0 0,0 0 0,0 0-1,0 0 1,-1 0 0,1 0 0,0 0-1,0 0 1,0 0 0,-1 0 0,-7 9-223,-6 15-75,11-18 287,1 0 1,1 0-1,-1 0 1,1 0-1,0 1 1,0-1-1,1 0 1,-1 1-1,2-1 1,-1 1-1,1-1 0,0 0 1,0 1-1,0-1 1,1 0-1,0 0 1,4 8-1,-4-11 13,-1-1 0,1 1 0,-1-1-1,1 0 1,0 1 0,0-1-1,0 0 1,0 0 0,0-1 0,0 1-1,1 0 1,-1-1 0,0 1 0,1-1-1,-1 0 1,6 2 0,-4-2 3,0-1 0,-1 1 0,1-1 0,0 0 0,-1 0-1,1-1 1,0 1 0,0-1 0,-1 0 0,1 0 0,-1 0 0,1 0 0,-1-1 0,1 1 0,-1-1 0,4-2 0,18-11 35,-1-1 0,-1-1 0,0-1 0,-1 0 0,-1-2 0,19-23 0,-44 50-63,1-1 1,0 0-1,1 1 1,0 0-1,0 0 0,0 0 1,1-1-1,0 1 0,0 1 1,1-1-1,0 0 0,1 11 1,-1-13 7,0 0 1,0 0-1,1 0 0,0 0 1,0 0-1,0 0 1,1 0-1,-1 0 0,1-1 1,0 1-1,0-1 1,1 1-1,0-1 0,-1 0 1,1 0-1,1 0 1,-1 0-1,1-1 1,-1 1-1,6 3 0,-3-5 25,0 0 0,0 0 0,0 0 0,0-1 0,0 0 0,0-1 0,1 1 0,-1-1-1,0 0 1,0-1 0,1 1 0,-1-1 0,0 0 0,0-1 0,0 0 0,0 0 0,0 0-1,-1 0 1,1-1 0,-1 0 0,9-6 0,10-6 46,-1-2 1,-1-1-1,26-25 1,-46 41-43,3-2 22,0-1-1,0 1 1,0-1 0,-1 0-1,0 0 1,0 0 0,0-1-1,-1 1 1,1-1 0,-1 0-1,-1 0 1,3-8 0,-24 73-622,12-25 575,5-27 9,0 0 0,0 0 0,1 0 0,0 1 0,1-1 1,-1 0-1,1 0 0,1 1 0,-1-1 0,4 14 0,-4-21 8,1 1 0,-1-1 1,0 0-1,1 1 0,-1-1 0,1 0 1,-1 0-1,0 0 0,1 1 0,-1-1 0,1 0 1,-1 0-1,1 0 0,-1 0 0,1 0 1,-1 0-1,1 0 0,-1 0 0,1 0 0,-1 0 1,1 0-1,-1 0 0,0 0 0,1-1 1,-1 1-1,1 0 0,-1 0 0,1 0 1,-1-1-1,0 1 0,1 0 0,-1 0 0,1-1 1,-1 1-1,0 0 0,1-1 0,-1 1 1,0 0-1,0-1 0,1 0 0,20-19 154,-17 17-129,23-32 101,-22 28-123,1-1 0,-1 1-1,1 0 1,0 1 0,11-10 0,-16 15-22,1 0 0,0 0 0,-1 0 1,1 1-1,-1-1 0,1 0 0,0 1 0,-1-1 0,1 1 1,0-1-1,0 1 0,-1 0 0,1 0 0,0 0 0,0 0 0,0 0 1,-1 0-1,1 0 0,0 1 0,0-1 0,-1 1 0,1-1 1,0 1-1,-1 0 0,1 0 0,-1-1 0,1 1 0,-1 0 0,1 0 1,-1 1-1,1-1 0,1 2 0,26 26-39,-22-20 45,1-1 1,1 0-1,-1 0 0,1-1 1,14 9-1,-20-14 5,0-1 1,0 0-1,1 1 1,-1-1-1,0-1 1,0 1-1,1 0 1,-1-1 0,1 1-1,-1-1 1,0 0-1,1 0 1,-1-1-1,0 1 1,1-1-1,-1 0 1,0 1-1,0-1 1,1-1-1,-1 1 1,0 0-1,0-1 1,4-2-1,5-5 16,1 0-1,-1-1 0,-1-1 1,1 0-1,-2 0 0,0-1 1,0-1-1,-1 0 0,-1 0 1,0 0-1,0-1 0,-2 0 0,0-1 1,0 1-1,-1-1 0,-1 0 1,2-16-1,1-11 208,-2 1 0,-2-1 0,-1 0 0,-3 0 0,-5-47 0,-4 42 414,-7 119-1032,11-11 383,3 1 0,3 1 0,9 81 0,-3-104-1211,15 56 1,-20-94 1032,-1 0 1,1 0-1,0 0 1,-1 0-1,1 0 1,0-1-1,0 1 1,0 0-1,0 0 1,0-1 0,0 1-1,1-1 1,-1 1-1,1-1 1,-1 1-1,1-1 1,-1 0-1,1 0 1,0 0-1,0 0 1,1 1-1,0-1-325,-1-1 0,0 0 0,0 0-1,0 0 1,0 0 0,0 0 0,0-1 0,0 1 0,0 0-1,0-1 1,0 0 0,0 1 0,0-1 0,-1 0-1,1 0 1,0 0 0,0 0 0,-1 0 0,1-1 0,3-2-1,14-14-8764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2:54.1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 54 17180,'-10'0'1968,"3"2"-544,-5 1-23,8-1 687,8-2-1480,0-2-280,5 1-192,3-1-64,5-2-48,15 0-40,8-2-8,8-1-128,3-1-352,-1 0-832,-2 1-2041,-7 1-4913,-6 0-3232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2:54.7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1 547 8442,'35'-20'2708,"-1"-2"0,32-26-1,-2 2-816,-29 20-1303,0-1 0,-2-1 0,-1-2 0,-2-2 0,0 0 0,-3-2 0,0-1 0,21-39 0,-46 70-486,0 1 0,0-1 0,0 0 0,-1 1 0,1-1 1,-1 0-1,0 0 0,0 0 0,-1 0 0,1 0 0,-1 0 0,0 0 1,0-8-1,-1 10-74,0 0-1,0 0 1,0 0 0,0 1 0,0-1 0,0 1 0,0-1 0,0 1 0,-1-1-1,1 1 1,0-1 0,-1 1 0,0 0 0,1 0 0,-1 0 0,0 0-1,1 0 1,-1 0 0,0 0 0,0 1 0,0-1 0,1 1 0,-1-1 0,0 1-1,0 0 1,0 0 0,0 0 0,0 0 0,0 0 0,0 0 0,-2 1 0,-13 0-39,1 1 0,-1 0 0,1 2 1,0 0-1,0 0 0,0 2 0,1 0 0,0 1 1,0 0-1,0 1 0,1 1 0,0 0 1,-23 21-1,35-28 6,0-1 1,0 0-1,1 1 1,-1 0-1,0-1 1,1 1-1,-1 0 1,1 0-1,-1 0 1,1 0-1,0 0 1,0 1-1,0-1 1,0 0-1,0 0 1,1 1-1,-1-1 1,1 0-1,-1 1 1,1-1-1,0 0 1,0 1-1,0-1 1,0 1-1,0-1 1,1 1-1,-1-1 1,1 0-1,-1 1 1,1-1-1,0 0 1,0 0-1,0 0 1,2 4-1,1-2 5,-1-1 0,1 1 1,0-1-1,0 0 0,0 0 0,0 0 0,1-1 0,-1 1 0,1-1 0,0 0 0,-1 0 0,1-1 1,0 1-1,0-1 0,8 1 0,51 1-8,23 2 24,-80-5-21,0 2-1,0-1 0,-1 1 0,1 0 0,0 0 0,-1 1 0,0 0 0,0 0 0,9 6 0,-13-7-3,1 0 0,-1 1-1,0-1 1,-1 1 0,1 0 0,0-1 0,-1 1-1,0 0 1,1 0 0,-1 0 0,0 0-1,0 0 1,-1 0 0,1 0 0,-1 0-1,1 0 1,-1 0 0,0 1 0,0-1 0,-1 0-1,1 0 1,-1 0 0,1 0 0,-1 0-1,-2 5 1,-3 11-18,-1 0-1,-18 34 1,15-31 0,7-16 26,1-1 1,0 1-1,0 0 1,0 0 0,1 0-1,0 0 1,0 0-1,0 12 1,1-17 2,0 0 0,0 0 0,1 1 0,-1-1 0,0 0 0,1 0 0,-1 1 1,0-1-1,1 0 0,0 0 0,-1 0 0,1 0 0,0 0 0,-1 0 0,1 0 0,0 0 0,0 0 1,0 0-1,1 1 0,0-2 2,0 1 0,0 0 0,0-1 0,0 1 0,0-1 1,0 1-1,0-1 0,0 0 0,0 0 0,0 0 0,0 0 0,0 0 0,0-1 0,0 1 1,0-1-1,2 0 0,20-8 33,-1-1 0,0-1 1,0-1-1,-1-1 0,-1-1 1,0-1-1,29-27 1,-20 15 27,28-31 1,-48 48-27,-2-1-1,1 0 1,-2 0 0,1-1 0,-2 1-1,11-26 1,-16 35 14,-4 8-270,-1 16-24,4-16 238,0 1 1,1-1-1,-1 1 1,1-1-1,1 1 0,-1-1 1,1 0-1,0 0 1,1 0-1,-1 0 0,1 0 1,0 0-1,1 0 1,-1-1-1,1 0 1,7 7-1,-8-9 10,1 0-1,-1-1 1,0 1 0,1-1-1,0 0 1,0 0 0,0-1-1,-1 1 1,2-1 0,-1 0-1,0 0 1,0 0 0,0 0-1,0-1 1,0 0 0,1 0-1,-1 0 1,0 0 0,0-1-1,1 1 1,-1-1 0,0 0-1,0 0 1,0-1 0,0 1-1,4-3 1,1-1 23,-1-1 0,1 0 0,-1-1 0,0 0 1,-1 0-1,1 0 0,-1-1 0,-1 0 0,1-1 0,-2 1 0,1-1 0,-1 0 1,0-1-1,-1 1 0,0-1 0,-1 0 0,0 0 0,0 0 0,-1 0 0,-1 0 1,2-13-1,-22 160-794,10-45 743,-4 0 0,-28 104 0,-66 174 66,101-351-34,-52 151 54,58-178 181,-1 1 1,0-1-1,0 0 0,0 1 1,-1 0-1,-3-9 0,-2-13-195,-1-22 18,1 0 0,3-1 0,3-58 0,3 74-1209,13-62 0,-9 73-1118,1 0 0,1 0 0,12-25 1,5 1-9582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2:56.1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0 769 4345,'22'-22'7694,"-5"0"-5723,-1-2 0,-1 0 0,-1-1 0,19-47 0,-21 41-1644,-2-1 0,-1 0 0,-1-1 0,-2 0 1,-2 0-1,-1 0 0,-1-1 0,-2 1 1,-1-1-1,-2 1 0,-11-55 0,13 82-244,-7-22 273,8 28-340,0-1 0,-1 0 1,1 0-1,0 0 1,-1 0-1,1 1 0,-1-1 1,1 0-1,-1 0 0,1 1 1,-1-1-1,1 0 1,-1 1-1,0-1 0,1 1 1,-1-1-1,0 1 1,0-1-1,1 1 0,-1-1 1,0 1-1,0 0 1,0-1-1,-1 1 0,1 1-31,0 0 1,0 0-1,0 0 0,0 0 0,0 0 0,0 0 0,0 0 0,1 0 0,-1 1 0,0-1 1,1 0-1,-1 0 0,1 1 0,-1-1 0,1 0 0,-1 1 0,1-1 0,0 3 0,-2 2-23,-14 45 21,3 1 1,2-1-1,2 2 0,2 0 1,2 0-1,3 0 0,2 0 1,3 0-1,12 70 0,-14-115 21,1 0 0,0 0 0,1 0 0,0 0 0,0-1 0,5 9 0,-7-14 3,0-1-1,0 1 0,0-1 1,0 1-1,1-1 0,-1 0 0,0 1 1,1-1-1,-1 0 0,1 0 1,0 0-1,-1 0 0,1-1 1,0 1-1,-1 0 0,1-1 0,0 1 1,0-1-1,-1 1 0,1-1 1,0 0-1,0 0 0,0 0 1,0 0-1,-1 0 0,1 0 0,0 0 1,0-1-1,0 1 0,0-1 1,-1 1-1,4-2 0,26-13 41,-1 0 0,-1-2-1,0-1 1,-1-1 0,-1-2-1,47-46 1,-69 68-281,-2 10 85,0 26 22,0-6 86,-2-25 44,0-1-1,1 1 1,-1-1-1,1 0 1,0 0-1,1 0 1,-1 0-1,1 0 1,0 0-1,0-1 1,0 1-1,1-1 1,0 0-1,-1 0 1,2 0-1,-1-1 1,0 0-1,1 1 1,-1-1-1,1-1 1,9 5 0,-6-5 4,1 0 0,-1 0 0,1-1 0,0 0 0,-1 0 0,1-1 0,0 0 0,0-1 0,-1 0 1,1 0-1,0-1 0,-1 0 0,9-4 0,4-1 23,0-1 1,-1-1-1,1 0 0,-2-2 1,34-23-1,-45 28-18,0-1 0,0 0 1,0 0-1,-1-1 0,0 0 0,0 0 1,-1 0-1,0-1 0,0 0 0,-1 0 0,-1-1 1,1 1-1,-1-1 0,2-12 0,-5 20-10,0 0-1,-1 1 0,0-1 0,1 0 0,-1 1 1,0-1-1,0 0 0,0 0 0,0 1 0,0-1 1,0 0-1,0 1 0,-1-1 0,1 0 0,-1 1 1,1-1-1,-1 0 0,0 1 0,1-1 0,-1 1 1,0-1-1,0 1 0,0 0 0,0-1 0,0 1 1,-1 0-1,0-2 0,-1 2-15,0 0 0,0 0 0,0 0 0,0 0 1,0 0-1,0 1 0,0-1 0,-1 1 0,1 0 0,0 0 0,0 0 0,0 0 0,-5 1 1,-4 1-28,0 1-1,1 0 1,-1 1 0,1 0 0,0 1 0,-19 10 0,27-12 36,-1 0 0,1 0-1,0 0 1,0 1 0,0-1-1,0 1 1,0-1 0,1 1-1,0 0 1,-1 0 0,2 1-1,-1-1 1,0 0 0,1 1-1,0-1 1,0 1 0,0-1-1,0 1 1,1-1 0,0 1-1,0-1 1,0 1 0,1-1-1,-1 1 1,1 0 0,0-1-1,0 0 1,1 1 0,-1-1-1,1 0 1,0 1 0,0-1-1,0 0 1,1-1 0,0 1-1,-1 0 1,1-1 0,0 1-1,1-1 1,-1 0 0,1 0-1,-1 0 1,1-1 0,0 1-1,0-1 1,0 0 0,0 0-1,0 0 1,1-1 0,7 3-1,10 0 12,0-1 1,1-1-1,-1 0 0,1-2 0,0 0 0,-1-2 1,1-1-1,-1 0 0,0-2 0,23-7 0,-13 2 9,-1-2-1,-1-1 0,0-1 0,-1-1 0,0-2 0,32-25 0,-53 36-13,40-34 28,-46 38-16,1-1 0,0 0 0,-1 0 0,1 0 0,-1 0 0,0 0 0,0 0 0,0-1 1,-1 1-1,1-1 0,-1 1 0,2-7 0,-3 9-13,0 0-1,0 0 1,0 0-1,0 0 1,0 0 0,0 0-1,0 0 1,0 0-1,0 0 1,0 1 0,-1-1-1,1 0 1,0 0-1,-1 0 1,1 0 0,0 0-1,-1 1 1,1-1-1,-1 0 1,0 0 0,1 1-1,-1-1 1,1 0-1,-1 1 1,0-1 0,0 0-1,1 1 1,-3-1 0,1 0-17,-1 0 1,1 0 0,-1 1 0,0-1-1,1 1 1,-1 0 0,0 0 0,1 0 0,-1 0-1,-3 0 1,-5 2-40,-1 0 0,1 1-1,-18 6 1,17-4 52,0 0 0,0 1 0,0 1-1,0 0 1,1 0 0,-18 16 0,23-17-4,0 0 0,1 0 0,0 0 1,0 1-1,1 0 0,-1 0 0,2 1 1,-1-1-1,1 1 0,0-1 0,0 1 0,-1 10 1,4-16 7,-1-1 1,1 0 0,0 1-1,0-1 1,0 0 0,0 1 0,0-1-1,0 1 1,0-1 0,1 0-1,-1 1 1,0-1 0,1 0 0,-1 1-1,1-1 1,-1 0 0,1 0 0,0 1-1,-1-1 1,1 0 0,0 0-1,0 0 1,0 0 0,0 0 0,0 0-1,0 0 1,0 0 0,0-1-1,1 1 1,-1 0 0,0-1 0,0 1-1,1-1 1,-1 1 0,0-1 0,1 1-1,-1-1 1,0 0 0,1 0-1,-1 0 1,2 0 0,3 1 8,-1-1 1,1 0-1,-1 0 0,0 0 1,1-1-1,-1 0 0,1 0 1,-1 0-1,6-3 1,2-3 14,-1 0 0,-1-1 1,0 0-1,0-1 1,0 0-1,-1-1 0,-1 0 1,1 0-1,7-13 1,10-8-24,-27 30-12,0 1 1,1 0-1,-1 0 0,0 0 0,1 0 1,-1 0-1,1 0 0,-1 0 1,0 0-1,1 0 0,-1 0 1,1 0-1,-1 0 0,0 0 1,1 0-1,-1 0 0,1 1 1,-1-1-1,0 0 0,1 0 0,-1 0 1,0 1-1,1-1 0,-1 0 1,0 0-1,1 1 0,-1-1 1,0 0-1,0 0 0,1 1 1,-1-1-1,0 0 0,0 1 1,0-1-1,1 0 0,-1 1 0,0-1 1,0 1-1,0-1 0,0 0 1,0 1-1,0-1 0,0 1 1,0 0-1,15 34-117,4 8 87,-12-37 46,0 1 0,1-1-1,-1 0 1,1 0-1,1-1 1,-1 0-1,1-1 1,0 0-1,0 0 1,0-1-1,0 0 1,1-1 0,-1 0-1,1 0 1,0-1-1,-1 0 1,1-1-1,0 0 1,-1 0-1,14-3 1,0 0 1,0-1-1,0-1 1,-1-1-1,0 0 1,0-2-1,0-1 1,30-17-1,-39 18 24,1 0 0,-1-2 0,-1 1 0,17-18 0,-26 24-13,0 0-1,0 0 0,0 0 0,-1-1 1,1 1-1,-1-1 0,0 0 0,0 0 1,0 0-1,0 0 0,-1 0 0,1 0 1,-1 0-1,0-1 0,0 1 1,-1 0-1,0-1 0,1 1 0,-1 0 1,-1-8-1,0 11-11,1-1-1,0 1 1,-1-1-1,1 1 1,-1-1 0,1 1-1,-1 0 1,0-1-1,0 1 1,0 0 0,0 0-1,0 0 1,0-1 0,0 1-1,0 0 1,0 0-1,0 0 1,0 1 0,-1-1-1,1 0 1,0 0-1,-1 1 1,-1-2 0,0 2-7,0-1 1,0 1 0,-1-1 0,1 1-1,0 0 1,0 0 0,0 1 0,-1-1-1,1 1 1,-5 1 0,-2 1-15,0 1 0,0 0 0,1 0 0,-1 1 0,-14 10 0,11-5-7,0 1 1,1 0-1,0 1 1,-20 26-1,28-33 23,0 0 0,1 1 0,0-1 0,0 1 0,0-1 0,0 1 0,1 0 0,0 0 0,1 0-1,-1 0 1,1 0 0,0 0 0,1 1 0,-1-1 0,1 0 0,1 11 0,0-17 2,-1 1 0,0 0-1,1 0 1,-1 0 0,1-1 0,-1 1 0,1 0-1,-1 0 1,1-1 0,0 1 0,-1-1 0,1 1 0,0 0-1,-1-1 1,1 1 0,0-1 0,0 0 0,0 1 0,-1-1-1,1 0 1,0 1 0,0-1 0,0 0 0,0 0-1,0 0 1,0 1 0,0-1 0,-1 0 0,1-1 0,0 1-1,0 0 1,0 0 0,0 0 0,0 0 0,0-1-1,0 1 1,-1 0 0,1-1 0,0 1 0,0-1 0,0 1-1,0-1 1,37-20 107,-25 12-94,-1-1 1,-1-1 0,0 0 0,0-1-1,-1 0 1,-1 0 0,0-1 0,0 0 0,-1 0-1,-1-1 1,-1 0 0,0-1 0,0 0-1,5-26 1,-1-7 40,-2 0-1,-2-1 1,0-68 0,-5 94-18,0-1 0,-2 1 0,0 0 0,-2 0 0,0 0 1,-13-43-1,16 66-38,0 0 1,0-1-1,0 1 0,0 0 1,0-1-1,-1 1 1,1 0-1,0 0 0,0-1 1,0 1-1,0 0 1,0-1-1,0 1 1,-1 0-1,1 0 0,0-1 1,0 1-1,0 0 1,-1 0-1,1 0 0,0-1 1,0 1-1,-1 0 1,1 0-1,0 0 0,0 0 1,-1-1-1,1 1 1,0 0-1,-1 0 1,1 0-1,0 0 0,-1 0 1,1 0-1,0 0 1,0 0-1,-1 0 0,1 0 1,0 0-1,-1 0 1,1 0-1,0 0 1,-1 0-1,1 0 0,0 0 1,0 1-1,-1-1 1,1 0-1,0 0 0,-1 0 1,1 1-1,-13 20-127,-5 32-20,7 13 128,3 1 1,2 0-1,4 0 1,2 0-1,4 0 0,21 123 1,-24-182-12,1-1 1,0 1 0,0 0 0,0-1-1,1 1 1,0-1 0,1 0-1,-1 0 1,2 0 0,-1-1 0,1 1-1,10 10 1,-10-13-167,0 0 1,0 0-1,0-1 1,1 0-1,-1 0 1,1-1-1,0 1 1,0-1-1,0 0 1,0-1-1,0 1 1,0-1 0,1-1-1,-1 1 1,0-1-1,11-1 1,23-3-3369,4-5-4196,2-6-3533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2:56.5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82 21757,'0'-1'139,"0"1"1,-1-1 0,1 1 0,0-1-1,-1 1 1,1-1 0,0 0 0,0 1-1,0-1 1,-1 0 0,1 1 0,0-1-1,0 0 1,0 1 0,0-1 0,0 0-1,0 1 1,1-1 0,-1 0 0,0 1-1,0-1 1,0 0 0,1 1 0,-1-1-1,0 0 1,0 1 0,1-1 0,-1 1-1,1-1 1,-1 1 0,1-2 0,26-14 901,39-4-1320,-64 20 399,34-8-135,0 1-1,1 3 1,-1 0-1,1 3 1,-1 1 0,1 1-1,-1 2 1,46 10-1,-68-7-284,-8-2-1767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2:56.8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0 196 9066,'56'-134'6967,"-29"78"-1375,-25 50-3647,-6 8-1395,-5 16-782,-5 78 234,5 1 0,4 0 1,9 108-1,-2-186-230,1 37 721,-8-22-3937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2:57.6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619 136 8370,'7'-27'4451,"-6"23"-3850,1 0-1,-1 1 0,0-1 0,-1 0 1,1 1-1,-1-1 0,1 0 0,-1 0 1,0 0-1,-1-6 0,1 10-509,-1 0-1,1-1 1,0 1-1,-1 0 1,1-1-1,0 1 1,-1-1 0,1 1-1,-1 0 1,1 0-1,0-1 1,-1 1-1,1 0 1,-1 0-1,1 0 1,-1-1 0,1 1-1,-1 0 1,1 0-1,0 0 1,-1 0-1,1 0 1,-1 0-1,1 0 1,-1 0 0,1 0-1,-1 0 1,1 0-1,-1 0 1,1 0-1,-1 1 1,1-1 0,-1 0-1,1 0 1,-1 0-1,1 1 1,0-1-1,-1 0 1,1 0-1,-1 1 1,1-1 0,0 0-1,-1 1 1,1-1-1,0 1 1,-1 0-1,-20 19-185,20-19 176,-63 70 107,-92 77-1,-197 133 235,336-269-136,25-16 555,31-16-223,-32 18-634,1 1 0,1 0-1,-1 0 1,0 1 0,0 0-1,0 0 1,0 1 0,0 0-1,0 0 1,0 1 0,0 0-1,0 0 1,9 5 0,13 7 10,0 1 0,28 19 1,20 11-6,-48-31 9,2-1 0,-1-2 0,1-1 0,1-1 0,43 6 0,-65-14 13,0 1 0,-1-2 0,1 1-1,0-2 1,0 1 0,-1-1 0,1-1-1,0 0 1,-1 0 0,0-1-1,1-1 1,-1 0 0,0 0 0,-1 0-1,1-2 1,-1 1 0,0-1-1,0 0 1,-1-1 0,11-10 0,-14 11 28,-1 0 1,0 0 0,0 0 0,-1 0 0,0-1-1,0 1 1,0-1 0,-1 0 0,1 1-1,-2-1 1,1 0 0,-1-1 0,0 1 0,-1 0-1,0 0 1,0 0 0,-1-8 0,-4 14-64,-5 12-38,-4 12-7,11-17 63,0 0 0,1 1 0,0 0 1,0-1-1,1 1 0,0 0 0,0 0 0,0 0 0,1 0 0,0-1 0,0 1 1,1 0-1,0 0 0,0 0 0,1 0 0,3 9 0,-3-12 9,0 1 0,1-1 0,-1 0 0,1 0 0,0 0 0,0 0 0,0 0 1,1-1-1,-1 0 0,1 1 0,0-1 0,0-1 0,0 1 0,0 0 0,0-1 0,1 0 0,-1 0 0,1 0 0,0-1 0,-1 1 0,1-1 0,0 0 0,9 0 0,-1-1 25,0-1 0,0 0 0,0 0-1,-1-2 1,1 1 0,0-2-1,-1 0 1,0 0 0,1-1 0,-2-1-1,1 0 1,-1 0 0,0-1-1,0-1 1,-1 0 0,0 0 0,0-1-1,-1 0 1,0-1 0,-1 0-1,0 0 1,8-14 0,-18 28-34,1-1 0,0 0 1,-1 1-1,1-1 0,0 1 0,1-1 1,-1 1-1,1 0 0,-1-1 0,1 1 0,0 0 1,0-1-1,1 1 0,-1-1 0,1 1 1,0 0-1,0-1 0,0 1 0,0-1 1,1 0-1,-1 1 0,1-1 0,0 0 1,0 0-1,0 0 0,0 0 0,1 0 1,-1-1-1,1 1 0,-1-1 0,1 1 1,0-1-1,0 0 0,0 0 0,1 0 0,-1-1 1,0 1-1,0-1 0,1 1 0,-1-1 1,1-1-1,0 1 0,-1 0 0,1-1 1,-1 1-1,8-2 0,3 0 30,-1-2-1,1 0 0,-1 0 1,0-1-1,0-1 1,0 0-1,0-1 0,-1 0 1,0-1-1,0-1 1,-1 0-1,0 0 0,0-1 1,-1 0-1,0-1 1,-1 0-1,17-23 1,-8 7 35,0-1 1,-2 0 0,-1-1 0,-1-1 0,-2-1-1,16-53 1,-21 55-17,-1-1 0,-2 0 0,0 1 0,-2-2 0,-1 1 1,-1 0-1,-2 0 0,-1 0 0,-1 0 0,-13-43 0,17 71-44,0 0-1,0 0 1,0 0 0,-1 1 0,1-1 0,-1 0 0,1 0-1,-1 0 1,1 0 0,-1 0 0,1 1 0,-1-1 0,0 0-1,1 0 1,-1 1 0,0-1 0,0 0 0,0 1 0,-1-1-1,2 1-8,-1 0 0,0 0-1,1 0 1,-1 0 0,1 0-1,-1 0 1,0 0 0,1 0-1,-1 1 1,1-1 0,-1 0-1,1 1 1,-1-1 0,1 0-1,-1 1 1,1-1 0,-1 0-1,1 1 1,-1-1-1,1 1 1,0-1 0,-1 1-1,1 0 1,-21 40-414,17-32 477,-6 17-76,1 2 0,1-1 0,2 1 0,0 0 0,2 1 0,-1 33 0,4 1 24,11 108 0,-9-164-1,2 19-1,0 0-1,11 34 0,-13-54 1,2 1-1,-1-1 1,0 0-1,1 0 1,0 0-1,1 0 1,-1-1-1,1 1 1,0-1-1,1 0 0,-1 0 1,1-1-1,0 1 1,8 5-1,-10-8-9,0-1 1,0 0-1,1 0 0,-1 0 1,0 0-1,0 0 0,0-1 0,1 0 1,-1 1-1,0-1 0,0 0 0,1-1 1,-1 1-1,0-1 0,0 1 1,5-2-1,56-24-1014,-27 11-494,27-4-2909,-19 12-4385,-12 4-2723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2:59.0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358 723 14283,'-6'-30'8245,"4"-14"-6021,2 43-2205,0 0 0,0-1 0,0 1 0,0 0 0,0 0 0,0-1 0,0 1 0,-1 0 0,1 0 0,-1 0 0,1-1 0,-1 1 0,1 0 0,-1 0 0,0 0 0,1 0 0,-1 0 0,0 0 0,0 0 0,0 0 0,0 0 0,0 1 0,0-1 0,-1-1 0,-1 1-11,1 0 0,-1 0 0,1 1 0,-1-1 0,1 1 0,-1-1 0,0 1 1,1 0-1,-1 0 0,0 0 0,-2 1 0,-10 1-37,1 1 1,0 1-1,-19 7 0,27-8 48,-15 5-29,-1 1 0,1 2-1,1 0 1,0 1 0,0 1 0,1 1-1,1 0 1,-28 30 0,45-43 6,0 0 0,0-1-1,0 1 1,0 0 0,0 1 0,0-1 0,1 0-1,-1 0 1,0 0 0,1 0 0,-1 0 0,1 1-1,-1-1 1,1 0 0,-1 1 0,1-1 0,0 0-1,0 1 1,0-1 0,0 0 0,0 2 0,0-2 8,1-1 0,0 1 0,-1 0 0,1-1 0,0 1 0,-1-1 0,1 0 0,0 1 0,0-1 0,-1 1 0,1-1 0,0 0 1,0 0-1,0 1 0,0-1 0,-1 0 0,1 0 0,0 0 0,0 0 0,0 0 0,0 0 0,0 0 0,1-1 0,6 0 45,1 0 0,-1-1-1,1 0 1,-1 0 0,10-5-1,6-4-2,-1-2 0,0 0-1,-1-1 1,0-2 0,-2 0-1,0-1 1,0-1 0,-2-1-1,0-1 1,-1 0 0,-1-1-1,-1-1 1,-1-1 0,-1 0-1,-1 0 1,-1-1 0,-1-1-1,-2 0 1,0 0 0,-1-1-1,-2 0 1,0 0 0,-2 0-1,0-36 1,-3 41-17,1 0 10,-1 0-1,0 0 0,-2 0 0,0 0 0,-2 0 0,0 1 1,-13-37-1,17 56-35,0 0 0,0 0 0,-1 1 0,1-1 0,-1 0 0,1 0 0,0 0 0,-1 1 0,1-1 0,-1 0 0,0 0 0,1 1 0,-1-1 0,1 1 0,-1-1 0,0 0 0,0 1 0,1-1 0,-1 1 0,0 0 0,0-1 0,0 1 0,1 0 0,-2-1 0,1 1-12,0 1 0,0-1 0,0 0 0,0 1 0,1-1 0,-1 1 0,0-1 0,0 1 0,1-1 0,-1 1-1,0 0 1,1-1 0,-1 1 0,0 0 0,1 0 0,-1-1 0,1 1 0,0 0 0,-1 1 0,-18 50-317,17-45 376,-13 44-67,3 0-1,2 2 0,-5 96 1,14-116 11,1 0 0,2 0 0,1 0 0,2-1 0,1 1 1,2-1-1,15 43 0,-19-66 9,0 1 0,1-1 0,0 0 0,0-1 0,1 1 0,0-1-1,1 0 1,-1 0 0,2-1 0,-1 0 0,1 0 0,8 5 0,-10-8-1,0-1 0,0 0-1,0 0 1,1 0 0,-1-1 0,1 0 0,-1 0-1,1-1 1,0 1 0,0-2 0,0 1-1,0-1 1,-1 0 0,1 0 0,0-1 0,0 0-1,0 0 1,10-3 0,-3-1 4,0 0 0,0-1 0,-1-1 0,1 0 0,-1-1 0,-1 0 0,0-1 0,16-15 0,-21 18 6,-1 0 1,-1 0-1,1 0 0,-1-1 1,0 0-1,-1 0 0,1 0 1,-2-1-1,1 0 0,-1 1 1,0-1-1,0 0 1,-1 0-1,0-1 0,-1 1 1,1-13-1,-1 18-8,-1 1-1,0 0 1,-1-1-1,1 1 1,0 0 0,-1-1-1,1 1 1,-1 0-1,0 0 1,0 0-1,-2-4 1,3 5-15,-1 0 0,1 1 0,-1-1 1,0 0-1,1 1 0,-1-1 0,0 1 0,1-1 0,-1 1 0,0-1 0,1 1 1,-1 0-1,0-1 0,0 1 0,0 0 0,0 0 0,1-1 0,-1 1 0,0 0 0,0 0 1,0 0-1,-1 0 0,-1 1-23,0 0 0,1 0 0,-1 0 0,0 0 0,0 0 0,0 1 0,1-1 0,-1 1 0,1 0 0,-1-1 1,1 1-1,0 0 0,0 1 0,0-1 0,0 0 0,-2 3 0,-2 5 3,0-1 1,1 1-1,0 0 1,0 0-1,1 0 1,1 1-1,-1-1 1,-1 15-1,4-18 22,-1 0 0,2 1-1,-1-1 1,1 1 0,0 0 0,0-1 0,1 1-1,0-1 1,1 0 0,0 1 0,0-1-1,0 0 1,5 8 0,-5-11 8,1 1 0,1-2 0,-1 1 0,1 0 0,-1-1 0,1 1 0,0-1 0,0 0 0,0 0 0,1-1 0,-1 1 0,1-1 0,-1 0 0,1 0 0,0-1 0,0 1 0,0-1 0,0 0 0,0-1 0,0 1 0,0-1 0,0 0 0,0 0 0,0 0 0,7-2 0,10-1 30,-1-1-1,0-1 1,0 0 0,31-14-1,-28 10 8,-1-2 1,0 0-1,0-2 0,-1-1 0,-1 0 1,-1-1-1,0-2 0,-1 0 0,0-1 0,-2 0 1,25-35-1,-40 51-16,-1-1 0,1 0 0,-1 0-1,0 0 1,0 0 0,0 0 0,0 0 0,0 0 0,-1 0 0,0 0 0,1 0 0,-1 0 0,0 0-1,0 0 1,-1-4 0,1 6-17,-1 0-1,1 1 0,0-1 1,0 1-1,-1-1 0,1 0 1,0 1-1,-1-1 1,1 1-1,0-1 0,-1 1 1,1-1-1,-1 1 0,1-1 1,-1 1-1,1-1 0,-1 1 1,1-1-1,-1 1 1,0 0-1,1 0 0,-1-1 1,1 1-1,-1 0 0,0 0 1,0-1-1,-1 1-18,0 1 1,0-1-1,1 0 0,-1 0 0,0 1 0,0-1 1,0 1-1,1 0 0,-1-1 0,0 1 0,1 0 1,-1 0-1,1 0 0,-3 2 0,-2 3 3,-1 0 0,1 0 0,1 0-1,-1 1 1,1 0 0,0 0 0,1 0 0,0 1-1,0-1 1,-5 16 0,6-17 7,1 0 1,0 0-1,0 1 1,1-1-1,0 0 0,0 1 1,1-1-1,-1 1 1,1-1-1,1 1 0,-1-1 1,1 1-1,0-1 1,1 1-1,2 5 1,-3-8 7,1-1 0,0-1 1,1 1-1,-1 0 1,0 0-1,1-1 0,-1 0 1,1 1-1,0-1 1,0 0-1,0 0 0,0 0 1,0-1-1,0 1 1,1-1-1,-1 0 0,0 0 1,1 0-1,-1 0 1,1 0-1,-1-1 0,1 0 1,0 0-1,-1 0 1,1 0-1,-1 0 0,1-1 1,3 0-1,14-3 23,-1 0 1,0-1-1,30-12 0,-37 12-17,1-1 17,-1 0 0,0-1 0,0 0 0,0-1 0,-1 0 0,20-19 0,-2-1 227,28-36-1,-38 13 89,-19 49-295,0 0 0,0 0 0,0 0 0,0 0 0,0-1 0,-1 1-1,1 0 1,-1-1 0,1 1 0,-1 0 0,0-1 0,0 1 0,0 0 0,0-1 0,-1 1 0,1 0 0,0-1 0,-1 1 0,0 0 0,0 0 0,1-1 0,-1 1 0,-1 0 0,1 0 0,0 0-1,-3-4 1,4 10-131,1 0 0,-1 0 0,0 0 0,0 0 0,0-1 0,0 1 0,-1 0 0,1 0 0,-3 5 0,2 0 34,-26 282 17,3-22-42,0-30-3840,19-235 2013,-4-11 911,-5-12 50,8 6 929,-1-1 0,1 1 1,1-1-1,1 0 1,0-1-1,0 1 1,2-1-1,-2-25 1,3 15 162,2 0-1,1 0 1,1 0 0,9-39-1,6 4 371,2 1-1,3 1 0,37-68 1,-52 110-258,0 1-1,1 0 1,0 0 0,1 1 0,13-15-1,-20 27-234,-1-1-1,1 1 1,0-1 0,0 1-1,0 0 1,0 0-1,0 0 1,0 1-1,1-1 1,-1 1-1,0-1 1,1 1-1,-1 0 1,1 1 0,0-1-1,-1 1 1,1-1-1,0 1 1,-1 0-1,1 0 1,-1 1-1,1-1 1,0 1-1,-1 0 1,1 0 0,-1 0-1,1 0 1,-1 0-1,0 1 1,5 2-1,5 4-47,0-1-1,-1 2 1,0 0-1,0 1 1,-1 0-1,13 14 1,-21-20 15,0-1 0,0 1 0,0 0 0,0 0 0,-1 0 0,1 0 0,-1 1 0,0-1 0,0 1 0,-1-1 0,1 1 0,-1 0 0,0-1 0,-1 1 0,1 0 0,-1 0 0,0 0 0,0-1 0,0 1 0,0 0 0,-1 0 0,0 0 0,-2 6 0,0-6 23,0 0-1,0 0 1,-1-1 0,1 1-1,-1-1 1,0 0 0,-1 0 0,1 0-1,0-1 1,-1 1 0,0-1-1,0 0 1,0-1 0,0 1 0,0-1-1,-8 2 1,-13 5 125,-54 10 0,70-17-155,8-1-77,-1-1-39,0 1 1,0 0-1,0-1 1,0 1-1,0-1 1,0 0-1,0 0 1,0 0-1,-6-2 1,-10-13-9450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2:59.7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77 166 14531,'0'-39'4359,"0"34"-3927,-1 0 0,1 0 0,0 0-1,0 0 1,0 0 0,1 0 0,-1 0-1,1 0 1,1 0 0,-1 0 0,1 0-1,-1 1 1,2-1 0,4-8 0,-7 18-388,1 1 0,0-1 0,0 0 0,0 1 0,1-1 1,3 7-1,-1-1-20,0 8-23,0 0 1,-2 0-1,0 0 0,-1 1 0,0-1 0,-2 1 0,0-1 1,-2 0-1,-8 37 0,0-18 76,-2-1 1,-1-1-1,-37 67 1,65-259 1977,-9 129-2052,0 1 1,2 0-1,1 1 1,1-1-1,1 1 1,23-39-1,-26 50-35,1 1 0,1 0 0,0 1-1,1 0 1,0 0 0,1 1-1,0 0 1,0 1 0,2 1 0,-1 0-1,1 0 1,27-13 0,-36 20 9,0 1 1,0-1-1,1 1 1,-1 0-1,1 0 1,-1 0-1,1 0 1,-1 1-1,1 0 0,-1 0 1,1 0-1,-1 1 1,1-1-1,-1 1 1,1 0-1,-1 0 1,1 1-1,-1-1 1,0 1-1,0 0 0,6 3 1,-7-2 3,-1-1-1,1 1 1,0 0 0,-1 0-1,0 0 1,0 0 0,0 1-1,0-1 1,0 0 0,-1 1-1,1-1 1,-1 1-1,0 0 1,0 0 0,0-1-1,-1 1 1,1 0 0,-1 0-1,0 0 1,0-1 0,0 1-1,-1 0 1,1 0 0,-1 0-1,-1 5 1,-1-2 11,0 0 1,0 1-1,0-2 0,-1 1 1,0 0-1,0-1 0,0 1 1,-1-1-1,0-1 0,0 1 1,-1-1-1,0 1 0,-12 7 1,4-3 26,-1-1-1,0 0 1,-1-1 0,-32 12 0,54-19 135,1-1-201,0 0 1,0 0-1,0 1 1,0 0-1,0 1 0,0 0 1,6 2-1,-3 1 19,-1 1 0,0 0 0,-1 1 0,1 0 0,-1 0 0,-1 1 0,1 0 0,-1 0 0,-1 0 0,1 1 0,-1 0 0,-1 1 0,0-1 0,0 1 1,-1 0-1,3 11 0,-4-14 17,-1-1 1,0 1-1,0 0 1,-1 1-1,0-1 1,0 0-1,-1 0 1,0 1-1,0-1 1,-1 0-1,1 0 1,-2 0-1,1 0 1,-1 1-1,0-2 1,0 1-1,-1 0 1,0 0-1,0-1 1,-1 0-1,0 1 1,0-1-1,0-1 1,-1 1-1,-5 5 1,3-6 27,1-1 0,-1 1 0,0-1 0,-1 0 0,1-1 0,-1 0-1,0 0 1,0-1 0,0 0 0,0 0 0,0-1 0,0 0 0,0 0 0,0-1 0,-1 0 0,1 0 0,0-1 0,0 0 0,-12-4 0,7 2-1,0 0 0,0-1 0,1-1 0,-1 0 0,1-1 0,0 0 0,0-1 1,1 0-1,0-1 0,1 0 0,-12-11 0,19 15-386,-4-3 435,0-1 0,0 0 0,-11-17-1,11-3-3143,7 27 2567,0 0 0,0-1 0,1 1 1,-1 0-1,0-1 0,1 1 0,-1 0 1,1 0-1,-1-1 0,1 1 0,0 0 0,0 0 1,-1 0-1,1 0 0,0 0 0,0 0 1,0 0-1,0 0 0,2-1 0,13-9-11273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01.0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114 841 19748,'-13'-14'1054,"0"1"1,0-2-1,2 0 0,-1 0 0,-16-31 0,24 36-972,0 0 0,1-1 0,-1 1 0,2-1 0,0 0 0,0 1 0,1-1 0,0 0 0,1 0 0,0 0 0,3-18-1,9-34 72,34-107-1,-9 41-51,-23 89-77,-10 33-13,-1 0 0,0-1 0,-1 1 0,0-1-1,0 0 1,1-10 0,-9 108-237,-3 0 1,-5-1 0,-32 116-1,3-8 196,40-183 33,1-7 0,0-1-1,0 1 1,1 0 0,0 1-1,0-1 1,1 0-1,0 0 1,0 0 0,1 0-1,0 0 1,3 14-1,-3-21 1,0 1 0,-1-1 0,1 1-1,-1-1 1,1 1 0,0-1-1,-1 0 1,1 1 0,0-1-1,-1 0 1,1 1 0,0-1 0,-1 0-1,1 0 1,0 0 0,0 0-1,-1 0 1,1 0 0,0 0 0,0 0-1,-1 0 1,1 0 0,0 0-1,0-1 1,-1 1 0,1 0 0,0 0-1,-1-1 1,1 1 0,0 0-1,0-1 1,25-14 69,-23 13-68,29-21 64,-2-2 1,31-31-1,-28 26-83,40-31 0,-47 106-660,-17-29 635,-5-7 32,1 0 1,1-1-1,0 0 1,0 0-1,1 0 1,0 0-1,0-1 0,12 9 1,-13-13 10,0 1-1,0-2 1,0 1 0,0-1 0,0 0-1,1 0 1,-1-1 0,0 0 0,1 0-1,-1 0 1,1-1 0,0 0 0,-1 0 0,8-2-1,-1 0 30,0-1 0,0-1 0,-1 0 0,1 0 0,-1-1-1,0-1 1,-1 0 0,0-1 0,0 0 0,0-1 0,0 0 0,-2-1-1,1 0 1,-1 0 0,0-1 0,-1 0 0,0 0 0,0-1-1,-1 0 1,-1-1 0,0 0 0,-1 0 0,0 0 0,0 0 0,2-15-1,-6 26-33,-1-1-1,0 0 0,1 0 0,-1 1 0,0-1 1,0 0-1,0 0 0,0 0 0,0 1 0,0-1 1,-1 0-1,1 0 0,-1 1 0,1-1 0,-1 0 1,0 1-1,1-1 0,-1 1 0,0-1 0,0 1 1,0-1-1,0 1 0,0-1 0,-1 1 0,0-1 1,0 1-21,-1 0 0,1 0 1,-1 0-1,1 0 1,-1 0-1,1 1 0,-1 0 1,1-1-1,-1 1 1,1 0-1,-1 0 0,0 0 1,1 1-1,-1-1 1,-2 1-1,-6 2-50,-1 1 0,1-1 1,0 2-1,0-1 0,1 2 0,-12 6 0,12-4 48,1 0-1,1 0 1,-1 0-1,1 1 1,0 1-1,1-1 1,-9 16-1,14-20 19,-1-1 0,1 0 1,1 1-1,-1 0 0,0-1 0,1 1 0,0 0 0,0-1 0,0 9 0,1-10 1,1-1 0,-1 1 0,0-1 0,1 0 0,-1 1 0,1-1 0,0 0 0,0 0 0,0 1 0,0-1-1,0 0 1,0 0 0,1 0 0,-1 0 0,1-1 0,-1 1 0,1 0 0,0 0 0,-1-1 0,4 3 0,-1-3 5,0 1 1,0-1-1,0 1 0,0-1 1,1 0-1,-1-1 0,0 1 1,1-1-1,-1 0 0,0 0 0,1 0 1,-1 0-1,1-1 0,-1 0 1,0 0-1,0 0 0,0 0 1,1-1-1,5-3 0,11-4 44,1-1-1,21-15 1,-32 18 3,1 0 0,-2 0 0,1-1 1,-1 0-1,0-1 0,0 0 0,-1-1 1,-1 0-1,1 0 0,-2-1 0,1 0 1,8-19-1,-14 20 133,-5 10-312,-4 20-314,7-11 440,0 0 1,0 0 0,1 0-1,0-1 1,1 1 0,0 0-1,0-1 1,1 1 0,0-1-1,0 0 1,1 0 0,0 0-1,0 0 1,1-1 0,0 1-1,1-1 1,10 10-1,-11-12 12,0 0-1,1-1 1,-1 0-1,1 0 1,0-1-1,0 1 0,0-1 1,1-1-1,-1 1 1,1-1-1,-1 0 1,1-1-1,0 1 0,0-1 1,-1 0-1,1-1 1,0 0-1,0 0 0,0-1 1,0 1-1,0-1 1,0-1-1,7-2 1,2-1 13,-1-2 0,0 0 1,-1 0-1,1-1 1,-2-1-1,1 0 0,-1-1 1,0-1-1,-1 0 1,-1 0-1,1-1 0,-2-1 1,0 0-1,0 0 1,10-21-1,-5 6 32,-2-2 0,0 0 0,-2 0 0,-2-1 0,0 0 0,7-59 0,10-119 431,-27 192-321,-6 22-360,-9 27-176,3 12 331,1 1 0,-10 88-1,19-103 44,1 0-1,2 0 0,1 0 0,1 0 1,10 47-1,-10-68 6,1 1-1,0-1 1,1 0-1,0 0 1,0 0 0,1 0-1,0-1 1,0 0-1,1 0 1,12 14-1,-14-19 4,-1 0-1,0-1 0,1 1 0,-1-1 0,1 1 0,0-1 1,0 0-1,0-1 0,0 1 0,0-1 0,0 0 0,0 0 1,1 0-1,-1 0 0,0-1 0,1 0 0,-1 1 1,0-2-1,1 1 0,-1 0 0,0-1 0,1 0 0,-1 0 1,0 0-1,0-1 0,7-3 0,9-3 8,-2-2 0,1 0 0,-1-1 0,-1-1 1,0-1-1,-1 0 0,0-1 0,-1-1 0,-1-1 0,0 0 0,-1 0 0,-1-1 0,0-1 1,-2 0-1,0-1 0,-1 0 0,0 0 0,-2-1 0,-1 0 0,0 0 0,-1 0 0,2-26 0,-4-41 237,-15-165-1,12 252-250,0-1-1,0 0 1,0 0-1,0 0 1,0 0-1,0 1 1,0-1-1,0 0 1,0 0-1,0 0 1,0 0-1,-1 1 1,1-1-1,0 0 1,0 0-1,-1 1 1,1-1-1,-1 0 1,1 0-1,-1 1 1,1-1-1,-1 0 1,1 1-1,-1-1 1,1 1-1,-2-2 1,-10 19-263,-6 38 20,18-54 248,-16 56-26,3 2 0,3-1 1,2 2-1,2-1 0,3 1 0,3 0 0,13 102 0,-12-155 11,0-1 0,1 1 0,-1 0 0,1-1 0,1 1 0,-1-1 0,1 0 0,1 0 1,-1 0-1,1 0 0,0-1 0,0 1 0,9 8 0,-10-12 0,1 1 0,-1-1 0,1 0 0,0 0 0,0 0 0,0-1 0,0 1 0,0-1 0,1 0 0,-1 0 0,0 0 0,0-1 0,1 1 0,-1-1 0,1 0 0,-1 0 0,0-1 0,1 1 0,-1-1 0,0 0 0,0 0 0,7-3 0,6-3-1,1 0 1,-2-1 0,1-1 0,-1-1 0,0 0-1,-1-1 1,-1-1 0,1 0 0,-2-1 0,0 0-1,0-1 1,-2 0 0,1-1 0,9-19 0,-16 20 129,-8 12-204,2 3 65,0 0-1,-1 0 1,1 1-1,0-1 1,0 0 0,0 0-1,0 1 1,0-1-1,1 1 1,-1-1-1,0 0 1,1 1-1,-1-1 1,0 3-1,-1 2 19,0 1-1,1 0 1,0 0-1,0 0 1,0 0-1,1 0 1,0 0-1,0 0 1,1 0-1,2 10 1,-2-14 6,0-1 1,0 0-1,0 1 1,0-1-1,0 0 1,1 0-1,-1 0 1,1 0 0,-1 0-1,1 0 1,0 0-1,0-1 1,0 1-1,0 0 1,0-1-1,0 0 1,0 1 0,0-1-1,1 0 1,-1 0-1,0-1 1,1 1-1,-1 0 1,1-1-1,-1 1 1,0-1 0,1 0-1,-1 0 1,1 0-1,0 0 1,-1 0-1,4-1 1,19-2-150,1 0 1,-1-2 0,0-1-1,31-12 1,19-17-4167,-64 28 1157,0-1 1,0 0 0,17-16 0,-8 3-5253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01.3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1423 48 12155,'-27'-14'7038,"18"10"-5596,0-1 1,1 0 0,-1 0-1,-11-9 1,22 13-666,4 1-2609</inkml:trace>
  <inkml:trace contextRef="#ctx0" brushRef="#br0" timeOffset="1">1 460 22645,'52'-4'4602,"71"-9"-3552,47-4-1296,-169 17 236,501-31-450,-395 29-4152,-1 4-4562,-78-2-3397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48.4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54 103 8,'2'-1'666,"-1"0"1,0 0-1,0-1 1,0 1-1,0 0 0,0 0 1,0-1-1,0 1 1,0 0-1,0-1 1,-1 1-1,1-1 0,-1 1 1,1-1-1,-1 1 1,1-1-1,-1 1 0,0-3 1,1 1-139,0 1 1,-1 0-1,1 0 1,-1 0-1,0-1 1,0 1-1,0 0 1,0 0-1,0-1 0,0 1 1,-1 0-1,1 0 1,-1-4-1,0 6-453,0-1-1,0 1 0,1 0 0,-1-1 0,0 1 1,0-1-1,0 1 0,0 0 0,0 0 0,1 0 1,-1-1-1,0 1 0,0 0 0,0 0 1,0 0-1,0 0 0,0 0 0,0 1 0,1-1 1,-1 0-1,0 0 0,0 0 0,0 1 1,0-1-1,1 1 0,-1-1 0,0 0 0,0 1 1,1-1-1,-1 1 0,0 0 0,1-1 1,-1 1-1,0 0 0,1-1 0,-1 1 0,1 0 1,-1 0-1,1-1 0,-1 2 0,-1 1-136,0 0 0,0-1 0,0 1-1,1 0 1,-1 0 0,1 0 0,0 0-1,0 0 1,-1 6 0,2-8 56,0 0-1,0 0 1,0 0 0,0 0 0,0 0 0,0 0-1,1 0 1,-1 0 0,0 0 0,1 0 0,-1-1-1,0 1 1,1 0 0,-1 0 0,1 0 0,0 0-1,-1 0 1,1-1 0,-1 1 0,1 0 0,0-1-1,0 1 1,0 0 0,-1-1 0,1 1 0,0-1-1,1 1 1,1 0 23,-1-1-1,0 1 1,1-1-1,-1 1 1,0-1-1,1 0 1,-1 0-1,1 0 1,-1-1 0,0 1-1,5-1 1,-4 0 45,0 0 1,1 0-1,-1 0 1,0 0-1,0 0 1,1-1-1,-1 0 1,0 1-1,-1-1 1,1 0-1,0 0 0,0-1 1,-1 1-1,1 0 1,-1-1-1,0 0 1,3-3-1,-5 3-8,1 1-1,-1-1 1,0 0-1,1 0 0,-1 1 1,0-1-1,-1 0 1,1 0-1,0 1 1,-1-1-1,1 0 0,-1 1 1,0-1-1,0 1 1,0-1-1,0 1 0,-1-1 1,1 1-1,-1 0 1,-1-3-1,2 3-53,0 1-1,0 0 1,0 0 0,-1 0 0,1 0-1,0 0 1,0 0 0,0 0-1,-1 1 1,1-1 0,0 0 0,-1 1-1,1-1 1,-1 1 0,1-1-1,-1 1 1,1-1 0,-1 1 0,1 0-1,-1 0 1,1 0 0,-1 0-1,1 0 1,-1 0 0,1 1 0,-1-1-1,1 0 1,-1 1 0,1-1-1,-1 1 1,1-1 0,0 1-1,-1 0 1,1 0 0,0 0 0,-3 1-1,2 1-27,0-1 0,1 1-1,-1 0 1,1-1 0,-1 1-1,1 0 1,0 0 0,0 0-1,0 0 1,1 0-1,-1 0 1,1 0 0,-1 0-1,1 0 1,0 3 0,0-4 25,0 0-1,0 0 1,0 0 0,0 0 0,0 0-1,0-1 1,0 1 0,1 0 0,-1 0-1,1 0 1,-1 0 0,1 0 0,0-1-1,0 1 1,-1 0 0,1-1 0,0 1-1,1-1 1,-1 1 0,0-1-1,0 1 1,1-1 0,-1 0 0,4 3 0,-3-4 30,0 1 0,0-1 1,0 0-1,0 0 1,0 1-1,1-1 1,-1-1-1,0 1 1,0 0-1,0 0 1,0-1-1,0 0 1,0 1-1,0-1 1,0 0-1,0 0 1,0 0-1,0 0 1,0 0-1,0 0 1,-1-1-1,1 1 1,-1 0-1,1-1 1,-1 0-1,1 1 1,-1-1-1,0 0 0,0 0 1,1 1-1,-1-1 1,-1 0-1,1 0 1,0 0-1,0 0 1,-1 0-1,1-1 1,-1 1-1,0 0 1,0 0-1,0 0 1,0 0-1,0 0 1,0-1-1,0 1 1,-1 0-1,1 0 1,-1 0-1,1 0 1,-1 0-1,0 0 1,0 0-1,0 0 1,0 0-1,0 0 0,0 1 1,-1-1-1,1 0 1,-1 1-1,-1-3 1,1 4-31,0-1 0,1 1 1,-1-1-1,0 1 0,1 0 1,-1 0-1,0 0 0,0-1 0,1 2 1,-1-1-1,0 0 0,0 0 1,1 1-1,-1-1 0,0 1 1,1-1-1,-1 1 0,0 0 0,1-1 1,-1 1-1,1 0 0,-1 0 1,1 0-1,0 0 0,-1 0 0,1 1 1,0-1-1,-2 2 0,-32 38-149,31-36 127,1 0-1,1 0 1,-1 1 0,1-1-1,0 1 1,0-1 0,-1 9-1,3-13 27,-1 0-1,1 0 1,0 0 0,0 0-1,-1 0 1,1 0-1,0 0 1,0 0 0,0 0-1,0 0 1,0 0 0,0 0-1,1 0 1,-1 0-1,0 0 1,0 0 0,1 0-1,-1 0 1,0-1-1,1 1 1,-1 0 0,1 0-1,-1 0 1,1 0-1,0-1 1,-1 1 0,1 0-1,0 0 1,-1-1-1,1 1 1,0-1 0,0 1-1,0-1 1,0 1-1,0-1 1,-1 1 0,1-1-1,0 0 1,0 1-1,0-1 1,0 0 0,0 0-1,0 0 1,0 0 0,0 0-1,0 0 1,0 0-1,0 0 1,0 0 0,1-1-1,2 0 47,-1 0 1,1 0-1,-1 0 1,1-1-1,-1 0 0,0 1 1,0-1-1,0 0 1,0-1-1,0 1 0,0-1 1,0 1-1,-1-1 0,1 0 1,-1 0-1,0 0 1,0 0-1,2-5 0,-1 3-279,0 0-1,-1 0 1,1-1-1,-2 0 1,1 1-1,0-1 1,-1 0-1,0 0 1,0 0-1,-1-9 0,-2 4-5278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0.4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365 93 8,'3'-8'3019,"1"-1"0,0 1 0,0-1 0,10-11 0,-5 5 6348,-24-7-8662,10 22-682,0-1 0,1 1 0,-1-1 0,0 1 0,0 1 0,0-1 0,1 1 0,-1-1 0,0 1 0,1 1 0,-9 2 0,-69 25-122,69-21 85,0 0 0,1 0 0,0 1 0,0 1 0,1 0 0,0 0 0,1 1 0,1 1 0,-1 0 1,2 0-1,0 0 0,-11 23 0,-1 7-9,2 1 0,-22 76 1,37-107 16,-1 0-1,2 0 1,0 1 0,0-1 0,1 0 0,1 1-1,0-1 1,1 0 0,3 21 0,-3-27 7,1 0 0,0 0 0,1-1-1,-1 1 1,1-1 0,0 1 0,0-1 0,1 0 0,-1 0-1,1 0 1,0 0 0,1-1 0,-1 0 0,1 0 0,0 0-1,0 0 1,0-1 0,0 0 0,1 0 0,10 5 0,2-2 14,1-1 0,-1 0 0,1-1 0,0-1 0,0-1 0,0-1 0,0 0 0,0-2 1,1 0-1,31-6 0,-1-4 61,-1-2-1,86-35 1,-122 44-128,-1-1 0,0-1 0,0 0-1,-1-1 1,0 0 0,11-9 0,-32 19-3154,-15 6-6726,15 1 3979,-1 2-35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1.3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182 407 3425,'2'-6'1768,"-1"0"1,0-1 0,-1 1-1,0 0 1,0-1-1,0 1 1,-3-12-1,3 17-1587,0 0-1,0 0 0,-1 0 0,1 0 0,0 0 0,-1 1 0,1-1 0,-1 0 0,1 0 0,-1 1 0,1-1 0,-1 0 0,1 1 0,-1-1 1,0 0-1,0 1 0,1-1 0,-1 1 0,0-1 0,0 1 0,1-1 0,-3 1 0,1-1-135,1 1 0,-1 1 0,0-1 0,0 0 0,1 0 0,-1 1 0,0-1 0,0 0 0,1 1 0,-1 0 0,0-1 0,1 1 0,-1 0 0,1 0 0,-1 0 0,-1 2-1,-10 7-30,0 1-1,1 0 1,0 1-1,0 1 1,2-1-1,-15 23 1,20-27-20,0 0 0,0 0 0,0 1 0,1-1 0,1 1 0,0 0 0,0 1 0,0-1 1,1 0-1,1 1 0,-1-1 0,1 17 0,1-23 9,1 0 0,-1 0 0,1 0 1,-1 0-1,1 0 0,0 0 0,0 0 0,0-1 0,1 1 1,-1 0-1,1-1 0,-1 1 0,1 0 0,0-1 1,0 0-1,0 1 0,0-1 0,1 0 0,3 3 0,-2-3 17,0 0 0,0-1 0,0 1-1,1-1 1,-1 1 0,0-1-1,1-1 1,-1 1 0,1 0-1,-1-1 1,1 0 0,4-1 0,3 0 41,0-1 0,0 0-1,0-1 1,0-1 0,-1 0 0,1 0 0,-1-1 0,0 0 0,10-8 0,-13 8 13,0-1 0,0 0 0,0-1 0,-1 0-1,0 0 1,0 0 0,-1-1 0,0 0-1,0-1 1,-1 1 0,0-1 0,4-11 0,-7 15-45,-1 1 1,0-1-1,0 0 1,0 1 0,-1-1-1,0 0 1,0 0 0,0 0-1,0 0 1,-1 1-1,1-1 1,-1 0 0,-1 0-1,1 1 1,-1-1-1,1 1 1,-1-1 0,-1 1-1,1 0 1,-1 0-1,1 0 1,-1 0 0,0 0-1,0 1 1,-1-1-1,1 1 1,-6-4 0,6 4-38,-1 1 0,1 0 0,-1-1 1,0 1-1,0 1 0,0-1 0,0 0 1,-1 1-1,1 0 0,0 0 0,0 0 1,-1 1-1,1-1 0,-1 1 0,1 0 0,0 1 1,-1-1-1,1 1 0,0-1 0,-1 1 1,1 0-1,0 1 0,0-1 0,-6 4 1,7-4-7,-1 1 1,0 0 0,1 0-1,-1 1 1,1-1 0,-1 1-1,1-1 1,0 1 0,0 0 0,1 0-1,-1 1 1,0-1 0,1 0-1,0 1 1,0 0 0,0-1-1,0 1 1,1 0 0,-1 0-1,1 0 1,0 0 0,0 0 0,1 0-1,-1 0 1,1 8 0,0-10 5,0 1 1,0-1 0,1 1 0,-1-1 0,1 0-1,-1 0 1,1 1 0,0-1 0,0 0 0,0 0-1,0 0 1,0 0 0,0 0 0,1 0 0,-1 0 0,1 0-1,-1 0 1,1-1 0,0 1 0,0 0 0,3 1-1,-1-1 12,0 0 0,0-1-1,0 0 1,0 1 0,0-2-1,0 1 1,1 0 0,-1-1 0,0 0-1,0 0 1,6 0 0,9-3 26,-1 0 1,1-2 0,-1 0 0,21-8 0,25-14 0,-36 15-24,1 1 1,0 1-1,0 1 0,37-6 1,-65 15-18,1-1 1,-1 1-1,0 0 1,0 0-1,1 0 1,-1 0 0,0 0-1,1 0 1,-1 1-1,0-1 1,0 0-1,1 1 1,-1-1-1,0 1 1,0-1 0,0 1-1,0-1 1,0 1-1,0 0 1,1 0-1,-2-1 1,1 1 0,0 0-1,0 0 1,0 0-1,0 0 1,0 0-1,-1 0 1,1 0-1,0 3 1,7 42-111,-8-42 119,0 1 0,0-1 0,0 0 0,1 0-1,0 0 1,0 0 0,0 0 0,0 0 0,4 7 0,-2-13 54,0 0 1,0 0-1,1 0 1,-1 0-1,0 0 1,-1 0-1,1-1 1,0 0-1,-1 1 1,5-7-1,-2 4-13,9-10-9,2-2-4,1 0 0,1 1 0,0 1 0,39-24 0,-56 39-42,0-1-1,0 1 1,0 0-1,0 0 0,0-1 1,0 1-1,0 0 1,0 0-1,0 0 0,0 0 1,0 0-1,0 0 1,0 1-1,0-1 0,0 0 1,0 1-1,0-1 1,0 0-1,0 1 0,0-1 1,0 1-1,0-1 1,0 1-1,0 0 0,-1-1 1,1 1-1,0 0 1,0 0-1,-1 0 0,1-1 1,0 1-1,-1 0 1,1 0-1,0 1 0,21 47-62,-7-15 73,-12-30 11,-1 0 0,1-1 0,0 1 0,1 0 0,-1-1 0,0 0 1,1 1-1,0-1 0,0-1 0,0 1 0,0 0 0,0-1 0,0 0 0,1 0 0,-1-1 0,1 1 0,-1-1 0,1 0 1,0 0-1,-1 0 0,7 0 0,-3-2 16,0 0 1,0 0-1,-1-1 0,1 0 1,0 0-1,-1-1 1,1 0-1,-1 0 0,0-1 1,0 0-1,13-9 1,-8 4 3,1-1 0,-1 0 0,0-1 0,-1-1 0,0 1 0,-1-2 1,-1 1-1,0-2 0,0 1 0,-1-1 0,-1 0 0,0-1 0,-1 1 0,-1-1 1,0-1-1,-1 1 0,-1-1 0,0 1 0,-1-1 0,-1 0 0,-1-30 0,-2 20 35,2 14 19,0-1 0,-1 1 0,-1-1 0,0 1 0,-1 0 0,-7-20 0,10 32-76,0 0 0,0 0 0,0 1 0,0-1 1,0 0-1,0 0 0,0 1 0,0-1 0,0 0 1,-1 0-1,1 1 0,0-1 0,0 0 0,0 0 1,0 0-1,-1 1 0,1-1 0,0 0 0,0 0 1,0 0-1,-1 0 0,1 0 0,0 1 0,0-1 1,-1 0-1,1 0 0,0 0 0,-1 0 0,1 0 1,0 0-1,0 0 0,-1 0 0,1 0 0,0 0 1,0 0-1,-1 0 0,1 0 0,0 0 0,-1 0 1,1 0-1,0 0 0,0 0 0,-1 0 0,1-1 1,0 1-1,0 0 0,0 0 0,-1 0 0,1 0 1,0-1-1,0 1 0,0 0 0,-1 0 0,1 0 1,0-1-1,0 1 0,0 0 0,0 0 0,-1-1 1,1 1-1,0 0 0,0 0 0,0-1 0,-8 31-277,7-22 286,-8 24-26,2 1 0,2 0 0,-4 62 0,9-74 11,0 1 0,2-1 0,0 0 0,1 0 0,2 1 0,0-2 0,8 23 0,-12-39-21,1 0 1,-1 0 0,1-1 0,0 1 0,0-1 0,0 0 0,0 1 0,1-1 0,-1 0 0,1 0 0,0 0 0,0-1-1,0 1 1,0-1 0,0 1 0,0-1 0,1 0 0,-1 0 0,1-1 0,0 1 0,6 1 0,-5-2-321,0-1 1,-1 0 0,1-1 0,-1 1 0,1-1-1,-1 0 1,1 0 0,-1 0 0,0-1-1,1 1 1,-1-1 0,0 0 0,0 0 0,0-1-1,0 1 1,-1-1 0,1 0 0,5-5-1,8-10-5819,-2 1-4741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1.6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 27 19692,'-76'22'5288,"74"-21"-4833,46-7-92,93-12-337,-18 2-3390,-39 9-5701,-39 4-2666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2.4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5 720 15715,'9'-6'6084,"17"-16"-4354,14-13-2107,-14 15 557,0-2 0,-2-1 0,-1-1 0,-1 0 0,20-30 0,-42 54-154,1 0 0,-1 0 0,0-1-1,0 1 1,1 0 0,-1-1 0,0 1 0,1 0 0,-1-1 0,0 1 0,0 0 0,0-1 0,0 1 0,1-1 0,-1 1-1,0 0 1,0-1 0,0 1 0,0-1 0,0 1 0,0 0 0,0-1 0,0 1 0,0-1 0,0 1 0,0-1-1,0 1 1,0 0 0,-1-1 0,1 1 0,0-1 0,0 1 0,0 0 0,0-1 0,-1 1 0,1 0 0,0-1-1,0 1 1,-1-1 0,-20-3 398,-24 8-429,33 0-20,0 0 0,0 1 1,1 0-1,-1 0 0,1 2 0,1-1 1,-1 1-1,1 1 0,0 0 0,1 0 0,-10 11 1,15-15 19,1 0 0,-1 0 1,1 0-1,0 0 1,0 1-1,0-1 0,1 1 1,-1 0-1,1 0 0,1 0 1,-1 0-1,0 0 0,1 0 1,0 0-1,0 0 1,1 1-1,0-1 0,0 0 1,0 1-1,0-1 0,1 0 1,0 0-1,0 0 1,0 1-1,1-1 0,-1 0 1,1 0-1,0-1 0,4 7 1,-3-7 12,0 0 0,0 1 1,0-2-1,1 1 0,0 0 1,-1-1-1,1 1 0,1-1 0,-1 0 1,0-1-1,1 1 0,-1-1 1,1 0-1,0 0 0,5 2 0,-1-2 16,0 0 0,0-1-1,0 0 1,0-1-1,1 1 1,-1-2-1,17-2 1,7-4 48,0-1 1,-1-2-1,48-21 0,-68 26-65,35-17 34,-34 15-42,0 0 1,1 1 0,0 1-1,1 0 1,28-6 0,-42 11-10,0 0 1,0 0-1,0 0 1,0 0-1,0 0 0,0 0 1,0 0-1,0 0 1,0 0-1,0 0 1,-1 1-1,1-1 1,0 0-1,0 1 0,0-1 1,0 0-1,0 1 1,-1-1-1,1 1 1,0 0-1,0-1 0,-1 1 1,1-1-1,0 1 1,-1 0-1,1 0 1,-1-1-1,1 1 0,-1 0 1,1 0-1,-1 0 1,1 0-1,-1 1 1,2 35-153,-2-34 163,-1-1 0,1 0 0,-1 0 0,1 0-1,0 1 1,0-1 0,0 0 0,1 0 0,-1 1-1,0-1 1,1 0 0,-1 0 0,1 0-1,0 0 1,0 0 0,0 0 0,0 0 0,0 0-1,2 3 1,-1-5 10,0 1 0,0-1-1,0 0 1,0 1 0,0-1-1,0 0 1,0 0 0,0 0 0,0-1-1,0 1 1,0 0 0,0-1-1,0 1 1,0-1 0,0 0 0,0 0-1,-1 0 1,1 0 0,0 0-1,2-2 1,40-29 135,-35 25-131,38-34 49,-35 29-55,1 0 1,0 1-1,1 1 1,0 0-1,26-13 1,-39 22-23,1 1 1,-1-1 0,0 1-1,1 0 1,-1-1-1,0 1 1,0 0-1,1 0 1,-1 0-1,0 0 1,1 0-1,-1 0 1,0 0 0,1 0-1,-1 1 1,0-1-1,1 0 1,-1 1-1,0-1 1,0 1-1,1-1 1,-1 1-1,0 0 1,0 0 0,0-1-1,0 1 1,0 0-1,0 0 1,0 0-1,0 0 1,1 2-1,21 46-136,-6-10 165,-14-34-9,1 0 0,0 0 1,0 0-1,1-1 0,-1 1 1,1-1-1,0 0 0,0-1 1,0 1-1,1-1 0,-1 0 1,1 0-1,-1-1 0,1 0 1,0 0-1,10 2 0,-5-2 15,-1-1 0,0-1-1,0 0 1,1-1 0,-1 0-1,0 0 1,0-1 0,0 0-1,14-5 1,3-4 23,0-1-1,-1-1 1,0-1 0,-1-1 0,-1-2 0,29-24 0,-46 35 7,-1 1 0,0-1 0,0 0 0,0-1 0,-1 1 0,0-1 0,0 0-1,6-12 1,-10 17-31,-1 0-1,1 0 0,-1 1 1,1-1-1,-1 0 0,0 0 1,1 0-1,-1 0 0,0 0 1,0 0-1,-1 0 0,1 0 1,0 0-1,-1 0 0,1 1 1,-1-1-1,0-2 0,-1 1-9,0 0-1,0 1 0,0-1 1,0 1-1,0 0 0,0 0 0,-1 0 1,1 0-1,-1 0 0,1 0 1,-1 1-1,0-1 0,1 1 0,-5-2 1,1 1-25,-1 0 0,0 0 1,-1 0-1,1 1 0,0 0 0,0 0 1,0 1-1,-1 0 0,1 0 0,0 0 1,0 1-1,-1 1 0,1-1 0,0 1 1,0 0-1,0 1 0,1-1 0,-1 1 1,0 1-1,1-1 0,0 1 0,0 0 1,0 1-1,-8 7 0,7-6 1,1 1-1,0-1 1,0 1 0,0 0-1,1 0 1,0 1 0,0 0-1,1-1 1,0 2 0,0-1-1,1 0 1,0 1-1,1 0 1,0-1 0,0 1-1,1 0 1,0 0 0,0 0-1,2 14 1,-1-19 9,0-1 0,1 0 0,-1 1 1,1-1-1,0 1 0,0-1 0,0 0 0,0 0 0,1 1 1,-1-1-1,1 0 0,0 0 0,0-1 0,0 1 0,0 0 1,0-1-1,5 5 0,-4-6 5,-1 0 1,1 1-1,-1-1 0,1-1 1,-1 1-1,1 0 1,0-1-1,-1 1 0,1-1 1,0 0-1,-1 0 1,1 0-1,0 0 1,0 0-1,-1-1 0,1 1 1,4-2-1,4-2 23,0-1 0,0 0 0,-1 0-1,0-1 1,0-1 0,0 0 0,-1 0 0,15-15 0,-12 9 6,-1-1 0,0 0 1,-1 0-1,-1-1 1,0 0-1,-1-1 0,-1 0 1,0-1-1,-1 1 1,-1-1-1,-1 0 0,0-1 1,-1 1-1,1-20 0,-2-26 45,-2 0 1,-13-98-1,10 136-67,3 19 1,-8-49 52,7 51-52,1 1 1,-1 0-1,0 0 1,0 0-1,0 0 1,-1 0-1,1 0 1,-1 0-1,1 1 1,-1-1-1,0 1 1,0-1-1,-5-4 1,-8 48-356,9 0 332,1 0-1,2 1 0,4 70 0,22 127 0,-22-234 15,1 19-38,1-1 0,2 1 0,0 0 0,17 43 0,-20-61 19,1-1 0,0 1 1,0-1-1,1 1 0,0-1 1,0 0-1,0-1 0,0 1 0,1-1 1,-1 1-1,1-1 0,0-1 1,1 1-1,-1-1 0,0 0 1,1 0-1,0 0 0,0-1 0,0 0 1,0 0-1,0-1 0,0 0 1,0 0-1,8 1 0,-1-2-648,0 0-1,0-1 1,-1 0-1,1 0 1,21-7-1,30-13-8504,-17 2-2655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3.1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19 260 11146,'15'-10'7949,"15"-4"-6045,-14 7-1472,15-8-133,0 0 0,-1-2 0,-1-1 0,-1-2 0,-1-1 0,32-31 0,-56 50-232,0-1 0,-1 0 1,0 0-1,1 0 1,-1 0-1,-1 0 0,1-1 1,0 1-1,-1 0 1,1-1-1,-1 1 0,1-7 1,-2 9-43,0 0 0,0 0 0,0 1 0,0-1 0,0 0 0,0 0 0,0 0 0,-1 1-1,1-1 1,0 0 0,0 0 0,-1 1 0,1-1 0,-1 0 0,1 0 0,-1 1 0,1-1 0,-1 1 0,1-1 0,-1 0 0,1 1 0,-2-1 0,0-1-15,0 2 1,0-1-1,0 0 0,-1 0 0,1 1 0,0-1 1,0 1-1,0 0 0,-1 0 0,1-1 0,0 2 0,-3-1 1,-11 2-21,0 0 0,0 1 0,1 1-1,-1 0 1,1 1 0,0 1 0,0 0 0,1 1 0,0 1 0,-21 14 0,26-15-2,-1 0 1,2 0-1,-1 0 1,1 1-1,0 0 1,1 1-1,0 0 0,0 0 1,1 0-1,1 1 1,-1 0-1,1 0 0,1 0 1,0 1-1,-5 18 1,8-24 13,1-1 0,-1 1 0,1-1 0,-1 1 0,1-1 0,1 1 0,-1-1 0,1 1 0,-1-1 1,1 0-1,1 1 0,-1-1 0,1 0 0,-1 0 0,1 1 0,0-1 0,1-1 0,4 8 0,-3-7 7,1 1 0,0-2 0,-1 1 0,1 0 0,1-1 0,-1 0 0,0 0 0,1-1 0,-1 1 0,1-1 0,0-1-1,8 3 1,5-1 30,1-1-1,-1 0 1,0-2 0,1 0-1,-1-1 1,1-1-1,29-7 1,-16 0 18,0-1 0,0-2 0,-1-1 0,0-1 0,-1-2 0,-1-1 0,0-1 0,-2-2 0,0-1 0,-1-1 0,-1-1 0,-2-2 0,0 0 0,32-45 0,-56 69-48,1 1 0,-1 0 1,1-1-1,-1 1 0,0 0 1,1-1-1,-1 1 0,0-1 1,1 1-1,-1 0 1,0-1-1,0 1 0,1-1 1,-1 1-1,0-1 0,0 1 1,0-1-1,0 1 0,0-1 1,0 1-1,1-1 1,-1 1-1,0-1 0,-1 1 1,1-1-1,0 1 0,0-1 1,0 1-1,0-1 0,0 1 1,0-1-1,-1 1 0,1-1 1,0 0-1,-19 2-13,-23 16-211,30-10 190,0 1 1,0 0-1,0 1 1,-16 17 0,27-25 15,-1 1 0,1-1 1,0 1-1,0-1 0,0 1 0,0 0 1,0-1-1,0 1 0,0 0 0,1 0 1,-1 0-1,0-1 0,1 1 1,0 0-1,-1 0 0,1 0 0,0 0 1,0 3-1,1-3 3,0 0 0,0 0 1,0-1-1,0 1 0,0 0 0,1 0 0,-1 0 1,0-1-1,1 1 0,-1-1 0,1 1 0,0-1 1,0 0-1,-1 0 0,1 1 0,0-1 0,0 0 1,0-1-1,0 1 0,4 1 0,7 2 3,0-1 0,0 0 0,21 2 0,-24-5-3,-1 1 0,1 1 0,-1 0 0,1 0 0,-1 1 1,0 0-1,0 0 0,14 8 0,-21-10 2,-1 0 0,0 1 1,1-1-1,-1 0 0,0 1 0,0-1 1,0 1-1,0-1 0,0 1 1,0 0-1,0-1 0,0 1 0,0 0 1,-1-1-1,1 1 0,-1 0 0,0 0 1,1 0-1,-1 0 0,0-1 1,0 1-1,0 0 0,0 0 0,0 0 1,-1 0-1,1 0 0,-1-1 0,1 1 1,-1 2-1,-3 5 19,0 1 0,0-1-1,0 0 1,-7 8 0,9-13 8,2-4-23,0 0 0,0 1 1,-1-1-1,1 0 0,0 0 0,0 0 0,0 0 0,0 0 0,0 0 0,0 0 1,0 0-1,0 1 0,0-1 0,0 0 0,0 0 0,0 0 0,0 0 0,0 0 1,0 0-1,0 0 0,0 1 0,0-1 0,0 0 0,0 0 0,0 0 1,0 0-1,0 0 0,0 0 0,0 0 0,0 0 0,0 1 0,0-1 0,1 0 1,-1 0-1,0 0 0,0 0 0,0 0 0,0 0 0,0 0 0,0 0 0,0 0 1,0 0-1,0 0 0,1 0 0,-1 0 0,0 1 0,0-1 0,0 0 0,0 0 1,0 0-1,0 0 0,0 0 0,0 0 0,1 0 0,-1 0 0,0 0 1,0 0-1,0 0 0,0 0 0,0 0 0,0 0 0,0-1 0,1 1 0,13-2 73,12-8 34,165-79-1759,-151 69-3225,1-1-4168,-24 11-1309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3.5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75 20148,'-1'0'131,"1"0"0,-1 0 0,1 0-1,-1 1 1,1-1 0,0 0 0,-1 0 0,1 1-1,-1-1 1,1 0 0,0 1 0,-1-1 0,1 0-1,0 1 1,0-1 0,-1 1 0,1-1 0,0 0-1,0 1 1,0-1 0,-1 1 0,1-1 0,0 1-1,0-1 1,0 1 0,0-1 0,0 1 0,0-1-1,0 0 1,0 1 0,0-1 0,0 1 0,0-1-1,0 1 1,0-1 0,0 1 0,1-1 0,-1 1-1,0-1 1,0 0 0,0 1 0,1-1 0,-1 1-1,0-1 1,1 0 0,-1 1 0,1-1 0,30 4 1521,56-16-2206,-80 11 1011,400-57-74,-414 54-2102,-13-4-4698,7 3-1516,-7-4-4355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3.8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1 128 13555,'6'-29'2694,"-3"20"-1909,-1 1 0,0 0 0,0-1 0,-1 1 0,0-1 0,-1 1 0,0-1 0,0 0 0,-2-12-1,-3 62-94,10 463-274,-5-385-637,26-158-16800,-16 15 9067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4.2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98 45 11010,'-95'-30'10543,"92"26"-7810,14-1-2098,14 1-724,20 2 136,0 3 0,-1 1 0,1 3 0,-1 1 0,0 2 0,66 22 0,-87-22-33,-1 1-1,0 1 0,-1 1 1,0 1-1,37 29 1,-45-30-3,-1 0-1,-1 0 1,0 1 0,0 1 0,-1 0 0,-1 1 0,0 0 0,-1 0 0,10 23 0,-14-26 8,0 0 0,-1 0 0,0 0 0,-1 0 0,0 1 0,-1-1 0,0 0 0,0 1 0,-2-1 0,1 1 0,-1-1 0,-1 0 1,0 1-1,-4 11 0,0-7 21,-1 0 1,0-1-1,-1 0 1,0 0-1,-1-1 1,-1 0-1,-1 0 1,-19 20-1,0-7 38,-1 0-1,-1-2 0,-1-2 1,-1-1-1,-1-1 1,-1-2-1,-45 16 0,59-26-37,1-1-1,-1-1 1,0-1 0,-1-1-1,1-1 1,-1 0-1,0-2 1,-43-2-1,66 0-103,-1 0-1,0 0 0,0 0 0,0 0 0,1 0 0,-1-1 0,0 1 0,0 0 0,1 0 0,-1-1 0,0 1 0,1 0 0,-1-1 1,0 1-1,1-1 0,-1 1 0,0-1 0,1 1 0,-1-1 0,1 0 0,-1 1 0,1-1 0,-1 1 0,1-1 0,0 0 0,-1 0 0,1 1 1,0-1-1,-1 0 0,1 0 0,0 1 0,0-1 0,0 0 0,0 0 0,0 1 0,0-1 0,0 0 0,0 0 0,0 0 0,0 1 1,0-1-1,0 0 0,0 0 0,1 1 0,-1-1 0,0 0 0,2-1 0,-1-2-993,1 1-1,-1 0 1,1-1 0,0 1-1,1 0 1,-1 0-1,0 0 1,1 0 0,3-2-1,19-12-10617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5.0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0 490 7978,'43'-26'8406,"11"-4"-3978,111-67-3490,-137 79-740,-1-2-1,0-1 1,40-41 0,-49 42 86,-2 0-1,18-27 1,-31 43-187,0 0 0,-1 0-1,1 0 1,-1-1 0,0 1 0,0-1 0,-1 1-1,1-1 1,-1 0 0,0 1 0,0-1 0,0 0-1,-1 0 1,0 0 0,0 0 0,0 0 0,-1 1-1,1-1 1,-3-9 0,2 12-65,0 0 0,-1 1 0,1-1-1,-1 0 1,1 0 0,-1 1 0,1-1 0,-1 1-1,0-1 1,1 1 0,-1 0 0,0-1 0,0 1 0,0 0-1,0 0 1,0 1 0,-1-1 0,1 0 0,0 1 0,0-1-1,0 1 1,-1 0 0,1 0 0,0-1 0,0 2-1,-1-1 1,1 0 0,0 0 0,0 1 0,-1-1 0,1 1-1,0 0 1,0-1 0,0 1 0,0 0 0,-2 2-1,-5 0-55,0 2 0,1-1 0,0 1-1,0 1 1,0-1 0,0 1-1,-7 8 1,13-12 15,-1 1 1,1-1-1,-1 1 0,1 0 1,0 0-1,0 0 1,0 0-1,0 0 0,1 0 1,-1 0-1,1 1 0,0-1 1,0 1-1,0-1 1,1 1-1,-1-1 0,1 1 1,-1-1-1,1 1 0,0-1 1,1 1-1,-1 0 1,1-1-1,-1 1 0,1-1 1,0 1-1,3 5 1,-1-4 3,0-1 1,0 0 0,1 0-1,-1 0 1,1 0 0,0 0 0,0-1-1,0 0 1,1 0 0,-1 0-1,1 0 1,0-1 0,-1 0 0,1 0-1,0 0 1,0 0 0,1-1-1,8 2 1,24 1 8,-29-4-15,-1 0 0,1 1 1,-1 0-1,1 1 1,-1-1-1,0 2 0,0-1 1,14 7-1,-21-8 1,0 1 0,0-1 1,0 1-1,0-1 0,0 1 0,0-1 0,0 1 0,-1-1 0,1 1 0,-1 0 0,1-1 1,-1 1-1,1 0 0,-1 0 0,0-1 0,0 1 0,0 0 0,0 0 0,0-1 1,0 1-1,-1 0 0,1 0 0,-1 2 0,-13 42-49,13-43 56,-2 3 12,1-2-17,1 1-1,-1-1 1,1 0-1,0 1 1,0-1-1,0 1 1,0 8-1,1-12 6,0 0 0,0-1 0,0 1 0,0-1 0,1 1 0,-1-1 0,0 1 0,0-1 0,1 1 0,-1-1 0,0 1 0,1-1 0,-1 1-1,1-1 1,-1 1 0,0-1 0,1 1 0,-1-1 0,1 0 0,-1 1 0,1-1 0,-1 0 0,1 0 0,0 1 0,0-1 0,27-1-69,-8-5 73,1-1-1,-1-1 1,-1 0 0,0-1 0,0-2-1,17-11 1,-5-1 87,0 0 0,39-40 0,-64 57-41,-1-1 0,0 1 0,0-1 0,8-14 0,-12 20-23,0-1 0,0 0 0,0 1 0,0-1 0,0 0 0,-1 0 0,1 1 0,-1-1 0,1 0 0,-1 0 0,0 0 0,0 0 0,0 0 0,0 1 0,0-1 0,0 0 0,0 0 0,-1 0 0,1 0 0,0 0 0,-1 1 0,0-1 0,1 0 0,-1 0 0,0 1 0,0-1 0,-2-2 0,3 4-25,0 0 0,-1-1 1,1 1-1,0 0 0,-1 0 0,1-1 0,0 1 0,0 0 1,-1 0-1,1 0 0,0-1 0,-1 1 0,1 0 0,0 0 0,-1 0 1,1 0-1,-1 0 0,1 0 0,0 0 0,-1 0 0,1 0 1,0 0-1,-1 0 0,1 0 0,0 0 0,-1 0 0,1 0 1,0 0-1,-1 1 0,1-1 0,0 0 0,-1 0 0,1 0 1,0 0-1,-1 1 0,1-1 0,-1 0 0,-9 17-165,-1 18-53,9-23 205,0 1 0,2-1 1,-1 1-1,2 0 0,-1-1 1,5 19-1,-4-26 12,0 1 1,0-1-1,0 1 0,1-1 1,0 0-1,0 0 0,1 0 1,-1 0-1,1 0 0,0 0 1,0-1-1,1 1 0,-1-1 1,1 0-1,0 0 1,0 0-1,5 3 0,-6-6 11,0 0-1,1 0 1,-1 0-1,0-1 1,1 1-1,-1-1 1,0 1-1,1-1 1,-1 0 0,1-1-1,-1 1 1,0 0-1,1-1 1,-1 0-1,0 0 1,0 0-1,1 0 1,-1-1-1,0 1 1,0-1-1,4-3 1,7-4 50,0 0 0,24-23 1,-29 24-51,-1 1 27,0 0 0,0 0-1,-1 0 1,1-1 0,-2 0 0,1-1-1,-1 1 1,-1-1 0,1-1 0,5-15-1,-10 24-32,-1 1-1,0-1 0,0 1 0,0-1 0,1 0 0,-1 1 1,0-1-1,0 0 0,0 1 0,0-1 0,0 0 0,0 1 1,-1-1-1,1 1 0,0-1 0,0 0 0,0 1 0,0-1 1,-1 0-1,1 1 0,0-1 0,-1 1 0,1-1 0,0 1 1,-1-1-1,1 1 0,-1-1 0,0 0 0,1 1-19,-1 0 0,1 0-1,-1 0 1,1 0 0,0 1 0,-1-1-1,1 0 1,0 0 0,-1 0-1,1 0 1,0 1 0,-1-1 0,1 0-1,0 0 1,-1 0 0,1 1 0,0-1-1,-1 0 1,1 1 0,0-1-1,0 0 1,-1 1 0,1-1 0,0 0-1,0 1 1,0-1 0,0 0-1,-1 1 1,1-1 0,0 0 0,0 1-1,0-1 1,0 1 0,0-1-1,0 0 1,0 1 0,0-1 0,0 1-1,0-1 1,0 0 0,0 1-1,1-1 1,-1 1 0,0 7-9,0-1 0,0 1 0,1 0-1,0-1 1,1 0 0,0 1 0,0-1 0,0 0 0,5 9 0,-6-13 31,1-1 1,-1 0 0,1 0 0,0 1 0,0-1 0,0 0 0,0-1 0,0 1 0,0 0-1,0 0 1,1-1 0,-1 0 0,1 1 0,-1-1 0,1 0 0,-1 0 0,1 0-1,0-1 1,0 1 0,-1-1 0,1 1 0,0-1 0,0 0 0,-1 0 0,1 0 0,0 0-1,0-1 1,4 0 0,9-3 32,-1 0 1,0-1-1,0 0 0,-1-1 1,0-1-1,0 0 0,0-1 0,23-18 1,-31 21-7,0 1 1,-1-1-1,0 1 0,0-1 1,0-1-1,0 1 1,-1-1-1,0 0 1,0 0-1,0 0 1,-1 0-1,0-1 1,0 1-1,-1-1 1,0 0-1,0 0 1,-1 0-1,1 0 1,-1 0-1,-1 0 1,0-14-1,0 20-25,0-1 1,0 1-1,-1-1 1,1 1-1,-1-1 0,1 1 1,-1 0-1,1-1 1,-1 1-1,0 0 0,0-1 1,0 1-1,0 0 0,0 0 1,0 0-1,0 0 1,-1-2-1,1 3-14,0 0 0,1 0-1,-1 0 1,1 0 0,-1 0 0,0 0 0,1 0-1,-1 0 1,0 0 0,1 0 0,-1 1 0,1-1-1,-1 0 1,0 0 0,1 1 0,-1-1 0,1 0-1,-1 1 1,1-1 0,-1 0 0,1 1 0,-1-1-1,1 1 1,-1-1 0,1 1 0,0-1 0,-1 1-1,1-1 1,0 1 0,-1-1 0,1 1 0,0-1-1,0 1 1,-1 0 0,1-1 0,0 1 0,0 0-1,0-1 1,0 1 0,0-1 0,0 1 0,0 0-1,0 0 1,-33 141-154,-15 51 146,32-140-2,2 1 0,3 0 0,2 1 0,2 1 1,3-1-1,2 1 0,3 0 0,11 81 0,-9-124-555,0-15-1006,-1-21-7013,-2 19 6108,2-11-8736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5.3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36 136 9394,'8'-14'1508,"-1"0"1,2 1-1,0 0 0,0 0 1,1 1-1,16-15 0,-22 24-1376,0 0-1,0 0 0,0 0 1,1 1-1,-1-1 0,1 1 1,0 0-1,0 0 0,-1 1 0,1-1 1,0 1-1,0 0 0,1 0 1,-1 1-1,0 0 0,0 0 1,0 0-1,0 0 0,0 1 0,0 0 1,0 0-1,0 0 0,8 4 1,-6-3-67,0 1 1,0 0-1,-1 0 1,1 1-1,-1 0 1,0 0-1,0 1 1,0-1 0,-1 1-1,1 1 1,7 10-1,-11-14-32,0 1-1,-1-1 1,0 1-1,1 0 1,-1 0 0,0 0-1,0 0 1,-1 0-1,1 0 1,0 0-1,-1 0 1,0 0-1,0 0 1,0 0 0,0 0-1,0 0 1,-1 0-1,1 0 1,-1 0-1,0 0 1,0 0-1,0 0 1,0 0 0,-1-1-1,1 1 1,-1 0-1,1-1 1,-1 1-1,0-1 1,0 0-1,-3 3 1,-4 3 69,0 1 0,0-2-1,-1 1 1,0-2 0,0 1 0,-1-1 0,0-1-1,0 0 1,-1 0 0,-15 3 0,-49 10-2349,3-9-7070,42-5-2218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6.1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0 588 8,'53'-15'3342,"-30"6"279,-1-2 0,1 0 0,27-21 0,-13 5-1716,-31 22-1487,0 0 0,1-1 0,-2 0 1,1 0-1,-1-1 0,0 1 0,0-1 0,5-12 0,-9 18-337,0-1 1,-1 0-1,1 1 0,-1-1 0,1 1 0,-1-1 0,0 0 1,0 1-1,0-1 0,0 0 0,0 1 0,0-1 0,0 0 0,0 1 1,-1-1-1,1 0 0,0 1 0,-1-1 0,-1-1 0,1 1-46,-1 0-1,1 0 1,-1 1-1,0-1 1,0 1-1,0-1 1,0 1-1,0 0 0,0-1 1,0 1-1,0 0 1,0 1-1,-1-1 1,1 0-1,0 0 1,-1 1-1,-3-1 1,-3 1-55,1-1 1,-1 2 0,0-1 0,1 1 0,-1 0 0,1 1 0,-1 0 0,1 0 0,0 1 0,0 0 0,0 0 0,0 1 0,1 0 0,-1 0 0,-10 9 0,15-11 9,-1 1 0,1-1 0,-1 1 0,1 0 0,0 0 0,0 0 0,0 1 0,1-1 0,-1 0 0,1 1 1,0 0-1,0 0 0,0-1 0,0 1 0,1 0 0,-1 1 0,1-1 0,0 0 0,0 0 0,1 0 0,-1 1 0,1-1 1,0 0-1,0 1 0,0-1 0,1 0 0,0 0 0,0 1 0,0-1 0,0 0 0,0 0 0,3 5 0,-1-4 2,1-1 0,-1 1 0,1-1 0,0 0-1,0 0 1,1-1 0,-1 1 0,1-1 0,0 0 0,-1 0-1,1-1 1,0 1 0,1-1 0,-1 0 0,0 0 0,1-1-1,-1 0 1,1 1 0,-1-2 0,1 1 0,8-1 0,-2 0 25,0 0 0,0 0 0,0-1 0,0-1 0,0 0 0,0-1 0,-1 0 0,1-1 0,12-5 0,-19 6 15,1-1 0,0 0 0,-1 0 0,0 0 0,0 0-1,0-1 1,0 0 0,-1 0 0,0 0 0,0-1 0,0 1 0,-1-1 0,0 0 0,0 0-1,0 0 1,-1 0 0,0-1 0,0 1 0,0-1 0,-1 1 0,0-1 0,-1 0 0,1-7 0,-1 21-83,1 0 0,0 0 0,1-1 0,0 1 1,0 0-1,0-1 0,1 0 0,-1 1 1,1-1-1,1 0 0,0 0 0,-1-1 1,2 1-1,-1-1 0,1 0 0,-1 0 0,1 0 1,1-1-1,-1 0 0,1 0 0,-1 0 1,11 5-1,-6-4 82,1 0-1,0 0 1,-1-1 0,1 0 0,0-1-1,1-1 1,-1 1 0,0-2-1,1 0 1,-1 0 0,1-1 0,22-2-1,-4-4 31,0-1 0,-1-1 0,0-1 0,-1-2 0,0-1 0,0-1-1,-1-2 1,-1 0 0,0-2 0,31-27 0,-54 42-33,-1 0 1,0 0 0,0-1-1,0 1 1,0-1-1,0 1 1,0-1-1,-1 1 1,1-1 0,-1 0-1,0 0 1,0 0-1,0 0 1,1-3-1,-2 5-15,0-1-1,0 1 1,0-1-1,-1 1 1,1-1-1,0 1 1,-1-1-1,1 1 1,0-1-1,-1 1 1,0 0-1,1-1 1,-1 1-1,0 0 1,0-1-1,0 1 1,1 0-1,-1 0 1,0 0-1,-3-2 0,0 0-23,0 1 0,-1-1 0,1 1 1,-1 0-1,1 0 0,-1 1 0,0-1 0,0 1 0,1 0 0,-1 1 0,0-1 0,0 1 0,0 0 0,0 0 0,-9 1 0,-4 2-53,-1 1-1,1 0 1,-1 2 0,-33 14 0,48-19 52,0 1 0,-1 0-1,1 0 1,0 0 0,1 1-1,-1-1 1,0 1 0,1 0-1,-1 0 1,1 0 0,0 0 0,0 1-1,0-1 1,1 1 0,-1 0-1,1 0 1,0 0 0,0 0 0,0 0-1,1 0 1,-1 1 0,1-1-1,0 1 1,0-1 0,0 9-1,1-11 8,0-1 0,0 1 0,0-1 0,1 1 0,-1-1 0,1 0-1,-1 1 1,1-1 0,-1 0 0,1 1 0,0-1 0,-1 0 0,1 0 0,0 0-1,0 1 1,0-1 0,0 0 0,0 0 0,0 0 0,0 0 0,0-1-1,1 1 1,1 1 0,0-1 11,0 0-1,1 0 1,-1 0 0,0 0-1,1-1 1,-1 1-1,1-1 1,-1 0 0,6-1-1,3 0 43,-1-1-1,0 0 1,0-1-1,0 0 0,11-5 1,-10 2-3,1-1 0,-1-1 0,0 0 0,-1 0 1,0-1-1,0-1 0,-1 0 0,0 0 0,-1-1 0,0 0 0,-1-1 0,0 0 1,0 0-1,-2-1 0,1 1 0,6-22 0,-7 14 44,0 0 0,-1 0 1,-1 0-1,-1-1 0,0 0 0,-2 0 0,0 1 1,-2-1-1,0 0 0,-7-34 0,7 51-41,0 0 0,0 0 0,-1 1 0,1-1 1,-1 0-1,0 0 0,-3-5 0,5 9-45,0 0 0,-1-1-1,1 1 1,0 0 0,0 0 0,0-1 0,-1 1 0,1 0 0,0 0 0,0 0 0,-1-1 0,1 1 0,0 0 0,-1 0 0,1 0-1,0 0 1,-1 0 0,1 0 0,0-1 0,-1 1 0,1 0 0,0 0 0,-1 0 0,1 0 0,0 0 0,-1 0 0,1 0 0,0 0-1,-1 0 1,1 1 0,0-1 0,0 0 0,-1 0 0,-9 19-312,4 10 287,2 1 1,0 0 0,2 0-1,2 0 1,0 0-1,2 0 1,1 0-1,2 0 1,1-1-1,17 52 1,-21-74 39,1 0-1,0 0 1,0 0 0,0-1 0,1 1 0,0-1 0,1 0-1,-1 0 1,1 0 0,0-1 0,1 0 0,-1 0-1,1 0 1,0-1 0,0 0 0,1 0 0,-1 0-1,1-1 1,0 0 0,0 0 0,9 2 0,-6-3-228,-1 0 1,1-1-1,-1 0 1,1 0-1,-1-1 1,18-2-1,-14-1-1134,0 1-1,0-1 0,-1-1 1,23-10-1,-2-1-10045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6.6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0 395 11514,'8'-23'1771,"1"1"-1,0 0 0,2 0 0,23-34 0,-27 45-1397,1 0-1,0 1 1,1 0-1,0 0 1,0 1-1,1 1 1,0-1-1,1 2 1,0-1-1,15-7 1,-24 15-349,0-1 1,0 1-1,0-1 1,0 1-1,0 0 1,0-1-1,0 1 1,1 0-1,-1 0 1,0 1 0,0-1-1,0 0 1,0 1-1,0-1 1,0 1-1,0 0 1,0 0-1,0 0 1,0 0-1,0 0 1,-1 0 0,1 0-1,0 0 1,-1 1-1,1-1 1,-1 1-1,1-1 1,-1 1-1,0 0 1,1-1-1,-1 1 1,0 0 0,0 0-1,1 3 1,5 9 9,-1 0 1,-1 0 0,7 23-1,-11-35-19,31 171 204,-27-134-166,2 1 1,1-1-1,2 0 1,25 63 0,-34-99-49,0-1 0,1 1 0,-1 0 0,1-1 1,0 0-1,0 1 0,0-1 0,0 0 0,3 4 0,-4-6 18,0 1-1,0-1 0,0 1 0,0-1 0,0 0 0,-1 1 0,1-1 0,0 0 0,0 1 0,0-1 0,0 0 0,0 0 0,0 0 0,0 0 0,0 0 0,0 0 0,0 0 0,0 0 0,0-1 0,1 1 0,2-3 57,0 1 0,0-1 0,0 0 0,-1 0 0,1 0 0,-1-1 0,0 1 0,0-1 0,0 1 0,4-9 0,37-56 114,-4-3 0,37-89 0,43-158-3,-115 305-183,-4 10-7,1-1 0,-1 1 0,0-1 0,0 1 0,0-1 0,0 0 0,-1 1 0,1-9 0,-1 12-12,0 0 0,-1 0 0,1 0 0,0-1 1,0 1-1,0 0 0,-1 0 0,1 0 1,0 0-1,0-1 0,-1 1 0,1 0 0,0 0 1,0 0-1,-1 0 0,1 0 0,0 0 0,0 0 1,-1 0-1,1 0 0,0 0 0,-1 0 0,1 0 1,0 0-1,0 0 0,-1 0 0,1 0 1,0 0-1,0 0 0,-1 0 0,1 0 0,0 1 1,0-1-1,-1 0 0,1 0 0,0 0 0,0 0 1,-1 0-1,1 1 0,0-1 0,0 0 0,0 0 1,0 1-1,-1-1 0,1 0 0,0 0 0,0 0 1,0 1-1,0-1 0,0 0 0,0 1 1,0-1-1,0 0 0,-1 1 0,-11 16-1018,-19 70-4852,8 3-6499,10-37 4210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7.5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251 588 15851,'-1'-3'513,"0"-1"0,0 1 0,0-1 0,0 0 0,1 1 0,-1-1 1,1 0-1,0 0 0,0 1 0,1-6 0,1 0-79,0 0 1,1 0 0,0 0 0,1 1 0,6-11 0,-7 14-379,0-1 1,0 1-1,-1-1 1,1 0-1,-1 1 1,0-1-1,-1 0 1,0-1-1,1 1 1,-2 0-1,1 0 1,-1 0-1,-1-10 1,1 15-34,0-1-1,-1 0 1,1 1 0,-1-1 0,0 1 0,1-1 0,-1 1 0,0-1-1,0 1 1,0 0 0,0-1 0,0 1 0,0 0 0,-1 0 0,1 0-1,0 0 1,-1 0 0,1 0 0,-1 0 0,1 0 0,-3-1-1,0 1-18,-1 0 0,1 0 0,0 0-1,-1 0 1,1 1 0,-1-1 0,0 1-1,-4 1 1,-3 0-54,-1 0 0,1 2 1,-1-1-1,1 2 0,-13 4 0,13-2 9,0 0 0,0 1 0,0 0 0,1 1 0,0 0 0,-17 17 0,25-22 27,-1 0 1,1 1-1,0-1 0,0 1 1,1-1-1,-1 1 1,1 0-1,0 0 0,0 0 1,0 1-1,0-1 1,1 0-1,-1 1 0,1-1 1,0 1-1,1-1 1,-1 1-1,1-1 1,0 1-1,0 0 0,0-1 1,1 1-1,1 6 1,0-8 9,-1 1 1,1-1-1,0 0 1,1-1-1,-1 1 1,0 0-1,1 0 1,0-1 0,-1 0-1,1 1 1,0-1-1,0 0 1,0-1-1,1 1 1,-1 0 0,0-1-1,1 0 1,-1 1-1,1-2 1,-1 1-1,1 0 1,-1-1-1,1 1 1,-1-1 0,1 0-1,0 0 1,3-1-1,7 1 40,0-1 0,0-1 0,-1 0 0,1-1 1,24-9-1,-25 7 35,0 0 0,0-2 0,-1 0 0,0 0 0,18-15 1,-26 20-33,-1-1 0,0 1 0,-1-1 0,1 0 0,0 0 0,-1 0 0,1 0 0,-1 0 0,0-1 0,0 1 0,-1-1 1,1 1-1,-1-1 0,1 0 0,-1 0 0,0 1 0,-1-1 0,1 0 0,-1 0 0,1 0 0,-1 0 0,0 0 0,-1 0 0,1 0 1,-2-4-1,-4-2 101,0 19-370,1 18-105,5-16 328,1 0 0,0 0 0,1 0 0,0 0-1,1-1 1,0 1 0,0-1 0,1 1 0,1-1-1,6 12 1,-8-18 15,-1 0-1,1 0 0,0 0 1,0-1-1,0 1 1,0-1-1,1 0 1,-1 0-1,1 0 0,0 0 1,0-1-1,0 1 1,0-1-1,0 0 1,1 0-1,-1 0 0,0-1 1,1 0-1,0 0 1,-1 0-1,1 0 1,-1-1-1,1 1 1,0-1-1,0-1 0,5 0 1,16-5 40,0 0-1,0-3 1,0 0 0,-2-1 0,1-1-1,-1-2 1,-1 0 0,0-2 0,-1 0 0,21-20-1,-19 10 135,-17 14-7,-14 15-40,4-1-185,0 0 0,1 1 0,-1-1 0,0 1 0,1 0 0,0-1 0,0 1 0,0 0 0,0 1 0,1-1 0,0 0 0,0 0 0,0 1 0,0-1-1,0 0 1,1 7 0,0-2 55,-1 1 0,2-1-1,0 1 1,0-1-1,0 0 1,5 14 0,-5-21-2,0 1 0,0 0 0,0-1 0,1 1 1,-1-1-1,1 1 0,0-1 0,0 0 0,-1 0 1,1 0-1,1 0 0,-1 0 0,0 0 1,0-1-1,1 1 0,-1-1 0,1 1 0,3 1 1,0-1 7,1 0 0,0-1 0,-1 1 0,1-1 0,0 0 0,-1-1 0,12 0 0,4-2 20,1-1 0,0-1-1,33-10 1,-31 7 5,-1-1 0,1-1 0,-1-2 0,-1 0 0,0-1 0,-1-1 1,0-1-1,-1-1 0,-1-1 0,28-28 0,-47 43-29,0 0-1,0 1 1,0-1-1,0 0 1,0 0 0,0 0-1,0 0 1,0-1-1,-1 1 1,1 0 0,0 0-1,-1 0 1,1-1-1,-1 1 1,1 0 0,-1-1-1,0 1 1,1 0-1,-1-1 1,0 1 0,0-1-1,0 1 1,0 0 0,0-1-1,0 1 1,-1 0-1,1-1 1,0 1 0,-1 0-1,1-1 1,-1 1-1,1 0 1,-1 0 0,0-1-1,1 1 1,-1 0-1,0 0 1,0 0 0,0 0-1,0 0 1,0 0-1,0 0 1,0 0 0,0 0-1,0 1 1,-2-2-1,-2 0-33,0 0-1,1 0 0,-1 1 1,0-1-1,0 1 1,0 0-1,0 0 0,0 1 1,0 0-1,0 0 0,-9 1 1,0 1-15,0 2 1,1 0 0,-1 0 0,1 1 0,-22 13-1,30-16 31,1 0 0,0 1-1,0-1 1,0 1-1,0 0 1,0 0-1,0 1 1,1-1-1,-1 1 1,1 0 0,0 0-1,0 0 1,1 0-1,-1 0 1,1 1-1,0-1 1,0 1-1,0-1 1,-1 9 0,3-12 6,0 0 1,-1 0 0,1 1 0,0-1 0,0 0 0,1 0 0,-1 0 0,0 0 0,0 0 0,0 0-1,1 0 1,-1 0 0,0 0 0,1 0 0,-1 0 0,1 0 0,-1 0 0,1 0 0,0 0 0,-1 0-1,1 0 1,0 0 0,0-1 0,0 1 0,-1 0 0,1-1 0,0 1 0,2 0 0,-1 0 1,1 0 1,0 0 0,0-1-1,-1 1 1,1-1 0,0 0 0,0 0-1,0 0 1,-1 0 0,1 0-1,3-2 1,3 1 15,0-1 1,-1-1-1,1 0 0,-1 0 1,0-1-1,12-7 0,-7 0 13,0 0 0,-1-2 1,-1 1-1,0-2 0,-1 1 0,0-2 0,-1 1 0,0-1 0,-2 0 0,1-1 1,-2 0-1,6-22 0,-2 3 26,-1-1-1,-3 0 1,-1 0 0,1-65 0,-5 92-53,-3-35 65,2 42-56,-1 0-1,1 0 1,0 1-1,-1-1 1,1 0-1,-1 0 1,1 0-1,-1 1 1,0-1-1,0 1 1,0-1-1,0 0 1,0 1-1,0-1 1,0 1-1,0 0 1,-1-1-1,1 1 1,-2-1-1,2 2-21,0 0 1,0 0-1,-1 0 0,1 0 0,0 0 0,0 1 0,0-1 0,0 0 0,0 1 0,0-1 0,0 1 0,0-1 0,0 1 0,0-1 0,1 1 0,-1 0 0,0-1 0,0 1 0,0 0 0,1 0 0,-1 0 0,0 0 0,1-1 1,-1 1-1,1 0 0,-1 0 0,1 0 0,-1 2 0,-17 32-126,17-32 134,-6 14 1,1 1 1,1-1-1,1 1 1,0 0-1,1 0 1,1 0-1,1 1 1,0-1-1,4 27 1,0-13-5,2 0 0,2 0 0,1-1 0,17 46 0,-23-72-38,0-1 0,0 1 0,0-1 0,0 0 0,0 0-1,1 1 1,0-2 0,0 1 0,0 0 0,0-1 0,1 1 0,-1-1-1,1 0 1,0 0 0,0 0 0,0-1 0,0 1 0,1-1-1,-1 0 1,1 0 0,-1-1 0,1 1 0,8 0 0,-7-1-196,0-1 0,1 0 0,-1-1 0,0 0 0,1 0 0,-1 0 0,0-1 0,0 0 0,0 0 0,0 0 0,0-1 0,-1 0 0,1 0 0,-1-1 0,1 1 0,-1-1 0,8-8 0,12-15-3245,-10 5-1719,0-5-5485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7.9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 37 19612,'-4'-2'1817,"-3"-4"-329,-5-1-240,5 3-184,-1-2-287,4 2-257,2 4-184,2-1-168,2-1-120,2 0-128,-4 0-168,2 4-296,4 0-905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8.2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254 50 14531,'0'-4'849,"-1"0"1,1-1-1,-1 1 0,0 0 1,0 0-1,0 0 0,-3-7 1,4 11-731,0-1 1,-1 1-1,1-1 1,0 0-1,-1 1 1,1-1-1,-1 1 0,1-1 1,0 1-1,-1-1 1,1 1-1,-1-1 1,0 1-1,1 0 1,-1-1-1,1 1 1,-1 0-1,1 0 1,-1-1-1,0 1 1,1 0-1,-2 0 1,1 0-60,0 0 1,0 0 0,0 1 0,0-1 0,-1 1 0,1-1-1,0 1 1,0-1 0,0 1 0,0-1 0,1 1 0,-1 0-1,0 0 1,0-1 0,0 1 0,1 0 0,-1 0 0,-1 1-1,-26 34-33,2 1-1,1 1 0,1 2 1,3 0-1,1 1 0,-21 64 1,34-84-25,1 0 1,2 0 0,-1 1 0,2 0-1,1 0 1,1 0 0,1 0 0,1 0-1,0 1 1,2-1 0,1-1-1,0 1 1,2-1 0,0 1 0,13 25-1,-14-36 36,2 0-1,-1-1 1,1 0-1,1 0 0,-1 0 1,2-1-1,-1 0 1,2-1-1,-1 0 1,1 0-1,0-1 0,0-1 1,1 1-1,0-2 1,0 1-1,18 5 0,-12-6-394,1 0-1,0-1 1,0-1-1,22 2 1,-17-4-1750,0-2 1,0 0-1,23-4 0,-3-3-9331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8.5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57 150 19108,'-35'-90'5096,"15"31"-2358,28 84-2793,-1 0 1,-1 0-1,-1 1 0,-1 0 1,1 50-1,-13 153 190,2-106-180,-3-50-1700,4-50-2273,-4 0-4522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8.9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357 178 3441,'26'-81'10674,"-2"5"-4290,-23 76-6265,-1-1 0,0 1-1,1-1 1,-1 0 0,0 1 0,0-1-1,1 1 1,-1-1 0,0 0 0,0 1-1,0-1 1,0 1 0,0-1 0,0 0-1,0 1 1,0-1 0,0 0-1,0 1 1,0-1 0,0 0 0,0 1-1,-1-1 1,1 1 0,0-1 0,0 1-1,-1-1 1,1 0 0,0 1 0,-1-1-1,1 1 1,0-1 0,-1 1 0,0-1-1,0 1-74,0 0-1,1 1 0,-1-1 0,0 1 0,0-1 0,0 1 0,1-1 0,-1 1 0,0-1 0,1 1 1,-1 0-1,1-1 0,-1 1 0,1 0 0,-1-1 0,1 1 0,-1 0 0,1 0 0,-1 0 0,1-1 1,0 1-1,0 0 0,-1 0 0,1 0 0,0 0 0,0 1 0,-9 41-14,3 0 0,1 1 0,2 85 0,2-67-1,0-22-139,2 108 458,0-130-552,1 0 0,1-1-1,1 1 1,0-1 0,1 0 0,8 19 0,-6-26-668</inkml:trace>
  <inkml:trace contextRef="#ctx0" brushRef="#br0" timeOffset="1">32 345 15875,'-18'-12'3354,"5"1"319,13 10-3599,0 1-1,0-1 1,1 0-1,-1 0 1,0 0-1,1 0 1,-1 1-1,0-1 1,1 0-1,-1 0 1,1 1-1,-1-1 1,1 0-1,0 1 1,-1-1-1,1 1 1,-1-1 0,1 1-1,0-1 1,0 1-1,-1-1 1,1 1-1,1-1 1,12-7-126,1 0 0,-1 1 0,2 0 0,-1 1 0,1 1 0,0 1 0,28-5 0,119-6-575,-146 14 226,92-1-2591,-39 11-6561,-40 0-1117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3:59.8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2 689 14827,'-1'2'6519,"13"-5"-4769,19-10-1809,29-17 155,-35 18-26,0-1 0,33-23 0,-52 32-10,-1 0-1,1-1 1,-1 0 0,0 0-1,0 0 1,0-1 0,-1 1 0,0-1-1,0 0 1,0-1 0,-1 1-1,0-1 1,0 1 0,2-10 0,-5 14-34,1 0 0,-1 0 0,1 0 0,-1 0 1,0 1-1,0-1 0,1 0 0,-2 0 0,1 0 1,0 0-1,0 0 0,0 0 0,-1 0 0,1 0 0,-1 0 1,0 1-1,0-1 0,1 0 0,-1 0 0,0 1 1,0-1-1,-1 0 0,-1-2 0,0 2-12,1 1-1,-1-1 0,0 1 1,0-1-1,0 1 0,0 0 1,0 0-1,0 0 1,0 0-1,0 1 0,0-1 1,0 1-1,-5 0 0,-2 0-15,0 0-1,-1 1 0,1 0 0,0 1 0,0 1 1,0-1-1,0 1 0,-10 6 0,11-5-7,1 1 0,0 0 0,1 1 0,-1 0 0,1 0 0,0 1 0,1 0 0,0 0 0,0 1-1,0-1 1,1 1 0,0 0 0,0 1 0,-3 8 0,6-12 4,1 0 0,-1 0 0,1 0 0,0 0 0,0 0 0,0 0 0,1 0 1,-1 1-1,1-1 0,1 0 0,-1 0 0,1 0 0,0 0 0,0 0 0,0 0 0,1 0 0,0 0 0,0 0 0,0 0 0,0-1 0,1 1 1,0-1-1,0 0 0,0 0 0,0 0 0,1 0 0,3 4 0,3-1 5,0 1 0,1-1-1,-1-1 1,1 0 0,0 0 0,1-1 0,-1-1-1,1 0 1,0 0 0,0-1 0,1-1 0,-1 0-1,0-1 1,1 0 0,-1-1 0,1 0-1,21-4 1,13-3 20,-1-3 0,0-1 1,60-24-1,-53 15 1,51-26 0,-85 37 35,-2-1-1,0 0 1,0-2 0,-1 0-1,0-1 1,19-20-1,-34 33-41,-1-1 0,1 1 0,0-1-1,-1 0 1,1 1 0,0-1 0,-1 0-1,1 0 1,-1 0 0,1 1-1,-1-1 1,0 0 0,1 0 0,-1 0-1,0 0 1,1 0 0,-1 0 0,0 0-1,0 0 1,0 0 0,0 0 0,0 1-1,0-1 1,0 0 0,0 0-1,-1 0 1,1 0 0,0 0 0,0 0-1,-2-2 1,1 2-15,-1-1 1,1 1-1,-1 0 0,0-1 0,0 1 1,1 0-1,-1 0 0,0 0 1,0 0-1,0 1 0,0-1 0,-1 0 1,-1 0-1,-7-1-36,-1 1-1,1-1 1,-1 2-1,-18 0 1,12 2 41,-1 2 1,0-1-1,-17 8 0,27-9-12,1 1 0,0 1-1,0-1 1,1 1 0,-1 1-1,1-1 1,0 1 0,0 1-1,-6 5 1,11-9 2,0-1 0,1 1 0,-1-1 0,0 1 0,1 0 0,0 0 0,-1 0 0,1 0 0,0 0 0,0 0 0,0 0 0,0 1 0,0-1 0,0 0 1,1 0-1,-1 1 0,1-1 0,-1 0 0,1 1 0,0-1 0,0 0 0,0 1 0,1-1 0,-1 1 0,0-1 0,1 0 0,-1 1 0,1-1 0,0 0 0,0 0 0,0 0 0,0 0 0,0 1 0,1-1 0,-1-1 0,0 1 0,1 0 0,0 0 0,1 1 0,1 0 9,-1 0 0,1-1-1,0 1 1,0-1 0,0 0-1,0 0 1,1-1 0,-1 1-1,0-1 1,1 0 0,-1 0-1,1 0 1,-1-1 0,1 0-1,-1 1 1,1-2 0,0 1-1,-1 0 1,6-2 0,8-4 52,1 0-1,-2-1 1,31-15 0,-41 18-18,1-1 0,-1 1 0,-1-1 0,1 0 0,-1-1 0,1 1 0,-2-1 0,1 0 0,-1-1 0,10-13-1,-18 26-114,1 1-1,0 0 0,0-1 0,0 1 0,1 0 0,0 0 0,1 0 0,-1 0 0,1 0 0,2 10 1,-2-13 83,1 1 1,0 0 0,0 0 0,0 0 0,1-1 0,-1 1 0,1-1 0,0 1 0,1-1 0,-1 0 0,1 0 0,0 0 0,0 0 0,0 0 0,0-1 0,1 1-1,-1-1 1,1 0 0,7 5 0,-2-4 3,1 0 0,0 0-1,0-1 1,0-1-1,0 1 1,1-2 0,-1 1-1,1-1 1,-1-1 0,1 0-1,0 0 1,-1-1-1,0-1 1,13-2 0,22-7 30,82-31 1,-104 33-33,-3 2 23,19-7 15,55-28 1,-85 37-4,0 0-1,0-1 1,-1 1 0,1-1 0,-2-1 0,1 0 0,-1 0-1,0 0 1,0-1 0,-1 0 0,9-15 0,-14 21-30,0 1 0,-1-1 0,1 1 0,-1-1 0,1 1 0,-1-1 0,0 1 0,0-1 0,0 1 0,0-1 0,0 1 0,0-1 0,0 1 0,0-1 0,0 1 0,-1-1 0,1 1 0,-1-1 0,1 1 0,-1-1 0,0 1 0,1-1 0,-1 1 0,0 0 0,0 0 0,0-1 0,0 1 0,0 0 0,0 0 0,0 0 0,-1 0 0,1 0 0,0 0 0,0 0 0,-1 1 0,1-1 0,-1 0 0,1 1 0,-1-1 0,-1 0 0,-3-1-24,0 0-1,0 0 1,-1 1 0,1 0-1,0 0 1,0 0-1,-1 1 1,1 0 0,-7 0-1,-1 2-15,-1 1 1,1 0-1,0 1 0,0 1 0,0 0 0,1 1 1,-17 9-1,23-11 16,1 0-1,0 1 1,0-1 0,1 1-1,0 1 1,-1-1 0,2 0 0,-1 1-1,1 0 1,-1 0 0,2 1 0,-1-1-1,1 1 1,0 0 0,0 0-1,-2 10 1,4-15 11,0-1 1,1 1-1,-1-1 0,1 1 1,0-1-1,-1 1 0,1 0 1,0-1-1,0 1 0,0 0 0,0-1 1,0 1-1,0-1 0,0 1 1,1 0-1,-1-1 0,1 1 0,-1-1 1,1 1-1,-1-1 0,1 1 1,0-1-1,0 0 0,0 1 1,0-1-1,0 0 0,0 1 0,0-1 1,0 0-1,0 0 0,0 0 1,1 0-1,-1 0 0,1 0 1,-1-1-1,0 1 0,1 0 0,-1-1 1,1 1-1,0-1 0,-1 1 1,1-1-1,-1 0 0,4 1 0,2-1 41,1-1 0,-1 1 0,1-1 0,-1 0 0,0-1 0,1 1 0,-1-2 0,9-3 0,-4 1 1,-1-1 1,1 0 0,-1-1 0,-1-1 0,1 0 0,-1 0 0,-1-1 0,1 0 0,-1 0-1,-1-1 1,0 0 0,0-1 0,-1 0 0,-1 0 0,0-1 0,0 1 0,-1-1 0,5-19-1,2-16 66,-2-1-1,-2 1 0,2-83 0,-1 19-16,-8 102-75,0 5-4,0 1-1,0-1 1,-1 0-1,1 1 1,-1-1-1,0 1 1,0-1-1,0 0 1,-1 1-1,1-1 1,-1 0-1,0 1 1,-2-7-1,2 10-16,1 0 0,-1 0-1,1 0 1,-1 0 0,1 0-1,-1 1 1,1-1 0,0 0-1,-1 0 1,1 0 0,-1 0-1,1 1 1,0-1 0,-1 0-1,1 0 1,0 1 0,-1-1-1,1 0 1,0 1 0,-1-1-1,1 0 1,0 1 0,0-1 0,-1 0-1,1 1 1,0-1 0,0 0-1,0 1 1,-1-1 0,1 1-1,0-1 1,0 1 0,-10 20-131,9-18 121,-19 46-25,2 1-1,3 1 0,-10 55 1,19-72 41,1 1-1,2 0 1,2 0 0,1 0 0,7 59 0,-6-86-9,1 1 0,0-1 1,0 1-1,1-1 0,0 0 1,0 1-1,1-1 0,0-1 1,0 1-1,1-1 0,0 0 1,0 0-1,7 7 0,-8-10-394,1 0-1,0 0 0,0-1 0,0 0 0,0 0 1,1 0-1,10 4 0,-8-5-1115,0 0 1,1 0-1,-1-1 1,0 0-1,1 0 0,10-1 1,9-2-9728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4:00.2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122 1 17636,'-5'20'8362,"8"29"-8504,-1-21 453,-2-17-334,-1 1 0,-1-1 1,1 0-1,-2 0 0,1 0 0,-2 0 1,1 0-1,-2-1 0,1 0 0,-1 1 1,-11 15-1,-5 0-3564,-4-2-3434,-5-1-5368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4:00.7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16 936 10258,'-1'-1'379,"0"0"0,0 0 0,0 0 1,-1 0-1,1 0 0,0 0 0,0 0 0,1 0 0,-1-1 0,0 1 0,0 0 0,1-1 0,-1 1 0,0-1 0,1 1 1,0 0-1,-1-3 0,4-28 2996,1 19-3011,1 0 0,1 1 1,7-14-1,-6 14-181,26-44 176,3 1 0,79-91 1,-67 88-166,144-153 336,-20 23 304,-169 185-763,-1 0 1,1 0-1,-1 0 0,1 0 0,-1 0 0,0-1 1,0 1-1,-1-1 0,1 0 0,-1 1 1,0-1-1,0 0 0,1-6 0,-2 8-44,-1 1-1,1-1 1,-1 0-1,0 0 0,0 1 1,0-1-1,0 1 1,0-1-1,0 1 1,0-1-1,0 1 1,-1 0-1,1-1 1,0 1-1,-1 0 1,1 0-1,-1 0 1,1 0-1,-1 0 1,0 0-1,1 1 1,-1-1-1,0 0 0,0 1 1,1-1-1,-1 1 1,0 0-1,0 0 1,-2 0-1,-5-2-49,0 1 0,0 1-1,0-1 1,0 2-1,0-1 1,0 1 0,0 1-1,0-1 1,1 2 0,-1-1-1,0 1 1,1 0-1,0 1 1,-11 6 0,13-7-3,1 0 1,0 0 0,0 0 0,1 1-1,-1 0 1,1 0 0,-1 0-1,1 1 1,0-1 0,1 1 0,-1 0-1,1 0 1,0 0 0,0 1-1,1-1 1,0 1 0,0-1 0,0 1-1,0 0 1,1 0 0,0 0-1,0 6 1,1 1 0,1-1 0,1 0-1,0 1 1,0-1 0,2 0 0,-1 0-1,7 12 1,43 78-52,-36-73 59,23 56 1,-36-75 9,0 0-1,-2 1 1,1 0-1,-1 0 1,0-1-1,-1 1 1,-1 0-1,0 0 1,-2 17-1,2-24 12,-1-1-1,0 1 1,0-1-1,0 0 1,0 1-1,0-1 0,-1 0 1,1 0-1,-1 0 1,0 0-1,0 0 1,0 0-1,-1-1 0,1 1 1,-1-1-1,-4 4 1,1-2 13,0 0 1,0-1 0,0 0 0,0 0-1,-1-1 1,0 1 0,-12 2-1,-4-2 64,0 0 0,0-2-1,-46-2 1,56 0 26,0-1 0,0 0 1,-21-7-1,31 8-178,1 0 1,0 0-1,-1 0 1,1 0-1,0 0 1,0 0-1,-1-1 1,1 1-1,0-1 1,1 0-1,-1 1 1,-2-4 0,3 4-71,1 0 1,-1 0 0,1 0 0,0 0-1,0 0 1,-1 0 0,1 0 0,0 0-1,0 0 1,0 0 0,0 0 0,0 0 0,0 0-1,0-1 1,1 1 0,-1 0 0,0 0-1,1 0 1,-1 0 0,0 0 0,1 0-1,-1 0 1,1 0 0,0 1 0,-1-1 0,1 0-1,0 0 1,-1 0 0,1 1 0,1-2-1,8-6-3944,5 3-3299,5 1-1940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4:01.8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186 854 14267,'-1'-70'4766,"2"46"-3347,-2-1 0,-4-33 0,4 52-1296,0 0 1,0 0 0,-1 0-1,0 1 1,0-1 0,0 1-1,-1-1 1,0 1-1,0 0 1,0 0 0,0 0-1,-1 1 1,0-1-1,-8-7 1,11 11-124,0 0 1,0 1-1,-1-1 1,1 0-1,0 0 1,0 1-1,-1-1 1,1 1-1,-1-1 0,1 1 1,0-1-1,-1 1 1,1 0-1,-1 0 1,1 0-1,-1 0 1,1 0-1,0 0 0,-1 0 1,1 0-1,-1 0 1,1 1-1,0-1 1,-1 1-1,1-1 1,-2 2-1,-1 0-25,0 1 0,1-1 0,-1 1 1,1 0-1,0 0 0,0 0 0,0 1 0,-4 6 0,-3 6-30,1 0 0,0 1 0,-6 21 0,11-27 45,0 1 1,1 0-1,0 0 1,1 0-1,1 0 1,0 23-1,1-33 8,0 1 0,0 0 0,1-1 1,-1 1-1,1-1 0,-1 0 0,1 1 0,0-1 0,0 0 0,0 1 0,0-1 0,1 0 0,-1 0 0,1 0 0,-1 0 0,4 3 0,-3-4 4,0 1 0,0-1 0,1 0 0,-1-1 1,0 1-1,1 0 0,-1-1 0,1 1 0,-1-1 0,1 1 1,-1-1-1,0 0 0,1 0 0,-1-1 0,1 1 0,-1 0 1,1-1-1,-1 1 0,1-1 0,3-2 0,13-4 43,-1 0-1,0-1 0,-1-2 1,1 0-1,-2 0 1,23-19-1,-28 20 10,0-1-1,-1 0 1,0 0 0,0-1 0,-1-1-1,-1 0 1,0 0 0,0 0 0,8-20-1,-13 16 200,-8 12-167,4 5-110,1-1 1,-1 1-1,0-1 0,0 1 1,0 0-1,1-1 1,-1 1-1,0 0 0,1 0 1,-1 0-1,1-1 0,-1 1 1,1 0-1,-1 0 1,1 0-1,0 0 0,-1 0 1,1 0-1,0 0 1,0 0-1,0 0 0,0 0 1,0-1-1,0 3 0,-1 5 10,0-1-1,1 1 0,1 0 0,-1 0 0,1-1 0,0 1 0,1 0 0,0-1 0,0 1 1,1-1-1,-1 0 0,8 12 0,-8-16 22,1 1-1,-1-1 1,1 0 0,0 0 0,0 0 0,1-1 0,-1 1-1,0-1 1,1 0 0,0 1 0,-1-2 0,1 1 0,0 0-1,0-1 1,0 0 0,0 0 0,0 0 0,0 0 0,0-1-1,1 1 1,-1-1 0,0 0 0,0 0 0,0-1 0,6 0-1,4-2 29,-1-1 0,0 0 0,0-1 0,0 0 0,0-1 0,-1 0 0,0-1 0,0 0 0,-1-1 0,20-18-1,0-2 48,-2-1 0,35-45 0,-50 54-32,0-1 1,-1 0-1,-1-1 1,-1 0 0,-1 0-1,-2-1 1,0-1-1,7-34 1,-8 25 29,-3 0 1,0 0-1,-2-1 0,-2 1 1,-6-57-1,5 83-58,0 0 0,-1-1 1,0 1-1,0 0 0,-1 0 0,0 0 0,0 1 0,0-1 0,-9-11 0,11 16-26,0 1-1,0 0 1,0 0 0,0 0-1,-1 0 1,1 0 0,0 0 0,-1 0-1,1 0 1,-1 0 0,1 0 0,-1 1-1,1-1 1,-1 1 0,1-1-1,-1 1 1,0 0 0,1-1 0,-4 1-1,3 1-19,-1-1-1,1 1 0,-1 0 0,1 0 1,-1 0-1,1 0 0,0 0 1,0 1-1,-1-1 0,1 1 0,0-1 1,0 1-1,0 0 0,1 0 0,-1 0 1,-2 3-1,-19 28-21,2 0 1,1 1-1,2 1 0,1 1 1,2 1-1,1 0 1,3 1-1,-15 75 0,22-84 30,0 0 0,2 0 1,1 0-1,1 0 0,2 0 0,8 43 0,-8-61 8,0 0-1,1 0 1,0 0 0,1 0 0,0-1-1,1 0 1,0 0 0,1 0 0,0 0 0,0-1-1,1 0 1,0 0 0,1-1 0,0 0-1,0-1 1,1 1 0,-1-1 0,2-1-1,18 11 1,-17-14 13,0 1-1,0-1 0,0-1 1,0 0-1,0-1 1,0 0-1,1-1 1,-1 0-1,0 0 1,1-2-1,-1 1 0,0-1 1,0-1-1,20-7 1,3-3 50,1-1 1,-2-2 0,39-25 0,-44 24 0,50-41 1,-68 49-30,0 0 1,0-1-1,-1 0 1,-1-1-1,0 0 1,0 0-1,9-18 1,-16 28-22,0 0 0,-1 0 1,1-1-1,0 1 0,-1-1 0,1 1 0,-1-1 0,1 1 1,-1-1-1,0 1 0,0-1 0,1 1 0,-1-1 1,0 1-1,0-1 0,-1 0 0,1 1 0,0-1 0,0 1 1,-1-1-1,1 1 0,-1-1 0,1 1 0,-3-3 0,2 3-19,-1 0 0,1 0 0,-1 0-1,1 0 1,-1 0 0,0 0-1,0 1 1,1-1 0,-1 1-1,0-1 1,0 1 0,0 0-1,1-1 1,-1 1 0,0 0 0,0 0-1,-2 1 1,-7 0-68,1 1-1,0 0 1,-1 0-1,1 1 1,-19 8 0,23-8 61,0 1 0,0 0 1,0 0-1,1 0 0,-1 1 1,1 0-1,0 0 1,0 0-1,1 0 0,-1 1 1,1 0-1,0 0 0,1 0 1,-1 0-1,1 1 1,1-1-1,-1 1 0,-1 7 1,3-10 9,1 1 1,-1-1-1,1 0 1,0 1-1,0-1 1,0 1-1,1-1 1,0 0-1,-1 1 1,2-1-1,-1 0 1,0 1-1,1-1 1,0 0-1,0 0 1,0 0 0,0-1-1,1 1 1,-1 0-1,1-1 1,0 0-1,0 0 1,0 1-1,0-2 1,1 1-1,0 0 1,-1-1-1,1 0 1,0 1-1,5 1 1,3 1 1,1-1 1,0 0 0,0-1-1,0 0 1,1-1 0,-1 0-1,1-1 1,-1-1-1,1 0 1,-1-1 0,1-1-1,-1 0 1,0 0 0,1-1-1,24-10 1,-19 6 41,0-1 0,0-1 0,0 0 0,-1-1 0,-1-2 0,1 0 0,-2 0 0,0-2 0,25-26 0,-30 28 40,-1-1-1,0-1 0,-1 1 1,0-1-1,-1-1 1,-1 0-1,7-19 0,-14 34-78,0 0 0,0 0 0,0 0-1,0 0 1,-1 0 0,1 0 0,0 0 0,0 0-1,0 0 1,0 0 0,0 0 0,0 0-1,0 0 1,0 0 0,0 0 0,0 0 0,-1 0-1,1 0 1,0 0 0,0-1 0,0 1 0,0 0-1,0 0 1,0 0 0,0 0 0,0 0 0,0 0-1,0 0 1,0 0 0,0 0 0,0 0-1,0 0 1,0-1 0,0 1 0,0 0 0,0 0-1,0 0 1,0 0 0,0 0 0,0 0 0,0 0-1,0 0 1,0-1 0,0 1 0,0 0 0,0 14-532,72 131 324,-71-144 211,-1 0 1,1 0 0,-1 1 0,1-1-1,-1 0 1,0 1 0,0-1 0,1 0 0,-1 1-1,0-1 1,0 0 0,0 1 0,0-1-1,-1 0 1,1 1 0,0-1 0,-1 0-1,1 1 1,0-1 0,-1 0 0,0 1-1,1-1 1,-1 0 0,0 0 0,1 0-1,-3 2 1,1-1 28,-1 1-1,0-1 1,0 0-1,0 0 1,0-1-1,0 1 1,-1-1-1,1 1 1,0-1-1,-5 1 1,-5 1 84,-1-1 1,1 0 0,-1-1-1,-21-1 1,33 0-134,0 0 1,0 0-1,0-1 1,0 1-1,0 0 1,1-1-1,-1 0 1,0 1-1,0-1 0,0 0 1,1 0-1,-1 0 1,0 0-1,1 0 1,-1 0-1,1-1 1,-1 1-1,1 0 1,-1-1-1,1 1 0,0-1 1,0 0-1,0 1 1,0-1-1,0 0 1,0 0-1,1 1 1,-1-1-1,0-3 1,1-15-3942,10-1-4932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4:02.3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284 753 5209,'10'-7'9234,"-3"-9"-5496,-3-16-726,-8 0-1873,-1 0 0,-2 1 0,-19-58 0,14 53-845,2 0-1,-8-50 1,14 49-172,1 1 1,3-59-1,0 83-128,2 1 1,-1-1-1,1 1 1,1 0-1,0 0 0,0 0 1,1 0-1,1 1 1,0-1-1,0 1 1,1 0-1,11-15 0,-14 22-27,-1 1-1,1-1 0,0 0 0,0 1 1,0-1-1,0 1 0,0 0 0,0 0 1,0 0-1,1 1 0,-1-1 0,7-1 1,-8 3 4,0-1 1,0 1 0,0 0-1,0 0 1,0 0 0,1 0-1,-1 0 1,0 1 0,0-1-1,0 1 1,0-1 0,0 1-1,0 0 1,0 0 0,0 0-1,0 0 1,2 1 0,-1 1-5,0 0 0,0 0 0,0 0 1,-1 1-1,1-1 0,-1 1 1,0-1-1,0 1 0,0 0 1,0 0-1,-1 0 0,1 0 0,-1 0 1,0 0-1,0 0 0,-1 1 1,1-1-1,-1 0 0,0 0 0,0 1 1,-1 4-1,-2 7 16,0 0 0,-1-1 1,-1 1-1,0-1 0,-1 0 0,-1-1 0,0 1 1,-1-1-1,-1-1 0,-19 26 0,-12 7 25,-68 62 1,91-92-22,-118 105 105,135-121-89,-1 0 0,1 0 1,0 0-1,0 1 0,-1-1 0,1 0 1,0 0-1,0 1 0,-1-1 1,1 0-1,0 1 0,0-1 0,0 0 1,0 1-1,-1-1 0,1 0 0,0 1 1,0-1-1,0 0 0,0 1 1,0-1-1,0 1 0,0-1 0,0 0 1,0 1-1,0-1 0,0 0 1,0 1-1,0-1 0,0 0 0,1 1 1,-1-1-1,0 0 0,0 1 0,0-1 1,0 0-1,1 1 0,-1-1 1,0 0-1,0 0 0,1 1 0,-1-1 1,0 0-1,0 0 0,1 1 1,-1-1-1,0 0 0,1 0 0,-1 0 1,0 1-1,1-1 0,-1 0 1,0 0-1,1 0 0,-1 0 0,0 0 1,1 0-1,-1 0 0,1 0 1,26 3 305,46-10 33,131-31-1,-101 17-326,113-24-348,-157 33-2549,0-1-3584,-35 9-5247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4:02.9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 81 2152,'1'-3'1205,"0"0"-1,1 0 0,-2 0 0,1-1 1,0 1-1,-1 0 0,1 0 0,-1-1 0,0-4 1,0 5-505,-1 1 0,2-1 0,-1 0 0,0 0 0,0 0 0,1 0 0,-1 1 0,1-1 0,0 0 0,0 0 1,0 1-1,0-1 0,4-4 0,-8 11-601,1 1 0,0 0 0,0 0 0,0 0 1,0 0-1,1 0 0,0 0 0,0 0 0,0 0 0,1 7 1,-4 69-288,3-70 278,-18 271-72,13-199 137,0-9-1164,5-25-4261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4:03.3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1 203 7042,'0'-28'5253,"0"24"-4196,-1 0-1,1 0 0,1 0 0,-1 0 0,0-1 0,1 1 0,0 0 1,2-6-1,-3 11-1010,0 1 0,0-1 1,0 1-1,0-1 0,0 1 1,1 0-1,-1-1 0,0 1 1,1-1-1,-1 1 0,1-1 1,0 1-1,-1-1 0,1 0 1,0 1-1,0-1 0,0 0 1,1 2-1,26 30-114,-20-24 156,3 4-65,0 2 26,0-1 0,2-1 0,-1 0 0,28 20 0,-36-30-13,1-1-1,-1 1 0,1-1 0,0 0 0,0 0 1,0 0-1,0-1 0,0 0 0,1 0 0,-1 0 1,0 0-1,0-1 0,1 0 0,-1 0 0,0-1 1,1 1-1,-1-1 0,0 0 0,0-1 0,0 1 1,6-3-1,4-3 67,1-1 0,-1 0 0,0-1 0,0-1 0,-1 0 0,-1-1 0,16-15 0,78-97 412,-65 71-319,-3 1 686,-40 58-925,-1 0 0,1 0 0,1-1 0,-1 1 0,1 0 0,1 0 0,-1 0 0,1 0 0,2 6 0,1 22-61,-11 497 458,8-495-1216,8-27-4253,10-12-7064,-7-2 4389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4:03.7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41 145 14131,'-8'-28'2442,"3"10"-725,0 0 0,1 0 0,1 0-1,-2-27 1,7 73-1731,1 1 0,10 41 0,-6-37 78,4 54 1,-10 18 60,-5 0-1,-25 155 0,23-237-487,-3 20-768,12-21-7754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4:04.4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380 48 6529,'2'-3'1249,"0"-1"-1,0 0 0,-1 0 0,0-1 1,0 1-1,0 0 0,0 0 1,-1-1-1,1-5 1347,-36 50-356,4-12-1953,-1-2 0,-1-1 0,-1-2 0,-1-2 0,-61 29-1,0 1 7,111-54-304,-1 1 0,0 0-1,1 2 1,-1-1-1,29 4 1,-1-1 42,8 0-10,-1 3 0,65 14 0,48 5-268,-140-22 193,0-2-1,0 0 0,0-2 1,0 0-1,34-9 1,103-35-75,-132 36 166,-1 0 1,0-2 0,43-27 0,-64 36 21,0-1-1,0 0 0,0 0 1,0-1-1,-1 1 1,0-1-1,0 0 0,0 0 1,-1 0-1,1 0 1,3-11-1,-6 14-34,0 0 1,-1 0-1,1-1 0,-1 1 1,1 0-1,-1 0 0,0 0 0,0-1 1,0 1-1,-1 0 0,1 0 1,0-1-1,-1 1 0,1 0 0,-1 0 1,0 0-1,0 0 0,0 0 1,0 0-1,0 0 0,0 0 1,0 0-1,-1 0 0,1 1 0,-1-1 1,1 0-1,-1 1 0,0-1 1,0 1-1,1 0 0,-1 0 1,0 0-1,0 0 0,-4-2 0,-4-1-33,0 0-1,0 1 0,0 0 0,-1 1 1,1 0-1,-1 0 0,0 1 0,1 0 1,-1 1-1,0 1 0,0 0 0,1 0 1,-1 1-1,1 0 0,-1 0 0,-9 5 1,14-5-6,1 0 0,0 0 0,-1 0 0,1 0 0,0 1 1,1 0-1,-1 0 0,0 0 0,1 1 0,0 0 0,0 0 1,0 0-1,0 0 0,1 0 0,-1 1 0,1-1 0,0 1 1,0 0-1,1 0 0,0 0 0,0 1 0,0-1 0,0 0 1,1 1-1,0-1 0,0 1 0,0-1 0,1 1 0,0 0 1,0-1-1,2 12 0,-1-12 8,0 0-1,0 0 1,1 0 0,0-1-1,0 1 1,0 0 0,0-1-1,1 1 1,0-1 0,0 1-1,0-1 1,0 0 0,1-1-1,-1 1 1,1-1 0,0 1-1,0-1 1,1 0-1,-1-1 1,1 1 0,-1-1-1,1 0 1,0 0 0,0 0-1,0 0 1,0-1 0,0 0-1,0 0 1,0-1 0,0 1-1,0-1 1,8 0 0,-5 0 30,0-1 0,0 0 0,0 0-1,0 0 1,0-1 0,0 0 0,0-1 0,0 1 0,-1-2 0,1 1 0,-1-1 0,0 0 0,0 0 0,0-1 0,-1 0 0,0-1 0,0 1 0,0-1-1,0 0 1,4-7 0,-5 3 73,0-1-1,0 1 1,-1-1-1,-1 0 1,0 0-1,0-1 1,-1 1-1,0-1 1,-1 1-1,-1-1 0,-1-22 1,-9 159-1288,2-54 1158,-18 275-117,22-302 160,-19 137 19,19-161-4,0 1 1,-2-1 0,-1 0 0,0 0-1,-2-1 1,-14 26 0,22-43-6,0 0 0,0 0 1,-1 0-1,1 0 0,-1 0 0,1 0 0,-1-1 0,0 1 1,1-1-1,-1 1 0,0-1 0,0 1 0,0-1 1,0 0-1,-1 0 0,1 0 0,0 0 0,0 0 0,-1-1 1,1 1-1,0-1 0,-1 1 0,1-1 0,-1 0 1,1 0-1,0 0 0,-1 0 0,1 0 0,-1-1 1,1 1-1,0-1 0,-1 1 0,1-1 0,0 0 0,0 0 1,0 0-1,0 0 0,-1-1 0,1 1 0,-2-3 1,-4-2-80,0-1 1,0 0 0,0 0-1,1-1 1,1 0 0,-1 0-1,1-1 1,-5-9 0,-2-7-945,1-1 1,1-1-1,-11-38 1,15 39-4190,-5-49 0,8 17-5607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4:04.7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130 0 19388,'15'6'4400,"16"24"-3856,-15-14-81,10 8-247,0 0 0,-2 1 0,-1 2 0,32 47 0,-47-61-183,-1 0-1,0 0 1,-1 0 0,-1 1 0,0 0 0,-1 0-1,0 1 1,-1-1 0,-1 1 0,0-1-1,-1 1 1,0 0 0,-3 26 0,-2-19-38,0 0 1,-2 0-1,0-1 1,-2 0-1,0 0 1,-1-1-1,-1 0 1,-1 0-1,-19 25 1,9-17-1127,-41 42 1,-34 16-5108,-28 5-6055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30.3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123 61 8,'-8'-8'3329,"8"8"-3107,0 1 0,-3 4 4659,3-5-4659,0 0-1,-1 1 1,1-1 0,0 0 0,0 0 0,-1 0 0,1 0 0,0 0-1,-1 0 1,1 0 0,0 0 0,0 0 0,-1 0 0,-4-3 4659,4 3-4659,1 0 0,0-1-1,0 1 1,0 0 0,0 0 0,0-1 0,0 1 0,0-1 0,-12 21-697,7-13 678,-15 24 357,19-30-542,0 0-1,1 0 1,-1 0 0,1 0 0,-1 0-1,1 0 1,-1 0 0,1 1-1,0-1 1,0 0 0,0 0 0,-1 0-1,1 0 1,0 0 0,0 1 0,0-1-1,1 0 1,-1 0 0,0 0-1,0 0 1,1 0 0,-1 0 0,0 0-1,1 0 1,1 2 0,-1-2 33,0 0 0,0-1-1,1 1 1,-1-1 0,1 1 0,-1-1 0,0 0 0,1 1 0,-1-1 0,1 0 0,-1 0 0,0 0-1,1 0 1,-1 0 0,1-1 0,-1 1 0,1 0 0,-1-1 0,0 1 0,1-1 0,-1 1 0,0-1-1,0 0 1,1 1 0,-1-1 0,0 0 0,0 0 0,2-1 0,34-29 734,-34 29-719,1-3 69,1 0 0,-1 0 0,0 0 0,-1 0 0,1-1 0,-1 0-1,0 0 1,0 0 0,3-11 0,-6 16-92,1 0-1,-1-1 0,0 1 0,0 0 1,1-1-1,-1 1 0,0 0 1,0-1-1,-1 1 0,1 0 1,0-1-1,0 1 0,-1 0 0,1-1 1,0 1-1,-1 0 0,1 0 1,-1 0-1,0-1 0,-1-1 1,1 2-28,-1 0-1,0 0 1,1 0 0,-1 0 0,0 1 0,0-1 0,1 0 0,-1 1 0,0-1 0,0 1 0,0 0 0,0 0 0,0 0 0,0 0 0,0 0 0,1 0 0,-1 0 0,0 0 0,-3 1 0,-11 2-61,1 0 0,-1 1 1,-15 6-1,27-9 15,0 1 0,0-1 0,0 1 1,1 0-1,-1 0 0,0 0 0,1 1 0,0 0 0,-1-1 1,1 1-1,0 0 0,0 0 0,1 1 0,-1-1 0,1 0 1,-4 8-1,5-10-31,1 1 0,0-1 1,0 1-1,0-1 1,0 1-1,0-1 0,0 1 1,1-1-1,-1 0 0,0 1 1,1-1-1,-1 1 0,1-1 1,-1 0-1,1 1 1,0-1-1,-1 0 0,1 0 1,0 0-1,0 1 0,0-1 1,0 0-1,0 0 0,0 0 1,0-1-1,0 1 1,1 0-1,-1 0 0,0 0 1,0-1-1,1 1 0,1 0 1,3 2-1557,1 0 1,-1-1 0,1 1 0,0-1 0,8 1 0,6-1-9094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30.9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70 154 6001,'-64'5'11445,"58"-6"-9396,8-1-589,32-8-832,574-117 687,-583 119-1272,-20 6 14,-1 1-1,1-1 1,-1 1 0,1 0-1,-1 0 1,1 0 0,0 1-1,0-1 1,5 2 0,-23-2 40,1 1 0,-1 0 0,0 1 0,1 0 0,-1 1 0,1 1 0,-1 0 1,-20 8-1,18-6-6,1-1-122,0 1 1,1 0-1,-1 0 0,1 2 0,0 0 0,0 0 1,1 1-1,0 1 0,-19 17 0,29-21 2,0 1-1,0-1 1,1 0-1,-1 0 1,1 1-1,0-1 0,1 1 1,-1-1-1,1 1 1,0-1-1,1 1 1,-1-1-1,1 1 1,1 5-1,1 21 32,-18 158 120,0-1-672,14-163-2077,0-15-1472,1 0-5436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32.3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4 598 6761,'-1'1'1069,"0"-1"-802,1 0 0,0 1 0,0-1 0,-1 0 1,1 1-1,0-1 0,0 0 0,0 1 0,0-1 0,-1 1 0,1-1 0,0 0 0,0 1 1,0-1-1,0 1 0,0-1 0,0 0 0,0 1 0,0-1 0,0 1 0,0-1 1,0 1-1,0-1 0,1 0 0,-1 1 0,0-1 0,0 0 0,0 1 0,0-1 1,1 1-1,-1-1 0,0 0 0,0 1 0,1-1 0,19 12 2120,28-1-2001,-25-11-163,0-1 0,-1-1 0,1 0 1,-1-2-1,0-1 0,40-14 0,124-64 187,-104 43-195,-82 40-215,0 0 1,1-1-1,-1 1 0,0-1 0,1 1 0,-1 0 0,1-1 0,-1 1 0,1 0 0,-1 0 0,1-1 0,-1 1 0,1 0 0,-1 0 0,1 0 0,-1-1 0,1 1 0,-1 0 1,1 0-1,0 0 0,-1 0 0,1 0 0,-1 0 0,1 0 0,-1 0 0,1 1 0,-1-1 0,1 0 0,-1 0 0,1 0 0,-1 0 0,1 1 0,-1-1 0,1 0 0,-1 1 1,1-1-1,-1 0 0,1 1 0,-1-1 0,0 0 0,1 1 0,-1-1 0,1 1 0,-1-1 0,0 1 0,0-1 0,1 1 0,-1-1 0,0 1 0,0-1 0,0 1 0,0-1 1,1 1-1,-1-1 0,0 1 0,0 0 0,0-1 0,0 1 0,0-1 0,0 1 0,0-1 0,-1 1 0,1-1 0,0 1 0,0 0 0,-1 0 0,4 22 87,8 4-75,-11-26 5,1-1-1,-1 1 0,1-1 1,-1 1-1,1-1 1,-1 1-1,1-1 1,-1 1-1,1-1 0,0 0 1,-1 1-1,1-1 1,-1 0-1,1 1 1,0-1-1,-1 0 0,1 0 1,0 0-1,0 0 1,-1 0-1,1 1 1,0-1-1,3-2 63,0 1 0,-1-1 1,1 1-1,-1-1 0,1 0 0,-1 0 1,0-1-1,0 1 0,0-1 0,5-5 1,20-24 256,-24 26-326,0 0 1,1 0 0,0 0 0,1 1 0,8-7 0,-13 12-39,1 0 1,-1 0-1,1 0 1,-1 0-1,0 0 0,1 1 1,-1-1-1,0 0 0,1 1 1,-1-1-1,0 1 1,1 0-1,-1-1 0,0 1 1,0 0-1,0 0 0,0 0 1,0 0-1,0 0 1,1 1-1,27 25-104,-26-24 104,5 4 29,0 0-1,0 0 1,1 0 0,0-1 0,1 0 0,-1-1-1,1 0 1,0-1 0,0 0 0,22 6-1,-25-9 31,-1 0-1,1 0 1,0 0-1,0-1 1,0 0-1,0 0 1,0-1-1,0 0 1,0 0-1,0-1 1,0 0 0,0 0-1,-1 0 1,1-1-1,-1 0 1,0 0-1,0-1 1,8-5-1,0-2 67,12-9 43,37-37 0,-57 51-75,0 0-1,-1 0 0,0-1 1,0 0-1,0 0 0,-1 0 1,0 0-1,-1-1 1,1 0-1,-1 1 0,3-15 1,-6 21-48,0 0 1,1 0-1,-1 0 1,0 0-1,0 0 1,0 0 0,0 0-1,0 0 1,0 0-1,0 0 1,0 0-1,0 0 1,-1 0-1,1 0 1,0 0 0,-1 0-1,1 0 1,0 0-1,-1 0 1,1 0-1,-1 1 1,1-1-1,-1 0 1,0 0 0,1 1-1,-1-1 1,0 0-1,0 1 1,-1-2-1,0 1-31,0 1 0,0-1 0,0 1 0,-1 0 0,1 0-1,0 0 1,0 0 0,0 0 0,0 0 0,-1 0 0,1 1 0,-4 1-1,-4 1-91,1 1-1,-1 0 0,1 0 1,-15 9-1,6 0 35,1 1 1,0 0-1,-26 29 0,40-39 53,0-1-1,-1 1 0,2-1 1,-1 1-1,0 0 1,1 0-1,-1 0 0,1 1 1,1-1-1,-1 1 0,0-1 1,1 1-1,0-1 1,0 1-1,0 0 0,1-1 1,0 1-1,0 0 1,0 0-1,0-1 0,1 1 1,-1 0-1,4 8 0,-3-12 16,-1 0 0,1 1 0,0-1 0,0-1 0,0 1-1,0 0 1,0 0 0,0 0 0,0 0 0,0-1 0,0 1-1,0 0 1,0-1 0,1 1 0,-1-1 0,0 1-1,0-1 1,1 0 0,-1 0 0,0 1 0,0-1 0,1 0-1,-1 0 1,0 0 0,1 0 0,-1 0 0,0-1 0,1 1-1,-1 0 1,0-1 0,0 1 0,0-1 0,1 1-1,-1-1 1,2-1 0,42-24 73,-43 25-68,10-8 35,0-1 0,0 0 0,-1 0 0,0-2 0,-1 1 0,0-1-1,-1-1 1,-1 0 0,0 0 0,0 0 0,-1-1 0,-1 0 0,-1-1 0,0 1-1,5-22 1,-2-14 122,-2 1 0,-2-1-1,-3-69 1,-1 82-116,-15 92-664,2 32 616,6-47 24,1 0 1,3 0-1,1 67 0,3-98-8,-1 0-1,1 0 1,1 0 0,0 0-1,0 0 1,1 0 0,0 0-1,1-1 1,-1 1 0,2-1-1,-1 0 1,1-1 0,0 1-1,1-1 1,0 0 0,0 0-1,1 0 1,-1-1 0,1 0-1,1 0 1,10 5 0,-10-7 18,0-1 1,1 0 0,0 0 0,0-1 0,-1 0-1,1-1 1,1 0 0,-1 0 0,0-1 0,0 0 0,0-1-1,0 0 1,0 0 0,0-1 0,0 0 0,0 0-1,-1-1 1,1-1 0,-1 1 0,12-8 0,-9 5 17,0 0 0,-1 0 1,0-1-1,0-1 0,0 0 1,-1 0-1,0-1 0,-1 0 1,0 0-1,-1-1 1,1 0-1,-2-1 0,0 1 1,9-22-1,-12 18 323,-10 26-656,-9 26-298,15-30 575,1 0 0,0 0 0,0 0-1,1-1 1,0 1 0,0 0 0,0 0 0,1-1-1,1 1 1,-1-1 0,1 1 0,0-1 0,1 0-1,0 0 1,0-1 0,0 1 0,1-1 0,7 8 0,-7-10 13,-1 0 0,1 0 0,-1 0 1,1 0-1,0-1 0,0 0 0,1 0 1,-1-1-1,1 1 0,-1-1 0,1 0 1,0-1-1,0 0 0,0 1 0,0-2 1,0 1-1,0-1 0,0 0 1,0 0-1,0 0 0,0-1 0,0 0 1,0 0-1,8-4 0,5-3 37,1-1 0,-1 0 0,-1-2 0,0 0 0,0-1 0,-1-1 0,-1-1 0,0 0 0,-1-1 0,0-1 0,-1 0 0,-1-1 0,14-24 0,-26 40-35,0 0-1,-1 1 0,1-1 1,0 0-1,-1 0 1,1 0-1,-1 0 0,1 0 1,-1 0-1,1 0 1,-1 1-1,0-1 1,0 0-1,1 0 0,-1-1 1,0 1-1,0 0 1,0 0-1,0 0 0,0 0 1,0 0-1,0 0 1,-1 0-1,1 0 0,0 0 1,0 0-1,-1 0 1,1 0-1,-1 0 0,1 1 1,-1-1-1,1 0 1,-1 0-1,1 0 0,-1 0 1,0 1-1,0-1 1,1 0-1,-1 1 0,0-1 1,0 0-1,0 1 1,0-1-1,0 1 1,0-1-1,1 1 0,-1 0 1,0-1-1,0 1 1,0 0-1,0 0 0,-3 0 1,0-1-52,-1 1-1,1 0 1,-1 0 0,0 1 0,1-1 0,-1 1 0,1 0-1,-1 1 1,1-1 0,-9 4 0,-7 7-59,0 0 1,1 1-1,-21 19 1,33-26 74,1 0 0,-1 0 0,2 1 0,-1 0-1,1 0 1,0 0 0,0 1 0,1-1 0,0 1 0,0 0 0,-3 14 0,6-21 22,0 1 1,1-1-1,-1 1 1,1-1-1,-1 1 1,1 0-1,0-1 1,0 1-1,0-1 1,0 1-1,0 0 1,0-1-1,0 1 1,0-1-1,0 1 1,1 0-1,-1-1 1,1 1-1,-1-1 1,1 1-1,0-1 1,0 0-1,-1 1 1,1-1-1,0 0 1,0 1-1,0-1 1,1 0-1,-1 0 1,0 0-1,0 0 1,0 0-1,1 0 1,-1 0-1,1 0 1,-1-1-1,1 1 1,-1-1-1,1 1 1,-1-1-1,1 1 1,-1-1-1,1 0 1,-1 1-1,1-1 1,1 0-1,4-1 18,-1 1 0,1-1 1,-1 1-1,0-2 0,1 1 0,-1-1 0,0 0 0,0 0 0,0-1 0,7-4 0,2-3 47,0-2 0,-1 0 1,0 0-1,16-21 0,-17 18 44,1 2 0,0-1-1,22-16 1,-37 32-122,0 0 0,0 0 0,-1 0 0,1 0 0,1 0-1,-1 1 1,0-1 0,0 0 0,1 0 0,-1 1 0,1-1 0,0 0 0,0 1-1,0-1 1,0 0 0,0 1 0,0-1 0,1 0 0,0 5 0,12 47 67,-11-48-39,0 0-1,1-1 1,-1 1 0,2-1 0,-1 0 0,0 0 0,1 0 0,0 0 0,0 0 0,1-1 0,-1 0 0,1 0-1,0 0 1,0-1 0,0 1 0,1-1 0,-1 0 0,1-1 0,0 1 0,-1-1 0,8 1 0,-4 0 2,-1-1 0,1-1 1,-1 0-1,1 0 1,0 0-1,0-1 0,-1-1 1,1 1-1,0-1 1,-1-1-1,1 0 0,0 0 1,-1-1-1,13-5 1,-8 1-491,0-1 1,0-1 0,0 0-1,11-11 1,-9 7-906,-1-2 1,-1 0-1,0 0 0,-1-1 1,0-1-1,-1 0 1,-1 0-1,-1-1 0,8-23 1,-5 3-7504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32.6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 86 15091,'-9'-8'2961,"-3"-1"-1089,-5-5-343,8 5-257,3-1-376,0 5-312,4-1-280,4 0-184,4 4-128,0-3-96,3 1-40,2 0-264,5 0-464,-1 4-984,2 2-2449,0 4-4641,-3 9 968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33.7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1 588 4769,'28'-97'17915,"-31"109"-17741,0-1 0,0 1 0,2 0 0,-1 0 1,2 0-1,-1 0 0,2 0 0,0 0 1,0 0-1,1 0 0,0 0 0,7 18 0,-8-25-163,1-1 0,0 1 0,0 0 0,0-1 0,1 1 0,0-1 0,0 0 0,0 0 0,0 0 0,0 0 0,1-1 0,0 1 0,0-1 0,0 0 0,0 0-1,0 0 1,0-1 0,1 1 0,-1-1 0,1 0 0,0 0 0,0-1 0,0 0 0,0 0 0,0 0 0,0 0 0,0-1 0,0 1 0,0-1 0,0-1 0,0 1-1,8-2 1,1-1 42,1-1 0,-1 0-1,0-1 1,0-1-1,-1 0 1,1-1 0,-2 0-1,1-1 1,-1 0-1,0-1 1,14-14 0,-19 17-11,-1 0 0,0-1 1,0 1-1,0-2 0,-1 1 1,0 0-1,-1-1 0,0 0 0,0 0 1,0 0-1,-1-1 0,0 1 1,-1-1-1,0 0 0,-1 0 1,1 0-1,-1 1 0,-1-1 1,-1-17-1,1 25-35,0-1 0,0 1 0,0 0 0,0-1-1,0 1 1,0 0 0,0 0 0,-1-1 0,1 1 0,0 0 0,-1 0-1,1-1 1,-1 1 0,0 0 0,1 0 0,-1 0 0,0 0 0,1 0-1,-1 0 1,0 0 0,0 0 0,0 0 0,0 0 0,-2-1 0,2 2-23,-1 1 0,1-1 0,0 1 0,0-1 0,0 1 0,0-1 0,0 1 0,0 0 0,0 0 0,0-1 0,0 1 0,0 0 0,0 0 0,0 0 0,0 0 0,1 0 0,-1 0 0,0 0 0,0 2 0,-5 6-52,1 1 0,1-1 0,0 1 0,0 0 0,-2 10 0,5-13 62,0 0-1,0 0 1,1 0 0,0 0-1,0 0 1,1 0 0,0 0-1,0 0 1,0 0 0,1 0 0,0-1-1,0 1 1,1-1 0,0 1-1,0-1 1,0 0 0,1 0-1,9 10 1,-9-11 13,1-1-1,0 0 0,0 0 1,0 0-1,1-1 1,-1 1-1,1-1 1,0-1-1,0 1 1,0-1-1,0 0 1,0-1-1,0 1 1,1-1-1,-1 0 1,0-1-1,1 1 1,-1-2-1,1 1 0,11-2 1,-5-1 20,-1 1-1,0-2 1,0 0 0,0 0 0,0-1-1,0 0 1,-1-1 0,0-1-1,17-13 1,-6 2 67,-1-1-1,0-2 1,20-26-1,-45 58-186,0-1 0,1 1-1,0 0 1,1 0 0,0 0-1,1 0 1,0 1 0,1-1-1,0 0 1,2 14 0,33-65 738,-25 27-657,0 0-1,0 1 1,2 0-1,-1 1 1,1 1-1,1-1 1,0 2-1,0 0 1,1 1-1,23-11 1,-36 19-6,1-1 0,-1 1 1,0 0-1,0-1 0,0 1 1,1 0-1,-1 0 0,0 0 0,0 0 1,0 0-1,1 0 0,-1 0 1,0 1-1,0-1 0,0 0 1,0 1-1,1-1 0,-1 1 1,0-1-1,0 1 0,0 0 1,0-1-1,0 1 0,0 0 1,0 0-1,-1-1 0,1 1 1,0 0-1,0 0 0,-1 0 0,1 0 1,0 0-1,-1 0 0,1 0 1,-1 0-1,1 1 0,0 1 1,1 6-52,0 1 1,0-1-1,-1 1 1,0 12-1,5 23 50,-5-43 23,0 0 0,0 0-1,0 0 1,0 0 0,0 0-1,1 0 1,-1 0 0,1-1 0,-1 1-1,1 0 1,-1-1 0,1 0 0,0 1-1,0-1 1,0 0 0,0 0-1,0 0 1,0 0 0,0 0 0,0 0-1,0 0 1,0-1 0,3 1 0,0-1 21,0 0 0,0 0 1,0 0-1,0-1 1,0 0-1,0 0 0,0 0 1,0-1-1,-1 0 1,7-2-1,2-3 55,0 0-1,0-1 1,0-1-1,-1 0 1,0 0-1,13-15 1,-23 22-48,0 0 1,0-1 0,0 1 0,0 0 0,0-1 0,-1 1-1,1-1 1,-1 0 0,1 0 0,-1 1 0,0-1 0,1-5-1,-3 23-911,0-12 864,1-1 1,-1 1 0,1-1 0,0 1 0,0-1 0,0 1 0,0 0 0,0-1 0,1 1 0,-1-1 0,1 1 0,0-1 0,-1 1 0,1-1 0,0 1 0,1-1 0,-1 0 0,0 0 0,1 1 0,-1-1 0,1 0 0,0 0 0,-1-1-1,3 3 1,1-1 29,0 0 0,1 0 0,-1 0 0,1-1 0,-1 1 0,1-1-1,0-1 1,0 1 0,0-1 0,0 0 0,0-1 0,0 1 0,0-1-1,0 0 1,0-1 0,0 1 0,0-1 0,0-1 0,0 1 0,0-1-1,0 0 1,10-5 0,-3 2 29,-1-2 0,1 1-1,-1-2 1,0 0 0,0 0-1,-1-1 1,0 0 0,17-20-1,-11 6 0,-1 1-1,-1-2 1,-2 0-1,0-1 1,-1-1-1,-1 1 0,-2-2 1,-1 1-1,-1-1 1,-1-1-1,-1 1 1,-1-1-1,-2 0 1,-1 0-1,-1 0 1,-1 0-1,-6-31 0,6 54-33,0 1 0,0-1-1,0 1 1,0 0-1,-1-1 1,0 1-1,-3-6 1,5 9-9,0 1 0,-1-1-1,1 1 1,0 0 0,-1-1 0,1 1 0,0 0 0,-1-1 0,1 1-1,0 0 1,-1 0 0,1-1 0,-1 1 0,1 0 0,-1 0 0,1 0 0,0-1-1,-1 1 1,1 0 0,-1 0 0,1 0 0,-1 0 0,1 0 0,-1 0-1,1 0 1,-1 0 0,0 0 0,-15 18-149,6 2 110,1 1 0,0 1 0,2-1 0,1 1-1,0 1 1,2-1 0,1 1 0,-2 36 0,5-31 47,0 0 0,2 0 1,1 0-1,1 0 0,2-1 0,14 45 1,-17-63-6,1 1-1,0-1 1,0 0 0,1 0 0,1 0 0,-1-1-1,1 0 1,1 0 0,11 11 0,-14-15-5,0-1-1,0-1 1,0 1 0,0-1-1,1 1 1,-1-1 0,1 0-1,0-1 1,-1 1 0,1-1-1,0 0 1,0 0 0,0-1-1,0 1 1,0-1 0,0 0 0,0 0-1,-1-1 1,1 0 0,0 0-1,7-2 1,5-2-250,0 0 0,0-2 0,-1 0 0,24-14-1,-8-1-3004,-2-3-4098,-16 13-3926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34.0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560 302 15739,'2'0'3033,"0"-2"-1481,4 0-391,-2-2-433,1-5-440,9 1-208,3-5-56,0 3 0,8 3-8,0-3-24,-3 1-88,1 3-312,-8 0-616,1 2-1273,-9 1-3008</inkml:trace>
  <inkml:trace contextRef="#ctx0" brushRef="#br0" timeOffset="1">170 35 15443,'-77'-15'7300,"53"12"-5807,-44-13-1,72 17-1829,38 15-3652,-11 2-4388,-10-3-2912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34.5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93 13555,'-21'0'7683,"7"1"-3960,12-1-2884,4 1-435,22-1-162,49-4 12,122-22 0,-62 6-162,-45 9-46,185-19 58,-255 33-79,-27-6 185,-8-1-6333,6 6-2502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35.8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8,'6'7'21969,"-6"-3"-21025,1-4-903,-1 1 1,0-1-1,0 0 1,0 0-1,1 0 0,-1 0 1,0 0-1,0 0 1,0 0-1,1 0 0,-1 0 1,0 0-1,0 0 1,0 0-1,1 0 0,-1 0 1,0 0-1,0 0 1,0 0-1,1 0 0,-1 0 1,0 0-1,0 0 1,1 0-1,-1 0 0,0 0 1,0 0-1,0 0 1,0-1-1,1 1 0,-1 0 1,0 0-1,0 0 1,0 0-1,0 0 0,1-1 1,-1 1-1,0 0 1,0 0-1,0 0 0,0-1 1,0 1-1,0 0 1,0 0-1,0 0 0,0-1 1,0 1-1,0 0 1,0 0-1,0 0 0,0-1 1,0 1-1,0 0 1,2-4-2750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37.8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281 211 8,'4'-2'13214,"13"-25"-9628,-15 20-3130,0 0 0,0 0 0,-1 0 0,0 0 0,0 0 0,-1 0 0,0 0 0,0 0 0,-2-10 0,1 15-410,0-1 0,1 1 1,-1 0-1,-1-1 0,1 1 1,0 0-1,0-1 0,-1 1 0,1 0 1,-1 0-1,0 0 0,0 0 1,0 1-1,0-1 0,0 0 0,0 1 1,0 0-1,0-1 0,0 1 1,-1 0-1,1 0 0,-1 0 0,1 0 1,-1 1-1,1-1 0,-1 1 1,1-1-1,-5 1 0,-5 0-50,1 0 0,0 1 0,0 0 0,0 1 0,0 0 0,0 1-1,1 0 1,-1 1 0,1 0 0,0 1 0,0 0 0,0 0 0,0 1 0,-11 10 0,15-12-11,-1 1 1,1-1 0,1 1 0,-1 1 0,1-1 0,0 1 0,0 0 0,1 0 0,0 1 0,0-1 0,0 1 0,1 0 0,0 0 0,0 0 0,0 1 0,1-1 0,1 0 0,-1 1 0,1-1 0,0 1 0,1 11-1,0-16 12,0 0 0,1 0 0,-1-1 0,1 1 0,0 0 0,0 0 0,0 0 0,0-1 0,0 1 0,1-1 0,-1 1 0,1-1-1,0 1 1,0-1 0,0 0 0,0 0 0,0 0 0,0 0 0,0 0 0,1 0 0,4 2 0,-2-2 7,0 0 1,1 0-1,-1-1 0,0 0 1,1 0-1,-1 0 1,1-1-1,-1 0 0,1 0 1,-1 0-1,7-1 1,1-1 49,0-1 0,0 0 1,0-1-1,0 0 1,-1-1-1,1 0 0,-1-1 1,22-15-1,-27 16 21,-1-1 0,0 0 0,0-1-1,0 1 1,-1-1 0,0 0 0,-1 0 0,1 0-1,-1-1 1,-1 0 0,1 0 0,-1 0 0,-1 0-1,0 0 1,0 0 0,0-1 0,-1 1 0,0-1-1,-1 1 1,0-1 0,-1-13 0,-2 20 166,1 9-405,-1 8-178,-3 69 237,4 0 1,10 98 0,0-10 99,-6-24 54,-22 193 1,19-335-24,0 0 0,0 0 0,0-1 0,0 1 0,-1 0 0,0-1 0,-1 0 0,1 1 0,-1-1-1,0 0 1,0 0 0,0 0 0,-1-1 0,0 1 0,0-1 0,0 0 0,-9 7 0,10-9 17,-1 0-1,0-1 1,0 1 0,0-1-1,0 0 1,0 0-1,0 0 1,0 0 0,-1-1-1,1 0 1,0 0-1,0 0 1,0 0 0,0-1-1,-1 1 1,1-1-1,0 0 1,0 0 0,0-1-1,0 1 1,0-1-1,1 0 1,-1 0 0,0 0-1,-4-4 1,-2-2-20,-1 0 0,2 0 0,-1-1 1,1-1-1,0 1 0,1-1 0,0-1 0,1 0 1,0 0-1,1 0 0,0-1 0,0 0 0,1 0 0,1 0 1,0-1-1,1 1 0,1-1 0,-1 0 0,2 0 1,0-21-1,1 10-59,1 0 0,1 0-1,1 0 1,2 1 0,0 0 0,1-1 0,2 2 0,0-1-1,1 1 1,18-30 0,-3 13-17,2 2-1,2 1 1,48-49-1,109-86-57,-109 105 95,92-104 0,-162 163 46,0-1 1,0 0-1,-1 0 1,6-12-1,-11 19-26,1 0 0,-1 0 0,1 1 0,-1-1 0,0 0 0,1 0 0,-1 0 0,0 0-1,0 0 1,0 0 0,0 0 0,0 0 0,0 0 0,0 0 0,0 0 0,0 0 0,-1 0 0,1 0 0,0 0 0,-1-2-1,0 3-6,0-1-1,0 0 0,0 1 0,0-1 0,0 1 1,0-1-1,-1 1 0,1-1 0,0 1 0,0 0 0,0-1 1,-1 1-1,1 0 0,0 0 0,0 0 0,0 0 0,-1 0 1,1 0-1,0 0 0,0 1 0,0-1 0,-2 1 0,-19 4-36,-1 1 0,1 1 0,1 1 0,0 0 0,0 2 0,0 1 0,1 0 0,1 2-1,0 0 1,1 1 0,0 1 0,-24 25 0,41-38 30,0-1 1,-1 0-1,1 1 0,0-1 0,0 1 1,0-1-1,0 1 0,0-1 1,0 1-1,1 0 0,-1-1 1,0 1-1,1 0 0,-1 0 1,1 0-1,0-1 0,-1 1 0,1 0 1,0 0-1,0 0 0,1 0 1,-1 0-1,1 2 0,0-2 2,0 0-1,0 0 1,1-1-1,-1 1 1,1-1-1,-1 1 1,1-1-1,-1 1 1,1-1 0,0 0-1,0 0 1,0 0-1,0 0 1,0 0-1,0 0 1,4 0-1,6 2 10,1 0-1,0-1 0,0-1 1,0 0-1,16-1 0,44-7 7,-55 4-12,0 0 1,1 1 0,-1 1 0,1 1-1,-1 1 1,1 0 0,-1 2 0,25 5-1,-41-7-2,0-1-1,-1 1 1,1 0-1,0 0 0,-1-1 1,1 1-1,-1 0 1,1 0-1,-1 1 0,0-1 1,1 0-1,-1 0 1,0 1-1,0-1 1,0 0-1,0 1 0,0-1 1,0 1-1,0 0 1,0-1-1,-1 1 1,1 0-1,0-1 0,-1 1 1,0 0-1,1-1 1,-1 1-1,0 0 1,0 0-1,0 0 0,0-1 1,0 1-1,-1 0 1,1 2-1,-3 6 3,-1 1 0,0-1 1,0 0-1,-11 18 0,-6 18 72,21-46-69,0 1 1,0 0-1,0-1 1,-1 1-1,1 0 1,0-1 0,0 1-1,0 0 1,0-1-1,0 1 1,0 0-1,0-1 1,1 1 0,-1-1-1,0 1 1,0 0-1,0-1 1,1 1-1,-1 0 1,0-1 0,1 1-1,-1-1 1,0 1-1,1-1 1,-1 1 0,1-1-1,-1 1 1,1-1-1,-1 1 1,1-1-1,-1 0 1,1 1 0,24-2 58,26-19 83,-50 19-140,26-12 58,-1-1 0,0-1-1,-2-2 1,0 0-1,0-2 1,-2 0 0,0-2-1,29-36 1,-43 44 119,-12 16-182,-17 23-282,17-17 265,0 1 0,0-1 0,1 1-1,1 0 1,-1 0 0,2 0 0,-1 0 0,1 0-1,1 1 1,0 10 0,0-15 25,1 0-1,0 0 1,0 0 0,1 0 0,-1 0-1,1-1 1,0 1 0,1 0 0,-1-1-1,1 1 1,0-1 0,1 0 0,-1 0-1,1 0 1,0-1 0,0 1 0,1-1 0,5 4-1,-7-6 9,1-1 0,-1 1-1,1-1 1,-1 0-1,1 0 1,0-1 0,-1 1-1,1-1 1,0 0-1,0 0 1,-1 0 0,1 0-1,0-1 1,-1 1 0,1-1-1,-1 0 1,1 0-1,-1-1 1,1 1 0,-1-1-1,1 1 1,-1-1 0,0 0-1,4-4 1,9-4 72,-1-1 1,0-1 0,18-18-1,-27 22-48,1 0 0,-1-1 0,-1 0 0,0 0 0,0 0 0,-1 0 0,0-1-1,0 0 1,-1 0 0,0 0 0,1-14 0,-3 20-28,-1 0 0,0 0 0,1-1 0,-2 1 0,1 0 1,0 0-1,-1 0 0,0 0 0,0 0 0,0 0 0,0 1 0,-1-1 1,-3-6-1,4 7-19,-1 1 1,0 0-1,0 0 0,0 0 1,-1 0-1,1 1 1,0-1-1,-1 0 1,1 1-1,-1 0 1,0-1-1,1 1 0,-1 0 1,0 0-1,0 1 1,1-1-1,-1 1 1,0-1-1,0 1 1,0 0-1,-4 0 0,-5 1-26,1 0-1,0 0 1,0 1-1,1 0 0,-1 1 1,-15 6-1,19-6 28,1-1 1,0 1-1,0 1 1,0-1-1,1 1 1,-1 0-1,1 0 0,0 0 1,0 1-1,0 0 1,-6 9-1,10-13 5,0 0 0,0 0-1,1 0 1,-1 0 0,0 0 0,1 0 0,-1 1 0,1-1-1,-1 0 1,1 0 0,0 1 0,-1-1 0,1 0-1,0 1 1,0-1 0,0 0 0,0 1 0,0-1 0,0 0-1,0 1 1,1-1 0,-1 0 0,0 1 0,1-1-1,-1 0 1,1 0 0,0 0 0,-1 1 0,1-1 0,0 0-1,-1 0 1,1 0 0,0 0 0,0 0 0,0 0-1,0 0 1,0 0 0,0-1 0,0 1 0,0 0 0,1-1-1,-1 1 1,0 0 0,0-1 0,1 0 0,-1 1-1,0-1 1,3 1 0,3 1 13,0-1 0,0 1 1,0-1-1,1-1 0,-1 1 0,0-1 0,12-2 1,56-15 111,-58 11-116,1 2 0,-1 0 0,1 1 1,0 1-1,0 0 0,20 1 0,-35 2-19,0 0 0,0-1 0,0 1 0,0 0 0,0 1 0,-1-1 1,1 0-1,0 1 0,-1 0 0,1 0 0,-1-1 0,1 1 0,-1 1 0,0-1 0,0 0 0,0 1 0,0-1 0,0 1 0,0-1 1,-1 1-1,1 0 0,-1 0 0,1 3 0,21 28 6,6-59 603,7-13-494,-29 30-104,0 0 1,0 0-1,1 1 0,-1 0 1,2 0-1,-1 0 0,1 1 1,0 1-1,15-8 0,-22 13-20,-1-1-1,1 1 0,0 0 0,0 0 1,-1 0-1,1 0 0,0 1 0,-1-1 1,1 0-1,0 1 0,-1-1 0,1 1 1,0 0-1,-1-1 0,1 1 0,-1 0 1,1 0-1,-1 0 0,0 0 0,1 0 0,-1 0 1,2 2-1,30 36-194,-18-20 175,-8-12 57,-1 0-1,1 0 1,0-1 0,1 0 0,-1 0-1,1-1 1,0 0 0,1 0-1,-1-1 1,17 5 0,-21-8 21,0 0 0,1-1 0,-1 1-1,1-1 1,-1 0 0,1 0 0,-1-1 0,0 0 0,1 1 0,-1-2 0,0 1-1,1 0 1,-1-1 0,0 0 0,0 0 0,0 0 0,0 0 0,-1 0 0,1-1-1,-1 0 1,1 0 0,-1 0 0,0 0 0,5-7 0,-1 0 69,-1-1 1,-1 1-1,0-1 1,-1 0-1,0 0 1,5-20-1,2-7-46,-11 37-70,0 1 0,0-1 0,0 1 0,0 0 0,0-1 0,1 1 0,-1 0 0,0-1 0,0 1 0,0-1 0,0 1 0,0 0 0,0-1 0,1 1 0,-1 0 0,0-1 0,0 1 0,1 0 0,-1-1 0,0 1 0,0 0 0,1 0 0,-1-1 0,0 1 0,1 0 0,-1 0 0,0 0 0,1-1 0,-1 1 0,1 0 0,-1 0 0,0 0 0,1 0 0,-1 0 0,1 0 0,-1 0 0,0 0 0,1 0 0,-1 0 0,0 0 0,1 0 0,-1 0 0,1 0 0,14 11-150,-12-13 812,-17-20-4532,6 9-3941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38.2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36 149 18276,'-7'-22'1749,"1"6"-644,0-1-1,1 1 0,1-1 0,1 0 1,-2-26-1,5 42-1001,2 29-621,8 74 537,-4 0-1,-10 133 0,0-121 41,-1-22 553,1-23-2291,3-23-6075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38.6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171 461 3561,'-19'-5'3356,"0"1"1,-29-3 0,29 5-601,0-1 1,-27-8 0,84-3-1782,67-13-883,85-28 163,-167 47-136,0-2 0,-1-1-1,0 0 1,-1-2 0,39-29 0,-55 38-55,0-1 0,-1 0 0,1 0 0,-1 0-1,0 0 1,0-1 0,0 0 0,-1 0 0,0 0 0,0 0 0,-1 0 0,1 0 0,-2-1 0,1 1 0,0-1 0,0-8 0,-2 4 26,0 0 1,0 0 0,-1 0-1,0-1 1,-1 1 0,-1 0-1,1 1 1,-9-21 0,11 30-86,0 1 1,0-1 0,0 1-1,0-1 1,-1 1 0,1-1-1,0 1 1,0-1-1,0 1 1,0-1 0,0 1-1,-1-1 1,1 1-1,0-1 1,0 1 0,-1 0-1,1-1 1,0 1-1,-1-1 1,1 1 0,-1 0-1,1-1 1,0 1 0,-1 0-1,1 0 1,-1-1-1,1 1 1,-1 0 0,1 0-1,0 0 1,-1 0-1,1-1 1,-2 1 0,-3 17-242,3 35-181,2-49 463,-6 175-110,-1 48 98,7-220-19,0 1 0,0-1 0,1 1 0,-1-1 0,2 0 0,-1 1 0,0-1 0,1 0 0,1 0 0,-1 0 0,1 0 0,0 0 0,0 0 0,0-1 0,5 6 0,-7-10 7,1-1-1,-1 1 0,0-1 1,1 0-1,-1 0 0,0 0 1,1 0-1,-1 0 0,0 0 1,1 0-1,-1 0 0,0-1 1,1 1-1,-1 0 0,0-1 1,0 1-1,1-1 0,-1 0 1,0 1-1,0-1 0,0 0 1,2-1-1,25-20 209,-7 0-139,-12 11-68,1 2 1,0-1-1,14-10 1,-23 20-39,-1 0 0,0 0 0,1 0 0,-1-1 0,1 1 0,-1 0 0,1 0 0,-1 0 0,1 0 1,-1 0-1,1 0 0,-1 0 0,1 0 0,-1 0 0,0 1 0,1-1 0,-1 0 0,1 0 0,-1 0 0,1 0 0,-1 1 0,0-1 0,1 0 0,-1 0 0,1 1 0,-1-1 0,0 0 1,1 1-1,-1-1 0,0 0 0,0 1 0,1-1 0,-1 1 0,0-1 0,0 0 0,1 1 0,-1-1 0,0 1 0,0-1 0,0 1 0,0-1 0,0 1 0,9 27-314,-6-17 277,7 20 3,-8-25 52,0 1 0,0 0 0,0-1 0,1 0 0,0 1 1,0-1-1,8 10 0,-9-14 5,-1-1 0,1 0 0,0 1 0,0-1 0,0 0 1,0 0-1,0 0 0,1 0 0,-1 0 0,0-1 0,0 1 0,1-1 1,-1 1-1,0-1 0,1 0 0,-1 0 0,0 0 0,0 0 0,1 0 1,-1 0-1,0-1 0,1 1 0,-1-1 0,0 0 0,0 0 0,0 1 1,1-1-1,2-2 0,17-8-107,-1 0 0,1-2 0,26-20 0,-2-1-4911,-12 7-4798,-20 17-697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39.6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96 362 8,'2'-4'8648,"5"-1"-3893,26-10-2380,-12 4-1197,-10 6-569,-1-2-1,0 0 1,-1 0 0,1-1 0,-1 0 0,11-13 0,-17 17-457,-1 1 0,0-1 0,0 0 1,0 0-1,0 0 0,-1 0 0,1 0 0,-1 0 0,0 0 0,0 0 0,0 0 0,-1-1 0,0 1 0,0 0 0,0-1 0,0 1 1,0 0-1,-1-1 0,0 1 0,0 0 0,-2-7 0,-4-7 123,1 0 0,-2 0 0,-18-30 1,24 43-238,-2 0 0,1 0 0,0 1 0,-1 0 0,0-1 0,0 1-1,0 1 1,-1-1 0,1 1 0,-1-1 0,0 1 0,0 1 0,0-1 0,0 1 0,-1-1 0,1 2 0,-10-3 0,13 4-54,1 0 0,-1 1 0,1-1 0,-1 1-1,1-1 1,-1 1 0,1 0 0,0-1 0,-1 1 0,1 0-1,0 0 1,0 0 0,0 0 0,0 0 0,-1 1 0,2-1-1,-1 0 1,0 0 0,0 1 0,0-1 0,0 0 0,1 1-1,-1-1 1,1 1 0,-1-1 0,0 4 0,-13 48-144,12-44 150,-25 134-33,7 1 1,-3 233 0,29 55 64,-5-418-33,0-8-1643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40.4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15 354 7402,'-14'-19'8464,"14"5"-4229,1 12-4148,1 1 1,0-1 0,0 1-1,0 0 1,0-1-1,0 1 1,0 0-1,0 0 1,0 0 0,1 0-1,-1 1 1,0-1-1,1 1 1,-1-1-1,5 1 1,552-90 1535,-472 76-1508,-50 10-3,0-2 0,-1-1 0,0-2 0,-1-2 0,44-18 0,-71 28 894,-16 13-1043,-5 11-129,11-17 166,0-1 0,1 1 0,0 0 0,0 0 1,0 0-1,0 0 0,1 0 0,0 0 0,1 0 1,-1 0-1,1-1 0,0 1 0,0 0 0,4 9 0,-4-12 7,1 0-1,-1 0 1,1-1-1,0 1 1,0-1-1,0 0 1,0 1-1,0-1 1,0 0-1,0 0 1,1 0-1,-1-1 1,1 1-1,0-1 1,-1 1-1,1-1 1,0 0-1,0 0 1,0 0-1,0 0 1,0 0-1,0-1 1,0 1-1,0-1 1,0 0-1,0 0 1,0 0-1,0-1 1,0 1-1,4-1 1,9-3 34,1 0-1,-2-1 1,1-1 0,0 0 0,-1-1 0,0-1 0,-1 0 0,0-1-1,0 0 1,-1-1 0,0-1 0,-1 0 0,19-22 0,-30 32-48,-1 0 0,1-1 0,0 1 1,0 0-1,0 0 0,0 0 0,0 0 1,0 0-1,0 0 0,0 0 0,0 0 1,0 0-1,1 0 0,-1 1 0,0-1 0,0 0 1,1 1-1,-1-1 0,1 1 0,-1 0 1,0-1-1,3 1 0,-3 1-26,0 0 0,0 1 0,0-1 0,0 0 0,0 1 0,0-1 0,0 1 0,0-1 0,0 1 0,-1 0 0,1-1 0,-1 1-1,1 0 1,-1-1 0,0 1 0,1 3 0,-1-3 32,0 0-1,0 0 0,0 0 1,1 0-1,-1-1 0,1 1 1,0 0-1,-1 0 0,1-1 1,0 1-1,0-1 1,0 1-1,2 2 0,-2-4 18,0 1-1,1-1 0,-1 0 1,0 0-1,0 0 0,0 0 0,0 0 1,1-1-1,-1 1 0,0 0 1,0 0-1,0-1 0,0 1 1,0-1-1,1 1 0,-1-1 1,0 1-1,1-2 0,61-31 115,-12 6-146,66-25 1,-116 52 3,0 0 0,0 0 0,0-1-1,0 1 1,0 0 0,0 0 0,0 0 0,0 0 0,0 0 0,0 0-1,0 1 1,0-1 0,0 0 0,0 0 0,0 1 0,0-1-1,0 1 1,0-1 0,0 1 0,0-1 0,0 1 0,0-1 0,-1 1-1,1 0 1,0-1 0,0 1 0,-1 0 0,1 0 0,0 1-1,19 34-260,-3-3 247,-13-29 35,0-1 0,-1 1 0,1-1 0,1 0 0,-1 0 0,0-1 0,1 1 0,-1-1 0,1 0 0,0 0 0,-1 0 0,1-1 0,0 0 0,7 1 0,-3-1 21,0-1 0,1 0 1,-1 0-1,0-1 0,0 0 0,0-1 1,12-4-1,9-5 61,0-1-1,-1-2 1,41-25 0,-18 1 67,-48 35-122,-1 0-1,0 0 0,1 0 0,-2-1 1,1 1-1,0-1 0,-1 0 0,1 0 0,-1 0 1,0 0-1,0 0 0,1-6 0,-3 9-33,0-1-1,1 1 1,-1 0 0,0 0-1,0-1 1,0 1-1,-1 0 1,1 0 0,0-1-1,0 1 1,-1 0-1,1 0 1,0 0 0,-1 0-1,0-1 1,1 1-1,-1 0 1,1 0 0,-1 0-1,0 0 1,0 0-1,0 0 1,0 1 0,0-1-1,0 0 1,0 0-1,0 1 1,0-1 0,0 0-1,0 1 1,0-1-1,0 1 1,0-1 0,-1 1-1,1 0 1,0 0-1,0-1 1,0 1 0,-1 0-1,-1 0 1,-1 0-45,-1 0-1,1 0 1,0 0 0,0 0 0,0 1-1,0 0 1,0 0 0,0 0 0,0 0-1,0 0 1,-5 3 0,5 0 25,0-1 0,0 1 1,0-1-1,0 1 1,0 0-1,1 0 0,0 1 1,0-1-1,0 1 0,0 0 1,1 0-1,0 0 1,0 0-1,0 0 0,1 0 1,-1 0-1,1 0 0,1 1 1,-1-1-1,1 1 0,0-1 1,0 9-1,1-10 13,-1 1 0,1-1 0,-1 0 0,1 1 0,1-1 0,-1 0 0,0 1 0,1-1 1,0 0-1,0 0 0,0-1 0,1 1 0,-1 0 0,1-1 0,0 1 0,0-1 0,0 0 0,1 0 0,-1 0 0,1 0 0,-1-1 0,1 1 0,0-1 0,0 0 0,0 0 0,0-1 0,0 1 0,5 0 0,1 0-42,1-1 0,-1 0 0,0-1 0,1 0 1,-1-1-1,0 0 0,1-1 0,-1 0 0,0 0 0,12-6 0,39-18-3455,-7-6-7053,-27 10 307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40.7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 39 21589,'-3'-8'1128,"-1"1"0,-2-1-72,4 4-232,2 0-279,0 1-297,0 1-152,2 0-96,-4 2-240,2 2-521,-2-2-895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41.9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1 726 2601,'6'-16'3057,"0"1"1,1 0-1,15-23 1,33-39 1555,-32 47-3576,26-45 1,-24 28-359,-2-1 0,21-63 1,-37 92-442,-2-1 0,0 0 0,-2-1 0,0 1 0,-1 0 1,-1-1-1,-1 0 0,-4-39 0,3 57-158,0 1 0,1-1 0,-1 1 0,0-1-1,0 1 1,0 0 0,-1-1 0,1 1 0,0 0 0,-4-4 0,-5 4 275,2 19-647,-10 95 185,-6 168 1,12-95 112,14-171 38,9-23 68,1-2-56,12-7 19,51-30-1,-68 44-89,1 0 0,0 1 0,-1-1 0,1 2 0,0-1 0,1 1 0,-1 0-1,0 0 1,1 1 0,-1 1 0,17 0 0,-20 1-7,0 0 0,-1 0 0,1 1 0,-1 0 0,0 0 0,1 0 0,-1 0 0,0 1 0,0 0 1,0 0-1,-1 0 0,1 0 0,-1 0 0,1 1 0,-1 0 0,0-1 0,-1 1 0,1 0 0,-1 0 0,0 1 0,1-1 0,-2 0 0,1 1 0,-1 0 0,1-1 0,-1 1 0,1 7 0,-1-5-15,0 0 0,-1 0-1,1 0 1,-1 0 0,-1 0-1,1 0 1,-1 0 0,0 0-1,-1 0 1,0 0 0,0 0-1,0-1 1,-1 1-1,0-1 1,0 1 0,-1-1-1,0 0 1,-5 7 0,1-6 41,0 0 1,0 0-1,0-1 1,-1 0 0,1-1-1,-1 0 1,-1 0-1,1-1 1,-1 0-1,0 0 1,0-1-1,0-1 1,0 0 0,0 0-1,0-1 1,-18 0-1,23-1 16,0 0 0,-1-1 0,1 0 0,0 0-1,-1 0 1,1-1 0,0 1 0,0-1 0,0 0 0,0-1-1,0 1 1,1-1 0,-1 0 0,1 0 0,0-1 0,0 1 0,0-1-1,0 0 1,0 0 0,1 0 0,0-1 0,0 1 0,0-1-1,0 0 1,1 1 0,0-1 0,0 0 0,0 0 0,1-1 0,-1 1-1,1 0 1,0-1 0,1-5 0,1-39 83,0 55-154,0 0 0,0-1 0,1 1 0,-1-1 1,1 0-1,0 1 0,0-1 0,1 0 0,-1 0 0,1 0 1,0-1-1,0 1 0,0 0 0,0-1 0,1 0 1,-1 0-1,1 0 0,0 0 0,8 4 0,0 0 83,2 1 0,-1-1 0,1-1 0,0-1-1,18 5 1,-18-7-1,0-1 0,1-1-1,-1 0 1,1-1 0,-1-1-1,1 0 1,-1-1 0,0 0 0,0-2-1,0 1 1,0-2 0,0 0 0,16-8-1,-17 7 15,-1 0 0,-1-1 0,1 0 0,-1-1 0,0 0 0,-1 0 0,0-2 0,0 1 0,-1-1 0,0 0 0,-1-1-1,0 0 1,-1 0 0,8-16 0,-5-11 236,-9 37-270,-1-1 1,1 1-1,-1-1 1,1 1-1,-1-1 1,0 1-1,0-1 1,0 0-1,0 1 0,0-1 1,0 1-1,0-1 1,0 0-1,-1 1 1,1-1-1,0 1 0,-1-1 1,0 1-1,0-3 1,-12 52-1034,11-36 1020,0-1 0,1 1-1,0 0 1,1 0-1,0-1 1,3 23 0,-3-32 6,1 0-1,-1 0 1,0 0 0,1 0 0,0 0-1,-1 0 1,1 0 0,0 0 0,0 0 0,0 0-1,0 0 1,1 0 0,-1-1 0,0 1-1,1-1 1,-1 1 0,1-1 0,-1 1 0,1-1-1,0 0 1,0 0 0,0 0 0,-1 0-1,1 0 1,0 0 0,0 0 0,0 0 0,1-1-1,-1 1 1,0-1 0,0 0 0,0 0-1,0 0 1,0 0 0,0 0 0,1 0 0,-1 0-1,0 0 1,0-1 0,0 0 0,0 1-1,0-1 1,0 0 0,0 0 0,2-1 0,19-7 57,-1-1 0,0-1 0,-1-1 0,0-1 0,0-1 0,-2 0 0,0-2 0,0 0 1,-2-1-1,22-27 0,-43 48-22,0 17-418,5-18 378,-1 1 1,0-1 0,1 1-1,0-1 1,0 0 0,0 1-1,0-1 1,1 0 0,-1 0 0,1 1-1,0-1 1,0 0 0,0-1-1,0 1 1,0 0 0,1-1-1,-1 1 1,1-1 0,0 0-1,0 0 1,0 0 0,0 0 0,0 0-1,0 0 1,0-1 0,0 0-1,1 0 1,-1 0 0,1 0-1,-1 0 1,1 0 0,-1-1-1,1 0 1,4 0 0,5 0 20,-1-1 0,1 0-1,-1 0 1,1-2 0,-1 1 0,0-2 0,0 1 0,17-9 0,-15 5 9,0 0-1,0-1 1,-1 0 0,0-1 0,-1 0 0,0-2 0,0 1-1,-1-1 1,-1-1 0,0 0 0,0 0 0,-1-1 0,-1 0 0,0-1-1,-1 1 1,0-2 0,-1 1 0,-1-1 0,0 0 0,-1 0-1,0 0 1,-2 0 0,0-1 0,0 0 0,-1 1 0,-3-26 0,2 28 13,-1 0 1,-1 0 0,0 0-1,0 0 1,-10-24 0,7 34-18,0 12-144,-2 11-57,0 23 171,2 0 0,3 0 0,1 1 0,2-1 0,1 0 0,3 0 0,20 84 0,-23-122-4,-1 0 0,1 0-1,0 0 1,1 0 0,-1-1-1,1 1 1,0-1 0,0 1-1,0-1 1,1 0 0,0 0 0,-1 0-1,1-1 1,1 1 0,4 2-1,-5-4-36,-1 0 0,0-1-1,1 1 1,-1-1 0,1 0-1,0 0 1,-1-1-1,1 1 1,0-1 0,-1 0-1,1 0 1,0 0 0,-1 0-1,1-1 1,0 1 0,-1-1-1,1 0 1,-1 0 0,1 0-1,-1 0 1,1-1 0,3-2-1,12-8-759,0 0-1,0-1 0,-1-1 0,-1-1 1,16-18-1,1-8-4164,-8-1-4091,-16 11 1863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42.3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1 156 8410,'28'-10'10020,"30"-4"-6810,9-3-2383,46-20 234,-71 20-1215,1 3 1,0 1-1,1 2 0,0 3 1,73-6-1,-91 15-3144,0 5-4313,-3 1-4078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43.1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1 478 14403,'0'-6'748,"1"0"-1,-1 1 1,1-1-1,0 1 1,1-1-1,0 1 0,-1-1 1,2 1-1,3-8 1,-2 6-440,1 0 0,0 0 1,0 0-1,1 0 0,0 1 0,7-6 0,-6 6-247,0 1-1,0 0 1,0 0-1,1 0 1,-1 1 0,1 0-1,0 1 1,0 0-1,1 0 1,-1 1-1,1 0 1,-1 0-1,16 0 1,-21 2-57,0 0 1,0 0 0,0 0-1,0 1 1,0-1-1,0 1 1,0 0 0,0 0-1,0 0 1,-1 0-1,1 1 1,0-1 0,-1 1-1,1-1 1,-1 1 0,0 0-1,1 0 1,-1 0-1,0 0 1,2 3 0,-1 0 5,1 1 1,-1-1-1,-1 1 0,1 0 1,-1-1-1,0 1 1,0 0-1,-1 0 0,1 8 1,1 11 42,-2 0 1,-1 1 0,-5 39-1,5-64-51,-4 20-18,1 2 293,7-23-20,8-11 71,13-20-289,1 2 0,1 0 0,2 2 1,1 1-1,1 2 0,55-34 0,-84 57-52,-1 0 1,1 0-1,-1 1 0,1-1 0,0 0 0,-1 1 0,1-1 0,0 1 0,0-1 0,-1 1 0,1 0 1,0 0-1,0 0 0,-1 0 0,1 0 0,0 0 0,0 1 0,-1-1 0,1 0 0,0 1 1,-1-1-1,1 1 0,0 0 0,-1 0 0,1-1 0,-1 1 0,1 0 0,-1 0 0,1 0 0,-1 1 1,0-1-1,0 0 0,1 1 0,-1-1 0,0 0 0,1 3 0,4 6-42,-1 1 0,0 0 0,0 1 0,4 19 0,11 22 48,-18-50 15,-1 1 0,1-1-1,0 0 1,1 0-1,-1 0 1,1 0 0,-1-1-1,1 1 1,0-1-1,0 1 1,0-1 0,0 0-1,0 0 1,1 0-1,-1-1 1,0 1 0,1-1-1,0 0 1,-1 0-1,1 0 1,0 0 0,-1 0-1,1-1 1,0 0-1,0 0 1,-1 0 0,1 0-1,0-1 1,0 1-1,-1-1 1,1 0-1,0 0 1,5-3 0,7-3 44,-1-2 1,0 1-1,0-2 1,-1 0-1,-1-1 0,14-13 1,11-23 134,-24 26-135,-15 21-54,1 0-1,0 0 1,0 0-1,0 0 1,0 0-1,0 0 1,-1 0-1,1 0 1,0 0-1,0-1 1,0 1-1,0 0 1,0 0-1,0 0 1,0 0-1,-1 0 1,1 0-1,0 0 1,0 0 0,0 0-1,0 0 1,0-1-1,0 1 1,0 0-1,0 0 1,0 0-1,-1 0 1,1 0-1,0 0 1,0 0-1,0-1 1,0 1-1,0 0 1,0 0-1,0 0 1,0 0-1,0 0 1,0-1-1,0 1 1,0 0-1,0 0 1,0 0 0,0 0-1,0 0 1,0 0-1,0-1 1,1 1-1,-1 0 1,0 0-1,0 0 1,0 0-1,0 0 1,0 0-1,0 0 1,0-1-1,0 1 1,0 0-1,0 0 1,1 0-1,-1 0 1,-1 1-17,0 1-1,-1-1 1,2 1 0,-1-1-1,0 1 1,0-1 0,0 1-1,1 0 1,-1-1-1,1 1 1,-1 0 0,1-1-1,0 1 1,-1 0 0,1 0-1,0-1 1,0 1 0,0 0-1,1 0 1,-1 2 0,8 37-270,-6-32 320,2 0 1,-1 0-1,1-1 0,0 1 0,11 14 1,-14-22-27,0 0 1,0 1 0,0-1-1,0 0 1,0 0 0,0 0-1,1 0 1,-1 0 0,1 0 0,-1 0-1,0 0 1,1-1 0,0 1-1,-1 0 1,1-1 0,-1 1-1,1-1 1,0 0 0,-1 0 0,1 1-1,0-1 1,-1 0 0,1 0-1,0-1 1,-1 1 0,1 0-1,-1 0 1,1-1 0,0 1-1,-1-1 1,1 1 0,-1-1 0,1 0-1,-1 0 1,1 0 0,-1 0-1,0 0 1,1 0 0,-1 0-1,0 0 1,2-3 0,7-5 39,0-1 0,0-1-1,-1 1 1,-1-2 0,0 1 0,8-16 0,-14 25-45,-1-1 0,0 1 1,1-1-1,-1 0 0,0 1 1,0-1-1,0 0 0,-1 0 1,1 0-1,-1 1 0,1-1 1,-1 0-1,0 0 0,0 0 1,0 0-1,-1 0 1,1 0-1,-1 0 0,1 1 1,-1-1-1,0 0 0,0 0 1,0 1-1,-1-1 0,1 0 1,-1 1-1,1 0 0,-1-1 1,0 1-1,0 0 1,0 0-1,0 0 0,0 0 1,0 0-1,-1 0 0,-4-2 1,3 2-22,0 0-1,-1 1 1,1 0 0,-1-1 0,1 1 0,-1 1 0,0-1 0,0 1 0,1 0 0,-1 0 0,0 0 0,1 1 0,-1-1 0,0 1-1,1 0 1,-1 1 0,1-1 0,-1 1 0,1 0 0,0 0 0,0 0 0,0 1 0,0-1 0,0 1 0,0 0 0,1 0 0,-1 0-1,1 1 1,0-1 0,0 1 0,0 0 0,-3 5 0,4-6 16,0 0-1,0 0 1,0 0 0,0 0-1,1 0 1,-1 1 0,1-1-1,0 0 1,0 1 0,0-1-1,1 1 1,-1-1 0,1 1-1,0 0 1,0-1-1,0 1 1,0-1 0,0 1-1,1-1 1,0 1 0,0-1-1,0 1 1,0-1 0,0 0-1,1 1 1,-1-1 0,1 0-1,0 0 1,0 0 0,0 0-1,0-1 1,1 1 0,-1 0-1,1-1 1,-1 0 0,1 1-1,0-1 1,0 0 0,0-1-1,0 1 1,1 0-1,-1-1 1,6 2 0,2 0 8,-1-1 1,0 0-1,1 0 1,0-1-1,-1-1 1,1 0-1,-1 0 1,1-1-1,0 0 1,15-5-1,8-2 21,61-24-1,-69 23 18,0-2-1,-1-1 1,0-2 0,-1 0-1,28-22 1,-44 30-12,-1 0 0,-1 0 0,1-1 0,-1 0 0,-1 0 0,1 0 0,-1-1 0,0 0-1,-1 0 1,0 0 0,0 0 0,-1-1 0,0 1 0,0-1 0,-1 0 0,0 0 0,-1 0 0,0 0 0,0-17 0,-2-3 58,-10-52 0,8 70-59,1 0 1,-1 0-1,-1 0 1,0 0-1,-1 1 1,0-1-1,-10-14 0,13 29-108,0 0 0,0 1 0,1-1 0,-1 0-1,1 1 1,0-1 0,-1 8 0,-7 66 58,4-1 0,10 152 1,-4-216 23,0 1 1,1 0-1,1 0 1,0-1-1,1 1 1,0-1-1,10 20 1,-12-30-10,0 1 0,0 0 0,1-1 0,-1 0 0,0 1 0,1-1 0,0 0 0,0-1 0,0 1 0,0 0 0,0-1-1,1 1 1,-1-1 0,1 0 0,0 0 0,-1-1 0,1 1 0,0-1 0,0 0 0,0 0 0,0 0 0,0 0 0,0-1 0,0 0 0,0 1 0,0-1 0,0-1 0,0 1 0,8-2 0,-4 0-193,0 0 0,0-1-1,0 0 1,-1 0 0,1-1 0,-1 0 0,1 0 0,9-8-1,-12 7-1010,1 1-1,-1-1 1,-1 0-1,1 0 1,-1-1-1,6-8 1,1-11-9981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43.5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1 109 19556,'7'4'1649,"-5"-4"-1057,2-4-112,2 4 40,1-2-16,13-3-48,6-5-56,14 1-136,10-5-40,9 1-48,0 3-64,0-1-32,-2 0-40,-8 1-80,-3 2-472,-8 5-960,-2 1-2889,-5 6-8114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43.8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1 407 13403,'96'-47'5776,"41"-41"-2313,-64 40-2431,-70 46-1000,22-14 335,0-1 0,26-24 1,-46 37-288,-1 0 1,1 0 0,-1-1 0,0 1 0,-1-1 0,1 0 0,-1 0 0,1 0 0,-1 0 0,-1-1 0,1 1 0,-1-1 0,0 1 0,0-1 0,-1 0 0,0 0 0,0 0 0,0-7 0,-1 11-62,-1 0 1,1 0-1,-1 0 1,1 0-1,-1 0 1,0 0-1,0 0 1,0 0-1,0 0 1,-1 0-1,1 1 1,0-1-1,-1 0 1,1 1 0,-1-1-1,0 1 1,1 0-1,-1-1 1,0 1-1,0 0 1,0 0-1,0 0 1,0 0-1,0 1 1,0-1-1,0 0 1,0 1-1,0-1 1,-1 1-1,1 0 1,0 0-1,0 0 1,0 0-1,0 0 1,-1 0 0,1 1-1,-3 0 1,-1 0-39,1-1 0,-1 1 0,0 1 1,0-1-1,1 1 0,-1 0 1,1 0-1,-1 1 0,1-1 1,0 1-1,0 1 0,-9 6 0,7 0 11,0 0 0,1 1-1,0 0 1,1 0 0,0 0-1,0 1 1,1-1 0,1 1-1,0 0 1,1 0 0,0 1-1,1-1 1,0 0-1,1 0 1,0 1 0,1-1-1,0 0 1,6 22 0,-6-29 2,1 1 1,0-1 0,0 0 0,1 0 0,-1 0-1,1 0 1,0 0 0,0 0 0,1-1 0,0 0-1,-1 0 1,1 0 0,1 0 0,7 6 0,-4-5-17,-1-1 0,2 0 0,-1 0 1,0-1-1,1 0 0,-1-1 1,1 1-1,14 0 0,1-1-50,-1-1 0,1-1 0,0-1-1,0-1 1,-1-2 0,27-6 0,-9 0-540,-1-2-1,51-23 1,-71 26-765,-1-1 1,23-17-1,-31 19-1049,-1 0-1,0-1 1,0 0 0,13-17-1,-11 8-2796,-6 0 2646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44.2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 97 8,'-41'-26'23657,"58"40"-22686,27 14-1059,0-2-1,1-2 1,2-2-1,96 31 1,-23-9-10846,-99-34-582</inkml:trace>
  <inkml:trace contextRef="#ctx0" brushRef="#br0" timeOffset="1">402 65 10906,'-19'-21'8307,"-6"-2"-4874,22 21-3198,1 0 0,-1 0-1,0 0 1,0 0 0,0 1 0,0-1 0,0 1 0,0-1-1,-1 1 1,1 0 0,0 1 0,-1-1 0,1 0-1,0 1 1,-5 0 0,4 2-205,0 1 1,0-1-1,1 1 0,-1 0 1,1 0-1,0 0 0,0 1 0,0-1 1,0 1-1,1 0 0,-1 0 1,1 0-1,0 0 0,-2 7 1,-4 4 9,-68 92 65,45-65-241,-28 49 0,50-74-1176,0 0 1,2 1-1,-9 28 1,12-27-2738,6-1-3480,4-3-2370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44.5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1 269 9762,'13'-78'6747,"4"-37"-1266,-8 51-2312,-7 52-1961,0 14-836,1 23-858,0 1 461,7 25 58,-2 0 0,-3 0 0,-2 71 0,-21 153 149,14-237-142,1 10-408,2-59-8078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44.8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28 131 9930,'-27'-20'12610,"50"15"-11025,38-6-1087,113-38 1,-64 16-688,-102 30-677,21-5 113,-22 7-3331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45.4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27 473 9330,'-22'-3'7298,"18"-5"-3642,26-17-2429,-8 12-1281,7-9 95,21-18 368,-2-1 0,-2-2 0,58-88 0,-90 121-253,28-51 546,-33 57-590,1 0-1,0 0 1,-1 0-1,1 0 1,-1-1-1,-1 1 1,1 0-1,0 0 1,-1-1-1,0 1 1,0-1-1,-1-7 0,0 11-83,0 0 0,1 0 0,-1 0 0,0 0 0,0 0 0,0 1 0,1-1 0,-1 0-1,0 1 1,0-1 0,0 0 0,0 1 0,0-1 0,0 1 0,0 0 0,-1-1 0,1 1 0,0 0-1,0 0 1,0-1 0,0 1 0,0 0 0,0 0 0,-1 0 0,1 0 0,0 1 0,0-1-1,0 0 1,0 0 0,-1 1 0,-35 9-210,30-7 162,1 0-1,0 1 1,0 0-1,0 0 1,0 0-1,1 0 0,0 1 1,-1 0-1,2 0 1,-1 1-1,1-1 1,0 1-1,0 0 1,0 0-1,-3 8 1,5-10 9,1-1 1,0 1 0,0 0 0,0-1 0,0 1 0,0 0 0,1 0 0,-1 0 0,1 0 0,0 0-1,0-1 1,1 1 0,-1 0 0,1 0 0,0 0 0,0-1 0,0 1 0,0 0 0,1-1 0,0 1 0,-1-1-1,1 1 1,1-1 0,-1 0 0,0 0 0,1 0 0,-1 0 0,6 4 0,3 2-31,1-2 0,-1 1-1,1-1 1,16 6 0,-9-4 12,-15-6 9,0 0 0,-1 0-1,1 1 1,-1-1 0,0 1 0,0-1 0,0 1 0,0 0-1,-1 0 1,1 1 0,-1-1 0,3 9 0,-4-9 15,1 0 0,-1-1 1,1 1-1,0 0 0,0 0 1,1-1-1,-1 1 0,1-1 1,0 0-1,0 0 1,0 0-1,0 0 0,0 0 1,6 3-1,-7-6 18,1 1-1,-1-1 1,0 0 0,1 0 0,-1 0-1,1 0 1,-1 0 0,0 0 0,1-1-1,-1 0 1,0 1 0,1-1 0,-1 0-1,4-2 1,38-21-27,-23 12 40,32-16 25,-1-3 1,-2-2 0,67-57-1,-116 90-35,0 0-1,0-1 0,0 1 0,-1-1 0,1 1 1,0-1-1,-1 1 0,1-1 0,0 0 0,-1 1 1,1-1-1,-1 0 0,1 1 0,-1-1 0,1 0 1,-1 0-1,1 1 0,-1-1 0,0 0 1,1 0-1,-1 0 0,0 1 0,0-1 0,0 0 1,0 0-1,1 0 0,-1 0 0,0 0 0,-1 0 1,1 1-1,0-1 0,0-2 0,-2 2-15,1 0-1,-1 0 0,1 1 1,-1-1-1,0 0 0,1 0 1,-1 1-1,0-1 0,0 1 1,1 0-1,-1-1 0,0 1 1,0 0-1,-2 0 1,-69 6-285,66-5 264,0 1 0,0 0 0,0 1 0,1-1 0,-1 1 0,1 0 0,0 1-1,0 0 1,0 0 0,0 0 0,0 0 0,1 1 0,0 0 0,-7 9 0,9-10 9,0 1 0,0-1 1,1 1-1,0-1 0,-1 1 1,2 0-1,-1 0 0,1 0 1,-1 0-1,1 0 0,1 0 1,-1 0-1,1 1 1,0-1-1,0 0 0,0 0 1,1 0-1,0 1 0,0-1 1,3 8-1,-4-12 4,0 1 0,1-1 1,-1 0-1,1 0 0,-1 0 0,1 1 0,0-1 1,-1 0-1,1 0 0,0 0 0,0 0 1,0 0-1,0-1 0,0 1 0,0 0 0,0 0 1,0-1-1,0 1 0,0 0 0,0-1 0,0 1 1,1-1-1,-1 1 0,0-1 0,2 1 0,0-1 11,0 0-1,0 0 0,0-1 0,0 1 1,0-1-1,0 1 0,0-1 0,0 0 1,-1 0-1,6-2 0,1-3 50,1 1-1,-1-1 1,0 0-1,16-16 1,-13 11 35,-1-2 0,16-22 1,-24 32-69,-1 0 0,0 0 0,0-1 0,0 1-1,-1-1 1,1 1 0,-1-1 0,0 0 0,0 0 0,0 1 0,0-1 0,-1 0 0,1 0 0,-1 0 0,0 0 0,0 0 0,-2-5 0,2 9-20,1 0 1,-1-1 0,0 1-1,0 0 1,0 0 0,0-1-1,0 1 1,0 0 0,0 0-1,0 0 1,0-1 0,0 1-1,0 0 1,0 0 0,0-1-1,-1 1 1,1 0 0,0 0-1,0 0 1,0-1 0,0 1-1,0 0 1,0 0 0,0 0-1,-1 0 1,1-1 0,0 1-1,0 0 1,0 0 0,0 0-1,-1 0 1,1 0 0,0 0-1,0-1 1,0 1 0,-1 0-1,1 0 1,0 0 0,0 0-1,0 0 1,-1 0 0,1 0-1,0 0 1,0 0 0,-1 0-1,1 0 1,0 0 0,-1 0-1,-4 13-305,0 18 74,5-26 232,0-1 0,0 1-1,0 0 1,1 0 0,0 0-1,0-1 1,0 1 0,1 0 0,0-1-1,-1 1 1,2-1 0,-1 0 0,0 1-1,1-1 1,0 0 0,0-1 0,7 8-1,-5-7 10,1 0 0,0 0 0,0 0-1,0-1 1,1 0 0,-1 0 0,1 0-1,0-1 1,0 0 0,0-1 0,7 2-1,18-1-242,-1-1-1,1-1 0,0-2 0,43-7 0,-59 6-99,103-17-4697,-41 3-7315,-50 11 6019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45.7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 50 6825,'0'-4'1557,"0"-1"-1,0 1 0,0 0 1,-1 0-1,1 0 0,-1 0 1,0 0-1,-1 0 0,1 0 1,-3-4-1,0 12-1312,0 0 0,1 0 0,-1 0 0,1 1 0,0-1 0,-4 7 0,3-3-237,0-1-1,1 1 0,0 0 0,0 0 0,1 0 0,0 0 0,0 0 0,1 1 0,0-1 0,0 0 0,1 1 0,1 8 0,-1-14-6,1 0 0,-1 0 0,1 0 0,-1 1 0,1-1-1,0 0 1,0-1 0,0 1 0,1 0 0,-1 0 0,1 0 0,0-1-1,0 1 1,-1-1 0,2 1 0,-1-1 0,0 0 0,0 0-1,1 0 1,-1 0 0,1 0 0,0 0 0,-1-1 0,1 1 0,0-1-1,0 0 1,0 0 0,0 0 0,0 0 0,0-1 0,0 1-1,0-1 1,0 1 0,1-1 0,2-1 0,1 1 47,-1 0 1,1 0-1,-1-1 0,1 0 1,-1-1-1,0 1 1,1-1-1,-1-1 0,0 1 1,0-1-1,0 0 1,-1 0-1,1 0 0,-1-1 1,0 0-1,0 0 1,0-1-1,0 1 0,6-9 1,-8 9-14,-1-1-1,1 1 1,-1-1 0,0 1-1,0-1 1,-1 0 0,1 0-1,-1 0 1,0 0 0,0 0 0,-1 0-1,1 0 1,-1 0 0,0 0-1,-1 0 1,1 0 0,-1 0 0,0 0-1,0 0 1,0 0 0,-1 1-1,0-1 1,0 0 0,0 1-1,-5-8 1,5 9-68,0 1 0,0 0 0,0 0 1,0 0-1,0 0 0,0 0 0,-1 0 0,1 0 0,-1 1 0,1-1 0,-1 1 0,0 0 0,1 0 0,-1 0 0,0 0 1,0 0-1,0 1 0,0-1 0,0 1 0,0-1 0,0 1 0,0 0 0,0 1 0,1-1 0,-1 0 0,0 1 0,0 0 1,0-1-1,-4 3 0,-41 16-2308,10 4-4114,13-6-4559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48.1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5 660 6433,'-4'7'12518,"15"-10"-9617,17-12-3070,83-59 1588,34-53-651,16-12-67,-147 125 149,-25 19 406,-26 24-1301,17-3-211,15-21 212,-1 1 0,2 1 0,-1-1 1,1 1-1,-6 12 0,9-17 3,0 0 1,1 0 0,-1 0 0,1 0-1,0 0 1,0-1 0,0 1 0,0 0-1,0 0 1,0 0 0,0 0 0,0 0-1,1 0 1,-1 0 0,1 0 0,-1-1 0,1 1-1,0 0 1,0 0 0,0-1 0,0 1-1,0 0 1,0-1 0,0 1 0,1-1-1,-1 0 1,0 1 0,1-1 0,1 1-1,1 1 0,1 1-1,-1-1 1,0 1-1,-1 0 1,1 0-1,-1 0 1,1 0-1,-1 0 1,4 9-1,-7-10 3,1 1-1,0 0 1,-1 0 0,0-1-1,0 1 1,0 0 0,0 0-1,0 0 1,-1-1 0,0 1-1,0 0 1,0-1-1,0 1 1,-2 4 0,-1 1 59,3-7-48,0 1 0,0-1 0,0 1 0,0 0 0,1-1-1,-1 1 1,1 0 0,-1-1 0,1 1 0,0 0 0,0 3 0,1-5 11,0 0-1,0 0 1,0 1-1,0-1 1,0 0-1,0 0 0,0 0 1,0 0-1,0 0 1,1 0-1,-1 0 1,0-1-1,1 1 1,-1 0-1,0-1 1,1 1-1,-1-1 1,1 1-1,-1-1 1,1 0-1,-1 0 1,1 1-1,-1-1 0,4-1 1,12 2 75,0 0 0,0-2 0,0 0 0,0-1-1,0-1 1,0 0 0,-1-1 0,31-12 0,3-5 261,68-39 0,-113 58-181,-1-1 0,-1 0 0,1 0-1,0 0 1,-1 0 0,1 0 0,-1-1 0,0 1 0,4-8 0,-66 45-669,56-31 468,-1-1 0,0 1 0,1 0 0,-1 1 0,1-1 0,0 1-1,0-1 1,0 1 0,1 0 0,0 0 0,-1 0 0,1 0 0,0 0 0,1 1 0,-1-1 0,1 1 0,0-1 0,0 1 0,0 8-1,1-12 30,1-1-1,0 1 0,0-1 0,0 0 0,0 0 0,0 0 0,-1 1 1,1-1-1,0 0 0,0 0 0,0 0 0,0 0 0,0 0 1,0-1-1,0 1 0,0 0 0,-1 0 0,1-1 0,0 1 0,0 0 1,0-1-1,0 1 0,1-2 0,26-9 475,-14 2-346,-1 0 1,0-1-1,0 0 0,-1-1 0,0-1 0,-1 1 0,-1-2 0,1 0 0,-2 0 0,0-1 1,-1 0-1,9-18 0,-6 6 3,-1-1 1,-1 1-1,-1-2 1,-2 1-1,0-1 1,1-35-1,-6 41-33,-2 0 0,-1 1 0,-1-1-1,-1 0 1,0 1 0,-12-31 0,16 51-69,0 1 0,0 0 0,0 0 0,0-1 1,0 1-1,0 0 0,0 0 0,0-1 0,-1 1 0,1 0 1,0 0-1,0-1 0,0 1 0,0 0 0,0 0 0,-1 0 1,1 0-1,0-1 0,0 1 0,0 0 0,0 0 0,-1 0 0,1 0 1,0 0-1,0-1 0,-1 1 0,1 0 0,0 0 0,0 0 1,-1 0-1,1 0 0,0 0 0,0 0 0,0 0 0,-1 0 1,1 0-1,0 0 0,0 0 0,-1 0 0,1 0 0,0 0 1,0 0-1,-1 0 0,1 0 0,0 0 0,0 1 0,-1-1 0,1 0 1,0 0-1,0 0 0,-1 0 0,-12 16-340,-7 23-14,8-5 311,2-1 0,1 2 1,2-1-1,1 1 0,2 0 0,2 0 1,0 0-1,7 55 0,-4-77 60,1 1 0,0-1 0,1 0-1,1 0 1,0 0 0,1 0 0,0-1-1,1 0 1,0 0 0,1 0 0,0 0 0,1-1-1,9 10 1,-11-16 18,0 1 1,0-1-1,1 1 0,-1-2 0,1 1 0,0-1 0,0 0 1,1 0-1,-1-1 0,1 0 0,0-1 0,0 1 0,0-2 1,0 1-1,0-1 0,0 0 0,0 0 0,0-1 0,1-1 1,-1 1-1,0-1 0,12-3 0,-8 1 17,0-1 0,0 0 0,-1 0 0,0-1 0,0-1 0,0 0 0,0-1 0,16-13 0,-22 16-13,0 0 0,0-1 1,0 0-1,-1 0 0,1 0 1,-1 0-1,-1 0 0,1-1 1,-1 0-1,0 0 0,0 0 0,-1 0 1,0 0-1,0-1 0,0 1 1,-1-1-1,2-12 0,-3 19-42,-1 0 0,1 0 0,0 1 0,0-1 0,-1 0 0,1 0 0,0 0 0,0 1 0,-1-1 0,1 0 0,0 0 0,-1 0 0,1 0 0,0 0 0,0 0 0,-1 0 0,1 0 0,0 0 0,-1 0 0,1 0 0,0 0 0,-1 0 0,1 0 0,0 0 1,-1 0-1,1 0 0,0 0 0,-1 0 0,1 0 0,0 0 0,0 0 0,-1-1 0,1 1 0,0 0 0,0 0 0,-1 0 0,1 0 0,0-1 0,0 1 0,-1 0 0,1 0 0,0-1 0,0 1 0,0 0 0,0 0 0,-1-1 0,1 1 0,0 0 0,0-1 0,0 1 0,0 0 0,0-1 0,0 1 0,0 0 0,0-1 0,0 1 0,0 0 0,0 0 0,0-1 0,-1 2-204,-1 1 0,1 0 0,0 0 0,0-1 0,0 1 0,0 0 1,0 0-1,1 0 0,-1 0 0,0 0 0,1 0 0,-1 5 0,2-1 182,-1-1-1,1 1 0,0 0 0,0 0 1,0-1-1,1 1 0,0-1 1,5 11-1,-5-14 52,-1-1 1,1 1-1,0 0 1,0-1-1,0 1 0,0-1 1,0 1-1,0-1 1,0 0-1,0 0 0,1 0 1,-1 0-1,0 0 1,1-1-1,-1 1 0,1-1 1,-1 1-1,1-1 1,-1 0-1,0 0 0,1 0 1,-1 0-1,4-1 1,31-5 171,-1-1 1,0-2 0,0-1-1,35-15 1,-71 25-194,19-9 17,-16 7-30,0 0 1,0 0-1,0 0 0,0 1 0,0-1 0,0 1 0,1 0 1,-1 0-1,0 0 0,1 1 0,-1-1 0,1 1 0,-1 0 1,1-1-1,6 2 0,-8 2-45,0-1 1,0 1-1,0 0 0,-1-1 1,1 1-1,-1 0 1,1 0-1,-1 0 0,0 1 1,0-1-1,0 0 1,-1 0-1,1 0 0,-1 1 1,0-1-1,0 0 1,0 4-1,4 21-257,13 21 415,21-87 1448,-27 25-1625,0 0-1,1 1 1,0 0-1,1 1 1,0 0 0,1 1-1,0 1 1,0 0 0,1 1-1,20-8 1,-34 17-58,1 1 1,-1 0-1,0 0 1,0 0-1,0 0 0,0 0 1,0 0-1,-1 0 1,1 1-1,-1-1 1,1 0-1,-1 0 0,0 0 1,1 1-1,-1-1 1,-1 0-1,1 4 0,6 30 62,-4-30 89,1 0 0,0 0 1,1 0-1,-1 0 1,1-1-1,0 1 1,0-1-1,1 0 1,0-1-1,0 1 1,0-1-1,0 0 0,1 0 1,-1 0-1,11 4 1,-6-4 40,0-1 1,0 0-1,0 0 1,0-1-1,1-1 0,-1 0 1,1 0-1,-1-1 1,14-1-1,6-3 87,1-2 0,-1-1 0,0-1 0,-1-1 0,54-26 0,-70 29-35,0-1-1,-1 0 1,0-1-1,0 0 0,0 0 1,14-16-1,-24 22-75,0 0 0,0-1-1,0 1 1,0 0 0,0-1-1,0 1 1,-1-1 0,1 1-1,-1-1 1,0 0 0,0 1-1,0-1 1,0 0 0,0 0-1,-1 0 1,1 0 0,-1 0-1,0 0 1,0 0 0,0 0-1,0 0 1,-1 0 0,1 0-1,-1 0 1,1 0 0,-1 0-1,0 1 1,0-1 0,-1 0-1,1 0 1,0 1 0,-1-1-1,0 1 1,1-1 0,-1 1-1,0 0 1,-5-4 0,4 3-47,-1 1 0,1-1 0,-1 1 1,0 0-1,0 1 0,1-1 0,-1 1 0,0-1 1,-1 1-1,1 0 0,0 0 0,0 1 1,0 0-1,-1-1 0,1 1 0,0 1 1,0-1-1,0 0 0,-1 1 0,1 0 0,0 0 1,0 0-1,0 1 0,0 0 0,-6 3 1,-4 1-69,1 1 1,-1 1-1,1 0 1,0 1-1,-20 19 1,28-24 48,1 1 1,-1 0-1,1 0 0,0 0 1,1 0-1,-1 1 1,1 0-1,0-1 1,1 1-1,-1 0 0,1 0 1,-1 9-1,2-14 18,1 1 0,0-1 0,0 1-1,0-1 1,0 1 0,0-1 0,0 1 0,1-1-1,-1 1 1,0-1 0,1 1 0,-1-1 0,1 1-1,-1-1 1,1 0 0,0 1 0,0-1-1,0 0 1,-1 0 0,1 1 0,2 0 0,-1-1 15,1 1 0,-1-1 0,1 0 0,-1 0 0,1 0 0,-1 0 0,1 0 0,0-1 0,-1 1 0,1-1 0,0 0 0,0 1 0,-1-2 0,1 1 0,0 0 0,3-1 0,4 0 54,1-2-1,-1 1 1,0-1-1,0-1 1,0 1-1,-1-2 1,1 1-1,-1-2 1,15-9-1,-18 10-8,1 0-1,-1 0 1,0-1-1,0 0 1,0 0-1,-1 0 1,0-1-1,0 1 1,-1-1-1,0-1 1,0 1-1,5-15 1,-20 36-520,-6 20 164,16-30 314,0 0-1,-1 0 0,2 0 1,-1 0-1,0 0 0,1 0 1,0 1-1,0-1 0,0 0 1,1 0-1,-1 0 1,1 0-1,0 1 0,0-1 1,1 0-1,-1-1 0,1 1 1,0 0-1,0 0 0,0-1 1,0 1-1,3 3 0,-1-4 9,0 0-1,0 0 0,0-1 0,0 1 0,0-1 1,1 0-1,-1 0 0,1 0 0,-1-1 0,1 0 1,0 1-1,0-2 0,-1 1 0,1 0 1,0-1-1,0 0 0,0 0 0,8-2 0,21-5 60,0-1 0,-1-1 0,0-2 0,-1-2 0,0-1 0,38-22 0,-4 3-46,-42 22 51,-2-2 0,1 0 1,22-18-1,-40 28-30,-1 0 1,1 0-1,-1-1 0,0 0 1,0 0-1,-1 0 0,1 0 1,-1 0-1,0-1 1,0 1-1,0-1 0,-1 0 1,1 0-1,-1 0 0,0 0 1,-1-1-1,1 1 0,-1 0 1,0-1-1,-1 1 0,1-8 1,-1 11-39,-1 0 0,0 0 0,1 0 0,-1 1 0,0-1 0,0 0-1,0 0 1,0 0 0,-1 1 0,1-1 0,0 0 0,-1 1 0,1-1 0,-1 1 0,1 0 0,-1-1 0,0 1 0,0 0 0,1 0 0,-1 0 0,0 0 0,0 1 0,0-1 0,0 0 0,0 1 0,0-1 0,0 1 0,0 0-1,0 0 1,-1 0 0,1 0 0,0 0 0,0 0 0,0 0 0,-4 2 0,-5-1-29,-1 1-1,1 0 1,-1 1 0,1 0-1,-11 6 1,13-6-13,1 1 0,0 1 0,0-1 0,0 1 1,0 1-1,1 0 0,-9 8 0,14-13 25,1 1-1,-1 0 1,1 0 0,-1-1-1,1 1 1,0 0 0,0 0-1,0 0 1,0 0 0,0 1-1,0-1 1,1 0 0,-1 0-1,1 0 1,-1 1 0,1-1-1,0 0 1,0 0 0,0 1-1,0-1 1,0 0 0,1 1-1,-1-1 1,1 0 0,-1 0-1,1 0 1,0 1 0,0-1-1,0 0 1,0 0 0,0 0-1,0 0 1,1 0 0,-1-1-1,2 3 1,1-1-1,-1 1 0,0-1 0,1 0 0,-1 0 0,1-1 0,0 1 0,0-1 0,0 0 0,0 0 0,1 0 0,-1-1 0,0 1 0,1-1 0,4 1 0,8 0-21,1-1 0,26 0 1,-32-2 9,1 1 1,-1 0 0,1 1 0,-1 1-1,18 3 1,-29-4 3,0-1 0,0 1-1,0-1 1,0 1 0,0-1 0,-1 1 0,1-1-1,0 1 1,0 0 0,0-1 0,0 1 0,-1 0 0,1 0-1,0 0 1,-1 0 0,1-1 0,-1 1 0,1 0-1,-1 0 1,1 0 0,-1 0 0,0 0 0,1 0 0,-1 0-1,0 1 1,0-1 0,0 0 0,0 0 0,0 0-1,0 0 1,0 0 0,0 0 0,0 0 0,0 0-1,-1 0 1,1 0 0,0 0 0,-1 0 0,1 0 0,-1 0-1,1 0 1,-1 0 0,0 0 0,1 0 0,-2 1-1,-39 50-319,29-38 299,10-13 44,1 0 0,0 0 1,0 0-1,1 0 0,-1 0 0,0 1 0,0-1 0,1 0 0,-1 0 0,0 1 0,1-1 0,-1 1 0,1-1 0,0 0 0,-1 1 0,1-1 0,0 1 1,0-1-1,0 0 0,0 2 0,1-2 4,-1-1-1,1 1 1,0-1 0,-1 1 0,1-1 0,0 1 0,-1-1 0,1 0 0,0 1-1,0-1 1,0 0 0,-1 0 0,1 1 0,0-1 0,0 0 0,0 0-1,-1 0 1,1 0 0,0 0 0,0 0 0,0 0 0,-1-1 0,1 1-1,1 0 1,56-19 469,-35 7-184,-1-1-1,-1 0 1,0-2 0,-1 0 0,0-2 0,22-24-1,-31 16 287,-9 14-558,-6 13-130,3 1-13,1-1 0,-1 1 0,1-1 0,0 0 0,0 1 0,0-1 0,1 1 0,-1-1 0,0 1 0,1-1 0,0 0 0,-1 1 0,1-1 0,0 0-1,0 0 1,2 4 0,23 36 232,-24-40-96,-1 0 1,1 0 0,0 0 0,0 0-1,1 0 1,-1 0 0,0-1 0,0 1 0,1-1-1,-1 1 1,1-1 0,-1 0 0,1 0-1,0 0 1,-1 0 0,1-1 0,0 1-1,0-1 1,0 0 0,-1 0 0,1 1 0,0-2-1,0 1 1,0 0 0,-1-1 0,1 1-1,0-1 1,0 0 0,-1 0 0,1 0-1,-1 0 1,1 0 0,-1-1 0,1 1-1,-1-1 1,0 1 0,1-1 0,-1 0 0,3-3-1,9-10 101,-1 0 0,-1 0 0,0-1-1,15-28 1,-11 18-108,17-22 18,-38 66-529,2 1 0,0 0 0,-1 20 0,-4 30 525,1-27-156,-11 60-5,-59 194 1,50-216 157,11-30 16,-3 0 0,-1-2 1,-33 57-1,37-76-80,13-21 123,-1-1-1,0 1 1,-1-1-1,0 0 1,0 0-1,-10 9 1,13-15-21,0 1 0,1-1 0,-1 0 0,0 0 0,0 0 0,0 0 0,0-1 0,0 1 1,-1 0-1,1-1 0,0 0 0,0 1 0,0-1 0,0 0 0,-1 0 0,1 0 0,0 0 0,0-1 0,0 1 0,0-1 0,-1 1 1,1-1-1,0 0 0,0 0 0,0 1 0,0-2 0,0 1 0,1 0 0,-1 0 0,-2-3 0,-11-5 30,2-1 0,-1-1 0,2-1 0,-1 0 0,1 0 0,1-1-1,1-1 1,-17-26 0,22 31-77,0 0 0,1 0 0,1-1 0,-1 1 0,1-1-1,1 0 1,0 1 0,0-1 0,1 0 0,0 0 0,1-1 0,0 1-1,1 0 1,0 0 0,1 0 0,2-11 0,6-8-169,1 0 1,1 1-1,1 1 1,1 0-1,31-42 1,-2 12-2451,66-68 1,-36 55-3566,5 8-5009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48.4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 22781,'0'-6'384,"0"4"-56,0-2 16,2 6-16,-2 0-80,2-2-152,0 0-160,1 2-464,5 6-1120,-6 1-5586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52.4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75 8,'11'-46'1666,"-9"30"2693,-2 4 4809,-7 161-4237,-21 75-4335,8-76-173,10-54-320,6 0 0,10 148 0,55 186 30,-47-351-40,-2 1 0,0 80 0,-12-124-2,-1-1-1,-1 0 1,-2 0 0,-1 0-1,-2-1 1,-1 0-1,-18 47 1,-6-3 364,32-75-246,19-45 1283,-2-12-6329,-10 32-5209,-4 9 184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53.1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289 40 8,'3'-15'3255,"-4"-4"5071,-7 14-1882,-8 14-4606,9-1-1768,0-1 0,1 2 0,0-1 0,1 0-1,0 1 1,-6 14 0,-4 8 70,-19 28 92,3 2 1,-28 77-1,52-119-216,1 1 1,0 0 0,2 0 0,0 0 0,1 1 0,1-1 0,1 1 0,1-1 0,1 1-1,0 0 1,9 35 0,-9-50 7,1-1-1,0 1 1,0 0 0,0-1-1,1 1 1,0-1 0,0 0-1,0 0 1,1 0 0,0 0-1,0 0 1,0-1-1,0 0 1,1 0 0,-1 0-1,1 0 1,0-1 0,0 0-1,10 5 1,-10-7 18,1 1-1,-1-1 1,0 0 0,1-1 0,-1 1-1,1-1 1,-1 0 0,0-1 0,1 1 0,-1-1-1,0 0 1,1 0 0,-1 0 0,0-1 0,0 0-1,0 0 1,0-1 0,0 1 0,0-1 0,-1 0-1,0 0 1,5-4 0,-4 3 29,-1 0-1,1 0 1,-1 0 0,0 0 0,-1 0-1,1-1 1,-1 0 0,0 0 0,0 0-1,0 0 1,-1 0 0,0-1 0,0 1-1,0-1 1,1-9 0,-3 12-53,0 0 1,0 0 0,0 0-1,0 0 1,-1 0 0,1 0-1,-1 0 1,0 0 0,0 0-1,0 0 1,0 1-1,-1-1 1,1 0 0,-1 1-1,0-1 1,1 1 0,-1-1-1,0 1 1,0 0 0,-1 0-1,1 0 1,0 0 0,-1 0-1,1 1 1,-1-1-1,1 1 1,-1 0 0,0-1-1,0 1 1,0 0 0,0 1-1,-3-2 1,-9 0-121,0 0 0,0 0 0,0 1 0,0 1 0,0 1 0,-1 0-1,1 1 1,0 0 0,1 1 0,-1 1 0,0 1 0,1 0 0,0 1 0,-14 7 0,27-12-101,-1 0 0,1-1 0,0 1-1,-1 0 1,1 0 0,0 0 0,0 0 0,0 0 0,0 0 0,0 0-1,0 0 1,0 0 0,0 1 0,1-1 0,-1 0 0,0 1 0,0 1 0,1-2-151,0 0 1,0 0 0,0 0 0,0-1-1,0 1 1,0 0 0,0 0-1,0-1 1,1 1 0,-1 0 0,0 0-1,1-1 1,-1 1 0,0 0 0,1 0-1,-1-1 1,1 1 0,-1-1 0,1 1-1,-1 0 1,1-1 0,-1 1 0,2 0-1,12 8-10144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53.5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159 114 7842,'-21'-23'8586,"-2"8"-3958,21 15-4556,0 0 0,0-1 0,1 1 1,-1 0-1,0 0 0,0 0 0,1 0 0,-1 0 0,0 1 1,0-1-1,1 0 0,-1 1 0,0 0 0,1-1 0,-1 1 1,0 0-1,1 0 0,-1-1 0,1 1 0,-1 1 0,1-1 1,0 0-1,-1 0 0,1 0 0,0 1 0,0-1 0,0 0 0,0 1 1,0-1-1,-1 4 0,-8 11-60,1 0 0,0 1 0,1 0 0,1 0 0,1 1 1,1 0-1,-6 30 0,10-41-10,0-1-1,1 0 1,0 1 0,0-1 0,1 0 0,0 1 0,0-1-1,0 0 1,1 0 0,0 0 0,3 9 0,-2-11 4,-1 0-1,1 0 1,0 0 0,0 0 0,0-1-1,0 1 1,1-1 0,0 0 0,-1 0 0,1-1-1,0 1 1,0-1 0,0 1 0,1-1-1,-1-1 1,1 1 0,6 1 0,-3-1 19,0-1 1,1 0-1,-1-1 1,1 0-1,-1 0 1,1-1 0,-1 0-1,1 0 1,-1-1-1,0 0 1,0 0-1,0-1 1,0 0-1,0-1 1,0 0 0,-1 0-1,0 0 1,0-1-1,0 0 1,0 0-1,6-9 1,-1 4 43,-1-1 1,0-1-1,-1 0 1,-1-1 0,0 1-1,0-2 1,-2 1-1,1-1 1,-2-1-1,8-23 1,-12 32-30,-1-1 1,0 0 0,-1 0-1,1 0 1,-1 1 0,0-1 0,-1 0-1,0 0 1,0 0 0,0 0-1,-1 1 1,0-1 0,-1 1-1,1-1 1,-1 1 0,0 0 0,-1 0-1,1 0 1,-1 0 0,0 1-1,-9-9 1,10 11-151,-1-1 0,0 1 0,1 0 0,-1 0 0,-1 1 0,1-1 0,0 1 0,-1 0 0,1 0 0,-1 0 0,1 1 0,-1 0 0,0 0 0,0 0 0,1 0 0,-1 1 0,0-1 0,0 1 1,0 1-1,0-1 0,0 1 0,1-1 0,-1 1 0,0 1 0,0-1 0,1 1 0,-1 0 0,1 0 0,-1 0 0,-6 5 0,-9 10-3846,11-3-1789,-1 8-5563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54.6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38 338 6913,'-1'0'259,"1"0"0,0 1-1,-1-1 1,1 1-1,-1-1 1,1 0 0,0 1-1,-1-1 1,1 1-1,0-1 1,-1 1 0,1-1-1,0 1 1,0-1-1,0 1 1,-1 0 0,1-1-1,0 1 1,0-1-1,0 1 1,0-1-1,0 1 1,0 0 0,0-1-1,0 1 1,0-1-1,0 1 1,1 0 0,20-1 3548,-16-1-3926,7-1 397,-1-1 0,0 0-1,1-1 1,-1 0 0,-1-1-1,1 0 1,-1-1 0,0 0-1,0-1 1,12-10 0,-3 1-11,0-2 1,-1 0 0,27-35-1,-42 49-197,0 0 0,0-1 0,-1 1 0,0-1 0,0 0 0,0 0 0,0 0 1,-1 0-1,1 0 0,-1 0 0,-1 0 0,1 0 0,-1-1 0,0 1 0,0 0 0,0 0 0,-1 0 0,0-1 0,0 1 0,0 0 0,0 0 0,-1 0 0,0 0 0,0 1 0,-4-7 0,4 7-50,-1 1-1,1-1 0,-1 1 0,0-1 0,0 1 0,0 0 0,-1 0 0,1 0 0,-1 1 0,1-1 0,-1 1 0,0 0 1,0 0-1,0 0 0,0 1 0,0-1 0,0 1 0,-1 0 0,1 0 0,0 0 0,-1 1 0,1 0 0,-1 0 0,1 0 1,0 0-1,-1 0 0,1 1 0,-1 0 0,-7 3 0,1 0-38,1 1 1,0 1-1,0 0 1,0 0-1,1 1 1,0 0-1,0 1 1,1 0 0,0 0-1,0 1 1,1 0-1,0 0 1,1 0-1,0 1 1,0 0-1,1 1 1,0-1-1,1 1 1,-5 18-1,5-15 11,0-1 0,1 0 1,1 1-1,0 0 0,0-1 0,2 1 0,0 0 1,0 0-1,1 0 0,1 0 0,0-1 0,1 1 0,0-1 1,2 0-1,-1 0 0,8 15 0,-9-23 7,0 0-1,0 0 0,1-1 1,0 1-1,0-1 0,0 0 1,0 0-1,0 0 0,1-1 1,0 1-1,0-1 1,0 0-1,0-1 0,0 1 1,0-1-1,9 2 0,-5-2 15,0 0 0,0-1-1,1 0 1,-1-1-1,0 0 1,1-1-1,-1 0 1,0 0-1,13-4 1,7-4 32,0-1-1,0-2 1,-1 0 0,-1-2 0,28-19 0,114-89 50,-80 54-26,-86 65-82,1 0 0,-1 0 0,1 1 1,0-1-1,0 1 0,0 0 0,0 1 0,0-1 0,1 1 1,-1-1-1,0 1 0,7 0 0,-10 1-2,1 0 1,-1 0-1,0 0 0,0 1 0,0-1 1,0 0-1,0 1 0,0-1 0,0 1 1,0-1-1,0 1 0,0-1 0,0 1 1,0 0-1,-1 0 0,1-1 0,0 1 1,0 0-1,0 1 0,1 1-3,-1 0 0,1-1 0,-1 1 0,0 0 0,0 0 0,-1 0 0,1 0 0,0 0 0,-1 5 0,1 55 39,-2-51-14,1 0-1,0 0 1,0 0-1,2 1 1,-1-1 0,1 0-1,1 0 1,6 18-1,14-49 459,23-32-231,-32 34-230,1 1 0,0 0 1,1 1-1,1 1 0,27-18 1,-43 31-18,0 0 1,1 0-1,-1 0 1,1 0-1,-1 0 1,1 1 0,-1-1-1,1 0 1,-1 1-1,1-1 1,0 1-1,-1 0 1,1 0-1,0-1 1,-1 1 0,1 0-1,0 0 1,0 1-1,-1-1 1,1 0-1,0 0 1,-1 1-1,1-1 1,-1 1 0,1 0-1,-1-1 1,1 1-1,-1 0 1,1 0-1,-1 0 1,1 0 0,-1 0-1,0 0 1,0 0-1,0 0 1,1 1-1,-1-1 1,0 0-1,-1 1 1,1-1 0,0 1-1,0-1 1,0 1-1,0 3 1,2 4-1,0 1-1,-1 0 1,0 0 0,-1 1 0,0-1 0,-1 12 0,38-53 583,-7-5-487,-23 26-88,0-1-1,1 1 1,0 0-1,1 1 1,0 0-1,0 1 1,19-11-1,-28 19-5,0 0 1,0 1-1,0-1 1,-1 1-1,1-1 0,0 1 1,0 0-1,-1-1 1,1 1-1,0 0 1,-1-1-1,1 1 0,-1 0 1,1 0-1,-1-1 1,1 1-1,-1 0 0,1 0 1,-1 0-1,0 0 1,1 0-1,-1 0 0,0 0 1,0-1-1,0 1 1,0 0-1,0 2 1,9 41-396,-7-33 353,-1-6 61,0-1 0,0 1 0,0 0 0,1-1 0,0 1 0,0-1 0,0 1 0,1-1 0,-1 0 0,1 0 0,0 0 0,0 0 0,6 5 0,-7-7-1,1 0 1,0-1-1,0 1 0,0-1 1,0 0-1,0 0 0,0 0 0,0 0 1,1 0-1,-1-1 0,0 1 0,0-1 1,1 0-1,-1 0 0,0 0 1,0 0-1,1-1 0,-1 1 0,0-1 1,0 0-1,6-2 0,18-9 62,-1 0-1,-1-2 0,0-1 1,0-1-1,-2-1 0,0-1 1,28-30-1,-47 45-41,-1 0 0,0 0-1,0 0 1,0 0 0,0-1 0,-1 0-1,1 1 1,-1-1 0,0 0 0,0 0 0,0 0-1,-1-1 1,1 1 0,0-8 0,-2 4 46,0 0 1,0 0-1,-1 0 1,-1 0-1,1 0 1,-1 0-1,-3-8 1,-3-1-40,3 20-175,0 34-118,4-32 272,-21 162 100,-5 63-48,-27 315 21,36-381-1532,17-148-437,5-19-910,9-28-4192,-8 16 3060,9-12-4768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54.9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30 366 8,'-6'-13'1656,"1"-1"1,1 0-1,0 0 1,0 0-1,2-1 0,0 1 1,-1-18-1,3 24-1357,1 0 0,0 0 1,0 0-1,0 1 0,1-1 0,0 1 0,1-1 0,0 1 1,0 0-1,0 0 0,1 0 0,0 0 0,1 1 0,9-13 0,-2 6-241,1 1 0,1 0-1,-1 0 1,2 2 0,-1 0-1,22-11 1,-30 17-46,0 1 1,0 0-1,1 1 0,-1-1 0,1 1 1,0 0-1,-1 1 0,1 0 1,0 0-1,0 0 0,0 1 1,0 0-1,0 0 0,-1 1 0,1 0 1,0 0-1,0 0 0,0 1 1,8 3-1,-12-3 23,1 0 0,-1 0 0,0 0 0,1 0 0,-1 0 1,0 0-1,0 1 0,-1 0 0,1 0 0,0-1 0,-1 1 0,0 1 0,0-1 0,0 0 0,0 1 1,0-1-1,0 1 0,-1-1 0,0 1 0,0 0 0,0-1 0,0 1 0,-1 0 0,1 0 0,-1 0 0,0 0 1,0 0-1,0-1 0,-1 1 0,1 0 0,-1 0 0,0 0 0,0-1 0,-2 5 0,-1 2 93,0-1 0,0 0-1,-1 0 1,0 0-1,-1 0 1,0-1-1,0 0 1,-1 0-1,0-1 1,-1 0 0,-14 11-1,-4 0 218,-44 21-1,60-34-476,-1 0 0,0-1 0,0 0 0,0-1 0,0 0-1,0-1 1,-22 2 0,24-6-2057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5:56.5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26 596 7794,'-13'3'4149,"1"-2"2134,26-11-3925,14-6-2053,-1-2-1,0-1 1,-1-1-1,38-38 0,-54 46-221,-1 1 0,0-1-1,0-1 1,-1 0-1,-1 0 1,0 0-1,-1-1 1,0 0-1,-2 0 1,1 0 0,-2-1-1,4-21 1,-5 22 9,2-14 246,0 0 0,-1-1 0,-2 1 0,-1-1 0,-2 1 0,-8-52-1,10 80-333,0 0-1,0 0 0,0 0 0,0 0 1,0 0-1,0 0 0,0 0 0,0 0 0,0 0 1,-1 0-1,1 0 0,0 0 0,0 0 1,0 0-1,0 1 0,0-1 0,0 0 0,0 0 1,0 0-1,0 0 0,0 0 0,0 0 1,0 0-1,-1 0 0,1 0 0,0 0 0,0 0 1,0 0-1,0 0 0,0 0 0,0 0 1,0 0-1,0 0 0,0 0 0,0 0 0,-1 0 1,1 0-1,0 0 0,0 0 0,0-1 1,0 1-1,0 0 0,0 0 0,0 0 0,0 0 1,0 0-1,0 0 0,0 0 0,0 0 1,0 0-1,0 0 0,0 0 0,0 0 0,0 0 1,-1 0-1,1-1 0,-4 15-216,-1 20-112,-3 88 323,12 185 0,-2-282 15,0 0 0,2 0 1,8 31-1,-11-49-10,1-1 0,0 1 0,1-1 0,0 0 0,0 0 0,0 0 0,0 0 0,1-1 0,0 1 0,0-1 0,1 0 0,-1 0 0,1 0 0,0-1 0,1 0-1,-1 0 1,8 5 0,-9-8-4,0 0-1,1 0 1,-1 0-1,0-1 1,0 1-1,0-1 1,1 0-1,-1 0 0,0-1 1,0 1-1,0-1 1,0 0-1,0 0 1,1 0-1,-2-1 0,1 1 1,0-1-1,0 0 1,4-3-1,11-6 13,-1-1 0,23-20 0,-32 25-15,8-7 34,-2 0 1,1 0 0,-2-1-1,0-1 1,-1-1 0,-1 0-1,11-19 1,-28 48-133,1-1-1,0 1 0,1 0 1,0 0-1,-2 18 1,5-27 108,0 0 1,0 0 0,0 1 0,0-1 0,0 0-1,1 1 1,-1-1 0,1 0 0,0 0 0,0 0 0,0 0-1,2 3 1,-2-4-3,0-1-1,0 0 0,0 0 1,0 0-1,0 0 0,0 0 0,1 0 1,-1 0-1,0 0 0,1 0 1,-1-1-1,0 1 0,1-1 1,-1 1-1,1-1 0,-1 1 1,1-1-1,0 0 0,-1 0 1,1 1-1,-1-1 0,1 0 0,-1-1 1,1 1-1,-1 0 0,3-1 1,7-2 33,-1-1 0,0 0 0,-1-1 0,1 0 1,-1 0-1,0-1 0,0 0 0,0-1 0,-1 0 0,0 0 1,0-1-1,-1 0 0,0 0 0,-1 0 0,7-12 1,-11 16-25,0 0 1,-1 1-1,1-1 1,-1-1-1,0 1 1,0 0-1,0 0 1,-1 0-1,0 0 1,0 0-1,0-1 1,0 1-1,0 0 1,-1 0-1,0 0 1,0-1-1,0 1 1,0 0-1,-1 0 1,1 1-1,-1-1 1,0 0 0,-3-4-1,3 5-30,0 0 0,0 0 1,-1 1-1,1-1 0,-1 1 0,1 0 0,-1-1 1,0 1-1,0 0 0,0 1 0,0-1 0,0 0 1,0 1-1,0 0 0,-1-1 0,1 1 0,0 1 1,-1-1-1,1 0 0,-1 1 0,1 0 0,-1 0 1,1 0-1,-1 0 0,1 0 0,-1 1 0,1 0 1,-5 1-1,-1 2-15,1 0 1,0 0 0,0 1-1,0 1 1,1-1-1,0 1 1,0 0 0,0 1-1,1 0 1,0 0-1,0 0 1,1 0-1,0 1 1,-8 15 0,11-18 22,0 0 1,0 0 0,0 0 0,1 0-1,-1 0 1,1 0 0,0 0 0,1 1-1,0-1 1,-1 0 0,1 1 0,2 5-1,-2-7 6,1-1-1,0 0 1,1 1-1,-1-1 0,0 0 1,1 0-1,0 0 0,0 0 1,0 0-1,0-1 1,0 1-1,1 0 0,-1-1 1,1 0-1,-1 1 1,1-1-1,0 0 0,0 0 1,6 2-1,-1-1 9,0 0 1,0-1-1,0 0 1,0-1-1,0 0 0,1 0 1,-1-1-1,0 0 0,1 0 1,-1-1-1,0 0 1,0 0-1,16-6 0,7-2 29,0-2 0,31-16 0,-26 11 32,-2-3-1,0 0 0,-2-2 1,56-46-1,-85 75-89,1 0 1,0 0-1,1 0 0,0 0 0,0-1 0,0 0 1,1 0-1,0-1 0,0 1 0,1-1 1,11 8-1,-8-10 37,1-1 0,-1 0 1,1-1-1,0 0 0,0-1 1,0 0-1,-1-1 0,1 0 1,0 0-1,0-1 0,0-1 1,0 0-1,-1 0 0,1-1 1,-1 0-1,18-9 0,-22 9 18,0 0 0,0 0 1,0-1-1,-1 1 0,0-1 0,1-1 0,-2 1 0,1-1 0,0 0 0,-1 0 0,0 0 0,0 0 0,0-1 1,-1 0-1,0 1 0,0-1 0,0 0 0,-1-1 0,0 1 0,0 0 0,-1-1 0,0 1 0,0-1 1,0 0-1,-1 1 0,0-1 0,0 1 0,-1-9 0,-21 116-551,-101 550 609,117-616-62,4-17 2,-2 1 0,0-1 0,0 0 0,-2 0 1,0-1-1,-14 27 0,19-43-5,0 0 0,0 0 0,0 0 0,0 0 0,-1 0 0,1-1 0,0 1 0,-1 0 0,1-1 1,0 1-1,-1-1 0,1 1 0,-1-1 0,1 0 0,-1 1 0,1-1 0,-1 0 0,1 0 0,-1 0 0,1 0 0,-1 0 0,1 0 0,-1-1 0,1 1 0,-1-1 0,1 1 1,0-1-1,-1 1 0,1-1 0,-1 0 0,1 1 0,0-1 0,0 0 0,0 0 0,-2-1 0,-3-2 13,0-1 0,0 1 0,0-1 0,1 0 0,-9-11 0,8 7-26,1 1 0,1-1 0,0 0-1,0-1 1,0 1 0,2-1 0,-1 0 0,1 1-1,0-1 1,1 0 0,0 0 0,1 0 0,0 0 0,1 0-1,-1 0 1,2 0 0,0 0 0,0 0 0,1 0-1,6-15 1,5-9-50,1 2 0,2-1-1,1 2 1,32-43 0,149-164-123,-93 117-20,33-56 24,-138 177 164,-1-1 0,0 1 0,1 0-1,-1 0 1,0-1 0,1 1 0,-1 0 0,0-1-1,1 1 1,-1 0 0,0-1 0,0 1-1,1 0 1,-1-1 0,0 1 0,0-1-1,0 1 1,1 0 0,-1-1 0,0 1 0,0-1-1,0 1 1,0-1 0,0 1 0,0-1-1,0 1 1,0 0 0,0-1 0,0 1 0,0-1-1,0 1 1,0-1 0,-1 1 0,1 0-1,0-1 1,-16 7-17,-21 20-126,30-19 127,0 0 0,1 0 0,-1 1 0,2 0 0,-1 0-1,1 0 1,0 1 0,1 0 0,0 0 0,0 0 0,1 0 0,1 0-1,-1 1 1,1-1 0,-1 13 0,3-16 4,-1-1 0,1 1 1,0 0-1,0-1 0,0 1 1,1 0-1,0-1 0,0 1 0,1-1 1,-1 1-1,1-1 0,0 0 1,1 0-1,-1 0 0,1 0 0,0 0 1,0 0-1,1-1 0,-1 1 0,1-1 1,0 0-1,0 0 0,0-1 1,1 1-1,-1-1 0,1 0 0,9 5 1,-7-6-13,-1 0 1,1 0-1,0-1 1,0 0-1,0 0 1,1-1-1,-1 0 1,0 0-1,0-1 1,0 1-1,0-1 1,0-1-1,0 0 1,0 0-1,10-4 1,11-6-14,0-2 0,31-19 0,-49 27 37,28-19-26,0 0-1,-2-3 1,-1-1 0,35-37 0,-69 65 26,1-1 0,-1 1 0,0-1 0,1 1 0,-1-1 0,0 1 0,0-1 0,0 0 0,0 0 0,-1 0-1,1 1 1,0-1 0,-1 0 0,1 0 0,0-3 0,-2 4 1,1 0 0,0 0-1,0 1 1,0-1 0,-1 0-1,1 0 1,0 0 0,-1 0-1,1 1 1,0-1-1,-1 0 1,1 0 0,-1 1-1,0-1 1,1 0 0,-1 1-1,0-1 1,1 1 0,-1-1-1,0 1 1,1-1-1,-1 1 1,-1-1 0,-2-1-10,0 1 0,0 0 0,0 0 1,0 1-1,0-1 0,0 1 0,0 0 0,0 0 1,0 0-1,0 0 0,-1 1 0,1 0 0,-5 1 1,-5 3-8,1 0 1,-1 1-1,1 0 1,0 1-1,1 1 1,0 0 0,0 1-1,-18 17 1,26-23 0,0 1 0,0 0 0,0 0 0,1 1 0,-1-1 0,1 1 0,0-1 0,1 1 0,-1 0 0,1 0 0,0 0 0,0 1 0,1-1 0,-1 0 0,1 1 0,0-1 0,1 1 0,-1-1 0,1 1 0,0-1 0,1 1 0,-1-1 0,1 1 0,0-1 0,3 10 0,-1-11 8,-1 0 0,0 0 0,1 0-1,-1-1 1,1 1 0,0-1 0,0 0 0,1 0 0,-1 0 0,1 0 0,-1 0 0,1-1-1,0 0 1,0 1 0,0-2 0,0 1 0,0 0 0,1-1 0,-1 0 0,0 0 0,1 0-1,-1 0 1,1-1 0,6 0 0,3 1 16,1-1 1,-1-1-1,1-1 0,-1 0 0,0 0 0,19-7 1,1-3 12,-2-1 0,1-2 0,-2-1 0,0-1 0,-1-2 0,-1-1 0,-1-1 1,-1-2-1,0 0 0,34-41 0,-58 60 16,0 0 0,0 0 1,0 0-1,0 0 0,0 0 0,-1-1 1,0 1-1,0-1 0,0 0 0,-1 0 0,2-9 1,-1 34-247,1-1 1,0 1 0,2-1-1,8 26 1,-5-21 216,-1 0 0,5 40 0,-11-56 12,-1 0 0,1-1 0,-2 1 0,1 0 0,-1 0 0,0 0 0,-1-1 0,1 1 0,-1-1 0,-1 1 0,-5 11 0,6-16-84,0 0 0,0 0 0,-1 0 1,1 0-1,-1 0 0,1-1 1,-1 1-1,0-1 0,0 0 0,0 0 1,0 0-1,-1 0 0,1-1 0,0 1 1,-1-1-1,1 0 0,-1 0 0,0 0 1,1 0-1,-1-1 0,0 1 1,1-1-1,-1 0 0,0 0 0,1 0 1,-6-2-1,-28-4-8035,15 3-2899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24.3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74 122 8,'10'18'13972,"-10"-18"-13812,1 0 0,-1 0 0,1 0 0,0 0 0,-1 0 0,1 0 0,-1-1 0,1 1 0,-1 0 0,1 0 0,-1 0 0,1-1 0,-1 1 0,1 0 0,-1-1 0,1 1 0,-1 0 0,0-1 0,1 1 0,-1 0 0,0-1 0,1 1 0,-1-1 0,0 1 0,1-1 0,-1 1 0,0-1 0,0 1 0,1-1 0,-1 1 0,0-2 0,15-16 967,-13 16-1005,1 0 1,-1-1-1,0 1 1,0-1-1,0 1 1,0-1-1,-1 0 1,1 1-1,-1-1 1,0 0-1,1 0 1,0-6-1,-2 8-73,0 1 1,-1-1-1,1 0 0,0 0 0,-1 1 0,1-1 0,-1 0 1,1 0-1,-1 1 0,1-1 0,-1 1 0,1-1 0,-1 0 1,1 1-1,-1-1 0,0 1 0,0-1 0,1 1 0,-1 0 0,0-1 1,0 1-1,1 0 0,-1-1 0,0 1 0,0 0 0,0 0 1,1 0-1,-1 0 0,0 0 0,0 0 0,0 0 0,1 0 0,-1 0 1,0 0-1,0 0 0,0 0 0,0 1 0,1-1 0,-1 0 1,-1 1-1,-37 11-83,37-12 78,-5 4-51,0 0 0,0 0-1,0 0 1,0 1 0,-8 7 0,13-10 1,0-1 0,1 1-1,0-1 1,-1 1 0,1 0 0,0-1 0,0 1 0,0 0 0,0 0 0,0 0 0,0-1 0,0 4 0,1-4 1,0 0 0,0 0 1,0-1-1,0 1 0,0 0 1,0 0-1,0 0 0,1 0 1,-1 0-1,0 0 0,1-1 1,-1 1-1,1 0 0,-1 0 1,1-1-1,-1 1 0,1 0 0,-1 0 1,1-1-1,-1 1 0,1-1 1,0 1-1,0-1 0,-1 1 1,1-1-1,0 1 0,0-1 1,0 1-1,0-1 0,3 1 22,0 0 1,-1-1-1,1 1 0,-1-1 0,1 0 0,0 0 0,-1 0 0,1 0 1,-1-1-1,1 1 0,0-1 0,-1 0 0,1 0 0,-1-1 0,0 1 0,1-1 1,-1 1-1,4-4 0,0 1 29,0 0 1,-1 0 0,1-1 0,-1 0-1,0 0 1,0-1 0,6-7-1,-9 8 17,-2 1 0,1-1 0,0 0 0,-1 1-1,0-1 1,0 0 0,0 0 0,0 0 0,-1-7 0,0 11-53,1-1 0,-1 1-1,0 0 1,0 0 0,0 0 0,0-1 0,0 1 0,0 0 0,0 0 0,0 0 0,0-1 0,-1 1 0,1 0 0,0 0 0,-1 0 0,1 0 0,-1 0 0,1-1 0,-1 1 0,0 0 0,1 0 0,-1 0 0,0 1 0,0-1 0,0 0 0,0 0 0,0 0 0,0 1 0,0-1 0,0 0 0,0 1 0,0-1 0,0 1 0,0-1 0,0 1 0,0-1 0,0 1 0,-1 0 0,1 0 0,-1-1 0,-3 3-28,1-1 0,-1 1 0,1 0 1,-1 0-1,1 0 0,0 1 0,0 0 1,0-1-1,1 1 0,-1 1 0,1-1 1,-1 0-1,-3 6 0,-36 51-100,42-59 97,0 0 1,0 1-1,0-1 0,0 0 1,1 1-1,-1-1 1,0 0-1,1 1 0,-1-1 1,0 1-1,1-1 0,0 1 1,-1-1-1,1 1 1,0-1-1,0 1 0,0 0 1,0-1-1,0 1 0,0-1 1,0 1-1,0 0 1,1-1-1,-1 1 0,1-1 1,-1 1-1,1-1 0,0 0 1,-1 1-1,1-1 1,0 0-1,0 1 0,0-1 1,0 0-1,0 0 0,0 0 1,0 1-1,2 0 1,-1-1-283,0 0 1,1 0 0,-1-1-1,0 1 1,0 0-1,0-1 1,1 1 0,-1-1-1,0 0 1,1 0 0,1 0-1,31-10-8300,-14-4-2625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24.9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1197 8,'95'-137'13769,"-7"-3"-7637,140-301-3109,-143 266-2622,30-68 625,-113 240-965,-1 1 0,0-1 1,0 0-1,0 0 0,0 0 1,-1 0-1,1 0 1,-1 0-1,0 0 0,0 0 1,0 0-1,0 0 1,0 0-1,-1 0 0,0-3 1,1 5-43,-1 1 0,1-1 0,0 0 0,-1 1 1,1-1-1,-1 0 0,1 1 0,-1-1 1,1 1-1,-1-1 0,0 1 0,1-1 0,-1 1 1,0-1-1,1 1 0,-1 0 0,0-1 0,1 1 1,-1 0-1,0 0 0,0 0 0,-1-1 0,0 1-29,-1 0 0,1 0 0,-1 1-1,1-1 1,-1 1 0,1-1 0,-1 1-1,1 0 1,0 0 0,-4 2-1,-11 6-8,1 1 0,0 1 0,1 0 0,0 1 0,1 1 0,0 0 0,1 1 0,0 0 0,1 1 0,1 0 0,1 1 0,0 1 0,-13 28 0,21-38 14,0 1-1,0-1 1,0 0 0,1 0 0,0 1-1,1-1 1,-1 1 0,1-1 0,1 1-1,-1-1 1,2 0 0,-1 1 0,1-1-1,0 0 1,0 0 0,0 0 0,1 0-1,1 0 1,4 7 0,8 10-32,1-1 1,1 0-1,38 35 1,-36-39 19,-2 1 1,0 1-1,21 31 0,-34-44 14,-1-1-1,0 1 1,0-1 0,-1 1-1,-1 0 1,1 1-1,-1-1 1,0 0-1,-1 1 1,0-1 0,0 1-1,-1 16 1,-2-18 1,1-1 0,-1 0 0,0 1 0,0-1 1,0 0-1,-1 0 0,0 0 0,0-1 0,-1 1 1,0-1-1,0 1 0,0-1 0,0-1 0,-1 1 0,0 0 1,0-1-1,-9 6 0,2-2 41,-1-1 0,-1 0 0,1 0 0,-1-1 1,0-1-1,-1-1 0,1 0 0,-26 4 0,33-7-176,1-1 0,-1 0 0,1 0 0,0 0 1,-1-1-1,1 0 0,-1 0 0,1 0 0,0-1 0,-8-3 0,11 3-205,-1 0-1,1 0 0,0 0 1,-1 0-1,1-1 0,0 0 1,1 1-1,-1-1 0,0 0 1,1 0-1,0 0 0,0-1 1,0 1-1,0 0 0,0-1 1,0 0-1,1 1 0,-1-5 1,-1-9-5693,3 2-4610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26.9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1 685 3297,'0'1'422,"1"0"0,-1-1-1,1 1 1,-1 0 0,0-1 0,1 1 0,0-1 0,-1 1 0,1-1 0,-1 1 0,1-1 0,0 1 0,-1-1 0,1 1-1,0-1 1,-1 0 0,1 0 0,0 1 0,0-1 0,-1 0 0,1 0 0,0 0 0,1 0 0,23-5 3825,25-22-3273,-40 21-137,14-10-452,-1 0 0,-1-1-1,0-1 1,-1-1-1,-1 0 1,-1-2-1,19-27 1,-3-2 116,-2-1 0,34-70 0,-66 120-453,0-1 0,0 1 0,0-1 0,0 1 0,-1-1 0,1 0 0,0 1 0,-1-1 0,1 0 0,-1 0-1,0 1 1,1-1 0,-1 0 0,0 0 0,0 0 0,0 1 0,0-1 0,0 0 0,-1 0 0,1 0 0,-1 1 0,0-3 0,-1 3-30,1 0 1,-1 0-1,0 0 0,0 1 1,1-1-1,-1 1 1,0 0-1,0-1 0,0 1 1,0 0-1,0 0 0,1 0 1,-1 0-1,0 0 1,0 1-1,0-1 0,0 0 1,0 1-1,1 0 1,-1-1-1,0 1 0,-1 1 1,-22 8-49,1 1 1,0 2-1,1 0 0,0 1 1,2 2-1,-1 0 0,2 1 1,-26 28-1,45-44 23,0 0 1,-1 0-1,1 0 0,0 0 0,0 1 0,0-1 1,0 0-1,0 0 0,1 1 0,-1-1 0,0 1 1,1-1-1,-1 1 0,1-1 0,-1 1 1,1-1-1,-1 1 0,1-1 0,0 1 0,0 0 1,0-1-1,0 1 0,0-1 0,0 1 1,1 2-1,1-2 4,-1 0-1,0 0 1,1 0 0,-1-1 0,1 1 0,0-1 0,-1 1 0,1-1 0,0 1-1,0-1 1,0 0 0,0 0 0,0 0 0,0 0 0,4 1 0,5 1 20,1 0 0,-1-1 0,1 0 0,-1-1 0,21 1 0,63-14 83,-74 8-111,0 0-1,1 2 1,0 0 0,-1 2 0,1 0 0,37 6-1,-57-6 9,-1 1 0,0-1 0,1 1 0,-1 0 0,0-1 0,1 1 0,-1 0 0,0 0 0,0 0 0,0 0 0,0 0 0,0 0 0,0 0 0,0 0 0,0 0 0,0 1 0,-1-1 0,1 0 0,0 1 0,-1-1 0,1 0 0,-1 1 0,1-1 0,-1 1 0,0-1 0,0 0 0,1 1 0,-1-1 0,0 1 0,0-1 0,-1 1 0,1-1 0,0 1 0,0-1 0,-1 1 0,1-1 0,-1 0 0,1 1 0,-1-1 0,1 0 0,-2 2 0,-3 9 16,0 0 0,-1 0 0,-10 14 0,13-22-8,0 0-6,0 0 1,0 1-1,1-1 0,0 1 1,-1 0-1,1 0 0,1 0 0,-1 0 1,-1 7-1,3-11 1,1-1-1,-1 1 1,0 0-1,0 0 1,0 0-1,0 0 1,1 0 0,-1 0-1,0 0 1,1 0-1,-1 0 1,1-1-1,-1 1 1,1 0 0,-1 0-1,1 0 1,0-1-1,-1 1 1,1 0-1,0-1 1,1 1-1,1 1 4,0 0 1,0-1-1,0 0 0,0 0 0,0 0 0,0 0 0,1 0 0,6 0 0,3 0 10,-1-1 0,1 0-1,0-1 1,0-1 0,0 0 0,18-5 0,77-29 62,-73 23-54,-35 13-20,45-16 49,65-34 1,-100 45-12,0 0 1,0-1-1,0-1 1,-1 1 0,0-1-1,0-1 1,-1 0-1,0 0 1,-1-1 0,1 0-1,-2 0 1,9-15 0,-14 22-29,1 0 0,-1 0 0,-1 1 0,1-1 0,0 0 0,0 0 0,-1 0 0,1-1 0,-1 1 0,1 0 0,-1 0 0,0 0 0,0 0 0,0 0 0,0 0 0,-1 0 0,1-1 0,0 1 0,-1 0 0,1 0 0,-1 0 0,0 0 1,0 0-1,0 0 0,0 1 0,0-1 0,0 0 0,0 0 0,-1 1 0,1-1 0,-1 1 0,1-1 0,-1 1 0,1-1 0,-1 1 0,0 0 0,0 0 0,0 0 0,0 0 0,0 0 0,1 0 0,-2 1 0,1-1 0,0 1 0,-4-1 1,-2-1-52,-2 1 1,1 0 0,0 0 0,0 1 0,0 0 0,0 1 0,0 0 0,0 0 0,-15 5 0,11-2 1,1 1 0,-1 1 0,1 0 1,0 0-1,1 1 0,-1 1 0,1 0 0,1 0 1,-16 16-1,22-20 22,0 1-1,0 0 1,1 0 0,0 0-1,-1 0 1,2 1 0,-1-1-1,1 1 1,-1 0 0,2-1-1,-1 1 1,1 0 0,-1 0 0,2 0-1,-1 1 1,1-1 0,0 0-1,0 0 1,0 0 0,1 0-1,0 0 1,0 0 0,4 9-1,-2-9 14,0 0 0,0 0 0,1 0 0,0 0 0,1 0 0,-1-1-1,1 0 1,0 0 0,0 0 0,1-1 0,-1 1 0,1-1 0,0-1 0,0 1-1,0-1 1,1 0 0,-1 0 0,1-1 0,12 3 0,1 1 13,1-2 1,-1 0-1,1-1 1,0-2-1,32 0 0,-26-2 29,0-2 0,-1-1 0,48-12-1,-67 14-6,0 0 0,-1 0-1,1 0 1,-1-1 0,1 0 0,-1-1-1,0 1 1,0-1 0,0 0 0,-1-1-1,0 1 1,1-1 0,-1 0 0,-1 0-1,1-1 1,-1 0 0,0 1-1,0-1 1,4-11 0,-7 15-30,0 0 0,-1 1 0,1-1 0,-1 0 0,1 0 0,-1 1 0,1-1 0,-1 0 0,0 0 0,0 0 0,0 0 0,0 0 0,-1 1 0,1-1-1,0 0 1,-1 0 0,1 0 0,-1 1 0,1-1 0,-1 0 0,0 1 0,0-1 0,0 0 0,0 1 0,0-1 0,0 1 0,0 0 0,-1-1 0,1 1 0,0 0 0,-1 0 0,1-1 0,-1 1 0,1 0 0,-1 1 0,0-1 0,1 0 0,-1 0 0,0 1 0,0-1 0,0 1 0,1-1 0,-1 1 0,-3 0 0,-1-1-42,1 1 1,-1-1 0,0 1 0,0 1 0,1-1-1,-1 1 1,0 0 0,1 0 0,-1 1 0,1 0-1,-1 0 1,1 0 0,-9 5 0,10-4 24,0 0-1,0 0 1,0 1 0,0-1-1,0 1 1,1 0 0,0 0-1,0 0 1,0 1 0,0-1-1,1 1 1,-1-1 0,1 1 0,0 0-1,1 0 1,-1 0 0,-1 10-1,3-12 12,0 0-1,0 1 1,1-1-1,-1 0 0,1 0 1,-1 1-1,1-1 1,0 0-1,0 0 0,0 0 1,1 0-1,-1 0 1,1 0-1,0 0 0,0-1 1,0 1-1,0 0 1,0-1-1,0 0 0,1 1 1,-1-1-1,1 0 1,-1 0-1,1-1 0,0 1 1,0 0-1,0-1 1,0 0-1,3 2 0,5-1 11,-1 1 0,1-1 0,0 0 0,0-1 0,-1-1 0,1 0 0,0 0 0,0-1 0,0 0 0,-1-1 0,1 0 0,-1-1 0,13-4 0,7-4 27,0-1 0,-1-1 0,34-21 0,-44 22-46,41-23-16,-55 33 14,0 0 0,0 0-1,-1 1 1,1-1 0,0 1-1,0 0 1,1 0 0,-1 1-1,0-1 1,9 2 0,-13-1 2,0 1 0,1-1 1,-1 1-1,0-1 0,0 1 1,1 0-1,-1-1 0,0 1 1,0 0-1,0 0 0,0 0 1,0 0-1,0 0 0,0 0 1,-1 0-1,1 1 0,0-1 1,0 0-1,-1 0 0,1 1 1,-1-1-1,1 0 0,-1 1 1,0-1-1,1 0 0,-1 1 1,0-1-1,0 0 0,0 1 1,0 1-1,-4 54 7,2-35 59,56-64 262,-29 20-323,32-28-38,-53 47 40,1-1 0,0 1 0,0 0-1,0 0 1,0 1 0,0 0 0,1-1-1,-1 2 1,9-3 0,-12 4-13,-1 1 1,0-1-1,1 0 0,-1 1 0,0-1 1,0 1-1,0 0 0,1-1 1,-1 1-1,0 0 0,0-1 0,0 1 1,0 0-1,0 0 0,0 0 0,-1 0 1,1 0-1,0 0 0,0 0 1,-1 1-1,1-1 0,0 2 0,16 36-57,-12-28 51,-1-2 23,0 0 1,0-1-1,1 1 0,1-1 1,-1 0-1,1-1 1,0 1-1,1-1 0,14 12 1,-16-16 17,-1-1-1,0 0 1,0 1 0,1-1-1,-1-1 1,1 1 0,0-1-1,0 0 1,-1 0 0,1 0 0,0 0-1,0-1 1,0 0 0,0 0-1,0-1 1,-1 1 0,1-1 0,0 0-1,0 0 1,0 0 0,7-4-1,13-6 40,-1-1 0,-1-2 0,0 0 0,0-1 1,-1-1-1,-1-1 0,-1-1 0,-1-1 0,0-1 0,29-40 0,-44 54 3,0 0-1,-1-1 1,1 1 0,-1-1 0,-1 0 0,1 0 0,-1 0 0,2-10-1,-4 15-52,0 1-1,0-1 1,0 1-1,0-1 1,0 1-1,0-1 1,0 1-1,0-1 1,-1 1-1,1-1 0,-1 1 1,1-1-1,-1 1 1,1 0-1,-1-1 1,0 1-1,0 0 1,0-1-1,1 1 0,-1 0 1,-1 0-1,1 0 1,0 0-1,0 0 1,0 0-1,0 0 1,-1 0-1,1 0 1,0 1-1,-1-1 0,1 0 1,-1 1-1,1-1 1,-1 1-1,1 0 1,-1 0-1,1-1 1,-1 1-1,1 0 1,-1 0-1,1 0 0,-1 0 1,1 1-1,-1-1 1,-1 1-1,-6 0-33,0 1 0,0-1 0,1 2 0,-1-1 0,1 2 1,0-1-1,-1 1 0,2 0 0,-1 0 0,0 1 0,1 0 0,-7 7 0,-1 0-24,1 1 0,1 1 1,0 0-1,-17 25 0,26-33 40,1-1 0,1 1 1,-1 0-1,1 0 0,0 0 0,0 0 0,0 0 0,1 1 0,0-1 0,0 13 1,1-17 8,0-1 1,0 1 0,0 0 0,0-1 0,1 1-1,-1 0 1,1 0 0,-1-1 0,1 1 0,0-1-1,-1 1 1,1-1 0,0 1 0,0-1 0,0 1 0,0-1-1,0 0 1,2 2 0,-1-2 3,0 0-1,0 0 1,-1-1-1,1 1 1,0 0-1,0-1 1,0 1 0,0-1-1,0 0 1,0 0-1,0 0 1,0 0-1,0 0 1,0 0 0,0 0-1,0-1 1,0 1-1,0-1 1,3-1-1,11-4 30,0-1-1,-1-1 0,0-1 1,-1 0-1,0-1 0,0 0 1,-1-1-1,-1-1 0,0 0 1,12-15-1,51-45 95,-78 76-156,0 1 0,1-1 0,0 0 0,0 1 0,1 0 0,-1-1 0,1 1 0,0 0 0,0 0 0,0 10 0,0-6 32,0 0-1,1 0 1,0 0-1,0 1 1,1-1-1,2 10 1,-2-15 5,1 0 0,-1 0-1,1 0 1,0 0 0,0 0 0,0 0 0,1-1 0,-1 1 0,1-1-1,0 1 1,-1-1 0,2 0 0,-1 0 0,0-1 0,1 1 0,-1-1 0,1 1-1,0-1 1,5 2 0,-3-2 15,1 0 0,0-1 0,-1 0 0,1 0 0,0 0-1,0-1 1,0 0 0,0 0 0,0-1 0,0 0 0,8-2 0,1-1 27,1-1-1,-1-1 1,0-1 0,0 0 0,0-1-1,-1-1 1,-1 0 0,1-1 0,12-12-1,-17 12-20,-1 0-1,0 0 0,0-1 1,-1 0-1,0-1 0,-1 0 1,-1 0-1,0 0 0,0-1 1,-2 0-1,1 0 1,2-17-1,0-13 140,-2 0 0,0-68 1,4-39 12,-9 143-198,-2 7-36,-9 16-117,-9 27-86,4 2 253,2 1 0,2 0-1,2 0 1,3 1 0,1 1 0,1 80-1,5-117 4,1 0-1,0 0 0,1 0 0,0-1 1,1 1-1,0-1 0,1 1 0,0-1 1,6 11-1,-7-17 3,-1 0-1,1 0 1,0 0-1,0-1 1,0 0-1,1 1 1,-1-1-1,1 0 1,0-1-1,-1 1 1,1 0-1,0-1 1,1 0-1,-1 0 1,0-1-1,1 1 1,-1-1 0,1 0-1,-1 0 1,1 0-1,-1 0 1,1-1-1,7 0 1,4-2 14,-1 0 0,0-1 0,0 0 0,0-2 0,-1 1 0,1-2 0,-1 0 0,0-1 1,-1 0-1,0-1 0,0 0 0,0-1 0,-1-1 0,-1 0 0,1 0 0,-2-2 0,0 1 0,0-1 0,-1 0 1,0-1-1,-1 0 0,0-1 0,-2 1 0,1-1 0,-2-1 0,0 1 0,0-1 0,3-22 0,-4-15 85,-2-1-1,-8-72 0,2 47-50,-2 46 26,1 33-168,-3 18-152,-2 27 158,-8 90-1,-5 23 87,16-128 9,1-8 1,0 1 0,2-1 0,1 1 1,-1 42-1,4-65-5,0-1 0,0 1 0,0-1 0,0 1 1,0 0-1,0-1 0,0 1 0,0-1 0,0 1 0,0 0 1,0-1-1,1 1 0,-1-1 0,0 1 0,1-1 0,-1 1 1,0-1-1,0 1 0,1-1 0,-1 1 0,1-1 0,-1 1 1,1-1-1,-1 0 0,1 1 0,-1-1 0,1 0 0,-1 1 1,1-1-1,-1 0 0,1 0 0,-1 0 0,1 1 0,-1-1 1,2 0-1,21-9 93,18-25 58,-36 29-147,7-8-4,0 1-1,1 0 1,1 1 0,0 1-1,21-13 1,-34 22-12,0 1 0,-1 0 0,1-1 0,0 1 0,-1 0 0,1 0 1,0-1-1,0 1 0,-1 0 0,1 0 0,0 0 0,0 0 0,-1 0 0,1 0 0,0 0 0,0 0 0,-1 0 0,1 0 0,0 1 0,-1-1 0,1 0 0,0 0 1,0 1-1,-1-1 0,1 0 0,-1 1 0,1-1 0,0 1 0,-1-1 0,1 1 0,8 25-194,-10 31 54,1-55 149,-1 10-1,1 0 0,0 0 0,0 0 0,1 0 0,1-1 1,0 1-1,0 0 0,6 14 0,-7-23-2,0 0 0,1-1 0,-1 1 0,1-1 0,-1 1 0,1-1 0,0 1 0,0-1 0,0 0 0,0 0 0,0 0 0,0 0 0,0 0 0,1-1 0,-1 1 0,4 1 0,-2-2-1,-1 0 1,0-1-1,0 0 1,0 1-1,1-1 1,-1 0 0,0 0-1,0-1 1,1 1-1,-1-1 1,0 1-1,0-1 1,0 0-1,0 0 1,0 0-1,0-1 1,0 1-1,3-3 1,13-7 3,-2-1-1,0 0 1,0-1-1,-1-1 1,0 0 0,21-27-1,-29 31-209,0 0 0,-1 0 0,0-1 0,-1 0 0,0 0 0,-1 0 0,0-1 0,0 0-1,-2 0 1,1 0 0,-1 0 0,1-19 0,-4 26-401,0 1 0,0-1 0,-1 0 1,0 0-1,0 1 0,-3-9 0,-8-12-7713,0 7-2427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27.3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61 17980,'-13'0'1792,"-5"0"-552,1 0-55,12 0 471,10-1-1280,7-3-296,9-4-104,9 0-64,8 3-248,16-3-584,8 1-1361,1-3-3560,2 0-6674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27.6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 13 20324,'-3'-12'4240,"-3"19"-2428,-3 20-1684,-5 57 457,1-15-3426,8-24-8523,5-25-720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27.9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0 333 14675,'18'-1'974,"1"0"0,-1-2 0,0 0 0,0-1 0,-1-1 0,24-9-1,0-4-67,55-32 0,-68 32-457,-2-1 1,0-2-1,28-29 1,-40 36-375,-2 3 55,-4 4-52,1 0 0,-1-1 0,-1 0-1,0 0 1,0-1 0,0 0-1,-1 0 1,8-17 0,-14 25-73,1 1 0,-1 0-1,0 0 1,0 0 0,0 0 0,0-1 0,0 1-1,1 0 1,-1 0 0,0 0 0,0 0 0,0-1-1,0 1 1,0 0 0,0 0 0,0 0 0,0-1 0,0 1-1,0 0 1,0 0 0,0-1 0,0 1 0,0 0-1,0 0 1,0 0 0,0-1 0,0 1 0,0 0 0,0 0-1,0 0 1,0-1 0,0 1 0,0 0 0,-1 0-1,1 0 1,0 0 0,0-1 0,0 1 0,0 0-1,0 0 1,-1 0 0,1 0 0,0 0 0,0-1 0,0 1-1,0 0 1,-1 0 0,1 0 0,0 0 0,0 0-1,0 0 1,-1 0 0,1 0 0,0 0 0,0 0-1,0 0 1,-1 0 0,1 0 0,-1 0-39,0 1 0,1-1 1,-1 1-1,1-1 0,-1 1 0,0-1 1,1 1-1,-1-1 0,1 1 0,0 0 1,-1-1-1,1 1 0,-1 0 0,1 0 0,0-1 1,0 1-1,-1 0 0,1 0 0,0-1 1,0 1-1,0 1 0,0 3 24,-1 0 0,1-1 0,1 1 0,-1 0 0,1-1 0,0 1 0,0 0 0,0-1 0,0 1 1,1-1-1,0 0 0,0 1 0,0-1 0,1 0 0,-1 0 0,6 6 0,4 3 10,0 0 0,1-1 0,19 13 0,-21-17 2,1 2 0,-1-1 0,0 2-1,13 16 1,-23-25 0,0-1 0,0 0 0,0 0 0,0 1 0,-1-1 0,1 1 0,0-1 0,-1 1 0,0-1 0,1 1 0,-1-1 0,0 1 0,0-1 0,1 1 0,-1-1 0,0 1 0,-1-1-1,1 1 1,0-1 0,0 1 0,-1 0 0,1-1 0,-1 0 0,0 3 0,-1-1 8,0 0 0,0 0 0,-1-1 0,1 1 0,0-1-1,-1 1 1,0-1 0,0 0 0,1 0 0,-7 3 0,-4 1 54,0 0 0,-1 0 0,0-2 0,-18 5 0,17-6 138,-1 0 0,1-1-1,-1 0 1,-26-2 0,37 0-360,0-1 0,1 0 0,-1 0 0,0 0 0,0 0 0,1-1-1,-1 0 1,-7-4 0,10 4-360,-1 1 0,1-1 0,0 0 0,0 0 0,0 0 0,0 0 0,0-1 0,0 1 0,0 0 0,1-1 0,-1 0 0,1 1 0,0-1 0,0 0 0,-2-4 0,-1-8-11013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31.6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10 913 744,'-9'-4'16885,"8"5"-16583,4-13 3256,0 4-3494,3-1 108,0 0 1,1 1-1,0 0 0,0 0 1,1 1-1,0 0 1,0 0-1,1 1 1,0 0-1,0 1 1,0 0-1,19-8 1,-23 11-166,1 0-1,0 1 1,-1-1 0,1 1 0,0 1 0,0-1 0,-1 1 0,1 0 0,0 0 0,0 0 0,6 2 0,-8-1-2,-1 0 0,1 0 0,0 1 1,-1-1-1,0 1 0,1 0 0,-1 0 1,0 0-1,0 1 0,0-1 0,0 1 0,0-1 1,-1 1-1,1 0 0,-1 0 0,0 0 1,1 1-1,0 3 0,3 6 44,-1 0 0,-1 0 0,0 1 0,0 0 0,-2 0 0,0 0 0,0 0 0,-2 0 0,1 0 0,-2 1 0,0-1 0,0 0 0,-2 0 0,0 0 0,0-1 0,-1 1 0,-1-1 0,-6 14 0,12-32 165,1 0-1,-1 1 1,0-1 0,0 0 0,-1 1-1,0-9 1,4-20-218,2 14-12,0 1 0,1 1-1,1-1 1,0 1 0,2 1 0,19-28-1,-26 40-7,0-1 0,1 1-1,0-1 1,-1 1 0,2 0 0,-1 0-1,0 1 1,1 0 0,-1-1-1,1 1 1,0 1 0,0-1 0,0 1-1,1 0 1,-1 0 0,0 0 0,1 1-1,0 0 1,-1 0 0,1 0-1,-1 1 1,1 0 0,0 0 0,-1 0-1,1 1 1,10 2 0,-12-2 18,0 1 1,1 0-1,-1 0 1,0 1-1,0-1 1,0 1 0,0 0-1,-1 0 1,1 1-1,-1-1 1,0 0-1,1 1 1,-2 0-1,1 0 1,0 0-1,-1 0 1,0 0-1,0 1 1,0-1-1,0 1 1,-1-1-1,0 1 1,0 0 0,0-1-1,0 1 1,-1 0-1,0 0 1,0-1-1,0 1 1,-1 0-1,1 0 1,-1-1-1,0 1 1,-1 0-1,1-1 1,-1 1-1,0-1 1,0 0 0,-3 5-1,42-67 766,-28 40-796,1 0 0,1 1 0,1 0 0,0 1 0,1 1 0,1 0 0,18-16 0,-30 30 19,-1-1 0,1 1 0,-1 0-1,1 1 1,0-1 0,-1 0 0,1 0 0,0 1 0,0-1-1,-1 1 1,1-1 0,0 1 0,0 0 0,0-1 0,0 1-1,0 0 1,-1 0 0,1 1 0,0-1 0,0 0-1,0 1 1,0-1 0,2 2 0,-1-1-6,0 1 1,-1 0-1,1 0 0,0 1 1,-1-1-1,0 0 1,1 1-1,-1 0 0,0-1 1,0 1-1,-1 0 1,3 3-1,3 11-31,0 1 1,-1-1-1,7 33 1,-11-43 61,-1-1-4,0 0 0,1 0 0,0 0 1,-1-1-1,2 1 0,-1-1 0,1 1 0,0-1 0,0 0 1,0 0-1,1 0 0,0 0 0,0-1 0,0 0 0,0 1 1,1-1-1,-1-1 0,1 1 0,0-1 0,0 0 0,1 0 0,-1 0 1,0-1-1,1 0 0,0 0 0,0 0 0,-1-1 0,1 0 1,0 0-1,0 0 0,0-1 0,0 0 0,10-1 0,6-1 35,1 0 0,-1-2-1,0-1 1,-1-1 0,1-1-1,-1 0 1,23-13 0,8-6 69,73-50 0,-44 17 14,-73 52-68,-1 0 0,0 0 0,0-1 0,-1 1 0,0-1 0,0-1 1,8-15-1,-13 22-49,0 0 1,0 1 0,0-1-1,0 0 1,0 0 0,0 0-1,-1 0 1,1 0 0,-1 0-1,0 0 1,1 0 0,-1 0-1,0 0 1,0 0 0,0 0-1,-1 0 1,1 0-1,0 0 1,-1 0 0,1 0-1,-1 0 1,0 1 0,0-1-1,1 0 1,-1 0 0,0 0-1,-1 1 1,1-1 0,0 1-1,0-1 1,-1 1 0,1-1-1,-1 1 1,1 0 0,-1-1-1,0 1 1,1 0 0,-1 0-1,0 0 1,0 1 0,0-1-1,1 0 1,-1 1 0,0-1-1,-3 0 1,-3 0-47,-1-1 0,0 1 0,0 1 0,1-1 0,-1 1-1,0 1 1,0 0 0,-16 4 0,9 0 9,1 0-1,0 1 0,0 1 0,1 1 1,-1 0-1,2 1 0,-1 0 1,-13 14-1,18-15 13,-1 1 0,2 0 1,-1 0-1,1 1 0,1 0 0,0 1 0,0 0 1,1 0-1,1 0 0,-9 24 0,13-33 14,1-1 1,-1 1-1,1-1 0,-1 1 1,1-1-1,0 1 0,0 0 1,0-1-1,0 1 0,0-1 1,0 1-1,0 0 0,0-1 1,0 1-1,1-1 0,-1 1 1,1-1-1,-1 1 0,1-1 1,0 1-1,0-1 0,0 1 1,-1-1-1,3 3 0,-1-3 8,1 0 0,-1 0 0,0 1 0,0-1 0,1 0 0,-1-1-1,0 1 1,1 0 0,-1-1 0,1 1 0,-1-1 0,1 0 0,-1 0-1,4 0 1,6-1 26,0 0 0,0-1-1,0-1 1,0 0 0,15-6-1,-14 3 2,1 0 0,-1-1 0,0-1 0,-1 0-1,0-1 1,0 0 0,-1-1 0,12-12 0,2-7 152,40-62 0,-65 97-254,0 0 1,0 0-1,1 0 1,-1 0-1,1 0 0,1-1 1,-1 1-1,1 0 1,4 9-1,2 15 52,-6-23 24,-1-1 0,1 0 0,1 1 0,-1-1 0,1 0 0,0 0 1,0 0-1,1-1 0,0 1 0,5 5 0,-7-9 11,0 0 0,0 0 0,0 0 0,0 0 0,0 0 0,1-1 0,-1 1 1,1-1-1,-1 0 0,1 1 0,-1-1 0,1 0 0,0-1 0,-1 1 0,1 0 0,0-1 0,0 0 0,0 1 0,-1-1 0,1 0 0,0 0 1,0-1-1,0 1 0,0-1 0,5-1 0,21-11 58,0-1 1,0-2 0,-2 0-1,32-26 1,-21 15 9,-19 12-72,12-7-34,-26 53-559,-5 69 620,0-100-36,0 1 1,0-1-1,0 0 0,0 0 1,0 1-1,0-1 0,0 0 0,0 0 1,0 1-1,0-1 0,0 0 0,0 0 1,0 1-1,1-1 0,-1 0 1,0 0-1,0 1 0,0-1 0,0 0 1,1 0-1,-1 0 0,0 1 1,0-1-1,0 0 0,1 0 0,-1 0 1,0 0-1,0 1 0,1-1 0,-1 0 1,0 0-1,0 0 0,1 0 1,-1 0-1,0 0 0,0 0 0,1 0 1,-1 0-1,0 0 0,0 0 0,1 0 1,-1 0-1,1 0 0,14-10 132,20-27 148,-26 27-239,2-3-37,1 0-1,0 1 1,1 0 0,0 1-1,1 1 1,0 0-1,1 1 1,24-12 0,-37 21-30,0 0 0,0 0 1,0 0-1,0 0 1,0 0-1,0 0 0,0 1 1,0-1-1,-1 1 0,1-1 1,0 1-1,0 0 1,-1 0-1,1-1 0,0 1 1,-1 0-1,1 1 0,-1-1 1,3 2-1,33 34-88,-17-16 111,-14-17 11,0 0 0,1 0 0,0-1 0,0 0 0,0 0 0,0-1 0,1 1 0,-1-1 1,0-1-1,1 0 0,0 0 0,-1 0 0,1-1 0,-1 0 0,1-1 0,0 1 0,-1-1 1,1-1-1,11-3 0,13-5 40,-1 0 1,0-2-1,33-19 1,-53 26-12,7-4-1,0-1 0,25-17 0,-39 24-8,-1 1-1,1-1 1,-1 1-1,0-1 1,0 0-1,0 0 1,-1-1-1,1 1 1,-1-1-1,0 1 1,0-1-1,0 0 1,0 1-1,-1-1 0,1 0 1,-1 0-1,0 0 1,1-9-1,-2 12-26,0 0-1,-1-1 0,1 1 1,0-1-1,-1 1 0,1 0 1,-1-1-1,0 1 0,1 0 0,-1-1 1,0 1-1,0 0 0,0 0 1,0 0-1,0 0 0,0 0 1,0 0-1,0 0 0,0 0 1,0 0-1,-1 1 0,1-1 0,0 0 1,-1 1-1,1-1 0,0 1 1,-1-1-1,1 1 0,-1 0 1,1 0-1,-1-1 0,1 1 1,0 0-1,-1 0 0,1 0 0,-1 1 1,1-1-1,-1 0 0,-1 1 1,-8 0-60,1 1 0,-1 0 0,1 0 0,-11 5 0,11-3 36,0 0 0,0 1-1,0 0 1,1 0 0,0 1 0,0 1-1,1-1 1,-1 1 0,1 1 0,1-1 0,0 1-1,0 1 1,0-1 0,1 1 0,0 1-1,1-1 1,-5 13 0,9-21 20,0 0-1,1 0 1,-1 1 0,1-1-1,-1 0 1,1 1 0,0-1-1,-1 1 1,1-1-1,0 1 1,0-1 0,0 1-1,0-1 1,0 0 0,0 1-1,0-1 1,1 1 0,-1-1-1,1 1 1,-1-1 0,1 0-1,-1 1 1,1-1 0,0 0-1,-1 0 1,1 1 0,0-1-1,0 0 1,0 0 0,0 0-1,0 0 1,0 0 0,0 0-1,0 0 1,1-1-1,-1 1 1,0 0 0,1 0-1,-1-1 1,0 1 0,1-1-1,1 1 1,2-1 18,-1 1 1,0-1-1,1 0 0,-1 0 0,0-1 1,1 0-1,-1 1 0,0-1 0,1-1 1,-1 1-1,0 0 0,0-1 0,6-3 1,12-10 18,-1-1 1,0 0-1,-2-2 0,0 0 1,0-1-1,-2-1 1,-1-1-1,0 0 1,-1-1-1,-2-1 1,0 0-1,-1-1 0,-2 0 1,0 0-1,-2-2 1,0 1-1,-2-1 1,-1 1-1,-1-2 0,-1 1 1,-2 0-1,0-1 1,-2 1-1,-1 0 1,-6-33-1,8 58-40,0-1 0,0 1 0,-1 0 0,1-1 0,0 1-1,-1 0 1,1-1 0,-1 1 0,1 0 0,-1 0 0,0 0 0,0 0 0,1 0 0,-1 0 0,-2-2-1,3 3 0,-1 0-1,1 0 0,-1-1 0,1 1 0,-1 0 1,1 0-1,-1 0 0,1 0 0,-1 0 1,1 0-1,-1 0 0,1 0 0,-1 1 0,1-1 1,-1 0-1,1 0 0,0 0 0,-1 0 0,1 1 1,-1-1-1,1 0 0,-1 0 0,1 1 1,0-1-1,-1 0 0,1 1 0,-1 0 0,-26 39-366,23-32 345,-8 16 14,0 1 1,2 0-1,1 1 0,1 0 1,1 1-1,-7 53 1,12-57 7,0-1 0,2 1 0,0 0 0,2-1 0,0 1 0,2-1 0,0 1 1,14 38-1,-15-52 11,1 0 1,1 0 0,-1-1 0,1 0 0,1 0 0,-1 0 0,1-1 0,1 0-1,-1 0 1,1 0 0,1-1 0,-1 0 0,1 0 0,0-1 0,0 0-1,0-1 1,1 1 0,0-2 0,0 1 0,0-1 0,0-1 0,0 1-1,1-2 1,-1 1 0,11-1 0,4 0 12,0-1-1,0-2 1,0 0-1,-1-2 1,1 0 0,-1-2-1,0 0 1,42-19-1,-36 12-31,-1 0-1,27-19 0,-45 25 18,1 0 0,-1-1-1,0-1 1,-1 0 0,0 0-1,-1 0 1,14-20 0,-22 28-7,1 1 1,0-1 0,0 0-1,0 0 1,-1 0-1,1 0 1,0 0 0,-1-1-1,1 1 1,-1 0-1,1 0 1,-1 0 0,1 0-1,-1-1 1,0 1-1,0 0 1,0 0 0,0-1-1,0 1 1,0 0-1,0 0 1,0-1 0,0 1-1,0 0 1,-1 0-1,1 0 1,-1-1 0,1 1-1,-1 0 1,1 0-1,-1 0 1,1 0 0,-1 0-1,0 0 1,0 0 0,0 0-1,1 0 1,-1 0-1,0 0 1,0 1 0,0-1-1,0 0 1,0 1-1,-1-1 1,1 0 0,0 1-1,0 0 1,0-1-1,0 1 1,-1 0 0,0-1-1,-4 0-33,0 0-1,1 1 1,-1-1-1,0 1 1,0 0 0,1 0-1,-1 1 1,0 0-1,1 0 1,-8 2 0,-9 6-1,0 0 0,-39 23 0,56-29 21,0-1 0,1 1 0,-1 1 1,1-1-1,0 0 0,0 1 0,0 0 0,0 0 0,1 0 1,-1 1-1,1-1 0,0 1 0,1 0 0,-1-1 0,1 1 1,0 1-1,0-1 0,-2 9 0,4-12 16,0-1 1,0 0-1,0 0 0,0 0 1,0 0-1,0 0 0,0 0 1,0 0-1,0 0 0,1 0 1,-1 0-1,0 0 0,1 0 1,-1 0-1,1 0 0,-1 0 1,1 0-1,-1 0 0,1 0 1,0 0-1,-1-1 0,1 1 1,0 0-1,0 0 0,0-1 1,0 1-1,0-1 0,1 2 1,1-1 14,0 0 0,0-1 0,0 1 0,0-1 0,0 1 0,0-1 0,1 0 0,-1 0 0,0-1 0,4 0 0,5-1 31,0-1 1,0-1-1,0 0 0,13-7 1,-8 1 56,-1-2 1,25-23 0,-39 32-151,1 1-1,-1-1 1,0 1-1,1 0 1,0-1 0,-1 1-1,1 1 1,0-1-1,0 0 1,4-1 0,-7 15 12,1-1 1,0 1 0,1 0 0,1-1 0,-1 1-1,2-1 1,4 12 0,-7-20 42,0-1 1,0 1-1,0-1 1,0 0 0,0 1-1,0-1 1,1 0-1,0 0 1,-1 0-1,1 0 1,0 0-1,0 0 1,0 0-1,0-1 1,0 1-1,0-1 1,0 1-1,0-1 1,1 0-1,-1 0 1,1 0-1,-1 0 1,1-1-1,-1 1 1,1 0-1,-1-1 1,1 0-1,0 0 1,-1 0-1,1 0 1,-1 0-1,1 0 1,0-1-1,-1 1 1,1-1-1,-1 1 1,4-3 0,18-7 45,-1-2 0,-1-1 0,0-1 1,0-1-1,-2-1 0,0 0 1,-1-2-1,0 0 0,-1-1 1,-2-1-1,0-1 0,-1 0 1,-1-1-1,15-30 0,-16 25-3,-1 0-1,-1-1 0,-1 0 1,-2-1-1,-1 0 0,-1 0 1,-1 0-1,-2-1 1,-1 0-1,-1 1 0,-1-1 1,-6-37-1,-8 13 127,13 53-173,1-1-1,-1 1 1,1 0 0,-1 0-1,1 0 1,-1 0 0,0 0-1,1 0 1,-1 0 0,0 1-1,0-1 1,0 0 0,0 0-1,0 0 1,1 1 0,-2-1-1,0 0 1,1 1-7,0 0 0,0 0-1,0 0 1,0 0 0,0 0 0,0 1 0,0-1 0,0 0 0,0 1-1,0-1 1,1 1 0,-1-1 0,0 1 0,0-1 0,0 1 0,1 0-1,-1-1 1,0 1 0,1 0 0,-1 0 0,0-1 0,1 1 0,-1 0-1,1 0 1,-1 2 0,-11 17-25,2 1 0,0 0-1,1 0 1,1 1 0,1 0-1,1 1 1,1 0 0,1-1 0,1 2-1,0 30 1,3-30 39,1 1 0,0 0 0,2 0 0,1-1 0,1 0 0,1 1 1,1-2-1,1 1 0,18 35 0,-22-51-7,0-1 0,1 0 1,-1-1-1,1 1 0,1-1 0,-1 0 1,1 0-1,0 0 0,1-1 0,-1 0 1,1 0-1,0-1 0,0 0 0,0 0 1,1 0-1,0-1 0,10 3 0,-8-4 15,0-1-1,0 1 0,0-2 1,1 1-1,-1-2 0,0 1 1,0-1-1,0-1 0,1 0 1,-1 0-1,-1-1 0,1 0 1,12-6-1,-14 5 7,86-43 70,-86 43-76,-1-1 0,0 0 0,0-1 0,0 1-1,-1-1 1,0-1 0,0 1 0,0-1-1,7-13 1,-12 20-16,-1 0 0,0 0 0,1-1 0,-1 1 0,0 0 0,0 0 0,1-1 0,-1 1 0,0 0 0,0-1 0,0 1 0,1 0 0,-1-1 0,0 1 0,0 0 0,0-1 0,0 1 0,0-1 0,0 1 0,0 0 0,0-1 0,0 1 0,0 0 0,0-1 0,0 1 0,0-1 0,0 1 0,0 0 0,0-1 0,0 1-1,0 0 1,-1-1 0,1 1 0,0 0 0,-1-1 0,-12 5-247,-17 17-122,22-15 346,2 1 0,-1 0 0,1 0-1,0 0 1,0 1 0,1 0 0,0 0 0,0 0 0,-3 10 0,7-16-19,0 1 0,0 0 0,0 0 0,1-1 0,-1 1 0,1 0 0,-1 0-1,1 0 1,0 0 0,0 0 0,0-1 0,1 1 0,-1 0 0,1 0 0,-1 0 0,1 0 0,0-1 0,0 1 0,0 0 0,1-1 0,-1 1 0,1-1 0,-1 1 0,1-1 0,0 0 0,0 0 0,0 0 0,0 0 0,0 0 0,0 0 0,1 0 0,-1-1 0,0 1 0,6 1-1,-5-1-127,1 0 0,0-1 0,-1 0 0,1 0 0,0 0 0,0 0-1,0-1 1,0 0 0,0 1 0,0-1 0,-1-1 0,1 1 0,0-1-1,0 1 1,0-1 0,0 0 0,0 0 0,6-4 0,26-16-3899,-6-7-5794,-15 8 1414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32.0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31 21477,'0'0'616,"1"0"-288,1-2-24,6 2 120,2-2-32,10 0 16,15-2-144,7 0-136,17-2-40,9 3-32,5-3 0,-3 4-120,-5 2-368,-10 0-832,-11 2-1681,-10 4-4472,-13-3-4994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32.3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84 22181,'27'-15'3807,"-6"8"-3631,0 2 0,0 0 0,1 1-1,0 1 1,33 1 0,9-3-79,245-18 137,-292 21-446,-38-2-3410,1 0-3038,-2-1-5123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37.2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86 299 4217,'-3'0'636,"0"0"0,0-1-1,-1 1 1,1 1 0,0-1 0,0 0 0,0 1 0,0-1 0,0 1-1,-4 1 1,4-1-286,-1 1 0,1-1 1,-1 1-1,1-1 0,0 1 0,-1 0 0,1 0 0,0 1 0,0-1 0,0 1 0,1-1 1,-1 1-1,-4 5 0,47-25 4271,66-49-3223,27-19-942,-114 72-320,-1-2 1,-1 0-1,0-1 1,24-31-1,-39 46-91,0-1 0,-1 0-1,1-1 1,-1 1 0,1 0-1,-1 0 1,0-1 0,0 1-1,0-1 1,0 1 0,-1-1-1,1 1 1,0-1 0,-1 1-1,0-5 1,0 6-32,0 0 0,-1-1 1,1 1-1,0 0 0,-1 1 1,1-1-1,-1 0 0,0 0 0,1 0 1,-1 0-1,0 0 0,1 0 0,-1 1 1,0-1-1,0 0 0,0 1 0,0-1 1,0 1-1,0-1 0,0 1 0,0-1 1,0 1-1,0-1 0,0 1 0,-1 0 1,-4-1-32,0 0 0,-1 1 0,1-1 0,0 2 1,0-1-1,0 1 0,0 0 0,-1 0 0,1 0 0,0 1 1,-8 3-1,3 1 1,0 0-1,0 1 1,0 0 0,1 1-1,0 0 1,1 1 0,0 0-1,0 0 1,1 1 0,0 0 0,0 0-1,1 1 1,1 0 0,0 0-1,-5 13 1,7-15 12,1-1-1,0 1 1,0-1 0,1 1 0,0 0-1,1 0 1,0 0 0,0 0-1,1 0 1,0 0 0,0 0-1,1 0 1,0 0 0,1 0 0,0-1-1,1 1 1,-1 0 0,2-1-1,-1 0 1,1 1 0,0-1-1,7 8 1,-5-9 19,-1-1 1,2-1-1,-1 1 1,0-1-1,1-1 0,0 1 1,0-1-1,1 0 0,-1-1 1,1 1-1,0-1 1,0-1-1,0 0 0,0 0 1,0 0-1,0-1 1,1-1-1,-1 1 0,16-2 1,8-1-59,0-2 0,-1-1 0,54-16 0,-41 9-1302,72-31-1,-67 17-3212,-3-6-4826,-28 14 2201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37.6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28 9002,'5'-28'14428,"-2"35"-14438,0-1 0,1 1-1,0-1 1,0 0 0,1 0-1,0 0 1,0-1 0,7 6-1,-1 1 24,13 14 328,1-1-1,2-2 1,44 33 0,-55-46-1287,0-1 1,0 0-1,24 8 0,6-4-5812,2-8-4673,-38-5 8698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37.9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417 81 8,'4'-6'2040,"-1"0"0,-1 0 1,0 0-1,1-1 0,1-11 0,-6-6 4124,2 23-6004,0 1 0,-1-1 0,1 1 0,0-1 0,-1 1 0,1-1 0,-1 1 0,1-1 1,-1 1-1,1 0 0,-1-1 0,0 1 0,1 0 0,-1-1 0,1 1 0,-1 0 0,0 0 0,1-1 0,-1 1 1,0 0-1,1 0 0,-1 0 0,0 0 0,1 0 0,-1 0 0,0 0 0,1 0 0,-1 0 0,1 0 1,-1 1-1,0-1 0,-7 4-107,0 0 0,1 0 0,0 1 0,0 0 0,0 1 0,1-1 0,0 1 1,0 0-1,0 1 0,-4 7 0,3-6 16,-232 247 467,224-239-870,2 0-1,0 1 0,-10 19 0,7-5-4233,6 1-5515,9-20 1356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38.3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124 52 15147,'-51'-52'8513,"56"94"-8022,-4-16-514,5 25 54,-4 0 1,-1 0-1,-10 85 0,-40 150 97,46-272-118,-8 54-23,3 1 1,1 100-1,9-162-3843,2-19-4086,-3 6 4837,3-9-5449</inkml:trace>
  <inkml:trace contextRef="#ctx0" brushRef="#br0" timeOffset="1">43 263 7458,'1'-13'1541,"1"0"0,1-1 1,0 1-1,10-22 1,-9 25-956,1 0 1,0 1 0,0 0-1,1 0 1,0 0 0,9-8-1,-9 10-499,1 1 0,1 0 0,-1 0-1,1 0 1,0 1 0,0 0-1,1 0 1,-1 1 0,1 0 0,0 1-1,0 0 1,1 0 0,-1 1 0,0 0-1,1 1 1,14 0 0,-17 0-83,0 2 1,1-1-1,-1 1 0,0 0 1,1 1-1,-1-1 1,0 1-1,0 1 1,0 0-1,0 0 0,10 6 1,-15-7 2,0-1 0,0 0 1,0 1-1,0 0 1,0-1-1,-1 1 0,1 0 1,-1 0-1,0 0 0,1 0 1,-1 0-1,0 0 0,0 0 1,0 1-1,0-1 0,-1 0 1,1 0-1,-1 1 0,1-1 1,-1 1-1,0-1 0,0 0 1,0 1-1,0-1 0,0 1 1,0-1-1,-1 0 0,1 1 1,-1-1-1,0 0 0,0 0 1,1 1-1,-2-1 0,1 0 1,0 0-1,0 0 1,-1 0-1,1 0 0,-3 2 1,-5 8 85,-2 0 1,1-1-1,-2-1 1,1 0 0,-1 0-1,-1-1 1,-23 13 0,-102 45 236,125-62-303,-7 1 643,9-5-2905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39.4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177 615 5121,'17'-20'9436,"-1"-4"-4421,-11 16-4764,-1 0-1,1 0 1,-2 0-1,1-1 1,-1 1-1,-1-1 1,0 0-1,0 0 1,0 0-1,-1 0 1,-1 0 0,1 0-1,-2-12 1,1 19-215,-1 1 0,1-1 0,-1 1 1,1-1-1,-1 1 0,0-1 1,1 1-1,-1-1 0,0 1 0,0 0 1,0-1-1,0 1 0,0 0 0,0 0 1,0 0-1,-1 0 0,1 0 1,0 0-1,-1 0 0,1 0 0,-1 1 1,1-1-1,-2 0 0,-2 0-19,1 0 0,0 0 0,0 0 0,0 1-1,-1 0 1,1 0 0,0 0 0,-8 1 0,-2 2-39,1 0-1,-1 1 1,1 1 0,-19 8-1,26-9 11,0-1 0,0 2 0,0-1 0,1 0 0,0 1 0,0 0 0,0 0 0,0 1 0,1-1 0,0 1 0,0 0 0,0 0 0,1 1 0,-5 11 0,6-13 8,0 0 0,1 0-1,0 1 1,0-1 0,0 0 0,0 0 0,1 1 0,0-1-1,0 1 1,0-1 0,1 0 0,-1 1 0,2-1 0,-1 0-1,0 0 1,1 0 0,0 0 0,0 0 0,0 0 0,4 5-1,-5-8 14,1 0 0,-1-1 0,0 1-1,0-1 1,1 0 0,-1 1-1,1-1 1,-1 0 0,1 0 0,0 0-1,-1 0 1,1 0 0,0 0 0,0 0-1,0 0 1,-1-1 0,1 1-1,0-1 1,0 0 0,0 1 0,4-1-1,-2-1 21,0 1 0,0-1 0,0 0 0,0 0 0,-1 0 0,1-1 0,0 1 0,0-1-1,-1 0 1,4-3 0,7-4 51,-2-1 0,1-1 0,-1 0 0,11-15 0,-6 7-31,0 2 1,28-24-1,-45 45-59,1 1 0,-1-1 0,1 1 0,0-1 0,0 0 0,0 0 0,0 1 0,1-1 0,2 5 0,0 1-6,-3-7 32,0 1 1,0-1-1,0 1 0,0-1 1,1 0-1,-1 1 0,1-1 1,0 0-1,0 0 0,0 0 1,0 0-1,1 0 1,-1-1-1,1 1 0,0-1 1,0 0-1,-1 1 0,2-1 1,-1-1-1,0 1 0,0 0 1,0-1-1,1 1 0,-1-1 1,1 0-1,-1 0 0,1-1 1,0 1-1,-1-1 1,1 0-1,-1 0 0,1 0 1,0 0-1,-1 0 0,1-1 1,-1 0-1,1 1 0,-1-1 1,1-1-1,-1 1 0,7-4 1,3-2 51,1-2 0,-2 1 0,1-2 0,-1 0 0,-1 0 1,11-13-1,38-31 142,-46 41-229,13-10-61,-26 22 76,0 0 0,0 1 0,0-1-1,0 1 1,0-1 0,0 1 0,0-1 0,0 1 0,0 0-1,0-1 1,0 1 0,0 0 0,0 0 0,0 0 0,1 0-1,-1 0 1,0 0 0,0 0 0,0 0 0,0 0 0,0 1-1,0-1 1,0 0 0,1 1 0,1 3-45,-1 1 0,0-1 0,0 0 1,0 1-1,-1 0 0,0-1 0,0 1 0,0 0 1,0 9-1,1-5 25,-1 2 21,0-1 0,-1 1 0,0 0 0,0-1 0,-3 14 0,-1 22 9,4-45-6,0 0 1,0-1-1,0 1 0,0-1 1,0 1-1,0 0 1,0-1-1,0 1 1,0-1-1,1 1 0,-1 0 1,0-1-1,0 1 1,1-1-1,-1 1 1,0-1-1,1 1 0,-1-1 1,1 1-1,-1-1 1,0 0-1,1 1 1,-1-1-1,1 1 0,-1-1 1,1 0-1,0 0 1,-1 1-1,1-1 1,-1 0-1,1 0 0,0 1 1,26-4 158,22-17 13,3-11-87,-3-3-1,77-65 1,-127 110-184,0-1 0,1 1 0,1-1 1,0 1-1,0-1 0,1 0 1,5 17-1,-4-22 104,1 0 1,-1-1-1,1 1 0,0-1 0,1 0 1,-1 0-1,1 0 0,0 0 0,0-1 1,0 0-1,0 0 0,0 0 1,1-1-1,0 1 0,-1-1 0,1-1 1,0 1-1,0-1 0,9 1 0,4 1 24,0-1-1,1-1 1,-1-1 0,36-4-1,-31 0 16,-1 0 0,0-1 0,32-12 0,-49 14-8,1 1 1,-1-1 0,0 0-1,0 0 1,0-1 0,-1 0-1,1 0 1,-1 0 0,0-1-1,0 0 1,0 0 0,0 0-1,-1 0 1,0-1 0,0 1-1,4-11 1,-7 14-29,0 0-1,0 0 1,0 0-1,0 0 1,-1 0-1,1 0 1,-1 0 0,1-1-1,-1 1 1,0 0-1,0 0 1,0 0 0,0-1-1,0 1 1,0 0-1,-1 0 1,1 0 0,-1 0-1,0 0 1,1-1-1,-1 1 1,0 0-1,0 1 1,0-1 0,-1 0-1,1 0 1,0 0-1,-1 1 1,1-1 0,-1 0-1,1 1 1,-1 0-1,0-1 1,0 1 0,-2-1-1,1 0-33,0 1-1,-1 0 1,1 0 0,-1 0-1,0 0 1,1 1 0,-1-1-1,0 1 1,1 0 0,-1 0-1,0 1 1,1-1 0,-1 1-1,0-1 1,1 1 0,-1 0-1,1 1 1,-1-1 0,1 0-1,-4 3 1,-1 2 0,1-1 0,-1 1 0,1 1 1,0 0-1,0 0 0,1 0 0,0 0 0,-7 13 0,10-16 14,0 0 0,1 1-1,0 0 1,-1-1-1,1 1 1,1 0-1,-1 0 1,1 0 0,0 0-1,0 0 1,0 0-1,1 0 1,0 0-1,0 1 1,0-1 0,0 0-1,2 7 1,-1-11 7,-1-1 0,0 1 0,1 0 1,-1 0-1,0-1 0,1 1 0,-1-1 0,1 1 0,-1 0 1,1-1-1,0 1 0,-1-1 0,1 1 0,0-1 1,-1 1-1,1-1 0,0 0 0,-1 1 0,1-1 0,0 0 1,0 1-1,-1-1 0,1 0 0,0 0 0,0 0 1,0 0-1,-1 0 0,1 0 0,0 0 0,0 0 1,0 0-1,-1 0 0,1 0 0,0 0 0,0-1 0,0 1 1,-1 0-1,1-1 0,0 1 0,-1 0 0,1-1 1,0 1-1,-1-1 0,1 1 0,0-1 0,-1 1 0,1-1 1,-1 0-1,1 0 0,30-32-8,-4-16 82,28-71 0,3-7-11,-25 68 58,-15 29 41,18-41 0,-32 61-94,0 0 0,-1 0 0,0 0 0,-1 0 0,0-1 0,0 1 0,-1 0 0,-1-18 0,0 27-59,0 1 0,0-1 0,1 0 0,-1 1 0,0-1 0,0 1 1,0-1-1,0 1 0,0-1 0,0 0 0,0 1 0,-1-1 0,1 1 1,0-1-1,0 1 0,0-1 0,0 1 0,-1-1 0,1 1 0,0-1 1,-1 1-1,1-1 0,0 1 0,-1-1 0,1 1 0,0-1 0,-1 1 1,1 0-1,-1-1 0,1 1 0,-1 0 0,1-1 0,-1 1 0,1 0 1,-1 0-1,1 0 0,-1-1 0,0 1 0,1 0 0,-1 0 0,1 0 1,-1 0-1,1 0 0,-1 0 0,0 0 0,1 0 0,-1 0 0,1 0 1,-1 0-1,1 0 0,-1 1 0,1-1 0,-1 0 0,1 0 0,-1 1 1,1-1-1,-1 0 0,1 1 0,-1-1 0,1 0 0,-1 1 0,1-1 0,-1 1 1,1-1-1,-1 1 0,-26 29-161,18-11 148,0 0 1,1 0-1,1 1 0,1 0 1,1 0-1,0 0 1,2 1-1,0 0 1,1 0-1,2 22 1,1-4-3,2 0 1,2 0-1,1 0 0,18 55 1,-23-88-41,1-1 0,0 0 0,0 1 0,0-1 0,0 0-1,1 0 1,0-1 0,0 1 0,0-1 0,1 1 0,0-1 0,0 0 0,0 0 0,0-1 0,0 1 0,1-1 0,-1 0-1,1 0 1,9 4 0,-7-5-234,-1 0 0,1-1 0,0 0 0,0 0 0,0-1-1,-1 1 1,1-2 0,0 1 0,0-1 0,0 0 0,0 0 0,-1-1 0,1 0-1,0 0 1,9-5 0,40-19-10268,-26 10 359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39.9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16 507 16788,'-5'-73'4745,"2"56"-2328,1 51-2225,0 31-224,0-44 46,1 1 1,1-1 0,0 1-1,2-1 1,1 1-1,7 26 1,-10-46-2,0-1 1,1 0 0,0 1-1,-1-1 1,1 1-1,0-1 1,0 0 0,-1 0-1,1 1 1,0-1 0,0 0-1,0 0 1,1 0-1,-1 0 1,0 0 0,0 0-1,1-1 1,-1 1-1,0 0 1,1-1 0,-1 1-1,0-1 1,1 1-1,-1-1 1,3 1 0,0-1 20,0 0 0,0 0 1,0 0-1,0-1 0,0 0 1,0 0-1,0 0 0,0 0 1,5-2-1,8-5 68,-1 0-1,0-1 0,15-12 1,-12 7-43,-1 0 1,-1-1 0,0-1 0,-1 0-1,-1-2 1,-1 0 0,0 0 0,-1-1-1,-1-1 1,-1 0 0,-1 0-1,-1-1 1,0-1 0,-2 0 0,0 0-1,-2 0 1,0 0 0,-2-1-1,0 0 1,-2 0 0,0 0 0,-4-37-1,-1 10 19,4 29 13,-2-1 0,-1 1 0,-9-39 0,-2 97-765,4 11 658,1 0-1,3 1 1,1-1-1,3 1 1,2 0-1,2-1 1,13 75-1,-13-111 21,1 1-1,0-1 0,1 0 0,1 0 0,0 0 1,0 0-1,1-1 0,1 0 0,13 17 1,-16-23-75,0-1 0,0 1 1,1-1-1,0 0 1,0 0-1,0-1 1,0 0-1,1 0 0,-1 0 1,1 0-1,0-1 1,0 0-1,0 0 1,0 0-1,0-1 0,0 0 1,0 0-1,0-1 1,0 0-1,1 0 1,9-1-1,-6 0-402,0-1-1,-1 0 1,1-1 0,-1 0-1,1 0 1,-1-1 0,0 0 0,-1-1-1,1 0 1,9-7 0,11-16-4755,-8-7-4080,-13 14 4254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40.2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271 541 7290,'11'-4'5561,"3"0"-4001,8-1-216,-1-1 217,4 0-113,0-5-288,0 3-344,3-3-295,10-1-161,0 1-88,1 1-120,2 1-72,-4 1-80,-3-1-416,-7 1-1097,-5-1-3128,-6 1-7569</inkml:trace>
  <inkml:trace contextRef="#ctx0" brushRef="#br0" timeOffset="1">18 57 21253,'0'-5'1856,"-2"-1"-376,0-2-344,0 1-303,0 3-297,2-2-168,2 2-160,0 1-64,0-3-48,-2 2-56,0 2-72,0 0-320,-2 2-648,-2 8-5474,-2 3-3368,2 10-400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43.1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214 577 8,'23'-36'5954,"-11"17"-3578,0 0 0,-1 0 0,-1-1 0,-1 0 0,8-27 0,-15 41-2234,-1 0 0,0 0 0,0-1-1,-1 1 1,0 0 0,0-1-1,0 1 1,-1 0 0,0 0 0,0-1-1,-1 1 1,1 0 0,-1 0-1,-1 0 1,1 0 0,-1 1 0,0-1-1,0 1 1,-1-1 0,1 1 0,-1 0-1,-1 1 1,-5-7 0,7 8-130,-1-1 1,1 1-1,-1-1 1,0 1-1,0 0 1,0 0-1,0 1 1,-1 0-1,1-1 0,-1 1 1,1 1-1,-1-1 1,0 1-1,0-1 1,0 1-1,0 1 1,0-1-1,1 1 1,-1 0-1,0 0 1,0 0-1,0 1 1,0 0-1,0 0 1,0 0-1,0 0 1,0 1-1,1 0 1,-1 0-1,1 0 1,-1 0-1,1 1 1,0 0-1,0 0 0,0 0 1,0 0-1,-3 5 1,-2 1-24,0 0 1,0 1-1,1 1 0,0 0 0,1 0 1,1 0-1,-1 1 0,2 0 0,0 0 1,0 0-1,1 1 0,1-1 0,-3 17 1,5-24 5,1 1 1,0-1-1,0 0 1,0 0-1,0 1 1,1-1-1,0 0 0,0 0 1,1 0-1,0 0 1,-1 0-1,1 0 1,1 0-1,-1-1 1,1 1-1,0-1 1,0 1-1,5 4 0,-5-6 14,0 0 0,0-1 0,0 0 0,0 0-1,0 0 1,1 0 0,-1 0 0,1-1-1,-1 1 1,1-1 0,-1 0 0,1 0-1,0 0 1,0-1 0,-1 1 0,1-1-1,0 0 1,0 0 0,0 0 0,0-1-1,-1 1 1,1-1 0,0 0 0,-1 0-1,7-3 1,-2 1 26,0-1-1,0 0 1,-1-1-1,1 0 1,-1 0-1,0-1 1,0 0-1,-1 0 1,0 0-1,0-1 0,0 0 1,-1 0-1,0 0 1,0-1-1,4-10 1,-3 4 14,0 0 0,-1-1 0,-1 1 0,0-1 0,-1 0 0,0 0-1,-2 0 1,1-20 0,-2 59-206,0-1 0,2 0 0,0 0 0,2 0 0,8 29 0,-11-47 168,0 0 1,1-1-1,0 1 0,0 0 0,0-1 0,1 0 0,0 1 0,-1-1 0,1 0 0,1-1 0,-1 1 0,0 0 0,1-1 0,0 0 0,0 0 0,0 0 0,0 0 0,0-1 0,1 1 0,-1-1 0,1 0 0,-1-1 0,1 1 1,0-1-1,0 0 0,0 0 0,0 0 0,0-1 0,0 1 0,0-1 0,-1-1 0,7 0 0,20-4 47,-1-2 1,1-1-1,-2-2 0,1 0 1,-1-2-1,-1-2 0,0 0 1,-1-2-1,-1-1 0,0-1 1,30-28-1,-46 38-6,-1-1-1,0 0 1,-1-1 0,0 1-1,-1-2 1,1 1-1,-2-1 1,7-14 0,-12 22-42,1 0 0,-1 0 0,0 0 0,1 0 0,-2-1 1,1 1-1,0-1 0,-1 1 0,1-1 0,-1 1 0,0 0 0,0-1 1,0 1-1,-1-1 0,1 1 0,-1-1 0,0 1 0,0 0 0,0-1 1,0 1-1,-1 0 0,1 0 0,-1 0 0,0 0 0,0 0 0,0 0 1,0 0-1,0 1 0,-1-1 0,1 1 0,-1 0 0,0-1 0,-4-2 1,3 4-31,0-1 0,0 0 1,-1 1-1,1 0 1,0 0-1,0 0 0,-1 1 1,1 0-1,0-1 1,-1 1-1,1 1 0,0-1 1,-1 1-1,1-1 1,0 1-1,0 1 0,-1-1 1,1 0-1,0 1 1,0 0-1,1 0 1,-1 0-1,0 1 0,1-1 1,-5 5-1,-1-1-17,0 2 1,0-1-1,1 1 0,0 0 0,1 1 1,0 0-1,0 0 0,-8 17 0,10-16 21,1 0 0,0 0 0,1 0 0,0 1 0,0-1-1,1 1 1,0 20 0,1-29 16,1 0 1,0 1-1,0-1 0,1 0 1,-1 1-1,0-1 0,1 0 1,0 0-1,-1 1 0,1-1 0,0 0 1,0 0-1,0 0 0,0 0 1,1 0-1,-1 0 0,0 0 1,1 0-1,0-1 0,-1 1 1,1 0-1,0-1 0,0 0 0,0 1 1,0-1-1,0 0 0,0 0 1,0 0-1,0 0 0,0 0 1,0-1-1,1 1 0,-1 0 1,0-1-1,1 0 0,-1 0 1,0 0-1,1 0 0,-1 0 0,0 0 1,1 0-1,3-2 0,1 1 28,-1 0 0,1 0 0,0-1-1,-1 0 1,1-1 0,-1 1 0,0-1 0,0 0-1,0-1 1,0 1 0,0-1 0,-1-1 0,0 1-1,0-1 1,0 0 0,0 0 0,-1 0-1,0 0 1,0-1 0,0 0 0,0 0 0,-1 0-1,3-7 1,0-5 27,0 0 0,0 0 0,-2 0-1,0 0 1,-1-1 0,-1 1 0,-1-29 0,-15 194-813,3-39 741,-4-1 1,-37 134-1,-1 8 18,45-201 28,-2 15-28,-3-1-1,-22 67 1,22-84 204,-6-90 1142,13 30-1374,0 0 0,1 0 1,1-1-1,0 1 0,1-1 0,1 0 0,0 0 1,1 0-1,1-1 0,3-29 0,0 21-38,2-1 0,0 1 0,2 0 0,1 1 0,1-1 1,12-23-1,1 7-10,2 2 0,1 0 0,38-43 0,101-96-82,25-32 158,-14-16-67,-171 221 75,0 0 0,-1 0 0,0-1-1,1 0 1,-2 0 0,1 1 0,2-9 0,-5 13-9,0 0 0,0 0 0,0 0 0,1 0 0,-1 1 0,0-1 0,0 0 0,0 0 0,-1 0 0,1 0 0,0 0 0,0 0 0,0 0 0,-1 0 0,1 0 0,-1 0 0,1 1 0,0-1 0,-1 0 0,0 0 0,0-1 0,0 1-10,-1 0 1,1 1 0,-1-1 0,1 0 0,-1 0 0,0 1-1,1-1 1,-1 1 0,0-1 0,1 1 0,-1 0 0,0 0-1,1 0 1,-1 0 0,0 0 0,-2 0 0,-8 2-27,0 0 0,-1 1 1,1 0-1,1 1 0,-1 0 1,0 1-1,1 0 0,0 1 1,0 0-1,-18 15 0,10-7 14,2 1-1,-1 1 0,2 0 0,-28 36 0,36-40 1,-1 0 0,2 0 0,0 1 0,0 0 0,1 0 0,-5 19 0,10-29 17,0 0 0,1-1 0,-1 1 0,1 0 0,0 0 1,0 0-1,0-1 0,0 1 0,0 0 0,1 0 1,0 0-1,-1-1 0,1 1 0,0 0 0,0-1 0,2 5 1,-1-5 6,0 0 0,0 1 1,1-1-1,-1 0 0,1 0 1,-1-1-1,1 1 0,0 0 1,-1-1-1,1 0 0,0 1 1,0-1-1,0 0 0,0 0 1,0-1-1,0 1 0,0-1 1,5 1-1,1-1 10,1 0-1,-1-1 1,0 1-1,0-2 1,0 1-1,0-1 1,0-1-1,-1 0 1,1 0-1,-1-1 1,1 1-1,-1-2 1,0 1-1,-1-1 1,1-1 0,-1 1-1,0-1 1,9-10-1,-4 4 17,-1-1 0,0-1 0,-1 1 0,0-2 0,-1 0 0,0 0 0,-2 0 0,12-32 0,-18 12 133,-5 24-72,-4 22-321,4 6 198,1 1 0,0 0-1,1 0 1,1 0-1,1 0 1,0 0-1,5 27 1,-3-12 43,8 176-40,-26 312 0,14-501 48,-1-1 0,0 1 0,-2-1-1,-12 34 1,16-49-4,0 0 0,-1 0-1,0 0 1,0 0 0,0 0 0,0 0-1,-1-1 1,1 1 0,-1-1-1,0 1 1,0-1 0,0 0 0,0 0-1,-1 0 1,1-1 0,-1 1-1,0-1 1,0 0 0,0 0 0,0 0-1,0-1 1,0 1 0,0-1 0,-1 0-1,1 0 1,0-1 0,-8 1-1,9-1-10,0-1-1,0 1 0,0-1 1,0 0-1,0 0 0,1 0 1,-1-1-1,0 1 0,0-1 1,1 1-1,-1-1 0,1 0 1,0 0-1,-1 0 0,1 0 1,0 0-1,0-1 0,0 1 0,0-1 1,1 1-1,-1-1 0,1 0 1,0 1-1,-1-1 0,1 0 1,0 0-1,1 0 0,-1 0 1,0 0-1,1-5 0,-2-6-22,1 0-1,0 1 1,1-1-1,1 0 1,3-22-1,6-10-17,2-1 0,2 2-1,1 0 1,3 0-1,2 2 1,2 1-1,30-46 1,0 12-15,3 2 0,113-117 0,11 24 26,-178 165 40,1 1 0,0-1 1,-1 1-1,0-1 0,1 1 0,-1-1 1,0 0-1,0 0 0,0 1 0,0-1 0,0 0 1,0 0-1,0 0 0,-1 0 0,1 0 1,0-4-1,-2 5-6,1 0 0,0 0 1,0 0-1,-1 0 0,1 0 1,0 1-1,-1-1 0,1 0 1,-1 0-1,1 0 0,-1 1 1,0-1-1,1 0 1,-1 0-1,0 1 0,1-1 1,-1 1-1,0-1 0,0 1 1,0-1-1,0 1 0,1-1 1,-1 1-1,0 0 0,-1-1 1,-3 0-20,0 0 1,0 0 0,0 0 0,-1 1 0,1-1 0,0 1 0,0 1 0,0-1 0,0 1 0,0 0 0,-9 2 0,-45 25-139,56-27 139,0 1 1,1-1 0,-1 1 0,1 0 0,-1 0 0,1 0 0,0 0 0,-1 1 0,1-1 0,0 0 0,1 1 0,-1 0 0,0-1 0,1 1 0,0 0 0,-1 0 0,1 0 0,-1 4 0,3-4 2,-1 0 1,1-1 0,-1 1-1,1-1 1,0 1 0,0-1-1,1 0 1,-1 1 0,0-1-1,1 0 1,-1 0 0,1 0-1,0 0 1,0 0-1,0 0 1,0 0 0,0-1-1,0 1 1,0-1 0,0 1-1,1-1 1,-1 0 0,0 0-1,3 1 1,5 3 27,0-1 1,1 0-1,-1-1 0,16 3 1,-2-4 9,-14-1-26,1-1 0,-1 2 0,1 0 0,12 3 1,-22-4-8,0-1 0,1 0 1,-1 1-1,0-1 0,1 1 1,-1 0-1,0-1 0,0 1 1,0 0-1,1 0 1,-1 0-1,0 0 0,0 0 1,0 0-1,0 0 0,-1 0 1,1 0-1,0 0 0,0 0 1,-1 1-1,1-1 0,-1 0 1,1 0-1,-1 1 1,1-1-1,-1 1 0,0-1 1,0 0-1,1 1 0,-1-1 1,0 0-1,0 1 0,-1-1 1,1 1-1,0-1 1,0 0-1,-1 3 0,-4 10 13,-1 0 0,-1-1 1,1 0-1,-2 0 0,0 0 0,-16 19 0,-11 17-34,33-47 21,1 0 1,-1 1-1,1-1 1,-1 1-1,1 0 0,0-1 1,0 1-1,0 0 0,1-1 1,-1 1-1,0 0 1,1 0-1,0 0 0,0 0 1,0 3-1,0-5 5,1 1-1,-1-1 1,1 0-1,-1 0 1,1 1-1,0-1 0,0 0 1,-1 0-1,1 0 1,0 1-1,0-1 1,0 0-1,0 0 1,0-1-1,0 1 1,1 0-1,-1 0 1,0 0-1,0-1 0,1 1 1,1 0-1,3 1 17,1-1-1,-1 0 0,0 0 0,1 0 0,-1-1 1,1 0-1,-1-1 0,1 1 0,-1-1 0,0 0 0,10-3 1,7-4 15,1-1 1,-1 0-1,-1-2 1,0-1 0,36-25-1,-45 27 11,0 1 0,-1-2 0,-1 0 0,0 0-1,0-1 1,-1-1 0,-1 1 0,0-1 0,0-1 0,6-16-1,-14 28-27,0 0-1,0-1 0,0 1 0,0 0 1,-1-1-1,1 1 0,-1-1 0,0 1 0,0-1 1,0 1-1,0-1 0,0 1 0,0-1 1,0 1-1,-2-4 0,2 5-17,-1-1 0,0 1-1,1 0 1,-1-1 0,0 1 0,0 0-1,0 0 1,0 0 0,0 0 0,0 0-1,0 0 1,0 0 0,0 0 0,-1 0-1,1 1 1,0-1 0,-1 0 0,1 1 0,-3-1-1,1 0-18,0 0-1,0 1 1,0 0-1,0 0 0,0 0 1,0 0-1,-1 1 1,1-1-1,0 1 1,0-1-1,0 1 0,0 0 1,1 0-1,-1 1 1,0-1-1,0 1 1,1-1-1,-1 1 1,1 0-1,-1 0 0,1 0 1,0 0-1,-3 3 1,1 1 7,0 0 1,1 0-1,0 0 1,0 0 0,1 1-1,0-1 1,0 1-1,0-1 1,1 1-1,0 0 1,0 0 0,1 0-1,-1-1 1,2 1-1,-1 0 1,1 0-1,0 0 1,3 12 0,-3-15 12,0-1 0,0 1 1,0-1-1,0 1 1,1-1-1,-1 1 1,1-1-1,0 0 0,0 0 1,0 0-1,0 0 1,1 0-1,-1 0 1,1-1-1,0 1 0,0-1 1,0 1-1,0-1 1,0 0-1,0 0 1,0-1-1,1 1 0,-1-1 1,1 0-1,-1 1 1,1-2-1,0 1 1,-1 0-1,1-1 0,0 1 1,-1-1-1,1 0 1,0 0-1,-1-1 0,7 0 1,20-7 7,-1-2 1,0 0-1,0-2 0,-1-1 0,49-32 1,123-101 85,-179 130-81,2-6 139,-15 11 156,-8 11-296,0 0 1,0 0 0,0 0-1,0 0 1,0 0-1,0 0 1,0 0 0,0 0-1,0 0 1,-1 0-1,1 0 1,0 0 0,0 0-1,0 0 1,0 0-1,0 0 1,0 0 0,0 0-1,0 0 1,0 0-1,0 0 1,-1 0 0,1 0-1,0 0 1,0 0-1,0 0 1,0 0 0,0 0-1,0 0 1,0 0-1,0 0 1,0 0 0,0 0-1,0 0 1,0-1-1,-1 1 1,1 0 0,0 0-1,0 0 1,0 0-1,0 0 1,0 0 0,0 0-1,0 0 1,0 0-1,0 0 1,0-1 0,0 1-1,0 0 1,0 0-1,0 0 1,0 0-1,0 0 1,0 0 0,0 0-1,0 0 1,0 0-1,0-1 1,0 1 0,0 0-1,0 0 1,0 0-1,1 0 1,-1 0 0,0 0-1,-4 4-49,1 0 0,0 1 0,0-1 0,0 1 0,1 0 0,-1 0 0,1 0 0,0 0 0,1 0 0,-2 8 0,1-2 36,1-1 0,0 0 0,1 0 1,0 1-1,1-1 0,0 0 0,4 16 1,-3-17 3,0 1 0,-1 0 0,0 0 0,-1 0 1,0-1-1,0 1 0,-3 11 0,2-18-3,0 0 0,0 1 0,-1-1 0,1 0 0,-1 0 0,0 0 0,0 0 0,0 0 0,-1-1 0,1 1 0,0-1 0,-1 1-1,0-1 1,0 0 0,0 0 0,0 0 0,0 0 0,0-1 0,0 1 0,0-1 0,-1 0 0,1 0 0,0 0 0,-6 1 0,7-2-8,-9 4-22,0-2-1,0 1 0,0-1 1,0-1-1,0 0 0,0-1 1,-22-1-1,64-30-204,-11 17 191,2 0 1,0 2-1,41-17 1,30-18 9,1-10 445,155-125 0,-228 167-310,-17 13-29,-1-1 1,1 1-1,0-1 0,0 0 1,-1 0-1,0-1 0,0 1 1,4-6-1,-43 52-289,32-38 218,1 0 1,0 0-1,0 0 0,1 1 0,0-1 0,0 1 1,0-1-1,0 1 0,1 0 0,0 0 0,0-1 1,1 1-1,-1 0 0,1 0 0,1 0 0,-1 0 0,1 0 1,0 0-1,0-1 0,1 1 0,0 0 0,0-1 1,0 1-1,0-1 0,1 0 0,0 0 0,0 0 1,0 0-1,1 0 0,0-1 0,0 1 0,6 5 1,-7-9-14,-1 1 0,0 0 0,0 0 0,0-1 0,0 2 1,0-1-1,0 0 0,-1 0 0,1 0 0,-1 1 1,0-1-1,1 1 0,-1-1 0,0 1 0,1 4 1,-3-5-6,0-1 0,0 1 0,0 0 1,0 0-1,0 0 0,0-1 0,-1 1 1,1-1-1,-1 1 0,1-1 0,-1 1 1,1-1-1,-1 0 0,0 0 0,0 0 1,1 0-1,-1 0 0,0 0 0,0 0 1,0-1-1,-3 2 0,-32 11 15,0-1 1,-1-2-1,-76 10 0,113-20 16,0 0-1,1 1 1,-1-1-1,0 0 1,0 0-1,0 0 1,0 0-1,0 0 1,0 0-1,1 0 1,-1 0-1,0 0 1,0-1-1,0 1 1,0 0-1,0 0 1,1-1-1,-1 1 1,0-1-1,0 1 1,0-1-1,5-12 232,-2 10-247,1 0 0,0 0 1,-1 1-1,2-1 0,-1 1 0,0 0 0,0 0 1,7-4-1,-2 5-6,-1 0 0,0 0 0,1 1 0,-1-1 0,0 2 0,1-1 0,-1 1 0,0 0 0,14 4 1,42 3 57,-33-10-31,0-1-1,0-2 1,38-10 0,-52 10 27,-1 0-1,0-1 1,0 0 0,0-1 0,-1-1 0,0 0 0,24-20 0,-21 0 396,-16 28-428,-1-1 0,0 0 1,0 1-1,1-1 0,-1 1 0,0-1 1,0 1-1,0-1 0,0 0 0,0 1 1,1-1-1,-1 1 0,0-1 0,0 0 1,-1 1-1,1-1 0,0 0 0,0 1 1,0-1-1,0 1 0,0-1 0,-1 1 1,1-1-1,0 1 0,-1-1 0,1 0 1,0 1-1,-1-1 0,1 1 1,0 0-1,-1-1 0,1 1 0,-1-1 1,1 1-1,-1 0 0,1-1 0,-1 1 1,1 0-1,-1 0 0,0-1 0,1 1 1,-1 0-1,1 0 0,-1 0 0,0 0 1,1-1-1,-1 1 0,1 0 0,-1 0 1,0 0-1,0 1 0,1 36-776,1-28 764,0 0-1,1 0 1,0 0 0,0 0 0,1-1-1,0 1 1,1-1 0,0 0 0,0 0-1,1 0 1,-1-1 0,2 0-1,11 13 1,-14-16-64,0-1 0,1 0 0,-1 1 0,1-1 0,0-1 0,0 1 0,0-1 0,0 1 0,1-1 0,-1 0 0,1-1 1,-1 1-1,1-1 0,0 0 0,-1 0 0,1 0 0,0-1 0,0 0 0,-1 0 0,1 0 0,0 0 0,0-1 0,-1 0 0,1 0 0,0 0 0,-1 0 0,7-3 0,-5 1-488,0 0 1,-1-1 0,1 1-1,-1-1 1,0 0-1,0 0 1,0 0-1,-1-1 1,7-7-1,12-32-12017,-14 16 5889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43.4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94 12563,'-4'-26'7083,"3"-10"-3337,1 34-3658,0 0 0,1 0 1,-1 0-1,0 0 0,1 0 0,-1 0 1,1 0-1,-1 1 0,1-1 1,0 0-1,0 0 0,0 1 0,1-3 1,-1 4-103,0-1 0,-1 1 0,1 0 0,0-1 0,0 1 0,-1 0 0,1-1 0,0 1 0,0 0 0,0 0 0,-1 0 0,1 0 0,0 0 0,0 0 0,0 0 0,0 0 1,-1 0-1,1 0 0,0 0 0,0 0 0,0 1 0,-1-1 0,1 0 0,0 1 0,0-1 0,-1 0 0,1 1 0,0-1 0,0 1 0,-1-1 0,2 2 0,10 11-4897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6:44.7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0 631 8618,'6'-41'7575,"-5"30"-6155,0 0 1,1 0 0,0 0 0,1 0-1,7-17 1,-6 32-1456,1 1 0,-1 0 0,0-1-1,-1 1 1,1 1 0,5 9 0,-1 4 39,-1 0 0,-1 0 0,5 23 0,-8-25 18,1-1-1,1 0 1,1 0-1,0 0 1,11 19-1,-6-24 373,-3-25 175,-3 3-637,14-25 98,1 0 0,47-60 0,-31 47-23,-28 38 2,8-11 68,-12 16-30,-7 8-8,2-1-69,0 1 1,0 0-1,0 0 0,0 0 1,1 0-1,-1 0 0,1 0 1,-1 1-1,1-1 0,0 0 1,0 0-1,0 0 0,0 0 1,0 0-1,0 0 0,1 1 1,-1-1-1,1 0 0,-1 0 1,1 0-1,1 2 0,0 3 33,1-1 0,0 0 0,0 0 0,0 0 0,6 8 0,-5-10 4,0-1 0,1 0 0,-1 0 0,0 0 0,1-1-1,0 1 1,0-1 0,-1 0 0,1 0 0,1-1-1,-1 1 1,0-1 0,0 0 0,0-1 0,1 1 0,-1-1-1,9-1 1,2 0 22,1 0 0,-1-1 0,1-1 0,19-6 0,-29 6-3,0 1 0,-1-1-1,1 0 1,-1 0 0,0-1-1,0 0 1,0 0 0,0 0-1,-1-1 1,8-7 0,-12 10-24,1 0-1,-1 0 1,0 1 0,1-1 0,-1 0 0,0 0-1,0 0 1,0 0 0,-1 0 0,1 0 0,0-1-1,-1 1 1,1 0 0,-1 0 0,0 0 0,0-1 0,0 1-1,0 0 1,0 0 0,0-1 0,-1 1 0,1 0-1,-1 0 1,0 0 0,1 0 0,-1 0 0,0 0 0,0 0-1,0 0 1,0 0 0,-1 0 0,1 0 0,-1 0-1,1 1 1,-1-1 0,-1-1 0,1 2-22,1-1-1,-1 1 1,0-1 0,1 1-1,-1 0 1,0 0 0,0 0 0,0 0-1,0 0 1,0 0 0,0 1 0,0-1-1,0 0 1,0 1 0,0 0 0,0 0-1,-1-1 1,1 1 0,0 0-1,0 1 1,0-1 0,0 0 0,0 1-1,0-1 1,-1 1 0,1 0 0,0-1-1,0 1 1,1 0 0,-1 0-1,0 0 1,0 1 0,0-1 0,1 0-1,-1 1 1,1-1 0,-1 1 0,-1 2-1,-2 1-11,1 0 0,-1 0-1,2 1 1,-1-1 0,0 1 0,1 0-1,0 0 1,1 0 0,-1 0 0,1 1-1,-1 6 1,2-8 31,0 0 1,0 1-1,1-1 0,0 0 0,0 0 0,0 0 0,0 1 0,1-1 1,0 0-1,0 0 0,1 0 0,-1 0 0,1 0 0,0-1 1,0 1-1,1 0 0,0-1 0,-1 0 0,1 1 0,1-1 0,-1 0 1,0-1-1,1 1 0,0-1 0,0 1 0,0-1 0,0 0 0,1 0 1,-1-1-1,1 0 0,0 1 0,0-2 0,-1 1 0,1 0 1,0-1-1,0 0 0,1 0 0,-1 0 0,0-1 0,0 0 0,0 0 1,0 0-1,7-2 0,5 0 28,0-1-1,0-1 1,-1 0 0,1-1 0,-1-1 0,0-1-1,0 0 1,-1-1 0,0-1 0,0 0-1,-1-1 1,23-21 0,-22 17 16,-1 0 1,0-1-1,-1 0 1,0-1-1,-2 0 0,0-1 1,-1 0-1,0-1 1,-2 0-1,12-34 0,-14 17 36,-1 0-1,-1 0 1,-3 0-1,0-1 1,-2 1-1,-8-48 1,2 15 160,0 40-78,1 28-222,-2 16-141,-8 37 181,2 0 1,3 0-1,2 1 0,2 1 0,2-1 0,3 1 0,7 82 1,-3-124 23,1 1 1,0-1 0,0-1-1,1 1 1,1-1 0,0 1-1,1-1 1,14 22 0,-18-31 1,1 1 1,-1-1-1,1 0 0,0 1 1,0-1-1,1-1 1,-1 1-1,1 0 0,-1-1 1,1 0-1,0 1 0,0-2 1,0 1-1,0 0 1,0-1-1,0 0 0,0 0 1,0 0-1,1 0 0,-1-1 1,0 1-1,1-1 1,-1 0-1,1-1 0,-1 1 1,0-1-1,0 0 0,1 0 1,-1 0-1,7-3 1,6-3 8,1 0 1,-1-1-1,-1-1 1,0-1-1,0 0 1,0-1-1,-2-1 1,1 0 0,-2-1-1,19-21 1,-24 21-37,-10 18-717,2-3 734,0 0 0,0 0-1,0 0 1,1 0 0,-1 0-1,0 0 1,1 0 0,-1 0-1,1 0 1,0 0-1,0 0 1,0-1 0,0 1-1,0 0 1,0 0 0,0-1-1,0 1 1,1-1-1,-1 1 1,1-1 0,-1 1-1,1-1 1,-1 0 0,1 0-1,0 0 1,0 0 0,0 0-1,-1 0 1,1 0-1,0-1 1,0 1 0,0-1-1,0 1 1,0-1 0,0 0-1,0 0 1,0 1 0,4-2-1,1 1 35,-1-1-1,1 1 1,-1-2-1,1 1 1,-1-1-1,0 0 1,0 0-1,1 0 1,-1-1-1,10-7 0,-8 5 15,-2-1-1,1 0 1,-1-1-1,0 0 1,0 0-1,-1 0 0,0-1 1,0 1-1,0-1 1,-1-1-1,-1 1 0,1 0 1,-2-1-1,1 0 1,-1 1-1,0-1 0,-1 0 1,0 0-1,0-11 1,-8 39-639,-1 18 458,8 9 104,2 0 1,12 74-1,2 50-20,-18-61 69,-5 0 0,-41 211-1,40-285-10,-1 0 0,-25 58 0,26-75 26,-1 1 1,-1-2 0,0 1 0,-2-1 0,0-1-1,-19 21 1,29-35 7,0 0-1,1-1 1,-1 1-1,0 0 1,0-1-1,0 0 1,0 1-1,0-1 1,-1 0-1,1 0 1,0 0-1,0-1 1,-1 1-1,1 0 1,0-1-1,-1 1 0,1-1 1,-1 0-1,1 0 1,0 0-1,-1 0 1,-2-1-1,1 0 9,0 0-1,1-1 0,-1 0 1,1 1-1,-1-1 0,1-1 1,-1 1-1,1 0 0,0-1 1,0 0-1,0 0 0,-3-4 1,-1-2 20,0-1 0,0 0-1,1-1 1,0 0 0,1 0 0,0 0 0,0 0 0,-2-12 0,4 2-29,1 0-1,0 1 1,2-1 0,0 0 0,2 1 0,0-1 0,1 1 0,1-1 0,1 1-1,1 0 1,1 1 0,0-1 0,12-19 0,4-7-59,3 1-1,2 2 1,2 0-1,38-41 1,-40 55-10,2 0 0,0 2 0,2 1 1,1 1-1,53-29 0,-79 53-188,-13 10-996,-8 4-3240,-4-5-5483,2-7-1988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7:44.3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8 125 896,'12'-18'5496,"-3"3"4338,-16 31-4517,7-15-5307,-1 0 0,0 0-1,1 0 1,-1 1 0,1-1-1,0 0 1,-1 0 0,1 0-1,0 0 1,0 0 0,-1 1-1,1-1 1,0 0 0,0 0-1,1 0 1,-1 1 0,0-1-1,0 1 1,1-1 7,-1-1 1,1 1-1,-1-1 0,0 1 1,1-1-1,-1 1 0,1-1 1,-1 0-1,1 1 0,-1-1 1,1 0-1,0 1 0,-1-1 1,1 0-1,-1 1 0,1-1 1,0 0-1,-1 0 0,1 0 1,-1 0-1,1 0 0,0 0 1,0 0-1,2 0 38,0 0 0,0 0 0,0-1 0,0 0 0,0 1 0,0-1-1,0 0 1,0 0 0,-1-1 0,1 1 0,0 0 0,2-3 0,1-1 42,-1 1 0,0-1 0,-1 0 0,1 0-1,-1-1 1,0 1 0,4-9 0,-6 12-40,-1-1 1,1 0-1,-1 0 0,0 0 0,0 0 1,-1 0-1,1 0 0,0 0 0,-1 0 1,0-1-1,0 1 0,0 0 0,0 0 1,0 0-1,-1 0 0,1 0 0,-1 0 1,-2-6-1,3 8-44,-1 0 0,0 0 0,0 0 1,0 0-1,0 1 0,0-1 0,0 0 0,0 0 0,0 0 1,0 1-1,0-1 0,0 1 0,-1-1 0,1 1 0,0-1 1,0 1-1,-1 0 0,1 0 0,0-1 0,-1 1 0,1 0 1,0 0-1,-1 0 0,1 0 0,0 1 0,0-1 0,-1 0 1,1 0-1,0 1 0,0-1 0,-1 1 0,1-1 0,-2 2 0,-2 0-36,0 0 0,0 0-1,0 1 1,0 0 0,1 0-1,-8 6 1,8-5 3,0 0 0,1 0 0,0 0 0,0 1 0,0 0 0,0-1 0,1 1 0,0 0 1,0 0-1,0 0 0,1 0 0,-2 6 0,3-9 19,0 0 0,0-1 0,0 1 0,0 0 0,0 0 0,0-1 0,0 1 0,0 0 0,1-1 0,-1 1 0,1 0 0,0-1 0,-1 1 0,1 0 0,0-1 0,0 1 0,0-1 0,0 1 0,0-1 0,0 0 0,0 0 0,0 1 0,1-1 0,-1 0 0,0 0 0,1 0 0,-1 0 0,1 0 0,-1 0 0,1-1 0,0 1 0,-1-1 0,1 1 0,0-1 0,-1 1 0,1-1 0,0 0 0,0 0 0,-1 0 0,3 0 0,-1 0 22,0 0 1,-1 0-1,1 0 1,0-1 0,0 1-1,0-1 1,-1 0-1,1 0 1,0 0-1,-1 0 1,1 0-1,-1-1 1,1 1-1,-1-1 1,0 0-1,0 0 1,1 1-1,-1-1 1,0-1-1,-1 1 1,1 0-1,0 0 1,-1-1-1,1 1 1,1-4-1,0 0 25,0 0 0,0-1 0,-1 1 0,0-1-1,0 0 1,0 0 0,-1 0 0,0 0 0,0-7-1,-1 13-54,0 1 0,0 0 0,1-1 0,-1 1 0,0 0 0,0-1-1,-1 1 1,1 0 0,0-1 0,0 1 0,0 0 0,0-1-1,0 1 1,0 0 0,0-1 0,0 1 0,-1 0 0,1 0-1,0-1 1,0 1 0,0 0 0,-1 0 0,1-1 0,0 1-1,0 0 1,-1 0 0,1-1 0,0 1 0,-1 0 0,1 0-1,0 0 1,0 0 0,-1 0 0,1 0 0,0-1 0,-1 1-1,1 0 1,-1 0 0,-16 6-1933,-16 16-7670,10-6-4190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7:45.1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316 78 8394,'8'-10'3263,"-4"4"-2040,1 0 1,-1 0-1,0 0 1,-1-1-1,1 1 0,-1-1 1,-1 0-1,3-10 682,-20 37-1047,-5 18-809,-1-1 1,-2-1 0,-52 65 0,49-68-13,-151 163 293,181-199-279,0 0-1,1 0 1,-1 1-1,1-1 1,0 1-1,0 0 1,0 1 0,0-1-1,0 1 1,0 0-1,1 0 1,7 0-1,80-1-131,-53 2 113,40-4-141,152-27 0,-231 30 118,-1 0 0,0 0 0,0 0 0,1 0 0,-1 1 0,0-1 0,0 0 0,0 0 0,0 0 1,0 0-1,0 0 0,0 0 0,0 0 0,0 1 0,-1-1 0,1 0 0,0 0 0,0 0 0,-1 0 0,1 1 0,-1-1 0,0-1 1,-9-22 59,-11-18 114,17 33 10,0 0 0,0 0 0,-1 0 0,0 0 0,0 1 0,-1 0 0,0 0 0,-1 0 0,-10-9 0,13 59-360,-3 9 164,4 1 1,4 94-1,-3 46 2,4-176-1270,1-15-693,-3 0 1719,0-1-1,1 0 1,-1 0-1,0 0 1,1 0-1,-1 0 1,0 0-1,1 0 1,-1 0-1,0 0 1,1 0-1,-1 0 1,1 0-1,-1 0 1,0 0-1,1 0 1,-1 0-1,0 0 1,1 0-1,-1-1 1,0 1-1,0 0 1,1 0-1,-1 0 1,2-2-983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7:45.4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61 18828,'-30'2'7608,"46"-8"-6902,173-39-630,-161 40-160,0 2 0,0 0 0,1 2 0,51 5 0,-73 0-2619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7:45.8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98 55 19660,'-11'-32'5090,"11"31"-4945,0 0 0,-1-1 1,1 1-1,-1 0 0,0-1 0,1 1 1,-1 0-1,0 0 0,0 0 1,0 0-1,0 0 0,0 0 0,0 0 1,0 0-1,0 0 0,0 0 0,0 0 1,0 1-1,0-1 0,-3 0 1,0 5-87,0 1 0,1 0 0,-1 0 0,1 0 0,0 0 0,0 1 0,0-1 1,-2 8-1,-1 3-59,1 0 0,1 1 0,0 0 0,1 0 0,1 0 0,0 19 0,6 107 30,0-55-2,-3-64-42,1 51-25,-3 0 0,-15 110 1,13-162-3504,13-54-10032,-6 9 2437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7:46.1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0 142 10426,'16'-47'8451,"4"9"-4929,-16 33-3445,0 1 1,0-1-1,0 1 0,1 0 0,0 1 1,-1-1-1,1 1 0,1 0 1,-1 0-1,0 0 0,1 1 0,-1 0 1,11-2-1,-5 1-56,-1 1-1,1 1 1,0 0-1,0 0 1,0 1-1,0 1 1,0 0-1,20 4 1,-27-4-11,0-1 1,0 1-1,-1 0 0,1 0 1,0 0-1,-1 1 0,1 0 1,-1-1-1,0 1 0,1 0 0,-1 0 1,0 1-1,0-1 0,0 1 1,-1-1-1,1 1 0,-1 0 1,1 0-1,-1 0 0,0 0 1,0 1-1,0-1 0,-1 0 1,1 1-1,-1 0 0,0-1 1,1 1-1,-1 5 0,-1-5 17,-1 1 1,1-1-1,-1 1 0,-1-1 0,1 1 1,-1-1-1,1 0 0,-1 1 0,0-1 0,-1 0 1,1 0-1,-1 0 0,0-1 0,1 1 1,-2-1-1,1 1 0,0-1 0,-6 4 0,-7 6-43,-1-1 0,-30 17-1,21-15-546,-1 0-2172,10-4-4766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7:46.9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78 502 13227,'3'-3'845,"0"-1"1,0 0-1,-1 0 0,1 0 1,-1-1-1,0 1 1,0-1-1,-1 1 0,1-1 1,-1 1-1,1-10 1,-2 13-803,0 1 0,0 0 0,0 0 0,0 0 0,0-1 0,0 1 0,0 0 0,0 0 0,-1-1 0,1 1 0,0 0 0,0 0 0,0 0 0,0 0 0,-1-1 0,1 1 0,0 0 0,0 0 0,0 0 0,-1 0 0,1 0 0,0-1 0,0 1 0,0 0 0,-1 0 0,1 0 0,0 0 0,0 0 0,-1 0 0,1 0 0,0 0 0,0 0 0,-1 0 0,1 0 0,0 0 0,0 0 0,-1 0 0,1 0 0,0 0 0,0 0 0,-1 1 0,-14 6 351,-9 12-549,19-13 148,-1 0-1,1 0 1,0 0-1,0 1 0,1-1 1,0 1-1,0 0 0,1 1 1,-1-1-1,2 1 0,-1-1 1,-2 15-1,4-19 10,1 0 0,0 0-1,0 1 1,0-1 0,0 0 0,0 0-1,1 0 1,-1 1 0,1-1-1,0 0 1,0 0 0,0 0 0,0 0-1,1 0 1,-1 0 0,1 0 0,-1-1-1,1 1 1,0 0 0,0-1 0,1 0-1,-1 1 1,0-1 0,1 0-1,-1 0 1,1 0 0,0-1 0,0 1-1,0 0 1,-1-1 0,1 0 0,1 0-1,-1 0 1,3 1 0,0-1 18,0-1-1,-1 1 1,1-1 0,0 0-1,-1-1 1,1 1 0,0-1 0,-1 0-1,1-1 1,-1 1 0,6-3 0,57-26 155,-64 29-152,0-1-1,0 0 1,-1 0 0,1 0 0,-1 0 0,0-1-1,0 0 1,0 1 0,0-1 0,0 0 0,0 0-1,-1-1 1,1 1 0,-1 0 0,0-1-1,0 1 1,0-1 0,-1 0 0,1 0 0,-1 0-1,0 0 1,1-6 0,-2 5-7,-1-1 1,1 1-1,-1-1 1,0 1-1,0 0 0,-1-1 1,0 1-1,0 0 1,0 0-1,0 0 0,-1 0 1,1 1-1,-1-1 0,-1 1 1,1 0-1,-5-5 1,4 4-28,-1 0 0,1 1 0,-1 0 0,1 0 0,-1 0 0,-1 1 0,1 0 0,0 0 0,-1 0 0,1 1 0,-1-1 0,0 1 0,-8-1 0,12 2-1,-1 1 0,1 0 0,-1 0 0,1 0 0,-1 0 0,1 1 0,-1-1-1,1 1 1,-1-1 0,1 1 0,-1 0 0,1 0 0,0 0 0,-1 0 0,1 1-1,0-1 1,0 1 0,0-1 0,0 1 0,0 0 0,0-1 0,0 1 0,1 0-1,-1 0 1,1 0 0,-1 1 0,1-1 0,0 0 0,0 0 0,0 1 0,0-1-1,0 1 1,0 2 0,-1 1 4,0 1 0,0-1 0,1 1 0,0-1 0,0 1 0,0-1 0,1 1 0,0-1 0,0 1 0,1 0 0,0-1 0,0 1 0,0-1 0,1 0 0,0 1 0,0-1 0,1 0 0,0 0 0,0 0 0,0-1 0,7 10 0,-5-10 10,0 1 1,1-1-1,0 0 1,0 0 0,0-1-1,1 0 1,-1 0 0,1 0-1,0-1 1,0 0-1,1 0 1,-1-1 0,0 0-1,1 0 1,-1-1 0,1 0-1,0 0 1,11-1 0,3-1 20,1-1 0,-1 0 1,1-2-1,-1-1 1,0 0-1,-1-2 1,0-1-1,30-14 1,-20 5 45,0 0 0,-2-3 0,0 0 0,43-41 0,-59 47 115,-16 14-180,0 2-35,0 0 0,1 1 0,0-1 0,-1 0 0,1 1-1,0-1 1,1 1 0,-1 0 0,-2 5 0,0-1 21,2 0 0,-1 0 0,1 1 0,0-1 0,1 1-1,0-1 1,-1 15 0,2-20 11,0 0 0,0 0-1,1 0 1,-1-1-1,0 1 1,1 0 0,-1 0-1,1 0 1,0 0 0,0 0-1,-1-1 1,1 1 0,0 0-1,1-1 1,-1 1 0,0-1-1,0 1 1,1-1 0,-1 1-1,1-1 1,-1 0 0,1 0-1,-1 0 1,1 0-1,0 0 1,0 0 0,-1 0-1,1-1 1,0 1 0,0 0-1,0-1 1,0 0 0,0 1-1,0-1 1,3 0 0,4 0 18,1 0 0,-1-1 0,0 0 0,1 0 0,-1-1 1,0 0-1,0-1 0,0 0 0,9-5 0,75-44 111,-71 38-70,-17 12-37,-1-1 0,-1 0-1,1 0 1,0 0 0,-1 0 0,1 0 0,-1-1 0,4-5-1,-35 37-422,26-22 386,-1 1 0,1 0-1,0 0 1,1-1 0,-1 2-1,1-1 1,1 0 0,-1 0-1,2 12 1,-1-17 14,0 0 1,1-1-1,-1 1 0,0 0 1,1-1-1,-1 1 0,1-1 0,0 1 1,-1-1-1,1 1 0,0-1 1,0 1-1,0-1 0,0 0 0,0 1 1,0-1-1,0 0 0,3 2 1,-2-2 4,-1-1 0,1 1 0,0-1 0,0 0 0,0 1 1,-1-1-1,1 0 0,0 0 0,0 0 0,0 0 0,0-1 1,-1 1-1,1 0 0,0-1 0,0 1 0,0-1 0,-1 0 1,1 0-1,0 1 0,-1-1 0,3-2 0,10-6 49,0-1 0,0 0 0,22-22-1,24-18-62,-59 50-3,-1-1 0,1 1 0,-1 0 0,1 0 0,0 0 0,-1-1 0,1 1 0,0 0 0,-1 0 0,1 0 0,0 0 0,-1 0 0,1 0 0,0 0 0,-1 1 1,1-1-1,0 0 0,-1 0 0,1 0 0,-1 1 0,1-1 0,0 0 0,-1 1 0,1-1 0,-1 0 0,1 1 0,-1-1 0,1 1 0,-1-1 0,1 1 0,-1-1 0,0 1 0,1 0 0,17 26-119,-8-11 117,-6-12 24,0 1 0,0-1 1,0-1-1,0 1 0,1 0 0,-1-1 1,1 0-1,0 0 0,0-1 1,0 1-1,0-1 0,1 0 1,-1-1-1,0 1 0,1-1 1,-1 0-1,1 0 0,0-1 1,-1 1-1,1-1 0,0-1 0,-1 1 1,1-1-1,0 0 0,-1 0 1,1 0-1,-1-1 0,0 0 1,6-3-1,10-6 29,-1-1 0,0 0 0,-1-2 0,-1 0 1,0-1-1,-1-1 0,-1 0 0,0-1 0,-1-1 0,-1-1 0,-1 0 0,0 0 1,-2-2-1,18-41 0,-21 40 48,-2-1 1,0 1-1,-2-1 1,0 0-1,-1 0 1,-2 0 0,0 0-1,-2 0 1,0 0-1,-9-42 1,10 65-84,1-1 0,-1 1 0,0 0 0,0-1 1,0 1-1,0 0 0,0-1 0,0 1 1,0-1-1,0 1 0,-1 0 0,1-1 0,0 1 1,0 0-1,0-1 0,0 1 0,0 0 1,-1-1-1,1 1 0,0 0 0,0 0 0,0-1 1,-1 1-1,1 0 0,0 0 0,0-1 0,-1 1 1,1 0-1,0 0 0,-1-1 0,1 1 1,0 0-1,-1 0 0,1 0 0,0 0 0,-1 0 1,1 0-1,0 0 0,-1 0 0,1-1 0,0 1 1,-1 0-1,1 0 0,-1 1 0,-11 14-91,-7 30-91,9-13 175,2 1 0,1-1 0,2 1 0,-2 49 0,6-61-14,1-1 1,2 0-1,0 0 0,1 0 0,0-1 0,2 1 0,0-1 0,16 35 0,-16-45-3,0 0 0,1 0 0,0-1 0,1 1 1,-1-2-1,2 1 0,-1-1 0,1 0 0,0 0 0,0-1 0,1 0 0,12 6 1,-14-9-348,0 1 1,0-2-1,1 1 1,-1-1 0,1 0-1,-1-1 1,13 2-1,-14-3-629,0 0 1,-1-1-1,1 1 0,0-1 0,-1 0 0,1 0 0,-1-1 0,1 0 0,-1 0 0,10-5 1,6-7-10675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7:47.2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422 375 20580,'-8'2'1713,"-2"0"-497,7 0-280,4 0-400,9-2-208,7 2-120,10-2-64,15 2 25,11-4-41,4-2-8,6-2-192,-8 1-409,-5-1-783,-6-4-1824,-12-3-5098,-9 0-4745</inkml:trace>
  <inkml:trace contextRef="#ctx0" brushRef="#br0" timeOffset="1">60 46 20892,'-12'-4'1233,"-5"-7"-329,0 1-208,9 2-192,3 5-256,7-1-160,3 2-152,1 0-384,4 0-672,-3 2-1305,8 4-3032,2 4-7025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7:49.2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154 821 10874,'26'-14'3010,"-2"0"0,33-26 0,-40 27-2353,-1 0 0,0-2-1,-2 0 1,1 0 0,-2-2 0,0 1 0,11-22 0,-23 37-603,1-1 1,-1 1-1,0-1 1,0 0-1,0 1 1,0-1-1,-1 0 1,1 0-1,0 0 1,-1 1 0,1-1-1,-1 0 1,0 0-1,1 0 1,-1 0-1,0 0 1,0 0-1,-1 0 1,1 0-1,0 0 1,-1 0-1,1 0 1,-1 0-1,1 1 1,-1-1-1,0 0 1,0 0-1,0 0 1,0 1 0,0-1-1,0 1 1,0-1-1,-1 1 1,-2-3-1,1 2-35,-1 0 1,0 0-1,0 1 0,0 0 0,0 0 1,0 0-1,0 0 0,0 0 0,0 1 1,-1 0-1,1 0 0,0 0 0,0 0 1,0 1-1,-6 1 0,-13 3-39,0 2 0,0 0-1,1 2 1,1 0 0,-1 1-1,2 1 1,-1 1-1,1 1 1,1 1 0,1 0-1,-21 21 1,34-29 3,1-1 0,0 1 0,0 1 0,0-1 0,1 0-1,-1 1 1,2 0 0,-1 0 0,1 0 0,0 0 0,0 0 0,1 0 0,-1 13 0,2-16 11,0-1 1,0 0-1,0 0 1,1 0-1,-1-1 1,1 1-1,0 0 1,0 0-1,0 0 1,0 0 0,0-1-1,1 1 1,-1 0-1,1-1 1,0 1-1,0-1 1,0 0-1,0 0 1,0 1-1,0-1 1,1-1-1,-1 1 1,0 0 0,1 0-1,0-1 1,-1 0-1,1 1 1,0-1-1,0 0 1,0-1-1,0 1 1,0 0-1,0-1 1,0 1-1,4-1 1,7 0 21,0 0-1,0-1 1,0 0 0,1-1-1,-1-1 1,0 0 0,-1-1-1,1 0 1,-1-1 0,20-10-1,-18 7 19,0-1 0,0 0 0,-1 0 1,0-2-1,0 0 0,-2 0 0,1-1 0,13-17 0,-21 21 15,1-1-1,-1 0 1,0 0 0,-1 0 0,0 0 0,3-13-1,-6 21-43,0-1-1,-1 1 1,1-1-1,-1 0 1,1 1-1,-1-1 1,0 0-1,0 1 1,0-1-1,0 0 1,0 1-1,0-1 1,0 0-1,0 0 1,0 1-1,-1-1 1,1 1-1,-1-1 1,0 0-1,1 1 1,-1-1-1,0 1 1,0-1-1,0 1 1,0-1-1,0 1 1,0 0-1,0 0 1,0-1-1,-1 1 1,1 0-1,0 0 1,-1 0-1,1 0 1,-1 1-1,1-1 1,-1 0-1,1 1 1,-1-1-1,0 0 1,1 1-1,-1 0 1,0 0-1,-1-1 1,1 1-20,1 1 1,-1-1-1,1 0 0,0 0 1,-1 1-1,1-1 0,0 1 1,-1-1-1,1 1 0,0 0 0,0 0 1,0-1-1,-1 1 0,1 0 1,0 0-1,0 0 0,0 0 1,0 0-1,1 0 0,-1 0 1,0 1-1,0-1 0,1 0 1,-1 0-1,1 1 0,-1-1 1,1 0-1,-1 1 0,1-1 1,0 0-1,0 1 0,-1 1 1,0 3-10,0 0 0,1 1 0,-1-1 0,1 0 1,0 0-1,1 7 0,1-4 23,0 1-1,1-1 0,0 0 1,0-1-1,0 1 0,1 0 1,1-1-1,0 0 1,0 0-1,0 0 0,1-1 1,7 8-1,-8-10 7,0-1 0,1 0 0,-1 0 0,1 0 0,-1-1 0,1 0 0,0 0 0,1-1 0,-1 1 0,0-1 0,1-1 0,-1 1 0,1-1 0,-1 0 0,1 0 0,0-1 0,-1 0 0,9-1-1,8-3 22,1-1 0,-1-1-1,0 0 1,-1-2-1,1-1 1,-2-1-1,1-1 1,-2 0-1,1-2 1,-1 0-1,-1-1 1,-1-1-1,0-1 1,30-35-1,-43 45-6,-1-1 1,1 1-1,-1-1 0,-1 0 0,1-1 1,-1 1-1,0 0 0,-1-1 0,0 0 0,0 1 1,-1-1-1,0 0 0,0 0 0,0-11 1,-2 15-26,1 1 1,-1-1-1,1 1 0,-1-1 1,0 1-1,0 0 1,0-1-1,-1 1 1,1 0-1,-1 0 1,0 0-1,0 0 1,0 0-1,0 0 1,0 1-1,-1-1 1,1 1-1,-1-1 0,0 1 1,0 0-1,1 0 1,-1 0-1,-1 0 1,1 1-1,0-1 1,0 1-1,-1 0 1,1 0-1,0 0 1,-1 0-1,1 1 1,-1-1-1,1 1 0,-5 0 1,0 0-16,-1 0 1,0 1 0,1 0-1,-1 1 1,1-1-1,0 2 1,-1-1 0,1 1-1,0 0 1,0 1-1,1 0 1,-1 0 0,1 1-1,0 0 1,0 0-1,0 0 1,1 1 0,0 0-1,0 0 1,1 1-1,-1 0 1,1 0 0,1 0-1,-1 1 1,1-1-1,1 1 1,-1 0-1,1 0 1,1 0 0,-1 0-1,2 1 1,-3 13-1,4-19 15,0 0-1,0 0 1,0 0-1,0-1 0,0 1 1,0 0-1,1 0 1,0 0-1,-1-1 1,1 1-1,0 0 0,0 0 1,1-1-1,-1 1 1,1-1-1,-1 1 0,1-1 1,0 0-1,-1 0 1,1 0-1,4 4 0,-3-4 13,1 0 0,0 0 0,0-1-1,0 1 1,0-1 0,0 0-1,0 0 1,0 0 0,0 0-1,0-1 1,0 0 0,0 0-1,6 0 1,2-1 28,-1-1 0,1 0 0,-1 0 0,0-1 0,0-1 0,0 0 0,-1 0 0,1-1 0,18-12 0,-22 12 1,0-1 0,-1 0 0,1-1 0,-1 0 0,0 0 1,-1 0-1,0 0 0,0-1 0,-1 0 0,1 0 0,-2 0 0,1 0 0,-1-1 0,-1 0 0,1 1 0,1-17 0,-6 23-112,-1 9-154,-3 14-25,-13 124 129,-7 85 125,20-87-28,-29 331-100,16-389 143,17-80 5,1 0 0,-1 0 0,0 0 0,0 0 0,0 0 0,-1-1 0,0 1 0,0-1 0,0 0 0,0 0 0,-1 0 0,0 0 0,1-1 0,-8 5-1,10-7-9,0 0-1,-1 0 0,1-1 0,0 1 0,-1-1 0,1 1 0,-1-1 0,1 0 0,-1 0 0,1 0 1,-1 1-1,1-1 0,-1 0 0,1-1 0,-1 1 0,1 0 0,-1 0 0,1-1 0,-1 1 0,1-1 0,0 1 1,-1-1-1,-1 0 0,1-1 18,-1 0 0,0-1 1,1 1-1,0 0 0,-1-1 0,1 0 1,0 1-1,0-1 0,1 0 1,-3-3-1,0-3 28,0 0 1,1 0-1,0 0 1,0-1-1,1 1 1,-1-15-1,3-7-62,1 1-1,1 0 1,2 0-1,2 0 1,0 0-1,2 1 1,1 0-1,19-40 1,2 5-25,3 2 1,63-90 0,-49 91-1,70-71 0,11-13 7,-108 119 47,-2 0 1,0-1-1,26-55 1,-42 78-14,-1 0 0,1 0 1,-1 0-1,0 0 0,0 0 1,0 0-1,0-1 0,-1 1 1,0-6-1,0 9-6,0 0 0,0 1-1,0-1 1,0 0 0,-1 1 0,1-1 0,0 0 0,0 1 0,-1-1 0,1 0-1,0 1 1,-1-1 0,1 1 0,-1-1 0,1 1 0,-1-1 0,1 1 0,-1-1-1,1 1 1,-1-1 0,0 1 0,1 0 0,-2-1 0,1 1-7,-1-1 0,0 1 0,1 0 0,-1 0 0,0 0 1,0 0-1,1 0 0,-1 0 0,0 1 0,1-1 0,-1 0 0,0 1 1,-2 1-1,-8 3-25,0 0 1,1 2-1,0-1 1,0 1 0,1 1-1,-1 0 1,2 0 0,-1 1-1,-14 19 1,17-20 21,1-1 1,0 2-1,0-1 0,1 1 1,0 0-1,1 0 1,0 0-1,1 0 0,-1 1 1,2 0-1,-1-1 1,2 1-1,-2 12 1,3-18 2,0 1 1,0-1 0,0 0-1,1 1 1,0-1-1,0 0 1,0 0 0,0 1-1,0-1 1,1 0 0,0 0-1,0-1 1,0 1 0,0 0-1,1 0 1,0-1 0,-1 0-1,8 7 1,-5-7 6,0 0 1,0 1-1,1-1 0,-1-1 0,1 1 0,0-1 1,0 0-1,0-1 0,0 1 0,0-1 1,12 0-1,4 0 12,0-2 1,0-1-1,0-1 1,-1 0-1,1-2 1,28-10 0,17-10-2,0-3 0,86-50 0,-144 72-23,-6 5 1,0-1 1,0 0-1,0 0 0,0 1 0,0 0 1,0-1-1,1 1 0,-1 1 0,5-2 1,-11 33-416,-3 4 400,4-30 25,1 0 0,0-1 1,0 1-1,0 0 0,0 0 0,1 0 1,0-1-1,0 1 0,0 0 0,2 8 1,-1-13 5,0 1 1,-1-1-1,1 1 0,0-1 1,-1 0-1,1 0 0,0 1 1,0-1-1,-1 0 1,1 0-1,0 0 0,0 0 1,-1 0-1,1 0 1,0 0-1,0 0 0,0 0 1,-1 0-1,1 0 0,0 0 1,0-1-1,-1 1 1,1 0-1,0-1 0,-1 1 1,1 0-1,0-1 1,-1 1-1,1-1 0,0 1 1,-1-1-1,1 1 0,-1-1 1,1 0-1,-1 1 1,1-1-1,26-24 120,-25 23-124,44-47 65,42-38-11,-59 144-617,-26-51 568,0 0-1,0-1 0,0 1 1,1-1-1,0 1 0,0-1 1,1-1-1,-1 1 0,1 0 1,0-1-1,0 0 0,1 0 0,-1-1 1,1 0-1,0 1 0,0-2 1,9 4-1,-5-3 17,0-1 0,0 0 0,0 0 0,0-1 1,0-1-1,1 1 0,-1-2 0,0 1 0,0-2 0,18-3 0,-16 2 7,1-1-1,-1 0 0,-1-1 1,1-1-1,-1 1 1,0-2-1,0 1 0,17-15 1,-22 16-20,0-1 1,0 0-1,-1 0 0,1 0 1,-1-1-1,-1 0 0,1 0 1,-1 0-1,0 0 0,-1-1 1,0 1-1,0-1 1,2-13-1,-4 19-8,0-1 0,0 0 1,-1 0-1,1 1 0,-1-1 0,0 0 0,0 0 1,0 0-1,0 1 0,0-1 0,-1 0 0,1 0 1,-1 1-1,0-1 0,0 0 0,0 1 0,0-1 1,0 0-1,-1 1 0,1 0 0,-1-1 1,1 1-1,-1 0 0,0 0 0,0 0 0,0 0 1,0 0-1,0 0 0,-1 1 0,1-1 0,0 1 1,-1-1-1,1 1 0,-1 0 0,0 0 0,1 0 1,-1 0-1,0 1 0,-3-1 0,0 0-23,0 1 0,0-1 0,0 2 0,0-1 0,0 1-1,1 0 1,-1 0 0,0 0 0,0 1 0,0 0 0,1 0 0,-1 1 0,1-1-1,0 1 1,0 0 0,0 1 0,-8 6 0,7-4-1,0 1 0,0 0-1,1 0 1,1 0 0,-1 1 0,1-1 0,0 1 0,-5 14 0,8-17 17,-1 0 0,1 0 0,-1 0 0,2 0 1,-1 0-1,0 0 0,1 1 0,0-1 0,0 0 0,1 0 1,-1 0-1,1 0 0,0 0 0,0 0 0,1 0 0,2 6 0,-2-9 9,0 1-1,0-1 1,0 0-1,0 1 1,0-1-1,0 0 0,1 0 1,-1-1-1,1 1 1,-1-1-1,1 1 1,0-1-1,-1 0 1,1 0-1,0 0 0,0 0 1,0 0-1,0-1 1,0 1-1,0-1 1,0 0-1,0 0 0,0 0 1,0 0-1,0-1 1,0 1-1,0-1 1,0 1-1,0-1 0,5-3 1,3 1 29,0-2 0,0 1 0,0-1 0,-1-1 0,0 0 0,17-13 0,-13 6 4,0-1 0,0 0 0,-2-1 0,0 0 0,0-2 0,-1 1 0,-2-1 0,1 0 0,-2-1 0,0 0 1,-1-1-1,-1 1 0,-1-1 0,-1-1 0,0 1 0,-2 0 0,0-1 0,-1-32 0,-12-72 170,9 111-166,0 0 1,-1 0-1,-1 1 1,0-1-1,-1 1 1,-1 0-1,-8-14 1,14 25-45,0 0-1,0 1 1,-1-1 0,1 0-1,-1 1 1,1-1 0,-1 0 0,1 1-1,-1-1 1,1 1 0,-1-1-1,1 1 1,-1 0 0,0-1 0,1 1-1,-1-1 1,1 1 0,-1 0-1,0 0 1,0-1 0,1 1 0,-1 0-1,0 0 1,1 0 0,-1 0-1,0 0 1,0 0 0,1 0 0,-1 0-1,0 0 1,0 0 0,1 0 0,-1 0-1,0 0 1,1 1 0,-1-1-1,0 0 1,0 1 0,1-1 0,-1 0-1,1 1 1,-1-1 0,0 1-1,1-1 1,-1 1 0,1-1 0,-1 1-1,1-1 1,-1 1 0,1 0-1,0-1 1,-1 1 0,1 0 0,0-1-1,-1 1 1,1 1 0,-22 47-197,19-41 203,-6 17-18,2 0 0,0 1 1,2 0-1,1 0 0,-1 33 0,3 2 17,8 71-1,-4-116-1,0 1-1,1 0 0,0 0 1,2-1-1,0 0 0,0 0 1,2 0-1,0-1 0,1 0 1,0 0-1,19 24 1,-21-32-3,0 0 0,1 0 1,0-1-1,0 0 1,0-1-1,1 1 1,-1-1-1,1-1 0,1 1 1,-1-2-1,0 1 1,1-1-1,0 0 1,0-1-1,0 0 1,0 0-1,0-1 0,0 0 1,1-1-1,-1 0 1,0 0-1,0-1 1,10-2-1,5-2-8,0 0-1,-1-2 1,0-1-1,0-1 1,0 0-1,-1-2 1,-1-1-1,0 0 1,-1-2-1,0 0 1,-1-2-1,23-22 1,-37 31 20,0 1 1,0-1 0,-1 1 0,0-1 0,-1 0-1,1-1 1,-1 1 0,-1-1 0,1 1-1,0-10 1,-2 15-12,-1 0 0,0 1 0,0-1 0,0 0-1,0 0 1,0 0 0,0 0 0,0 0 0,-1 0-1,1 0 1,-1 1 0,1-1 0,-1 0 0,0 0 0,0 1-1,0-1 1,0 0 0,-2-2 0,1 2-10,0 1-1,0 0 1,0-1 0,0 1 0,0 0-1,-1 0 1,1 1 0,0-1 0,-1 0-1,1 1 1,-1-1 0,1 1 0,-1 0-1,1 0 1,0 0 0,-1 0 0,1 0-1,-1 1 1,-2 0 0,-6 1-14,0 0 0,0 1 1,0 1-1,1 0 0,-1 0 1,1 1-1,0 0 0,0 1 0,1 0 1,-11 9-1,13-10 11,0 1-1,1 0 1,0 0 0,0 1 0,0 0 0,1 0-1,0 1 1,0-1 0,0 1 0,1 0-1,1 0 1,-1 0 0,-2 11 0,6-17 13,-1 0 0,1-1 0,0 1 0,0 0 0,-1 0 0,1 0 0,1 0 0,-1 0 0,0 0 0,0 0 0,1 0 0,-1 0 0,1 0 0,-1 0 0,1-1 0,0 1 0,0 0 0,0 0 0,0-1 0,0 1 0,0-1 0,0 1 0,1-1 0,-1 1 0,0-1 0,1 0 0,0 1 0,-1-1 0,1 0 0,-1 0 0,1 0 0,0 0 0,0-1 0,0 1 0,-1 0 0,1-1 0,0 1 0,0-1 0,0 0 0,0 0 0,0 0 0,0 0 0,3 0 0,3 1 19,1-1 0,0-1 1,0 1-1,0-1 0,-1-1 1,1 0-1,0 0 0,10-4 1,11-10 35,-1 0-1,0-2 1,32-28 0,-47 36-63,-7 11-105,-3 11 43,0 33 16,0-2 49,-3-38 15,0-1 0,1 0 0,0 0 0,0 0 1,0 0-1,0 0 0,1-1 0,0 1 1,-1-1-1,1 1 0,1-1 0,-1 0 1,0 0-1,1 0 0,-1-1 0,1 1 1,0-1-1,0 0 0,0 0 0,0 0 0,0-1 1,0 1-1,1-1 0,-1 0 0,0 0 1,1-1-1,5 1 0,1-1 25,0 1 1,0-2-1,0 0 0,-1 0 0,1-1 0,0-1 1,-1 1-1,1-2 0,-1 1 0,12-7 1,-20 9-21,0 0 1,-1 0 0,1 0 0,0 0 0,0 0 0,-1 0 0,1 0 0,-1-1-1,1 1 1,-1-1 0,0 1 0,1-1 0,-1 1 0,1-3 0,-2 3-65,0 0-1,1 0 1,-1 1 0,0-1 0,0 0 0,0 0 0,0 0 0,0 0 0,0 0 0,0 0 0,0 0 0,0 1-1,0-1 1,-1 0 0,1 0 0,0 0 0,0 0 0,-1 1 0,1-1 0,-1 0 0,1 0 0,-1 0 0,-20-16-4115,-8 7-4596,-2 6-3700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7:50.7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45 460 8098,'5'-37'13170,"-5"36"-13093,-6 23 633,-10 26-373,9-28-243,0 1 1,-4 27 0,10-43-82,0 0-1,0 0 1,1 0-1,0 0 1,0 0-1,1 0 0,-1 0 1,1-1-1,0 1 1,0 0-1,1 0 1,-1 0-1,1-1 1,0 1-1,3 4 1,-4-7 23,1-1 0,-1 1 0,0-1 0,0 0 0,1 0 0,-1 0 0,1 0 0,-1 0 0,1 0 0,-1 0 0,1 0 0,0 0 0,0-1 0,-1 1 0,1-1 0,0 1 0,0-1 0,-1 0 0,1 0 0,0 0 1,0 0-1,0 0 0,0 0 0,-1 0 0,1 0 0,0-1 0,0 1 0,0-1 0,-1 1 0,1-1 0,0 0 0,-1 0 0,1 0 0,-1 0 0,1 0 0,-1 0 0,1 0 0,-1 0 0,2-2 0,4-3 95,0 0-1,0 0 1,-1-1-1,0 0 1,0 0-1,8-13 1,-10 13-43,0-2 1,-1 1 0,0 0 0,0-1-1,-1 0 1,0 1 0,0-1-1,0-13 1,-2 16-49,0 0-1,0 0 1,0 0 0,-1 1-1,0-1 1,0 0-1,0 1 1,-1-1-1,0 1 1,0-1 0,0 1-1,-1 0 1,1 0-1,-5-6 1,6 10-46,1 0 0,-1 0-1,1 0 1,-1 0 0,1 0 0,-1 1-1,1-1 1,-1 0 0,0 0 0,1 1-1,-1-1 1,0 0 0,0 1 0,1-1-1,-1 1 1,0-1 0,0 1 0,0-1-1,0 1 1,0 0 0,0-1 0,0 1-1,0 0 1,0 0 0,0 0 0,0 0-1,0 0 1,0 0 0,0 0 0,0 0-1,0 0 1,0 0 0,0 0 0,0 1-1,1-1 1,-1 0 0,0 1 0,0-1-1,0 1 1,0-1 0,0 1 0,0-1-1,1 1 1,-1-1 0,0 1 0,0 0-1,1 0 1,-1-1 0,0 2-1,-1 1-24,0 0 0,1 0 0,-1 1-1,1-1 1,0 0 0,0 0-1,0 1 1,0-1 0,1 1-1,-1-1 1,1 1 0,0-1-1,0 4 1,0-3 30,1-1 0,-1 1 0,1-1 0,0 1 0,0-1 0,0 1-1,0-1 1,1 0 0,0 1 0,-1-1 0,1 0 0,0 0 0,0 0 0,1 0 0,-1-1 0,0 1-1,1-1 1,0 1 0,0-1 0,0 0 0,0 0 0,0 0 0,0 0 0,0-1 0,0 1-1,1-1 1,-1 0 0,1 0 0,-1 0 0,1 0 0,-1-1 0,1 1 0,-1-1 0,6 0-1,3 0 25,0-1-1,-1-1 0,1 0 0,0 0 0,-1-1 0,0 0 0,0-1 1,0-1-1,15-8 0,-2 0 20,-1-1 0,0-2 0,-2 0-1,0-1 1,27-29 0,-37 33 0,0 0 0,-1-1-1,0 0 1,-1-1 0,0 0-1,-2 0 1,0-1 0,0 1-1,7-32 1,-9 25 31,0 0 0,-2 0 0,-1-1 0,0 1 0,-2-1 0,-4-41 0,-4 44 179,-1 30-365,-2 35-144,-48 317 157,-21 139 80,71-443 21,3 0-1,2 0 0,8 111 1,-4-165 2,1 0 0,-1-1 0,1 1 0,0 0 0,0-1 0,0 1 0,0-1 0,1 1 0,0-1 0,-1 0 1,1 0-1,0 0 0,1 0 0,4 6 0,-6-8 8,1-1 1,-1 1-1,1 0 1,0 0-1,-1-1 0,1 1 1,0-1-1,0 1 1,-1-1-1,1 0 1,0 0-1,0 0 1,0 0-1,-1 0 0,1 0 1,0 0-1,0 0 1,0-1-1,-1 1 1,1-1-1,0 1 0,0-1 1,-1 0-1,1 0 1,-1 0-1,1 0 1,-1 0-1,1 0 1,-1 0-1,0 0 0,3-3 1,11-9 56,-1-1-1,0-1 1,0 0 0,-2 0-1,0-2 1,0 1 0,-2-2-1,10-20 1,-13 24-33,-1 0-1,-1-1 1,0 0-1,-1 0 1,-1 0 0,0 0-1,-1-1 1,0 1-1,-2-1 1,0 1-1,-2-17 1,1 24-32,-1-1 1,0 1-1,0 0 0,-1 0 1,0 0-1,-1 0 0,0 1 1,0 0-1,0-1 1,-1 1-1,0 0 0,0 1 1,-1 0-1,0 0 0,0 0 1,-1 0-1,1 1 0,-1 0 1,0 0-1,-1 1 0,1 0 1,-10-3-1,4 1-404,-1 1 0,-1 1 0,1 1 0,-1 0 0,1 0 0,-1 2 0,0 0 0,0 0 0,0 2-1,0 0 1,-27 5 0,42-6 229,-1 0 0,1 0 0,-1 0-1,1 0 1,-1 0 0,0 0-1,1 0 1,-1 0 0,1 0 0,-1 1-1,1-1 1,-1 0 0,1 0-1,-1 1 1,1-1 0,0 0 0,-1 1-1,1-1 1,-1 0 0,1 1-1,0-1 1,-1 1 0,1-1 0,0 0-1,-1 1 1,1-1 0,0 1-1,0-1 1,-1 1 0,1-1 0,0 2-1,0-1-311,1 0 0,-1-1 0,1 1-1,-1 0 1,1 0 0,-1 0 0,1-1-1,-1 1 1,1 0 0,0-1 0,0 1-1,-1-1 1,1 1 0,0 0 0,0-1-1,0 0 1,0 1 0,1 0 0,22 8-8493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7:52.5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281 591 16011,'-2'-19'3315,"-1"-9"-134,5 24-1899,4 12-154,-5-6-1109,0 1-1,0-1 0,1 1 1,-1-1-1,1 0 1,0 0-1,-1 0 0,1 0 1,0 0-1,0 0 0,0 0 1,5 3-1,-6-5 6,-1 0-1,1 0 1,-1 0 0,1 0-1,-1 0 1,1 0 0,-1 0-1,1 0 1,-1 0-1,1 0 1,-1 0 0,1 0-1,-1 0 1,1 0-1,-1 0 1,1 0 0,-1 0-1,1-1 1,-1 1 0,1 0-1,-1 0 1,1-1-1,-1 1 1,1 0 0,0-1-1,9-22 695,-9 18-655,0 0-1,0 1 0,0-1 0,-1 0 1,0 0-1,0 1 0,-1-1 1,1 0-1,-1 0 0,-1-4 0,1 6-56,0 1 0,0 0-1,0-1 1,0 1 0,0 0-1,-1 0 1,1 0 0,-1 0-1,0 0 1,1 0 0,-1 0-1,0 1 1,0-1 0,0 1-1,0-1 1,0 1 0,-1 0-1,1-1 1,0 1 0,-1 1-1,-3-2 1,-5-1-35,0 1 0,0 1 0,0 0 0,0 1 1,0 0-1,0 1 0,1 0 0,-1 0 0,0 1 0,0 1 1,1 0-1,-1 0 0,1 1 0,-16 8 0,18-8 7,0 0-1,1 0 1,0 1-1,-1 0 1,2 1-1,-1-1 1,1 1-1,-1 1 1,2-1-1,-1 1 1,1 0-1,0 0 1,0 1-1,1-1 1,0 1-1,0 0 1,1 0-1,-4 16 1,6-21 14,1 0 1,-1 0 0,1 1-1,0-1 1,0 0 0,0 0 0,0 1-1,1-1 1,-1 0 0,1 0-1,0 1 1,0-1 0,0 0-1,0 0 1,1 0 0,-1 0 0,1 0-1,-1-1 1,5 6 0,-2-5 8,0 1 0,0 0 1,1-1-1,0 0 1,-1 0-1,1 0 1,0 0-1,0-1 0,1 0 1,8 3-1,3-1 19,1-1 0,-1-1 0,1 0 0,0-1 0,-1-1 0,25-2 0,-10-3-6,-1-1 1,1-2-1,-1-1 0,0-1 0,-1-2 1,-1-1-1,0-1 0,0-2 0,-1 0 1,-1-2-1,-1-1 0,-1-2 0,-1 0 1,0-1-1,-2-1 0,0-2 1,-2 0-1,-1-1 0,19-33 0,-31 44 27,0-1-1,-1 0 0,-1 0 0,-1 0 0,0-1 0,-1 1 0,0-1 1,-2 0-1,0 0 0,-1 0 0,0 0 0,-2 0 0,0 0 0,-1 1 1,0-1-1,-1 1 0,-1-1 0,-13-27 0,18 43-34,-1 0-1,1 0 1,0 0-1,0 0 1,-1 0-1,1 0 1,-1 1-1,1-1 1,-1 0-1,1 0 1,-1 0-1,0 1 1,1-1-1,-1 0 0,0 0 1,1 1-1,-1-1 1,0 1-1,0-1 1,0 1-1,1-1 1,-1 1-1,0 0 1,0-1-1,0 1 1,0 0-1,0-1 1,0 1-1,0 0 1,0 0-1,-2 0 1,2 1-18,-1 0 0,1 1 0,0-1 0,-1 0 0,1 1 0,0-1 0,0 1 0,0-1 0,0 1 0,0 0 0,0-1 0,0 1 0,1 0 0,-2 3 0,-14 71-226,15-73 269,-14 201-81,1-6 68,11-182-30,-5 65 10,7-76 5,1 1-1,0 0 1,1-1 0,-1 1 0,1 0 0,0-1-1,1 1 1,-1-1 0,1 1 0,0-1-1,3 6 1,-3-9 6,-1-1 0,1 0 0,-1 0 0,1 0 0,-1-1 0,1 1-1,-1 0 1,1-1 0,0 1 0,-1-1 0,1 1 0,0-1 0,0 0 0,-1 1 0,1-1 0,0 0 0,0 0-1,-1-1 1,1 1 0,0 0 0,0-1 0,-1 1 0,1 0 0,0-1 0,-1 0 0,1 1 0,-1-1-1,1 0 1,-1 0 0,3-2 0,53-32 76,-55 33-82,22-18 41,41-42 0,-43 39-50,1 2 1,27-21-1,-43 124-601,-7-78 609,0 1 0,1 0 0,-1-1 0,1 1 0,1-1 0,-1 1 0,0-1 0,1 1 0,0-1 0,0 0 0,0 0 0,1 0-1,-1 0 1,1 0 0,0 0 0,0-1 0,0 1 0,1-1 0,-1 0 0,1 0 0,0 0 0,0-1 0,0 1 0,0-1 0,0 0 0,0 0 0,1 0 0,-1-1 0,1 0 0,-1 1 0,1-2 0,0 1-1,-1 0 1,1-1 0,0 0 0,-1 0 0,1 0 0,8-2 0,10-2 27,1-1-1,-1-1 0,0-1 1,-1-1-1,0-1 0,0-1 1,-1-1-1,0-1 0,0 0 1,-2-2-1,0 0 0,0-1 1,-1-1-1,30-36 1,-46 49-18,0 1 0,1-1 1,-1 0-1,-1 0 1,1 0-1,0 0 1,-1-1-1,0 1 0,0 0 1,0 0-1,0-1 1,0 1-1,-1-1 1,1 1-1,-1-1 0,0 1 1,0-1-1,0 1 1,0-1-1,-1 1 1,-1-5-1,2 6-20,-1 1 1,0-1-1,0 0 0,0 0 0,-1 0 0,1 1 0,0-1 1,-1 0-1,1 1 0,-1 0 0,1-1 0,-1 1 1,0 0-1,0 0 0,0 0 0,1 0 0,-1 0 1,0 0-1,0 0 0,0 1 0,0-1 0,0 1 1,0-1-1,-1 1 0,1 0 0,0 0 0,0 0 1,0 0-1,0 0 0,0 0 0,0 1 0,0-1 1,0 1-1,0-1 0,-3 2 0,-7 2-20,0 1 0,0 0 0,0 1-1,1 0 1,0 0 0,0 2 0,0-1-1,1 1 1,0 1 0,1 0 0,0 0-1,0 1 1,1 0 0,0 0 0,1 1 0,0 0-1,1 1 1,0-1 0,1 1 0,0 0-1,1 0 1,0 1 0,-3 22 0,6-32 26,1 1 0,-1-1 0,1 0 0,0 0 0,0 0 0,1 0 0,-1 0 0,0 0 0,1 0 0,0 0 0,0 0 0,0-1 0,0 1 0,0 0 0,1 0 0,-1-1 0,1 1 0,-1 0 0,1-1 0,2 3 0,-1-4 7,-1 1 0,0-1-1,1 0 1,-1 0 0,1 0 0,0 0 0,-1 0 0,1-1-1,0 1 1,-1-1 0,1 1 0,0-1 0,0 0 0,-1 0-1,1 0 1,0-1 0,4 0 0,5-2 16,-1 0 0,0-1 1,0 0-1,0-1 0,-1 0 0,1-1 0,-1 0 1,17-14-1,-7 3 47,-1-1 0,27-34 0,-39 43-32,0 0-1,-1-1 1,0 1-1,-1-2 1,0 1-1,0-1 1,-1 1-1,4-17 1,-5 18-20,-3 21-408,1 10 224,-1-17 172,1-1 0,-1 1 0,1-1 0,1 1 0,-1 0 0,0-1 0,1 0 0,0 1 0,0-1 0,1 0 0,-1 0-1,1 0 1,0 0 0,0-1 0,0 1 0,0-1 0,1 0 0,-1 0 0,1 0 0,0 0 0,0 0 0,0-1 0,0 0 0,0 0 0,8 3 0,-3-3 8,0-1 0,0 0 0,0 0 0,0-1 0,0 0 0,-1 0 0,1-1 0,0 0 0,0-1 0,0 0 0,-1 0 0,17-7 0,180-85 84,-205 94-102,1 0 1,-1 0-1,0-1 0,0 1 1,1 0-1,-1 0 1,0 0-1,0 0 0,1 0 1,-1 0-1,0 0 1,1 0-1,-1 0 0,0 0 1,0 0-1,1 0 1,-1 0-1,0 1 0,0-1 1,1 0-1,-1 0 0,0 0 1,0 0-1,1 0 1,-1 0-1,0 1 0,0-1 1,0 0-1,1 0 1,-1 0-1,0 1 0,0-1 1,0 0-1,1 0 1,-1 1-1,0-1 0,0 0 1,0 0-1,0 1 1,0-1-1,0 0 0,3 21-122,-9 38 112,2-32 27,7 0-8,-3-27 1,1 1 0,-1-1 0,0 1 1,0-1-1,1 1 0,-1-1 0,1 1 0,-1-1 0,0 1 1,1-1-1,-1 1 0,1-1 0,-1 0 0,1 1 0,-1-1 1,1 0-1,-1 0 0,1 1 0,-1-1 0,1 0 0,-1 0 1,1 0-1,-1 0 0,2 1 0,1-2 13,0 0 1,0 1-1,0-1 0,0 0 0,0-1 1,0 1-1,0-1 0,-1 1 0,1-1 1,0 0-1,-1 0 0,5-4 0,224-181 117,-231 187-141,1-1 1,0 1 0,0 0-1,-1-1 1,1 1 0,0 0 0,0 0-1,0-1 1,-1 1 0,1 0 0,0 0-1,0 0 1,0 0 0,-1 0-1,1 0 1,0 1 0,0-1 0,0 0-1,0 0 1,-1 0 0,1 1 0,0-1-1,0 0 1,-1 1 0,1-1 0,0 1-1,-1-1 1,1 1 0,0-1-1,-1 1 1,1 0 0,-1-1 0,1 1-1,-1 0 1,1-1 0,-1 1 0,1 0-1,-1-1 1,0 1 0,1 0 0,-1 0-1,0 0 1,1 1 0,17 50-30,-11-30 32,-3-14 11,0 1 0,0-1 0,1 1 0,0-1 0,0-1 0,1 1 0,0-1 0,0 0 0,1 0 0,12 9 0,-13-12 2,1 0-1,0-1 1,0 1-1,0-1 1,1-1-1,-1 0 1,1 0-1,-1 0 0,1-1 1,0 0-1,0 0 1,-1-1-1,12-1 1,8-1 25,-1-1 0,0-2 0,0-1 0,-1-1 0,1 0 0,43-22 0,-50 20 5,-1-1 0,0 0 0,-1-1 0,0-1 0,-1 0 0,0-2 0,-1 0 0,-1 0 0,18-23 0,-30 33-17,1 1 0,-1-1 0,1 0 1,-1 0-1,0 0 0,-1 0 1,1-1-1,-1 1 0,0 0 1,0-1-1,0 1 0,-1-1 1,1 1-1,-1-1 0,0 1 0,0-1 1,-1 1-1,1-1 0,-3-4 1,2 6-27,0 0 0,0 1 1,-1-1-1,0 0 0,1 1 1,-1 0-1,0-1 0,0 1 1,0 0-1,-1 0 0,1 0 1,0 1-1,-1-1 0,1 0 1,-1 1-1,0 0 0,1-1 1,-1 1-1,0 0 0,0 0 1,0 1-1,0-1 0,0 1 1,0-1-1,1 1 0,-1 0 1,0 0-1,0 0 0,0 1 1,-4 0-1,-2 0-22,0 0-1,0 1 1,0 0 0,0 1 0,0 0-1,0 0 1,1 1 0,0 0 0,0 1-1,0-1 1,0 2 0,0-1 0,-12 13-1,16-14 14,-1 1 0,1 0 0,0 0 0,0 0 0,1 1-1,-1-1 1,1 1 0,0 0 0,1 0 0,0 0 0,0 0-1,0 0 1,0 1 0,1-1 0,0 0 0,1 1 0,-1-1 0,1 1-1,0-1 1,2 11 0,-1-14 12,-1-1 1,1 0-1,-1 0 0,1 0 0,0 0 0,0 0 0,0-1 1,0 1-1,0 0 0,0 0 0,1-1 0,-1 1 1,1 0-1,-1-1 0,1 0 0,-1 1 0,1-1 0,0 0 1,3 2-1,0-1 5,-1 0-1,1-1 1,-1 1 0,1-1-1,0 0 1,0-1 0,-1 1-1,9-1 1,-1-1 17,1 0-1,-1 0 1,0-1 0,0-1-1,0 0 1,13-6 0,-11 3 34,0-1 0,0 0 0,23-17 0,-32 21-26,-1-1-1,0 0 1,0 0-1,0 0 1,0 0-1,-1-1 1,0 1-1,1-1 1,-2 0-1,1 0 1,-1 0-1,1-1 1,1-8-1,0 9-378,-1 13 130,5 37 58,1 61 139,-8-42 21,-2 1 0,-3-1 0,-4 0-1,-17 75 1,-4-24 5,-60 152 0,88-266 6,-18 41-20,18-40 29,1-1 0,-1 0 0,1 0 0,-1 1 0,0-1 0,0 0 0,0 0 0,1 0 0,-1 0 0,0 0 0,0 0 0,-1 0 0,1 0 0,0 0 0,0-1 0,0 1 0,0 0 0,-1-1 0,1 1 0,0-1 0,-1 1 0,1-1 0,0 0 0,-1 1 0,1-1 0,-1 0 0,-2 0 0,2-3 26,0-1 0,-1 1-1,1 0 1,1-1 0,-1 0-1,0 1 1,1-1 0,0 0 0,0 0-1,0 0 1,0 0 0,1 0-1,-1-5 1,1 7-33,-2-17-36,2 0-1,0 0 0,1 0 0,1 0 1,0 0-1,2 1 0,0-1 0,1 1 1,1 0-1,1 0 0,14-29 0,13-12-51,78-106-1,-62 95 49,-43 60 27,259-384-142,-263 388 159,0 1 0,0 0-1,0-1 1,-1 0 0,1 0 0,2-11-1,-5 17-11,0-1-1,0 1 1,0-1-1,0 0 1,0 1-1,0-1 1,0 0-1,0 1 1,0-1-1,0 0 1,0 1-1,-1-1 1,1 1-1,0-1 1,0 0-1,-1 1 1,1-1-1,0 1 1,-1-1-1,1 1 1,0-1-1,-1 1 1,1-1-1,-1 1 1,1-1-1,-1 1 1,0-1 0,-1 1-7,1-1 1,-1 1 0,0 0 0,0-1-1,0 1 1,0 0 0,0 0 0,0 0-1,1 1 1,-1-1 0,0 0 0,0 1-1,0-1 1,-2 2 0,-5 0-8,1 1 0,0 1 0,0-1 0,0 1 1,0 0-1,0 1 0,1 0 0,0 0 0,0 1 0,0 0 0,1 0 0,0 0 0,0 1 1,1 0-1,-1 0 0,2 1 0,-6 8 0,7-9 7,0 0 0,1 0 0,0 0 0,0 0-1,1 1 1,0-1 0,0 0 0,1 1 0,-1-1 0,2 1 0,-1-1 0,1 0 0,0 1-1,1-1 1,-1 0 0,1 0 0,1 0 0,0 0 0,0 0 0,7 12 0,0-5 15,0-1 1,0-1 0,1 0 0,1 0 0,0-1-1,1 0 1,0-1 0,0-1 0,1 0 0,1-1 0,-1 0-1,1-2 1,0 1 0,25 6 0,-19-7-36,1-1 1,-1 0-1,1-2 0,0 0 1,0-2-1,0 0 1,0-1-1,0-1 1,0-2-1,31-6 1,-8-8-632,-25 3-1354,-11-4-3814,-13 4-4429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7:55.3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28 112 7026,'-11'-3'6635,"-5"3"3007,16 0-9560,0 1 0,-1-1 1,1 0-1,0 0 0,2 1-17,0 0 0,0-1 0,0 1 0,0 0 0,0 0 0,0-1-1,0 1 1,0-1 0,0 0 0,0 1 0,0-1 0,0 0 0,1 0-1,-1-1 1,0 1 0,0 0 0,3-1 0,43-11 401,-37 9-351,118-40 421,-94 29-481,2 1 0,0 2 0,50-7 0,-81 20-1004,-14 6-983,-16 10-3829,-24 11-6439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7:57.3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418 184 1472,'3'-35'10006,"5"-1"-4510,-5 24-4466,-1 0 0,0 0 1,0-1-1,-1 1 0,-1-19 1,0 30-996,-1 0 1,1 0-1,0 0 1,-1 0 0,1 0-1,-1 0 1,1 0-1,-1 0 1,1 0-1,-1 1 1,1-1 0,-1 0-1,0 0 1,0 0-1,1 1 1,-1-1-1,0 0 1,0 1 0,0-1-1,0 1 1,0-1-1,0 1 1,0-1 0,0 1-1,0 0 1,0 0-1,0-1 1,0 1-1,0 0 1,0 0 0,0 0-1,0 0 1,0 0-1,0 0 1,0 0-1,0 1 1,0-1 0,0 0-1,0 0 1,0 1-1,0-1 1,-1 1 0,-50 20-206,44-17 257,-22 10-94,2 2 0,0 1 0,0 1 0,2 2 0,0 0 0,2 2 1,-23 24-1,36-34 1,1 0 0,0 0 0,1 1 0,0 0 0,1 0 0,0 1 1,1 0-1,1 0 0,0 1 0,1 0 0,0 0 0,2 0 0,0 1 0,0-1 1,1 1-1,1 26 0,1-35 15,1 0 0,0 0 0,0 0 0,0 0 0,1-1-1,0 1 1,0 0 0,1-1 0,-1 0 0,2 1 0,-1-1 0,1 0 0,0-1 0,0 1 0,0-1 0,1 1 0,0-1 0,0-1-1,0 1 1,0-1 0,1 0 0,0 0 0,0 0 0,0-1 0,0 0 0,0 0 0,1-1 0,0 0 0,-1 0 0,1 0 0,0-1 0,0 0-1,0 0 1,0-1 0,-1 0 0,1 0 0,0 0 0,11-3 0,8-2 90,-1-1 1,0-1-1,-1-1 0,44-21 0,86-59-1957,-152 87 1626,-1 0-1,1 0 0,-1 0 0,0-1 1,1 1-1,-1 0 0,0-1 1,0 1-1,0 0 0,0-1 0,0 1 1,2-4-1,-3-5-4206,-9 0-4047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7:57.7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 84 6065,'-17'10'7873,"-1"-2"-3732,-11 6 566,64-30-3805,1 1 1,42-10-1,-37 11-687,-9 4-195,59-19 62,-82 27-76,-1 1 0,2-1 0,-1 1 1,0 1-1,0 0 0,0 0 0,18 3 0,-27-2-5,1-1 1,-1 1-1,1 0 1,0 0-1,-1-1 1,0 1-1,1 0 1,-1 0-1,1 0 1,-1 0-1,0 0 1,0 0 0,1-1-1,-1 1 1,0 0-1,0 0 1,0 0-1,0 0 1,0 0-1,0 0 1,0 0-1,-1 0 1,1 0-1,0 0 1,0 0-1,-1-1 1,1 1-1,-1 0 1,1 0-1,0 0 1,-1-1-1,-1 2 1,-18 42 65,15-34-61,-23 59 22,4 2 0,2 0 1,-17 105-1,35-160-11,1 0-1,1 0 1,0 1 0,1-1-1,1 1 1,0-1 0,5 28-1,-5-43-45,0-1 0,0 0 0,0 1 0,0-1 0,0 1 0,0-1 0,0 0 0,0 1 0,1-1 0,-1 1 0,0-1 1,0 0-1,0 1 0,0-1 0,1 1 0,-1-1 0,0 0 0,0 1 0,1-1 0,-1 0 0,0 1 0,0-1 0,1 0 0,-1 0 0,0 1 0,1-1 0,-1 0 0,1 0 0,-1 0 0,0 1 0,1-1 0,-1 0 0,1 0 0,-1 0 0,0 0 0,1 0 0,-1 0 0,1 0 0,-1 0 0,0 0 0,1 0 0,-1 0 0,1 0 0,-1 0 0,1 0 0,-1 0 0,0 0 0,1-1 0,-1 1 0,0 0 0,1 0 0,-1 0 0,1-1 0,-1 1 0,18-21-9830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7:58.7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213 360 13755,'-7'-5'815,"-1"-1"1,1 1-1,0 0 0,-1 1 1,0 0-1,0 0 0,-1 0 1,1 1-1,-1 1 0,-17-4 1,23 6-785,-1-1 0,1 1 0,-1 0-1,1 0 1,-1 1 0,0-1 0,1 1 0,-1 0 0,1 0 0,0 0 0,-1 0 0,1 1 0,0-1 0,0 1 0,0 0 0,0 0-1,0 0 1,0 0 0,0 0 0,1 1 0,-1-1 0,1 1 0,0 0 0,0-1 0,0 1 0,0 0 0,0 0 0,0 1 0,1-1-1,-2 4 1,-1 4-36,1 0 0,0 1 1,0-1-1,1 1 0,0-1 0,1 1 0,1 0 0,1 20 0,0-25 13,-1 0-1,1 0 1,1 0 0,-1-1-1,1 1 1,1-1 0,-1 1 0,1-1-1,0 0 1,0 0 0,1 0-1,0 0 1,0-1 0,0 1 0,1-1-1,7 6 1,-9-9 18,1 0 0,-1 0 1,1-1-1,-1 1 0,1-1 0,0 0 0,0 0 0,0-1 1,-1 1-1,1-1 0,0 0 0,0 1 0,0-2 0,0 1 1,0 0-1,0-1 0,-1 0 0,1 0 0,0 0 0,0 0 1,-1-1-1,1 1 0,-1-1 0,1 0 0,-1 0 0,4-3 1,9-6 86,-1 0 0,0-1 1,-1 0-1,13-15 1,-21 21-72,-1 0 0,-1-1 0,1 0 0,-1 0 0,0 0 0,-1 0 0,0-1 0,0 1 0,0-1 0,-1 0 0,0 0 1,-1 0-1,0 0 0,0 0 0,-1 0 0,0 0 0,0 0 0,-2-9 0,2 11-35,-1-1 1,-1 1-1,1 0 1,-1 0-1,0 0 0,0 1 1,-1-1-1,0 0 1,0 1-1,0-1 0,0 1 1,-1 0-1,0 0 1,0 1-1,-1-1 0,1 1 1,-1 0-1,0 0 1,0 0-1,0 1 0,0 0 1,-1 0-1,0 0 1,-8-2-1,6 3-24,0 0 1,-1 1 0,1 0-1,-1 0 1,1 1-1,-1 0 1,-13 3-1,16-3 6,1 1 0,-1 0-1,1 0 1,0 1 0,0 0-1,-1 0 1,1 0 0,1 0-1,-1 1 1,0 0 0,0 0-1,-7 6 1,11-8 5,1 0-1,-1 1 0,0-1 1,1 0-1,-1 0 1,0 1-1,1-1 0,0 0 1,-1 1-1,1-1 1,0 0-1,0 1 0,0-1 1,-1 0-1,1 1 1,1-1-1,-1 1 0,0-1 1,0 0-1,0 1 1,1-1-1,-1 0 0,1 0 1,-1 1-1,1-1 1,0 0-1,-1 0 0,1 1 1,0-1-1,0 0 1,0 0-1,-1 0 1,1 0-1,0 0 0,1 0 1,-1-1-1,0 1 1,0 0-1,0 0 0,2 0 1,4 4 7,0-1 1,0 0-1,1 0 1,-1 0-1,12 3 1,-3-4 26,-1 0-1,1-1 1,0 0 0,0-2-1,-1 0 1,32-3 0,100-26 60,-79 14-54,-64 14-41,0 0 0,0-1 0,0 2 0,0-1 0,0 0 0,0 1 0,0 0 1,0 0-1,0 0 0,0 0 0,0 1 0,0-1 0,0 1 0,0 0 0,0 0 0,0 1 0,-1-1 0,1 1 1,0 0-1,-1 0 0,1 0 0,-1 0 0,0 1 0,0-1 0,0 1 0,0 0 0,0 0 0,0 0 0,-1 0 1,0 1-1,1-1 0,2 7 0,3 1 27,34 45-67,-40-53 58,1 0 0,-1-1 1,1 0-1,0 1 0,0-1 0,0 0 0,0-1 0,0 1 0,0-1 1,1 1-1,-1-1 0,0 0 0,1 0 0,-1 0 0,1-1 0,5 1 0,-8-1 26,0 0-1,0-1 0,1 1 1,-1 0-1,0-1 0,0 1 0,0-1 1,0 0-1,0 1 0,0-1 0,0 0 1,0 0-1,0 0 0,0 0 1,0 1-1,0-1 0,0 0 0,-1-1 1,1 1-1,0 0 0,-1 0 0,1 0 1,-1 0-1,1 0 0,-1-1 1,1-1-1,9-40 220,-7 27-173,-3 16-94,0 1-1,0-1 0,0 0 0,0 1 0,0-1 0,0 1 0,0-1 0,0 0 0,0 1 0,0-1 0,0 1 1,1-1-1,-1 0 0,0 1 0,0-1 0,0 0 0,1 1 0,-1-1 0,0 0 0,1 0 0,-1 1 1,0-1-1,0 0 0,1 0 0,-1 1 0,0-1 0,1 0 0,-1 0 0,1 0 0,-1 0 0,0 1 0,1-1 1,-1 0-1,1 0 0,-1 0 0,0 0 0,1 0 0,-1 0 0,1 0 0,-1 0 0,0 0 0,1 0 0,33-2 29,35-16 220,-61 15-223,81-42 53,-80 40-8,0-1 0,0 0 0,-1 0-1,0-1 1,0 0 0,0 0 0,8-11 0,-16 16-15,1 0-1,-1-1 1,0 1 0,0 0-1,0 0 1,0-1 0,0 1-1,0 0 1,0 0 0,-1 0 0,1-1-1,-1 1 1,0 0 0,0 0-1,1 0 1,-1 0 0,-2-2 0,1 0-25,0 0 0,1 0 1,0 0-1,-1 0 0,1-1 1,1 1-1,-1-7 0,0 5-25,2-1-1,-1 1 0,1-1 1,0 1-1,0 0 0,1-1 1,0 1-1,0 0 0,0 0 1,1 0-1,0 1 0,0-1 1,0 1-1,1-1 0,0 1 1,0 0-1,0 0 0,1 1 1,7-7-1,-10 10 20,-1 0-1,1 0 1,-1 0-1,1 0 1,-1 0 0,0 0-1,1 0 1,-1 0-1,0 0 1,0-1 0,0 1-1,0-1 1,0 1-1,0 0 1,0-1 0,0 0-1,-1 1 1,1-1-1,-1 1 1,1-1 0,-1 0-1,0 1 1,1-1-1,-1 0 1,0 0-1,0 1 1,0-1 0,0 0-1,-1 1 1,1-1-1,0 0 1,-1 0 0,1 1-1,-1-1 1,-1-2-1,-5 23-631,1 13 477,-7 83 56,-4 79 101,16-191-14,1 1 0,0-1-1,1 1 1,-1-1-1,1 1 1,-1-1 0,1 0-1,0 1 1,0-1-1,1 0 1,-1 0 0,1 0-1,-1 0 1,1 0 0,0 0-1,0 0 1,4 3-1,-4-4-21,0-1-1,1 1 0,-1-1 0,1 0 0,-1 0 0,1 0 0,-1 0 0,1 0 0,0 0 1,-1-1-1,1 0 0,0 1 0,0-1 0,-1 0 0,1 0 0,0 0 0,0-1 1,-1 1-1,1-1 0,0 1 0,-1-1 0,4-1 0,34-12-2360,73-36 0,-64 23-2777,-3-1-4337,-23 13 1636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7:59.0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 73 7562,'-7'-1'1859,"-17"-5"7709,23 0-6110,14-2-2853,8-2-815,0 2 0,1 1 0,0 0 1,37-5-1,-8 6-4226,-3 5-5280,-18 2 1873</inkml:trace>
  <inkml:trace contextRef="#ctx0" brushRef="#br0" timeOffset="1">556 88 12507,'3'-9'11858,"-3"-4"-8324,0 10-3511,0 1 0,0 0 0,0-1-1,0 1 1,0-1 0,1 1 0,-1 0 0,1 0-1,0-1 1,1-2 0,2-3-55,-3 7-33,-1-1 0,1 1 0,0 0 0,-1-1 0,1 1 0,0 0 0,0 0 0,0 0 0,0 0 0,0 0 0,0 0 0,0 0 0,0 0 0,0 0 0,0 0 0,0 0 0,1 1 0,1-2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7:59.9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155 445 6553,'13'-21'6273,"-11"18"-5579,-1 0 0,1 0 0,0 0 1,0 0-1,0 0 0,0 0 0,0 1 0,1-1 0,-1 1 1,5-4-1,-6 10-458,1 0 0,0-1 0,-1 1 1,1-1-1,1 0 0,-1 1 0,0-1 0,6 5 489,-30-27 2134,17 16-2846,-1 0 1,0 1-1,0-1 1,1 1-1,-1 0 1,-1 1-1,1 0 1,0-1 0,0 2-1,0-1 1,-1 1-1,1 0 1,0 0-1,-1 1 1,-10 2-1,12-2-20,1 1 0,-1 0 1,1 0-1,-1 0 0,1 1 0,0 0 0,0-1 0,0 1 0,0 1 0,1-1 1,-1 0-1,1 1 0,0 0 0,0 0 0,0 0 0,0 0 0,1 0 1,0 1-1,0-1 0,-3 9 0,2-6 1,1 1 0,0-1 0,1 1 0,-1 0 0,1-1 0,1 1 0,-1 0 0,2 0 0,-1 0 0,3 14 1,-2-19 4,0 0 0,0 0 1,0 0-1,0 0 0,1 0 1,-1 0-1,1 0 0,0-1 1,-1 1-1,1-1 0,0 1 1,1-1-1,-1 0 0,0 0 1,1 0-1,-1 0 0,1 0 1,0 0-1,0-1 0,-1 1 1,1-1-1,0 0 0,0 0 1,0 0-1,1 0 0,-1-1 1,0 1-1,0-1 0,3 1 1,17-1 25,-1 0 1,0-2-1,0 0 1,0-2-1,-1 0 1,1-2-1,-1 0 1,0-1-1,-1-1 1,1-1-1,-2-1 1,1-1 0,19-14-1,-11 6 23,-2-2 0,0 0 1,-2-2-1,0-1 0,-2-1 0,0 0 0,35-58 0,-50 71-13,-1-1-1,0 0 0,-1-1 0,-1 1 1,0-1-1,-1 0 0,0 0 0,0-24 0,-2 30-14,-1 0 0,0 0-1,0 0 1,-1 1-1,0-1 1,0 0 0,-1 0-1,0 0 1,0 1 0,-1-1-1,0 1 1,0-1-1,-1 1 1,0 0 0,0 1-1,-10-12 1,13 17-26,0 1 1,0-1-1,0 1 0,0-1 1,0 1-1,0 0 1,0-1-1,0 1 1,0 0-1,0 0 0,0 0 1,0 0-1,0 0 1,0 0-1,0 0 0,0 0 1,0 1-1,0-1 1,0 0-1,0 0 0,0 1 1,0-1-1,0 1 1,0-1-1,0 1 1,0-1-1,0 1 0,0 0 1,0 0-1,1-1 1,-1 1-1,0 0 0,0 0 1,1 0-1,-1-1 1,1 1-1,-1 0 1,1 0-1,-1 2 0,-25 39-178,14-10 165,0 1 0,3 0 1,0 1-1,2 0 0,2 0 1,1 0-1,1 51 0,3-63 21,0 1-1,2 0 0,1-1 0,1 0 0,0 1 1,2-1-1,13 33 0,-15-47 6,-1-1 0,1 0 0,1 0 0,-1 0 0,1 0 0,0-1 0,1 1 0,0-1 0,0-1 0,10 8 0,-11-9 0,0-1-1,0-1 1,1 1-1,0-1 1,0 0-1,-1 0 1,1 0-1,0-1 1,0 0-1,0 0 1,1-1-1,-1 0 1,0 0-1,0 0 1,11-2-1,-3-1 29,0-1 0,1-1 0,-2 0-1,1 0 1,-1-2 0,1 0 0,-2 0-1,1-1 1,-1 0 0,0-2 0,15-14 0,-20 17-24,0 0 0,0 0 0,0-1 0,-1 0 0,0 0 0,-1 0 0,0-1 1,0 0-1,-1 0 0,0-1 0,0 1 0,-1-1 0,0 1 0,-1-1 0,0 0 0,-1 0 0,1-16 1,-8 7-77,-2 23-389,6-1 400,0 0 0,1 0 0,-1 0 0,1 1 0,0-1-1,0 0 1,0 1 0,0 6 0,0-3 44,1 0-1,0 0 1,0 0-1,1 0 1,0 0-1,0 0 1,0 0 0,1 0-1,0 0 1,1 0-1,-1-1 1,1 1-1,1-1 1,-1 0 0,1 0-1,0 0 1,1 0-1,-1-1 1,11 10-1,-8-9 20,1-1 0,0 0 0,1-1 0,-1 0 0,1 0 0,-1 0 0,1-1 0,0-1 0,1 0 0,-1 0 0,0 0 0,0-1-1,1-1 1,16 0 0,-8-2 16,1 0 0,-1-1 0,0 0-1,0-2 1,0 0 0,30-14 0,-37 14 5,1-1 1,-1 0 0,0-1-1,0 0 1,-1-1 0,0 0-1,0 0 1,-1-1 0,0-1-1,13-17 1,-21 24-19,1 0 0,0 0 0,-1-1 0,0 1 0,0-1 0,0 1 0,0-1 0,-1 1 1,1-1-1,-1 1 0,0-1 0,0 0 0,0 1 0,0-1 0,-1 0 0,0 1 0,1-1 0,-1 1 0,-1-1 0,1 1 0,0 0 0,-3-5 0,3 6-25,-1 0 0,1 0 0,0 0-1,-1 1 1,1-1 0,-1 0 0,1 1 0,-1-1-1,0 1 1,0 0 0,1-1 0,-1 1 0,0 0 0,0 0-1,0 0 1,0 0 0,-1 1 0,1-1 0,0 1-1,0-1 1,0 1 0,-1 0 0,1-1 0,0 1-1,0 0 1,-1 1 0,1-1 0,0 0 0,0 1 0,0-1-1,0 1 1,-1 0 0,1-1 0,0 1 0,0 0-1,0 0 1,-2 2 0,3-2-27,0-1 1,1 1-1,-1-1 1,0 1-1,0-1 0,1 1 1,-1 0-1,0-1 0,1 1 1,-1 0-1,1-1 1,-1 1-1,1 0 0,-1 0 1,1 0-1,-1 0 0,1 0 1,0-1-1,0 1 1,-1 0-1,1 0 0,0 0 1,0 0-1,0 0 0,0 0 1,0 0-1,0 0 1,0 0-1,0 0 0,1 0 1,-1 0-1,0-1 0,0 1 1,1 0-1,-1 0 1,1 0-1,-1 0 0,1-1 1,-1 1-1,1 0 0,-1 0 1,1-1-1,0 1 1,-1 0-1,1-1 0,0 1 1,0-1-1,-1 1 0,1-1 1,1 1-1,23 16-4233,-2-10-4691,2-7-2229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8:00.3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36 17420,'-4'-3'2072,"-5"-1"-592,3-2-199,4 2-289,-1 2-312,1-1-312,2-1-192,0 2-104,2-2-136,1 2-208,-1 0-408,0 2-656,15 10-10195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8:01.1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0 718 4793,'2'1'417,"0"-1"1,0 1-1,1-1 1,-1 1-1,0-1 0,0 0 1,0 0-1,0 0 0,0 0 1,0-1-1,0 1 1,4-1-1,44-18 2713,-46 17-2917,58-27 1101,0-2 0,-2-4 0,-2-2 0,54-44 0,-106 75-1095,0 1-1,0-1 0,-1 0 1,0 0-1,0 0 1,-1-1-1,1 0 0,-1 0 1,-1 0-1,0 0 1,0-1-1,3-11 0,-5 17-169,-1-1 0,1 1 0,-1-1 0,0 0 0,0 1-1,0-1 1,0 0 0,0 1 0,-1-1 0,1 1 0,-1-1-1,0 0 1,0 1 0,0 0 0,0-1 0,0 1 0,0 0-1,-1-1 1,1 1 0,-1 0 0,1 0 0,-1 0-1,0 0 1,0 0 0,0 1 0,0-1 0,0 0 0,0 1-1,-1 0 1,1-1 0,0 1 0,-1 0 0,1 0 0,-1 1-1,1-1 1,-1 0 0,1 1 0,-1-1 0,0 1 0,-3 0-1,1-1-52,0 0-1,0 1 0,0 0 1,0 0-1,0 0 1,0 0-1,0 1 0,0 0 1,0 0-1,0 0 0,1 1 1,-1 0-1,0 0 1,1 0-1,-1 0 0,1 0 1,-1 1-1,-4 4 0,3-1-4,0-1 0,1 1 0,0 1 0,0-1 0,0 1-1,1 0 1,0 0 0,0 0 0,1 0 0,-5 15 0,5-11 3,-1 1 1,2 0 0,-1 1-1,2-1 1,0 0 0,0 1 0,1-1-1,1 0 1,0 1 0,0-1-1,1 0 1,1 0 0,0 0 0,1 0-1,5 11 1,-7-19 12,0-1-1,0 1 1,0-1-1,1 0 1,0 0 0,-1 0-1,1-1 1,0 1-1,0 0 1,1-1-1,-1 0 1,0 0 0,1 0-1,0 0 1,-1-1-1,5 2 1,-1-1 10,1-1-1,-1 1 1,0-2-1,0 1 1,0-1-1,1 0 1,-1 0-1,9-3 1,6-1 36,0-2 0,-1 0 0,0-2 0,34-17 1,-11 1 49,52-39 0,17-11-27,-112 77-93,-1-1-1,1 1 0,-1-1 0,0 0 0,0 1 1,0-1-1,0 1 0,0-1 0,0 1 0,-1-1 0,1 1 1,-1-1-1,0 1 0,-1 3 0,-15 54-253,15-54 277,0-1 0,0 1 1,1-1-1,0 1 0,0 0 1,0 0-1,0 10 0,2-15 4,-1-1-1,0 0 0,1 0 1,-1 0-1,0 0 1,1 0-1,-1 1 0,1-1 1,-1 0-1,1 0 0,-1 0 1,0 0-1,1 0 1,-1 0-1,1 0 0,-1 0 1,1-1-1,-1 1 0,0 0 1,1 0-1,-1 0 1,1 0-1,-1-1 0,0 1 1,1 0-1,-1 0 0,0 0 1,1-1-1,-1 1 0,0 0 1,1-1-1,-1 1 1,0 0-1,0-1 0,1 1 1,-1-1-1,20-17 172,-15 14-130,12-10 8,8-8-50,1 2 0,1 0-1,1 2 1,30-15 0,-56 33-23,-1-1 1,1 1-1,-1-1 1,1 1-1,0 0 1,-1 0-1,1 0 1,-1 0-1,1 0 1,0 0-1,-1 0 1,1 0-1,0 1 1,-1-1-1,1 1 1,-1-1-1,1 1 1,-1 0-1,1-1 1,-1 1-1,2 1 1,31 28-199,-6-4 211,-16-19 18,1-1 0,-1-1 0,1 0 0,0 0-1,0-2 1,0 1 0,0-2 0,1 0 0,-1 0-1,1-1 1,-1-1 0,1 0 0,0-1 0,-1-1-1,0 0 1,1-1 0,24-8 0,-22 6 27,-1 0 1,-1-2 0,1 0 0,-1 0-1,0-1 1,-1-1 0,0 0-1,0-1 1,-1-1 0,0 1-1,-1-2 1,0 0 0,-1 0 0,-1-1-1,11-17 1,-14 17 20,0 0-1,-1 0 1,0-1 0,-1 0-1,-1 0 1,0 0 0,-1 0-1,0-1 1,-1-25 0,-4-5 279,-16-79 0,9 70-99,-10 138-1090,6 11 816,6-55 37,2 0 0,2 1 0,2 69 1,2-106-6,0 1 1,1-1-1,-1 0 0,1 0 1,0 0-1,-1 0 0,2 0 1,-1 0-1,0-1 1,1 1-1,0 0 0,0-1 1,0 1-1,0-1 0,1 1 1,-1-1-1,1 0 1,0 0-1,0 0 0,0 0 1,0-1-1,0 1 1,1-1-1,-1 0 0,1 0 1,-1 0-1,1-1 0,0 1 1,0-1-1,0 0 1,0 0-1,0 0 0,0 0 1,0-1-1,0 1 0,0-1 1,0 0-1,0-1 1,0 1-1,0-1 0,0 1 1,7-3-1,14-5 33,0 0-1,-1-1 1,0-2-1,0 0 1,-1-2 0,25-17-1,22-13-14,-68 42-27,0 0 0,1-1 0,-1 1 0,0 0 0,1 0 1,-1 1-1,1-1 0,-1 0 0,1 1 0,0 0 1,-1-1-1,1 1 0,4 0 0,-5 1-8,-1-1 1,1 1-1,-1-1 0,0 1 0,1 0 1,-1-1-1,0 1 0,0 0 0,0 0 0,1 0 1,-1 0-1,0 0 0,0 0 0,0 0 1,0 0-1,-1 0 0,1 0 0,1 3 0,1 4-19,0 0 0,-1 0 0,1 1-1,-2-1 1,1 1 0,-1 15-1,4 129-367,-5-151 277,0-1 1,0 0-1,0 1 0,-1-1 0,1 0 1,0 1-1,-1-1 0,1 0 0,-1 0 1,1 1-1,-1-1 0,1 0 1,-1 0-1,0 0 0,0 1 0,0-1 1,0 0-1,0 0 0,0-1 0,0 1 1,0 0-1,0 0 0,0 0 1,0-1-1,-3 2 0,-22 3-6468,5-6-2200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8:01.5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 27 21717,'-6'0'1208,"-3"-4"-256,1 1 16,1 3 409,12 0-937,-1 0-168,4-2-120,9 0-56,11-2-64,16 2-8,6-2 0,1 0-24,-1 3-288,-10 1-720,-6 1-2289,-17 5-7161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9:31.1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61 8,'-4'2'16447,"-11"-6"-11721,17 5-4623,-1 0 0,0 0 0,0-1 0,0 1 0,1-1 1,-1 1-1,0-1 0,1 1 0,-1-1 0,0 0 0,1 0 1,-1 1-1,1-1 0,-1 0 0,1 0 0,-1-1 0,0 1 1,1 0-1,-1 0 0,0-1 0,2 0 0,145-26 391,3-1-62,-148 28-466,6-1-1030,-34 0-10349,5-4-444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9:36.5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29 126 8,'10'-34'11272,"-7"24"-5072,-7 23-3382,-2 13-2823,2 0 1,-3 52 0,2-21 37,1 183-29,7-178 3695,-9-140-3006,-2-16-270,7-161 0,2 247-390,0 0 0,0 0 0,1 0 1,-1 0-1,7-13 0,25 46-368,-18-13 329,-1 1 0,-1 1 0,17 19 0,26 28 51,-55-60-37,0 0-1,0 1 1,0-1-1,0 0 0,0 0 1,0 0-1,0 0 1,1 0-1,-1-1 0,0 1 1,1 0-1,-1 0 1,0-1-1,1 1 0,-1-1 1,1 1-1,-1-1 1,1 0-1,-1 0 0,1 0 1,-1 1-1,1-1 1,-1 0-1,1-1 0,-1 1 1,1 0-1,-1 0 1,1-1-1,-1 1 0,1-1 1,-1 1-1,0-1 1,1 0-1,-1 1 0,0-1 1,1 0-1,-1 0 0,0 0 1,0 0-1,0 0 1,0 0-1,0 0 0,2-3 1,33-35 182,43-63 1,9-9-143,-88 111-48,0 0-1,0 0 0,0 0 1,0 0-1,0 0 0,0 0 1,0 0-1,0-1 0,0 1 1,1 0-1,-1 0 1,0 0-1,0 0 0,0 0 1,0 0-1,0 0 0,0 0 1,0 0-1,1 0 0,-1 0 1,0 0-1,0 0 0,0 0 1,0 0-1,0 0 1,0 0-1,1 0 0,-1 0 1,0 0-1,0 0 0,0 0 1,0 0-1,0 0 0,0 0 1,0 1-1,1-1 0,-1 0 1,0 0-1,0 0 0,0 0 1,0 0-1,0 0 1,0 0-1,0 0 0,0 0 1,0 1-1,0-1 0,1 0 1,-1 0-1,0 0 0,0 0 1,0 0-1,0 0 0,0 0 1,0 1-1,0-1 1,0 0-1,0 0 0,0 0 1,0 0-1,0 0 0,0 0 1,0 1-1,0-1 0,0 0 1,0 0-1,-1 0 0,2 20-107,-5 38-123,3-40 196,-17 135 71,8-83-2,-1 81 1,11-148-225,0 4 222,0 0 0,1 0-1,-1 0 1,1 0 0,3 10-1,9 2-3688,-12-19 2890,1 1 0,-1 0 0,1 0 0,-1-1 0,1 1 0,-1-1 0,1 0 1,0 1-1,-1-1 0,1 0 0,0 0 0,-1 0 0,1 0 0,2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9:37.5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74 112 6945,'3'-26'15221,"-15"39"-14455,4-3-701,0 1 0,1 0 0,0 0 0,0 1 0,-7 19 0,13-29-59,1 0 0,-1 0 0,0 0 0,1 0 0,-1 0 0,1 1 0,0-1 0,0 0 0,-1 0 0,2 0 0,-1 0 0,0 0 0,0 0 0,1 0 0,-1 0 0,1 0 0,-1 0 0,1 0 0,0 0 0,0 0 0,0 0 0,0 0 0,0 0 0,0-1 0,1 1 0,-1 0 0,0-1 0,1 1 0,-1-1 0,1 0 0,0 1 0,0-1 0,-1 0 0,1 0 0,0 0 0,0 0 0,0-1 0,0 1 0,0 0 0,0-1 0,0 1 0,0-1 0,4 0 0,4 1 57,-1 0 0,0-1 0,0 0 0,1-1 0,-1 0 0,0 0-1,0-1 1,0 0 0,0-1 0,0 0 0,-1-1 0,17-8 0,-12 5 29,-1 0 0,0-1 0,0-1 0,0 0 0,-1 0 0,-1-1 0,16-18 0,-24 26-60,-1 0-1,1 0 1,0-1-1,-1 1 1,0-1 0,1 1-1,-1-1 1,0 1-1,0-1 1,0 0-1,-1 0 1,1 1 0,-1-1-1,1 0 1,-1 0-1,0 0 1,0 1 0,0-1-1,-1 0 1,1 0-1,-1-3 1,-1 2-11,0 0-1,0 1 1,0 0 0,0-1 0,0 1 0,-1 0-1,1 0 1,-1 0 0,0 0 0,0 1-1,0-1 1,0 1 0,-6-4 0,0 1-26,0 1 0,0-1 1,0 2-1,-1-1 0,1 1 1,-1 1-1,0 0 0,0 0 1,0 1-1,0 0 0,-12 1 1,13 1-11,0 1 1,0 1 0,0-1 0,0 2-1,1-1 1,0 1 0,-1 0 0,1 1-1,1 0 1,-1 0 0,-11 11 0,17-14 0,-1 0 1,0 1-1,1-1 1,-1 1 0,1 0-1,0 0 1,-1 0-1,2 0 1,-1 0-1,0 0 1,0 0 0,1 0-1,0 1 1,0-1-1,0 1 1,0-1 0,0 1-1,1-1 1,0 1-1,-1-1 1,1 1 0,0 0-1,1-1 1,-1 1-1,1-1 1,0 1 0,-1-1-1,1 1 1,1-1-1,-1 0 1,1 1 0,1 3-1,0-4 15,0 0 0,0 0 1,1 0-1,-1 0 0,1 0 0,-1-1 0,1 1 0,0-1 1,0 0-1,0 0 0,0-1 0,0 1 0,0-1 0,0 0 1,1 0-1,-1 0 0,0-1 0,1 1 0,-1-1 0,1 0 1,-1-1-1,8 0 0,12-2 25,1-1 0,40-13 0,-50 13-14,41-14 60,86-41 0,14-6-56,-152 64-20,-1 0 0,0-1 0,1 1-1,-1 0 1,1 1 0,0-1-1,-1 1 1,1-1 0,-1 1-1,1 0 1,0 0 0,-1 1 0,1-1-1,5 2 1,-7 0-3,1-1 1,-1 1-1,0 0 0,0 0 1,-1 0-1,1 0 0,0 0 1,-1 0-1,1 1 1,-1-1-1,0 0 0,1 1 1,-1-1-1,0 1 0,-1 0 1,1-1-1,0 1 0,-1-1 1,1 6-1,5 35-9,-5-33 19,-1-1-1,1 1 1,1-1-1,0 0 1,0 0-1,1 0 1,0 0-1,0 0 0,1 0 1,0-1-1,1 0 1,7 11-1,-11-18 10,0 0-1,0-1 0,0 1 1,0 0-1,0-1 1,0 1-1,0-1 0,1 1 1,-1-1-1,0 1 1,0-1-1,0 0 0,0 1 1,1-1-1,-1 0 1,0 0-1,0 0 0,0 0 1,1 0-1,-1 0 1,0-1-1,0 1 0,0 0 1,3-1-1,0-1 21,0 0-1,0 0 1,0 0-1,0-1 1,0 1 0,0-1-1,3-3 1,2-3 31,-1 0 0,0 0 0,0 0-1,10-17 1,-15 20-36,8-13 62,-1 0 1,-1 0-1,10-31 0,-19 51-117,-1 1 0,1-1 0,0 1 0,0-1 0,0 1 0,0-1 0,0 1 0,0-1-1,0 1 1,0-1 0,0 1 0,1-1 0,-1 1 0,1-1 0,-1 1 0,1-1 0,-1 0 0,1 1-1,0-1 1,0 0 0,0 1 0,0-1 0,0 0 0,1 1 0,1 0 24,0 1 0,0-1-1,0-1 1,0 1 0,1 0 0,-1-1 0,0 0 0,1 1 0,-1-1-1,5 0 1,5 1 42,0 0 1,0-1-1,0-1 0,0 0 0,18-3 1,-9 1 6,0-2 1,0 0 0,0-2 0,0 0 0,-1-1 0,0-2 0,35-18-1,-55 27-31,-1 0-1,1 0 1,-1-1-1,0 1 1,1 0-1,-1 0 0,1-1 1,-1 1-1,1 0 1,-1 0-1,0-1 1,1 1-1,-1 0 1,0-1-1,1 1 0,-1-1 1,0 1-1,0 0 1,1-1-1,-1 1 1,0-1-1,0 1 1,0-1-1,1 1 0,-1-1 1,0 1-1,0-1 1,0 1-1,0-1 1,0 1-1,0 0 0,0-1 1,0 1-1,0-1 1,0 1-1,0-1 1,-1 1-1,1-1 1,-20-8 46,-29 7-311,44 4 219,-1 0 1,1 0-1,0 1 1,-1-1-1,1 1 1,0 0 0,1 1-1,-1-1 1,1 1-1,-1 0 1,1 0-1,0 0 1,1 1-1,-1 0 1,-4 7-1,4-7 16,1 1-1,-1 1 0,1-1 0,0 0 0,0 1 0,1 0 0,0 0 0,0-1 0,1 1 1,0 0-1,0 0 0,0 10 0,1-15 11,0-1 0,0 1 1,1-1-1,-1 0 0,0 1 1,1-1-1,-1 1 0,1-1 0,-1 0 1,1 0-1,0 1 0,0-1 0,-1 0 1,1 0-1,0 0 0,0 0 0,0 0 1,0 0-1,0 0 0,0 0 1,1 0-1,-1 0 0,3 1 0,-1-1 2,0 0 0,1 0-1,-1-1 1,1 1 0,-1-1 0,1 1-1,-1-1 1,1 0 0,5-1-1,7-2-11,0 0 0,-1-1 0,19-8-1,-32 12 12,20-9-4,-1 0-1,1-1 1,-2-2-1,0 0 0,37-29 1,-56 40-7,0 1-1,0-1 1,0 1 0,0-1 0,-1 0-1,1 0 1,0 1 0,0-1 0,-1 0-1,1 0 1,-1 0 0,1 0 0,-1 0 0,1 1-1,-1-1 1,1 0 0,-1 0 0,0 0-1,1 0 1,-1 0 0,0-1 0,0 1-1,0 0 1,0 0 0,0 0 0,0-1-1,-1 1 84,1 1-1,-1-1 0,1 0 0,-1 1 0,0-1 1,1 0-1,-1 1 0,0-1 0,0 1 0,1-1 1,-1 1-1,0-1 0,0 1 0,0 0 0,0-1 1,0 1-1,0 0 0,1 0 0,-1 0 1,0 0-1,-2 0 0,-20 5-2052,23-5 1710,0 0 0,-1 1 0,1-1 0,-1 0 0,1 1 0,0-1 0,-1 1 0,1-1 0,0 1 0,0-1 0,-1 1 0,1-1 0,0 1 0,0-1 0,0 1 0,-1-1 0,1 1 0,0-1 0,0 1 0,0-1 0,0 1 0,0-1 0,0 1 0,0-1 0,0 1 0,0-1 0,0 1 0,1-1 0,-1 1 0,0-1 0,0 1 0,0-1 0,1 1 0,-1-1 0,0 1 0,1-1 0,-1 1 0,1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9:38.2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0 784 6105,'22'-115'11377,"-13"1"-5321,-11-116-3790,-1 131-1694,11-126 0,-8 249-719,1 0 0,5 39 0,3 28 171,-19 143 53,3-152-59,4 0-1,8 83 0,-5-161-17,1 0 0,-1 0 0,1 0-1,0-1 1,0 1 0,0 0-1,1 0 1,-1 0 0,1-1-1,0 1 1,0-1 0,4 6 0,-4-7 7,0-1 0,0 1 0,0-1 1,0 1-1,0-1 0,0 0 0,0 1 0,0-1 1,1 0-1,-1 0 0,0-1 0,1 1 1,-1 0-1,1-1 0,4 1 0,2-2 22,0 0-1,0 0 1,0-1-1,0 0 0,0 0 1,0-1-1,0-1 1,-1 1-1,14-9 0,-1 1 22,-1 0 0,0-2 0,-1-1-1,0 0 1,-1-1 0,-1-1-1,-1 0 1,0-2 0,-1 0 0,13-20-1,-30 44-106,0 0-1,1 0 0,0 0 0,0 0 1,0 0-1,1 0 0,0 0 1,0 0-1,0 0 0,1 1 0,2 7 1,-3-11 60,1 1 0,-1 0-1,1-1 1,0 1 0,1 0 0,-1-1 0,0 1 0,1-1 0,0 0 0,0 0 0,0 1-1,0-1 1,1 0 0,-1-1 0,1 1 0,-1 0 0,1-1 0,0 1 0,0-1 0,0 0 0,1 0-1,-1 0 1,0-1 0,6 3 0,-2-3 13,-1 0-1,1-1 0,0 0 1,-1 0-1,1 0 1,-1-1-1,1 0 1,0 0-1,-1-1 1,0 0-1,1 0 1,-1 0-1,0-1 0,0 0 1,0 0-1,6-5 1,-9 6 5,0 0 0,1 0 0,-1-1 0,-1 1 0,1-1 1,0 0-1,-1 0 0,1 0 0,-1 0 0,0 0 0,0 0 0,0-1 0,0 1 0,-1-1 1,1 0-1,-1 1 0,0-1 0,0 0 0,0 0 0,-1 1 0,1-1 0,-1 0 1,0 0-1,0 0 0,-1 0 0,1 0 0,-1 1 0,1-1 0,-2-4 0,0 3-29,1 1 0,-1-1 0,0 1 0,0-1-1,-1 1 1,1 0 0,-1 0 0,0 0 0,0 0-1,0 1 1,0-1 0,-1 1 0,0-1 0,1 1-1,-1 0 1,0 1 0,0-1 0,-1 1 0,-7-3 0,6 3-398,-1 0 0,1 1 0,-1 0 0,1 1 0,-1 0 0,0 0 0,1 0 0,-1 0 0,0 1 0,1 1 0,-1-1 0,1 1 0,0 0 0,-9 4 0,-21 14-11661,19-11 2516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9:38.5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8 118 14163,'0'0'223,"-1"0"1,1 0-1,0-1 1,-1 1-1,1 0 1,-1 0-1,1 0 1,0 0-1,-1-1 0,1 1 1,0 0-1,-1 0 1,1-1-1,0 1 1,-1 0-1,1 0 0,0-1 1,0 1-1,0 0 1,-1-1-1,1 1 1,0 0-1,0-1 1,0 1-1,-1-1 0,1 1 1,0 0-1,0-1 1,0 1-1,0-1 1,0 1-1,0 0 0,0-1 1,0 1-1,0-1 1,0 1-1,0 0 1,0-1-1,1 1 1,-1-1-1,0 1 0,0 0 1,0-1-1,0 1 1,1-1-1,21-14 1778,38-6-2665,234-32 1697,-145 40-3446,-74 12-2194,-1 5-3285,-28-1-3999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9:38.9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0 142 12827,'20'-71'6919,"-5"21"-3032,-4 30-2076,-14 23-1115,1 0-757,0 2 33,0 0 0,0 1 1,1-1-1,0 0 0,0 1 1,0-1-1,1 1 0,0-1 0,1 11 1,-2 9 37,-10 223 169,22-142-3404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9:39.3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137 52 13835,'-34'-14'5130,"24"10"-3681,0 0 0,1 0-1,-17-11 1,30 13-1302,-1 1-1,1-1 1,0 1 0,0 0-1,0 0 1,0 0 0,0 1 0,6-1-1,27 0-145,0 2-1,0 1 1,-1 2-1,40 10 1,-62-12-4,0 2 1,-1 0-1,0 0 1,0 2-1,0-1 0,0 2 1,-1-1-1,0 2 1,-1-1-1,1 2 1,-2 0-1,1 0 0,17 21 1,-24-26 4,-1 1 1,0 0-1,0 0 0,0 0 1,0 1-1,-1-1 0,0 0 1,0 1-1,0 0 0,-1 0 1,0-1-1,0 1 0,0 0 1,-1 0-1,0 0 1,0 0-1,0 0 0,-1 0 1,0-1-1,0 1 0,-1 0 1,1 0-1,-1-1 0,-1 1 1,1-1-1,-1 0 0,0 0 1,0 0-1,0 0 0,0 0 1,-1 0-1,-6 5 0,-5 5 0,0-1 0,-1-1-1,-1-1 1,0 0-1,-1-1 1,0 0 0,0-2-1,-22 8 1,-127 36 4,19-7-1990,183-49-22169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9:39.9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66 602 13451,'-28'10'5157,"-10"6"-1515,78-18-2232,-12-8-1166,0-1 1,-1-1-1,0-2 1,39-26 0,-58 34-160,0 0 0,-1 0 1,1-1-1,-1 0 0,0 0 0,-1 0 1,0-1-1,9-13 0,-14 19-54,0 0 0,0 0 0,0 0 0,0 0 0,-1 0 0,1-1 0,0 1 0,-1 0 0,0 0 0,1 0 0,-1-1 0,0 1 0,0 0 0,0 0 0,-1-1 0,1 1 0,-1-4 0,0 4-23,-1 0 0,1 0 0,0 1 0,-1-1 0,0 0-1,1 0 1,-1 1 0,0-1 0,0 1 0,0-1 0,0 1 0,0 0 0,0 0-1,0 0 1,0 0 0,0 0 0,-1 0 0,1 1 0,0-1 0,-5 0 0,1 0-26,-1 1 0,0 0 1,0 0-1,1 0 0,-1 1 1,0 0-1,1 0 1,-1 0-1,0 1 0,1 0 1,0 1-1,-1-1 0,1 1 1,0 0-1,0 1 1,1-1-1,-1 1 0,1 1 1,0-1-1,0 1 0,0-1 1,0 1-1,1 1 0,-6 8 1,7-10 7,0 0 1,0 0-1,1 0 0,0 1 1,-1-1-1,1 1 1,1 0-1,-1 0 1,1-1-1,-1 1 0,2 0 1,-1 0-1,0 0 1,1 0-1,0 1 0,0-1 1,1 0-1,-1 0 1,1 0-1,0 0 0,0 0 1,1-1-1,-1 1 1,1 0-1,0-1 1,1 1-1,-1-1 0,1 1 1,0-1-1,0 0 1,0 0-1,0 0 0,5 3 1,-3-3 9,1-1 1,0 1 0,0-1-1,0-1 1,0 1 0,1-1-1,-1 0 1,1 0 0,-1 0-1,1-1 1,0 0 0,-1-1-1,1 0 1,10 0 0,6-2-42,0 0 0,43-11-1,-45 8 41,-1-2-1,0-1 1,0 0-1,-1-2 1,0 0-1,0-1 1,-1-1-1,-1 0 0,0-1 1,-1-1-1,0-1 1,19-23-1,-24 24 42,0-1 0,0 0 0,-2 0 0,0-1-1,0 0 1,-2-1 0,0 1 0,-1-2 0,0 1 0,-2 0 0,0-1-1,-1 0 1,-1 0 0,0-36 0,-2 51-12,0 1-1,0-1 1,0 1 0,-1-1-1,1 1 1,-1 0 0,1-1-1,-1 1 1,0 0 0,0-1-1,0 1 1,-1 0 0,1 0-1,-3-3 1,3 4-22,0 0 1,0 0 0,0 0-1,0 0 1,0 1-1,-1-1 1,1 0-1,0 1 1,-1-1 0,1 1-1,0-1 1,-1 1-1,1 0 1,0 0-1,-1-1 1,1 1-1,-1 0 1,1 0 0,-2 1-1,-1 0-20,0 0 0,0 0 1,0 0-1,1 1 0,-1-1 0,0 1 0,1 0 0,-1 0 0,1 0 1,0 1-1,0-1 0,0 1 0,0 0 0,0 0 0,0 0 1,-2 5-1,-2 4-8,0 0 0,1 1 0,0 0-1,1 0 1,1 1 0,0-1 0,1 1 0,-3 26 0,4-15 15,1 0 0,1 0-1,0 0 1,6 30 0,-5-49 5,1 1 0,-1-1 0,1 0 0,0 1 0,0-1 0,1 0 0,0 0 0,0-1 1,0 1-1,1 0 0,0-1 0,0 0 0,0 0 0,1 0 0,0-1 0,0 1 0,0-1 0,6 4 0,-3-4-8,0 0-1,0-1 0,0 0 0,0 0 1,0-1-1,0 0 0,1 0 1,-1-1-1,1 0 0,0 0 0,-1-1 1,1-1-1,13-1 0,7-4 28,0-1 0,-1-1 0,0-1 0,0-2 0,-1 0 0,0-2 0,-1-1 0,-1-2 0,0 0 0,-2-1 0,39-36 0,-49 39 25,-1 0-1,-1-1 1,0 0-1,0-1 1,-2 0-1,0-1 1,-1 0-1,-1 0 1,9-30-1,-12 34 8,-1 1-1,-1-1 0,0 0 0,-1 0 1,0 0-1,-1 0 0,0 0 0,-1 0 1,0 0-1,-1 0 0,-1 0 0,0 0 1,-1 1-1,-9-21 0,13 32-37,-1-1-1,1 0 1,-1 0 0,0 1-1,0-1 1,0 0-1,0 1 1,0-1 0,0 1-1,-1-1 1,1 1-1,0 0 1,-1 0-1,1-1 1,-1 1 0,0 0-1,1 0 1,-1 0-1,0 1 1,1-1 0,-1 0-1,-3 0 1,4 1-16,-1 0 1,0 1-1,1-1 0,-1 1 1,0 0-1,1-1 1,-1 1-1,1 0 0,-1 0 1,1 0-1,-1 0 1,1 0-1,0 0 0,0 0 1,-1 1-1,1-1 1,0 0-1,0 1 0,-1 1 1,-6 12-56,0-1 0,1 1 0,-10 29 0,15-38 89,-18 53-39,3 0-1,-13 80 0,25-107 6,1 0 0,2 0 1,2 0-1,0 0 0,2 0 1,8 39-1,-9-66 6,0 1 1,0-1-1,1 0 0,0 0 0,-1 0 0,2 0 1,-1 0-1,0-1 0,1 1 0,0-1 0,0 0 1,5 6-1,-6-9 3,1 1 0,-1-1 1,0 0-1,1 1 0,-1-1 1,1 0-1,-1-1 0,1 1 0,0 0 1,-1-1-1,1 1 0,0-1 0,0 0 1,-1 0-1,1 0 0,0 0 1,-1-1-1,1 1 0,0-1 0,-1 1 1,1-1-1,0 0 0,-1 0 1,5-2-1,17-10-24,1-2 1,-2 0-1,0-1 0,-1-2 1,0 0-1,24-28 0,-49 82-660,2-21 636,0-6 36,-1-1-1,1 1 1,1 0-1,0 0 1,0-1-1,2 16 0,-1-22 12,-1 0 0,1 0-1,0 0 1,0 0 0,0 0-1,0 0 1,0 0 0,0 0-1,1-1 1,-1 1 0,0 0-1,1-1 1,0 1 0,-1-1-1,1 1 1,0-1 0,0 0-1,-1 0 1,1 0 0,0 0-1,0 0 1,0 0 0,0-1-1,0 1 1,1-1 0,-1 1-1,0-1 1,0 0 0,0 1-1,0-1 1,1-1 0,1 1-1,6 0 18,-1-1 0,1 0-1,-1 0 1,1-1-1,-1-1 1,0 1 0,0-1-1,14-7 1,0-3 70,37-27 0,-23 14-35,-37 26-64,1 0-1,-1 0 0,1 0 0,-1 0 0,0 0 0,1 0 0,-1 0 1,1 0-1,-1 0 0,0 0 0,1 0 0,-1 0 0,1 0 1,-1 0-1,1 0 0,-1 0 0,0 0 0,1 0 0,-1 0 0,0 1 1,1-1-1,-1 0 0,0 0 0,1 1 0,-1-1 0,0 0 1,1 0-1,-1 1 0,0-1 0,1 0 0,-1 1 0,0-1 0,0 0 1,0 1-1,1-1 0,-1 0 0,0 1 0,0 0 0,12 25-62,4 6 39,-12-27-184,1-1-1,-1 0 1,1 0 0,0 0-1,0-1 1,1 0-1,-1 0 1,1 0 0,-1 0-1,1-1 1,0 0 0,0 0-1,0-1 1,0 0-1,0 0 1,0 0 0,7 0-1,26-4-4969,0-7-4142,-7-2 1375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29:40.2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 52 21573,'-9'-10'1576,"1"-1"-232,-3-3-264,5 5-303,4 7-273,2-2-256,2 4-168,0 0-96,-2-2-240,0 4-768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0:10.7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88 3777,'5'-8'13482,"-5"14"-9208,0-1-2005,0-5-2233,0 0 0,0 0 1,0 0-1,0 0 0,0 0 1,1-1-1,-1 1 1,0 0-1,0 0 0,0 0 1,0 0-1,0 0 0,0 0 1,1 0-1,-1 0 0,0 0 1,0 0-1,0-1 1,0 1-1,0 0 0,1 0 1,-1 0-1,0 0 0,0 0 1,0 0-1,0 0 0,0 0 1,1 0-1,-1 0 0,0 0 1,0 0-1,0 0 1,0 0-1,0 1 0,1-1 1,-1 0-1,0 0 0,0 0 1,0 0-1,0 0 0,0 0 1,1 0-1,-1 0 1,0 0-1,0 1 0,0-1 1,0 0-1,0 0 0,0 0 1,0 0-1,0 0 0,0 0 1,0 1-1,0-1 0,1 0 1,-1 0-1,0 0 1,0 0-1,0 0 0,0 1 1,0-1-1,0 0 0,0 0 1,0 0-1,0 0 0,0 1 1,0-1-1,0 0 1,-1 0-1,12-2-84,138-30 377,145-25-94,-265 54-125,-22 4-170,-21 3-446,-52 11-7526,6 0-4142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0:17.0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336 125 8,'3'-15'10063,"3"1"-5225,-5 12-4448,0-1 0,1 1 0,-1-1 1,0 1-1,-1-1 0,1 1 1,0-1-1,-1 1 0,1-1 1,-1 0-1,0 1 0,0-1 0,0 0 1,-1-5-1,-3-2 664,4 10-1023,0 0 0,0 0 0,0 0-1,0 0 1,0 0 0,0 0 0,-1 0 0,1 0 0,0 0-1,0 0 1,0 1 0,0-1 0,0 0 0,0 0 0,0 0-1,0 0 1,0 0 0,0 0 0,0 0 0,-1 0 0,1 0-1,0 0 1,0 0 0,0 0 0,0 0 0,0 0 0,0 0-1,0 0 1,0 0 0,0 0 0,-1 0 0,1 0-1,0 0 1,0 0 0,0 0 0,0 0 0,0 0 0,0 0-1,0 0 1,0 0 0,-2-9 2716,2 9-2742,0-1 0,0 1 0,0 0 0,0 0 0,0 0 0,0 0 0,1 0 0,-1-1 0,0 1 0,0 0 0,0 0 0,0 0 0,0 0 0,0 0 0,0-1 0,0 1 0,0 0 0,0 0 0,0 0 0,0 0 0,-1 0-1,1-1 1,0 1 0,0 0 0,0 0 0,0 0 0,0 0 0,0 0 0,0-1 0,0 1 0,0 0 0,0 0 0,-1 0 0,1 0 0,0 0 0,0 0 0,0 0 0,0 0 0,0 0 0,0-1 0,-1 1 0,1 0 0,0 0 0,0 0 0,0 0 0,0 0 0,-1 0 0,1 0 0,0 0 0,0 0 0,0 0 0,0 0 0,0 0-1,-1 0 1,1 0 0,0 0 0,0 0 0,0 0 0,0 1 0,0-1 0,-1 0 0,1 0 0,0 0 0,0 0 0,0 0 0,0 0 0,-1 1 153,1-1-125,-49-29 378,46 29-429,-1 0 0,0 0 0,1 0 0,-1 0 0,0 1 0,1 0 0,-1 0 0,1-1 0,-1 2 0,1-1 0,-1 0 0,1 1 0,0 0 0,0 0 0,0 0 0,0 0 0,0 0 0,0 0 0,-4 5 0,-7 8-16,0 0 0,-16 23 0,13-15-60,-11 31 29,31-49 39,0 0 0,0 0 1,0 0-1,1 0 0,0-1 1,8 9-1,8 9 4,102 141 38,-120-160-13,0 0 0,0-1-1,-1 1 1,1 0 0,0 0 0,-1 0-1,0 0 1,0 1 0,0-1-1,0 0 1,0 0 0,-1 1 0,0-1-1,1 0 1,-1 1 0,0-1-1,-1 0 1,1 1 0,0-1 0,-1 0-1,0 1 1,-1 2 0,-1-1 6,1 0-1,-1 0 1,-1-1 0,1 0 0,0 1 0,-1-1-1,0-1 1,0 1 0,0 0 0,-1-1 0,1 0 0,-8 4-1,-4 1 26,0-1-1,0 0 1,0-1 0,-1 0-1,0-2 1,-1 0-1,-28 3 1,40-7-31,1 0 1,0 0-1,0 0 1,-1-1-1,1 0 0,0 0 1,0 0-1,-9-4 1,-9-5-3015,21 9 2314,-1 1-1240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0:18.7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207 574 3401,'10'-43'9870,"-4"-2"-5011,-6 38-4484,1 0 0,-1 0 0,-1-1 0,1 1 0,-1 0 0,-1 0 0,1 0 0,-1 0 0,0 0 0,-4-7 0,5 13-335,0-1-1,-1 1 0,1-1 0,-1 1 0,1 0 0,-1 0 0,0 0 1,1 0-1,-1 0 0,0 0 0,0 0 0,0 1 0,1-1 0,-1 1 0,0-1 1,0 1-1,0 0 0,0-1 0,0 1 0,0 0 0,0 0 0,0 1 1,0-1-1,0 0 0,-3 2 0,-3-1-35,0 1 0,0 0 0,0 0 0,-14 7 0,11-3-24,1 0 0,0 1 1,0 0-1,1 1 0,0 0 0,-14 16 0,20-22 11,1 1 0,0-1-1,0 1 1,0-1 0,0 1-1,1 0 1,-1 0 0,1-1 0,0 1-1,-1 0 1,1 1 0,1-1-1,-1 0 1,0 0 0,1 0 0,-1 0-1,1 1 1,0-1 0,0 0-1,1 0 1,-1 1 0,1-1 0,-1 0-1,1 0 1,0 0 0,0 0-1,0 0 1,1 0 0,-1 0-1,4 4 1,-4-5 10,1-1 0,0 1 0,-1-1-1,1 0 1,0 0 0,0 0 0,0 0-1,0 0 1,0 0 0,0 0 0,0-1-1,0 1 1,0-1 0,0 1 0,0-1-1,1 0 1,-1 0 0,0 0 0,0 0 0,0 0-1,0 0 1,0-1 0,1 1 0,-1-1-1,0 0 1,0 1 0,3-3 0,60-30 129,-52 26-140,-3 0 38,0 0 0,0-1 0,16-17 0,-23 22-24,26 50-182,-27-43 183,1-1 0,-1 0 0,1 0 0,-1 0 0,1-1 0,0 1 0,0-1 0,0 1 0,0-1 0,1 0 0,-1 0 0,1-1 0,-1 1 0,1-1 0,0 1 0,-1-1 0,1 0 0,5 0 0,-4-1 12,1 0 1,0 0 0,-1-1-1,1 0 1,-1 0 0,1 0 0,-1-1-1,1 0 1,-1 0 0,0 0 0,7-4-1,9-8 56,0 0-1,-1-2 0,-1 0 0,25-27 0,-36 34-65,15-13 57,-1-1 0,-1-1 1,-2-1-1,0-1 0,18-34 0,-31 49 2,-2 1 0,1-1 0,-1 0 0,-1 0 0,0-1 0,0 1 0,-1-1 0,-1 1 0,0-1 0,0 0 0,-1 0 1,-1 1-1,0-1 0,0 0 0,-1 1 0,-1-1 0,-5-15 0,7 25-26,0-1 1,1 1-1,-1 0 1,0 0 0,0 0-1,0 0 1,0 0-1,0 0 1,-1 0-1,1 0 1,-1 0 0,1 1-1,-1-1 1,1 1-1,-1-1 1,0 1-1,0 0 1,0-1-1,0 1 1,0 0 0,0 0-1,0 0 1,-3 0-1,3 1-43,0 0 1,0 1-1,0-1 0,0 1 0,0-1 0,0 1 1,0 0-1,0 0 0,0 0 0,1 0 0,-1 0 0,0 0 1,1 1-1,-1-1 0,1 1 0,-1-1 0,1 1 0,0-1 1,-1 1-1,1 0 0,0-1 0,0 1 0,0 0 1,0 0-1,0 4 0,-9 13-10,2 1 1,0 1 0,2 0-1,0 0 1,1 0-1,2 0 1,0 1 0,1-1-1,1 39 1,2-51-11,0 1 0,0-1 0,1 1 0,0-1 1,1 0-1,0 0 0,0 0 0,1 0 0,0-1 0,1 1 1,0-1-1,0 0 0,1 0 0,0-1 0,0 0 1,1 0-1,-1 0 0,2-1 0,-1 0 0,1 0 0,0-1 1,0 0-1,0 0 0,15 5 0,-15-8-30,0 0-1,0 0 1,0-1 0,1 0-1,-1 0 1,0-1-1,1 0 1,-1-1 0,0 1-1,0-2 1,1 1 0,-1-1-1,0-1 1,0 1-1,0-1 1,-1-1 0,11-5-1,15-9 3,-1-2-1,43-35 0,-65 47 53,6-4 38,-1 0-1,-1 0 0,0-1 1,20-26-1,-34 39-31,0 0-1,1 0 0,-1-1 1,0 1-1,0 0 1,0 0-1,1-1 0,-1 1 1,0 0-1,0-1 1,0 1-1,0 0 0,0-1 1,1 1-1,-1 0 1,0-1-1,0 1 0,0 0 1,0-1-1,0 1 1,0-1-1,0 1 0,0 0 1,0-1-1,-1 1 0,1 0 1,0-1-1,0 1 1,0 0-1,0-1 0,0 1 1,-1 0-1,1-1 1,0 1-1,0 0 0,0 0 1,-1-1-1,1 1 1,0 0-1,-1-1 0,-18-3 122,-24 6-108,31 0-28,0 1 0,1 0 0,0 1-1,0 1 1,0-1 0,1 2 0,-1-1 0,1 2 0,0-1 0,-9 9 0,15-12-1,1 0-1,-1 1 1,1-1 0,0 1-1,0-1 1,1 1 0,-1 0-1,1 0 1,0 0 0,0 1-1,0-1 1,-2 8 0,4-9-3,-1 0 1,1 0 0,0 1-1,0-1 1,0 0-1,1 0 1,-1 0-1,1 1 1,0-1 0,0 0-1,0 0 1,0 0-1,0 0 1,1 0 0,-1 0-1,1-1 1,0 1-1,0 0 1,0-1 0,3 3-1,-3-3-7,0 0 0,-1 0 0,1-1 0,0 1 0,0-1 0,1 1 0,-1-1 0,0 0-1,0 0 1,1 0 0,-1 0 0,0 0 0,1 0 0,-1-1 0,1 1 0,-1-1 0,1 0 0,-1 0 0,1 0 0,-1 0-1,1 0 1,-1 0 0,1-1 0,-1 1 0,1-1 0,-1 0 0,1 0 0,-1 1 0,0-2 0,0 1 0,1 0 0,-1 0-1,0-1 1,0 1 0,0-1 0,0 0 0,-1 1 0,4-5 0,2-1 29,0 0-1,-1 0 1,0-1-1,0 0 1,-1 0 0,0 0-1,-1-1 1,0 0-1,4-10 1,-8 20-5,-3 17 2,0 0 0,2 0 0,0 19 0,1-30-3,1 0 0,0 0 1,0 0-1,0-1 0,1 1 0,5 12 0,-7-17-1,2 1 0,-1-1 1,0 0-1,0 0 0,1 0 0,-1 0 1,1-1-1,-1 1 0,1 0 0,0 0 0,0-1 1,0 0-1,0 1 0,0-1 0,0 0 0,0 0 1,0 0-1,1 0 0,-1 0 0,4 0 0,3 0 18,0 0-1,0-1 0,0-1 1,0 1-1,0-1 0,0-1 1,0 0-1,0 0 0,-1-1 1,13-5-1,13-7 40,36-23 0,-61 33-50,89-53 85,-3-4 1,111-95 0,-196 150-36,-1-1 0,1 0 0,-2-1 1,1 0-1,-1 0 0,-1-1 1,1 0-1,-2 0 0,6-12 0,-11 22-34,-1-1 0,0 1 0,0-1-1,0 0 1,1 1 0,-1-1 0,0 1-1,0-1 1,0 0 0,0 1 0,0-1 0,0 0-1,-1 1 1,1-1 0,0 1 0,0-1-1,0 0 1,0 1 0,-1-1 0,1 1-1,0-1 1,-1 1 0,1-1 0,0 1-1,-1-1 1,1 1 0,-1-1 0,1 1-1,0-1 1,-1 1 0,1 0 0,-1-1-1,0 1 1,-25-3 251,-27 16-275,39-7-4,-1 1 0,1 1-1,0 0 1,1 0-1,-21 18 1,30-23-4,0 1 1,0-1-1,0 1 1,1-1-1,0 1 0,-1 0 1,2 0-1,-1 1 1,0-1-1,1 1 0,0-1 1,0 1-1,0 0 1,0 0-1,1-1 1,0 1-1,0 0 0,0 0 1,1 1-1,-1-1 1,2 9-1,-1-12 2,1 0-1,-1 1 1,1-1 0,0 0 0,0 0 0,0 1-1,0-1 1,0 0 0,1 0 0,-1 0-1,1 0 1,-1-1 0,1 1 0,0 0-1,0-1 1,-1 1 0,1-1 0,0 1-1,0-1 1,1 0 0,-1 0 0,0 0-1,0 0 1,0 0 0,1 0 0,4 0 0,4 1 10,1-1 0,-1-1 0,0 0 0,18-1 0,-4-1-13,-24 3 3,0-1-1,-1 1 1,1-1 0,-1 1-1,1-1 1,-1 1-1,1-1 1,-1 1-1,1-1 1,-1 1-1,1 0 1,-1-1 0,0 1-1,1 0 1,-1-1-1,0 1 1,0 0-1,0 0 1,1-1 0,-1 1-1,0 0 1,0 0-1,0-1 1,0 1-1,0 0 1,0 0 0,0-1-1,-1 1 1,1 0-1,0 0 1,0-1-1,-1 2 1,-6 27-8,7-27 11,-5 7-4,1 1 0,1 0 1,0 0-1,0 0 1,0 12-1,2-21 4,1 0 1,0 0-1,0 0 1,0 0-1,0 0 1,0 0-1,1 0 1,-1 1-1,0-1 1,0 0-1,1 0 1,-1 0-1,1 0 1,-1 0-1,1 0 0,-1-1 1,1 1-1,-1 0 1,1 0-1,0 0 1,0 0-1,-1-1 1,2 2-1,0-1 0,1-1 1,-1 1-1,0-1 0,0 1 0,0-1 0,0 0 1,0 0-1,1 0 0,-1 0 0,0-1 0,0 1 0,0 0 1,0-1-1,0 0 0,0 1 0,0-1 0,2-1 1,15-8 18,0 0 1,-1-1-1,0-1 1,-1-1-1,-1-1 1,0 0 0,16-18-1,21-19 19,-25 20 14,-17 18 182,-22 35-228,9-18-8,1 0-1,-1 0 0,0 0 0,1 0 0,0 0 1,0 0-1,0 0 0,1 0 0,-1 0 0,1 0 1,0 0-1,0 0 0,0 1 0,1-1 0,0 0 1,0 0-1,0 0 0,0 0 0,0 0 0,1 0 1,3 7-1,-4-10 4,0 1-1,1-1 1,-1 1 0,0-1 0,1 1 0,-1-1 0,1 0 0,-1 0 0,1 0 0,0 0-1,-1 0 1,1 0 0,0 0 0,0 0 0,-1-1 0,1 1 0,0-1 0,0 1-1,2-1 1,0 0 7,-1 0 0,0-1-1,0 1 1,1-1 0,-1 0 0,0 1-1,0-2 1,0 1 0,0 0-1,0-1 1,0 1 0,0-1 0,-1 0-1,1 0 1,2-2 0,3-2 24,0-1 0,0 0 0,0 0 1,-1-1-1,0 0 0,-1 0 1,0-1-1,0 1 0,-1-1 0,8-18 1,-16 45-72,1-1 0,1 1 0,1-1 0,0 1 0,1 0 1,1-1-1,1 1 0,6 20 0,16 46 39,-4-15 4,16 96-1,-35-149 5,-1 0 0,-1-1-1,0 1 1,-1 0 0,-1-1 0,0 1 0,-1-1-1,-1 1 1,0-1 0,-1 0 0,-1-1 0,-1 1-1,0-1 1,0 0 0,-1-1 0,-1 0 0,0 0-1,-1-1 1,-13 13 0,22-24 18,1-1-1,0 0 1,-1 1-1,1-1 1,-1 0-1,1 1 1,0-1-1,-1 0 1,1 1-1,-1-1 1,1 0-1,-1 0 1,1 0-1,-1 1 1,1-1-1,-1 0 1,1 0-1,-1 0 1,1 0-1,-1 0 1,1 0-1,-1 0 1,1 0-1,-1 0 1,1 0-1,-1 0 1,1-1-1,-1 1 1,1 0-1,-1 0 1,1 0-1,-1-1 1,1 1-1,0 0 1,-1 0-1,1-1 1,-1 1-1,1 0 1,-1-2-1,-11-25 676,2-36-161,8 12-422,2-1 0,9-71-1,-5 94-179,2 0-1,0 0 1,2 1-1,1 0 1,21-45-1,-24 62-289,1 0 0,0 1-1,1 0 1,0 0 0,1 0-1,10-8 1,7-5-3538,1 2-3972,4-2-4689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0:19.0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 15643,'2'4'5880,"7"5"-4223,12-6-1393,0-1 0,0 0 0,0-2 0,0 0 0,1-2 0,36-6 1,-12 2-37,10-2-16,65-5 138,-107 13-320,-1 0-1,1 0 1,-1 2-1,1-1 1,-1 2-1,21 6 1,-33-9-20,0 0 0,0 0 1,0 1-1,0-1 1,0 1-1,0-1 0,0 1 1,0-1-1,0 1 1,0-1-1,0 1 0,-1 0 1,1 0-1,0-1 1,0 1-1,-1 0 0,1 0 1,-1 0-1,1 0 1,0 1-1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0:19.6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6 112 384,'-1'-1'926,"1"-1"0,-1 0 0,0 0 0,1 0 1,-1 0-1,1 0 0,-1 0 0,1 1 0,0-1 0,0 0 0,0 0 0,0 0 0,0 0 0,0 0 1,1 0-1,-1 0 0,1 0 0,0-2 0,9-20 4783,-9 23-5693,-1 1-1,1 0 1,0 1-1,-1-1 1,1 0-1,-1 0 1,1 0-1,-1 0 1,1 0 0,-1 0-1,1 1 1,-1-1-1,1 0 1,-1 1-1,1-1 1,-1 0-1,1 1 1,-1-1-1,1 0 1,-1 1 0,0-1-1,1 1 1,-1-1-1,0 1 1,1-1-1,-1 1 1,0-1-1,1 1 1,-1 0-1,16 22-92,-14-20 109,21 33 55,26 55 0,-31-55-21,1-1-1,25 34 1,-44-69-42,0 1 1,1-1-1,-1 1 0,0-1 0,1 0 0,-1 1 0,1-1 1,-1 0-1,0 1 0,1-1 0,-1 0 0,1 1 0,-1-1 1,1 0-1,-1 0 0,1 1 0,0-1 0,-1 0 1,1 0-1,-1 0 0,1 0 0,-1 0 0,1 0 0,-1 0 1,1 0-1,0 0 0,-1 0 0,1 0 0,-1 0 0,1 0 1,-1-1-1,1 1 0,17-16 473,10-33-106,-26 45-372,35-66 176,-17 35-37,-1-2 0,25-72 0,-41 90 300,2 2-2692,-4 17 1960,-1 0 1,1 0-1,-1 0 0,1 0 0,0 0 1,-1 0-1,1 0 0,0 0 0,-1 0 1,1 0-1,-1 0 0,1 1 0,0-1 1,-1 0-1,1 0 0,-1 1 0,1-1 1,-1 0-1,1 1 0,-1-1 0,1 1 1,-1-1-1,1 1 0,-1-1 0,0 1 1,1-1-1,-1 1 0,0-1 0,1 1 1,-1 0-1,12 10-6193,4 2-3651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0:20.4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159 164 1856,'9'-25'14663,"12"-4"-8131,-16 24-6412,0-2-1,0 1 1,-1 0 0,0-1 0,0 0 0,-1 0-1,4-8 1,-7 14-148,0-1 0,0 1 0,0 0 0,1-1-1,-1 1 1,-1 0 0,1-1 0,0 1 0,0 0 0,0-1 0,-1 1 0,1 0-1,0-1 1,-1 1 0,1 0 0,-1 0 0,0-1 0,-1 0 0,1 0 190,-1 0 1,-1 0-1,1 0 1,0 0 0,0 1-1,-1-1 1,1 1-1,-1-1 1,1 1-1,-1 0 1,0 0 0,-2 0-1,-1 0-169,1 0-1,0 0 1,-1 0 0,1 1-1,-1 0 1,1 1-1,-1-1 1,1 1 0,0 0-1,-1 0 1,1 0-1,0 1 1,0 0 0,0 0-1,0 0 1,0 1-1,1-1 1,-1 1 0,1 0-1,-1 1 1,1-1-1,0 1 1,-5 5 0,3-2-13,0 0 0,0 0 1,1 0-1,-1 1 1,1 0-1,1 0 1,0 0-1,0 1 0,1-1 1,0 1-1,0 0 1,-2 18-1,4-24 10,1 1 0,-1-1 0,1 1-1,0-1 1,0 1 0,1-1 0,-1 0 0,1 1 0,0-1-1,0 1 1,0-1 0,0 0 0,1 1 0,-1-1-1,1 0 1,0 0 0,0 0 0,0 0 0,0-1 0,0 1-1,1 0 1,-1-1 0,1 0 0,-1 0 0,1 1 0,0-1-1,0-1 1,0 1 0,0 0 0,1-1 0,-1 0 0,0 0-1,0 0 1,1 0 0,-1 0 0,1 0 0,-1-1 0,1 0-1,4 0 1,1 0 10,0 0 0,0 0-1,-1-1 1,1 0 0,0-1-1,-1 0 1,1 0 0,-1-1-1,0 0 1,0 0 0,0-1-1,0 0 1,0-1 0,-1 0-1,8-6 1,26-36 119,-39 44-85,1 0 1,-1 0 0,0-1-1,0 1 1,0-1 0,0 1-1,-1-1 1,0 0 0,1 0-1,-1 0 1,0 1 0,-1-1-1,1-4 1,-1 7-32,0 1-1,0-1 1,0 1 0,0 0-1,0-1 1,0 1 0,0-1 0,-1 1-1,1 0 1,0-1 0,0 1-1,0 0 1,-1-1 0,1 1-1,0 0 1,0-1 0,-1 1-1,1 0 1,0 0 0,0-1-1,-1 1 1,1 0 0,0 0-1,-1-1 1,1 1 0,-1 0-1,1 0 1,0 0 0,-1 0-1,1 0 1,0-1 0,-1 1 0,1 0-1,-1 0 1,1 0 0,0 0-1,-1 0 1,1 0 0,-1 0-1,1 1 1,0-1 0,-1 0-1,1 0 1,-1 0 0,1 0-1,0 0 1,-1 1 0,1-1-1,0 0 1,-1 0 0,1 0-1,0 1 1,-1-1 0,1 0-1,0 1 1,0-1 0,-1 0 0,1 1-1,0-1 1,0 0 0,0 1-1,-1-1 1,1 0 0,0 1-1,-17 24-213,15-21 203,0 1 0,1 0 0,0 0 1,0-1-1,1 1 0,-1 0 0,1 0 0,0 0 0,0 0 1,1 0-1,0 0 0,0-1 0,0 1 0,0 0 1,0 0-1,1-1 0,0 1 0,0-1 0,0 1 1,1-1-1,0 0 0,-1 0 0,6 5 0,-4-5 8,1-1-1,-1 0 1,1 0-1,0 0 0,0-1 1,0 1-1,0-1 1,0 0-1,0-1 1,0 1-1,1-1 0,-1 0 1,1-1-1,-1 1 1,0-1-1,1 0 1,-1 0-1,1-1 0,-1 1 1,1-1-1,4-2 1,11-3 25,-1-2 1,-1 0-1,1-1 0,-2-1 1,1-1-1,-1 0 1,-1-1-1,0-1 1,-1-1-1,0 0 1,-1-1-1,20-26 0,-32 36 20,0 1-1,0-1 1,0 0-1,-1 0 1,1 0-1,-1 0 0,0-1 1,-1 1-1,2-7 1,-3 11-24,0 0 0,0 0 1,0 0-1,0 0 0,0 0 0,0 0 1,0 0-1,0 0 0,0 0 0,-1 0 1,1 1-1,0-1 0,-1 0 0,1 0 1,0 0-1,-1 0 0,1 0 0,-1 0 0,0 1 1,1-1-1,-2-1 0,1 1-8,-1 1-1,0-1 1,1 0-1,-1 1 1,1-1 0,-1 1-1,0-1 1,1 1-1,-1 0 1,0 0-1,1 0 1,-1 0-1,0 0 1,0 0-1,1 0 1,-1 1-1,-1 0 1,-3 0-28,0 1-1,0 0 1,1 0 0,0 1 0,-1-1-1,1 1 1,0 0 0,0 1-1,0-1 1,1 1 0,-1 0-1,1 0 1,0 1 0,0-1 0,0 1-1,-3 5 1,6-7 7,-1-1 1,1 0-1,0 1 0,0-1 1,0 1-1,0-1 0,0 1 1,0 0-1,1-1 1,-1 1-1,1 0 0,-1 0 1,1-1-1,0 1 0,1 0 1,-1-1-1,0 1 0,1 0 1,-1 0-1,1-1 0,0 1 1,0-1-1,0 1 1,0-1-1,0 1 0,1-1 1,-1 1-1,1-1 0,-1 0 1,1 0-1,0 0 0,0 0 1,0 0-1,0 0 1,0-1-1,4 3 0,40 18-113,-42-21 107,0 0-1,1 0 1,-1 1 0,0 0 0,0-1 0,0 1-1,0 1 1,-1-1 0,1 1 0,-1-1-1,1 1 1,-1 0 0,0 0 0,0 0-1,0 1 1,0-1 0,-1 1 0,1 0 0,-1-1-1,2 7 1,0 5 14,-3-10-1,0-1 0,0 0 0,0 1 0,1-1 0,-1 0 0,1 0 0,4 6 1,-5-9-1,0 0 0,0 0 1,0 0-1,0 0 0,0 0 1,0-1-1,1 1 1,-1 0-1,0-1 0,0 1 1,1-1-1,-1 1 1,1-1-1,-1 1 0,0-1 1,1 0-1,-1 0 1,1 0-1,-1 0 0,1 0 1,-1 0-1,0 0 0,1-1 1,-1 1-1,1 0 1,-1-1-1,0 1 0,2-2 1,8-1-9,-1-1 1,0 0-1,0-1 1,-1-1 0,1 1-1,-1-1 1,0-1-1,-1 0 1,12-12-1,-1-2 112,-1-1-1,21-33 1,-50 90 298,11-32-411,-1 1 0,1-1 0,0 0 0,0 0 0,0 0 0,0 1 0,1-1 0,-1 0 1,1 0-1,-1 0 0,1 0 0,0 0 0,1 0 0,-1 0 0,0 0 0,1 0 0,0 0 0,0-1 0,-1 1 0,1-1 0,1 1 0,-1-1 0,0 0 0,1 0 1,-1 0-1,1 0 0,-1 0 0,1-1 0,0 1 0,0-1 0,0 1 0,0-1 0,0 0 0,0 0 0,0-1 0,0 1 0,0-1 0,1 1 0,3-1 1,3 0-187,0-1 1,0 1 0,0-2 0,0 0 0,-1 0 0,1 0 0,0-1 0,-1-1 0,0 0 0,0 0 0,15-9 0,26-30-3984,-24 9-2422,-11 6-2807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0:20.8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 23 10794,'-12'0'6786,"1"-6"-4618,-4 1-663,1 1-361,3-2-352,7 4-312,0 2-304,6 4-480,0 2 24,8 1-336,-1 7-472,7 1-1001,1 2-1984,2 4-3224,2-2-793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0:21.7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145 626 11562,'15'-30'9740,"-14"28"-9548,1 0 0,0 0 0,-1-1 0,0 1 0,1 0-1,-1 0 1,0-1 0,0 1 0,0-1 0,0 1 0,-1-1 0,1 1 0,-1-1 0,1 0 0,-1 1-1,0-1 1,0 1 0,0-1 0,0 0 0,-1 1 0,1-1 0,-1 1 0,0-1 0,1 1 0,-1-1-1,0 1 1,0-1 0,-2-2 0,1 3-191,0 0-1,1-1 0,-1 1 1,0 0-1,0 0 1,0 0-1,0 1 1,0-1-1,-1 0 1,1 1-1,0 0 1,-1-1-1,1 1 0,-1 0 1,0 0-1,1 0 1,-1 1-1,0-1 1,1 1-1,-1-1 1,0 1-1,0 0 1,1 0-1,-1 0 0,0 0 1,0 1-1,1-1 1,-1 1-1,0 0 1,1 0-1,-1-1 1,0 2-1,1-1 1,0 0-1,-1 0 0,1 1 1,0 0-1,-1-1 1,1 1-1,0 0 1,-2 3-1,-3 1-30,1 1 0,0 1-1,0-1 1,1 1 0,-1 0 0,2 0-1,-1 0 1,1 1 0,1 0 0,0 0-1,-3 11 1,5-17 23,0 1-1,1-1 1,-1 1-1,1-1 1,0 1-1,0-1 1,1 1-1,-1-1 1,0 1-1,1-1 1,0 0-1,2 6 1,-2-8-3,0 1 1,0 0-1,0-1 0,0 1 1,0-1-1,0 1 1,1-1-1,-1 1 1,0-1-1,1 0 1,-1 0-1,1 0 1,0 0-1,-1 0 1,1 0-1,0 0 1,2 0-1,1 0 5,0 0-1,-1-1 1,1 1-1,0-1 1,-1 0-1,1-1 1,0 1 0,-1-1-1,1 0 1,-1 0-1,1-1 1,-1 1-1,1-1 1,-1 0 0,0 0-1,0 0 1,6-5-1,-1 0 31,-1 0 0,0-1 0,0-1 0,0 1 0,-1-1 0,-1-1 0,1 1-1,7-18 1,-12 35-40,1 0-1,0-1 1,0 0-1,1 1 1,0-1-1,0-1 1,0 1-1,1 0 1,0-1-1,0 0 1,1 0-1,11 8 1,-14-11 22,1 0 1,0 0-1,0-1 0,0 1 1,0-1-1,1 0 0,-1 0 1,1-1-1,-1 1 1,1-1-1,0 0 0,-1 0 1,1-1-1,0 1 0,0-1 1,-1 0-1,1 0 0,0-1 1,0 0-1,-1 1 1,1-1-1,6-3 0,4-3 20,0 0-1,0-1 0,0-1 0,-1 0 1,-1-1-1,1-1 0,-2 0 1,0-1-1,0 0 0,-1-1 0,0 0 1,-1-1-1,-1 0 0,14-26 0,-13 19 16,-1-1 0,-1 0 0,-1 0 0,-1-1 0,-1 0 0,-1 0 0,-1-1 0,-1 1 0,-1-1 0,-2-25 0,-2 11 151,-2-1-1,-13-50 0,18 89-184,0-1 1,0 0-1,0 1 1,0-1 0,0 1-1,0-1 1,0 1-1,-1-1 1,1 0-1,0 1 1,0-1 0,-1 1-1,1-1 1,0 1-1,-1-1 1,1 1 0,0-1-1,-1 1 1,1 0-1,-1-1 1,1 1-1,-1-1 1,1 1 0,-1 0-1,1 0 1,-2-1-1,-7 11-18,-4 23-134,13-33 144,-13 56-9,2-1 0,3 2 0,3-1-1,2 1 1,7 101 0,-4-157 9,0 1 0,0 0 0,0 0 0,0-1 0,0 1 0,0 0 0,0 0 0,1-1 0,-1 1 0,0 0 0,1-1 0,0 1 0,-1-1 0,1 1 0,0-1 0,0 1 0,0-1 0,0 1 0,0-1 0,0 0 0,0 1 0,0-1 0,1 0 0,-1 0 0,0 0 0,1 0 0,-1 0 0,1 0 0,-1 0 0,1-1 0,0 1 0,1 0 0,4-1 9,-1 0-1,0 0 1,0-1 0,1 0-1,-1 0 1,0 0 0,9-4 0,32-6-73,-44 11 41,1 0 1,-1 0-1,0 0 1,0 0-1,0 0 1,0 1 0,1-1-1,-1 1 1,0 0-1,0 0 1,0 0-1,0 0 1,-1 1-1,1-1 1,0 1 0,0 0-1,-1 0 1,1 0-1,-1 0 1,0 0-1,1 0 1,-1 1 0,0-1-1,0 1 1,-1-1-1,1 1 1,-1 0-1,1 0 1,-1 0-1,0 0 1,0 0 0,1 3-1,-1-2-3,-1 0 0,1 0-1,-1-1 1,0 1 0,0 0 0,-1 0-1,1 0 1,-1 0 0,1 0-1,-1-1 1,-1 1 0,1 0 0,0-1-1,-1 1 1,0-1 0,0 1 0,0-1-1,0 0 1,0 0 0,-1 0 0,1 0-1,-1 0 1,0 0 0,0-1-1,0 1 1,-4 1 0,5-2 33,-1-1 1,0 0-1,0 0 1,0 0-1,1-1 0,-1 1 1,0 0-1,0-1 1,0 0-1,0 0 0,0 0 1,0 0-1,0 0 1,0-1-1,0 1 0,0-1 1,0 0-1,0 0 1,0 0-1,0 0 0,-3-3 1,4 3-4,0 0 1,0 0-1,0 0 1,1 0-1,-1 0 1,0 0-1,1-1 0,-1 1 1,1-1-1,0 1 1,-1-1-1,1 0 1,0 0-1,0 1 1,0-1-1,0 0 1,0 0-1,0 0 0,1 0 1,-1 0-1,1 0 1,-1 0-1,1 0 1,0 0-1,0 0 1,0 0-1,0-1 1,0 1-1,0 0 0,1 0 1,0-2-1,1-1-22,0 1 1,0 0-1,0 1 0,1-1 0,0 0 0,0 1 0,0-1 0,0 1 0,0 0 0,1 0 1,-1 0-1,1 1 0,0-1 0,4-1 0,62-28-113,-57 27 118,34-14 13,62-35-1,-88 41 35,0 0-1,-2-2 0,0 0 0,0-1 1,18-22-1,-26 26 45,0 0-1,-2-2 1,1 1 0,-2-1 0,0-1-1,0 1 1,-2-1 0,1 0 0,-2-1-1,0 0 1,-1 0 0,-1 0 0,0 0-1,-1 0 1,-1-1 0,-1 1 0,0 0-1,-1-1 1,-6-31 0,7 45-57,-1 0-1,1 1 1,-1-1 0,0 1-1,0-1 1,0 1 0,0-1-1,0 1 1,0 0 0,-1-1-1,1 1 1,-1 0 0,0 0-1,1 0 1,-1 0 0,0 0-1,0 1 1,-4-3 0,4 3-28,0 1-1,0 0 1,0 0 0,0 0 0,0 0 0,0 0 0,0 1-1,0-1 1,0 0 0,0 1 0,0 0 0,0-1 0,0 1 0,1 0-1,-1 0 1,0 0 0,0 0 0,1 0 0,-1 0 0,1 1-1,-1-1 1,1 1 0,-1-1 0,1 1 0,-2 2 0,-7 8-8,1 1 1,0 0-1,1 1 1,1 0-1,0 0 1,1 0-1,0 1 1,1 0-1,1 0 1,-4 28 0,1 2-62,3-1 1,1 70-1,4-102-9,-1 0-1,2 1 0,0-1 0,0 0 1,1 1-1,0-1 0,1-1 1,8 18-1,-10-25 63,0-1 1,0 1-1,0-1 0,1 0 0,-1 0 1,1 0-1,-1 0 0,1 0 1,0-1-1,0 1 0,0-1 1,1 0-1,-1 0 0,1 0 0,-1 0 1,1-1-1,-1 1 0,1-1 1,0 0-1,0 0 0,-1 0 1,1-1-1,0 1 0,0-1 1,0 0-1,0 0 0,0 0 0,0-1 1,0 1-1,6-3 0,2 0 28,0-1-1,0-1 1,0 0-1,0-1 1,-1 0 0,0-1-1,0 0 1,0-1-1,-1 0 1,0-1-1,-1 1 1,0-2-1,0 0 1,-1 0 0,-1 0-1,13-22 1,-20 31 4,1 0 0,0-1 0,0 1 1,-1-1-1,1 0 0,-1 1 0,1-1 1,-1 0-1,0 1 0,0-1 0,0 0 1,0 1-1,0-1 0,0 0 0,0 1 1,0-1-1,0 0 0,-1 1 0,1-1 1,-1 1-1,0-1 0,0-2 0,0 4-13,0-1 0,0 1 0,0 0 0,1 0 0,-1-1 0,0 1-1,0 0 1,0 0 0,0 0 0,1 0 0,-1 0 0,0 0 0,0 0 0,0 0 0,0 0-1,0 0 1,0 0 0,1 0 0,-1 1 0,0-1 0,0 0 0,0 1 0,1-1 0,-1 1-1,0-1 1,0 1 0,1-1 0,-1 1 0,0-1 0,1 1 0,-1 0 0,1-1-1,-1 1 1,1 0 0,-1-1 0,1 1 0,-1 0 0,1 0 0,-1 1 0,-6 8-41,0 0 0,1 1 0,0 0 0,1 0 1,0 0-1,0 1 0,-5 23 0,10-30-2,-1-1-1,0 0 0,1 1 0,0-1 1,0 0-1,0 1 0,1-1 1,-1 0-1,1 1 0,0-1 0,2 7 1,-1-9-15,-1 0 0,0 1 1,1-1-1,0 0 0,-1 0 1,1 0-1,0 0 0,0 0 1,0 0-1,0 0 0,0-1 1,1 1-1,-1-1 0,0 1 1,1-1-1,-1 0 0,1 0 1,0 0-1,-1-1 0,4 2 1,3-2-577,1 1 0,0-1 0,-1 0 0,1-1 0,0 0 0,-1-1 0,1 0 0,-1-1 0,15-5 0,3 0-4765,14-2-5698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0:23.0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114 234 14491,'1'-3'365,"4"-9"1050,0 0-1,1 0 0,1 0 0,0 1 1,0 0-1,16-17 0,-23 29-1366,0 0 0,0 0 0,0 1-1,0-1 1,1 0 0,-1 0 0,0 0 0,1 0 0,-1 0 0,1 0 0,-1 0 0,1 0-1,-1 0 1,1 0 0,0 0 0,0 0 0,-1-1 0,1 1 0,0 0 0,0 0 0,0-1-1,1 2 1,-1-1-29,-1-1 0,1 1 0,0 0-1,0 0 1,-1-1 0,1 1 0,0 0 0,0-1-1,0 1 1,0-1 0,0 1 0,0-1-1,0 1 1,0-1 0,0 0 0,0 1 0,0-1-1,0 0 1,0 0 0,0 0 0,0 0 0,0 0-1,0 0 1,0 0 0,3-1 0,-4 0 30,0 0 0,0 1 0,1-1 0,-1 0 0,0 0 0,0 0 0,0 0 0,0 0 0,0 0 0,0 0 0,0 0 0,0 0 0,-1 0 0,1 0 0,0 0 0,-1 0 0,1 0 0,0 0 0,-1 0 0,1 0 0,-1 0 0,0 1 0,1-1 0,-2-1 0,-16-19-38,14 18-20,1 0 0,-1 0 0,0 1 0,0 0 0,0 0-1,-1 0 1,1 0 0,-1 1 0,1-1 0,-1 1 0,1 0 0,-1 0 0,1 1 0,-1 0 0,0 0 0,1 0 0,-1 0 0,0 0-1,1 1 1,-1 0 0,0 0 0,1 0 0,0 1 0,-1 0 0,1 0 0,0 0 0,0 0 0,0 0 0,0 1 0,0 0 0,0 0-1,1 0 1,-1 0 0,-4 7 0,4-6-1,0 1 0,0-1 0,1 1-1,0 0 1,0 0 0,0 1 0,1-1-1,0 1 1,0-1 0,0 1 0,0 0-1,1-1 1,0 1 0,0 0 0,1 0 0,0 0-1,0 0 1,0 0 0,1 0 0,-1-1-1,1 1 1,1 0 0,-1 0 0,1-1-1,0 1 1,0-1 0,5 8 0,-2-7 7,0 0 1,0-1-1,1 1 1,0-1-1,0 0 1,1 0-1,-1-1 1,1 0-1,0 0 1,0-1-1,0 0 0,1 0 1,-1 0-1,1-1 1,-1 0-1,1-1 1,0 0-1,0 0 1,-1-1-1,14 0 1,5 0-8,1-2 1,-1-1 0,1-1-1,46-13 1,-59 13 12,0 0 1,0-1-1,-1-1 1,0 0-1,0-1 1,0 0-1,-1-1 1,0 0-1,0-1 1,-1-1 0,0 0-1,-1 0 1,14-17-1,-17 1 114,-6 26-117,-1-1 1,0 1-1,0 0 0,0-1 1,0 1-1,0-1 0,0 1 1,0 0-1,0-1 0,0 1 1,0-1-1,0 1 0,0 0 1,0-1-1,0 1 0,0-1 1,0 1-1,-1 0 0,1-1 1,0 1-1,0 0 0,0-1 1,-1 1-1,1-1 0,0 1 1,0 0-1,-1 0 0,1-1 1,0 1-1,-1 0 0,1 0 1,0-1-1,-1 1 0,1 0 1,0 0-1,-1 0 0,1-1 1,-1 1-1,1 0 0,0 0 1,-1 0-1,1 0 0,-1 0 1,1 0-1,0 0 0,-1 0 1,1 0-1,-1 0 0,1 0 1,0 0-1,-1 0 0,0 1 1,-1 2-44,0 1 1,1-1-1,-1 1 1,1 0 0,0 0-1,0 0 1,0-1-1,0 1 1,1 0-1,-1 0 1,1 7-1,1-7 39,-1 0 0,1-1 0,0 1 0,0-1-1,1 1 1,-1-1 0,1 0 0,-1 1 0,1-1 0,0 0-1,1 0 1,-1 0 0,0-1 0,1 1 0,-1 0 0,1-1-1,0 0 1,0 1 0,0-1 0,0 0 0,0-1-1,1 1 1,-1 0 0,0-1 0,1 0 0,-1 0 0,1 0-1,0 0 1,-1 0 0,1-1 0,-1 0 0,1 0-1,0 0 1,0 0 0,5-1 0,-3 0 16,1 1 0,-1-1 1,0-1-1,1 1 0,-1-1 0,0 0 0,0 0 0,0-1 1,0 0-1,0 0 0,-1 0 0,1-1 0,-1 0 1,0 0-1,0 0 0,0-1 0,-1 1 0,1-1 0,5-8 1,-9 11-4,0-1 0,0 1 0,0 0-1,-1 0 1,1-1 0,0 1 0,-1 0 0,1-1 0,-1 1 0,0 0 0,0-1 0,0 1 0,0-1 0,0 1 0,-1 0 0,1-1 0,-1 1 0,1 0 0,-1-1 0,-1-2-1,-1 1-8,1 0 0,-1 0 0,0 0 0,0 0-1,0 0 1,0 1 0,-1-1 0,0 1 0,-6-5-1,0 2-15,0 0 0,-1 0 0,0 1 0,0 0-1,0 1 1,0 0 0,-19-3 0,21 6 3,-1 0 1,1 1 0,-1 0 0,1 0-1,-1 1 1,1 1 0,0-1-1,-1 1 1,1 1 0,0 0-1,0 0 1,-15 8 0,21-8 2,-1-1 0,0 0 0,1 1 0,0-1 0,-1 1 0,1 0 0,0 0 0,0 1 0,1-1 0,-1 0 0,1 1 0,-1 0 0,1 0 0,0-1 0,1 1 0,-1 0 1,1 1-1,-1-1 0,1 0 0,0 0 0,1 0 0,-1 1 0,1-1 0,0 0 0,0 1 0,0-1 0,1 0 0,-1 1 0,3 6 0,-2-7 5,0 0-1,1 0 1,-1 0-1,1-1 1,0 1-1,0-1 1,0 1 0,0-1-1,0 0 1,1 0-1,-1 0 1,1 0 0,0 0-1,0-1 1,0 1-1,1-1 1,4 3-1,-1-1 5,0-1-1,0-1 0,0 1 0,0-1 0,0-1 0,1 1 0,-1-1 0,14 0 0,-2-1 10,1-1 1,-1-1-1,0-1 0,0-1 0,0 0 0,25-10 1,-15 3 23,-1 0 0,0-2 0,0-1 0,-1-2 1,-1 0-1,29-25 0,-54 43-64,1 0 0,-1 0 0,0 1 0,0-1 0,0 0 0,0 0 0,0 1 0,-1-1 0,1 0 0,-1 1 0,1-1 0,-1 0 0,0 5 0,1 4 36,1 0-1,1-1 0,0 1 1,0-1-1,1 0 1,6 13-1,-8-21-1,0 1 1,0-1-1,0 1 0,1-1 0,-1 0 1,1 0-1,-1 0 0,1 0 1,0 0-1,0 0 0,0-1 1,0 0-1,0 1 0,0-1 1,1 0-1,-1 0 0,0-1 1,0 1-1,4-1 0,-2 0 6,0 0 0,0-1 0,0 0 0,0 0 0,0 0 0,-1-1-1,1 0 1,0 0 0,-1 0 0,1 0 0,6-5 0,-1 0 32,0-1 1,0-1-1,-1 0 1,0 0-1,0-1 1,-1 0-1,0 0 1,12-23-1,-12 7 88,-7 22-85,-1 16-386,0-6 320,0 0 0,0 0 0,1 0-1,-1 0 1,1 0 0,0 0-1,3 7 1,-3-12 25,0 0 0,0 1-1,0-1 1,0 0-1,0 0 1,0 1 0,0-1-1,0 0 1,1 0 0,-1 0-1,0 0 1,1-1 0,-1 1-1,1 0 1,-1-1 0,1 1-1,-1 0 1,1-1-1,-1 0 1,1 1 0,-1-1-1,1 0 1,0 0 0,-1 0-1,1 0 1,-1 0 0,1 0-1,0-1 1,-1 1 0,1 0-1,2-2 1,10-2 19,-1 0 1,1-2-1,-1 0 1,0 0-1,0-1 1,-1 0-1,16-13 1,-11 9-43,25 33-189,-34-19 215,0 0-1,0-1 1,1 1 0,-1-2-1,0 1 1,1-1 0,-1-1-1,1 1 1,-1-1-1,1-1 1,-1 0 0,17-3-1,-8 0 27,0-1-1,-1-1 1,1 0-1,-1-1 0,19-11 1,-33 17-15,0-1-1,0 1 1,0 0-1,0-1 1,0 1-1,0-1 1,-1 0-1,1 0 1,-1 0-1,1 0 1,-1 0-1,0 0 1,0 0 0,1 0-1,-2 0 1,1 0-1,0-1 1,0 1-1,-1 0 1,1-1-1,-1 1 1,0 0-1,0-1 1,1 1 0,-2-4-1,0-5 68,-2 1 0,1 0 0,-1 0 0,-7-17 0,-6-19 556,16 46-642,0 0 0,0 0 0,0 0 0,0 0 0,0 0 0,0 0-1,0 0 1,0 1 0,0-1 0,0 0 0,0 0 0,0 0 0,0 0 0,0 0 0,0 0 0,0 0 0,0 0 0,0 0 0,0 0 0,-1 0 0,1 0 0,0 0 0,0 0 0,0 0 0,0 0 0,0 0 0,0 0 0,0 0 0,0 0 0,0 0 0,0 0 0,0 0 0,0 0 0,0 0 0,0 0 0,-1 0 0,1 0 0,0 0 0,0 0 0,0 0 0,-3 14-183,-1 21 14,25 275 132,-1-29-65,-11-147-284,-7-112-5469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0:23.3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0 388 8,'30'-97'662,"13"-2"3395,-33 80-2809,2-1-1,0 1 1,0 1-1,2 0 1,0 1-1,1 1 1,22-19-1,-34 32-1085,0 0-1,0 0 1,1 0 0,-1 1-1,1 0 1,0 0-1,0 0 1,0 0 0,0 1-1,0-1 1,0 1-1,0 0 1,0 0 0,0 0-1,0 1 1,1 0-1,5 0 1,-6 1-70,0 0-1,0 1 1,0-1-1,-1 1 1,1 0-1,-1 1 1,1-1 0,-1 0-1,0 1 1,0 0-1,0 0 1,0 0 0,-1 0-1,1 0 1,-1 0-1,1 1 1,-1-1 0,1 5-1,2 0-17,0 0 0,-1 0 0,0 0-1,-1 1 1,0 0 0,0 0 0,-1 0-1,0 0 1,0 0 0,-1 0 0,0 16 0,-2-19 2,0 0 0,0-1 1,0 1-1,-1 0 1,0-1-1,0 0 0,0 1 1,-1-1-1,1 0 1,-1 0-1,0-1 0,-1 1 1,1 0-1,-1-1 1,0 0-1,0 0 0,-1 0 1,1-1-1,-1 1 1,-6 3-1,-7 3 83,-1-2 1,0 0-1,0-1 1,0-1-1,-1-1 1,0 0-1,0-2 1,-26 2-1,39-6-1623,14-3-1928,14-6-5706,1 3-221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0:24.3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20 497 17196,'1'-42'5217,"-6"23"-1032,2 31-4199,0 1 0,0 0 0,2 0 0,-1-1 0,2 1 0,-1 0 0,3 13 0,-2-22 16,1 0 0,0-1-1,0 1 1,0 0-1,1-1 1,-1 1-1,1-1 1,0 0 0,-1 0-1,2 0 1,-1 1-1,0-2 1,1 1 0,-1 0-1,1 0 1,0-1-1,0 0 1,0 1-1,0-1 1,0 0 0,0-1-1,0 1 1,1 0-1,-1-1 1,1 0 0,0 0-1,-1 0 1,7 1-1,-3-1 2,1-1 0,-1 0 0,1 0 0,-1 0 0,1-1 0,-1 0-1,0-1 1,1 1 0,-1-1 0,0-1 0,0 1 0,0-1 0,-1-1 0,1 1-1,-1-1 1,0 0 0,1 0 0,8-10 0,-10 10 13,0-1-1,0 1 1,-1-1-1,0 0 1,0-1-1,0 1 1,-1-1 0,0 0-1,0 1 1,0-2-1,0 1 1,-1 0 0,0 0-1,-1-1 1,1 1-1,-1-1 1,-1 1-1,1-1 1,-1 1 0,0-1-1,-1-8 1,0 12-11,0 0 0,0-1 0,0 1 0,-1 0 0,1 0 0,-1 0 0,1 1 0,-1-1 1,0 0-1,0 1 0,0-1 0,-1 1 0,1-1 0,0 1 0,-1 0 0,0 0 0,1 0 0,-1 1 0,0-1 1,0 1-1,0-1 0,0 1 0,0 0 0,-1 0 0,1 0 0,0 1 0,0-1 0,-1 1 0,1 0 0,-6 0 1,-2 0-3,0 0 0,0 1 1,0 0-1,0 1 1,0 0-1,1 1 1,-21 8-1,22-7-7,0 1-1,0 0 1,1 0 0,0 1-1,0 0 1,-9 8 0,15-12-1,0 0 0,0-1 1,1 1-1,-1 0 0,1 0 1,-1 0-1,1 0 1,0 1-1,-1-1 0,1 0 1,0 0-1,1 1 0,-1-1 1,0 0-1,1 1 0,-1-1 1,1 1-1,0-1 0,0 1 1,0-1-1,0 1 0,0-1 1,0 1-1,1-1 0,-1 1 1,1-1-1,0 1 0,0-1 1,0 0-1,1 3 0,0-2 5,0-1 0,0 0-1,1 1 1,-1-1 0,1 0-1,-1 0 1,1 0 0,0 0-1,0-1 1,-1 1-1,1-1 1,0 0 0,1 0-1,-1 0 1,0 0 0,0 0-1,0-1 1,6 1 0,3 0 6,-1 0 1,1-1 0,19-3-1,56-12 36,-65 9-55,1 2-1,-1 0 0,1 1 0,0 2 0,0 0 1,43 5-1,-65-4 2,1 0 1,-1 1-1,0-1 1,0 0-1,0 1 1,0-1 0,0 1-1,1 0 1,-1-1-1,0 1 1,0 0-1,0-1 1,-1 1-1,1 0 1,0 0-1,0 0 1,0 0 0,-1 0-1,1 0 1,0 0-1,-1 0 1,1 0-1,-1 0 1,1 0-1,-1 0 1,1 1-1,-1-1 1,0 0 0,0 0-1,0 0 1,1 1-1,-1-1 1,-1 2-1,-8 40-66,5-29 119,12-17 30,161-129 0,-147 116-57,-20 14-15,0 0-21,1 0-1,0 0 0,-1 0 0,1 0 1,0 0-1,0 1 0,0 0 0,0-1 0,4 0 1,-6 2 15,0 1 0,-1-1 1,1 1-1,0 0 0,0-1 0,0 1 1,-1-1-1,1 1 0,0 0 1,-1 0-1,1-1 0,0 1 1,-1 0-1,1 0 0,-1 0 0,1 0 1,-1 0-1,0 0 0,1-1 1,-1 1-1,0 0 0,0 0 1,1 0-1,-1 0 0,0 0 0,0 0 1,0 0-1,0 0 0,-1 0 1,1 0-1,0 2 0,0 5 17,0 0-1,1 0 1,0-1-1,1 1 1,-1 0-1,2-1 1,-1 0-1,7 14 1,-7-18-6,0-1-1,-1 0 1,1 0 0,1 0 0,-1-1-1,0 1 1,0 0 0,1-1-1,-1 1 1,1-1 0,-1 0 0,1 0-1,-1 0 1,1 0 0,0 0-1,0-1 1,-1 1 0,1-1 0,0 1-1,0-1 1,0 0 0,0 0-1,-1-1 1,1 1 0,0-1 0,0 1-1,-1-1 1,4-1 0,39-11 42,-1-2 0,-1-2 0,0-2 0,75-46 0,-70 38-4,-40 23-9,0-1 1,-1-1 0,0 1-1,0-1 1,8-9 0,-14 15-27,-1-1 1,1 0-1,0 0 1,-1 0 0,1 0-1,0 0 1,-1 0-1,1 0 1,-1 0 0,1 0-1,-1 0 1,0 0-1,0 0 1,1 0 0,-1 0-1,0 0 1,0 0-1,0 0 1,0-1 0,0-1-1,-1 2-7,0 0-1,0 0 1,0 0-1,0 0 1,0 0 0,0 0-1,0 0 1,0 1-1,0-1 1,-1 0 0,1 1-1,0-1 1,0 0-1,-1 1 1,1 0 0,-1-1-1,1 1 1,0 0-1,-1 0 1,1 0 0,0 0-1,-3 0 1,-7-1-22,0 1 0,0 0 1,0 1-1,-1 1 1,1-1-1,0 2 0,0 0 1,-17 7-1,23-9 6,0 1 0,1 0-1,-1 0 1,1 0 0,-1 1 0,1 0 0,0 0 0,0 0-1,0 0 1,1 0 0,-1 1 0,1 0 0,0 0-1,0 0 1,0 0 0,0 0 0,1 0 0,-1 1 0,1-1-1,0 1 1,-2 8 0,4-11 4,0 1 0,-1-1 0,1 0 1,0 0-1,0 0 0,1 0 0,-1 1 0,0-1 0,1 0 1,-1 0-1,1 0 0,0 0 0,0 0 0,-1 0 0,1 0 0,1 0 1,-1 0-1,0 0 0,0-1 0,1 1 0,-1 0 0,1-1 0,-1 1 1,1-1-1,0 1 0,-1-1 0,1 0 0,0 0 0,0 0 1,0 0-1,0 0 0,0 0 0,0-1 0,0 1 0,1-1 0,-1 1 1,0-1-1,0 0 0,3 0 0,12 2 11,0-2 1,0 0-1,0-1 0,19-3 0,-12 1 2,17-3-4,1-1 1,63-20 0,-51 12 33,-53 15-32,0-1 1,-1 1 0,1 0 0,0-1 0,0 1 0,0 0 0,0 0-1,0 0 1,0 0 0,0 0 0,0 0 0,0 0 0,0 0 0,0 0-1,-1 0 1,1 0 0,0 1 0,0-1 0,0 0 0,0 1 0,0-1-1,-1 1 1,1-1 0,0 1 0,0-1 0,-1 1 0,1-1 0,0 1-1,-1 0 1,1-1 0,0 1 0,0 1 0,5 32-22,0 0 61,1-35 9,-1 0 1,1 0 0,-1-1 0,1 0-1,-1 0 1,12-7 0,42-26 53,-49 28-102,0-1 0,1 2-1,0-1 1,0 2-1,24-9 1,-33 14-14,0 0 0,0 0 0,-1 1 0,1-1 0,0 1 0,0 0 0,-1 0 0,1 0 0,-1 0 0,1 0 0,-1 1 0,1-1 0,-1 1 0,0-1 0,0 1 0,1 0 0,-1 0 0,-1 0 0,1 0 0,0 0 0,0 0 0,-1 1 0,2 2 0,-1-2 16,0 0-1,0 0 1,1 0-1,-1-1 1,0 1-1,1-1 1,0 0 0,-1 1-1,1-1 1,0 0-1,0-1 1,0 1 0,1 0-1,-1-1 1,4 1-1,0-2 13,0 0 0,0-1 0,0 0-1,0-1 1,0 1 0,0-1 0,0 0 0,-1-1-1,1 0 1,-1 0 0,0 0 0,1-1 0,-2 0 0,1 0-1,5-6 1,5-3 21,-1-1 0,-1-1 0,0 0 0,12-17 0,-14 12 122,0 0 0,-2-1-1,0 0 1,-1 0-1,-1-1 1,-1 0 0,-1-1-1,-1 1 1,-1-1-1,-1 0 1,-1-1 0,-1 1-1,-3-38 1,2 61-156,0 0 1,0 0 0,0 0-1,0 0 1,0 0 0,-1 0-1,1 0 1,0 0 0,0 0-1,0 0 1,0 0 0,0 0-1,0 0 1,-1 0 0,1 0-1,0 0 1,0 0 0,0 0-1,0 0 1,0 0 0,-1 0-1,1 0 1,0 0 0,0 0-1,0 0 1,0 0 0,0 0-1,0 0 1,0 0 0,-1-1-1,1 1 1,0 0 0,0 0-1,0 0 1,0 0 0,0 0-1,0 0 1,0 0 0,0 0-1,0-1 1,0 1 0,0 0-1,0 0 1,0 0 0,-1 0-1,1 0 1,0 0 0,0-1-1,0 1 1,0 0 0,0 0-1,0 0 1,0 0 0,0 0-1,1-1 1,-1 1 0,0 0-1,0 0 1,0 0 0,0 0-1,0 0 1,0 0 0,0 0-1,0-1 1,-7 16-55,-5 24-50,8-16 105,0 1 0,2-1 0,0 1 0,2 0 1,0 0-1,6 33 0,-4-40-163,1-1 0,1 1 0,1-1 0,0 0 0,1 0 0,0 0 0,1-1 0,1 0 0,17 24 0,-23-36 21,1-1 0,-1 1 0,1-1 0,0 1 0,0-1 0,0 0 0,0 0 0,0 0 0,5 2 1,12-1-2865,-3-11-5641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0:24.7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33 17892,'15'0'1768,"4"-4"-255,2 0-9,6 0-280,1 0-352,1 1-264,11-1-183,0 0-153,5 2-80,1 0-56,-4 2-96,-8-2-360,-7 2-1033,-12 0-3552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24.7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0 10594,'-1'1'495,"1"1"-1,-1-1 1,0 0-1,0 0 1,0 0-1,-11 10 9171,26-4-9495,-8-4-75,0 0 0,1-1 0,-1 0 0,1 0 0,0-1 0,0 0 0,-1 0 0,1 0 0,10-1 0,68-7 147,-54 4-129,16-2-99,-8 0-388,80 2-1,-112 4-372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32.2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5 280 8,'-1'-7'1209,"0"0"-1,0 0 1,0 0-1,1-1 1,0 1 0,0 0-1,1-1 1,0 1-1,1 0 1,-1 0 0,6-13-1,-5 11-46,7-16 1487,-6 21-661,-2 10 898,2 46-2941,13 77 0,1 5 170,-16-132-65,-1 0 0,0 0 0,0 1 0,0-1 0,0 0 0,0 0 0,0 0 0,0 0-1,-1 0 1,1 0 0,-1 0 0,1 0 0,-1 0 0,0 0 0,-1 3 0,-6-9 1144,-2-18-678,4 2-496,1 0 0,1-1 1,1 1-1,1-1 0,1 0 1,1 0-1,0 0 0,2 0 1,0 0-1,1 1 1,2-1-1,0 1 0,1 0 1,1 0-1,0 1 0,2 0 1,21-36-1,-30 55-28,1 0-1,-1 0 1,0-1 0,1 1-1,-1 0 1,0 0 0,1-1-1,-1 1 1,0 0-1,1 0 1,-1 0 0,1 0-1,-1 0 1,0-1-1,1 1 1,-1 0 0,1 0-1,-1 0 1,1 0 0,-1 0-1,0 0 1,1 0-1,-1 0 1,1 1 0,-1-1-1,0 0 1,1 0-1,-1 0 1,1 0 0,-1 0-1,0 1 1,1-1-1,-1 0 1,1 1 0,17 15-144,15 25 61,-31-37 82,260 336 53,-260-338-35,-1 0 0,0 0 0,1-1 1,-1 1-1,1-1 0,0 1 0,0-1 0,-1 0 1,1 1-1,0-1 0,0 0 0,0 0 1,0 0-1,0-1 0,1 1 0,-1 0 0,3 0 1,-4-2 10,1 1 0,-1-1 1,0 1-1,0-1 1,1 0-1,-1 1 0,0-1 1,0 0-1,0 0 0,0 0 1,0 0-1,0 0 1,0 0-1,0 0 0,-1 0 1,1 0-1,0 0 1,0-1-1,-1 1 0,1 0 1,-1 0-1,1-1 1,-1 1-1,0 0 0,0-1 1,1 1-1,-1 0 1,0-1-1,0-1 0,26-348 515,-26 338-506,0 0 0,0 0-1,-1-1 1,-1 1 0,0 0 0,-4-14-1,1 21-438,2 14-271,4 15-1081,8 27-4670,0-17-1994,-1-9-943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32.9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56 311 10602,'0'0'253,"0"0"-1,-1 0 1,1 0-1,-1 0 1,1 0-1,-1 0 1,1 0 0,-1 0-1,1 0 1,-1 0-1,1 0 1,-1-1-1,1 1 1,-1 0-1,1 0 1,0 0-1,-1-1 1,1 1-1,-1 0 1,1 0 0,0-1-1,-1 1 1,1 0-1,0-1 1,-1 1-1,1 0 1,0-1-1,-1 1 1,1-1-1,0 1 1,0 0-1,-1-2 1,7-15 2553,26-23-3630,-24 31 1540,35-56 166,-41 61-737,0 0-1,0 0 0,0 0 0,-1-1 0,1 1 0,-1 0 0,0-1 1,0 1-1,0-1 0,-1 1 0,1-1 0,-1 1 0,-1-1 0,0-8 1,0 12-124,0-1 1,0 1-1,0 0 1,0 0-1,0 0 1,0 0-1,0 0 1,0 0-1,0 0 1,0 1-1,-1-1 1,1 0 0,0 1-1,-1-1 1,1 1-1,0-1 1,-1 1-1,1-1 1,-1 1-1,1 0 1,-1 0-1,1 0 1,-1 0-1,1 0 1,-1 0-1,1 0 1,-1 0-1,-1 1 1,-42 12-260,41-11 214,-1 1 0,1 1-1,0-1 1,0 0-1,0 1 1,0 0-1,1 0 1,-1 0 0,1 0-1,0 1 1,0-1-1,1 1 1,-1 0 0,1 0-1,0 0 1,1 0-1,-1 0 1,1 0-1,0 0 1,0 0 0,0 1-1,1-1 1,0 0-1,0 1 1,0-1 0,2 10-1,-1-11 20,0 0 0,0 0 0,0-1 0,0 1-1,1 0 1,-1-1 0,1 1 0,0-1 0,0 1 0,0-1-1,0 0 1,1 0 0,0 0 0,-1 0 0,1-1 0,0 1 0,0-1-1,0 0 1,1 1 0,-1-1 0,0-1 0,1 1 0,0 0 0,-1-1-1,1 0 1,0 0 0,0 0 0,-1 0 0,1-1 0,0 1 0,0-1-1,0 0 1,0 0 0,0 0 0,0-1 0,-1 1 0,5-2 0,14-3 20,0-1 0,0-1 1,-1-1-1,0 0 0,-1-2 1,0-1-1,0 0 0,-1-1 1,24-20-1,-35 25-8,39-30 22,-43 35-38,0-1-1,-1 1 0,1-1 0,0 1 0,0 0 1,1 1-1,-1-1 0,0 1 0,9-2 1,-11 6-23,0 1 0,-1-1 0,0 0 0,1 1 0,-1 0 0,0-1 0,-1 1 0,1 0 0,0 7 0,-1-8 19,1 2 8,0 4-1,0 0 0,0 0 0,1-1 0,1 1 1,0 0-1,5 12 0,-7-20 14,0 0-1,0 0 1,-1 1-1,1-1 1,0 0-1,0 0 1,0 0-1,1 0 1,-1 0 0,0-1-1,0 1 1,0 0-1,1 0 1,-1-1-1,0 1 1,1-1 0,-1 1-1,3 0 1,-1-1 16,-1 0 0,1 0 1,0-1-1,-1 1 0,1-1 0,-1 1 1,1-1-1,0 0 0,-1 0 0,0 0 1,1 0-1,-1 0 0,0-1 1,3-1-1,44-39 271,-43 36-293,1-1-1,0 1 1,0 0-1,0 0 1,1 1-1,0 0 1,0 0 0,0 1-1,15-6 1,-22 10-14,1 0 0,0 1 0,0-1 0,-1 0 0,1 1 0,0-1 0,-1 1 0,1-1 0,-1 1 0,1 0 0,0 0 0,-1 0 0,1 0 0,-1 0 0,0 0 0,1 0 0,-1 0 0,0 0 0,0 1 0,0-1 0,0 1 0,0-1 0,0 0 0,0 1 1,0 0-1,-1-1 0,2 4 0,20 50-21,-20-48 22,-1-4 16,0 1 1,0-1 0,0 0-1,0 0 1,1 0-1,-1 0 1,1 0-1,0 0 1,0-1-1,0 1 1,0-1 0,1 1-1,-1-1 1,1 0-1,-1 0 1,1 0-1,0 0 1,5 3-1,-6-5 18,1 1-1,-1-1 0,0 0 0,0 0 0,0 0 0,0-1 0,0 1 0,1 0 1,-1-1-1,0 1 0,0-1 0,0 0 0,0 0 0,0 0 0,0 0 1,-1 0-1,1 0 0,0 0 0,0-1 0,-1 1 0,1-1 0,-1 1 0,1-1 1,-1 1-1,0-1 0,0 0 0,1 0 0,-1 0 0,1-2 0,7-13 101,-1-1 0,0 1 0,-1-2 0,-1 1 0,-1-1 0,0 0 0,-1 0 0,-2 0 0,0 0 0,-1-1-1,-1-26 1,0 46-161,0-1 0,0 0-1,0 1 1,0-1-1,0 1 1,0-1 0,0 0-1,0 1 1,0-1 0,0 0-1,-1 1 1,1-1 0,0 1-1,0-1 1,-1 1-1,1-1 1,0 0 0,-1 1-1,1-1 1,0 1 0,-1 0-1,1-1 1,-1 1-1,1-1 1,-1 1 0,1-1-1,-1 1 1,1 0 0,-1 0-1,1-1 1,-1 1-1,1 0 1,-1 0 0,0-1-1,1 1 1,-1 0 0,1 0-1,-1 0 1,0 0-1,1 0 1,-1 0 0,0 0-1,1 0 1,-1 0 0,1 0-1,-1 0 1,0 1 0,1-1-1,-1 0 1,1 0-1,-1 1 1,1-1 0,-2 1-1,-24 20-11873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33.2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56 139 11226,'-2'-18'1796,"0"5"-568,1 0 0,0 0 0,1-1 0,0 1-1,1-1 1,1 1 0,3-14 0,-5 26-549,0 21-590,-30 343 222,7-143-18,20-189 756,2-8-5665,2-50-13497,0 8 15916,-1-3 1865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34.5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99 472 8,'-49'-16'8675,"46"15"-8125,0 1 1,0-1-1,0 1 1,0-1-1,0 1 1,-1 0-1,1 0 1,0 0-1,0 1 0,0-1 1,0 1-1,0 0 1,0 0-1,-4 1 1,11 1-372,0 0 1,0 0-1,0 0 0,1-1 1,-1 0-1,0 0 1,1 0-1,8 2 1,9 3 34,0-1 1,0-2 0,0 0 0,1-1 0,-1-2 0,31 0-1,141-19 358,-141 12-422,-21 2-60,17 0 181,-1-3 1,0-2-1,52-16 0,-100 25-240,0 0-1,1 0 1,-1 0-1,0 0 1,0 0 0,1 0-1,-1 0 1,0 0-1,1 0 1,-1 0-1,0 0 1,0 0-1,1 0 1,-1 0-1,0 0 1,0 0-1,1 0 1,-1 0 0,0-1-1,0 1 1,1 0-1,-1 0 1,0 0-1,0 0 1,1-1-1,-1 1 1,0 0-1,0 0 1,0 0-1,0-1 1,0 1-1,1 0 1,-1 0 0,0-1-1,0 1 1,0 0-1,0-1 1,0 1-1,0 0 1,0 0-1,0-1 1,0 1-1,0 0 1,0-1-1,0 1 1,0 0-1,0 0 1,0-1 0,0 1-1,0 0 1,0 0-1,0-1 1,0 1-1,-1 0 1,1 0-1,0-1 1,-22-8 448,-31 0-564,40 8 81,1 2 0,-1-1 0,1 2 0,0-1 0,0 2 0,0 0 0,0 0-1,0 1 1,0 0 0,1 1 0,0 0 0,0 1 0,0 1 0,1-1-1,0 2 1,0-1 0,1 1 0,0 1 0,-13 14 0,16-14-15,0 0 0,0 1 0,1-1 0,0 1 1,1 0-1,0 1 0,-4 15 0,7-24 14,1 0 0,0 0 1,-1 0-1,1 0 0,0 0 0,0 0 0,1 0 1,-1 0-1,0 0 0,1 0 0,-1 0 0,1 0 1,0 0-1,-1 0 0,1 0 0,0 0 0,0 0 1,0-1-1,2 3 0,-1-3 5,0 1 0,1 0 0,-1-1 0,1 1 0,-1-1 0,1 0 0,0 0 0,-1 0 0,1 0 0,0 0 0,0-1 0,0 1 0,-1-1 0,1 0 0,0 0 0,0 0 0,5-1 0,10 0 45,0-2 0,0 0 0,-1-2 1,1 0-1,-1 0 0,0-2 0,-1 0 0,0-1 0,0-1 0,0 0 0,-1-1 1,0 0-1,-1-2 0,-1 1 0,1-2 0,-2 0 0,15-19 0,-25 24 468,-10 13-473,-12 12-295,17-13 241,1-1-1,0 1 1,0-1 0,0 1 0,1 0 0,-1 0 0,1 0 0,0 0-1,0 0 1,0 0 0,1 0 0,0 0 0,-1 0 0,1 1 0,1-1-1,-1 0 1,1 0 0,-1 0 0,1 0 0,0 0 0,1 0 0,-1 0 0,1 0-1,-1 0 1,1-1 0,0 1 0,1-1 0,-1 1 0,1-1 0,-1 0-1,1 0 1,0 0 0,4 3 0,-1-1 28,0-1-1,0 0 1,1 0 0,-1 0-1,1-1 1,0 0 0,0-1-1,0 1 1,0-1-1,0-1 1,0 1 0,1-1-1,-1-1 1,0 1 0,1-1-1,-1 0 1,1-1 0,7-1-1,-1-1 33,0-1-1,0-1 1,0 0 0,0-1-1,-1 0 1,0-1-1,0 0 1,-1-1-1,0-1 1,21-19 0,-20 14 25,0 0 1,-1-1 0,0-1 0,-1 0 0,-1 0 0,-1-1-1,12-28 1,-9 8 7,0 1-1,-3-2 0,-1 1 1,-2-1-1,-1 0 1,-2-1-1,-4-71 0,0 103-64,2 3-3,-1 0 0,0 0 0,-1 1 0,1-1 0,-1 0 1,0 0-1,1 0 0,-2 1 0,1-1 0,0 0 0,-1 1 0,0-1 1,-2-3-1,4 7-13,-1 0 0,1 0 0,-1-1 0,1 1 0,-1 0 0,1 0 0,-1 0 0,1 0 1,-1 0-1,1 0 0,-1 0 0,1 0 0,0 0 0,-1 0 0,1 0 0,-1 0 0,1 0 0,-1 0 1,1 1-1,-1-1 0,1 0 0,-1 0 0,1 0 0,-1 1 0,1-1 0,0 0 0,-1 1 0,1-1 1,-1 0-1,1 1 0,0-1 0,0 0 0,-1 1 0,1-1 0,0 1 0,-1 0 0,-12 18-138,12-17 131,-23 38-51,2 2 0,2 0 1,-22 66-1,35-85 51,0 1 0,2-1 0,0 2 0,2-1 0,1 0 0,1 1 0,0-1 0,6 37 0,-4-53 7,1 0 1,0 0-1,0 0 1,1-1 0,0 1-1,0-1 1,1 1 0,0-1-1,0 0 1,1 0-1,0-1 1,0 0 0,1 1-1,-1-2 1,1 1 0,1-1-1,-1 0 1,1 0-1,0 0 1,0-1 0,0 0-1,13 4 1,-7-3 0,0-1 0,0-1 1,1 0-1,0-1 0,-1 0 0,1-1 1,0-1-1,-1 0 0,1-1 0,0 0 1,-1-1-1,27-8 0,-20 4 8,0-1 1,0-1-1,-1 0 0,28-17 1,-42 22-5,0 0 1,0-1 0,-1 1 0,1-1 0,-1 0 0,0 0 0,0 0-1,0-1 1,0 1 0,-1-1 0,0 0 0,0 0 0,0 0 0,0 0 0,-1-1-1,0 1 1,0-1 0,-1 1 0,1-1 0,-1 0 0,0-7 0,-1 12-10,1-1 1,-1 0 0,0 1 0,0-1 0,0 0 0,0 1 0,-1-1 0,1 0 0,0 1 0,-1-1-1,1 0 1,-1 1 0,1-1 0,-1 1 0,0-1 0,0 1 0,1-1 0,-1 1 0,0-1 0,0 1-1,-1 0 1,1 0 0,0-1 0,0 1 0,-1 0 0,1 0 0,0 0 0,-1 1 0,1-1-1,-1 0 1,1 0 0,-1 1 0,0-1 0,1 1 0,-1-1 0,0 1 0,1 0 0,-1 0 0,0 0-1,1 0 1,-1 0 0,0 0 0,1 0 0,-1 0 0,0 1 0,-2 0 0,-2 0-27,0 1 1,1 0 0,-1 0 0,1 1-1,0-1 1,0 1 0,0 0-1,0 1 1,1-1 0,-1 1-1,1 0 1,-7 7 0,8-6 13,-1-1 0,2 0 1,-1 1-1,0 0 0,1 0 0,0 0 1,0 0-1,0 0 0,1 0 0,0 0 1,0 1-1,0-1 0,0 0 0,1 1 1,0-1-1,0 0 0,1 1 0,-1-1 1,1 0-1,0 1 0,2 5 0,-1-7 15,1 0 0,-1 0 0,1 1-1,-1-2 1,1 1 0,0 0-1,1-1 1,-1 1 0,0-1 0,1 0-1,0 0 1,0 0 0,0-1 0,0 1-1,0-1 1,1 0 0,-1 0 0,1 0-1,-1-1 1,1 0 0,-1 0-1,1 0 1,0 0 0,7-1 0,15 1 32,0-1 0,0-2 1,0-1-1,0-1 0,-1-2 1,1 0-1,-1-1 0,-1-2 1,0-1-1,0-1 0,0-1 1,44-30-1,-71 44-66,0 0 0,0 1-1,1-1 1,-1 0 0,1 0 0,-1 1-1,1-1 1,0 1 0,0-1 0,0 1-1,0 0 1,1-1 0,-1 1-1,1 0 1,0 0 0,-1-1 0,1 5-1,0-6 41,0 0 0,0 0-1,0 0 1,0 0-1,0 0 1,1 0-1,-1 0 1,0 0-1,0 0 1,1 0-1,-1 0 1,0 0-1,1 0 1,-1 0 0,1 0-1,-1-1 1,1 1-1,-1 0 1,1 0-1,0 0 1,-1-1-1,1 1 1,0 0-1,0-1 1,0 1 0,-1-1-1,1 1 1,0-1-1,0 1 1,0-1-1,0 0 1,0 1-1,0-1 1,0 0-1,0 0 1,0 0-1,0 0 1,0 0 0,0 0-1,0 0 1,0 0-1,0 0 1,0 0-1,0 0 1,0-1-1,0 1 1,-1 0-1,1-1 1,0 1 0,0-1-1,0 1 1,0-1-1,1 0 1,48-28 84,-42 23-93,1 0 0,0 1 0,1 0 0,-1 0 0,1 1 0,0 0 0,0 0-1,0 1 1,17-2 0,-25 6-16,0-1 1,1 1-1,-1 0 0,0 0 0,1 0 0,-1 0 0,0 0 0,0 0 1,0 1-1,0-1 0,0 1 0,0-1 0,2 3 0,15 11-13,-12-12 52,1 0 0,-1-1 0,1 0 0,0 0 0,-1 0 0,1-1 0,0 0 0,0-1 0,0 0 0,0 0 0,0 0 0,0-1 0,0-1 0,0 1 0,-1-1 0,1 0 0,0-1 0,-1 0 0,0 0 0,0-1 0,0 0 0,0 0 0,0 0 0,-1-1 0,9-8 0,-6 5 70,0 0-1,0-1 0,-1 0 1,0-1-1,-1 0 0,0 0 0,0 0 1,-1-1-1,0 0 0,-1-1 1,-1 1-1,1-1 0,-2 0 0,0 0 1,3-22-1,-7 0 121,-1 1 0,-1-1 1,-2 1-1,-2-1 0,0 1 0,-3 1 0,-23-55 1,33 86-210,0 1 1,0-1-1,0 0 1,0 1 0,0-1-1,0 0 1,0 0-1,-1 1 1,1-1 0,0 1-1,-1-1 1,1 0-1,0 1 1,-1-1-1,1 1 1,-1-1 0,1 1-1,-1-1 1,1 1-1,-1-1 1,1 1 0,-1-1-1,1 1 1,-1 0-1,0-1 1,1 1 0,-1 0-1,0 0 1,1-1-1,-1 1 1,-1 0-1,-8 19-154,-2 48-68,11-59 251,-3 38-48,2 1 0,2 0 1,2 0-1,1 0 0,3-1 0,17 66 1,-21-103-44,1 0 0,0 0 0,0 0 1,1 0-1,0-1 0,1 1 1,0-1-1,0 0 0,0 0 1,1-1-1,9 10 0,-12-15-179,1 1 0,-1-1 0,0 0 0,0 0 0,1 0-1,-1 0 1,1-1 0,-1 1 0,1-1 0,0 0 0,0 0-1,0-1 1,-1 1 0,1-1 0,0 1 0,0-1 0,0 0-1,0-1 1,0 1 0,0-1 0,-1 0 0,1 0 0,0 0-1,0 0 1,-1-1 0,1 1 0,-1-1 0,1 0 0,4-3-1,-3 2-1152,-1-1 0,0 1 0,1-1-1,-1 1 1,0-1 0,-1-1-1,7-6 1,7-18-6779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34.8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19 8066,'-8'3'6123,"-1"4"2184,32-6-7185,173-16 599,1 0-4344,-196 15 2151,9 1-1717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35.6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37 425 256,'9'-4'13726,"10"-6"-7185,4-3-6054,-2-2-1,0 0 1,34-30 0,-48 35-323,0 0-1,-1 0 1,0 0-1,0-1 1,-1 0 0,-1 0-1,0 0 1,0-1-1,-1 1 1,-1-1-1,0 0 1,0 0-1,-1-20 1,0 26-99,-1 0 0,-1-1 1,1 1-1,-1-1 0,0 1 0,0 0 0,-1 0 1,0 0-1,0 0 0,-1 0 0,1 0 0,-1 0 1,0 0-1,-1 1 0,1 0 0,-1 0 0,0 0 1,-1 0-1,1 0 0,-1 1 0,0 0 0,0 0 1,0 0-1,0 1 0,-1 0 0,-11-6 0,16 9-74,0 0 0,0 0 0,0 0 0,0 0 0,0 0 0,0 0 0,0 0 0,0 0 0,0 0 0,0 0 0,0 0 0,0 1 0,0-1 0,0 0 0,0 1 0,0-1 0,1 1 0,-1-1 0,0 1 0,0-1 0,0 1 0,1 0 0,-1-1 0,0 1 0,1 0 0,-1 0 0,0-1 0,1 1 0,-1 0 0,1 0 0,-1 0 0,1 0 0,0 0 0,-1 0 0,1 0 0,0 0 0,0 0 0,0 0 0,-1 1 0,-7 51-197,7-41 202,-107 1084-60,103-967 421,5-73-3058,1 0-7077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36.7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9 499 9090,'-1'0'241,"1"0"0,0 0 1,-1-1-1,1 1 0,-1 0 1,1 0-1,-1-1 0,1 1 0,0 0 1,-1 0-1,1-1 0,-1 1 0,1 0 1,0-1-1,-1 1 0,1-1 1,0 1-1,0 0 0,-1-1 0,1 1 1,0-1-1,0 1 0,0-1 0,-1 1 1,1-1-1,0 1 0,0-1 0,0 1 1,0-1-1,0 1 0,0-1 1,0 1-1,0-1 0,0 1 0,0-1 1,0 1-1,1-1 0,-1 1 0,0-1 1,0 1-1,0 0 0,1-1 1,23-21 2672,52-16-4457,-63 32 2552,41-19-841,199-105 478,-217 108-481,-2-1 0,0-1 0,-1-3 0,52-53 0,-83 79-126,-1-1 0,1 0 0,0 1 0,-1-1 0,0 0 1,1 0-1,-1 0 0,0 0 0,0 0 0,0 0 0,0 0 0,0 0 1,0 0-1,-1-1 0,1 1 0,-1 0 0,1-1 0,-1 1 0,0 0 1,0 0-1,0-1 0,0 1 0,-1 0 0,1-1 0,0 1 1,-2-4-1,0 4-26,0 0 0,0 0 0,1 0 0,-1 0 0,0 0 0,-1 1 0,1-1 0,0 1 0,0-1 0,-1 1 1,1 0-1,-1 0 0,1 0 0,-1 0 0,1 1 0,-1-1 0,1 1 0,-1-1 0,0 1 0,1 0 0,-1 0 0,0 0 1,-3 1-1,1-1-32,-1 0 0,0 1 0,1-1 0,-1 1 0,0 1 0,1-1 0,-1 1 0,1 0 0,0 0 0,0 0 1,-1 1-1,2 0 0,-1 0 0,0 0 0,1 0 0,-1 1 0,1 0 0,0 0 0,-4 5 0,6-5 1,0 0-1,0 0 1,0 0 0,1 0-1,-1 0 1,1 1-1,0-1 1,1 0 0,-1 1-1,1-1 1,0 1-1,0-1 1,0 1-1,0-1 1,1 0 0,0 1-1,0-1 1,0 0-1,0 1 1,1-1-1,0 0 1,0 0 0,0 0-1,4 6 1,-1-4 17,-1 0 0,1 0 1,0-1-1,1 0 0,0 0 0,-1 0 1,1-1-1,1 0 0,-1 0 1,1 0-1,-1-1 0,1 0 0,0 0 1,0-1-1,0 0 0,1 0 0,9 1 1,-7-1 0,0 1 0,0 0 0,0 0 0,0 1 0,0 1 1,0-1-1,16 13 0,-25-16-2,1 1 0,-1-1 0,1 1 0,-1 0 0,0 0 0,1 0 0,-1-1 0,0 1 0,0 0 0,0 1 0,-1-1 0,1 0 0,0 0 0,-1 0 0,0 0 0,1 0 0,-1 1 0,0-1 0,0 0 0,0 0 0,0 1 0,-1-1 0,0 3 0,1-2 0,-1 0 1,1 0 0,0 0-1,0 0 1,0 0 0,1 1-1,-1-1 1,1 0 0,-1 0-1,1 0 1,1 3 0,0-5 4,-1 1 0,0-1 1,0 0-1,1 1 0,-1-1 0,0 0 1,1 0-1,0 0 0,-1 0 1,1 0-1,-1 0 0,1-1 0,0 1 1,0 0-1,-1-1 0,1 1 1,0-1-1,0 0 0,0 0 0,0 1 1,-1-1-1,1-1 0,0 1 1,0 0-1,0 0 0,0-1 0,-1 1 1,1-1-1,3 0 0,61-24 89,-53 19-74,6-3 18,0 0 0,-1-1 1,21-15-1,-32 20 2,-1 0 1,1-1-1,-1 0 1,0 0-1,0 0 1,0-1-1,-1 0 1,0 0-1,0 0 0,5-13 1,-9 5 73,-3 35-565,3-9 444,1-1 0,1 0 0,0 1 0,0-1 0,1-1 0,9 18 1,-12-25 15,0 0 1,0 0 0,0 0-1,1 0 1,-1-1 0,1 1-1,-1 0 1,1-1 0,0 1 0,-1-1-1,1 1 1,0-1 0,0 0-1,0 0 1,0 0 0,0 0 0,0 0-1,1 0 1,-1-1 0,0 1-1,0-1 1,1 1 0,-1-1-1,0 0 1,0 0 0,1 0 0,-1 0-1,0 0 1,1-1 0,-1 1-1,0-1 1,0 1 0,0-1-1,1 0 1,-1 0 0,0 0 0,2-1-1,1-2 13,-1 1 0,0-1-1,0 0 1,0 0 0,0 0-1,0 0 1,-1 0 0,0-1 0,0 0-1,0 0 1,-1 0 0,0 0-1,0 0 1,0 0 0,0 0 0,-1-1-1,0 1 1,0-1 0,0 1-1,-1-1 1,0 1 0,0-1-1,0 1 1,-1-1 0,1 1 0,-1-1-1,-1 1 1,1-1 0,-1 1-1,0 0 1,0 0 0,-1 0 0,1 0-1,-1 0 1,0 0 0,0 1-1,-1 0 1,1-1 0,-7-4-1,8 7-39,0 1-1,1 0 0,-1-1 0,0 1 0,0 0 0,0 0 0,0 0 0,0 1 0,0-1 0,0 0 0,0 1 0,0-1 0,0 1 1,0 0-1,0-1 0,0 1 0,-1 0 0,1 1 0,0-1 0,0 0 0,0 0 0,-3 2 0,2-1 2,0 1-1,0-1 0,0 1 0,0 0 1,0 0-1,1 1 0,-1-1 1,1 0-1,-1 1 0,1-1 1,0 1-1,0 0 0,-2 3 0,1-1 5,0 0-1,1 1 0,-1-1 0,1 1 0,0 0 0,0-1 0,0 1 0,1 0 1,0 0-1,1 0 0,-1 0 0,1 0 0,0 1 0,0-1 0,3 11 1,-2-14 13,1 1 0,0 0 0,0-1 1,0 1-1,0-1 0,1 1 1,-1-1-1,1 0 0,0 0 1,0 0-1,0-1 0,0 1 1,1-1-1,-1 1 0,1-1 0,-1 0 1,1 0-1,0-1 0,0 1 1,0-1-1,0 0 0,0 0 1,0 0-1,0-1 0,0 1 1,0-1-1,0 0 0,0 0 0,1 0 1,5-2-1,15-2 20,-1 0-1,0-2 1,46-17 0,-44 14-16,82-33 20,-107 98-301,-1-54 282,0 0-1,0-1 0,0 1 0,0 0 0,0-1 0,0 1 0,0 0 0,1-1 0,-1 1 0,0-1 1,1 1-1,-1-1 0,1 1 0,0-1 0,0 1 0,0-1 0,-1 1 0,1-1 0,0 0 0,0 1 1,1-1-1,-1 0 0,0 0 0,0 0 0,1 0 0,-1 0 0,0 0 0,1 0 0,-1-1 0,1 1 1,-1 0-1,1-1 0,-1 1 0,1-1 0,0 0 0,-1 1 0,1-1 0,0 0 0,-1 0 0,1 0 1,0 0-1,-1 0 0,1-1 0,-1 1 0,1 0 0,0-1 0,-1 1 0,1-1 0,1-1 0,12-3 26,0-1-1,0 0 0,-1-1 1,13-9-1,-18 11-20,96-67 49,-99 79-77,-2-2 7,0 0-1,1 0 0,0 0 1,0-1-1,0 1 0,8 4 1,-2-8 36,-1 0-1,0-2 1,1 1 0,-1-1-1,0-1 1,0 0 0,0 0 0,0-1-1,0 0 1,-1-1 0,1 0-1,-1 0 1,13-9 0,38 54-203,-49-38 186,-1-1 0,1-1 0,0 0 0,0-1 0,0 0 0,0 0 1,0-1-1,0 0 0,19-6 0,14 0-505,25 0-2737,-2 1-7558,-25 2 833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37.4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74 112 15603,'15'-111'8494,"-35"147"-7939,15-20-559,-5 12 4,2 1 0,-5 33 0,12-54 3,0-1 1,0 0-1,1 1 0,0-1 0,1 1 0,-1-1 1,1 1-1,1-1 0,-1 0 0,1 0 0,1 0 0,-1 0 1,1 0-1,4 7 0,-7-13 6,1 0 0,0 0 1,-1 0-1,1-1 0,0 1 1,-1 0-1,1 0 0,0-1 0,0 1 1,0 0-1,0-1 0,0 1 0,0 0 1,0-1-1,0 0 0,0 1 0,0-1 1,0 1-1,0-1 0,0 0 0,0 0 1,0 0-1,0 0 0,0 0 1,0 0-1,2 0 0,0-1 19,-1 1 0,1-1 0,0 0 1,-1 0-1,1-1 0,-1 1 0,1 0 0,-1-1 0,1 0 1,1-2-1,4-3 35,-1 0 0,0-1 0,0 0 0,9-13 0,-9 9-29,-1 0 1,0-1-1,-1 0 0,0 0 1,-1 0-1,2-14 0,-4 21-28,-1 0-1,0 0 1,-1 0-1,1-1 1,-1 1 0,0 0-1,-1 0 1,1 0-1,-1 0 1,-1 0-1,1 0 1,-1 0 0,0 0-1,0 1 1,-5-10-1,5 13-25,-1 0 0,1 0 0,-1 0 0,1 0 0,-1 0 0,0 1 0,0-1-1,0 1 1,0 0 0,0 0 0,0 0 0,0 0 0,0 0 0,0 1 0,0-1 0,-1 1 0,1 0 0,0 0-1,0 0 1,0 1 0,-1-1 0,1 1 0,0-1 0,0 1 0,0 0 0,0 0 0,-3 2 0,0-1-15,-1 0 1,1 1-1,0 0 1,0 0-1,0 0 1,1 1-1,-1-1 1,1 1-1,0 1 1,0-1-1,0 1 1,-5 6-1,8-8 20,0 1 0,0-1 0,1 1 0,-1-1 1,1 1-1,0 0 0,0 0 0,0-1 0,0 1 0,1 0 0,0 0 0,-1 0 0,1 0 0,1 0 0,-1 0 0,1-1 0,-1 1 0,1 0 0,0 0 0,0 0 0,1-1 0,-1 1 0,1-1 0,0 1 0,3 4 0,-2-4 17,0 0-1,1 0 1,0 0-1,-1 0 1,1-1-1,0 0 1,1 0-1,-1 0 1,1 0 0,-1-1-1,1 1 1,0-1-1,0-1 1,0 1-1,0 0 1,0-1-1,0 0 1,8 0-1,8-1 26,0 0-1,0-2 1,0 0 0,0-2-1,-1 0 1,0-1-1,33-13 1,-37 12 13,-1-1 0,1-1 0,-1 0 0,-1-1 0,1-1 0,-2 0 1,1 0-1,-2-2 0,21-22 0,-28 28 13,0-1 0,-1 0 0,0 0 0,0 0 0,0 0 0,-1-1 0,3-8 0,-17 43-637,9-12 562,1 0 0,0 1 1,1 0-1,1-1 1,1 1-1,0-1 0,8 26 1,-9-36 26,0-1 1,1 1-1,0-1 0,0 0 1,0 1-1,1-1 0,-1 0 1,1 0-1,0-1 0,0 1 1,0 0-1,1-1 1,-1 0-1,1 0 0,0 0 1,-1 0-1,2-1 0,-1 1 1,0-1-1,0 0 0,1-1 1,-1 1-1,1-1 1,-1 1-1,1-1 0,0-1 1,-1 1-1,10 0 0,-3-2 22,-1 0-1,0-1 1,0 0-1,0-1 1,0 1-1,0-2 1,0 0-1,-1 0 1,0 0-1,0-1 1,0-1-1,0 0 1,-1 0 0,0 0-1,0-1 1,-1 0-1,1-1 1,-2 0-1,1 0 1,-1 0-1,0-1 1,-1 0-1,0 0 1,7-17-1,-7 17-83,-2 14-441,10 14 330,-6-15 192,0 1 1,0-1-1,0 0 0,0 0 0,0-1 0,1 0 0,0 0 0,-1-1 1,1 0-1,0 0 0,0-1 0,0 0 0,1 0 0,-1-1 0,0 0 0,0-1 1,0 0-1,0 0 0,0 0 0,0-1 0,9-4 0,-2 1-913,0 0 0,0-1 1,-1-1-1,17-11 0,8-9-5359,-6-4-3768,-16 11 5296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37.8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77 144 3809,'-6'-25'5912,"-28"-92"8388,31 115-12769,-1 12-1111,-1 21-811,3-22 556,-12 103-442,5 1 1,10 205 0,-1-310 178,0 6-839,3 28-2229,4-17-8397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38.1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60 288 11538,'-12'-1'3173,"7"0"-2305,-1 1-1,1-1 0,-1 0 1,1-1-1,0 1 1,-10-5-1,17 5-698,-1-1-1,1 1 0,0-1 1,-1 1-1,1-1 1,0 1-1,0 0 1,0 0-1,0 0 1,1 0-1,-1 1 0,3-2 1,495-155 611,-436 136-559,-16 5 202,58-27 0,-92 31 544,-24 5-194,-26 5-445,17 3-338,0 1-1,0 1 0,0 1 0,1 0 0,-1 2 0,1 0 1,-31 15-1,48-20 7,0-1 1,0 1 0,0 0-1,0-1 1,0 1 0,0 0-1,0 0 1,0 0 0,0 0-1,1 0 1,-1 0 0,0 0-1,0 0 1,1 0 0,-1 0-1,1 0 1,-1 1 0,1-1-1,-1 0 1,1 0-1,0 0 1,0 1 0,-1-1-1,1 0 1,0 0 0,0 2-1,1 0-9,0 0-1,0 0 1,0 0-1,0 0 0,0 0 1,1 0-1,-1-1 1,1 1-1,-1-1 1,5 5-1,3 3-36,1-1-1,0 0 1,21 15-1,60 28-5,-70-42 3,1 1 0,-2 2-1,1 0 1,33 29 0,-53-41 13,1 0 0,-1 0 1,0 1-1,1-1 1,-1 0-1,0 1 0,0-1 1,0 1-1,0-1 1,0 1-1,-1-1 0,1 1 1,0 0-1,-1-1 1,1 1-1,-1 0 0,0 0 1,1-1-1,-1 1 1,0 0-1,0 0 0,0-1 1,0 1-1,-1 0 1,0 3-1,0-2-2,-1-1-1,1 1 1,-1-1 0,0 1 0,0-1-1,0 0 1,0 1 0,-1-1-1,1-1 1,-1 1 0,1 0 0,-1 0-1,-4 1 1,-9 4-53,0 0 1,-1-1-1,-33 7 0,29-9 77,-1-1 1,-36 1-1,63-5 32,1-1 0,-1 1 1,0-1-1,-1 0 0,1-1 1,6-3-1,11-6-24,400-139 608,-419 150-512,0 0 1,0 0-1,0 0 1,-1 0-1,1-1 0,0 1 1,0-1-1,-1 0 0,1 1 1,-1-1-1,1-1 1,-1 1-1,0 0 0,0 0 1,0-1-1,0 1 1,0-1-1,-1 0 0,1 1 1,-1-1-1,1 0 1,0-3-1,13 179-873,-15-170 743,0 0 0,1 0 0,-1 0-1,0 1 1,1-1 0,0 0 0,0 0 0,-1-1 0,2 1-1,-1 0 1,0 0 0,3 3 0,-3-5-132,0 0 0,0-1-1,0 0 1,-1 1 0,1-1 0,0 1 0,1-1 0,-1 0-1,0 0 1,0 1 0,0-1 0,0 0 0,0 0 0,0 0 0,0 0-1,0 0 1,0-1 0,0 1 0,0 0 0,0 0 0,0-1-1,0 1 1,0-1 0,0 1 0,0-1 0,0 1 0,0-1-1,0 1 1,-1-1 0,1 0 0,0 1 0,0-1 0,-1 0-1,1 0 1,0 0 0,0-1 0,17-15-5264,3-5-3691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38.5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229 88 12363,'-17'-10'5481,"-9"-1"-3417,-9-2-447,5 1-233,-1 3-352,5-1-288,3 3-248,4 1-168,7 2-104,5 0-87,5 4-113,2-2-257,2 2-511,2 4-1112,7 2-2617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38.9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232 464 14195,'3'-6'616,"0"0"0,-1 0 0,1-1 0,-1 1-1,-1-1 1,0 0 0,1 1 0,-2-1 0,1 0 0,-1 0 0,0 0 0,-1 1 0,-1-11-1,1 12-380,-1-1 0,0 0 0,0 1 0,0-1-1,-1 1 1,0 0 0,0 0 0,0 0-1,0 0 1,-1 0 0,0 1 0,0-1-1,0 1 1,-1 0 0,-7-5 0,10 8-230,-1 0 0,1-1 0,-1 2 0,0-1 0,1 0 0,-1 0 0,0 1 0,0 0 0,1-1 0,-1 1 0,0 0 0,0 0 0,0 1 0,1-1 0,-1 0 1,0 1-1,1 0 0,-1 0 0,0 0 0,1 0 0,-1 0 0,1 0 0,-1 1 0,1-1 0,0 1 0,-1-1 0,1 1 0,-2 3 0,-5 2-27,0 1 0,1 0 0,1 1 0,-1 0 0,-9 16 0,8-10 4,1 0-1,1 1 1,0 0-1,1 0 1,1 1-1,-5 25 1,9-41 5,1 0-1,0 1 1,-1-1 0,1 1-1,0-1 1,0 0 0,0 1-1,0-1 1,0 1 0,0-1-1,0 0 1,1 1 0,-1-1-1,0 0 1,1 1 0,-1-1-1,1 0 1,0 0 0,-1 1-1,1-1 1,0 0 0,0 0-1,-1 0 1,3 2 0,-1-2-6,0 0 0,0 0 0,0-1 0,0 1 1,0 0-1,0-1 0,0 0 0,0 1 0,0-1 0,0 0 0,0 0 1,0 0-1,0 0 0,4-1 0,5-2-20,-1 1 0,1-2 0,0 1 0,17-10 0,-9 1 35,-2-1-1,1-1 0,-2 0 1,0-1-1,0-1 0,-2 0 1,0-1-1,-1-1 1,0 0-1,-2-1 0,0 0 1,10-26-1,-12 21 82,-2 0 0,0-1 0,-2 0 0,0 0 0,-2-1 0,-1 1 1,-1-1-1,-3-37 0,2 62-68,0 1 0,0 0 0,0-1 0,0 1 0,0 0-1,0-1 1,0 1 0,0 0 0,0 0 0,0-1 0,0 1 0,-1 0 0,1-1 0,0 1 0,0 0 0,0 0 0,0-1 0,0 1 0,-1 0 0,1 0 0,0-1 0,0 1 0,0 0 0,-1 0 0,1 0 0,0 0 0,0-1 0,-1 1 0,1 0 0,0 0 0,0 0 0,-1 0 0,1 0 0,0 0 0,-1 0 0,1-1 0,0 1 0,-12 7-8,-12 18-223,21-22 250,-6 9-46,-1 0 0,2 1 0,-1 0 0,2 0 0,0 1 0,0 0 0,2 0 0,-1 1 0,-2 15 0,5-19 12,2-1 0,-1 0 1,1 1-1,1-1 0,0 0 1,0 1-1,1-1 0,0 1 0,1-1 1,0 0-1,1 0 0,0 0 1,0 0-1,7 12 0,-4-10 11,0-1 1,1-1-1,0 1 0,0-1 0,1 0 1,1-1-1,0 0 0,0 0 0,0-1 1,1 0-1,20 11 0,-21-15 8,0 0 0,1 0-1,0-1 1,0 0 0,0-1 0,0 0 0,0-1-1,0 0 1,1 0 0,-1-1 0,0 0 0,0-1-1,1-1 1,18-4 0,-4 0 6,-1-2 1,0-1-1,-1 0 0,27-16 1,-38 18 10,1 0 0,-1-1 1,0-1-1,-1 0 0,0-1 0,0 0 1,-1 0-1,15-21 0,-24 29-18,1 0-1,-1 0 1,0 0-1,0 0 1,0 0-1,0 0 1,0 0-1,0 0 1,-1-1-1,1 1 0,-1 0 1,1 0-1,-1-1 1,0 1-1,0-4 1,-1 5-14,1-1 0,0 1-1,-1 0 1,1 0 0,-1 0 0,0 0 0,1 0 0,-1 0 0,0 0 0,1 1 0,-1-1-1,0 0 1,0 0 0,0 0 0,0 1 0,0-1 0,0 0 0,0 1 0,0-1 0,0 1-1,-2-1 1,-2 0-20,0 0 1,0 0-1,-1 0 0,1 1 0,0 0 0,0 0 0,0 0 0,0 1 1,0 0-1,-1 0 0,-8 3 0,9-2-8,-1 0 0,1 0 0,0 0 0,0 0 0,0 1 0,0 0 0,0 0 0,1 1 0,-1-1 0,1 1-1,0 0 1,0 0 0,0 0 0,1 0 0,0 1 0,-1 0 0,1-1 0,1 1 0,-1 0 0,1 1 0,0-1 0,0 0 0,1 1 0,-1-1 0,1 1 0,0-1 0,1 1 0,-1-1 0,1 1-1,0 0 1,1-1 0,-1 1 0,1 0 0,0-1 0,1 1 0,-1-1 0,1 0 0,0 1 0,0-1 0,1 0 0,-1 0 0,1 0 0,1-1 0,-1 1 0,0-1 0,1 0 0,0 1 0,0-2-1,0 1 1,1 0 0,-1-1 0,1 0 0,0 0 0,0 0 0,0-1 0,0 1 0,7 1 0,7 2-454,0-1 0,0-1-1,1 0 1,0-1 0,28-1 0,103-6-8641,-138 3 7517,66-6-9666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39.2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33 18884,'-14'-4'5321,"27"-2"-2996,121-7-2226,148 4 0,-257 12-173,-14 0-1454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40.6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261 138 8,'14'-13'10510,"4"7"-3907,9-6-2435,-24 6-3957,1 0 1,-1 0 0,0 0-1,-1 0 1,0 0 0,0-1-1,0 1 1,0-1 0,-1 0-1,0 0 1,-1 1 0,0-1-1,0-7 1,-3 13-172,1-1 0,-1 1 0,0 0 0,0 0 0,0 0 1,1 1-1,-1-1 0,0 0 0,0 1 0,-6 0 0,4 1-51,-1 0 0,1 0-1,0 1 1,0 0-1,0 0 1,0 0 0,0 1-1,0 0 1,1 0 0,-1 0-1,1 0 1,0 1-1,0-1 1,-4 6 0,-52 61-20,57-66 14,-1 1 0,1-1 0,0 1 1,0 0-1,0 0 0,1 1 0,0-1 0,0 0 1,0 1-1,1-1 0,0 1 0,0 0 0,0-1 1,0 1-1,1 6 0,1-6 5,1 0 1,0 0-1,0 0 0,0-1 1,1 1-1,-1-1 0,1 1 1,1-1-1,-1 0 0,1 0 0,0-1 1,0 1-1,0-1 0,7 5 1,46 42-12,-30-29 30,37 41 0,-56-54-13,-1 0 1,0 0 0,-1 1 0,0 0 0,0 0 0,-1 0 0,-1 1 0,7 20 0,-9-24-5,0 1-1,0 0 1,-1-1-1,0 1 1,-1 0-1,0 0 1,-1 14-1,1-19 15,-1 0-1,0 0 0,0 0 1,0-1-1,-1 1 0,1 0 1,-1 0-1,1-1 0,-1 1 1,0-1-1,0 1 0,0-1 1,0 0-1,0 1 0,-1-1 1,1-1-1,-1 1 0,1 0 0,-1 0 1,0-1-1,1 0 0,-1 1 1,-4 0-1,-14 4 32,0-2 0,-1 0-1,1-1 1,-1-1 0,1-1 0,-1-1 0,0-1-1,1-1 1,-1-1 0,1 0 0,0-2-1,0-1 1,-25-9 0,44 14-109,0 0 0,0 1 0,0-1 0,0 0 0,0 0 0,1 0 0,-1-1 0,0 1 0,1 0 0,-1-1 0,1 1-1,0-1 1,-1 1 0,1-1 0,0 0 0,0 1 0,0-1 0,0 0 0,0 0 0,0 0 0,0-2 0,1-11-3810,6-2-3806,1 3-3575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41.6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220 678 6801,'-8'-40'8067,"2"0"-3952,-10-48-1092,16 87-2981,-1-1 0,1 1 0,0-1 0,-1 0 1,0 1-1,1 0 0,-1-1 0,0 1 0,0-1 0,1 1 0,-1 0 0,0-1 0,0 1 1,-1 0-1,1 0 0,0 0 0,0 0 0,0 0 0,-1 0 0,1 0 0,-1 0 0,1 1 0,-1-1 1,1 0-1,-1 1 0,1-1 0,-4 0 0,2 1-34,-1 1 0,0-1 1,0 1-1,0-1 0,0 1 0,1 0 1,-1 1-1,0-1 0,1 0 0,-1 1 1,-4 3-1,-8 5-86,1 1 0,0 0 1,-24 24-1,37-33 60,0-1 1,0 1 0,0 0-1,0 1 1,1-1-1,-1 0 1,1 0-1,-1 1 1,1-1 0,0 1-1,0-1 1,0 1-1,0-1 1,0 1-1,0 0 1,1-1 0,0 1-1,-1 0 1,1 0-1,0 0 1,0-1-1,0 1 1,1 0 0,0 4-1,0-6 5,1 1 0,-1 0 0,0 0 0,1-1 0,-1 1 0,1-1 0,0 1 0,-1-1 0,1 0 0,0 1 0,0-1-1,0 0 1,0 0 0,0-1 0,0 1 0,0 0 0,0-1 0,0 1 0,0-1 0,1 1 0,-1-1 0,0 0 0,0 0 0,0 0 0,1 0 0,-1-1 0,0 1 0,0-1 0,0 1-1,0-1 1,3-1 0,7-2 51,0 0-1,0-1 0,0-1 1,-1 1-1,0-2 0,0 0 1,-1 0-1,0-1 0,0 0 1,-1-1-1,11-12 0,-9 4 22,-11 19-79,0 0 1,0 0-1,1 0 1,-1 0-1,1 0 1,-1 0 0,1 0-1,-1-1 1,1 1-1,0 0 1,0 0 0,0-1-1,0 1 1,0 0-1,1-1 1,1 3-1,1 1 28,1 0 0,-1 0 0,1-1 0,0 0 0,1 1-1,-1-2 1,1 1 0,-1-1 0,1 1 0,0-2-1,1 1 1,-1-1 0,0 0 0,1 0 0,9 1 0,-6-2 16,-1 0 0,1-1 1,0-1-1,0 0 1,-1 0-1,1-1 0,0 0 1,-1-1-1,16-6 1,-4 0 32,-1-1 0,0-1 1,-1-1-1,-1-1 0,0-1 1,0 0-1,-1-1 1,23-28-1,-25 24 30,-1 0-1,-1-1 1,-1 0-1,-1-1 1,0-1-1,-2 0 1,10-34 0,-14 40 17,-1 0 0,-1-1 1,0 1-1,-1-1 1,-1 1-1,-1-1 1,0 0-1,-1 1 0,-1-1 1,-1 1-1,-6-25 1,8 38-81,0 1 0,1-1 0,-1 0-1,0 1 1,-1 0 0,1-1 0,0 1 0,-1-1 0,1 1 0,-1 0 0,0 0 0,1 0 0,-1 0 0,0 0 0,0 0 0,-1 1 0,1-1 0,0 1 0,0-1 0,-5-1-1,5 3-23,-1 0-1,0-1 1,0 1-1,0 0 1,1 0-1,-1 1 0,0-1 1,0 0-1,1 1 1,-1 0-1,0 0 1,1-1-1,-1 2 0,0-1 1,1 0-1,-4 2 1,-5 5-43,0 1 1,0-1-1,1 2 1,0-1 0,0 2-1,-12 17 1,12-15 17,1 1-1,1 0 1,1 1 0,0 0 0,0 0 0,2 0 0,0 1-1,1-1 1,0 1 0,1 1 0,1-1 0,0 19-1,2-25 15,0 1-1,1-1 0,0 1 0,1-1 1,0 0-1,1 1 0,0-1 0,1 0 0,0-1 1,0 1-1,1-1 0,0 0 0,1 0 1,0 0-1,0-1 0,1 0 0,0 0 1,0 0-1,17 12 0,-12-13 2,0 0 0,0 0 1,1-2-1,0 1 0,0-1 1,1-1-1,-1-1 0,1 0 0,0 0 1,0-2-1,0 1 0,0-2 0,0 0 1,0-1-1,0 0 0,0-1 0,20-5 1,-17 3 31,0-1 1,-1 0-1,0-1 1,0-1-1,0 0 1,-1-1-1,0-1 1,-1 0-1,0-1 1,0-1-1,-1 0 1,0-1-1,21-26 1,-32 35-1,1 0 0,-1-1 0,0 1-1,-1-1 1,1 1 0,-1-1 0,1 0 0,-1 0 0,0 0 0,0-7 0,-1 10-22,0 0 1,0 1 0,0-1 0,0 1 0,0-1 0,0 0 0,0 1 0,0-1 0,0 0 0,-1 1 0,1-1 0,0 1-1,0-1 1,-1 1 0,1-1 0,-1 1 0,1-1 0,0 1 0,-1-1 0,1 1 0,-1-1 0,1 1 0,-1-1 0,1 1-1,-2-1 1,1 1-17,-1 0-1,0-1 1,1 1 0,-1 0-1,1 0 1,-1 0-1,0 0 1,1 1-1,-1-1 1,1 0 0,-1 1-1,1-1 1,-1 1-1,1-1 1,-3 2-1,-9 4-37,0 1 0,0 1 0,0 0 0,1 0 0,0 2 0,1-1 0,0 1 1,0 1-1,-12 17 0,19-24 39,1 0 0,-1 1 0,1 0 1,0 0-1,0 0 0,1 0 1,-1 0-1,1 0 0,0 1 1,1-1-1,-1 1 0,1-1 1,0 1-1,1 0 0,-1-1 1,1 1-1,0 0 0,1-1 1,-1 1-1,1 0 0,0-1 1,0 1-1,1-1 0,0 1 1,0-1-1,0 0 0,4 7 0,-3-9 0,1 1 0,-1-1 0,1 1 0,0-1-1,-1 0 1,2 0 0,-1-1 0,0 1-1,0-1 1,1 0 0,-1 0 0,1 0-1,0-1 1,-1 0 0,1 0 0,0 0-1,0 0 1,0-1 0,0 0 0,0 0 0,6-1-1,11 0 25,1-1 0,0-2 0,26-7-1,-25 5 20,-1-2 0,0 0 0,0-2 0,-1 0 0,-1-1 0,26-19 0,-33 21 35,-1-1 0,-1-1 1,0 0-1,0-1 0,-1 0 1,0 0-1,-1-1 0,-1-1 1,0 0-1,9-18 1,-14-2 493,-7 20-279,2 14-282,1-1 0,0 1 0,0 0 0,0 0 0,-1 0 0,1 0 0,0 0 0,0-1 0,-1 1 0,1 0 0,0 0 0,-1 0 0,1 0 0,0 0 0,0 0 0,-1 0 0,1 0 0,0 0 0,-1 0 0,1 0 0,0 0 0,0 0 0,-1 0 0,1 1-1,0-1 1,0 0 0,-1 0 0,1 0 0,0 0 0,0 0 0,-1 0 0,1 1 0,0-1 0,0 0 0,0 0 0,-1 0 0,1 1 0,0-1 0,0 0 0,0 0 0,-1 1 0,0 3-44,0-1 0,0 1 0,0 0 1,1 0-1,-1-1 0,1 1 0,0 0 0,0 0 0,0 0 0,1 4 0,-1 1 21,1 37 7,1-29 30,-2 0-1,0 0 1,-1 0-1,0 0 1,-5 17 0,5-29-17,0 0 1,-1-1 0,0 1 0,0-1-1,0 1 1,-1-1 0,0 0-1,1 0 1,-1 0 0,-1 0-1,1 0 1,0-1 0,-1 1 0,0-1-1,0 0 1,0 0 0,0-1-1,0 1 1,-1-1 0,1 0-1,-1 0 1,-5 1 0,-34 7-2493,14-13-3867,11-4-2203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42.0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369 884 16235,'-16'-18'895,"1"-1"-1,0 0 1,1-1-1,2 0 0,0-1 1,1-1-1,-14-38 0,6 3-540,4-1-1,-15-97 1,26 116-177,1 0 0,2-1 0,1 1 0,2 0 0,8-43 0,-7 70-159,0-1-1,1 1 1,0 0-1,1 0 0,6-13 1,-9 22-33,0-1-1,-1 1 1,1 0 0,0 0 0,1 0 0,-1 0 0,0 1 0,1-1 0,0 1 0,-1-1 0,1 1 0,0 0 0,0 0-1,1 0 1,-1 0 0,0 1 0,0-1 0,1 1 0,-1 0 0,1 0 0,-1 0 0,7 0 0,-7 1-1,-1 1 0,1-1 0,0 1 0,-1 0 0,1 0 0,-1 0 0,0 0 0,1 1 0,-1-1 0,0 0 0,0 1 0,0 0 1,1 0-1,-2-1 0,1 1 0,0 0 0,0 1 0,-1-1 0,1 0 0,-1 0 0,0 1 0,1-1 0,-1 1 0,0-1 0,-1 1 0,1-1 0,0 4 0,2 2-3,-1-1 0,-1 1 0,1 0 0,-1 0 0,-1 0 0,0 0 0,0 0 0,-1 8 0,-2-2 18,0-1-1,-2 0 0,1 0 0,-1 0 1,-1-1-1,-1 0 0,1 0 0,-2 0 1,0-1-1,0 0 0,-18 18 1,-9 3 32,0-2 0,-47 30 1,-23 21 37,105-81-69,0 0 0,0 0 0,-1 0 0,1 0 0,0 0-1,0 0 1,0 0 0,0 1 0,0-1 0,-1 0 0,1 0 0,0 0 0,0 0 0,0 0 0,0 1 0,0-1 0,0 0-1,0 0 1,0 0 0,-1 0 0,1 1 0,0-1 0,0 0 0,0 0 0,0 0 0,0 0 0,0 1 0,0-1-1,0 0 1,0 0 0,0 0 0,0 1 0,0-1 0,0 0 0,1 0 0,-1 0 0,0 0 0,0 1 0,0-1 0,0 0-1,0 0 1,0 0 0,0 0 0,0 1 0,1-1 0,-1 0 0,0 0 0,0 0 0,0 0 0,0 0 0,0 0 0,1 0-1,-1 0 1,0 1 0,0-1 0,0 0 0,1 0 0,18 3 55,23-3 56,203-38 535,-104 15-3243,0 5-9863,-91 14 1922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42.4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0 211 8506,'2'-14'838,"-1"1"0,2-1 1,-1 1-1,2 0 0,0 0 0,1 0 1,0 1-1,0-1 0,2 1 0,-1 0 1,2 1-1,-1 0 0,2 0 0,-1 1 1,17-16-1,-39 149 853,-20 56-1055,7-36-1445,13-49-4612,15-78 231,15-12-7627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42.7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0 294 8,'11'-54'7387,"-7"30"-4121,1 1 0,1 0 0,13-32 0,-19 55-3231,0 0-1,0-1 1,0 1-1,0 0 1,0 0-1,0-1 1,0 1-1,0 0 1,0 0 0,1 0-1,-1-1 1,0 1-1,0 0 1,0 0-1,0 0 1,1 0-1,-1-1 1,0 1 0,0 0-1,0 0 1,1 0-1,-1 0 1,0 0-1,0 0 1,0-1-1,1 1 1,-1 0-1,0 0 1,0 0 0,1 0-1,-1 0 1,0 0-1,0 0 1,1 0-1,-1 0 1,0 0-1,0 0 1,0 0 0,1 0-1,-1 1 1,0-1-1,0 0 1,1 0-1,-1 0 1,0 0-1,0 0 1,1 1 0,11 15 649,18 48-851,-4-6 265,-24-54-78,1-1 0,-1 1 0,1 0 0,-1-1 0,1 0-1,0 0 1,0 0 0,0 0 0,1 0 0,-1-1 0,1 1 0,-1-1 0,1 0 0,0 0 0,0 0 0,0-1 0,0 1 0,0-1 0,7 1 0,-6-2 20,0 0 0,0 0 0,0 0 1,0-1-1,-1 0 0,1 0 1,0-1-1,0 1 0,0-1 1,-1 0-1,1 0 0,-1-1 1,0 1-1,1-1 0,-1 0 1,6-6-1,28-27 204,-1-2 0,53-73 0,-43 51-156,-38 48-65,0 0-81,-8 12 50,-1 0-1,0 0 1,1 0 0,-1 0-1,0 1 1,1-1 0,-1 0-1,0 0 1,1 1-1,-1-1 1,0 0 0,0 1-1,0-1 1,1 0 0,-1 0-1,0 1 1,0-1 0,0 1-1,0-1 1,1 0-1,-1 1 1,0-1 0,0 0-1,0 1 1,0-1 0,0 1-1,0-1 1,0 0 0,0 1-1,0-1 1,0 0-1,0 1 1,0-1 0,-1 1-1,1-1 1,0 0 0,0 1-1,-1 0 1,-16 233-110,9-160 184,2 0-1,5 80 1,1-153-154,8 54 172,4-30-3596,-11-24 2993,-1 0 0,1-1-1,0 1 1,0 0 0,-1-1 0,1 1 0,0-1 0,0 1 0,-1-1 0,1 1 0,0-1-1,0 1 1,0-1 0,0 0 0,0 0 0,0 1 0,0-1 0,-1 0 0,1 0 0,0 0-1,0 0 1,2 0 0,11-3-8372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43.1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95 109 10458,'-8'-20'4730,"5"8"-3045,-2 0-1,0 0 0,0 1 0,-1 0 0,-14-20 0,22 97-1950,-4 43 343,-22 154 0,5-99-6531,20-147 2003,1-6-2054,0-1-1258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43.6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293 98 800,'10'-15'4174,"-1"0"0,-1 0 0,9-23 0,-14 31-2737,-3 0 3162,-8 12-3187,-16 17-2082,19-18 1047,-13 13-355,-114 100 65,113-103-25,0-1 1,0 0 0,-1-1 0,-1-2-1,-34 14 1,69-27-45,-1 1-1,1 1 1,0 0-1,0 0 1,0 2 0,-1 0-1,1 0 1,0 1-1,-1 1 1,24 7-1,50 26-13,39 11-500,-108-42 453,-1-1 0,1-1 1,-1 0-1,1-2 0,33 0 0,-21-4-9,0 0 0,-1-2 0,0-2-1,0 0 1,28-12 0,-41 13 72,0-1-1,-1-1 0,1 0 1,-2-1-1,1 0 0,-1-1 1,-1-1-1,0 0 0,0-1 1,11-14-1,-22 24 12,0 0 1,-1 0-1,1 0 1,-1 0-1,1 0 0,-1 0 1,0 0-1,0 0 1,0-1-1,0 1 1,0 0-1,-1-1 0,1 1 1,-1-1-1,1 1 1,-1 0-1,0-1 1,0 1-1,0-1 0,0 1 1,-1-1-1,0-4 1,-1 5 1,1-1 0,-1 1 0,0-1 0,0 1 0,0-1 0,0 1 0,0 0 0,0 0 0,-1 0 0,1 1 1,-1-1-1,1 0 0,-1 1 0,0 0 0,-5-2 0,-6-2 9,0 1 0,-1 1 0,0 0 0,1 1 0,-1 0 0,-18 1 0,4 3-31,1 0 1,-34 7 0,50-6-17,0 0 0,0 0 0,0 1 1,1 1-1,-1 0 0,1 0 1,-15 11-1,24-15-3,0 0 0,0 1 0,0-1 0,0 1 0,0-1-1,1 1 1,-1 0 0,0 0 0,1 0 0,-1 0 0,1 0 0,0 0 0,0 0 0,0 0 0,0 1 0,0-1 0,0 0 0,0 1-1,1-1 1,-1 0 0,1 1 0,0-1 0,0 1 0,0-1 0,0 1 0,0-1 0,0 1 0,1-1 0,-1 0 0,1 1 0,0-1-1,0 1 1,-1-1 0,2 0 0,-1 0 0,0 0 0,0 0 0,3 4 0,0-1 11,1 0-1,-1 0 1,1-1-1,0 0 1,0 0-1,0 0 1,0 0 0,1-1-1,-1 0 1,1 0-1,0 0 1,0-1 0,11 3-1,0-2 23,0-1 0,0 0 0,1-1 1,-1-1-1,0-1 0,0 0 0,25-6 0,-32 5 25,-1-1 0,0 1 0,0-2 0,0 1 0,0-1 0,-1 0 0,1-1 0,-1 0 0,0 0 0,-1-1 0,1 0 0,-1-1 0,-1 1 0,13-16 0,-11-1 240,-8 23-281,1-1-1,-1 1 1,0-1 0,0 1-1,0-1 1,1 1 0,-1-1-1,0 1 1,0-1 0,0 1-1,0-1 1,0 0 0,0 1 0,0-1-1,0 1 1,0-1 0,0 1-1,0-1 1,0 1 0,-1-1-1,1 0 1,0 1 0,0-1-1,0 1 1,-1-1 0,1 1 0,0 0-1,-1-1 1,1 1 0,0-1-1,-1 1 1,1-1 0,-1 1-1,1 0 1,-1-1 0,1 1-1,-1 0 1,-7 27-768,0 11 712,3 0-1,1 1 1,1 0-1,3 0 1,5 53 0,-1 21 51,-8-18-132,-4-1 0,-4 0-1,-43 162 1,53-249 62,-9 29 59,11-35-12,0 0 0,0 0 0,0 0-1,-1 0 1,1 0 0,0-1 0,-1 1 0,1 0 0,-1 0 0,1 0 0,-1-1 0,1 1-1,-1 0 1,0-1 0,1 1 0,-1-1 0,0 1 0,0 0 0,1-1 0,-1 1 0,0-1-1,0 0 1,0 1 0,1-1 0,-1 0 0,0 0 0,0 1 0,0-1 0,0 0-1,-1 0 1,1-1-288,0 0-1,0 0 0,0 1 1,0-1-1,1-1 1,-1 1-1,0 0 0,0 0 1,1 0-1,-1 0 0,1 0 1,-1-1-1,1 1 0,0 0 1,-1 0-1,1-1 0,0 1 1,0 0-1,0-2 1,-1-2-1737,-5-17-9272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2:44.0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 52 23133,'-2'-7'608,"-4"-7"-152,-1 3-88,1 1-72,-3 5-224,5 3-296,-8 0-576,3 6-1816,-10 3-6106,-8 3-3841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3:17.53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1 0 24575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29.44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73 43 8394,'1'-10'4257,"0"-14"2156,-1 24-6329,0 0 0,0-1 1,0 1-1,0 0 0,0-1 1,0 1-1,0 0 0,0-1 1,0 1-1,0 0 0,0 0 1,0-1-1,0 1 0,-1 0 1,1-1-1,0 1 0,0 0 1,0 0-1,0-1 0,0 1 1,-1 0-1,1 0 0,0-1 0,0 1 1,-1 0-1,1 0 0,0 0 1,0 0-1,-1-1 0,1 1 1,0 0-1,0 0 0,-1 0 1,1 0-1,0 0 0,-1 0 1,1 0-1,0 0 0,0 0 1,-1 0-1,1 0 0,0 0 1,-1 0-1,1 0 0,0 0 0,-1 0 1,1 0-1,0 0 0,0 0 1,-1 0-1,1 0 0,0 1 1,-1-1-1,-3 43-476,-4 62 381,-38 606 303,46-687-113,0-15-1063,-3-28-6712,1 6-2488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30.36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456 1 9314,'-27'6'6646,"-1"11"-3980,-24 29-2600,30-25 726,-70 64 7,33-30 203,-116 86 1205,176-141-2213,1 0 0,-1 0 0,0 0 0,1 1 0,-1-1 0,0 0 0,0 1 1,1-1-1,-1 1 0,0 0 0,0-1 0,0 1 0,1 0 0,-1 0 0,0-1 0,0 1 0,0 0 0,0 0 0,0 0 0,-1 0 0,1 1 0,0-1 0,1 2 0,20 30-34,23 47 0,-34-56 41,2-1 0,1 0 0,0-1 0,2-1 0,29 32 1,-30-38 8,2 0-1,-1-1 1,2-1 0,0 0 0,39 19 0,-51-29 18,0-1 1,0 0-1,0 0 1,1 0-1,-1-1 1,1 0-1,-1-1 1,1 1-1,0-1 1,-1-1-1,1 1 0,-1-1 1,1 0-1,-1 0 1,0-1-1,1 0 1,-1 0-1,0-1 1,0 1-1,0-1 1,0-1-1,-1 1 1,1-1-1,5-5 0,-1 0 74,0 1 0,0-1 0,-1-1 0,8-11 0,-14 17-37,0-1 1,0 1 0,0-1-1,0 0 1,-1 0 0,0 0-1,0 0 1,0 0 0,-1-1-1,0 1 1,0-1 0,1-5-1,-3 11-88,0 0-1,1 0 1,-1 0-1,0 1 1,1-1-1,-1 0 1,0 0-1,1 1 1,-1-1-1,1 1 0,-1-1 1,1 0-1,-1 1 1,1-1-1,-1 1 1,1-1-1,-1 1 1,1 0-1,0-1 0,-1 1 1,1-1-1,0 1 1,0 0-1,-1-1 1,1 1-1,0 0 1,0-1-1,0 1 1,0 0-1,0-1 0,0 1 1,0 0-1,0-1 1,0 2-1,0 2 15,0 0 0,0 1 0,0-1 0,0 0 0,1 0 0,0 0 0,0 0 0,0 0 0,1 0 0,-1 0 0,1 0 0,0-1 0,3 6 0,-4-8 18,1 1-1,-1-1 1,1 0 0,0 0-1,-1 0 1,1-1 0,0 1-1,0 0 1,-1-1 0,1 1-1,0-1 1,0 1 0,0-1-1,0 0 1,0 0 0,0 0-1,-1 0 1,1 0-1,0 0 1,0 0 0,0-1-1,0 1 1,0-1 0,-1 1-1,1-1 1,0 0 0,0 0-1,-1 0 1,1 0 0,-1 0-1,4-2 1,8-6 53,0-1-1,-1 0 1,0 0-1,18-21 1,17-15-9,-44 51-153,0 0 0,0 0 0,0 1-1,-1-1 1,1 1 0,-1-1-1,-1 1 1,2 6 0,5 9 97,-5-11 13,2 0 0,-1 0 1,2-1-1,-1 0 0,1 1 0,1-2 1,-1 1-1,1-1 0,16 14 1,-19-19 6,0 0 1,0-1 0,0 0 0,1 1 0,-1-2-1,1 1 1,0 0 0,-1-1 0,1 0 0,0 0-1,0 0 1,0-1 0,0 1 0,-1-1 0,1 0 0,0-1-1,0 1 1,0-1 0,0 0 0,0 0 0,-1 0-1,1-1 1,0 0 0,4-2 0,8-5 55,0-1 0,0 0 0,-1-1 0,0 0 0,-1-2 0,-1 1 0,0-2 0,-1 0 0,0-1 1,-1 0-1,-1-1 0,0 0 0,-1 0 0,15-35 0,-14 24 0,-1-1 0,-2 0 0,0 0 0,-2 0 0,-1-1 0,-1 0 0,-2 0 0,-1 0 0,-3-38 0,-10 2 161,11 62-218,0 0 1,1 1-1,-1-1 0,0 0 0,-1 1 0,1-1 0,0 1 0,-1-1 0,1 1 0,-1 0 0,0 0 0,0 0 0,0 0 0,0 0 0,0 0 0,0 0 0,-1 0 1,1 1-1,0-1 0,-1 1 0,-3-2 0,5 4-36,1-1 0,-1 0 1,1 0-1,-1 1 0,0-1 1,1 0-1,-1 1 0,1-1 1,-1 1-1,1-1 0,-1 1 1,1-1-1,0 1 0,-1-1 1,1 1-1,-1-1 0,1 1 1,0 0-1,0-1 0,-1 1 1,1-1-1,0 1 0,0 0 1,0-1-1,0 1 0,-1 0 1,1-1-1,0 2 0,-5 30-169,4-17 154,-11 42 9,3 1 1,2 0-1,3 0 1,4 62-1,1-109 18,0 0 0,1 0 1,1 0-1,-1 0 0,2 0 0,-1 0 0,2-1 1,9 18-1,-11-23-166,0-1 0,0 1-1,1-1 1,-1 0 0,1-1 0,0 1 0,0-1 0,0 1-1,1-1 1,-1-1 0,1 1 0,0 0 0,-1-1 0,1 0-1,0 0 1,0-1 0,1 1 0,-1-1 0,0 0 0,7 0-1,94-3-8582,-73 0 3382,5 0-2988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31.43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256 670 4537,'1'-15'9198,"2"0"-3582,2-2-2496,5-7-3004,8-25 119,-18 48-198,1 0 0,-1 0 0,0 0 0,0 0 1,0 0-1,0 1 0,0-1 0,0 0 0,0 0 0,0 0 0,0 0 0,0 0 0,-1 0 0,1 1 0,0-1 0,-1 0 0,1 0 0,0 0 0,-1 1 1,1-1-1,-1 0 0,1 0 0,-1 1 0,0-1 0,1 1 0,-1-1 0,0 0 0,1 1 0,-2-1 0,-1-1-8,1 1-1,-1 0 0,0 0 1,0 1-1,0-1 1,0 0-1,1 1 0,-1 0 1,-4 0-1,-60 6-131,66-5 105,-13 2-16,0 0 0,0 1-1,0 1 1,0 1 0,1 0 0,0 0 0,-16 12-1,25-16-10,-1 1 0,1 0 0,0 0 0,0 0 0,1 1 0,-1-1 0,1 1 0,0 0 0,0 0 0,0 0 0,0 1 0,1-1 0,-1 1 0,1-1 0,0 1 0,1 0 0,-1 0 0,1-1 0,0 1 0,0 0 0,1 0 0,-1 0 0,1 0 0,1 8 0,-1-12 24,0 1 0,0 0-1,1 0 1,-1 0-1,1 0 1,-1-1-1,1 1 1,0 0 0,0-1-1,0 1 1,-1-1-1,2 1 1,-1-1 0,0 1-1,0-1 1,0 1-1,1-1 1,-1 0-1,1 0 1,-1 0 0,1 0-1,-1 0 1,1 0-1,2 1 1,0-1 26,0 0 0,0-1 0,-1 1 0,1-1 0,0 0 0,0 0 0,0 0 0,0-1 0,0 1 0,7-3 0,6-2 74,-1-1 1,0 0-1,0-2 0,16-9 0,-19 9-32,0-1-1,-1 0 0,0-1 0,0 0 0,-1-1 0,0 0 0,-1-1 0,0 0 0,-1-1 0,-1 0 0,0 0 0,9-21 0,-6 8 54,-2-1 0,-1 0 0,-1 0 0,-1-1-1,3-56 1,-6 44-60,1 1 31,-1 1 0,-3-1 0,-1 0 0,-6-42 0,7 80-69,0-1 0,0 1 0,-1 0 0,1 0 0,0-1 0,-1 1 0,1 0 0,0 0 0,-1-1 0,0 1 0,1 0 0,-1 0 0,0 0 0,1 0 0,-1 0-1,0 0 1,-1-2 0,1 3-20,0 0-1,1 0 1,-1 0-1,1 0 0,-1 0 1,1 1-1,-1-1 1,1 0-1,-1 0 0,0 0 1,1 0-1,-1 1 1,1-1-1,-1 0 0,1 1 1,0-1-1,-1 0 1,1 1-1,-1-1 0,1 0 1,-1 1-1,1-1 0,0 1 1,-1-1-1,1 1 1,0-1-1,-1 1 0,-22 47-242,20-42 243,-8 26-12,1-1 1,2 2 0,1-1-1,1 1 1,2 0 0,2 0-1,1 1 1,1-1 0,7 49-1,-4-64 12,0 0 0,2 0-1,0-1 1,1 1 0,1-1 0,0 0-1,1 0 1,20 28 0,-24-39-6,0 0 1,1 0 0,0-1 0,0 0-1,0 0 1,1 0 0,-1 0 0,1-1-1,0 0 1,1 0 0,-1-1 0,1 0-1,0 0 1,-1 0 0,1-1 0,0 0-1,0 0 1,1-1 0,-1 0-1,0 0 1,0-1 0,1 0 0,-1 0-1,0-1 1,10-1 0,-3-2 17,0-1 1,0 0-1,0-1 0,-1 0 1,1-1-1,-2 0 1,1-2-1,-1 1 0,0-1 1,-1-1-1,0 0 0,0-1 1,-1 0-1,-1 0 1,0-1-1,-1 0 0,12-23 1,-19 34-14,0 1 1,-1-1 0,1 0-1,-1 0 1,1 0-1,-1 0 1,1 0 0,-1 0-1,1 0 1,-1 0-1,0 0 1,0 0 0,0 0-1,0-1 1,0 1-1,0 0 1,0 0 0,0 0-1,0 0 1,0 0 0,0 0-1,-1 0 1,1 0-1,0 0 1,-1 0 0,1 0-1,-1 0 1,1 0-1,-1 0 1,1 0 0,-1 0-1,0 0 1,1 1 0,-1-1-1,0 0 1,0 0-1,0 1 1,0-1 0,0 1-1,1-1 1,-1 1-1,0-1 1,0 1 0,0-1-1,0 1 1,-1 0-1,1 0 1,0-1 0,0 1-1,0 0 1,0 0 0,0 0-1,0 0 1,0 0-1,0 0 1,-2 1 0,-3-1-50,-1 0 1,0 1-1,1 0 0,-1 0 1,0 0-1,1 1 1,0 0-1,-8 3 1,9-2 12,0 0 0,0 1 1,0-1-1,0 1 1,1 0-1,-1 0 1,1 1-1,0-1 0,1 1 1,-1 0-1,1 0 1,0 0-1,0 0 0,0 1 1,1-1-1,0 1 1,-2 8-1,3-11 28,1 0 1,-1 0-1,1 0 1,0 0-1,0 0 0,0 0 1,1 0-1,-1 0 0,1 0 1,0 0-1,0 0 0,-1 0 1,2 0-1,-1-1 1,0 1-1,1 0 0,-1 0 1,1-1-1,0 1 0,0-1 1,0 0-1,0 0 0,0 1 1,0-1-1,1-1 0,-1 1 1,1 0-1,0 0 1,-1-1-1,1 0 0,0 1 1,0-1-1,0 0 0,0 0 1,4 0-1,7 2 24,0-1 1,-1 0-1,1-1 0,0-1 0,0 0 0,0-1 1,-1 0-1,25-6 0,6-4 50,56-22 0,29-20 31,-114 45-23,0 0 1,-1-1 0,0 0-1,0-1 1,-1-1 0,13-14-1,-25 25-68,0-1 0,-1 1 0,1-1 1,0 1-1,-1-1 0,1 1 0,-1-1 0,1 0 0,-1 1 0,0-1 0,1 0 0,-1 0 0,0 1 0,1-1 0,-1 0 0,0 0 0,0 1 1,0-1-1,1 0 0,-1 0 0,0 0 0,0 1 0,0-1 0,0 0 0,-1 0 0,1 0 0,0 0 0,0 1 0,0-1 0,-1 0 1,1 0-1,0 1 0,-1-1 0,1 0 0,-1 1 0,1-1 0,-1 0 0,1 1 0,-1-1 0,1 1 0,-1-1 0,1 0 0,-1 1 0,0-1 1,1 1-1,-1 0 0,0-1 0,0 1 0,1 0 0,-1-1 0,0 1 0,0 0 0,1 0 0,-1 0 0,0-1 0,0 1 0,-1 0 0,-4-1-51,0 0 0,0 0 0,0 0 0,0 1 0,0 0 0,-8 0 0,9 2 18,0-1 0,0 1 1,0-1-1,1 1 1,-1 1-1,1-1 0,-1 1 1,1 0-1,0 0 1,0 0-1,0 0 0,1 1 1,-1-1-1,1 1 1,0 0-1,0 0 0,0 0 1,0 1-1,1-1 1,-1 1-1,1-1 0,0 1 1,1 0-1,-1 0 0,1 0 1,0 0-1,0 7 1,0-8 17,0 1-1,1-1 1,0 1 0,0-1 0,0 1 0,1-1 0,0 1 0,0-1-1,0 1 1,0-1 0,0 1 0,1-1 0,0 0 0,0 0 0,0 0-1,0 0 1,1 0 0,0 0 0,-1-1 0,2 1 0,-1-1 0,0 0-1,0 0 1,1 0 0,0 0 0,-1-1 0,1 1 0,0-1 0,0 0-1,1 0 1,4 1 0,7 1 19,-1-2 1,1 0-1,0 0 1,-1-2-1,1 0 0,0 0 1,-1-2-1,21-3 0,125-35 40,-159 39-51,19-5 15,68-23-16,-83 26 16,0 0-1,0 1 1,-1-2 0,1 1 0,-1-1 0,1 0-1,-1 0 1,-1 0 0,1-1 0,0 1-1,6-10 1,-10 12 1,-1 0 0,1 0 0,0-1 0,0 1 0,-1 0 0,1 0 0,-1-1 0,0 1 0,0 0 0,0-1 0,0 1 0,0 0 0,0 0 0,0-1 0,-1 1 0,0 0 0,1 0 0,-1 0 0,0-1 0,0 1 0,0 0 0,0 0 0,0 0 0,-3-3 0,1 1 60,0-1 0,-1 1 0,0 0 0,0 0-1,0 1 1,0-1 0,0 1 0,-1 0 0,-5-4 0,-1 60-580,3 12 510,0 67 1,5-47-1,0-37-220,3 0 1,2 1 0,2-1 0,2-1 0,2 1 0,23 77-1,-8-181-20681,-13 33 16933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31.78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2 324 64,'0'-30'4626,"-1"5"-1898,1 0-1,1 1 1,2-1 0,6-31-1,-7 48-2528,1 1 0,0 0 0,0-1 0,0 1 0,1 0 0,0 1 0,0-1 0,1 1 0,-1-1 0,2 1 0,-1 1 0,1-1 0,-1 1 0,1 0 0,1 0 0,-1 1 0,14-7 0,-13 7-164,1 1 0,0 0 0,0 0-1,1 1 1,-1 0 0,0 0 0,1 1 0,0 0 0,-1 1 0,1 0 0,11 1-1,-17-1-26,0 1-1,0-1 0,0 1 1,-1-1-1,1 1 1,0 0-1,-1 0 0,1 0 1,-1 1-1,1-1 0,-1 1 1,1-1-1,-1 1 0,0 0 1,0 0-1,0 0 0,0 0 1,0 0-1,0 0 0,-1 0 1,1 1-1,-1-1 0,1 1 1,-1-1-1,0 1 0,0-1 1,0 1-1,0 0 0,-1 0 1,1-1-1,-1 1 0,0 0 1,1 0-1,-1 0 0,0 0 1,-1-1-1,0 5 0,0 0 39,-1 0-1,0 0 0,-1-1 1,0 1-1,0-1 0,0 1 1,-1-1-1,0 0 0,0 0 0,0-1 1,-1 1-1,0-1 0,0 0 1,0 0-1,-1-1 0,-6 5 1,-10 6-406,1-1 1,-2-1 0,-26 12 0,19-14-2534,9-7-5958,9-4-1338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32.11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5 17700,'15'-5'5655,"16"18"-3869,12 19-2311,-41-30 520,0 1 0,-1 0 1,1 0-1,-1 0 0,1 0 1,-1 0-1,0 0 0,0 0 0,0 1 1,-1-1-1,1 0 0,-1 1 1,0-1-1,1 0 0,-2 1 0,1-1 1,0 0-1,-1 1 0,1-1 0,-1 0 1,-2 5-1,-2 8-1331,0-1-1,-14 28 1,-2-10-4859,9-16 800,-4 9-3510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32.45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0 364 12339,'10'1'7940,"3"-7"-5046,13-15-3584,-17 14 1449,323-250 1347,-326 253-2033,-1-1-1,0 0 1,0 0-1,-1-1 1,1 1-1,-1-1 1,0 0-1,-1 0 1,6-12 0,-10 18-59,1-1 0,0 0 0,-1 1 0,1-1 0,0 1 1,-1 0-1,1-1 0,-1 1 0,1-1 0,-1 1 0,1 0 1,-1-1-1,1 1 0,-1 0 0,1-1 0,-1 1 0,1 0 1,-1 0-1,0 0 0,1-1 0,-1 1 0,1 0 0,-1 0 1,0 0-1,1 0 0,-1 0 0,0 0 0,1 0 0,-1 0 1,1 0-1,-1 1 0,0-1 0,1 0 0,-1 0 1,1 0-1,-1 1 0,1-1 0,-2 1 0,-28 8-568,28-8 529,0 1 0,0-1 0,0 1 0,0-1 0,1 1 0,-1 0 0,0 0 0,1 0 0,0-1 0,-1 1 0,1 1 0,0-1 0,0 0 0,0 0 0,0 0 0,0 0 0,1 1 0,-1-1-1,1 0 1,-1 1 0,1-1 0,0 1 0,0-1 0,0 0 0,0 1 0,1-1 0,-1 0 0,1 1 0,0 2 0,3 5-2,1-1 0,1 1 0,-1-1 0,1-1 0,13 15 0,-11-13 23,1 1 0,-2 0 0,1 0-1,6 15 1,-13-23-8,0 0 0,0-1 0,0 1 0,0 0 0,0 0-1,-1 0 1,1 0 0,-1 0 0,0 0 0,0 0 0,0 0-1,0 0 1,-1 0 0,1 0 0,-1 0 0,0 0 0,0 0-1,0 0 1,0 0 0,0-1 0,-1 1 0,-2 4 0,-4 2-33,-1 0 1,1-1 0,-1 0-1,0-1 1,-1 0 0,0-1-1,0 0 1,0 0 0,-1-1-1,0 0 1,0-1 0,0 0-1,0-1 1,-1 0 0,-12 1-1,23-4-74,-1 0 0,1 0 0,-1 0 0,1 0 0,-1-1 0,1 1 0,0 0 0,-1-1-1,1 1 1,-1-1 0,1 1 0,0-1 0,-1 1 0,1-1 0,0 0 0,0 0 0,0 0 0,-1 0 0,1 0 0,0 0 0,0 0-1,0 0 1,1 0 0,-1 0 0,0-1 0,-1-1 0,-2-10-4427,2-2-3674,3-3 60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32.82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11 471 7146,'0'1'256,"-1"-1"1,1 0 0,0 0-1,-1 0 1,1 0 0,0 0 0,-1 0-1,1 0 1,-1-1 0,1 1-1,0 0 1,-1 0 0,-3-3 3080,4 3-3080,0 0 0,0-1-1,0 1 1,0 0 0,-1-1 0,1 1-1,0 0 1,0-1 0,0 1 0,0 0-1,0-1 1,0 1 0,0-1-1,0 1 1,0 0 0,0-1 0,0 1-1,0-1 1,11-24 3019,27-27-3844,-35 48 1253,48-57 62,42-54 492,-80 97-1094,2-1 149,-1 0 1,-1-1 0,-1-1-1,-1 0 1,17-45 0,-27 66-271,-1-1 1,0 1-1,0-1 1,1 1-1,-1-1 1,0 0-1,0 1 1,0-1 0,0 1-1,0-1 1,0 0-1,0 1 1,0-1-1,0 0 1,0 1-1,0-1 1,-1 1-1,1-1 1,0 0 0,0 1-1,-1-1 1,1 1-1,0-1 1,-1 1-1,1-1 1,0 1-1,-1-1 1,1 1 0,-1-1-1,1 1 1,-1 0-1,0-1 1,-23 0 99,-24 16-446,38-10 272,0-1 0,1 1 1,-1 1-1,1 0 0,1 0 0,-14 12 1,20-16 33,0 0 0,0 0 0,1 0 0,-1 0 0,1 1 0,-1-1 0,1 0 0,0 1 0,0-1 0,0 1 0,0-1 0,1 1 0,-1 0 0,1-1 0,-1 1 0,1 0 0,0-1 0,0 1 0,0 0 0,0-1 0,1 1 1,-1 0-1,1-1 0,-1 1 0,1-1 0,0 1 0,0-1 0,0 1 0,0-1 0,1 0 0,-1 1 0,3 2 0,5 7-18,1-2 1,0 1 0,19 15-1,24 26-163,-53-51 195,1 0-1,-1-1 1,0 1 0,1 0-1,-1-1 1,0 1-1,1 0 1,-1-1 0,0 1-1,0 0 1,0-1-1,1 1 1,-1 0 0,0 0-1,0-1 1,0 1 0,0 0-1,0 0 1,0 0-1,-1-1 1,1 1 0,0 0-1,0-1 1,0 1-1,-1 0 1,1 0 0,0-1-1,-1 2 1,-21 16-167,-33 4-1378,52-20 1233,-18 4-3037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33.14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 97 9098,'1'-6'1257,"0"-1"0,-1 0 0,0 0 0,0 1 0,0-1 0,-1 0-1,-1-6 1,-1-24 3835,18 226-4773,-22-7-189,2 89-1291,7-258-45,0-6-2080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33.94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41 571 8602,'-39'4'10329,"39"-4"-10265,0 0 1,-1 0-1,1 0 1,0 0-1,0 0 0,0 0 1,0 0-1,0 0 1,23 4 531,12-2-266,1-2-1,-1-1 1,0-1 0,57-12 0,138-44 228,-88 7 761,-144 53-1271,-1 0-1,1 0 1,0 0 0,0 0-1,0 1 1,0-1-1,1 1 1,-1-1 0,1 1-1,-1 0 1,1 0 0,0-1-1,0 1 1,0 0-1,1 0 1,-1 0 0,1 0-1,-1 0 1,1 0 0,0 0-1,0 0 1,1 4 0,-1-4-50,0-1 0,0 0 0,0 0 0,0 0 0,0 1 0,1-1 0,-1 0 0,1 0 0,0 0 0,-1 0 1,1 0-1,0 0 0,0 0 0,0 0 0,1 0 0,-1 0 0,0 0 0,1-1 0,-1 1 0,1-1 1,-1 1-1,1-1 0,0 1 0,0-1 0,-1 0 0,1 0 0,0 0 0,0 0 0,0 0 0,1 0 0,-1-1 1,0 1-1,0-1 0,0 1 0,3-1 0,0 0 24,1 0 1,0-1-1,0 0 0,-1 0 1,1-1-1,-1 1 0,1-1 1,-1 0-1,0 0 0,0-1 1,0 0-1,0 0 1,0 0-1,8-8 0,-5 4 85,0-1 0,-1 0 0,-1-1-1,1 0 1,-1 0 0,8-17 0,-6 13-86,-8 23-644,-1 11 271,7 74 281,-1-40 80,-3 0-1,-5 72 1,-33 135 43,27-213-40,-2-2 0,-3 1 0,-25 61 0,37-106-14,-2 6 27,0 1 1,-1-1-1,0 0 1,-12 16-1,16-24-4,0 0 0,0 1 0,0-1 0,0 0 0,0 0 0,-1 0 0,1 0 0,0 0 0,0 0 0,-1-1 0,1 1 0,-1 0 0,1-1 0,-1 1 0,1 0 0,-1-1 0,1 0 0,-1 1 0,1-1 0,-1 0 0,1 0 0,-1 0 0,0 0 0,1 0 0,-1 0 0,1-1 0,-1 1 0,1 0 0,-1-1 0,1 1 0,-1-1 0,1 0 0,-1 1 0,1-1 0,0 0 0,-1 0 0,1 0 0,0 0 0,0 0 0,-2-2 0,-5-6-26,0 0 0,1 0 0,0-1 1,1 0-1,0 0 0,0 0 1,1-1-1,1 0 0,0 0 1,0 0-1,1-1 0,0 1 1,1-1-1,1 0 0,-1-22 1,2 10-47,1 1 0,1 0 0,0-1 0,2 1 1,1 0-1,1 0 0,10-24 0,-2 13-17,3 0 1,1 1-1,1 1 1,23-30-1,102-111-324,-8 10 143,-113 131 260,-1 0 0,-2-1-1,24-53 1,0-31 37,-40 103 33,-1 0 0,0 0 0,0 0 0,-2 0 0,0 0 0,-1-24 0,0 36-61,1 1 0,-1-1 0,0 0 0,0 1 0,0-1 0,-1 1 1,1-1-1,0 0 0,-1 1 0,1-1 0,-1 1 0,1-1 0,-1 1 0,0-1 1,1 1-1,-1 0 0,0-1 0,0 1 0,0 0 0,0 0 0,0 0 0,-1-1 0,1 1 1,0 0-1,0 0 0,-1 1 0,1-1 0,-1 0 0,1 0 0,0 1 0,-1-1 1,1 1-1,-1-1 0,0 1 0,1 0 0,-1-1 0,1 1 0,-1 0 0,0 0 1,1 0-1,-1 0 0,1 0 0,-3 1 0,0 0-28,-1 1-1,1 0 1,0 0 0,0 0-1,0 0 1,0 1 0,0-1-1,1 1 1,-1 0 0,1 0-1,0 0 1,-1 1 0,2-1-1,-5 6 1,-2 9-8,1 0 1,0 0 0,1 1-1,1 0 1,1 0 0,1 1-1,0-1 1,2 1-1,0 0 1,1 0 0,1 0-1,1 0 1,1 0 0,1-1-1,0 1 1,13 38-1,-13-50 23,0 0-1,0-1 1,1 1-1,0-1 0,1 0 1,0 0-1,0 0 0,0 0 1,1-1-1,0 0 1,0 0-1,0 0 0,1-1 1,0 0-1,0-1 1,0 1-1,1-1 0,0-1 1,-1 1-1,1-1 0,1-1 1,-1 1-1,0-2 1,0 1-1,1-1 0,-1 0 1,1-1-1,-1 1 0,1-2 1,-1 1-1,1-1 1,-1-1-1,0 0 0,1 0 1,-1 0-1,11-6 1,1 0 5,0-1 0,-1-1 0,32-21 1,-44 26-4,-1 1 1,1-2-1,-1 1 1,0-1-1,0 0 1,-1 0-1,0 0 1,0-1 0,0 1-1,-1-1 1,0-1-1,-1 1 1,4-9-1,-7 16-8,1-1 1,-1 1-1,0 0 0,0-1 0,0 1 0,0 0 1,1-1-1,-1 1 0,0-1 0,0 1 1,0 0-1,0-1 0,0 1 0,0-1 0,0 1 1,0-1-1,0 1 0,0 0 0,0-1 0,0 1 1,0-1-1,0 1 0,-1 0 0,1-1 0,0 1 1,0-1-1,0 1 0,-1 0 0,1-1 0,0 1 1,0 0-1,-1-1 0,1 1 0,0 0 1,-1 0-1,1-1 0,0 1 0,-1 0 0,-16 5-178,-18 21-128,26-17 278,-1 1 0,2 1 0,-1-1 0,2 1-1,-1 1 1,2 0 0,-11 22 0,15-30 16,1 0 0,-1 0 0,1 0 0,0 0 0,0 0 0,0 0 0,1 0 1,-1 0-1,1 1 0,0-1 0,0 0 0,0 0 0,1 0 0,0 0 0,0 1 1,0-1-1,0 0 0,0 0 0,1 0 0,0-1 0,-1 1 0,2 0 0,-1-1 1,0 1-1,1-1 0,-1 0 0,1 0 0,0 0 0,6 5 0,-4-5-63,0-1 0,-1 1 0,1-1 0,1-1 0,-1 1 0,0-1 1,0 1-1,1-2 0,-1 1 0,0 0 0,1-1 0,-1 0 0,0-1 0,8 0 0,10-2-656,-1-2 0,21-6 0,84-30-7241,-93 30 3634,23-7-5013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34.72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77 504 8442,'13'-42'8270,"-12"28"-4653,-11 21-792,-10 16-2689,-24 35 53,42-54-183,-1 0-1,1 1 1,0-1 0,1 0-1,-1 1 1,1-1 0,0 1 0,0-1-1,0 1 1,1 0 0,-1 0-1,2 8 1,-1-12 8,0 0-1,0 0 1,1-1-1,-1 1 1,1 0-1,-1 0 1,1 0-1,-1-1 1,1 1-1,0 0 1,-1-1 0,1 1-1,0 0 1,-1-1-1,1 1 1,0-1-1,0 1 1,0-1-1,-1 0 1,1 1 0,0-1-1,0 0 1,0 1-1,0-1 1,0 0-1,0 0 1,-1 0-1,1 0 1,0 0-1,0 0 1,0 0 0,0 0-1,0 0 1,0 0-1,0-1 1,0 1-1,0 0 1,-1-1-1,1 1 1,1-1-1,41-16 630,-29 9-537,0 0 0,0-2 0,-1 1 0,0-2 0,-1 0 0,0 0 0,19-23 0,-27 29-77,0 0 0,-1 0-1,1 0 1,-1 0 0,0-1 0,0 1 0,0-1 0,-1 0 0,0 1 0,0-1 0,0 0 0,-1 0 0,0-1 0,0 1 0,-1 0 0,0 0 0,0 0 0,0-1 0,-1 1 0,1 0 0,-2 0 0,1 0 0,-4-10 0,4 14-39,0-1 0,0 1 0,-1-1 0,1 1 0,-1 0 0,0 0 0,0-1 0,1 1 0,-1 1 0,0-1 0,-1 0 0,1 0 0,0 1-1,0-1 1,-1 1 0,1 0 0,-1 0 0,1-1 0,-1 2 0,0-1 0,1 0 0,-1 1 0,0-1 0,0 1 0,-3-1 0,2 2-21,-1-1 0,0 1 0,0 0 0,1 0-1,-1 0 1,0 1 0,1-1 0,0 1 0,-1 0-1,1 1 1,0-1 0,0 1 0,-6 4 0,7-5 6,0 1 0,0 0 1,0-1-1,1 1 0,-1 0 1,1 0-1,0 1 1,0-1-1,0 0 0,0 1 1,0-1-1,1 1 1,-1 0-1,1-1 0,-1 8 1,2-8 19,0-1 0,0 1 1,0-1-1,1 1 0,-1-1 1,1 1-1,0-1 0,0 1 1,0-1-1,0 0 0,0 0 1,0 1-1,0-1 0,1 0 1,-1 0-1,1 0 0,0 0 1,-1-1-1,1 1 0,0 0 1,0-1-1,0 1 0,0-1 1,1 0-1,-1 1 0,0-1 1,4 1-1,4 2 20,1 0 0,1-1 0,-1 0 0,0-1 0,1 0 0,-1-1 0,1 0 1,0-1-1,-1 0 0,1-1 0,-1 0 0,14-3 0,4-3 28,-1 0 0,0-2 0,46-21 0,-61 24-9,0 0-1,-1-1 1,1-1 0,-2 0 0,1-1-1,-1 0 1,0-1 0,14-16-1,-21 21-11,0-1 0,0 1-1,-1-1 1,1 0-1,-1 0 1,-1 0 0,1 0-1,-1-1 1,0 1 0,0-1-1,-1 0 1,0 1 0,0-1-1,-1 0 1,0 1-1,0-1 1,0 0 0,-1 0-1,0 1 1,-2-8 0,3 12-18,-29-93 112,26 85-92,-1 0-1,-1 1 0,1 0 1,-1 0-1,-1 0 1,0 0-1,-9-10 1,14 19-40,1 1 1,-1-1 0,1 0-1,-1 1 1,1-1 0,-1 0-1,1 1 1,-1-1-1,1 1 1,0-1 0,-1 1-1,1-1 1,0 1 0,-1-1-1,1 1 1,0-1 0,-1 1-1,1-1 1,0 1 0,0-1-1,0 1 1,0 0 0,0-1-1,-1 1 1,1-1 0,0 1-1,0 0 1,0-1-1,1 1 1,-1-1 0,0 1-1,0-1 1,0 1 0,1 0-1,-3 32-169,2-33 184,6 268-120,0-31 112,-15 36 60,4 194 9,5-466-60,-1 6-5,1 0 0,0 0 0,1 0 0,-1-1 1,1 1-1,1 0 0,-1 0 0,1-1 0,0 1 0,1-1 1,0 1-1,0-1 0,0 0 0,1 0 0,5 7 0,-8-12 11,0-1-1,-1 1 1,1-1-1,0 0 1,0 1-1,-1-1 1,1 0-1,0 1 1,0-1-1,-1 0 1,1 0-1,0 0 1,0 0-1,0 0 1,-1 0-1,1 0 1,0 0-1,0 0 1,0 0-1,-1-1 1,1 1-1,0 0 1,0 0-1,-1-1 1,1 1-1,0-1 1,-1 1-1,1 0 1,0-1-1,-1 1 1,1-1-1,-1 0 1,1 1-1,0-1 1,-1 1-1,0-1 1,1-1-1,20-28 186,-18 25-168,9-17 44,-2 0 0,0-1-1,-1 0 1,-1-1 0,-1 1-1,7-50 1,-11 54-50,-2 1-1,0-1 1,-1 0-1,0 0 1,-2 1-1,0-1 1,-1 0-1,-1 1 1,-12-32-1,12 41-120,0 0-1,-1 1 0,0-1 0,0 1 1,-1 0-1,0 1 0,0-1 0,-1 1 0,0 0 1,-1 1-1,1 0 0,-1 0 0,-11-6 1,-26-8-3064,-4 8-3593,24 10-3031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36.58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8 793 7346,'0'-1'488,"-1"0"0,0 0-1,1 0 1,-1 1 0,0-1 0,1 0 0,-1 0 0,1 0 0,-1 0 0,1 0 0,-1 0 0,1 0 0,0 0 0,0 0 0,0 0 0,-1-1 0,1 1 0,0 0 0,0 0 0,1-2 0,11-21 3232,39-20-4286,-32 28 1800,-1-1-995,-1-1 1,-1-1-1,-1 0 1,-1-1-1,-1-1 1,0 0-1,-2-1 1,0 0-1,-1 0 1,-2-1-1,0-1 1,6-32-1,-5 7-25,-2 0 0,-2 0 0,-2 0 0,-3-1 0,-6-57 0,7 105-196,-1 0 1,0 1 0,-1-1-1,1 1 1,0-1-1,0 0 1,-1 1 0,1-1-1,-1 1 1,1-1 0,-1 1-1,1-1 1,-1 1-1,0 0 1,0-1 0,0 1-1,-1-2 1,1 3-25,1 0 0,-1 0 0,0 0 0,1 0-1,-1 1 1,1-1 0,-1 0 0,0 0 0,1 0 0,-1 0 0,1 1 0,-1-1 0,1 0 0,-1 0-1,0 1 1,1-1 0,-1 0 0,1 1 0,-1-1 0,1 1 0,0-1 0,-1 1 0,1-1 0,-1 1-1,1-1 1,0 1 0,-1 0 0,-27 52-449,27-50 474,-22 49-64,3 2 0,2 0 1,3 1-1,2 0 0,-9 78 1,21-119 47,0 0 1,1 0 0,1 0 0,0-1 0,1 1 0,0 0 0,1-1-1,1 1 1,0-1 0,1 0 0,7 15 0,-8-21 2,0 1 0,1-1 1,0 0-1,1 0 0,0 0 0,0-1 1,0 0-1,1 0 0,0-1 0,0 0 1,0 0-1,0 0 0,1-1 1,0 0-1,0-1 0,0 1 0,0-2 1,13 4-1,-3-3-5,0-1 1,1-1 0,-1-1-1,0 0 1,1-1-1,-1-1 1,0-1-1,0 0 1,0-2-1,26-9 1,-17 4-39,0-2 1,0-1-1,-1-1 0,0-1 1,40-32-1,-56 39 37,-1 0 0,0-1 0,0 0 0,8-12 0,-15 18 3,1 0 1,-1-1-1,0 0 1,0 1-1,0-1 1,-1 0-1,1 0 1,-1 0-1,0 0 1,0 0-1,0 0 1,-1 0 0,0-1-1,1 1 1,-2-7-1,1 10-8,0 0-1,0 0 0,0-1 1,-1 1-1,1 0 0,0 0 1,-1 0-1,1 1 1,-1-1-1,1 0 0,-1 0 1,1 0-1,-1 0 0,1 0 1,-1 0-1,0 1 0,0-1 1,1 0-1,-1 1 1,0-1-1,0 0 0,0 1 1,0-1-1,0 1 0,0-1 1,0 1-1,-1-1 1,-1 1-16,1 0 0,-1 0 0,1 0 1,-1 0-1,0 0 0,1 0 0,-1 1 1,0-1-1,1 1 0,-5 1 1,-2 2-29,0 0 0,1 1-1,-1-1 1,-13 12 0,14-10 27,2 0 0,-1 1 0,1 0 0,0 0 0,0 0 0,1 1 0,0 0 0,1 0 0,-1 0 0,2 1 0,-1-1 0,1 1-1,-3 12 1,6-17 19,-1 0-1,1 1 1,-1-1-1,1 0 1,1 0-1,-1 0 0,0 0 1,1 0-1,0 0 1,0 0-1,0 0 1,1 0-1,-1 0 0,1 0 1,0 0-1,0-1 1,0 1-1,0-1 1,1 0-1,0 1 0,-1-1 1,1 0-1,0-1 1,1 1-1,-1 0 1,0-1-1,1 0 0,-1 0 1,1 0-1,0 0 1,0 0-1,4 1 1,5 0 6,-1 1 1,1-2-1,-1 0 1,1 0-1,0-1 1,-1-1-1,1 0 0,0-1 1,0 0-1,20-5 1,17-6 30,59-22 1,-99 31-25,40-15 6,53-26-1,-87 36-2,0-1 1,-1 0-1,0-1 0,0-1 0,-1 0 1,24-25-1,-38 36-13,1 0 1,0-1-1,-1 1 1,1-1-1,-1 1 0,1-1 1,0 0-1,-1 1 0,1-1 1,-1 0-1,0 1 1,1-1-1,-1 0 0,1 1 1,-1-1-1,0 0 0,0 0 1,1 1-1,-1-1 1,0 0-1,0 0 0,0 0 1,0 1-1,0-1 0,0 0 1,0 0-1,0 0 1,0 1-1,0-1 0,-1 0 1,1 0-1,0 1 0,0-1 1,-1 0-1,1 0 1,-1 1-1,1-1 0,0 0 1,-1 1-1,1-1 0,-1 0 1,0 1-1,1-1 1,-1 1-1,1-1 0,-1 1 1,0-1-1,1 1 0,-1 0 1,0-1-1,0 1 1,1 0-1,-1 0 0,0-1 1,0 1-1,1 0 1,-1 0-1,0 0 0,0 0 1,0 0-1,1 0 0,-1 0 1,-1 0-1,-5 0-35,1-1 0,-1 1 0,1 0 0,-1 1 0,0-1 0,-8 4 0,-8 3 4,1 1 1,-39 22 0,52-25 18,1 0 0,0 0 1,0 1-1,0 0 0,1 1 0,0 0 1,1 0-1,-1 0 0,-10 17 1,16-22 3,0 0 1,0 0-1,0 0 1,0 0-1,0 0 1,0 0-1,1 0 1,-1 1-1,0-1 1,1 0-1,0 0 0,0 1 1,0-1-1,0 0 1,0 5-1,1-6 6,-1 0 0,0 0 0,1 0 0,0 0 0,-1 0 0,1 0 0,0 0 0,-1 0 0,1 0 0,0-1 0,0 1 0,0 0 0,0 0-1,0-1 1,0 1 0,0 0 0,0-1 0,0 1 0,0-1 0,0 1 0,2 0 0,2-1 6,0 1 1,0 0 0,0-1-1,-1 0 1,1 0 0,0 0-1,0-1 1,0 0 0,0 0-1,0 0 1,-1 0 0,8-4-1,4-2 34,-1 0 1,1-2-1,-1 0 0,-1-1 0,0 0 0,0-1 1,-1-1-1,0 0 0,-1-1 0,-1 0 0,0-1 1,-1 0-1,10-17 0,-18 18 120,-10 12-215,-12 15-305,15-7 334,1 1 0,0-1 0,1 0 0,0 1 0,0 0 0,0 0-1,1 0 1,1 0 0,-1 0 0,1 0 0,0 13 0,1-17 29,0-1-1,0 1 1,1-1-1,-1 0 1,1 1 0,0-1-1,0 0 1,0 1-1,1-1 1,-1 0-1,1 0 1,-1 0-1,1 0 1,0 0-1,0-1 1,0 1-1,1 0 1,-1-1-1,1 0 1,-1 1-1,1-1 1,0 0-1,0-1 1,0 1-1,0 0 1,0-1-1,0 1 1,0-1 0,1 0-1,4 1 1,9 0 23,1 0 0,-1-1 1,0 0-1,1-2 0,-1 0 1,0-1-1,0-1 1,0 0-1,0-1 0,0-1 1,15-7-1,-1 0 48,-1-2-1,-1-1 1,0-1 0,51-38-1,-78 52-46,0 0-1,0 1 0,1-1 0,-1 0 0,0 0 1,-1-1-1,1 1 0,0 0 0,-1-1 0,1 1 0,-1-1 1,0 1-1,1-1 0,-1 1 0,-1-1 0,1 0 1,0 0-1,-1 1 0,1-7 0,-1 8-17,0 0 0,0 0 0,-1 0 0,1 0 1,0 0-1,-1 0 0,1 0 0,-1 0 0,1 0 0,-1 0 0,1 0 0,-1 0 0,0 0 0,0 0 0,1 1 0,-1-1 0,0 0 1,0 1-1,0-1 0,-1 0 0,0 0-33,-1-1 0,1 2-1,-1-1 1,0 0 0,0 0 0,1 1 0,-1 0 0,0-1 0,0 1-1,1 0 1,-4 1 0,-5 0-18,1 1-1,0 0 1,0 1-1,0 0 1,0 1-1,1 0 1,0 0-1,-1 1 1,-9 7-1,13-8 14,0 0 1,0 0-1,1 1 1,-1-1-1,1 1 0,0 0 1,0 1-1,1-1 1,0 1-1,0 0 0,0 0 1,1 0-1,-1 1 1,-1 7-1,4-14 25,1 1 1,0-1-1,0 1 1,0-1-1,-1 0 1,1 1-1,0-1 1,0 1-1,0-1 0,0 1 1,0-1-1,0 1 1,0-1-1,0 0 1,0 1-1,0-1 1,0 1-1,0-1 0,1 1 1,-1-1-1,0 1 1,0-1-1,0 0 1,1 1-1,-1-1 1,0 1-1,0-1 0,1 0 1,-1 1-1,0-1 1,1 0-1,-1 1 1,0-1-1,1 0 1,-1 0-1,1 1 1,-1-1-1,0 0 0,1 0 1,0 1-1,23-6-22,20-16 156,-31 12-91,0-1 0,-1 0 0,-1-1 0,0 0 1,0-1-1,-1 0 0,0-1 0,-1 0 0,-1 0 0,12-27 0,-9 17 32,-1-2 0,-2 0 1,0 0-1,-2 0 0,6-44 0,-10 53-29,-1 0 0,-1 0 0,-1 1 1,0-1-1,-1 0 0,-6-25 0,8 40-40,0 0-1,0 0 0,0 1 1,-1-1-1,1 0 1,0 1-1,0-1 1,-1 0-1,1 1 1,0-1-1,0 1 1,-1-1-1,1 0 0,-1 1 1,1-1-1,-1 1 1,1-1-1,-1 1 1,1-1-1,-1 1 1,1 0-1,-1-1 1,1 1-1,-1-1 0,0 1 1,1 0-1,-1 0 1,0-1-1,1 1 1,-1 0-1,0 0 1,0 0-1,-1 0-12,1 1 0,-1 0 0,1-1 0,0 1 0,-1 0 0,1 0 0,0 0-1,0 0 1,-1 0 0,1 0 0,0 0 0,0 0 0,-1 3 0,-26 44-194,18-16 197,1 0 0,1 0 1,2 1-1,1 0 0,1 0 0,2 0 1,2 0-1,1 0 0,1 0 0,2 0 0,12 50 1,-14-77-10,0 1 1,0-1 0,1 0-1,0 0 1,0 0 0,0 0-1,1 0 1,0 0 0,0-1-1,1 0 1,-1 0 0,1 0-1,0 0 1,0-1 0,1 0-1,-1 0 1,1-1 0,0 1-1,11 4 1,-7-5 11,-1-1 0,0 0 0,1 0 0,-1-1 0,1 0 0,0-1 0,-1 0 0,1-1 0,0 0 0,-1 0 0,1-1 1,-1 0-1,14-5 0,10-5 49,0-2 1,-1-1-1,0-2 1,32-22-1,-45 26 8,-1 0-1,-1-1 1,-1 0-1,0-2 0,0 0 1,-2-1-1,23-33 1,-36 50-34,-1-1 0,1 0 0,0 0 0,-1 1 1,1-1-1,-1 0 0,1 0 0,-1 0 0,0 0 1,1 0-1,-1 0 0,0 0 0,0 1 0,0-1 0,1 0 1,-1 0-1,0 0 0,0 0 0,0 0 0,-1 0 1,1 0-1,0 0 0,0 0 0,0 0 0,-1-1 0,0 1-13,0 1-1,0-1 1,0 1-1,0-1 0,0 1 1,0 0-1,0 0 1,0-1-1,0 1 1,0 0-1,0 0 0,0 0 1,0 0-1,0 0 1,0 0-1,0 0 0,0 0 1,-2 1-1,-46 16-262,39-11 239,1 0 0,0 1-1,0 0 1,0 0-1,1 1 1,0 0-1,0 0 1,1 1-1,-8 12 1,12-18 11,1 0 1,0 0-1,0 1 0,1-1 0,-1 0 1,1 1-1,-1-1 0,1 1 1,0-1-1,0 1 0,1 0 0,-1-1 1,1 1-1,0 0 0,0-1 1,0 1-1,0 0 0,1 0 1,-1-1-1,1 1 0,0-1 0,0 1 1,0-1-1,1 1 0,-1-1 1,1 1-1,0-1 0,0 0 0,0 0 1,0 0-1,1 0 0,3 3 1,-2-3 5,0-1 0,0 1 0,0-1 0,0 0 0,1 0 0,-1-1 1,0 1-1,1-1 0,0 0 0,-1 0 0,1-1 0,0 0 0,-1 1 0,1-1 1,0-1-1,-1 1 0,1-1 0,0 1 0,-1-2 0,8-1 0,8-4 38,0 0 0,-1-1-1,24-13 1,-6 0 12,-2-1 1,0-2-1,-2-2 0,-1-1 0,-1-1 1,49-57-1,-78 82-21,0 1 0,0-1 1,0 1-1,-1-1 0,1 0 0,-1 0 0,1 0 1,-1 1-1,0-1 0,0-1 0,1-5 0,-2 9-19,0-1 0,0 1 0,0-1 0,0 0 0,0 1 0,-1-1 0,1 1 0,0-1 0,0 0 0,0 1 0,-1-1 0,1 1 0,0-1 0,-1 1 0,1-1 0,0 1 0,-1-1 0,1 1 0,-1 0-1,1-1 1,0 1 0,-1-1 0,1 1 0,-2-1 0,-25-1-209,21 3 183,0 0-1,-1 1 1,1-1-1,0 1 1,0 0-1,0 1 1,0 0-1,0-1 1,1 2-1,0-1 1,-1 1-1,1 0 1,0 0-1,1 0 1,-1 1-1,1 0 1,-5 5-1,6-6 7,1 0 0,0 0-1,0 1 1,0-1 0,0 0 0,0 1-1,1-1 1,0 1 0,0 0 0,0-1-1,1 1 1,-1 0 0,1 0 0,0-1-1,1 1 1,-1 0 0,1-1 0,0 1-1,0 0 1,0-1 0,1 1 0,-1-1 0,4 6-1,37 53-292,-33-53 270,-1 0-1,-1 1 1,0 0-1,-1 0 1,7 15-1,-12-22 30,1 1 0,-1-1-1,1 0 1,0 0 0,0-1 0,1 1-1,-1 0 1,1-1 0,0 1 0,0-1-1,0 0 1,0 0 0,1 0 0,-1-1-1,1 1 1,-1-1 0,1 0 0,0 0-1,4 2 1,-2-2 9,0-1-1,0 0 1,0-1-1,0 1 1,0-1 0,0 0-1,0 0 1,0-1-1,0 0 1,0 0-1,0 0 1,7-4 0,8-3 51,0-1 0,-1-1 1,0-1-1,-1-1 1,0-1-1,21-18 1,-22 14 144,-1-1 1,-1-1 0,-1 0 0,0-1 0,-2-1 0,23-43 0,6-10 140,-33 62-323,-5 13-266,-2 22-474,0 7 681,4 3 59,4 61-1,-4-29-116,-6-62 79,1 0-1,-1 0 1,0 0 0,0 0 0,-1 0-1,1-1 1,0 1 0,-1 0 0,0 0-1,0 0 1,1-1 0,-2 1-1,1-1 1,0 1 0,0 0 0,-1-1-1,0 0 1,1 1 0,-1-1 0,-2 2-1,-1 0 26,1-1-1,-1 1 0,0-1 0,0-1 1,0 1-1,0-1 0,0 1 0,-1-1 1,-8 2-1,-60 5-2575,12-11-5677,40 0-1331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37.54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0 460 4089,'2'-3'934,"0"0"-1,0 0 1,0 0 0,1 1-1,-1-1 1,1 0 0,-1 1-1,1 0 1,5-4 0,56-25 1878,-36 20-1546,-17 6-1005,12-6 455,-1 0-1,1-2 1,-2 0 0,24-19 0,-39 27-555,-1 0 1,1-1-1,-1 1 1,-1-1-1,1 0 1,-1 0 0,0-1-1,0 0 1,-1 1-1,0-1 1,0 0-1,0 0 1,-1-1-1,0 1 1,-1 0 0,0-1-1,0 1 1,0-12-1,-5-11 243,-1 0 0,-2 1 0,-15-45-1,21 70-659,8 72 131,-2 93 1,-5-95 132,13 103 1,-12-163-3,0-1 0,0 1 0,0 0-1,0-1 1,1 1 0,0-1 0,0 0 0,1 1-1,0-1 1,0 0 0,6 8 0,-7-11 5,0-1-1,0 0 1,0 1 0,1-1 0,-1 0-1,0 0 1,1-1 0,-1 1 0,0 0-1,1-1 1,-1 1 0,1-1 0,-1 0-1,1 0 1,-1 0 0,1 0 0,-1 0-1,1 0 1,-1-1 0,1 1 0,-1-1-1,0 0 1,1 0 0,-1 0 0,0 0-1,1 0 1,-1 0 0,4-4 0,17-9 50,1-1 0,25-22 0,12-8-59,-62 47-54,1 0 1,-1 1-1,1-1 0,0 1 0,0-1 1,0 1-1,0-1 0,0 0 1,0 1-1,1-1 0,-1 1 1,1-1-1,0 0 0,0 1 1,1 2-1,20 42 36,-19-44 23,0 0 0,0 0-1,0-1 1,1 0 0,-1 1 0,1-1-1,0 0 1,-1 0 0,1-1 0,0 1-1,0-1 1,0 0 0,0 0 0,0 0-1,1-1 1,-1 1 0,0-1 0,0 0-1,0 0 1,1-1 0,-1 1 0,0-1-1,6-2 1,11-2 22,0-2 0,-1 0 0,26-13 0,-25 10-14,-13 6-6,-1 2 9,0 0-1,-1-1 0,0 0 0,1 0 0,-1 0 0,0-1 1,-1 0-1,1 0 0,-1-1 0,0 0 0,0 0 0,7-9 1,-12 15-46,0 1 0,-1-1 0,1 0 0,0 0 0,0 0 1,0 0-1,-1 1 0,1-1 0,1 0 0,-1 0 1,0 0-1,0 1 0,0-1 0,1 0 0,-1 0 0,0 0 1,1 0-1,-1 0 0,1 0 0,-1 0 0,1 0 1,0 0-1,0 1 0,29 21-84,-23-20 123,0 0-1,0 0 1,0-1-1,0 0 1,1 0 0,-1 0-1,0-1 1,10 0-1,-3-2 17,-1-1 0,0 0 0,0-1 0,0 0 0,0-2 0,0 1 0,-1-1 0,0-1 0,21-12 0,-26 13 25,0 0 1,0 0 0,-1 0-1,1-1 1,-1 0 0,0 0-1,-1 0 1,1-1 0,-1 0-1,0 0 1,-1 0-1,0 0 1,0-1 0,-1 0-1,0 0 1,3-13 0,-5 21-40,-1-1 1,0 0-1,1 0 1,-1 0-1,0 0 1,0 0-1,0 0 1,0 0-1,0 0 1,0 0 0,0 0-1,0 0 1,0 1-1,0-1 1,0 0-1,-1 0 1,1 0-1,0 0 1,-1 0-1,1 0 1,0 0-1,-1 1 1,0-1 0,0-1-1,0 2-32,0 1 0,1-1 0,-1 1 0,0-1-1,1 1 1,-1 0 0,0-1 0,1 1 0,-1 0 0,1 0 0,-1-1-1,1 1 1,0 0 0,-1 0 0,1 0 0,0-1 0,-1 1 0,1 0-1,0 0 1,0 0 0,0 0 0,0 0 0,0 0 0,0-1 0,0 1 0,0 0-1,0 1 1,-1 64-69,11 111 0,-4-105 78,-2-13-45,-3 0 0,-2-1 0,-3 1 1,-14 73-1,17-126-243,0 0 1,-1 0-1,1 0 0,-1 0 0,-1 0 1,1 0-1,-1-1 0,0 1 0,0-1 1,-5 5-1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37.89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75 846 8,'-5'-36'4080,"1"0"-1,2-47 1,4 35-1464,2-1 0,19-87 0,-22 128-2487,2 0 0,-1 0 0,1 0 0,1 0 0,-1 1 0,1-1 0,0 1 0,1 0 0,0 0 0,0 1 0,1-1 0,-1 1 0,1 0 0,1 1 0,-1 0 0,1-1 0,0 2 0,14-8 0,-11 8-136,0 0-1,0 0 1,1 1-1,-1 1 1,1 0-1,0 0 1,-1 1 0,1 1-1,0 0 1,0 0-1,0 1 1,-1 0-1,1 1 1,12 3-1,-18-4 11,1 1 0,-1 0-1,0 0 1,1 0 0,-1 0 0,0 1-1,0 0 1,0 0 0,-1 0 0,1 0-1,-1 1 1,0 0 0,0 0 0,0 0-1,0 0 1,-1 1 0,0-1 0,0 1-1,0 0 1,0 0 0,-1 0 0,0 1 0,0-1-1,0 0 1,0 1 0,-1-1 0,0 1-1,-1-1 1,1 1 0,-1 0 0,0-1-1,0 1 1,-1 0 0,1-1 0,-1 1-1,0-1 1,-1 1 0,0-1 0,0 1-1,0-1 1,0 0 0,-1 0 0,0 0-1,-5 7 1,0-2 52,0 0-1,-1 0 1,-1-1-1,0 0 1,0-1-1,0 0 1,-1 0 0,-1-1-1,-14 6 1,16-8-754,0-1 0,0 0 0,-1-1 0,-20 3 1,23-5-1015,0 0 0,1-1 0,-1 0 1,0 0-1,0-1 0,1 0 1,-12-3-1,0-3-4187</inkml:trace>
  <inkml:trace contextRef="#ctx0" brushRef="#br0" timeOffset="1">85 104 15539,'-8'-16'2529,"-3"-1"-649,-5-5-439,5 8-305,1 5-304,-1-1-240,3 4-224,1 1-136,5 1-72,4 4-408,0 0-432,3 0-616,1 6-1297,0 3-3168,3 8-6546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39.21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1 652 8,'3'-2'9917,"5"-1"-4170,7-1-2937,12-3-3328,8-2 1001,83-21 86,1 6 0,199-16 0,382 1 84,-128 12 141,1105-86-94,-305 84-567,-179 8 95,141-34-21,-426 45-119,-201 8-15,504-41 99,-367 12-58,-288 13-75,868-33 60,-880 17-110,-136 7-11,567-5 33,-948 31-117,41 4-2716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46.03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54 96 512,'2'-16'8861,"-1"8"-2149,-5 13-2411,4-4-4311,-1 0 0,1 0 0,-1 0 0,1 0 1,-1 0-1,1 0 0,-1 0 0,1 0 0,0 1 1,0-1-1,0 0 0,-1 0 0,1 0 0,0 0 0,0 0 1,1 1-1,-1-1 0,0 0 0,1 2 0,-1-3 22,0 1 0,1-1 0,-1 1 0,1-1 0,-1 0 0,1 1 0,0-1 0,-1 0-1,1 1 1,-1-1 0,1 0 0,-1 0 0,1 0 0,0 1 0,-1-1 0,1 0 0,0 0 0,-1 0-1,1 0 1,0 0 0,-1 0 0,1 0 0,-1 0 0,1-1 0,0 1 0,3-1 104,-1 0-1,0 0 1,1 0 0,-1 0-1,0-1 1,0 0 0,0 1 0,0-1-1,0 0 1,-1 0 0,1-1 0,4-4-1,-4 4 18,-1 0-1,0-1 0,0 1 1,0 0-1,-1-1 1,1 0-1,-1 1 0,0-1 1,0 0-1,0 1 0,0-1 1,-1 0-1,1-7 0,-1 10-91,0 0 0,-1 0 0,1 0 0,0 0 0,0 0 1,-1 0-1,1 0 0,0 0 0,-1 0 0,1 1 0,-1-1 0,1 0 0,-1 0 0,1 0 0,-1 1 0,0-1 0,1 0 0,-1 1 0,0-1 0,1 1 0,-1-1 0,-2 0 0,1 0-37,0 1 0,0-1-1,0 1 1,0 0 0,0 0 0,0 0 0,0 0 0,0 0-1,0 0 1,0 1 0,0-1 0,0 1 0,0-1 0,0 1-1,-2 1 1,-2 1-45,1 0-1,-1 1 0,1 0 1,0 0-1,0 0 1,0 1-1,1-1 0,0 1 1,0 0-1,0 1 1,-6 9-1,8-12 23,0 0-1,0 1 1,0-1 0,0 1 0,1 0 0,-1-1-1,1 1 1,0 0 0,0 0 0,0 0 0,0 0-1,1 0 1,0 0 0,0 0 0,0 0 0,0 0-1,0 0 1,1 0 0,0 0 0,1 4-1,-1-6 25,-1-1 0,1 0 0,-1 0-1,1 0 1,0 0 0,0 0 0,-1 0-1,1 0 1,0 0 0,0 0-1,0 0 1,0 0 0,0-1 0,0 1-1,0 0 1,1-1 0,-1 1 0,0 0-1,0-1 1,0 0 0,1 1 0,-1-1-1,0 0 1,0 0 0,1 1-1,-1-1 1,0 0 0,1 0 0,-1-1-1,0 1 1,0 0 0,1 0 0,-1 0-1,0-1 1,0 1 0,1-1-1,-1 1 1,0-1 0,0 0 0,0 1-1,0-1 1,0 0 0,0 0 0,0 1-1,0-1 1,0 0 0,0 0-1,0 0 1,-1 0 0,1 0 0,1-2-1,1-2 59,1 1 0,-1-1 0,1 0 0,-1 0 0,-1 0 0,1 0 0,-1-1 0,0 1 0,0-1 0,2-8 0,-7-21 745,-3 17-1559,5 18 631,1-1 0,0 1 1,0 0-1,0 0 0,-1 0 0,1-1 1,0 1-1,0 0 0,-1 0 0,1 0 1,0 0-1,0 0 0,-1-1 0,1 1 1,0 0-1,0 0 0,-1 0 0,1 0 1,0 0-1,-1 0 0,1 0 1,0 0-1,0 0 0,-1 0 0,1 0 1,0 0-1,-1 0 0,1 0 0,0 1 1,0-1-1,-1 0 0,1 0 0,0 0 1,0 0-1,-1 0 0,1 0 0,0 1 1,0-1-1,-1 0 0,1 0 0,0 1 1,0-1-1,0 0 0,-1 1 1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47.84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288 712 504,'5'-5'1355,"-1"-1"0,0 1 0,0-1-1,0-1 1,4-9 0,21-62 5141,-28 75-6287,0 0 0,0 0 1,0 0-1,-1 0 1,1-1-1,-1 1 1,0 0-1,0 0 1,0 0-1,0 0 1,-1 0-1,1-1 1,-1 1-1,0 0 0,1 0 1,-1 0-1,-1 0 1,1 1-1,-3-6 1,2 6-120,0 0 0,-1-1 1,1 1-1,-1 1 1,1-1-1,-1 0 0,0 0 1,0 1-1,0 0 0,0 0 1,0 0-1,0 0 0,0 0 1,0 0-1,0 1 0,-4-1 1,-5 0-89,0 1 1,-1 1-1,1 0 1,0 1-1,0 0 1,0 0-1,0 1 1,-20 8-1,17-3-33,-1 0-1,1 0 0,1 2 1,0 0-1,0 0 0,-18 18 1,28-23 2,0-1 1,0 1 0,0 0-1,0 1 1,1-1 0,0 0-1,0 1 1,0 0 0,-2 8-1,4-10 11,1-1-1,-1 0 1,1 0-1,-1 1 1,1-1-1,0 0 0,1 1 1,-1-1-1,1 0 1,-1 0-1,1 1 1,0-1-1,0 0 1,0 0-1,1 0 1,-1 0-1,1 0 0,3 5 1,-3-5 23,1 0 1,-1-1 0,1 1-1,-1-1 1,1 1-1,0-1 1,0 0-1,0 0 1,0 0-1,0 0 1,0-1-1,1 1 1,-1-1-1,1 0 1,5 1-1,-1 0 28,-1-2-1,1 1 1,0-1-1,-1 0 0,1-1 1,-1 0-1,10-2 1,3-2 58,-1-1 0,0-1 0,0-1 0,31-18 0,-36 18 42,-1 0 0,0-2 0,-1 1 0,0-2 0,0 1 0,14-19 0,-24 26-27,1-1 0,-1 0 0,1 1-1,-1-1 1,0 0 0,-1 0 0,1 0-1,-1 0 1,0 0 0,0 0 0,0-1-1,0-5 1,-1 7-15,0 0-1,0 0 1,-1 0 0,0 0-1,0 1 1,1-1-1,-2 0 1,1 0 0,0 1-1,0-1 1,-1 0-1,0 1 1,1 0 0,-1-1-1,0 1 1,0 0-1,0 0 1,0 0 0,-1 0-1,-2-2 1,5 4-93,-1 0 1,1-1-1,-1 1 1,1 0-1,0-1 1,-1 1-1,1 0 1,-1-1 0,1 1-1,-1 0 1,1 0-1,-1 0 1,1 0-1,0-1 1,-1 1-1,1 0 1,-1 0-1,1 0 1,-1 0-1,1 0 1,-1 0 0,1 0-1,-1 0 1,1 0-1,-1 1 1,1-1-1,-1 0 1,1 0-1,-1 0 1,1 0-1,-1 1 1,1-1 0,-1 0-1,1 1 1,0-1-1,-1 1 1,-8 22-185,6 42-101,3-54 331,2 69-43,18 121 0,-2-48-31,-4-13 36,-4-56 14,-3 1 0,-7 119 1,-1-187 4,-2-1 0,0 0 0,-1 0 0,-1 0 0,0-1 0,-1 0 0,-1 0 0,-9 17 1,13-27 10,0-1 0,-1 1 1,1-1-1,-1 1 1,0-1-1,0-1 1,0 1-1,-1 0 1,1-1-1,-1 0 1,-9 5-1,10-7-2,0 0 1,0 0-1,0 0 0,0 0 0,0-1 0,0 1 1,0-1-1,0 0 0,1-1 0,-1 1 1,0-1-1,0 1 0,0-1 0,0 0 0,0-1 1,0 1-1,1-1 0,-7-2 0,1-1-26,0-1 0,0 0-1,0 0 1,1-1 0,-1 1 0,2-2-1,-1 1 1,1-1 0,0-1-1,1 1 1,0-1 0,0 0 0,-6-13-1,6 7-35,1 0 0,0-1 0,1 0-1,0 1 1,1-1 0,1 0 0,1-1-1,0-16 1,4-11-78,2 1 1,1 0-1,3 0 0,1 0 1,26-68-1,-6 42-65,3 1-1,2 1 1,66-91 0,-73 117 84,1 2 0,3 1 0,0 2 0,3 1 0,59-46 0,-73 68-3,-21 13 77,0 1 1,0-1 0,0 0-1,-1 0 1,1 1 0,0-1-1,0 0 1,0 0 0,0 0-1,0 1 1,0-1-1,0 0 1,0 0 0,1 1-1,-1-1 1,0 0 0,0 0-1,0 1 1,0-1 0,0 0-1,0 0 1,0 0 0,0 1-1,1-1 1,-1 0 0,0 0-1,0 0 1,0 0 0,0 1-1,1-1 1,-1 0-1,0 0 1,0 0 0,0 0-1,1 0 1,-1 0 0,0 0-1,0 1 1,0-1 0,1 0-1,-1 0 1,0 0 0,0 0-1,1 0 1,-1 0 0,0 0-1,0 0 1,1 0 0,-1 0-1,0 0 1,0 0 0,0-1-1,1 1 1,-1 0-1,0 0 1,0 0 0,1 0-1,-1 0 1,0 0 0,0 0-1,0-1 1,0 1 0,1 0-1,-1 0 1,0 0 0,-7 15 23,1 1 1,0 1-1,2-1 1,0 1 0,0 0-1,2 0 1,0 0-1,1 1 1,1 23 0,1-37-11,0 1 0,0-1 1,1 1-1,0-1 1,-1 0-1,1 0 1,1 0-1,-1 0 0,0 0 1,1 0-1,0-1 1,0 1-1,0-1 1,0 0-1,1 0 0,-1 0 1,1 0-1,0-1 1,4 3-1,-5-4 17,0 1 0,0-1 0,0 0 0,1 0 0,-1 0-1,1 0 1,-1 0 0,0-1 0,1 0 0,-1 1 0,1-1 0,-1-1 0,1 1-1,-1 0 1,1-1 0,-1 0 0,1 0 0,-1 0 0,0 0 0,0 0 0,1-1 0,-1 1-1,0-1 1,0 0 0,2-2 0,2-2 37,-1 0 0,-1 0 1,1 0-1,-1-1 0,0 1 0,-1-1 0,1-1 0,-2 1 0,1-1 1,-1 1-1,0-1 0,0 0 0,-1 0 0,0 0 0,-1 0 0,2-17 1,-3 20-54,0 0 1,0 1 0,0-1 0,0 0 0,-1 1 0,0-1 0,0 0 0,0 1-1,-1-1 1,1 1 0,-1 0 0,0-1 0,0 1 0,-1 0 0,1 0 0,-1 0-1,0 0 1,0 1 0,0-1 0,0 1 0,-1 0 0,0 0 0,1 0 0,-1 0-1,0 1 1,0 0 0,-1-1 0,1 1 0,0 1 0,-1-1 0,-5-1 0,0 2-39,0 0 0,1 0 0,-1 1 0,0 0 0,1 1 0,-1 0 0,1 0 0,-1 1 0,1 1 0,0-1 0,-1 2 0,1-1 0,1 1 0,-1 0 0,0 1-1,1 0 1,0 1 0,0-1 0,-13 14 0,21-18 20,-1-1 0,0 1 0,0 0-1,0-1 1,1 1 0,-1 0 0,0 0-1,1 0 1,-1 0 0,1-1 0,-1 1-1,1 0 1,0 0 0,-1 0 0,1 0-1,0 0 1,-1 0 0,1 0 0,0 0-1,0 0 1,0 0 0,0 0 0,0 0-1,0 0 1,0 1 0,0-1 0,1 0-1,-1 0 1,0 0 0,1 0 0,-1-1-1,1 1 1,0 2 0,1-1 5,1-1 0,-1 1 0,0-1 0,1 0 0,-1 1 0,1-1 1,0 0-1,-1-1 0,1 1 0,0 0 0,-1-1 0,5 1 0,9 0 36,-1-1 0,0 0 0,25-3 0,171-52 103,14-2-87,-242 108-145,-6 14 133,22-62-32,0 0 0,1 0-1,-1-1 1,1 1 0,0 0-1,0 0 1,0 0 0,0 0-1,0 0 1,1-1 0,-1 1-1,1 0 1,0 0 0,0-1 0,0 1-1,0 0 1,0-1 0,0 1-1,1-1 1,-1 1 0,1-1-1,0 0 1,0 0 0,3 4-1,-2-5 15,-1 0 1,1 1-1,-1-1 0,1 0 0,-1-1 0,1 1 0,0 0 0,-1-1 0,1 0 1,0 1-1,0-1 0,-1 0 0,1 0 0,0-1 0,0 1 0,-1 0 0,1-1 1,0 0-1,-1 0 0,1 1 0,-1-2 0,1 1 0,-1 0 0,1 0 0,-1-1 1,2-1-1,4-3 39,0-1 0,0 1-1,-1-1 1,0-1 0,0 1 0,-1-1 0,0 0 0,-1-1 0,8-14 0,-11 19-34,0 1 0,0-1 1,-1 1-1,1-1 0,-1 0 1,0 0-1,0 0 0,0 0 1,0 0-1,-1 0 0,1 0 1,-1 0-1,0 0 0,-1 0 1,1 0-1,-1 0 0,1 0 1,-1 0-1,0 0 0,-1 0 1,1 0-1,-1 1 0,0-1 1,0 1-1,0-1 0,0 1 1,-3-4-1,3 5-25,0 1 0,0 0 0,0-1 1,0 1-1,0 0 0,-1 0 0,1 0 0,0 0 0,0 0 1,-1 1-1,1-1 0,-1 1 0,1 0 0,-1-1 1,1 1-1,0 0 0,-1 1 0,1-1 0,-1 0 0,-2 1 1,-1 1-33,1-1 0,0 1 0,0 0 0,-1 0 0,1 0 0,1 1 0,-1-1 0,0 1 0,-5 5 0,8-6 18,0-1 0,0 1 0,0 0 0,0 0 0,0 0 0,0 0 0,1 0 0,-1 0 0,1 1 0,0-1 0,0 0 1,-1 1-1,1-1 0,1 1 0,-1-1 0,0 1 0,0 4 0,1-5 15,1 0 1,-1 0 0,1 0-1,0 0 1,-1 0 0,1 0 0,0 0-1,0 0 1,0 0 0,1 0-1,-1-1 1,0 1 0,1 0-1,-1-1 1,1 1 0,-1-1-1,1 0 1,0 1 0,-1-1 0,1 0-1,0 0 1,0 0 0,0 0-1,0-1 1,0 1 0,2 0-1,8 3 12,0-1-1,0 0 0,0 0 0,0-2 1,0 1-1,0-2 0,1 0 0,20-2 1,103-22 18,-65 9-24,161-30 158,-231 45 4,-23 2-83,0 1 1,1 2 0,-1 0 0,-27 11-1,41-12-120,-1 0 1,1 0-1,0 1 0,0 0 1,0 1-1,1 0 0,0 0 1,0 1-1,1-1 0,0 1 0,0 1 1,-10 15-1,16-22 32,-1-1 0,0 1 0,1 0 0,-1 0 0,1 0 0,-1 0 0,1 1 0,-1-1 0,1 0 0,0 0 0,0 0 0,-1 0 0,1 0 0,0 0 0,0 1 0,0-1 0,0 0 0,0 0 0,0 0 0,1 2 0,0-2 5,-1 0 0,1-1 0,-1 1 0,1 0 0,0-1 0,-1 1 0,1-1 0,0 1 0,-1-1 0,1 1 0,0-1 0,0 0 0,-1 1 0,1-1 0,0 0 0,0 0 0,0 0 0,0 1 0,-1-1 0,1 0 0,1 0 0,2 0 28,0-1 1,-1 1-1,1 0 0,-1-1 1,1 0-1,0 0 1,-1 0-1,0 0 0,1-1 1,-1 1-1,0-1 1,4-2-1,10-11 56,-1-1 1,0-1-1,-2 0 1,0-1-1,0 0 0,-2-1 1,20-41-1,-18 29-7,-1-2-1,-1 0 1,-2-1 0,10-51-1,-18 67-6,0 0 0,-1 0 1,0 0-1,-2 0 0,0-1 0,-1 1 0,-1 0 0,0 1 0,-1-1 0,-2 0 1,1 1-1,-14-26 0,19 42-56,0 1-1,-1-1 1,1 0 0,0 0 0,-1 1 0,1-1-1,-1 0 1,1 1 0,-1-1 0,1 1 0,-1-1-1,1 0 1,-1 1 0,0-1 0,1 1 0,-1 0-1,0-1 1,1 1 0,-1-1 0,0 1 0,0 0-1,1 0 1,-1-1 0,0 1 0,0 0 0,0 0-1,1 0 1,-1 0 0,0 0 0,-1 0 0,1 1-20,-1 0 1,1 0 0,0 0 0,0 0-1,-1 0 1,1 0 0,0 1 0,0-1-1,1 0 1,-1 1 0,0-1 0,0 0-1,0 1 1,0 2 0,-18 68-442,16-60 514,-5 29-69,2 1 1,1-1-1,2 1 1,2 0-1,2 0 1,2 0-1,1 0 1,2-1-1,2 0 1,26 76-1,-30-106 1,1-1 0,-1-1-1,2 1 1,-1-1 0,2 0 0,-1 0-1,1-1 1,0 0 0,1 0-1,0 0 1,11 7 0,-13-11 14,-1-1 0,2 1-1,-1-1 1,0 0 0,1-1 0,-1 0 0,1 0 0,-1 0 0,1-1-1,0 0 1,0 0 0,0-1 0,0 0 0,0 0 0,0 0-1,-1-1 1,1 0 0,11-3 0,-4-1 10,0 0 0,0-1-1,-1-1 1,0 0 0,0-1 0,-1 0-1,0-1 1,0 0 0,-1-1 0,0 0-1,-1-1 1,0 0 0,12-18 0,-21 28-171,0-1-1,0 1 1,-1-1 0,1 0 0,0 0 0,-1 1 0,1-1 0,-1 0 0,1 0 0,-1 0-1,0 0 1,0 1 0,0-1 0,0 0 0,0 0 0,0 0 0,-1 0 0,1 1-1,-1-1 1,1 0 0,-1 0 0,0 0 0,0-1 0,-10-8-4828,-5 6-3492,0 4 426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49.47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18 708 552,'-15'-6'9398,"12"-2"-3950,20-14-1834,-7 10-3850,62-66 1299,-43 48-600,0-1-1,-2-2 1,-2 0-1,-1-2 1,22-42-1,-45 76-411,0 0-1,0 0 1,-1 0-1,1 0 0,0 0 1,-1 0-1,1 0 1,-1-1-1,1 1 1,-1 0-1,0 0 1,1-1-1,-1 1 0,0 0 1,0 0-1,0-1 1,0 1-1,0 0 1,0-1-1,-1 1 1,1 0-1,0 0 0,0-1 1,-1 1-1,1 0 1,-1 0-1,1 0 1,-1-1-1,-1 0 1,0 1-38,1 1 0,-1-1 1,0 0-1,0 1 0,0 0 1,0-1-1,0 1 0,0 0 1,0 0-1,0 0 0,0 0 1,0 1-1,0-1 0,0 0 1,0 1-1,-3 0 0,-8 4-92,-1 0 0,1 0 0,-1 1 0,-13 9-1,14-6 41,1 0 0,-1 1 0,2 0 0,0 1 0,-17 20 0,26-29 21,0 0 0,0 1 0,0-1-1,1 1 1,-1-1 0,0 1 0,1 0 0,0-1 0,0 1 0,0 0 0,0 0 0,0 0 0,1 0 0,-1 0 0,1 0 0,-1 0-1,1 0 1,0 0 0,1 1 0,-1-1 0,0 0 0,1 0 0,0 0 0,0 0 0,0-1 0,0 1 0,0 0 0,0 0-1,1 0 1,-1-1 0,1 1 0,0-1 0,0 1 0,0-1 0,2 3 0,0-2 1,0-1 1,1 1 0,-1-1-1,0 1 1,1-1-1,-1-1 1,1 1-1,0-1 1,-1 1-1,1-1 1,0-1-1,0 1 1,7-1-1,73-4-9,-47 1 4,-36 2 18,0 1 1,0 0-1,0 0 0,0-1 0,0 1 0,0 0 1,0 1-1,0-1 0,0 0 0,0 1 1,0-1-1,0 1 0,-1-1 0,1 1 0,0 0 1,0 0-1,0 0 0,-1 0 0,1 0 1,0 0-1,-1 0 0,1 1 0,-1-1 0,0 0 1,3 4-1,-3-1-6,0 1 0,0 0-1,0-1 1,-1 1 0,1 0 0,-1 0 0,-1 0 0,1 0 0,-1 5 0,0-7 9,1-1 5,0 0 0,-1 0-1,1 0 1,0 0 0,0 0 0,0 0-1,0 0 1,1 0 0,-1 0 0,0 0-1,1 0 1,-1 0 0,1 0-1,0-1 1,0 1 0,-1 0 0,1 0-1,1-1 1,-1 1 0,0 0 0,0-1-1,0 1 1,1-1 0,-1 1 0,1-1-1,-1 0 1,4 2 0,-1-2 5,-1 0 1,1 0-1,0-1 0,-1 1 1,1-1-1,-1 0 1,1 0-1,0 0 0,-1-1 1,1 1-1,-1-1 0,1 0 1,-1 0-1,7-3 1,9-3 38,0-2 0,-1 0 0,0-1 0,0-1 0,15-13 0,-22 15 1,0 1 1,-1-2-1,0 0 1,-1 0-1,0 0 1,-1-1-1,0 0 1,9-19-1,-16 29-28,-1 1 0,1-1 0,-1 0 0,1 0 0,-1 0 0,1 1 0,-1-1 0,0 0 0,1 0 0,-1 0 0,0 0 0,0 0 0,1 0-1,-1 0 1,0 0 0,0 0 0,0 0 0,0 1 0,0-1 0,-1 0 0,1 0 0,0 0 0,0 0 0,-1 0 0,1 0 0,0 0 0,-1 0 0,0-1 0,0 2-26,0-1 0,-1 1 1,1 0-1,0 0 0,-1 0 0,1 0 1,0-1-1,-1 2 0,1-1 0,0 0 1,-1 0-1,1 0 0,0 1 1,-1-1-1,1 0 0,-3 2 0,-5 2-93,0 0 0,0 1 0,0 0 0,-11 8 0,11-5 50,1 1 0,-1-1 0,2 1 1,-1 1-1,1-1 0,-6 13 0,11-20 33,1 1 1,-1-1 0,1 0 0,0 1-1,0 0 1,0-1 0,0 1 0,0 0-1,1-1 1,-1 1 0,1 0-1,-1 0 1,1 0 0,0 0 0,0-1-1,0 1 1,1 0 0,-1 0 0,1 0-1,-1-1 1,1 1 0,0 0 0,0-1-1,0 1 1,1-1 0,-1 1 0,1-1-1,-1 1 1,1-1 0,0 0-1,3 4 1,-1-4 9,0 1-1,1-1 0,-1 0 1,1 0-1,-1 0 0,1-1 1,0 1-1,-1-1 1,1 0-1,0-1 0,0 1 1,0-1-1,0 0 0,0 0 1,0-1-1,0 1 1,-1-1-1,7-2 0,5-1 38,1-1-1,-1 0 0,28-15 1,-2-1 24,-1-2 1,-1-2-1,-1-1 0,-1-2 1,38-38-1,-63 54 2,0-1-1,-1 0 0,0-1 0,-1-1 1,-1 0-1,-1 0 0,0-1 1,-1 0-1,0-1 0,-1 0 0,-1 0 1,-1 0-1,0-1 0,-2 1 1,0-1-1,1-25 0,-4 32 33,-1 1 0,0 0 0,-1 0 0,0 0 0,0 0 0,-5-12 0,5 17-13,0 0-1,0 1 0,0-1 1,-1 1-1,0 0 0,1-1 1,-2 1-1,1 1 0,0-1 1,-1 0-1,1 1 0,-1 0 1,0-1-1,-7-3 0,10 7-84,1 0 0,-1 0 0,0 0 0,1 0-1,-1 0 1,0 1 0,1-1 0,-1 0 0,1 0 0,-1 0-1,0 1 1,1-1 0,-1 0 0,1 0 0,-1 1 0,1-1-1,-1 1 1,1-1 0,-1 0 0,1 1 0,-1-1 0,1 1-1,0-1 1,-1 1 0,1-1 0,0 1 0,-1 0 0,1-1-1,0 1 1,0-1 0,-1 1 0,1 0 0,0-1 0,0 2-1,-11 31-249,8-22 230,-12 37-12,2 1 0,-12 88 0,22-107 40,1-1-1,1 1 0,2 0 1,1 0-1,2 0 1,7 31-1,-10-53-5,1-1 1,1 0-1,-1 0 1,1 0-1,1 0 0,-1 0 1,1-1-1,0 1 0,0-1 1,1 0-1,0 0 0,0-1 1,0 0-1,1 1 1,0-2-1,0 1 0,10 5 1,-8-6-1,1 0 0,-1-1 0,1-1 0,0 1 0,0-1 0,0-1 1,0 1-1,0-2 0,0 1 0,1-1 0,-1-1 0,0 1 0,0-2 1,12-2-1,16-5 10,0-3 0,-1-1 0,0-1 0,63-37 1,-49 21 55,-1-2 1,70-61-1,-116 91-46,-1-1 0,1 0 0,0 0 0,-1 1 0,1-2 0,-1 1 0,0 0 0,0 0 0,0-1 0,2-5 0,-4 8-12,0 0-1,0 1 1,0-1-1,0 1 1,0-1-1,0 1 1,0-1-1,0 0 1,0 1-1,0-1 1,0 1-1,0-1 1,0 1-1,0-1 1,-1 0-1,1 1 1,0-1-1,0 1 1,-1-1-1,1 1 1,0-1-1,-1 1 1,1-1-1,-1 1 1,1 0-1,-1-1 1,-1 0-15,0 0 1,0 0-1,0 1 0,1-1 1,-1 1-1,0-1 1,0 1-1,0 0 0,0 0 1,0 0-1,0 0 1,-3 1-1,-17 3-58,0 2 0,0 0 0,1 1 0,0 2 0,1 0 0,0 1 0,0 1 0,-18 14 0,26-18 49,0 2-1,1-1 1,0 1-1,0 1 1,-15 17-1,24-24 11,-1 0-1,1 0 1,0 0-1,0 1 1,0-1-1,0 1 1,0-1-1,1 1 1,-1-1 0,1 1-1,0 0 1,0 0-1,1 0 1,-1-1-1,1 1 1,0 0-1,0 0 1,0 0 0,0 0-1,1 0 1,-1 0-1,1-1 1,0 1-1,0 0 1,2 3-1,-1-4 15,-1-1 0,1 0-1,0-1 1,-1 1-1,1 0 1,0 0-1,0-1 1,0 1 0,1-1-1,-1 0 1,0 1-1,0-1 1,1 0-1,-1-1 1,1 1-1,-1 0 1,1-1 0,-1 1-1,1-1 1,-1 0-1,1 1 1,-1-1-1,1-1 1,0 1 0,-1 0-1,4-1 1,7-1 42,1-1 0,0 0 0,18-7 0,-17 4 11,0 0 1,-1-1-1,1 0 0,-1-1 0,0 0 1,-1-1-1,0-1 0,-1 0 0,0-1 1,0-1-1,-1 1 0,-1-2 0,13-18 1,-19 20 222,-10 10-159,6 2-143,-1-1-1,0 1 0,0-1 1,0 1-1,0 0 0,1-1 0,-1 1 1,0 0-1,1 0 0,-1-1 1,0 1-1,1 0 0,-1 0 0,1 0 1,-1 0-1,1 0 0,0 0 1,-1 0-1,1 0 0,0 2 0,-1 2 10,1 0-1,0 1 1,0-1 0,0 1-1,1-1 1,0 1-1,0-1 1,0 0-1,1 0 1,-1 1 0,1-1-1,0 0 1,1-1-1,3 7 1,-4-9 16,0 1-1,0-1 1,0-1 0,0 1-1,0 0 1,0 0 0,0-1 0,1 1-1,-1-1 1,1 0 0,-1 0-1,1 0 1,-1 0 0,1 0 0,0 0-1,-1-1 1,1 1 0,0-1-1,0 0 1,-1 0 0,1 0 0,0 0-1,0 0 1,-1-1 0,1 1-1,0-1 1,-1 0 0,1 0 0,0 0-1,3-2 1,6-3 31,-1 0 0,1-1 0,-1 0 0,-1-1 0,1 0-1,-2-1 1,17-17 0,0-4 25,27-41 0,-39 50-8,-2 1-1,0-2 0,-1 0 1,-2 0-1,0-1 0,-1 0 1,-1-1-1,4-27 0,-11 51-49,0 0 0,-1 0 0,1 0 0,0 0 0,0 0 0,0 0 0,-1 1-1,1-1 1,0 0 0,0 0 0,0 0 0,-1 0 0,1 0 0,0 0 0,0 0 0,0 0 0,-1-1-1,1 1 1,0 0 0,0 0 0,0 0 0,0 0 0,-1 0 0,1 0 0,0 0 0,0 0 0,0 0 0,0 0-1,-1-1 1,1 1 0,0 0 0,0 0 0,0 0 0,0 0 0,0 0 0,0-1 0,0 1 0,-1 0 0,1 0-1,0 0 1,0-1 0,0 1 0,0 0 0,0 0 0,0 0 0,0-1 0,0 1 0,0 0 0,0 0 0,0 0-1,0-1 1,0 1 0,0 0 0,0 0 0,0 0 0,0 0 0,0-1 0,0 1 0,1 0 0,-1 0 0,0 0-1,0 0 1,0-1 0,0 1 0,0 0 0,0 0 0,0 0 0,1 0 0,-1-1 0,-16 19-249,-14 27 24,19-23 218,2 0 1,0 1-1,1 0 0,1 0 0,1 0 1,-3 30-1,8-44 3,0-1 0,0 1 0,1 0 1,0 0-1,1 0 0,0 0 0,0 0 0,0-1 0,2 1 1,-1 0-1,1-1 0,0 0 0,0 1 0,1-1 0,1-1 1,-1 1-1,1-1 0,0 1 0,13 12 0,-14-17 6,1 0-1,1 0 0,-1 0 0,0 0 0,1-1 0,-1 0 1,1 0-1,0 0 0,-1-1 0,1 0 0,0 0 1,0 0-1,0-1 0,0 0 0,0 0 0,0-1 0,0 1 1,0-1-1,-1-1 0,1 1 0,10-4 0,10-5 0,0 0 0,-1-2-1,29-17 1,-38 19 8,0 0-1,0 0 1,-1-2 0,-1 0-1,0-1 1,-1 0 0,16-20-1,-22 20 132,-16 19-416,-16 17-215,22-20 464,1 1 0,-1-1 0,1 1 0,0 0 0,0-1 0,1 1 1,-1 0-1,1 0 0,0 0 0,0 0 0,0 1 0,0-1 0,1 0 1,0 0-1,-1 0 0,2 0 0,-1 1 0,0-1 0,1 0 0,1 6 0,0-8-63,-1 1-1,0-1 0,1 1 0,-1-1 0,1 0 0,0 0 0,0 1 0,0-1 0,0-1 0,0 1 0,0 0 0,0 0 0,1-1 0,-1 1 0,1-1 0,-1 0 0,1 0 0,-1 0 0,1 0 1,0 0-1,-1-1 0,1 1 0,0-1 0,0 1 0,0-1 0,-1 0 0,1 0 0,0-1 0,0 1 0,0 0 0,3-2 0,12-2-875,0 0 1,0-1-1,0-1 0,24-13 0,28-17-6990,-28 14-87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49.82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1042 23 16396,'-35'-18'7851,"33"18"-7890,1-1 1,0 1-1,0-1 1,0 1 0,-1-1-1,1 1 1,0-1-1,-1 1 1,1 0 0,0 0-1,-1 0 1,1 0-1,0 0 1,-1 0 0,1 0-1,0 0 1,-1 1-1,-1 0 1,-12 21-9209,4-5-2230</inkml:trace>
  <inkml:trace contextRef="#ctx0" brushRef="#br0" timeOffset="1">0 508 18244,'4'0'1168,"-2"-2"0,0 1-119,4-7-225,3 0-376,3-3-344,12-4-144,13-4-24,2 1 32,17-1 0,1 4 0,-4-2-288,1 6-600,1 3-1313,-11 2-2528,-3 4-4017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50.75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85 40 12211,'-2'-20'5790,"-3"17"-2265,-11 25-1340,5-5-2640,5-7 457,1 0 0,-1 0 0,2 0-1,-1 1 1,2-1 0,-1 1 0,-2 15 0,5-23 2,0 0-1,1 1 1,-1-1-1,1 1 1,0-1-1,0 1 0,0-1 1,0 1-1,0-1 1,1 1-1,0-1 1,0 0-1,0 1 1,0-1-1,0 0 0,0 0 1,1 0-1,0 1 1,-1-2-1,1 1 1,0 0-1,1 0 0,-1-1 1,0 1-1,1-1 1,0 1-1,3 2 1,-2-4 10,0 0 0,-1 0 1,1 0-1,0-1 1,-1 1-1,1-1 0,0 0 1,0 0-1,0 0 1,-1 0-1,1-1 0,0 0 1,0 1-1,-1-1 1,1-1-1,0 1 0,-1 0 1,0-1-1,1 0 1,5-4-1,1 0 36,-1 0 0,0-1 0,0 0-1,-1 0 1,14-17 0,-18 19-27,-1 0 0,0-1 0,0 1 0,-1-1 0,0 0 0,0 0 0,0 0 0,-1 0 0,1 0 0,-1 0 0,-1 0 0,1-1 0,-1 1 0,-1-9 0,1 11-24,-1 1 0,1-1 0,-1 1 0,1-1 0,-1 1 0,0 0 0,0-1 0,0 1 0,-1 0 0,1 0 0,-1 0 0,0-1 0,0 2 0,0-1 0,0 0 0,-1 0 0,1 1 0,0-1 0,-1 1 0,0 0-1,0 0 1,0 0 0,0 0 0,0 0 0,0 1 0,0-1 0,-4 0 0,3 2-19,-1-1-1,1 2 1,-1-1-1,1 0 1,0 1-1,-1 0 1,1 0-1,0 0 1,0 1-1,0 0 1,0-1-1,0 1 1,0 0-1,0 1 1,1-1 0,-1 1-1,1 0 1,-1 0-1,1 0 1,-4 6-1,-4 2 11,1 0 0,1 1 0,0 0 0,-12 24 0,19-33 5,0 0 0,0 0-1,1 0 1,-1 0 0,1 1 0,0-1-1,0 0 1,0 1 0,1-1 0,-1 1 0,1-1-1,0 1 1,-1-1 0,2 1 0,-1-1-1,0 1 1,1-1 0,0 1 0,-1-1-1,1 1 1,1-1 0,-1 0 0,0 0-1,1 1 1,0-1 0,-1 0 0,1 0 0,1-1-1,-1 1 1,0 0 0,1-1 0,4 5-1,-1-3 9,0-1-1,0 0 0,0 0 0,0 0 1,1-1-1,-1 0 0,1 0 0,-1-1 1,1 0-1,0 0 0,-1 0 0,1-1 0,0 0 1,0 0-1,0-1 0,7-1 0,34-11-24,0-2 0,-1-2-1,-1-2 1,75-42 0,-51 25-15,-75 47-34,1 1 0,1-1 0,0 1-1,-3 18 1,6-30 73,0 0-1,0 0 1,0 0-1,0 1 1,0-1 0,0 0-1,0 0 1,0 0-1,0 0 1,0 1-1,0-1 1,1 0-1,-1 0 1,0 0-1,0 0 1,0 1-1,0-1 1,0 0-1,0 0 1,0 0 0,0 0-1,1 0 1,-1 0-1,0 1 1,0-1-1,0 0 1,0 0-1,0 0 1,1 0-1,-1 0 1,0 0-1,0 0 1,0 0 0,1 0-1,-1 0 1,0 0-1,0 0 1,0 0-1,0 0 1,1 0-1,-1 0 1,0 0-1,0 0 1,0 0-1,0 0 1,1 0 0,12-6 173,13-12 124,-23 15-299,4-1 10,44-31 26,-48 33-50,0 0 0,1 0 0,-1 0 0,1 1 0,-1-1 0,1 1 1,0 0-1,0 0 0,-1 0 0,1 1 0,0-1 0,5 1 0,-8 2-10,1-1-1,0 1 0,-1 0 0,1-1 0,-1 1 0,1 0 1,-1 0-1,0 0 0,0 0 0,0 0 0,0 0 1,0 0-1,0 1 0,-1-1 0,1 0 0,-1 0 0,1 1 1,-1-1-1,0 3 0,4 11-11,-3-13 40,0 0-1,0-1 1,0 1-1,0 0 0,0-1 1,0 0-1,1 1 1,0-1-1,-1 0 0,1 1 1,0-1-1,0 0 1,0 0-1,0 0 0,0-1 1,1 1-1,-1-1 1,0 1-1,5 1 1,-3-2 22,0-1 1,0 0 0,0 0 0,-1 0 0,1 0 0,0-1-1,0 0 1,0 1 0,0-1 0,-1-1 0,1 1 0,0 0 0,5-4-1,26-11 75,0-1 0,-1-2 0,-1-2 0,47-37-1,-67 36 346,-14 18 33,-6 11-191,6-4-325,-1 0 1,1-1-1,0 1 1,0 0-1,1 0 1,-1 0-1,0 0 1,1 0-1,0 0 1,0 0-1,0 0 1,0 0-1,0 0 1,1 1-1,-1-1 1,1 0-1,0-1 1,0 1-1,0 0 1,0 0-1,0 0 1,1 0-1,-1-1 1,1 1-1,0-1 1,-1 1-1,1-1 1,0 0-1,5 4 1,4 6 41,2-1 0,0 0 1,25 17-1,-9-11-25,-21-13 17,-1 0 1,0 0-1,1 1 0,-2 0 1,1 0-1,-1 0 0,1 1 1,-1 0-1,5 7 0,-11-12 6,0-1 0,0 1 0,0 0 0,0-1 0,0 1 0,0 0 0,0-1 0,0 1 0,0-1 0,0 1 0,0 0 0,-1-1 0,1 1 0,0-1 0,0 1-1,-1-1 1,1 1 0,0 0 0,-1-1 0,1 1 0,0-1 0,-1 0 0,1 1 0,-1-1 0,1 1 0,-1-1 0,1 0 0,-1 1 0,1-1 0,-1 0 0,0 1-1,1-1 1,-1 0 0,1 0 0,-1 0 0,0 0 0,0 1 0,-27 7 167,26-7-157,-11 2 129,-1-1-1,1 0 1,-1-1 0,0 0-1,0-1 1,1-1 0,-1 0-1,0-1 1,0 0-1,-13-5 1,16 4-417,1-1 0,0 0 0,0-1-1,0 0 1,-13-9 0,15 8-1127,2 1-1,-1-1 1,0-1 0,1 1-1,0-1 1,1 0 0,-7-9-1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52.08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0 570 13171,'27'-104'9835,"-29"122"-9437,1 0-1,1 0 1,3 29-1,1 22-336,-5-63-51,1 0 1,1 0-1,-1 0 0,1 1 0,0-1 0,0 0 0,1 0 1,0 0-1,3 7 0,-4-12-3,0 0 1,-1 0-1,1 0 0,0 0 0,-1 0 1,1 0-1,0 0 0,0-1 1,0 1-1,0 0 0,0-1 0,0 1 1,0 0-1,0-1 0,0 1 1,0-1-1,1 0 0,-1 1 1,0-1-1,2 0 0,0 0 16,-1 0-1,1 0 1,0-1 0,-1 1-1,1-1 1,-1 0 0,1 0-1,0 0 1,-1 0 0,0 0-1,1-1 1,3-2 0,28-21 147,-1-2 1,39-42 0,-40 37-173,65-50 0,-96 81-10,1 1-1,-1-1 1,0 1 0,1-1 0,-1 1 0,0 0-1,0 0 1,1 0 0,-1 0 0,0 0 0,1 0-1,-1 0 1,0 0 0,1 0 0,-1 1-1,0-1 1,1 0 0,-1 1 0,0-1 0,0 1-1,1-1 1,-1 1 0,0 0 0,0 0 0,0-1-1,0 1 1,0 0 0,0 0 0,0 0 0,0 0-1,-1 0 1,1 0 0,0 1 0,1 1-1,29 48-109,-25-40 126,4 9-9,23 36-7,-32-53 17,1-1 1,-1 0-1,1 0 1,0 0-1,0 0 0,0 0 1,0 0-1,0 0 1,0-1-1,1 1 0,-1-1 1,0 0-1,1 0 1,0 1-1,-1-2 0,1 1 1,-1 0-1,6 0 1,-6-1 17,0-1 0,0 1 1,0-1-1,-1 0 0,1 0 1,0 0-1,-1 0 0,1 0 0,-1 0 1,1 0-1,-1-1 0,1 1 1,-1-1-1,0 1 0,0-1 1,0 1-1,0-1 0,0 1 0,0-1 1,0 0-1,-1 0 0,1 0 1,0 1-1,-1-1 0,1 0 1,-1-3-1,8-53 323,-21-44 11,19 99-499,0 1 1,1 0-1,-1 0 0,1 1 1,9-2-1,-10 2 90,31-5 64,-15 3-6,0-1-1,39-13 0,-63 18-35,1 0 0,-1 0 0,1 0-1,-1 0 1,1 0 0,0 0-1,-1 1 1,1-1 0,0 0-1,0 1 1,0-1 0,0 1-1,0 0 1,1-1 0,-1 1 0,0 0-1,1-1 1,-1 4 0,-1 2 8,1 0 0,0-1 0,1 1 0,0 0 0,1 12 1,-1-14 22,0 0 0,1 1-1,0-1 1,0 1 0,0-1 0,1 0 0,-1 0 0,2 0 0,-1 0 0,0 0 0,1 0 0,0-1 0,0 1 0,0-1 0,1 0 0,7 8 0,-6-10 9,-1 0 0,1-1 0,0 1 0,1-1 0,-1 0 1,0-1-1,0 1 0,0-1 0,0 0 0,1 0 0,-1-1 0,0 0 1,0 1-1,0-2 0,0 1 0,0-1 0,0 1 0,8-6 1,11-3 34,-1-2 1,27-19 0,-33 19-12,0-1 0,-1-1 0,0 0 0,-1-1 0,-1-1 0,0 0 0,-2-1 0,1-1 0,-2 1 0,13-28-1,-16 28 38,-1-1 0,0 0-1,-1 0 1,-1-1-1,-1 1 1,0-1 0,-1 0-1,-2 0 1,0 0-1,0-1 1,-5-29 0,4 49-61,1 0 0,-1-1 0,0 1 1,0 0-1,0-1 0,0 1 0,0-1 0,0 1 1,0 0-1,0-1 0,0 1 0,0-1 0,0 1 1,0-1-1,0 1 0,0 0 0,0-1 0,-1 1 1,1 0-1,0-1 0,0 1 0,0-1 1,-1 1-1,1 0 0,0-1 0,0 1 0,-1 0 1,1 0-1,0-1 0,-1 1 0,1 0 0,0 0 1,-1-1-1,1 1 0,0 0 0,-1 0 0,1 0 1,0 0-1,-1-1 0,1 1 0,-1 0 1,1 0-1,0 0 0,-2 0 0,-10 19-313,-7 31-72,19-50 378,-10 33-10,2 0 0,1 1 1,-4 43-1,10-60 11,1 0 0,0 0-1,1 0 1,1 0 0,0 0-1,1 0 1,1 0 0,10 24-1,-13-37-5,0-1 0,1 0 0,-1 0 0,1 0 0,0 0 0,0 0 0,1 0 0,-1 0 0,0-1 0,1 1 0,0-1-1,-1 1 1,1-1 0,0 0 0,0 0 0,0-1 0,1 1 0,-1 0 0,7 1 0,-4-2 1,1 0 0,-1 0-1,1-1 1,0 1 0,-1-2 0,1 1 0,-1-1-1,1 0 1,-1 0 0,9-3 0,4-3 0,-1 0 0,1-1 0,-1-1 0,-1-1 0,0 0 0,20-17 0,-20 14 24,0-2-1,-1 0 1,-1-1-1,-1 0 1,14-20-1,-22 27 4,0-1-1,-1 1 1,0-1-1,-1 0 1,0 0-1,-1 0 1,0-1-1,0 1 1,-1-1-1,-1 1 1,0-1-1,0-14 1,-1 5 3,0 1 1,-2 0-1,0 0 1,-1 0-1,-1 0 1,-1 0-1,-11-30 1,15 48-34,1 1 1,0-1-1,0 0 1,0 1-1,0-1 0,-1 0 1,1 1-1,0-1 1,-1 1-1,1-1 1,0 0-1,-1 1 0,1-1 1,-1 1-1,1-1 1,-1 1-1,1-1 1,-1 1-1,0 0 0,1-1 1,-1 1-1,1 0 1,-1-1-1,0 1 1,1 0-1,-1 0 0,0-1 1,1 1-1,-1 0 1,0 0-1,1 0 1,-1 0-1,0 0 1,1 0-1,-1 0 0,0 0 1,0 0-1,1 0 1,-1 1-1,0-1 1,1 0-1,-1 0 0,1 1 1,-1-1-1,0 0 1,1 1-1,-1-1 1,1 1-1,-1-1 0,1 0 1,-1 1-1,1-1 1,-1 1-1,1 0 1,-1-1-1,1 1 0,0-1 1,-1 1-1,1 0 1,0-1-1,0 1 1,-1 0-1,1-1 1,0 1-1,0 1 0,-21 55-442,17-45 545,-8 30-107,1 1-1,3 0 1,1 0-1,2 0 1,2 1 0,5 85-1,-1-120 11,0 0-1,0 0 1,1 1 0,0-1-1,1 0 1,5 12-1,-7-19-2,0 0 0,0-1 0,0 1-1,0 0 1,0-1 0,1 1 0,-1-1 0,0 1 0,1-1-1,-1 0 1,1 1 0,-1-1 0,1 0 0,0 0-1,0 0 1,-1 0 0,1-1 0,0 1 0,0 0-1,0-1 1,0 1 0,0-1 0,0 0 0,0 0 0,0 0-1,0 0 1,0 0 0,0 0 0,0 0 0,0 0-1,0-1 1,0 1 0,0-1 0,2-1 0,9-3 12,0-1 1,-1-1 0,0 0 0,11-9 0,2 0-78,-19 19-486,-1 13 310,7 18 216,-11-34 24,0 1 0,-1 0-1,1 0 1,0 0 0,0-1 0,0 1 0,-1 0 0,1-1 0,0 1-1,0-1 1,0 1 0,0-1 0,0 1 0,0-1 0,0 0 0,0 0-1,1 1 1,-1-1 0,0 0 0,0 0 0,0 0 0,0 0 0,0 0-1,0 0 1,0 0 0,0-1 0,0 1 0,0 0 0,1-1 0,-1 1-1,0-1 1,1 0 0,14-6-54,0-1 0,-1 0-1,1-1 1,-2-1 0,16-13-1,13-23-2944,-39 40 1168,1-1 0,-1 0 0,-1 0 1,1-1-1,3-11 0,-4 0-9259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52.43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520 276 19756,'4'0'3497,"-2"2"-2633,0 0-192,3-4-272,1-2-272,2-1-152,9-5-40,6-3-48,2 0-256,7 1-456,-2-1-832,-1-1-1809,-4 3-4353,-1-4-3160</inkml:trace>
  <inkml:trace contextRef="#ctx0" brushRef="#br0" timeOffset="1">164 23 17708,'-23'-2'1976,"-3"0"-519,-7-5-265,3 5-256,9 2-304,0-2-184,13 4-144,6-4-120,4 0-128,0 2-200,4-4-104,3 4-352,3-2-688,5 2-1561,6 2-4544,0-2-4970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53.30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36 623 2585,'-4'2'1993,"-23"12"3765,22-10-2511,18-5 1422,14-12-564,11-20-3189,-17 15-556,55-50 150,-4-4 1,-2-2-1,-4-4 0,76-115 0,-128 173-465,20-33 398,-34 53-430,0-1-1,1 1 0,-1-1 0,0 1 0,0 0 0,0-1 0,0 1 0,0-1 1,0 1-1,0-1 0,0 1 0,0-1 0,0 1 0,0-1 0,0 1 0,0-1 1,0 1-1,0 0 0,0-1 0,0 1 0,-1-1 0,1 1 0,0-1 1,0 1-1,0 0 0,-1-1 0,1 1 0,0 0 0,-1-1 0,1 1 0,0 0 1,-1-1-1,1 1 0,0 0 0,-1 0 0,1-1 0,-1 1 0,1 0 1,-1 0-1,1 0 0,-1-1 0,-31-3-30,-30 13-279,49-4 259,1 1 0,0 0 0,0 1 0,0 0 0,1 1 0,0 1 0,0-1 0,1 2 0,0-1 0,1 1 0,-9 13 0,14-18 21,0 0-1,1 0 1,0 1 0,0 0 0,0 0-1,0 0 1,1 0 0,0 0 0,0 0 0,1 0-1,0 1 1,0-1 0,0 1 0,1-1-1,0 0 1,0 1 0,1-1 0,-1 1-1,2-1 1,-1 0 0,1 1 0,-1-1 0,2 0-1,-1 0 1,5 7 0,0-1 14,1-1 0,0 0 0,1 0-1,0-1 1,1 0 0,0-1 0,15 11 0,85 50-59,-62-42 85,-46-27-25,0 0 0,0 0 0,0 1 1,0-1-1,0 1 0,0 0 0,0-1 0,0 1 1,0 0-1,-1 0 0,1 0 0,-1 0 0,3 5 1,-4-6-2,0-1 0,0 1 1,0 0-1,0 0 0,0 0 1,0 0-1,0 0 0,0-1 1,0 1-1,0 0 0,0 0 1,-1 0-1,1 0 1,0-1-1,-1 1 0,1 0 1,-1 0-1,1 0 0,-1-1 1,1 1-1,-1 0 0,1-1 1,-1 1-1,1-1 0,-1 1 1,-1 0-1,-4 3-10,-1 0-1,0-1 0,0 0 1,0 0-1,0-1 1,0 0-1,-15 2 0,0 0 17,-22 5 13,0-1-1,-1-3 1,0-2 0,-70-3 0,115 0-65,0 0 0,-1 1 1,1-1-1,-1 0 0,1 0 0,0 0 1,-1 0-1,1 0 0,0 0 1,-1 0-1,1 0 0,-1 0 0,1 0 1,0 0-1,-1 0 0,1 0 1,0 0-1,-1-1 0,1 1 0,0 0 1,-1 0-1,1 0 0,0 0 0,-1-1 1,1 1-1,0 0 0,-1 0 1,1-1-1,0 1 0,0 0 0,-1-1 1,1 1-1,0 0 0,0 0 0,0-1 1,-1 1-1,1-1 0,0 1 1,0 0-1,0-1 0,0 1 0,0-1 1,16-9-3895,32-5-6557,-13 9 1271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54.69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1 420 6193,'15'-2'7239,"1"-4"-3394,36-24-3011,-25 13 271,-10 8-759,-1-1 0,0 0-1,0-1 1,-2-1 0,1 0 0,-1-1 0,-1-1-1,0 0 1,-1 0 0,14-24 0,-24 34-277,0 1 1,-1-1 0,1 0-1,-1 1 1,0-1 0,0 0 0,0 0-1,-1 0 1,1 1 0,-1-1-1,0 0 1,0 0 0,0 0-1,-1 0 1,0 0 0,1 0 0,-1 1-1,0-1 1,-1 0 0,1 1-1,-1-1 1,1 1 0,-1-1 0,-3-4-1,2 6-57,1-1-1,0 1 1,-1 0-1,0 0 0,1 0 1,-1 0-1,0 0 1,0 0-1,0 1 1,0 0-1,-1-1 1,1 1-1,0 0 0,0 1 1,-1-1-1,1 0 1,-1 1-1,1 0 1,0 0-1,-1 0 1,1 0-1,-1 1 0,1-1 1,0 1-1,-1 0 1,1 0-1,-5 2 1,1 0-32,1 0 0,0 0 0,0 1 0,1 0 0,-1 0 1,1 1-1,0-1 0,0 1 0,0 0 0,0 1 0,1-1 0,0 1 0,0 0 1,1 0-1,0 0 0,0 0 0,0 1 0,1-1 0,-1 1 0,2 0 1,-1-1-1,1 1 0,0 0 0,0 0 0,1 0 0,0 0 0,0 0 1,1 0-1,0 0 0,0 0 0,0 0 0,1-1 0,0 1 0,1-1 0,-1 1 1,1-1-1,4 7 0,-4-9 26,1 0-1,-1-1 1,1 1-1,0-1 1,0 0 0,0 0-1,0 0 1,0-1 0,1 1-1,-1-1 1,1 0 0,0-1-1,0 1 1,-1-1 0,1 0-1,0 0 1,0 0-1,0 0 1,0-1 0,0 0-1,0 0 1,0-1 0,0 1-1,7-3 1,13-2 40,-1-1 0,0-1 0,36-16 0,-45 17-38,55-30 92,-52 26-128,0 1-1,1 0 1,23-7 0,-41 16-6,0 1 0,0 0 1,0 0-1,0 0 0,0 0 1,0 0-1,0 0 0,0 0 0,-1 0 1,1 1-1,0-1 0,-1 0 1,1 0-1,-1 1 0,1-1 1,-1 0-1,0 1 0,1-1 0,-1 0 1,0 1-1,0-1 0,0 0 1,0 3-1,3 39-24,1-7 54,-4-35 9,0-1 0,0 1 0,1-1-1,-1 1 1,0-1 0,0 1 0,0-1 0,1 0 0,-1 1 0,0-1-1,0 1 1,1-1 0,-1 1 0,0-1 0,1 0 0,-1 1-1,1-1 1,-1 0 0,0 1 0,1-1 0,-1 0 0,1 0 0,-1 1-1,1-1 1,-1 0 0,1 0 0,-1 0 0,1 0 0,-1 1 0,1-1-1,-1 0 1,1 0 0,-1 0 0,1 0 0,-1 0 0,1 0-1,-1-1 1,1 1 0,-1 0 0,1 0 0,-1 0 0,1 0 0,-1-1-1,1 1 1,-1 0 0,1 0 0,-1-1 0,0 1 0,1 0 0,-1-1-1,1 1 1,-1 0 0,0-1 0,1 0 0,21-15-5,0 1 0,1 1 1,1 1-1,0 1 0,0 1 1,1 2-1,1 0 0,29-6 0,-45 41-567,-8-17 591,0-1 0,1 0 0,0 0 1,7 12-1,-7-17-2,0-1 0,0 0 0,0 0 1,0 0-1,0 0 0,0 0 1,1-1-1,-1 0 0,0 1 0,1-1 1,-1 0-1,1-1 0,-1 1 0,1-1 1,0 1-1,-1-1 0,1 0 0,-1 0 1,1-1-1,0 1 0,-1-1 1,1 0-1,-1 0 0,1 0 0,-1 0 1,0-1-1,6-2 0,6-3 71,-1-1 0,1 0 0,-1-1 0,22-19 0,-27 19 2,0-1 1,0 1-1,9-15 0,15-17 176,-32 41-192,-11 18-639,12-4 543,0 0 1,1 0 0,1 0 0,0-1 0,10 24 0,-13-34 25,0 0 1,1-1-1,-1 1 1,1-1-1,0 1 1,-1-1 0,1 1-1,0-1 1,0 0-1,1 0 1,-1 0 0,0 0-1,1 0 1,-1-1-1,1 1 1,-1-1 0,1 1-1,0-1 1,0 0-1,0 0 1,0 0 0,0-1-1,0 1 1,-1-1-1,2 1 1,-1-1 0,0 0-1,0 0 1,0 0-1,0-1 1,0 1 0,0-1-1,-1 0 1,5-1-1,28-12 72,0-2-1,-1-1 0,0-2 0,40-31 0,-2 3 51,-76 51-182,0 0-1,1 0 0,-1 0 0,1 1 0,0 0 0,0-1 0,1 1 0,-1 0 1,1 0-1,0 1 0,0-1 0,1 0 0,-2 8 0,2-9 56,0 0 0,0 0 1,1 0-1,-1 0 0,1 0 0,0 0 0,0 0 0,0 0 1,1 0-1,-1 0 0,1 0 0,0 0 0,0 0 0,0 0 0,1-1 1,-1 1-1,1 0 0,0-1 0,0 1 0,0-1 0,1 0 1,3 5-1,-4-7 5,0-1 1,0 1 0,-1 0-1,1-1 1,0 0 0,0 1-1,0-1 1,0 0 0,-1 0-1,1 0 1,0 0 0,0-1-1,0 1 1,0 0 0,-1-1-1,1 1 1,0-1 0,0 0-1,-1 1 1,1-1 0,0 0-1,-1 0 1,1 0 0,2-3-1,40-30 178,-40 31-175,8-7 35,-1-1 0,0 0 0,-1-1-1,0 0 1,-1-1 0,15-27 0,-22 38-50,-1-1-1,1 1 1,-1-1 0,0 0-1,0 0 1,0 0-1,0 1 1,-1-1 0,1 0-1,-1 0 1,0 0-1,0 0 1,0 0 0,0 0-1,0 0 1,-1 0-1,1 0 1,-1 0 0,0 0-1,0 1 1,0-1-1,0 0 1,0 0 0,-1 1-1,1-1 1,-1 1-1,0-1 1,0 1 0,0 0-1,0 0 1,0 0-1,0 0 1,0 0 0,-1 0-1,1 0 1,-1 1-1,1-1 1,-1 1 0,0 0-1,1 0 1,-1 0-1,0 0 1,-5-1-1,-1 0-32,1 1 0,0-1 0,-1 2 0,1-1-1,-1 1 1,1 0 0,-1 1 0,1 0 0,-1 0-1,1 1 1,0 0 0,0 0 0,0 1-1,-14 6 1,15-6 15,1 0 0,0 1-1,0-1 1,0 1 0,0 0-1,1 0 1,0 1 0,-1 0-1,2 0 1,-1 0 0,1 1-1,-1-1 1,1 1 0,1 0 0,-1 0-1,1 0 1,0 1 0,-2 6-1,5-11 18,-1 1 1,1-1-1,-1 0 0,1 0 0,0 1 0,0-1 0,0 0 1,0 0-1,0 0 0,0 1 0,1-1 0,-1 0 0,1 0 1,0 0-1,-1 1 0,1-1 0,0 0 0,0 0 0,0 0 1,1-1-1,-1 1 0,2 2 0,0-1 7,0-1 0,1 1-1,-1-1 1,0 0 0,1 0 0,0-1 0,-1 1-1,1-1 1,0 1 0,0-1 0,6 1-1,7 0 30,0-1-1,0-1 0,0 0 0,29-4 1,-5-3 1,0-2 1,-1-1-1,0-2 1,-1-2-1,0-2 0,-1-1 1,-1-2-1,-1-2 1,36-26-1,-67 43 19,0 0-1,0 0 1,-1-1-1,1 0 1,-1 0-1,0 0 1,-1 0-1,1 0 1,3-9-1,-6 13-33,-1 0 0,1 0 0,-1 0-1,0 0 1,0 0 0,1 0-1,-1 0 1,0-1 0,0 1-1,0 0 1,0 0 0,0 0-1,0 0 1,-1 0 0,1 0-1,0 0 1,0 0 0,-1 0-1,1 0 1,-1 0 0,1 0-1,-1 0 1,0-1 0,-1 1-16,0-1-1,1 1 1,-1 0 0,0 0-1,0 0 1,0 0 0,0 1-1,0-1 1,-1 0 0,1 1-1,0-1 1,0 1 0,0 0-1,0 0 1,-1 0 0,-2 0 0,-2 0-25,0 1 1,0 0-1,0 0 1,1 0 0,-1 1-1,0 0 1,1 0-1,-1 1 1,1-1 0,0 1-1,-1 1 1,2-1-1,-1 1 1,0 0 0,1 1-1,-6 5 1,8-7 13,1 0 1,0-1-1,-1 1 0,1 0 1,1 1-1,-1-1 0,0 0 1,1 0-1,0 1 0,-1-1 1,1 1-1,1-1 0,-1 1 1,0-1-1,1 1 0,0-1 1,0 1-1,0 0 0,0-1 1,1 1-1,-1-1 0,1 1 0,0-1 1,0 1-1,0-1 0,0 1 1,1-1-1,-1 0 0,1 0 1,0 0-1,0 0 0,3 4 1,22 25-53,-21-25 53,0 0 1,0 0 0,-1 0 0,0 0 0,0 1-1,0 0 1,-1 0 0,0 0 0,4 16-1,-5-5 11,-2-13-8,-1 0 1,1 0 0,0 0 0,1 0 0,0 0-1,-1 0 1,2-1 0,-1 1 0,1-1 0,5 9-1,-7-14 6,0 1-1,0 0 0,0-1 0,0 1 0,0-1 0,0 1 0,0-1 0,1 0 1,-1 0-1,0 1 0,0-1 0,0 0 0,1 0 0,-1 0 0,0 0 1,0-1-1,0 1 0,1 0 0,-1 0 0,0-1 0,0 1 0,2-1 0,27-15 75,-17 9-53,13-6-34,-1 0 0,35-26-1,-52 33-399,-1 0 0,1 0-1,-1-1 1,0 0 0,-1 0 0,0 0 0,0-1-1,0 0 1,-1 0 0,0 0 0,4-12 0,-5 2-3395,-8 0-3373,-5 0-2171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55.05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104 22 21573,'-10'-2'1064,"-5"2"-224,-4-2-128,2 2-72,2-2-152,1 0-144,3 2-103,9-2-57,6 4-80,1-4-32,1 2-104,-4-4-152,0 0-185,4 3-359,-1-1-672,1 4-1361,7-2-3808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4:56.77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0 813 16187,'9'-12'5045,"12"-3"-3926,21-10-1168,-42 25 54,34-18 343,-2-1 0,-1-2 0,0-2 0,-2 0 0,27-28 1,-43 37-229,-1 0 0,-1-1 1,0 0-1,-1-1 1,0 0-1,-2-1 1,0 1-1,0-2 1,-2 1-1,0-1 1,-1 0-1,3-21 1,5-55 610,3-138 1,-23 196-80,-1 26-451,7 10-233,0 0 0,1 1 0,-1-1 0,0 0 0,0 1 0,1-1 0,-1 0 1,1 1-1,-1-1 0,0 1 0,1-1 0,-1 1 0,1 0 0,-1-1 1,1 1-1,-1 0 0,1-1 0,0 1 0,-1 0 0,1-1 0,0 1 0,-1 1 1,-25 51-333,3 1 1,-26 90-1,41-115 384,2 0-1,1 0 1,1 1-1,1 0 0,2 0 1,1-1-1,4 32 1,-3-52-19,1 0 1,0 0-1,0 0 1,1-1-1,0 1 0,0-1 1,1 0-1,0 0 1,1 0-1,-1-1 1,2 1-1,-1-1 1,1 0-1,0-1 1,0 1-1,1-1 1,0 0-1,0-1 0,0 0 1,12 7-1,-8-8-18,0 1 0,0-1 0,0-1-1,0 0 1,0 0 0,0-1 0,1-1-1,-1 0 1,1 0 0,0-1 0,-1-1-1,1 0 1,-1 0 0,1-1 0,17-6-1,-7 1-1,1-2-1,-2 0 0,1-1 1,-1-2-1,-1 0 1,0-1-1,-1-1 0,0 0 1,25-27-1,-42 39 23,0 1 0,-1 0 0,1-1 0,-1 0 0,0 1 1,1-1-1,-1 0 0,0 1 0,0-1 0,0 0 0,0 0 0,0 0 0,0 0 0,-1 0 0,1 0 0,-1 0 0,1 0 0,-1-1 0,0 1 0,0 0 0,0 0 0,0 0 0,0 0 0,0 0 0,-1 0 0,1-1 0,-1 1 1,1 0-1,-3-3 0,1 3-18,1 1 1,-1 0 0,0-1-1,0 1 1,0 0 0,0 0-1,0 0 1,0 1 0,0-1-1,-1 0 1,1 1 0,0 0-1,0-1 1,0 1 0,-1 0-1,1 0 1,0 0 0,0 0-1,-1 1 1,1-1 0,0 1-1,0-1 1,0 1 0,0 0-1,0 0 1,0 0 0,0 0 0,-4 2-1,-3 2-24,1 1 0,-1 0 0,1 0-1,0 1 1,1 0 0,-1 0 0,1 1-1,1-1 1,-1 2 0,2-1 0,-10 17 0,13-20 28,0-1 1,0 0 0,1 1 0,-1-1-1,1 1 1,0-1 0,0 1 0,1 0 0,-1-1-1,1 1 1,0 0 0,1 6 0,0-8 4,0 1 0,0-1 0,0 0 0,0 0 1,1 0-1,-1 0 0,1 0 0,0-1 0,0 1 0,0 0 1,0-1-1,0 1 0,1-1 0,-1 0 0,1 0 0,0 0 1,-1 0-1,1 0 0,4 2 0,1-1 7,0-1 0,0 1 0,0-1 0,1-1-1,-1 0 1,0 0 0,1 0 0,-1-1 0,1 0 0,-1-1 0,0 0-1,1 0 1,10-4 0,14-3-6,58-24 1,-48 16 52,0-1 1,-2-3-1,0-1 1,-1-3-1,37-27 0,-77 51-41,1 0-1,-1 0 0,0-1 0,1 1 0,-1 0 0,0 0 0,1 0 0,-1 0 0,0 0 0,1-1 0,-1 1 0,0 0 0,0 0 1,1 0-1,-1-1 0,0 1 0,0 0 0,0 0 0,1-1 0,-1 1 0,0 0 0,0-1 0,0 1 0,0 0 0,1-1 1,-1 1-1,0 0 0,0-1 0,0 1 0,0 0 0,0-1 0,0 1 0,0 0 0,0-1 0,0 1 0,0 0 0,0-1 1,0 1-1,0 0 0,-1-1 0,1 1 0,0 0 0,0 0 0,0-1 0,-1 0 0,-18 0-203,-29 11-251,24-3 348,0 2-1,-29 15 1,45-20 64,1 0 1,1 0-1,-1 0 1,0 1-1,1 0 1,0 0 0,0 1-1,1-1 1,0 1-1,0 1 1,-7 10-1,11-16 26,0 1 1,0-1-1,0 0 0,0 1 0,1-1 1,-1 1-1,1 0 0,-1-1 0,1 1 1,0-1-1,-1 1 0,1 0 1,0-1-1,0 1 0,0 0 0,0-1 1,0 1-1,1-1 0,-1 1 0,0 0 1,1-1-1,-1 1 0,1-1 0,0 1 1,-1-1-1,1 1 0,0-1 0,0 0 1,0 1-1,0-1 0,0 0 0,0 0 1,0 1-1,1-1 0,-1 0 0,0 0 1,1 0-1,-1-1 0,0 1 0,1 0 1,-1 0-1,1-1 0,-1 1 0,1-1 1,2 1-1,4 1 1,0-1 0,0 1-1,0-2 1,0 1 0,0-1 0,0 0 0,15-3 0,6-2 34,0-2 1,-1-1-1,28-13 1,-46 17 27,1 0-1,-1-2 1,0 1 0,0-1 0,-1 0 0,0-1-1,0 0 1,-1-1 0,0 0 0,14-17 0,-21 24-24,-1 0 0,1-1 1,-1 1-1,1-1 0,-1 1 1,1 0-1,-1-1 0,0 0 1,0 1-1,1-1 0,-1 1 1,0-1-1,-1-2 0,1 4-24,0 0 0,0-1 0,0 1 0,0 0 0,0-1 0,0 1 0,0-1 0,-1 1 0,1 0 0,0-1 0,0 1 0,0 0 0,-1 0 0,1-1 0,0 1 0,0 0-1,-1-1 1,1 1 0,0 0 0,0 0 0,-1 0 0,1-1 0,0 1 0,-1 0 0,1 0 0,0 0 0,-1 0 0,1 0 0,0-1 0,-1 1 0,1 0 0,0 0 0,-1 0-1,1 0 1,-1 0 0,1 0 0,0 0 0,-1 0 0,1 0 0,0 1 0,-1-1 0,1 0 0,0 0 0,-1 0 0,1 0 0,0 0 0,-1 1 0,1-1 0,0 0 0,-1 0-1,1 0 1,0 1 0,0-1 0,-1 0 0,1 1 0,0-1 0,-1 0 0,-2 6-82,-1 0 0,0 0 1,1 0-1,0 0 0,1 0 0,-4 12 0,6-17 71,-2 2-2,1 0-1,0 0 1,0 0 0,0 1 0,1-1-1,-1 0 1,1 0 0,0 1-1,0-1 1,0 0 0,0 0 0,0 1-1,1-1 1,-1 0 0,1 0 0,0 0-1,0 1 1,0-1 0,3 5-1,-2-6 11,0 0-1,1 1 1,-1-1-1,0 0 0,1 0 1,0-1-1,-1 1 0,1 0 1,0-1-1,0 1 0,0-1 1,0 0-1,0 0 0,0-1 1,0 1-1,5 0 0,7 0 19,0 0-1,0-2 1,1 1-1,-1-2 1,0 0-1,0-1 1,15-5-1,15-6 42,-1-2-1,0-2 1,-1-2-1,-1-1 1,76-54-1,-117 75-41,0-1 0,1 0 1,-1 1-1,0-1 0,0 0 0,0 0 0,0 0 1,0 0-1,-1 0 0,1 0 0,0 0 1,0 0-1,0 0 0,-1 0 0,1 0 0,-1 0 1,1-1-1,-1 1 0,1 0 0,-1 0 0,0-1 1,0 1-1,1-2 0,-2 1-11,1 1 0,-1 0 0,0 0 0,1 0-1,-1 0 1,0 0 0,0 1 0,0-1 0,0 0 0,1 0-1,-1 0 1,0 1 0,0-1 0,-1 1 0,1-1 0,0 1 0,0-1-1,0 1 1,-2-1 0,-5-1-32,0 0-1,0 1 1,1 0-1,-1 0 1,0 0-1,-13 2 1,8 1-4,0 1 1,0 0-1,0 1 1,0 1-1,0 0 0,1 0 1,0 1-1,-14 10 1,19-11 5,-1 0-1,2 0 1,-1 1 0,0 0 0,1 1 0,0-1-1,1 1 1,0 0 0,0 0 0,0 1 0,1 0-1,0-1 1,-4 13 0,7-19 20,0 1 0,1-1 0,0 0 1,-1 0-1,1 0 0,0 1 0,-1-1 0,1 0 0,0 1 1,0-1-1,0 0 0,0 0 0,0 1 0,0-1 0,1 0 0,-1 0 1,0 1-1,1-1 0,-1 0 0,1 0 0,-1 0 0,1 0 1,0 1-1,-1-1 0,1 0 0,0 0 0,0 0 0,-1-1 0,1 1 1,0 0-1,0 0 0,0 0 0,0 0 0,0-1 0,1 1 1,-1-1-1,0 1 0,0-1 0,0 1 0,0-1 0,1 0 0,-1 1 1,0-1-1,0 0 0,1 0 0,-1 0 0,0 0 0,1 0 1,-1 0-1,1 0 0,7-1 27,-1 1 1,0-1-1,0-1 1,0 1-1,0-1 1,12-5-1,-6 0 17,0-1-1,0-1 0,-1 0 1,0-1-1,-1 0 1,0-1-1,-1 0 1,0-1-1,-1 0 1,0-1-1,-1 0 1,0 0-1,-1-1 1,-1 0-1,10-24 1,2-14 73,-1-1 0,-3 0 0,10-64 0,-20 91-8,-1 10 64,-1 0 0,0 0 0,-2-1 0,1 1 0,-3-26-1,1 42-156,0-1-1,1 1 1,-1-1-1,0 0 1,0 1-1,0-1 0,0 0 1,0 1-1,0-1 1,-1 0-1,1 1 0,0-1 1,0 1-1,0-1 1,-1 0-1,1 1 0,0-1 1,0 1-1,-1-1 1,1 1-1,-1-1 1,1 1-1,0-1 0,-1 1 1,1-1-1,-1 1 1,1-1-1,-1 1 0,1 0 1,-1-1-1,0 1 1,1 0-1,-1 0 0,1-1 1,-1 1-1,0 0 1,0 0-1,-1 1-50,1 0 0,-1 0-1,1 0 1,-1 0 0,1 1-1,0-1 1,-1 0 0,1 1 0,0-1-1,0 1 1,0-1 0,-1 3 0,-29 60-741,30-61 920,-10 25-132,1 0-1,1 1 1,2 0 0,1 0 0,-4 55 0,9-66-10,1-1 1,0 0 0,1 1-1,1-1 1,1 0-1,0 0 1,1 0 0,1 0-1,1-1 1,0 0 0,13 23-1,-15-32-16,1 1-1,1-1 1,-1-1-1,1 1 1,0-1-1,0 0 1,1 0-1,0-1 1,0 0-1,0 0 1,1 0-1,-1-1 1,1 0-1,0-1 1,0 0-1,0 0 1,1-1-1,-1 0 1,1 0-1,0-1 1,-1 0-1,1 0 1,0-1-1,-1 0 1,16-3-1,5-2-21,0-1 1,-1-2-1,0 0 0,0-2 0,-1-2 1,33-17-1,-40 19 33,-6 4 10,-1 0 0,1-1-1,-1-1 1,-1 0 0,1-1 0,-1 0 0,-1-1 0,21-21 0,-32 30-6,0 1 1,1 0-1,-1-1 1,0 1-1,0 0 1,1-1-1,-1 1 1,0-1 0,0 1-1,1 0 1,-1-1-1,0 1 1,0-1-1,0 1 1,0-1-1,0 1 1,0 0 0,0-1-1,0 1 1,0-1-1,0 1 1,0-1-1,0 1 1,0-1-1,0 1 1,0-1 0,0 1-1,0 0 1,-1-1-1,1 1 1,0-1-1,0 1 1,0 0-1,-1-1 1,1 1 0,0 0-1,-1-1 1,0 0-1,-20-2-191,-26 12-137,31-2 295,-1 0 1,1 2-1,0 0 0,1 0 1,-20 16-1,31-21 24,0-1 0,0 1 0,1 0-1,0 0 1,-1 0 0,1 1 0,0-1 0,1 1 0,-1 0 0,-2 6 0,5-8 2,-1 0 1,0 0-1,1 0 1,0 0-1,0 0 1,0 0-1,0 0 1,0 0-1,0 0 1,1 0-1,-1 0 1,1-1-1,0 1 1,0 0-1,0 0 1,1-1-1,-1 1 1,0 0-1,1-1 1,1 3-1,1-1 1,0-1-1,0 1 1,0-1-1,0 0 1,0 0-1,0 0 1,1-1-1,0 0 1,-1 1-1,1-2 1,0 1-1,0 0 1,0-1-1,0 0 1,0 0-1,0-1 1,0 1-1,1-1 1,-1 0-1,0-1 1,0 1-1,6-2 1,16-2-7,0-2 0,45-14-1,-66 18 7,38-13 13,-1-1 0,-1-3 0,48-28-1,-64 32 37,-2-2 0,0 0 0,-1-1-1,-1-1 1,0-2 0,19-24-1,-40 45-20,0-1-1,0 0 0,-1 1 0,1-1 1,0 0-1,-1 0 0,1 0 1,0 0-1,-1 0 0,1 1 0,-1-1 1,0 0-1,1 0 0,-1 0 1,0 0-1,1 0 0,-1 0 0,0-1 1,0 1-1,0-1 0,-16 3 27,-38 24-283,46-21 242,-2 1-27,0 0-1,0 1 1,1 1-1,-17 14 1,24-19 11,0-1 0,1 0 0,-1 1 0,1 0 0,-1-1 0,1 1 0,-1 0-1,1 0 1,0 0 0,0 0 0,0 0 0,0 0 0,0 0 0,1 0 0,-1 0 0,0 0 0,1 0 0,0 0 0,-1 1 0,1-1 0,0 0 0,0 0 0,0 0 0,1 1 0,-1-1-1,0 0 1,1 0 0,0 0 0,-1 0 0,1 0 0,0 0 0,0 0 0,1 2 0,1-1 4,0-1-1,0 0 1,-1 0-1,1 0 1,1 0-1,-1 0 1,0-1-1,0 0 1,1 0-1,-1 1 1,0-2-1,1 1 1,-1 0-1,7 0 1,-7-2-2,-1 1 0,1 1 0,-1-1 0,1 0 0,-1 1 0,1-1 0,-1 1 0,1 0 0,-1-1 0,1 1 0,-1 1 0,0-1 0,1 0 0,-1 0 0,0 1 0,0 0 0,0-1 0,0 1 0,0 0 0,0 0 0,-1 0 0,1 0 0,2 4 0,-4-4-4,0 1 0,0 0 0,0 0 1,0-1-1,0 1 0,-1 0 0,1 0 0,-1-1 0,0 1 0,0 0 1,0-1-1,0 1 0,0-1 0,0 1 0,-4 3 0,-29 39 16,23-31-13,8-10 1,0-1 0,0 1 1,1 0-1,-1 0 1,1 0-1,0 0 0,0 0 1,1 0-1,-1 1 1,0 4-1,2-8-1,0 0 0,0 0 1,0 0-1,0 0 0,0 0 0,0 0 0,0 0 1,1 0-1,-1 0 0,0-1 0,1 1 0,-1 0 1,1 0-1,-1 0 0,1 0 0,-1-1 0,1 1 1,-1 0-1,1 0 0,0 0 0,1 0-22,0 1 0,0-1 0,0 0 0,1 0 0,-1 0 0,0-1 0,0 1-1,0 0 1,1-1 0,-1 0 0,4 1 0,20-1-316,-1-2 0,0 0 0,0-2 0,0-1 1,0-1-1,-1-1 0,39-16 0,23-12 780,-2-3 0,133-83 0,-162 80 658,-52 39-954,0 0 1,0-1-1,-1 1 1,1-1-1,-1 0 1,1 0-1,-1 0 1,0 0-1,0 0 1,-1-1-1,1 1 1,-1 0 0,1-1-1,-1 0 1,1-6-1,-2 8-81,-1 0 1,0 1-1,0-1 0,0 1 1,0-1-1,0 1 0,0-1 1,0 1-1,0 0 0,0-1 1,-1 1-1,1 0 0,0 0 1,-1 0-1,1 0 0,-1 0 1,0 0-1,1 1 0,-1-1 1,0 0-1,1 1 0,-1-1 1,0 1-1,0 0 0,-2-1 1,1 0-69,0 1 0,1-1 0,-1 1 0,0-1 0,1 1 0,-1 0 0,0 0 0,0 0 0,1 0 0,-1 1 1,0-1-1,1 1 0,-1 0 0,0-1 0,1 1 0,-5 3 0,5-2-10,0 0 0,1 0 0,-1 1 0,1-1 0,0 1 0,-1-1-1,1 1 1,0-1 0,0 1 0,1 0 0,-1 0 0,1-1 0,-1 1 0,1 0 0,0 4 0,5 49-131,-1-7 17,-5-18-9,2-16 121,-2 1 1,0-1-1,0 0 0,-1 0 1,-1 0-1,-5 16 0,6-27 8,0-1-1,0 1 1,0-1-1,0 1 1,0-1-1,-1 0 0,1 1 1,-1-1-1,0 0 1,0-1-1,0 1 1,0-1-1,-1 1 1,1-1-1,-1 0 1,1 0-1,-1 0 1,0-1-1,0 1 1,0-1-1,1 0 1,-1 0-1,0 0 0,-1-1 1,1 1-1,0-1 1,-8-1-1,-31-3-3794,12-1-5414,4-2-2885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14.38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85 113 1392,'7'-9'888,"4"-11"12669,-17 11-6120,-7 3-6661,12 6-729,-1-1 0,1 0-1,-1 1 1,1-1 0,-1 1-1,1 0 1,-1-1-1,0 1 1,1 0 0,-1 0-1,1 0 1,-1 0 0,0 0-1,1 1 1,-1-1-1,1 0 1,-1 1 0,0-1-1,-1 2 1,6 2-359,20-4 362,-19-2-25,0 1 0,0-1 0,0 0 0,0 0 0,0 0 0,-1 0 0,1-1 1,5-5-1,-8 8 3,0-1 0,0 1 0,0-1 0,0 0 0,0 0 0,0 1 0,0-1 1,-1 0-1,1 0 0,0 0 0,-1 0 0,1 0 0,0 0 0,-1 0 0,1 0 0,-1 0 1,1 0-1,-1 0 0,0 0 0,0 0 0,1 0 0,-1-1 0,0 1 0,0 0 1,0 0-1,0 0 0,0 0 0,0 0 0,0-1 0,-1 1 0,1 0 0,0 0 1,-1 0-1,1 0 0,-2-2 0,1 2-15,-1-1 0,0 1 1,0 0-1,0 0 0,1 0 1,-1 0-1,0 0 0,0 1 0,-1-1 1,1 1-1,0-1 0,0 1 0,0 0 1,0-1-1,0 1 0,-1 0 1,1 1-1,0-1 0,0 0 0,0 1 1,0-1-1,0 1 0,-3 0 1,0 1-63,0 0 0,1 0 0,-1 0 1,1 1-1,-1-1 0,1 1 0,0 0 1,-5 5-1,9-8 44,0 0 0,0-1 0,0 1 1,1 0-1,-1 0 0,0 0 0,0 0 0,0 1 1,0-1-1,0 0 0,0 0 0,1 0 0,-1 0 1,0 0-1,0 0 0,0 0 0,0 0 0,0 0 1,0 0-1,0 0 0,1 0 0,-1 0 0,0 0 1,0 0-1,0 1 0,0-1 0,0 0 0,0 0 1,0 0-1,0 0 0,0 0 0,0 0 0,0 0 1,0 1-1,0-1 0,0 0 0,0 0 0,0 0 1,0 0-1,0 0 0,0 0 0,0 1 0,0-1 1,0 0-1,0 0 0,0 0 0,0 0 0,0 0 1,0 0-1,0 1 0,0-1 0,0 0 0,0 0 1,0 0-1,0 0 0,0 0 0,0 0 0,0 0 1,0 0-1,0 1 0,-1-1 0,2 0 19,-1-1 0,1 1 0,-1 0 0,0 0-1,1 0 1,-1 0 0,1-1 0,-1 1 0,0 0 0,1 0 0,-1-1 0,1 1 0,-1 0-1,0-1 1,0 1 0,1 0 0,-1-1 0,0 1 0,0-1 0,1 1 0,-1 0-1,0-1 1,0 1 0,0-1 0,0 1 0,1-1 0,-1 1 0,0-1 0,0 0 0,0 1-5,-1 0 1,1 1-1,0-1 1,0 0-1,0 0 0,-1 0 1,1 0-1,0 0 1,0 0-1,-1 0 1,1 1-1,0-1 1,0 0-1,0 0 1,-1 0-1,1 0 1,0 0-1,0 0 1,-1 0-1,1 0 1,0 0-1,0 0 1,-1-1-1,1 1 1,0 0-1,0 0 1,-1 0-1,1 0 1,0 0-1,0 0 1,0 0-1,-1 0 1,1-1-1,0 1 1,0 0-1,0 0 1,0 0-1,-1-1 1,1 1-1,0 0 1,0 0-1,0 0 1,0-1-1,0 1 1,0 0-1,0 0 1,0 0-1,-1-1 1,1 1-1,0 0 1,0 0-1,0-1 1,0 1-1,0 0 1,0 0-1,0-1 1,0 1-1,0 0 1,1 0-1,-1-1 1,0 1-1,-13 6-48,-5 7-129,17-13 165,1 1 0,0-1 0,0 0-1,0 0 1,0 1 0,0-1 0,-1 0 0,1 0-1,0 1 1,0-1 0,0 0 0,0 1 0,0-1-1,0 0 1,0 1 0,0-1 0,0 0 0,0 0-1,0 1 1,0-1 0,0 0 0,0 1 0,0-1-1,0 0 1,1 0 0,-1 1 0,0-1 0,0 0-1,0 1 1,0-1 0,1 0 0,-1 0 0,0 0-1,0 1 1,1-1 0,1 1-27,-1 0 1,1-1-1,0 1 1,0-1-1,0 0 1,0 1-1,0-1 0,-1 0 1,1 0-1,0 0 1,0 0-1,0 0 0,0-1 1,0 1-1,0-1 1,0 1-1,-1-1 1,1 0-1,0 1 0,1-2 1,15-10-1496,-6 1-2366,-6 6 416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15.67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247 794 2160,'6'-19'5721,"16"-49"4893,-19 56-9639,-1 0-1,0 0 0,2-24 1,-4 33-929,0 0 1,0-1 0,0 1 0,0 0-1,-1 0 1,1 0 0,-1 0-1,0-1 1,0 1 0,0 0-1,0 0 1,-1 1 0,1-1-1,-1 0 1,1 0 0,-1 1-1,0-1 1,0 1 0,0-1-1,-1 1 1,1 0 0,0 0-1,-1 0 1,0 0 0,1 0-1,-1 1 1,0-1 0,0 1-1,0 0 1,0-1 0,0 2-1,0-1 1,0 0 0,0 0-1,0 1 1,-1 0 0,1 0 0,0 0-1,0 0 1,-4 1 0,-3-1-55,1 2 1,0-1-1,0 1 1,0 1-1,0 0 1,0 0 0,0 1-1,1 0 1,-1 0-1,1 1 1,0 0-1,1 0 1,-1 1 0,1 0-1,0 1 1,1-1-1,-1 1 1,-5 9-1,8-11-6,-1 1 0,1-1 0,0 1 0,1 0 0,-1 1 0,1-1-1,1 1 1,-1-1 0,1 1 0,0 0 0,1 0 0,-1 0 0,1 0-1,1 0 1,-1 0 0,1 0 0,1 0 0,-1 0 0,1 0-1,0 0 1,1 0 0,-1 0 0,2-1 0,3 12 0,-5-16 3,1 0 0,-1 0 0,0 0 0,1 0 0,-1 0 1,1 0-1,0 0 0,-1-1 0,1 1 0,0 0 0,0-1 0,0 0 1,0 1-1,1-1 0,-1 0 0,0 0 0,0 0 0,1 0 1,4 1-1,-3-2 6,0 0 0,0 0 0,1 0 0,-1 0 0,0-1 0,0 0 0,0 0 0,0 0 1,0 0-1,7-4 0,3-1 29,-1-2 0,-1 1 0,1-2 0,-1 0 0,16-16 0,-11 7 16,-1-1 0,-1-1 1,-1 0-1,-1-1 0,0 0 0,-2-1 1,0 0-1,-2-1 0,0-1 0,5-24 0,3-23 145,-4 0 1,6-82-1,-18 140-84,-1 1-1,0-1 1,-1 0 0,-2-14 0,2 23-40,1 1 0,-1-1 0,1 1-1,-1 0 1,0-1 0,-1 1 0,1 0-1,0 0 1,-1 0 0,0 0 0,0 0-1,0 0 1,0 0 0,0 0 0,0 1-1,-1 0 1,0-1 0,1 1-1,-1 0 1,-4-2 0,7 3-63,-1 1 1,1 0-1,-1 0 1,0 0-1,1 0 1,-1 0-1,1 0 0,-1 0 1,1 0-1,-1 0 1,0 0-1,1 0 1,-1 0-1,1 0 1,-1 1-1,1-1 0,-1 0 1,1 0-1,-1 1 1,1-1-1,-1 0 1,1 1-1,-1-1 0,1 0 1,-1 1-1,1-1 1,0 1-1,-1-1 1,1 1-1,-1 0 1,-10 23-141,0 27-31,5 1 161,3 0-1,1 1 1,3-1-1,2 1 0,3-1 1,21 94-1,-25-138 13,1-1 0,0 1-1,0-1 1,0 0 0,1 0-1,0 0 1,0-1 0,1 1-1,-1-1 1,2 0 0,-1 0-1,1-1 1,-1 0 0,1 0 0,1 0-1,-1-1 1,1 1 0,0-2-1,8 5 1,-7-6-19,1 1 0,0-1 0,0 0 0,-1-1 0,1 0-1,0 0 1,0-1 0,1 0 0,-1 0 0,-1-1 0,1-1 0,0 0 0,0 0 0,0 0 0,-1-1 0,12-5-1,-7 1 9,0 1 0,-1-2-1,0 0 1,0 0 0,-1-1-1,14-14 1,-18 17 29,-1-1 0,0 0 0,0 0 0,-1-1 0,0 1 0,-1-1 0,0 0 0,0 0 0,0-1 0,-1 1 0,2-11 0,-5 19-15,1 0 1,-1-1 0,0 1 0,0-1 0,0 1 0,0-1 0,0 1 0,0-1 0,1 1 0,-1-1 0,0 0 0,-1 1 0,1-1 0,0 1 0,0-1 0,0 1 0,0-1 0,0 1 0,0-1 0,-1 1 0,1 0 0,0-1 0,0 1 0,-1-1 0,1 1 0,0-1 0,-1 1-1,1 0 1,0-1 0,-1 1 0,1 0 0,-1-1 0,1 1 0,-1 0 0,1 0 0,0-1 0,-1 1 0,1 0 0,-1 0 0,1 0 0,-1 0 0,1-1 0,-1 1 0,1 0 0,-1 0 0,0 0 0,1 0 0,-1 0 0,0 1 0,0-1-18,0 0 0,0 0 0,0 1 0,-1-1 0,1 0 1,0 1-1,0-1 0,0 1 0,0 0 0,0-1 0,0 1 0,0 0 1,0 0-1,0-1 0,0 1 0,1 0 0,-1 0 0,0 0 0,0 0 1,1 0-1,-2 2 0,1 0 10,0 0 0,0 0 0,0 1 0,1-1 0,-1 0-1,1 0 1,0 1 0,0-1 0,0 0 0,0 0 0,0 1 0,1-1 0,-1 0 0,1 0 0,0 0 0,0 0 0,0 0 0,1 0 0,1 4 0,1-2-7,-1 0 1,1-1 0,0 1-1,0-1 1,1 0 0,-1-1-1,1 1 1,0-1-1,0 0 1,6 3 0,5 2-11,0-1 0,1-1 1,0-1-1,1 0 0,-1-1 0,21 1 1,-8-2 23,-1-2 1,1 0-1,50-7 0,-70 4 1,0 1-1,0-1 1,-1-1-1,1 0 1,0 0-1,-1-1 1,0 0-1,0-1 0,0 0 1,0 0-1,-1-1 1,0 0-1,0 0 1,10-11-1,-17 16 4,-1 1-1,1-1 1,0 0 0,0 0-1,0 1 1,-1-1 0,1 0-1,-1 0 1,1 0-1,0 0 1,-1 0 0,1 0-1,-1 0 1,0 0 0,1 0-1,-1 0 1,0 0 0,0 0-1,1 0 1,-1 0-1,0 0 1,0 0 0,0 0-1,0-1 1,-1 1 0,1 0-1,0 0 1,0 0 0,-1 0-1,1 0 1,0 0-1,-1 0 1,1 0 0,-1 0-1,1 0 1,-1 0 0,0 1-1,1-1 1,-1 0 0,0 0-1,0 0 1,0 1-1,1-1 1,-1 1 0,0-1-1,0 0 1,0 1 0,0-1-1,0 1 1,0 0 0,0-1-1,0 1 1,-2-1-1,-3 0-2,0-1-1,0 1 0,0 0 0,1 1 0,-1-1 0,0 1 0,0 0 0,-10 2 0,2 1-8,0 2 1,0-1 0,1 1 0,-1 1 0,1 1 0,-13 8 0,22-13-7,0 0 0,0 1 0,0 0 0,1-1 1,-1 1-1,1 1 0,-1-1 0,1 0 0,0 1 0,1 0 0,-1 0 0,0-1 1,1 2-1,0-1 0,0 0 0,0 0 0,1 1 0,-1-1 0,1 1 0,0-1 1,0 1-1,0 7 0,1-11 5,0 0-1,1 1 1,-1-1 0,0 0 0,0 0-1,1 0 1,-1 1 0,0-1 0,1 0 0,0 0-1,-1 0 1,1 0 0,-1 0 0,1 0 0,0 0-1,0 0 1,0 0 0,0 0 0,-1 0-1,1 0 1,0-1 0,0 1 0,1 0 0,0 0-1,1 0 2,0 0-1,-1-1 0,1 1 0,0-1 0,-1 0 0,1 1 1,0-1-1,-1-1 0,1 1 0,5-1 0,1-1 9,0-1-1,0 0 0,0 0 1,-1-1-1,16-8 0,-8 0 4,0-1 0,-1 0 0,0-1 0,-2-1 0,1 0 0,14-23 0,63-109 52,-77 123-40,2-6 38,-2-1 0,-1 0-1,-1-1 1,-2 0 0,-1-1 0,-2 0 0,-1 0 0,-1-1 0,-2 0 0,-2-52 0,-1 84-40,0 1 0,0 0 0,0-1 0,0 1 0,0 0 0,0-1 0,0 1 0,0-1 0,0 1 0,-1 0 0,1 0 0,0-1 0,-1 1 1,1 0-1,-1 0 0,0-1 0,1 1 0,-1 0 0,0 0 0,0 0 0,0 0 0,0 0 0,1 0 0,-2 0 0,1 0 0,0 0 0,0 1 0,0-1 1,-2 0-1,2 1-15,-1 0 0,1 1 0,-1-1 0,0 0 0,1 1 0,-1 0 0,1-1 0,-1 1 0,1 0 0,0 0 0,-1 0 0,1 0 0,0 0 0,0 0 0,-1 0 0,1 1 0,0-1 0,0 0 0,0 0 0,1 1 0,-1-1 0,0 1 0,-1 1 0,-14 33-18,0 0 0,2 1 1,2 1-1,2 0 0,1 0 0,2 1 0,1 0 0,2 0 0,3 64 0,1-85 17,1 1 1,1-1-1,1 1 1,1-1-1,0 0 1,2 0-1,0 0 0,13 28 1,-16-40-40,0-1 1,0 0-1,1 1 0,-1-1 1,1-1-1,0 1 0,1 0 1,-1-1-1,1 0 1,-1 0-1,1 0 0,1-1 1,-1 0-1,0 0 0,1 0 1,-1 0-1,1-1 1,0 0-1,0 0 0,0-1 1,0 1-1,0-1 0,0-1 1,1 1-1,-1-1 1,0 0-1,0-1 0,0 1 1,10-3-1,-2-1-480,0 0 0,0-1 0,-1 0 0,0-1 0,0-1-1,15-10 1,-15 9-2224,-1-1 0,-1 0-1,14-15 1,0-8-7894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16.01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126 33 20372,'-21'0'1097,"-3"0"-145,-5-2-32,4 2-144,12 0-232,4-5-208,5 5-208,6-2-216,1-2-96,9 0-288,5 0-608,8 1-1497,7-1-4952,12 0-5162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16.87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1 596 7858,'2'-9'2848,"12"-41"5812,7 0-5508,-19 47-3105,0 0 0,-1 0 0,1 0 0,0 1-1,1-1 1,-1 0 0,0 1 0,1-1 0,-1 1-1,1 0 1,0 0 0,0 0 0,0 0 0,0 0-1,0 1 1,0 0 0,0-1 0,1 1 0,-1 0 0,0 0-1,1 1 1,-1-1 0,1 1 0,-1 0 0,1 0-1,-1 0 1,7 1 0,-6 0-41,-1 1 1,1-1-1,0 1 0,-1 0 1,0 0-1,1 0 1,-1 0-1,0 1 0,0-1 1,0 1-1,0 0 0,-1 0 1,1 0-1,-1 0 0,0 0 1,0 1-1,0-1 0,0 1 1,0-1-1,1 6 0,0-1 16,0 0-1,-1 1 0,1-1 0,-1 0 0,-1 1 1,0 0-1,0-1 0,-1 11 0,0-11 26,-1 1-1,0 0 0,0-1 1,-1 1-1,-1-1 0,1 1 1,-1-1-1,-1 0 0,1 0 1,-1 0-1,-1 0 1,-5 7-1,17-24 113,0 0-1,-1-1 1,0 0 0,7-17-1,15-24-215,-12 24 5,26-33 33,-39 56-3,1 0 1,0 0-1,0 1 0,0-1 0,0 1 1,0 0-1,1 0 0,-1 0 0,1 1 1,0 0-1,6-3 0,-9 5 0,0 0 1,-1 1-1,1-1 0,-1 0 0,1 0 1,-1 1-1,1-1 0,-1 1 0,1 0 1,-1-1-1,1 1 0,-1 0 0,0 0 1,1 0-1,-1 0 0,0 0 0,0 0 1,0 0-1,0 0 0,0 1 0,0-1 1,0 0-1,0 1 0,0-1 0,-1 0 1,1 1-1,0-1 0,-1 1 0,1 2 1,15 48-128,-16-46 151,1 1 0,1-1 1,-1 0-1,1 0 0,0 0 1,0 0-1,1 0 0,0 0 1,0-1-1,0 1 1,1-1-1,-1 0 0,1 0 1,1 0-1,-1 0 0,8 5 1,-8-7 6,1 0 1,0-1-1,0 1 1,1-1-1,-1-1 1,0 1-1,1-1 0,-1 1 1,1-2-1,-1 1 1,1-1-1,-1 1 1,1-2-1,0 1 1,-1 0-1,1-1 1,-1 0-1,1-1 0,5-1 1,3-2 19,-1 0-1,0 0 1,0-2 0,-1 1-1,1-2 1,-1 0 0,-1 0-1,16-15 1,-20 17 7,1-2 1,-1 1-1,-1-1 0,0 0 1,0 0-1,0-1 1,-1 0-1,0 0 0,-1 0 1,0 0-1,0-1 0,3-14 1,-8 9 194,-8 15-211,8 1-45,-1 0 0,0 0 0,1 1 0,-1-1 0,1 1 0,-1-1 0,1 1 0,0-1 0,-1 1 0,1 0 0,0 0 0,-1 1 0,1 3 22,-1-1 0,1 1 0,0-1 0,0 1-1,1-1 1,0 1 0,0-1 0,0 1-1,1-1 1,-1 1 0,1 0 0,1-1 0,-1 0-1,1 1 1,0-1 0,0 0 0,0 0 0,1 0-1,0 0 1,0 0 0,0-1 0,0 0 0,1 1-1,0-1 1,0 0 0,0-1 0,0 1-1,1-1 1,-1 1 0,1-1 0,0-1 0,0 1-1,0-1 1,0 0 0,0 0 0,1 0 0,-1-1-1,1 0 1,-1 0 0,1 0 0,-1-1-1,1 1 1,6-2 0,-6 0 25,1 0 0,-1 0 0,1-1 0,-1 0 0,0-1 0,0 1 0,0-1 1,0 0-1,-1-1 0,1 1 0,-1-1 0,10-9 0,-13 11-13,0 0-1,-1 0 1,0-1 0,1 1 0,-1 0-1,0 0 1,0-1 0,0 1 0,-1-1-1,1 1 1,0-1 0,-1 1 0,0-1-1,0 1 1,0-1 0,0 0-1,0 1 1,0-1 0,0 1 0,-1-1-1,1 1 1,-1-1 0,0 1 0,0-1-1,0 1 1,0 0 0,0-1 0,0 1-1,-1 0 1,1 0 0,-1 0 0,0 0-1,1 0 1,-1 0 0,-4-2 0,0-2-27,-1 1 0,0-1 1,0 2-1,-1-1 1,1 1-1,-1 0 1,0 0-1,0 1 1,0 0-1,-1 1 1,-14-3-1,11 3 11,1 0-1,0 1 1,0 1-1,0 0 1,0 0-1,-1 1 1,1 0 0,-18 5-1,28-6-2,-1 1 0,1-1 0,-1 0 0,1 1 0,-1-1 0,1 1 0,0 0 1,-1-1-1,1 1 0,0 0 0,-1 0 0,1 0 0,0 0 0,0 0 0,0 0 0,0 0 0,0 0 0,0 1 0,0-1 0,0 0 0,0 1 0,1-1 0,-1 0 0,1 1 0,-1-1 0,1 1 1,-1-1-1,1 1 0,0-1 0,-1 1 0,1-1 0,0 1 0,0-1 0,0 1 0,0-1 0,1 1 0,-1-1 0,0 1 0,1-1 0,-1 1 0,1-1 0,-1 1 0,1-1 0,0 0 0,0 1 1,-1-1-1,1 0 0,0 1 0,0-1 0,2 2 0,1 2 5,0 0 1,1 0 0,-1 0 0,1-1-1,0 0 1,0 0 0,0 0-1,1 0 1,-1-1 0,13 5-1,-6-5 15,1-1 0,-1-1 0,0 0 0,1 0 0,-1-1-1,1-1 1,-1 0 0,1-1 0,-1 0 0,0-1 0,0-1 0,13-5-1,1-1 31,-1-1-1,-1-1 0,0-2 0,34-24 0,-41 25 12,-1-1 0,-1 0 0,0-1 0,-1-1 0,-1 0 0,0-1 0,20-36 0,-26 40 2,-1 0 1,0-1-1,-1 0 0,0 0 0,-1 0 0,-1 0 0,0-1 0,-1 1 1,-1-1-1,0 0 0,-2-29 0,-1 24 20,-4-32 62,5 49-104,1 0 0,-1 0 0,1 0 0,-1 0 0,0 1 0,0-1 0,-1 1 0,1-1 0,0 0 0,-1 1 0,0 0-1,1-1 1,-4-2 0,5 5-32,-1 0-1,1 0 1,-1 0-1,1 0 1,-1 0-1,0 0 1,1 0-1,-1 0 1,1 0-1,-1 0 0,1 0 1,-1 0-1,1 0 1,-1 0-1,0 0 1,1 1-1,-1-1 1,1 0-1,-1 0 1,1 1-1,0-1 0,-1 0 1,1 1-1,-1-1 1,1 1-1,-1-1 1,1 0-1,0 1 1,-1-1-1,1 1 1,0-1-1,0 1 0,-1-1 1,1 1-1,0-1 1,0 1-1,0-1 1,-1 1-1,1 0 1,0-1-1,0 1 1,0-1-1,0 1 0,0-1 1,0 2-1,-7 34-189,7-31 203,-9 82-29,3 1 1,7 95-1,0-165 28,0 1 0,6 27 0,-6-42-52,0 1 0,0 0 0,1 0 0,-1-1 0,1 1 0,0-1 0,1 1 0,-1-1 0,1 0 0,-1 0 0,1 0 0,1 0 0,-1-1 0,6 6 0,-6-8-51,-1 0-1,1 0 1,-1 0 0,1 0 0,0-1 0,0 1 0,-1-1 0,1 1 0,0-1 0,0 0 0,0 0 0,-1-1 0,1 1 0,0 0 0,0-1 0,-1 0 0,1 0 0,0 0 0,-1 0-1,1 0 1,4-3 0,54-35-2647,-55 34 2172,41-34-4575,-3-5-4302,-19 14 3368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17.23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0 107 11322,'2'1'507,"0"0"0,1-1 0,-1 1 0,0 0 0,0-1 0,0 0 0,0 1 0,1-1 0,-1 0 0,0 0 0,0 0-1,1 0 1,-1-1 0,3 0 0,35-6 789,-37 6-1180,134-31 972,110-23-3577,-216 49-2822,-1-3-5402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18.15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210 717 1424,'3'-5'2412,"0"-1"0,-1 1 0,1 0-1,-1-1 1,3-11 0,2-34 2865,-7 35-4876,-1-1 1,0 1-1,-1 0 1,-5-18 0,7 31-377,-1-1 0,1 1 0,-1 0 0,0 0 0,0-1 0,0 1 0,-1 0 0,1 0 0,-1 0 0,0 0 0,0 0 0,0 1 0,0-1 0,0 0 0,-1 1 0,1 0 0,-1-1 0,1 1 0,-1 0 0,0 0 0,0 1 0,0-1 0,0 1 0,0-1 0,0 1 0,-1 0 0,1 0 0,0 0 0,-1 1 0,1-1 0,0 1 0,-1 0 0,1 0 0,-1 0 0,1 0 0,0 0 0,-1 1 0,1 0 0,0 0 0,-5 1 0,0 1-43,2 0 0,-1 0 0,0 0 0,0 1 0,1 0 0,0 0 0,0 1 0,0 0 0,1 0 0,-1 0 0,1 0 0,0 1 0,1 0 0,-1 0 0,1 1 0,0-1 0,-5 13 0,7-11 12,-1-1-1,2 1 0,-1 0 1,1 0-1,0 0 1,0 0-1,1 0 1,0 0-1,1 0 1,-1 0-1,2 0 1,1 9-1,-2-14 8,1 0 0,-1 0 0,0 0 1,1 0-1,-1 0 0,1 0 0,0-1 0,0 1 0,0-1 0,0 1 0,0-1 0,1 0 1,-1 0-1,1 0 0,0 0 0,-1 0 0,1 0 0,0-1 0,0 1 0,0-1 0,0 0 1,0 0-1,0 0 0,0 0 0,1-1 0,-1 1 0,0-1 0,0 0 0,1 0 1,-1 0-1,5-1 0,1-1 23,0 1 0,-1-1 1,1-1-1,-1 0 0,0 0 1,0 0-1,0-1 0,0-1 0,0 1 1,-1-1-1,0 0 0,0-1 1,9-9-1,-5 4 40,-2 0 0,1 0 0,-2 0 0,0-1 0,0-1 0,-1 1 0,9-23 0,-11 15 174,-9 15-263,3 6 2,-1 0 1,1 0-1,0 1 0,0-1 1,-1 0-1,1 1 1,0-1-1,0 1 1,1-1-1,-1 1 1,0 0-1,1-1 0,-1 1 1,0 0-1,1 0 1,0-1-1,-1 4 1,0 0 18,0 0 0,0 0 0,0 0 0,1 0 0,0 1 0,0-1 1,0 0-1,1 0 0,-1 0 0,1 1 0,1-1 0,-1 0 0,1 0 1,0 0-1,0 0 0,3 5 0,-2-7 10,-1 0-1,1 0 0,0-1 1,0 1-1,0-1 1,0 1-1,0-1 1,1 0-1,-1-1 1,1 1-1,-1 0 1,1-1-1,0 0 0,0 0 1,-1 0-1,1 0 1,0-1-1,0 0 1,0 1-1,0-1 1,0 0-1,6-2 1,4 0 26,-1 0 0,1-1 1,-1-1-1,1 0 0,-1 0 1,19-11-1,76-47 24,-55 30 3,-9 3-14,-32 20-53,-1 1 0,1 1 0,1 0 0,-1 0 0,26-8 0,-36 15-12,0 1-1,-1-1 0,1 1 0,0-1 1,-1 1-1,1-1 0,-1 1 0,1 0 0,-1 0 1,1 0-1,-1 0 0,1 0 0,-1 0 1,0 0-1,0 1 0,1-1 0,-1 0 1,0 1-1,0-1 0,0 0 0,-1 1 1,1 0-1,0-1 0,0 1 0,-1-1 1,1 1-1,-1 0 0,1 1 0,10 17 9,-9-22 105,-1-1 1,0 1 0,1-1 0,-1 1 0,0-1 0,0 0 0,-1 0 0,1 0 0,-1 0 0,1 1 0,-1-5 0,1 2 1,-1 4-88,1 0 0,-1 0 0,0-1 0,1 1-1,-1 0 1,0 0 0,0 0 0,0-1-1,0 1 1,0 0 0,0 0 0,0-1-1,-1 1 1,1 0 0,0 0 0,-1 0 0,1 0-1,-1-1 1,1 1 0,-1 0 0,1 0-1,-1 0 1,0 0 0,1 0 0,-1 0-1,0 0 1,0 0 0,0 1 0,0-1 0,0 0-1,0 0 1,0 1 0,0-1 0,0 1-1,0-1 1,0 1 0,-1-1 0,1 1-1,0 0 1,0-1 0,0 1 0,-1 0 0,1 0-1,0 0 1,0 0 0,-1 0 0,1 0-1,0 0 1,0 1 0,0-1 0,-2 1 0,-5 0-29,1 0 1,-1 1-1,1 0 1,0 0-1,0 1 1,0 0-1,-7 5 1,6-2 2,0 0 1,0 1 0,1-1 0,1 2 0,-1-1 0,1 1-1,0 0 1,1 1 0,-1-1 0,2 1 0,-1 0 0,-5 17 0,9-23 12,0 1 0,0-1 0,0 0 1,0 1-1,0-1 0,1 1 1,-1 0-1,1-1 0,0 1 0,0-1 1,0 1-1,1 0 0,-1-1 0,1 1 1,0-1-1,0 1 0,0-1 1,0 1-1,1-1 0,-1 0 0,1 0 1,0 0-1,0 0 0,0 0 0,0 0 1,1 0-1,-1-1 0,1 1 1,0-1-1,0 0 0,-1 1 0,2-1 1,-1-1-1,0 1 0,0 0 0,0-1 1,7 2-1,-4-1 5,0-1 1,0 0-1,0-1 1,0 1-1,0-1 0,1-1 1,-1 1-1,0-1 0,0 0 1,0 0-1,0-1 1,11-3-1,71-37 57,-70 33-31,19-12-4,0-2 0,-2-1 0,47-40-1,-61 45 33,0-2-1,-1 0 1,-1-1-1,-1-1 0,29-49 1,-40 57-9,-1 0 0,-1-1 0,0 0 0,-1 0 1,-1 0-1,0 0 0,-1-1 0,-1 1 0,-1-1 0,0 1 1,-1-1-1,-1 1 0,0-1 0,-1 1 0,-1 0 0,-1 0 0,-6-15 1,11 29-32,-1 1-1,1 0 1,-1-1 0,0 1 0,1 0 0,-1 0 0,0 0 0,0-1 0,0 1-1,0 0 1,0 0 0,0 0 0,0 0 0,0 0 0,0 1 0,0-1 0,-2-1-1,3 2-16,-1 1 0,0-1 0,1 0 0,-1 0 0,1 0 0,-1 0 0,1 0-1,-1 0 1,0 1 0,1-1 0,-1 0 0,1 1 0,-1-1 0,1 0 0,-1 1 0,1-1-1,0 0 1,-1 1 0,1-1 0,-1 1 0,1-1 0,0 1 0,-1-1 0,1 1 0,0-1-1,-1 2 1,-16 50-318,15-42 385,-8 41-66,3 0 1,2 0-1,2 0 0,2 0 1,9 79-1,-7-119-33,1 1-1,-1-1 1,2 0 0,-1 0-1,2 0 1,-1 0-1,10 18 1,-11-26-36,-1-1-1,1 0 1,0 1-1,0-1 1,-1 0-1,1 0 1,1-1-1,-1 1 1,0 0-1,0-1 1,1 1-1,-1-1 1,1 0-1,-1 1 1,1-1-1,-1 0 1,1-1-1,0 1 1,0 0-1,-1-1 1,1 0 0,0 1-1,0-1 1,0 0-1,-1-1 1,1 1-1,0 0 1,0-1-1,-1 1 1,1-1-1,0 0 1,-1 0-1,1 0 1,-1 0-1,1-1 1,4-2-1,6-4-1170,1 1-1,-1-2 1,18-15 0,12-16-7867,-15 11-161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18.49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59 13691,'14'6'5785,"6"-7"-3365,21-7-1977,-31 6 100,66-13-898,89-16 1879,-110 25-6169,-1 4-5291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19.11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117 65 11442,'1'-1'338,"-1"1"-1,1-1 1,-1 1 0,1-1-1,-1 1 1,0-1-1,1 1 1,-1-1-1,0 0 1,1 1-1,-1-1 1,0 1-1,0-1 1,1 0-1,-1 1 1,0-1-1,0 0 1,0 1-1,0-1 1,0 0-1,0 1 1,0-2-1,-1 2-219,1 0-1,0-1 0,-1 1 1,1 0-1,0 0 0,-1 0 1,1-1-1,0 1 0,-1 0 1,1 0-1,-1 0 0,1 0 1,0 0-1,-1 0 0,1 0 1,-1 0-1,1 0 0,0 0 1,-1 0-1,1 0 0,-1 0 1,1 0-1,0 0 0,-1 1 1,1-1-1,0 0 0,-1 0 1,1 0-1,0 1 0,-1-1 1,1 0-1,0 0 0,-1 1 1,1-1-1,0 0 0,-1 1 0,1-1 1,0 0-1,0 1 0,-1-1 1,-11 11-76,1 0 1,0 1 0,0 0-1,2 1 1,-1 0-1,-11 22 1,18-30-42,0 0 0,0 1-1,1 0 1,-1-1 0,1 1 0,1 0 0,-1 0 0,1 0 0,0 0-1,0 0 1,1 0 0,0 0 0,0 1 0,0-1 0,1 0 0,0 0-1,0 0 1,0 0 0,1 0 0,2 6 0,-3-9 3,1-1 0,-1 0 0,1 0 0,-1 0-1,1 0 1,-1 0 0,1 0 0,0 0 0,0-1 0,0 1 0,0-1 0,0 1 0,1-1 0,-1 0-1,0 0 1,1 0 0,-1 0 0,1 0 0,-1 0 0,3 0 0,1-1 12,-1 0 0,0 0 0,0 0 0,0 0 0,0-1 0,1 0 0,-1 0 0,0 0 0,7-4 0,0 0 31,0 0-1,0-1 1,-1-1-1,0 0 1,0 0 0,-1-1-1,12-12 1,-17 15-33,-1 0 0,0 1 0,0-1-1,0-1 1,-1 1 0,0-1 0,0 1 0,0-1 0,-1 0 0,0 0 0,0 0 0,0 0 0,-1 0 0,0 0 0,0-1 0,0 1 0,-1 0 0,0-1 0,0 1 0,-1 0 0,0-1 0,0 1 0,0 0 0,-1 0 0,0 0 0,0 0-1,0 0 1,-1 0 0,0 1 0,0-1 0,-1 1 0,1 0 0,-1 0 0,0 0 0,0 0 0,-1 1 0,0-1 0,0 1 0,0 0 0,0 1 0,0-1 0,-9-3 0,10 5-26,1 0-1,-1 1 1,1 0 0,-1-1 0,0 1-1,0 0 1,0 1 0,0-1 0,1 1 0,-1 0-1,0 0 1,0 0 0,0 0 0,0 1-1,0-1 1,0 1 0,0 0 0,1 0 0,-1 1-1,0-1 1,-5 4 0,4-2-1,1 0 0,0 1 0,0-1-1,0 1 1,1 0 0,-1 0 0,1 0 0,0 1 0,0-1-1,0 1 1,1 0 0,-1 0 0,1 0 0,-2 7 0,3-6 3,-1 0 1,1 0 0,0 0 0,0 0-1,1 0 1,0 0 0,0 0 0,0 0-1,1 0 1,0 0 0,0 0 0,4 11-1,-4-13 9,1 0-1,0-1 0,0 1 0,0-1 0,0 1 1,1-1-1,-1 0 0,1 0 0,0 0 0,0 0 1,0 0-1,0 0 0,0-1 0,1 0 0,-1 0 1,1 0-1,0 0 0,0 0 0,-1-1 0,7 2 1,8 1 22,0-1 1,1-1-1,-1 0 1,1-2-1,-1 0 1,1-1-1,-1-1 1,27-5-1,-11-1 18,0-2-1,-1-1 1,48-22 0,-60 21 64,-21 13-111,0-1 0,0 0-1,0 0 1,0 1-1,0-1 1,0 0-1,0 0 1,0 1 0,0-1-1,0 0 1,0 0-1,0 1 1,0-1-1,0 0 1,0 0 0,0 1-1,0-1 1,1 0-1,-1 0 1,0 1-1,0-1 1,0 0-1,0 0 1,0 0 0,1 0-1,-1 1 1,0-1-1,0 0 1,0 0-1,1 0 1,-1 0 0,0 0-1,0 0 1,1 1-1,-1-1 1,0 0-1,0 0 1,1 0 0,-1 0-1,0 0 1,0 0-1,1 0 1,-1 0-1,0 0 1,0 0 0,1 0-1,-1 0 1,0 0-1,0-1 1,1 1-1,-1 0 1,0 0-1,0 0 1,1 0 0,-1 0-1,0 14-110,0-12 124,-1 3 0,1-1 0,0 0 1,1 0-1,-1 0 0,1 0 0,0 1 0,2 6 0,-2-10 6,-1 0 0,1 0 0,0 0 0,0 0 0,0-1 0,-1 1 0,1 0 0,0-1 0,0 1 0,0-1 0,0 1 0,0-1 0,0 1 0,0-1 0,0 0 1,0 1-1,0-1 0,1 0 0,-1 0 0,0 0 0,0 0 0,0 0 0,0 0 0,0 0 0,0 0 0,0 0 0,0 0 0,0-1 0,1 1 0,-1-1 0,0 1 0,0 0 0,0-1 0,-1 0 0,1 1 0,0-1 0,0 1 0,1-2 0,11-6 69,0 0 1,0-1-1,-1-1 1,11-11-1,-11 11-67,0-1-1,0 2 1,1 0 0,14-8-1,-2 50-495,-18-24 465,-1 0 23,1 0-1,0 0 1,1-1 0,0 0 0,13 10 0,-17-16 0,0 0 0,0 0 1,0 0-1,1 0 0,-1-1 1,0 0-1,1 1 1,-1-2-1,1 1 0,-1 0 1,1-1-1,-1 0 0,1 0 1,-1 0-1,1-1 0,6-1 1,9-3-251,0 0 0,-1-1 0,1-1 0,26-14 0,-7-1-3408,-2-1-4516,-14 7-3239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19.50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37 78 12419,'-1'-10'1836,"1"6"-1336,-1 0 1,1 0 0,0 0 0,0 0 0,1 0-1,-1 0 1,1 0 0,0 0 0,0 0 0,0 0-1,1 0 1,-1 0 0,1 1 0,0-1 0,3-5-1,8 56 249,-7 20-426,-2 1 0,-4 0 0,-16 133 0,6-102-175,6-67-3,-15 55 0,11-57-355,-7 58 1,13-74-1767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20.15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52 492 10522,'-50'-1'7398,"48"2"-6277,22-7 278,174-40-1288,214-81 0,-357 108-366,74-38 0,-110 49 249,-1 0 0,-1-1 0,0 0-1,0-1 1,0-1 0,-1 0 0,-1-1 0,0 0 0,15-22 0,-24 32 57,-1-1-1,1 0 1,-1 0 0,0 0-1,0 0 1,0 0 0,0 0 0,-1 0-1,1-1 1,-1 1 0,0 0-1,0 0 1,0-1 0,0 1 0,0 0-1,-1 0 1,0 0 0,1 0-1,-1-1 1,0 1 0,0 0-1,-1 1 1,1-1 0,-1 0 0,1 0-1,-1 0 1,0 1 0,0-1-1,0 1 1,-1 0 0,1-1 0,0 1-1,-1 0 1,0 0 0,1 1-1,-1-1 1,0 0 0,0 1-1,0 0 1,0 0 0,0 0 0,0 0-1,0 0 1,0 0 0,-5 0-1,5 2-31,0-1 0,0 1 0,0 0 0,1 0 0,-1 0 0,0 0 0,0 1 0,1-1 0,-1 1 0,1-1 0,-1 1 0,1 0 0,0 0 0,0 0 0,0 0 0,0 0 0,0 1 0,0-1-1,1 1 1,-1-1 0,1 1 0,-2 3 0,-5 10-31,1 0 0,-7 25 0,11-31 43,-28 86 229,-32 183 0,61-265-228,1 1 0,0 0 0,1 0 0,0 0-1,2 0 1,0 0 0,6 25 0,-7-37-12,0 0 0,0 0-1,0 0 1,1 0 0,-1-1 0,1 1-1,0 0 1,0-1 0,0 1 0,0-1 0,0 1-1,0-1 1,1 0 0,-1 0 0,1 0-1,-1 0 1,5 1 0,-4-2 13,1 0-1,-1 0 1,1-1-1,0 1 1,-1-1-1,1 0 1,0 0 0,-1 0-1,1-1 1,0 0-1,-1 1 1,1-1 0,-1 0-1,1 0 1,-1-1-1,0 1 1,1-1-1,5-4 1,22-13 104,0-1-1,-2-2 1,30-27 0,-58 48-150,-1 1 0,1 0 0,-1 0 0,0 0 0,1 0 0,-1-1 0,0 1 0,1 0 0,-1 0 0,1 0 0,-1 0 0,1 0 0,-1 0 0,0 0 0,1 0 0,-1 0 1,1 0-1,-1 1 0,0-1 0,1 0 0,-1 0 0,1 0 0,-1 0 0,0 0 0,1 1 0,-1-1 0,0 0 0,1 0 0,-1 1 0,0-1 0,0 0 0,1 1 0,-1-1 0,0 0 0,0 1 0,1-1 1,-1 0-1,0 1 0,0-1 0,0 1 0,16 26-107,9 14 163,-19-37-35,-1 0 0,1-1 0,0 0 1,-1 0-1,1 0 0,1-1 1,-1 1-1,0-2 0,1 1 1,-1-1-1,1 0 0,-1 0 0,1 0 1,-1-1-1,1 0 0,0-1 1,-1 1-1,1-1 0,11-4 0,8-1 31,-1-1 0,-1-2-1,40-19 1,-48 20 15,0-2 1,0 1 0,21-19 0,-32 24-12,0 0 1,-1 0 0,1-1 0,-1 1 0,0-1-1,0 0 1,0 0 0,-1-1 0,0 1 0,0-1-1,0 1 1,0-1 0,2-11 0,-5 16-31,1-1 1,-1 1 0,0 0-1,0 0 1,0 0-1,0 0 1,0 0-1,0 0 1,0 0 0,0-1-1,0 1 1,-1 0-1,1 0 1,0 0-1,-1 0 1,1 0 0,-1 0-1,1 0 1,-1 0-1,1 0 1,-1 0 0,0 0-1,0 1 1,1-1-1,-1 0 1,0 0-1,0 1 1,0-1 0,-1-1-1,-1 1-10,0 1 0,1-1 0,-1 1-1,0-1 1,1 1 0,-1 0 0,0 0 0,0 0-1,1 0 1,-1 1 0,-5 1 0,-1 0-20,-1 1 0,1 0 0,0 0 0,0 1 0,1 1 0,-11 6 1,9-3 14,0 1 0,0 1 1,1 0-1,0 0 0,1 1 1,0 0-1,0 0 1,1 1-1,1 0 0,-6 15 1,10-22-26,0 0 1,0-1 0,1 1 0,0 0 0,0 0 0,0 0 0,1 0-1,0 0 1,-1 0 0,2 0 0,-1 0 0,1 0 0,-1 0-1,1 0 1,1-1 0,-1 1 0,1 0 0,0 0 0,0-1 0,0 1-1,0-1 1,1 0 0,0 0 0,0 0 0,0 0 0,0 0-1,1 0 1,0-1 0,-1 0 0,1 0 0,5 3 0,-1-2-103,0 1 1,0-2-1,1 0 0,-1 0 1,1 0-1,0-1 1,0 0-1,0-1 0,0 0 1,0 0-1,10-1 1,17-1-1092,49-9 1,-78 9 945,135-27-10419,-73 11 487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21.11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2 541 15643,'-1'-2'184,"1"0"-1,0-1 0,0 1 0,0 0 1,0-1-1,0 1 0,0-1 0,0 1 1,1 0-1,0-1 0,-1 1 0,1 0 1,0-1-1,0 1 0,0 0 0,0 0 1,0 0-1,1 0 0,-1 0 0,1 0 1,-1 0-1,1 1 0,0-1 0,2-2 1,55-46 307,-51 44-146,167-140 1408,-152 123-1478,-1-1-1,-1-1 1,-1-1 0,33-55 0,-46 70-276,-3 4 122,0 1-1,-1-1 0,0 0 1,0 0-1,4-15 1,-7 21-97,1 0 0,-1-1 0,0 1 0,0 0 0,0-1 0,0 1 0,-1 0 0,1-1 0,0 1 0,-1 0 0,1-1 0,0 1 0,-1 0 0,0 0 1,1 0-1,-1-1 0,0 1 0,1 0 0,-1 0 0,0 0 0,0 0 0,0 0 0,0 0 0,0 1 0,0-1 0,0 0 0,0 0 0,0 1 0,-1-1 0,1 0 1,0 1-1,0-1 0,-1 1 0,1 0 0,0-1 0,-1 1 0,1 0 0,0 0 0,-1 0 0,1 0 0,-2 0 0,-3 0-17,0 0 0,-1 1-1,1-1 1,0 1 0,0 1 0,0-1-1,0 1 1,0 0 0,0 0-1,0 1 1,-8 4 0,-58 40 17,71-46-23,-9 6-10,0 2 1,0-1-1,1 1 1,0 0-1,0 1 1,1 0 0,0 1-1,-10 18 1,17-26 6,-1 0 1,1 0-1,0 0 1,0 1-1,0-1 1,0 0-1,0 0 1,1 1-1,-1-1 1,1 0-1,0 1 1,0-1-1,0 0 1,1 1-1,-1-1 1,1 0-1,0 1 1,0-1-1,0 0 1,0 0-1,0 0 1,1 0-1,-1 0 1,1 0-1,0 0 1,0-1-1,0 1 0,0 0 1,0-1-1,1 0 1,-1 0-1,1 1 1,0-1-1,0-1 1,-1 1-1,1 0 1,0-1-1,6 3 1,5 1 17,-1-1 0,1-1 0,-1 0 0,1 0 0,0-1 0,1-1 0,-1-1 0,0 0 0,28-3 0,35 1 19,-76 2-40,-1 0 0,1 0 0,-1 0 1,1 0-1,0 0 0,-1 0 0,1 0 1,-1 0-1,1 0 0,-1 0 0,1 0 1,-1 0-1,1 0 0,-1 1 0,1-1 1,-1 0-1,1 0 0,-1 1 0,1-1 1,-1 0-1,0 1 0,1-1 1,-1 0-1,1 1 0,-1-1 0,0 0 1,1 1-1,-1-1 0,0 1 0,0-1 1,1 1-1,-1-1 0,0 1 0,0-1 1,0 1-1,1 0 0,-12 21-67,-31 19 44,40-39 22,-3 3 0,1-1 0,-1 1 0,1-1-1,0 1 1,1 0 0,-1 1 0,-3 7-1,6-12 4,1 0 0,-1 0 0,1 0 0,0 0 0,-1 0 0,1 0 0,0 0 0,0 0 0,0 0 0,0 0 0,0 0 0,0 0 0,0 0 0,0 0 0,0 0 0,1 0 0,-1 0 0,0 0 0,1 0 0,0 2 0,0-2-4,0 0 1,0 0 0,0 0 0,1 0 0,-1 0 0,0 0-1,1-1 1,-1 1 0,1 0 0,-1-1 0,1 1 0,-1-1-1,1 0 1,-1 1 0,1-1 0,-1 0 0,1 0 0,2 0-1,12 0-3,1-1 0,0-1-1,-1 0 1,1-1 0,-1-1-1,0-1 1,0 0-1,-1-1 1,1 0 0,-1-1-1,14-10 1,21-14 98,79-64 0,-137 101-102,-1 0 1,1 1 1,-1 0-1,1 1 1,1 0-1,-14 17 1,20-23 7,0 0 0,0 0 1,0 0-1,0 0 0,0 0 1,0 0-1,1 0 0,-1 0 1,1 0-1,-1 1 0,1-1 1,0 0-1,0 0 0,0 0 1,0 1-1,0-1 0,1 0 1,-1 0-1,1 0 1,-1 0-1,1 1 0,0-1 1,0 0-1,0 0 0,0 0 1,0 0-1,0-1 0,0 1 1,1 0-1,-1 0 0,1-1 1,-1 1-1,1-1 0,0 1 1,0-1-1,-1 0 0,1 0 1,0 0-1,4 2 0,2 1-10,0-1 0,0 0 0,1 0 0,0 0 0,-1-1 0,1-1 0,0 0 0,0 0-1,0 0 1,0-1 0,0 0 0,0-1 0,0 0 0,11-3 0,11-3-111,-1-1-1,51-20 1,-63 21 74,-1-1 1,0-1-1,0-1 1,0 0-1,-2-1 1,1-1-1,14-14 0,-25 21 75,0 0-1,-1 0 1,1 0-1,-1 0 1,0-1-1,0 0 1,-1 0 0,0 0-1,0 0 1,0 0-1,-1-1 1,0 1-1,0-1 1,0 1-1,-1-1 1,0 0-1,0 0 1,-1 0-1,0 0 1,0 1-1,-1-1 1,-2-12-1,0 6 131,3 9-55,-1 0-1,1 1 0,-1-1 0,0 0 0,0 0 0,-1 0 0,1 1 0,-1-1 0,0 0 0,0 1 0,0 0 0,0-1 1,-5-4-1,5 43-475,4 117 328,-6 182 24,4-324-7,-17 358-1309,19-358-642,10-29-13217,-8 12 12709,5-11-2356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21.47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50 411 8,'-17'-72'3300,"-11"-54"4246,26 113-6717,1 1 0,0-1-1,1 0 1,0 0 0,1 1-1,0-1 1,6-20 0,-5 28-728,0 0 1,1-1-1,0 1 0,0 0 1,0 0-1,1 1 0,0-1 1,0 1-1,0 0 1,0 0-1,0 0 0,1 0 1,0 1-1,0 0 0,0 0 1,0 0-1,0 0 1,1 1-1,-1 0 0,7-1 1,-7 1-54,0 0 1,0 1-1,0 0 1,1 0-1,-1 0 1,0 1-1,1 0 1,-1 0-1,0 0 1,0 1-1,1 0 1,-1-1-1,0 2 1,0-1-1,0 1 1,0 0-1,0 0 1,0 0-1,-1 1 1,1-1-1,-1 1 1,7 5-1,-9-5 8,1 0-1,-1 1 1,0-1-1,0 1 1,0-1-1,0 1 1,-1 0-1,1 0 1,-1-1-1,0 1 1,0 0-1,-1 0 1,1 0-1,-1 0 1,0 0-1,0 0 1,0 0-1,0 1 1,-1-1-1,1 0 0,-1-1 1,0 1-1,-1 0 1,1 0-1,-1 0 1,1-1-1,-4 6 1,-2 5 84,-1-1 0,-1 0-1,0 0 1,0 0 0,-19 17 0,-101 73-1251,129-103 1019,0 1 0,-1-1 0,1 0 0,0 0 1,0 0-1,0 1 0,0-1 0,-1 0 0,1 0 0,0 0 0,0 1 0,0-1 0,0 0 1,0 0-1,0 1 0,0-1 0,0 0 0,0 0 0,0 1 0,0-1 0,0 0 0,0 1 0,0-1 1,0 0-1,0 0 0,0 1 0,0-1 0,0 0 0,0 0 0,0 1 0,0-1 0,1 0 1,-1 0-1,0 0 0,0 1 0,0-1 0,0 0 0,1 0 0,-1 0 0,0 1 0,0-1 1,0 0-1,1 0 0,-1 0 0,0 0 0,0 0 0,1 0 0,-1 1 0,0-1 0,0 0 0,1 0 1,-1 0-1,0 0 0,0 0 0,1 0 0,-1 0 0,0 0 0,0 0 0,1 0 0,-1 0 1,20 2-8510,2-5 805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22.12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86 457 9554,'-15'-35'8778,"3"8"-4060,-6 75-3307,17-41-1407,0-1 0,1 1 0,0 0-1,0-1 1,1 1 0,0-1 0,0 1-1,0-1 1,1 1 0,0-1 0,0 0-1,5 8 1,-6-12 10,0 0 0,1 0 1,-1 0-1,1 0 0,0 0 0,-1-1 0,1 1 0,0-1 0,0 1 0,0-1 1,0 0-1,0 1 0,0-1 0,1 0 0,-1 0 0,0-1 0,0 1 0,1 0 1,-1-1-1,0 0 0,1 1 0,-1-1 0,1 0 0,-1 0 0,0 0 0,1-1 1,-1 1-1,1 0 0,-1-1 0,0 0 0,1 1 0,-1-1 0,0 0 0,0 0 1,4-3-1,5-2-13,-1 0 1,0-1-1,0 0 0,0-1 1,-1 0-1,-1 0 1,1-1-1,-1 0 1,0-1-1,-1 0 0,-1 0 1,1 0-1,8-22 1,-14 31-10,-1 1 1,0-1-1,1 0 0,-1 0 1,0 0-1,0 0 1,0 0-1,0 0 1,0 0-1,0 0 1,0 0-1,0 0 0,0 0 1,0 0-1,0 0 1,-1 0-1,1 0 1,0 0-1,-1 0 0,1 0 1,-1 0-1,1 0 1,-1 0-1,1 0 1,-1 1-1,0-1 1,1 0-1,-2 0 0,0-1-17,-1 0 0,1 1 0,-1 0 0,0-1 0,1 1-1,-1 0 1,0 0 0,0 1 0,-6-2 0,-2 1-31,-1 0 1,1 1-1,-1 0 1,-17 3 0,26-2 51,-73 15-6,71-14 0,0-1 0,-1 1-1,1 1 1,0-1 0,0 0 0,0 1 0,0 0-1,1 0 1,-1 1 0,1-1 0,-7 8-1,11-10 8,-1 0 0,0 0 0,1 0-1,0 0 1,-1 0 0,1 1-1,0-1 1,-1 0 0,1 0-1,0 0 1,0 0 0,0 0-1,0 1 1,0-1 0,0 0-1,0 0 1,1 0 0,-1 0-1,0 0 1,1 1 0,-1-1-1,0 0 1,1 0 0,0 0-1,-1 0 1,1 0 0,-1 0 0,1-1-1,0 1 1,0 0 0,0 0-1,-1 0 1,1-1 0,0 1-1,0 0 1,0-1 0,0 1-1,0-1 1,0 1 0,2 0-1,42 18-29,-18-15 54,1-1-1,-1 0 1,1-2-1,-1-2 1,1 0-1,0-2 1,-1-1-1,0-1 1,0-1-1,0-2 1,-1 0-1,30-15 1,39-28 77,-85 44-37,0 0 0,-1 0 0,1-1 0,-2 0 0,1 0 0,13-19 0,-21 27-47,-1-1-1,1 1 1,-1-1-1,1 0 1,-1 1-1,1-1 1,-1 0-1,0 1 0,1-1 1,-1 0-1,0 1 1,0-1-1,0 0 1,0 0-1,1 1 1,-1-1-1,0 0 1,0 0-1,0 1 1,-1-1-1,1 0 0,0 0 1,0 1-1,0-1 1,0 0-1,-1 1 1,1-1-1,0 0 1,-1 1-1,1-1 1,-1-1-1,-1 1-4,1 0 0,-1 0 1,1 0-1,-1 0 0,0 0 0,0 0 1,1 1-1,-1-1 0,0 0 0,0 1 1,-4-1-1,-52 0-19,47 3 13,0 0-1,0 0 0,0 1 0,0 1 0,0 0 0,-16 9 1,25-12-11,0 0 1,0 0-1,1 0 1,-1 0-1,0 0 1,1 1-1,-1-1 1,1 1-1,0-1 1,-1 1-1,1 0 1,0 0-1,0-1 1,0 1 0,0 0-1,0 0 1,0 4-1,1-4 0,0 0 0,0 0-1,0 0 1,1 0 0,-1 0-1,1 1 1,-1-1 0,1 0 0,0 0-1,0 0 1,0 0 0,0-1-1,0 1 1,1 0 0,-1 0 0,0-1-1,1 1 1,0 0 0,-1-1 0,1 0-1,2 2 1,6 5 4,0-1-1,1-1 1,20 10-1,-21-11-10,0-1 1,-1 2-1,1-1 0,-1 1 1,12 11-1,-18-14 1,-1-1 1,0 1-1,0 0 0,0 0 1,0 0-1,0 0 1,-1 0-1,1 1 0,-1-1 1,0 0-1,0 1 1,0-1-1,0 1 0,-1-1 1,1 1-1,-1 0 1,0-1-1,0 1 0,0-1 1,-1 1-1,0 4 1,0-7 12,1 1-1,-1-1 1,1 1 0,0-1 0,-1 1 0,1-1 0,0 1 0,0-1 0,0 1 0,0 0 0,0-1 0,0 1 0,1-1 0,-1 1 0,1-1 0,0 3 0,25-15 15,-20 7-21,33-19 14,-1-2 1,-1-1-1,49-46 0,-66 53 44,0-1 0,-2-1 0,0-1 0,-2-1 0,0 0-1,24-48 1,-33 54 86,-1 0-1,0 0 0,-1 0 0,-1 0 0,0-1 0,-2 1 0,0-1 1,-1 0-1,-1-22 0,0 40-123,0-1-1,0 1 1,0-1 0,0 1 0,0-1-1,0 1 1,1-1 0,-1 1 0,-1-1-1,1 1 1,0-1 0,0 1 0,0 0-1,0-1 1,0 1 0,0-1 0,0 1-1,-1-1 1,1 1 0,0-1-1,0 1 1,-1-1 0,1 1 0,0 0-1,-1-1 1,1 1 0,0 0 0,-1-1-1,1 1 1,-1 0 0,1-1 0,0 1-1,-1 0 1,1 0 0,-1 0 0,1-1-1,-1 1 1,0 0 0,-14 15-66,-9 30-174,14-20 223,1 0-1,2 1 1,0-1-1,-5 53 1,7-29 26,5 88 1,0-127-124,1-1 1,0 0-1,0 0 0,1 1 1,1-1-1,-1 0 0,1-1 1,1 1-1,5 10 0,-7-16 6,-1-1 0,1 0 0,0 0 0,0 0 0,0 0 0,0 0 0,0 0 0,0 0 0,1-1 0,-1 1 0,0-1 0,1 1 0,-1-1 0,1 0 0,0 0 0,-1 0 0,1-1 0,0 1 0,0-1 0,-1 1 0,1-1 0,0 0-1,0 0 1,0 0 0,-1 0 0,1-1 0,0 1 0,0-1 0,-1 0 0,1 1 0,0-1 0,-1-1 0,1 1 0,3-2 0,52-32-7691,-29 12-1289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22.46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36 11322,'98'-5'9921,"6"-7"-5934,22-3-6637,-2 11-7649,-104 6-1126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22.82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241 19 12523,'0'-1'332,"-1"0"-1,1 0 1,0 0 0,-1 0 0,1 1 0,0-1 0,-1 0-1,1 0 1,-1 0 0,1 0 0,-1 0 0,0 1 0,1-1-1,-1 0 1,0 0 0,0 1 0,1-1 0,-1 1 0,0-1-1,0 1 1,0-1 0,0 1 0,0-1 0,0 1 0,-1-1-1,1 1-148,-1 0-1,1 1 0,-1-1 0,1 0 1,-1 1-1,1-1 0,0 0 1,-1 1-1,1 0 0,0-1 0,-1 1 1,1 0-1,0 0 0,0-1 0,-2 2 1,-2 3-161,0 0 0,0 1 0,0-1 0,0 1 0,-6 11 0,-22 48 95,2 1 0,4 2 0,-36 133 0,60-189-104,1 0 0,0 0 1,1 0-1,0 0 0,1 0 0,0 0 1,1 0-1,0 0 0,4 16 1,-4-24-23,1 1 1,-1 0 0,1-1-1,0 1 1,0-1 0,1 0 0,-1 0-1,1 0 1,0 0 0,0 0-1,0-1 1,0 1 0,1-1-1,0 0 1,-1 0 0,1 0 0,0 0-1,1-1 1,-1 0 0,0 1-1,1-2 1,-1 1 0,1 0-1,0-1 1,8 1 0,-2 0-558,1-1 0,0-1 0,0 0 0,0 0 0,-1-1-1,22-5 1,34-14-10096,-30 5 711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23.25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167 434 6617,'27'-48'8717,"3"-1"-3787,-7 14-3548,24-51 0,-42 75-1166,0-1 0,-1 0-1,0 0 1,-1 0 0,-1 0-1,0 0 1,0-1 0,-1-22-1,-1 31-177,0 1-1,0 0 0,-1-1 0,1 1 1,-1-1-1,0 1 0,0 0 0,0 0 0,-1 0 1,1 0-1,-1 0 0,1 0 0,-1 0 1,0 0-1,0 0 0,0 1 0,-1-1 1,1 1-1,-5-4 0,2 3-28,0 0 0,0 1 0,0 0-1,0 0 1,-1 0 0,1 0 0,0 1 0,-1 0-1,1 0 1,-1 0 0,-6 1 0,-3 0-26,-1 1 1,1 0-1,-1 2 1,1 0 0,0 0-1,0 1 1,-24 11-1,33-13-4,1 1 0,0-1 0,1 1-1,-1 0 1,0 0 0,1 1 0,0 0 0,0-1-1,0 1 1,0 1 0,1-1 0,-1 0-1,1 1 1,-5 9 0,7-10 9,-1 0-1,1 0 1,0 0-1,1 0 1,-1 0 0,1 0-1,0 0 1,0 0-1,0 1 1,0-1 0,1 0-1,0 0 1,0 0-1,0 0 1,0-1-1,0 1 1,1 0 0,0 0-1,0-1 1,3 6-1,7 8-13,1-1-1,1-1 0,0 0 1,1-1-1,0 0 0,22 14 1,-21-17 11,0 2 1,-1-1-1,0 2 1,-1 0-1,-1 1 1,16 22-1,-27-33 11,0 0 0,1 1 0,-2-1 0,1 0 0,0 1 0,-1-1-1,0 1 1,0 0 0,0-1 0,-1 1 0,1 0 0,-1 0 0,0-1 0,-1 1-1,1 0 1,-1 0 0,0-1 0,0 1 0,0-1 0,-1 1 0,0-1 0,0 1 0,0-1-1,0 0 1,-1 0 0,1 0 0,-1 0 0,-6 6 0,2-2 23,-1 0 1,0-1-1,-1 1 1,0-2-1,0 1 1,0-1-1,-1-1 1,0 0-1,0 0 1,0-1-1,-18 5 1,28-9-6,-1 0-1,0 0 1,0 0 0,0 0-1,0 0 1,1 0 0,-1 0-1,0 0 1,0 0-1,0 0 1,0-1 0,1 1-1,-1 0 1,0 0 0,0-1-1,1 1 1,-1-1 0,0 1-1,0-1 1,1 1 0,-1-1-1,0 1 1,1-1-1,-1 1 1,1-1 0,-1 0-1,1 1 1,-1-1 0,1 0-1,-1 0 1,1 1 0,0-1-1,-1 0 1,1 0 0,0 0-1,0 1 1,0-1-1,0 0 1,-1 0 0,1 0-1,0 0 1,0 0 0,1 1-1,-1-1 1,0 0 0,0 0-1,0 0 1,0 0 0,1-1-1,10-47 54,1 15-102,2 0 0,2 0 0,1 1 0,1 1 0,2 1 0,45-55-1,-46 64-1870,1 2 1,40-32-1,-34 34-6069,0 4-3764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25.19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5 613 10290,'-1'-3'802,"0"-1"-1,0 0 0,1 0 1,-1 0-1,1 0 1,0 0-1,0 0 1,0 0-1,1-4 1,-1 5-466,1 0 0,-1 0 0,1 0 0,0 1 0,0-1 0,1 0 0,-1 1 0,0-1 0,1 1 1,0-1-1,2-1 0,-2 2-291,0 0-1,0 0 1,0 1 0,0-1 0,0 1 0,1-1-1,-1 1 1,1 0 0,-1 0 0,1 0 0,-1 0-1,1 1 1,-1-1 0,1 1 0,0-1 0,0 1-1,-1 0 1,1 0 0,0 0 0,-1 1 0,1-1-1,0 1 1,-1-1 0,1 1 0,-1 0 0,1 0-1,-1 0 1,4 2 0,0 0-35,0 0 0,-1 0 0,0 0 0,0 1 0,0 0 0,0 0 1,-1 0-1,1 0 0,-1 1 0,0 0 0,0 0 0,-1 0 0,0 0 0,0 0 0,0 1 0,0 0 0,2 9 0,-2-7 38,-2 0 1,1 1-1,-1 0 0,0-1 0,-1 1 0,0-1 0,-1 1 0,1 0 0,-2-1 0,1 1 1,-1-1-1,-3 10 0,12-36 218,2 1-1,0-1 1,1 2 0,1 0-1,17-21 1,3-1-412,44-39 1,-74 75 128,1 0-1,-1 1 1,1-1 0,0 1 0,0-1 0,-1 1 0,1 0-1,0 0 1,0 0 0,0 0 0,0 0 0,0 0 0,0 0-1,1 1 1,-1-1 0,0 1 0,0-1 0,0 1-1,1 0 1,-1 0 0,0 0 0,0 0 0,4 1 0,-3 0-11,-1 1 0,1-1 1,-1 1-1,1 0 0,-1 0 1,0-1-1,0 2 0,0-1 1,0 0-1,0 0 1,0 1-1,0-1 0,-1 0 1,1 1-1,1 4 0,3 7-16,-1 0 0,-1 0 0,0 1-1,0 0 1,2 26 0,-7-4 75,0-29-26,0-1 0,1 0 0,0 0 0,0 1 0,1-1 1,0 0-1,4 14 0,-5-20 2,1 0 1,-1-1-1,1 1 1,0 0 0,0-1-1,-1 1 1,1-1-1,0 1 1,0-1 0,-1 1-1,1-1 1,0 0-1,0 0 1,0 1 0,0-1-1,0 0 1,0 0 0,-1 0-1,1 0 1,0 0-1,0 0 1,0 0 0,0 0-1,0 0 1,0 0-1,0 0 1,-1-1 0,1 1-1,0 0 1,0-1-1,0 1 1,0 0 0,-1-1-1,1 1 1,0-1-1,0 0 1,0 0 0,40-29 197,-29 20-198,76-59 49,-55 41-15,69-44 1,-102 81-111,0 0 0,1 0 0,0 0 1,0 0-1,1 0 0,0-1 0,1 1 1,7 16-1,-9-22 79,1-1 1,0 1 0,0 0-1,0 0 1,0-1-1,0 1 1,1-1-1,-1 0 1,1 0-1,-1 0 1,1 0-1,0 0 1,0-1 0,0 1-1,0-1 1,0 1-1,0-1 1,1 0-1,5 1 1,-4-2 18,1 0 0,0 0 1,0-1-1,-1 1 0,1-1 0,0 0 1,-1-1-1,1 1 0,-1-1 0,10-4 1,0-2 36,0-1 1,0 0 0,-1-1 0,-1-1 0,1 0-1,20-24 1,-34 39-108,1-1 0,-1 0 0,0 0 0,1 1-1,0-1 1,0 0 0,0 0 0,0 0 0,0 0 0,1 0-1,-1 0 1,1 0 0,0-1 0,0 1 0,0 0 0,3 3-1,-3-3 54,0 0 0,1-1-1,-1 1 1,0 0-1,1 0 1,0-1 0,0 0-1,0 1 1,0-1 0,0 0-1,0-1 1,0 1-1,1 0 1,-1-1 0,1 0-1,-1 0 1,1 0 0,-1 0-1,1-1 1,0 1-1,4-1 1,3-2 35,-1 0 0,0-1 1,0-1-1,0 0 0,0 0 0,-1-1 0,1 0 0,-1 0 1,-1-1-1,15-12 0,-20 16-31,0-1 0,1 0 0,-1 0 0,0 0 0,-1 0 0,1-1 0,0 1 0,-1-1 0,0 0 0,0 0 0,0 1 0,0-1 0,-1-1 0,1 1 0,-1 0 0,0 0 0,0 0 0,-1-1 0,1 1 0,-1 0 0,0-1 0,0 1 0,-1 0 0,1-1 0,-1 1 0,0 0 0,0 0 0,-2-5 0,1 4-33,-1 0 0,0 1 1,0-1-1,-1 1 0,1-1 0,-1 1 1,0 0-1,0 1 0,-1-1 0,1 1 1,-1-1-1,0 1 0,1 1 1,-1-1-1,0 1 0,-1 0 0,1 0 1,0 0-1,-1 1 0,1-1 0,-1 1 1,1 1-1,-1-1 0,-6 1 0,7 0 0,0 0 1,1 0-1,-1 0 0,1 1 0,-1 0 0,1 0 0,-1 0 0,1 1 1,-1-1-1,1 1 0,0 0 0,0 0 0,0 0 0,0 1 1,0 0-1,0-1 0,1 1 0,0 0 0,-1 1 0,1-1 0,0 1 1,0-1-1,1 1 0,-1 0 0,1 0 0,0 0 0,0 0 0,0 1 1,-1 5-1,1-4-1,1 0 0,0-1 0,0 1 0,0 0 0,1 0 0,0 0 0,0-1 0,0 1 1,2 8-1,-1-12 14,0 0 1,0 0 0,0 0 0,0 0-1,0 0 1,0 0 0,0 0 0,1 0-1,-1 0 1,1-1 0,-1 1 0,1 0-1,0-1 1,0 1 0,0-1 0,-1 0-1,1 0 1,0 0 0,1 0 0,-1 0-1,0 0 1,0 0 0,0-1 0,0 1-1,1-1 1,-1 0 0,0 1 0,3-1-1,9 0 19,0 0-1,-1-1 0,1-1 0,0 0 0,-1-1 0,1 0 1,16-7-1,90-41-24,-85 33 34,-24 11-25,1 1-1,0 0 1,1 0-1,0 2 1,0-1 0,0 1-1,0 1 1,20-2-1,-32 5-11,0 0 1,0 0-1,0 0 1,0 0-1,0 0 1,0 0-1,0 1 0,0-1 1,0 0-1,0 1 1,0-1-1,0 1 0,0-1 1,0 1-1,-1-1 1,1 1-1,0-1 0,0 1 1,-1 0-1,1-1 1,0 1-1,-1 0 0,1 0 1,-1 0-1,1-1 1,-1 1-1,1 0 1,0 2-1,0 0 4,-1 1 0,1-1 0,-1 1 0,1-1-1,-1 1 1,0 0 0,-1-1 0,0 6 0,-1 4 9,-2 1 0,1-2 0,-9 21 0,8-18 303,19-28-92,34-46-50,-34 40-200,-14 17 13,19-18 30,-20 19-14,0 1 0,1 0 0,-1-1 0,0 1 0,0 0 0,1-1 0,-1 1 0,0 0 0,0 0 0,1-1 1,-1 1-1,0 0 0,1 0 0,-1 0 0,0-1 0,1 1 0,-1 0 0,1 0 0,-1 0 0,0 0 0,1 0 0,-1 0 0,0 0 0,1 0 0,-1 0 0,1 0 1,-1 0-1,0 0 0,1 0 0,-1 0 0,0 0 0,1 0 0,-1 0 0,1 1 0,-1-1 0,0 0 0,1 0 0,-1 0 0,0 0 0,0 1 0,1-1 1,-1 0-1,0 1 0,1-1 0,-1 0 0,0 0 0,0 1 0,0-1 0,1 0 0,-1 1 0,0-1 0,0 0 0,0 1 0,0-1 0,0 1 0,1-1 1,-1 1-1,0 2-10,1 1 0,0-1-1,0 1 1,0-1 0,0 0 0,1 0 0,-1 0 0,1 1 0,0-2 0,0 1 0,0 0 0,0 0 0,0-1 0,1 1 0,-1-1 0,1 1 0,0-1 0,5 3 0,-3-3 21,0 0 1,0 0 0,0 0 0,0-1 0,0 0-1,0 0 1,0 0 0,1-1 0,-1 0 0,0 0 0,8-1-1,3-1 31,0-1 0,0-1-1,0 0 1,-1-2-1,1 1 1,-1-2-1,16-9 1,-12 5 26,-1 0 1,0-1-1,-1-1 1,-1 0-1,0-1 1,19-22-1,-28 26-4,1 0-1,-2 0 1,0-1 0,0 0-1,-1 0 1,0 0 0,-1-1-1,0 1 1,0-1 0,-2 0-1,0 0 1,2-19 0,-4 29-51,2-16 91,-1 0 0,0 1 1,-2-1-1,0 0 0,-1 0 0,-6-25 1,6 46-132,0-1 1,0 0 0,0 1 0,0-1-1,0 1 1,0 0 0,1 0 0,-1 0-1,1 0 1,-2 4 0,-10 27 21,1 0-1,2 1 1,2 0 0,-5 39 0,12-65 8,0 1-1,0-1 1,1 1 0,0 0-1,0-1 1,1 1 0,1-1-1,0 1 1,0-1 0,1 0 0,0 0-1,0 0 1,1 0 0,0 0-1,1-1 1,0 1 0,0-1-1,1-1 1,0 1 0,12 11 0,-15-17-4,0 1 0,0-1 1,0 0-1,1 0 0,-1-1 1,1 1-1,-1 0 0,1-1 1,-1 0-1,1 0 0,0 0 1,0-1-1,-1 1 0,1-1 1,0 0-1,7 0 0,-3-2 1,0 1-1,-1-1 1,0 0-1,1-1 0,-1 0 1,0 0-1,0 0 0,7-5 1,3-4 8,0-1 0,-1 0 0,0-1 0,-1-1 0,19-22 0,-25 25 29,-1-1 0,0 1 0,0-2 0,-2 1 0,1-1 0,-2 1 0,0-2 0,0 1 0,-1 0 0,-1-1 0,2-22 0,-3-8 90,-1 0-1,-9-64 0,6 83-76,2 26-43,0 0 0,0 0 0,0-1 1,1 1-1,-1 0 0,0 0 1,0 0-1,0 0 0,0 0 1,0 0-1,0-1 0,0 1 0,0 0 1,0 0-1,0 0 0,0 0 1,0 0-1,0 0 0,0-1 1,0 1-1,0 0 0,0 0 0,0 0 1,0 0-1,0 0 0,0 0 1,0-1-1,0 1 0,0 0 0,0 0 1,-1 0-1,1 0 0,0 0 1,0 0-1,0 0 0,0 0 1,0-1-1,0 1 0,0 0 0,0 0 1,-1 0-1,1 0 0,0 0 1,0 0-1,0 0 0,0 0 0,0 0 1,0 0-1,-1 0 0,1 0 1,0 0-1,0 0 0,0 0 1,0 0-1,0 0 0,0 0 0,-1 0 1,1 0-1,0 0 0,0 0 1,0 0-1,0 0 0,0 0 0,0 0 1,0 0-1,-1 0 0,1 0 1,0 1-1,-8 11-168,-5 21 7,12-28 166,-66 220 1,59-192-3,2 1-1,1-1 1,1 1-1,3 65 1,1-96-3,0-1 0,0 1 0,0-1-1,0 1 1,1-1 0,-1 1 0,1-1 0,-1 0 0,1 1 0,0-1 0,0 0 0,0 1-1,0-1 1,1 0 0,-1 0 0,1 0 0,-1 0 0,1 0 0,0 0 0,-1 0 0,1-1 0,0 1-1,0-1 1,0 1 0,0-1 0,1 0 0,-1 0 0,5 2 0,-2-2-3,0-1 0,0 0-1,0 0 1,0 0 0,0-1 0,0 1 0,0-1 0,0 0 0,-1-1-1,1 1 1,0-1 0,0 0 0,6-4 0,7-4 3,0-2-1,30-24 1,-33 24-6,-1 0 0,2 1 0,30-16 0,-45 27-13,0 1-1,-1-1 0,1 0 0,0 1 0,-1-1 0,1 1 0,-1-1 0,1 0 1,-1 1-1,1 0 0,-1-1 0,1 1 0,-1-1 0,1 1 0,-1-1 0,0 1 1,1 0-1,-1-1 0,0 1 0,0 0 0,0 0 0,1-1 0,-1 1 0,0 0 0,0-1 1,0 1-1,0 0 0,0 0 0,0-1 0,0 1 0,-1 0 0,1-1 0,0 2 1,1 44-158,-1-28 180,-1-16 0,1-1-1,0 1 1,0-1 0,0 1 0,0-1 0,1 1-1,-1-1 1,0 0 0,1 1 0,-1-1 0,1 1-1,-1-1 1,1 1 0,0-1 0,-1 0 0,1 0-1,0 1 1,0-1 0,0 0 0,0 0-1,0 0 1,0 0 0,0 0 0,0 0 0,1 0-1,1 1 1,-1-2 2,1 0-1,0 0 1,0 0 0,-1 0-1,1 0 1,0-1 0,-1 1-1,1-1 1,0 0-1,-1 0 1,1 1 0,-1-2-1,1 1 1,3-2 0,10-7 31,0-1 0,0-1 0,-1 0 0,23-24 0,13-11 26,-31 27-52,28-37 0,-35 41-17,-12 15-2,-3 5-6,0-1 15,1 0-1,-1 0 1,1-1 0,0 1-1,0 0 1,0 0-1,0 0 1,1 0-1,-1 1 1,1-1-1,0 0 1,0 0 0,0 0-1,0 0 1,1 0-1,-1 0 1,2 6-1,2 1-17,0 1 1,0-1-1,11 16 0,-11-18-11,1 0-1,-1 0 1,-1 0 0,1 1 0,2 9 0,-6-15 27,0-1 0,0 0 0,0 1 1,-1-1-1,1 0 0,-1 0 1,1 1-1,-1-1 0,0 0 0,0 0 1,1 0-1,-1 0 0,-1 0 0,1 0 1,0 0-1,-1 0 0,1 0 1,0-1-1,-1 1 0,0-1 0,0 1 1,1-1-1,-1 1 0,0-1 1,0 0-1,0 0 0,0 0 0,0 0 1,0 0-1,-1-1 0,1 1 0,0 0 1,-3-1-1,-40 10-3639,8-9-7784,16-2 2262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25.52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33 38 22629,'-8'-2'336,"-1"1"32,-3-3 184,8 4 80,4-2-112,4 0-224,6 0-248,9 0-96,11-2 48,10-1 0,19 1-16,2 0-280,4 0-640,2 2-1328,-3 2-4226,-1 2-6320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25.85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16 16380,'7'-3'484,"-1"1"1,0-1 0,1 1 0,-1 1 0,1-1 0,0 1 0,-1 0 0,1 0-1,0 1 1,0 0 0,-1 0 0,11 2 0,-6 1-169,1 0-1,-1 0 1,0 1 0,0 0-1,-1 1 1,19 10 0,-8-1-136,-1 1 1,0 1-1,-1 0 1,-1 2-1,0 0 1,16 23-1,-19-21-92,-1 1-1,-1 1 0,-1 0 0,0 1 1,-2 0-1,-1 1 0,-1 0 1,-1 0-1,-1 1 0,-1 0 1,2 28-1,-6-34-356,0 1 1,-1-1-1,-1 0 1,-1 0-1,-1 0 1,-1 0-1,0 0 1,-1-1-1,-1 0 1,-1 0-1,0 0 1,-2-1-1,0 0 1,-1 0-1,-15 19 1,-19 15-6710,-6-3-5167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42.77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87 0 8,'-3'13'10585,"2"-12"-10425,1 1 0,0-1 1,0 0-1,0 0 0,0 0 0,0 1 0,0-1 1,1 0-1,-1 0 0,0 0 0,1 0 1,-1 1-1,0-1 0,1 0 0,-1 0 0,1 0 1,0 0-1,-1 0 0,1 0 0,0 0 0,0 0 1,0 0-1,0-1 0,-1 1 0,1 0 0,0 0 1,0-1-1,0 1 0,2 0 487,-14-20 5021,-8 13-4497,17 6-1199,0 1 0,0-1-1,0 1 1,0-1 0,0 1 0,0 0 0,0 0 0,1 0 0,-1 0 0,0 0-1,1 0 1,-1 0 0,1 1 0,-1-1 0,1 1 0,-1-1 0,1 1 0,0-1 0,0 1-1,0 0 1,0-1 0,0 1 0,-1 4 0,-9 16-48,8-18 71,1 1 0,-1-1 1,1 0-1,0 0 0,0 1 0,1-1 0,0 1 0,-1 0 1,1-1-1,1 1 0,-1 0 0,1 0 0,0 0 1,0-1-1,0 1 0,1 0 0,0 4 0,-1-8 11,0-1-1,0 0 1,0 1-1,0-1 1,0 0-1,0 0 1,0 1-1,0-1 1,1 0-1,-1 1 1,0-1-1,0 0 1,0 0 0,0 1-1,0-1 1,0 0-1,1 0 1,-1 1-1,0-1 1,0 0-1,0 0 1,1 0-1,-1 1 1,0-1-1,0 0 1,1 0-1,-1 0 1,0 0-1,0 1 1,1-1-1,-1 0 1,0 0-1,0 0 1,1 0-1,-1 0 1,0 0-1,1 0 1,-1 0-1,0 0 1,0 0-1,1 0 1,-1 0-1,0 0 1,1 0-1,-1 0 1,0 0-1,11-15 721,2-23-81,0-36-304,-15 75-374,0-1-1,0 1 0,0-1 0,0 1 1,0 0-1,0 0 0,1 0 1,-1 0-1,0 0 0,1 1 0,-1-1 1,1 0-1,-1 1 0,-2 2 0,-2 2 11,-4 6-1318,15-8-2370,7-1-4172,1-3-2503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43.60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70 107 4009,'-2'-15'3388,"0"8"-2104,1 0 1,0 0-1,0 0 1,0 0-1,1 0 1,0 0-1,0 0 1,1 0-1,3-13 1,-6 26-1173,1 0 0,0-1 1,0 1-1,1 0 0,-1 0 1,1 7-1,-2 26-7,-53 183 467,54-220-555,1 0 0,-1-1 0,1 1 1,-1 0-1,1 0 0,0-1 0,0 1 1,0 0-1,0 0 0,0 0 0,0-1 1,0 1-1,1 3 0,0-5 10,-1 1 0,1-1 0,-1 0-1,1 0 1,-1 0 0,0 0 0,1 0 0,-1 1 0,1-1-1,-1 0 1,1 0 0,-1 0 0,1 0 0,-1 0 0,0-1 0,1 1-1,-1 0 1,1 0 0,-1 0 0,1 0 0,-1 0 0,0-1-1,1 1 1,-1 0 0,1 0 0,-1-1 0,0 1 0,1 0 0,-1 0-1,0-1 1,1 1 0,-1-1 0,43-45 1567,-32 33-1764,22-25 308,-26 28-143,1 0 0,0 1-1,0 0 1,1 1 0,0-1-1,0 2 1,1-1 0,14-7 0,-22 14-14,1 1 1,0-1 0,0 1 0,0-1 0,0 1 0,0 0 0,0 0 0,0 0-1,0 1 1,0-1 0,0 1 0,-1-1 0,1 1 0,0 0 0,0 0-1,0 0 1,-1 1 0,1-1 0,-1 1 0,1-1 0,-1 1 0,4 3 0,7 6-42,1 1 0,17 21 0,-20-21 47,14 15-33,32 34 65,-52-57-15,0 0 0,0 0 0,1 0 0,-1 0 0,1-1 0,0 0 0,0 0 0,0 0 0,11 2 0,-15-4 15,0-1-1,0 0 1,0 1-1,0-1 1,0 0-1,0 0 0,0-1 1,0 1-1,0 0 1,0-1-1,0 1 1,0-1-1,0 1 1,-1-1-1,1 0 0,0 0 1,0 0-1,-1 0 1,1 0-1,-1 0 1,1 0-1,-1-1 0,3-1 1,-1-1 8,-1 0 0,1 0-1,-1 0 1,1 0 0,-1-1 0,-1 1 0,1-1 0,0 1-1,0-8 1,1-5 47,-1-1-1,0 0 1,-1 0 0,-3-23-1,-2 2-2,-2 1-1,-18-63 0,24 100-117,0 1 1,0-1-1,0 1 0,0-1 0,0 0 1,0 1-1,0-1 0,0 1 0,0-1 1,0 1-1,-1-1 0,1 0 0,0 1 1,0-1-1,0 1 0,-1-1 1,1 1-1,0 0 0,-1-1 0,1 1 1,0-1-1,-1 1 0,1-1 0,-1 1 1,1 0-1,-1-1 0,1 1 0,-1 0 1,1 0-1,-1-1 0,0 1 1,-2 19-3144,3 32-7167,1-31 4583,0 2 1558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44.28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313 260 9114,'-6'-10'911,"1"-1"0,0-1 0,-6-21 0,8 22 73,0 0 1,-1 0-1,-1 0 0,0 1 0,0-1 1,-9-11-1,13 20-866,-1 0 1,0 0 0,-1 0-1,1 0 1,0 0 0,0 1-1,-1-1 1,1 1-1,-1-1 1,0 1 0,1 0-1,-1 0 1,0 0-1,1 1 1,-1-1 0,0 1-1,0-1 1,0 1 0,0 0-1,1 0 1,-1 0-1,0 0 1,0 1 0,0-1-1,0 1 1,1 0 0,-1 0-1,0 0 1,1 0-1,-4 2 1,-5 1-132,1 0 1,0 1-1,0 1 0,1 0 1,0 0-1,0 1 1,0 0-1,1 0 0,0 1 1,0 0-1,1 1 0,0 0 1,0 0-1,1 0 0,0 1 1,1 0-1,0 0 0,1 0 1,0 1-1,-4 17 1,7-25 7,0-1 1,1 0 0,-1 1-1,1-1 1,0 0 0,0 1-1,0-1 1,0 1 0,0-1-1,0 0 1,1 1-1,-1-1 1,1 0 0,-1 1-1,1-1 1,0 0 0,0 0-1,0 1 1,0-1 0,1 0-1,-1 0 1,1 0 0,-1-1-1,1 1 1,-1 0 0,1-1-1,0 1 1,0-1 0,0 1-1,0-1 1,0 0 0,0 0-1,0 1 1,1-2 0,-1 1-1,0 0 1,0 0 0,1-1-1,-1 1 1,1-1 0,-1 0-1,0 0 1,5 0 0,3 0 26,1-1 0,-1 0 0,1-1 0,-1 0 0,1 0 0,-1-1 0,0 0 0,15-8 1,-19 8 17,1 0 0,-1-1 0,0 0 0,-1 0 1,1 0-1,-1 0 0,1-1 0,-1 0 0,-1 0 0,1-1 1,-1 1-1,0-1 0,0 0 0,0 0 0,-1 0 1,0-1-1,0 1 0,-1-1 0,0 1 0,0-1 0,0 0 1,0-11-1,-4 22-132,1 1 1,-1 0 0,0 0-1,1 0 1,0 0 0,0 0-1,1 6 1,0-5 89,1 1 0,0 0 0,1-1 0,0 1 0,0-1 0,0 0 1,0 1-1,1-1 0,0 0 0,1 0 0,-1-1 0,6 7 0,-5-9 12,-1 0 0,0 0 1,1-1-1,-1 1 0,1-1 0,0 0 0,0 0 1,0 0-1,0-1 0,0 1 0,0-1 0,1 0 1,-1 0-1,0 0 0,0-1 0,1 0 1,-1 1-1,1-2 0,-1 1 0,5-1 0,12-2 38,-1-1-1,0-1 0,0-1 0,-1 0 1,1-2-1,-1 0 0,-1-1 0,0-1 0,0 0 1,-1-2-1,0 0 0,-1-1 0,0 0 1,-1-2-1,-1 1 0,0-2 0,-1 0 1,15-24-1,-14 19 36,-8 14-47,-1-1 0,0 1-1,0-1 1,0-1 0,-1 1 0,0-1 0,-1 1 0,0-1 0,0 0-1,2-13 1,-9 19 87,-4 10-334,-4 10-149,9-12 349,1 0-1,0 0 1,0 0 0,1 0-1,-1 0 1,1 1 0,0-1-1,1 0 1,-1 1-1,1-1 1,0 1 0,1-1-1,-1 1 1,1-1 0,0 0-1,0 1 1,1-1 0,3 9-1,2 0-5,0-1-1,2 0 1,-1 0 0,2 0-1,15 15 1,-23-26 17,0 0-1,-1 0 1,1-1 0,0 1-1,0 1 1,-1-1-1,1 0 1,-1 0 0,0 0-1,0 1 1,0-1-1,0 1 1,0-1 0,0 1-1,0-1 1,-1 1 0,0-1-1,1 1 1,-1 0-1,0-1 1,0 1 0,0 0-1,-1-1 1,1 1-1,-1-1 1,1 1 0,-1 0-1,0-1 1,-1 4-1,-3-1 11,1 0-1,-1 0 1,0 0-1,0 0 1,0-1-1,-1 0 0,1 0 1,-1-1-1,0 1 1,-9 2-1,-23 11-179,0-2-1,-1-2 1,-81 16 0,97-28-1014,13-5-2169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45.30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0 498 10154,'2'-11'1417,"0"-1"-1,0 1 0,1 0 1,0 0-1,1 1 0,6-14 1,-8 21-1330,1 0 0,-1-1 0,1 1 0,-1 0 0,1 1 0,0-1 0,0 1 0,0-1 0,0 1 0,1 0 0,-1 0 0,1 0 1,-1 0-1,1 1 0,-1 0 0,1-1 0,0 1 0,0 0 0,0 1 0,0-1 0,0 1 0,4 0 0,-1 0-76,0 1-1,-1-1 0,1 2 1,0-1-1,-1 1 0,1 0 1,-1 0-1,0 1 0,1-1 1,-1 2-1,-1-1 1,1 1-1,0-1 0,-1 1 1,0 1-1,0-1 0,0 1 1,0 0-1,-1 0 0,0 1 1,0-1-1,0 1 0,0 0 1,-1 0-1,2 6 0,-1-5 16,-1 0 1,0 1-1,0-1 0,-1 0 0,0 1 0,0-1 0,-1 1 0,0 0 1,-1 0-1,1-1 0,-1 1 0,-1 0 0,1 0 0,-1-1 1,-1 1-1,0-1 0,0 1 0,0-1 0,-1 1 0,0-1 0,-7 12 1,47-70 623,2 2 0,58-57 1,-97 105-662,1 1 0,-1 0 0,0-1 0,1 1 0,-1-1 0,1 1 0,-1 0 0,0 0 0,1-1 0,-1 1 0,1 0 1,-1 0-1,1 0 0,-1-1 0,1 1 0,-1 0 0,1 0 0,-1 0 0,1 0 0,-1 0 0,1 0 0,-1 0 0,1 0 0,-1 0 1,1 0-1,-1 0 0,1 0 0,-1 0 0,1 1 0,-1-1 0,1 0 0,-1 0 0,1 1 0,9 17-203,-1 42 107,-7-43 133,-2-13-23,1-1 1,-1 1 0,1-1-1,0 0 1,0 1 0,0-1-1,1 0 1,-1 0 0,1 0-1,0 1 1,-1-2-1,1 1 1,1 0 0,-1 0-1,0-1 1,1 1 0,-1-1-1,1 0 1,0 0 0,0 0-1,5 3 1,-3-3 18,0-1 0,0 0 0,0 1 0,1-2 0,-1 1 0,0-1 0,0 0 0,1 0 0,-1 0 0,0-1 0,1 1 0,9-4 0,0-1 30,0 0-1,-1-1 0,1 0 1,-1-1-1,-1-1 0,1 0 0,-1-1 1,22-20-1,-27 22-8,-1 0 1,0 0-1,0-1 0,0 0 0,-1 0 1,-1-1-1,1 1 0,-1-1 1,-1-1-1,6-13 0,-15 40-585,3-9 519,-1 0-1,1 0 1,1 0 0,-1 1-1,2-1 1,-1 10 0,2-10 21,0-1 1,0 0-1,1 0 1,0 0 0,0 0-1,1 0 1,0 0-1,0 0 1,0-1 0,1 0-1,0 1 1,7 7-1,-9-12 16,0 0 0,0 0-1,1 0 1,-1 0 0,0 0-1,1 0 1,-1-1 0,1 1 0,-1-1-1,1 0 1,0 0 0,0 0-1,-1 0 1,1 0 0,0 0-1,0-1 1,0 0 0,0 1-1,0-1 1,0 0 0,0 0-1,0-1 1,0 1 0,0-1 0,-1 1-1,1-1 1,0 0 0,0 0-1,0 0 1,-1-1 0,1 1-1,3-3 1,-2 1 13,0-1-1,0 1 1,0-1 0,-1 0-1,1 0 1,-1-1-1,0 1 1,0-1 0,-1 1-1,1-1 1,-1 0 0,0 0-1,0 0 1,-1 0-1,0 0 1,1 0 0,-2 0-1,1-1 1,-1 1 0,0-8-1,1 8-22,-1-1 1,-1 1-1,1 0 1,-1 0-1,0-1 0,0 1 1,0 0-1,-1 0 0,1 0 1,-1 0-1,0 0 1,-1 0-1,0 1 0,1-1 1,-1 1-1,-1 0 0,1 0 1,0 0-1,-1 0 1,-5-4-1,5 6-28,0 1 1,-1-1-1,1 1 1,-1 0-1,1 0 1,-1 0 0,1 1-1,-1-1 1,1 1-1,-1 0 1,1 1-1,-1-1 1,1 1-1,-1 0 1,1 0-1,-1 0 1,1 1-1,0-1 1,0 1-1,-1 0 1,1 0-1,1 1 1,-1-1-1,0 1 1,1 0-1,-1 0 1,1 0-1,0 0 1,-4 6 0,3-6 2,1 1 1,0 0 0,0 1 0,0-1-1,0 1 1,1-1 0,0 1 0,0 0-1,0 0 1,0-1 0,-1 11 0,3-12 12,-1 0 0,1 0 0,0 0 0,1 0 0,-1 1 0,0-1 0,1 0 0,0 0 0,-1 0 1,1 0-1,0-1 0,1 1 0,-1 0 0,1 0 0,-1 0 0,1-1 0,0 1 0,0-1 0,0 0 0,3 4 0,0-2 11,1-1-1,-1 1 1,1-1-1,0 0 1,0-1-1,0 0 0,0 1 1,0-2-1,1 1 1,-1-1-1,0 0 1,1 0-1,-1-1 1,1 0-1,-1 0 0,1-1 1,-1 1-1,0-1 1,1-1-1,9-2 1,0-1 17,0 0 0,0-1 1,0-1-1,-1 0 0,0-1 0,25-18 1,-19 9 28,0-1 1,-1-1 0,-2-1 0,0-1 0,-1-1 0,-1 0-1,-1-1 1,-1 0 0,-1-1 0,-1-1 0,-1 0-1,-1-1 1,8-35 0,-16 48-8,0-1 1,-1 1-1,0 0 0,-1 0 0,-2-15 0,2 25-28,0 0-1,0 0 0,0 0 1,-1 0-1,1 0 0,-1 0 0,0 0 1,0 1-1,0-1 0,0 0 1,0 0-1,-1 1 0,1-1 1,-1 1-1,0-1 0,0 1 0,0 0 1,0-1-1,0 1 0,0 0 1,0 1-1,-1-1 0,1 0 0,-1 1 1,1-1-1,-1 1 0,0 0 1,-4-2-1,5 3-20,0 1 0,0-1 0,0 0 0,0 1 0,0-1 0,0 1 0,0 0 0,0 0 0,0 0 0,0 0 0,1 0 0,-1 0 0,0 0 0,1 0-1,-1 1 1,1-1 0,-1 1 0,1-1 0,-1 1 0,1 0 0,0-1 0,0 1 0,0 0 0,0 0 0,0 0 0,0 0 0,0 3 0,-18 57-85,18-61 92,-5 40-4,2 0 0,1 0 0,3 0 1,8 78-1,-7-107 9,0-1 1,1 1-1,1 0 1,0-1 0,0 0-1,1 0 1,0 0-1,1 0 1,1 0-1,0-1 1,7 10-1,-10-16-86,1 0 1,-1-1-1,1 1 0,0-1 0,0 0 1,0 0-1,0-1 0,0 1 0,0-1 0,1 0 1,0 0-1,-1 0 0,1-1 0,0 1 0,0-1 1,-1 0-1,1-1 0,0 1 0,0-1 0,0 0 1,0 0-1,0-1 0,0 1 0,0-1 1,0 0-1,0-1 0,-1 1 0,9-4 0,-2 0-966,1 0-1,-1-1 0,-1 0 1,16-11-1,16-18-8185,-20 9-2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45.65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17 38 12459,'-16'12'4600,"16"-8"-1482,31-11-396,-5 0-2825,193-25 297,-72 25-6350,-109 9-731,-5 5-3052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45.99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39 107 16307,'-1'-1'380,"0"0"0,0 1 0,0-1-1,-1 0 1,1 1 0,0-1 0,0 1 0,-1-1-1,1 1 1,0-1 0,-1 1 0,1 0-1,0 0 1,-1-1 0,1 1 0,-1 0-1,1 0 1,-3 1 0,3 1-352,0 0 1,-1 0-1,1 1 1,1-1-1,-1 0 1,0 0-1,0 1 1,1-1 0,0 1-1,-1-1 1,1 5-1,-1-2-8,0 0 0,1 0 1,0 1-1,-1-1 0,2 0 0,-1 1 0,1-1 0,0 0 0,0 1 1,0-1-1,1 0 0,0 0 0,4 8 0,-5-11 11,1 0-1,-1 0 1,1 0-1,0 0 1,0 0 0,0-1-1,0 1 1,0 0 0,1-1-1,-1 0 1,0 0-1,1 1 1,-1-1 0,0-1-1,1 1 1,0 0-1,-1-1 1,1 1 0,-1-1-1,1 0 1,0 1-1,-1-1 1,1-1 0,-1 1-1,1 0 1,0-1 0,-1 1-1,1-1 1,4-1-1,15-6 86,-1-1 0,0-1 0,0 0 0,-1-2 0,32-23 1,27-15-9,-78 49-121,0 1 0,0 0 0,0 0 0,0 0 0,0 0 0,0 0 0,0 0 0,0 1 0,-1-1 0,1 0 0,0 0 0,0 1 0,0-1 0,0 0 0,0 1 0,0-1 0,-1 1 0,1-1 0,0 1 0,0 0 0,-1-1 0,1 1 0,0 0 0,-1-1 0,1 1 0,-1 0 0,1 0 0,-1 0 0,1-1 0,-1 1 0,1 0 0,-1 0 0,0 0 0,0 0 0,1 0 0,-1 0 0,0 1 0,15 49-89,-12-39 92,-3-10 16,0 0 0,1 1 0,-1-1-1,1 0 1,-1 0 0,1 0 0,0 1 0,0-1-1,0 0 1,0 0 0,1 0 0,-1-1 0,0 1 0,1 0-1,-1 0 1,1-1 0,0 1 0,0-1 0,-1 1 0,1-1-1,0 0 1,0 0 0,0 0 0,1 0 0,-1 0-1,0 0 1,0 0 0,0-1 0,1 1 0,-1-1 0,0 0-1,0 1 1,1-1 0,-1 0 0,3-1 0,5-1 10,0-1 1,0 0-1,-1-1 1,0 0-1,0 0 1,0-1-1,9-6 0,40-28 19,-41 25-51,2 2 1,-1 0-1,25-10 0,-42 21 6,0 1-1,0 0 0,0-1 1,0 1-1,0 0 0,0 0 1,0-1-1,0 1 0,0 0 1,0 0-1,0 0 0,0 0 1,0 0-1,0 1 0,0-1 1,0 0-1,0 0 0,0 1 1,0-1-1,0 0 0,-1 1 1,1-1-1,0 1 0,0-1 1,0 1-1,0 0 0,1 1 1,16 27-203,-17-26 209,0-1 0,0 1 0,0-1-1,0 1 1,0-1 0,1 0 0,-1 0 0,1 1 0,0-1 0,-1 0 0,1 0 0,0 0 0,0-1 0,0 1 0,0 0-1,1-1 1,-1 0 0,0 1 0,1-1 0,4 2 0,-1-4-51,0 1 0,-1-1 1,1 0-1,0 0 0,0 0 0,0-1 0,-1 0 0,1 0 1,0 0-1,-1-1 0,0 0 0,7-5 0,57-45-3144,-68 52 3137,35-34-4225,-13 8-1627,3-3-4883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46.31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 1 15827,'-2'3'5025,"0"1"-2768,4-2-1569,-2 0 344,0-4-1136,-2 2-592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46.68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1 584 2705,'24'-23'10653,"0"-7"-6184,4-5-2984,-12 18-1070,-1-1-1,-1-1 1,-1 0-1,0-1 0,-2 0 1,0-1-1,-1 0 1,8-29-1,-13 37-256,-2 0 0,0 0-1,0 0 1,-1-1-1,-1 1 1,0-1 0,-1 1-1,-1-1 1,0 1-1,0-1 1,-2 1 0,0-1-1,0 1 1,-1 0 0,-9-20-1,10 27-87,-1 0 0,1 1 0,-1 0 0,0 0 0,-8-8 0,10 12-65,0-1 1,1 0 0,-1 1-1,0 0 1,0-1 0,0 1 0,0 0-1,0 0 1,0 0 0,0 0-1,-1 0 1,1 0 0,0 1 0,0-1-1,-1 1 1,1-1 0,0 1 0,-5 0-1,5 3-50,-1 0-1,1-1 1,-1 1 0,1 0-1,0 1 1,0-1-1,0 0 1,1 1-1,-1-1 1,1 1 0,0-1-1,0 1 1,-2 7-1,1-4 2,-10 46-2,2 0 1,3 0-1,2 1 0,2 79 0,1-20-10,8 342 6,1-295 58,-9-89 27,2-61-6025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47.42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1 617 8066,'0'-1'347,"0"0"0,-1 0-1,1 0 1,0 0 0,0 0 0,0 0 0,0 0 0,0 0 0,0 0 0,0 1 0,0-1 0,1 0 0,-1 0 0,0 0 0,1 0-1,-1 0 1,0 0 0,1 1 0,-1-1 0,1 0 0,-1 0 0,1 1 0,0-2 0,24-15 1816,40-5-3317,-55 19 1848,250-63-40,-95 25-245,189-71 0,-332 103-287,0-1 0,32-19 0,-49 25-30,1 1 1,-1-1 0,0 0-1,-1 0 1,1 0-1,-1-1 1,0 1 0,0-1-1,0 0 1,0-1-1,-1 1 1,0-1 0,0 1-1,3-11 1,-5 14-40,-1 0 1,1 0-1,-1 0 0,1 0 0,-1 0 1,0 0-1,0-1 0,0 1 1,0 0-1,0 0 0,-1 0 1,1 0-1,-1 0 0,1 0 1,-1 0-1,0 0 0,1 1 1,-1-1-1,0 0 0,0 0 1,-1 0-1,1 1 0,-1-2 1,-1 0-15,0 1 1,0 0 0,-1 0 0,1 0 0,0 0 0,-1 0-1,1 1 1,-1 0 0,1-1 0,-1 1 0,-6-1 0,-4 1-12,0-1 0,0 2 0,0 0 0,1 1 0,-26 4 0,23-1-24,-1 0 1,1 1 0,1 1-1,-1 1 1,1 1 0,0 0-1,-17 12 1,26-17-13,1 1 0,0 0 0,-1 0 0,2 0 0,-1 1 0,0 0 0,1 0 0,0 0 0,0 0 0,1 1 1,-1-1-1,1 1 0,0 0 0,1 0 0,0 0 0,-1 0 0,2 0 0,-1 1 0,1-1 0,0 1 0,0 10 0,1-16 5,0 1 0,0-1 0,1 1 0,-1-1 0,0 1 0,1-1 0,0 1 0,-1-1 0,1 0-1,0 1 1,-1-1 0,1 0 0,0 1 0,0-1 0,0 0 0,0 0 0,0 0 0,0 0 0,1 0 0,-1 0 0,0 0-1,2 0 1,1 1 8,-1-1 0,1 1 0,-1-1 0,1 0 0,0 0 0,0-1 0,0 1 0,6-1 0,2 0 23,0-1 0,-1-1 0,1 0 0,-1 0 0,12-4 0,4-4 42,-2 0 0,41-23 0,-55 26-9,0 0 1,-1 0-1,0-1 0,-1 0 1,0-1-1,0 0 1,-1 0-1,9-12 0,-19 26-89,-1 0-1,2 1 0,-1-1 0,1 0 0,-1 1 0,1 0 1,1-1-1,-1 1 0,1 0 0,0-1 0,1 1 1,-1 0-1,1-1 0,0 1 0,0-1 0,1 1 0,3 8 1,-4-11 42,0 0 1,0 0 0,0 0-1,0 0 1,1-1 0,-1 1 0,1 0-1,0-1 1,-1 1 0,1-1-1,1 0 1,-1 1 0,0-1 0,0 0-1,1 0 1,-1 0 0,1-1-1,0 1 1,-1-1 0,1 1 0,0-1-1,0 0 1,0 0 0,0 0-1,0-1 1,0 1 0,0-1-1,0 1 1,1-1 0,-1 0 0,0 0-1,0 0 1,0-1 0,5 0-1,8-6 54,0 0-1,0 0 0,-1-2 0,0 0 0,0 0 1,-1-2-1,22-20 0,-21 18-61,0 0 0,1 1-1,0 1 1,1 0 0,24-10 0,-39 20-21,1 0 0,0 0 0,0 0 0,0 1 0,0-1 0,0 1 0,-1-1 0,1 1 0,0 0 0,0 0 0,0 1 0,0-1 0,0 1 1,0-1-1,0 1 0,-1 0 0,1 0 0,0 0 0,0 0 0,-1 1 0,1-1 0,4 4 0,2 3-22,0 1 1,0 0-1,-1 0 1,11 15-1,-16-18 45,1 0-1,0 0 1,0-1-1,1 0 1,0 1 0,0-2-1,0 1 1,0 0 0,1-1-1,-1 0 1,1-1 0,0 1-1,0-1 1,8 3 0,-12-6 30,-1 0 0,1-1 1,-1 1-1,0 0 0,1-1 1,-1 1-1,1-1 1,-1 1-1,0-1 0,0 0 1,1 0-1,-1 1 1,0-1-1,0 0 0,0 0 1,0 0-1,0 0 1,1-2-1,22-26 138,-15 17-105,2-3-2,0-1 1,-1 0 0,-1 0-1,-1-1 1,0 0 0,-1-1-1,0 0 1,3-21 0,-7 29-2,-2 0 0,1 0 0,-1 0 0,-1-1 0,0 1 0,0 0 1,-1-1-1,0 1 0,-5-17 0,5 27-110,1 0 0,-1 1 0,1-1 0,-1 0 1,0 0-1,1 0 0,-1 1 0,1-1 0,-1 0 0,1 0 0,-1 1 0,1-1 1,-1 1-1,1-1 0,-1 0 0,1 1 0,-1-1 0,1 1 0,0-1 0,-1 1 0,1-1 1,0 1-1,-1-1 0,1 1 0,0 0 0,0-1 0,0 1 0,0-1 0,-1 2 1,-10 20-705,7-15 192,-12 34-3282,11-11-3244,3-4-2342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48.09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196 214 10922,'-17'-27'5745,"14"20"-5132,-1-1-1,-1 1 1,1 0 0,-1 0 0,0 0-1,-1 0 1,0 1 0,0 0 0,0 0-1,-1 1 1,-9-7 0,14 12-619,1 0 1,-1 1 0,0-1-1,0 1 1,1-1 0,-1 1-1,0-1 1,1 1-1,-1 0 1,1 0 0,-1 0-1,1 0 1,-1 0 0,1 0-1,0 0 1,-1 0-1,1 1 1,0-1 0,0 0-1,0 1 1,0-1 0,-1 3-1,-24 37-70,18-26 68,0 1 0,1 0 1,-9 32-1,15-45 3,0 1 1,0 0-1,0-1 1,0 1 0,1 0-1,-1-1 1,1 1-1,0 0 1,0 0-1,1-1 1,-1 1-1,1 0 1,-1-1-1,1 1 1,1 0 0,-1-1-1,0 1 1,1-1-1,-1 0 1,1 1-1,0-1 1,0 0-1,1 0 1,-1 0 0,4 2-1,-3-3 17,1 0-1,0 0 0,0-1 1,0 0-1,0 0 1,0 0-1,0 0 1,1-1-1,-1 1 1,0-1-1,0 0 1,0-1-1,1 1 1,-1-1-1,0 1 1,0-1-1,0 0 1,0-1-1,5-2 1,1 1 31,1-2 0,-1 1 1,0-2-1,0 1 1,-1-1-1,10-8 1,-12 7 13,0 0 0,0-1 0,-1 0 0,0 0 0,0 0 0,-1-1 1,0 0-1,-1 0 0,0 0 0,5-15 0,-8 21-47,0 0 0,0 1 0,-1-1 0,1 0 0,-1 0 0,1 0 0,-1-1 0,0 1 0,0 0 0,0 0 0,-1 0 0,1 0 0,-1 0 0,1 0 0,-1 0 0,0 1 0,0-1 0,0 0 0,-1 0 0,1 0 0,-1 1 0,1-1 0,-1 1 0,0-1-1,0 1 1,0 0 0,0 0 0,-1 0 0,1 0 0,-1 0 0,1 0 0,-1 1 0,1-1 0,-1 1 0,0 0 0,0 0 0,0 0 0,-2-1 0,-4 0-27,0 1 1,0 0-1,0 1 1,0 0-1,0 0 0,0 1 1,0 0-1,0 1 1,0 0-1,0 0 0,1 1 1,-1 0-1,1 1 1,0-1-1,0 1 0,0 1 1,0 0-1,1 0 0,0 0 1,0 1-1,-12 13 1,18-17 6,-1 0 1,0 1-1,1-1 1,0 1-1,0-1 1,-1 1-1,2-1 1,-1 1-1,0 0 1,0-1-1,1 1 1,-1 0-1,1 0 0,0-1 1,0 1-1,1 5 1,-1-6 6,1 0 1,0 0-1,0 0 1,0 0-1,0 0 1,0 0-1,0-1 1,0 1-1,1 0 1,-1-1-1,1 1 1,-1-1-1,1 1 1,0-1-1,-1 0 1,1 1-1,2 0 1,3 1 10,1 0 0,0 0 0,0 0 0,0-1 0,0 0 0,0-1 0,0 0 0,0 0 0,14-1 0,2-2-8,0-1-1,0-1 1,0-1-1,45-16 1,-21 2 34,60-32 1,-100 47-26,15-8 36,44-31 0,-63 40-12,1 0-1,-1 0 0,0-1 1,0 1-1,0-1 0,-1 0 1,1-1-1,-1 1 0,0 0 1,-1-1-1,1 0 0,-1 1 1,1-1-1,-1 0 0,-1 0 1,3-9-1,-4 12-28,0 1 1,-1-1-1,1 1 0,0-1 1,-1 1-1,1 0 1,-1-1-1,1 1 0,-1 0 1,0-1-1,1 1 0,-1 0 1,0 0-1,0 0 0,0 0 1,0 0-1,0 0 0,0 0 1,0 0-1,0 0 0,-1 0 1,1 0-1,0 1 0,0-1 1,-1 0-1,1 1 0,0-1 1,-1 1-1,1 0 0,-1-1 1,1 1-1,0 0 0,-1 0 1,1 0-1,-1 0 1,1 0-1,-1 0 0,-2 1 1,-5-1-29,0 1 0,0 0-1,0 0 1,-16 5 0,10-2 14,1 1-1,-1 1 0,2 0 0,-1 1 0,1 1 1,-21 14-1,32-20 4,-1 0 1,1 0 0,0 0-1,0 1 1,0-1-1,0 1 1,0-1-1,1 1 1,-1 0 0,1 0-1,0 0 1,-1 0-1,1 0 1,1 0 0,-1 0-1,0 3 1,1-2-1,0 0 0,1-1 0,-1 1-1,1 0 1,0-1 0,0 1 0,0-1 0,1 1 0,-1-1 0,1 1 0,0-1 0,0 0 0,0 0 0,0 0 0,1 0 0,-1 0-1,4 2 1,54 48-74,-43-39 59,0 1 1,16 17-1,-15-12 12,-14-16 5,1 0 0,-1 0 1,0 1-1,-1-1 0,1 1 0,-1 0 1,0 0-1,0 0 0,-1 1 1,1-1-1,-1 1 0,0-1 0,1 7 1,-3-11 10,0-1 0,1 1-1,-1-1 1,0 0 0,1 1 0,-1-1 0,1 1 0,-1-1 0,0 0 0,1 1 0,-1-1 0,1 0 0,-1 1 0,1-1 0,-1 0 0,1 0 0,0 1 0,-1-1 0,1 0 0,-1 0 0,1 0-1,-1 0 1,1 0 0,0 0 0,-1 0 0,1 0 0,-1 0 0,1 0 0,-1 0 0,1 0 0,0 0 0,-1-1 0,1 1 0,-1 0 0,1 0 0,-1-1 0,1 1 0,26-11 83,-24 9-106,54-20-1328,61-15-1,-59 22-2473,1 1-3506,-19 4-3597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48.75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188 402 13659,'-6'-4'1110,"0"0"-1,0 1 1,0 0 0,-1 1-1,1 0 1,-1 0 0,-8-2-1,9 3-845,1 0 1,-1 1-1,0 0 0,0 0 0,1 0 0,-1 0 0,0 1 0,-7 2 0,9-2-270,0 0-1,0 1 1,1-1-1,-1 1 1,0 0 0,1 0-1,0 0 1,-1 1-1,1-1 1,0 1 0,0 0-1,0 0 1,1 0 0,-1 0-1,1 0 1,0 0-1,0 1 1,0-1 0,0 1-1,0 0 1,1-1 0,-1 1-1,1 0 1,0 0-1,1 0 1,-1 0 0,1 0-1,-1 5 1,1-2 7,-1-1 1,1 0-1,1 0 0,-1 0 0,1 0 1,0 0-1,0 0 0,1 0 1,0 0-1,0-1 0,0 1 1,1 0-1,0-1 0,6 10 0,-6-13 17,-1 1 0,1-1-1,-1 0 1,1 0-1,0 0 1,0 0-1,0-1 1,0 1-1,0-1 1,0 0-1,0 0 1,1 0-1,-1 0 1,0-1 0,0 1-1,1-1 1,-1 0-1,1 0 1,-1 0-1,0 0 1,1 0-1,-1-1 1,0 0-1,0 1 1,1-1-1,-1-1 1,0 1 0,4-3-1,1 1 26,-1-1 1,1 0-1,-1 0 0,-1-1 1,1 0-1,-1 0 0,1-1 1,-2 1-1,1-1 0,-1-1 1,1 1-1,-2-1 0,1 0 1,-1 0-1,0 0 0,0-1 1,3-10-1,-6 13-25,1 0 1,-1-1-1,1 1 0,-2 0 1,1-1-1,0 1 0,-1-1 1,0 1-1,-1-1 0,1 1 1,-1-1-1,0 1 0,0-1 1,-1 1-1,1 0 0,-1 0 1,0 0-1,-1 0 0,1 0 1,-1 0-1,0 0 0,0 1 1,-1 0-1,1-1 0,-1 1 1,-8-7-1,9 9-38,0 0 0,0 0 0,0 0-1,-1 1 1,1-1 0,0 1 0,-1-1 0,1 1 0,-1 0 0,0 0-1,1 1 1,-1-1 0,1 1 0,-1 0 0,0 0 0,-6 1-1,8-1 3,1 0-1,0 1 0,0-1 0,-1 0 0,1 1 1,0-1-1,0 1 0,0 0 0,0-1 0,0 1 0,0 0 1,0 0-1,0 0 0,0 0 0,0-1 0,0 1 0,0 1 1,1-1-1,-2 2 0,1-1 8,0 0 0,1 0-1,0 0 1,-1 0 0,1 0 0,0 0 0,0 0-1,0 0 1,0 1 0,1-1 0,-1 0-1,0 0 1,1 0 0,0 0 0,-1 0 0,2 2-1,0 0 8,0-1 0,1 1 0,-1-1 0,1 1 0,0-1 0,0 0 0,0 0-1,0 0 1,0 0 0,1-1 0,-1 0 0,1 1 0,0-1 0,0 0-1,0-1 1,0 1 0,0-1 0,0 0 0,0 0 0,0 0 0,0 0 0,1-1-1,-1 1 1,0-1 0,1 0 0,5-1 0,6 0 2,0-1-1,0 0 1,0-1 0,0 0-1,27-10 1,-24 5 47,1-1 0,-1-1 0,-1 0 0,1-2 0,-2 0 0,0-1 0,0 0 1,25-29-1,-35 35-1,-1 0 0,0-1 0,0 0 0,-1-1 1,0 1-1,0-1 0,-1 0 0,0 0 0,-1 0 0,0-1 1,0 1-1,-1-1 0,0 0 0,-1 0 0,0 1 1,-1-1-1,0 0 0,0 0 0,-1 0 0,0 0 1,-3-10-1,-17-17 311,6 26-286,14 11-77,1 0 0,-1 1 0,1-1 0,-1 0 0,0 0 0,1 0 0,-1 0 1,1 1-1,-1-1 0,1 0 0,-1 1 0,1-1 0,0 0 0,-1 1 0,1-1 0,-1 0 0,1 1 0,0-1 0,-1 1 0,1-1 1,0 1-1,-1-1 0,1 1 0,0-1 0,0 1 0,0-1 0,-1 1 0,1-1 0,0 1 0,0 0 0,0 0 0,-10 42-49,2 0-1,2 1 0,1 0 0,3 64 0,-5 51 67,1-105-4,-2 11-22,2 0 0,4 1 0,9 112-1,-6-170 9,0-1-1,0 1 1,1 0-1,0-1 0,1 0 1,0 0-1,0 1 1,0-2-1,1 1 1,7 10-1,-10-16 17,0-1 1,-1 0-1,1 0 1,0 0-1,0 1 1,-1-1-1,1 0 1,0 0-1,0 0 1,0 0-1,-1 0 1,1 0-1,0 0 0,0-1 1,-1 1-1,1 0 1,0 0-1,0-1 1,-1 1-1,1 0 1,0-1-1,-1 1 1,1 0-1,0-1 1,-1 1-1,1-1 1,0 0-1,-1 1 0,1-1 1,-1 1-1,0-1 1,1 0-1,-1 1 1,1-1-1,-1 0 1,0 1-1,1-1 1,-1-1-1,20-32 183,-19 33-187,4-9 56,0 1 0,-1-1 0,0-1 0,-1 1 0,0 0 0,0-1 0,-1 1 0,-1-1-1,0 0 1,0 0 0,-1 0 0,-1-11 0,0 14-435,-1 0 1,0 0-1,0 0 0,-1 0 0,0 0 1,-6-12-1,4 12-1239,-1 0-1,0 0 1,0 0 0,0 1 0,-1-1 0,-7-5-1,-8-5-10420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49.12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 20 8594,'0'-19'13230,"-7"28"-10533,7 11-3466,3-9 845,1 1 1,0-1 0,1 0-1,0 0 1,1-1-1,0 0 1,1 0 0,0 0-1,1 0 1,0-1-1,9 8 1,10 4-2911,2-5-3321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49.56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18 267 15027,'-9'-46'3772,"7"37"-3175,0-1 1,0 1 0,1 0-1,0-1 1,1 1-1,0-1 1,0 1 0,3-16-1,-3 37-632,1-1-1,0 0 0,0 0 1,1 1-1,6 15 0,1 13 54,0 29-23,11 60 66,-17-118-54,0 0 0,0-1 1,1 1-1,0-1 0,1 0 1,0 0-1,1 0 0,13 16 0,-16-23 4,0 0 0,0 0 0,1 0 0,0-1 0,-1 1 0,1-1 0,0 0 0,0 0 0,0 0 0,0 0 0,0-1-1,1 0 1,-1 0 0,0 0 0,1 0 0,-1-1 0,1 0 0,-1 0 0,1 0 0,-1 0 0,0-1 0,1 1-1,-1-1 1,1 0 0,-1-1 0,7-2 0,9-4 29,0-1 1,-1-2-1,0 1 0,18-15 1,-31 22-27,10-9 50,0 0 0,-1 0-1,-1-1 1,0-1 0,0-1-1,-2 0 1,1 0-1,-2-1 1,0-1 0,-1 0-1,10-25 1,-16 32-16,0 0 1,-1 0-1,0 0 0,-1-1 0,0 1 1,0-1-1,-1 1 0,-1-1 0,0 1 1,0-1-1,-1 0 0,0 1 0,-1-1 1,0 1-1,-1 0 0,0 0 0,-1 0 1,0 0-1,0 0 0,-1 1 0,0-1 1,-11-13-1,11 17-78,0-1 1,0 1-1,0 0 0,-1 0 0,0 0 1,-1 1-1,1 0 0,-1 1 0,-7-5 1,42 55-15636,-13-26 5148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49.94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276 178 10666,'11'-45'6615,"-5"25"-4854,-1 0-1,-1 0 0,2-33 1,-6 52-1724,1 0 1,-1 1-1,0-1 1,0 0-1,0 0 1,-1 1-1,1-1 1,0 0 0,0 1-1,0-1 1,0 0-1,-1 1 1,1-1-1,0 0 1,-1 1 0,1-1-1,0 0 1,-1 1-1,1-1 1,-1 1-1,1-1 1,-1 1-1,1-1 1,-1 1 0,1-1-1,-1 1 1,0 0-1,1-1 1,-1 1-1,0 0 1,1-1 0,-1 1-1,0 0 1,0 0-1,-2-1-10,0 1-1,1 1 0,-1-1 0,0 0 1,0 1-1,1-1 0,-1 1 0,1 0 1,-5 1-1,-55 32-211,60-32 241,-9 5-56,0 0 0,0 1 0,1 0 1,0 1-1,0 0 0,-13 17 0,21-24-6,0 1-1,0 0 0,1 1 0,-1-1 1,1 0-1,-1 0 0,1 1 0,0-1 0,0 1 1,1-1-1,-1 1 0,1-1 0,-1 1 1,1-1-1,0 1 0,1-1 0,-1 1 1,1-1-1,-1 1 0,1-1 0,0 1 1,0-1-1,0 1 0,1-1 0,-1 0 1,1 0-1,0 0 0,0 0 0,3 3 0,7 10-25,2-2 0,26 24-1,-30-30 14,-1 0-1,0 0 0,0 1 1,-1 0-1,0 0 0,0 1 1,-1 0-1,-1 1 0,1-1 1,4 15-1,-10-23 13,0 0-1,-1 0 1,0 1 0,1-1 0,-1 0-1,0 1 1,0-1 0,0 0-1,0 1 1,-1-1 0,1 0 0,-1 0-1,1 1 1,-1-1 0,0 0-1,0 0 1,0 0 0,0 0 0,-2 4-1,0-2 7,-1 0 0,0 0 1,0 0-1,0 0 0,0 0 0,-1-1 0,0 0 0,-4 3 0,-11 4 35,0-1 0,-1-1 0,-24 7 0,41-14-29,-16 6-30,12-4-35,1 0-1,-1-1 1,1 0-1,-1 0 1,0 0-1,1-1 1,-1 0-1,0-1 1,-9 0-1,8-8-2276,9-2-3694,5-4-5029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50.42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0 420 10226,'19'1'7051,"17"-9"-5492,-33 7-1171,43-14 202,0-1-1,-1-2 1,-1-3 0,-1-1-1,-1-2 1,0-2-1,-3-2 1,49-43 0,-74 59-406,-1-1 0,19-24 0,-28 33-113,-1 0 0,0-1 0,0 1 0,0-1 0,-1 0 0,1 0 0,-1 0 0,0 0 0,-1 0 0,1 0 0,-1 0 0,0 0 1,0-10-1,-1 14-54,-1-1-1,1 0 1,-1 0 0,0 1 0,0-1 0,0 1 0,0-1 0,0 1 0,0-1 0,0 1 0,0-1 0,-1 1 0,1 0 0,0 0 0,-1 0 0,1 0 0,-1 0 0,1 0 0,-1 0 0,0 0 0,1 0-1,-1 1 1,0-1 0,0 1 0,0-1 0,1 1 0,-1 0 0,0 0 0,0 0 0,0 0 0,-1 0 0,-63 3-222,66-3 206,-12 1-26,0 1 0,0 0 0,0 1 0,1 1 0,-1 0 0,1 0 0,-18 10 0,26-12 11,0 0 0,0 0 0,0 0 0,0 0 0,1 1 0,-1-1 0,1 1 0,-1-1 0,1 1 0,0 0 0,0 0 0,0 0 0,1 0 0,-1 1 0,1-1 0,0 0 0,0 1 0,0-1 0,0 0 0,0 1 0,1-1 0,-1 1 0,1-1 0,0 1 0,0 0 0,1-1 0,-1 1 0,1-1 0,-1 1 0,2 3 0,3 6-3,1-1 1,0 0 0,1-1 0,0 1-1,0-1 1,1 0 0,1-1 0,-1 0-1,17 14 1,-12-12 0,-1 0 1,-1 1-1,0 1 0,-1 0 0,10 16 0,-19-28 8,0 0 0,0 0 0,0 0 0,-1 0 0,1 1 0,-1-1 0,1 0 0,-1 0-1,0 0 1,1 0 0,-1 1 0,0-1 0,-1 0 0,1 0 0,0 0 0,-1 0 0,1 1 0,-1-1 0,1 0 0,-1 0 0,-1 2 0,0-1 11,0 0 1,-1 0-1,1 0 0,-1 0 1,1 0-1,-1-1 1,0 1-1,0-1 1,0 0-1,0 0 1,-6 2-1,2 0-126,0-1-1,0 0 0,-1-1 0,1 0 1,-1 0-1,1 0 0,-1-1 1,0 0-1,1-1 0,-1 0 0,-12-1 1,20 1 0,-1 0 1,1 0-1,-1-1 1,1 1-1,-1 0 0,1 0 1,0-1-1,-1 1 1,1 0-1,-1-1 1,1 1-1,0-1 0,-1 1 1,1 0-1,0-1 1,-1 1-1,1-1 1,0 1-1,0-1 0,0 1 1,-1-1-1,1 1 1,0-1-1,0 1 1,0-1-1,0 1 0,0-1 1,0 1-1,0-1 1,0 1-1,0-1 1,0 1-1,0-1 1,0 1-1,1-1 0,-1 1 1,0-1-1,0 1 1,0-1-1,1 1 1,-1-1-1,0 1 0,1-1 1,-1 1-1,0 0 1,1-1-1,-1 1 1,0-1-1,1 1 0,-1 0 1,1 0-1,0-1 1,21-23-9940,-2 7 2724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50.79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51 177 11891,'-1'-16'2680,"-1"0"-1,-7-29 1,6 34-1846,1-1 0,0 0 0,0 1 0,1-1 0,1 0 0,1-17 0,-2 218-747,-11-93-95,4-42 29,2 0 0,3 1 1,4 61-1,1-106-85,-1 0-1,1-1 0,1 1 1,5 14-1,9 3-3213,-16-26 2729,0 0 0,0 0 0,1 0 0,-1 0 0,0 0 0,0-1 0,0 1 0,0 0 0,1-1 0,-1 1 0,0-1 0,1 1 0,-1-1 0,0 0 0,1 0 0,-1 0 0,1 1 0,1-1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51.51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62 608 8,'-62'-6'13511,"165"0"-6554,3-12-4443,108-33-2872,-123 27 1154,-76 19-751,-5 1 75,-8 10-129,-3-6 6,1 1 1,0 0 0,0 0 0,0 0-1,-1 0 1,1-1 0,0 1-1,0 0 1,0 0 0,0 0 0,0 0-1,1 0 1,-1-1 0,0 1-1,0 0 1,0 0 0,1 0 0,-1-1-1,0 1 1,1 0 0,-1 0-1,1-1 1,-1 1 0,1 0 0,-1-1-1,1 1 1,0 0 0,0 0-1,27 10 129,31-8 121,-49-3-207,0-2 0,0 1-1,-1-1 1,12-4-1,-19 5 12,0 0 0,1 0 0,-1 0 0,0 0 0,0 0 1,0-1-1,0 1 0,0-1 0,-1 1 0,1-1 0,0 1 0,-1-1 0,1 0 0,-1 0 0,0 0 0,1 0 0,-1 0 0,0 0 0,0 0 1,0 0-1,-1 0 0,2-5 0,5-19 251,-3 22-473,-2 16-286,1 18 319,5 54 47,-4 1 0,-8 105 1,-13-72 92,-6-2 0,-62 192 0,85-308 16,-1 1-1,1 0 1,0-1-1,0 1 1,0-1-1,0 1 0,0-1 1,-1 1-1,1-1 1,0 0-1,0 1 1,-1-1-1,1 1 1,0-1-1,-1 1 1,1-1-1,0 0 0,-1 1 1,1-1-1,-1 0 1,1 1-1,0-1 1,-1 0-1,1 0 1,-1 1-1,1-1 1,-1 0-1,1 0 0,-1 0 1,1 0-1,-1 0 1,1 0-1,-1 0 1,0 0-1,1 0 1,-1 0-1,1 0 1,-1 0-1,1 0 0,-1 0 1,1 0-1,-1 0 1,1 0-1,-1-1 1,0 1-1,-26-25 287,18 12-287,-1-1 1,-12-25-1,12 16-42,1-1 0,2 0 0,0 0 0,1 0 0,2-1 0,0 0 0,2 0 0,1 0 0,1 0 0,1 0 0,1 0 0,5-26 0,1 17-65,2 0-1,0 2 1,3-1 0,0 1 0,2 1-1,1 0 1,2 2 0,26-35 0,108-117-607,-23 30 557,-116 134 176,-1 0-1,0-1 0,-2 0 0,0-1 0,11-32 0,-17 40 50,-1 1 0,0-1 0,-1 1 0,0-1 0,-1 0 0,0 0 0,-1 0 0,0 0 0,-1 0 0,0 0 0,0 0-1,-5-14 1,6 24-70,0 0-1,0 0 1,-1 0-1,1 0 1,0 0-1,0 0 1,-1 0-1,1 0 1,-1 0-1,1 0 1,-1 0-1,1 0 0,-1 0 1,1 0-1,-1 1 1,0-1-1,0 0 1,1 0-1,-1 1 1,0-1-1,0 1 1,0-1-1,1 1 1,-1-1-1,0 1 1,0-1-1,0 1 1,0 0-1,0-1 0,0 1 1,0 0-1,0 0 1,0 0-1,0 0 1,0 0-1,0 0 1,0 0-1,0 0 1,0 0-1,0 0 1,-2 1-1,1 0-25,0 1-1,0-1 1,-1 1 0,1-1-1,0 1 1,0 0-1,0-1 1,1 1 0,-1 0-1,0 1 1,1-1-1,-1 0 1,1 0 0,0 1-1,-2 2 1,-2 11-7,1 0-1,0 0 1,1 0 0,1 0 0,0 0-1,1 1 1,3 32 0,3 5-11,14 56 1,-16-93 29,1-1 0,1 1 1,0-1-1,2 0 0,-1 0 0,2 0 0,0-1 0,15 21 1,-19-31 0,1 0 0,-1 0 1,1 0-1,0 0 1,1 0-1,-1-1 0,1 0 1,0 0-1,0-1 1,0 0-1,0 0 0,0 0 1,1-1-1,0 0 1,-1 0-1,1 0 0,0-1 1,0 0-1,0 0 0,0-1 1,-1 0-1,1 0 1,11-2-1,-3-1-9,-1-1 0,0 0 0,0 0 0,-1-1 0,1-1 0,19-12 0,-26 14 18,0-1 0,0 0-1,0 0 1,0 0-1,-1-1 1,0 0 0,0 0-1,-1 0 1,1-1 0,-1 0-1,-1 0 1,7-13-1,-9 3 100,-12 13-307,8 5 145,-1-1-1,1 1 0,-1 0 0,1 0 1,0 0-1,-1 0 0,1 1 0,0-1 1,0 1-1,0-1 0,-2 3 0,-2 2 21,0 1-1,0 0 0,0 0 1,1 0-1,0 1 0,1-1 1,0 1-1,0 1 1,-3 8-1,6-14 17,0-1 0,1 1 0,-1 0 0,1 0 1,0-1-1,0 1 0,0 0 0,0 0 0,0-1 0,1 1 0,-1 0 1,1-1-1,-1 1 0,1 0 0,0-1 0,0 1 0,1-1 0,-1 1 0,0-1 1,1 0-1,-1 1 0,1-1 0,0 0 0,0 0 0,0 0 0,0 0 1,0-1-1,0 1 0,0-1 0,1 1 0,-1-1 0,0 1 0,1-1 1,-1 0-1,4 1 0,4 1-461,1 0 0,-1 0 0,1-1 1,0 0-1,-1-1 0,13 1 0,67-5-9360,-90 3 9813,62-5-10565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52.15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271 437 15123,'-6'-3'896,"0"-1"-1,0 1 0,-1 1 1,1-1-1,-1 1 0,0 0 1,0 0-1,-7 0 0,6 2-794,1 0-1,-1 1 0,1 0 1,0 0-1,0 0 0,-1 1 0,1 0 1,0 1-1,1 0 0,-1 0 1,0 0-1,-6 5 0,3-2-82,-1 1-1,1 0 0,1 0 0,-1 1 1,1 0-1,1 1 0,-14 18 0,20-25-17,0 0 0,1 0-1,-1 0 1,1 0-1,0 1 1,0-1-1,-1 0 1,2 1 0,-1-1-1,0 1 1,0-1-1,1 1 1,-1 0-1,1-1 1,0 1 0,0-1-1,0 1 1,0 0-1,0-1 1,1 1-1,-1 0 1,1-1-1,0 1 1,-1-1 0,1 1-1,0-1 1,1 0-1,-1 1 1,0-1-1,1 0 1,-1 0 0,1 0-1,0 0 1,-1 0-1,1 0 1,0 0-1,0-1 1,0 1 0,1-1-1,-1 1 1,5 1-1,-1 0 24,1 0-1,0 0 1,1-1-1,-1 0 1,0-1-1,0 0 1,1 0 0,-1 0-1,1-1 1,-1 0-1,1-1 1,-1 1-1,1-1 1,-1-1-1,0 0 1,0 0-1,1 0 1,-1-1-1,-1 0 1,9-4-1,-9 4 19,-1 1-1,1-1 0,-1-1 0,0 1 0,0-1 0,-1 0 0,1 0 0,-1 0 0,0 0 0,0-1 0,0 0 0,-1 0 0,1 0 0,-1 0 0,0 0 0,-1-1 0,1 1 0,-1-1 0,0 0 0,-1 1 0,1-1 0,-1 0 0,0 0 0,-1 0 0,1-7 0,-3 5 0,1 0-1,-1 0 1,-1-1-1,1 1 1,-1 1-1,-1-1 1,1 0 0,-1 1-1,-1 0 1,0 0-1,-6-8 1,8 10-39,-1 1-1,0 0 1,0 0-1,0 0 1,0 0-1,-1 1 1,1 0-1,-1 0 1,0 0-1,0 1 1,0-1-1,0 1 1,0 0-1,0 0 1,-1 1-1,1 0 1,-11-1-1,15 2-12,1 0 0,-1 0 1,0 0-1,1 0 0,-1 0 0,1 0 0,-1 0 0,0 0 1,1 1-1,-1-1 0,1 0 0,-1 0 0,1 1 0,-1-1 1,0 0-1,1 1 0,0-1 0,-1 1 0,1-1 0,-1 1 1,1-1-1,-1 1 0,1-1 0,0 1 0,-1-1 0,1 1 1,0-1-1,0 1 0,-1-1 0,1 1 0,0 0 0,0-1 1,0 1-1,0-1 0,0 1 0,0 0 0,0-1 0,0 1 1,0 0-1,0-1 0,0 1 0,0-1 0,0 1 0,0 0 1,1-1-1,-1 1 0,0-1 0,0 1 0,1-1 0,-1 1 1,0 0-1,1-1 0,-1 1 0,1-1 0,0 1 0,21 29-69,-11-25 87,0 0 0,0 0 0,0-1 0,1-1 0,0 0 0,-1 0 0,1-1 0,0-1 0,0 0 0,0-1 0,0 0 0,0 0 0,0-2 0,0 1 0,19-6 0,-17 3 18,1 0 1,-2 0-1,1-1 1,-1-1-1,1 0 1,-2-1-1,1-1 1,-1 0-1,0 0 1,-1-1 0,0-1-1,17-18 1,-23 20 3,1 0 0,-2-1 1,1 0-1,-1 0 0,0 0 1,-1 0-1,0 0 1,-1-1-1,0 0 0,0 1 1,-1-1-1,0 0 0,-1-20 1,-1 16 26,-1 0 1,1 0-1,-2 0 1,0 1-1,-1-1 1,0 1-1,-1-1 1,-1 1-1,-8-14 1,8 84-782,7 66 686,2-37 19,-3 0 0,-5-1 0,-25 142 0,-14-68-38,-8 34 1,45-163 41,3 0 0,0 1 0,2-1 0,2 42 0,0-68 17,0 0 0,1 0 1,-1 0-1,1 0 0,0 0 0,0 0 1,0 0-1,0 0 0,1-1 1,0 1-1,-1 0 0,4 3 1,-4-8 44,1 0 1,-1-1 0,1 1 0,-1 0-1,0-1 1,0 1 0,1-1 0,-1 0-1,0 1 1,-1-1 0,1 0 0,1-3-1,16-45-740,-7 21 1075,-1 0 0,-2 0 0,6-36-1,-12 55-1051,-2 0 0,1 0 0,-2 0 0,1 0-1,-4-15 1,3 17-665,-1 1 0,-1-1-1,1 1 1,-1 0 0,-1 0 0,1 0-1,-1 0 1,-6-7 0,-13-13-10183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53.20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17 257 2873,'-4'-8'1149,"1"0"1,1-1-1,0 1 1,0-1-1,0 1 1,1-1-1,1 0 1,-1 0-1,1 1 0,1-1 1,0 0-1,2-10 1,-2 13-979,1 1 0,-1 0 1,1 0-1,0 0 0,0 0 0,1 0 0,0 1 1,-1-1-1,1 1 0,1 0 0,-1-1 0,1 1 1,0 1-1,0-1 0,0 1 0,0-1 0,0 1 1,1 0-1,0 1 0,8-5 0,-7 5-146,0-1 1,1 1-1,0 0 0,-1 1 0,1-1 0,0 1 0,-1 1 0,1-1 0,0 1 1,0 1-1,0-1 0,0 1 0,-1 0 0,1 0 0,0 1 0,7 3 1,-8-2-14,-1 0 0,0 0 0,1 1 0,-1 0 0,-1 0 0,1 0 0,-1 0 0,1 1 1,-1 0-1,0 0 0,-1 0 0,1 0 0,-1 1 0,0-1 0,-1 1 0,1 0 0,-1-1 1,1 8-1,1 0 60,-2 0 1,1 0 0,-2 0-1,0 0 1,0 0 0,-1 0-1,-1 0 1,0 0 0,-1 0 0,-1 0-1,0 0 1,0-1 0,-11 25-1,41-78 1954,-13 8-2013,3 0 0,1 1 0,1 0 0,1 2 0,2 0 0,28-29 0,-44 53-47,-1 1 0,1-1 0,0 1 0,0 1 0,1-1 0,0 1 0,-1 0 0,16-5 0,-21 8 16,1 1 0,0-1 1,0 1-1,0-1 0,0 1 1,0 0-1,0 0 1,-1 0-1,1 0 0,0 1 1,0-1-1,0 0 0,0 1 1,0-1-1,-1 1 0,1 0 1,0-1-1,-1 1 0,1 0 1,0 0-1,-1 0 0,1 0 1,-1 1-1,1-1 1,-1 0-1,0 0 0,1 1 1,-1-1-1,0 1 0,0 0 1,0-1-1,0 1 0,0-1 1,-1 1-1,1 0 0,0 0 1,-1 0-1,1-1 0,-1 1 1,0 4-1,4 11 7,-1-1 0,0 1 0,-2 0 0,0 1 0,-2 23 0,1-32 37,-1 1-1,-1 0 1,0 0-1,0 0 1,-1-1-1,0 1 1,0-1-1,-1 0 1,-1 0-1,-8 13 1,49-87 1529,-28 47-1612,1 1-1,1 0 1,13-19 0,-11 21 66,-8 9-26,0 1 0,0 0-1,0-1 1,1 2-1,0-1 1,0 0 0,0 1-1,11-7 1,-15 11 6,0 0 0,0 0 0,-1 1 0,1-1 0,0 0-1,0 0 1,0 1 0,0-1 0,-1 0 0,1 1 0,0-1 0,0 1 0,-1-1 0,1 1 0,0-1 0,-1 1 0,1 0 0,0-1 0,-1 1 0,1 0 0,-1-1 0,1 1 0,-1 0 0,0 0-1,1 0 1,-1-1 0,0 1 0,1 0 0,-1 0 0,0 0 0,0 1 0,11 35-389,-10-33 382,9 37 28,-6-21 10,0-1 0,2 1 0,0-1 0,1 0 1,19 35-1,-23-50-20,0 0 1,0 0-1,0 0 1,1-1-1,-1 1 1,1-1-1,0 0 0,-1 0 1,2 0-1,-1-1 1,0 1-1,0-1 1,1 0-1,-1 0 1,1-1-1,0 1 1,0-1-1,-1 0 0,1 0 1,0-1-1,0 0 1,0 1-1,0-2 1,0 1-1,0 0 1,-1-1-1,1 0 1,0 0-1,0 0 1,5-3-1,89-34-1777,-4-10-4202,38-16-10369,-102 52 15520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55.88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167 744 8,'-25'19'7183,"18"-7"2762,7-12-9857,8-2 500,-1-1 0,1 0 0,-1 0 0,0-1 0,7-5 0,56-44 530,-68 51-1049,2-1 25,0 0 1,0 0-1,-1-1 0,1 1 0,-1-1 0,0 0 0,0 0 0,-1 0 1,1-1-1,-1 1 0,0-1 0,0 1 0,2-8 0,-4 8-18,1 1 1,-1-1-1,0 1 0,0-1 0,0 0 0,-1 1 0,0-1 0,1 0 1,-1 1-1,0-1 0,-1 1 0,1 0 0,-1-1 0,1 1 0,-1 0 1,0 0-1,0 0 0,-4-4 0,4 3-64,-1 1-1,0 0 1,0-1-1,0 1 1,0 0 0,0 1-1,-1-1 1,1 1-1,-1-1 1,1 1 0,-1 0-1,0 1 1,0-1-1,0 0 1,0 1 0,0 0-1,0 0 1,-1 0-1,1 1 1,0 0 0,0-1-1,-1 1 1,1 1-1,-6 0 1,2 1-33,1 0 1,0 1-1,-1 0 1,1 0-1,0 1 1,0 0-1,1 0 0,-1 0 1,1 1-1,0 0 1,0 0-1,-8 11 1,1-2-9,1 1 1,1 1 0,-18 31-1,26-42 20,0 1 0,1-1 0,-1 1 0,1 0 0,0 0 0,0 0 0,1 0 0,0 1-1,0-1 1,1 0 0,-1 0 0,1 1 0,1-1 0,-1 0 0,3 11 0,-2-15 6,-1 0 0,1 0 0,0 0 0,0 0 0,0 0 0,0-1 0,0 1 0,0 0 0,0-1 0,1 1 0,-1-1 0,1 1 0,-1-1 0,1 1 0,-1-1 0,1 0 0,0 0 0,0 0-1,0 0 1,-1 0 0,5 1 0,-2-2 11,0 1-1,0-1 1,0 1-1,0-1 1,0 0-1,0-1 1,0 1-1,0-1 1,0 0-1,6-2 1,5-3 28,1 0 0,-1-1 1,0-1-1,17-12 0,-11 5-3,-1 0 1,0-2-1,17-18 0,-30 28-4,0 0 0,-1-1 0,0 0 0,0 0 0,-1 0 0,0-1 0,0 1 0,-1-1 0,0-1 0,4-15 0,-8 24-24,0 1-1,0-1 1,1 1-1,-1-1 0,0 1 1,0-1-1,0 1 1,0-1-1,0 0 1,0 1-1,0-1 0,0 1 1,0-1-1,0 1 1,0-1-1,0 1 1,0-1-1,-1 1 0,1-1 1,0 1-1,0-1 1,0 1-1,-1-1 0,1 1 1,0-1-1,-1 1 1,1-1-1,-13 6-231,-11 22-254,18-15 446,1 0 0,1 0 0,0 0 0,0 1 0,1 0 0,1-1 0,0 1 0,-1 20 0,3-29 32,1 1 1,-1 0-1,0-1 1,1 1-1,0 0 0,0-1 1,1 1-1,-1-1 1,1 1-1,0-1 1,0 0-1,3 4 0,-3-5 7,0-1 1,0 0-1,0 0 0,0 0 0,1 0 0,-1 0 0,1 0 0,0-1 0,-1 1 0,1-1 1,0 0-1,0 0 0,0 0 0,-1 0 0,1 0 0,0-1 0,0 1 0,1-1 0,-1 0 0,4 0 1,0 0 7,0-1 1,-1 0 0,1 0-1,0-1 1,-1 0 0,1 0 0,-1 0-1,0-1 1,1 0 0,-1 0 0,-1-1-1,8-5 1,9-8 115,35-36 1,-41 36-66,38-30 0,-53 46-76,0 0 0,1 0 1,-1 0-1,0 0 0,1 0 0,-1 0 1,0 0-1,1 1 0,-1-1 1,1 0-1,-1 1 0,1-1 1,0 1-1,-1 0 0,1-1 1,0 1-1,-1 0 0,1 0 0,0 0 1,-1 0-1,1 0 0,-1 0 1,1 1-1,0-1 0,2 1 1,-2 1-12,0 1 1,-1-1 0,1 0-1,0 1 1,-1-1 0,0 1-1,0-1 1,1 1 0,-1 0-1,-1 0 1,1-1 0,0 1-1,-1 0 1,1 4-1,1 6 5,5 27 16,16 51 0,-21-93 102,1 0 0,0-1 0,0 1-1,-1-1 1,1 1 0,-1-1 0,0 0 0,0 0-1,3-6 1,-2 5-107,11-15 5,44-53 38,-54 67-52,1 0 0,0 0 0,1 1 0,-1 0 0,1 0 0,-1 0 0,1 1 0,1-1 0,-1 1 1,10-3-1,-15 6-4,1-1 0,-1 1 0,1 0 1,-1 0-1,0 0 0,1 0 0,-1 0 1,0 0-1,1 1 0,-1-1 0,0 0 1,1 1-1,-1-1 0,0 1 0,0-1 1,1 1-1,-1 0 0,0-1 0,0 1 1,0 0-1,0 0 0,2 1 0,20 31-180,-21-29 196,0-1 1,1 1-1,-1 0 1,1 0-1,0-1 1,0 0-1,0 1 1,0-1-1,1 0 1,6 4-1,-1-4 25,-1-1-1,1 0 1,0 0-1,-1-1 1,1 0-1,0-1 0,0 0 1,0-1-1,0 1 1,-1-2-1,1 1 0,0-1 1,-1 0-1,1-1 1,-1 0-1,0-1 1,0 1-1,8-6 0,17-10 65,-1-1 0,53-43 0,-74 53-19,0 0 1,0-1 0,-1 0-1,0-1 1,15-24-1,-23 33-43,0-1 0,-1 1-1,1 0 1,-1-1 0,0 1-1,0 0 1,0-1-1,0 0 1,-1 1 0,1-1-1,-1 1 1,0-1 0,0-4-1,-1 6-13,0-1-1,0 1 1,1 0-1,-1 0 1,0 0-1,-1 0 1,1 0-1,0 0 1,-1 0-1,1 0 1,-1 1-1,1-1 1,-1 1 0,0-1-1,0 1 1,0-1-1,0 1 1,0 0-1,0 0 1,0 0-1,0 0 1,-5-1-1,1 0-40,-1 1 0,1 0 0,-1 0 0,0 1 0,1 0-1,-1 0 1,0 0 0,1 1 0,-1 0 0,1 1 0,-1-1 0,1 1-1,-1 0 1,1 1 0,0-1 0,-11 7 0,7-3-3,-1 1 0,1 0 1,0 0-1,1 0 0,0 1 0,0 1 0,1 0 0,-11 13 1,15-16 15,1 1 0,0-1 1,0 1-1,0-1 1,1 1-1,-1 0 1,2 0-1,-1 0 0,1 0 1,0 0-1,1 0 1,-1 1-1,2 9 1,0-14 17,-1 0 1,0 0-1,1-1 1,0 1-1,-1 0 1,1-1-1,0 1 1,0-1-1,1 1 1,-1-1 0,1 1-1,-1-1 1,1 0-1,0 0 1,-1 0-1,1 0 1,0 0-1,0 0 1,1 0-1,-1-1 1,0 1 0,1-1-1,-1 0 1,1 1-1,-1-1 1,1 0-1,-1 0 1,1-1-1,0 1 1,-1 0-1,1-1 1,0 0 0,0 0-1,-1 0 1,1 0-1,0 0 1,3-1-1,5-1 26,0 0-1,0-1 0,-1 0 0,0 0 1,1-2-1,-1 1 0,-1-1 1,1 0-1,-1-1 0,0 0 0,0-1 1,13-12-1,-17 14 10,0 0 0,0 0 0,0 0 0,0-1 0,-1 1-1,0-1 1,0 0 0,-1 0 0,0-1 0,0 1 0,0-1 0,-1 0 0,0 1 0,0-1-1,0 0 1,-1 0 0,0 0 0,-1 0 0,0-1 0,-1-9 0,2 16-30,-1 1 0,0-1 0,0 0 0,0 1 0,0-1 0,0 1 0,0-1 0,0 1 0,0-1 0,0 0 0,-1 1 0,1-1 0,0 1 0,0-1 0,0 1 0,-1-1 0,1 1 0,0-1 0,0 1 0,-1-1 0,1 1 1,-1-1-1,1 1 0,0-1 0,-1 1 0,1 0 0,-1-1 0,1 1 0,-1 0 0,1-1 0,-1 1 0,1 0 0,-1 0 0,1 0 0,-1-1 0,0 1 0,1 0 0,-1 0 0,0 0 0,0 1-26,0-1-1,0 1 1,1 0 0,-1 0-1,0 0 1,1 0-1,-1 0 1,1 0 0,-1 0-1,1 0 1,-1 0-1,1 0 1,0 0 0,-1 0-1,1 0 1,0 0-1,0 0 1,0 0 0,0 0-1,0 0 1,0 1-1,0 5 24,-1-1 1,2 0-1,-1 0 0,1 0 0,0 0 0,0 0 0,0 0 0,1 0 0,0 0 0,0-1 1,1 1-1,0 0 0,0-1 0,0 0 0,0 0 0,1 0 0,0 0 0,0 0 0,0-1 1,1 0-1,-1 0 0,1 0 0,0 0 0,0-1 0,0 0 0,1 0 0,-1 0 0,1-1 0,0 0 1,0 0-1,-1 0 0,1-1 0,0 1 0,1-2 0,-1 1 0,10-1 0,8 0 30,0-1-1,0-2 1,-1 0-1,1-1 1,-1-2-1,1 0 1,-2-2-1,1 0 1,-1-2-1,-1 0 1,1-1-1,-2-2 1,0 0-1,0-1 1,21-20-1,-39 33-19,-1 0 0,1-1 0,0 1 0,0-1 0,-1 0 0,1 0 0,-1 1 0,0-1 0,1 0 0,-1 0 0,0 0 0,0 0 0,0-1 0,0 1 0,-1 0 0,1 0 0,0 0 0,-1-1 0,0 1-1,1 0 1,-1-1 0,0 1 0,0 0 0,-1-1 0,1 1 0,0 0 0,-1-1 0,1 1 0,-1 0 0,0 0 0,0 0 0,0 0 0,0-1 0,0 1 0,0 0 0,0 1 0,-1-1 0,1 0 0,-4-3-1,2 2-29,-1 0-1,1 1 0,-1-1 0,0 1 0,0-1 0,0 1 0,0 0 1,0 1-1,0-1 0,-1 1 0,1 0 0,0 0 0,-1 0 0,1 0 1,-1 1-1,1 0 0,-1 0 0,1 0 0,-1 1 0,-5 0 0,2 2-5,1-1 0,0 1 0,0 1 0,0-1 0,0 1-1,1 1 1,-1-1 0,1 1 0,0 0 0,1 0 0,-1 1-1,1 0 1,0 0 0,0 0 0,1 0 0,0 1 0,0 0-1,0 0 1,1 0 0,0 0 0,1 0 0,-1 1 0,1-1-1,1 1 1,-1-1 0,1 1 0,1 0 0,0 10 0,0-16 23,0-1 0,0 1 0,1-1 0,-1 0 0,0 1 0,1-1 1,0 0-1,-1 1 0,1-1 0,0 0 0,-1 0 0,1 1 0,0-1 0,0 0 1,0 0-1,0 0 0,0 0 0,0 0 0,0 0 0,0 0 0,1-1 0,-1 1 1,2 1-1,0-2 4,0 1 0,0 0 1,0-1-1,-1 0 0,1 1 1,0-1-1,0-1 0,0 1 1,0 0-1,0 0 0,3-2 1,2 0 24,0-1 0,0 0 0,0 0 0,0-1 0,-1 1 0,0-2 1,10-6-1,-7 2 33,-1 0 0,0-1 0,0 0 0,-1-1 0,9-14 0,-14 20-33,0 0 0,-1 0 0,1 0 0,-1 0-1,0-1 1,0 1 0,0-1 0,-1 1 0,0-1 0,0 1 0,0-1 0,-1 0 0,0 0 0,-1-8-1,1 14-28,0 0-1,0 1 0,0-1 0,-1 0 1,1 1-1,0-1 0,0 0 0,0 1 0,-1-1 1,1 0-1,0 0 0,0 1 0,-1-1 0,1 0 1,0 0-1,-1 1 0,1-1 0,0 0 0,-1 0 1,1 0-1,0 0 0,-1 0 0,1 0 1,0 1-1,-1-1 0,1 0 0,0 0 0,-1 0 1,1 0-1,-1 0 0,1 0 0,0 0 0,-1 0 1,1-1-1,0 1 0,-1 0 0,1 0 0,0 0 1,-1 0-1,1 0 0,0-1 0,-1 1 1,1 0-1,0 0 0,-1 0 0,1-1 0,0 1 1,0 0-1,-1 0 0,1-1 0,0 1 0,0 0 1,0-1-1,0 1 0,-1 0 0,1-1 1,0 1-1,0 0 0,0-1 0,0 1 0,0 0 1,0-1-1,0 0 0,-13 29-378,1 15 361,3 1 0,1 1-1,-3 66 1,11 135-45,2-156 60,-1-21-12,-3 0 0,-23 136-1,23-193 49,-1 0-1,-1 0 0,0 0 1,-1 0-1,0 0 0,-9 13 1,13-23-9,0 0 0,0-1 0,0 1 0,0 0 0,-1 0 0,1-1 0,-1 1 0,1-1 0,-1 1 0,0-1 0,1 0 0,-1 0 0,0 1 0,0-1 0,0 0 0,0-1 0,0 1 1,0 0-1,0-1 0,0 1 0,0-1 0,0 1 0,-1-1 0,1 0 0,0 0 0,0 0 0,0 0 0,0-1 0,0 1 0,-1 0 0,1-1 0,0 1 0,0-1 0,0 0 0,0 0 0,0 0 0,0 0 0,1 0 0,-1 0 0,0-1 0,0 1 0,1 0 0,-1-1 1,-1-2-1,-3-2-1,1 0 0,0 0 0,0 0 1,1-1-1,0 0 0,0 0 0,0 0 1,1 0-1,0-1 0,1 1 0,0-1 1,0 0-1,-2-14 0,2 5-49,1 0 1,0 0-1,2 1 0,0-1 0,5-27 0,1 14-18,1 1 0,2 0 0,1 1 0,2 0 0,0 1 0,2 0-1,31-43 1,15-8-38,74-73-1,-53 63-41,-40 42 79,-10 12 57,-1-1 0,-2-1 0,-1-2 1,30-54-1,-57 91-5,0 0-1,-1 0 1,1 0 0,-1 0 0,1 0 0,-1-1-1,1 1 1,-1 0 0,1 0 0,-1-1 0,0 1 0,0 0-1,0-1 1,0 1 0,0 0 0,0-1 0,0 1-1,0 0 1,0 0 0,-1-1 0,1 0 0,-1 1-9,0 0 1,1 1-1,-1-1 0,0 1 1,0 0-1,0-1 1,1 1-1,-1-1 1,0 1-1,0 0 1,0 0-1,0-1 1,0 1-1,0 0 0,1 0 1,-1 0-1,0 0 1,0 0-1,0 0 1,0 0-1,0 0 1,-1 1-1,-6 1-41,0 0 0,0 1 0,0 0 0,1 0 1,-10 5-1,-3 4 27,1 1 0,0 1 0,1 0 0,-32 34 0,43-41 4,0 1 1,1 0 0,-1 0-1,2 0 1,-1 1 0,1 0-1,1 0 1,0 0-1,0 1 1,0-1 0,2 1-1,-1 0 1,-2 17 0,5-23 12,0 0 0,0 0 0,0 0 0,0 0 0,1 0 0,-1 0 0,1 0 1,0-1-1,0 1 0,1 0 0,-1-1 0,1 1 0,0-1 0,0 1 0,0-1 0,0 0 1,0 0-1,1 0 0,-1 0 0,6 4 0,-3-3 10,1-1 0,-1 0 0,1 0 0,0-1 0,0 1 0,0-2 0,0 1 0,0 0 0,0-1 0,0 0 0,11 0 0,7-1 33,-1-2 0,0 0 0,1-1 0,-1-1 0,38-13 0,-35 8 2,-1-1-1,0-1 1,29-18-1,-43 23-12,0-2 0,0 1 0,-1-1 0,0-1 0,-1 0 0,0 0 0,0-1 0,13-19 0,-12 59-353,12 50 0,-20-67 323,-2-9-2,1 0 0,-1 0 0,1 0 0,0 0 0,0 0 0,0 0 0,0 0 0,3 4 0,-1-11 91,0 1 0,0-1-1,0 0 1,0 0-1,0 0 1,-1 0 0,3-5-1,-5 8-86,11-13-10,-1 1-1,2 0 1,-1 0 0,2 1-1,-1 1 1,2 0 0,-1 1-1,1 0 1,0 1-1,20-7 1,-32 14-9,0 0 1,0 1-1,1-1 0,-1 1 0,0 0 0,0 0 1,1 0-1,-1 0 0,0 0 0,0 0 1,1 1-1,-1-1 0,0 1 0,0-1 0,0 1 1,0 0-1,1 0 0,-1 0 0,0 0 1,0 0-1,-1 0 0,1 1 0,0-1 0,0 1 1,-1-1-1,1 1 0,-1 0 0,1-1 0,-1 1 1,0 0-1,0 0 0,1 0 0,-1 0 1,1 4-1,0 0 3,0-1-1,0 1 1,0 0 0,-1 0 0,0 0-1,0-1 1,0 1 0,-1 0 0,0 0 0,0 1-1,-1-1 1,-1 7 0,2-13 25,0 0 0,0 0 0,1 0-1,-1 0 1,0 0 0,0 0 0,0 0 0,0 0 0,0 0 0,0 0 0,0 0-1,0-1 1,0 1 0,0 0 0,1 0 0,-1 0 0,0 0 0,0 0 0,0 0-1,0 0 1,0 0 0,0 0 0,0 0 0,0 0 0,0 0 0,1 0 0,-1 1-1,0-1 1,0 0 0,0 0 0,0 0 0,0 0 0,0 0 0,0 0-1,0 0 1,0 0 0,0 0 0,0 0 0,1 0 0,-1 0 0,0 0 0,0 0-1,0 0 1,0 1 0,0-1 0,0 0 0,0 0 0,0 0 0,0 0 0,0 0-1,0 0 1,12-13 334,12-18-199,-13 15-158,1 0-1,0 1 1,2 1-1,0 0 0,0 0 1,1 2-1,1 0 1,0 0-1,0 2 1,1 0-1,25-10 0,-41 19 0,-1 1 0,0 0 0,1 0 0,-1 0-1,1 0 1,-1 0 0,1 0 0,-1-1-1,0 1 1,1 0 0,-1 0 0,1 0 0,-1 0-1,1 1 1,-1-1 0,0 0 0,1 0-1,-1 0 1,1 0 0,-1 0 0,0 1 0,1-1-1,-1 0 1,1 0 0,-1 0 0,0 1-1,1-1 1,-1 0 0,0 1 0,1-1 0,-1 0-1,0 1 1,1 0 0,5 19-231,-6 34 114,0-42 121,-1-4 13,1-1 1,0 0-1,1 1 0,0-1 0,0 0 0,0 0 0,1 0 0,4 12 0,-4-17 3,-1 0 0,1 0-1,-1-1 1,1 1-1,0 0 1,0 0-1,0-1 1,0 0 0,0 1-1,0-1 1,0 0-1,1 0 1,-1 0 0,0 0-1,1 0 1,-1 0-1,1-1 1,-1 1-1,1-1 1,-1 0 0,1 0-1,-1 0 1,1 0-1,-1 0 1,1 0 0,-1-1-1,1 1 1,3-3-1,11 0 37,0-2 0,0-1 0,0 0 0,-1-1 0,0 0 0,22-15 0,-4 0 49,54-46-1,-81 63-56,-1-1 0,1 0 0,-1 0 0,0-1 0,-1 0 1,0 0-1,0 0 0,0-1 0,-1 0 0,0 0 0,4-10 0,-8 17-33,0 0 0,0 0 0,1 1 0,-1-1 0,0 0 0,0 0 0,0 1 0,0-1 0,0 0 0,0 0 0,0 1 0,-1-1 0,1 0 0,0 0 0,0 1 0,-1-1 0,1 0 0,0 1 1,-1-1-1,1 0 0,0 1 0,-1-1 0,1 1 0,-1-1 0,1 1 0,-1-1 0,1 1 0,-1-1 0,-1 0 0,-24-3-148,-26 17-174,38-7 277,0 0 0,1 1-1,0 1 1,0 0 0,1 1-1,-19 17 1,26-21 28,0 0 1,0 0-1,1 1 1,-1-1-1,1 1 1,1 0-1,-1 0 1,1 1-1,0-1 0,0 1 1,1-1-1,0 1 1,0 0-1,0 0 1,1 0-1,0 10 1,1-14 11,0-1-1,1 1 1,-1-1 0,1 1 0,-1-1 0,1 0 0,0 1 0,0-1 0,0 0-1,0 0 1,1 0 0,-1 0 0,1 0 0,-1 0 0,1 0 0,0 0 0,-1-1-1,1 1 1,0 0 0,0-1 0,0 0 0,0 1 0,1-1 0,-1 0 0,0 0-1,0 0 1,1-1 0,-1 1 0,0 0 0,1-1 0,-1 0 0,1 1-1,-1-1 1,5 0 0,10 0 20,0 0 0,-1 0 0,29-6-1,-43 6-13,43-8 23,0-1 0,-1-3 0,-1-1 0,0-3 0,48-23 0,-65 25-25,-19 10 4,0 0 1,1 0 0,0 0-1,16-4 1,-24 9-16,1-1 0,-1 1 0,1-1 0,-1 1 0,0-1 0,1 1 0,-1 0 0,1-1 1,-1 1-1,0-1 0,1 1 0,-1 0 0,0 0 0,0-1 0,0 1 0,0 0 0,1-1 0,-1 1 0,0 0 0,0 0 0,0-1 0,0 1 0,-1 0 0,1-1 0,0 1 0,0 0 1,0 0-1,-1-1 0,1 2 0,-6 24 8,6-26 7,0 1 0,-1-1 0,1 0 0,0 1 0,0-1 0,0 0 0,-1 1 0,1-1 0,0 0 0,0 1 0,0-1 0,0 1 0,0-1 0,0 0 0,-1 1 0,1-1 0,0 1 0,0-1 0,0 0 0,0 1 0,1-1 0,-1 1 1,0-1-1,0 0 0,0 1 0,0-1 0,0 0 0,0 1 0,1-1 0,-1 1 0,0-1 0,0 0 0,0 1 0,1-1 0,-1 0 0,0 0 0,1 1 0,-1-1 0,20-3 127,46-32-18,-24 12-116,-39 22-9,0 1-1,0-1 0,0 0 1,0 1-1,1-1 1,-1 1-1,0 0 1,0 0-1,0 0 1,0 0-1,0 1 1,0-1-1,0 1 1,0 0-1,0 0 1,0 0-1,4 2 1,44 33-205,-29-17 252,-18-16-26,0 0 0,0 0 0,0 0 0,1 0 1,-1-1-1,0 1 0,1-1 0,0 0 0,-1-1 0,1 1 0,0-1 0,0 0 0,0 0 0,0-1 0,0 1 0,0-1 0,0 0 0,0 0 0,0-1 0,0 0 0,0 0 0,0 0 0,0 0 0,0-1 0,-1 0 0,1 1 0,-1-2 0,1 1 0,-1-1 1,0 1-1,0-1 0,0 0 0,4-5 0,-1 4 29,-1-1 1,0 0-1,-1 0 1,1-1-1,-1 1 1,0-1 0,-1-1-1,1 1 1,-1 0-1,0-1 1,-1 0-1,0 0 1,5-15-1,-5 9 44,-1-1-1,-1 0 0,0 0 0,-1 0 1,-1 0-1,-4-27 0,-33-173 635,29 169-535,9 44-174,0-1 1,-1 0-1,1 0 0,-1 0 0,1 0 0,-1 0 0,1 1 1,-1-1-1,0 0 0,0 1 0,0-1 0,0 0 1,0 1-1,0-1 0,-2-1 0,2 3-11,1 0 0,-1 0 0,1 0 0,-1 0 0,1 0 0,-1 0 0,0 0 0,1 0 0,-1 0 0,1 0 0,-1 0 0,1 1 0,-1-1-1,1 0 1,-1 0 0,1 0 0,-1 1 0,1-1 0,-1 0 0,1 1 0,-1-1 0,1 0 0,0 1 0,-1-1 0,1 1 0,-1-1 0,1 1 0,0-1 0,-1 1 0,1 0 0,-25 54-170,12-16 181,2 1 0,2-1 0,-7 75-1,14-88-146,1 0 0,1 0 0,2 0 0,0 0 0,2 0 0,0 0 0,10 29 0,-13-52 23,0 0-1,1 1 1,-1-1 0,1 0 0,-1 0 0,1 0 0,0 0 0,0 0 0,0 0 0,0 0 0,1-1 0,-1 1 0,1-1 0,0 1 0,-1-1 0,1 0 0,0 0 0,0-1 0,1 1 0,-1 0 0,5 1 0,-5-3-334,1 1 0,-1-1 0,0 0 0,1 1 0,-1-1 0,0-1 0,1 1 0,-1 0 0,5-2 0,-2 0-1144,-1 0-1,0 0 1,1 0-1,-1-1 1,0 0 0,5-3-1,12-12-6229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35:56.27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52 444 16540,'-49'3'5336,"47"-2"-4408,6 0-248,27 1-243,195-3-16,-151-7-4748,1-6-6482,-35 5 1611</inkml:trace>
  <inkml:trace contextRef="#ctx0" brushRef="#br0" timeOffset="1">1035 0 13995,'-3'4'10051,"-2"8"-9420,4-1-550,1 1-1,0-1 1,1 0-1,2 15 0,-2-18-253,0 0 0,0 0 0,0 0 0,-1 0 0,0 0 0,-1 0 0,0 0 0,0 0 0,0 0-1,-1-1 1,-4 13 0,-14 16-4001,-4 0-3550,-5 5-3372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1:31.26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284 174 8,'10'-12'2341,"0"-1"0,-1 0 0,-1-1 1,0 0-1,7-16 0,1 0-594,8-17 2253,-67 47-1391,21 7-2651,0 0-1,1 1 1,0 1-1,0 1 1,-28 19-1,-92 74-72,137-100 94,1 0 1,-1 0-1,1 1 0,-1-1 1,1 1-1,0 0 1,0 0-1,1 0 1,-1 0-1,1 0 1,0 1-1,0-1 0,0 1 1,-1 4-1,3-6 4,0 0 0,0 0 0,0 0 0,0 0 0,0 0 0,1 0 0,0 0 0,-1 0 0,1 0 0,0 0 0,0-1 0,0 1 0,1 0 0,-1-1 0,1 1 0,0-1 0,-1 1-1,1-1 1,0 0 0,0 0 0,0 1 0,1-2 0,3 4 0,15 9-1,0-1 0,0 0 0,1-2 0,28 10 0,-32-14 12,-1 0 0,0 1 0,0 1-1,0 0 1,-1 1 0,-1 1 0,0 0 0,18 19 0,-31-28 2,0 0 0,0 0 0,0 0 0,-1 1-1,1-1 1,-1 1 0,1-1 0,-1 1 0,0 0 0,0 0 0,0-1 0,0 1 0,0 0 0,-1 0 0,0 0 0,1 0 0,-1 0 0,0 0-1,0 0 1,-1 0 0,0 4 0,0-2 11,-1-1-1,0 0 0,0 0 1,-1 1-1,1-2 0,-1 1 1,0 0-1,0 0 0,0-1 1,0 0-1,-1 1 0,-4 2 1,-6 4 48,0-1 0,-1 0 0,0-1 0,-1-1 0,1 0 0,-21 5 1,33-11 4,0 0 0,0 0 1,0-1-1,0 1 0,0-1 1,0 0-1,0 0 1,-1 0-1,1 0 0,0 0 1,0-1-1,0 1 1,0-1-1,0 0 0,-6-2 1,8 2-140,0 1 1,0-1-1,0 0 0,0 0 1,0 0-1,0 0 1,1 0-1,-1 0 1,0 0-1,0 0 1,1 0-1,-1 0 0,0 0 1,1 0-1,0-1 1,-1 0-1,0-1-596,1 1 0,0-1-1,-1 1 1,1-1 0,1 0-1,-1 1 1,0-1 0,0 1 0,1-1-1,1-3 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1:32.28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32 699 3217,'-21'-12'15632,"54"0"-15246,-1-2 1,0-1-1,50-33 0,-77 45-276,-1-1 1,1 1-1,-1-1 1,0-1-1,0 1 1,0 0-1,0-1 1,-1 0-1,5-9 1,-8 14-70,1-1 0,-1 0 1,0 0-1,1 0 0,-1 0 1,0 0-1,0 0 0,0 0 0,1 0 1,-1 0-1,0 0 0,0 0 1,0 0-1,-1 0 0,1 0 0,0 0 1,0 0-1,-1 0 0,1 1 1,0-1-1,-1 0 0,1 0 1,-1-1-1,-1 1-18,1 0 0,-1 0 0,1 0-1,-1 0 1,1 0 0,-1 0 0,0 1 0,0-1 0,1 0 0,-1 1 0,0 0 0,0-1 0,1 1 0,-1 0-1,0 0 1,0 0 0,-2 0 0,-8 1-37,0 0-1,0 0 1,0 1 0,0 1-1,1 0 1,-1 1-1,1 0 1,0 0-1,0 2 1,-14 8 0,20-12 4,1 1 0,0-1 0,0 1 0,1 0 0,-1 0 0,1 1 0,-1-1 0,1 1 0,0 0 0,0 0 0,0 0 0,1 0 0,0 0 0,0 1 1,0-1-1,0 0 0,0 1 0,1 0 0,0-1 0,0 1 0,0 0 0,1 0 0,-1 0 0,1 0 0,0-1 0,1 1 0,-1 0 0,3 9 0,-2-10 12,1 1-1,-1-1 0,1 0 0,0 0 0,0 1 0,0-1 0,0-1 0,1 1 0,0 0 0,0 0 0,0-1 1,0 0-1,0 1 0,1-1 0,0-1 0,-1 1 0,6 3 0,-2-3 18,-1-1 0,1 0 0,-1 0 1,1 0-1,0-1 0,-1 1 0,1-2 0,0 1 0,0-1 0,11-1 0,2-1 45,0-2-1,0 0 0,0-1 1,0-2-1,-1 1 1,32-18-1,-23 9 7,-2-1 0,0-2 0,-1 0 0,-1-2-1,0-1 1,-2-1 0,28-33 0,-37 39-6,-1 0 0,0-1 0,-1-1 0,-1 0 0,-1 0 0,0-1 0,-2 0 0,0-1 0,-1 0 0,-1 0 0,0 0 0,0-21 0,-4 32-27,-2 0 1,0 0-1,0 0 1,0 0-1,-1 1 1,0-1-1,-1 1 1,0-1-1,0 1 1,-1 0-1,-6-10 1,8 13-12,-1 0 1,-1 1 0,1-1 0,0 1 0,-1 0 0,0 0 0,0 0 0,0 1-1,-1-1 1,1 1 0,-1 0 0,0 0 0,0 1 0,0-1 0,0 1 0,0 0-1,0 0 1,-11-1 0,14 3-39,1 0-1,-1 1 0,1-1 1,-1 1-1,1-1 1,0 1-1,-1-1 0,1 1 1,0 0-1,-1 0 1,1 0-1,0 0 0,0 0 1,0 0-1,0 0 1,0 0-1,0 0 0,0 1 1,0-1-1,0 0 1,1 0-1,-1 1 1,0-1-1,1 1 0,-1-1 1,1 1-1,-1-1 1,1 1-1,0 2 0,-10 54-137,9-49 135,-4 32-2,1 0-1,3 0 0,1 1 1,9 63-1,-6-88 17,1 0 1,0 0-1,2-1 1,0 1-1,14 27 1,-15-35-3,1 0 0,0-1 0,0 1 0,0-2 1,1 1-1,0-1 0,1 0 0,0 0 0,0-1 0,17 10 1,-20-13 9,1 0 1,0 0 0,1-1 0,-1 0-1,0 0 1,1-1 0,-1 1 0,1-1-1,-1-1 1,1 1 0,-1-1 0,1 0-1,-1-1 1,8-1 0,-4 0 9,0-1-1,-1 0 1,1-1-1,0 0 1,-1 0-1,0-1 1,0 0 0,10-9-1,0-1 27,-1-1-1,-1-1 1,0 0-1,-1-1 1,-1-1-1,-1-1 1,12-21-1,-13 17 25,0-1-1,-2 0 1,-1-1-1,-1 0 1,-1 0-1,6-44 1,-12 58-31,0 0 0,-1-1 0,0 0 1,-1 1-1,-1-1 0,0 0 0,-1 1 1,0 0-1,-1-1 0,0 1 0,-1 0 0,0 0 1,-1 0-1,-1 1 0,1 0 0,-13-17 1,14 22 19,-1 1 1,0 0-1,0 0 1,0 0-1,0 1 1,-1-1-1,-11-5 1,17 11-97,-1 0 0,0 0 0,1 1 0,-1-1 0,1 0 0,-1 1 0,1-1 0,0 0 0,0 1 0,-1-1 0,1 1 0,0-1 0,0 1 0,1-1 0,-1 2 0,0 5-32,-5 52-2,7 109 0,1-7 70,-43 593 84,36-697-75,3 0 0,3 0 1,2 0-1,20 103 0,-3-109-18,-21-51 18,0 0 1,1 0-1,-1-1 0,0 1 1,1 0-1,-1 0 0,1 0 1,-1 0-1,1-1 0,-1 1 1,1 0-1,0 0 0,-1-1 1,1 1-1,0-1 0,0 1 1,-1 0-1,1-1 0,0 0 1,0 1-1,0-1 0,0 1 1,0-1-1,0 0 0,-1 0 1,1 1-1,0-1 0,0 0 1,0 0-1,0 0 0,0 0 1,0 0-1,0 0 0,0 0 1,0-1-1,0 1 0,0 0 1,0 0-1,0-1 0,-1 1 1,1 0-1,0-1 0,0 1 1,0-1-1,-1 0 0,1 1 1,0-1-1,0 1 0,-1-1 1,1 0-1,0-1 0,8-10 49,0 0 0,-1-1 0,-1-1 0,0 1 0,-1-1 0,0 0 0,-1-1 0,-1 1 0,0-1 0,-1 0-1,2-24 1,-3 13-14,-1 0 0,-2 0 0,0 0-1,-2 0 1,-11-51 0,10 63-40,-1 0 1,0 1-1,0-1 1,-1 1-1,-1 1 1,0-1-1,-1 1 1,0 1-1,-1-1 1,-1 1-1,1 1 1,-2 0-1,1 0 1,-1 1-1,-1 0 0,0 1 1,-15-8-1,-28-8-3369,-4 9-3486,45 13-4642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1:33.05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0 141 7626,'35'-102'14405,"-29"117"-11830,18 68-2462,31 190 347,-55-273-448,0 1-1,1 0 1,-1 0 0,0 0 0,0 0 0,0-1 0,1 1 0,-1 0 0,0 0 0,1-1-1,-1 1 1,0 0 0,1 0 0,-1-1 0,1 1 0,-1 0 0,1-1 0,0 1 0,-1-1-1,1 1 1,0-1 0,-1 1 0,1-1 0,0 1 0,-1-1 0,1 0 0,0 1 0,0-1-1,0 0 1,-1 0 0,1 0 0,1 1 0,0-2 25,0 0 1,0 1-1,-1-1 1,1 0-1,0 0 0,0 0 1,-1 0-1,1-1 0,-1 1 1,1 0-1,-1-1 1,0 1-1,2-3 0,37-58 525,-38 58-598,7-13 73,8-11 52,-1-1-1,-1-1 1,-1-1-1,-2 0 1,-2 0-1,13-57 0,-23 86-81,0 1-1,0 0 0,1 0 0,-1 0 0,0 0 0,0 0 0,0-1 0,0 1 0,-1 0 0,1 0 0,0 0 1,0 0-1,-1 0 0,1-1 0,0 1 0,-1 0 0,0 0 0,1 0 0,-1 0 0,1 0 0,-1 0 0,0 1 1,0-1-1,1 0 0,-1 0 0,0 0 0,0 1 0,0-1 0,0 0 0,0 1 0,0-1 0,0 1 0,0-1 0,0 1 1,0 0-1,-2-1 0,2 1-21,-1 0 1,0 0-1,0 0 0,1 0 1,-1 0-1,0 0 1,1 1-1,-1-1 1,0 1-1,1-1 1,-1 1-1,0 0 1,1-1-1,-1 1 0,1 0 1,0 0-1,-1 0 1,1 0-1,0 0 1,-1 1-1,1-1 1,0 0-1,-2 3 0,1 0 0,-1-1-1,1 1 0,0 0 0,0 0 0,0 0 0,1 0 1,-1 0-1,1 0 0,0 1 0,0-1 0,1 0 0,-1 1 1,1-1-1,0 0 0,0 1 0,0-1 0,1 0 0,-1 1 0,1-1 1,0 0-1,1 0 0,2 7 0,-2-6 14,2 0 0,-1 0 0,1 0 1,0 0-1,0 0 0,0-1 0,0 0 0,1 0 0,0 0 0,0-1 0,0 1 0,0-1 0,1 0 1,-1-1-1,12 5 0,-1-3 4,-1 0-1,1-1 1,0-1 0,0-1 0,0 0 0,1-1 0,-1 0-1,0-1 1,0-1 0,0-1 0,17-5 0,17-6 36,-1-3 1,52-25-1,-90 37-11,0 0 0,-1-1 0,1 0 0,15-14 0,-23 18-9,0 0 0,-1-1 0,1 1 0,-1-1 0,1 0 1,-1 0-1,0 0 0,0 0 0,0 0 0,-1 0 0,1 0 0,-1-1 1,0 1-1,0-1 0,0 1 0,0-1 0,0 1 0,-1-1 0,1-5 1,-2 7-18,1 1 1,-1-1-1,1 0 1,-1 1-1,0-1 1,1 1-1,-1-1 1,0 1-1,0-1 1,0 1-1,0 0 1,-1-1-1,1 1 1,0 0-1,0 0 1,-1 0-1,1 0 1,-1 0-1,1 0 1,-1 1-1,1-1 1,-1 0-1,1 1 1,-1-1-1,0 1 1,1-1-1,-1 1 1,0 0-1,0 0 1,-3 0-1,-2-1-34,-1 1 0,0 0-1,1 0 1,-1 1 0,-11 2-1,14-2 20,1 0-1,-1 0 1,1 0-1,0 1 1,-1-1-1,1 1 1,0 0 0,0 0-1,0 1 1,0-1-1,0 1 1,0 0-1,1 0 1,0 0 0,-1 0-1,1 1 1,0-1-1,1 1 1,-1 0-1,0 0 1,1 0-1,0 0 1,0 0 0,0 0-1,1 1 1,0-1-1,-1 0 1,2 1-1,-1 0 1,0-1-1,1 1 1,0-1 0,0 1-1,0 0 1,0-1-1,1 1 1,0-1-1,0 1 1,0-1-1,1 1 1,-1-1 0,1 0-1,0 1 1,0-1-1,1 0 1,4 5-1,31 42-39,-30-41 50,0-1 0,-1 1-1,0 0 1,0 1 0,-1 0 0,9 22-1,-14-31 4,-1 0 0,0 0-1,1 0 1,-1 0-1,0 0 1,0 0 0,0 0-1,0 0 1,-1 0-1,1 0 1,0 0 0,-1 0-1,0 0 1,1 0-1,-1 0 1,0 0 0,0 0-1,0 0 1,0-1-1,0 1 1,-2 2 0,-1 0 11,0-1 1,0 1 0,0-1-1,0 0 1,-1 0 0,1-1-1,-1 1 1,-6 2 0,-6 0-129,1 0 1,-1 0 0,1-2-1,-24 3 1,19-7-241,13-6-3281,8 6 3076,0-1 0,0 1 0,1-1 0,-1 1 0,1 0 0,-1-1 0,1 1 0,0 0 0,-1 0 0,1-1 0,0 1 0,0 0 0,0 0 0,0 0 0,0 0 0,0 0 1,0 0-1,0 0 0,0 0 0,0 1 0,3-2 0,17-13-9002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1:33.38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136 35 14395,'-38'-13'10018,"18"10"-9061,0 0-1,-38 1 1,61 0-1048,-1 0 0,1 1 0,0-1 0,0 1 0,0 0-1,0 0 1,0 0 0,6-1 0,70 1-5270,-25 2-5220,-12 1 68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1:34.31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135 345 4473,'-4'-74'10010,"5"50"-7224,1 0-1,7-35 1,-11 56-1379,-3 8-1108,-6 11-413,3-3 121,-1 2-7,0 0 1,1 1 0,1 0 0,-9 29-1,15-42 2,0 0 0,0 0 0,1 0 0,-1 0 0,1 0 0,0 0 0,0 0 0,0 0-1,0 0 1,0 0 0,1 0 0,-1 0 0,1 0 0,0 0 0,0 0 0,0-1 0,0 1-1,0 0 1,1-1 0,-1 1 0,1-1 0,0 1 0,0-1 0,0 0 0,0 1 0,0-1 0,0 0-1,1 0 1,-1-1 0,1 1 0,-1 0 0,1-1 0,-1 0 0,1 0 0,4 2 0,-2-2 22,0 0 0,0 0 1,1-1-1,-1 1 1,0-1-1,1-1 1,-1 1-1,0-1 1,1 1-1,-1-2 1,0 1-1,0 0 1,0-1-1,0 0 1,0 0-1,0-1 0,-1 1 1,1-1-1,5-4 1,-2 1 29,0 0 0,0 0 0,-1-1-1,0 0 1,0 0 0,-1 0 0,1-1 0,-2 0 0,8-13 0,-11 18-41,0 0 0,-1-1-1,1 1 1,-1-1 0,0 1 0,0-1 0,0 1 0,0-1 0,-1 0-1,1 1 1,-1-1 0,0 0 0,0 1 0,0-1 0,-1 0 0,1 1-1,-1-1 1,0 0 0,0 1 0,0-1 0,0 1 0,-1-1 0,0 1-1,1 0 1,-1 0 0,0 0 0,-1 0 0,1 0 0,0 0 0,-1 0-1,-4-3 1,1 2-34,0 0-1,-1 0 0,0 1 1,0 0-1,0 0 0,0 0 1,-1 1-1,1 0 0,-1 0 1,1 1-1,-1 0 0,0 0 1,1 1-1,-10 1 0,-66 9-89,78-10 94,0 1 0,0 1 0,0-1 0,1 1 0,-1-1 1,0 1-1,1 1 0,-1-1 0,1 1 0,0 0 0,-1 0 0,1 0 0,1 0 0,-5 5 0,7-7 6,1 1 0,-1-1 0,0 1 0,1-1 1,-1 1-1,1-1 0,-1 1 0,1 0 0,0-1 0,-1 1 0,1 0 0,0-1 0,0 1 1,0 0-1,1-1 0,-1 1 0,0 0 0,1-1 0,-1 1 0,1 0 0,-1-1 0,1 1 1,0-1-1,0 1 0,-1-1 0,1 1 0,0-1 0,0 0 0,1 0 0,-1 1 0,0-1 1,0 0-1,1 0 0,-1 0 0,0 0 0,3 1 0,3 3 6,0-1-1,0 0 1,0 0-1,0-1 1,1 1-1,11 2 1,7-1 27,0-1 0,0-1 1,0-2-1,0 0 0,0-2 1,0-1-1,0-1 0,51-12 1,-29 1 19,1-1 1,-2-2-1,78-41 0,-122 56-38,10-4 47,-1 0 1,0-1-1,0 0 0,-1-1 1,0 0-1,0-1 1,-1 0-1,0-1 0,15-18 1,-24 27-36,0 0 0,-1-1 0,1 1 0,0 0-1,-1 0 1,1-1 0,-1 1 0,0 0 0,1-1 0,-1 1 0,0 0 0,0-1 0,0 1 0,0-1 0,0 1 0,0 0 0,0-1 0,0 1-1,0 0 1,-1-1 0,1 1 0,0 0 0,-1-1 0,0 1 0,0-2 0,-1 1-5,0 0 0,0 0-1,0 1 1,0-1 0,0 1 0,0-1-1,0 1 1,0 0 0,-1 0 0,1 0-1,0 0 1,-5-1 0,-5-1-15,1 1 0,0 1 0,-1-1 0,-22 2 1,-43 11 18,73-11-20,-1 1 0,1 0 0,0 0 0,0 1 0,0-1 0,0 1 0,0 0 0,0 0 0,0 0 0,0 1 0,1-1 0,-1 1 0,1 0 0,0 0 1,-5 6-1,7-7-5,0 1 0,1-1 1,-1 1-1,1-1 0,-1 1 0,1-1 1,0 1-1,0-1 0,0 1 1,0-1-1,0 1 0,0-1 1,1 1-1,0-1 0,-1 1 1,1-1-1,0 0 0,0 1 0,0-1 1,0 0-1,1 0 0,-1 1 1,1-1-1,-1 0 0,1-1 1,0 1-1,3 3 0,6 6-1,1-1 0,0 0-1,16 10 1,-23-17 5,15 10 7,-1 1 0,-1 0 0,19 20 0,-31-27-10,0 0-1,-1 0 0,1 0 1,-2 1-1,1 0 1,-1 0-1,0 0 0,-1 0 1,0 1-1,0-1 1,2 14-1,-4-15 6,0 1-11,0 0 1,1 0-1,0 0 0,1 0 1,0-1-1,4 9 0,-6-14 6,1 0 0,-1 1 0,1-1 0,0 0 0,0-1 1,0 1-1,0 0 0,0-1 0,0 1 0,0-1 0,0 1 0,1-1 0,-1 0 0,1 0 0,-1 0 0,1 0 0,-1-1 0,1 1 0,-1-1 1,1 1-1,0-1 0,-1 0 0,5 0 0,9-2 7,1 0 1,-1 0-1,0-2 1,0 0 0,0-1-1,0 0 1,-1-2-1,0 0 1,0 0-1,-1-1 1,0-1-1,21-17 1,-3 0 33,-2-2 0,0 0 0,49-64 0,-74 85 7,0 1 0,-1-1 0,0 0 0,0 0 0,-1-1 0,0 1 0,0-1 0,3-14 0,-6 20-22,1 0-1,-1 1 0,0-1 0,0 0 0,0 0 0,0 0 0,-1 1 1,1-1-1,0 0 0,-1 0 0,1 1 0,-1-1 0,0 0 1,1 1-1,-1-1 0,0 0 0,0 1 0,-1-2 0,0 1-12,0 1 1,0-1-1,0 1 0,-1 0 0,1-1 0,0 1 1,0 0-1,-1 0 0,1 1 0,-1-1 0,1 1 1,0-1-1,-1 1 0,1-1 0,-1 1 0,1 0 0,-3 1 1,-6-1-18,0 1 0,0 0 0,0 1 0,1 0 0,-1 1 0,1 0 0,-1 1 0,1 0 0,0 1 0,1-1 0,-1 2 0,-10 8 0,17-12 3,0 0 0,0 0-1,0 1 1,1-1-1,0 1 1,-1 0 0,1 0-1,0 0 1,0 0-1,0 0 1,1 0 0,-1 0-1,1 1 1,0-1-1,-1 1 1,2-1 0,-1 1-1,0-1 1,1 1-1,0 0 1,-1-1 0,1 1-1,1 0 1,-1-1-1,0 1 1,1-1 0,0 1-1,0-1 1,0 1-1,0-1 1,1 1 0,-1-1-1,1 0 1,0 0-1,0 0 1,0 0 0,0 0-1,1 0 1,4 4-1,-3-3 12,0 1 0,0-1 0,1 0 0,-1-1 0,1 1 0,0-1 0,0 0-1,0 0 1,1-1 0,-1 1 0,1-1 0,-1 0 0,1-1 0,0 1-1,7 0 1,-3-1 6,0-1 0,0 0 0,0 0 0,0-1 0,-1 0 0,1-1 0,0 0 0,-1-1 0,10-3-1,-8 2 24,-1-1 0,1 0 0,-1-1-1,0 0 1,-1 0 0,0-1-1,15-13 1,-20 15 10,1 0 0,0 0 0,-1-1 0,0 0 0,0 0 0,0 0 0,-1 0 0,0 0 0,0 0 0,-1-1 0,0 0 0,2-10 0,-3 12-4,-1 0 0,0-1 0,0 1 0,0 0 0,-1 0 0,-2-8 0,3 12-25,0-1-1,0 1 1,0 0-1,-1-1 1,1 1-1,-1 0 1,1-1 0,-1 1-1,0 0 1,1 0-1,-1 0 1,0 0-1,0-1 1,0 1 0,0 0-1,0 0 1,0 1-1,0-1 1,0 0-1,0 0 1,0 0-1,0 1 1,-1-1 0,1 0-1,0 1 1,-1 0-1,1-1 1,-3 0-1,3 37-624,3 21 553,4 35 47,-5-1 0,-4 1 0,-14 93-1,-95 370 22,108-536 9,-3 19 1,-23 70 1,27-99 10,0 0 0,-1-1 0,0 0 0,0 0 0,-1 0 0,0 0 0,0 0 0,-1-1 0,0 0 0,0 0 0,-1-1 0,0 0 0,-13 9 0,17-13 5,-1-1 0,0 0 0,0 0 0,0 0 0,0 0 0,0-1 0,0 0 0,-1 0 0,1 0-1,0 0 1,0 0 0,0-1 0,0 0 0,0 0 0,0 0 0,0 0 0,1-1 0,-1 0 0,0 1 0,1-1 0,-1 0 0,1-1 0,-5-3 0,-11-7 40,1-2 0,-28-28 0,41 37-67,-8-7-110,0 0 1,1-1-1,1 0 0,1-1 1,0 0-1,0 0 1,2-1-1,0-1 0,1 1 1,0-1-1,2 0 0,0-1 1,1 0-1,0 1 1,2-1-1,0 0 0,1-1 1,1 1-1,0 0 1,1 0-1,2 0 0,0 0 1,0 0-1,2 1 0,0 0 1,1-1-1,1 2 1,0-1-1,20-30 0,-3 9-2424,32-36 0,6 6-5515,-5 14-3459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1:35.16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171 340 3305,'10'-6'2325,"1"0"0,-1-1 1,0 0-1,16-16 0,-16 13-1261,0-1-1,-1 0 1,0 0-1,8-15 0,-12 18-795,0 0-1,-1 0 0,0-1 0,-1 1 1,1-1-1,-2 0 0,1 0 1,-1 0-1,-1 0 0,1 0 0,-2-1 1,1 1-1,-1 0 0,-1-1 0,1 1 1,-4-13-1,3 19-228,0-1 0,-1 1 0,1 0 0,-1 0 0,0 0 0,0 0 0,0 0 1,0 0-1,0 1 0,-1-1 0,1 1 0,-1-1 0,1 1 0,-1 0 0,0 0 0,0 0 0,0 0 0,0 1 0,0-1 0,-1 1 1,1 0-1,0 0 0,-1 0 0,1 0 0,-1 1 0,1-1 0,-1 1 0,-4 0 0,0 0-45,-1 0 1,0 1-1,0 0 0,0 0 0,0 1 0,1 0 1,-1 1-1,1 0 0,0 0 0,-9 5 1,6-1-13,0 0 1,0 1 0,1 1 0,0 0-1,0 1 1,1-1 0,1 2 0,-1-1 0,-8 16-1,13-19 9,-1 0-1,1 1 1,1-1-1,-1 1 0,1 0 1,1 0-1,-1 0 1,1 1-1,1-1 1,0 0-1,0 1 0,0-1 1,1 1-1,0-1 1,3 16-1,-3-22 10,1 0 0,-1-1-1,1 1 1,0 0 0,0-1-1,-1 1 1,1 0 0,0-1-1,0 1 1,1-1 0,-1 1-1,0-1 1,0 0 0,1 1-1,-1-1 1,1 0 0,-1 0 0,1 0-1,-1 0 1,1 0 0,0 0-1,-1-1 1,4 2 0,-1-1 4,1-1 1,0 1-1,0-1 1,-1 0 0,1 0-1,0 0 1,0 0-1,9-3 1,5-2 31,-1-1 1,0-1 0,24-11-1,-23 8 14,0-1 0,-1 0 0,32-27 0,-43 31-15,1 1 1,-1-1-1,-1 0 1,1-1-1,-1 0 1,-1 0-1,1 0 0,-1-1 1,-1 1-1,6-16 1,-13 32-237,0-2 162,0 1 0,0 0 0,1 0 1,-1 1-1,0 7 0,2-8 35,1 0 0,0 0 1,0 0-1,0-1 0,1 1 0,0 0 0,0 0 0,1-1 0,0 1 1,5 11-1,-5-15 6,-1-1 1,1 1-1,-1-1 1,1 1-1,0-1 1,0 0-1,0 0 0,1 0 1,-1 0-1,0 0 1,1 0-1,-1-1 1,1 1-1,0-1 1,-1 0-1,1 0 1,0 0-1,0 0 1,0 0-1,0 0 1,0-1-1,-1 1 1,1-1-1,0 0 0,0 0 1,0 0-1,4-1 1,12-2 26,0-1 1,-1-1-1,0-1 0,0 0 1,0-1-1,-1-1 0,0-1 1,0 0-1,-1-1 0,21-17 1,-36 26-35,0 0 1,0 1 0,0-1-1,0 1 1,0-1 0,0 1-1,0 0 1,0-1-1,0 1 1,0 0 0,0 0-1,0 0 1,0 0 0,0 0-1,0 0 1,0 0 0,1 0-1,-1 0 1,0 0 0,0 0-1,0 1 1,0-1 0,0 0-1,0 1 1,0-1 0,0 1-1,0-1 1,0 1-1,0 0 1,-1-1 0,1 1-1,0 0 1,0 0 0,-1-1-1,1 1 1,0 0 0,-1 0-1,1 0 1,-1 0 0,1 0-1,-1 0 1,1 1 0,0 0-4,1 0 0,-1 0 0,1 0 0,-1-1 1,1 1-1,0 0 0,0-1 0,0 1 0,0-1 1,0 0-1,0 0 0,0 0 0,0 0 0,4 2 1,0-3 19,0 1 0,0-1 0,0 0 0,0 0 0,0-1 0,0 1 0,0-1 0,0-1 0,-1 1 1,1-1-1,0 0 0,8-5 0,4-2 31,-2-2 0,25-19 0,15-10-33,-55 40-19,0 0 1,0-1 0,0 1 0,0 0-1,0 0 1,0 0 0,0 0 0,0 0-1,0 0 1,0 0 0,0 1 0,0-1-1,0 0 1,0 0 0,0 1-1,-1-1 1,1 0 0,0 1 0,0-1-1,0 1 1,0 0 0,-1-1 0,1 1-1,0-1 1,0 2 0,25 24-51,-10-10 34,-11-12 31,0 0 1,1 0-1,-1-1 1,1 0-1,-1 0 1,1 0-1,0-1 1,0 0-1,1 0 0,-1 0 1,0-1-1,1 0 1,-1 0-1,0-1 1,10 0-1,-9-1 15,1-1-1,-1 0 1,1 0-1,-1-1 1,0 0 0,0 0-1,0-1 1,0 1-1,0-1 1,-1-1-1,0 0 1,9-8 0,-11 10 11,0 0-1,0 0 1,0-1 0,0 1 0,0-1 0,-1 0 0,0 0 0,0-1 0,0 1 0,0 0 0,-1-1 0,0 0 0,0 0 0,0 0 0,0 0 0,-1 0 0,1 0-1,-1-8 1,-1 20-54,0-1 0,0 0 0,1 0 0,0 1 0,0-1-1,0 0 1,1 0 0,0 0 0,0 0 0,0 0 0,1 0-1,0 0 1,0-1 0,0 0 0,1 1 0,0-1 0,0-1-1,0 1 1,1 0 0,-1-1 0,1 0 0,0 0-1,7 3 1,-5-3 61,1 0-1,0-1 1,0 0-1,0 0 1,1-1-1,-1 0 0,1 0 1,-1-1-1,1 0 1,0-1-1,-1 0 1,1 0-1,0-1 0,-1 0 1,16-4-1,-17 3-304,0 0 1,0-1-1,0 0 0,-1 0 0,1-1 0,-1 1 0,0-1 0,9-8 0,-11 8-631,0 0-1,0 0 1,0 0 0,-1-1-1,1 0 1,-1 0-1,0 0 1,-1 0 0,1 0-1,-1-1 1,3-8 0,0-16-10925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1:35.52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75 20 19556,'-9'-4'1721,"-9"0"-249,3-2-296,0 3-304,5 1-280,5 2-248,3 0-159,4 0-297,2 2-73,-3 3-175,1 3-504,4 5-1184,-2 4-2881,2 2-7882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1:36.78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37 550 20964,'-30'-23'3548,"24"17"-1372,38 8-1973,19 0-152,53-5 0,-55 0-17,64 6 1,-111-4-37,0 1 1,-1 0-1,1 0 1,-1 0-1,1 0 1,0 0-1,-1 1 1,1-1-1,-1 0 1,1 1-1,0-1 1,-1 1-1,1 0 1,-1-1-1,0 1 1,1 0-1,-1 0 1,1 0-1,-1 0 1,0 0-1,0 0 1,0 0-1,0 0 1,0 1-1,0-1 1,0 0-1,0 1 1,1 1-1,-3 0-1,1 0 0,0-1 0,-1 1 0,0 0 0,1 0 0,-1 0 0,-1-1 0,1 1 0,0-1 0,0 1 0,-1-1 0,0 1 0,1-1-1,-5 4 1,-8 11 14,-1-2-1,-24 20 0,29-28-11,0 1-1,0 1 0,1 0 0,0 1 0,0-1 0,1 2 0,1-1 0,-1 1 0,-9 22 0,16-32 0,1 0 0,-1 0 0,1 1-1,0-1 1,0 0 0,0 0-1,-1 1 1,1-1 0,1 0-1,-1 1 1,0-1 0,0 0 0,0 1-1,1-1 1,-1 0 0,0 0-1,1 1 1,-1-1 0,1 0-1,0 0 1,-1 0 0,1 0 0,0 0-1,1 1 1,0 1-3,1-1 0,-1 0-1,1 0 1,0 0 0,0-1 0,0 1 0,0-1-1,0 1 1,5 0 0,8 2-21,1 0 1,33 2-1,-43-5 19,30 0-13,-1 0-1,0-3 1,0 0 0,0-3 0,0-1-1,0-2 1,-1-1 0,-1-1-1,0-2 1,0-2 0,-1-1-1,47-29 1,-77 42 36,0 0 0,1 0 0,-1-1 0,0 1 0,0-1 1,-1 0-1,1 0 0,0 0 0,-1 0 0,0 0 0,0 0 0,0-1 0,0 1 0,2-5 0,-4 7-9,0 0 0,0 0 0,0 0 0,0 0 0,0-1-1,0 1 1,0 0 0,0 0 0,0 0 0,0 0 0,-1 0-1,1 0 1,0 0 0,-1 0 0,1 0 0,-1 0 0,1 1-1,-1-1 1,1 0 0,-2-2 0,0 2-11,-1-1-1,1 0 1,0 1 0,-1-1-1,1 1 1,-1-1 0,1 1 0,-1 0-1,0 0 1,1 0 0,-4 0-1,-8-1-10,-1 0 0,1 1 0,-1 0 0,1 2 0,-1-1 0,1 2 0,-1 0 0,1 1-1,0 0 1,0 1 0,0 0 0,0 1 0,1 1 0,0 0 0,0 1 0,0 1-1,-22 17 1,33-23 6,0 0 0,0 0 0,0 1 0,0-1 0,0 0 0,1 1 0,-1-1 0,1 1 0,0 0 0,0 0 0,0-1 0,0 1 0,0 0 0,0 0 0,1 0 0,0 0 0,-1 0 0,1 0 0,0 0 0,0 0 0,1-1 0,-1 1 0,1 4 0,0-5 4,0 0 0,0 0 0,0-1-1,1 1 1,-1 0 0,0 0 0,1-1 0,-1 1 0,1-1 0,-1 1 0,1-1 0,0 0 0,-1 0 0,1 1 0,0-1 0,0-1-1,0 1 1,0 0 0,0 0 0,0-1 0,0 1 0,0-1 0,0 1 0,0-1 0,1 0 0,-1 0 0,0 0 0,0 0 0,0 0 0,0-1-1,0 1 1,3-1 0,12-3 22,-1-1 0,0 0 1,0-1-1,0 0 0,-1-1 0,0-1 0,26-18 0,-15 7 34,-1-1 0,-2-2 0,28-29-1,-44 41 111,-11 11-293,2 0 112,1 0 0,0 0 0,0 1 0,0-1 0,0 0 0,0 1 1,0-1-1,0 1 0,1-1 0,-1 1 0,0-1 0,1 1 0,-1 0 1,1-1-1,0 1 0,-1 2 0,1 4 10,0 0 1,0 1 0,1-1-1,0 0 1,0 1-1,1-1 1,0 0-1,1 0 1,0 0-1,0 0 1,0-1-1,1 1 1,9 13 0,-10-18 12,0 1 0,0-1 0,0 0 0,1 0 0,-1 0 0,0-1 0,1 1 0,0-1 0,0 0 0,0 0 0,0 0 0,0 0 0,0-1 0,0 0 0,0 0 0,1 0 0,-1 0 0,0 0 0,1-1 0,-1 0 0,1 0 0,-1 0 0,0-1 0,1 1 0,-1-1 0,0 0 0,1 0 0,5-3 0,12-5 26,0 0 1,-1-2 0,0 0 0,0-2 0,-1 0-1,-1-1 1,-1-1 0,0-1 0,0 0 0,-2-2-1,18-22 1,-17 16 20,0 0-1,-2-1 1,-1 0 0,-1-2-1,-1 1 1,-1-2 0,-1 1-1,10-51 1,-16 56-22,18-115 101,-20 120-84,-1-1 0,-1 1 0,-1-1 0,0 1 0,-6-29 0,7 44-34,-1 0 1,1 1 0,0-1 0,-1 0-1,0 1 1,1-1 0,-1 1 0,0-1 0,0 1-1,0-1 1,0 1 0,0-1 0,-2-1-1,3 3-12,-1-1 0,1 1 0,-1 0-1,1 0 1,-1 0 0,1 0-1,-1 0 1,1 0 0,0 0-1,-1 0 1,1 0 0,-1 0-1,1 0 1,-1 0 0,1 0 0,-1 0-1,1 1 1,0-1 0,-1 0-1,1 0 1,-1 0 0,1 1-1,0-1 1,-1 0 0,1 1-1,0-1 1,-1 0 0,1 1 0,0-1-1,-1 0 1,1 1 0,-24 44-219,19-35 230,-12 27-15,2 1 1,2 0 0,1 1-1,2 0 1,-8 69-1,16-86 2,0 1 0,2-1 0,0 0 0,2 0 0,0 0 0,1 0 0,2 0 0,0 0 0,1-1 0,2 0 0,0 0 0,11 20 0,-15-34 6,0 0 0,1 0 0,0 0-1,0 0 1,0-1 0,1 0-1,0 0 1,0-1 0,1 0 0,-1 0-1,1 0 1,0-1 0,1 0-1,-1 0 1,1-1 0,-1 0-1,1 0 1,0-1 0,0 0 0,1 0-1,-1-1 1,15 1 0,-11-2 9,0-1 0,0-1 0,0 0 0,0 0 0,0-1 0,0-1 0,-1 0 0,0-1 0,1 0 0,-2 0 0,1-1 0,-1-1 0,1 0 0,16-15 0,-13 9 38,-1 0 0,22-26 0,-32 35-43,0 1 0,-1-1 0,1 0-1,-1 0 1,0 0 0,0 0 0,-1 0 0,1-1 0,-1 1 0,0 0-1,0-1 1,0 1 0,-1-1 0,1 1 0,-1-1 0,0 1 0,-2-8 0,2 12-10,1-1 1,-1 1 0,0-1 0,0 1-1,0 0 1,0-1 0,-1 1 0,1-1-1,0 1 1,0 0 0,0-1 0,0 1-1,0 0 1,0-1 0,-1 1 0,1-1-1,0 1 1,0 0 0,0 0 0,-1-1-1,1 1 1,0 0 0,-1-1 0,1 1-1,0 0 1,0 0 0,-1-1 0,1 1-1,-1 0 1,1 0 0,0 0 0,-1 0-1,1-1 1,0 1 0,-1 0 0,0 0-1,-10 12-183,-3 21-122,12-27 299,1 1 0,0 0 0,0-1 0,1 1 0,0 0 0,0 0 0,0 0 0,1-1 0,0 1 0,0 0 0,1-1 0,-1 1 0,6 11 0,-5-15 8,-1 1 1,1-1-1,0 0 0,0 0 1,0 0-1,0 0 1,1 0-1,-1 0 1,1-1-1,-1 1 1,1-1-1,0 1 1,0-1-1,0 0 0,1 0 1,-1-1-1,0 1 1,1-1-1,-1 1 1,1-1-1,-1 0 1,1-1-1,0 1 0,-1 0 1,1-1-1,5 0 1,2-1 17,-1-1 0,1 0 0,0 0 0,-1-1 0,0 0 0,0-1 0,0-1-1,0 1 1,17-12 0,3-5 59,41-37 0,-59 78-589,-8-12 514,0 0 0,1 0 0,0 0 1,0-1-1,0 0 0,10 10 0,-11-15 9,0 0 1,0 0 0,0 0-1,0-1 1,0 1 0,1-1-1,-1 0 1,1 0-1,-1-1 1,1 1 0,-1-1-1,1 0 1,-1 0 0,1-1-1,-1 1 1,1-1-1,-1 0 1,1 0 0,-1-1-1,0 1 1,0-1 0,0 0-1,0 0 1,0 0 0,0-1-1,5-3 1,-6 3 0,0 1 1,0-1 0,0 0-1,0 0 1,0 0-1,0 0 1,-1-1-1,0 1 1,1-1 0,-1 1-1,-1-1 1,1 0-1,0 0 1,-1 0-1,0 0 1,0 0 0,0 0-1,-1 0 1,1 0-1,-1 0 1,0 0 0,0 0-1,0 0 1,-1-1-1,1 1 1,-1 0-1,0 0 1,-2-6 0,1 5-17,-1 1 1,1-1 0,-1 0 0,1 1 0,-1 0 0,-1 0 0,1 0 0,0 0 0,-1 0 0,0 1-1,0 0 1,0 0 0,0 0 0,-1 0 0,1 0 0,-1 1 0,1 0 0,-1 0 0,0 0 0,0 0-1,0 1 1,-9-1 0,10 1-8,-1 1 0,1 0-1,0 1 1,-1-1-1,1 1 1,0-1 0,-1 1-1,1 1 1,0-1 0,0 1-1,0-1 1,0 1 0,0 0-1,0 1 1,1-1 0,-1 1-1,1-1 1,0 1 0,-1 0-1,1 0 1,0 1 0,1-1-1,-1 0 1,1 1 0,-1 0-1,1 0 1,-2 6-1,3-10 9,0 1-1,0 0 0,1 0 0,-1 0 1,1 0-1,-1 0 0,1 1 0,-1-1 1,1 0-1,-1 0 0,1 0 0,0 0 1,0 1-1,0-1 0,-1 0 0,1 0 0,0 0 1,1 1-1,-1-1 0,0 0 0,0 0 1,0 0-1,1 0 0,-1 1 0,1-1 1,-1 0-1,1 0 0,-1 0 0,1 0 0,-1 0 1,1 0-1,0 0 0,0 0 0,0 0 1,-1-1-1,1 1 0,0 0 0,0 0 1,0-1-1,0 1 0,0-1 0,0 1 1,0-1-1,1 1 0,-1-1 0,0 1 0,0-1 1,0 0-1,0 0 0,1 0 0,-1 1 1,0-1-1,0 0 0,2-1 0,8 1 12,0-1-1,0 0 1,0 0 0,18-6-1,43-13 7,-36 9-32,0 1 0,1 2 1,0 1-1,49-2 0,-84 9 11,0 0-1,0-1 1,1 2 0,-1-1 0,0 0-1,0 0 1,1 1 0,-1-1 0,0 1 0,0-1-1,0 1 1,0 0 0,0 0 0,0 0-1,0 0 1,0 0 0,0 1 0,0-1 0,-1 0-1,1 1 1,0 0 0,-1-1 0,0 1 0,3 3-1,-2 0-19,0 0-1,-1 1 1,0-1-1,0 0 0,0 1 1,0-1-1,-1 11 1,6 32 56,-5-47-21,0-1 0,-1 1-1,1-1 1,0 0 0,0 1-1,-1-1 1,1 1-1,0-1 1,0 0 0,0 0-1,-1 1 1,1-1 0,0 0-1,0 0 1,0 0 0,0 0-1,-1 0 1,1 0 0,0 0-1,0 0 1,0-1 0,0 1-1,-1 0 1,1 0-1,0-1 1,0 1 0,-1 0-1,1-1 1,0 1 0,0-1-1,0 0 1,34-18 134,-30 16-140,13-7 20,1 1 0,26-10 0,-39 17-38,1-1 0,0 1 1,0 1-1,0 0 0,0 0 0,0 0 0,0 1 0,0 0 0,0 0 0,13 2 0,-18 0 11,1-1 0,0 1-1,-1 0 1,1 0-1,-1 0 1,0 0 0,0 0-1,1 1 1,-1-1 0,-1 1-1,1-1 1,0 1-1,-1 0 1,1-1 0,-1 1-1,0 0 1,0 0 0,0 0-1,0 0 1,-1 0-1,1 0 1,0 4 0,0-2 5,0 0 1,0 0-1,1 0 1,0 0-1,0 0 1,0 0-1,6 8 1,-7-12-27,0 0 0,0-1 1,0 1-1,0 0 1,0 0-1,0-1 1,0 1-1,0 0 0,0-1 1,0 1-1,1-1 1,-1 0-1,0 1 0,0-1 1,1 0-1,-1 0 1,0 0-1,0 0 1,1 0-1,-1 0 0,0 0 1,1 0-1,-1 0 1,0 0-1,0-1 0,0 1 1,1-1-1,-1 1 1,0-1-1,2 0 1,15-13-2936,-4-3-3421,-1-6-5501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1:37.14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1564 4 17924,'-2'0'2144,"-6"-4"1281,10 8-3089,0-2-184,2 0-136,-2 3-16,-2 1-16,-6 2-280,-2 3-904,-7 4-2481,-15 3-8762</inkml:trace>
  <inkml:trace contextRef="#ctx0" brushRef="#br0" timeOffset="1">40 432 15115,'-9'10'4417,"-7"-2"-3265,1-1-39,15-3-121,6 0-136,13-2-80,13-2-160,12-2-160,17-2-151,15-6-65,10 1-120,1-3-184,1 3-625,-8 1-1623,-19-1-5498,-12-3-5497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1:40.4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14862 823 7882,'-11'-12'1022,"0"0"1,0 1-1,-1 0 1,0 1-1,-24-14 1,-13-13 1078,-53-45 262,-117-73-1,157 118-1832,-1 2 0,-2 3 1,-106-36-1,-61 0-311,-3 10 0,-430-50 1,-491 46-249,-285 94 10,906-11 27,-2083-17 47,861 18-21,2 74 167,712 15 190,17 102-143,596-68-150,339-105-69,2 3 1,-131 87-1,154-82-28,2 3-1,3 3 0,-73 82 0,-141 203 31,257-314-40,1 1-1,1 1 0,1 0 0,1 2 1,1-1-1,2 2 0,1-1 1,2 1-1,0 1 0,-3 39 1,8-43 0,2 1 0,1-1 1,2 1-1,0-1 0,2 0 1,1 0-1,1 0 0,1 0 1,2-1-1,0 0 0,26 47 1,-5-19 12,2-1 1,3-2-1,2-1 1,3-2-1,1-2 1,2-1-1,2-2 1,2-3-1,59 40 1,-60-53 8,2-1 0,0-3 0,1-2 0,81 23 1,-17-14 17,119 16 1,1378 152 103,-601-161-9,2-77-6,-814 30-111,257-14 18,706-29 52,502 8-16,532-66 121,-982-7-73,-783 71-57,1058-158 53,-1064 110-72,-304 62 61,169-73 0,-254 91-34,-2-2 0,0-1 0,0-1 0,-2-2 0,-1-1 0,0-1 0,-2-2 0,-1-1 0,28-34-1,-41 44 18,-1-1 0,-1 0-1,0-1 1,-1 0 0,-1-1-1,-1 0 1,-1 0 0,0-1-1,-2 0 1,0 0 0,-1-1-1,-1 1 1,-1-1-1,-1 1 1,-1-1 0,0 0-1,-7-34 1,0 21-32,-3 0-1,0 1 1,-2 0-1,-2 1 1,-33-58-1,-112-144 18,85 131-111,-92-112-1455,103 150-2089,-7 4-3887,-27-10-5376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37.4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256 36 3441,'0'-2'770,"0"1"0,1-1 0,-1 0 0,0 1 0,-1-1 0,1 1 0,0-1 0,0 0 0,-1 1 0,1-1 0,-1 1 0,1-1 0,-1 0 0,0 1 0,0 0 0,1-1 0,-1 1 0,0-1 0,0 1 0,0 0 0,-1 0 0,0-2 0,-15 4 2751,-6 15-4408,2 8 883,1 1-1,1 1 1,1 0-1,2 2 1,-24 51-1,15-29 3,17-33-3,1-1 0,1 1 0,0 0 0,2 1 1,0-1-1,0 1 0,2 0 0,0 0 0,1 0 1,3 31-1,-1-40 0,0 0 0,1 0 1,0-1-1,1 1 0,0 0 1,0-1-1,0 0 0,1 0 0,1 0 1,6 9-1,-7-12 10,0 0 0,1 0 0,0 0 0,0-1 1,0 0-1,0 0 0,1 0 0,-1-1 0,1 0 0,0 0 0,0 0 1,0-1-1,0 1 0,1-2 0,8 3 0,-8-4 17,1 0 0,-1 0-1,0 0 1,1-1 0,-1 0-1,1 0 1,-1-1 0,0 0 0,0 0-1,0-1 1,0 0 0,0 0-1,-1-1 1,1 0 0,-1 0 0,0 0-1,0-1 1,-1 0 0,1 0-1,-1 0 1,7-9 0,6-8 67,0-1 1,-1-1 0,-1 0-1,13-30 1,-19 34 1,-1-1-1,-1 0 1,0 0 0,-2-1 0,-1 0 0,5-38 0,-9 50-63,0 0-1,-1 0 1,0 1 0,0-1-1,-1 0 1,-1 0 0,0 1 0,0-1-1,-1 0 1,0 1 0,0 0-1,-1 0 1,0 0 0,-1 0-1,0 1 1,-1 0 0,-10-14 0,10 17-15,0 1 1,0-1 0,0 1-1,-1 0 1,1 0 0,-1 1-1,0 0 1,0 0 0,0 1-1,-1 0 1,1 0 0,0 0-1,-1 1 1,0 0 0,1 1-1,-1 0 1,1 0 0,-1 0-1,1 1 1,-1 0 0,-10 3-1,11-2-330,1 0 0,-1 1 0,0-1 0,1 1 0,0 0-1,0 1 1,0-1 0,0 1 0,1 1 0,-8 6 0,-11 24-5338,22-31 4311,0 1 1,1 0-1,-1 0 0,1 0 1,0 0-1,0 9 1,2 15-6195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37.8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1 421 4865,'26'-4'7392,"1"-5"-3654,-7-2-3313,-1 0 1,19-15-1,-13 10 812,2-2-575,-1-2 0,0 0 0,24-26 0,-41 37-397,-1 0 0,0 0-1,0-1 1,-1 0 0,0 0 0,-1-1-1,-1 0 1,1 0 0,-2-1 0,1 1-1,3-19 1,-8 25-145,0 0 0,-1-1 0,1 1 0,-1 0 0,0 0 0,0 0-1,-1 1 1,0-1 0,1 0 0,-2 0 0,1 1 0,0-1 0,-1 1 0,0 0 0,0 0-1,0 0 1,-1 0 0,1 0 0,-5-3 0,8 7-123,0 0 0,0 0 0,-1 0 0,1 0 0,0-1 0,0 1 0,0 0 0,-1 0 0,1 0 0,0 0 0,0 0 0,0 0 0,-1-1 0,1 1 0,0 0 0,0 0 0,-1 0 0,1 0 0,0 0 0,0 0 0,-1 0 0,1 0 0,0 0 0,0 0 0,0 0 0,-1 0 0,1 0 0,0 0 0,0 0 0,-1 1 0,1-1 0,0 0 0,0 0 0,0 0 0,-1 0 0,1 0 0,0 0 0,0 1 0,-1-1 0,-6 13-178,-2 25-106,6-26 298,-30 117-165,6 2 0,5 0 1,6 2-1,6 0 1,8 149-1,3-269-1046,0 17-815,-2-21-2631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38.2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2 124 7962,'16'-20'2717,"-5"6"-1392,0 1 0,1 1 0,0-1 0,1 2 0,19-14 0,-29 23-1260,0 0-1,0 0 1,0 1-1,1-1 1,-1 1-1,1 0 1,-1 0-1,1 0 1,-1 0-1,1 0 1,0 1-1,-1 0 1,1 0-1,0 0 1,-1 0-1,1 1 1,0-1-1,-1 1 0,1 0 1,-1 0-1,1 0 1,-1 0-1,0 1 1,1-1-1,-1 1 1,0 0-1,0 0 1,0 0-1,0 1 1,5 4-1,-6-5-27,0 1-1,1 0 0,-1-1 0,0 1 0,-1 0 0,1 0 0,0 0 0,-1 0 0,0 1 1,0-1-1,0 0 0,0 0 0,0 1 0,0-1 0,-1 1 0,0-1 0,0 0 1,0 1-1,0-1 0,0 1 0,-1-1 0,1 1 0,-1-1 0,0 0 0,0 0 1,0 1-1,-1-1 0,1 0 0,-1 0 0,1 0 0,-1 0 0,-3 3 0,-2 4 76,-1 1 0,0-1 0,0 0 0,-1-1 0,-1 0 0,0 0 0,-12 8 0,13-11 94,-1 0 1,0 0-1,-1-1 1,1-1-1,-14 5 1,21-8-437,-1-1 1,1 1 0,-1 0-1,1-1 1,-1 0 0,0 0-1,1 0 1,-1 0 0,-4-1-1,6 0-381,1 1 0,-1-1-1,0 0 1,1 1 0,-1-1 0,1 0-1,-1 0 1,1 0 0,-1 0-1,1 0 1,0 0 0,0 0-1,-1-1 1,1 1 0,0-1 0,0 1-1,0 0 1,0-1 0,-1-2-1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38.6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15 297 10330,'-14'7'7968,"33"-8"-5906,37-10-1567,-39 5-337,0 0 0,0-2-1,-1 0 1,0-1 0,0 0 0,-1-2-1,0 0 1,17-17 0,-26 23-55,-1 0 0,0-1 0,0 0 0,0 0 0,-1 0 0,0-1 0,0 1-1,-1-1 1,0 0 0,0 0 0,0 0 0,-1-1 0,0 1 0,-1 0 0,1-1 0,-2 1 0,1-1 0,-1 0 0,0 1 0,0-1 0,-1 1 0,-2-12 0,-8-8 815,6 29-662,2 16-718,-88 646 595,86-637-196,1 0-223,-2 1 1,0-2-1,-2 1 1,-12 29-1,33-76-11892,-6 1 3664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38.9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91 11827,'15'-43'8165,"-13"40"-8045,0 0 1,0 0 0,0 0-1,0 0 1,0 1 0,1-1 0,0 1-1,-1 0 1,1 0 0,0 0 0,0 0-1,0 0 1,0 1 0,0-1 0,0 1-1,1 0 1,3-1 0,3-1-84,1 1 0,0 1 0,-1-1 0,1 2 0,0-1 0,0 1 0,19 3 0,-26-2-28,0-1-1,0 1 1,0-1-1,0 1 1,0 0-1,0 1 1,0-1-1,-1 1 1,1 0 0,0-1-1,-1 2 1,1-1-1,-1 0 1,0 1-1,0-1 1,0 1-1,0 0 1,0 0-1,-1 0 1,1 1 0,-1-1-1,0 1 1,3 5-1,-4-5 34,-1 0 0,1 0 0,-1 0 0,0 0 0,0 0 0,0 0 0,-1 0 0,0 0 0,1 0 0,-1 0 0,-1 0 0,1 0 0,0 0 0,-1-1 0,0 1 0,0 0 0,0-1 0,0 1 0,-1-1 0,0 0 0,1 0 0,-1 0 1,0 0-1,0-1 0,0 1 0,-1-1 0,-4 3 0,-7 6 66,-1-2 0,0 0 0,0-1 0,-31 11 0,39-17-120,-4 3-56,-1 0 0,1-1 0,-1-1 0,0 0 0,0-1 0,-24 1-1,25-10-2195,10 3-1068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39.8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52 189 11602,'-3'-22'7625,"3"22"-7547,0 0 0,0-1-1,0 1 1,1 0 0,-1 0-1,0 0 1,0 0 0,0-1 0,0 1-1,0 0 1,0 0 0,0 0-1,0 0 1,0-1 0,0 1-1,0 0 1,0 0 0,0 0-1,0-1 1,0 1 0,0 0-1,0 0 1,0 0 0,0 0 0,0-1-1,0 1 1,-1 0 0,1 0-1,0 0 1,0 0 0,0 0-1,0-1 1,0 1 0,0 0-1,-1 0 1,1 0 0,0 0 0,0 0-1,0 0 1,0-1 0,0 1-1,-1 0 1,1 0 0,0 0-1,0 0 1,0 0 0,-1 0-1,1 0 1,0 0 0,0 0-1,0 0 1,0 0 0,-1 0 0,1 0-1,0 0 1,0 0 0,0 0-1,-1 0 1,1 0 0,0 0-1,0 0 1,0 1 0,0-1-1,-1 0 1,1 0 0,0 0-1,0 0 1,0 0 0,-5 10-84,1 0 0,0-1 0,1 2 0,0-1 0,0 0 0,1 0 0,1 1 0,-1 17 0,2-25 11,0-1-1,0 1 1,0-1-1,1 1 1,-1-1-1,1 1 0,0-1 1,0 0-1,0 1 1,0-1-1,0 0 1,0 0-1,1 1 1,-1-1-1,1 0 0,3 3 1,-3-3 7,1-1 1,-1 1-1,1-1 1,0 0-1,0 0 1,0 0-1,0 0 1,-1 0-1,1-1 0,0 1 1,0-1-1,0 0 1,0 0-1,0 0 1,0 0-1,0 0 1,0-1-1,3 0 1,5-2 38,-1-1 1,0 0-1,0-1 1,0 0-1,0 0 1,-1-1-1,0 0 1,0-1-1,-1 0 1,0 0-1,0-1 1,-1 0-1,1 0 1,-2-1-1,1 0 1,-1 0-1,-1-1 1,0 1-1,0-1 1,6-19-1,-11 27-48,1 0-1,-1 0 1,1 0 0,-1-1-1,0 1 1,0 0-1,0 0 1,0 0-1,0-1 1,0 1 0,-1 0-1,1 0 1,-1 0-1,1 0 1,-1-1-1,0 1 1,0 0 0,0 0-1,0 0 1,0 1-1,-1-1 1,1 0-1,0 0 1,-1 1 0,1-1-1,-1 1 1,0-1-1,0 1 1,1 0-1,-1-1 1,0 1 0,0 0-1,0 0 1,0 0-1,0 1 1,0-1-1,-1 0 1,1 1 0,0 0-1,0-1 1,-3 1-1,-5-1-46,1 0-1,-1 1 1,0 0-1,1 0 0,-1 1 1,1 1-1,0 0 0,-11 3 1,9-2 17,1 2 0,0-1 0,0 1 0,1 1 0,-1 0 0,1 0 0,0 1-1,-9 9 1,16-15 15,0 1-1,0 0 0,0 0 0,1 0 0,-1 0 0,1 0 1,-1 0-1,1 0 0,0 0 0,0 0 0,0 1 0,0-1 0,0 1 1,0-1-1,1 0 0,-1 1 0,1-1 0,0 1 0,0-1 1,0 1-1,0-1 0,0 1 0,0-1 0,1 1 0,-1-1 0,1 1 1,0-1-1,-1 1 0,1-1 0,0 0 0,0 1 0,1-1 1,-1 0-1,0 0 0,1 0 0,0 0 0,-1 0 0,1 0 1,0-1-1,0 1 0,2 1 0,1 1 10,1-1 0,0 0 0,0 0-1,0 0 1,0 0 0,0-1 0,0 0 0,1-1 0,-1 1 0,1-1 0,-1 0-1,1-1 1,-1 0 0,10 0 0,10-2 45,-1 0 0,33-9 0,-14 0-14,0-3 0,-1-2 0,0-1 1,-2-2-1,78-49 0,-101 55 51,0-1 0,-1-1 0,26-28-1,-15 13 491,-29 32-601,0 0-1,1-1 1,-1 1-1,0 0 0,0 0 1,1-1-1,-1 1 1,1 0-1,0 0 0,-1 0 1,1 0-1,0 0 1,0-1-1,0 1 1,0 0-1,1 0 0,-1 0 1,1 3-1,13 42 110,-8-28-99,-1-2 63,-3-11-75,0 0 0,0 0 0,-1 0 0,0 0 0,0 0 0,0 11 0,-1-15 21,0 0-1,-1 0 0,0 0 1,1 0-1,-1 0 0,0 0 1,0 0-1,0 0 1,0 0-1,0 0 0,-1 0 1,1 0-1,0-1 0,-1 1 1,1-1-1,-1 1 0,0-1 1,1 1-1,-1-1 1,0 0-1,0 0 0,0 0 1,-4 1-1,-5 3 27,0-1 1,0 0-1,-1 0 0,1-2 0,-1 1 1,0-2-1,0 1 0,0-2 1,-21 0-1,26-1 40,-1 0-1,1 0 1,0 0 0,0-1-1,0 0 1,0 0 0,0-1 0,1 0-1,-1 0 1,1-1 0,-1 0-1,1 0 1,0 0 0,1-1-1,-1 1 1,1-1 0,-7-9 0,23 33-839,-9-12 779,1-1 0,0 0 0,1 0 1,0 0-1,-1-1 0,2 1 0,-1-1 1,1 0-1,0 0 0,9 7 0,-5-7 28,0-1-1,1-1 0,-1 1 1,1-2-1,-1 1 0,1-1 1,0-1-1,0 0 0,0 0 1,0-1-1,0 0 0,0-1 1,0 0-1,-1-1 0,1 1 1,0-2-1,-1 0 0,13-5 1,8-4 61,1-2 1,-1-1 0,-1-1 0,31-24 0,-49 32-24,-1 0 0,1-1 1,10-12-1,-18 18 7,0-1 0,0 1 0,0 0 0,-1-1 0,0 0 0,0 1 0,0-1 0,0 0 1,0 0-1,-1 0 0,1 0 0,-1-1 0,-1 1 0,2-5 0,-16 33-504,13-18 426,1 0 0,-1 0 0,1 1-1,0-1 1,0 0 0,1 0 0,0 0-1,0 0 1,0 0 0,1 0 0,0 0-1,0 0 1,5 7 0,-6-10-17,1 0-1,0-1 1,0 1 0,0-1 0,0 1 0,0-1-1,1 0 1,-1 0 0,1 0 0,-1 0-1,1-1 1,0 1 0,0-1 0,0 1 0,0-1-1,0 0 1,0 0 0,0 0 0,0-1 0,0 1-1,0-1 1,0 1 0,1-1 0,-1 0-1,0-1 1,0 1 0,6-2 0,3 0-398,-1-1 1,0-1-1,1 0 0,-1-1 1,-1 0-1,18-11 1,29-22-6211,-46 30 4284,22-16-8421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40.1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 45 14323,'-11'-9'6307,"9"8"-5988,0 0 0,0-1 0,0 1 0,0 0 0,1 0 0,-1-1 0,0 1 0,1-1 0,-1 0 0,1 1 0,0-1 0,-1 0 0,1 0 0,0 0 0,0 0 0,0 0 0,1 0 0,-1 0 0,-1-3 0,6 6-632,-1 0-1,0 0 1,0 0 0,0 0-1,-1 0 1,1 0 0,0 1 0,0 0-1,3 2 1,12 13-3841,5 14-7521,-7-7 3635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40.5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85 36 15203,'1'-3'771,"-1"1"-1,0-1 0,0 1 1,0-1-1,0 1 0,0-1 1,0 1-1,-1-1 0,1 1 1,-2-5-1,-3 4 1730,3 19-2375,2-7-154,1 73 51,-3 1 0,-4-1 1,-21 105-1,-15-46-2155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40.8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52 442 6057,'-51'-12'14614,"90"12"-14222,0-3-1,0-1 1,0-2-1,0-1 1,-1-2 0,0-2-1,45-19 1,-78 27-370,0 1 0,0 0 0,0 1 0,1-1 0,-1 1 0,1 0 0,6-1 0,-17 41-49,4-27-80,0 3 184,0 0 0,0 0 1,1 0-1,1 0 0,5 24 1,-6-37-156,1 1 1,0-1 0,0 1-1,0-1 1,0 1 0,0-1 0,0 0-1,1 0 1,-1 1 0,1-1-1,0 0 1,-1 0 0,1-1 0,0 1-1,0 0 1,0 0 0,0-1-1,0 0 1,1 1 0,-1-1-1,0 0 1,1 0 0,-1 0 0,1 0-1,-1 0 1,1-1 0,0 1-1,-1-1 1,1 0 0,-1 0 0,1 0-1,0 0 1,-1 0 0,1 0-1,-1-1 1,1 1 0,0-1-1,-1 0 1,5-1 0,38-17-5666,-4-9-3492,-19 8 3003</inkml:trace>
  <inkml:trace contextRef="#ctx0" brushRef="#br0" timeOffset="1">589 65 13771,'-25'-13'5662,"-12"-9"-1586,-11-6-757,53 26-3847,11 8-1369,9 17-3853,-11-6-1871,-2 3-3403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41.5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173 104 16027,'-1'-4'497,"1"1"-1,-1 0 0,-1 0 0,1 0 1,0 0-1,-1 0 0,1 0 0,-1 0 1,0 1-1,0-1 0,0 0 0,-3-1 1,3 2-321,1 1 1,-1 0-1,0 0 1,0 0 0,1 0-1,-1 0 1,0 0-1,0 0 1,0 1 0,0-1-1,0 1 1,-1-1 0,1 1-1,0 0 1,-2 0-1,0 0-153,0 1 0,0 0-1,1-1 1,-1 2-1,0-1 1,1 0-1,-1 1 1,1 0 0,-1-1-1,1 2 1,0-1-1,0 0 1,0 0 0,0 1-1,0 0 1,1-1-1,-1 1 1,1 0 0,-3 5-1,-3 3-36,1 1 0,0 0 0,1 1 0,0-1 0,-6 25 0,11-33 11,0 1 0,0-1 0,0 0 0,0 1-1,1-1 1,0 0 0,0 1 0,0-1 0,1 1-1,-1-1 1,1 0 0,0 1 0,1-1 0,-1 0-1,0 0 1,1 0 0,0 0 0,0 0 0,1 0-1,-1-1 1,1 1 0,3 4 0,-3-6 8,-1-1 1,1 1 0,-1-1-1,1 0 1,0 0-1,0 0 1,-1 0 0,1 0-1,0 0 1,0-1-1,0 0 1,0 1 0,0-1-1,0 0 1,-1 0-1,1-1 1,0 1 0,0-1-1,0 1 1,0-1-1,0 0 1,-1 0 0,1 0-1,3-2 1,5-2 39,0 0 1,0-1-1,-1 0 0,15-12 1,-14 9 8,0-1 1,-1 0 0,0-1 0,-1 0 0,0-1 0,-1 0 0,0 0 0,9-22 0,-15 31-48,0 0-1,-1-1 1,1 1 0,-1-1 0,0 1-1,0-1 1,0 0 0,-1 0 0,1 1-1,-1-1 1,0 0 0,0 0 0,0 1-1,0-1 1,-1 0 0,0 0 0,0 1-1,0-1 1,0 0 0,0 1 0,-1-1-1,1 1 1,-1 0 0,0-1 0,0 1-1,0 0 1,-1 0 0,1 0 0,-1 0-1,1 1 1,-1-1 0,0 1 0,0 0-1,0-1 1,0 1 0,-1 1 0,-4-3-1,3 2-24,0 0 0,1 1 0,-1 0 1,0 0-1,0 0 0,1 0 0,-1 1 0,0 0 0,0 0 0,0 0 0,0 1 0,1-1 0,-1 1 0,0 0 0,0 1 0,1-1 0,-1 1 0,1 0 0,-1 0 0,1 0 0,0 1 0,0-1 0,0 1 0,0 0 0,0 0 0,1 1 0,-1-1 0,1 1 0,0 0 1,0 0-1,0 0 0,1 0 0,-1 0 0,1 0 0,0 1 0,0-1 0,1 1 0,-1 0 0,1-1 0,0 1 0,1 0 0,-1 0 0,1-1 0,-1 1 0,2 0 0,0 7 0,0-7 13,0 0-1,1-1 0,-1 1 1,1-1-1,0 1 0,1-1 1,-1 0-1,1 0 0,0 0 1,0 0-1,0 0 0,0-1 1,1 1-1,-1-1 1,1 0-1,5 3 0,-2-1 18,1-1-1,0 0 1,0-1-1,1 0 1,-1 0-1,1-1 0,-1 0 1,14 2-1,-3-3 33,1 0-1,0-1 0,-1-1 1,1-1-1,0 0 0,-1-2 0,28-8 1,43-28 178,-26 10 133,-63 30-355,0-1 0,0 1 1,0 0-1,-1-1 0,1 1 0,0 0 0,0-1 0,0 1 0,0 0 1,0 0-1,0 0 0,-1 0 0,1 0 0,0 0 0,0 0 0,0 0 1,0 0-1,0 1 0,0-1 0,-1 0 0,1 0 0,0 1 0,0-1 1,0 0-1,0 1 0,-1-1 0,1 1 0,0-1 0,-1 1 1,1 0-1,0-1 0,0 2 0,9 29-28,-10-27 32,1-1-1,0 1 1,0-1 0,0 0 0,0 1-1,0-1 1,1 0 0,1 4 0,-1-6 2,-1 0-1,0 0 1,0 0 0,1 0 0,-1-1-1,1 1 1,-1 0 0,1-1 0,-1 1-1,1-1 1,-1 1 0,1-1 0,0 0-1,-1 0 1,1 0 0,-1 0 0,1 0-1,0 0 1,-1 0 0,1 0 0,-1-1 0,4 0-1,45-15 62,-16 5-58,-31 11-21,0 0 1,0 0 0,1 0 0,-1 0-1,0 1 1,0 0 0,0-1-1,0 1 1,0 0 0,0 1-1,0-1 1,0 0 0,0 1-1,0 0 1,-1 0 0,1-1-1,-1 1 1,1 1 0,-1-1-1,0 0 1,0 1 0,0-1-1,0 1 1,2 4 0,-2-4 15,0 0-1,-1-1 1,1 1 0,0 0 0,1-1 0,-1 0 0,0 1-1,1-1 1,-1 0 0,1 0 0,0 0 0,0-1-1,-1 1 1,1-1 0,0 1 0,0-1 0,0 0-1,1 0 1,-1 0 0,0-1 0,0 1 0,1-1-1,-1 0 1,0 0 0,0 0 0,5 0 0,22-10-76,0 0 0,-1-2 1,-1-2-1,0 0 0,32-23 1,-47 30-138,-1-1-302,26-16-1246,-15 4-5090,-12 7-4896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42.5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 44 11354,'-19'-6'6733,"-6"0"-1123,28 8-5474,0 0-1,0-1 1,1 0 0,-1 0 0,0 0-1,0 0 1,1 0 0,-1-1 0,0 1-1,1-1 1,-1 0 0,7-1-1,-6 1 44,85 0 6,146-20-1,40-2-67,-267 22-557,-7 0 1186,-6 1-3611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44.1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130 293 2953,'2'-8'2898,"0"0"0,0-1 1,-1 1-1,0 0 1,0-14 1301,-1 26-1684,-4 19-2568,-14 60 341,-27 100 290,29-128-465,-39 149 292,61-285 2613,3-29-3284,10 17 254,5 1-1,3 2 0,47-103 1,-69 180-21,1 1 0,0 0 1,1 0-1,0 0 0,1 1 1,16-17-1,-23 26 12,1 0 0,0 0 0,0 1 0,0-1 1,0 0-1,0 1 0,0 0 0,0-1 0,1 1 0,-1 0 0,0 0 0,1 0 0,-1 0 0,1 1 0,-1-1 0,1 1 0,-1-1 0,1 1 0,-1 0 0,1 0 1,-1 0-1,1 0 0,-1 1 0,1-1 0,-1 1 0,1-1 0,-1 1 0,1 0 0,-1 0 0,0 0 0,1 0 0,-1 0 0,0 1 0,0-1 0,0 1 0,0-1 0,0 1 1,0 0-1,-1 0 0,1 0 0,2 3 0,0 1 8,0 0 0,0 0 1,0 1-1,-1-1 0,0 1 1,0-1-1,-1 1 0,0 0 1,0 0-1,0 0 0,-1 1 1,0-1-1,-1 0 0,1 0 0,-2 1 1,1-1-1,-1 0 0,0 0 1,0 1-1,-1-1 0,0 0 1,0 0-1,-1-1 0,1 1 1,-2 0-1,1-1 0,-1 0 1,0 0-1,0 0 0,0 0 0,-1 0 1,0-1-1,0 0 0,-1 0 1,1-1-1,-1 1 0,-8 4 1,1-3 14,1 0 1,-1 0 0,0-1 0,-21 5 0,31-9 3,1-1 0,-1 1 0,0-1 0,0 1 0,1-1 0,-1 0 1,0 0-1,0 0 0,0-1 0,1 1 0,-1-1 0,0 1 0,0-1 0,1 0 1,-1 0-1,1 0 0,-1 0 0,1-1 0,-1 1 0,1 0 0,0-1 1,-1 0-1,1 0 0,0 0 0,0 0 0,1 0 0,-1 0 0,0 0 0,1 0 1,-2-4-1,3 7-13,1 0 0,-1-1 0,1 1 0,0 0 0,-1-1 0,1 1 0,0-1 0,0 1 0,-1-1 0,1 1 0,0-1 0,0 0 0,0 1 0,0-1 0,-1 0 0,1 0 0,0 0 0,0 0 1,0 0-1,0 0 0,0 0 0,0 0 0,0 0 0,0 0 0,-1 0 0,1 0 0,0 0 0,0-1 0,0 1 0,0 0 0,0-1 0,-1 1 0,1-1 0,0 1 0,0-1 0,-1 1 0,1-1 0,0 0 0,-1 1 0,1-1 0,-1 0 0,1 1 0,-1-1 0,1 0 1,-1 0-1,1 1 0,-1-1 0,0 0 0,1 0 0,-1 0 0,0 0 0,0 0 0,1 0 0,-1 1 0,0-1 0,0 0 0,0 0 0,0 0 0,0 0 0,-1 0 0,1 0 0,0 0 0,-1-1 0,16 24-27,-1 1 0,-1 1-1,18 48 1,-18-42 32,31 57-1,-31-66 13,5 8-5,1-1 0,35 41 0,-48-63 0,0 0 1,0 0-1,1 0 1,-1-1-1,1 0 1,0 0-1,1-1 1,-1 0-1,1 0 1,0 0-1,0-1 0,0-1 1,0 1-1,0-1 1,14 1-1,-14-3 13,-1 0-1,0-1 1,1 0-1,-1-1 1,0 0-1,0 0 1,0 0-1,0-1 1,0 0-1,-1 0 1,1-1-1,-1 0 1,0 0-1,0 0 1,0-1-1,-1 0 1,9-9-1,6-9 42,0-1-1,29-47 1,-44 62-52,18-23 14,-14 20 2,-1 0 0,0 0 1,-1 0-1,0-1 1,-1-1-1,8-23 0,-13 36-26,-1 0-1,0 1 1,1-1-1,-1 0 1,0 0-1,0 0 1,0 1-1,0-1 1,0 0-1,0 0 1,0 0-1,0 1 1,0-1-1,0 0 1,-1 0-1,1 0 1,0 1-1,0-1 1,-1 0-1,1 0 1,-1 1-1,1-1 1,-1 0-1,1 1 1,-1-1-1,1 0 1,-1 1-1,1-1 1,-1 1-1,0-1 1,1 1-1,-1-1 1,0 1-1,1 0 1,-1-1-1,0 1 1,0 0-1,1-1 1,-1 1-1,0 0 1,0 0-1,0 0 1,1 0-1,-1 0 1,0 0-1,0 0 1,0 0-1,1 0 1,-1 0-1,0 0 1,0 0-1,0 1 1,1-1-1,-1 0 1,0 1-1,0-1 1,0 1-1,-5 1-48,0 0 0,0 0-1,1 0 1,-1 1 0,1 0 0,-7 4-1,5-2 16,1 1-1,-1 0 1,1 0-1,0 1 0,0 0 1,1 0-1,-1 0 1,2 1-1,-1-1 0,-4 14 1,8-18 28,0 0 0,0 0 0,0 0 0,1 0-1,0 1 1,-1-1 0,1 0 0,0 0 0,1 0 0,-1 1 0,1-1 0,-1 0 0,1 0 0,0 0 0,0 0-1,0 0 1,0 0 0,1 0 0,-1 0 0,1 0 0,0-1 0,0 1 0,0-1 0,0 1 0,0-1 0,1 0-1,-1 0 1,1 0 0,-1 0 0,1 0 0,0 0 0,5 2 0,1 0 6,0-1 1,0 0 0,1 0-1,-1-1 1,0 0-1,1-1 1,-1 0-1,1-1 1,-1 1-1,1-2 1,0 0-1,-1 0 1,1 0-1,-1-1 1,16-6-1,1 0 25,-1-1-1,0-1 0,-1-2 0,34-20 0,56-46 87,-99 66-46,0 0 1,-1-1-1,-1-1 1,0-1 0,13-17-1,-28 34-93,1 1 0,-1 0 0,1 0 0,-1 0 0,1 0 0,0 0 0,0 1 0,1-1 0,-1 0 0,1 0 0,-1 1 0,1-1 1,0 0-1,0 1 0,1-1 0,-1 0 0,1 0 0,0 5 0,4 4 38,-1 0 0,2 0 0,10 18 1,-9-18-32,0 1 0,-1 0 0,5 16 0,-11-28 4,0 0 0,0 1 0,0-1 1,0 0-1,0 0 0,-1 0 0,1 0 0,0 1 0,-1-1 0,1 0 0,-1 0 0,1 0 0,-1 0 0,1 0 0,-1 0 0,0 0 0,0 0 1,1 0-1,-1-1 0,0 1 0,0 0 0,0 0 0,0-1 0,0 1 0,0 0 0,0-1 0,0 1 0,0-1 0,0 0 0,0 1 0,-1-1 1,1 0-1,0 1 0,0-1 0,0 0 0,0 0 0,-2 0 0,-45 4-90,26-7 130,1 0 0,-1-1-1,-33-12 1,5 2 221,50 18-265,-1 0-1,1-1 1,0 1-1,0 0 0,0-1 1,0 1-1,1 0 1,-1 0-1,2 3 0,0-2 30,0-1-1,1 0 0,-1 0 1,1 0-1,-1 0 0,1 0 1,0 0-1,1-1 0,-1 0 1,0 1-1,1-1 1,0 0-1,0-1 0,0 1 1,0-1-1,0 0 0,1 0 1,-1 0-1,1 0 0,-1-1 1,1 0-1,-1 0 0,1 0 1,0 0-1,0-1 0,-1 0 1,1 0-1,8-1 0,4-1 50,1 0-1,-1-2 1,0 0-1,1 0 1,-2-2-1,23-10 1,8-9 52,0-2 0,-2-2 0,-1-3 0,72-66 0,-108 92-97,7-13 133,-8 11 71,-8 14 60,-2 1-320,1 1 0,0 1 0,0-1-1,1 0 1,0 0 0,0 1 0,1-1 0,0 12 0,1-18 50,-1 1-1,1-1 1,-1 0-1,1 1 0,0-1 1,0 0-1,0 1 1,0-1-1,0 0 1,1 0-1,-1 0 1,1 0-1,-1 0 1,1-1-1,0 1 1,0 0-1,-1-1 1,1 1-1,0-1 1,1 0-1,-1 1 1,0-1-1,0 0 0,0 0 1,1-1-1,-1 1 1,0 0-1,1-1 1,-1 1-1,1-1 1,-1 0-1,4 0 1,7 0 16,0 0 0,-1-2 0,0 1 0,1-1 0,-1-1 1,0 0-1,0-1 0,0-1 0,-1 1 0,1-2 0,-1 0 0,15-10 0,5-5 50,-2-2 0,50-50-1,-78 72-78,-1 1 0,0-1 0,1 1 0,-1-1 0,0 0-1,1 1 1,-1-1 0,1 1 0,-1-1 0,1 1 0,-1-1 0,1 1-1,0 0 1,-1-1 0,1 1 0,0 0 0,-1-1 0,1 1-1,0 0 1,-1 0 0,1 0 0,0-1 0,-1 1 0,1 0-1,0 0 1,-1 0 0,1 0 0,0 0 0,0 1 0,5 19-523,-4-4 606,1 2-94,9 71-27,-12-84 50,1 1 1,-1-1 0,-1 1-1,1-1 1,-1 0-1,0 1 1,0-1-1,-1 0 1,0 0 0,1 1-1,-2-1 1,1-1-1,-5 9 1,4-10-39,1-1-1,0 1 1,-1-1 0,0 0 0,1 0 0,-1 0-1,0 0 1,0-1 0,0 1 0,0-1-1,0 1 1,-1-1 0,1 0 0,0-1-1,0 1 1,-1 0 0,1-1 0,-1 0-1,1 0 1,0 0 0,-1 0 0,1 0-1,-6-2 1,-17-9-3136,5-9-3761,11 2-4109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44.5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90 119 18572,'-31'-32'4421,"24"26"-3998,0 0 0,1 0 0,0-1 0,0 1-1,1-2 1,0 1 0,0 0 0,-4-11 0,8 18-422,1 0 1,0-1-1,0 1 0,-1-1 0,1 1 0,0 0 1,0-1-1,0 1 0,0-1 0,-1 1 1,1-1-1,0 1 0,0-1 0,0 1 0,0 0 1,0-1-1,0 1 0,0-1 0,0 1 1,0-1-1,1 1 0,-1-1 0,0 1 0,0-1 1,0 1-1,0 0 0,1-1 0,-1 1 1,0-1-1,0 1 0,1 0 0,-1-1 0,0 1 1,1 0-1,-1-1 0,0 1 0,1-1 1,19 4-1123,21 15-2942,8 21-8832,-25-14 4136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44.9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86 84 19124,'-1'-8'873,"0"-1"0,-1 1 0,1 0 0,-2 0 0,1 0 0,-1 0 0,0 1 0,-7-12-1,5 18-131,2 13-582,2 23-426,1-25 360,-4 117-713,-33 207 1,29-304-2454,6-25-1544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45.8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40 148 11995,'-20'-5'4525,"0"0"1445,42 2-4120,126-9-1610,-1-6 0,159-40 0,-293 55-217,0 0 0,-1-1 1,0 0-1,21-11 0,-33 15-19,0 0 0,0 0 0,1 0 0,-1 0 0,0 0 0,0 0 0,1 0 0,-1 0 0,0 0 0,0-1 0,0 1 0,1 0 0,-1 0 0,0 0 0,0 0 0,0-1 0,0 1 0,1 0 0,-1 0 0,0 0 0,0-1 0,0 1 0,0 0 0,0 0 0,0 0 0,0-1 0,0 1 0,0 0 0,1 0 0,-1-1 0,0 1 0,0 0 0,0 0 0,0-1 0,0 1 0,0 0 0,-1 0 0,1-1 0,0 1-1,0 0 1,0 0 0,0-1 0,0 1 0,-13-5-56,-16 1-174,14 4 210,1 1 0,0 1-1,0 0 1,0 1-1,0 1 1,0 0 0,-16 7-1,23-8 11,0 0 0,0 1 0,0 0 0,0 0 0,1 1 0,-1-1 0,1 1-1,0 1 1,1-1 0,-1 1 0,1 0 0,0 1 0,1-1 0,-6 11 0,9-16 4,0 0 0,0 1 1,1-1-1,-1 0 0,0 0 1,1 1-1,-1-1 0,1 1 0,-1-1 1,1 0-1,0 1 0,0-1 1,0 1-1,0-1 0,0 1 1,0-1-1,0 0 0,0 1 1,0-1-1,1 1 0,-1-1 0,0 1 1,1-1-1,-1 0 0,1 1 1,0-1-1,-1 0 0,1 0 1,0 1-1,0-1 0,0 0 1,0 0-1,0 0 0,0 0 0,0 0 1,0 0-1,1-1 0,-1 1 1,0 0-1,0 0 0,1-1 1,-1 1-1,0-1 0,1 1 1,-1-1-1,1 0 0,-1 1 0,3-1 1,2 1 35,1 0-1,-1-1 1,1 0 0,-1 0 0,1-1-1,-1 0 1,1 0 0,-1 0 0,10-4-1,-12 4-20,81-39 188,-80 37-177,1 0 1,-1 0-1,0-1 0,-1 1 1,1-1-1,-1-1 0,1 1 0,-1 0 1,0-1-1,-1 0 0,1 0 0,-1 0 1,3-6-1,-6 11-27,0 0 1,0-1 0,0 1-1,0 0 1,1 0-1,-1 0 1,0 0-1,0 0 1,0-1 0,0 1-1,1 0 1,-1 0-1,0 0 1,0-1 0,0 1-1,0 0 1,0 0-1,0 0 1,0-1-1,0 1 1,0 0 0,0 0-1,0-1 1,0 1-1,0 0 1,0 0 0,0 0-1,0-1 1,0 1-1,0 0 1,0 0-1,0-1 1,0 1 0,0 0-1,0 0 1,0 0-1,0-1 1,-1 1 0,1 0-1,0 0 1,0 0-1,0 0 1,0-1-1,-1 1 1,1 0 0,0 0-1,0 0 1,0 0-1,0 0 1,-1-1-1,-12 10-352,-13 20-34,24-26 376,0 1 1,0 0-1,0 0 1,1 0 0,-1 0-1,1 0 1,0 0-1,0 0 1,0 1 0,1-1-1,0 0 1,0 1-1,0-1 1,0 0 0,0 0-1,1 1 1,2 6 0,-3-8 15,1-1 1,0 1 0,1-1 0,-1 0 0,0 0 0,0 1 0,1-1 0,0 0 0,-1 0 0,1 0 0,0-1 0,0 1 0,0 0-1,0-1 1,0 1 0,0-1 0,0 1 0,1-1 0,-1 0 0,0 0 0,1 0 0,-1-1 0,1 1 0,-1 0 0,1-1 0,-1 0 0,1 1-1,0-1 1,4-1 0,11-1 55,0-1-1,-1 0 0,1-2 0,-1 0 1,0-1-1,23-11 0,93-55 158,-62 25-61,-73 51-189,0 1 0,0 0 0,0 0 0,0 0 0,1 0 0,0 0 0,0 0 0,0 0 0,1 7 0,-2 2 26,1-6 9,0-1-1,0 1 1,1 0-1,0-1 1,0 1 0,2 7-1,-2-14 8,0 0 1,0 0-1,1 0 0,-1 0 0,0 1 0,0-1 1,0 0-1,1 0 0,-1 0 0,1 0 1,-1 0-1,1 0 0,-1 0 0,1 0 0,-1-1 1,1 1-1,0 0 0,0 0 0,-1 0 0,1-1 1,0 1-1,0 0 0,0-1 0,0 1 0,0-1 1,0 1-1,0-1 0,0 1 0,0-1 1,0 0-1,0 1 0,0-1 0,0 0 0,0 0 1,0 0-1,0 0 0,0 0 0,0 0 0,0 0 1,1 0-1,-1 0 0,0-1 0,0 1 1,0 0-1,0-1 0,0 1 0,0 0 0,0-1 1,1 0-1,18-11 101,1-1 1,-2 0-1,21-20 0,-20 17-73,1 0-1,26-15 1,-46 30-54,0 1 1,0-1 0,0 0-1,0 1 1,0 0-1,0-1 1,1 1-1,-1 0 1,0 0-1,0-1 1,0 1 0,0 0-1,0 0 1,1 0-1,-1 0 1,0 1-1,0-1 1,0 0 0,0 0-1,0 1 1,0-1-1,0 1 1,0-1-1,0 1 1,0-1-1,0 1 1,0-1 0,0 1-1,0 0 1,0 0-1,0 0 1,0-1-1,-1 1 1,1 0-1,0 1 1,23 48-121,-22-45 144,0 1 1,0-1 0,0 0-1,0 0 1,1-1-1,0 1 1,0 0-1,4 4 1,-4-7 9,1 0 0,-1-1 0,0 1 0,1-1 0,-1 0 0,1 1 0,0-2-1,-1 1 1,1 0 0,0-1 0,-1 0 0,1 1 0,0-2 0,0 1 0,-1 0 0,1-1 0,0 1 0,-1-1 0,1 0 0,-1-1-1,4 0 1,14-7 68,-2 0-1,30-18 0,-14 8-60,13-8-5,-34 18-28,0 1 0,0 1 0,1 0 0,0 0 0,0 2 0,29-7 0,-33 16-48,0 0-1,-1 1 1,1 0 0,-1 1 0,13 10-1,-10-9 470,-18-13 518,3 4-909,0 0 0,0 1 0,0-1 0,-1 1 0,1-1 0,-1 1 0,1 0 0,-1 0 0,0 0 0,1 0 0,-1 0 0,-3 0-1,-1 2-47,1-1 0,0 1 0,-1 1 0,1-1 0,0 1 0,0 0 0,0 1 0,0 0 0,0-1-1,1 2 1,-1-1 0,1 1 0,0-1 0,0 2 0,0-1 0,-6 7 0,8-7 16,-1 0 1,0 1 0,1-1 0,0 1-1,0-1 1,0 1 0,1 0 0,0 0-1,0 1 1,0-1 0,0 0 0,1 1-1,0-1 1,0 1 0,0-1 0,1 1-1,0-1 1,0 1 0,1 7 0,0-11 4,-1 1 0,1-1 1,0 0-1,0 1 1,0-1-1,1 0 0,-1 0 1,0 0-1,1 0 1,0 0-1,-1 0 0,1 0 1,0-1-1,0 1 0,0 0 1,0-1-1,0 0 1,0 1-1,0-1 0,1 0 1,-1 0-1,0 0 1,1 0-1,-1-1 0,1 1 1,-1-1-1,1 1 0,-1-1 1,4 0-1,10 0 10,0 0-1,-1-1 1,27-5 0,-21 3-22,22-3 33,-1-2-1,77-25 1,-95 24 37,0 0 0,-1-2 0,-1 0 0,1-2 0,-2 0 1,24-20-1,-43 32-43,-1 0-1,1 0 1,-1 0 0,1 0 0,-1-1 0,1 1-1,-1-1 1,0 1 0,1-1 0,-1 1 0,0-1-1,0 1 1,0-1 0,0 0 0,-1 0 0,1 1 0,0-1-1,-1 0 1,1 0 0,-1 0 0,0 0 0,0 0-1,1 0 1,-1 0 0,-1 0 0,1 0 0,0 0-1,0 0 1,-1 1 0,1-1 0,-1 0 0,1 0 0,-1 0-1,-1-2 1,0 2-23,0-1 0,-1 1-1,1 0 1,-1 0 0,1 0-1,-1 0 1,0 0 0,0 0-1,0 1 1,0-1 0,0 1 0,0 0-1,0 0 1,0 0 0,0 1-1,-1-1 1,1 1 0,-5-1-1,0 1-11,0 0-1,0 1 1,0 0-1,1 0 0,-1 1 1,0 0-1,1 1 1,-1-1-1,1 1 1,0 0-1,0 1 0,0 0 1,1 0-1,-1 1 1,-6 5-1,10-7 9,-1 0 0,1 0-1,1 1 1,-1-1 0,0 1-1,1-1 1,-1 1 0,1 0 0,0 0-1,0 0 1,1 0 0,-1 0 0,1 0-1,0 1 1,0-1 0,1 0-1,-1 1 1,1-1 0,0 0 0,0 1-1,0-1 1,0 1 0,1-1 0,0 0-1,0 1 1,0-1 0,1 0-1,2 6 1,-1-5-38,0 0 0,1 0 0,0 0-1,0-1 1,0 0 0,0 1 0,1-1 0,-1-1-1,1 1 1,0-1 0,0 0 0,0 0 0,1 0-1,-1-1 1,1 1 0,0-1 0,-1-1 0,9 2-1,12 3-1391,1-1-1,43 1 0,28-4-9529,-42-4 1742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46.4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1 621 13179,'27'-40'5811,"11"-15"-3548,-25 39-1867,0-2 1,-2 1-1,0-2 1,-1 0-1,0 0 1,-2 0-1,0-1 1,-1 0-1,-2-1 1,6-33-1,-7 23-94,-1-1 0,-1 0 0,-2 0 0,-2 1 0,-1-1 1,-9-45-1,4 60-173,2 29-374,-3 40-339,7-40 665,-26 136-196,4-27 144,-15 185 1,39-297-27,0 0 0,0 0 1,1-1-1,-1 1 0,2 0 0,0-1 0,0 1 1,0-1-1,1 0 0,0 0 0,1 0 1,0 0-1,5 8 0,-6-12 1,0-1 0,0 1-1,0-1 1,1 0 0,-1 0 0,1 0-1,0-1 1,0 1 0,0-1 0,0 0-1,0 0 1,1 0 0,-1-1 0,1 1-1,-1-1 1,1 0 0,-1 0 0,1-1-1,0 1 1,-1-1 0,1 0 0,0 0-1,-1-1 1,1 0 0,-1 1 0,6-3-1,6-1 11,0 0-1,1-1 1,-1-1-1,-1-1 1,0 0-1,16-10 1,4-7 103,36-32 1,-58 45-97,-1 6-106,-13 17-328,-1 10 307,2-19 106,0 1-1,1 0 1,0-1 0,-1 1-1,1-1 1,1 1-1,-1-1 1,0 0 0,1 1-1,0-1 1,0 0-1,0 0 1,0 0 0,0 0-1,0 0 1,1-1-1,-1 1 1,1-1 0,0 1-1,0-1 1,0 0-1,0 0 1,0-1 0,0 1-1,1 0 1,-1-1 0,6 2-1,-4-3 13,1 1 0,0-1 0,0 1 0,0-2-1,0 1 1,-1-1 0,1 0 0,0 0 0,0 0 0,-1-1 0,1 0-1,-1 0 1,1 0 0,-1-1 0,0 0 0,7-5 0,-4 2 41,0 0 1,-1-1-1,0 0 0,0 0 1,-1 0-1,0-1 1,0 0-1,-1 0 1,0-1-1,6-12 0,-10 18-47,0 0-1,0 1 1,-1-1-1,1 0 0,0 0 1,-1 1-1,0-1 1,1 0-1,-1 0 0,-1 0 1,1 1-1,0-1 1,-1 0-1,1 0 0,-1 0 1,-1-4-1,0 5-57,0-1-1,1 1 1,-1 0-1,0 0 1,-1 0-1,1 0 1,0 0-1,0 0 1,-1 0-1,1 1 1,-1-1-1,1 1 1,-1 0-1,0 0 1,0 0-1,1 0 1,-1 0-1,0 1 1,-5-1-1,1 0-391,0 0 0,0 1 1,1 0-1,-1 1 0,0 0 0,0 0 1,-11 3-1,-26 9-5721,24-6 856,-9 1-5898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46.8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93 117 18964,'-33'-12'2760,"-26"-13"992,127 10-2476,439-34-1786,-387 41-1800,-73 5-1066,-1 0-3696,-12 1-4468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3:48.5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274 546 12499,'-1'-3'595,"0"0"1,0 1 0,1-1 0,-1 0-1,1 0 1,0 0 0,0 0 0,0 0-1,0 0 1,0 0 0,0 1 0,1-1 0,1-5-1,-2 7-535,0 0-1,0 0 1,1 0-1,-1 1 1,0-1-1,1 0 1,-1 0-1,1 0 0,-1 0 1,1 0-1,-1 1 1,1-1-1,-1 0 1,1 1-1,0-1 1,-1 0-1,1 1 1,0-1-1,0 1 1,-1-1-1,1 1 0,0-1 1,0 1-1,0-1 1,0 1-1,0 0 1,0 0-1,-1-1 1,1 1-1,0 0 1,0 0-1,0 0 1,0 0-1,0 0 0,0 0 1,0 0-1,0 1 1,0-1-1,0 0 1,0 0-1,0 1 1,-1-1-1,3 1 1,-3-1 18,0 0 0,1 0 0,-1-1 0,0 1 0,1 0 0,-1-1 0,0 1 0,0 0 0,0-1 0,1 1 0,-1-1 0,0 1 0,0 0 1,0-1-1,0 1 0,0 0 0,0-1 0,1 1 0,-1-1 0,0 1 0,0-1 0,0 1 0,0 0 0,-1-1 0,1 1 0,0-1 0,0 1 0,0 0 0,0-1 0,0 1 1,0 0-1,-1-1 0,1 1 0,0-1 0,0 1 0,-1 0 0,1 0 0,0-1 0,-1 0-56,1-1 0,-1 1 0,0-1 1,1 1-1,-1 0 0,0 0 0,0 0 0,0-1 0,0 1 1,0 0-1,0 0 0,0 0 0,0 0 0,0 0 0,0 1 0,0-1 1,-1 0-1,1 0 0,-2 0 0,-7-1-39,0 1 0,0 0 0,0 0-1,0 1 1,0 0 0,0 1 0,0 0 0,0 1-1,0 0 1,0 0 0,0 1 0,0 0 0,1 1-1,0 0 1,-11 6 0,12-5-4,-1-1 1,1 1-1,0 1 0,1 0 1,-1 0-1,1 0 0,0 1 1,0 0-1,1 0 0,0 0 0,1 1 1,-1 0-1,1 1 0,1-1 1,0 1-1,-4 10 0,7-16 8,0 1 1,0 0-1,1-1 0,-1 1 0,1 0 0,0-1 1,0 1-1,0 0 0,1-1 0,-1 1 1,1 0-1,0-1 0,0 1 0,0-1 0,0 1 1,1-1-1,-1 1 0,1-1 0,3 4 0,-1-2 5,0 0-1,0-1 0,1 0 1,0 0-1,0-1 0,0 1 1,0-1-1,0 0 0,1 0 1,10 3-1,3 0 8,0-1-1,0-1 1,0 0 0,0-2 0,1 0-1,26-2 1,-13-1-24,0-2 0,-1-2 0,1-1 0,-1-1 0,-1-1-1,1-3 1,-1 0 0,29-16 0,-40 16 24,0 0 0,0-2 0,-1-1 0,-1 0 0,0-1 0,-1-1 0,-1 0 0,0-2 0,-2 1 0,0-2 0,0 0 0,10-22 0,-5-1 91,-2-1-1,-2 0 1,-2-1-1,-2 0 0,-2-1 1,6-83-1,-14 126-39,-1-1 0,1 0 0,-1 0-1,0 0 1,0 0 0,0 0 0,0 1 0,0-1 0,-1 0 0,1 0-1,-1 0 1,0 1 0,0-1 0,0 0 0,0 1 0,0-1 0,-3-3-1,1 10-98,1-1 0,-1 1-1,1 0 1,-1 0-1,1 0 1,1 0-1,-1 0 1,0 1-1,-1 6 1,3-9 43,-27 81-42,-21 104-1,38-136 40,0-2 14,-4 54 1,12-90-2,2 0 1,0 0 0,0 0-1,2 0 1,-1 0 0,2 0-1,0 0 1,0 0-1,6 14 1,-8-25-3,0 0 1,-1 0-1,1 0 0,0 0 1,0 0-1,1 0 0,-1 0 1,0-1-1,0 1 1,1 0-1,-1-1 0,1 1 1,0-1-1,-1 0 0,1 1 1,0-1-1,0 0 0,0 0 1,0 0-1,0 0 0,0 0 1,0-1-1,0 1 0,0-1 1,0 1-1,0-1 1,0 0-1,1 0 0,-1 0 1,0 0-1,0 0 0,0 0 1,0 0-1,0-1 0,1 1 1,-1-1-1,0 0 0,0 0 1,0 1-1,0-1 0,0 0 1,-1-1-1,3 0 1,10-8 22,0 0 0,-1-1 1,0 0-1,17-20 0,-15 15-44,1 0 21,-11 9-6,1 1 0,-1 0 1,2 0-1,-1 1 0,0 0 1,1 0-1,0 0 1,10-4-1,-18 10-61,1 1 1,-1-1-1,1 1 0,0-1 1,0 1-1,-1-1 0,1 1 1,0 0-1,0-1 0,0 1 1,1-1-1,-1 1 0,0-1 1,0 1-1,1-1 0,-1 1 0,1-1 1,0 1-1,0 1 0,14 35 116,-12-33-47,0-1 0,0 1 0,1-1 0,0 0 0,-1 0 1,1 0-1,1 0 0,-1 0 0,0-1 0,1 0 0,0 0 0,0 0 0,0-1 0,0 1 0,0-1 0,0-1 0,1 1 0,-1-1 0,1 1 1,-1-2-1,1 1 0,-1-1 0,1 1 0,0-2 0,5 0 0,16-1 21,0-2 0,0-2 0,49-15 0,-47 12-5,-11 3 1,0 0 0,0-1 0,-1-1 0,18-11 0,-29 16 11,-1 0-1,0-1 0,0 1 1,0-1-1,0 0 0,-1-1 0,1 1 1,-1-1-1,0 0 0,-1 0 0,1 0 1,-1-1-1,0 1 0,0-1 0,-1 0 1,3-6-1,-5 10-23,0 1 0,1 0-1,-1 0 1,0 0 0,0-1 0,0 1 0,0 0-1,0 0 1,0-1 0,0 1 0,0 0-1,-1 0 1,1 0 0,0-1 0,-1 1 0,1 0-1,-1 0 1,0 0 0,1 0 0,-1 0 0,0 0-1,1 0 1,-1 0 0,-2-1 0,1 0-14,0 1-1,0 0 1,-1-1 0,1 1 0,0 0 0,-1 1 0,1-1-1,-1 0 1,0 1 0,1-1 0,-4 1 0,-4 0-37,0 0 0,0 0 0,0 1 1,0 1-1,-11 2 0,0 2-4,1 0 0,-37 18 0,50-21 22,1 0 0,0 1-1,0 0 1,1 0 0,-1 0-1,1 0 1,0 1 0,0 0 0,0 0-1,1 1 1,-1-1 0,-6 13 0,11-17 12,-1-1 1,1 1 0,-1 0-1,1 0 1,-1 0 0,1 0 0,0 1-1,-1-1 1,1 0 0,0 0-1,0 0 1,0 0 0,0 0-1,0 0 1,0 0 0,0 0 0,0 1-1,0-1 1,0 0 0,0 0-1,1 0 1,-1 0 0,1 0 0,-1 0-1,1 0 1,-1 0 0,1 0-1,-1 0 1,1 0 0,1 0 0,0 1 8,0-1 0,0 0 0,0 0 0,1 0 0,-1 0 0,0-1 0,1 1 1,-1 0-1,1-1 0,-1 0 0,1 0 0,3 0 0,7 0 33,0-1-1,-1-1 0,1 0 1,12-4-1,6-7 15,0-2 0,-1-2 0,28-20 0,-57 37-158,-2 6 105,0 1 0,0 0 0,0 0-1,1 0 1,1 0 0,-1 0 0,1 0-1,0 0 1,0 0 0,1-1 0,4 12-1,-5-16 16,1 1 0,-1 0-1,1 0 1,0-1 0,0 1-1,0-1 1,0 1 0,1-1-1,-1 0 1,0 0 0,1 0-1,0 0 1,-1 0 0,1-1 0,0 1-1,0-1 1,0 0 0,0 0-1,0 0 1,0 0 0,0 0-1,0-1 1,1 1 0,-1-1-1,0 0 1,0 0 0,4-1-1,10-1 26,0-2-1,0 0 1,0-2-1,-1 1 0,0-2 1,0 0-1,0-1 0,-1-1 1,19-14-1,-7 6-32,42-19-1,-67 35-4,-1 0 0,1 0 0,-1 1 1,1-1-1,0 0 0,-1 1 0,1-1 0,-1 1 0,1 0 0,0-1 0,-1 1 0,1 0 0,0 0 0,0 0 0,-1 0 0,1 1 0,0-1 1,-1 0-1,1 1 0,0-1 0,-1 1 0,1-1 0,-1 1 0,1 0 0,-1 0 0,1 0 0,-1-1 0,0 2 0,1-1 0,-1 0 1,0 0-1,0 0 0,0 0 0,1 1 0,-1-1 0,-1 1 0,1-1 0,0 1 0,0-1 0,0 1 0,-1-1 0,1 1 0,-1 0 0,0-1 1,1 3-1,1 9-3,0 1 0,0-1 0,-2 1 0,-1 23 0,0-16 71,4-23 7,0 0 0,0 0 0,0-1 0,-1 1 0,1-1 0,-1 1 0,1-1-1,2-4 1,-5 7-71,14-15 26,0 1 1,1 1-1,23-16 1,24-22 16,-62 54-82,0-1-1,0 1 1,0-1 0,0 1-1,0-1 1,1 1-1,-1-1 1,1 1-1,-1-1 1,1 1-1,0-1 1,0 0 0,0 0-1,2 3 1,18 38 86,-18-40-35,-1 0 0,1 0-1,0 0 1,0-1 0,0 1-1,0-1 1,0 0 0,0 1-1,1-1 1,-1-1 0,1 1 0,-1-1-1,1 1 1,0-1 0,0 0-1,0 0 1,-1 0 0,1-1 0,0 0-1,0 1 1,0-1 0,0-1-1,0 1 1,6-2 0,12 0 56,0-2 1,40-12 0,130-51 36,-173 59-46,0-1 0,-1-1-1,0 0 1,0-1 0,-1-1 0,-1-1 0,26-25 0,-40 36-34,0 0 0,-1 0 0,1 0 0,-1 0 0,1-1 0,-1 1 0,1 0-1,-1-1 1,0 1 0,0-1 0,-1 1 0,1-1 0,0 0 0,-1 1 0,1-1 0,-1-3 0,0 4-18,0 1 1,-1-1 0,1 0-1,-1 1 1,1-1-1,-1 1 1,1-1-1,-1 1 1,0-1 0,0 1-1,0-1 1,0 1-1,0 0 1,0-1 0,0 1-1,0 0 1,-1 0-1,1 0 1,-3-2-1,1 2-22,0-1 0,0 1 0,-1-1-1,1 1 1,0 0 0,-1 1 0,1-1-1,-1 0 1,1 1 0,-1 0 0,1 0-1,-1 0 1,1 0 0,-1 1 0,1-1-1,-1 1 1,1 0 0,-1 0 0,1 0-1,0 0 1,0 1 0,-1-1 0,-3 4-1,5-4 3,-12 8-35,1 1 1,1-1-1,-17 17 1,27-24 40,0 0-1,0 0 1,1-1 0,-1 1 0,0 0 0,1 0 0,-1 1 0,1-1 0,0 0 0,0 0 0,0 1 0,0-1 0,0 1 0,0-1 0,0 1 0,1-1-1,0 1 1,-1-1 0,1 1 0,0 0 0,0-1 0,0 1 0,1-1 0,-1 1 0,0-1 0,1 1 0,0-1 0,0 1 0,0-1 0,1 3 0,0-3 5,0 0 1,0 0 0,0-1 0,0 1 0,0-1 0,0 0-1,1 1 1,-1-1 0,0 0 0,1 0 0,-1-1-1,1 1 1,-1 0 0,1-1 0,-1 0 0,1 1 0,-1-1-1,1 0 1,-1 0 0,1-1 0,0 1 0,-1 0 0,1-1-1,-1 0 1,3 0 0,61-22 108,-66 23-103,10-4 52,0-1 1,0 0-1,-1-1 1,0 0-1,0 0 1,-1-1 0,0 0-1,0 0 1,-1-1-1,1 0 1,-2-1 0,1 1-1,5-11 1,-12 24-175,0 0 0,0 1 0,0-1 0,0 0 1,1 0-1,3 10 0,-1 5 95,0 14 7,-1 0 0,-2 1 0,-2 0 0,-8 54 1,-40 138-10,31-149 16,10-39 6,3-7 7,-1 0 0,-2-1-1,-1 0 1,-2-1 0,0 0-1,-26 42 1,36-69 29,0 1 0,0-1-1,-1 0 1,0 1 0,1-1-1,-1-1 1,0 1 0,-1 0-1,1-1 1,0 0 0,-7 4 0,9-6-8,-1 0 0,1 1 1,0-1-1,-1 0 0,1 0 1,-1-1-1,1 1 0,0 0 1,-1 0-1,1-1 0,0 1 1,-1 0-1,1-1 0,0 0 1,-1 1-1,1-1 0,0 0 0,0 1 1,0-1-1,0 0 0,0 0 1,0 0-1,0 0 0,0 0 1,0 0-1,0-1 0,0 1 1,1 0-1,-1 0 0,0 0 1,1-1-1,-1 1 0,1 0 1,-1-3-1,-1-3-29,-1 0-1,2 0 1,-1 0-1,1 0 1,0-1 0,1 1-1,-1 0 1,1-1 0,1 1-1,0 0 1,0 0-1,0 0 1,1-1 0,0 1-1,0 0 1,6-12-1,3-4-25,1-1 0,1 2 0,22-30 0,35-38-31,87-88 0,92-67 98,-214 212-32,-25 23 13,46-48 20,-52 53 10,0 0-1,0 0 1,-1 0 0,0-1 0,0 1 0,0-1 0,-1 1-1,0-1 1,0 0 0,2-8 0,-4 13-32,0 0 1,1 0 0,-1 0-1,0 0 1,0-1 0,0 1-1,1 0 1,-1 0 0,0 0-1,-1 0 1,1 0 0,0 0-1,0 0 1,0 0 0,-1 0-1,1 0 1,0 0 0,-1 0-1,1 0 1,-1 0 0,1 0-1,-1 0 1,0 0 0,1 0-1,-1 0 1,0 1 0,0-1-1,1 0 1,-1 1-1,0-1 1,0 0 0,0 1-1,0-1 1,0 1 0,0-1-1,0 1 1,0 0 0,0-1-1,0 1 1,0 0 0,0 0-1,0 0 1,0 0 0,-2 0-1,0 0-28,0 0 0,0 1 0,0 0 0,-1-1 0,1 2 0,0-1 0,0 0-1,0 0 1,1 1 0,-1-1 0,0 1 0,1 0 0,-5 4 0,2-2 8,1 1 1,-1-1 0,2 1-1,-1 0 1,0 0 0,1 0-1,0 1 1,0-1-1,1 1 1,-1 0 0,1-1-1,0 1 1,1 0-1,-1 0 1,1 1 0,1-1-1,-1 0 1,1 0 0,0 0-1,0 0 1,1 1-1,0-1 1,0 0 0,0 0-1,1 0 1,0 0-1,0 0 1,4 7 0,0-3 5,0 0 0,0 0 0,1-1 0,1 0 0,0 0 0,0 0 0,0-1 0,1-1 1,1 1-1,-1-1 0,1-1 0,0 0 0,0 0 0,14 5 0,2-2-86,1-1 0,0-1 0,0-2-1,0 0 1,0-2 0,1 0 0,-1-2 0,1-2-1,44-5 1,-50 2-892,-1 0 0,-1-1 1,1-1-1,24-11 0,-22 3-6022,-8-1-4797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6:46.7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42 823 8,'-8'6'8665,"-10"-3"-5138,5-2-2402,11-1-608,5 0 427,108 10 595,8-10-1365,-70 1-32,80-8-1,358-15 459,-171 15-420,260-38 150,25-2-81,-15 29-74,49-3 25,1206-25 47,-1329 34-175,-185 3-95,138 2 43,745-28 91,383-32 421,-479 25-4,-220 4-160,1498-36 13,-2168 66-377,892-49 119,151-5 79,799 33-58,-1133-7 6,-834 27-65,1235-73 176,-399 40-41,-895 40-260,568-17 230,-126 47-108,-323-17-46,253-16 1,-272-4-25,0 5 0,181 19 0,-229-5-1,245 21 21,-315-31 28,0-1-1,-1-2 1,25-5 0,-21 4-70,0 0 0,30 0 0,249 13 17,-225-11 342,-20-2-2897,-52 3-2289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6:48.5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109 44 648,'-12'-16'8985,"-4"-12"1688,22 38-8668,0 27-1944,-2 0 0,-2 0 0,-1 1-1,-2-1 1,-1 0 0,-8 38 0,0 19 47,-7 50 293,-42 168 1,58-303-336,7-17-758,5-15-2772,1-6-7247,-10 13 1872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6:48.9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 63 3801,'3'-13'7133,"-1"9"-6044,-1-1 1,0 1-1,0-1 1,-1 1-1,1-1 1,-1 1-1,0-1 1,-1-8-1,-14 69 977,-4 77-1851,5 1 0,5 202 0,15-278-633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6:49.2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52 12475,'18'1'6648,"21"2"-6235,179-30 1197,-126 13-3577,2 3-5691,-55 7-2663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6:49.6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225 36 11546,'-22'-19'7517,"0"7"-3895,19 11-3547,-1 0-1,1 0 1,0 0 0,-1 1-1,1 0 1,-1-1-1,1 1 1,-1 1 0,1-1-1,-1 0 1,1 1-1,-1 0 1,1 0 0,0 0-1,-1 0 1,1 0-1,0 1 1,0-1 0,0 1-1,-5 4 1,-1 0-70,0 1 0,1-1 0,0 2 1,1-1-1,-1 1 0,1 1 0,1-1 1,0 1-1,0 0 0,0 1 0,1-1 0,-5 17 1,8-21-5,0 0 0,0 1 1,1 0-1,0-1 1,0 1-1,0 0 0,1 0 1,0-1-1,0 1 1,0 0-1,1 0 0,-1 0 1,2-1-1,-1 1 1,1-1-1,-1 1 0,2-1 1,-1 1-1,0-1 1,1 0-1,0 0 0,0 0 1,1-1-1,6 8 1,-7-8 9,1-1 1,-1 0 0,1-1 0,0 1-1,0-1 1,0 1 0,0-1 0,0 0 0,0-1-1,0 1 1,1-1 0,-1 1 0,1-1-1,-1-1 1,1 1 0,-1-1 0,1 0 0,5 0-1,-3-1 26,0 0-1,0 0 0,0-1 1,-1 0-1,1 0 1,-1-1-1,1 0 0,-1 0 1,0-1-1,0 1 1,8-7-1,-9 6 2,0 0 0,0-1 0,0 1-1,0-1 1,-1 0 0,1 0 0,-1 0 0,-1 0-1,1-1 1,-1 0 0,0 0 0,0 0 0,-1 0 0,1 0-1,-1 0 1,-1-1 0,1 1 0,-1-1 0,0 1-1,-1-1 1,0 1 0,0-1 0,0 1 0,-1-1 0,1 0-1,-4-9 1,1 10-48,0 0 1,0 1-1,0-1 0,-1 1 0,0 0 0,0 0 1,0 1-1,-1-1 0,0 1 0,0 0 1,0 0-1,0 1 0,0-1 0,-10-4 0,11 6-183,0 1-1,0-1 0,0 1 0,0-1 1,-1 1-1,1 0 0,0 0 1,0 1-1,-1 0 0,1-1 0,-1 1 1,1 1-1,0-1 0,-1 1 1,1-1-1,0 1 0,0 0 0,0 1 1,-1-1-1,1 1 0,0 0 1,-4 3-1,7-4-191,0-1 1,0 1-1,1 0 0,-1 0 0,0 0 1,1 0-1,-1 0 0,1 0 1,-1 0-1,1 0 0,0 0 1,-1 0-1,1 0 0,0 0 1,0 0-1,0 0 0,0 0 1,0 0-1,0 0 0,0 0 1,0 0-1,0 0 0,0 0 0,0 0 1,1 0-1,-1 0 0,0 0 1,1 0-1,-1 0 0,2 2 1,5 12-9117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6: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54 113 12435,'-2'-7'2001,"-5"-16"5560,3 24-5889,0 15-1676,-4 36 11,-18 88 249,25-140-251,1 0 1,0 0 0,0 1 0,-1-1-1,1 0 1,0 1 0,0-1-1,0 1 1,0-1 0,-1 0-1,1 1 1,0-1 0,0 0 0,0 1-1,0-1 1,0 1 0,0-1-1,0 0 1,0 1 0,0-1-1,0 1 1,1-1 0,-1 0 0,0 1-1,0-1 1,0 0 0,0 1-1,0-1 1,1 0 0,-1 1-1,0-1 1,0 0 0,1 1 0,-1-1-1,0 0 1,0 0 0,1 1-1,-1-1 1,0 0 0,1 0-1,-1 1 1,0-1 0,1 0 0,19-8 471,27-29 179,-44 35-679,49-51 285,-40 39-231,1 1-1,0 0 1,21-15-1,-24 21-22,-9 5-18,0 1 1,0 0 0,1-1 0,-1 1 0,0 0 0,1 0 0,-1 0-1,1 0 1,0 0 0,-1 0 0,1 1 0,0-1 0,-1 0-1,1 1 1,0-1 0,0 1 0,-1 0 0,1 0 0,0-1-1,0 1 1,0 0 0,-1 1 0,1-1 0,0 0 0,0 0-1,0 1 1,-1-1 0,1 1 0,0 0 0,-1-1 0,1 1 0,0 0-1,-1 0 1,1 0 0,-1 0 0,1 0 0,-1 0 0,0 1-1,0-1 1,1 0 0,-1 1 0,1 1 0,17 14-6,2 3 27,1-1 1,32 22-1,-45-36-2,-1-1 0,1 1-1,-1-1 1,1-1-1,0 1 1,1-2-1,-1 1 1,0-1-1,1-1 1,-1 0 0,12 0-1,-18-1 24,0-1 0,0 1 0,-1-1 1,1 0-1,0 0 0,0-1 0,0 1 0,0-1 0,-1 1 0,1-1 0,-1 0 0,1 0 0,-1 0 1,0 0-1,0 0 0,0 0 0,0-1 0,0 1 0,0-1 0,-1 1 0,1-1 0,-1 0 0,0 0 1,0 0-1,0 0 0,0 1 0,1-7 0,2-6 57,-1 1 1,-1-1-1,0 1 1,0-23-1,-4 10-105,0-19 164,6 22-2930,9 14-1956,-6 8-1191,7 1-3658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6:50.4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59 101 8626,'2'-13'2832,"-1"0"1,0 0 0,-2-19-1,0 2 1340,-13 80-2489,6-1-1643,-7 21 22,5 1 1,2 0 0,2 130 0,20-90-1046,-14-111 903,0 0 1,0 0 0,0 0 0,0 0 0,0 1-1,0-1 1,0 0 0,0 0 0,0 0-1,0 1 1,0-1 0,0 0 0,0 0 0,0 0-1,0 1 1,0-1 0,0 0 0,0 0-1,0 0 1,0 0 0,0 1 0,1-1 0,-1 0-1,0 0 1,0 0 0,0 0 0,0 0-1,0 1 1,1-1 0,-1 0 0,0 0-1,0 0 1,0 0 0,0 0 0,1 0 0,-1 0-1,0 0 1,0 0 0,0 0 0,1 0-1,-1 0 1,0 0 0,0 0 0,0 0 0,0 0-1,1 0 1,-1 0 0,0 0 0,0 0-1,0 0 1,1 0 0,-1 0 0,0 0-1,0 0 1,0 0 0,0 0 0,1 0 0,-1 0-1,0-1 1,0 1 0,0 0 0,8-10-7380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6:50.8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104 52 10962,'-20'-1'2406,"15"0"-1897,0 0 0,-1 1 0,1 0 0,0 0 0,0 0 0,-1 1 0,1-1-1,0 1 1,0 0 0,0 1 0,0 0 0,0-1 0,0 1 0,-6 4 0,55 18 686,-25-18-985,0-2 1,0-1 0,0 0-1,1-1 1,-1-1 0,36-3-1,120-22 253,-102 11-305,205-37 483,-283 52-615,0 0-1,0 0 1,0 0 0,0 1-1,1-1 1,-1 1-1,1 1 1,0-1 0,0 0-1,0 1 1,0 0-1,1 0 1,-1 0-1,1 0 1,0 1 0,0-1-1,1 1 1,-1 0-1,1 0 1,0 0-1,0 0 1,1 0 0,0 0-1,0 1 1,0-1-1,0 0 1,1 8-1,-1-8-28,1 1-1,-1 0 0,1 0 0,1 0 0,-1 0 0,1-1 0,0 1 0,0 0 0,1 0 0,0-1 1,0 1-1,0-1 0,1 0 0,-1 1 0,1-1 0,0 0 0,1-1 0,-1 1 0,1 0 0,0-1 1,0 0-1,1 0 0,-1 0 0,1-1 0,0 1 0,6 2 0,-4-3 29,1-1-1,-1 0 1,1 0-1,0-1 1,-1 0-1,1-1 1,0 0-1,0 0 1,-1 0-1,1-1 1,0 0-1,-1 0 1,1-1 0,-1 0-1,1-1 1,-1 0-1,0 0 1,0 0-1,11-8 1,-13 9 5,-1-1 0,1 0 1,-1 0-1,0-1 0,0 1 0,0-1 1,-1 0-1,1 0 0,-1 0 0,0 0 1,0-1-1,-1 1 0,1-1 1,-1 0-1,0 1 0,0-1 0,0 0 1,-1-1-1,0 1 0,0 0 1,0 0-1,0 0 0,-1-1 0,0 1 1,0 0-1,-1-1 0,1 1 1,-1 0-1,-2-8 0,0 6-22,0-1 0,0 1-1,0 0 1,-1 0 0,0 0 0,-1 1 0,0-1-1,0 1 1,0 0 0,0 0 0,-1 1 0,0-1-1,0 1 1,-8-4 0,10 7-288,0-1 1,0 2 0,0-1-1,-1 0 1,1 1-1,-1 0 1,1 0-1,-1 0 1,1 0-1,-1 1 1,-4-1-1,4 2-593,1-1 0,-1 1 0,1 0-1,-1 0 1,1 0 0,0 1 0,0 0 0,-1 0-1,1 0 1,0 0 0,1 0 0,-7 6 0,-8 5-10514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6:53.2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0 353 10714,'1'-6'954,"0"0"0,0 1 0,1-1 0,0 1-1,0-1 1,0 1 0,0 0 0,1 0 0,0 0-1,6-8 1,-8 12-853,0 0 0,0 0 0,-1 0-1,1 0 1,0 1 0,0-1 0,1 0 0,-1 1-1,0-1 1,0 1 0,0-1 0,0 1 0,1-1-1,-1 1 1,0 0 0,0 0 0,0-1 0,1 1 0,-1 0-1,3 1 1,-2-1-99,0 1 0,0 0-1,1 0 1,-1 0 0,0 0 0,0 1-1,0-1 1,0 0 0,0 1-1,0 0 1,0-1 0,-1 1 0,1 0-1,2 4 1,1 1 36,0 0 1,0 0-1,0 1 0,-1 0 1,0 0-1,-1 0 0,0 0 1,0 0-1,-1 1 0,0-1 1,1 10-1,-3-12 9,0 1-1,0-1 1,0 0-1,-1 0 1,0 0-1,0 0 1,-1 0-1,1 0 1,-1 0-1,-1-1 1,1 1-1,-1 0 1,0-1-1,0 0 1,-1 0-1,-6 8 1,10-13-20,0 0 0,0 0 0,0-1 0,0 1 0,0 0 0,0 0 0,0 0-1,0 0 1,0 0 0,0-1 0,0 1 0,0 0 0,0 0 0,0 0 0,0 0 0,0 0 0,0 0 0,0 0 0,0-1 0,-1 1 0,1 0 0,0 0 0,0 0 0,0 0 0,0 0 0,0 0-1,0 0 1,0 0 0,0 0 0,-1 0 0,1-1 0,0 1 0,0 0 0,0 0 0,0 0 0,0 0 0,-1 0 0,1 0 0,0 0 0,0 0 0,0 0 0,0 0 0,0 0 0,0 0 0,-1 0-1,1 0 1,0 0 0,0 1 0,0-1 0,0 0 0,0 0 0,0 0 0,-1 0 0,1 0 0,0 0 0,0 0 0,0 0 0,3-24 223,14-30-464,-7 32 169,0 2 1,2-1-1,0 2 1,1-1-1,1 2 0,1 0 1,1 0-1,23-19 1,-37 35 19,0 0 0,1 0 1,-1 1-1,0-1 1,1 1-1,0-1 1,-1 1-1,1 0 1,0 0-1,0 0 1,-1 1-1,1-1 1,0 0-1,0 1 1,0 0-1,0 0 0,0 0 1,0 0-1,0 0 1,-1 1-1,1-1 1,3 2-1,-3 0 8,0-1-1,1 1 1,-1 1-1,0-1 0,-1 0 1,1 1-1,0 0 1,-1-1-1,1 1 1,-1 0-1,0 0 1,0 0-1,0 1 0,2 6 1,1 3 16,0 0 0,-1 0 0,-1 1 1,0 0-1,-1 0 0,0 0 0,-1 0 0,-1 15 1,-4 1 167,4-16 212,13-39-168,5-9-241,2 1 1,1 1-1,49-58 0,-69 88 4,1-1 0,0 1 0,0 0 0,1-1 0,-1 1 0,0 0-1,1 1 1,-1-1 0,1 0 0,0 1 0,-1-1 0,1 1-1,4-1 1,-6 2 11,0 0 0,1 0 0,-1 1 1,0-1-1,0 1 0,0-1 0,0 1 0,1-1 0,-1 1 0,0 0 0,0 0 0,0-1 0,0 1 0,0 0 0,0 0 0,-1 0 0,1 0 1,0 0-1,0 0 0,-1 0 0,1 0 0,0 1 0,-1-1 0,1 0 0,-1 0 0,0 0 0,1 1 0,-1-1 0,0 0 0,0 1 1,0-1-1,0 2 0,4 13 8,1 0-1,0 0 1,1 0 0,1 0 0,0-1 0,17 26 0,-20-37 24,-1 1 1,0-1-1,1 0 0,0 0 1,0 0-1,0-1 1,0 0-1,1 0 0,-1 0 1,1 0-1,0 0 1,-1-1-1,1 0 0,1 0 1,-1 0-1,0-1 1,0 0-1,1 0 1,-1 0-1,0 0 0,1-1 1,-1 0-1,1 0 1,-1-1-1,7-1 0,9-2 61,0 0 0,-1-2 0,1-1-1,-1 0 1,33-18 0,-44 20-44,0 0 1,-1-1-1,0 0 1,0 0-1,-1-1 1,0 0-1,0 0 1,0-1-1,-1 0 1,0 0 0,-1-1-1,0 1 1,0-1-1,4-11 1,-4 6-23,1 0 34,0 0 0,-2-1 0,0 1 0,0-1 0,1-17 0,-5 30-50,0 0 1,0 0-1,0-1 1,0 1-1,-1 0 0,1 0 1,-1-1-1,1 1 1,-1 0-1,0 0 0,1 0 1,-1 0-1,-1 0 1,1 0-1,0 0 0,0 0 1,-2-2-1,0 2-20,1 1-1,0-1 1,0 1 0,-1 0-1,1 0 1,-1 0-1,1 0 1,-1 0 0,1 1-1,-1-1 1,0 1-1,1 0 1,-1-1 0,0 1-1,1 0 1,-1 1-1,0-1 1,-3 1 0,-6 1-22,1 1 1,0 0 0,-1 0 0,2 1 0,-1 1 0,0-1 0,1 2 0,0 0 0,0 0 0,1 0 0,-1 2 0,1-1 0,-9 11 0,12-12 25,0 0 0,0 1 0,1 0 0,0 0 0,1 1 0,-1-1 0,1 1 0,1 0 0,0 0 0,0 0 0,0 1 0,1-1 1,0 1-1,1-1 0,0 1 0,0 0 0,1-1 0,1 12 0,-1-18 17,0 1 1,0-1 0,1 0-1,-1 1 1,1-1-1,0 1 1,0-1-1,0 0 1,0 0-1,0 0 1,0 1-1,1-1 1,-1 0-1,1 0 1,-1-1-1,1 1 1,0 0-1,0 0 1,-1-1-1,1 1 1,0-1-1,3 1 1,-1 0 3,0-1 1,0 1 0,0-1 0,1 0 0,-1-1-1,0 1 1,1-1 0,-1 0 0,0 0 0,1 0-1,6-2 1,0 0 16,-1 0 0,1-1 1,-1-1-1,0 0 0,0 0 0,0-1 0,-1 0 0,1 0 0,11-10 0,-10 5 25,-1 1-1,-1-1 1,1-1-1,-2 0 1,0 0-1,0-1 1,-1 0-1,0 0 0,-1 0 1,-1-1-1,7-22 1,-13 33 17,-5 9-191,-3 13-60,7-7 180,0 0 0,1 0 0,0 0 0,2 0 0,-1 0 0,1 0 0,1 0 0,5 19 0,-6-29 19,0 0-1,0 0 1,0 0-1,1 0 1,-1 0-1,1 0 1,-1 0-1,1 0 1,0-1-1,0 1 1,1-1-1,-1 1 1,0-1-1,1 0 1,-1 0-1,1 0 1,0 0-1,0 0 1,0-1-1,0 1 1,0-1-1,0 0 1,0 0-1,0 0 1,0 0-1,1-1 1,-1 1-1,0-1 1,0 0-1,1 0 1,-1 0-1,0 0 1,1 0-1,-1-1 1,0 0-1,0 1 1,0-1-1,6-3 1,16-5 50,0-2 0,0-1 1,-1-1-1,-1-2 1,41-31-1,8-5-109,-71 50 41,1 0 0,0-1 0,-1 1 0,1 0 0,0 0 0,0 0 0,0 0 0,0 0 0,0 1 0,0-1 0,0 0 0,0 1 0,0 0 0,0-1 0,1 1 0,2 0 0,-4 1-6,1 0-1,-1 0 0,0 0 0,0 1 0,0-1 0,0 0 1,0 0-1,0 1 0,0-1 0,0 1 0,-1-1 0,1 1 0,-1-1 1,1 1-1,-1-1 0,1 1 0,-1-1 0,0 1 0,0-1 1,0 4-1,2 7 22,0 0-1,-1 0 1,-1 0 0,0 0 0,-1 0 0,0 0 0,-4 14-1,20-45 126,0 0 0,1 1-1,1 0 1,22-16 0,-33 28-128,56-43-135,-60 58 91,0 0 0,1-1-1,0 1 1,0-1 0,1 0 0,0 1 0,1-2 0,0 1 0,8 10-1,-7-14 56,0 0-1,0-1 1,0 0-1,1 1 1,-1-2 0,1 1-1,-1-1 1,1 0-1,0-1 1,0 1-1,0-2 1,0 1-1,0-1 1,0 1-1,0-2 1,0 1-1,0-1 1,0 0-1,0-1 1,12-4-1,9-3 58,-1-2-1,0-1 0,38-22 1,-53 27-27,0-1 1,-1 0-1,0 0 1,-1-1 0,0-1-1,16-19 1,-23 27-25,-1-1 0,1 0-1,-1-1 1,0 1 0,0 0 0,0-1 0,0 1 0,-1-1 0,1 0 0,-1 1-1,0-1 1,0 0 0,0 0 0,-1 0 0,1 0 0,-1 0 0,0 1-1,0-1 1,-1 0 0,1 0 0,-1 0 0,0 0 0,1 0 0,-2 1-1,1-1 1,0 0 0,-5-6 0,5 8-34,-1 0 0,0 1 0,0-1-1,0 0 1,0 1 0,0-1 0,0 1 0,0 0-1,-1 0 1,1 0 0,0 0 0,-1 0 0,1 0-1,-1 1 1,1-1 0,-1 1 0,1 0 0,-1 0 0,1 0-1,-1 0 1,1 0 0,-1 0 0,1 1 0,-1-1-1,1 1 1,-1-1 0,1 1 0,0 0 0,-1 0 0,-3 3-1,-4 0-27,-1 2-1,1-1 0,1 1 0,-1 1 0,-13 11 1,11-7 6,1 0 1,0 1 0,1 0 0,0 0-1,-13 23 1,21-30 31,-1 0-1,1 0 1,-1 1 0,2-1-1,-1 0 1,0 1 0,1-1-1,0 1 1,1-1 0,-1 1-1,1 0 1,0-1 0,0 1-1,1 0 1,-1-1 0,1 1-1,1-1 1,-1 1 0,3 6-1,-3-11 3,0 1 0,-1-1-1,1 0 1,0 1-1,0-1 1,0 0-1,0 1 1,0-1 0,1 0-1,-1 0 1,0 0-1,0 0 1,1 0 0,-1 0-1,1 0 1,-1 0-1,1-1 1,-1 1-1,1-1 1,-1 1 0,4 0-1,-1-1 8,0 1 0,1-1 0,-1 0 0,0-1 1,1 1-1,-1-1 0,0 0 0,6-2 0,2-1 22,0 0 0,-1-1 0,1-1 0,-1 0 0,11-9 0,-6 4 28,-1-1 0,0-1 0,21-24 0,-33 34-21,0-1-1,0 0 1,0-1 0,0 1 0,0 0-1,-1-1 1,0 1 0,0-1-1,0 0 1,-1 0 0,1 0 0,-1 0-1,0 0 1,-1 0 0,1 0 0,-1 0-1,0 0 1,0 0 0,-2-6 0,2 10-31,0 0 1,0 1-1,1-1 1,-1 0-1,0 1 1,-1-1-1,1 0 1,0 1-1,0-1 1,0 1-1,0-1 1,0 0-1,-1 1 1,1-1-1,0 1 1,0-1-1,-1 0 1,1 1-1,-1-1 1,1 1-1,0-1 1,-1 1-1,1 0 1,-1-1-1,1 1 1,-1-1-1,1 1 1,-1 0-1,-1-1 1,-5 18-353,0 33 103,7-44 249,0 0 1,1-1-1,-1 1 0,1-1 0,0 1 0,1-1 0,-1 1 1,1-1-1,0 0 0,0 0 0,1 0 0,0 0 0,0 0 0,0 0 1,0-1-1,0 1 0,1-1 0,0 0 0,0 0 0,0-1 1,1 1-1,-1-1 0,1 0 0,0 0 0,0 0 0,0-1 1,0 1-1,0-1 0,0 0 0,1-1 0,-1 0 0,1 1 0,6-1 1,6 1 15,-1 0 0,0-2 0,0 0 0,1-1 0,-1 0 0,0-2 0,0 0 0,0-1 0,26-10 0,-4-1 39,63-35 1,-90 43-20,0 0 0,-1-1 0,0 0 0,-1-1 0,0 0 0,0-1 0,-1 0 1,0 0-1,9-15 0,-16 23-33,-1 0-1,1 0 1,-1 0 0,0 0 0,0 0 0,0 0 0,0 0 0,0-1 0,0 1-1,-1 0 1,1-1 0,-1 1 0,0-1 0,1 1 0,-1 0 0,0-1 0,-1 1-1,1-1 1,0 1 0,-1 0 0,1-1 0,-1 1 0,0 0 0,0-1 0,1 1-1,-2 0 1,1 0 0,0 0 0,0 0 0,-1 0 0,1 0 0,-1 0-1,1 0 1,-1 1 0,0-1 0,0 0 0,0 1 0,0 0 0,0-1 0,0 1-1,0 0 1,0 0 0,-1 0 0,-2 0 0,-1-2-26,0 1 1,-1 1-1,1-1 0,0 1 0,-1 0 1,1 1-1,-1-1 0,1 1 1,-1 1-1,0-1 0,1 1 1,0 0-1,-1 1 0,1-1 0,-12 6 1,8-2-8,1 1 0,0 1 1,0-1-1,1 1 0,0 1 0,0 0 1,1 0-1,0 0 0,-9 14 1,13-17 18,-1 1 1,1-1-1,1 0 0,-1 1 1,1 0-1,0 0 1,0-1-1,0 1 0,1 0 1,0 1-1,0-1 1,1 0-1,-1 0 1,1 0-1,1 0 0,-1 0 1,1 1-1,2 7 1,-2-12 8,0 0 1,0-1 0,0 1-1,0 0 1,0 0 0,1 0-1,-1-1 1,1 1 0,-1-1-1,1 1 1,-1-1 0,1 1-1,0-1 1,0 0 0,-1 0-1,1 0 1,0 0 0,0 0-1,0-1 1,0 1 0,1 0-1,-1-1 1,0 1 0,0-1 0,0 0-1,0 0 1,0 0 0,0 0-1,1 0 1,-1 0 0,0-1-1,0 1 1,0-1 0,0 0-1,3 0 1,7-3 34,0 0 0,0-1 0,0 0 1,16-10-1,-18 7 0,1 1 1,-2-1 0,1-1-1,-1 1 1,0-2 0,12-17-1,-16 21 6,0-1-1,-1 0 1,0 0-1,0 0 1,0 0-1,-1-1 0,0 0 1,-1 1-1,0-1 1,0 0-1,1-12 0,-3 20-56,0 0-1,0 0 0,0 0 0,0 0 0,-1 0 0,1 0 0,0 0 0,0 0 0,0 0 0,0 0 0,0 0 0,0 0 0,0 0 0,-1 0 1,-2 26-144,-3 40 88,36 677 55,-27-709 22,0-12 7,0 0 0,-2 0 0,-1 1 0,0-1 0,-2 0 0,-5 26 0,7-46 4,0-1 0,0 0 0,-1 1 0,1-1 1,0 0-1,-1 0 0,1 1 0,-1-1 0,1 0 0,-1 0 0,1 0 0,-1 0 0,0 1 0,0-1 0,0 0 0,1 0 1,-1-1-1,0 1 0,0 0 0,0 0 0,-1 0 0,1-1 0,0 1 0,0 0 0,0-1 0,0 1 0,-1-1 1,-1 1-1,1-1 7,0-1 0,0 1-1,0-1 1,0 0 0,0 0 0,0 0 0,0 0 0,0 0 0,0 0 0,1 0 0,-1 0 0,0-1 0,1 1 0,-1-1 0,-1-2 0,-5-6 13,0 0 0,0-1 0,1 0 1,-9-20-1,11 15-49,0 1 1,1-2-1,1 1 1,0 0-1,1-1 1,1 1-1,1-1 1,0 0-1,1 1 1,1-1-1,7-28 1,-1 12-43,2 1 1,1 0 0,1 1 0,31-55 0,93-112-102,-102 156 154,-2-2 1,-2-2-1,-2 0 0,40-90 0,-68 135 1,1-1 0,0 1 0,-1-1 0,1 1 0,-1-1 0,1 0 0,-1 1 0,0-1 0,0 1 0,1-1 0,-1 0 0,0 1 0,-1-1 0,1 1 0,0-1 0,0 0 0,-1 1 0,1-1 0,-1 1 0,1-1 0,-1 1 0,0-1 0,1 1 0,-1 0 0,0-1 0,0 1 0,0 0 0,0 0 0,0-1 0,0 1 0,-1 0 0,1 0 0,0 0 0,0 0 0,-1 0 0,1 1 0,-1-1 0,1 0 0,-1 1 0,1-1 0,-1 1 0,1-1 0,-1 1 0,0 0 0,-2 0 0,-3-1-33,1 0 1,-1 1-1,1 0 0,-1 1 1,1-1-1,0 1 1,-1 0-1,1 1 1,0 0-1,-9 3 0,9-2 12,0 0 0,0 1 0,1 0-1,-1 0 1,1 0 0,0 1 0,0 0-1,0 0 1,1 0 0,0 0 0,0 1-1,0 0 1,1-1 0,0 1 0,0 1-1,0-1 1,1 0 0,0 1 0,0-1-1,0 1 1,1 0 0,0-1 0,1 1-1,-1 0 1,2 12 0,-1-12 16,1 0-1,0 0 1,1 0 0,-1 0 0,1 0 0,1 0 0,-1 0-1,1-1 1,0 1 0,1-1 0,-1 0 0,1 0-1,1 0 1,-1 0 0,1-1 0,0 0 0,0 0-1,1 0 1,-1 0 0,1-1 0,0 0 0,0 0-1,1-1 1,8 4 0,0-2 25,0-1 0,1 0-1,-1-1 1,1-1 0,0-1 0,0 0 0,0-1-1,0-1 1,0 0 0,30-7 0,-34 5-482,-1 0-1,1-1 1,-1 0 0,0-1 0,0 0 0,16-12 0,-20 13-617,-2-1 0,1 0 0,0 0 1,-1 0-1,0-1 0,0 0 0,-1 0 0,1 0 1,-1 0-1,-1-1 0,5-8 0,-2-5-9078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6:55.3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212 515 12331,'3'-2'4536,"5"10"-2701,10 19-1825,-10-16 723,-3-5-504,-1-2-69,0 0 0,0 0 0,-1 1 0,0 0 0,0 0 0,3 5 867,-6-17 2175,2-26-2648,-2 30-547,1 0 0,-1-1 0,0 1 0,0 0 0,-1-1 0,1 1 0,-1-1 0,1 1 0,-1 0 0,0 0 0,-1-1 0,1 1 0,0 0 0,-1 0 0,1 0 0,-1 0 0,0 1 0,0-1 0,-1 0 0,1 1 0,0-1 0,-1 1 0,1 0 0,-1 0 0,0 0 0,0 0 0,0 0 0,0 1 0,0-1 0,0 1 0,0 0 0,0 0 0,-1 0 0,1 0 0,0 0 0,-1 1 0,1 0 0,-5 0 0,-1 0-31,1 1 0,0 0 0,0 0 0,0 1 0,1 0 0,-1 1 0,0 0 0,1 0 0,-1 1 1,1-1-1,0 2 0,0-1 0,1 1 0,-1 0 0,-8 9 0,7-5 13,0 1-1,1 1 1,0-1 0,0 1 0,1 1-1,1-1 1,0 1 0,0 0 0,1 0 0,-3 17-1,6-23 8,-1 0-1,1 0 1,1 1-1,-1-1 1,1 1-1,0-1 1,0 0-1,1 1 1,0-1-1,0 1 1,0-1-1,1 0 1,0 0-1,0 0 1,1 0-1,0 0 1,0 0-1,0-1 1,0 1 0,1-1-1,0 0 1,5 5-1,-4-7 12,0 1 0,0-1-1,0-1 1,1 1 0,-1-1 0,1 0-1,0 0 1,-1-1 0,1 1-1,0-1 1,0-1 0,0 1 0,0-1-1,0 0 1,-1 0 0,1-1 0,0 1-1,0-1 1,0-1 0,10-3 0,10-3 36,-1-2 0,1 0 0,23-15-1,-22 9 3,0-1-1,-1-1 0,-1-1 1,-1-1-1,38-41 0,-32 27 22,-1-2 0,-1-2 0,28-51 0,-48 72-39,0 0-1,-1-1 1,-1 0 0,0 0 0,-2-1-1,0 1 1,-1-1 0,1-38 0,-4 9 30,-2 1 1,-12-65-1,14 112-55,0-1 0,0 0 0,0 0 0,0 0 0,0 0 0,0 1 1,0-1-1,0 0 0,-1 0 0,1 0 0,0 1 0,-1-1 0,1 0 0,0 0 0,-1 1 0,1-1 0,-1 0 0,1 1 0,-1-1 0,1 0 0,-1 1 0,1-1 0,-2 0 0,-9 13-267,-6 38-150,15-46 460,-26 101-62,4 1 1,-18 197 0,37-258 31,3 2-1,2-1 1,8 63-1,-8-107-5,0 1 0,0-1 0,1 0-1,-1 0 1,0 1 0,1-1 0,0 0 0,-1 0 0,1 0 0,0 0 0,0 0 0,0 0-1,1 0 1,-1 0 0,0 0 0,1-1 0,-1 1 0,1 0 0,-1-1 0,1 1 0,0-1-1,0 0 1,-1 1 0,1-1 0,0 0 0,0 0 0,0 0 0,3 0 0,-1-1 26,0 0 1,-1-1 0,1 1 0,0-1-1,0 0 1,-1 0 0,1 0 0,0-1-1,-1 1 1,0-1 0,1 0 0,-1 0-1,0 0 1,0 0 0,0-1 0,3-2-1,19-18 47,0-2 0,25-33-1,-31 34-77,1 1 0,2 0 0,31-25-1,-48 112-916,-5-58 916,1-1 0,0 1 1,0-1-1,0 1 0,1-1 1,0 0-1,0 0 0,0 0 0,1 0 1,0 0-1,0 0 0,0 0 0,0-1 1,1 0-1,-1 0 0,1 0 1,0 0-1,1 0 0,-1-1 0,1 1 1,-1-1-1,6 2 0,-3-2 12,0-1 0,0 0 0,0 0 0,0-1 0,0 0 0,0 0 0,0-1 0,1 0 0,-1 0 0,0 0 0,0-1 0,1 0 0,-1-1-1,0 1 1,0-1 0,8-4 0,16-7 35,0-2-1,-1-1 0,0-1 1,-1-1-1,-1-2 0,-1-1 1,-1-1-1,36-40 0,-59 59-32,0-1-1,0 1 0,-1-1 1,1 0-1,-1 0 0,0 0 0,-1 0 1,1 0-1,0 0 0,-1 0 1,0-1-1,0 1 0,-1 0 0,1-7 1,-1 9-26,0 0 1,0 1 0,0-1 0,-1 0-1,1 0 1,0 1 0,-1-1-1,0 0 1,1 1 0,-1-1 0,0 1-1,0-1 1,0 1 0,0-1-1,0 1 1,0 0 0,0-1 0,0 1-1,-1 0 1,1 0 0,-1 0-1,1 0 1,0 0 0,-1 0 0,0 0-1,1 0 1,-1 1 0,1-1 0,-1 1-1,0-1 1,0 1 0,1 0-1,-1-1 1,0 1 0,0 0 0,1 0-1,-1 0 1,-2 1 0,-12 1-29,-1 0 1,1 1-1,-1 1 1,1 1-1,0 0 1,1 1-1,-1 1 0,1 0 1,0 1-1,1 1 1,0 0-1,1 1 1,-1 1-1,2 0 1,0 0-1,0 1 1,-10 14-1,19-22 20,0 1 0,0-1 0,0 1 0,1 0 1,0 0-1,0 0 0,0 0 0,1 0 0,-1 0 0,1 1 0,0-1 0,0 11 0,1-15 13,0 1 1,0-1-1,1 1 0,-1-1 1,0 0-1,1 1 0,-1-1 1,1 0-1,-1 1 0,1-1 1,0 0-1,-1 0 0,1 1 1,0-1-1,0 0 0,0 0 1,0 0-1,0 0 0,0 0 1,2 1-1,0-1 8,-1 0-1,1 0 1,-1 0-1,1-1 1,-1 1-1,1-1 1,0 0 0,-1 0-1,1 0 1,0 0-1,-1 0 1,1 0-1,-1-1 1,1 1 0,3-2-1,16-4 37,-1-1 0,0-1 0,0-1-1,-1-1 1,-1-1 0,0 0 0,0-1 0,-1-1 0,0-1-1,-1-1 1,-1 0 0,0-1 0,18-26 0,-27 30 73,-13 19-354,-13 24-38,17-19 268,0 0-1,0 0 1,1 0 0,1 1 0,0-1-1,2 16 1,-2-26 15,0 0 0,0 1 1,1-1-1,-1 0 0,0 0 0,1 1 0,0-1 1,-1 0-1,1 0 0,0 0 0,0 0 0,0 0 1,1 0-1,-1 0 0,0 0 0,1-1 0,-1 1 0,1 0 1,-1-1-1,1 1 0,0-1 0,0 0 0,0 1 1,0-1-1,0 0 0,0 0 0,0 0 0,0-1 1,0 1-1,0 0 0,1-1 0,-1 1 0,0-1 1,0 0-1,1 0 0,-1 0 0,0 0 0,0 0 0,1 0 1,-1-1-1,0 1 0,3-2 0,19-6 38,1-1 0,-2-1 0,1-1 0,-1-1 0,24-18 0,-14 10 17,41-19 0,-73 38-64,0 0-1,0 0 1,0 1 0,0-1 0,1 0 0,-1 1 0,0-1 0,0 1 0,1-1-1,-1 1 1,0 0 0,1-1 0,-1 1 0,1 0 0,-1 0 0,0 0 0,1 0 0,-1 0-1,0 1 1,1-1 0,-1 0 0,0 1 0,1-1 0,-1 0 0,0 1 0,1 0 0,-1-1-1,0 1 1,0 0 0,0 0 0,1 0 0,0 3-24,-1-1 1,1 0-1,-1 1 1,0-1-1,-1 1 1,1-1-1,-1 1 1,1 0-1,-1 5 0,5 29-80,-4-38 115,-1 0 0,0 0 1,1 0-1,-1 1 0,1-1 0,-1 0 1,1 0-1,-1 0 0,0 0 0,1 0 1,-1 0-1,1 0 0,-1 0 1,1 0-1,-1-1 0,0 1 0,1 0 1,-1 0-1,1 0 0,-1 0 0,0 0 1,1-1-1,-1 1 0,1 0 0,-1 0 1,0-1-1,1 1 0,-1 0 0,0-1 1,1 1-1,-1 0 0,0-1 1,0 1-1,0-1 0,1 0 0,18-18 96,-15 15-78,17-15-35,0 2 0,1 0 0,0 1 0,2 2 0,-1 0 0,41-16 1,-65 75-669,1-38 689,0 0 1,0-1-1,1 1 1,-1 0 0,2-1-1,-1 1 1,1-1-1,0 1 1,0-1-1,5 8 1,-6-11-6,1-1 1,0 0-1,0 0 1,0 0-1,0 0 1,0 0-1,0 0 1,0-1-1,1 1 1,-1-1-1,1 1 1,-1-1-1,1 0 1,0 0-1,-1 0 1,1-1-1,0 1 0,0 0 1,-1-1-1,1 0 1,0 0-1,0 0 1,0 0-1,0 0 1,-1 0-1,6-2 1,23-4 48,0-1-1,-1-2 1,0 0 0,0-2-1,-1-2 1,-1-1 0,0 0-1,-1-2 1,-1-2 0,0 0-1,27-26 1,-14 1 114,-36 40-150,-1 0-1,0 1 1,0-2 0,0 1-1,0 0 1,0 0 0,-1-1 0,1 1-1,-1-1 1,0 1 0,0-1 0,0 1-1,0-7 1,-2 9-20,1-1 0,-1 0 0,0 1 0,0-1 0,0 0 0,0 1-1,0 0 1,0-1 0,0 1 0,0-1 0,-1 1 0,1 0 0,0 0 0,-1 0 0,1 0 0,-1 0 0,1 0 0,-1 0-1,0 0 1,1 0 0,-1 1 0,0-1 0,1 1 0,-1 0 0,0-1 0,0 1 0,-3 0 0,-51-3-169,41 5 137,1-1 0,0 2 0,0 0 0,0 0 0,0 2 0,1 0 0,-22 10 0,31-13 19,-1 1 0,1-1 0,0 1-1,-1 0 1,1 0 0,1 1 0,-1-1 0,0 1-1,1 0 1,0 0 0,0 0 0,0 0 0,0 0-1,1 1 1,-1-1 0,1 1 0,0-1-1,1 1 1,-1 0 0,1 0 0,0 0 0,0 0-1,0 0 1,1 0 0,0 7 0,0-9 11,1 0 0,0 0 0,0 0 0,0 0 0,0 1 0,0-1 0,0-1 0,1 1-1,-1 0 1,1 0 0,0 0 0,0-1 0,0 1 0,0-1 0,1 0 0,-1 1 0,1-1 0,-1 0 0,1 0 0,0-1 0,-1 1 0,1-1 0,0 1 0,0-1 0,0 0 0,0 0 0,1 0 0,-1 0 0,0-1 0,0 1 0,7-1-1,3 1 24,-1 0 0,1-1 0,-1-1 1,1 0-1,-1-1 0,1 0 0,12-4 0,-18 4 16,1-1 1,-1 0 0,0 0 0,0 0 0,0-1 0,0 0 0,-1-1 0,1 0 0,-1 0 0,0 0 0,8-10 0,-11 11 26,0 0-1,0-1 1,0 1 0,-1-1-1,1 0 1,-1 0 0,-1 0-1,1 0 1,-1 0 0,1 0-1,-1-1 1,-1 1 0,1 0 0,-1-1-1,0 1 1,0 0 0,-2-10-1,-6 94-809,3 398 720,2-91 53,3-372-10,-5 60-53,5-70 60,-1 1-1,1-1 1,-1 0 0,0 1-1,-1-1 1,1 0 0,-1 0-1,0 0 1,0 0 0,0 0-1,-1 0 1,1 0 0,-4 3-1,5-6 5,-1-1 0,1 1 0,0 0 0,-1-1 0,1 1 0,-1-1 0,1 1 0,-1-1 0,0 0 0,1 0 0,-1 0 0,1 0 0,-1 0 0,1 0 0,-1 0 0,0 0 0,1 0 0,-1-1 0,1 1 0,-1-1 0,1 1 0,-1-1-1,1 0 1,0 1 0,-1-1 0,1 0 0,0 0 0,-1 0 0,1 0 0,0 0 0,0 0 0,0 0 0,0-1 0,0 1 0,0 0 0,-1-3 0,-3-2 14,0-1 1,0 0-1,0-1 1,1 1-1,-5-11 0,5 4-37,1 0 0,0 0 0,1 0-1,1-1 1,0 1 0,1 0 0,0-1 0,1 1-1,1-1 1,0 1 0,1 0 0,1 0 0,0 0-1,1 1 1,6-15 0,13-23-34,2 0 0,46-65 0,-65 105 27,173-244-76,-11 17 99,-164 231-17,-1 1 0,-1 0 0,1-1 0,-1 1 0,-1-1 0,1 0-1,-1 0 1,0 0 0,2-14 0,-4 19-7,0 1 1,0-1-1,0 1 0,-1-1 1,1 1-1,0-1 0,0 1 1,-1 0-1,1-1 0,-1 1 0,0 0 1,1-1-1,-1 1 0,0 0 1,0 0-1,1 0 0,-1-1 1,0 1-1,0 0 0,0 0 0,-2-1 1,1 1-17,-1 0 0,0 0 0,0 0 0,0 0 0,0 0 0,1 0 1,-1 1-1,0 0 0,0-1 0,0 1 0,0 0 0,0 0 0,0 1 0,-4 0 1,-7 2-19,0 0 0,0 1 1,1 0-1,-1 1 1,1 1-1,0 0 0,1 0 1,-1 2-1,2-1 0,-16 13 1,22-16 24,0 0 0,0 1-1,0-1 1,0 1 0,1 0 0,0 0 0,0 0 0,0 1 0,1 0 0,0-1 0,0 1 0,0 0-1,1 0 1,0 1 0,0-1 0,0 0 0,1 1 0,0-1 0,0 1 0,1 0 0,0-1-1,0 1 1,0-1 0,2 8 0,0-9 16,-1-1 0,1 1 0,0-1 0,1 1 0,-1-1 0,1 0 0,0 0 0,0 0 0,0-1-1,0 1 1,1-1 0,-1 1 0,1-1 0,0 0 0,0 0 0,0-1 0,0 1 0,1-1 0,-1 0 0,1 0 0,-1-1 0,1 1 0,0-1 0,-1 0 0,7 0-1,5 2 11,1-1-1,0-1 1,0-1-1,0-1 0,32-4 1,-1-4-1432,48-15 1,-60 12-2154,65-31 0,-60 22-7535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6:55.7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93 15899,'7'-44'7241,"-6"40"-6930,0 1 0,0-1-1,1 1 1,0 0 0,0 0-1,0 0 1,0 0 0,5-5 0,-6 6-303,1 1 0,1-1-1,-1 1 1,0-1 0,0 1 0,0 0 0,1 0 0,-1 0 0,0 1 0,1-1 0,-1 0 0,1 1 0,-1 0 0,1-1 0,-1 1 0,1 0 0,-1 0 0,1 1 0,-1-1 0,1 0 0,-1 1 0,1-1 0,-1 1 0,1 0 0,-1 0 0,0 0 0,1 0 0,-1 1 0,0-1 0,0 0 0,3 3 0,0 0-10,0 0 1,0 0-1,0 0 0,-1 1 0,0-1 0,1 1 0,-2 0 0,1 0 1,0 1-1,-1-1 0,0 1 0,-1 0 0,1 0 0,-1-1 1,0 2-1,0-1 0,-1 0 0,0 0 0,0 1 0,0-1 1,-1 0-1,0 1 0,0-1 0,-3 12 0,1-4 9,-1 0 0,0 0 0,-1 0 0,-1 0 0,0-1 0,-1 1 0,0-1 0,-1-1 0,-17 23 0,-50 59 101,73-93-227,1 0-1,-1 0 0,0 0 1,1 0-1,-1 0 0,1 0 1,0 1-1,-1-1 0,1 0 1,0 0-1,0 0 0,0 1 1,0-1-1,0 0 0,0 0 1,0 2-1,7 21-7688,-2-7-2249,-1-5 3640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6:56.1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57 5969,'7'5'12354,"2"-4"-5054,10-7-3102,5-14-6152,-17 10 4033,-6-17-3159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7:04.50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7:09.83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54 92 8,'-3'4'19775,"-1"0"-20854,-21 27 1656,15-17-585,9-13-2,0 1-1,0-1 1,0 1-1,0-1 1,0 0-1,0 1 1,0 0-1,1-1 1,-1 1-1,0-1 1,1 1-1,0 0 1,-1-1-1,1 1 0,0 0 1,0 0-1,0 1 1,0-2 4,0 0 1,0 0-1,1 0 0,-1 0 1,1 0-1,-1 0 0,1-1 1,-1 1-1,1 0 0,-1 0 1,1-1-1,0 1 0,0 0 1,-1-1-1,1 1 0,0 0 1,0-1-1,-1 1 1,1-1-1,0 0 0,0 1 1,1-1-1,2 1 35,-1 0 0,1 0 1,0 0-1,0-1 0,-1 0 0,1 0 0,0 0 1,0 0-1,0 0 0,-1-1 0,1 0 0,0 0 1,6-2-1,-1-2 85,-1 0-1,0 0 1,-1 0 0,1-1 0,-1 0 0,0-1-1,0 0 1,10-14 0,-15 19-40,0 0 1,0-1-1,0 0 0,0 1 1,-1-1-1,1 0 1,-1 0-1,1 0 0,-1 0 1,0 0-1,0 0 0,0 0 1,-1 0-1,1 0 1,-1 0-1,0-1 0,0 1 1,0 0-1,0 0 0,0 0 1,-1-1-1,1 1 1,-1 0-1,0 0 0,0 0 1,0 0-1,0 0 0,-1 0 1,-1-3-1,1 4-58,0 1 1,0 0-1,0 0 0,1 0 1,-1 0-1,0 0 0,0 0 0,0 0 1,-1 1-1,1-1 0,0 1 0,0-1 1,0 1-1,0 0 0,0 0 1,-1 0-1,1 0 0,0 0 0,0 1 1,0-1-1,0 0 0,0 1 0,0 0 1,0 0-1,0-1 0,0 1 1,0 0-1,-3 3 0,2-3-48,0 0-1,0 1 0,1-1 1,-1 1-1,1 0 1,0 0-1,-1 0 1,1 0-1,0 0 0,0 1 1,0-1-1,0 0 1,1 1-1,-1 0 1,1-1-1,-1 1 0,1 0 1,0 0-1,0 0 1,-1 4-1,2-5 16,0-1-1,0 1 1,0-1-1,0 1 1,0-1-1,0 1 1,1-1-1,-1 1 1,0-1-1,1 0 1,-1 1-1,1-1 1,0 0-1,-1 1 1,1-1-1,0 0 1,0 1-1,1 1 1,-1-3 26,0 0-1,-1 1 1,1-1 0,0 0 0,0 1-1,0-1 1,0 0 0,-1 0 0,1 0-1,0 0 1,0 0 0,0 0-1,0 0 1,0 0 0,0 0 0,-1 0-1,1 0 1,0-1 0,0 1 0,0 0-1,-1-1 1,3 0 0,1-1 76,0-1 1,0 1-1,-1-1 0,1 0 0,-1 0 1,1-1-1,-1 1 0,0-1 0,0 1 1,3-7-1,5-27 466,-11 36-529,1 0 0,-1 0 0,0 0 0,0 0 0,1 0 1,-1 1-1,0-1 0,0 0 0,0 0 0,0 0 1,0 0-1,0 0 0,0 0 0,-1 0 0,1 1 0,0-1 1,0 0-1,-1 0 0,1 0 0,0 0 0,-1 1 0,1-1 1,-1 0-1,1 0 0,-1 1 0,1-1 0,-1 0 1,0 1-1,1-1 0,-1 0 0,0 1 0,1-1 0,-1 1 1,0-1-1,0 1 0,0 0 0,1-1 0,-1 1 0,-1 0 1,-2 2-82,0 0 1,1 0-1,-1 1 0,1-1 1,0 1-1,0 0 1,0 0-1,0 1 1,0-1-1,1 0 1,-1 1-1,1 0 1,-3 6-1,2-5-95,-13 28-2244,11-9-3854,4-5-4790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8:27.39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67 8,'5'-41'13270,"3"15"-8204,-10 30-2719,1-1-2403,0-1 0,0 1 0,0 0-1,0-1 1,0 1 0,1 0 0,-1 0 0,1-1 0,0 1 0,0 4 0,37 329 256,-27-268-132,-4-32-17,-3-26 18,-1 1-1,0 0 1,-1 0 0,0 0-1,0 0 1,-3 22 0,0-50 921,0-36-5685,5 31-391,1 1-4508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8:27.77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19 109 6537,'-1'-1'535,"-1"0"-1,1 0 0,0-1 0,0 1 0,0 0 0,-1-1 0,2 1 0,-1 0 0,0-1 1,0 1-1,0-1 0,1 0 0,-1 1 0,1-1 0,-1 0 0,1 1 0,-1-1 1,1 0-1,0-2 0,1 2-437,0 0-1,-1 0 1,1 0 0,0 0 0,0 1 0,1-1 0,-1 0-1,0 1 1,1-1 0,-1 0 0,1 1 0,-1 0 0,1-1-1,0 1 1,-1 0 0,1 0 0,2-1 0,9-5-109,0 0 1,0 1-1,1 0 1,0 1 0,0 1-1,0 0 1,1 1-1,-1 1 1,1 0-1,-1 1 1,1 0 0,0 1-1,0 1 1,16 3-1,-20-2 9,0 0 0,0 1-1,0 0 1,-1 0 0,1 1-1,-1 1 1,0 0 0,0 0 0,-1 1-1,0 0 1,0 1 0,0 0-1,-1 0 1,0 1 0,0 0-1,-1 0 1,0 1 0,0 0 0,8 15-1,-12-18 14,0 1 0,0 0 0,-1 0 0,0 0 0,0 0 0,-1 0 0,0 0 0,0 1 0,-1-1-1,1 0 1,-2 1 0,-1 10 0,0-6 20,-1 0 1,0 0-1,-1 0 0,-1 0 0,0-1 0,-11 20 0,-1-6 30,-1 0 0,0-1-1,-2-1 1,-1-1-1,-31 25 1,4-9 136,-1-1 1,-75 41-1,121-77-157,0 0 0,1 1-1,-1-2 1,0 1 0,0 0-1,1 0 1,-1-1 0,0 1-1,0-1 1,0 0 0,0 0 0,1 0-1,-6-1 1,7 1-172,0-1 0,0 1 0,0 0 0,1 0 0,-1-1 0,0 1 0,0-1 0,1 1 0,-1-1 0,0 1 0,1-1 0,-1 1 0,0-1 1,1 1-1,-1-1 0,1 0 0,-1 1 0,1-1 0,-1-1 0,0 1-465,1-1 0,0 1 1,0 0-1,-1 0 0,1-1 0,0 1 1,0 0-1,0-1 0,1 1 1,-1 0-1,0 0 0,0-1 1,1 1-1,-1 0 0,1 0 0,0-3 1,4-5-7129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8:28.72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295 440 7306,'-4'-2'849,"0"0"0,-1 0 0,1 0 0,-1 1 0,1-1 1,-1 1-1,0 0 0,0 1 0,-4-1 0,4 2-699,0-1-1,0 1 1,0 0-1,0 1 1,1-1-1,-1 1 1,1 0-1,-1 0 1,1 0-1,0 1 1,0-1-1,0 1 1,-7 7-1,-9 4-49,2 2-1,0 0 0,0 1 1,2 1-1,0 0 0,1 1 0,1 1 1,-15 27-1,27-43-97,1-1 0,-1 0 1,1 1-1,0-1 0,0 1 0,0-1 0,1 1 0,-1-1 1,1 1-1,0 0 0,0-1 0,0 1 0,0 0 1,1-1-1,-1 1 0,1-1 0,0 1 0,0-1 0,1 1 1,-1-1-1,1 0 0,-1 1 0,1-1 0,0 0 1,3 4-1,-2-5 33,0 1-1,0-1 1,0 0 0,0 0 0,0 0 0,1-1-1,-1 1 1,0-1 0,1 0 0,-1 0 0,1 0-1,0 0 1,-1-1 0,1 1 0,0-1 0,-1 0-1,1 0 1,0 0 0,-1-1 0,1 1 0,-1-1-1,1 0 1,0 0 0,-1 0 0,5-2 0,5-2 81,1-1 1,-1-1 0,-1 0 0,1 0-1,-1-1 1,0-1 0,-1 0-1,0-1 1,-1 0 0,1-1 0,14-20-1,-21 26-53,-1 0-1,0-1 1,0 0-1,0 1 1,0-1-1,-1 0 1,0-1-1,0 1 1,-1 0-1,0 0 1,0-1-1,0 1 1,-1-1-1,0 1 1,0-1-1,-1 1 1,1 0-1,-1-1 1,-1 1-1,1 0 0,-1-1 1,0 1-1,-1 0 1,0 0-1,0 1 1,0-1-1,0 1 1,-7-9-1,7 11-69,1 0-1,-1 1 1,1 0-1,-1-1 0,0 1 1,0 0-1,0 0 1,0 1-1,0-1 0,0 0 1,-1 1-1,1 0 1,0 0-1,-1 0 1,1 0-1,-1 1 0,1-1 1,-1 1-1,1 0 1,-1 0-1,1 0 0,-1 0 1,1 1-1,-1-1 1,1 1-1,-1 0 1,1 0-1,-1 0 0,1 1 1,-5 2-1,5-3-17,0 1-1,0-1 1,0 1-1,1 0 1,-1 0 0,1 0-1,-1 0 1,1 1-1,0-1 1,0 0-1,-1 1 1,2 0-1,-1-1 1,0 1-1,1 0 1,-1 0 0,1 0-1,0 0 1,0 0-1,0 0 1,0 1-1,1-1 1,-1 0-1,1 0 1,0 1 0,0-1-1,0 0 1,0 0-1,0 1 1,1-1-1,-1 0 1,3 5-1,-1-4 18,0 0 0,0-1-1,0 1 1,1-1 0,-1 0-1,1 0 1,0 0 0,0 0-1,0 0 1,0-1 0,0 1-1,1-1 1,-1 0-1,1 0 1,-1 0 0,1 0-1,0-1 1,0 1 0,0-1-1,0 0 1,0 0 0,0-1-1,0 1 1,0-1 0,0 0-1,1 0 1,-1 0 0,5-1-1,16-2 52,0-1 0,0-1 0,36-11 0,-41 10-59,233-71 130,-253 76-115,1 1 0,-1-1 0,1 1-1,0 0 1,-1 0 0,1-1-1,-1 1 1,1 0 0,-1 0 0,1 0-1,0-1 1,-1 1 0,1 0-1,0 0 1,-1 0 0,1 0 0,-1 0-1,1 0 1,0 0 0,-1 1 0,1-1-1,0 0 1,-1 0 0,1 0-1,-1 1 1,1-1 0,-1 0 0,1 1-1,-1-1 1,1 0 0,-1 1-1,1-1 1,-1 1 0,1-1 0,-1 0-1,1 1 1,-1-1 0,0 1 0,1 0-1,-1-1 1,0 1 0,0-1-1,1 1 1,-1-1 0,0 2 0,-5 35-126,-1 5 8,6-41 118,0 0-1,0 0 1,0 0 0,0 0 0,0 0 0,1 0-1,-1 0 1,0 0 0,0-1 0,1 1-1,-1 0 1,1 0 0,-1 0 0,0 0-1,1-1 1,0 1 0,-1 0 0,1 0-1,-1-1 1,1 1 0,0 0 0,0-1-1,-1 1 1,1-1 0,0 1 0,0-1-1,0 1 1,0-1 0,-1 1 0,1-1-1,0 0 1,2 1 0,1-1 38,-1-1 0,1 1 1,-1-1-1,1 1 0,-1-1 0,1 0 1,-1 0-1,0-1 0,1 1 0,-1-1 1,0 1-1,5-5 0,39-28 125,-40 29-140,94-71-30,-101 79-23,0-1 0,0 0 0,0 1 0,1-1 0,-1 0 0,0 1 0,1-1 0,0 0 0,-1 0 0,1 0 0,0 1 0,0-1 0,1 0 0,-1 0 0,0 0 0,1 0 0,2 3 0,0 0-31,-2-1 66,0 0 0,0 0 0,1 0 0,0 0 0,0-1 0,0 1-1,0-1 1,0 0 0,0 0 0,1 0 0,0 0 0,0-1 0,-1 1 0,1-1 0,1 0 0,-1 0 0,4 1 0,-1-2 22,-1-1 0,1 1 1,-1-1-1,1-1 0,-1 1 1,1-1-1,-1 0 0,1 0 1,-1-1-1,0 0 0,10-4 1,4-3 28,-1 0 1,1-1-1,-1-1 1,-1-1-1,0-1 1,-1 0-1,0-2 1,-1 0-1,-1 0 1,0-1-1,15-23 1,-15 18 27,-2-1-1,0 0 1,-1-1 0,-1 0 0,-1-1-1,-1 0 1,-1 0 0,-1-1 0,4-33-1,-7 8 45,-4 48-109,0-1 0,1 1 1,-1-1-1,0 0 1,-1 1-1,1-1 1,0 1-1,-1-1 1,0 1-1,1-1 1,-1 1-1,0-1 0,0 1 1,0 0-1,-3-4 1,3 6-37,0 0 1,0 1-1,0-1 0,0 0 1,-1 1-1,1-1 1,0 1-1,0-1 0,0 1 1,0 0-1,0-1 0,1 1 1,-1 0-1,0 0 1,0 0-1,0-1 0,1 1 1,-1 0-1,-1 2 1,-18 23-211,18-23 237,-7 10-33,2 1-1,-1 0 1,2 1 0,0-1-1,0 1 1,1 0 0,1 0-1,1 1 1,0-1 0,-1 31 0,3-31 22,1 0 1,1 0 0,0 0-1,0 0 1,2 0 0,0-1 0,1 1-1,0-1 1,1 0 0,0 0 0,12 21-1,-15-32 7,1 1-1,-1 0 0,1-1 1,0 1-1,0-1 0,0 0 1,1 0-1,-1 0 0,1 0 1,-1 0-1,1-1 0,0 0 1,0 0-1,0 0 0,0 0 1,1-1-1,-1 1 0,0-1 1,1 0-1,-1 0 0,1-1 1,-1 1-1,6-1 0,-4-1-309,0 0-1,0 0 0,0 0 0,0 0 1,-1-1-1,1 0 0,6-3 1,-4 1-1420,0-1 0,-1 1 1,0-1-1,13-11 0,1-6-9068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8:29.07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1 186 10858,'5'-4'1041,"9"-4"-249,8 1 80,1-7 160,6 3-96,-2-1-288,9-1-311,6-6-153,0 4-16,3-6-144,-7 6-865,0-3-2111,-9 3-3770,-4 2 353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8:29.42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59 6 14427,'-58'-5'6666,"60"6"-6664,1 0 1,0 1-1,-1-1 1,1 1-1,-1 0 1,1 0-1,-1 0 1,0 0 0,1 0-1,-1 1 1,-1-1-1,1 1 1,0-1-1,0 1 1,1 3-1,26 48 50,2 20-1784,-18-21-5098,-8-15-3905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8:30.62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1 846 4225,'11'-11'10815,"7"-11"-6236,48-67-5557,-53 70 2397,23-30-905,-2-1-1,-3-2 1,48-107-1,-78 157-467,0 0 0,0 0 1,0 0-1,0-1 0,-1 1 0,1 0 0,-1-1 1,0 1-1,0-1 0,1 1 0,-1 0 1,-1-1-1,1 1 0,0-1 0,-2-4 0,2 7-29,-1-1 0,0 0 1,1 0-1,-1 0 0,0 0 0,1 1 0,-1-1 0,0 0 0,0 1 0,0-1 0,0 1 0,0-1 0,0 1 0,0-1 0,0 1 0,0 0 1,0-1-1,0 1 0,0 0 0,0 0 0,0 0 0,0 0 0,0 0 0,-1 0 0,-5 1-20,0 0 1,0 0-1,1 1 0,-1 0 1,1 0-1,-1 1 0,1-1 0,-11 8 1,-2 2-12,1 0 1,1 1-1,-23 23 1,36-32-6,0 0 1,0 0 0,0 1 0,1-1 0,-1 1-1,1 0 1,0 0 0,1 0 0,-1 0 0,1 0-1,0 1 1,0-1 0,1 1 0,-1-1-1,1 1 1,0 0 0,1-1 0,0 7 0,0-9 12,0 0 0,1-1 1,-1 1-1,1 0 0,0-1 1,0 1-1,0 0 0,0-1 1,0 1-1,1-1 0,-1 0 1,1 1-1,-1-1 0,1 0 1,0 0-1,0 0 0,0 0 1,0 0-1,1-1 0,-1 1 1,0-1-1,1 1 0,-1-1 1,1 0-1,-1 0 0,1 0 1,3 1-1,7 0 16,0 0 0,0 0-1,0-2 1,24 0 0,-27-1-1,1 0 0,-1 1 0,0 1 0,0 0 0,17 4 0,-27-5-12,1 0 0,0 1 0,-1-1 1,1 1-1,0-1 0,-1 1 1,1-1-1,-1 1 0,1 0 1,-1-1-1,1 1 0,-1 0 1,1-1-1,-1 1 0,0 0 0,1-1 1,-1 1-1,0 0 0,1 0 1,-1-1-1,0 1 0,0 0 1,0 0-1,0 0 0,0-1 1,0 1-1,0 0 0,0 0 0,0 0 1,0-1-1,-1 1 0,1 0 1,0 1-1,-14 36-31,2-4-51,12-32 81,0-1 0,0 0 0,0 1 0,0-1 0,0 0 0,0 0 0,0 1 0,1-1 0,-1 0 0,0 0 0,1 1 0,-1-1 0,1 0 0,-1 0 0,1 0 0,0 0 0,-1 1 0,1-1 0,0 0 0,0 0 0,0-1 0,0 1 0,0 0 0,0 0 0,0 0 0,0-1 0,0 1 0,2 1 0,0-2 8,0 1 1,0-1-1,0 0 1,0 0-1,0 0 1,-1 0-1,1 0 0,0-1 1,0 1-1,0-1 1,0 0-1,3-2 0,6-2 35,1-1 0,-2 0-1,1-1 1,18-14 0,-14 9 12,-1-1 0,-1 0 0,0-1 0,-1-1 0,0 0 0,-2-1 0,1 0 0,-2-1 0,9-19 0,-23 48-127,1 0 0,0 0 0,1 1 1,0-1-1,1 1 0,0 23 0,1-32 75,1 1 1,-1-1 0,1 1-1,0-1 1,0 0-1,0 1 1,1-1 0,0 0-1,0 0 1,0 0-1,5 7 1,-6-9 6,2 0 1,-1 0-1,0 0 1,0 0-1,1 0 1,-1-1-1,0 1 0,1-1 1,0 0-1,-1 0 1,1 0-1,0 0 1,0 0-1,-1 0 1,1-1-1,0 1 0,0-1 1,0 0-1,0 0 1,0 0-1,3-1 1,1 0 41,0-1 0,0 0 0,0 0 1,-1-1-1,1 0 0,0 0 0,-1 0 1,0-1-1,0 0 0,0 0 0,0-1 1,-1 0-1,0 0 0,1 0 0,-2 0 1,1-1-1,-1 0 0,0 0 0,0 0 1,0 0-1,-1-1 0,0 1 0,-1-1 1,1 0-1,-1 0 0,2-13 0,-5 12-106,-3 15-417,0 17-34,3-19 501,2-1 1,-1 1-1,0 0 1,1-1-1,0 1 1,0 0-1,1-1 0,-1 1 1,1-1-1,0 0 1,0 0-1,0 1 1,1-1-1,-1-1 1,1 1-1,0 0 1,0-1-1,0 1 1,1-1-1,-1 0 1,1 0-1,0 0 1,0-1-1,0 1 1,0-1-1,0 0 1,1 0-1,-1 0 1,0-1-1,7 2 1,0-1 40,1 0 1,0 0-1,0-1 0,0 0 1,0-1-1,0-1 1,-1 0-1,1 0 0,0-1 1,21-7-1,-21 5 18,0-1 0,-1 0 0,0-1 0,0 0 0,-1-1 0,1 0 0,-1 0 0,-1-1 0,13-13 0,1-6 98,-1-1 0,18-31 0,-38 57-144,-1 2-35,0 0 1,0 0 0,0 0-1,0 0 1,0 0 0,0 0-1,0 0 1,0 0 0,-1 0-1,1 0 1,0 0-1,0 1 1,0-1 0,0 0-1,0 1 1,0-1 0,0 1-1,0-1 1,0 1-1,-1 0 1,1-1 0,0 1-1,0 0 1,-1-1 0,1 1-1,-1 0 1,1 0-1,0 0 1,0 1 0,26 29-49,-26-29 58,10 11 12,-1 0 0,-1 1 0,0 0 0,11 25 0,-18-37 19,-1 1-1,0-1 1,0 1 0,0-1-1,0 1 1,0 0-1,-1-1 1,1 1-1,-1 0 1,0 0-1,0 0 1,0-1-1,0 1 1,0 0 0,0 0-1,-1 0 1,1-1-1,-1 1 1,0 0-1,0-1 1,0 1-1,0 0 1,-1-1 0,1 1-1,-1-1 1,1 0-1,-1 0 1,0 1-1,0-1 1,0 0-1,0 0 1,0-1 0,0 1-1,0 0 1,-1-1-1,-3 2 1,-4 2 45,0-1-1,0 0 1,-1 0 0,0-1 0,0-1 0,0 0 0,0 0 0,-13-1 0,18-1-20,-1 0 0,0 0 0,0-1 0,1 0 0,-1 0 0,0-1 0,1 0 0,-1 0 0,1-1 0,0 1 0,0-1 0,0-1 0,0 1 0,-8-7 0,13 9-41,0 1 0,0 0 1,0-1-1,1 1 1,-1-1-1,0 1 0,1-1 1,-1 1-1,0-1 0,1 1 1,-1-1-1,0 0 1,1 1-1,-1-1 0,1 0 1,0 0-1,-1 1 1,1-1-1,-1 0 0,1 0 1,0 0-1,0 0 1,-1 1-1,1-1 0,0 0 1,0 0-1,0 0 0,0 0 1,0 0-1,0 0 1,0 1-1,0-1 0,1 0 1,-1 0-1,0 0 1,0 0-1,1 1 0,-1-1 1,1 0-1,-1 0 1,0 0-1,1 1 0,-1-1 1,1 0-1,0 1 0,-1-1 1,1 1-1,0-1 1,-1 0-1,1 1 0,0-1 1,-1 1-1,1 0 1,0-1-1,0 1 0,1-1 1,7-3-124,1 1-1,-1 0 1,1 1 0,11-2 0,-4 0 270,28-8-113,-1-2 1,-1-2-1,0-2 0,74-43 1,-105 54 11,0-2-1,0 1 1,-1-1 0,0-1 0,-1 0-1,0-1 1,0 0 0,-1 0-1,-1-1 1,0 0 0,0 0 0,-1-1-1,-1 0 1,0-1 0,-1 1 0,-1-1-1,0 0 1,0 0 0,2-24 0,-2-18 45,-2 0 0,-3 0 0,-8-61 0,6 108-247,-1 10 22,-7 24-65,-7 39 132,13-43 54,-11 47 3,-10 96 1,24-145 12,1 0 0,1-1 0,0 1-1,2 0 1,0-1 0,1 1 0,1-1 0,0 0 0,2 0 0,9 23 0,-14-39 10,0 0 0,0 0 0,0 0-1,0 0 1,0 0 0,0 0 0,0-1 0,0 1 0,1 0-1,-1-1 1,1 1 0,-1-1 0,1 0 0,0 1-1,-1-1 1,1 0 0,0 0 0,0 0 0,0 0 0,0-1-1,0 1 1,0 0 0,0-1 0,0 1 0,0-1-1,0 0 1,0 0 0,1 0 0,-1 0 0,0 0-1,0 0 1,0 0 0,0-1 0,0 1 0,0-1 0,0 1-1,0-1 1,0 0 0,0 0 0,0 0 0,1-1-1,10-7 66,0 1 1,-2-2-1,1 0 0,18-20 0,-6 6-71,-11 11 9,-11 10-16,1 0 0,-1 0-1,1 0 1,0 1 0,0-1-1,0 1 1,0 0 0,0 0-1,0 0 1,1 0-1,-1 0 1,1 1 0,-1-1-1,5 0 1,-5 6-46,-1 0-1,0 0 1,0 0-1,-1 0 1,1 1-1,-1-1 1,0 1 0,1 7-1,-2-11 47,1 6 2,1-1 0,0 1 0,0-1-1,0 0 1,1 0 0,-1 0 0,2 0 0,-1 0 0,1-1 0,-1 1-1,7 5 1,-8-9 8,1 0 1,-1 0-1,1 0 0,0 0 0,0 0 0,0 0 1,0-1-1,0 1 0,0-1 0,0 0 0,0 0 0,1 0 1,-1-1-1,0 1 0,1-1 0,-1 1 0,0-1 1,1 0-1,-1-1 0,0 1 0,1 0 0,-1-1 0,6-2 1,21-6-519,-1-1 0,43-22 0,-46 17-3736,-1-1-3529,-9 2-3403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8:31.02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 82 9802,'16'-78'9555,"-16"75"-8252,0 5 182,-5 51-1469,-4 22 88,3 0 1,3 0-1,9 84 0,-6-159-106,0 1 1,0-1-1,0 0 0,0 1 0,0-1 1,0 0-1,0 1 0,0-1 0,0 1 0,0-1 1,0 0-1,0 1 0,0-1 0,0 0 1,0 1-1,0-1 0,1 0 0,-1 1 0,0-1 1,0 0-1,0 1 0,1-1 0,-1 0 1,0 0-1,0 1 0,1-1 0,-1 0 1,0 0-1,1 0 0,-1 1 0,0-1 0,1 0 1,-1 0-1,1 0 0,9-9-1635,7-24-5568,-17 31 6398,14-26-9996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8:31.35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18 105 11586,'-2'-7'1713,"-2"-5"-209,0-3-128,-1 2-151,3 0-265,2-1-320,2 3-304,0 1-192,1 5-176,-1 1-168,0 6-976,0 1-545,2 5-1527,7 5-2817,-3 8-969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8:31.98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48 434 10802,'-2'3'8302,"-1"7"-4318,-15 53-4123,7-34 196,9-25-56,0 0 0,0 0 0,0 1 0,1-1-1,-1 1 1,1-1 0,0 7 0,6-8 269,6-9 24,14-13 73,-23 17-374,8-6 65,1-1-38,-1 1 0,1 1 1,22-12-1,-30 17-39,1 1 0,-1 0 0,1-1 0,0 1 0,-1 1 0,1-1-1,0 1 1,0-1 0,0 1 0,-1 0 0,1 0 0,0 1 0,0-1 0,0 1 0,-1 0 0,1 0 0,7 3 0,-2 0 24,1 0 1,1-1-1,-1 0 0,0-1 0,1 0 1,0-1-1,-1 0 0,1 0 0,0-1 1,-1-1-1,22-3 0,-16 1 18,0-2 0,0 0 0,0-1 0,-1 0 0,1-1 0,-2-1 0,17-11 0,-8 3 39,0-2 0,-2 0 0,0-2 0,-1 0 0,-1-1 0,0-1-1,-2-1 1,25-43 0,-26 38 14,35-75 127,-47 95-168,-1-1 0,0 0 0,0 0 0,-1 0 0,-1 0 0,1 0 0,-1 0 0,-1-1-1,0-15 1,-5 25-458,-3 11 125,-6 13 10,10-16 268,-24 49-77,-33 101-1,56-142 98,0 2 0,1-1 0,1 1 0,1-1 0,0 1 0,1 0 0,1-1 0,1 1 0,1 0 0,0 0 0,5 17 0,-6-30 3,0-1 0,1 1-1,0-1 1,-1 0 0,1 1 0,1-1 0,-1 0-1,1 0 1,-1 0 0,1-1 0,0 1 0,1-1-1,-1 1 1,0-1 0,1 0 0,0 0 0,0-1-1,0 1 1,0-1 0,5 2 0,-4-2 14,1-1 1,-1 0-1,1 0 1,0 0 0,-1-1-1,1 0 1,0 0-1,0-1 1,-1 1-1,1-1 1,0 0 0,-1-1-1,1 0 1,-1 1-1,0-2 1,7-2 0,10-7 68,-1-1 1,-1-1 0,0-1-1,0 0 1,-2-2 0,0 0-1,-1-1 1,-1-1 0,16-23-1,-33 45-125,1 0 0,-1 0 0,1 0-1,-1 0 1,1 1 0,0-1 0,0 0 0,0 0-1,1 0 1,-1 0 0,1 0 0,0 0-1,0 0 1,0 0 0,0 0 0,0 0-1,0 0 1,1 0 0,0-1 0,-1 1 0,1-1-1,0 1 1,3 1 0,-3 0 49,1 0 1,0 0-1,0-1 0,0 0 1,0 0-1,1 0 0,-1 0 1,1 0-1,0 0 1,0-1-1,0 0 0,0 0 1,0 0-1,0 0 0,1-1 1,-1 1-1,6 0 1,-7-2 24,0 0 1,-1 0 0,1 0 0,0-1 0,0 1 0,-1 0 0,1-1 0,0 0 0,-1 0 0,1 0 0,0 0 0,-1 0 0,1 0-1,-1-1 1,0 1 0,1-1 0,-1 0 0,0 1 0,0-1 0,0 0 0,0 0 0,-1-1 0,1 1 0,0 0 0,-1 0 0,1-1 0,-1 1-1,0-1 1,0 0 0,0 1 0,1-4 0,-2 2-76,1 0 0,-1 0 0,0-1-1,0 1 1,0 0 0,-1 0 0,1 0 0,-1 0-1,0 0 1,0 0 0,-1 1 0,1-1 0,-1 0-1,0 1 1,1-1 0,-2 0 0,1 1 0,0 0 0,-1 0-1,1 0 1,-5-4 0,-7-5-1686,-3-3-3786,0-1-5773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8:32.34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33 75 17516,'-27'3'3878,"22"-4"-1244,18-1-1859,107-19-802,112-17 418,-76 23-8040,-118 14-2203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8:33.98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139 414 8962,'-16'7'7414,"-7"5"-5178,13-4-2077,1 0 1,0 1-1,0 0 0,1 1 0,0-1 1,1 2-1,0-1 0,1 1 1,-11 23-1,15-29-158,1 0 1,-1 0-1,1 0 0,0 0 1,0 0-1,0 1 1,1-1-1,-1 0 0,1 1 1,1-1-1,0 10 1,0-12 9,1 0 0,-1 0 0,0 0 0,1 0 0,-1 0 0,1 0 0,0 0 1,0-1-1,0 1 0,0-1 0,0 1 0,1-1 0,-1 0 0,1 0 0,0 0 0,-1 0 1,1 0-1,0-1 0,0 1 0,5 1 0,-3-2 42,0 1 0,0-1 1,1 0-1,-1-1 0,1 1 0,-1-1 1,0 0-1,1-1 0,-1 1 0,1-1 0,-1 0 1,0 0-1,11-4 0,68-33 468,-63 27-420,3-2 4,-2-1 1,0-2-1,-1 1 0,0-2 0,-1-1 1,-1-1-1,-1 0 0,-1-1 1,-1-1-1,0-1 0,15-29 0,-16 24 5,-1 0 0,-2-1 0,-1 0-1,-1-1 1,-1 0 0,-2 0-1,-1-1 1,-1 0 0,1-51-1,-11 46 307,-1 29-234,-3 24-510,-22 93 237,-21 143 0,39-184 97,7-45 9,2 1 1,0-1-1,2 0 1,1 1-1,1 0 0,5 47 1,-5-72-10,1 0 1,-1-1-1,0 1 1,0-1-1,0 1 1,0-1-1,1 1 0,-1-1 1,0 0-1,0 1 1,1-1-1,-1 1 1,0-1-1,1 1 1,-1-1-1,1 0 0,-1 1 1,0-1-1,1 0 1,-1 1-1,1-1 1,-1 0-1,1 0 1,-1 0-1,1 1 0,-1-1 1,1 0-1,-1 0 1,1 0-1,0 0 1,21-5 169,21-24 48,-37 25-204,242-154 116,-244 156-119,-1 0-32,1 0-1,-1 0 0,1 1 1,-1-1-1,1 1 0,0-1 1,6 0-1,-9 2 7,0 0 1,0 0-1,0 1 0,0-1 0,0 0 1,0 1-1,0-1 0,0 0 0,-1 1 1,1-1-1,0 1 0,0 0 0,-1-1 1,1 1-1,0 0 0,-1-1 0,1 1 1,0 0-1,-1 0 0,1-1 0,-1 1 1,1 0-1,-1 0 0,0 0 0,1 0 1,-1 0-1,0 0 0,0 0 1,1-1-1,-1 1 0,0 0 0,0 0 1,0 0-1,0 0 0,0 1 0,0 3 9,1 0 0,0 0 0,0 0 0,0 0 0,1 0 0,-1-1 0,1 1-1,0-1 1,1 1 0,-1-1 0,1 0 0,0 0 0,0 0 0,0 0 0,1 0 0,-1-1 0,1 1 0,0-1-1,4 3 1,-2-3 7,0 0-1,1-1 0,-1 0 1,0 0-1,1 0 1,-1-1-1,1 0 0,0 0 1,-1 0-1,1-1 1,0 0-1,11-2 0,-2 0 11,-1-1-1,1-1 0,-1 0 0,0-1 0,0-1 0,0-1 0,-1 0 0,0 0 1,-1-1-1,1-1 0,15-14 0,-26 20-8,0 0 0,-1 0 0,1 0 0,-1 0 0,0-1 1,1 1-1,-1-1 0,-1 1 0,1-1 0,-1 0 0,1 0 0,-1 0 0,0 0 0,0 0 0,-1 0 0,1 0 1,-1 0-1,0 0 0,0 0 0,0 0 0,-2-7 0,1 9-20,1 0 1,-1-1-1,0 1 1,0 0-1,-1-1 1,1 1-1,0 0 0,-1 0 1,1 0-1,-1 0 1,0 0-1,1 1 1,-1-1-1,0 0 0,0 1 1,0-1-1,0 1 1,-1 0-1,1 0 1,0 0-1,0 0 0,-1 0 1,1 0-1,-1 0 1,1 1-1,-1-1 0,1 1 1,-1 0-1,1 0 1,-1 0-1,1 0 1,-1 0-1,1 1 0,-1-1 1,-3 2-1,-12 1-58,1 1 0,0 1-1,0 1 1,0 1 0,0 0-1,-17 10 1,28-13 37,-1 0 1,1 0-1,0 1 0,0 0 1,0 0-1,0 0 0,1 1 0,0 0 1,0 0-1,0 0 0,1 0 1,0 1-1,1 0 0,-1 0 0,1 0 1,-4 12-1,7-17 27,-1 0 0,1 0 0,-1 0 0,1-1 0,0 1 0,0 0-1,0 0 1,0 0 0,0 0 0,0 0 0,0 0 0,1 0 0,-1 0 0,1-1 0,-1 1 0,1 0 0,0 0 0,-1-1-1,1 1 1,0 0 0,0-1 0,1 1 0,1 2 0,-1-2 4,1-1 0,-1 1 0,1-1-1,0 0 1,-1 0 0,1 0 0,0 0 0,0 0 0,-1-1-1,1 1 1,0-1 0,0 0 0,6 0 0,6-1 36,0-1 0,0 0 0,0-1-1,23-8 1,-19 4 10,-1-1 0,1 0-1,26-17 1,-37 19-3,1 0 1,-1 0-1,0-1 1,0 0-1,-1 0 1,0-1-1,0 1 1,10-16 0,-20 30-108,0 0 1,1 0-1,0 1 1,1-1-1,0 1 1,0 0 0,0-1-1,1 13 1,0-18 68,0 0 0,0 1-1,0-1 1,1 0 0,-1 1 0,1-1 0,-1 0 0,1 1 0,0-1 0,-1 0 0,1 0 0,0 0 0,1 0 0,-1 0 0,0 0 0,1 0 0,-1 0 0,1 0 0,-1-1 0,1 1-1,0 0 1,0-1 0,0 0 0,0 1 0,0-1 0,0 0 0,0 0 0,0 0 0,0 0 0,0 0 0,1-1 0,-1 1 0,0-1 0,1 1 0,-1-1 0,0 0 0,1 0 0,-1 0 0,0 0-1,5-1 1,8-2 36,0-1 0,1-1 0,-2 0 0,1 0 0,-1-2 0,0 0 0,0 0 0,-1-2 0,23-17 0,-19 14-52,0 1 1,0 0-1,1 1 1,32-12-1,-47 55-444,-3-5 422,0-21 41,0 0 0,0 0 1,0 0-1,1 1 0,0-1 1,0 0-1,1 0 0,0 0 1,0-1-1,6 13 0,-5-20 25,-1 1-1,0 0 0,0-1 0,1 0 0,-1 1 0,0-1 1,0 0-1,0 0 0,0 0 0,0-1 0,0 1 0,0 0 1,0-1-1,0 1 0,-1-1 0,3-2 0,2-1-21,61-49 23,-51 40-37,0 1 0,0 0 0,1 1 1,33-17-1,-47 33-42,-1-1-1,0 0 1,1 0 0,-1 1-1,-1 0 1,1-1 0,0 1 0,-1 0-1,0 0 1,1 5 0,4 6 27,-4-11 23,1 0 0,-1 0 0,1 0 0,1 0 0,-1-1 0,0 1 1,1-1-1,0 0 0,-1 0 0,1-1 0,1 1 0,-1-1 0,0 1 0,0-1 1,1-1-1,-1 1 0,1-1 0,0 1 0,-1-1 0,1-1 0,0 1 0,0-1 0,0 1 1,7-2-1,6 0 41,1 0-1,-1-1 1,0-1 0,35-11 0,-47 12-35,127-45 83,-119 41-37,-1 0-1,1-1 0,-1-1 0,0 0 0,-1-1 1,0 0-1,12-12 0,-23 20-36,0 0-1,0 0 1,0 0 0,0 0-1,0 0 1,0 0 0,0-1 0,0 1-1,0 0 1,-1 0 0,1-1-1,0 1 1,-1 0 0,0-1-1,1 1 1,-1-1 0,0 1-1,1-1 1,-1 1 0,0 0 0,0-1-1,0 1 1,0-1 0,-1-1-1,0 2-13,0-1-1,0 1 1,0-1-1,0 1 1,0 0-1,0 0 0,0 0 1,-1 0-1,1 0 1,0 0-1,-1 0 1,1 0-1,-1 0 0,1 1 1,-1-1-1,0 1 1,-1-2-1,-6 0-40,0 0 0,0 1 0,0 0-1,0 0 1,0 1 0,-13 1 0,10 1 0,1 0 0,-1 1 0,1 1 0,0-1 0,0 2 0,0-1-1,1 2 1,-18 11 0,24-15 16,0 1-1,1 0 0,-1-1 0,1 2 0,-1-1 0,1 0 1,0 1-1,1-1 0,-1 1 0,0 0 0,1 0 1,0 0-1,0 0 0,0 0 0,1 1 0,-1-1 1,1 0-1,0 1 0,0-1 0,1 1 0,-1 0 1,1-1-1,0 1 0,1 8 0,-1-12 22,1 1 0,0-1 0,0 0 0,-1 1 0,1-1 0,0 0 0,0 0 0,0 0 0,0 0 0,0 1 0,0-2 0,1 1 1,-1 0-1,0 0 0,0 0 0,1 0 0,-1-1 0,0 1 0,1-1 0,-1 1 0,1-1 0,-1 1 0,1-1 0,-1 0 0,1 0 0,-1 0 0,1 0 0,-1 0 0,1 0 0,-1 0 0,1 0 0,-1-1 0,3 1 0,51-13 196,-31 2-32,0 0-1,-1-2 0,0-1 0,-1-1 0,36-31 0,-51 40-37,-11 16-157,1 0 0,0 1 0,0-1 0,1 1-1,0-1 1,0 16 0,-2 7-37,-56 199 45,8-41 10,50-180 22,-5 26 10,-1-1 0,-2 1 1,-2-2-1,-31 68 1,43-102-1,-1 0 0,1 1 0,-1-1 0,1 0 0,-1 0 0,0 0 0,0 0 0,1 0 0,-1 0 1,0 0-1,0 0 0,0 0 0,0 0 0,0 0 0,-1-1 0,1 1 0,0 0 0,0-1 0,0 1 0,-1-1 0,1 1 1,0-1-1,0 0 0,-1 0 0,1 1 0,0-1 0,-1 0 0,-1 0 0,1-1 6,0 0 1,0 0-1,0 0 0,0 0 1,0-1-1,0 1 0,1-1 1,-1 1-1,0-1 0,1 1 1,-1-1-1,1 0 0,-1 0 0,-1-3 1,-3-5 3,1 0 0,0 0 0,1-1 0,0 1 0,-4-20 0,6 16-46,2 0 1,0 0 0,0 0 0,1 0 0,1 0 0,1 0-1,0 1 1,0-1 0,1 1 0,1 0 0,0 0-1,8-13 1,8-13-61,2 1 0,40-51 0,-5 20-64,131-120 0,-16 20 204,-171 167-56,-1 0 0,1 1 0,-1-1 0,1 0 0,-1 0 0,0 0 0,0 0 0,0 0 0,0 0 0,0 0 0,0 0 0,0 0-1,-1 0 1,1-4 0,-1 5-5,0 1 0,0-1-1,0 0 1,0 0-1,0 1 1,-1-1-1,1 0 1,0 1 0,-1-1-1,1 0 1,-1 1-1,1-1 1,0 0 0,-1 1-1,1-1 1,-1 1-1,0-1 1,1 1-1,-1-1 1,1 1 0,-1-1-1,0 1 1,1 0-1,-1-1 1,0 1 0,0 0-1,0-1 1,-4 0-16,1 0 1,-1 1 0,1-1-1,-1 1 1,1 0 0,-1 0-1,1 1 1,-1-1 0,1 1-1,0 0 1,-1 0-1,-4 2 1,2 0 3,1-1 0,-1 1 0,1 1 0,-1-1 0,1 1 0,0 0 1,0 0-1,1 1 0,-1-1 0,1 1 0,0 1 0,1-1 0,-1 1 0,1-1 0,0 1 0,0 1 0,1-1 0,-1 0 0,2 1 0,-1 0 0,1 0 0,0-1 1,0 1-1,1 1 0,0-1 0,0 0 0,0 0 0,1 0 0,0 0 0,1 1 0,0-1 0,0 0 0,0 0 0,1 0 0,0 0 0,0 0 0,1-1 0,0 1 1,0-1-1,0 1 0,1-1 0,0 0 0,1 0 0,-1-1 0,1 1 0,0-1 0,0 0 0,0 0 0,1-1 0,9 6 0,-4-3-33,1-1-1,-1-1 1,1 0-1,0 0 1,0-1-1,0-1 1,0 0-1,1-1 1,0 0-1,-1-1 1,1 0-1,0-1 1,-1-1-1,26-3 1,-9-1-1864,51-15 1,19-15-8760,-49 16 936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8:34.37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46 15259,'64'-2'9472,"50"-8"-8208,10 0-1490,211-6 517,-327 16-728,8-1 1246,-29-3-9728,-1 2-2889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8:35.60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364 166 1680,'9'-53'11942,"-7"18"-7137,-3 34-4765,1 0 0,-1 0 0,0 1 0,0-1 0,0 0 0,1 0 0,-1 1 1,0-1-1,0 0 0,0 1 0,0-1 0,0 1 0,0-1 0,0 1 0,0 0 1,-1-1-1,1 1 0,0 0 0,0 0 0,0 0 0,-2 0 0,2 0-34,-1 0 0,1 0 0,0-1 0,0 1 0,0 0 0,0 0-1,0 0 1,0-1 0,0 1 0,0-1 0,0 1 0,0-1 0,0 1 0,0-1 0,0 1-1,0-1 1,0 0 0,0 0 0,1 1 0,-1-1 0,-1-1 0,1-8 3773,1 8-3770,0 0 0,0 0 0,0 0 1,-1 0-1,1 0 0,-1 0 0,0 0 1,1 0-1,-1 0 0,0 0 1,0 0-1,0 1 0,-1-1 0,1 0 1,0 1-1,0-1 0,-1 1 0,1 0 1,-1-1-1,0 1 0,1 0 1,-1 0-1,0 0 0,0 0 0,1 0 1,-1 0-1,0 0 0,0 1 0,0-1 1,-3 0-1,-6 1-41,0 1 0,0 0 0,0 0 0,0 1 1,0 1-1,0 0 0,0 0 0,1 1 0,-16 8 0,3-1-36,1 2-1,-41 30 1,58-40 31,1 1 1,-1 0-1,1 0 1,0 0-1,0 0 1,0 1-1,0-1 1,1 1-1,0 0 0,0 0 1,0 0-1,1 1 1,-1-1-1,-1 9 1,3-10 12,1 0-1,0 0 1,0 0 0,1 0 0,-1 0 0,1-1 0,0 1 0,0 0 0,0 0-1,0 0 1,1 0 0,-1-1 0,1 1 0,0-1 0,0 1 0,0-1 0,1 0-1,-1 0 1,1 0 0,0 0 0,5 4 0,3 1 24,0 0 0,0 0 0,1-1 0,0-1 0,0 0 0,1-1-1,0 0 1,0 0 0,0-2 0,26 5 0,-22-5 0,-1 0 1,0 1-1,0 1 0,-1 1 1,0 0-1,25 14 0,-39-19 1,0 0-1,0-1 1,0 1-1,0 0 1,0 0 0,0 0-1,0 0 1,0 0-1,0 0 1,0 0-1,0 0 1,0 0-1,-1 0 1,1 0-1,0 1 1,-1-1-1,1 0 1,-1 0 0,0 1-1,1-1 1,-1 0-1,0 1 1,0-1-1,0 0 1,0 1-1,0 1 1,0-1 9,-1 1 0,0-1 0,0 0 0,0 0 1,-1 1-1,1-1 0,0 0 0,-1 0 0,0 0 0,1 0 1,-1 0-1,-4 3 0,-4 3 31,0-1 1,-1 0-1,0-1 0,-18 8 1,12-7 35,0-1-1,0-1 1,-1 0 0,-35 4 0,-12-10-956,57 0 45,0-1 0,0 0 0,0 0 0,0 0 0,-11-7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8:37.44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196 646 5729,'1'-7'8255,"4"-4"-4256,10-20-1490,-13 27-2382,0 0-1,0 0 1,-1-1 0,1 1-1,-1 0 1,0-1-1,0 1 1,-1 0-1,1-1 1,-1 1-1,0-1 1,0 1-1,0-1 1,-1 1-1,1-1 1,-1 1-1,0-1 1,-1 1 0,1 0-1,-1 0 1,0 0-1,-4-7 1,4 8-130,0 0 0,-1 1 1,1 0-1,-1-1 0,0 1 0,0 0 1,1 1-1,-1-1 0,0 0 0,-1 1 1,1 0-1,0-1 0,0 1 1,-1 0-1,1 1 0,0-1 0,-1 1 1,1-1-1,-1 1 0,1 0 1,0 0-1,-1 1 0,1-1 0,-1 1 1,1-1-1,0 1 0,-1 0 0,1 1 1,0-1-1,-5 3 0,0-1-47,1 1 0,-1 1-1,1-1 1,0 1-1,0 0 1,0 1 0,1 0-1,0 0 1,0 0-1,0 1 1,-9 13 0,12-14 20,0-1 1,0 0 0,1 1 0,-1 0-1,1-1 1,1 1 0,-1 0 0,1 0 0,0 0-1,0 0 1,1 0 0,-1 1 0,1-1-1,1 0 1,-1 0 0,1 0 0,3 10-1,-4-13 23,1-1-1,0 1 0,0-1 1,0 0-1,0 1 0,1-1 1,-1 0-1,0 0 0,1 0 0,0 0 1,-1 0-1,1 0 0,0 0 1,0 0-1,0-1 0,0 1 1,0-1-1,1 0 0,-1 1 0,0-1 1,4 1-1,-2-1 15,1 0 0,0-1 0,-1 1 0,1-1 0,0 0 1,-1 0-1,1 0 0,0-1 0,-1 0 0,10-2 0,0-2 36,-1 0 0,0-1 0,1 0 0,-2-1 0,1 0 0,17-15 0,-27 20-34,8-6 44,-1 0-1,-1-1 1,1 0 0,-2-1 0,1 0 0,7-12 0,-18 24-117,0 0 0,0 0 1,0 0-1,1 0 0,-1 0 1,1 0-1,-1 1 0,1-1 1,0 0-1,-2 4 0,3-4 48,-1 1 0,0-1 0,1 0 0,-1 0 0,1 0 0,0 0 0,0 0 0,0 0 0,0 1 0,0-1 0,0 0 0,1 0 0,-1 0 0,0 0 0,1 0 0,0 0 0,0 0 0,-1 0 0,1 0 0,0 0 0,1 0 0,1 2 0,-1-1 12,1-1 0,0 0 0,-1 0-1,1 0 1,0 0 0,0-1 0,0 1 0,0-1 0,1 0 0,-1 1 0,0-1 0,7 0-1,0 1 34,-1-1 0,1-1 0,-1 0 0,1 0 0,0-1 0,-1 0-1,1 0 1,-1-1 0,13-4 0,-4-2 34,-1-1 0,-1 0 0,1-1 1,-1-1-1,-1-1 0,0 0 0,-1-1 0,0 0 0,-1-1 0,0-1 1,-1 0-1,16-27 0,-17 22 21,0 0 0,-1-1-1,-2 0 1,0 0 0,-1-1 0,-1 0 0,-1 0 0,-1-1-1,-2 1 1,1-32 0,-2 20 19,0 12-9,-1-1 0,0 1 0,-2 0 0,-1 0 0,-9-39 0,12 61-101,0 0-1,0 0 1,0-1 0,0 1 0,0 0 0,0 0-1,0 0 1,0 0 0,0 0 0,0-1 0,0 1-1,0 0 1,0 0 0,-1 0 0,1 0-1,0 0 1,0 0 0,0 0 0,0-1 0,0 1-1,0 0 1,0 0 0,0 0 0,0 0 0,-1 0-1,1 0 1,0 0 0,0 0 0,0 0-1,0 0 1,0 0 0,0 0 0,-1 0 0,1 0-1,0 0 1,0 0 0,0 0 0,0 0 0,0 0-1,0 0 1,-1 0 0,1 0 0,0 0 0,0 0-1,0 0 1,0 0 0,0 0 0,0 0-1,-1 0 1,1 0 0,0 0 0,0 0 0,0 0-1,0 0 1,0 0 0,0 1 0,-7 10-293,-4 21-4,10-29 288,-11 40-42,-47 180-24,54-199 85,2 0 0,1 1 0,0-1-1,2 1 1,1-1 0,1 1 0,6 31 0,-6-48-8,0 1 1,1-1-1,0 0 1,0 0-1,0-1 1,1 1-1,1-1 1,-1 0 0,1 0-1,0 0 1,1 0-1,0-1 1,0 0-1,0 0 1,0-1-1,1 0 1,12 8 0,-9-9 10,0 1 1,0-2 0,0 1 0,1-1-1,0-1 1,-1 0 0,1 0 0,0-1-1,0 0 1,0-1 0,0-1 0,0 1 0,14-4-1,5-2-9,0-1-1,-1-2 0,0 0 1,0-2-1,36-20 0,-52 24 15,0 0 0,0-1 1,-1 0-1,0-1 0,-1 0 0,1-1 0,-2-1 0,0 1 0,0-2 0,-1 1 0,0-1 0,13-26 0,-20 34-5,0 0 0,-1 1 0,0-1 1,0 0-1,0 0 0,0 0 0,-1 0 0,1-1 1,-1 1-1,0 0 0,0 0 0,-1 0 1,1 0-1,-1 0 0,0 0 0,0 0 0,0 0 1,-1 0-1,-3-7 0,4 9-25,-1 0 1,0 0-1,0 0 0,1 0 1,-1 1-1,-1-1 0,1 0 0,0 1 1,0 0-1,-1-1 0,1 1 0,-1 0 1,1 0-1,-1 0 0,1 0 0,-1 1 1,1-1-1,-1 1 0,0 0 1,1-1-1,-1 1 0,0 0 0,1 1 1,-1-1-1,0 0 0,1 1 0,-1 0 1,0-1-1,1 1 0,-4 2 1,-13 5-57,1 2 1,0 0-1,1 1 1,0 1-1,1 0 1,0 1-1,1 1 1,0 1 0,1 0-1,-14 20 1,25-30 44,-1-1-1,1 1 1,0 0 0,0 1 0,1-1 0,0 0 0,-1 1-1,2-1 1,-1 1 0,1 0 0,0-1 0,0 1-1,0 0 1,1 0 0,0 10 0,1-14 18,-1 0 0,1 1-1,-1-1 1,1 0 0,0 0 0,0 0 0,0 0 0,0 0-1,0 0 1,0 0 0,1 0 0,-1 0 0,1-1 0,-1 1-1,1-1 1,0 1 0,2 1 0,-1-1 19,0-1 0,0 1 1,1-1-1,-1 0 0,1 0 0,-1 0 0,0 0 1,1-1-1,0 0 0,-1 1 0,1-1 1,-1 0-1,1-1 0,4 0 0,7-1 32,0-1 0,0-1 0,0 0 0,-1-1-1,1-1 1,-1 0 0,15-10 0,-23 13 4,0-1 0,0 1 0,0-2 0,0 1 0,-1-1 0,0 1 0,0-1 0,0-1 0,0 1 0,-1-1 0,0 0 0,0 0 0,-1 0 0,0 0 0,0-1 0,0 1 0,3-12-1,-6 18-144,-1 6-29,0-1-1,1 1 1,0-1-1,0 1 1,0-1-1,1 1 1,-1 0-1,4 8 1,-2-7 128,1-1 0,-1 0-1,1 0 1,1 0 0,-1-1 0,1 1 0,0-1 0,1 0 0,-1 0-1,1 0 1,0 0 0,0-1 0,0 0 0,1 0 0,-1 0 0,1-1-1,7 3 1,-5-3 31,0 0 0,0-1 0,0 0 1,0-1-1,1 0 0,-1 0 0,0-1 0,1 1 0,-1-2 0,1 0 0,-1 0 0,0 0 0,14-5 0,5-3 39,0-1 1,0-1-1,-1-1 0,0-2 1,-2-1-1,1 0 0,-2-2 1,0-1-1,-1-1 0,-1 0 1,26-32-1,-40 42-10,-1 0 1,0 0-1,-1 0 0,0 0 0,-1-1 1,5-15-1,-8 23-49,-1 0 0,1 1-1,-1-1 1,1 0 0,-1 0 0,0 0-1,0 0 1,0 0 0,0 1 0,0-1-1,0 0 1,0 0 0,-1 0 0,1 0 0,-1 0-1,1 1 1,-1-1 0,0 0 0,0 0-1,1 1 1,-1-1 0,0 1 0,-1-1-1,1 1 1,0-1 0,0 1 0,-1 0 0,1-1-1,-1 1 1,1 0 0,-1 0 0,1 0-1,-1 0 1,0 0 0,1 1 0,-1-1 0,0 0-1,0 1 1,0-1 0,1 1 0,-1 0-1,0-1 1,-2 1 0,-6-1-63,0 1-1,0-1 1,1 2 0,-1-1-1,0 1 1,0 1 0,0 0 0,1 0-1,-1 1 1,-8 4 0,16-6 24,-1 0 1,1 0-1,0 0 1,0 0-1,0 0 1,0 1-1,1-1 1,-1 1 0,0 0-1,0-1 1,1 1-1,-1 0 1,1 0-1,0 0 1,-1 0-1,1 0 1,0 0-1,-1 4 1,2-3 8,0-1 1,0 1-1,0 0 1,0 0-1,1-1 1,-1 1-1,1 0 1,0-1-1,0 1 1,0-1-1,0 1 1,0-1-1,0 1 1,1-1-1,-1 0 1,1 1-1,-1-1 1,1 0-1,0 0 0,3 2 1,1 1 22,0-1 0,1 1 0,0-1 0,-1-1-1,2 1 1,-1-1 0,0 0 0,1-1 0,-1 0 0,15 2 0,35 13-135,-54-15 126,0-1 0,0 1 0,0-1 0,0 1 0,0 0 0,-1 0 0,1 0 0,-1 1 0,1-1 0,-1 1 0,0-1 0,0 1 0,0 0 0,0-1 0,0 1 0,-1 0 0,1 0 0,0 4 0,0 2-4,0 0-1,-1 0 1,0 0 0,0 0-1,-2 10 1,5 40-1,-3-57 18,-1-1-1,1 1 1,-1-1-1,1 1 1,-1-1-1,1 1 1,0-1-1,-1 1 1,1-1-1,0 0 1,0 1-1,0-1 1,0 0-1,1 0 1,-1 0-1,0 1 1,0-2-1,1 1 1,-1 0-1,0 0 1,1 0-1,-1 0 1,3 0-1,-1 0 14,1-1 0,0 1 1,-1-1-1,1 0 0,-1 0 0,1 0 0,-1 0 0,1-1 1,-1 1-1,5-2 0,7-3 64,0 0 1,-1-1-1,24-14 1,-7 2 96,56-41 1,-78 52-46,-1 0 0,0-1 0,-1 0-1,1 0 1,-2 0 0,1-1 0,-1 0 0,0-1 0,-1 1 0,8-19 0,-13 27-123,0 1 1,1-1-1,-1 1 0,0-1 1,1 1-1,-1-1 0,0 1 1,0-1-1,0 1 0,1-1 1,-1 1-1,0-1 0,0 1 1,0-1-1,0 0 0,0 1 1,0-1-1,0 1 0,0-1 1,0 1-1,-1-1 0,1 1 1,0-1-1,0 1 0,0-1 1,-1 0-1,1 1 0,0 0 1,-1-2-1,0 3-55,1 0 1,-1-1-1,1 1 0,-1 0 0,1-1 0,0 1 0,-1 0 1,1 0-1,-1 0 0,1-1 0,0 1 0,0 0 0,0 0 1,-1 0-1,1 0 0,0-1 0,0 1 0,0 0 1,0 0-1,1 1 0,-2 2 38,1 0 0,0 0 0,1-1 0,-1 1 1,1 0-1,-1-1 0,1 1 0,0 0 0,0-1 0,1 1 0,-1-1 0,1 1 1,-1-1-1,1 0 0,0 0 0,1 0 0,-1 0 0,0 0 0,1 0 0,0-1 1,-1 1-1,1-1 0,4 3 0,-3-3 27,1 0 1,-1-1-1,0 0 1,1 0-1,-1 0 0,1 0 1,0-1-1,-1 1 0,1-1 1,-1 0-1,1-1 1,0 1-1,-1-1 0,1 0 1,-1 0-1,1 0 1,-1-1-1,7-2 0,-4 0 52,0 1-1,0-2 1,0 1-1,0-1 1,-1 1-1,1-2 1,-1 1 0,8-11-1,-11 13-39,0-1 1,0 0-1,0 0 1,-1 0-1,0 0 0,1 0 1,-1 0-1,-1 0 0,1-1 1,-1 1-1,0-1 1,0 1-1,0-1 0,0 0 1,-1 1-1,0-8 1,-7-9-66,7 21-21,-1 1-1,0 0 1,1-1-1,-1 1 1,0 0 0,1-1-1,-1 1 1,1 0-1,-1 0 1,1-1-1,-1 1 1,1 0-1,0 0 1,0 0 0,-1 0-1,1 0 1,0 0-1,0-1 1,0 1-1,0 2 1,-95 466-359,80-404 427,-3-1 0,-3-1 1,-2 0-1,-48 87 0,63-135 24,-1 0 0,-1-1 0,0 0 0,-1-1 1,0 0-1,-1-1 0,-21 18 0,26-25 11,0 0 0,0-1 0,0 0 0,-1 0-1,1 0 1,-1-1 0,0 0 0,0 0 0,0-1 0,0 0 0,-1-1 0,1 0-1,0 0 1,-1 0 0,1-1 0,-1-1 0,-10-1 0,14 1-11,0-1 0,0 1-1,1-1 1,-1 0 0,1 0 0,-1-1 0,1 1 0,0-1-1,0 0 1,0 0 0,0 0 0,1-1 0,-1 1 0,1-1-1,0 0 1,0 0 0,0 0 0,1 0 0,-1-1 0,1 1 0,0-1-1,0 0 1,0 1 0,1-1 0,0 0 0,0 0 0,0 0-1,0-7 1,0-4-6,0 0 0,1 0 0,1 0 0,0 1 0,1-1 0,1 0 0,8-27-1,0 15-44,2 0-1,0 1 0,2 0 0,1 1 0,1 1 0,40-44 0,-12 20-25,3 3 0,59-46 0,-32 39-32,1 4 0,144-69 0,-219 117 62,0 1-1,0-1 1,0 1 0,0-1 0,0 1-1,0-1 1,0 1 0,0 0 0,0 0 0,0-1-1,0 1 1,0 0 0,1 0 0,-1 0 0,0 0-1,0 0 1,0 0 0,0 1 0,0-1-1,0 0 1,0 0 0,0 1 0,0-1 0,0 1-1,0-1 1,0 1 0,2 0 0,11 24-1093,-9-13-1005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16.15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73 19 8,'-1'0'185,"1"0"-1,0 1 1,0-1 0,0 0-1,-1 1 1,1-1-1,0 0 1,-1 0 0,1 1-1,0-1 1,-1 0 0,1 0-1,0 0 1,-1 0 0,1 1-1,0-1 1,-1 0-1,1 0 1,0 0 0,-1 0-1,1 0 1,0 0 0,-1 0-1,1 0 1,-1 0 0,1 0-1,0 0 1,-1 0-1,1 0 1,0 0 0,-1-1-1,1 1 1,0 0 0,-1 0-1,1 0 1,0 0-1,-1-1 1,1 1 0,0 0-1,-1 0 1,1-1 0,0 1-1,0 0 1,-1 0 0,1-1-1,0 1 1,0 0-1,0-1 1,-1 1 0,1 0-1,0-1 1,0 1 0,0 0-1,0-1 1,0 1 0,0-1-1,0 1 1,0 0-1,0-1 1,0 1 0,0 0-1,0-1 1,0 1 0,0-1-1,0 1 1,0 0 0,0-1-1,0 1 1,1-1-1,-13 13 3009,4 0-3957,1-1 794,-12 26 51,18-36-88,1 0 1,-1 0-1,1 1 0,-1-1 0,1 0 1,0 1-1,-1-1 0,1 0 1,0 1-1,0-1 0,0 0 1,0 1-1,0-1 0,1 0 1,-1 0-1,0 1 0,0-1 0,1 0 1,-1 1-1,1-1 0,-1 0 1,1 0-1,0 0 0,1 2 1,34-38 4102,-28 27-3782,0-1-1,-1 0 0,1 0 0,-2 0 0,0-1 0,9-16 0,-58 54 509,42-27-835,-5 5-10,1-1-1,0 1 0,0 0 1,1 0-1,-1 0 0,1 1 1,1-1-1,-1 1 0,1 0 0,0 0 1,-3 15-1,6-22 20,0 1 0,1-1-1,-1 1 1,0-1 0,0 1 0,1-1 0,-1 1 0,1-1-1,-1 1 1,1-1 0,-1 1 0,1-1 0,-1 0-1,1 1 1,-1-1 0,1 0 0,-1 1 0,1-1-1,-1 0 1,1 0 0,0 0 0,-1 1 0,1-1 0,-1 0-1,1 0 1,0 0 0,-1 0 0,1 0 0,-1 0-1,1 0 1,0 0 0,-1 0 0,1-1 0,-1 1-1,1 0 1,0 0 0,-1 0 0,1-1 0,-1 1-1,1-1 1,26-8 161,11-18 181,-36 26-300,-1 0 0,1-1 0,-1 1 0,0 0 0,0 0 0,0-1 0,0 1 0,0 0 0,0-1 0,0 1 0,0-1 0,0 1 0,0-1 0,-1 0 0,1 1 0,-1-1 1,1 0-1,-1 1 0,0-1 0,0 0 0,0 1 0,0-1 0,0 0 0,0-3 0,-1 4-37,0 0 0,0 0 0,0 1 1,0-1-1,0 0 0,0 0 1,0 0-1,-1 1 0,1-1 0,0 1 1,0-1-1,-1 1 0,1-1 0,0 1 1,0 0-1,-1 0 0,1 0 1,0 0-1,-1 0 0,1 0 0,0 0 1,-1 0-1,1 0 0,0 0 0,-1 1 1,1-1-1,0 1 0,-1-1 0,1 1 1,0-1-1,0 1 0,0 0 1,-2 0-1,-38 26-371,39-24 336,-22 24-138,24-26 164,-1 0-1,1 0 1,-1 0-1,0 0 1,1 0-1,0 0 1,-1 0-1,1 0 1,0 0 0,-1 0-1,1 0 1,0 0-1,0 0 1,0 0-1,0 0 1,0 0-1,0 0 1,0 0-1,0 1 1,1-1-1,-1 0 1,0 0 0,1 0-1,-1 0 1,1 0-1,-1 0 1,1 0-1,-1 0 1,1-1-1,1 3 1,2-4-988,0 0 1,1 0-1,-1 0 0,0-1 1,0 1-1,0-1 1,0 0-1,0 0 0,0 0 1,5-4-1,9-5-5130,5 1 615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16.68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128 129 2529,'-19'-65'11113,"-12"5"-3693,31 59-7398,0 1 0,0 0 0,0 0 0,0 0 0,0 0 0,0 0 0,0 0 0,0-1 0,0 1 0,0 0 0,0 0 0,-1 0 0,1 0 0,0 0 0,0 0 0,0 0 0,0 0 0,0-1 0,0 1 0,0 0 0,0 0 0,-1 0 0,1 0 0,0 0 0,0 0 0,0 0-1,0 0 1,0 0 0,0 0 0,-1 0 0,1 0 0,0 0 0,0 0 0,0 0 0,0 0 0,0 0 0,0 0 0,-1 0 0,1 0 0,0 0 0,0 0 0,0 0 0,0 0 0,0 0 0,0 0 0,-1 0 0,1 0 0,0 1 0,0-1 0,0 0 0,0 0 0,0 0 0,0 0 0,0 0 0,0 0 0,0 0 0,0 0 0,-1 1 0,-2 11 58,0 17-328,-30 277 470,18-198-1918,-3 128 0,27-285-15441,-5 32 15261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17.08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35 287 8,'-5'-9'1379,"0"0"0,1 0-1,0-1 1,0 1 0,1-1 0,1 0-1,-1 0 1,1 0 0,1 0 0,0 0-1,1-17 1,0 21-930,1 0 0,0-1 1,1 1-1,-1 0 0,1 1 0,1-1 0,-1 0 0,5-8 0,-3 8-428,0 1 0,0-1 0,1 1 0,0 0 0,0 0 0,0 0 0,0 1 0,9-6 0,-4 4-18,0 1 0,0 0 0,0 0 0,0 1-1,1 1 1,-1 0 0,1 0 0,0 1 0,0 0-1,0 1 1,20 0 0,-27 1-8,0 0 1,0 1-1,0-1 0,-1 1 0,1 0 1,0 0-1,0 0 0,0 0 0,-1 1 1,1 0-1,0 0 0,-1 0 0,0 0 1,1 0-1,-1 1 0,0-1 0,0 1 1,-1 0-1,1 0 0,0 0 0,-1 0 1,0 0-1,0 1 0,0-1 0,0 1 1,0-1-1,-1 1 0,1 0 0,-1 0 1,0-1-1,0 1 0,-1 0 0,1 0 1,-1 0-1,0 6 0,0 0 29,-1 1 1,0-1-1,-1 1 0,0-1 1,0 0-1,-1 0 0,-1 0 1,0 0-1,0 0 0,0-1 1,-2 0-1,1 0 0,-1 0 1,0-1-1,-13 14 0,8-10 39,0-2-1,-1 0 0,0 0 1,0-1-1,-1 0 0,0-1 1,0 0-1,-1-1 0,0-1 1,-20 6-1,10-7 249,11-6-2925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18.03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29 430 3001,'0'0'10,"-2"0"629,0 0 0,0-1 0,0 1 0,0-1 0,0 1 0,0-1 0,0 0 0,0 1 0,0-1 0,1 0 0,-1-1 0,0 1 0,-2-2 0,4 2-469,1-1 0,-1 1 0,0-1 0,1 0 0,-1 1 0,1-1 0,-1 1 0,1 0 0,0-1 0,-1 1 0,1-1 0,0 1 1,0 0-1,0 0 0,0-1 0,0 1 0,0 0 0,1 0 0,1-1 0,55-57 792,-38 41-477,-2-1 0,0-1-1,-1 0 1,0-1 0,-2-1 0,15-28 0,-28 46-386,6-12 331,-1 1 0,-1-1 0,8-31 0,-14 45-366,1-1 0,-1 0 0,1 0-1,-1 0 1,0-1 0,0 1 0,-1 0 0,1 0 0,-1 0-1,1 1 1,-1-1 0,-2-6 0,2 8-45,0-1 0,0 1 0,0 0-1,-1-1 1,1 1 0,0 0 0,-1 0 0,1 0 0,0 0 0,-1 0 0,0 0 0,1 0 0,-1 0 0,1 1 0,-1-1 0,0 1-1,0-1 1,1 1 0,-1 0 0,0-1 0,0 1 0,1 0 0,-5 0 0,0 1-38,0 0 0,0 1 0,0-1 0,0 1 0,0 0 0,1 1 0,-1-1 0,1 1 0,-1 0 0,1 1 0,0-1 0,0 1-1,0 0 1,1 0 0,-1 1 0,1-1 0,-5 8 0,6-8 1,-1 0 0,1 1 0,-1 0 0,2-1 0,-1 1 0,0 0-1,1 1 1,0-1 0,0 0 0,0 1 0,1-1 0,0 1 0,0-1 0,0 1 0,1 0-1,0-1 1,0 1 0,1 10 0,1-11 9,-1-1 0,1 1 0,0-1 0,0 1 0,0-1 0,0 0-1,1 0 1,0 0 0,0 0 0,0-1 0,0 1 0,1-1 0,-1 0 0,1 0 0,0 0 0,4 3 0,4-1-18,0 1 0,0-1 1,0-1-1,19 4 0,4 1-6,-34-8 20,1 0 1,-1-1 0,0 1 0,0 0 0,1 0 0,-1-1 0,0 1-1,0 0 1,0 0 0,0 0 0,0 1 0,0-1 0,0 0-1,-1 0 1,1 0 0,0 1 0,0-1 0,-1 0 0,1 1-1,-1-1 1,1 3 0,5 40-163,-6-37 171,0-1 1,1 0-1,0 0 0,0 0 1,0 0-1,1 0 0,2 7 1,-3-12 11,0 0-1,0 0 1,0 0 0,0 0 0,0 0 0,0 0 0,0 0-1,1 0 1,-1-1 0,0 1 0,0 0 0,1-1 0,-1 1 0,0-1-1,1 1 1,-1-1 0,0 0 0,1 1 0,-1-1 0,1 0 0,-1 0-1,0 0 1,1 0 0,-1 0 0,1 0 0,-1-1 0,0 1-1,1 0 1,-1-1 0,0 1 0,1-1 0,-1 0 0,0 1 0,1-1-1,0-1 1,23-11 67,-1-2 0,0 0-1,-2-2 1,0 0 0,-1-2-1,0 0 1,19-25 0,-26 24-20,-2 4 37,-9 15-142,-3 8-122,-1 0 160,0 1 1,0 0-1,1 0 0,0-1 0,0 1 1,1 0-1,0 0 0,1-1 0,-1 1 1,1 0-1,1-1 0,0 0 0,0 1 1,5 8-1,-6-13 28,0 0 1,1 0-1,-1 0 1,1-1-1,-1 1 1,1-1-1,0 1 1,0-1-1,0 0 1,0 0-1,1 0 0,-1-1 1,0 1-1,1-1 1,-1 0-1,1 0 1,-1 0-1,1 0 1,0-1-1,-1 1 1,1-1-1,0 0 1,0 0-1,-1 0 1,1-1-1,0 1 0,-1-1 1,1 0-1,-1 0 1,1 0-1,5-3 1,-2 0 46,0 1 0,0-1 0,-1 0 0,1-1 0,-1 0 0,0 0 0,0 0 0,-1-1 0,1 0 0,-1 0 0,-1 0 0,1-1 0,-1 1 0,5-12 0,-6 15-41,-2-1 1,1 0-1,0 0 0,-1 0 1,1 0-1,-1 0 0,0 0 1,-1 0-1,1 0 1,-1 0-1,1 0 0,-1 0 1,-1-1-1,1 1 0,0 0 1,-1 0-1,0 0 0,0 0 1,0 0-1,-1 0 1,1 0-1,-1 0 0,0 1 1,0-1-1,0 1 0,-1-1 1,1 1-1,-5-5 0,4 6-44,0 0-1,0 0 0,0 1 0,0-1 0,0 1 0,-1-1 0,1 1 0,-1 0 0,1 1 0,-1-1 0,1 0 0,-1 1 0,1 0 0,-1 0 0,1 0 0,-1 0 0,1 1 0,-1-1 0,1 1 0,-1 0 0,1 0 0,-1 0 0,1 0 0,0 1 0,0-1 0,-1 1 0,1 0 0,0 0 0,-5 5 0,1-3-17,1 2 1,-1-1-1,1 1 0,0 0 1,0 0-1,1 0 0,0 1 1,0 0-1,0 0 0,1 0 1,-6 14-1,9-19 27,1 0 1,-1 0-1,0 0 1,1 0-1,-1 0 1,1 0-1,0 0 1,0 0-1,0 0 1,0 1-1,0-1 1,0 0-1,0 0 1,1 0-1,-1 0 1,1 0-1,0 0 1,0 0-1,-1 0 1,1 0-1,0 0 1,1 0-1,0 2 0,1-2 4,-1 0-1,1 0 1,-1-1-1,1 1 0,0 0 1,0-1-1,0 0 0,0 0 1,0 1-1,0-2 1,0 1-1,0 0 0,6 0 1,8 0 6,0-1 0,-1-1 1,1 0-1,27-6 1,-18 1 48,0-1 1,0-1 0,-1-1 0,0-2-1,0 0 1,-1-2 0,-1 0-1,0-2 1,-1 0 0,0-2-1,37-37 1,-54 48 20,0 0 0,0 0 0,-1-1 0,1 0 0,-1 0-1,-1 0 1,3-8 0,-5 13-23,0-1-1,0 1 0,0-1 0,-1 1 0,1-1 1,-1 0-1,0 1 0,0-1 0,0 1 1,0-1-1,0 0 0,0 1 0,-1-1 1,1 1-1,-1-1 0,0 1 0,0-1 1,0 1-1,0 0 0,0-1 0,-1 1 1,1 0-1,0 0 0,-4-4 0,5 6-41,0 0-1,-1 0 1,1-1-1,0 1 1,0 0-1,0 0 1,-1 0-1,1-1 1,0 1-1,0 0 1,-1 0-1,1 0 1,0 0-1,0 0 1,-1-1-1,1 1 1,0 0-1,-1 0 1,1 0-1,0 0 1,0 0-1,-1 0 1,1 0-1,0 0 1,-1 0-1,1 0 1,0 0-1,0 0 1,-1 0-1,1 0 1,0 1-1,-1-1 1,1 0-1,0 0 0,0 0 1,-1 0-1,1 0 1,0 1-1,0-1 1,-1 0-1,1 0 1,-7 17-92,-1 35-161,6-39 257,-25 276-92,14-106 142,11-164-92,-8 65-237,5 1-1,7 139 0,0-212-227,1 17-441,3-11-2469,8-39-11243,-8 5 10680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18.36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11 229 8,'-3'-10'1598,"1"0"0,0 0 0,0 0 0,1 0 0,0-13 0,1 16-947,1 0-1,0 0 1,0 0-1,1 0 1,-1 0-1,2 0 1,3-9-1,-3 10-531,1 0 0,-1 0 0,2 0 0,-1 1 0,0-1-1,1 1 1,0 0 0,0 1 0,1-1 0,-1 1 0,1 0-1,0 0 1,0 1 0,0 0 0,1 0 0,-1 0 0,1 1-1,8-2 1,-7 2-79,0 0-1,1 1 0,-1 0 0,0 0 0,0 1 1,0 0-1,1 1 0,-1 0 0,0 0 1,0 0-1,0 1 0,0 0 0,0 1 0,0 0 1,8 5-1,-13-6-8,1 0 1,-1 0-1,0 0 1,0 1 0,0-1-1,-1 1 1,1 0-1,0 0 1,-1 0-1,0 0 1,0 0-1,0 0 1,0 1-1,0-1 1,-1 1-1,0-1 1,1 1-1,-1 0 1,0-1-1,-1 1 1,1 0-1,-1 0 1,0-1 0,0 1-1,0 0 1,0 0-1,-1 0 1,1 0-1,-1-1 1,0 1-1,0 0 1,0-1-1,-1 1 1,-2 5-1,0-2 9,0 0-1,0 0 0,-1 0 1,0 0-1,0-1 0,-1 0 1,0 0-1,0 0 0,0-1 1,-1 1-1,1-2 0,-1 1 1,0-1-1,-1 0 0,1 0 1,-14 4-1,-12 0-3402,1-5-3286,17-4-2789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19.01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0 538 8,'8'0'926,"-1"-1"-1,0 0 1,1-1 0,-1 1 0,0-1-1,0-1 1,0 1 0,0-1 0,-1 0-1,11-7 1,59-48 4845,-48 35-5356,-11 9 115,0-2-1,-1 1 1,-1-2 0,16-23 0,-25 32-292,0 0 1,-1-1 0,0 1 0,0-1 0,-1-1 0,0 1 0,-1 0 0,0-1 0,-1 0 0,0 0 0,2-17 0,-4 25-210,0-1 1,0 1-1,-1 0 1,1 0-1,0 0 1,-1 0-1,1 0 1,-1 0-1,0-1 1,0 1-1,0 1 1,0-1-1,0 0 0,0 0 1,0 0-1,-1 0 1,1 1-1,-1-1 1,1 1-1,-1-1 1,1 1-1,-1 0 1,0-1-1,0 1 1,0 0-1,0 0 1,0 0-1,0 0 1,0 1-1,0-1 1,0 1-1,0-1 1,0 1-1,0 0 1,-1-1-1,1 1 1,-4 1-1,0-1-37,1 0-1,-1 1 1,1-1-1,-1 1 1,1 1-1,-1-1 1,1 1-1,0 0 1,0 0-1,0 0 1,0 1-1,0 0 1,-9 7-1,6-2-13,1 1-1,-1 0 1,1 1-1,1 0 1,0 0-1,0 0 1,1 1-1,0-1 1,1 1 0,0 1-1,1-1 1,0 0-1,-1 14 1,3-20 17,1 0 1,-1 0 0,1 0-1,0 0 1,0 0-1,1-1 1,-1 1 0,1 0-1,0 0 1,0 0 0,1-1-1,0 1 1,-1 0 0,1-1-1,1 1 1,-1-1 0,1 0-1,0 0 1,0 0-1,0 0 1,0-1 0,1 1-1,-1-1 1,1 0 0,0 0-1,0 0 1,0 0 0,0-1-1,1 1 1,-1-1 0,1 0-1,-1-1 1,8 3-1,-1-2 22,1-1 0,0 1 0,0-2 0,-1 0 0,1 0 0,0-1 0,0-1 0,-1 1 0,1-2 0,-1 0-1,0 0 1,18-9 0,9-5 39,1-2 0,35-26-1,-15 8 23,67-55 0,-107 75-11,0 1 0,-1-2 0,-1-1 0,-1 0 0,-1-1 1,25-42-1,-38 61-52,-1-1 0,0 0-1,0 0 1,0 0 0,0 0 0,0 1 0,0-1 0,-1 0 0,1 0 0,-1-1 0,1 1 0,-1 0 0,0 0 0,0 0 0,0 0 0,0 0 0,0 0-1,0 0 1,-1 0 0,1 0 0,-1 0 0,1 0 0,-1 0 0,0 0 0,0 0 0,1 0 0,-3-2 0,1 3-20,0-1 1,0 1-1,-1 0 1,1 0-1,0 1 0,-1-1 1,1 0-1,-1 1 1,1 0-1,-1-1 1,1 1-1,-1 0 1,1 0-1,-1 0 0,1 1 1,-1-1-1,1 1 1,-1-1-1,1 1 1,0 0-1,-1 0 1,-4 2-1,-12 5-34,1 1 0,0 0 0,-30 21 0,40-24 27,-1 0-1,1 1 1,1 0-1,-1 0 1,1 1-1,1 0 0,-1 0 1,1 0-1,-6 12 1,11-17 9,0 0 1,-1-1-1,1 1 1,0 0-1,0 0 1,1-1-1,-1 1 0,1 0 1,-1 0-1,1 0 1,0 0-1,0 0 1,0 0-1,1 0 1,-1 0-1,1 0 1,-1 0-1,1-1 1,0 1-1,2 3 1,-1-2-4,0-1 0,1 0 1,-1 1-1,1-1 1,0-1-1,0 1 1,0 0-1,1-1 0,-1 1 1,0-1-1,1 0 1,6 3-1,4 0-7,0 0 0,0-1 0,0-1 0,0 0 0,0-1-1,27 0 1,-37-2 2,0 0-1,-1 0 1,1 0-1,-1 0 0,1 0 1,0 1-1,-1 0 1,1 0-1,-1 0 0,1 0 1,-1 0-1,5 3 1,-6-2 3,-1 0 1,0-1 0,0 1 0,0 0-1,0 0 1,0 0 0,0 0 0,0 0-1,-1 0 1,1 0 0,-1 1 0,0-1-1,1 0 1,-1 0 0,0 0 0,0 0-1,-1 1 1,1-1 0,0 0 0,-1 0-1,1 0 1,-1 2 0,0-3 5,-1 13-17,0-1-1,1 0 1,0 1-1,2 25 1,-1-37 22,0 0 0,1 0 0,-1 0 0,1 0-1,-1 0 1,1 0 0,0-1 0,0 1 0,0 0 0,0 0 0,0-1 0,0 1 0,0 0 0,1-1-1,-1 1 1,1-1 0,1 2 0,-1-2 6,0 0 1,0-1-1,0 1 0,0 0 1,0-1-1,0 0 1,1 1-1,-1-1 0,0 0 1,0 0-1,0 0 0,0 0 1,1-1-1,-1 1 0,0-1 1,0 1-1,0-1 0,0 0 1,4-1-1,11-6 54,0-1-1,0 0 1,0-2 0,28-23-1,57-58-1106,-86 77 453,15-18-2439,-15 8-4290,-7 10-3257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20.85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244 38 8,'6'-8'15576,"-4"16"-15291,0 2-34,4 17 55,-6-26-267,1-1 1,-1 1-1,0 0 1,1 0-1,-1-1 1,0 1 0,1 0-1,-1 0 1,1-1-1,-1 1 1,1-1-1,-1 1 1,1 0-1,-1-1 1,1 1-1,0-1 1,-1 0-1,1 1 1,0-1-1,0 1 1,-1-1-1,1 0 1,0 1-1,0-1 1,-1 0 0,2 0-1,-1-7 3214,-10-20-2606,7 23-634,-1 0 1,0 0 0,0 0-1,0 1 1,0-1 0,-1 1-1,1 0 1,-1 0 0,0 0-1,0 1 1,0-1 0,0 1-1,0 0 1,-1 0 0,1 0-1,-1 1 1,1-1 0,-1 1-1,0 0 1,1 1 0,-1-1-1,0 1 1,0 0 0,1 0 0,-1 0-1,0 1 1,0 0 0,1-1-1,-1 2 1,1-1 0,-1 1-1,1-1 1,-1 1 0,1 0-1,0 1 1,0-1 0,0 1-1,0 0 1,0 0 0,1 0-1,-1 0 1,-4 6 0,-1 0-29,1 1 0,-1 1 1,1-1-1,1 1 0,0 1 1,1-1-1,0 1 0,1 0 1,0 0-1,1 1 0,0 0 1,1-1-1,-3 22 0,6-27 13,-1 0-1,1-1 0,0 1 0,1 0 0,0 0 0,0 0 0,0-1 1,1 1-1,0-1 0,0 1 0,1-1 0,0 0 0,0 0 0,0 0 1,1 0-1,0 0 0,0-1 0,0 1 0,1-1 0,0 0 0,0-1 0,0 1 1,0-1-1,1 0 0,-1 0 0,1-1 0,12 6 0,-9-6 13,1 0 0,-1-1-1,1 0 1,-1-1-1,1 1 1,0-2 0,0 1-1,-1-2 1,1 1 0,0-1-1,-1-1 1,1 1-1,0-2 1,-1 1 0,0-1-1,0-1 1,0 0 0,0 0-1,11-8 1,2 0 15,-1-2 1,-1-1-1,-1 0 1,0-2-1,0 0 1,22-28-1,-13 3 157,-27 40-150,0 0-1,0 0 1,0-1-1,0 1 1,0 0-1,0-1 0,-1 1 1,1-1-1,-1 1 1,0-1-1,1 1 1,-1-1-1,0 1 0,-1-1 1,1 1-1,0-1 1,-2-2-1,2 4-26,-1 0-1,1 0 1,-1 1 0,0-1-1,1 1 1,-1-1-1,0 0 1,0 1-1,0 0 1,1-1 0,-1 1-1,0-1 1,0 1-1,0 0 1,0-1-1,0 1 1,0 0 0,0 0-1,1 0 1,-1 0-1,0 0 1,0 0 0,0 0-1,0 0 1,0 0-1,0 0 1,0 1-1,0-1 1,0 0 0,0 1-1,1-1 1,-1 1-1,0-1 1,0 1-1,-1 0 1,-30 18-118,31-19 119,-7 6-23,1-1 1,1 1 0,-1 0 0,1 0 0,0 0 0,0 1 0,1 0 0,-1 0 0,2 1 0,-6 9 0,9-14 10,0 0 1,0 0-1,0-1 1,0 1 0,0 0-1,1 0 1,-1 0-1,1 0 1,0 0-1,0 0 1,0 0 0,0 0-1,0 0 1,1 0-1,0 0 1,-1 0-1,1 0 1,0 0 0,0 0-1,1 0 1,-1-1-1,0 1 1,1-1-1,0 1 1,0-1 0,0 1-1,0-1 1,0 0-1,0 0 1,0 0-1,1 0 1,-1 0 0,4 1-1,0 0 12,-1 0 1,1-1-1,0 0 0,0 0 0,0 0 0,0-1 1,1 0-1,-1 0 0,0-1 0,0 1 1,1-1-1,-1-1 0,0 1 0,0-1 0,0 0 1,1-1-1,-1 1 0,0-1 0,5-3 0,4-1 31,-1 0 0,0-1 0,-1 0-1,0-1 1,0 0 0,19-17 0,-28 22-12,-1 0 1,0 0-1,0 0 1,0-1 0,0 1-1,0-1 1,-1 0-1,1 0 1,-1 0-1,0 0 1,0 0 0,-1-1-1,1 1 1,-1 0-1,0-1 1,0 1 0,0-1-1,-1 1 1,0-1-1,0 1 1,0-1 0,0 1-1,-1-1 1,1 0-1,-1 1 1,0 0 0,-1-1-1,1 1 1,-1 0-1,0-1 1,0 1-1,0 0 1,0 0 0,-1 1-1,0-1 1,-5-5-1,4 4-30,0 0-1,-1 1 0,0 0 0,0-1 0,-1 2 0,1-1 0,-1 1 0,1 0 0,-1 0 0,0 0 1,0 1-1,-1 0 0,1 0 0,0 0 0,-1 1 0,1 0 0,-1 1 0,1-1 0,-1 1 0,1 0 1,-1 1-1,1-1 0,-1 1 0,1 1 0,-10 2 0,7 0-21,1 1 0,0 0 0,0 0 0,0 0 0,1 1 0,-1 1 0,2-1 0,-1 1 0,1 0 0,-1 0 0,-7 13 0,12-17 19,0 0-1,1-1 0,-1 1 1,1 0-1,-1 0 1,1 0-1,0 0 1,0 0-1,0 0 0,0 1 1,0-1-1,1 0 1,0 0-1,0 1 0,0-1 1,0 0-1,0 1 1,0-1-1,1 0 1,0 0-1,-1 0 0,1 1 1,0-1-1,1 0 1,-1 0-1,1 0 0,-1-1 1,1 1-1,0 0 1,0 0-1,0-1 0,0 1 1,0-1-1,1 0 1,-1 0-1,5 3 1,-1-2 18,0 0 0,0 0 1,0-1-1,0 1 0,0-1 0,0-1 1,1 0-1,-1 1 0,0-2 1,1 1-1,-1-1 0,1 0 1,-1 0-1,13-3 0,9-2 46,-1-2 1,30-10-1,-32 9-54,203-79 107,-228 87-118,1-1-1,-1 1 1,1 0 0,0 0-1,-1 0 1,1 0-1,-1 0 1,1 0-1,-1 0 1,1 0-1,-1 0 1,1 0-1,-1 0 1,1 0-1,-1 0 1,1 0-1,-1 1 1,1-1 0,-1 0-1,1 0 1,-1 0-1,1 1 1,-1-1-1,1 0 1,-1 1-1,1-1 1,-1 0-1,0 1 1,1-1-1,-1 1 1,0-1 0,1 1-1,-1-1 1,0 0-1,1 2 1,2 25-70,-4-20 85,0 0 0,0 0 1,-1-1-1,0 1 1,-5 13-1,0-6-3,-12 22 242,15-32 95,8-20 210,0 9-592,0 1 1,1 0-1,-1 0 1,1 0-1,1 1 0,-1 0 1,1 0-1,0 0 1,0 1-1,13-8 1,13-11 72,-31 22-32,29-21 46,-29 21-55,0 0-1,1 0 1,-1 0-1,0 0 1,0 1-1,1-1 1,-1 1 0,1-1-1,-1 1 1,1-1-1,-1 1 1,1 0-1,-1-1 1,1 1 0,-1 0-1,1 0 1,-1 0-1,1 1 1,-1-1-1,1 0 1,-1 0-1,2 1 1,0 2-7,0 1 0,0-1-1,0 1 1,-1 0 0,0-1-1,0 1 1,0 0 0,0 0 0,0 1-1,-1-1 1,0 0 0,1 5 0,14 31 8,-3-26 213,-4-20 234,8-12-438,28-21 13,-32 27-33,1 0 1,1 0-1,0 1 0,18-9 0,-31 31-84,1 0 0,1 0 0,0 0 0,7 14 0,-10-22 109,1-1 0,0 1 0,-1 0 0,1 0 0,1-1 0,-1 1 0,0-1 0,0 1 0,1-1 0,0 0 0,-1 0 0,1 0 0,0-1 0,0 1 0,0 0 0,0-1 0,0 0 0,0 0 0,4 1 0,-2-2 11,0 1 1,0-1-1,0 0 1,0 0-1,0-1 0,0 0 1,0 0-1,0 0 1,0 0-1,-1-1 1,8-2-1,3-4 21,-1 0 1,0 0-1,-1-2 0,0 1 1,0-2-1,-1 0 0,12-12 1,-7-1 69,-12 17-237,-12 23-201,-18 65 255,10-27 155,18-63-10,-1 0 1,2 1-1,-1-1 0,1 1 0,1 0 1,-1 0-1,1 0 0,1 1 0,-1-1 1,1 1-1,1 1 0,10-10 0,-7 8-110,41-29-51,-48 35 62,1 0 0,0 0 0,-1 0-1,1 0 1,0 1 0,0 0 0,0-1 0,0 1 0,0 1 0,0-1 0,7 0-1,-9 2 22,-1-1 0,1 1-1,-1 0 1,0 0 0,1 0-1,-1 0 1,0 0-1,0 0 1,0 0 0,0 0-1,0 0 1,0 1-1,0-1 1,0 0 0,0 1-1,-1-1 1,1 0-1,0 1 1,-1-1 0,1 1-1,-1-1 1,0 1 0,1 0-1,-1 1 1,6 47-239,-5-40 226,5 72 181,-3-91-29,2 0 0,-1 0 0,1 1 0,0-1 0,12-13 0,-1 2-165,0 2 0,2 0 0,0 1 0,1 0 0,0 2 0,1 0 0,1 1 0,24-12 1,-23 83-424,-18-48 471,-1-1-1,1 0 1,0 0 0,1 0-1,0 0 1,1-1 0,-1 0-1,1 0 1,0 0 0,1-1-1,0 0 1,0 0 0,8 4-1,-10-6-64,1-2 0,0 1 0,-1-1 0,1 0 0,0 0 0,0 0 0,0-1 0,0 0 0,1 0 0,-1 0 0,0-1 0,0 0 0,1-1 0,-1 1 0,0-1 0,0 0 0,0-1 0,0 1 0,10-5 0,4-2-942,31-12-3641,-17 7-2078,-1-1-3803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21.87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1 207 8,'34'-36'4490,"-28"31"-1974,0-1 1,0 0-1,0-1 0,0 1 1,7-15-1,-15 26-2365,0-1 0,1 1 0,-1 0 1,1 0-1,0 0 0,0-1 0,0 1 0,1 0 0,0 0 0,0 1 0,0-1 0,0 0 0,1-1 1,0 1-1,0 0 0,0 0 0,1 0 0,2 4 0,-3-6-142,1 0 0,-1 0 1,1 0-1,0 0 0,0 0 1,1-1-1,-1 1 0,0-1 0,1 0 1,-1 0-1,1 0 0,0 0 0,0 0 1,0 0-1,0-1 0,0 1 0,0-1 1,0 0-1,1 0 0,-1 0 0,0 0 1,1-1-1,-1 1 0,0-1 0,1 0 1,-1 0-1,1 0 0,5-2 1,1 1 49,0-1 1,0 0 0,0-1 0,0 0 0,-1-1 0,0 0-1,1 0 1,-1-1 0,-1 0 0,1 0 0,-1-1 0,14-12-1,-18 14-28,0-1 0,-1 1 0,1-1 0,-1 1 0,0-1 0,0 0 0,0 0 0,-1-1 0,0 1 0,0 0 0,0-1 0,0 1 0,-1-1 0,0 0 0,0 1 0,-1-1 0,0 0 0,0 0 0,0 0 0,-1 1 0,1-1 0,-1 0 0,-4-10 0,5 15-29,0-1-1,0 1 1,0 0 0,-1 0-1,1-1 1,0 1 0,-1 0-1,1 0 1,-1 0 0,1 0-1,-1 0 1,1 0 0,-1 0-1,0 0 1,0 0 0,0 0-1,1 0 1,-1 0 0,0 0-1,0 1 1,-2-2 0,2 2-25,0 1 1,0 0 0,1-1-1,-1 1 1,0 0 0,1 0-1,-1 0 1,0-1 0,1 1-1,-1 0 1,1 0 0,0 0-1,-1 0 1,1 0 0,0 0-1,-1 0 1,1 0 0,0 0-1,0 1 1,-8 65-289,8-59 309,0-1 1,0 0 0,1 1-1,0-1 1,1 0-1,0 1 1,0-1 0,0 0-1,1-1 1,0 1 0,0 0-1,1-1 1,0 1-1,0-1 1,8 9 0,-7-11 12,0 0 1,-1 0 0,1 0-1,1-1 1,-1 0-1,0 0 1,1 0 0,0-1-1,-1 1 1,1-1 0,0-1-1,0 1 1,0-1 0,0 0-1,0-1 1,1 1 0,-1-1-1,0 0 1,9-2-1,2 0 23,-1-1-1,0 0 1,0-1-1,0-1 1,0 0-1,-1-1 1,0-1-1,0-1 1,-1 0-1,1 0 1,-2-2-1,1 0 1,-2 0-1,1-1 1,-1-1-1,-1 0 1,0 0-1,10-17 1,-13 13-69,-11 12-91,2 5 112,-1 0 0,1 0 0,-1 0 0,1 1-1,-1-1 1,1 1 0,0-1 0,0 1 0,0-1-1,0 1 1,0 0 0,0 0 0,-1 3 0,-3 6 8,3-9 4,0 1 0,1 0 0,-1 0 0,1 0 0,0 1 0,0-1 0,1 0 0,-1 0 0,0 4 0,10-17 150,0 1-1,0 0 1,16-12-1,-2 5-197,-16 11 30,0-1 0,1 1 0,-1 1-1,1-1 1,1 1 0,-1 1 0,1-1 0,16-3 0,-25 7 4,1 1 0,0-1-1,-1 1 1,1-1 0,0 1 0,-1-1-1,1 1 1,-1 0 0,1-1-1,-1 1 1,1 0 0,-1-1 0,0 1-1,1 0 1,-1-1 0,0 1-1,1 0 1,-1 0 0,0 0 0,0-1-1,0 1 1,0 0 0,0 0-1,0 0 1,0 1 0,3 29-113,-2-25 92,0 14 39,7 41 26,-7-59-24,-1-1 0,0 1 0,1-1 0,-1 1 0,1-1 0,-1 1 0,1-1 0,0 1-1,0-1 1,-1 1 0,1-1 0,0 0 0,0 1 0,0-1 0,1 0 0,-1 0 0,0 0 0,0 0 0,1 0 0,-1 0 0,1 0 0,-1 0 0,0-1 0,1 1 0,-1 0 0,1-1 0,0 0 0,-1 1 0,3-1 0,2-1 25,-1-1 0,1 1-1,0-2 1,-1 1 0,1 0-1,-1-1 1,0 0 0,1-1 0,-1 1-1,6-7 1,9-4-6,-1 2-40,16-9 84,34-29-1,-59 42-24,0-1 0,-1 0 0,0 0 0,0-1-1,-1-1 1,-1 1 0,11-20 0,-22 40-126,0 0 1,0 0 0,1 0 0,1 0 0,-1 0 0,2 1 0,-1-1 0,1 20 0,1-27 86,0 1 0,0-1 0,1 0 0,-1 0 0,1 0 0,0 1 0,0-1 0,0 0 0,0 0 1,0 0-1,0 0 0,1 0 0,0-1 0,-1 1 0,1 0 0,0-1 0,1 1 0,-1-1 0,0 0 1,1 0-1,-1 0 0,1 0 0,-1 0 0,1 0 0,0 0 0,0-1 0,0 0 0,0 0 0,0 1 0,0-2 1,0 1-1,0 0 0,1-1 0,-1 1 0,0-1 0,4 0 0,8 0-209,-1-1-1,0-1 1,0 0-1,0 0 1,0-2-1,-1 0 1,18-7-1,31-18-3183,-6-4-3973,-19 10-3105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22.23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44 6 10962,'-6'-2'2705,"-3"0"-441,-5 0-383,9 2-401,1 0-416,-2 2-111,6 0-873,4-2-112,-2 2-40,2 0 32,-3 2 24,9 2-24,-2 1-281,1 3-647,1-5-1392,1 3-2713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23.79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227 469 5497,'12'-12'8176,"-4"17"-4131,0 31-3049,0-2-690,0-13-112,-7-18-134,-1-1 0,1 0 1,0 0-1,-1 0 0,1 0 1,0 0-1,0 0 1,1 0-1,-1 0 0,3 3 1,14-54 3074,-15 38-3063,-1-1 1,0 0-1,0 1 0,-1-1 1,0 0-1,-1 0 1,-1 0-1,-1-11 0,1 20-64,0 1 0,1-1 0,-1 0 0,0 1 0,0 0 0,0-1 0,0 1 0,-1-1 0,1 1 0,-1 0 0,1 0 0,-1 0 0,0 0 0,0 0 0,0 0 0,-4-2 0,3 2-24,0 1-1,0 0 0,0 0 0,0 0 1,0 1-1,-1-1 0,1 1 0,0 0 0,0-1 1,-1 2-1,1-1 0,0 0 0,0 1 0,-1-1 1,1 1-1,0 0 0,-4 2 0,-5 1 2,1 2-1,0-1 0,0 1 0,0 1 0,1 0 1,0 1-1,1 0 0,0 0 0,0 1 0,0 0 1,-10 15-1,5-5-2,0 2 1,1 0-1,1 0 1,-16 43-1,26-60 10,1 0 0,-1 1 0,1-1 0,0 1-1,0 0 1,0-1 0,1 1 0,-1 0 0,1 0 0,1-1 0,-1 1 0,0 0 0,1 0 0,0-1 0,0 1-1,1-1 1,2 7 0,-2-7 10,1 0 0,0 0-1,0-1 1,0 0-1,0 1 1,1-1 0,-1 0-1,1-1 1,-1 1 0,1-1-1,0 1 1,0-1-1,1 0 1,-1-1 0,0 1-1,0-1 1,1 1 0,6 0-1,17 2 27,-1-2 0,0 0 0,1-2 0,-1 0 0,1-2 0,-1-2 0,0 0 0,31-9 0,-21 2 15,0-1-1,0-1 1,-1-3-1,-1-1 1,41-25-1,-62 32 7,-1 0 0,0-1 0,0 0 0,18-21 0,-25 25-6,-1 0 0,1 0 0,-2-1 0,1 1-1,-1-1 1,0 0 0,0 0 0,-1 0 0,0-1-1,2-12 1,-5 20-42,1-1 0,-1 1-1,0-1 1,0 0-1,0 1 1,0-1 0,0 1-1,0-1 1,0 1 0,0-1-1,-1 1 1,1-1 0,-1 1-1,1-1 1,-1 1 0,0-1-1,1 1 1,-1-1 0,0 1-1,0 0 1,0 0 0,0-1-1,0 1 1,0 0-1,0 0 1,0 0 0,-1 0-1,1 0 1,0 0 0,-1 1-1,1-1 1,0 0 0,-1 1-1,1-1 1,-1 1 0,1-1-1,-1 1 1,1 0 0,-1-1-1,0 1 1,1 0 0,-1 0-1,1 0 1,-1 0-1,1 1 1,-1-1 0,-2 1-1,-4 0-33,0 0 0,-1 1 0,1 0-1,0 0 1,0 1 0,0 0 0,-11 7-1,5 0-1,0 0 0,0 1 0,1 0 0,0 1 0,-17 22 0,25-29 20,2 0 1,-1 1-1,1 0 0,-1 0 0,2 0 1,-1 0-1,1 0 0,-2 7 0,3-10 10,0 0-1,1 0 1,0 0 0,0 0-1,0 0 1,0 0 0,0 0-1,1 0 1,-1 0-1,1 0 1,0 0 0,0-1-1,0 1 1,0 0 0,0 0-1,0-1 1,1 1-1,2 3 1,-1-4 4,-1 0 1,0 0-1,1 0 1,-1 0-1,1-1 0,0 1 1,-1-1-1,1 0 1,0 0-1,0 0 1,0 0-1,0 0 0,0-1 1,0 1-1,0-1 1,0 0-1,0 0 0,0 0 1,0 0-1,0-1 1,0 1-1,0-1 0,0 1 1,0-1-1,0 0 1,4-3-1,7-1 32,-1 0 0,0-2 1,0 0-1,13-9 0,-16 9 2,-2-1-1,1 1 1,-1-2 0,0 1-1,-1-1 1,0 0-1,0 0 1,-1-1 0,0 0-1,8-20 1,-14 29-63,-5 7-292,-6 15-82,9-16 396,1 0 1,0 0-1,0 0 1,1 0-1,0 1 0,-1-1 1,2 0-1,-1 1 1,1-1-1,0 0 1,0 0-1,0 0 1,0 0-1,1 0 1,0 0-1,0 0 1,1 0-1,3 5 1,-4-7 16,0 0 1,0-1 0,1 1 0,-1 0 0,1-1 0,-1 0 0,1 1 0,0-1-1,0 0 1,0-1 0,0 1 0,0-1 0,1 1 0,-1-1 0,0 0 0,1 0-1,-1 0 1,1 0 0,-1-1 0,1 0 0,-1 1 0,1-1 0,-1 0 0,1-1-1,-1 1 1,1-1 0,6-1 0,6-4 39,-1 0 0,1 0 0,-1-2 0,0 0 0,-1-1 0,1 0 0,24-22-1,-19 12 9,0 0 0,-2-1 0,0-1 0,17-28 0,-23 27 15,0 0-1,-2 0 1,-1-1 0,-1 0-1,-1-1 1,-1 0-1,-1 0 1,-1 0 0,-1-1-1,-1 1 1,-2-1-1,0 1 1,-1-1 0,-2 1-1,-8-40 1,10 62-48,1-1 1,-1 1 0,1 0-1,-1 0 1,0 0 0,1-1-1,-1 1 1,-1 0 0,1 0-1,0 0 1,0 0 0,-3-2-1,3 4-26,1 0-1,-1-1 1,0 1 0,1 0-1,-1 0 1,0 0-1,0 0 1,1 0 0,-1 0-1,0 1 1,0-1-1,1 0 1,-1 0 0,0 0-1,1 1 1,-1-1-1,0 0 1,1 1 0,-1-1-1,0 1 1,1-1-1,-1 0 1,1 1 0,-1 0-1,1-1 1,-1 1-1,1-1 1,-1 1-1,1-1 1,0 1 0,-1 0-1,1-1 1,0 1-1,-1 0 1,1-1 0,0 1-1,0 0 1,0 0-1,-13 24-39,2 1-1,1 0 1,1 0-1,1 1 1,-9 55-1,10-27 53,2 1-1,3 58 1,3-99-26,0 0 1,0 0-1,2 0 1,0 0-1,0 0 1,2 0-1,-1-1 1,14 26-1,-16-36-13,0-1-1,0 1 1,1 0-1,-1 0 1,1-1-1,0 0 1,0 1-1,1-1 1,-1-1-1,0 1 1,1 0-1,0-1 1,0 1-1,0-1 1,0 0-1,0-1 1,0 1-1,0-1 1,0 1-1,1-1 1,-1-1-1,1 1 0,-1 0 1,0-1-1,1 0 1,-1 0-1,1-1 1,-1 1-1,1-1 1,-1 0-1,0 0 1,1 0-1,6-4 1,3-1 40,0-1-1,0 0 1,-1-1 0,0-1 0,0 0-1,-1 0 1,0-2 0,-1 1-1,0-1 1,0-1 0,-1 0 0,-1-1-1,0 0 1,-1 0 0,0-1 0,-1 0-1,-1 0 1,9-28 0,-38 102-441,22-54 431,-1 0 0,1 0-1,0 0 1,1 0 0,-1 1-1,1-1 1,1 0 0,-1 0-1,1 0 1,0 1 0,0-1-1,1 0 1,0 0 0,0 0-1,0-1 1,5 8 0,-6-10-1,1 0 1,0-1 0,1 1 0,-1-1-1,0 0 1,1 0 0,-1 1-1,1-2 1,0 1 0,-1 0 0,1 0-1,0-1 1,0 0 0,0 1-1,0-1 1,0 0 0,1-1 0,-1 1-1,0 0 1,0-1 0,1 0-1,-1 0 1,0 0 0,0 0-1,1 0 1,-1-1 0,0 0 0,0 1-1,0-1 1,1 0 0,-1 0-1,3-2 1,8-4 14,-1 0 0,1-1-1,-1 0 1,-1-1 0,1 0 0,-1-1-1,-1-1 1,0 0 0,-1 0 0,0-1 0,0 0-1,-2-1 1,11-18 0,-8 16-60,-7 18-159,-6 32-253,0-8 508,2-21-50,1 1 0,-1 0 0,1 0 0,1 0 0,-1 0 0,1-1 0,0 1 0,6 11 0,-7-16 5,1 0 0,-1 0 1,1-1-1,0 1 0,-1 0 0,1 0 0,0-1 0,0 1 0,0-1 0,0 0 0,0 0 0,1 1 0,-1-1 0,0-1 0,0 1 0,1 0 1,-1 0-1,0-1 0,1 0 0,-1 1 0,1-1 0,-1 0 0,1 0 0,-1 0 0,1 0 0,-1-1 0,0 1 0,5-2 0,4-1 22,1-1-1,-1-1 1,0 0-1,0 0 0,0-1 1,-1-1-1,0 1 0,0-2 1,0 1-1,-1-1 1,-1-1-1,14-15 0,-16 17 1,-1 0 0,0-1 0,-1 1 0,1-1-1,-2 0 1,1 0 0,-1 0 0,3-11 0,-5 14-11,0 0 1,0 0-1,-1 0 1,0 0-1,0 0 1,0 0-1,0 0 1,-1 0-1,0 1 1,0-1 0,0 0-1,-1 0 1,1 1-1,-1-1 1,-3-5-1,3 7-31,0 1 1,0-1-1,-1 1 0,1-1 0,0 1 0,-1 0 0,0 0 0,0 0 1,1 0-1,-1 0 0,0 1 0,-1-1 0,1 1 0,0 0 0,0 0 1,0 0-1,-1 0 0,1 1 0,-1-1 0,1 1 0,0 0 1,-1 0-1,1 0 0,-1 0 0,1 1 0,0-1 0,-1 1 0,1 0 1,0 0-1,-6 3 0,1-2-21,-1 1 1,1 1-1,0 0 1,0 0-1,1 1 1,-1-1-1,1 2 0,0-1 1,0 1-1,-11 13 1,16-16-14,-1 1 0,1 0 1,0 0-1,1 0 0,-1 0 1,0 0-1,1 0 1,0 0-1,0 1 0,1-1 1,-1 0-1,1 1 0,0-1 1,0 1-1,1 7 0,-1-10 30,1 0-1,-1 0 1,1-1-1,-1 1 0,1 0 1,0 0-1,-1-1 1,1 1-1,0-1 1,0 1-1,0 0 0,0-1 1,1 0-1,-1 1 1,0-1-1,1 0 0,-1 1 1,0-1-1,1 0 1,0 0-1,-1 0 1,1-1-1,-1 1 0,1 0 1,0 0-1,0-1 1,0 1-1,-1-1 1,1 0-1,0 1 0,0-1 1,0 0-1,0 0 1,-1 0-1,1-1 1,0 1-1,0 0 0,2-1 1,7-2 15,1-1 0,-1 0 0,-1 0 0,13-8 0,-12 7-3,0-1 1,0 1-1,1 1 0,12-3 0,-20 6 6,0 0-1,0 1 0,0 0 0,0 0 0,-1 0 0,1 0 0,0 0 1,0 1-1,0 0 0,0 0 0,-1 0 0,1 0 0,0 0 1,-1 1-1,1 0 0,-1-1 0,5 4 0,-1 1 17,0-2 0,0 1 0,0-1 0,1 0 0,0 0-1,-1-1 1,2 0 0,-1-1 0,0 0 0,0 0 0,1 0 0,-1-1 0,1-1 0,-1 1-1,1-1 1,-1-1 0,1 0 0,-1 0 0,1 0 0,-1-1 0,0-1 0,0 1 0,11-6 0,-18 8-13,62-29 185,-59 27-135,1-1 0,-1 0-1,0 1 1,0-2 0,0 1 0,0 0-1,0-1 1,0 0 0,-1 0 0,6-8 0,-6 19-94,1 0 1,0 0 0,1-1 0,0 1 0,0-1 0,0 0-1,8 7 1,-8-8 25,0 0 0,1 0 0,-1 0 0,1-1 0,0 1 0,0-1-1,1-1 1,12 6 0,-14-8-7,-1 0 0,1 0 0,0 0 0,0-1 0,0 0 0,0 0 0,-1 0 0,1-1 0,0 0 0,0 0 0,0 0 0,-1 0 0,1-1 0,7-3 0,15-7-605,-2-2 0,1 0 1,37-29-1,18-28-9839,-59 47 799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24.18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1537 28 8826,'-19'-6'4025,"-10"-2"-1097,3 2-767,5 3-649,9 1-480,1 0-512,5 2-375,0 2-177,6 0-145,4-2 17,-4 3 32,0 1-304,-4 0-616,4 6-1440,-1-3-3082</inkml:trace>
  <inkml:trace contextRef="#ctx0" brushRef="#br0" timeOffset="1">101 506 18756,'-27'1'1168,"3"3"-7,-7 0 15,16-2-208,11 0 216,6-2-1000,4-2-72,11 0-64,13-2 24,18 0 16,11-1-24,19-7-128,2 7-360,-2-3-936,-2 4-2265,-7 6-8866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32.09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70 61 8,'-1'-6'-226,"10"-40"15377,-6 37-13911,-10 41-520,1 0 0,-2 51-1,3-21-600,-17 112 117,-10-17 514,34-156-629,1 0-1,0 0 0,0 0 0,0 0 0,0-1 1,0 1-1,0-1 0,0 0 0,0 0 0,0 0 1,0 0-1,0 0 0,0-1 0,5-1 0,68-8-22,583-74 266,-651 84-356,-6-1-4,0 1 1,1-1 0,-1 1 0,1 0 0,-1 0 0,1 0 0,-1 0 0,1 0 0,-1 1 0,1-1 0,-1 1 0,1-1-1,-1 1 1,4 2 0,-11 0 716,3-2-627,4-4-1247,15 19-12057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33.49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92 864,'5'-10'2082,"-1"0"-1,-1-1 1,0 0-1,3-14 1,1 0 3850,-6 35-5215,-6 147-728,1-73 46,7 99 0,3-99 249,4-99-2458,14-17-7793,-13 22 5702,-1-3 2415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33.86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36 150 8,'2'-19'1105,"3"-51"5307,-5 66-5688,0 0-1,0 0 0,0-1 1,-1 1-1,1 0 0,-1 0 1,0 0-1,-1 0 0,1 0 1,-1 0-1,1 0 1,-5-6-1,6 10-692,0 0 0,0 0-1,0 0 1,0 0 0,0 0 0,-1 0-1,1-1 1,0 1 0,0 0 0,0 0 0,0 0-1,0 0 1,0 0 0,-1 0 0,1 0 0,0 0-1,0 0 1,0 0 0,0 0 0,0 0 0,-1 0-1,1 0 1,0 0 0,0 0 0,0 0-1,0 0 1,-1 0 0,1 0 0,0 0 0,0 0-1,0 0 1,0 0 0,0 0 0,-1 0 0,1 0-1,0 0 1,0 0 0,0 0 0,0 0-1,0 0 1,0 0 0,-1 1 0,1-1 0,0 0-1,0 0 1,0 0 0,0 0 0,0 0 0,0 0-1,0 1 1,0-1 0,-6 14 339,0 26-853,5-30 674,-4 44-159,2 0 1,3 0-1,9 81 1,0-4 212,-4-92-89,-3-32-358,-1 1-1,1-1 0,-2 1 1,1-1-1,-1 1 1,0 0-1,-1-1 0,-1 10 1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34.22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7 134 9378,'-1'-1'251,"1"1"0,-1-1-1,1 1 1,-1 0 0,1-1 0,0 1-1,-1-1 1,1 1 0,-1-1 0,1 0-1,0 1 1,0-1 0,-1 1 0,1-1-1,0 0 1,0 1 0,0-1 0,0 1-1,0-1 1,0 0 0,0 1 0,0-1-1,0 0 1,0 1 0,0-1 0,0 1-1,0-1 1,0 0 0,1 1 0,-1-1-1,0 1 1,0-1 0,1-1 0,22-14 1128,34-3-2204,-57 19 836,304-65-601,-238 57-3833,0 4-4201,-43 3 3800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34.87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208 110 2409,'-4'-2'670,"1"0"1,-1 1 0,1 0 0,-1 0 0,0 0 0,0 0-1,0 0 1,1 1 0,-1 0 0,0 0 0,0 0 0,0 0 0,0 0-1,0 1 1,1 0 0,-1 0 0,-5 2 0,2-1-403,1 2 0,0-1 0,0 1 0,0-1 0,0 2 0,1-1 0,0 1 0,0 0 1,-6 6-1,2 0-284,1 0 0,1 0 0,0 1 0,0-1 0,1 2 1,0-1-1,1 0 0,1 1 0,-6 26 0,9-36 40,1 0 0,-1 0 0,1 1 0,-1-1 0,1 0-1,0 0 1,0 1 0,1-1 0,-1 0 0,1 0 0,-1 1-1,1-1 1,0 0 0,0 0 0,1 0 0,-1 0 0,1 0-1,-1 0 1,1 0 0,0-1 0,0 1 0,0-1 0,0 1 0,1-1-1,-1 0 1,0 0 0,1 0 0,0 0 0,0 0 0,-1 0-1,6 1 1,-2-1 43,0 0 0,0-1-1,0 0 1,1-1 0,-1 1-1,0-1 1,1 0 0,-1-1-1,0 1 1,1-1 0,-1-1-1,0 1 1,0-1 0,0 0-1,9-5 1,-4 2 60,-1-1-1,0 0 1,0-1 0,0 0 0,-1 0-1,0-1 1,-1 0 0,0-1-1,0 0 1,-1 0 0,12-19-1,-16 23-65,0-1 0,0 1 0,-1 0 0,0-1 0,0 1 0,0-1 0,-1 0 0,0 1 0,0-1-1,-1 0 1,1 0 0,-1 0 0,0 0 0,-1 0 0,1 1 0,-1-1 0,-1 0 0,1 0 0,-1 1-1,0-1 1,0 1 0,0-1 0,-1 1 0,0 0 0,0 0 0,-4-5 0,2 5-67,1 1 0,-1-1 0,0 2 0,0-1 0,0 0 0,-1 1 0,1 0 0,-1 0 0,0 1 0,0 0 0,0 0 0,0 0 0,0 0 0,0 1 0,0 0 0,-1 1 0,1-1 0,0 1 1,0 0-1,-1 1 0,1-1 0,0 1 0,0 1 0,-1-1 0,1 1 0,-7 3 0,9-4-22,-1 1-1,1-1 1,0 1 0,0 0-1,0 0 1,0 1 0,0-1-1,0 1 1,1 0 0,-1 0-1,1 0 1,0 0 0,0 1 0,0-1-1,0 1 1,1 0 0,-1 0-1,1 0 1,0 0 0,0 0-1,1 0 1,-1 1 0,1-1-1,0 0 1,0 1 0,0-1 0,1 1-1,-1-1 1,1 1 0,0 0-1,1-1 1,-1 1 0,1-1-1,0 1 1,0-1 0,2 7-1,-1-6 18,0-1-1,0 1 0,1-1 1,-1 0-1,1 1 0,0-1 0,0 0 1,0-1-1,0 1 0,1-1 0,-1 1 1,1-1-1,0 0 0,0 0 1,5 2-1,-1-1 22,0-1 1,0 0-1,1 0 0,-1-1 1,1 0-1,-1 0 0,18 0 1,6-2 57,1-1-1,-1-2 1,51-11 0,-66 11-77,28-7 90,-1-2 0,0-2 0,0-2-1,-2-2 1,56-31 0,-87 45-58,-14 12-191,-4 9 69,3 0 97,2-10 7,-1 0-1,2 0 1,-1 1 0,1-1-1,0 1 1,0-1 0,1 1-1,0-1 1,1 1 0,2 12 0,-3-19 6,1-1 0,-1 1 0,1-1 1,-1 1-1,1 0 0,0-1 0,-1 0 1,1 1-1,0-1 0,0 1 0,-1-1 1,1 0-1,0 0 0,0 1 0,0-1 1,-1 0-1,1 0 0,0 0 0,0 0 1,0 0-1,0 0 0,-1 0 0,1 0 1,0 0-1,0 0 0,0-1 0,-1 1 1,1 0-1,0 0 0,0-1 0,-1 1 1,1 0-1,0-1 0,-1 1 0,1-1 1,0 1-1,-1-1 0,1 0 0,0 1 1,-1-1-1,1 0 0,29-25 487,-13 8-429,-3 3-60,1 0-1,26-19 0,-38 32-28,0-1 0,0 1 1,1 0-1,-1 0 0,1 0 0,-1 0 0,1 1 0,0-1 0,-1 1 0,1 0 0,0 0 1,0 1-1,0-1 0,0 1 0,0 0 0,0 0 0,0 0 0,0 0 0,6 2 0,-8-1 2,-1 0-1,1 0 0,-1 1 0,1-1 1,-1 0-1,0 0 0,1 1 0,-1-1 1,0 1-1,0-1 0,0 1 0,0 0 1,0-1-1,-1 1 0,1 0 0,0 3 0,11 37-57,-8-26 47,20 47 21,-22-59 17,0-1 0,0 1 0,0-1 0,1 1 1,-1-1-1,1 0 0,0 0 0,0 0 0,0 0 0,0 0 0,1-1 0,-1 1 0,7 2 0,-8-4 27,-1-1-1,0-1 1,0 1 0,0 0-1,0 0 1,0 0 0,0 0-1,0-1 1,0 1-1,0 0 1,0-1 0,0 1-1,0-1 1,0 1 0,0-1-1,0 0 1,-1 1 0,1-1-1,0 0 1,0 0 0,-1 1-1,1-1 1,0 0 0,-1 0-1,1 0 1,-1 0 0,1 0-1,-1 0 1,1 0-1,-1 0 1,0 0 0,1 0-1,-1 0 1,0-2 0,10-37 282,20-104 180,-27 126-483,1 0 0,0 0 0,9-23-1,3-11 15,-16 51-64,0 1-1,0 0 0,0 0 0,0 0 1,0-1-1,0 1 0,0 0 0,0 0 0,0 0 1,0-1-1,0 1 0,0 0 0,0 0 1,1 0-1,-1 0 0,0-1 0,0 1 1,0 0-1,0 0 0,0 0 0,0 0 0,0-1 1,1 1-1,-1 0 0,0 0 0,0 0 1,0 0-1,0 0 0,1 0 0,-1 0 0,0-1 1,0 1-1,0 0 0,1 0 0,-1 0 1,0 0-1,0 0 0,0 0 0,0 0 1,1 0-1,-1 0 0,0 0 0,0 0 0,0 0 1,1 0-1,-1 0 0,0 0 0,0 0 1,0 1-1,1-1 0,-1 0 0,0 0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35.56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2 118 736,'2'-12'2547,"-2"-7"10685,0 35-12577,-1 50-275,-1-23-22,5 54-1,-3-96-316,0-1 0,0 1 0,0 0 0,0 0 0,0-1 0,0 1 0,0 0-1,1 0 1,-1-1 0,0 1 0,0 0 0,1 0 0,-1-1 0,0 1 0,1 0 0,-1-1 0,0 1 0,1-1-1,-1 1 1,1 0 0,-1-1 0,1 1 0,0-1 0,-1 1 0,1-1 0,-1 0 0,1 1 0,0-1-1,1 1 1,-1-1 38,0 0 0,1-1 0,-1 1-1,0 0 1,0-1 0,1 1-1,-1-1 1,0 1 0,0-1 0,0 0-1,0 1 1,1-1 0,-1 0-1,0 0 1,1-1 0,35-42 1170,-35 41-1321,28-40 433,-19 25-292,0 1-1,1 1 1,1 0-1,1 0 1,0 2-1,1 0 1,28-22-1,-41 36-88,0-1 0,-1 1 0,1-1 0,0 1 0,0 0 0,0 0 0,0 0 0,0 0 0,0 0 0,0 0 0,0 1 0,-1-1 0,1 1 0,0-1 0,0 1 0,0-1 0,-1 1 0,1 0 0,0 0 0,-1 0 0,1 0 0,0 0 0,-1 1 0,1-1 0,-1 0 0,0 1 0,2 1 0,39 47-58,-35-40 69,12 15 27,33 39 10,-47-59 6,-1-1-1,1 0 1,0 0-1,0 0 0,0-1 1,0 0-1,1 0 1,0 0-1,-1 0 0,10 2 1,-15-5-6,1 0 1,0-1-1,-1 1 0,1 0 1,-1 0-1,1 0 0,0-1 1,-1 1-1,1 0 0,-1-1 1,1 1-1,-1 0 0,1-1 1,-1 1-1,1-1 0,-1 1 1,1-1-1,-1 1 0,0-1 1,1 1-1,-1-1 0,0 1 1,1-1-1,-1 1 0,0-1 1,0 0-1,0 1 0,1-1 1,-1-1-1,7-24 369,-5 18-295,3-10-27,-1-1-1,-1 0 1,-1 1-1,0-1 0,-1 0 1,-1 0-1,-1 0 1,-6-37-1,6 54-177,1 0 0,0 1 0,-1-1 1,1 0-1,-1 1 0,0-1 0,0 1 0,1-1 1,-1 1-1,0-1 0,0 1 0,0-1 0,0 1 1,-1 0-1,1 0 0,0-1 0,-1 1 0,1 0 1,0 0-1,-1 0 0,1 1 0,-1-1 0,-2-1 0,-16 3-5154,0 11-3315,7 1 253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36.93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154 574 5521,'-23'-33'9860,"22"31"-9444,-1 0 0,0 0-1,0 0 1,-1 0 0,1 1-1,0-1 1,-1 1 0,1 0-1,-5-2 1,6 2-370,-1 1 0,1 0-1,0-1 1,-1 1 0,1 0 0,0 0-1,-1 0 1,1 0 0,0 0 0,-1 1-1,1-1 1,0 0 0,-1 1 0,1-1-1,0 0 1,-1 1 0,1 0 0,-2 0-1,1 1-45,-1 0 0,1 1 0,0-1 0,0 0 0,0 0 0,0 1-1,0-1 1,1 1 0,-1 0 0,1 0 0,-2 3 0,-15 31 74,-12 31-17,29-63-38,0 0 0,-1 0 0,2 0-1,-1 0 1,0 0 0,1 0 0,0 0 0,0 0 0,1 0-1,-1 0 1,1-1 0,2 8 0,-2-11 3,0 0 0,0 0 0,-1 0 1,2 0-1,-1 0 0,0 0 0,0 0 0,0 0 0,0 0 1,1 0-1,-1-1 0,0 1 0,1 0 0,-1-1 1,0 1-1,1-1 0,-1 0 0,1 1 0,-1-1 0,1 0 1,-1 0-1,0 0 0,1 0 0,-1 0 0,1 0 1,-1 0-1,1-1 0,-1 1 0,1-1 0,-1 1 0,0-1 1,1 1-1,-1-1 0,2 0 0,5-2 92,-1 0-1,1-1 0,-1 1 0,13-9 1,-12 6-20,-1 0 1,0 0 0,0-1 0,0 0 0,-1 0-1,0-1 1,0 0 0,-1 0 0,9-17-1,-12 19-45,0-1-1,0 0 1,0 0-1,-1 0 1,0 0-1,0 0 1,0 0-1,-1 0 1,0 0-1,-1 0 1,0 0-1,0 0 1,0 0-1,-3-7 1,4 12-59,-1 0 1,1 0 0,-1 0-1,0 0 1,1 0 0,-1 0-1,0 1 1,0-1 0,0 0-1,0 0 1,0 1 0,0-1-1,-1 1 1,1-1-1,-1 1 1,1-1 0,-1 1-1,1 0 1,-1 0 0,0-1-1,0 1 1,1 1 0,-1-1-1,0 0 1,-3 0 0,2 1-41,-1 0 1,0 0 0,1 0 0,-1 1 0,1 0-1,-1 0 1,1 0 0,-1 0 0,1 1-1,0-1 1,-1 1 0,1 0 0,-5 4 0,4-4 23,0 0 0,1 1 0,-1-1 1,1 1-1,0 0 0,-1 0 0,2 0 1,-1 1-1,0-1 0,1 1 0,-1-1 1,1 1-1,0 0 0,0 0 0,0 0 1,1 0-1,0 0 0,-1 0 0,2 0 1,-1 1-1,0-1 0,1 0 0,0 1 1,0-1-1,0 0 0,0 1 0,1-1 1,1 7-1,-1-7 9,1 0 0,0 0 1,0 0-1,1 0 0,-1 0 0,1 0 1,0 0-1,0-1 0,0 1 0,0-1 1,1 0-1,-1 0 0,1 0 0,0-1 1,0 1-1,0-1 0,0 0 0,0 0 1,1 0-1,-1-1 0,0 1 0,1-1 1,-1 0-1,1 0 0,0-1 0,8 1 1,5-1-2,-1-1 0,0-1 0,0 0 0,0-1 0,0-1 1,-1-1-1,20-7 0,0-3 141,-1-2-1,34-22 1,-69 46-151,0-1 1,0 1-1,1 0 0,0-1 0,0 1 1,0-1-1,1 1 0,4 11 1,-4-15 34,0 0 1,0-1-1,0 1 1,0-1 0,0 0-1,1 0 1,-1 0 0,1 0-1,-1 0 1,1 0-1,0 0 1,0-1 0,-1 0-1,1 1 1,0-1-1,0 0 1,6 1 0,-3-2 26,0 1 0,0-1 0,0 0 0,0 0 1,0-1-1,0 0 0,0 0 0,11-4 0,5-3 92,1-2-1,-2-1 1,35-21-1,-52 29-121,11-6 100,-1-1-1,0-1 1,14-13-1,-31 28-127,0 0-1,0 0 1,1 0-1,0 1 1,-1-1 0,2 1-1,-1 0 1,0 0 0,1-1-1,0 1 1,0 0-1,0 0 1,1 0 0,0 0-1,0 0 1,0 0-1,1 6 1,-1-9 30,1 1 0,-1-1 0,0 0 0,1 0 0,0 0 0,-1 0 0,1 0 0,0 0-1,0 0 1,0 0 0,0 0 0,0 0 0,1 0 0,-1 0 0,0-1 0,1 1 0,0-1 0,-1 1 0,1-1 0,0 1 0,0-1-1,0 0 1,-1 0 0,1 0 0,0 0 0,1 0 0,-1 0 0,0-1 0,0 1 0,0-1 0,0 0 0,0 1 0,1-1 0,-1 0-1,0 0 1,0 0 0,1-1 0,-1 1 0,0 0 0,0-1 0,0 1 0,3-2 0,6-3 40,-1 0-1,0-1 1,0 0 0,0-1 0,-1 0 0,0 0-1,-1-1 1,1 0 0,11-15 0,2 0-8,-12 12 10,0 0 0,0-1 0,-1 0 0,-1 0 0,0-1-1,-1 0 1,0 0 0,-1-1 0,0 0 0,-1 0 0,-1-1 0,0 1 0,-1-1 0,2-23 0,-4 2 57,-2 0 1,-1 0 0,-2 0 0,-15-66 0,11 49-67,-6-22-20,14 75-32,0 0-1,0 1 1,0-1 0,0 0 0,0 0 0,0 0 0,-1 1 0,1-1 0,0 0 0,0 0 0,0 0 0,0 0 0,0 1 0,-1-1 0,1 0-1,0 0 1,0 0 0,0 0 0,-1 0 0,1 0 0,0 0 0,0 1 0,0-1 0,-1 0 0,1 0 0,0 0 0,0 0 0,0 0 0,-1 0 0,1 0-1,0 0 1,0 0 0,0 0 0,-1 0 0,1 0 0,0 0 0,0-1 0,0 1 0,-1 0 0,1 0 0,0 0 0,0 0 0,0 0 0,-1 0-1,1 0 1,0-1 0,0 1 0,0 0 0,0 0 0,-1 0 0,1-1 0,-4 23-300,-26 154 114,17-119 215,3 1-1,2 1 1,1 104 0,8-150-8,1 0-1,0 0 1,1 0-1,0 0 1,1-1-1,0 1 1,1-1-1,1 0 1,0 0 0,0-1-1,1 0 1,1 0-1,10 12 1,-13-17 1,1 0 0,-1-1 0,1 0 0,0 0 0,0-1 0,1 0 0,-1 0 1,1 0-1,0-1 0,0 0 0,0 0 0,0-1 0,1 1 0,-1-2 0,1 1 0,-1-1 1,1 0-1,-1-1 0,1 0 0,0 0 0,-1 0 0,1-1 0,13-3 0,23-10 46,0-2 0,-1-2-1,-1-1 1,-1-3 0,0-1-1,-2-2 1,68-56 0,-98 74-23,-2 2 2,0-1-1,-1 0 1,1 0 0,-1 0 0,0-1 0,-1 0 0,0 0-1,0 0 1,0-1 0,4-9 0,-9 16-27,0 0 0,1 1 0,-1-1-1,0 1 1,0-1 0,0 0 0,0 1 0,0-1 0,0 0 0,0 1 0,0-1-1,0 0 1,0 1 0,0-1 0,0 0 0,0 1 0,0-1 0,-1 0 0,1 1 0,0-1-1,-1 1 1,1-1 0,0 1 0,-1-1 0,1 0 0,0 1 0,-1-1 0,1 1-1,-1 0 1,1-1 0,-1 1 0,0-1 0,-25-3-99,-26 14-203,36-5 244,1 1 1,0 1-1,0 1 0,-20 14 1,28-19 34,2 2 0,-1-1 0,0 1 0,1 0 1,0 0-1,0 0 0,0 1 0,1 0 0,0 0 1,0 0-1,0 0 0,-4 13 0,7-19 13,1 1-1,-1 0 0,1-1 1,-1 1-1,1 0 1,0 0-1,-1 0 1,1 0-1,0-1 0,0 1 1,0 0-1,0 0 1,0 0-1,0 0 1,0 0-1,0 0 0,0-1 1,0 1-1,0 0 1,0 0-1,1 0 1,-1 0-1,0-1 0,1 1 1,-1 0-1,0 0 1,1 0-1,-1-1 1,1 1-1,-1 0 0,1-1 1,0 1-1,-1 0 1,1-1-1,0 1 1,-1-1-1,1 1 0,0-1 1,0 1-1,-1-1 1,1 0-1,0 1 1,0-1-1,0 0 0,0 0 1,-1 0-1,1 1 1,0-1-1,0 0 1,0 0-1,0 0 0,0 0 1,-1 0-1,1-1 1,0 1-1,0 0 1,0 0-1,0-1 0,0 1 1,-1 0-1,1-1 1,1 0-1,7-2 27,0 0 0,-1 0 1,1-1-1,11-7 0,-10 3 11,-1-1 0,1 0 1,-1 0-1,-1-1 0,1 0 1,-2 0-1,1-1 0,-2 0 1,1 0-1,-1-1 0,-1 0 1,0 0-1,-1 0 0,0 0 1,2-20-1,3-12 27,-3-1 1,-2 0-1,-2-50 1,-2 80-40,1 1-4,0 1-1,-2-1 1,0 0-1,0 0 1,-2 0-1,-6-25 1,9 39-22,0 0-1,0 0 1,-1 0 0,1-1 0,0 1-1,0 0 1,0 0 0,0 0 0,0-1-1,0 1 1,0 0 0,-1 0 0,1 0-1,0-1 1,0 1 0,0 0 0,-1 0-1,1 0 1,0 0 0,0 0-1,0-1 1,-1 1 0,1 0 0,0 0-1,0 0 1,-1 0 0,1 0 0,0 0-1,0 0 1,-1 0 0,1 0 0,0 0-1,0 0 1,0 0 0,-1 0 0,1 0-1,0 0 1,0 0 0,-1 0 0,1 0-1,0 1 1,0-1 0,-1 0-1,1 0 1,0 0 0,-10 13-220,-6 22-73,16-33 292,-16 39-33,3 1-1,1 0 1,2 0-1,-6 71 0,14-91 40,1 0 0,1 0 0,1 0-1,1 0 1,1-1 0,1 1 0,0-1-1,2 0 1,1 0 0,0 0 0,13 23-1,-17-38-28,-1-1 0,2 0 1,-1 0-1,0-1 0,1 1 0,0-1 0,0 1 0,0-1 0,1-1 0,-1 1 0,1 0 0,0-1 0,0 0 0,0 0 0,1-1 0,-1 1 0,0-1 0,1 0 0,0-1 0,-1 1 0,9 0 0,-1-2-191,0 0 0,0-1-1,-1 0 1,1-1 0,0-1 0,-1 0 0,0 0 0,0-1-1,13-6 1,53-28-3132,-26 7-2935,-6 2-4024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37.30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78 44 9106,'6'-35'7851,"0"26"-4640,-3 26-2707,-1 25-426,-2 0 0,-2 0 0,-12 64 0,-37 121 438,37-172-433,10-23-555,-2 11-2206,2-31-2226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37.99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11 467 8458,'-11'6'6467,"20"-8"-2930,15-4-3080,287-53 456,-249 49-712,-2-3-1,0-2 0,0-3 0,82-37 1,-136 53-137,0-1 0,0-1 0,-1 1 0,1-1 0,-1 0 0,1 0 0,-1-1 0,-1 0 0,1 0 0,-1 0 0,0 0 0,0 0 0,0-1 0,-1 0 0,0 0 0,0 0 1,0 0-1,2-10 0,-2 1 27,-1 1 1,-1-1-1,0 0 1,-1 1 0,-1-1-1,0 0 1,-5-19 0,6 31-65,-6-29 211,6 30-202,0 1 1,0 0-1,0 0 0,-1 0 0,1 0 0,0-1 0,-1 1 0,1 0 0,-1 0 1,1 0-1,-1 0 0,0 0 0,1 0 0,-1 0 0,0 0 0,1 0 0,-1 1 1,0-1-1,-2-1 0,1 6-145,-1 0 1,1 0 0,0 0-1,1 0 1,-1 1-1,-1 7 1,-9 46 97,3 0 0,3 1 0,2 0 0,2 0 0,3 0 0,14 88 0,-15-144 14,0-1 1,0 1 0,1-1 0,-1 1-1,1-1 1,-1 1 0,1-1 0,0 0-1,0 1 1,0-1 0,0 0 0,1 1-1,-1-1 1,1 0 0,-1 0 0,1 0-1,0 0 1,-1-1 0,4 3 0,-4-3 8,1-1 0,0 1 0,0-1 0,0 1 0,0-1 0,-1 0 0,1 0 0,0 0 0,0 0 0,0 0 1,0 0-1,0 0 0,-1-1 0,1 1 0,0-1 0,0 1 0,0-1 0,-1 0 0,4-1 0,7-5 55,0-1-1,-1-1 1,0 0 0,20-20-1,-31 29-66,2-3-18,1 0 0,-1 1 0,1-1 0,0 1 0,-1 0 0,1 0 0,0 0 0,1 0 0,-1 0 0,0 1 0,0-1 1,8-1-1,-6 3-34,1 0 0,0 1 0,-1-1 0,1 1 0,-1 0 1,1 1-1,7 2 0,-2 0 58,0 0 1,1-1 0,-1 0-1,1-1 1,0-1-1,0 0 1,-1 0-1,1-1 1,0-1 0,0 0-1,0 0 1,-1-1-1,18-6 1,-8 2 47,1-2 0,-1-1 0,20-11 0,-34 17-16,-1-1 1,0 0-1,-1 0 1,1 0 0,-1-1-1,1 0 1,-1 0-1,-1 0 1,1 0 0,-1-1-1,0 0 1,0 0 0,-1 0-1,4-7 1,-7 12-38,1-1 1,0 1-1,-1 0 0,1 0 1,-1-1-1,0 1 1,1 0-1,-1-1 0,0 1 1,0 0-1,0-1 1,0 1-1,0 0 0,0-1 1,0 1-1,-1 0 1,1-1-1,0 1 0,-1 0 1,1 0-1,-1-1 1,1 1-1,-1 0 1,1 0-1,-1 0 0,0-1 1,0 1-1,0 0 1,0 0-1,0 0 0,0 0 1,0 1-1,0-1 1,0 0-1,0 0 0,0 1 1,0-1-1,-1 0 1,1 1-1,0-1 0,0 1 1,-1 0-1,1-1 1,0 1-1,-1 0 0,-1 0 1,-2-1-35,1 1 0,0 0 1,-1 0-1,1 1 0,0-1 0,-1 1 0,1 0 1,0 0-1,0 1 0,0-1 0,0 1 1,0-1-1,0 1 0,-4 3 0,2 1 14,0-1 0,0 1 0,1-1 0,-1 2-1,1-1 1,1 1 0,-1-1 0,1 1 0,0 0-1,1 1 1,0-1 0,0 1 0,0-1 0,1 1-1,0 0 1,1 0 0,-1 10 0,2-13 7,0-1 0,0 1 0,0-1 0,1 1 0,0-1 0,0 0 0,0 0 0,0 1 0,1-1 0,0 0 0,0 0 0,0 0 0,0 0 0,0-1 0,1 1 0,0-1 0,0 1 0,0-1 0,0 0 0,0 0 0,0 0 0,1 0 0,0-1 0,-1 0 0,1 1 0,0-1 0,0-1 0,0 1 0,1-1 0,-1 1 0,0-1 0,9 1 0,8 1-496,0 0 0,1-2-1,-1 0 1,1-1 0,-1-2 0,29-4 0,67-21-10581,-62 10 3086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40.32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224 556 2857,'6'15'7547,"17"5"-3670,-22-19-3690,0 0 0,0-1 0,1 1-1,-1 0 1,0-1 0,1 1 0,-1-1-1,0 1 1,1-1 0,-1 0 0,1 1-1,-1-1 1,1 0 0,-1 0 0,1 0 0,-1 0-1,1 0 1,-1-1 0,1 1 0,-1 0-1,0-1 1,1 1 0,-1-1 0,0 1-1,1-1 1,-1 0 0,0 1 0,1-1-1,0-1 1,-1 0-93,1 1 0,-1-1 1,0 0-1,0 0 0,0 0 0,0 0 0,0 0 0,0 0 0,0 0 0,-1 0 0,1 0 0,-1 0 1,1 0-1,-1 0 0,0 0 0,0 0 0,0-1 0,0 1 0,0 0 0,-1 0 0,1 0 0,-1 0 1,1 0-1,-1 0 0,0 0 0,0 0 0,0 0 0,0 0 0,0 0 0,0 0 0,0 1 0,-3-4 0,1 2-81,0 1 0,0-1 0,0 1-1,0-1 1,0 1 0,-1 0-1,1 0 1,-1 0 0,1 1 0,-1 0-1,0-1 1,1 1 0,-1 0-1,0 1 1,0-1 0,0 1 0,-6-1-1,-3 3-45,0 1 0,0 0 0,0 0 0,0 2 0,1-1 0,-1 2-1,1-1 1,1 2 0,-1 0 0,1 0 0,0 1 0,-14 13 0,20-16 13,0 0 0,0 0 0,0 1 0,1-1 0,0 1 0,0 0 0,0 0 0,1 1 0,0-1 0,0 1 0,-2 8 0,5-11 15,-1 1 1,0-1-1,1 1 0,0-1 1,0 1-1,0-1 0,1 1 1,-1-1-1,1 1 0,0-1 1,1 1-1,-1-1 0,1 0 1,-1 0-1,1 0 0,1 0 1,-1 0-1,6 7 0,-5-7 4,0 0-1,1 0 0,0 0 0,0 0 0,0-1 0,0 0 1,1 0-1,-1 0 0,1 0 0,0-1 0,0 1 0,0-1 1,0-1-1,7 3 0,-3-3 14,0 1 0,1-1 0,-1-1 0,1 0 0,0 0 0,-1-1 0,14-2 0,4-4 26,-1 0-1,0-2 1,0-1-1,38-21 1,-39 18 0,0-2 1,-1-1 0,-1-1 0,0-1-1,-1-1 1,-1-1 0,-1-1 0,-1 0 0,-1-2-1,-1 0 1,-1-1 0,-1-1 0,-1 0 0,-1-1-1,-1 0 1,-2-1 0,0 0 0,-2-1 0,-1 0-1,-1 0 1,-2-1 0,2-56 0,-5 70-13,-4-52 98,2 62-89,1 1 0,-1 0 0,0-1 0,0 1 0,-1 0 0,1 0 0,-1 0-1,0 0 1,0 0 0,0 0 0,-1 0 0,-3-5 0,5 10-56,0-1 0,0 0 1,0 0-1,0 1 0,0-1 1,0 0-1,0 1 0,0-1 1,1 1-1,-1-1 0,0 1 1,0-1-1,1 1 0,-1 0 1,0 0-1,1-1 0,-1 1 1,0 0-1,1 0 0,-1-1 1,1 1-1,-1 0 0,1 0 1,0 0-1,-1 0 0,1 0 1,0 0-1,0 0 0,-1 1 1,-16 39-130,16-37 149,-27 81-24,5 0 0,3 2 0,-10 98 0,28-164 35,0 1 1,1-1-1,2 27 0,-1-43-6,0 0-1,1 0 0,-1 0 0,1-1 1,0 1-1,1 0 0,-1 0 0,1-1 1,0 1-1,0-1 0,0 1 1,1-1-1,0 0 0,0 0 0,0 0 1,0 0-1,0-1 0,1 1 0,7 5 1,-9-8 18,0-1 0,0 1 1,0-1-1,0 1 0,1-1 1,-1 0-1,0 0 0,0 0 1,1 0-1,-1 0 0,0 0 1,0-1-1,1 1 0,-1-1 0,0 1 1,0-1-1,0 0 0,0 0 1,0 0-1,2-2 0,41-27 192,-38 24-188,8-7 37,0 0 1,-1-1-1,12-18 1,14-12 29,-41 45-133,0 1 1,1 0 0,-1 0 0,0 0-1,0-1 1,1 1 0,-1 0 0,1 0-1,0 0 1,0 0 0,0 0 0,0 0 0,0 0-1,0 0 1,0 0 0,0 0 0,1 0-1,-1 0 1,1 0 0,0 0 0,-1 0-1,1 0 1,0-1 0,0 1 0,2 3 0,-1-1 48,0 0 0,1-1-1,-1 1 1,1-1 0,0 1 0,0-1 0,0 0 0,0 0 0,0 0 0,1 0 0,4 2 0,-2-3 12,1 0-1,1 0 0,-1-1 0,0 0 0,0 0 0,0-1 0,0 0 1,1 0-1,-1-1 0,0 0 0,0 0 0,0 0 0,0-1 1,0 0-1,12-6 0,11-6 34,0 0 1,31-23 0,-30 18-15,-18 12-8,0-1 0,-1 0 0,0-1 1,-1 0-1,0-1 0,0 0 0,-1-1 0,0 0 0,-1-1 0,-1 0 0,0 0 0,7-15 1,-14 27-39,-1-1 1,1 1 0,-1-1 0,0 1 0,0-1 0,1 0-1,-1 1 1,0-1 0,0 1 0,0-1 0,0 0 0,0 1 0,0-1-1,0 0 1,0 1 0,0-1 0,0 0 0,0 1 0,0-1-1,0 0 1,0 1 0,0-1 0,-1 1 0,1-1 0,0 0 0,-1 1-1,1-1 1,0 1 0,-1-1 0,1 1 0,0-1 0,-1 1-1,1-1 1,-1 1 0,1 0 0,-1-1 0,1 1 0,-1-1-1,0 1 1,1 0 0,-1 0 0,1-1 0,-1 1 0,0 0 0,1 0-1,-1 0 1,0 0 0,1 0 0,-1 0 0,1 0 0,-1 0-1,0 0 1,1 0 0,-1 0 0,0 0 0,1 0 0,-1 0 0,0 0-1,1 1 1,-1-1 0,1 0 0,-1 1 0,0 0 0,-44 16-411,22-5 331,-13 6-33,-56 40 0,84-52 102,0 0 0,0 1 0,0 0 0,1 0 1,0 1-1,1 0 0,-1 0 0,2 0 0,-1 1 1,1 0-1,0 0 0,-3 11 0,7-19 12,0 1-1,1 0 0,-1 0 0,0-1 0,1 1 1,0 0-1,-1 0 0,1-1 0,0 1 1,0 0-1,0 0 0,0 0 0,0 0 0,1-1 1,-1 1-1,0 0 0,1 0 0,0-1 1,-1 1-1,1 0 0,2 2 0,-2-3 7,0 0-1,1 0 1,-1 0-1,0 0 1,1 0 0,-1-1-1,1 1 1,0-1-1,-1 1 1,1-1-1,-1 0 1,1 1-1,0-1 1,-1 0-1,1 0 1,0 0-1,-1 0 1,4-1 0,7-1 26,-1-1 1,1-1 0,-1 1 0,0-2 0,14-7 0,4-3 59,0-2 0,-2-1 0,0-2 0,0 0 0,26-28 0,-55 52-127,0 0 0,0 0 1,0 0-1,1 1 0,0-1 1,-1 0-1,2 1 0,-1-1 1,1 0-1,-1 1 0,1-1 1,0 1-1,2 6 0,-3-7 47,1-1 0,1 0 0,-1 0 1,0 0-1,1 0 0,0 1 0,0-1 0,0 0 0,0 0 0,0 0 0,0 0 0,1-1 0,-1 1 0,1 0 0,0 0 0,0-1 0,0 1 0,0-1 0,1 0 1,-1 0-1,3 2 0,-3-3 2,0-1 0,0 1 0,0-1 0,0 0 1,0 0-1,0 0 0,0 0 0,0-1 0,0 1 0,0 0 1,0-1-1,0 0 0,-1 1 0,1-1 0,0 0 0,0 0 1,-1 0-1,4-2 0,35-27 306,-11 8-176,-16 15-155,-1 1 0,1 1 0,0 0-1,1 1 1,-1 0 0,1 1 0,0 0 0,0 2-1,24-1 1,-37 1 8,0 1 1,0 0-1,0 0 0,-1 0 1,1 0-1,0 0 0,0 0 1,0 0-1,-1 0 0,1 0 1,0 1-1,0-1 1,0 0-1,-1 0 0,1 1 1,0-1-1,-1 0 0,1 1 1,0-1-1,0 1 0,-1-1 1,1 1-1,-1-1 0,1 1 1,-1 0-1,1-1 0,-1 1 1,1 0-1,-1-1 0,1 2 1,-4 25-189,-1-10 235,-2 4-42,-2 25 98,60-80 734,-5 0-633,69-65 1,-116 99-212,0-1-1,0 0 1,1 1 0,-1-1 0,0 1 0,1-1 0,-1 1-1,1-1 1,-1 1 0,1-1 0,-1 1 0,1 0-1,-1-1 1,1 1 0,-1 0 0,1-1 0,-1 1 0,1 0-1,-1 0 1,1-1 0,0 1 0,-1 0 0,1 0 0,0 0-1,-1 0 1,1 0 0,0 0 0,-1 0 0,1 0 0,-1 0-1,1 0 1,0 0 0,-1 0 0,1 1 0,-1-1 0,1 0-1,0 0 1,-1 1 0,1-1 0,-1 0 0,1 1 0,-1-1-1,1 0 1,-1 1 0,1-1 0,-1 1 0,1-1 0,-1 1-1,0-1 1,1 1 0,-1-1 0,0 1 0,1 0 0,-1-1-1,0 1 1,0-1 0,0 1 0,1 0 0,-1-1 0,0 1-1,0 0 1,13 20 39,-3-12-21,-1-1 0,1 0 0,0-1 0,1 0 0,0 0 0,0-1 0,0-1 0,1 0 0,0 0 0,0-1 0,0-1 0,0 0 0,1 0 0,23 1-1,-17-3 20,0-1 0,0 0 0,0-1 1,0-1-1,0-1 0,0-1 0,-1-1 0,1 0 0,20-10 0,-32 12 13,-1 0 1,0-1 0,0 0 0,0 0-1,-1-1 1,0 1 0,1-1 0,-2-1-1,1 1 1,0-1 0,5-8 0,-9 11-25,1 0 0,-1 1 0,1-1 0,-1 0 0,0 0 0,0 0 0,0 0-1,0 0 1,-1 0 0,1 0 0,-1-1 0,0 1 0,0 0 0,0 0 0,0 0 0,0 0 0,-1-1 0,1 1 0,-1 0 0,0 0 0,0 0 0,0 0 0,0 0 0,-1 1 0,1-1 0,-1 0 0,-4-4 0,5 5-33,-1 1 0,0 0 0,0-1 0,0 1 0,0 0 0,0 0 0,0 0-1,0 1 1,0-1 0,0 0 0,0 1 0,0 0 0,-1-1 0,1 1 0,0 0 0,0 0 0,0 0 0,-1 0 0,1 1 0,0-1 0,0 0 0,0 1 0,-1 0 0,1-1 0,0 1 0,0 0 0,-2 2 0,-5 1-45,0 0-1,1 1 1,0 0 0,-14 11 0,-9 20-76,30-34 124,0-1 0,1 1-1,-1-1 1,0 1 0,0-1 0,1 1 0,-1 0 0,1-1 0,-1 1-1,1 0 1,-1 0 0,1-1 0,0 1 0,0 0 0,0 0 0,0-1-1,0 1 1,1 0 0,-1 0 0,1-1 0,-1 1 0,1 0-1,-1-1 1,1 1 0,1 1 0,-1-2 5,0 0 1,0 0-1,0 0 0,0 0 1,0-1-1,0 1 0,1-1 1,-1 1-1,0-1 0,0 1 1,1-1-1,-1 0 0,0 1 0,1-1 1,-1 0-1,0 0 0,0 0 1,1 0-1,-1 0 0,0 0 1,1 0-1,-1-1 0,0 1 1,1 0-1,-1-1 0,0 1 1,0-1-1,1 1 0,0-2 1,39-22 135,-34 20-111,3-3 82,0-1 0,0 0 0,0 0 1,-1-1-1,0-1 0,-1 1 0,0-1 1,0-1-1,-1 0 0,0 0 0,6-16 1,-14 42-298,0 0 0,0 0 0,1 0 0,3 20 0,0 4 163,7 97-85,1 58 129,-11-172 8,-2 1 0,-1 0 0,0 0 0,-2-1 1,0 0-1,-14 32 0,-28 45 98,47-104 77,0 0 0,-1 0 0,1 0 0,-1 0 0,0 0 0,-1 1 0,-2-9 0,-4-21-296,7 23 69,0-1 0,1 1 0,1-1 0,0 1-1,0-1 1,1 1 0,1 0 0,0 0 0,0 0 0,9-17-1,-3 10-14,0 1 0,2 1 0,0 0 0,1 0 0,22-23 0,10-1-22,2 1 0,101-65 0,-117 84 88,59-41 11,-81 55 19,0-1 1,0 0-1,-1-1 0,0 0 0,0 0 1,-1 0-1,9-16 0,-15 24-28,1-1-1,-1 1 1,0-1-1,0 0 0,1 1 1,-1-1-1,0 1 1,0-1-1,0 0 1,1 1-1,-1-1 1,0 0-1,0 1 0,0-1 1,0 0-1,0 1 1,0-1-1,-1 0 1,1 1-1,0-1 1,0 1-1,0-1 0,-1 0 1,1 1-1,0-1 1,0 1-1,-1-1 1,1 0-1,-1 1 1,1-1-1,0 1 1,-1-1-1,1 1 0,-1 0 1,1-1-1,-1 1 1,0-1-1,1 1 1,-1 0-1,1 0 1,-1-1-1,0 1 0,1 0 1,-1 0-1,1 0 1,-1-1-1,0 1 1,1 0-1,-1 0 1,0 0-1,1 0 0,-1 0 1,0 1-1,1-1 1,-1 0-1,0 0 1,0 1-1,-41 6-236,34-3 197,1 0 0,0 1 0,0 0 0,1 0-1,-1 0 1,1 1 0,0-1 0,1 1 0,0 1 0,-1-1 0,-4 10 0,7-12 17,1 0 1,0 0-1,-1 0 0,1 0 0,1 0 0,-1 0 1,1 0-1,-1 1 0,1-1 0,0 1 0,1-1 1,-1 1-1,1-1 0,0 1 0,0-1 0,0 1 1,1-1-1,-1 1 0,1-1 0,0 1 0,4 7 1,-4-11 8,0 1 0,0-1 0,1 1 0,-1-1 0,1 0 0,-1 1 0,1-1 0,-1 0 0,1 0 0,0 0 0,0 0 0,0-1 0,-1 1 0,1 0 0,0-1 0,0 1 0,0-1 0,0 0 0,0 0 0,0 0 0,0 0 0,0 0 0,0 0 0,0 0 0,0 0 0,0-1 0,3 0 0,58-21-6,-51 17 7,27-11 31,-1-1 0,0-2 0,-2-2 0,48-35 0,-44 30-14,-27 18-10,0 0 0,21-18 0,-24 70-743,-3-14 740,-3-17 2,-1 1-1,0 0 0,-1 1 1,-1-1-1,0 0 0,-1 0 0,-2 24 1,1-35-14,0 0 1,0-1-1,-1 1 1,1 0 0,-1-1-1,1 1 1,-1-1-1,0 1 1,0-1-1,0 0 1,0 1 0,0-1-1,0 0 1,-1 0-1,1-1 1,-1 1-1,1-1 1,-1 1 0,0-1-1,-5 2 1,-6 2-1315,0-1 0,-1-1 1,-16 3-1,1-1-5905,4-1-3799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42.68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0 893 2881,'13'-9'1357,"-1"0"0,0-1 0,-1 0 0,0-1 0,-1 0 0,0-1 0,-1 0 0,13-22 0,-13 16-682,0 1 0,-2-1 0,0 0 0,-1-1 0,-1 1 0,4-25 0,-5 11-397,-2-1 1,-1 0-1,-1 0 0,-2 0 1,-2 0-1,0 1 1,-17-59-1,9 50-72,5 12 245,-1 0-1,-21-44 1,29 72-456,0 1 0,0 0 1,0 0-1,0 0 0,0 0 0,0 0 1,0 0-1,0 0 0,-1 0 1,1 0-1,0 0 0,0 0 1,0 0-1,0-1 0,0 1 0,0 0 1,0 0-1,0 0 0,0 0 1,0 0-1,-1 0 0,1 0 0,0 0 1,0 0-1,0 0 0,0 0 1,0 0-1,0 0 0,0 0 0,0 0 1,0 0-1,-1 0 0,1 0 1,0 0-1,0 0 0,0 0 0,0 0 1,0 0-1,0 0 0,0 1 1,0-1-1,0 0 0,0 0 1,-1 0-1,1 0 0,0 0 0,0 0 1,0 0-1,0 0 0,0 0 1,0 0-1,0 0 0,0 0 0,0 1 1,0-1-1,0 0 0,0 0 1,0 0-1,0 0 0,0 0 0,0 0 1,0 0-1,0 0 0,0 1 1,0-1-1,0 0 0,0 0 1,0 0-1,0 0 0,-4 15-213,-1 17 66,12 363 2,2-230 170,-9-150-26,0-2 23,0-1 0,1 1 0,0 0 0,1 0 0,1-1-1,4 15 1,-7-27 7,33-33 587,-6 8-504,1-3-79,41-30 0,-60 52-45,1 0 0,-1 0 0,1 0 0,0 1 0,1 1 0,-1-1 0,1 2 0,-1 0 0,15-3 0,-22 6 1,0-1-1,-1 1 1,1 0 0,-1 0-1,1 0 1,-1 1-1,1-1 1,0 0-1,-1 1 1,1 0 0,-1-1-1,0 1 1,1 0-1,-1 0 1,0 1-1,1-1 1,-1 0-1,0 1 1,0-1 0,3 4-1,0 2 2,0-1-1,0 1 1,-1 0-1,0 0 1,4 9 0,21 33 52,-27-47-34,0 0 0,0 1 0,0-1 0,1-1 0,-1 1 1,1 0-1,-1-1 0,1 1 0,-1-1 0,1 0 0,0 1 0,0-1 1,-1-1-1,1 1 0,0 0 0,0-1 0,3 1 0,5-2 27,0 1-1,0-2 1,0 1-1,0-2 1,-1 1-1,1-1 1,-1-1-1,0 0 1,0-1-1,12-6 1,-3 0 37,-1 0 0,-1-1-1,0-1 1,20-20 0,-32 29-16,-1-1-1,-1 0 1,1 0-1,-1 0 1,0 0-1,0 0 1,0-1-1,-1 1 1,1-1-1,1-10 1,-3 15-41,-1 0 0,0-1 1,0 1-1,0 0 1,0 0-1,0 0 1,0 0-1,0 0 1,0 0-1,0-1 1,-1 1-1,1 0 1,0 0-1,-1 0 1,1 0-1,-1 0 1,1 0-1,-1 0 1,1 0-1,-1 0 1,0 0-1,0 1 1,0-2-1,-1 1-23,0 0-1,0 0 1,0 1-1,0-1 1,0 1-1,0-1 1,0 1-1,0 0 1,0 0-1,0 0 1,0 0-1,0 0 1,0 0-1,0 0 1,0 1-1,0-1 1,-3 2-1,-5 2-27,1 1-1,-1 0 1,1 0-1,1 1 1,-1 0-1,1 1 1,0 0-1,0 0 1,1 1-1,0-1 1,0 2 0,1-1-1,0 1 1,0 0-1,1 0 1,0 1-1,1-1 1,0 1-1,-3 13 1,6-20 35,0 0 1,0 0 0,1 0 0,-1 0-1,1 0 1,0 0 0,0 0 0,0 0-1,0 0 1,1-1 0,-1 1 0,1 0-1,0 0 1,-1 0 0,1 0 0,1 0-1,-1-1 1,0 1 0,1 0 0,-1-1-1,1 1 1,0-1 0,0 0 0,0 0-1,0 1 1,0-1 0,0 0 0,1-1-1,-1 1 1,0 0 0,1-1 0,0 1-1,-1-1 1,5 1 0,1 0 16,1 0 0,0-1 1,-1 0-1,1-1 0,0 0 0,0-1 1,0 1-1,-1-2 0,1 1 0,12-4 1,13-6 37,-1-1-1,1-1 1,-2-2 0,0-2 0,-1 0 0,-1-2 0,0-2 0,-2 0 0,0-2 0,-2-1 0,0-1-1,-2-2 1,-1 0 0,34-53 0,-44 57 13,-2 0 0,0-1 0,-2 0 0,0-1 0,-2 0-1,-1-1 1,-1 1 0,-1-1 0,-1 0 0,-2 0 0,0 0 0,-2-1 0,0 1-1,-11-50 1,10 65-20,1 7-24,1 0 0,-1 0 0,0 0 1,0 0-1,0 0 0,0 1 0,-1-1 0,0 0 0,1 0 0,-1 1 0,-4-5 0,-11 51-758,-28 101 679,-38 214 1,81-345 56,1 1 0,0 0 1,1 0-1,0-1 0,1 1 1,1 0-1,0-1 1,1 1-1,0-1 0,8 21 1,-8-29 7,-1 0 0,1 1 0,0-1 0,0-1 0,1 1 0,-1 0 0,1-1 1,0 1-1,0-1 0,1 0 0,-1-1 0,1 1 0,0-1 0,0 0 0,0 0 0,0 0 0,0-1 0,1 0 1,-1 0-1,1 0 0,0-1 0,-1 1 0,1-2 0,0 1 0,0 0 0,11-2 0,0 0 29,0-1 0,-1-1 0,1-1 0,-1 0 0,0-2-1,0 1 1,-1-2 0,1 0 0,-2-1 0,1 0 0,-1-2-1,20-15 1,-19 13 19,-1 0-1,-1-1 1,0-1-1,-1 0 0,-1 0 1,0-1-1,0-1 1,-2 0-1,0 0 1,-1-1-1,8-22 0,-16 37-31,1-1-1,-1 1 0,0-1 0,1 1 0,-1-1 0,-1 0 0,1 1 0,0-1 1,0 1-1,-2-4 0,-3 1-121,-2 20-500,-80 400 296,-5 15-907,90-423 491,-7 26-2015,5-12-7442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43.00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0 157 4009,'9'-21'3946,"-3"3"-1884,1 1-1,1 0 0,0 1 1,15-20-1,-22 33-2033,0 1 0,0 0 0,1 0 0,-1 0 0,1 0 0,0 1 0,0-1 0,0 0 0,0 1 0,0-1 0,0 1 0,0-1 0,0 1 0,0 0 0,0 0 0,1 0 0,-1 0 0,1 1 0,-1-1 0,0 1 0,1-1 0,-1 1 0,1 0 0,-1 0 0,1 0 0,-1 0 0,1 0 0,-1 1 0,1-1 0,-1 1 0,1-1 0,-1 1 0,0 0 0,1 0 0,-1 0 0,0 1 0,0-1 0,0 0-1,4 3 1,-3-1-20,-1-1 1,1 1-1,0-1 0,-1 1 0,0 0 0,1 0 0,-1 0 0,0 0 0,-1 0 0,1 1 0,0-1 0,-1 1 0,0-1 0,0 1 0,0-1 0,0 1 0,-1-1 0,1 1 0,-1 0 0,0 0 0,0-1 0,0 1 0,-1 0 0,1-1 0,-1 1 0,0 0 0,0-1 0,0 1 0,0-1 0,-1 0 0,1 1 0,-1-1 0,-2 3 1,-4 7-164,0 0 1,-1-1-1,0 0 1,0-1-1,-2 0 1,-19 17-1,-17 7-2302,14-15-6747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43.34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81 66 15659,'-7'-7'1205,"-1"0"-1,1 0 0,1-1 0,-1 0 1,2 0-1,-8-13 0,14 31-1179,1 1 0,-2-1 0,0 0-1,-2 21 1,1 2-65,-25 394 301,26-422-264,-1 13-1099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44.33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48 465 6537,'-47'4'11835,"70"-8"-10787,68-14-534,-2-4 1,116-44-1,-156 48-243,83-42 1,-117 52-174,0-1 0,0 0 0,-1-1 0,-1-1 0,0 0 0,0-1 0,-1 0 0,0-1 0,12-17 0,-22 25-53,1 0 1,-1 0-1,0 0 1,-1-1-1,1 1 0,-1 0 1,0-1-1,0 1 0,-1-1 1,1 1-1,-1 0 0,0-1 1,-1 1-1,0-1 0,1 1 1,-2-1-1,1 1 0,-1 0 1,1 0-1,-1 0 0,-1 0 1,1 0-1,-1 0 0,0 0 1,0 1-1,0-1 0,-1 1 1,-7-7-1,10 11-51,1 0 0,-1 0 0,0 1 0,0-1 0,0 0 0,0 1-1,0-1 1,1 1 0,-1-1 0,0 1 0,0-1 0,1 1 0,-1-1 0,0 1 0,1 0 0,-1-1-1,0 1 1,1 0 0,-1-1 0,1 1 0,-1 0 0,1 0 0,0 0 0,-1-1 0,1 1 0,0 0 0,-1 0-1,1 0 1,0 0 0,0 0 0,0 0 0,0 1 0,-11 35-156,-31 194 79,35-181 89,3 0 0,3 84 0,1-128 4,1 1-1,0-1 1,0 1-1,0-1 1,1 0-1,-1 0 1,1 0-1,1 0 1,0 0-1,3 6 1,-5-11 0,-1 0 0,1 0 0,0 0 0,1 0 0,-1 0 0,0 0 0,0 0 0,0 0 1,0 0-1,1 0 0,-1-1 0,0 1 0,1-1 0,-1 1 0,1-1 0,-1 1 1,1-1-1,1 0 0,0 0 9,0 0 0,0 0 0,0-1-1,0 1 1,0-1 0,-1 0 0,1 0 0,0 0 0,0 0 0,-1-1 0,1 1 0,3-4 0,27-17 101,41-38 0,-62 49-86,0 0 0,-1-1 1,0-1-1,-1 0 0,0 0 1,9-18-1,-21 35-76,1 0 1,0 0-1,1 0 1,-1 0 0,1 0-1,-1 0 1,1 1-1,1-1 1,-1 0-1,0 0 1,1 0-1,0 0 1,0 0-1,0 0 1,1 0-1,-1 0 1,5 7-1,-5-9 51,0 0-1,0 1 0,1-1 0,-1 0 0,1 0 0,-1 0 0,1 0 1,0-1-1,-1 1 0,1 0 0,0-1 0,0 1 0,0-1 0,1 1 1,-1-1-1,0 0 0,0 0 0,1 0 0,-1-1 0,1 1 1,-1 0-1,1-1 0,-1 1 0,1-1 0,-1 0 0,1 0 0,-1 0 1,1 0-1,-1-1 0,1 1 0,-1-1 0,1 1 0,3-3 0,19-6 55,-2-2 0,0 0-1,0-2 1,-1-1-1,0 0 1,-2-2-1,1 0 1,-2-1-1,18-21 1,-36 37-53,1 0 0,-1-1 0,0 1 0,1-1 0,-1 1 0,0-1-1,0 0 1,0 0 0,0 1 0,-1-1 0,1 0 0,0 0 0,-1 0 0,0 0 0,1 0 0,-1 0 0,0 0 0,0 0 0,0 0 0,0 0 0,0 0 0,0 1-1,-1-1 1,1 0 0,-1 0 0,1 0 0,-1 0 0,-1-3 0,1 4-27,-1 0 0,1-1 0,-1 1 0,0 0 0,1 0-1,-1 1 1,1-1 0,-1 0 0,0 1 0,0-1 0,0 0 0,1 1 0,-1 0-1,0 0 1,0-1 0,0 1 0,0 0 0,1 0 0,-1 1 0,0-1 0,0 0-1,0 1 1,0-1 0,1 1 0,-1-1 0,0 1 0,0 0 0,1 0 0,-4 2 0,-5 2-38,0 1 1,0 0 0,0 1-1,1 0 1,0 1 0,0 0 0,-9 11-1,16-16 44,-1 0-1,0 0 0,1 1 0,0-1 1,0 0-1,0 1 0,0 0 1,0-1-1,1 1 0,0 0 1,0 0-1,0 0 0,0 0 0,0 0 1,1 0-1,0 0 0,0 0 1,0 0-1,0 0 0,0 0 1,1 0-1,0 0 0,0 0 0,2 7 1,-1-9 13,-1 0 0,1 1 0,0-1 0,0 0 0,-1 0 0,1 0 0,1 0 0,-1 0 0,0 0 0,0-1 0,1 1 0,-1-1 0,1 1 0,-1-1 0,1 0 0,-1 0 0,1 0 1,0-1-1,0 1 0,-1-1 0,1 1 0,0-1 0,0 0 0,0 0 0,-1 0 0,1 0 0,0-1 0,5 0 0,9-3 28,1 0 0,0-1 0,22-9 1,-19 6-50,31-17 74,-41 19-50,1 0-1,-1 0 1,22-5-1,-32 11-21,0 0 0,0 1-1,0-1 1,0 1 0,0-1-1,0 1 1,0-1 0,-1 1-1,1 0 1,0-1 0,0 1 0,0 0-1,-1 0 1,1-1 0,0 1-1,-1 0 1,1 0 0,-1 0-1,1 0 1,-1 0 0,1 0-1,-1 0 1,0 0 0,1 0-1,-1 0 1,0 0 0,0 0-1,0 0 1,0 1 0,0-1-1,0 0 1,0 1 0,4 50 43,-4-42-61,0-5 38,1-1 0,-1 1 0,1-1 0,0 0 0,0 1 0,0-1-1,0 0 1,1 0 0,0 0 0,3 6 0,-4-9 8,0 0 1,0 0 0,0 0-1,0-1 1,0 1-1,0 0 1,0 0-1,1-1 1,-1 1-1,0-1 1,0 1 0,1-1-1,-1 0 1,0 1-1,1-1 1,-1 0-1,0 0 1,1 0-1,-1 0 1,1 0 0,-1 0-1,0 0 1,1 0-1,-1-1 1,0 1-1,1 0 1,-1-1 0,0 1-1,0-1 1,1 0-1,-1 1 1,0-1-1,0 0 1,0 0-1,0 0 1,0 1 0,1-3-1,31-22 140,38-37 0,-46 38-167,1 1 1,51-34-1,-77 57 5,1 0 1,-1-1-1,0 1 0,1 0 1,-1 0-1,0 0 1,1-1-1,-1 1 1,1 0-1,-1 0 0,1 0 1,-1 0-1,0 0 1,1 0-1,-1 0 1,1 0-1,-1 0 0,1 0 1,-1 0-1,1 0 1,-1 0-1,0 0 1,1 0-1,-1 0 0,1 0 1,-1 1-1,1-1 1,-1 0-1,0 0 1,1 1-1,-1-1 0,0 0 1,1 0-1,-1 1 1,0-1-1,1 0 1,-1 1-1,0-1 0,0 0 1,1 1-1,-1-1 1,0 1-1,0-1 1,0 1-1,1-1 0,-1 0 1,0 1-1,0-1 1,0 1-1,5 36-116,-1 2 185,-4-38-56,0 0 1,1 0-1,-1 0 0,0 0 0,0 0 0,1-1 0,-1 1 0,0 0 0,1 0 0,-1 0 0,1 0 0,-1 0 0,1-1 0,-1 1 0,1 0 0,0 0 0,0-1 0,-1 1 0,1-1 0,0 1 0,0 0 0,-1-1 1,1 1-1,0-1 0,1 1 0,2-1 26,0 0 1,0 0-1,0-1 1,0 0 0,-1 1-1,1-1 1,0 0 0,-1-1-1,1 1 1,0-1-1,-1 1 1,4-4 0,44-29 61,-32 20-64,-7 4-36,12-7 63,-24 17-64,1-1-1,-1 1 1,1 0 0,-1 0-1,1 0 1,-1-1-1,1 1 1,-1 0 0,1 0-1,-1 0 1,1 0 0,-1 0-1,1 0 1,0 0-1,-1 0 1,1 0 0,-1 1-1,1-1 1,-1 0-1,1 0 1,-1 0 0,1 1-1,-1-1 1,0 0 0,1 0-1,-1 1 1,1-1-1,-1 0 1,0 1 0,1-1-1,-1 0 1,1 1 0,-1-1-1,0 1 1,0-1-1,1 1 1,-1-1 0,0 1-1,0-1 1,0 1-1,1-1 1,-1 1 0,0 0-1,1 3 13,0 0-1,1-1 1,-1 1-1,1 0 1,0-1-1,0 1 1,0-1-1,0 1 1,1-1-1,-1 0 1,1 0-1,0 0 1,0-1-1,0 1 1,0-1-1,1 1 1,-1-1-1,1 0 1,-1 0-1,1-1 1,0 1-1,-1-1 1,1 1-1,7 0 1,-3-1-12,1-1 1,-1 0-1,0-1 1,1 0-1,-1 0 1,0 0 0,1-1-1,-1 0 1,0-1-1,15-7 1,19-9-1698,-1 1-2938,0-1-5591,-17 8 3472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44.71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46 202 12755,'0'-15'1590,"1"0"0,1 0 1,4-17-1,-4 23-1083,0 0 0,1 0 0,1 0 0,-1 0 0,11-16 0,-11 21-478,-1 0 0,1 0 1,1 0-1,-1 0 0,0 1 1,1 0-1,0-1 1,0 1-1,0 1 0,0-1 1,0 1-1,1-1 0,-1 1 1,1 0-1,-1 1 0,1-1 1,0 1-1,0 0 0,0 0 1,0 0-1,0 1 0,-1 0 1,1 0-1,0 0 1,0 0-1,0 1 0,0 0 1,0 0-1,4 2 0,-4-2-31,-1 0 0,1 0 0,-1 0 0,0 1 0,1 0 0,-1 0 0,0 0 0,0 0 0,-1 1 0,1-1 0,0 1 0,-1 0 0,1 0 0,-1 0 0,0 1 0,0-1 0,0 1-1,-1 0 1,1 0 0,-1-1 0,0 2 0,0-1 0,0 0 0,-1 0 0,0 1 0,1-1 0,-1 0 0,-1 1 0,1 0 0,-1-1 0,0 8 0,-1-1 36,0 0 0,-1 0 0,0 0-1,-1 0 1,0-1 0,-1 1 0,0-1 0,0 0 0,-1 0 0,-1 0 0,-12 17 0,-2-4 38,0 0 1,-2-2-1,-24 19 1,-22 21-270,62-55-331,1 1 1,0 0-1,0 0 0,0 1 1,0-1-1,1 1 0,1 0 1,-1 0-1,-3 17 0,0 3-6310,-3 47 0,7-49 3097,-3 5 2970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49:45.1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2 8,'13'19'-504,"2"-3"4251,-12-13-2157,0 0 1,0 1-1,0-1 0,0 1 0,0 0 0,-1-1 0,1 1 0,2 7 0,-5-11-1473,1 1-1,-1-1 1,1 1-1,-1-1 1,1 1-1,0-1 1,-1 1 0,1-1-1,-1 0 1,1 1-1,0-1 1,-1 0-1,1 0 1,0 0-1,0 1 1,-1-1-1,1 0 1,0 0-1,-1 0 1,1 0-1,0 0 1,0 0-1,-1 0 1,1-1-1,0 1 1,-1 0-1,1 0 1,0-1-1,-1 1 1,1 0-1,0 0 1,-1-1-1,1 1 1,0-1-1,-1 1 1,1-1-1,31-18 1089,-27 15-835,4-2 365,-13 6-558,-18 15-345,22-14 170,-18 25-18,17-26 14,1 1 1,-1-1-1,1 1 0,-1-1 1,1 1-1,-1-1 1,1 1-1,0 0 0,-1-1 1,1 1-1,0-1 1,0 1-1,0 0 1,-1-1-1,1 1 0,0 0 1,0-1-1,0 1 1,0 0-1,0-1 1,0 1-1,0 0 0,0-1 1,0 1-1,1 0 1,-1-1-1,0 1 0,0-1 1,0 1-1,1 0 1,-1-1-1,0 1 1,1-1-1,-1 1 0,1-1 1,-1 1-1,0-1 1,1 1-1,0 0 0,5-3 92,-1 0 0,0 0-1,0-1 1,0 0-1,0 1 1,-1-2 0,1 1-1,-1-1 1,1 1-1,3-6 1,-6 7-51,-1 1 0,1 0 1,-1-1-1,0 1 0,0-1 0,0 1 0,0-1 1,0 1-1,0-1 0,0 0 0,-1 1 0,1-1 1,-1 0-1,1 0 0,-1 0 0,0 1 0,1-1 1,-1 0-1,0 0 0,0 0 0,-1-2 0,-6-15-1520,-9 0-4827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0:12.12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314 60 8,'7'-21'7,"-6"20"195,-1 0 0,0 0 0,0 0 0,0 0 0,0 0 1,0 0-1,0 0 0,-1 0 0,1 0 0,0 0 0,0 0 0,-1 0 0,1 0 0,0 0 0,-1 0 0,1 0 0,-1 0 0,0 1 0,1-1 1,-2-1-1,-1 0 367,0 0 1,0 0-1,0 1 1,0-1-1,-1 1 1,1 0-1,-1 0 1,1 0-1,-1 0 1,1 1 0,-7-1-1,-4-2 3885,15 4-4417,0 1-1,0-1 1,0 0-1,0 0 1,-1 1-1,1-1 1,-1 0-1,1 1 1,-1-1-1,0 1 1,1-1-1,-1 1 1,0-1-1,0 1 0,0-1 1,0 3-1,7 319 1387,-5 197-661,-9-270-522,5-100 153,-32 232-1,22-312-264,-107 584 671,88-431-641,23-141-56,-30 126 0,20-120-102,17-80-1,0 0 0,1 0 0,0 0 0,0 1 0,0-1 0,1 0 0,1 0 0,4 15-1,-5-21 26,0 0-1,0 0 1,0 0 0,1-1-1,-1 1 1,1 0-1,-1-1 1,1 1-1,0-1 1,0 1-1,-1-1 1,1 0-1,0 0 1,0 0-1,0 0 1,0 0-1,0 0 1,1-1-1,-1 1 1,4 0 0,52 3 704,-34-3-753,267 33 206,-29-7-113,-120-15 79,-135-10-31,-9-1 194,-4-3-2955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0:12.84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35 144 1488,'9'-39'5753,"-6"21"-2788,2 0-1,0 0 0,15-33 1,-23 60-2781,2-1 1,-1 0-1,1 1 1,1-1 0,-1 1-1,2 10 1,-2 26-170,-55 527 1004,49-551-1555,2-14-2933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0:13.20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138 236 1600,'3'-16'1768,"-1"0"0,2 0 0,0 1 0,1-1-1,0 1 1,2 0 0,14-27 0,-15 32-1318,1 1-1,-1 1 1,2-1 0,-1 1 0,1 0 0,0 1 0,16-11-1,-23 17-448,0 0-1,1 0 0,-1 0 0,0 1 1,0-1-1,1 1 0,-1-1 0,0 1 0,1-1 1,-1 1-1,1 0 0,-1 0 0,1-1 0,-1 1 1,0 0-1,1 0 0,-1 1 0,1-1 0,-1 0 1,0 0-1,1 1 0,-1-1 0,1 1 1,-1-1-1,0 1 0,2 0 0,0 1-6,0 1-1,-1-1 1,1 1 0,-1-1-1,1 1 1,-1 0-1,0 0 1,0 0-1,-1 0 1,3 5 0,1 3 21,-1-1 0,0 1 0,-1 0 0,-1 0 0,1 1 0,-1 11-1,-1-13 61,-2 0-1,1 0 0,-1 0 1,-1 0-1,0 0 0,0 0 1,-1-1-1,0 1 0,-1-1 1,0 1-1,0-1 0,-1 0 1,0-1-1,-1 1 0,0-1 1,0 0-1,-1-1 0,0 1 1,0-1-1,0-1 0,-1 1 1,-12 6-1,3-2-356,0-1 0,-1 0 0,0-2 0,-23 8 0,9-6-4634,-57 10 0,79-18-560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0:14.09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46 149 4177,'-10'-29'8992,"5"-18"-1858,4 62-7044,-1-1 1,-1 1-1,-4 15 1,-3 25-100,7-36 15,-2 44 23,5-59-25,1-1 0,-1 1 0,0 0 0,1-1 0,0 1 0,0 0 0,0-1-1,0 1 1,1-1 0,-1 0 0,1 1 0,0-1 0,4 5 0,-5-6 14,1-1 0,0 0 1,0 0-1,0 0 0,0 0 1,0 0-1,0 0 0,0 0 1,0-1-1,0 1 0,0-1 0,0 0 1,0 0-1,0 1 0,1-1 1,-1 0-1,0-1 0,0 1 1,0 0-1,0-1 0,0 1 1,0-1-1,0 0 0,0 1 0,0-1 1,0 0-1,0 0 0,0 0 1,0-1-1,0 1 0,-1 0 1,3-3-1,8-5 104,0 0 1,-1-1-1,11-12 0,6-8 99,-2-1 0,40-61 0,-56 74 69,-9 15-64,-8 11-318,4 0 72,1-1 1,0 1-1,0 0 0,1 0 0,0 0 1,0 0-1,1 0 0,0 0 0,0-1 1,3 16-1,-3-20 23,0 1 1,1-1-1,0 0 0,0 0 1,0 0-1,0 0 1,0 0-1,1 0 0,-1 0 1,1 0-1,0-1 1,0 1-1,0-1 0,0 1 1,0-1-1,0 0 0,1 1 1,-1-1-1,1 0 1,0-1-1,0 1 0,-1 0 1,1-1-1,0 0 1,0 1-1,0-1 0,0 0 1,1-1-1,-1 1 1,0-1-1,0 1 0,0-1 1,1 0-1,-1 0 0,0 0 1,0-1-1,1 1 1,5-2-1,11-3 57,-1-1 0,1-1-1,-1-1 1,34-18 0,-42 20-36,-4 3-6,38-21 50,43-28 1,-76 43-3,0 0 1,0 0-1,-1-1 1,0-1-1,-1 0 1,0 0-1,-1-1 1,10-15-1,-19 27-54,1-1-1,0 1 1,-1-1-1,1 0 1,-1 0 0,1 1-1,-1-1 1,1 0-1,-1 0 1,1 0-1,-1 1 1,0-1 0,1 0-1,-1 0 1,0 0-1,0 0 1,0 0-1,0 0 1,0 0-1,0 1 1,0-1 0,0 0-1,0 0 1,0 0-1,0 0 1,0 0-1,-1 0 1,1 0 0,0 0-1,-1 1 1,1-1-1,-1 0 1,1 0-1,-1 1 1,1-1 0,-1 0-1,1 0 1,-1 1-1,0-1 1,0 1-1,1-1 1,-1 0 0,0 1-1,0 0 1,1-1-1,-1 1 1,0-1-1,0 1 1,0 0 0,0 0-1,0-1 1,0 1-1,1 0 1,-1 0-1,0 0 1,0 0-1,0 0 1,0 0 0,0 0-1,0 0 1,-1 1-1,-3-1-38,-1 1-1,1-1 1,-1 1-1,1 0 0,0 1 1,-1-1-1,1 1 1,0 0-1,-6 4 1,2 0-20,1 0 1,0 1 0,0 0-1,0 0 1,1 1 0,-11 15-1,17-22 32,0 0 0,0 1 0,1-1 0,-1 1 0,0 0 0,1-1 0,-1 1 0,1-1 0,-1 1 0,1 0 0,0-1-1,0 1 1,0 0 0,0 0 0,0-1 0,0 1 0,0 0 0,1-1 0,0 4 0,0-3 1,1 0-1,0 0 1,-1 0 0,1 0-1,0 0 1,0 0 0,0 0 0,0-1-1,0 1 1,0-1 0,0 0-1,1 1 1,-1-1 0,0 0 0,1 0-1,-1-1 1,4 2 0,38 4-96,11 1 108,-53-6-10,0-1 0,0 1 0,0-1 1,-1 1-1,1 0 0,0 0 0,0 0 1,0 0-1,-1 0 0,1 0 0,-1 0 1,1 0-1,-1 1 0,1-1 0,-1 1 1,0-1-1,0 1 0,1-1 0,-1 1 1,1 3-1,0 25-97,2-2 125,-4-27-18,1-1 1,0 1-1,0 0 0,0 0 0,0-1 1,0 1-1,0-1 0,0 1 0,0-1 0,0 1 1,0-1-1,0 1 0,0-1 0,0 0 0,0 0 1,0 1-1,0-1 0,0 0 0,0 0 1,1 0-1,-1 0 0,0-1 0,0 1 0,0 0 1,0 0-1,0-1 0,2 1 0,17-6 9,0 0 0,0 0-1,0-2 1,-1-1 0,0 0-1,21-14 1,-4-1 30,65-56-1,-101 80-33,32-33 159,-31 32-134,0 0-1,0 0 1,0-1 0,0 1 0,0 0-1,0-1 1,0 1 0,-1 0-1,1-1 1,-1 1 0,1-1 0,-1 1-1,1-1 1,-1 1 0,0-1 0,0 1-1,1-1 1,-1 1 0,0-1-1,-1 1 1,1-1 0,0 0 0,0 1-1,-1-1 1,0-2 0,1 4-19,0 0 1,0 0 0,0-1-1,0 1 1,0 0 0,0 0-1,-1-1 1,1 1 0,0 0-1,0 0 1,0 0 0,0-1-1,-1 1 1,1 0 0,0 0-1,0 0 1,0 0-1,-1-1 1,1 1 0,0 0-1,0 0 1,-1 0 0,1 0-1,0 0 1,0 0 0,-1 0-1,1 0 1,0 0 0,0-1-1,-1 1 1,1 0 0,0 0-1,0 1 1,-1-1-1,1 0 1,0 0 0,0 0-1,-1 0 1,1 0 0,0 0-1,0 0 1,-1 0 0,1 0-1,0 0 1,-1 1 0,-6 15-89,0 27-304,7-38 463,-14 232-85,5-38 13,0-77 134,-4 41-1168,8-142-1130,11-52-18169,3 13 19653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0:14.43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0 156 8,'0'-5'737,"1"-1"1,-1 1-1,1 0 1,1-1-1,-1 1 1,1 0-1,-1 0 0,1 0 1,1 0-1,3-6 1,-2 4-263,1 0 1,0 1 0,0 0-1,0 0 1,1 0-1,11-8 1,-11 9-373,0 0 0,1 1 1,-1 0-1,1 0 0,0 1 0,1 0 0,-1 0 1,0 1-1,1 0 0,-1 0 0,1 1 0,0-1 1,0 2-1,-1-1 0,16 2 0,-20-1-27,1 1 0,0 0 0,0-1 0,-1 1 0,1 1 0,-1-1 0,1 0 0,-1 1 0,0 0-1,1 0 1,-1 0 0,0 0 0,0 0 0,0 1 0,0-1 0,-1 1 0,1 0 0,-1 0 0,0 0 0,0 0 0,0 0 0,0 1 0,0-1 0,0 0 0,-1 1-1,0-1 1,0 1 0,2 7 0,-3-5 84,1 1 0,-1-1 0,0 0 0,-1 1 0,0-1 0,0 0 0,0 0 0,0 0 0,-1 0 0,0 0 0,-1 0 0,1 0 0,-1 0 0,0-1 0,-1 1 1,-5 7-1,-7 5 107,-1-1 0,0 0 0,-1-1 0,-23 15 0,-40 22-2252,75-44-1118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0:15.21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84 164 6913,'-1'-1'464,"0"0"0,0 0 0,0 0 0,0 0-1,0 1 1,0-1 0,0 0 0,0 0 0,0 1-1,0-1 1,-1 1 0,1-1 0,0 1 0,0-1-1,-1 1 1,1 0 0,0 0 0,-1 0 0,1 0-1,0 0 1,-1 0 0,1 0 0,0 0 0,-3 1-1,2 0-266,0 0 0,0 0 0,-1 0 0,1 1-1,0-1 1,1 1 0,-1-1 0,0 1 0,0 0 0,1-1-1,-1 1 1,-2 4 0,1 0-236,-1-1 0,1 1 0,1 0 0,-1 1 0,1-1 0,0 0 0,0 1 0,1-1-1,-2 11 1,3-11 67,1 0 1,-1 0-1,1 0 0,0 0 0,0 0 0,1-1 0,-1 1 0,1 0 0,1-1 0,-1 1 0,6 7 0,-7-11 1,1 0 0,-1 0 0,1 0-1,0-1 1,-1 1 0,1-1 0,0 1 0,0-1-1,0 0 1,0 0 0,1 0 0,-1 0 0,0 0-1,0 0 1,0 0 0,1-1 0,-1 1-1,1-1 1,-1 0 0,0 0 0,1 0 0,-1 0-1,0 0 1,1 0 0,-1-1 0,0 1 0,1-1-1,-1 1 1,0-1 0,0 0 0,1 0 0,3-2-1,-2 1 10,0 0 0,0 0 0,0 0 0,0 0 0,-1-1 0,1 0 0,-1 1 0,1-1 0,-1 0 0,0-1 0,0 1 0,-1 0 0,1-1 0,-1 0 0,1 0 0,-1 1 0,0-1 0,-1-1 0,1 1 0,-1 0 0,1 0 0,-1 0 0,-1-1 0,1 1 0,-1-1 0,1 1 0,-1 0 0,0-1 0,-1 1 0,1-1 0,-1 1 0,0 0 0,0-1 0,0 1 0,-1 0 0,1 0 0,-1 0 0,0 0 0,0 0 0,-1 0 0,1 0 0,-1 1 0,0-1 0,-3-2 0,4 4-60,-1 1-1,0 0 1,1-1-1,-1 1 1,0 0-1,0 1 1,0-1-1,0 0 1,0 1-1,0 0 1,0-1-1,0 1 1,0 0-1,0 1 1,0-1-1,0 1 1,0-1-1,0 1 1,0 0-1,1 0 1,-1 0-1,-3 2 1,3-3 0,1 1 0,0 0-1,-1 0 1,1 0 0,0 1 0,0-1 0,0 0-1,0 1 1,0 0 0,0-1 0,0 1 0,0 0-1,1 0 1,-1 0 0,1 0 0,-1 0 0,1 0 0,0 0-1,0 1 1,0-1 0,0 0 0,0 1 0,0-1-1,1 1 1,-1-1 0,1 4 0,0-5 13,0 1-1,1-1 1,-1 1 0,1-1-1,-1 1 1,1-1 0,0 0-1,-1 1 1,1-1 0,0 0 0,0 0-1,0 1 1,0-1 0,0 0-1,0 0 1,0 0 0,1 0 0,-1 0-1,0-1 1,0 1 0,1 0-1,-1-1 1,1 1 0,-1 0-1,0-1 1,1 0 0,-1 1 0,1-1-1,-1 0 1,1 0 0,-1 0-1,1 0 1,-1 0 0,1 0 0,-1 0-1,1 0 1,-1-1 0,3 1-1,8-3 2,1 1 0,-1-1 0,18-7 0,-22 7 4,340-131 153,-345 133-148,0 0 0,0-1 0,0 1 0,0 0 0,0 1 0,0-1 0,0 0-1,0 1 1,1 0 0,-1 0 0,0 0 0,0 0 0,1 0 0,-1 1 0,4 0-1,-5 0-1,0 1-1,-1-1 0,1 0 1,0 1-1,-1-1 0,0 1 1,1 0-1,-1-1 0,0 1 0,0 0 1,0 0-1,0 0 0,0 0 1,0 0-1,0 0 0,-1 0 1,1 0-1,-1 0 0,0 0 1,1 0-1,-1 0 0,0 0 0,0 3 1,0 1 25,-1 0 0,1 0 1,-1 0-1,0 0 0,0 0 0,-1 0 1,1 0-1,-1 0 0,-1 0 0,1-1 1,-1 1-1,0-1 0,0 0 1,-1 0-1,1 0 0,-1 0 0,0 0 1,-6 4-1,4-3-14,-1-1 0,1 0 0,-1 0 0,0 0 0,0-1 1,0 0-1,-1-1 0,1 1 0,-1-1 0,0-1 0,0 0 0,0 0 0,-9 1 1,12-3-1,1 0 0,-1-1 0,1 1 0,0-1 1,-1 0-1,1 0 0,0-1 0,0 1 0,0-1 0,0 0 1,0 0-1,-4-3 0,7 4-9,-1 0 1,0 0-1,0 0 0,1 0 0,-1-1 1,1 1-1,-1-1 0,1 1 0,-1-1 1,1 1-1,0-1 0,0 0 1,0 0-1,0 0 0,0 1 0,0-1 1,0 0-1,1 0 0,-1 0 0,1 0 1,-1 0-1,1-1 0,0 1 0,0 0 1,0 0-1,0-4 0,57 48-861,-45-36 875,1-1 0,-1 0 1,1 0-1,0-1 0,0-1 0,0 0 0,1-1 1,-1 0-1,1-1 0,-1-1 0,1 0 0,-1-1 1,1 0-1,-1-1 0,21-5 0,4-3 63,0-2 0,-1-1 0,-1-2-1,39-21 1,-57 26 16,0 0-1,-1-1 0,0-1 1,24-23-1,-37 32-42,-1 0 0,0 0 0,0 0 0,0-1 0,0 1 0,0-1 0,-1 1 0,1-1 0,-1 0 0,0 0 0,0 0 0,-1-1 0,1 1 0,-1 0 0,0-1 0,0 1 0,0-1 0,-1 1 0,1 0 0,-1-1 0,0 0 0,-1 1 0,1-1 0,-1 1 0,0 0 0,0-1 0,-2-4 0,3 8-46,-1 0-1,0 0 0,0 0 1,0 0-1,0 0 0,0 0 1,0 0-1,0 0 0,0 0 1,-1 0-1,1 1 0,0-1 1,-1 1-1,1-1 0,0 1 1,-1-1-1,1 1 0,0-1 1,-1 1-1,1 0 0,-1 0 1,1 0-1,-1 0 0,1 0 1,0 0-1,-1 0 0,1 1 1,-1-1-1,1 0 0,0 1 1,-1-1-1,-1 1 0,-41 20-151,35-14 126,1 0-1,-1 0 0,1 1 0,1 0 0,-1 1 1,2-1-1,-1 2 0,1-1 0,0 0 1,1 1-1,0 0 0,-5 17 0,8-23 11,1 0 0,1 0 0,-1 0 0,0 1 0,1-1 0,0 0 0,0 0-1,0 0 1,1 0 0,-1 1 0,1-1 0,0 0 0,0 0 0,1 0 0,1 4 0,0-4 6,-1 0 0,1 0 1,0-1-1,0 1 0,1-1 1,-1 0-1,1 0 0,-1 0 1,1 0-1,0 0 0,0-1 1,0 0-1,1 0 0,-1 0 1,0 0-1,7 1 0,5 1-53,0-1-1,0 0 1,1-1 0,-1-1-1,1-1 1,0 0 0,-1-1-1,1 0 1,16-5-1,13-4-674,85-31 0,-80 20-2820,-19 3-3648,-2-3-4160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0:56.06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141 49 8,'-3'-5'865,"-7"4"4740,7 1-4553,-11 8 499,13-8-1465,0 0-1,-1 1 1,1-1-1,0 1 1,0 0-1,0-1 1,-1 1-1,1 0 1,0 0-1,0 0 1,0 0-1,0 0 1,0 0-1,-1 1 1,-5 7 55,-5 5-59,9-10 15,6-4 88,10-10 4228,-11 8-4242,0 0-1,1-1 1,-1 1-1,-1 0 1,1-1-1,0 0 1,-1 1-1,1-1 1,-1 0-1,0 0 1,0 0-1,0 1 1,0-1-1,0-4 1,-4 9-112,-1-1 0,0 0 0,1 1 0,-1-1 0,1 1 0,-1 0 0,1 0 0,-6 5 1,-2 0-32,4-3-67,-28 16-208,33-19 209,1 0 1,-1 0-1,1 0 1,0 1-1,-1-1 1,1 0-1,0 0 1,0 1-1,0-1 1,0 1-1,0-1 1,0 1-1,0-1 1,1 1-1,-1 0 1,0-1-1,1 1 1,-1 2-1,6-3 47,0-1 0,0 0 1,1 0-1,-1 0 0,0-1 0,0 1 0,0-1 1,0-1-1,6-1 0,-4 0 67,-1 0 0,1 0 0,-1-1 0,1 0 0,-1-1 0,-1 1 0,9-8 0,-13 10-13,1 1-1,0 0 1,-1-1 0,1 1-1,-1-1 1,0 1-1,1-1 1,-1 0-1,0 0 1,0 1-1,0-1 1,0 0-1,0 0 1,-1 0 0,1 0-1,0 0 1,-1 0-1,0 0 1,1 0-1,-1 0 1,0-1-1,0 1 1,0 0-1,-1 0 1,1 0 0,0 0-1,-1 0 1,1 0-1,-1 0 1,-1-2-1,1 3-64,0-1-1,0 1 1,0 0-1,0 0 1,-1 1-1,1-1 1,0 0-1,-1 0 1,1 0-1,-1 1 1,1-1-1,-1 1 1,1-1 0,-1 1-1,1 0 1,-1 0-1,1-1 1,-1 1-1,1 0 1,-1 0-1,0 1 1,1-1-1,-1 0 1,1 0-1,-1 1 1,1-1-1,-1 1 1,1-1-1,-1 1 1,1 0-1,0 0 1,-1-1-1,-1 3 1,-3 1-100,0-1-1,0 1 1,1 0 0,0 1 0,0-1-1,-6 8 1,7-8 69,1 1 0,0 0 0,0-1 0,1 1 0,-1 0 0,1 0 0,0 0 0,1 1 0,-1-1 0,1 0 0,0 1-1,-1 6 1,2-10 23,1 0-1,-1 0 0,0 0 0,0 0 0,1 0 0,-1 0 0,1 0 1,0 0-1,0-1 0,-1 1 0,1 0 0,0 0 0,1-1 1,-1 1-1,0 0 0,0-1 0,1 1 0,-1-1 0,1 0 0,-1 1 1,1-1-1,-1 0 0,1 0 0,0 0 0,0 0 0,-1 0 1,1-1-1,0 1 0,0 0 0,0-1 0,0 0 0,0 1 0,0-1 1,0 0-1,3 0 0,-2 1 65,1-1 1,0 0-1,-1 0 1,1 0-1,0-1 1,-1 1-1,1-1 1,-1 0-1,1 0 1,-1 0-1,1 0 1,-1 0-1,0-1 1,0 0-1,0 1 1,1-1-1,-2-1 1,1 1-1,0 0 1,0-1-1,-1 1 1,1-1-1,1-3 1,-2 4 0,-1-1 1,1 1 0,-1-1-1,0 0 1,0 1-1,0-1 1,-1 0-1,1 0 1,0 0 0,-1 0-1,0 0 1,0 0-1,0 0 1,0 0-1,0 1 1,-1-1-1,1 0 1,-1 0 0,0 0-1,0 0 1,0 1-1,0-1 1,0 0-1,0 1 1,-1-1 0,0 1-1,1-1 1,-4-2-1,4 4-59,0 0 0,0 0-1,0 0 1,0 0 0,0 0 0,-1 1-1,1-1 1,0 0 0,-1 1-1,1-1 1,0 1 0,-1 0 0,1-1-1,-1 1 1,1 0 0,-1 0-1,1 0 1,-1 0 0,1 0 0,0 0-1,-1 0 1,1 0 0,-1 1-1,1-1 1,-1 0 0,1 1 0,0-1-1,-1 1 1,1 0 0,0-1 0,-1 1-1,1 0 1,0 0 0,0 0-1,-2 2 1,-41 39-479,40-37 539,2-3-170,0 0 0,0 1 0,0-1 1,1 1-1,-1-1 0,1 1 0,0 0 0,-1-1 1,1 1-1,1 0 0,-1 0 0,0 0 0,1 0 1,-1 0-1,1 0 0,0 0 0,0 4 0,7 9-4325,9-3-3723,1-6 2062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0:57.12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221 158 8,'-40'-7'-17,"-1"-2"4164,-44-7 8219,30 12-8715,140 1-2993,155-25 0,84-39-274,-242 48-168,-60 14 92,-35 8 505,-69 17-1111,-108 39-1,150-43 193,8-3 35,-55 15 0,87-28 81,-1 0 0,1 0-1,0 0 1,0 1 0,-1-1-1,1 0 1,0 0-1,0 0 1,-1 0 0,1 0-1,0 0 1,0 0-1,-1 1 1,1-1 0,0 0-1,-1 0 1,1 0-1,0 0 1,0 0 0,-1 0-1,1 0 1,0-1 0,-1 1-1,1 0 1,0 0-1,0 0 1,-1 0 0,1 0-1,0 0 1,0 0-1,-1-1 1,1 1 0,0 0-1,0 0 1,0 0 0,-1 0-1,1-1 1,0 1-1,0 0 1,0 0 0,-1-1-1,1 1 1,0 0-1,0 0 1,0-1 0,0 1-1,0 0-19,1 0 0,-1 0 0,1 1 0,-1-1 0,0 0-1,1 1 1,-1-1 0,1 0 0,-1 1 0,0-1 0,1 0 0,-1 1 0,0-1-1,0 1 1,1-1 0,-1 1 0,0-1 0,0 1 0,1-1 0,-1 1-1,0-1 1,0 1 0,0-1 0,0 1 0,0-1 0,0 1 0,0-1-1,0 1 1,0-1 0,0 1 0,0-1 0,-1 2 0,6 69-8,-8 139 0,-2-58 15,7-9 302,-2-143-283,-2-19-9730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0:57.50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135 20 1328,'-10'-16'9888,"-1"12"-4282,8 5-5374,1 0 0,0 0 1,0 0-1,0 0 0,0 0 0,0 0 0,0 1 0,0-1 0,0 0 1,1 1-1,-1 0 0,-2 2 0,-4 6-481,1 0 0,0 0 0,-11 22 0,13-22 248,1 0 0,1 1-1,0-1 1,0 1 0,1 0 0,0 0 0,1 0-1,1 0 1,-1 0 0,2 12 0,0-20 30,-1 0 1,1 0-1,-1 1 1,1-1-1,0 0 0,0 0 1,1 0-1,-1-1 1,1 1-1,-1 0 1,1 0-1,0-1 1,0 1-1,0-1 0,0 1 1,0-1-1,1 0 1,-1 0-1,1 0 1,-1 0-1,1 0 0,0-1 1,0 1-1,-1-1 1,1 0-1,0 0 1,1 0-1,-1 0 1,0 0-1,0-1 0,0 1 1,0-1-1,0 0 1,1 0-1,-1 0 1,0 0-1,0-1 1,5-1-1,-1 1 69,-1 0 0,1-1 0,-1 0 0,0 0 0,1 0 0,-1-1 0,0 0 0,0-1-1,-1 1 1,1-1 0,-1 0 0,0 0 0,0-1 0,0 1 0,0-1 0,-1 0 0,0-1 0,0 1 0,0-1 0,-1 0 0,0 0 0,4-10 0,-5 11-59,0 1-1,-1-1 1,1 0 0,-1 0 0,-1 0-1,1 0 1,-1 0 0,0 0 0,0 0-1,0 0 1,0 0 0,-1 0 0,0 0-1,0 0 1,-1 0 0,1 1 0,-1-1-1,0 0 1,0 1 0,-1-1 0,1 1-1,-1 0 1,0 0 0,0 0 0,0 0-1,-1 0 1,1 1 0,-1 0 0,0-1-1,-7-3 1,4 2-90,0 2 0,0-1 0,-1 1 0,1 0 0,-1 0 0,1 1 0,-1 0 0,0 0 0,0 1 0,0 0 0,0 0 0,0 1-1,0 0 1,-16 3 0,19-2-411,-1 0 0,1 1 0,0-1 0,0 2 0,0-1-1,0 0 1,0 1 0,-7 5 0,12-8-64,-1 1 1,0 0-1,1-1 1,-1 1-1,0 0 0,1 0 1,-1 0-1,1 0 1,-1 0-1,1 0 0,0 0 1,-1 0-1,1 0 1,0 0-1,0 0 0,-1 0 1,1 0-1,0 0 1,0 0-1,0 0 0,0 0 1,0 0-1,1 0 1,-1 0-1,0 0 1,1 1-1,2 10-3783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0:57.88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114 86 8130,'-16'-15'4086,"6"6"-1882,0-1 0,1 0 0,0 0 0,-14-22 0,16 107-1994,-6 123-128,-1 161 142,13-331-320,0 17-439,7-23-2764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0:58.23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0 208 8,'8'-73'9810,"-5"63"-8841,-1 0 0,2 0-1,-1 0 1,1 1 0,6-11 0,-7 16-835,0-1 1,0 1 0,0-1 0,0 1 0,1 0-1,-1 0 1,1 1 0,0-1 0,1 1-1,-1-1 1,0 1 0,1 1 0,0-1-1,-1 1 1,1 0 0,0 0 0,0 0 0,1 0-1,-1 1 1,0 0 0,0 0 0,1 1-1,-1-1 1,0 1 0,8 1 0,-8 0-119,0 0 1,0 0-1,0 1 0,0 0 1,0 0-1,0 0 1,-1 1-1,1-1 1,-1 1-1,1 0 1,-1 1-1,0-1 0,0 1 1,-1-1-1,1 1 1,-1 0-1,0 1 1,0-1-1,0 0 0,-1 1 1,1 0-1,-1-1 1,0 1-1,2 8 1,-1-5 23,-1-1 0,0 1 0,0 0 1,-1 0-1,0 0 0,0 0 0,-1 0 1,0 0-1,0 0 0,-1-1 0,0 1 1,0 0-1,-1 0 0,0 0 0,-4 11 1,1-12 25,0 0-1,0 1 1,0-2 0,-1 1 0,0-1 0,0 0 0,0 0-1,-1 0 1,0-1 0,0 0 0,-1-1 0,-14 8 0,10-7-381,-1 0 1,1-1-1,-1 0 1,0-1-1,0-1 0,0 0 1,-24 0-1,33-8-4927,4 6 4992,0 0 1,0-1-1,0 1 1,0 0-1,0-1 0,0 1 1,1 0-1,-1-1 0,0 1 1,0 0-1,0-1 0,0 1 1,0 0-1,1-1 1,2-2-2997,7-5-3043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0:58.59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10 75 8794,'-10'-9'8730,"14"1"-3784,32-5-2786,24 1-4571,-30 8 3568,10 0-1135,-12 1 35,1 0-1,50-14 1,-85 15-507,0 2-3800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0:59.40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223 678 8,'6'-25'11413,"7"-1"-5165,-10 21-5876,-1 1 0,0-1 1,1 0-1,-1 0 0,-1 1 0,1-1 0,-1 0 1,2-9-1,-4 12-324,1 0 1,-1 0 0,1 0-1,-1 1 1,1-1-1,-1 0 1,0 0 0,0 1-1,0-1 1,0 0-1,0 1 1,0-1 0,-1 1-1,1-1 1,0 1-1,-1 0 1,1 0 0,-1-1-1,1 1 1,-1 0-1,0 0 1,1 1 0,-1-1-1,0 0 1,0 0-1,0 1 1,0-1 0,1 1-1,-4-1 1,-3-1-74,-1 0 0,0 1 0,0 0 1,-1 0-1,1 0 0,0 2 0,0-1 0,0 1 1,0 0-1,0 1 0,0 0 0,0 0 0,-16 7 1,20-7-17,0 1 0,1-1 0,-1 1 0,1-1 0,-1 1 0,1 1 1,0-1-1,0 0 0,0 1 0,1 0 0,-1 0 0,1 0 0,0 0 1,0 1-1,1-1 0,-1 1 0,1 0 0,0 0 0,0 0 0,0 0 0,1 0 1,0 0-1,0 0 0,0 0 0,0 8 0,1-10 29,0 0 1,1 0-1,-1-1 0,1 1 1,-1 0-1,1 0 0,0 0 1,0 0-1,0-1 0,1 1 1,-1-1-1,1 1 0,-1-1 0,1 1 1,0-1-1,0 0 0,0 0 1,0 0-1,0 0 0,0 0 1,1 0-1,-1 0 0,0-1 1,1 1-1,0-1 0,-1 0 0,1 0 1,0 0-1,0 0 0,0 0 1,-1-1-1,1 1 0,5-1 1,-2 1 69,0 0 1,1-1 0,-1 0 0,1 0 0,-1-1-1,0 0 1,1 0 0,-1 0 0,0-1-1,0 0 1,0 0 0,0-1 0,0 0-1,7-4 1,0-3 22,-1-1 1,-1-1-1,0 0 0,0 0 0,-1-1 0,-1 0 1,0-1-1,-1 0 0,0 0 0,-1-1 0,-1 0 1,0 0-1,-1 0 0,-1-1 0,0 0 0,2-30 0,-1-15 228,-3 0-1,-3 0 0,-9-65 0,10 113-180,-1-1 0,-1 1-1,0 0 1,-1-1 0,0 1 0,-1 0 0,-1 1 0,-6-15 0,10 27-136,0 0-1,1 0 1,-1 0 0,1 0 0,-1 1-1,1-1 1,-1 0 0,1 0 0,-1 0 0,1 1-1,-1-1 1,1 0 0,-1 1 0,1-1 0,-1 0-1,1 1 1,-1-1 0,1 0 0,0 1-1,-1-1 1,1 1 0,0-1 0,-1 1 0,1-1-1,0 1 1,0-1 0,0 1 0,-1-1 0,1 1-1,0-1 1,0 1 0,0-1 0,0 1 0,0 1-1,-11 23-211,-1 10 228,2 1 0,0 0 0,3 0-1,1 1 1,2 0 0,0 70 0,5-89-142,0 0-1,1-1 0,1 1 0,1-1 1,0 1-1,1-1 0,1-1 0,1 1 1,0-1-1,1 0 0,1 0 0,0-1 1,1 0-1,1-1 0,0 0 0,19 17 0,-23-25-723,1-1-1,0 0 0,0 0 0,0-1 0,0 1 0,1-2 0,0 1 0,0-2 0,0 1 0,0-1 0,0 0 0,1-1 0,-1 0 1,0 0-1,1-1 0,-1-1 0,0 1 0,1-1 0,10-3 0,-6 1-126,-1-1 0,1 0 0,-1-1 0,0 0 0,-1-1 1,22-13-2,-24 12 1600,-1 1 0,0-2-2,-1 1 2,14-16 0,-21 22-48,0-1 0,0 1 1,0-1-1,0 1 1,0-1-1,0 0 1,-1 1-1,1-1 0,0 0 1,-1 1-1,0-1 1,1 0-1,-1 0 1,0 0-1,0 1 0,0-1 1,0 0-1,0 0 1,0 0-1,-1-2 0,0 3-284,1 1-1,0-1 1,-1 0-1,1 0 1,-1 1-1,1-1 1,-1 0-1,1 0 1,-1 1-1,1-1 1,-1 1-1,1-1 1,-1 0-1,0 1 1,0-1-1,1 1 1,-1 0-1,0-1 1,0 1-1,1-1 1,-1 1-1,-1 0 1,-16 1 354,17 0-638,0-1 1,-1 1-1,1-1 1,1 1-1,-1-1 1,0 1-1,0 0 0,0-1 1,0 1-1,0 0 1,1 0-1,-1 0 1,0-1-1,0 1 0,1 0 1,-1 0-1,1 0 1,-1 0-1,1 0 0,0 0 1,-1 0-1,1 0 1,0 1-1,-1-1 1,1 0-1,0 0 0,0 0 1,0 0-1,0 0 1,0 0-1,0 0 0,1 1 1,-1-1-1,0 0 1,0 0-1,1 0 1,-1 0-1,1 0 0,-1 0 1,1 0-1,-1 0 1,1 0-1,0 0 1,-1-1-1,1 1 0,1 1 1,1 3 21,0-1 1,1 1-1,-1-1 1,1 0 0,0 0-1,0 0 1,1-1-1,4 4 1,-6-6 42,0 1 1,1-1 0,-1 1-1,0-1 1,1 0 0,-1-1-1,1 1 1,0 0 0,-1-1-1,1 0 1,0 0 0,-1 0-1,1 0 1,-1-1 0,1 1-1,0-1 1,-1 0 0,1 0-1,-1 0 1,0 0 0,1-1-1,-1 0 1,0 1-1,0-1 1,0 0 0,0-1-1,0 1 1,0 0 0,-1-1-1,1 1 1,-1-1 0,0 0-1,0 0 1,0 0 0,0 0-1,0 0 1,2-7 0,-2 6-21,0-1 0,0 1 1,0-1-1,-1 0 0,0 0 1,0 0-1,0 0 0,0 1 1,-1-1-1,0 0 0,0 0 1,0 0-1,-1 0 1,0 0-1,0 0 0,0 0 1,0 0-1,-1 1 0,0-1 1,0 1-1,0-1 0,0 1 1,-1 0-1,1-1 0,-1 1 1,0 1-1,-5-6 1,4 7-70,0 0 0,0 0 0,0 1 1,0 0-1,0-1 0,0 1 1,-1 1-1,1-1 0,0 1 1,0 0-1,-1 0 0,1 0 1,0 0-1,0 1 0,-1-1 1,1 1-1,0 0 0,0 1 1,0-1-1,-4 3 0,-3-1-55,1 2 0,0-1-1,0 2 1,0-1 0,0 1 0,-14 13-1,20-15-226,-1 0 0,2 0 0,-1 1 0,0 0 0,1-1 0,0 1 0,0 1 0,0-1-1,1 0 1,-4 11 0,5-11-1017,0 1 0,0-1 0,0 0-1,1 1 1,0-1 0,0 1 0,1 6-1,2 8-7881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0:59.96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10 102 10754,'4'-22'7089,"0"-2"-3358,-1 24-3169,1 12-700,2 10 46,-3-9 114,0-1-1,-1 0 0,-1 1 0,1-1 1,-2 15-1,-2-6 34,-2 0 0,0 0 0,-1-1 0,-12 32 0,8-26 71,18-42 7,0 0 0,1 1 0,1 0-1,0 0 1,1 1 0,1 1 0,18-16-1,5-6-23,-27 25-117,0 0 0,1 0-1,0 1 1,0 0 0,1 1 0,0 0-1,1 1 1,18-8 0,-29 15-16,0 1 0,1-1 0,-1 1 0,0 0 0,0 0 1,1 0-1,-1 0 0,0 0 0,0 0 0,0 0 0,0 0 1,-1 0-1,1 0 0,0 0 0,0 1 0,-1-1 0,1 0 1,0 1-1,-1-1 0,1 0 0,-1 3 0,13 33-14,-9-26 48,0 0 0,1 0 0,-1 0 0,2-1 0,0 1 1,0-1-1,12 13 0,-16-20 0,1 1 0,0-1 0,0 0 0,0 0 0,1 0 0,-1-1 0,1 1 0,-1-1 0,1 0 1,0 0-1,0 0 0,0 0 0,0-1 0,0 0 0,0 1 0,0-2 0,1 1 0,-1 0 0,0-1 0,1 0 0,-1 0 0,0 0 1,7-1-1,-8 0 31,0 0 1,0-1 0,0 1 0,0-1 0,0 1-1,-1-1 1,1 0 0,0 0 0,-1 0 0,1-1-1,-1 1 1,0 0 0,0-1 0,0 0 0,0 1-1,0-1 1,-1 0 0,1 0 0,-1 0 0,0 0-1,2-5 1,2-8 121,-1 0 1,4-34-1,-5 31-63,-1-1 72,-1 0-1,-1-26 0,-1 13-383,1 32 11,-1 1-1,1-1 1,0 0 0,-1 1 0,1-1 0,0 1 0,-1-1-1,1 1 1,-1-1 0,1 1 0,-1-1 0,1 1 0,-1-1 0,1 1-1,-1-1 1,0 1 0,1 0 0,-1-1 0,1 1 0,-1 0-1,-1-1 1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1:00.43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47 43 11899,'1'-13'7310,"2"1"-3699,-2 9-2499,-2 16-1298,-4 12 243,0-1 0,-15 39-1,10-34 13,1-16 170,7-13 224,7-6 7,32-63-440,-23 54-58,1 1 1,1 1-1,0 0 1,1 1 0,0 0-1,22-10 1,-38 21 22,1 0 0,-1 1 0,0-1-1,1 1 1,-1-1 0,1 1 0,-1-1 0,1 1 0,-1 0 0,1 0 0,0 0 0,-1 0 0,1 0 0,-1 0 0,1 0 0,-1 1 0,1-1 0,-1 0 0,1 1 0,-1 0-1,1-1 1,-1 1 0,0 0 0,1-1 0,-1 1 0,0 0 0,0 0 0,0 0 0,1 0 0,-1 0 0,0 0 0,0 1 0,0-1 0,-1 0 0,1 0 0,0 1 0,0-1 0,-1 1-1,1-1 1,-1 0 0,1 3 0,4 9-68,-1 1 0,-1 0 0,4 25 0,-2-11 23,-5-25 30,1 0 0,0 0 1,0 0-1,1 0 0,-1 0 1,1 0-1,-1 0 0,1 0 1,0 0-1,0-1 0,0 1 1,0-1-1,1 0 0,-1 1 0,0-1 1,1 0-1,0-1 0,0 1 1,-1 0-1,1-1 0,0 1 1,0-1-1,0 0 0,0 0 0,1 0 1,-1 0-1,0-1 0,0 1 1,1-1-1,-1 0 0,0 0 1,0 0-1,1 0 0,-1-1 1,0 1-1,0-1 0,6-2 0,10-2-319,-1-1-1,1-1 0,-1-1 0,32-19 1,-16 7-3419,-12 6-1736,5-5-5679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1:01.43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234 277 8,'3'-33'10765,"4"2"-5527,-4 24-4862,-1 1 1,0-1 0,-1 0-1,0 0 1,0 1-1,-1-1 1,1 0-1,-1 0 1,-1 0-1,1 0 1,-1 0-1,-3-11 1,3 17-348,0-1 1,0 1-1,0-1 1,-1 1 0,1 0-1,0-1 1,0 1-1,-1 0 1,1 0-1,-1 0 1,1 0-1,-1 0 1,1 0-1,-1 0 1,0 1-1,1-1 1,-1 0 0,0 1-1,0 0 1,0-1-1,1 1 1,-1 0-1,0 0 1,0 0-1,0 0 1,1 0-1,-1 0 1,0 1 0,-3 0-1,-2 0-71,0 0-1,0 1 1,1 0-1,-1 0 1,0 1 0,-7 4-1,3 0 14,0 0 0,0 1-1,1 1 1,0 0 0,1 0 0,0 1-1,1 0 1,0 0 0,0 1 0,1 0-1,0 0 1,1 1 0,0 0 0,1 0-1,1 1 1,0-1 0,-4 23-1,7-33 22,1 0-1,0 0 0,0 1 0,0-1 0,0 0 0,0 0 0,0 0 0,0 0 1,1 0-1,-1 0 0,1 0 0,0 0 0,-1 0 0,1 0 0,0-1 0,0 1 0,0 0 1,0 0-1,1-1 0,-1 1 0,0 0 0,2 1 0,-1-2 15,0-1-1,0 1 0,0 0 1,1 0-1,-1-1 1,0 1-1,0-1 1,0 0-1,1 1 0,-1-1 1,0 0-1,0 0 1,0-1-1,1 1 1,-1 0-1,4-2 0,5-1 45,0-1 0,0-1 0,-1 0 0,1 0 0,-1-1 0,13-10 0,-6 2 38,-1 0 1,0-2-1,0 0 1,-2-1-1,0 0 1,-1-1-1,17-32 1,-22 26 694,-10 23-473,-7 14-790,6-7 461,1 0-1,0 1 0,0-1 1,0 1-1,1-1 0,0 1 1,0-1-1,1 1 0,-1 0 0,2-1 1,-1 1-1,1-1 0,0 1 1,0 0-1,4 10 0,-4-13 26,0-1 0,0 1 0,0 0 0,1-1 0,0 1 0,-1-1 0,1 0 0,1 0 0,-1 1 0,0-1 0,1-1 0,-1 1 0,1 0 0,0-1 0,0 1 0,0-1 0,0 0 0,1 0 0,-1 0 0,0 0 0,1-1 0,-1 1 0,1-1 0,0 0 0,0 0-1,-1 0 1,8 0 0,-2-2 38,0 0 0,0 0 0,-1-1 0,1 0 0,0-1 0,-1 0 0,0 0 0,1-1 0,-1 0 0,-1 0 0,1-1 0,-1 0 0,1 0 0,-1-1 0,-1 0 0,1 0 0,10-14 0,-11 13 9,0-1 1,-1 1-1,0-1 1,0-1-1,-1 1 1,0-1-1,0 1 1,-1-1-1,0 0 1,-1 0-1,0-1 0,0 1 1,-1 0-1,0-1 1,0 1-1,-2-17 1,-9-63 539,10 88-510,-10 45-608,-15 150 556,10-100-8,-4 180 0,20-221-53,2-12-236,-2 1-1,-3 0 1,-1-1 0,-11 56-1,-2-55-1769,15-40 1569,1 0-1,-1 0 1,0-1-1,0 1 0,0 0 1,0 0-1,0-1 1,0 1-1,-1-1 1,1 1-1,-1-1 1,1 1-1,-1-1 0,1 0 1,-1 0-1,0 0 1,1 0-1,-3 1 1,-6-20-11552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1:01.76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1 247 8,'7'-42'4017,"-6"32"-2126,0 1 0,1 0 0,0-1 1,7-16-1,-6 21-1469,0-1 0,0 1 0,1 0 0,-1 0 0,1 0 0,6-5 1,2-2-146,1 1 1,1 0 0,0 1 0,0 0 0,1 1 0,21-9 0,-29 15-252,0 0 1,0 0-1,0 1 1,0 0-1,0 0 0,0 1 1,1 0-1,-1 0 1,1 0-1,-1 1 0,1 0 1,-1 1-1,0 0 0,1 0 1,-1 1-1,0-1 1,9 5-1,-14-6-16,-1 1 0,1 0 0,0 0-1,-1 0 1,1 0 0,-1 0 0,1 0 0,-1 0 0,1 1 0,-1-1-1,0 0 1,0 1 0,0-1 0,1 1 0,-2-1 0,1 1 0,0 0-1,0-1 1,0 1 0,-1 0 0,1 0 0,0 3 0,-1-2 32,0 0 1,0 1 0,-1-1 0,1 0-1,-1 0 1,0 1 0,0-1-1,0 0 1,0 0 0,0 0 0,-4 6-1,0-1 45,0 0 1,-1 0-1,0 0 0,0-1 0,-1 0 0,0 0 0,-14 9 0,1-3-52,-2-1 0,-40 16 0,4-11-1332,50-16 433,1 0 0,-1 0 0,1 0-1,-1-1 1,-8-1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1:02.10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5 368 10354,'-5'-3'5341,"12"-3"-3069,8-5-1332,17-3-591,0 0 1,38-10-1,6-2-65,-64 22-151,-1 0 1,0-2-1,0 1 1,-1-1-1,1-1 1,-1 0-1,-1 0 1,16-15-1,-20 16-11,-1 1 1,0-1-1,0 0 1,-1 0-1,1 0 0,-1 0 1,-1-1-1,1 1 1,-1-1-1,0 0 1,-1 0-1,0 1 0,0-1 1,0 0-1,-1 0 1,0-12-1,-6-61 1256,1 146-2020,1 9 658,-3 0 0,-22 96-1,-6 46 40,11 25-1445,21-226 1580,1 2-8123,18-42-7285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1:02.47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4 211 2713,'-1'-42'5483,"-1"29"-3939,2-1-1,-1 1 1,2 0-1,0-1 0,4-17 1,-4 27-1396,0 0 0,0 1 0,1-1 0,0 1 0,-1-1 0,1 1 0,0 0 0,1 0 0,-1 0 0,0 0 0,1 0 0,0 1 0,0-1 0,-1 1 0,2-1 1,-1 1-1,0 0 0,0 0 0,1 1 0,-1-1 0,1 1 0,-1-1 0,7 0 0,0 0-115,0 0 1,0 1-1,0 0 1,0 1-1,0 0 1,0 0-1,0 1 1,0 1-1,0 0 1,0 0-1,-1 1 1,1 0-1,17 8 1,-22-9-16,-1 1 1,1-1 0,-1 1 0,0 0-1,0 0 1,0 0 0,0 1 0,0-1-1,-1 1 1,1 0 0,-1 0 0,0 0-1,-1 1 1,1-1 0,0 0-1,-1 1 1,0 0 0,0 0 0,-1 0-1,0-1 1,1 1 0,-1 1 0,-1-1-1,1 0 1,-1 0 0,0 0 0,0 0-1,-2 10 1,1-10 15,-1 0 0,0 0 0,0 0 0,0 0 0,-1-1 0,1 1 0,-1-1 0,0 0-1,-1 0 1,1 0 0,-1 0 0,1-1 0,-1 1 0,0-1 0,0 0 0,-1 0 0,1 0 0,-1-1 0,1 1 0,-1-1 0,-8 2 0,-9 4-669,1-2 0,0-1 0,-37 5 1,22-8-2658,25-4-310,2-2-3461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1:03.10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15 376 5361,'-14'10'9957,"33"-14"-6914,37-14-2379,-30 6-303,-1-1-1,0-2 0,0 0 0,-2-2 1,0 0-1,27-28 0,-34 29-175,-1 0 0,0-2 0,-2 1 0,0-2 1,-1 0-1,0 0 0,-2-1 0,13-36 0,-22 56-166,-1-1 1,1 0 0,-1 1-1,0-1 1,1 0-1,-1 0 1,0 0-1,0 1 1,0-1-1,1 0 1,-1 0-1,0 0 1,0 0 0,0 1-1,0-1 1,-1 0-1,1 0 1,0 0-1,0 1 1,0-1-1,-1 0 1,1 0-1,0 0 1,-1 1 0,1-1-1,-1 0 1,1 1-1,-1-1 1,1 0-1,-1 1 1,1-1-1,-1 1 1,1-1-1,-1 1 1,0-1-1,0 1 1,1-1 0,-1 1-1,0 0 1,0-1-1,1 1 1,-1 0-1,0-1 1,0 1-1,0 0 1,1 0-1,-1 0 1,0 0 0,0 0-1,0 0 1,1 0-1,-1 0 1,0 0-1,0 0 1,0 1-1,1-1 1,-1 0-1,0 1 1,-1 0 0,-48 16-278,37-11 224,1 1 1,0 1 0,0 0 0,-13 12-1,22-17 15,-1-1 0,1 1 0,0 0 0,0 0 0,1 1 0,-1-1 0,0 1-1,1-1 1,0 1 0,0 0 0,0 0 0,1 0 0,-1 0 0,1 0 0,0 0 0,0 0 0,0 0-1,0 6 1,1-8 14,1 0 0,-1 1-1,1-1 1,-1 0 0,1 0 0,0 0-1,0 1 1,0-1 0,0 0-1,0 0 1,0 0 0,1-1 0,-1 1-1,1 0 1,-1 0 0,1-1-1,0 1 1,0-1 0,3 3-1,45 17 49,-44-20-51,0 1 0,-1 0-1,1 1 1,0-1 0,-1 1 0,1 0-1,8 7 1,-13-8 1,0 0 0,0 1-1,0-1 1,0 0 0,-1 1 0,1-1-1,-1 1 1,1-1 0,-1 0 0,0 1-1,0-1 1,0 1 0,0-1 0,-1 1-1,1-1 1,-1 1 0,1-1 0,-1 0-1,0 1 1,0-1 0,0 0 0,0 0-1,0 0 1,-3 3 0,-7 31-102,11-35 103,0 0-1,0 0 1,0 0 0,0 0 0,0 0 0,0-1-1,0 1 1,0 0 0,1 0 0,-1 0-1,0 0 1,1 0 0,-1 0 0,0 0 0,1 0-1,-1-1 1,1 1 0,0 0 0,-1 0 0,1-1-1,-1 1 1,1 0 0,0-1 0,0 1 0,0 0-1,-1-1 1,1 1 0,0-1 0,0 0-1,1 1 1,1 0 2,-1-1 0,1 1 0,0-1 0,0 0 0,-1 0 0,1 0 0,0-1 0,0 1 0,-1-1 0,1 1 0,0-1 0,-1 0 0,6-2-1,32-16 63,-39 18-56,8-4 45,25-12 70,-1-2 0,-1-1-1,0-2 1,31-29 0,-62 51 89,-16 27-463,14-24 256,1 0 0,0 0 0,0 0 0,0 0-1,0 0 1,0 0 0,1 0 0,-1 0 0,1 0 0,0 0 0,0 0 0,0 0-1,0 0 1,0 0 0,1 0 0,-1-1 0,1 1 0,0-1 0,0 1 0,0-1-1,0 0 1,0 0 0,1 0 0,-1 0 0,0 0 0,1 0 0,5 2 0,-4-2 19,1 0 1,-1 0 0,1-1 0,0 0 0,-1 0 0,1 0 0,0-1-1,0 0 1,-1 1 0,1-2 0,0 1 0,0 0 0,0-1 0,-1 0-1,1 0 1,-1-1 0,8-2 0,-2 0 46,0-1 0,-1 0 0,1-1-1,-1 0 1,0 0 0,9-9 0,-17 14-43,1-1 0,0 1-1,-1-1 1,0 1 0,1-1 0,-1 0-1,0 0 1,0 1 0,0-1 0,0 0-1,0 0 1,0 0 0,-1 0 0,1-1 0,0 1-1,-1 0 1,0 0 0,0 0 0,1 0-1,-1 0 1,-1-1 0,1 1 0,0 0-1,0 0 1,-1 0 0,1 0 0,-1 0 0,0 0-1,0 0 1,1 0 0,-1 0 0,0 0-1,-1 0 1,1 0 0,0 0 0,-1 1 0,1-1-1,-3-1 1,-3-4-80,0 2 0,0-1 0,-1 1 0,0 0-1,0 1 1,0 0 0,-1 0 0,1 1 0,-1 0 0,0 0 0,0 1 0,0 0 0,0 1-1,0 0 1,0 0 0,0 1 0,-1 1 0,1-1 0,0 1 0,0 1 0,0-1 0,0 2-1,0-1 1,1 1 0,-12 5 0,18-7-323,0 1-1,0-1 1,0 1 0,0-1 0,0 1-1,0 0 1,0 0 0,1 0-1,-1 0 1,-1 2 0,-2 16-9157,6-7-391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1:04.26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219 598 8,'5'-9'3300,"19"-41"7765,-20 41-10103,-1 0 0,0 0 1,0 0-1,-1 0 0,0 0 0,2-18 1,-4 24-904,0 1 1,0-1 0,-1 1-1,1-1 1,0 0 0,-1 1 0,0-1-1,1 1 1,-1-1 0,0 1-1,-1 0 1,1-1 0,0 1 0,0 0-1,-1 0 1,0 0 0,1 0-1,-1 0 1,0 0 0,0 0 0,0 0-1,0 1 1,0-1 0,0 1 0,-1 0-1,1-1 1,0 1 0,-1 0-1,1 0 1,-1 1 0,1-1 0,-1 0-1,1 1 1,-1 0 0,0-1-1,1 1 1,-5 0 0,-1 0-97,-1 1 1,1 0-1,0 0 0,-1 0 0,1 1 1,0 0-1,0 1 0,0 0 1,0 0-1,-11 7 0,9-4 4,1 1-1,-1 0 0,2 1 0,-1 0 1,1 0-1,0 1 0,1 0 0,-8 12 1,13-18 21,0 0 1,0 1 0,0-1 0,1 0 0,-1 1-1,1-1 1,0 1 0,0-1 0,0 1-1,0 0 1,1-1 0,-1 1 0,1 0 0,0 0-1,0-1 1,0 1 0,1 0 0,-1 0-1,1-1 1,0 1 0,0-1 0,0 1 0,1-1-1,-1 1 1,1-1 0,0 0 0,0 1 0,0-1-1,3 3 1,-2-3 7,-1-1-1,1 0 0,0-1 1,0 1-1,0 0 1,0-1-1,1 0 1,-1 0-1,0 0 0,1 0 1,-1 0-1,0 0 1,1-1-1,-1 0 1,1 0-1,-1 0 1,1 0-1,-1 0 0,0-1 1,1 1-1,-1-1 1,7-2-1,3-1 35,0-1-1,0 0 1,-1-1-1,16-9 1,-16 9 16,-1-1 1,0-1-1,-1 0 1,0-1-1,0 0 1,-1 0-1,0-1 1,10-14 0,-15 20 22,-2 11-406,6 17 127,-6-20 220,1-1 0,0 1 0,-1 0 1,2-1-1,-1 1 0,0-1 0,1 0 0,-1 0 0,1 0 0,0-1 0,0 1 1,0-1-1,0 0 0,0 0 0,0-1 0,9 3 0,-6-3 13,-1 0 1,1-1-1,-1 0 0,1 0 0,-1-1 0,1 0 0,-1 0 1,0 0-1,1-1 0,-1 0 0,0 0 0,6-3 1,93-48 202,-64 31-250,44-18 0,-84 40 16,0-1 0,0 1 0,1-1-1,-1 1 1,0 0 0,0-1 0,0 1 0,0 0-1,0 0 1,0 0 0,0 0 0,1 0 0,-1 0-1,0 0 1,0 0 0,0 0 0,0 1 0,0-1-1,0 0 1,1 1 0,-1-1 0,0 1 0,0-1-1,0 1 1,0-1 0,-1 1 0,1 0 0,0 0-1,0-1 1,0 1 0,0 0 0,-1 0 0,1 0-1,0 0 1,-1 0 0,1 0 0,-1 0 0,1 0-1,0 2 1,-1-3 218,-23-30 1937,21 28-2150,-1 0 0,0 0 0,0 1 0,1-1 0,-1 1 0,0-1 1,0 1-1,-1 0 0,1 0 0,0 1 0,0-1 0,0 1 0,-1-1 1,1 1-1,0 0 0,0 0 0,-1 1 0,1-1 0,0 0 0,0 1 0,0 0 1,-4 1-1,2 0-20,0 1-1,-1-1 1,1 1 0,0 0 0,0 1-1,1-1 1,-1 1 0,1 0 0,0 0-1,0 0 1,-7 9 0,8-9 4,1 0 0,-1 0 0,1 1 0,0-1 1,0 0-1,0 1 0,1-1 0,-1 1 0,1-1 0,0 1 0,0 0 0,1-1 0,-1 1 1,1 6-1,1-8 15,-1 0 1,1-1 0,0 1 0,0 0 0,0 0-1,0 0 1,0-1 0,1 1 0,-1-1 0,1 1-1,-1-1 1,1 1 0,0-1 0,0 0 0,0 0-1,1 0 1,-1 0 0,0 0 0,1-1 0,-1 1-1,1-1 1,-1 1 0,1-1 0,4 2 0,2-1 14,1 0 0,-1 0 0,0-1 0,1 0 1,-1-1-1,0 0 0,1 0 0,-1-1 1,1 0-1,-1-1 0,0 0 0,0 0 1,0-1-1,17-8 0,-6 2 39,0-1 0,0 0 1,-1-2-1,-1 0 0,23-20 0,-32 23-10,-1 0 0,0 0-1,0 0 1,-1-1 0,0 0 0,-1-1 0,0 0-1,0 0 1,-1 0 0,-1 0 0,0-1-1,0 0 1,-1 0 0,1-15 0,1-15 88,-3-1 0,-5-75 0,0 26 33,-1 63-8,0 24-178,-3 18-243,-10 44 239,3 1 0,3 0 0,2 0 1,2 1-1,3 112 0,4-162 28,1-1-1,0 0 0,1 1 0,0-1 1,0 0-1,6 15 0,-7-21 2,0 0 0,0 0 0,0-1 0,1 1 0,-1 0 0,0-1 0,1 1 0,-1-1 0,1 0-1,-1 0 1,1 1 0,-1-1 0,1 0 0,0 0 0,0 0 0,0-1 0,-1 1 0,1 0 0,0-1 0,0 1 0,0-1 0,0 1 0,0-1-1,0 0 1,0 0 0,0 0 0,0 0 0,0 0 0,0-1 0,0 1 0,0-1 0,0 1 0,3-2 0,20-8 35,-21 7-44,0 1-1,1 0 1,-1 0 0,1 0 0,0 1-1,0 0 1,-1 0 0,1 0 0,9 0-1,-12 2-15,0 0-1,0 0 0,-1 1 1,1-1-1,0 1 1,0-1-1,-1 1 0,1 0 1,-1-1-1,1 1 0,-1 0 1,0 0-1,0 0 0,0 0 1,2 4-1,11 15 14,-10-18 24,1 0 1,0-1 0,0 0 0,1 1 0,-1-2-1,0 1 1,1 0 0,-1-1 0,1 0 0,0-1-1,-1 1 1,1-1 0,-1 0 0,1 0 0,0-1-1,-1 0 1,1 0 0,-1 0 0,1-1 0,7-2-1,8-4-939,-1 0 0,1-2 0,34-21 0,-44 22-3766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2:49.55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147 47 8,'-4'-24'10793,"-6"14"-4476,8 10-6118,0 0 0,0-1 0,0 1 0,0 1 0,0-1 0,1 0 0,-1 0 1,0 1-1,0-1 0,0 1 0,1-1 0,-1 1 0,0 0 0,0 0 1,1 0-1,-4 2 0,-3 3-696,0-1 0,1 2-1,0-1 1,-11 13 0,7-4 1835,8-10-1338,0 1-1,0-1 1,0 0 0,1 1-1,0 0 1,0-1 0,1 1 0,-1 0-1,1 0 1,1 0 0,-1 0 0,1 0-1,0 0 1,1 11 0,0-16 7,-1 0 1,0-1-1,0 1 1,1 0-1,-1 0 1,0-1-1,1 1 1,-1 0-1,1 0 1,-1-1-1,1 1 1,0 0-1,-1-1 1,1 1-1,-1-1 1,1 1-1,0-1 1,0 1-1,-1-1 1,1 1-1,0-1 0,0 0 1,0 1-1,-1-1 1,1 0-1,0 0 1,1 1-1,25-9 562,16-26 441,-37 27-922,0-1 0,0 1 0,-1-1 0,0 1 0,-1-2 0,0 1 0,0 0 0,-1-1 0,0 1 0,0-1 0,-1 0 0,0 0 0,-1 0 0,1-16 0,-2 24-87,0 1 0,0-1 0,0 1-1,0 0 1,0-1 0,0 1 0,0-1-1,0 1 1,0 0 0,0-1-1,0 1 1,0-1 0,-1 1 0,1 0-1,0-1 1,0 1 0,0 0 0,-1-1-1,1 1 1,0 0 0,-1 0-1,1-1 1,0 1 0,0 0 0,-1 0-1,1-1 1,-1 1 0,1 0 0,0 0-1,-1 0 1,1 0 0,0-1-1,-1 1 1,1 0 0,-1 0 0,1 0-1,0 0 1,-1 0 0,1 0 0,-1 0-1,1 0 1,0 0 0,-1 0-1,1 1 1,-1-1 0,1 0 0,0 0-1,-1 0 1,1 0 0,0 0 0,-1 1-1,1-1 1,0 0 0,-1 0-1,1 1 1,-1-1 0,-24 17-371,20-14 348,0 1-26,-13 7-40,1 2 0,-21 18 0,35-28 70,0 0 0,0 0 0,0 0 0,0 1-1,0-1 1,1 1 0,-1-1 0,1 1 0,0 0 0,0 0 0,1 0-1,-1 0 1,1 0 0,0 0 0,0 0 0,0 1 0,0-1 0,1 6 0,0-8 14,0-1 0,0 0 0,1 0 1,-1 0-1,0 1 0,1-1 0,-1 0 1,1 0-1,-1 0 0,1 0 0,0 0 1,-1 0-1,1 0 0,0 0 0,0 0 1,-1 0-1,1-1 0,0 1 0,0 0 1,0 0-1,0-1 0,0 1 0,0-1 1,1 1-1,1 0 0,1 0 20,-1 0 0,1 0 0,0-1 0,0 0 0,0 0 0,0 0 0,0 0 0,5-1 0,2-1 38,-1-1 0,1 0-1,-1 0 1,0-1-1,12-6 1,-15 6 23,0 0 1,-1-1 0,0 0 0,0 0 0,-1-1-1,1 0 1,-1 0 0,7-11 0,-10 15-51,-1 1 0,0-1 1,0 0-1,0-1 0,0 1 1,0 0-1,0 0 0,0 0 1,-1 0-1,1-1 0,-1 1 1,0 0-1,1-1 0,-1 1 1,0 0-1,0-1 1,-1 1-1,1 0 0,0-1 1,-1 1-1,0 0 0,1 0 1,-1 0-1,0-1 0,0 1 1,0 0-1,0 0 0,-1 0 1,1 0-1,0 1 0,-1-1 1,0 0-1,-2-2 0,2 3-34,0-1-1,0 2 1,0-1-1,0 0 0,0 0 1,0 1-1,0-1 1,0 1-1,0-1 0,-1 1 1,1 0-1,0 0 1,0 0-1,0 0 0,0 0 1,0 1-1,-1-1 1,1 1-1,0-1 0,0 1 1,0 0-1,-3 1 1,-48 28-248,39-21 240,-8 8 267,13-5-2061,11-3-6086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2:50.41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253 180 1568,'-127'1'4490,"65"-1"-675,-2 0 4524,123-3-7341,0-4 1,0-2 0,86-25-1,6 0-614,253-55 120,-383 84-243,-28 5 173,-26 2-522,7-2 9,0 1-1,0 2 1,0 0-1,1 1 0,-1 2 1,1 1-1,-28 11 1,51-14 44,0 1-1,0 0 1,0 0 0,0 0-1,1 0 1,0 0 0,0 0-1,0 0 1,1 0 0,0 1-1,0 6 1,-15 234 126,1-47-47,7-119-15,4-60 16,0 0 0,2 0 0,0 0 0,2 0 0,2 24 1,-2-43-82,-1-1 0,0 0 0,0 0 0,0 0 0,0 0 0,1 0 0,-1 0 0,0 0 0,0 0 0,0 0 0,1 0 0,-1 0 0,0 0 0,0 1 0,0-1 0,1 0 0,-1 0 0,0-1 0,0 1 0,0 0 0,1 0 0,-1 0 0,0 0 0,0 0 0,0 0 0,1 0 0,-1 0 0,0 0 0,0 0 0,0 0 0,0 0 0,1-1 0,-1 1 0,0 0 0,0 0 0,0 0 0,0 0 0,0-1 0,0 1 0,1 0 0,-1 0 0,0 0 0,0 0 0,0-1 0,0 1 0,0 0 0,0 0 0,0 0 0,0-1 0,0 1 0,0 0 0,0 0 0,0 0 0,0-1 1,0 1-1,0 0 0,0 0 0,12-22-8439,-5 10 1223,2-6 1998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2:51.11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264 553 4561,'11'-14'9237,"-1"-4"-4643,11-42-3454,-15 40 384,-5 18-1474,0 1 0,0-1 0,0 0 0,-1 0 0,1 0 0,-1 0 0,1 0 0,-1 0 0,0 0 0,0 0 0,0 0 0,0 0 0,0 0 0,0 0 0,0 0 0,-1 0 0,1 0 0,-1 0 0,1 0-1,-1 0 1,0 0 0,0 0 0,0 1 0,0-1 0,0 0 0,0 1 0,-1-1 0,1 0 0,0 1 0,-1 0 0,1-1 0,-1 1 0,0 0 0,1 0 0,-1 0 0,0 0 0,0 0 0,1 0 0,-1 0-1,0 0 1,0 1 0,0-1 0,0 1 0,0 0 0,0 0 0,-3-1 0,-5 1-50,0-1-1,0 1 1,0 1 0,0 0-1,0 0 1,0 1 0,0 0-1,-11 5 1,6-1-12,0 0-1,0 1 1,1 0 0,0 2-1,0-1 1,-18 17 0,28-21-1,0 0-1,-1 0 1,2 0 0,-1 0-1,0 1 1,1-1 0,0 1-1,0 0 1,0 0 0,1 0 0,-1 1-1,1-1 1,0 1 0,1-1-1,0 1 1,-1-1 0,2 1-1,-1 0 1,1 0 0,0-1 0,1 11-1,-1-14 13,0 0 1,1-1-1,-1 1 0,1-1 0,-1 1 0,1-1 0,0 1 0,-1-1 0,1 1 1,0-1-1,0 0 0,0 1 0,0-1 0,0 0 0,0 0 0,1 0 1,-1 0-1,0 0 0,0 0 0,1 0 0,-1 0 0,1 0 0,1 0 0,1 0 8,1 0-1,-1 0 0,0 0 0,0-1 0,0 1 0,1-1 0,-1 0 0,8-2 0,4-1 32,-1 0 0,1-1 1,25-11-1,-27 9-19,14-6 61,41-22 0,-63 30-44,1 0 0,-1 0 0,0-1 0,-1 1 0,1-1 0,-1-1 1,0 1-1,0-1 0,0 0 0,-1 0 0,7-13 0,27 66-480,-33-41 452,1 0 0,-1 0 0,1-1 0,0 0 0,1 0 0,-1-1 0,1 1 0,0-1 0,9 3 0,-7-6 12,-1 0 1,1 0-1,0-1 1,0-1-1,-1 1 1,1-2-1,0 1 1,-1-1-1,1 0 0,-1-1 1,0 0-1,0 0 1,11-6-1,7-5-37,0-2-1,36-27 0,-51 34 10,-1-1-1,0 0 0,0-1 0,-1 0 1,0 0-1,-1-1 0,-1 0 0,1 0 1,-2-1-1,0 0 0,0 0 0,-2-1 1,1 0-1,-2 1 0,3-18 0,-1-1 251,-2 0 0,-2 0 1,-1 0-1,-1 0 0,-10-56 0,11 88-231,0 0 0,0 1 0,0-1 0,0 0 0,0 0 0,0 0 0,0 0 0,0 0 0,0 0 0,-1 0 0,1 0 0,0 0 0,0 0 0,0 0 0,0 0 0,0 0 0,0 0 0,-1 0 0,1 0 0,0 0 0,0 0 0,0 0 0,0 0 0,0 0 0,0 0 0,-1 0 0,1 0 0,0 0 0,0 0 0,0 0 0,0 0 0,0 0 0,0 0 0,0 0 0,-1 0 0,1 0 0,0 0 0,0 0 0,0 0 0,0-1 0,0 1 0,0 0 0,0 0 0,0 0 0,0 0 0,0 0 0,-1 0 0,1 0 0,0-1 0,0 1 0,0 0 0,0 0 0,0 0 0,0 0 0,0 0 0,0 0 0,0-1 0,0 1 0,0 0 0,0 0 0,0 0 0,0 0 0,0 0 0,0 0 0,1-1 0,-9 18 100,-9 35-429,13-39 416,-35 122-49,-21 144-1,50-183-588,10-86-135,0 0 0,1 0 1,0 0-1,4 13 0,2-11-1768,-6-12 1934,0 1-1,0-1 1,0 1 0,0-1-1,-1 1 1,1-1 0,0 0 0,0 1-1,0-1 1,0 0 0,0 0-1,1 0 1,-1 0 0,0 0 0,0 0-1,0 0 1,0 0 0,0 0-1,0 0 1,0-1 0,0 1 0,0 0-1,0-1 1,-1 1 0,1-1-1,0 1 1,1-2 0,15-8-4583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2:51.61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312 35 8,'2'-10'2817,"-5"-15"12433,-6 34-12139,3-2-2958,0-1 1,-1 1 0,0-1-1,0 0 1,-15 9-1,0 1 62,-18 16 82,2-1-30,0-2 1,-70 39-1,110-80 2332,-2 11-2606,1 0-1,-1-1 0,1 1 1,0 0-1,0 0 0,-1 0 1,1 0-1,0 0 0,0 0 0,0 1 1,0-1-1,0 0 0,0 0 1,0 1-1,0-1 0,0 0 1,0 1-1,0-1 0,0 1 1,1 0-1,-1-1 0,0 1 0,0 0 1,1 0-1,-1-1 0,0 1 1,0 0-1,1 0 0,-1 1 1,0-1-1,0 0 0,1 0 1,1 1-1,20 12-31,0 0 1,-1 1 0,34 30-1,-31-23 47,1-2 0,34 20-1,-52-35 4,1 0 0,0 0 1,0 0-1,0-1 0,0-1 0,0 1 0,1-1 0,-1-1 0,1 0 0,-1 0 0,18-2 1,-19 0 1,0-2 0,0 1 0,0-1 0,0 0 0,-1 0 0,1-1 0,-1 0 0,0-1 1,0 1-1,0-1 0,0-1 0,-1 1 0,0-1 0,0 0 0,-1-1 0,0 1 0,7-11 0,-5 6 23,0 1-1,-1-1 0,0-1 0,-1 1 0,0-1 0,-1 0 0,0 0 0,-1 0 1,-1-1-1,0 1 0,1-14 0,-3 25-31,0 0 0,0 1 0,1-1 0,-1 0 0,0 1 0,0-1 0,0 0 0,0 1 0,0-1 0,0 0 0,-1 1 0,1-1 0,0 1 0,0-1 0,0 0 0,-1 1 0,1-1 0,0 1 0,-1-1 0,1 1 0,0-1 0,-1 1 0,1-1 0,-1 1 0,1-1 0,0 1 0,-1-1 0,1 1 0,-1 0 0,0-1 0,1 1 0,-1 0 0,1-1 0,-1 1 0,0 0 0,-22 10-184,-17 31-121,37-36 286,0 0 0,1 1 0,-1-1 0,1 1 0,0 0 0,1 0 0,-1 0 0,1 0 0,0 0 0,1 0 0,-1 0 0,1 0 0,0 0 0,2 10 0,-1-12 6,0-1-1,0 0 1,0 0 0,0 0-1,0-1 1,1 1-1,-1 0 1,1 0-1,-1-1 1,1 1-1,0-1 1,0 1-1,1-1 1,-1 0-1,0 0 1,1 0-1,-1 0 1,1 0 0,0-1-1,-1 1 1,1-1-1,0 1 1,0-1-1,0 0 1,0 0-1,0-1 1,0 1-1,0-1 1,6 1-1,14 0-326,0-2 0,1 0 0,-1-1 0,0-2 0,27-7 0,56-21-9050,-73 20 536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2:52.84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226 489 11666,'2'-9'2371,"-1"5"-1675,-1 0 0,1 1 0,0-1-1,0 0 1,0 1 0,0-1 0,0 1 0,1-1 0,0 1 0,0 0 0,2-4-1,-2 6-621,-1 0 0,0-1 0,0 1 0,1-1-1,-1 1 1,0-1 0,0 1 0,0-1 0,-1 0-1,1 1 1,0-1 0,-1 0 0,1 0 0,-1 1-1,1-1 1,-1 0 0,0 0 0,0 0 0,0 0-1,0 0 1,0 1 0,0-1 0,0 0 0,-1 0-1,1 0 1,-1 0 0,1 1 0,-1-1 0,0 0-1,1 1 1,-1-1 0,0 0 0,0 1 0,-1-1-1,1 1 1,0-1 0,0 1 0,-1 0 0,-1-2-1,0 1-77,0 0 0,0 0-1,0 0 1,0 0-1,0 1 1,-1-1 0,1 1-1,-1 0 1,1 0 0,-1 0-1,1 0 1,-1 1-1,0-1 1,1 1 0,-1 0-1,0 0 1,1 0 0,-1 1-1,0-1 1,1 1-1,-1 0 1,-5 2 0,-2 2-15,0 1 1,0 1-1,1-1 1,0 1-1,1 1 1,-1 0 0,1 0-1,1 1 1,-1 0-1,2 1 1,-1 0-1,1 0 1,-6 13-1,9-18 12,1 1 0,0 0 0,0 0 0,1 0 0,0 0 0,0 0 0,0 0 1,1 1-1,0-1 0,0 0 0,0 1 0,1-1 0,0 1 0,0-1 0,1 1 0,0-1 0,0 0 0,0 1 0,1-1 0,0 0 0,0 0 0,1 0 0,-1 0 0,1 0 0,1-1 0,4 8 0,-3-8 11,0-1-1,0 0 1,0 0 0,0-1 0,1 1-1,-1-1 1,1 0 0,0-1 0,0 1-1,0-1 1,0 0 0,0-1-1,0 0 1,1 0 0,-1 0 0,0 0-1,1-1 1,-1 0 0,1-1 0,-1 1-1,12-4 1,9-1 23,0-2 0,-1-1 1,42-18-1,-52 19 4,0 0 1,0-1 0,0-1 0,-1 0-1,0-1 1,-1-1 0,0 0 0,-1-1-1,0 0 1,-1-1 0,0-1 0,-1 0 0,-1 0-1,0-1 1,13-28 0,-15 14 157,-8 28-182,1 0 0,-1 0 0,0-1-1,0 1 1,0 0 0,0 0 0,1 0-1,-2 0 1,1-1 0,0 1 0,0 0 0,0 0-1,0 0 1,-1 0 0,1 0 0,-1-1 0,1 1-1,-1 0 1,1 0 0,-1 0 0,-1-1 0,1 4-34,-1 0 1,1 0 0,0 0 0,-1 0 0,1 0 0,0 1 0,0-1 0,0 0 0,1 1 0,-1-1 0,1 1 0,-1 4 0,1-7 24,-7 28-24,3-13 20,1-1 0,1 0 0,0 1 0,-1 21 0,3-33 10,1 0-1,-1 0 1,0 0-1,1 0 1,-1 0-1,1 0 0,0 0 1,0 0-1,0-1 1,0 1-1,1 0 1,-1-1-1,1 1 0,0 0 1,-1-1-1,1 0 1,0 1-1,0-1 1,1 0-1,-1 0 0,0 0 1,1-1-1,-1 1 1,1 0-1,0-1 1,-1 0-1,4 2 0,-2-3 11,-1 1-1,1-1 1,-1 0-1,1 0 1,-1 0-1,1 0 1,-1 0-1,1-1 1,-1 0-1,1 0 1,-1 0-1,1 0 1,-1 0-1,0 0 1,0-1-1,0 0 1,5-3-1,49-38 213,-56 42-221,11-10 39,0-1 0,-1-1 0,0 1 1,-1-2-1,0 1 0,-2-1 0,1-1 0,7-20 0,-11 19-61,-10 26-291,-8 31 24,12-31 278,1 0 1,0 1 0,1-1-1,0 0 1,0 0-1,1 0 1,0 0-1,1-1 1,8 20-1,-10-26 9,0-1-1,0 1 0,1 0 0,-1-1 0,1 1 0,0-1 0,0 1 0,0-1 1,0 0-1,0 1 0,0-1 0,1 0 0,-1-1 0,0 1 0,1 0 0,0-1 0,-1 1 1,1-1-1,0 0 0,0 0 0,0 0 0,0 0 0,0-1 0,0 1 0,0-1 1,0 1-1,0-1 0,0 0 0,0-1 0,0 1 0,0 0 0,0-1 0,0 1 1,0-1-1,0 0 0,4-2 0,14-5 24,-1-2 1,-1 0-1,0 0 0,0-2 1,-1-1-1,0 0 0,-1-1 1,-1-1-1,0 0 0,-1-1 1,-1-1-1,0 0 0,-1-1 1,-1 0-1,-1-1 0,-1-1 1,0 0-1,-2 0 0,11-37 1,-15 40-10,23-100 107,-25 104-103,0-1 0,-1 0 1,-1 0-1,0 0 1,-1 0-1,-4-19 0,5 32-22,0 1-1,0 0 1,0-1 0,0 1-1,0 0 1,0-1-1,0 1 1,0 0-1,0-1 1,-1 1 0,1 0-1,0 0 1,0-1-1,0 1 1,0 0-1,-1-1 1,1 1 0,0 0-1,0 0 1,-1 0-1,1-1 1,0 1-1,0 0 1,-1 0 0,1 0-1,0-1 1,-1 1-1,1 0 1,0 0-1,-1 0 1,1 0 0,0 0-1,-1 0 1,1 0-1,0 0 1,-1 0-1,1 0 1,0 0 0,-1 0-1,1 0 1,-16 10-131,-9 18-52,11-7 168,1 0 1,1 1-1,1 0 1,1 1 0,1 0-1,0 1 1,2 0-1,1 0 1,1 1-1,1-1 1,2 1 0,0 0-1,1 0 1,2 0-1,4 35 1,-4-53 10,1 1 0,-1-1 0,2 1 0,-1-1 0,1 0 1,0 0-1,0 0 0,1 0 0,0 0 0,0-1 0,1 0 0,-1 0 0,2 0 0,10 10 1,-11-13 0,0 1 0,0-1 0,1 0 0,0-1 0,-1 1 0,1-1 1,0 0-1,0-1 0,0 0 0,0 0 0,0 0 0,0 0 0,0-1 0,1 0 1,-1 0-1,0-1 0,0 0 0,11-2 0,7-3 32,-1-1 0,1 0-1,-2-2 1,1-1 0,-1 0 0,-1-2-1,39-27 1,-46 28-8,-2 0 0,0 0 0,0-2 0,-1 1-1,0-1 1,-1-1 0,-1 0 0,0 0 0,-1-1 0,0 0 0,-1 0-1,6-22 1,-5 8 27,0 0 0,-2 0-1,-2-1 1,-1 0 0,-1 1-1,-3-58 1,-4 80-66,-3 15-60,-7 16-40,15-23 123,-15 27-38,1 1 1,1 1-1,2 1 1,-13 57 0,20-70 30,2-1 0,-1 0 0,2 1 0,1-1 0,0 1 0,1-1 0,1 1 0,0-1 0,2 0 0,8 28 0,-11-41-16,1-1 1,0 1 0,0-1 0,0 1 0,0-1 0,0 0-1,0 0 1,1 0 0,0 0 0,0 0 0,-1-1 0,2 1-1,-1-1 1,0 0 0,0 0 0,1 0 0,5 2 0,-3-1 3,1-1 1,0-1 0,0 1 0,0-1 0,0 0 0,1-1 0,-1 1 0,0-2 0,9 0-1,-3-1-427,0 0 0,0-1-1,0-1 1,18-7 0,-21 7-648,-1 0 0,1-1 1,-1 0-1,0-1 0,9-7 1,-6 1-5242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2:53.20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44 15171,'5'6'7722,"8"-5"-4849,18-5-3551,-18 2 1289,113-16-483,-27 5 191,-33 5-2930,-12 4-2638,1 3-3772,-27 1-236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2:54.04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110 207 4353,'3'-6'1399,"-1"0"-1,0 0 1,0 0 0,0 0 0,-1-1-1,1 1 1,-2-1 0,1 1 0,-1-1-1,0-10 1,0 16-1264,0-1 0,0 0 0,0 0-1,0 0 1,-1 0 0,1 0 0,0 1-1,-1-1 1,1 0 0,-1 0 0,0 0 0,1 1-1,-1-1 1,0 0 0,0 1 0,0-1 0,0 1-1,-1-1 1,1 1 0,0 0 0,0-1-1,-1 1 1,1 0 0,-1 0 0,1 0 0,-1 0-1,0 0 1,1 0 0,-1 1 0,0-1 0,0 0-1,0 1 1,1-1 0,-1 1 0,0 0-1,0 0 1,0-1 0,0 1 0,0 1 0,-3-1-1,3 1-134,-1 0 0,1 0 0,0 0 0,-1 1 0,1-1 0,0 0 0,0 1 0,0 0 0,0-1 0,0 1 0,0 0 0,0 0 0,1 0 0,-1 0 0,-1 3-1,-20 37-52,21-38 59,-1 1-6,1 1 0,0-1 0,0 1-1,1 0 1,-1 0 0,1-1-1,1 1 1,-1 0 0,1 0-1,0 0 1,0 0 0,1 0 0,0-1-1,0 1 1,0 0 0,0 0-1,4 8 1,-3-11 3,-1-1 1,0 1-1,1-1 0,0 1 0,-1-1 0,1 0 0,0 0 1,0 0-1,1 0 0,-1 0 0,0 0 0,1 0 0,-1-1 1,1 1-1,-1-1 0,1 1 0,-1-1 0,1 0 0,0 0 1,0-1-1,0 1 0,0 0 0,0-1 0,-1 0 0,1 0 1,0 0-1,0 0 0,0 0 0,0 0 0,0-1 0,0 1 1,0-1-1,0 0 0,-1 0 0,1 0 0,3-2 0,9-4 30,-1 0-1,0-1 1,0 0-1,-1-1 1,0-1-1,-1 0 1,0-1-1,0 0 1,-1-1-1,-1 0 1,0 0-1,-1-1 1,0-1-1,-1 0 1,0 0-1,-1 0 0,-1-1 1,0 0-1,6-26 1,-40 95-932,22-39 891,0-1 1,1 1-1,1 1 0,0-1 0,1 0 0,1 1 1,0 22-1,1-34 7,1 0 0,1-1 0,-1 1 0,1 0 0,-1-1 0,1 1 0,0-1 0,0 1 0,1-1 0,-1 1 0,1-1 0,-1 0 0,1 0 0,0 0 0,0 0 0,1 0 0,-1 0 0,1 0 0,-1-1 0,1 0 0,0 1 0,0-1 0,0 0 0,0 0 0,0 0 0,0-1 0,1 1 0,-1-1 0,1 0 0,-1 0 0,1 0 0,-1 0 0,1 0 0,0-1 0,-1 0 0,8 0 0,3 0 10,1-1-1,-1 0 0,0-1 1,0-1-1,0 0 0,-1-1 1,1-1-1,-1 0 0,0-1 1,0 0-1,-1 0 0,21-16 1,-4 0 40,-1-1 0,-1-1 0,43-50 1,-38 25 78,-30 46-110,-1-1 0,0 1-1,1 0 1,-1 0 0,0-1 0,0 1-1,-1 0 1,1-1 0,-1 1 0,1-1-1,-1 1 1,0-1 0,-1 1 0,0-7-1,0 9-16,1 0-1,-1 0 0,0 0 0,0 0 0,0 1 0,1-1 1,-1 0-1,0 0 0,0 1 0,0-1 0,0 0 0,0 1 0,0-1 1,-1 1-1,1-1 0,0 1 0,0 0 0,0-1 0,0 1 0,0 0 1,-1 0-1,1 0 0,0 0 0,0 0 0,0 0 0,-1 0 0,1 0 1,0 1-1,0-1 0,0 0 0,0 1 0,-1-1 0,1 1 1,0-1-1,0 1 0,-1 0 0,-42 21-131,44-21 131,-11 6-24,-1 1 0,2 1 1,-1 0-1,1 0 0,1 1 0,-13 17 0,20-25 17,0 1 1,0 0-1,1-1 0,-1 1 0,1 0 0,0 0 1,0 0-1,0 0 0,0 0 0,0 0 1,1 0-1,0 0 0,-1 0 0,1 0 0,0 4 1,1-4 2,0-1 1,0 0 0,0 1 0,0-1-1,0 0 1,1 1 0,-1-1 0,1 0 0,-1 0-1,1 0 1,0 0 0,0-1 0,0 1-1,0 0 1,0-1 0,0 0 0,0 1-1,0-1 1,1 0 0,-1 0 0,5 2-1,5 0 16,0 0 0,0 0-1,0-1 1,0 0 0,1-1 0,16 0-1,-15-1-23,0 0 0,0 1 0,0 1 0,24 6 0,-38-7 8,1-1 0,0 1 0,0-1 0,0 1 0,0 0 0,-1-1 0,1 1 1,0 0-1,0 0 0,-1-1 0,1 1 0,-1 0 0,1 0 0,-1 0 0,1 0 0,-1 0 0,1 0 1,-1 0-1,0 0 0,0 0 0,1 0 0,-1 0 0,0 0 0,0 0 0,0 0 0,0 0 0,0 0 1,0 0-1,0 0 0,-1 0 0,1 0 0,0 0 0,-1 0 0,1 0 0,0 0 0,-2 1 0,-19 44-27,15-34 27,-7 24-58,13-36 61,0 1 1,0-1-1,0 0 0,0 1 1,1-1-1,-1 0 1,0 1-1,0-1 0,0 0 1,0 1-1,0-1 0,0 0 1,0 1-1,1-1 1,-1 0-1,0 1 0,0-1 1,0 0-1,1 1 0,-1-1 1,0 0-1,1 0 1,-1 1-1,0-1 0,0 0 1,1 0-1,-1 0 0,0 0 1,1 1-1,-1-1 1,1 0-1,22-4 43,-1-8-22,-1 0 1,0-1-1,-1-1 1,25-21 0,-20 15 1,2 0 7,-1-1 0,0-2 0,-2 0 1,0-1-1,23-34 0,-46 57-17,0 0 1,0 0 0,0 0-1,0-1 1,0 1 0,-1 0-1,1-1 1,0 1-1,-1 0 1,1-1 0,-1 1-1,0-1 1,1 1 0,-1-1-1,0 1 1,0-1-1,0 1 1,0-1 0,0 1-1,0-1 1,-1-1 0,0 3-16,0-1 1,0 1 0,0 0 0,0-1 0,0 1 0,0 0 0,0 0 0,0 0 0,0 0-1,-1 0 1,1 0 0,0 0 0,0 0 0,0 0 0,0 0 0,0 1 0,0-1 0,0 0-1,0 1 1,0-1 0,0 1 0,0-1 0,0 1 0,0-1 0,0 1 0,0 0 0,-1 0-1,-6 5-20,0 0-1,0 0 0,1 0 0,-1 1 0,2 1 1,-1-1-1,1 1 0,0 0 0,0 0 0,1 1 1,-6 11-1,9-15 17,-1-1 1,1 1 0,0 0-1,1 0 1,-1 0 0,1 0-1,0 0 1,0 1-1,1-1 1,-1 0 0,1 0-1,0 0 1,1 1 0,-1-1-1,1 0 1,0 0-1,0 0 1,1 0 0,-1 0-1,1 0 1,0 0-1,1 0 1,4 7 0,-3-9 9,0 1 0,0-1 0,0 0-1,1 0 1,-1 0 0,1 0 0,0-1 0,-1 0 0,1 0 0,1 0 0,-1-1 0,0 1 0,0-1 0,0-1 0,1 1 0,-1-1 0,0 1 0,1-2 0,5 0-1,13 0-35,1-2 0,41-11-1,-42 8-508,1-2 0,40-17 0,-30 5-3261,-4-4-4455,-16 9-2928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2:55.21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22 474 9570,'1'-1'436,"0"0"-1,-1 0 1,1 0 0,-1 0-1,1 0 1,-1-1 0,0 1-1,1 0 1,-1 0 0,0 0-1,0-1 1,0 1-1,0 0 1,0 0 0,0 0-1,0-1 1,0 1 0,-1 0-1,0-2 1,-5 4 2880,-3 15-3136,7-8-169,0 0 1,0 0-1,0 0 0,1 0 0,1 0 0,-1 0 0,1 0 0,0 0 0,1 0 1,0 0-1,0 0 0,1 0 0,0 0 0,0 0 0,1 0 0,4 8 0,-5-12 24,0 0 0,0-1 0,1 1-1,-1-1 1,1 1 0,0-1 0,0 0 0,0 0-1,0 0 1,1 0 0,-1-1 0,1 1-1,-1-1 1,1 0 0,0 0 0,0 0-1,0-1 1,0 1 0,0-1 0,0 0 0,1 0-1,-1-1 1,0 1 0,1-1 0,-1 0-1,0 0 1,1 0 0,-1-1 0,0 1-1,0-1 1,7-2 0,0-1 44,-1 1 1,0-2-1,0 1 0,0-2 0,-1 1 1,0-1-1,0-1 0,14-13 1,5-7 124,28-37 1,4-3-169,-58 76-115,-1 0 0,0 0 0,0 0 0,0 14 0,-12 33 104,8-45-1,0 0-1,1 1 0,-1 17 1,43-56 527,-23 12-541,0 1 1,1 1 0,1 1-1,0 0 1,0 2 0,1 0-1,26-9 1,-45 19-13,0-1-1,0 1 1,0 0-1,0-1 1,0 1 0,1 0-1,-1 0 1,0 0-1,0 0 1,0 0 0,0 0-1,0 0 1,1 0-1,-1 0 1,0 0 0,0 1-1,0-1 1,0 0 0,0 1-1,0-1 1,0 1-1,0-1 1,0 1 0,0 0-1,0-1 1,0 1-1,1 1 1,15 29-126,-16-27 119,0 0 0,1-1 1,0 1-1,-1-1 0,1 1 0,1-1 0,-1 0 0,5 6 0,-4-7 17,0 0 0,1 1 0,-1-1 0,0 0 0,1-1 0,-1 1 0,1-1 0,0 1 0,0-1 0,-1 0 0,1-1 0,0 1 0,0 0 1,0-1-1,0 0 0,0 0 0,0 0 0,5-1 0,-2-1 7,0 0 0,0-1 1,0 1-1,-1-1 1,1 0-1,0-1 1,-1 0-1,0 0 1,7-6-1,4-4 56,-1-2-1,-1 0 0,0-1 1,-1 0-1,17-29 1,-23 30-14,0 0 0,-1 0 1,0 0-1,-2-1 0,0 0 1,0 0-1,2-31 0,0-125 281,-7 142-278,0 25-14,0-1 0,0 0 1,-1 1-1,0-1 0,0 1 1,-3-8-1,-11 51-359,7-20 269,-15 44 23,-29 130 1,47-167 15,2 0 1,0 0 0,1 0-1,2 1 1,0-1 0,2 1-1,0-1 1,11 41 0,-12-61 2,0 1 0,0-1 1,1 0-1,-1 1 0,1-1 1,0 0-1,0 0 0,1 0 1,-1-1-1,1 1 0,0 0 1,0-1-1,0 0 1,0 0-1,0 0 0,1 0 1,0 0-1,-1-1 0,1 1 1,0-1-1,0 0 0,0 0 1,1-1-1,-1 1 0,0-1 1,1 0-1,-1 0 1,0-1-1,1 1 0,-1-1 1,1 0-1,-1 0 0,1 0 1,-1-1-1,1 1 0,-1-1 1,1 0-1,4-2 0,8-3 17,-1 0-1,-1 0 0,1-2 0,-1 0 1,0 0-1,-1-2 0,0 0 0,23-21 1,24-32 142,-63 67-196,1-1-1,0 0 1,-1 1-1,2-1 1,-1 1 0,0-1-1,1 1 1,-1-1 0,1 1-1,0 0 1,0-1-1,1 1 1,-1-1 0,1 1-1,0 0 1,-1-1 0,2 0-1,0 5 1,-1-6 42,0 1 1,0 0 0,0-1 0,0 1-1,1 0 1,-1-1 0,1 0-1,-1 1 1,1-1 0,0 0-1,0 0 1,0 0 0,0 0 0,1 0-1,-1 0 1,0-1 0,1 1-1,-1-1 1,1 0 0,-1 1 0,1-1-1,0 0 1,-1-1 0,1 1-1,0 0 1,4 0 0,2-2 11,0 0 1,0 0 0,0-1-1,0 0 1,0 0 0,-1-1-1,1 0 1,-1-1 0,0 0-1,1 0 1,-2 0 0,1-1-1,-1-1 1,7-5 0,-9 7 13,-1 1 0,0-1 0,0 0 0,-1-1 1,1 1-1,-1-1 0,0 1 0,0-1 0,-1 0 0,1 0 0,-1 0 1,0 0-1,0 0 0,-1-1 0,1 1 0,-1-1 0,-1 1 1,1-1-1,-1 1 0,0-1 0,0 1 0,0-1 0,-2-8 1,0 11-28,1 0 0,0 0 0,0 0 0,-1 0 0,0 1 0,1-1 0,-1 1 0,0-1 0,0 1 0,-1-1 0,1 1 0,0 0 0,-1 0 0,1 0 0,-1 1 0,0-1 0,0 0 0,1 1 0,-1 0 0,0 0 0,0 0 0,0 0 0,-1 0 0,1 0 0,-6 1 0,-9-2-141,-1 0-1,0 2 1,-24 2-1,11 0-703,24-2-382,-4 0-2045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2:55.57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1017 298 14747,'19'-1'7852,"79"-7"-7038,-37-1-938,83-18 328,-55-2-5698,-71 20-1964</inkml:trace>
  <inkml:trace contextRef="#ctx0" brushRef="#br0" timeOffset="1">128 62 15067,'-23'-6'7042,"-2"-4"-6202,-3 1 24,11-1 16,1 5-224,9 1-183,-3 0-145,8 2-104,2 0-88,2 2-64,6-2-88,-2-2-216,5 3-248,4-1-393,4 2-831,2 2-1705,12 3-4232,-5 1-4578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2:58.01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310 554 5481,'27'-77'9075,"-21"59"-7843,-1 0-1,-1-1 1,-1 1-1,1-29 1,-3 45-1132,-1-1 1,0 0 0,0 0 0,0 0-1,0 1 1,-1-1 0,1 0-1,-1 1 1,0-1 0,0 0-1,1 1 1,-2-1 0,1 1-1,0-1 1,0 1 0,-1-1-1,0 1 1,1 0 0,-1 0 0,0 0-1,0 0 1,-2-2 0,1 3-65,0 0 0,0 0 1,0 0-1,0 0 1,0 0-1,0 1 1,0 0-1,0-1 1,0 1-1,0 0 1,0 1-1,0-1 0,0 0 1,0 1-1,0 0 1,-4 1-1,-8 3-51,1 1-1,0 1 1,0 0-1,1 1 1,0 0-1,-18 16 1,11-7 14,1 1 0,1 1-1,1 1 1,-16 23 0,25-32-3,1 1-1,0 0 1,1 0-1,0 1 1,1 0-1,0 0 1,1 0-1,1 0 1,-3 21-1,5-31 4,1-1 0,-1 1 0,1 0 0,0-1 0,0 1-1,0-1 1,0 1 0,1 0 0,-1-1 0,1 1 0,-1-1 0,1 1-1,0-1 1,0 1 0,0-1 0,0 0 0,1 1 0,-1-1 0,1 0-1,-1 0 1,1 0 0,2 2 0,-2-3 11,0 0 0,1 0 0,-1-1 1,0 1-1,0-1 0,1 1 0,-1-1 0,0 0 1,1 0-1,-1 0 0,0 0 0,1 0 0,-1-1 0,0 1 1,1-1-1,-1 1 0,0-1 0,0 0 0,0 0 0,1 0 1,-1 0-1,0 0 0,0-1 0,3-2 0,16-12 49,-1-2 0,0 0-1,-1-1 1,-1-1 0,-1-1-1,-1 0 1,-1-1 0,-1-1 0,21-43-1,-32 59-26,-1 4-7,1-1 0,-1 0 0,0 0 0,0 0 1,-1-1-1,1 1 0,-1 0 0,0 0 0,0-1 1,-1 1-1,1-1 0,-1 1 0,0-6 0,0 10-26,-1 0-1,1-1 0,0 1 0,-1 0 1,1 0-1,-1 0 0,1-1 1,-1 1-1,1 0 0,-1 0 0,1 0 1,-1 0-1,1 0 0,-1 0 1,1 0-1,-1 0 0,1 0 0,-1 0 1,1 0-1,-1 0 0,1 0 1,-1 0-1,1 1 0,-1-1 0,1 0 1,0 0-1,-1 0 0,1 1 0,-1-1 1,1 0-1,0 1 0,-1-1 1,1 0-1,-1 1 0,1-1 0,0 1 1,0-1-1,-1 0 0,1 1 1,-17 19-176,14-17 173,-3 5-4,1 1 0,0 0 0,0 0-1,0 0 1,1 0 0,1 1 0,0-1 0,0 1 0,1 0 0,0 0 0,0 0-1,1 0 1,1 1 0,-1-1 0,2 0 0,0 0 0,0 0 0,0 0 0,2 0 0,-1 0-1,1 0 1,8 18 0,-9-25 11,0-1 0,0 1 0,0-1 1,1 0-1,-1 0 0,1 0 0,-1 0 0,1 0 0,-1 0 0,1-1 0,0 1 0,0-1 0,0 0 0,0 0 0,0 0 1,0 0-1,0-1 0,0 1 0,1-1 0,-1 1 0,0-1 0,0 0 0,0-1 0,0 1 0,1 0 0,-1-1 0,0 0 1,0 0-1,0 0 0,0 0 0,4-2 0,12-5 25,0-1 1,-1 0-1,29-20 0,-33 19-21,83-56 74,-64 41-87,0 2 1,1 1-1,1 2 1,74-30-1,-107 49-5,-1 1-1,0-1 1,1 0 0,-1 1-1,1 0 1,-1-1-1,1 1 1,-1 0 0,1 0-1,0 0 1,-1 0-1,1 0 1,-1 0 0,1 0-1,-1 0 1,1 1-1,-1-1 1,1 1 0,-1-1-1,1 1 1,-1-1-1,1 1 1,-1 0 0,0 0-1,0 0 1,1 0-1,-1 0 1,0 0 0,0 0-1,0 0 1,0 0-1,0 0 1,0 1 0,0-1-1,0 0 1,-1 1-1,2 1 1,0 4-7,0 0 1,-1 1-1,0-1 1,0 0-1,0 1 1,-1 10-1,0-32 286,-1 0-1,0 1 1,-6-27 0,6 36-274,1 1 1,-1 0 0,0 0-1,0-1 1,-1 1-1,1 0 1,-1 0 0,1 1-1,-1-1 1,0 0 0,0 0-1,0 1 1,-1-1-1,1 1 1,0 0 0,-1 0-1,0 0 1,0 0 0,1 0-1,-1 0 1,0 1-1,0-1 1,-6-1 0,7 3-23,-1 0 0,1 0 0,-1 0 0,1 1 1,-1-1-1,1 1 0,-1-1 0,1 1 0,0 0 1,0 0-1,-1 0 0,1 0 0,0 1 0,0-1 1,0 0-1,0 1 0,0 0 0,0-1 0,-2 4 1,-34 41-117,33-40 137,-11 16-29,2 0 0,-24 47 0,35-63 30,0 1-1,0-1 0,1 1 1,0 0-1,0-1 1,0 1-1,1 0 0,0 0 1,0 0-1,1 0 1,0 0-1,0 0 0,1 0 1,0 0-1,0 0 0,3 10 1,-2-13 8,0-1 0,0 0 0,0 0 0,1 0 0,-1 0-1,1 0 1,0-1 0,-1 1 0,1-1 0,0 0 0,1 1 0,-1-1 0,0-1 0,0 1 0,1 0 0,-1-1 0,1 0 0,0 0 0,-1 0 0,1 0 0,0 0 0,0-1 0,-1 0 0,1 0 0,0 0-1,0 0 1,-1 0 0,6-2 0,14-2 35,0 0 0,-1-1-1,33-13 1,-37 11-28,53-20 29,-2-4 1,-1-3-1,-1-3 1,-3-3-1,66-52 1,-109 80-186,-20 11 142,-1 1 1,0 0-1,0 0 0,1-1 1,-1 1-1,0 0 0,1 0 1,-1 0-1,1 0 0,-1-1 0,0 1 1,1 0-1,-1 0 0,0 0 1,1 0-1,-1 0 0,1 0 0,-1 0 1,0 0-1,1 0 0,-1 0 1,1 0-1,-1 0 0,0 1 0,1-1 1,-1 0-1,0 0 0,1 0 1,-1 0-1,0 1 0,1-1 1,-1 0-1,0 0 0,1 1 0,-1-1 1,0 0-1,0 0 0,1 1 1,-1 0-1,3 6-2,0 0 0,1 0 0,-1 0 0,1-1 0,1 1 0,5 7-1,-9-19 145,0 1-1,0 0 0,-1 0 0,1-1 0,-1 1 0,0 0 1,-1-8-1,0 6-49,2 4-85,-1-1-1,0 1 1,0-1 0,0 1 0,0 0 0,-1-1 0,1 1 0,0 0 0,-1-1 0,0 1-1,0 0 1,1 0 0,-1-1 0,0 1 0,-1 0 0,1 0 0,0 0 0,-4-3-1,3 4-15,0 1 0,1-1-1,-1 1 1,0-1-1,0 1 1,0 0-1,0 0 1,-1 0 0,1 0-1,0 0 1,0 0-1,0 1 1,0-1-1,1 1 1,-1-1 0,0 1-1,0 0 1,0 0-1,0 0 1,1 0 0,-1 0-1,-3 3 1,-9 4-17,0 2 0,0 0 1,1 0-1,1 1 0,0 1 1,-20 25-1,26-30 21,1 0 0,0 1 1,0 0-1,1 0 0,0 0 0,0 1 0,1 0 0,0-1 0,0 1 0,1 0 0,1 0 1,-1 0-1,1 1 0,1 9 0,0-16 9,0-1-1,0 0 1,0 0 0,1 0-1,-1 0 1,1 0 0,0 1 0,-1-1-1,1 0 1,0 0 0,0-1 0,0 1-1,1 0 1,-1 0 0,0 0-1,1-1 1,-1 1 0,1-1 0,-1 1-1,5 2 1,-3-2 3,1-1 1,-1 1 0,1-1-1,0 0 1,0 0-1,-1 0 1,1 0-1,0-1 1,0 1-1,7-2 1,7 0 10,0-1 0,0-1 0,33-11 0,-47 13-15,19-6 17,0-2 1,-1 0 0,0-1-1,-1-1 1,0-1-1,0-1 1,-2-1 0,1-1-1,-2-1 1,0 0 0,-1-1-1,-1-1 1,0-1 0,22-35-1,-37 52 4,0 1 0,0 0 0,0-1 0,-1 1 0,1-1 0,0 1 0,-1-1 0,0 0 0,1 1 0,-1-1 0,0 1 0,0-1 0,0 0 0,0-1 0,-5 1 153,-6 14-298,4-1 102,1 1 0,0 0 0,1 0 0,0 0 0,1 1 0,-4 19 0,6-28 23,1 1-1,0-1 1,1 1 0,-1-1 0,1 1-1,0 0 1,0-1 0,0 1-1,1 0 1,-1-1 0,1 1 0,0-1-1,1 1 1,-1-1 0,1 0 0,0 1-1,0-1 1,0 0 0,0 0 0,1 0-1,6 6 1,-7-8 1,1 0 0,0-1-1,0 0 1,0 0 0,1 0 0,-1 0-1,0 0 1,0-1 0,0 0 0,1 1-1,-1-1 1,0 0 0,0 0 0,1-1-1,-1 1 1,0-1 0,0 0 0,0 1-1,0-1 1,0-1 0,0 1 0,0 0-1,4-3 1,1 0 8,0 0-1,-1-1 0,1 1 1,-1-1-1,-1-1 1,1 1-1,10-12 0,-13 10 3,0 0-1,-1 1 1,1-1-1,-1-1 1,-1 1-1,1 0 0,-1-1 1,-1 0-1,1 1 1,-1-1-1,0 0 1,-1 1-1,0-1 0,-2-13 1,2 18-18,0 0 0,-1 0 0,1 0 0,-1 0 0,0 0 1,0 1-1,0-1 0,0 0 0,0 0 0,0 1 0,-1-1 0,0 1 0,1-1 1,-1 1-1,0 0 0,0 0 0,0 0 0,0 0 0,-1 0 0,1 0 0,-1 1 1,1-1-1,-1 1 0,1-1 0,-1 1 0,0 0 0,0 0 0,1 0 0,-1 0 1,0 1-1,0-1 0,0 1 0,0 0 0,0 0 0,0 0 0,0 0 0,0 0 0,0 1 1,1-1-1,-1 1 0,-3 1 0,-2 0-12,1 2 0,-1-1 0,1 1 0,0 0 0,0 0 0,1 1 0,-1 0 0,1 0 0,0 1 0,0-1 0,1 1 0,0 0 0,0 1-1,-8 12 1,10-14 10,0 0 0,0 0-1,0 0 1,0 0 0,1 0-1,0 1 1,0-1 0,0 1-1,1 0 1,0-1 0,0 1 0,1 0-1,-1 0 1,1 0 0,0 0-1,1-1 1,-1 1 0,1 0-1,0 0 1,4 10 0,-2-12 4,0-1 0,-1 0 0,2 1 0,-1-1 1,0 0-1,1-1 0,-1 1 0,1-1 0,0 1 1,-1-1-1,1 0 0,0 0 0,1-1 1,-1 1-1,0-1 0,0 0 0,1 0 0,-1-1 1,1 1-1,-1-1 0,0 0 0,1 0 0,-1 0 1,5-1-1,16-2 19,0 0 1,44-13-1,-66 15-12,21-6 23,-1-1 1,1-1 0,-2-1 0,1-1 0,-1-1 0,-1-1 0,0 0 0,32-29 0,-52 41-13,1-1 0,-1 1 1,0 0-1,1-1 1,-1 1-1,0 0 1,0-1-1,0 0 0,0 1 1,0-1-1,0 1 1,-1-1-1,2-2 1,-2 4-9,0-1 0,0 1 0,0 0 0,0-1 0,0 1 0,-1 0 0,1-1 0,0 1 1,0 0-1,0 0 0,0-1 0,0 1 0,0 0 0,-1-1 0,1 1 0,0 0 0,0 0 0,-1-1 1,1 1-1,0 0 0,0 0 0,-1 0 0,1-1 0,0 1 0,0 0 0,-1 0 0,1 0 1,0 0-1,-1 0 0,1 0 0,0 0 0,-1-1 0,1 1 0,0 0 0,-1 0 0,1 0 1,0 0-1,0 0 0,-1 1 0,-1-1-7,0 0-1,0 0 1,0 1 0,0-1 0,1 1-1,-1 0 1,0-1 0,0 1 0,1 0 0,-1 0-1,0 0 1,1 0 0,-1 0 0,1 1-1,-1-1 1,1 0 0,0 1 0,0-1 0,-1 1-1,1-1 1,0 1 0,-1 2 0,0 1-11,0 0 1,0 0 0,1 0-1,0 0 1,0 0-1,0 0 1,0 0 0,1 0-1,0 0 1,1 8 0,-1-10 14,1-1-1,-1 0 1,1 0 0,0 0 0,0 0 0,0 0 0,0 0 0,0 0 0,0 0 0,0 0 0,1 0-1,-1-1 1,1 1 0,-1-1 0,1 1 0,0-1 0,0 1 0,0-1 0,-1 0 0,1 0 0,0 0-1,0 0 1,1 0 0,-1 0 0,0-1 0,4 2 0,12 1 15,0-1 1,0-1 0,0 0-1,0-2 1,0 0-1,-1 0 1,1-2-1,0 0 1,-1-1-1,1-1 1,-1-1-1,0 0 1,-1-1-1,0-1 1,0-1 0,0 0-1,-1-1 1,-1 0-1,15-14 1,-5-4 63,-23 27-72,0 0 0,0 0 1,-1 0-1,1 0 1,0 0-1,0 0 1,-1 0-1,1 0 1,-1 0-1,1 0 1,-1 0-1,1 0 0,-1-1 1,0 1-1,1 0 1,-1 0-1,0 0 1,0-1-1,0 1 1,0 0-1,0 0 0,0-1 1,0 1-1,-1 0 1,1 0-1,-1-2 1,0 3-17,1-1 0,-1 1 0,0 0 0,1-1 0,-1 1 0,0 0 0,0 0 1,1 0-1,-1 0 0,0-1 0,0 1 0,1 0 0,-1 0 0,0 1 0,0-1 0,1 0 1,-1 0-1,0 0 0,0 0 0,1 1 0,-1-1 0,0 0 0,0 1 0,1-1 0,-1 0 1,1 1-1,-1-1 0,0 1 0,1-1 0,-1 1 0,1-1 0,-1 1 0,1 0 0,-1-1 0,1 1 1,-1 0-1,1-1 0,0 1 0,-1 0 0,1 1 0,-17 29-108,15-24 110,0 1 0,0-1 0,1 1 1,0-1-1,0 1 0,1 0 0,0 0 1,0-1-1,1 1 0,0 0 0,0-1 1,1 1-1,0-1 0,0 1 0,7 12 1,-8-19 3,-1 0 0,1-1 0,-1 1 0,1-1 0,-1 1 0,1-1 0,0 1 0,-1-1 0,1 0 0,0 1 0,-1-1 0,1 0 0,0 1 0,-1-1 0,1 0 0,0 0 0,0 0 0,-1 0 0,1 0 0,0 1 0,0-1 0,-1-1 0,1 1 0,0 0 0,0 0 0,-1 0 0,1 0 0,0 0 0,1-1 0,23-17 43,11-28 82,20-47-22,-53 88-127,-2 10-203,-1 14 65,2-12 167,0 0 1,0 0-1,0 0 0,1 0 0,0 0 0,0-1 0,1 0 1,0 1-1,0-1 0,8 9 0,-9-13 2,0 1 0,0-1-1,1 0 1,-1 0 0,1 0 0,-1 0-1,1-1 1,-1 1 0,1-1 0,0 0-1,0 0 1,0 0 0,0-1 0,-1 0-1,1 1 1,0-1 0,0 0 0,0-1-1,0 1 1,0-1 0,0 0 0,4-1-1,12-3 18,-1-1 0,1-2 0,-1 1 0,0-2-1,-1-1 1,0 0 0,-1-1 0,20-16 0,-25 17 9,-1 0 0,0-1-1,0 0 1,-1-1 0,-1 0 0,0-1 0,0 0 0,-1 0-1,-1 0 1,0-1 0,7-23 0,4-34 497,12-96 0,-30 160-413,-3 11-310,-3 13 34,6-17 188,1 0 0,-1-1 1,0 1-1,0 0 0,0-1 0,0 1 1,1-1-1,-1 1 0,0 0 1,0-1-1,0 1 0,0-1 0,0 1 1,0-1-1,0 1 0,0 0 0,0-1 1,0 1-1,-1-1 0,1 1 0,0 0 1,0-1-1,0 1 0,0-1 1,-1 1-1,1 0 0,0-1 0,0 1 1,-1 0-1,1-1 0,0 1 0,0 0 1,-1-1-1,1 1 0,0 0 0,-1 0 1,1-1-1,-1 1 0,1 0 0,0 0 1,-1 0-1,0 0 0,-12 17-87,-9 33-224,-28 140 271,15-45-39,27-118-201,-8 52 0,15-71 132,0 0 0,1 0 0,0 0-1,0 0 1,1 1 0,0-1 0,0 0 0,1 0 0,0 0 0,0-1 0,5 10 0,-6-15 69,0 0 1,0-1-1,0 1 0,0-1 1,0 0-1,0 1 1,0-1-1,0 0 1,1 1-1,-1-1 1,0 0-1,1 0 0,-1 0 1,1 0-1,0-1 1,-1 1-1,1 0 1,0-1-1,-1 1 1,1-1-1,2 1 0,0-1-110,0 1-1,0-2 1,0 1-1,0 0 1,0-1-1,0 0 1,0 1-1,0-2 1,4-1-1,4-2-1433,1-1-1,-2 0 0,1-1 0,17-14 0,2-5-5526,-1-2 187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2:58.38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0 100 17740,'13'1'7601,"18"-9"-7104,-19 5 97,243-37 676,-120 23-1791,-3-9-3446,-111 19-4309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3:07.98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54 64 8,'-3'-31'0,"-8"19"0,-2 2 0,10 0 1159,8 20 3874,-5-10-4828,15 61 986,-21-3-256,6-57-711,-2 0-206,-1 0-1,1 1 1,-1-1-1,1 1 1,-1 0-1,1-1 1,0 1 0,0 0-1,0 0 1,0 1-1,0-1 1,1 0-1,-1 1 1,1-1-1,-1 1 1,1-1 0,0 1-1,-2 4 1,15-12-9099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08.77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125 152 8,'6'-2'5077,"6"-15"-1780,-12 17-3064,1-1 0,0 0 1,-1 0-1,1 0 1,-1 1-1,1-1 0,-1 0 1,0 0-1,1 0 0,-1 0 1,0 0-1,1 0 1,-1 0-1,0 0 0,0 0 1,0 0-1,0 0 1,0 0-1,0 0 0,0 0 1,-1 0-1,1 0 1,0 0-1,0 0 0,-1 0 1,1 0-1,-1-1 1,-1 2-219,0-1 1,0 1-1,0-1 1,0 1-1,0 0 1,0 0-1,1 0 1,-1 0 0,0 0-1,0 1 1,0-1-1,0 1 1,0-1-1,0 1 1,0 0 0,1-1-1,-1 1 1,0 0-1,1 0 1,-1 0-1,0 0 1,-2 3 0,3-3-47,0 0 0,0 0 1,-1 0-1,1 0 1,0 0-1,0 0 1,0 1-1,0-1 1,0 0-1,1 0 0,-1 1 1,0-1-1,1 1 1,-1-1-1,0 1 1,1-1-1,0 1 1,-1-1-1,1 1 0,0-1 1,0 1-1,0 0 1,0-1-1,0 1 1,0-1-1,0 1 1,1-1-1,0 4 0,0-4 86,1 1-1,-1-1 1,1 0-1,-1 0 1,1 0-1,-1 0 1,1 0-1,0 0 1,-1 0-1,1 0 1,0-1-1,0 1 1,-1 0-1,1-1 1,0 0-1,0 1 1,0-1-1,0 0 1,0 0-1,0 0 1,0 0-1,0-1 1,-1 1-1,1 0 1,0-1-1,0 1 1,0-1-1,0 0 1,-1 1-1,1-1 1,0 0-1,-1 0 1,1 0-1,-1-1 1,1 1-1,-1 0 1,1 0-1,-1-1 1,0 1-1,0-1 1,0 1-1,1-1 1,-2 0-1,2-1 1,-1 0 88,0 1-1,0-1 1,-1 0 0,1 1 0,-1-1-1,0 0 1,0 1 0,0-1 0,0 0 0,0 1-1,0-1 1,-1 0 0,-1-3 0,2 5-130,0 0 1,-1 0 0,1 0-1,-1 0 1,1 0 0,-1 0 0,1 0-1,-1 0 1,0 0 0,1 0-1,-1 0 1,0 1 0,0-1-1,1 0 1,-1 1 0,0-1 0,0 0-1,0 1 1,0-1 0,0 1-1,0-1 1,0 1 0,0 0-1,0-1 1,0 1 0,0 0 0,0 0-1,-1 0 1,1 0 0,0 0-1,0 0 1,0 0 0,-2 1-1,1 0-55,0 0-1,1 0 1,-1 0-1,0 0 1,1 1-1,-1-1 0,1 1 1,-1-1-1,1 1 1,0 0-1,0-1 1,0 1-1,0 0 1,0 0-1,0 0 0,0 0 1,1 0-1,-1 0 1,1 0-1,-1 0 1,1 0-1,0 0 0,-1 0 1,1 0-1,1 0 1,-1 0-1,0 3 1,0-4 42,0 0 0,1 0 0,-1 0 0,0 0 0,0 0 0,0 0 0,1 0 0,-1 0 1,0-1-1,1 1 0,-1 0 0,0 0 0,1 0 0,0 0 0,-1-1 0,1 1 0,-1 0 1,1 0-1,0-1 0,-1 1 0,1-1 0,0 1 0,0-1 0,1 2 0,-1-2 30,1 0 0,-1-1-1,1 1 1,-1 0-1,1 0 1,-1-1 0,1 1-1,-1 0 1,1-1 0,-1 0-1,1 1 1,-1-1-1,0 0 1,1 0 0,-1 1-1,0-1 1,0 0 0,0 0-1,0-1 1,0 1-1,2-2 1,0-1 71,0 1 1,0-1-1,0 0 1,-1 0-1,1 0 1,-1-1-1,0 1 1,-1 0-1,1-1 0,-1 0 1,0 1-1,0-1 1,0 0-1,0 1 1,-1-1-1,0-6 1,0 8-60,0 0 0,0 1-1,-1-1 1,1 0 0,-1 0 0,0 1 0,1-1 0,-1 0 0,-1 1 0,1-1 0,0 1 0,-1-1 0,1 1 0,-1 0 0,1-1 0,-1 1 0,0 0 0,0 0 0,0 0 0,-1 0 0,1 1 0,0-1 0,0 1 0,-1-1 0,1 1 0,-1 0 0,0 0 0,-5-2 0,5 3-63,0-1 0,0 1-1,-1-1 1,1 1 0,0 0 0,-1 0 0,1 0-1,0 1 1,-1-1 0,1 1 0,0 0 0,0 0 0,0 0-1,0 0 1,0 1 0,0-1 0,-5 4 0,3-1-11,0 0 0,1 0 0,-1 0 0,1 1 0,0-1 0,0 1 1,0 0-1,1 0 0,-4 8 0,4-7 5,0 0-1,0 1 1,0-1 0,1 1-1,0-1 1,0 1 0,1 0-1,0 0 1,0 0-1,1-1 1,-1 1 0,2 0-1,-1 0 1,1 0 0,0 0-1,0 0 1,4 10 0,-4-15 25,0 0 1,0 0 0,0 0-1,0-1 1,0 1-1,1 0 1,-1 0-1,1-1 1,0 1 0,-1-1-1,1 0 1,0 1-1,0-1 1,0 0 0,0 0-1,0 0 1,0 0-1,0 0 1,0-1 0,0 1-1,3 0 1,-1-1 20,0 0 0,0 0 0,0 0 0,0-1 0,0 1 0,0-1 0,0 0 0,0 0 0,0-1 0,-1 1 0,6-3 0,-3 1 45,1-1-1,-1 0 1,0 0-1,0-1 1,0 1-1,0-1 1,-1 0-1,0-1 1,0 0-1,0 1 1,-1-2-1,7-10 1,-10 13 19,1-1 1,0 0-1,-1 0 0,0 0 1,0 0-1,-1 0 1,1 0-1,-1 0 1,0-1-1,0 1 1,-1 0-1,0 0 1,1 0-1,-2 0 1,1 0-1,-3-7 1,3 11-86,0 0 1,1 0 0,-1 0 0,0 0 0,0 1 0,0-1 0,0 0 0,1 0 0,-1 1 0,0-1 0,0 0 0,0 1 0,-1-1-1,1 1 1,0 0 0,0-1 0,0 1 0,0 0 0,0 0 0,0-1 0,0 1 0,-1 0 0,1 0 0,0 0 0,0 0-1,0 1 1,0-1 0,-1 0 0,1 0 0,0 1 0,0-1 0,0 1 0,0-1 0,0 1 0,0-1 0,0 1 0,0-1 0,0 1-1,0 0 1,0 0 0,1 0 0,-1-1 0,-1 2 0,-36 36-409,14 8 373,23-44-84,0 0 1,0 1-1,0-1 0,1 1 1,-1-1-1,1 0 1,-1 1-1,1-1 0,0 1 1,0-1-1,0 1 1,0-1-1,0 1 1,1-1-1,-1 1 0,1-1 1,0 1-1,1 1 1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14.66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247 232 8,'0'2'0,"1"9"8607,-1-11-8424,-1 0 0,-17 7 3145,-19-2-1142,31-5-1909,1 0 1,-1 0-1,0-1 0,1 0 1,-1 0-1,1 0 0,0-1 1,-1 1-1,1-1 0,0-1 0,-10-4 1,12 4-117,0 0 0,0 0 0,0 0 0,0 0 0,0 0 0,1 0 1,0-1-1,-1 1 0,1-1 0,0 0 0,1 1 0,-1-1 0,1 0 0,-1 0 1,1 0-1,-1-8 0,-2-13 222,2 20-313,0-1 1,1 1-1,0-1 1,0 1-1,1-1 0,0 0 1,0 0-1,0 1 0,0-1 1,1 0-1,0 1 1,0-1-1,1 1 0,4-11 1,-4 12-80,1 0 0,-1 0 0,1 0 0,0 1 0,1-1 0,-1 1 0,1-1 1,-1 1-1,1 1 0,4-4 0,-6 5-8,0-1 0,0 1 0,1 0 1,-1 0-1,0 0 0,0 0 0,0 1 1,1-1-1,-1 1 0,0-1 0,1 1 0,-1 0 1,1 0-1,-1 0 0,0 0 0,1 0 0,-1 0 1,1 1-1,-1-1 0,0 1 0,0 0 0,4 1 1,-2 1-4,0 0 1,-1 1 0,1-1-1,-1 1 1,0 0 0,0 0 0,-1 0-1,1 0 1,-1 1 0,0-1-1,0 0 1,0 1 0,1 6 0,14 64-200,-12-31 214,-3-1 0,-1 1-1,-2 0 1,-2 0 0,-14 68-1,14-99 25,0 1 0,-1-1 0,-1-1 0,-11 25 0,15-35 19,0 1 1,-1-1-1,1 0 1,-1 0-1,1 0 1,-1 0 0,1 0-1,-1 0 1,0 0-1,0-1 1,0 1-1,0-1 1,0 1-1,0-1 1,-1 0-1,1 0 1,0 0-1,-1 0 1,1 0-1,-1 0 1,1-1-1,-1 1 1,1-1-1,-1 0 1,1 0 0,-1 0-1,1 0 1,-1 0-1,1 0 1,-1-1-1,1 1 1,-1-1-1,-3-1 1,-48-20 501,8 2-5869,36 17-522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16.75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4 583 8,'-1'-5'970,"0"-1"1,0 1-1,1-1 0,0 1 1,0-1-1,0 0 0,1 1 1,0-1-1,0 1 1,0 0-1,1-1 0,0 1 1,0 0-1,3-6 0,18-19 1523,-22 29-2498,0 1 1,0 0 0,0-1 0,1 1-1,-1 0 1,0 0 0,0 0-1,0 0 1,1 0 0,-1 0 0,0 1-1,0-1 1,1 0 0,-1 1-1,0-1 1,0 1 0,0-1 0,0 1-1,0-1 1,0 1 0,0 0-1,0-1 1,0 1 0,0 0 0,0 0-1,1 1 1,25 25-84,-22-19 136,-1 0 1,0 0-1,0 0 1,0 1 0,-1-1-1,-1 1 1,1 0 0,-2 0-1,1 0 1,-1 0-1,0 0 1,-1 0 0,-1 18-1,1-14 113,2-21 320,0 0-1,1 1 1,1-1 0,-1 1-1,1 0 1,7-10-1,36-53-694,-43 64 202,1-1-1,0 1 1,0 0 0,0 0-1,1 1 1,0 0 0,0 0-1,0 0 1,0 1-1,13-7 1,-18 11-5,0 0 1,0 1-1,0-1 0,0 0 1,0 1-1,0-1 0,-1 1 1,1-1-1,0 1 0,0-1 0,-1 1 1,1 0-1,0-1 0,0 1 1,-1 0-1,1-1 0,-1 1 1,1 0-1,-1 0 0,1 0 0,-1-1 1,0 1-1,1 0 0,-1 0 1,0 0-1,1 0 0,-1 0 1,0 0-1,0 1 0,6 29-63,-6-30 72,2 15 1,-1-2 6,0-1 1,1 0-1,0-1 1,2 1 0,-1 0-1,8 17 1,-9-28 8,-1 1 1,1-1-1,-1 0 0,1 0 1,0 1-1,0-1 1,0 0-1,0-1 1,0 1-1,0 0 0,0-1 1,0 1-1,1-1 1,-1 0-1,4 2 1,-2-2 13,0-1 0,-1 1 1,1-1-1,0 1 1,0-1-1,0 0 0,0 0 1,0-1-1,0 0 1,0 1-1,0-1 1,0 0-1,5-3 0,30-13 65,-1-1 0,-1-3 0,0 0 0,36-30 0,-13 9-33,-47 33-84,1 0 0,1 1 1,-1 1-1,31-12 0,-44 19 17,0 0 0,-1 0 0,1 0-1,0 0 1,-1 0 0,1 0-1,0 0 1,0 0 0,-1 1-1,1-1 1,0 0 0,-1 0-1,1 1 1,0-1 0,-1 0-1,1 1 1,-1-1 0,1 0-1,0 1 1,-1-1 0,1 1-1,-1-1 1,1 1 0,-1-1 0,1 1-1,-1 0 1,0-1 0,1 1-1,-1-1 1,0 1 0,1 0-1,-1-1 1,0 1 0,0 0-1,0 0 1,0-1 0,0 1-1,1 0 1,-1 0 0,4 41-187,-1-16 211,-2-27 42,0 0-1,1 0 1,-1 0-1,0 0 1,0 0-1,0 0 1,0 0-1,0-1 1,0 1-1,0 0 1,0 0-1,0-1 1,0 1-1,-1-1 1,1 1 0,-1-1-1,1 1 1,-1-1-1,0 1 1,1-1-1,-1 1 1,0-1-1,0 0 1,0 1-1,0-1 1,0 1-1,-1-3 1,-1 0-51,-1 1 0,1-1-1,-1 0 1,0 1 0,0-1 0,0 1 0,-1 0-1,1 0 1,-1 0 0,0 1 0,0-1 0,0 1-1,0 0 1,0 0 0,0 1 0,-1-1 0,1 1-1,0 0 1,-1 0 0,1 0 0,-1 0 0,0 1-1,1 0 1,-1 0 0,-7 1 0,6-1-42,1 1 0,0 0 0,-1 0 0,1 0-1,0 1 1,0 0 0,0 0 0,0 0 0,0 0 0,0 1 0,1 0 0,-1 0 0,1 0 0,0 0 0,0 1 0,0 0 0,0 0-1,1 0 1,-1 0 0,1 0 0,-5 9 0,5-5 11,1 0 1,-1 0-1,1 0 0,1 0 0,-1 0 0,1 0 1,1 0-1,0 0 0,0 0 0,0 1 0,1-1 1,0 0-1,1 0 0,0 0 0,0 0 0,1 0 1,0-1-1,4 9 0,-5-12 24,0 0 0,0 0 1,1-1-1,0 1 0,0 0 0,0-1 0,0 0 0,0 0 0,1 0 1,-1 0-1,1 0 0,0-1 0,0 1 0,0-1 0,0 0 0,0 0 1,0-1-1,1 1 0,-1-1 0,1 0 0,-1 0 0,1 0 0,-1-1 0,1 0 1,-1 0-1,1 0 0,-1 0 0,1-1 0,-1 1 0,1-1 0,-1 0 1,1-1-1,5-2 0,21-7 36,-1-2-1,-1-1 1,-1-2-1,0 0 1,0-2-1,-2-1 1,35-33 0,-44 36 62,-1-1 0,-1 0 1,-1-1-1,-1 0 1,0-1-1,-1-1 0,-2 0 1,0 0-1,-1-1 1,0 0-1,6-31 1,-12 42 17,0-1 0,-1 1 0,0-1 0,-1 0 0,0 0 0,0 0 0,-2 0 0,1 0 0,-1 0 0,-1 0 0,0 1 0,0-1 0,-1 0 0,-5-11 0,8 22-99,0-1 1,-1 0-1,1 1 0,0-1 0,0 0 0,-1 1 1,1-1-1,-1 1 0,1-1 0,0 1 0,-1-1 0,1 0 1,-1 1-1,1-1 0,-1 1 0,1 0 0,-1-1 1,0 1-1,1-1 0,-1 1 0,1 0 0,-1 0 0,0-1 1,1 1-1,-1 0 0,0 0 0,1 0 0,-1 0 1,0-1-1,0 1 0,1 0 0,-1 0 0,-1 1 1,0 0-28,1 0 1,-1 0 0,1 0 0,-1 0 0,1 0 0,-1 1 0,1-1 0,0 0 0,0 1-1,-1-1 1,1 1 0,-1 2 0,-24 53-289,12-10 291,2 1 0,2 0 0,2 0 0,2 1 0,0 67 0,6-103 0,1-1 1,0 0-1,1 1 0,0-1 0,7 22 1,-8-31 11,-1 0 1,1-1 0,0 1 0,0-1-1,1 1 1,-1-1 0,0 0-1,1 0 1,-1 1 0,1-1-1,0 0 1,0 0 0,0-1 0,0 1-1,0 0 1,0-1 0,0 1-1,1-1 1,-1 1 0,0-1-1,1 0 1,-1 0 0,1 0 0,-1-1-1,1 1 1,0-1 0,-1 1-1,1-1 1,0 0 0,-1 0-1,1 0 1,0 0 0,3-1 0,4-1 20,1-1 1,-1 0-1,0-1 1,0 0 0,0 0-1,0-1 1,-1 0-1,0-1 1,0 0 0,10-9-1,3-6 66,-1-1-1,24-31 0,-19 21 35,-38 78-1042,11-41 917,1 0 0,-1 1 0,0-1 0,1 0 0,0 0 0,1 1 0,-1-1 1,1 0-1,0 0 0,0 0 0,0 0 0,1 0 0,4 10 0,-4-13 11,-1 0-1,1-1 0,0 1 0,-1 0 1,1-1-1,0 1 0,0-1 1,0 1-1,0-1 0,0 0 0,0 0 1,1 0-1,-1 0 0,0 0 1,1-1-1,-1 1 0,0-1 1,1 1-1,-1-1 0,1 0 0,-1 0 1,1 0-1,-1 0 0,0 0 1,1-1-1,-1 1 0,1-1 0,-1 0 1,0 1-1,0-1 0,1 0 1,2-2-1,15-6 47,0 0 0,-1-1 0,1-1 0,-2-1 0,0-1 0,0-1-1,-2 0 1,1-1 0,23-29 0,-44 50-98,1 1 0,1-1-1,-1 1 1,1-1 0,0 1 0,0 0-1,1 0 1,0 0 0,0 0-1,0 0 1,1 8 0,0-11 47,0-1 0,0 1 0,0-1 1,1 0-1,-1 1 0,1-1 0,-1 1 1,1-1-1,1 0 0,-1 0 0,0 0 1,1 1-1,-1-1 0,1-1 0,0 1 1,0 0-1,0 0 0,0-1 0,1 1 0,-1-1 1,1 1-1,-1-1 0,1 0 0,0 0 1,0-1-1,0 1 0,0 0 0,0-1 1,0 0-1,1 0 0,5 2 0,17 0 24,0-1-1,0-1 1,0-1-1,1-2 1,-1 0-1,0-2 1,32-9-1,175-61 82,-224 71-98,7-3 41,-1 0 0,1-1-1,23-14 1,-38 20-39,-1 1-1,1 0 1,-1 0-1,1-1 1,-1 1-1,0 0 1,1 0-1,-1-1 1,1 1-1,-1 0 1,0-1-1,1 1 1,-1-1-1,0 1 1,1 0-1,-1-1 1,0 1-1,0-1 1,1 1 0,-1-1-1,0 1 1,0-1-1,0 1 1,0-1-1,1 1 1,-1-1-1,0 1 1,0-1-1,0 1 1,0-1-1,0 1 1,-1-1-1,1 1 1,0-1-1,0 1 1,0-1-1,0 0 1,-20-11 39,-27 2-191,29 10 108,0 0-1,1 1 1,-1 1-1,1 1 1,-19 5-1,30-7 12,1 0 0,0 1 0,-1 0 0,1 0 0,0 0-1,0 0 1,0 1 0,1 0 0,-1 0 0,1 0-1,-1 1 1,1-1 0,0 1 0,0 0 0,1 0-1,-1 1 1,1-1 0,0 1 0,0-1 0,-2 6 0,4-9 13,1 0 0,-1 0 1,1 0-1,0 0 1,0-1-1,-1 1 1,1 0-1,0 0 0,0 0 1,0 0-1,0 0 1,0 0-1,0 0 1,0 0-1,0-1 1,0 1-1,0 0 0,0 0 1,1 0-1,-1 0 1,0 0-1,1 0 1,-1-1-1,1 1 0,-1 0 1,1 0-1,-1-1 1,2 2-1,-1-1 9,0-1 1,1 1-1,-1-1 0,1 1 0,-1-1 0,1 0 1,-1 0-1,1 0 0,-1 0 0,0 0 0,1 0 0,-1 0 1,1 0-1,-1 0 0,3-1 0,4-1 28,0-1 0,0 0 0,-1 0-1,1 0 1,9-7 0,-5 0 5,0 0 0,0-1 0,-1-1 0,0 0 0,-1 0-1,0-1 1,-1 0 0,0-1 0,-1 0 0,-1 0 0,0-1 0,-1 0 0,-1 0 0,5-24 0,-2 2 76,-1-1 1,-2 0-1,-2 0 1,-2 0-1,-3-40 1,2 77-98,-6-49 258,6 48-242,-1-1 0,1 1 0,-1 0 0,1-1 1,-1 1-1,0 0 0,0-1 0,0 1 0,0 0 0,-1 0 0,1 0 0,-1 0 0,1 0 1,-1 0-1,0 1 0,1-1 0,-3-1 0,3 2-34,0 1 1,1 0-1,-1 0 0,0 0 0,1 0 1,-1 0-1,0 0 0,1 0 0,-1 0 1,0 1-1,1-1 0,-1 0 1,0 0-1,1 0 0,-1 1 0,1-1 1,-1 0-1,1 1 0,-1-1 0,0 0 1,1 1-1,-1-1 0,1 1 0,0-1 1,-1 1-1,1-1 0,-1 1 1,1-1-1,0 1 0,-1 1 0,-13 22-225,11-16 213,-8 16 1,1 0 0,2 1 0,0 0 0,2 0 0,0 0-1,2 1 1,1 0 0,1 0 0,1 0 0,1 0 0,2 0 0,9 51 0,-9-66-2,1 0 1,1 0 0,0 0 0,0-1 0,1 0 0,0 0 0,1 0 0,0-1-1,1 1 1,0-2 0,14 16 0,-15-19 5,1 1 1,-1-1-1,1 0 0,0-1 1,0 0-1,0 0 0,0 0 0,1-1 1,0 0-1,-1-1 0,1 1 1,0-2-1,0 1 0,1-1 0,-1 0 1,16-1-1,-4-1 35,0-2 0,-1 0 0,1-1-1,-1-1 1,0-1 0,0-1 0,-1 0 0,0-2-1,0 0 1,-1 0 0,0-2 0,-1 0 0,0-1-1,0-1 1,-2 0 0,26-29 0,-37 37 2,0 1-1,0-1 1,0 0 0,-1 0 0,1 0 0,1-7-1,-4 11-24,1 0 0,-1 1 0,1-1 0,-1 0 0,0 0 0,0 1 0,1-1 0,-1 0-1,0 0 1,0 0 0,0 1 0,0-1 0,0 0 0,0 0 0,0 0 0,0 1 0,0-1-1,-1 0 1,1 0 0,0 0 0,0 1 0,-1-1 0,1 0 0,0 1 0,-1-1 0,1 0-1,-1 0 1,1 1 0,-1-1 0,1 1 0,-1-1 0,1 1 0,-1-1 0,0 1 0,1-1-1,-1 1 1,0-1 0,1 1 0,-1 0 0,0-1 0,0 1 0,1 0 0,-1 0 0,0-1-1,0 1 1,0 0 0,1 0 0,-1 0 0,0 0 0,0 0 0,0 0 0,1 0 0,-2 1 0,-3 0-51,0 0 0,0 1 0,0 0 0,0 0 1,0 0-1,0 0 0,1 1 0,0 0 1,-8 6-1,-35 33-92,46-41 141,-6 6-27,0 0 0,0 1 0,1 0 0,0 0 0,1 1 0,0-1 0,0 1 1,1 0-1,0 1 0,-4 14 0,7-21-91,0 0 0,1-1 0,-1 1 0,1 0 1,0 0-1,0 0 0,0 0 0,0 0 0,0 0 1,1 0-1,0 0 0,-1 0 0,1 0 0,0 0 1,0-1-1,0 1 0,1 0 0,-1-1 0,1 1 1,-1-1-1,1 1 0,0-1 0,0 0 0,0 0 1,0 0-1,1 0 0,-1 0 0,0 0 0,1 0 1,-1-1-1,1 1 0,0-1 0,-1 0 0,1 0 1,0 0-1,0 0 0,0-1 0,5 2 0,8 0-1351,-1 0 0,1-1 0,-1-1 0,1 0 0,0-1 0,16-4 0,-7 3-1286,33-4-2729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18.91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241 652 8,'0'-13'-285,"0"-32"5514,-1 43-4610,1 1 0,0-1 0,1 0 0,-1 1 0,0-1 1,0 0-1,1 1 0,-1-1 0,1 1 0,-1-1 0,1 0 1,0 1-1,0-1 0,-1 1 0,1 0 0,0-1 0,0 1 0,3-2 1035,-5 3-1594,0 1 0,0 0-1,0 0 1,0 0 0,0 0-1,0 0 1,0 0 0,0 0-1,0 1 1,1-1 0,-1 0-1,1 0 1,-1 0-1,1 1 1,-1-1 0,1 0-1,-1 1 1,1-1 0,0 0-1,0 1 1,0-1 0,0 1-1,0-1 1,0 0 0,0 1-1,1-1 1,-1 0 0,1 3-1,-1-4-27,1 1 0,-1-1 0,1 0 0,-1 0 0,1 1 0,0-1 0,-1 0 0,1 0 0,-1 0 0,1 0 0,-1 0 0,1 0 0,-1 0 0,1 0 0,-1 0 0,1 0 0,0 0 0,-1 0 0,1 0 0,-1 0 0,1 0 0,-1-1 0,1 1 0,-1 0 0,1 0 0,-1-1 0,1 1 0,-1 0 0,1-1 0,-1 1 0,0 0 0,1-1 0,-1 1 0,0-1 0,1 1 0,-1-1 0,0 1 0,1 0 0,-1-1 0,0 1 0,0-2 0,16-17 953,-15 18-942,0-1 0,0 1-1,0-1 1,0 1 0,0-1 0,0 1 0,-1-1 0,1 0 0,-1 0 0,1 1 0,-1-1 0,1 0 0,-1 0 0,0 1 0,0-1 0,0 0 0,0 0 0,0 0-1,0 1 1,-1-1 0,0-3 0,0 4-29,0-1 0,0 1 0,0 0-1,0 0 1,-1 0 0,1-1 0,0 1-1,-1 0 1,1 0 0,-1 1 0,1-1 0,-1 0-1,1 0 1,-1 1 0,0-1 0,1 1 0,-1-1-1,-2 1 1,-5-1-43,0 0 0,-1 0 0,1 1 0,-1 1 0,1-1 0,-17 5 0,14-3 4,0 2 1,0 0-1,0 1 1,1 0-1,-1 0 1,1 1-1,0 1 1,-17 14-1,23-18 6,1 1 0,0 0 1,0 0-1,0 1 0,1-1 0,-1 1 0,1 0 0,0 0 1,0 0-1,1 0 0,-1 0 0,1 1 0,1-1 0,-1 1 1,1-1-1,0 1 0,0 0 0,0-1 0,1 1 0,0 0 1,0 6-1,1-9 11,0 0 0,0 0 0,0 0 0,1 0 1,-1-1-1,0 1 0,1 0 0,0-1 0,0 1 0,0-1 1,0 0-1,0 0 0,0 1 0,0-1 0,1-1 1,-1 1-1,1 0 0,-1-1 0,1 1 0,0-1 0,0 0 1,0 0-1,-1 0 0,1 0 0,0 0 0,4 0 0,8 2 8,0-1 0,0 0 0,0-1 0,16 0 0,10-3 16,0-2-1,0-2 1,-1-1 0,50-16 0,-61 14 13,0-2-1,0 0 1,-1-2 0,-1-2-1,0 0 1,32-26 0,-47 31 11,-1-1 1,-1-1 0,0 0-1,-1 0 1,0-1-1,0 0 1,-2 0 0,0-1-1,0 0 1,-1 0-1,-1-1 1,0 0 0,-1 0-1,-1 0 1,3-25-1,-2-1 85,-2-1-1,-2 0 0,-2 1 0,-10-65 1,10 93-65,2 7-20,0 0 0,-1 0 0,0 0 1,0 0-1,-1 0 0,1 0 0,-1 0 0,-1 1 1,1-1-1,-1 1 0,-6-10 0,9 15-51,-1 1 0,0-1-1,0 0 1,0 0-1,1 1 1,-1-1-1,0 0 1,1 1-1,-1-1 1,0 1-1,1-1 1,-1 1-1,0-1 1,1 1-1,-1 0 1,1-1-1,-1 1 1,1 0-1,-1-1 1,1 1-1,0 0 1,-1-1 0,1 1-1,0 0 1,0 0-1,-1-1 1,1 1-1,0 0 1,0 1-1,-12 32-204,11-30 206,-70 274-140,59-214 150,3 0-1,-2 95 1,11-148-5,0-1 1,1 1-1,0-1 1,5 18-1,-6-26 9,1-1-1,-1 0 0,0 1 0,1-1 0,-1 1 0,1-1 1,-1 0-1,1 1 0,0-1 0,-1 0 0,1 0 1,0 0-1,0 1 0,0-1 0,0 0 0,0 0 1,0 0-1,0 0 0,0-1 0,1 1 0,-1 0 1,0 0-1,0-1 0,1 1 0,-1-1 0,0 1 0,1-1 1,-1 1-1,1-1 0,-1 0 0,1 0 0,-1 0 1,0 0-1,1 0 0,-1 0 0,1 0 0,-1 0 1,1 0-1,-1-1 0,0 1 0,1-1 0,-1 1 0,1-1 1,-1 1-1,2-2 0,26-16 59,0 0 0,-1-2-1,47-43 1,21-16-82,-96 78 10,1 1 1,-1 0-1,1-1 1,-1 1-1,1 0 1,-1 0-1,1 0 0,-1 0 1,1-1-1,-1 1 1,1 0-1,-1 0 1,1 0-1,-1 0 1,1 0-1,-1 0 1,1 0-1,-1 0 1,1 0-1,-1 1 1,1-1-1,-1 0 0,1 0 1,-1 0-1,1 1 1,-1-1-1,1 0 1,-1 0-1,1 1 1,-1-1-1,1 0 1,-1 1-1,0-1 1,1 1-1,-1-1 1,0 0-1,1 1 0,-1-1 1,0 1-1,0-1 1,1 1-1,-1-1 1,0 1-1,0-1 1,0 1-1,0-1 1,0 1-1,1 0 1,-1-1-1,0 1 1,0-1-1,-1 1 0,1-1 1,0 1-1,0 0 1,4 55-116,0-3 109,-3-50 19,0 0-1,0 0 1,0 0-1,1 0 1,-1 0-1,1-1 1,0 1 0,0 0-1,0-1 1,0 0-1,0 1 1,0-1 0,1 0-1,-1 0 1,1 0-1,0-1 1,-1 1 0,6 2-1,-2-2 6,0-1 0,-1 0-1,1 0 1,0 0 0,-1 0-1,1-1 1,0 0 0,0 0-1,9-2 1,7-3 28,-1 0 0,1-2 0,-1 0-1,24-12 1,-26 9 7,1 0-1,-1-1 0,32-26 0,-41 29-8,-1 0-1,1-1 0,-2 0 1,1-1-1,-1 0 1,0 0-1,10-21 0,-16 29-22,-1 0-1,0 0 0,0 0 0,-1 0 0,1 0 1,0 0-1,-1 0 0,1 0 0,-1-1 0,0 1 1,0 0-1,1 0 0,-1 0 0,-1-1 0,1 1 1,0 0-1,-1 0 0,1 0 0,-1 0 0,0-3 1,-1 3-18,1 1 1,0-1 0,-1 1-1,1-1 1,-1 1 0,1 0 0,-1-1-1,1 1 1,-1 0 0,0 0-1,0 0 1,0 1 0,1-1-1,-1 0 1,0 1 0,0-1 0,-4 0-1,-2 0-30,-1 1 1,0 0-1,0 0 0,1 0 0,-1 1 0,0 1 0,1-1 1,-16 6-1,11-2-16,0 1 0,0 0 0,1 0 0,-22 17 0,29-20 26,1 1-1,0 0 1,0 0 0,0 0 0,0 0-1,0 0 1,1 1 0,0 0 0,0 0-1,0 0 1,1 0 0,-1 0 0,1 0-1,-3 11 1,5-14 17,0-1 1,0 1-1,0 0 0,0-1 0,1 1 0,-1-1 1,0 1-1,1-1 0,-1 1 0,1-1 0,-1 0 1,1 1-1,0-1 0,-1 0 0,1 1 0,0-1 0,0 0 1,0 0-1,0 1 0,0-1 0,0 0 0,0 0 1,1 0-1,-1-1 0,0 1 0,0 0 0,1 0 1,-1-1-1,1 1 0,-1 0 0,0-1 0,1 0 1,-1 1-1,1-1 0,-1 0 0,1 0 0,0 0 1,-1 0-1,1 0 0,2 0 0,5 0 14,1 0 0,0 0 0,-1-1 0,19-4-1,-16 1 29,0 0 0,0-1 0,0 0 0,0-1-1,-1 0 1,0-1 0,0 0 0,-1-1-1,0 0 1,9-10 0,-19 18-35,1 0 0,-1-1 0,0 1 0,0 0 0,0 0 0,0 0 0,0 0 0,0 0 1,0 0-1,0 0 0,0 0 0,1 0 0,-1 0 0,0-1 0,0 1 0,0 0 0,0 0 0,0 0 0,0 0 0,0 0 0,1 0 1,-1 0-1,0 0 0,0 0 0,0 0 0,0 0 0,0 0 0,0 0 0,1 0 0,-1 0 0,0 0 0,0 0 0,0 0 0,0 1 0,0-1 1,0 0-1,0 0 0,1 0 0,-1 0 0,0 0 0,0 0 0,0 0 0,0 0 0,0 0 0,0 0 0,0 0 0,0 1 0,0-1 1,0 0-1,0 0 0,1 0 0,-1 0 0,0 0 0,0 0 0,0 0 0,0 1 0,0-1 0,0 0 0,0 0 0,0 0 0,0 0 0,0 0 1,2 16-106,6 23 94,-7-38 19,-1 0 0,0 0 1,1 0-1,0 0 0,-1 0 0,1-1 0,-1 1 0,1 0 1,0 0-1,-1-1 0,1 1 0,0-1 0,0 1 0,0 0 1,0-1-1,-1 1 0,1-1 0,0 0 0,0 1 0,0-1 1,0 0-1,0 1 0,0-1 0,0 0 0,0 0 0,0 0 1,0 0-1,0 0 0,0 0 0,0 0 0,0 0 0,0-1 1,0 1-1,0 0 0,0-1 0,1 1 0,9-5 31,1-1 0,-1 0 0,0 0 0,0-1 0,12-10 0,-12 8-55,0 1-1,1 0 1,1 1-1,14-7 1,-18 10 13,38-10-42,-45 14 37,0 0 0,-1 0 0,1 0 0,0 0 0,0 1 0,0-1 0,-1 0 0,1 1 0,0-1 0,0 1-1,-1 0 1,1-1 0,0 1 0,-1 0 0,1 0 0,-1 0 0,1 0 0,-1 0 0,0 1 0,1-1 0,-1 0 0,0 1 0,2 1 0,-2-1 2,1 0 0,0 0 0,-1 0-1,0 0 1,1 0 0,-1 0 0,0 1 0,0-1 0,0 0 0,0 1-1,-1-1 1,1 0 0,0 1 0,-1-1 0,0 1 0,0-1-1,0 1 1,0-1 0,0 1 0,0-1 0,0 1 0,-2 3-1,48-42 784,-41 33-775,0-1 0,1 1 0,-1 1 0,1-1 0,0 1 0,0 0 0,0 0 1,0 1-1,0 0 0,0 0 0,1 0 0,7 0 0,51 20-14,-27-14 54,1-1 1,0-2-1,0-1 0,74-10 0,-89 4-11,0-2 0,-1 0 1,1-2-1,-2 0 0,29-17 0,2 0 29,32-17 77,-77 39-79,-1-2 0,1 1 0,-1-1 0,0 0-1,0 0 1,-1-1 0,0 0 0,6-9 0,-11 15-37,-1 0-1,1 1 1,-1-1 0,1 0 0,-1 0 0,0 1-1,1-1 1,-1 0 0,0 0 0,0 0 0,0 0-1,1 1 1,-1-1 0,0 0 0,0 0 0,0 0-1,-1 0 1,1 1 0,0-1 0,0 0-1,0 0 1,-1 0 0,1 0 0,0 1 0,-1-1-1,1 0 1,0 0 0,-1 0 0,-24-16 95,17 15-140,0-1 0,0 1 0,0 0 1,-17-2-1,10 5-7,0-1 1,0 2 0,1 0 0,-1 0-1,0 2 1,1 0 0,0 0 0,0 1-1,-26 14 1,34-16 13,1 0 0,-1 0 0,1 0-1,0 1 1,0 0 0,1 0 0,-1 0-1,1 0 1,0 1 0,0-1 0,1 1-1,-1 0 1,1 1 0,0-1 0,0 0-1,1 1 1,-1 0 0,1-1 0,1 1-1,-1 0 1,1 0 0,0 0 0,0 0-1,1 0 1,-1 0 0,2 11 0,0-14 14,-1-1 0,1 0 0,0 1 0,0-1 0,0 0-1,0 0 1,0 1 0,1-1 0,-1 0 0,1 0 0,-1-1 0,1 1 0,0 0 0,0 0 0,-1-1 0,1 1 0,0-1 0,1 1 0,-1-1 0,0 0 0,0 0 0,0 0 0,1 0 0,-1-1 0,1 1 0,-1 0 0,0-1 0,1 0-1,-1 1 1,1-1 0,-1 0 0,1 0 0,-1-1 0,3 1 0,5-1 18,0 0 1,0 0-1,0-1 0,-1-1 1,1 1-1,-1-1 0,11-6 0,-10 4 70,-1-1 0,0-1 0,0 1 0,0-1 0,-1-1 0,0 0 0,-1 0-1,1 0 1,-2-1 0,1 0 0,-1-1 0,0 1 0,-1-1 0,-1 0 0,1-1 0,-1 1-1,-1-1 1,0 1 0,-1-1 0,0 0 0,0 0 0,-1 0 0,-1-1 0,0-11-1,-25 136-990,-32 112 858,-32 158-150,77-311 170,2 0 1,4 0-1,5 100 0,-5-250 525,-2-15-287,6-104-1,3 170-217,1-1-1,2 0 1,0 1 0,2 0 0,1 0-1,1 0 1,2 1 0,23-47 0,2 15-61,3 1 1,80-91-1,-105 133 45,1 1-1,0 1 1,1 0 0,1 1-1,33-19 1,-57 38-26,2 0 0,-1 1 0,1 0 0,1 0 0,-1 0 0,1 1 0,1 0 0,-6 12 0,9-16 49,-1-1 1,0 1-1,1-1 1,0 1-1,0-1 1,1 1-1,-1 0 1,1 0-1,0-1 1,0 1 0,1 0-1,-1-1 1,1 1-1,0 0 1,0-1-1,1 1 1,-1-1-1,1 1 1,0-1-1,0 0 1,1 0 0,-1 0-1,4 4 1,-2-3-32,1-1-1,0 1 1,0-1 0,1 0 0,-1 0 0,1-1 0,0 0-1,0 0 1,0 0 0,0-1 0,1 1 0,-1-1 0,1-1-1,-1 0 1,13 2 0,-1-2-649,0-1 1,0 0-1,-1-1 0,21-3 1,31-16-9562,-45 10 259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0.07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20 653 14979,'-3'-6'404,"0"0"1,1 0-1,-1 0 0,1 0 0,1 0 0,-1-1 0,1 1 1,0 0-1,0-1 0,1 1 0,0-1 0,0 1 1,1-1-1,2-12 0,-2 14-311,1 0 0,0 0 1,1 0-1,0 1 0,-1-1 1,1 1-1,1-1 0,-1 1 0,1 0 1,-1 0-1,1 0 0,0 1 1,1-1-1,-1 1 0,1 0 0,-1 0 1,1 1-1,7-4 0,-4 3-80,1-1 0,-1 1 0,1 0 1,0 1-1,0 0 0,0 0 0,0 1 0,0 0 0,0 1 0,0 0 0,1 1 0,-1-1 0,0 2 0,0-1 1,0 1-1,0 1 0,-1-1 0,1 1 0,-1 1 0,14 7 0,-15-6-8,0-1 0,-1 2 0,0-1 0,0 1 0,0 0 0,0 0 0,-1 0 0,0 1 0,0 0 0,-1 0 0,0 0 0,0 0 0,0 1 0,-1 0 0,-1 0 0,1-1 0,-1 2 0,0-1 0,-1 0 0,0 0 0,0 0 0,-2 15 0,1-11 20,-1 0 1,-1 0 0,0 0-1,-1-1 1,0 1 0,-1-1-1,-7 15 1,9-21 19,0-1 0,-1 1-1,1-1 1,-1 1 0,0-1 0,0 0 0,-1 0 0,1-1-1,-1 1 1,0-1 0,0 1 0,0-1 0,0 0-1,-1-1 1,1 1 0,-1-1 0,0 0 0,1 0-1,-8 1 1,12-2-30,0-1-1,0 0 0,-1 0 1,1 0-1,0 0 0,-1 0 1,1 0-1,0 0 0,-1 0 1,1 0-1,0 0 1,-1 0-1,1 0 0,0 0 1,-1 0-1,1-1 0,0 1 1,-1 0-1,1 0 1,0 0-1,0 0 0,-1 0 1,1-1-1,0 1 0,0 0 1,-1 0-1,1 0 0,0-1 1,0 1-1,0 0 1,-1-1-1,1 1 0,0 0 1,0 0-1,0-1 0,0 1 1,0 0-1,0-1 0,-1 1 1,1 0-1,0-1 1,0 1-1,0 0 0,0-1 1,0 1-1,0 0 0,0 0 1,0-1-1,0 1 1,1 0-1,-1-1 0,0 1 1,0 0-1,0-1 0,0 1 1,0 0-1,1-1 0,9-23 47,-8 19-47,9-17-41,2 1 1,0 0-1,1 1 0,0 1 0,2 0 0,1 1 0,0 1 0,1 0 0,0 2 0,38-25 0,-54 39 9,0-1 0,0 1 0,0-1 0,0 1 0,0 0 1,0 0-1,0 0 0,1 0 0,-1 0 0,0 1 0,1-1 0,-1 1 0,1-1 0,-1 1 0,1 0 0,-1 0 0,1 0 0,-1 0 0,0 0 0,4 1 0,-5 1 4,1-1 0,-1 0 0,0 1 0,1-1 0,-1 1 0,0-1 0,0 1 0,0-1 0,0 1 0,0 0 0,0 0 0,0-1 0,-1 1 0,1 0 0,-1 0 0,1 0 0,-1 0 0,0 0 0,0 0 0,0-1 0,0 1 0,0 0 0,0 0 0,0 0 0,-1 2 0,-10 55 21,8-50-2,0 1-1,1 0 0,1 0 0,-1 0 0,2 0 0,0 16 0,64-77 575,-10-8-526,22-22 7,-67 73-91,0 1 1,0 0-1,0 0 0,1 1 1,0 1-1,1 0 0,14-6 1,-24 12 14,0-1 0,-1 1 1,1-1-1,0 1 0,0-1 1,-1 1-1,1 0 1,0-1-1,-1 1 0,1 0 1,-1 0-1,1-1 0,-1 1 1,1 0-1,-1 0 0,1 0 1,-1 0-1,0 0 1,0 0-1,1-1 0,-1 1 1,0 2-1,6 22-67,-4-5 73,2 1 1,0-1-1,2-1 1,0 1-1,14 29 1,-19-45 16,2 0 0,-1 0 0,0 0 1,1 0-1,0 0 0,0 0 0,0-1 0,0 1 1,1-1-1,-1 0 0,1 0 0,0 0 1,0-1-1,0 1 0,0-1 0,0 0 0,1 0 1,-1 0-1,1-1 0,-1 1 0,1-1 1,-1 0-1,1-1 0,0 1 0,0-1 0,-1 0 1,1 0-1,0 0 0,-1-1 0,6-1 1,25-8 42,-1-1 0,0-1 1,-1-3-1,-1 0 0,0-2 1,-1-2-1,-1 0 1,32-28-1,-54 40-16,0 0 1,0-1-1,-1 1 1,9-12-1,-14 16-17,0 0-1,0 0 0,0 0 1,-1 0-1,1 0 0,-1-1 0,1 1 1,-1 0-1,0-1 0,-1 1 1,1-1-1,0 0 0,-1 1 1,0-1-1,0 1 0,0-5 0,-1 6-21,0 1 0,0-1-1,1 1 1,-1-1 0,0 1-1,0 0 1,0 0 0,0-1-1,0 1 1,-1 0 0,1 0-1,0 0 1,-1 0 0,1 0-1,0 0 1,-1 1 0,1-1-1,-1 0 1,1 1 0,-1-1-1,1 1 1,-1-1 0,0 1-1,-1 0 1,-42-3-182,20 7 148,0 1-1,1 1 0,-1 1 0,1 1 1,-28 14-1,41-18 21,0 2 0,0 0 0,1 0 1,0 0-1,1 2 0,-1-1 0,1 1 1,1 0-1,-1 1 0,1 0 0,1 0 0,0 1 1,-8 13-1,15-22 13,-1 1 0,0-1-1,1 0 1,-1 0 0,1 0 0,-1 1 0,1-1-1,-1 0 1,1 1 0,0-1 0,0 0 0,0 1-1,-1-1 1,1 0 0,1 1 0,-1-1 0,0 0-1,0 1 1,0-1 0,1 0 0,-1 0 0,1 1-1,-1-1 1,1 0 0,-1 0 0,1 0 0,1 2-1,0-1 5,0-1-1,0 0 0,0 1 1,0-1-1,0 0 1,1 0-1,-1-1 0,0 1 1,1 0-1,-1-1 0,1 1 1,-1-1-1,5 0 0,6 0 20,1-1 0,-1 0 0,0-1 1,17-4-1,-7-2 28,0-1 1,0-1 0,-1-1 0,0-1-1,-1-1 1,0-1 0,-1-1-1,-1-1 1,31-31 0,-39 33-51,-9 39-251,0-20 259,-1-1 1,1 1-1,1-1 1,-1 1 0,1-1-1,-1 1 1,1-1 0,1 0-1,-1-1 1,0 1 0,1 0-1,0-1 1,0 0-1,0 0 1,0 0 0,9 4-1,-7-4 10,1-1 0,0 0 0,0 0 0,0-1 0,0 0 0,0 0 0,0 0-1,0-1 1,0-1 0,13-1 0,3-2 9,-1-2 0,0 0 1,-1-2-1,0 0 0,0-1 0,30-19 0,-39 21-7,0 0 0,-1-1 0,0-1 0,0 0 0,-1 0 0,-1-1 0,1 0-1,-1-1 1,13-21 0,-17 23 11,0-1 0,-1 1 0,0-1 0,-1 0 0,0 0 0,-1-1 1,0 1-1,0 0 0,-1-1 0,0 1 0,-1-1 0,0 1 0,-3-18 0,-30-139 590,16 84 185,5 156-1118,-1 106 136,-6 129 359,18-102-3172,2-172-2167,-1-22-2386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1.08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311 147 24,'3'-11'2665,"3"-9"1269,0-1 0,-2 0 0,5-42 0,-9 62-3878,0 1-1,0 0 1,0-1 0,0 1-1,0 0 1,0-1 0,0 1-1,-1 0 1,1-1-1,0 1 1,0-1 0,0 1-1,0 0 1,0-1-1,0 1 1,-1 0 0,1 0-1,0-1 1,0 1-1,-1 0 1,1-1 0,0 1-1,0 0 1,-1 0-1,1-1 1,0 1 0,0 0-1,-1 0 1,1 0 0,0 0-1,-1-1 1,1 1-1,-1 0 1,1 0 0,0 0-1,-1 0 1,1 0-1,0 0 1,-1 0 0,1 0-1,0 0 1,-1 0-1,1 0 1,-1 0 0,1 0-1,0 0 1,-1 0-1,1 0 1,0 1 0,-1-1-1,1 0 1,0 0-1,-1 0 1,1 1 0,0-1-1,0 0 1,-1 0 0,1 1-1,0-1 1,0 0-1,-1 0 1,1 1 0,0-1-1,0 1 1,-29 24-357,19-15 588,-95 92 132,80-74-256,-2-1 0,0-2 0,-40 29 0,43-36 29,16-11 202,13-8 923,-2 0-1312,1 0-1,0 0 1,-1 0 0,1 0-1,0 0 1,-1 1-1,1-1 1,0 1 0,0 0-1,-1 1 1,1-1 0,0 0-1,0 1 1,-1 0-1,1 0 1,-1 0 0,1 0-1,-1 1 1,1 0 0,3 1-1,-1 1-20,1 0-1,-1 0 1,0 1 0,-1 0-1,1 0 1,-1 0 0,0 0-1,0 1 1,5 7-1,32 70-38,-31-58 67,24 38-1,-32-58-12,1-1 0,0 0-1,0 0 1,0-1 0,0 1-1,0-1 1,1 0-1,0 0 1,0 0 0,-1-1-1,1 0 1,1 1 0,-1-2-1,0 1 1,0-1 0,1 0-1,-1 0 1,1 0-1,-1-1 1,1 1 0,-1-2-1,1 1 1,-1 0 0,0-1-1,10-3 1,8-1 28,-2-1-1,1-1 1,-1-1-1,38-20 1,-32 14 11,0-2 1,-1-1-1,42-34 0,-57 41 24,-1 0 0,0 0-1,-1-1 1,0-1-1,-1 0 1,0 0-1,0 0 1,-2-1-1,1 0 1,5-18 0,-11 29-49,0-1 0,0 0 0,0 0 1,0 0-1,0 0 0,-1 0 0,1 1 1,-1-1-1,0 0 0,0 0 0,0 0 0,0 0 1,-1 0-1,1 0 0,-1 0 0,1 0 1,-1 0-1,0 0 0,0 0 0,-1 1 1,1-1-1,0 0 0,-1 1 0,0-1 1,0 1-1,1 0 0,-1-1 0,0 1 1,-1 0-1,1 0 0,0 0 0,-1 1 1,1-1-1,-1 0 0,1 1 0,-1 0 1,0 0-1,-5-2 0,1 1-23,1 1 0,-1 0 0,1 0 0,-1 1 0,0-1 0,1 2 0,-1-1 0,0 1 0,1 0 0,-1 0 0,1 1 0,-1-1 0,1 1 0,0 1 0,0 0 0,-11 5 0,10-3-14,1 1 0,-1 0 0,1 0 0,0 0 0,0 0 0,1 1 0,0 0 0,0 0 0,1 1 0,-1-1 0,2 1 0,-1 0 0,1 0 0,0 0 0,1 0 0,0 1 0,0-1 0,1 1-1,-1 11 1,2-12 4,-1 0 0,2 0-1,-1 0 1,1 0 0,0-1-1,1 1 1,0 0 0,0 0-1,1-1 1,0 1 0,0-1-1,0 0 1,1 0 0,0 0-1,1-1 1,0 1 0,0-1-1,0 0 1,0 0 0,1-1-1,8 7 1,-6-8 11,1 1-1,-1-2 1,0 1-1,1-1 1,0 0 0,0-1-1,0 0 1,0 0-1,0-1 1,0 0 0,1-1-1,-1 0 1,0 0-1,0-1 1,1 0-1,-1-1 1,0 0 0,10-3-1,10-5 31,0 0-1,-1-2 1,-1-1-1,32-20 1,-40 22 14,0-2 0,-1 0 0,-1 0 1,18-20-1,-30 29-13,-1-1 0,1 0 1,-1 0-1,-1 0 1,1 0-1,-1 0 0,0-1 1,0 0-1,0 1 0,-1-1 1,0 0-1,0 0 0,0 0 1,-1-1-1,0 1 0,0 0 1,-1-1-1,0 1 1,0-9-1,-1 14-20,1 0-1,0 0 1,0 0 0,-1-1 0,1 1 0,-1 0 0,1 0-1,-1 0 1,1 0 0,-1 0 0,0 0 0,1 0 0,-1 0-1,0 0 1,0 0 0,0 1 0,1-1 0,-1 0-1,0 0 1,0 1 0,0-1 0,0 1 0,-1-1 0,1 1-1,-1-1 1,-1 0-12,0 1-1,0-1 1,-1 1 0,1 0-1,0 0 1,0 0 0,0 0-1,-1 1 1,-3 0-1,-2 2-26,0-1-1,0 1 0,0 1 1,1 0-1,-16 9 0,21-11 23,1 0 1,-1 0-1,0 0 0,1 0 0,-1 0 1,1 1-1,0-1 0,-1 1 0,1 0 1,1 0-1,-1-1 0,0 1 0,1 0 1,-1 1-1,1-1 0,0 0 0,0 0 1,0 0-1,0 1 0,1-1 0,-1 0 1,1 1-1,0-1 0,0 1 1,0-1-1,1 0 0,-1 1 0,1-1 1,0 0-1,0 1 0,1 3 0,1-2-15,0 1 0,0-1 0,1 0-1,0 0 1,0 0 0,0 0 0,0 0 0,1-1-1,-1 0 1,1 0 0,1 0 0,-1-1-1,0 0 1,1 0 0,-1 0 0,8 2 0,-9-3 8,0-1 0,0 1 0,0 0 1,0 0-1,0 0 0,-1 0 0,1 1 1,-1-1-1,0 1 0,1 0 1,-1 0-1,-1 1 0,1-1 0,0 0 1,3 7-1,-5-7 6,0 0 0,0 0 0,0 0 1,-1 0-1,1 0 0,-1 0 0,0 0 0,0 0 0,0 0 0,0 0 1,0 0-1,-1 0 0,1 0 0,-1 0 0,0 0 0,0 0 1,0 0-1,0 0 0,0-1 0,-1 1 0,1 0 0,-5 4 0,2-2-8,1-2 21,0 0 0,1 0 0,0 0 0,-1 0 0,1 0 0,0 1 0,1-1 0,-1 0 0,-2 7 0,8-10 7,0 0 0,0-1 0,0 0 1,0 0-1,0 0 0,0 0 0,0 0 0,0-1 1,-1 0-1,7-4 0,-2 3-10,67-30 9,135-65 52,-185 84 11,-1-1 1,-1-1 0,0-1-1,-1-1 1,-1-1-1,20-22 1,-22 20 52,-13 16-39,-1 0 1,0-1-1,0 0 1,-1 0 0,0 0-1,7-12 1,-11 17-69,0 1 1,0-1-1,0 0 1,0 0-1,0 0 1,0 0-1,0 0 1,0 0-1,0 0 1,-1 1-1,1-1 0,0 0 1,0 0-1,-1 0 1,1 0-1,-1 1 1,1-1-1,-1 0 1,1 0-1,-1 1 1,1-1-1,-1 0 1,1 1-1,-1-1 1,0 0-1,1 1 1,-1-1-1,0 1 1,0 0-1,0-1 1,1 1-1,-1-1 1,0 1-1,0 0 1,0 0-1,0-1 1,0 1-1,1 0 1,-1 0-1,0 0 1,-1 0-1,-39-3-94,33 4 64,-1 0-1,1 1 1,0 0-1,-1 1 1,1 0-1,1 0 0,-1 0 1,0 1-1,1 0 1,0 1-1,0 0 1,0 0-1,0 0 1,-11 12-1,15-12-9,0-1 1,-1 1-1,1 0 1,1 0-1,-1 0 1,1 0-1,0 0 1,0 0-1,0 1 1,1-1-1,0 1 1,0-1-1,0 1 1,1 0-1,0-1 1,0 1-1,0 0 1,1-1-1,0 1 1,0-1-1,0 1 1,1-1-1,3 9 1,19 36-167,-18-41 174,-1 1 1,0 0-1,-1-1 0,0 2 0,0-1 1,-1 0-1,0 1 0,-1-1 1,2 19-1,-5-26 39,1 0-1,-1-1 1,1 1 0,-1 0 0,0-1 0,0 1 0,0-1 0,0 1-1,0-1 1,-1 1 0,1-1 0,-1 0 0,0 0 0,0 0-1,1 0 1,-1 0 0,0 0 0,-1 0 0,1-1 0,0 1-1,0-1 1,-1 1 0,1-1 0,-1 0 0,1 0 0,-1 0 0,0 0-1,1-1 1,-1 1 0,0-1 0,0 1 0,1-1 0,-5 0-1,-46-3-3210,8-10-9091,23 2 3006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1.87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448 76 2553,'1'-20'6193,"0"14"-4822,0 1 0,-1-1-1,0 1 1,0-1 0,0 1 0,-1-1 0,0 1-1,-1-6 1,1 11-1341,1 0-1,0 0 1,0 0 0,-1 0-1,1 0 1,0 0 0,0 0-1,-1 0 1,1 0 0,0 0-1,0 0 1,-1 0 0,1 0-1,0 0 1,0 0 0,-1 0-1,1 0 1,0 0 0,0 1-1,0-1 1,-1 0 0,1 0-1,0 0 1,0 0 0,0 1-1,-1-1 1,1 0 0,0 0-1,0 0 1,0 1-1,0-1 1,0 0 0,0 0-1,-1 1 1,1-1 0,0 0-1,0 0 1,0 1 0,0-1-1,0 0 1,0 0 0,0 1-1,0-1 1,0 0 0,0 0-1,0 1 1,0-1 0,0 0-1,-8 24-295,5-14 347,-48 124-40,-120 302 411,99-274-273,-35 90 72,100-237-248,4-9-18,0 1 0,1-1 0,-1 0 0,1 1 0,0-1 0,1 1 0,0 0 0,0-1 1,0 13-1,1-18-51,0-1 1,0 0 0,0 0-1,0 0 1,1 1 0,-1-1-1,0 0 1,0 0 0,0 0-1,0 0 1,1 1 0,-1-1-1,0 0 1,0 0 0,0 0-1,1 0 1,-1 0 0,0 0 0,0 0-1,0 0 1,1 0 0,-1 1-1,0-1 1,0 0 0,1 0-1,-1 0 1,0 0 0,0 0-1,1 0 1,-1-1 0,0 1-1,0 0 1,0 0 0,1 0-1,-1 0 1,0 0 0,0 0-1,0 0 1,1 0 0,-1 0-1,0-1 1,0 1 0,0 0 0,1 0-1,-1 0 1,0 0 0,0-1-1,0 1 1,0 0 0,0 0-1,1 0 1,-1-1 0,0 1-1,0 0 1,0 0 0,0-1-1,0 1 1,0 0 0,0 0-1,0 0 1,0-1 0,0 1-1,9-18-7254,0 2-4364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2.21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126 15 14355,'1'-1'179,"-1"1"0,0 0 0,0-1 1,0 1-1,0-1 0,0 1 0,0-1 0,0 1 0,0-1 0,0 1 1,0-1-1,0 1 0,0 0 0,0-1 0,0 1 0,0-1 0,0 1 1,0-1-1,-1 1 0,1-1 0,0 1 0,0 0 0,-1-1 1,1 1-1,0 0 0,0-1 0,-1 1 0,1 0 0,0-1 0,-1 1 1,1 0-1,0-1 0,-1 1 0,1 0 0,-1 0 0,1 0 0,-1-1 1,-15 14 1566,-15 33-2539,29-43 1211,-8 14-393,0 0 0,2 1-1,0 0 1,1 0 0,0 1 0,2-1-1,0 2 1,2-1 0,0 0-1,-1 35 1,4-52-76,0-1 0,0 1 0,0 0 0,1-1-1,-1 1 1,0-1 0,1 1 0,-1-1 0,1 1 0,0-1-1,-1 0 1,1 1 0,0-1 0,0 1 0,2 1 0,6-2-4041,2-10-4550,-3-2-604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2.55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56 119 9818,'-9'-19'3929,"-5"-4"-2641,-1-2 65,7 6 15,3 9-48,3 1-232,0 3-424,2 2-351,0 3-249,2-1-257,0 2-95,3 2-152,3 1-256,5 5-448,4 3-896,4 7-1617,4-1-2337,0 6-751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3.03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0 226 9210,'10'-14'1772,"-7"9"-854,1 0 0,-1 0 1,1 0-1,1 0 0,-1 0 0,6-4 0,-9 8-856,0 1 0,0-1-1,0 1 1,1-1-1,-1 1 1,0-1 0,0 1-1,0 0 1,0 0-1,0-1 1,0 1-1,1 0 1,-1 0 0,0 0-1,0 0 1,0 0-1,0 1 1,1-1 0,-1 0-1,0 0 1,0 1-1,0-1 1,0 1 0,0-1-1,0 1 1,0-1-1,0 1 1,0 0 0,0 0-1,0-1 1,0 1-1,-1 0 1,1 0 0,0 0-1,0 0 1,-1 0-1,1 0 1,-1 0 0,1 0-1,-1 0 1,1 1-1,7 14 102,-1-1-1,-1 1 0,-1 1 0,0-1 1,-1 1-1,-1 0 0,2 33 0,6 21 195,-7-71 1122,3-13-916,8-22-525,-12 28 105,6-16-107,2 1 0,17-27 0,-24 42-47,1 1 0,-1 0-1,1 0 1,1 0 0,-1 1 0,1-1 0,0 1-1,0 1 1,1-1 0,-1 1 0,12-5 0,-17 8 1,1 1 0,-1-1 0,1 1 1,0-1-1,-1 1 0,1 0 0,-1-1 0,1 1 1,0 0-1,-1 0 0,1 0 0,0 0 0,-1 0 1,1 1-1,0-1 0,-1 0 0,1 1 0,-1 0 1,1-1-1,-1 1 0,1 0 0,-1-1 0,1 1 1,-1 0-1,0 0 0,1 0 0,-1 0 0,0 1 1,0-1-1,0 0 0,0 0 0,0 1 0,0-1 1,0 1-1,0-1 0,0 0 0,-1 1 0,1 0 1,-1-1-1,1 1 0,0 2 0,0 2 11,1 0 0,-1 0-1,0 0 1,-1-1 0,0 1-1,1 0 1,-2 0 0,1 0-1,-1 0 1,-2 10 0,69-67 464,-64 49-474,0 0 1,0 1-1,1-1 0,-1 1 0,1 0 0,-1 0 1,1 0-1,-1 0 0,1 0 0,-1 0 0,1 1 1,0-1-1,-1 1 0,1 0 0,0 0 0,5 0 1,-5 2-16,1 0 0,-1 0 0,1 0 1,-1 1-1,0-1 0,0 1 0,0 0 1,0 0-1,0 0 0,4 6 0,-3-3 27,1-1 1,0 1-1,1-1 0,-1 0 0,1-1 0,0 0 0,0 0 0,1 0 0,-1 0 1,1-1-1,0 0 0,0-1 0,0 1 0,0-1 0,9 1 0,-6-2 7,1-1 1,0 0-1,0 0 0,0-1 0,0 0 0,0-1 1,-1 0-1,1-1 0,13-5 0,10-7 76,-1-2 1,0-1-1,-1-2 0,54-43 0,-79 57-31,0 0 0,0-1 0,-1 1 0,0-1-1,0-1 1,0 1 0,-1-1 0,0 0 0,5-13 0,-8 17-17,-1 1 0,1-1 0,-1 1 0,0-1 1,0 1-1,-1-1 0,1 0 0,-1 1 1,0-1-1,0 0 0,0 0 0,0 1 0,-1-1 1,1 0-1,-1 1 0,0-1 0,0 1 1,-1-1-1,1 1 0,0-1 0,-1 1 0,0 0 1,0 0-1,0 0 0,0 0 0,-4-4 0,5 6-36,1 1 0,-1-1-1,1 1 1,-1-1-1,0 1 1,1-1 0,-1 1-1,0-1 1,1 1-1,-1-1 1,0 1 0,1 0-1,-1-1 1,0 1-1,0 0 1,1 0-1,-1 0 1,0 0 0,0-1-1,0 1 1,1 0-1,-1 0 1,0 1 0,0-1-1,0 0 1,1 0-1,-1 0 1,-1 1 0,-15 18-147,-3 37-98,19-53 260,-9 39-46,2 0-1,2 0 0,-1 45 1,7 132 8,1-147 15,-6 359-99,31-524-9252,-6 14-1056,-11 35 5104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3.38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5 131 5161,'-1'-13'1577,"-1"3"-188,1 0-1,1 0 1,0 0-1,0 0 1,3-15 0,-2 22-1255,0 1 1,-1 0-1,1 0 1,0 0-1,0 0 1,0 0 0,0 0-1,0 0 1,0 0-1,1 0 1,-1 1-1,1-1 1,-1 0 0,1 1-1,0-1 1,-1 1-1,1 0 1,0-1 0,0 1-1,0 0 1,0 0-1,0 0 1,0 1-1,1-1 1,-1 0 0,0 1-1,0 0 1,0-1-1,1 1 1,2 0-1,11 0-34,-1 0 1,1 1-1,0 1 0,-1 0 0,0 2 0,1-1 0,22 11 0,-31-12-86,-1 0 1,0 1 0,0 0 0,0 0-1,-1 0 1,1 1 0,-1 0 0,0 0-1,0 1 1,0-1 0,0 1-1,-1 0 1,0 0 0,0 0 0,0 1-1,-1 0 1,0-1 0,0 1 0,0 0-1,2 9 1,-4-11-7,0-1-1,-1 0 1,0 0 0,0 0-1,0 1 1,0-1-1,0 0 1,-1 0 0,1 0-1,-1 1 1,0-1-1,0 0 1,0 0 0,0 0-1,-1 0 1,1-1 0,-4 6-1,1-3-99,-1 0-1,1 0 1,-1-1-1,0 0 1,0 0 0,0 0-1,0-1 1,-9 5-1,-54 18-4057,9-12-5665,36-10 4132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4.84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35 693 12219,'-26'4'4093,"17"-4"1111,23-13-3492,18-13-1676,-7 7 52,-1-1 0,-1-1 0,-1-1 0,33-42 0,-41 42 20,0-1-1,-1-1 1,-2-1 0,0 1 0,6-28 0,29-133 527,-35 137-501,-9 39-81,1 0 1,-2 0-1,1-1 0,-1 1 1,-1-1-1,0 1 0,0-1 1,-1 0-1,-1-9 0,1 18-56,1 1 0,0 0 0,0 0-1,0-1 1,0 1 0,0 0 0,-1 0 0,1-1-1,0 1 1,0 0 0,0 0 0,-1 0-1,1-1 1,0 1 0,0 0 0,-1 0-1,1 0 1,0 0 0,-1-1 0,1 1-1,0 0 1,0 0 0,-1 0 0,1 0-1,0 0 1,-1 0 0,1 0 0,0 0-1,-1 0 1,1 0 0,0 0 0,0 0-1,-1 0 1,1 0 0,0 0 0,-1 1-1,1-1 1,0 0 0,0 0 0,-1 0-1,1 0 1,0 0 0,0 1 0,-1-1-1,1 0 1,0 0 0,0 1 0,0-1-1,-1 0 1,1 0 0,0 1 0,0-1-1,0 0 1,-16 18-323,13-14 307,-11 16-10,2 0 0,0 0 0,1 1 0,1 1 0,-12 39 0,15-42 5,-2 5 3,1 0 0,1 1 0,0 0 0,-3 43 1,9-61 16,1 1 0,0-1 1,0 0-1,0 1 0,1-1 1,1 0-1,-1 0 0,1 0 1,0 0-1,1 0 1,-1 0-1,1 0 0,1-1 1,-1 1-1,1-1 0,1 0 1,-1 0-1,1-1 1,0 1-1,0-1 0,7 5 1,0-1 8,1-1 1,1-1-1,-1 0 1,1-1-1,0 0 1,1-1-1,-1-1 1,1 0-1,0-1 1,0 0-1,1-2 1,-1 1-1,0-2 1,0 0-1,1-1 1,19-4-1,-19 3 27,-1-1 0,0 0 0,0-2 0,0 1-1,-1-2 1,0 0 0,0-1 0,0 0 0,-1-1 0,0 0-1,0-1 1,-1-1 0,0 0 0,-1-1 0,0 0 0,10-14-1,-19 23-20,-1 0-1,1 0 1,-1 0-1,1 0 1,-1 0-1,0 0 1,0 0-1,0-1 1,0 1-1,-1 0 0,1-1 1,0 1-1,-1 0 1,0-1-1,0 1 1,1-1-1,-2 1 1,1-1-1,0 1 1,0-1-1,-1 1 1,1 0-1,-2-4 0,1 4-20,-1 1-1,1-1 1,-1 1-1,0-1 1,0 1-1,0-1 1,1 1-1,-1 0 1,0 0-1,0 0 1,-1 0-1,1 0 1,0 1-1,0-1 1,0 1-1,0-1 0,-1 1 1,1 0-1,0 0 1,-1 0-1,1 0 1,0 0-1,0 0 1,-1 0-1,-2 2 1,-4-1-19,1 1 0,-1 0 0,0 1 0,1 0 0,0 1 0,0-1 0,0 1 0,0 1 0,0 0 0,1 0 0,0 0 0,-12 12 1,16-14 13,0 0 0,0 0 0,1 1 1,-1-1-1,1 1 0,0-1 1,-1 1-1,2 0 0,-1 0 0,0 0 1,1 0-1,0 1 0,0-1 1,0 0-1,0 0 0,1 1 0,-1-1 1,1 1-1,0-1 0,1 0 1,-1 1-1,1-1 0,0 0 0,0 0 1,0 1-1,0-1 0,1 0 1,3 6-1,-2-6 9,0 0-1,0 0 1,1 0-1,-1 0 1,1-1 0,0 1-1,0-1 1,0 0 0,1 0-1,-1 0 1,1-1-1,-1 0 1,1 0 0,0 0-1,0 0 1,0-1 0,0 0-1,0 0 1,0 0-1,0 0 1,0-1 0,1 0-1,6-1 1,11 0 9,0-1 1,1-1 0,39-11-1,-39 7 8,-1-2-1,22-11 0,37-13 34,-80 33-50,-1 0 0,1 0 0,-1 0 0,0 0 0,1 0 0,-1 0 0,1 0 0,-1 0 0,0 1 0,1-1 0,-1 0 0,0 1 0,1-1 0,-1 1 1,0-1-1,1 1 0,-1 0 0,0 0 0,0-1 0,0 1 0,0 0 0,0 0 0,0 0 0,0 0 0,0 0 0,0 1 0,0-1 0,-1 0 0,1 0 0,0 1 0,-1-1 0,1 0 0,-1 0 0,1 1 0,-1-1 0,0 1 0,0-1 0,1 0 1,-1 1-1,0 1 0,2 11-6,-1 0 0,0 0-1,-1 15 1,0-19 11,0 0 5,0-3 6,0-1 0,0 1 0,0 0 1,-1-1-1,0 1 0,-3 10 0,16-40 201,1 0 0,1 1 1,31-37-1,-39 51-241,0 1 0,1 0 0,0 1 0,0 0 0,0 0 0,1 0 0,0 1 0,0 0 0,1 1 0,-1 0 0,1 0 0,0 1 0,0 0 0,15-3 0,-23 6 19,1 0-1,0-1 1,0 1 0,0 0-1,-1 0 1,1 1 0,0-1-1,0 0 1,0 0 0,-1 1-1,1-1 1,0 1 0,-1 0-1,1-1 1,0 1 0,-1 0-1,1 0 1,-1 0-1,1 0 1,-1 0 0,0 1-1,1-1 1,-1 0 0,0 1-1,0-1 1,0 1 0,0-1-1,0 1 1,0-1 0,0 1-1,-1 0 1,1-1 0,-1 1-1,1 0 1,-1-1 0,1 1-1,-1 0 1,0 0 0,0 0-1,0-1 1,0 1 0,-1 3-1,1 11-1,-2 0 0,0 1 0,-9 30 0,5-20-5,0-4 31,2-9 367,14-29 94,4-9-474,1 1-1,1 0 0,30-34 0,-37 48-15,0 0 0,0 0-1,1 0 1,0 1 0,1 1 0,0 0 0,0 0 0,0 1-1,1 1 1,14-6 0,-24 11 0,0 0 0,0 0-1,0 1 1,0-1 0,0 0 0,0 0-1,0 1 1,0 0 0,0-1 0,-1 1-1,1 0 1,0 0 0,0 0 0,-1 0 0,1 0-1,0 0 1,-1 0 0,1 1 0,-1-1-1,0 0 1,1 1 0,-1-1 0,0 1 0,0 0-1,0-1 1,0 1 0,0 0 0,1 2-1,27 63-66,-23-49 86,-4-14 5,-1-1-1,1 1 1,-1 0 0,1-1-1,0 1 1,1-1 0,-1 0-1,0 0 1,1 0 0,0 0-1,0 0 1,-1-1 0,2 1-1,-1-1 1,0 0 0,0 1-1,1-2 1,-1 1 0,1 0-1,0-1 1,-1 1 0,1-1-1,0 0 1,0-1 0,0 1-1,0 0 1,4-1 0,5-1 23,0-1 1,-1 0-1,1 0 1,-1-1-1,0-1 1,0 0-1,15-8 1,-12 5 23,-1-1-1,-1 0 1,0 0 0,0-1-1,20-19 1,-29 25-32,0-1 0,0 0 0,0 0 0,-1 0 0,1 0-1,-1 0 1,0-1 0,-1 1 0,1-1 0,-1 0 0,0 0 0,0 0 0,0 0 0,0-1 0,-1 1 0,0 0 0,0 0 0,-1-1 0,0 1 0,0-7-1,0 11-23,0-1-1,0 1 1,0 0-1,-1 0 1,1 0-1,0-1 1,-1 1-1,1 0 1,-1 0-1,1 0 1,-1 0-1,0 0 0,0 0 1,1 0-1,-1 0 1,0 0-1,0 0 1,0 0-1,0 0 1,0 1-1,0-1 1,0 0-1,0 1 1,0-1-1,0 1 0,0-1 1,-3 0-1,1 1-14,0 0 0,0 0 0,1 0-1,-1 0 1,0 1 0,0-1-1,0 1 1,0 0 0,1 0 0,-1 0-1,-4 2 1,-3 2-27,0 1-1,1 0 1,-1 1 0,1 0-1,-10 10 1,15-12 21,-1 0 0,1 0 1,1 1-1,-1 0 0,1-1 0,0 1 1,0 1-1,1-1 0,0 0 1,0 0-1,0 1 0,1-1 1,0 1-1,0 0 0,0 8 0,1-12 13,1 0-1,-1 0 0,0 0 0,1 0 0,0 0 1,0 0-1,0 0 0,0 0 0,0 0 0,1-1 1,-1 1-1,1 0 0,-1-1 0,1 1 0,0-1 1,0 0-1,0 0 0,1 0 0,-1 0 0,0 0 1,1 0-1,-1 0 0,1-1 0,0 1 0,-1-1 1,1 0-1,0 0 0,0 0 0,0 0 0,0 0 1,0-1-1,0 1 0,0-1 0,0 0 0,5 0 1,6 0 11,-1-1 1,1 0-1,-1-1 1,0-1-1,1 0 1,-1 0-1,18-9 1,90-46 17,-62 27 20,-42 23 6,0 0 0,0-1 1,-1-1-1,-1-1 1,16-13-1,-35 30-75,-1 0 0,1 0 0,0 0 0,1 0 0,-5 12 0,7-16 21,0-1 1,0 1-1,0 0 0,0 0 0,1 0 1,-1 0-1,1 0 0,-1 0 0,1 0 0,0 1 1,0-1-1,0 0 0,0 0 0,0 0 0,0 0 1,1 0-1,-1 0 0,1 0 0,-1 0 1,1 0-1,0 0 0,0 0 0,0 0 0,0 0 1,0 0-1,0-1 0,3 4 0,-3-4 16,1-1 1,0 1-1,0-1 0,0 0 0,0 0 0,-1 0 0,1 0 1,0 0-1,0 0 0,0 0 0,0 0 0,-1-1 1,1 1-1,0-1 0,0 1 0,-1-1 0,1 0 0,0 0 1,-1 0-1,1 1 0,0-2 0,-1 1 0,2-1 1,35-29 201,-31 25-222,0 1 0,0 0 0,0 0 0,0 0-1,1 1 1,0 0 0,0 0 0,12-3 0,-18 6 2,1 0-1,-1 1 1,1-1 0,0 1-1,-1 0 1,1-1 0,0 1-1,-1 0 1,1 1 0,0-1-1,-1 0 1,1 1-1,0 0 1,-1-1 0,1 1-1,-1 0 1,1 0 0,-1 1-1,1-1 1,-1 0 0,0 1-1,0-1 1,0 1 0,0 0-1,0 0 1,0 0 0,0 0-1,0 0 1,-1 0 0,1 0-1,1 3 1,-2-3 17,0 0 1,1 0 0,-1-1-1,1 1 1,-1 0-1,1-1 1,0 0-1,0 1 1,-1-1 0,1 0-1,0 0 1,0 0-1,0 0 1,0 0-1,1 0 1,-1-1 0,0 1-1,0-1 1,0 0-1,1 1 1,-1-1 0,0 0-1,0 0 1,1 0-1,-1-1 1,0 1-1,0 0 1,0-1 0,0 0-1,1 1 1,-1-1-1,2-1 1,13-5 32,-1 0 1,-1-1-1,19-13 1,-13 9-20,-2 0 35,-1-1-1,0 0 1,-1-1-1,0-1 1,-1-1-1,-1 0 1,-1-1-1,0-1 1,-1 0 0,-1 0-1,0-2 1,-2 1-1,0-1 1,-2-1-1,0 0 1,-1 0-1,-1 0 1,-1-1-1,-1 0 1,-1 0-1,1-36 1,-9 26 151,-2 30-275,-4 14-222,-10 25 77,1 1 0,2 0 0,1 1 0,3 1 0,1 1-1,2 0 1,1 0 0,3 1 0,-3 51 0,9-85-151,1-1-1,0 1 1,0 0 0,1 0 0,0 0-1,0 0 1,1-1 0,0 1-1,6 14 1,-7-19 198,1 0 0,0-1 1,0 1-1,1 0 0,-1-1 0,1 1 0,-1-1 0,1 0 0,0 0 0,0 0 1,-1 0-1,1 0 0,1-1 0,-1 0 0,0 1 0,0-1 0,1 0 0,-1 0 1,0-1-1,1 1 0,-1-1 0,1 1 0,-1-1 0,6-1 0,47-3-336,-36 1-1362,1-1 0,31-11 0,-43 13 1215,-1-1-1,1 0 1,-1-1-1,0 0 1,0 0 0,0-1-1,-1 0 1,0 0-1,0-1 1,0 0 0,-1 0-1,1-1 1,-2 1-1,10-15 1,-5-4 649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5.18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11 3849,'3'3'8999,"5"-1"-4556,22-1-3472,-23-2 214,158-6 1433,-67 0-1871,-33 6-3076,44 7-10256,-80-2 4695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5.90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1 307 5489,'43'-6'10003,"69"-22"-6093,-85 20-3678,1-2 0,-1 0 1,-1-2-1,0-1 0,31-20 0,-47 25 3,0 1-1,0-1 1,0-1-1,-1 0 1,-1 0 0,1-1-1,-2 0 1,1 0-1,11-22 1,-18 30-214,0 0 0,-1 1 1,1-1-1,-1 0 0,1 0 0,-1 0 0,1 0 1,-1 0-1,0 0 0,0 1 0,0-1 0,0 0 0,0 0 1,-1 0-1,1 0 0,-1 0 0,1 0 0,-1 0 1,1 1-1,-1-1 0,0 0 0,0 1 0,0-1 1,0 0-1,0 1 0,0-1 0,-1 1 0,1-1 1,0 1-1,-1 0 0,1 0 0,-1-1 0,1 1 1,-1 0-1,0 0 0,1 1 0,-1-1 0,0 0 1,0 0-1,-2 0 0,-2-1-44,0 1 1,1-1-1,-1 1 0,0 0 1,0 1-1,0-1 1,-1 1-1,1 0 0,0 1 1,0-1-1,-11 4 0,6 0-15,-1 1 0,1 0 0,1 1-1,-1 0 1,1 1 0,0 0 0,0 0 0,-16 18-1,21-21 22,1 1-1,-1 0 1,1 1-1,0-1 1,0 1-1,1 0 0,-1 0 1,1 0-1,1 0 1,-1 0-1,1 1 1,0-1-1,1 1 1,-1 0-1,1-1 0,1 1 1,-1 13-1,2-17 7,-1 1-1,1-1 1,0 1 0,0 0-1,0-1 1,0 0-1,1 1 1,-1-1 0,1 0-1,0 0 1,0 0-1,0 0 1,1 0-1,-1 0 1,0 0 0,1-1-1,0 1 1,4 2-1,0-1 5,-1 0-1,1-1 1,0 0-1,0-1 1,0 1-1,0-1 1,0-1-1,13 2 1,9-1 13,0-1 1,0-2-1,45-6 1,-70 6-7,33-4 28,1-2 1,-2-1 0,1-3 0,-1 0-1,-1-2 1,0-2 0,-1-1 0,44-29-1,-66 36 50,0 0 0,-1-1 0,18-20 1,-27 28-60,0 1 1,-1-1 0,1 0-1,0 0 1,0 0 0,-1-1 0,0 1-1,1 0 1,-1 0 0,0-1-1,0 1 1,0-1 0,0 1 0,-1-1-1,1 1 1,-1-1 0,1 0 0,-1 1-1,0-1 1,0 0 0,0 1-1,-1-1 1,1 0 0,0 1 0,-1-1-1,0 1 1,0-1 0,-1-3-1,-1 4-25,1-1-1,-1 2 0,0-1 1,0 0-1,0 1 0,0-1 0,0 1 1,0 0-1,0 0 0,0 0 1,0 0-1,-1 1 0,1-1 0,0 1 1,0 0-1,-1 0 0,1 0 0,0 0 1,-6 1-1,-3 1-11,1 0 1,0 0-1,0 1 0,-15 5 1,22-6-5,0 0 0,0 0 0,0 1 1,0-1-1,0 1 0,1 0 0,-1 0 1,1 0-1,0 0 0,0 1 1,0-1-1,-4 8 0,6-10 13,0 1 0,0-1 0,1 1-1,-1 0 1,1-1 0,-1 1 0,1 0 0,0-1 0,0 1-1,0 0 1,0 0 0,0-1 0,0 1 0,0 0 0,0-1 0,1 1-1,-1 0 1,1 0 0,-1-1 0,1 1 0,0-1 0,0 1-1,0-1 1,-1 1 0,1-1 0,1 1 0,-1-1 0,0 0-1,0 0 1,0 1 0,1-1 0,-1 0 0,0 0 0,1 0 0,-1 0-1,3 0 1,12 9-5,0 1-1,0 0 0,-2 1 1,21 21-1,-30-27 5,0 0-1,-1 0 1,1 1-1,-1 0 1,-1 0 0,1 0-1,-1 0 1,0 0-1,-1 1 1,0-1 0,0 1-1,-1 0 1,1 12 0,-1-17 5,5 31 20,-6-33-9,1 0 1,-1-1-1,1 1 1,0-1-1,-1 1 1,1-1 0,0 0-1,0 1 1,-1-1-1,1 0 1,0 1 0,0-1-1,0 0 1,-1 0-1,1 0 1,0 0-1,0 0 1,0 0 0,0 0-1,-1 0 1,1 0-1,0 0 1,0 0-1,0 0 1,-1-1 0,1 1-1,0 0 1,0 0-1,-1-1 1,1 1-1,0-1 1,0 1 0,-1-1-1,1 1 1,-1-1-1,2 0 1,162-106 185,-66 39-80,-74 54 33,-1-2 0,-1-1 1,0 0-1,-2-2 0,0 0 0,20-25 0,-40 44-137,0 0 0,0 0 0,0 0-1,0 0 1,0-1 0,0 1 0,1 0 0,-1 0 0,0 0-1,0 0 1,0 0 0,0 0 0,0 0 0,0 0-1,0-1 1,0 1 0,0 0 0,0 0 0,1 0-1,-1 0 1,0 0 0,0-1 0,0 1 0,0 0-1,0 0 1,0 0 0,0 0 0,0 0 0,0-1 0,0 1-1,0 0 1,0 0 0,0 0 0,0 0 0,0 0-1,-1 0 1,1-1 0,0 1 0,0 0 0,0 0-1,0 0 1,0 0 0,0 0 0,0 0 0,0-1 0,0 1-1,0 0 1,-1 0 0,1 0 0,0 0 0,0 0-1,0 0 1,0 0 0,0 0 0,0 0 0,-1 0-1,1 0 1,0 0 0,0 0 0,0 0 0,0 0-1,0-1 1,-1 2 0,-14 2-24,-19 14-297,30-14 292,0 0 0,1 1 0,-1 0 1,1 0-1,0 0 0,0 0 0,0 1 0,1-1 0,0 1 0,0 0 1,0 0-1,0-1 0,1 1 0,-1 0 0,1 0 0,1 0 0,-1 1 1,1 7-1,1 2-25,1 0 1,1 0-1,0 0 1,11 26-1,-9-27 39,-1 0 0,0 0 0,0 1 0,-2-1 0,2 18 0,-4-31 13,0 0 0,0 0 0,0 0-1,0 0 1,-1 0 0,1 0-1,0 0 1,0 0 0,-1 0-1,1 0 1,-1 0 0,1 0-1,-1 0 1,1-1 0,-1 1-1,1 0 1,-1 0 0,0-1 0,0 1-1,1 0 1,-1-1 0,0 1-1,0 0 1,0-1 0,1 1-1,-3 0 1,-31 3 149,22-5-267,0-1 0,0 0 0,-20-6-1,24 5-320,0 0 0,1-1 0,-1 0 0,1 0 0,0-1 0,0 0 0,-9-8 0,-3-6-3862,3-3-3588,4 1-305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6.49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1 135 8482,'5'-11'1001,"1"0"0,1 0 0,0 1 0,0 0 0,1 0 0,0 0 0,1 1 0,9-8 0,-11 12-663,-1 1-1,0 0 1,1 0-1,0 0 1,0 1 0,0 0-1,1 0 1,14-2 0,-59 71 1781,17-35-1927,16-26-178,0 0 0,0 1-1,0-1 1,0 1-1,1 0 1,0 0-1,0 1 1,1-1 0,0 1-1,0-1 1,0 1-1,1 0 1,-1 12 0,3-18-7,-1 0 0,1 0 0,-1 0 1,1 0-1,0 0 0,-1 0 0,1 0 1,0 0-1,0 0 0,0 0 1,0-1-1,0 1 0,0 0 0,0-1 1,0 1-1,0 0 0,0-1 1,0 1-1,0-1 0,0 0 0,0 1 1,1-1-1,-1 0 0,0 0 0,0 0 1,0 1-1,1-1 0,-1-1 1,0 1-1,0 0 0,2 0 0,41-6 203,-7-4-116,-1-3-1,0 0 0,-1-3 0,-1-1 1,55-36-1,8-3-14,-97 56-84,1-1 0,0 0 0,0 1 0,0-1 0,-1 1-1,1-1 1,0 1 0,0-1 0,0 1 0,0 0 0,0-1 0,0 1 0,0 0-1,0 0 1,0 0 0,0 0 0,0 0 0,0 0 0,0 0 0,0 0-1,0 0 1,0 0 0,0 0 0,0 1 0,0-1 0,0 0 0,0 1 0,0-1-1,0 1 1,-1-1 0,1 1 0,0-1 0,0 1 0,0-1 0,-1 1 0,1 0-1,1 1 1,-1 2-33,1 0 0,-1 0 0,0 0 0,0 1 0,0-1 0,0 0 0,-1 7 0,3 11-22,-3-18 64,1-1-1,0 0 1,-1 0-1,1 1 1,0-1-1,0 0 0,1 0 1,-1 0-1,1 0 1,0 0-1,-1 0 1,1-1-1,0 1 1,1 0-1,-1-1 0,0 0 1,1 1-1,0-1 1,-1 0-1,4 2 1,-3-3 0,1-1 0,-1 1 1,0 0-1,0-1 0,0 0 0,0 0 1,0 0-1,1 0 0,-1 0 1,0-1-1,0 1 0,0-1 0,0 0 1,0 0-1,0 0 0,0 0 1,0 0-1,0-1 0,0 1 1,-1-1-1,5-3 0,93-72 173,-75 87-509,-4 0 319,-9-8-87,0-1 0,0 0 0,0-1 0,0 0 0,0-1 0,0 0 0,20-6-1,28-9-2896,-8-4-4539,-13 0-3627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6.81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45 63 13395,'-8'-10'7305,"-7"-3"-6192,-1-2-249,11 7 80,5 4-104,0 1-216,4 1-200,1-2-304,5 2-144,3 0-56,4 4-64,6 0 32,6 5-208,3-1-464,-1 4-856,3-1-1609,-2 6-3680,2 1-5410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7.15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0 177 2673,'36'-46'6574,"1"1"0,44-41 0,-82 89-6484,0 0-1,0 0 1,0 0-1,1 0 0,-1 0 1,1 0-1,-1 0 0,1 1 1,0-1-1,0 0 1,1 0-1,0 4 0,-1 9-21,-10 200 135,-2 127-178,12-333 588,2 17-4524,15-36-9518,-6-6 6311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7.58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62 448 2048,'-51'-1'10525,"40"3"-6753,36 0-2094,5-2-1433,-1-1 0,0-2 1,0-1-1,0-1 1,-1-1-1,0-2 1,0-1-1,0-1 1,-1-1-1,-1-2 1,0 0-1,36-26 1,-51 29-116,0 0 0,-1 0 0,0-1 0,-1-1 0,0 0 0,-1 0-1,0 0 1,-1-1 0,0 0 0,-1-1 0,-1 1 0,0-1 0,-1 0 0,0-1 0,-1 1 0,-1-1 0,0 1 0,-1-1 0,-1 0 0,0 1 0,-1-1 0,-4-22 0,0 33 114,0 11-454,-4 14-249,-9 43 413,3 1 0,3 0-1,3 1 1,-2 97-1,15-73 54,-4-83-6,1-1-1,0 1 1,1-1-1,0 1 1,0-1-1,0 0 1,1 0-1,-1 0 1,1 0 0,1 0-1,4 6 1,-6-10 0,0-1 0,1 1 0,-1 0 0,1-1 1,-1 1-1,1-1 0,0 1 0,-1-1 0,1 0 0,0 0 1,0-1-1,0 1 0,0-1 0,0 1 0,0-1 0,0 0 1,0 0-1,0 0 0,0 0 0,0-1 0,0 1 1,0-1-1,-1 0 0,1 0 0,0 0 0,3-2 0,10-3 12,0-2-1,0-1 1,18-12-1,-16 10-4,78-44 59,-98 64-141,1-1 0,-1 1 1,2 0-1,-1 0 0,2 9 1,-1-14 76,0 0-2,-1 1 0,2 0 1,-1-1-1,0 1 0,1-1 1,0 1-1,0-1 0,0 1 0,1-1 1,-1 0-1,1 0 0,0 0 0,0 0 1,1 0-1,-1 0 0,1 0 0,4 4 1,-3-5 4,-1-1 1,0 0 0,1 0-1,0-1 1,-1 1 0,1-1-1,0 1 1,0-1 0,0-1-1,0 1 1,0 0 0,0-1-1,0 0 1,0 0 0,0 0-1,0 0 1,0-1 0,0 0-1,0 1 1,6-3 0,13-5 49,0 0 0,0-2 0,-1 0 0,0-1 0,-1-1 1,0-2-1,-1 0 0,0-1 0,21-21 0,-13-4 354,-23 18-84,-5 22-321,0-1-1,-1 1 1,1-1 0,0 0 0,-1 1-1,1-1 1,0 1 0,-1 0 0,1-1-1,-1 1 1,1-1 0,-1 1 0,1 0-1,-1-1 1,1 1 0,-1 0-1,0-1 1,1 1 0,-1 0 0,1 0-1,-1 0 1,0 0 0,1 0 0,-1-1-1,0 1 1,1 0 0,-1 0 0,1 0-1,-1 1 1,0-1 0,1 0 0,-2 0-1,-5 2-36,-1 0 0,1 0 0,0 0-1,0 1 1,0 0 0,0 1 0,1-1 0,-1 1-1,1 1 1,0-1 0,-6 6 0,1 0 9,0 0 1,1 1-1,0 0 1,-14 21 0,21-27-14,0 0 0,0 0 0,0 0 0,1 0 0,0 1 0,0-1 0,1 1 0,-1-1 0,1 1 0,0 0 0,1 0 0,0-1 0,0 1 0,0 0 0,0 0 0,1-1 0,0 1 0,0 0 0,0-1 0,1 1 0,0 0 0,0-1 0,1 0 0,-1 0 0,1 0 0,0 0 0,0 0 0,1 0 0,-1-1 0,1 1 0,0-1 0,1 0 0,-1-1 0,1 1 0,-1-1 0,1 1 0,0-1 0,0-1 0,0 1 0,1-1 0,-1 0 1,10 2-1,9 2-560,0-1 1,1-1 0,46 0-1,28-4-4423,-37-1-1157,12 1-3087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8.69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76 774 1304,'8'2'1689,"0"0"-1,1 0 0,-1-1 1,16 1-1,39-7 2377,54-22-668,-110 25-3173,-1 0 0,-1-1 0,1 1 0,0-1 0,-1 0 0,1 0 0,-1-1 1,0 0-1,0 0 0,0 0 0,-1 0 0,1-1 0,-1 0 0,0 0 0,0 0 0,-1 0 1,0-1-1,0 1 0,0-1 0,2-7 0,-3 9-156,-1 0 1,0-1-1,-1 1 0,1 0 1,-1 0-1,0-1 1,0 1-1,0 0 0,-1 0 1,1-1-1,-1 1 0,0 0 1,-1 0-1,1 0 0,0 0 1,-1 0-1,0 0 0,0 0 1,0 1-1,-1-1 1,1 1-1,-1-1 0,0 1 1,0 0-1,0 0 0,0 0 1,0 1-1,-1-1 0,1 1 1,-9-4-1,1 0-71,-1 2 0,1-1 0,-1 2 0,0 0 0,-1 0 0,1 1 0,0 0 0,-1 2 0,1-1 0,-1 1 0,1 1 0,-1 0 0,1 1 0,-1 0 0,1 1 0,-16 6 0,19-6-15,-1 0 0,1 2-1,0-1 1,0 1 0,1 0 0,-1 1-1,1 0 1,0 0 0,-10 11 0,14-12 0,0 0 1,0 0-1,1 0 0,-1 1 1,1-1-1,0 1 1,0 0-1,1 0 0,0 0 1,0 1-1,0-1 1,1 0-1,0 1 1,0-1-1,0 9 0,1-13 7,0 1 0,0-1 0,0 0 1,0 0-1,1 0 0,-1 1 0,1-1 0,-1 0 0,1 0 0,0 0 0,-1 0 0,1 0 0,0 0 0,0 0 0,1 0 0,-1-1 0,0 1 0,1 0 0,-1 0 0,1-1 0,-1 1 0,1-1 0,0 0 0,2 2 0,0-1 9,0-1 0,0 0-1,0 0 1,0 0-1,0 0 1,0-1 0,0 1-1,0-1 1,1 0 0,-1 0-1,0-1 1,4 0-1,8-2 12,0-1 0,-1-1-1,0 0 1,0-1-1,24-13 1,-17 5 25,-1 0 0,0-2 0,-2-1 0,1 0-1,-2-1 1,-1-1 0,0-1 0,-1 0 0,-1-2 0,-1 1 0,-1-2 0,-1 0-1,-1 0 1,-1-1 0,-1 0 0,-1-1 0,-2 0 0,0 0 0,-1-1 0,-2 1 0,1-45-1,-4 48 42,-3-65 320,2 81-346,0-1-1,-1 1 1,1-1-1,-1 1 1,0-1-1,-1 1 1,0 0-1,0 0 0,0 0 1,-6-8-1,8 14-52,1-1 0,-1 1 0,1-1 0,-1 1 0,1-1 0,-1 1 0,1-1 0,-1 1 0,1-1 0,-1 1 0,0 0 0,1-1 0,-1 1 0,1 0 0,-1 0 0,0 0 0,1-1 0,-1 1 0,0 0 0,1 0 0,-1 0 0,0 0 0,0 0 0,1 0 0,-1 0 0,0 0 0,1 0 0,-1 1 0,-1-1 0,-18 18-208,-11 34-97,27-45 320,-10 20-29,2 0 0,0 1 0,2 0 1,1 1-1,1 0 0,2 0 0,1 0 1,1 1-1,1 0 0,2 0 0,1 0 1,8 56-1,-6-75 10,0-1 0,1 1-1,1-1 1,0 0 0,0 0 0,1 0 0,0-1 0,1 0-1,0 0 1,0 0 0,1 0 0,0-1 0,1 0 0,0-1 0,8 7-1,-4-6 3,0-1-1,0 0 0,0-1 1,1 0-1,0-1 0,0 0 1,1-1-1,-1-1 0,1 0 1,22 2-1,-13-4 8,0 0 0,0-2 0,0 0-1,0-2 1,-1-1 0,1 0 0,-1-2 0,0 0 0,0-2-1,-1 0 1,0-1 0,-1-2 0,38-24 0,-45 25 16,-1 0 1,0-1-1,-1 0 1,0 0-1,0-2 1,14-22-1,-22 31-11,-1 1-1,0-1 1,0 0-1,0 0 1,-1 0-1,1 0 0,-1 0 1,0 0-1,0 0 1,0 0-1,-1 0 1,0 0-1,1-1 1,-1 1-1,-1 0 1,1 0-1,-1 0 1,1-1-1,-1 1 1,-1 0-1,1 0 1,0 0-1,-1 0 1,0 1-1,0-1 0,0 0 1,0 1-1,-1-1 1,1 1-1,-6-6 1,5 7-19,0-1 0,0 1 0,-1 0 0,1 0 0,-1 0 0,1 0 0,-1 1-1,0-1 1,1 1 0,-1 0 0,0 0 0,0 0 0,0 1 0,0-1 0,0 1 0,0 0 0,0 0 0,0 0 0,0 1 0,0-1 0,0 1 0,1 0 0,-1 0 0,0 0 0,0 1 0,1 0 0,-1-1 0,-5 4 0,1 0-10,-1 0 0,1 1 1,0 0-1,1 0 1,-1 1-1,1-1 0,0 2 1,1-1-1,0 1 1,-8 12-1,10-13 3,1 0 0,0 1 1,0-1-1,1 1 0,0 0 0,0-1 1,1 1-1,-1 0 0,2 0 0,-1 0 0,1 0 1,1 0-1,-1 0 0,1 0 0,1 0 1,0 0-1,2 7 0,-2-10 17,0-1 0,0 1 0,0-1 1,0 0-1,1 1 0,0-1 0,0-1 0,0 1 0,0 0 0,1-1 1,-1 1-1,1-1 0,0 0 0,0 0 0,0-1 0,0 1 1,1-1-1,-1 0 0,1 0 0,-1 0 0,1-1 0,0 1 0,-1-1 1,1-1-1,0 1 0,0 0 0,0-1 0,7-1 0,9 0 7,1-2 0,-1-1-1,-1-1 1,1 0-1,26-12 1,-5 0 71,57-34-1,-12-3-3,27-15 10,-114 68-78,0 1 0,1 0 0,-1 0 0,0 0 0,0 0 0,1 0 0,-1-1 0,0 1 0,0 0 0,1 0 0,-1 0 0,0-1 0,0 1 0,0 0 0,1 0 0,-1-1 0,0 1 0,0 0 0,0 0 0,0-1 0,0 1 0,0 0 0,1-1 0,-1 1 0,0 0 0,0 0 0,0-1 0,0 1 0,0 0 0,0-1 0,0 1 0,0 0 0,0-1 0,0 1 0,-1 0 0,1 0 0,0-1 0,0 1 0,0-1 0,-14-10 256,12 10-243,0 0 1,0 0-1,-1 0 1,1 0-1,0 1 1,-1-1 0,1 1-1,0 0 1,-1 0-1,1 0 1,0 0-1,-1 0 1,1 0-1,-1 0 1,1 1-1,0-1 1,0 1-1,-1 0 1,-1 1 0,-2 1-52,1 1 1,-1 0 0,1 0 0,0 1 0,1 0-1,-1 0 1,1 0 0,0 0 0,0 1 0,0-1-1,1 1 1,-4 9 0,5-10 15,0 0 0,0-1 0,0 1 0,1 0-1,0 0 1,0 0 0,0 0 0,1 0 0,0 0 0,0 0 0,0 0 0,0 0-1,1 1 1,0-1 0,0 0 0,3 9 0,-2-12 13,-1 1-1,1-1 1,0 0 0,0 0-1,0 0 1,0 0 0,0 0-1,1 0 1,-1 0 0,0-1-1,1 1 1,0-1 0,-1 1-1,1-1 1,0 0 0,-1 0-1,1-1 1,0 1 0,0 0-1,0-1 1,0 0 0,0 0-1,3 0 1,10 0 19,-1 0-1,32-6 1,-38 5-10,6-2 23,0 0 0,0 0 0,0-2 0,0 0-1,-1 0 1,1-1 0,18-12 0,-26 13 9,0 0-1,0 0 1,-1 0 0,1-1 0,-1 0 0,-1 0 0,1 0 0,-1-1-1,0 0 1,-1 0 0,1 0 0,-1-1 0,-1 0 0,0 1 0,4-13-1,-9-11 217,-4 17-170,6 14-85,0 0-1,0 0 1,-1 0 0,1 0-1,0-1 1,0 1 0,-1 0-1,1 0 1,0 0 0,0 0-1,-1 0 1,1 0-1,0 0 1,0 0 0,-1 0-1,1 0 1,0 0 0,0 0-1,-1 0 1,1 0 0,0 0-1,0 0 1,-1 0-1,1 0 1,0 1 0,0-1-1,-1 0 1,1 0 0,0 0-1,0 0 1,0 0 0,-1 1-1,1-1 1,0 0-1,0 0 1,0 0 0,0 1-1,-1-1 1,1 0 0,0 0-1,0 0 1,0 1 0,-2 2-31,0 1 0,1-1 0,-1 1 0,1-1 0,0 1 1,0-1-1,0 1 0,1 0 0,-1 0 0,1-1 0,0 1 1,1 7-1,6 45-3,-6-51 8,0-1 0,1 1 0,-1 0 0,1-1 1,0 1-1,0-1 0,1 0 0,-1 0 0,1 0 0,0 0 1,0 0-1,1-1 0,-1 1 0,1-1 0,-1 0 0,1 0 0,0 0 1,0 0-1,0-1 0,1 1 0,-1-1 0,1 0 0,-1-1 1,1 1-1,0-1 0,-1 0 0,1 0 0,0 0 0,0-1 1,0 0-1,9 0 0,13-2-1427,1 0 1,-1-2-1,0-1 1,37-12-1,-53 14 207,36-10-5246,-3-2-1268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9.07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112 95 13571,'-4'-3'1242,"-31"-21"4780,24 17-5300,1 0 0,1-1 0,0-1 0,0 1 0,0-2 0,-7-9 1,41 53-6279,3 6-6752,-13-19 4290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9.45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0 358 12395,'42'-65'6445,"12"5"-3601,67-48-1811,-86 79-506,4 0-394,-28 23-94,-2-1-1,1 0 1,-1-1 0,0 1-1,8-11 1,-17 17-22,0 1 0,0-1-1,0 1 1,-1-1 0,1 1 0,0-1 0,0 1-1,-1-1 1,1 1 0,0 0 0,-1-1 0,1 1-1,0 0 1,-1-1 0,1 1 0,-1 0 0,1-1-1,0 1 1,-1 0 0,1 0 0,-1-1-1,1 1 1,-1 0 0,1 0 0,-1 0 0,1 0-1,-1 0 1,1 0 0,-1 0 0,1 0 0,-1 0-1,0 0 1,-23-4-183,16 3 133,0 1 0,0 0 0,0 1 0,-1 0 0,1 0 0,0 1 0,0 0 0,0 0 0,1 1 0,-1 0 0,1 0 0,-1 1 0,1 0 0,0 0 0,-9 8 0,13-9 7,0-1-1,0 1 0,1-1 1,-1 1-1,1 0 1,-1 0-1,1 0 1,0 0-1,1 0 0,-1 1 1,0-1-1,1 0 1,0 1-1,0-1 1,0 1-1,0 0 1,0-1-1,1 1 0,0 0 1,-1-1-1,1 1 1,1 0-1,-1-1 1,0 1-1,1 0 0,0-1 1,0 1-1,0-1 1,0 1-1,1-1 1,-1 1-1,1-1 1,0 0-1,0 0 0,4 5 1,4 5-67,1-2-1,21 20 1,-19-20 48,0 2 0,17 20 0,-27-29 21,0 0 0,-1 0 0,1 0 0,-1 0-1,0 0 1,0 0 0,-1 0 0,1 1 0,-1-1-1,0 1 1,0-1 0,-1 1 0,1-1 0,-1 7-1,-1-7 1,0-1-1,0 0 0,0 0 1,0 0-1,-1 0 0,0 0 0,1 0 1,-1 0-1,0 0 0,0-1 1,0 1-1,-1-1 0,1 0 1,-1 1-1,1-1 0,-1 0 0,0 0 1,1-1-1,-1 1 0,0 0 1,0-1-1,-1 0 0,1 0 1,0 0-1,0 0 0,0 0 0,-6 0 1,-2 1 45,-1 0-1,1 0 1,-1-1 0,0-1 0,1 0 0,-20-3 0,31 3-17,0 0-1,-1 1 1,1-2-1,0 1 1,0 0 0,-1 0-1,1 0 1,0 0 0,0 0-1,-1 0 1,1 0 0,0 0-1,0 0 1,-1 0-1,1-1 1,0 1 0,0 0-1,-1 0 1,1 0 0,0 0-1,0-1 1,0 1 0,-1 0-1,1 0 1,0 0 0,0-1-1,0 1 1,0 0-1,0 0 1,-1-1 0,1 1-1,0 0 1,0-1 0,0 1-1,0 0 1,0 0 0,0-1-1,0 0 1,8-10-75,22-13-250,-26 21 287,29-19-41,0 2 0,1 2 0,46-18 0,-7 2 107,13 0 82,-67 27 67,1 1 1,-1-2 0,-1-1-1,0 0 1,0-1 0,29-23-1,-28 7 790,-19 26-947,0-1-1,1 1 0,-1 0 1,0-1-1,1 1 0,-1-1 1,0 1-1,0 0 0,1-1 1,-1 1-1,0-1 1,0 1-1,0-1 0,0 1 1,0-1-1,1 1 0,-1 0 1,0-1-1,0 1 0,0-1 1,0 1-1,0-1 1,0 1-1,-1-1 0,1 1 1,0-1-1,0 1 0,0-1 1,0 1-1,-1-1 0,1 1 1,0 0-1,0-1 1,-1 1-1,1-1 0,0 1 1,0 0-1,-1-1 0,1 1 1,-1 0-1,1-1 0,0 1 1,-1 0-1,1 0 1,-1-1-1,1 1 0,0 0 1,-1 0-1,1 0 0,-1 0 1,1 0-1,-1-1 0,1 1 1,-1 0-1,0 0 1,-18 44-855,17-36 803,0 0 0,1 0 0,0 0 0,0 0 0,1 0 0,0 0 0,0 0 1,1 0-1,0 0 0,0 0 0,5 13 0,-5-17-167,0-1 1,0 0-1,1 0 0,0 0 1,-1 0-1,1 0 0,0 0 1,1-1-1,-1 1 0,0-1 1,1 1-1,-1-1 0,1 0 1,0 0-1,0 0 0,0 0 1,0-1-1,0 1 0,0-1 1,0 0-1,0 1 0,1-2 1,-1 1-1,0 0 0,1-1 1,-1 1-1,1-1 0,-1 0 1,4 0-1,51-10-10981,-25 1 5063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29.81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191 119 12171,'-25'-15'4457,"-9"-8"-2665,-4-2-376,3 4-95,11 8-401,5 3-296,9 5-320,4 1-280,6 2-272,0 4-128,8 7-168,-2 1-409,7 7-711,4 4-1321,2 6-2720,4-1-4841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30.19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153 86 15059,'-3'-5'561,"-1"0"0,0 0 0,0 0 0,0 0-1,-1 1 1,0-1 0,0 1 0,0 0 0,0 1 0,0-1-1,-1 1 1,-11-5 0,14 7-536,1 1-1,0-1 1,-1 1-1,1 0 1,-1 0-1,1 0 1,-1 0-1,1 0 1,-1 1-1,1-1 1,0 1-1,-1-1 1,1 1-1,0 0 1,-1 0-1,1 0 1,0 0 0,0 0-1,0 1 1,0-1-1,0 1 1,0-1-1,0 1 1,1 0-1,-1-1 1,0 1-1,1 0 1,0 0-1,-1 0 1,1 1-1,0-1 1,0 0-1,0 0 1,0 1-1,0 3 1,-1-2-33,0 0 0,1 1 0,-1-1 0,1 0 0,0 1 0,1-1-1,-1 1 1,1-1 0,0 1 0,0 0 0,0-1 0,1 1 0,-1-1 0,1 1 0,0-1 0,1 0 0,-1 1 0,1-1 0,0 0 0,0 0-1,0 0 1,3 4 0,-2-5 29,-1-1 0,0 0 0,1 1-1,-1-1 1,1 0 0,0-1-1,0 1 1,0 0 0,0-1 0,0 0-1,0 0 1,0 0 0,0 0-1,0 0 1,0 0 0,1-1 0,-1 0-1,0 0 1,1 0 0,-1 0-1,0 0 1,0 0 0,1-1 0,-1 0-1,0 1 1,0-1 0,0-1 0,0 1-1,0 0 1,0-1 0,3-1-1,0 0 38,-1 0-1,1-1 1,-1 0-1,0 0 1,0 0 0,0 0-1,0-1 1,-1 0-1,0 0 1,0 0-1,0 0 1,-1-1-1,1 1 1,2-9-1,-4 10-42,-1 0-1,0 0 1,0 0-1,0 1 1,0-1-1,-1 0 0,1 0 1,-1 0-1,0 0 1,-1 0-1,1 0 1,-1 0-1,1 0 1,-1 0-1,0 0 1,0 1-1,-1-1 0,1 0 1,-1 1-1,0-1 1,0 1-1,0-1 1,0 1-1,-5-4 1,5 5-39,0 1 0,1 0 0,-1-1 0,-1 1 0,1 0 0,0 0 0,0 0 0,0 1 0,0-1 0,-1 0 0,1 1 0,0 0 0,0-1 0,-1 1 0,1 0 0,0 0 0,-1 0 0,1 1 0,0-1 0,-1 1 0,1-1 0,0 1 0,0-1 0,0 1 0,-1 0 0,1 0 0,-2 2 0,1-2 5,1 0-1,0 0 0,-1 0 1,1 1-1,0-1 0,0 1 1,0-1-1,0 1 0,0 0 0,1 0 1,-1 0-1,0 0 0,1 0 1,-1 0-1,1 0 0,0 0 0,0 1 1,0-1-1,0 0 0,0 1 1,0-1-1,1 1 0,-1 4 0,1-5 4,1 0 0,0 0 0,-1 0 0,1 0 0,0-1 0,0 1 0,0 0 0,1 0 0,-1-1 0,0 1 0,1-1 0,-1 1-1,1-1 1,-1 0 0,1 1 0,0-1 0,-1 0 0,1 0 0,0 0 0,0 0 0,0-1 0,0 1 0,0 0 0,0-1 0,0 0-1,0 1 1,4-1 0,56 3 73,-25-6-49,42-9-1,-48 7 8,65-5 0,-95 11-28,1-1 0,-1 0 0,1 1-1,0-1 1,-1 1 0,1 0 0,-1-1 0,1 1-1,-1 0 1,0 0 0,1 0 0,-1 0 0,0 0-1,0 0 1,0 1 0,0-1 0,0 0 0,0 0-1,0 1 1,0-1 0,0 1 0,0-1-1,-1 1 1,1-1 0,-1 1 0,1-1 0,-1 1-1,0 0 1,1-1 0,-1 1 0,0 0 0,0 1-1,12 30-36,-11-32 49,0 0 0,0 0-1,0 0 1,0 0 0,0 0 0,0 0-1,1 0 1,-1 0 0,0-1 0,0 1-1,1 0 1,-1-1 0,1 1 0,-1-1-1,0 1 1,1-1 0,-1 0 0,1 0-1,-1 0 1,1 0 0,-1 0 0,1 0-1,1 0 1,34-6 93,-31 5-91,0-1-1,0 1 1,-1 1 0,1-1 0,0 1 0,0 0-1,0 0 1,0 1 0,0 0 0,-1 0 0,1 0-1,0 1 1,6 2 0,5 3 105,0-1 1,1-1-1,0 0 0,0-1 1,28 2-1,-36-5-384,0-1-1,0 0 1,0-1-1,20-4 1,-24 4-490,0-1-1,-1 0 1,1 0 0,-1-1 0,1 1-1,-1-1 1,0-1 0,0 1 0,5-5-1,5-8-10110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31.36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1 562 11843,'20'-19'2661,"2"1"0,42-29 0,-19 20-1431,91-40 0,-130 65-1159,-4 0-43,1 1-1,0-1 1,0 1 0,0 0-1,0 0 1,0 0-1,0 0 1,0 0-1,0 1 1,0-1-1,0 1 1,0 0-1,1 0 1,3 0-1,-6 6-30,0-1-1,-1 1 1,1-1-1,-1 1 0,-1 0 1,0 9-1,0-7 12,-1 9 40,-1 0 1,0-1 0,-1 1-1,-1-1 1,-13 30-1,10-28-11,1 1-1,1 0 1,-6 30-1,14-45 333,4-9-71,12-18 23,-10 12-353,14-14-3,2 1-1,0 0 1,1 2-1,1 1 0,1 1 1,59-32-1,-84 51 15,-1 0 1,1 0-1,-1 0 0,1 0 1,0 0-1,0 0 0,0 1 0,-1-1 1,1 1-1,0-1 0,0 1 1,0 0-1,0 0 0,0 0 0,0 0 1,-1 0-1,1 0 0,0 1 1,0-1-1,0 1 0,0-1 0,0 1 1,-1-1-1,1 1 0,0 0 1,-1 0-1,1 0 0,1 1 0,-1 0 3,-1 1-1,0-1 1,0 0-1,0 1 1,0-1-1,0 1 1,0-1-1,-1 1 1,1 0-1,-1-1 1,0 1-1,0-1 1,0 1-1,0 0 1,0-1-1,-1 1 1,1-1-1,-1 1 1,1 0-1,-2 2 1,-2 10 1,-1 2-14,1 0 0,0 0-1,-2 35 1,6-52 30,0 0 0,0 0 0,0 0-1,0 0 1,0 1 0,1-1 0,-1 0 0,0 0-1,0 0 1,0 0 0,0 1 0,0-1 0,0 0-1,0 0 1,0 0 0,0 0 0,0 0 0,0 1-1,1-1 1,-1 0 0,0 0 0,0 0 0,0 0-1,0 0 1,0 0 0,0 0 0,1 0 0,-1 1-1,0-1 1,0 0 0,0 0 0,0 0-1,1 0 1,-1 0 0,0 0 0,0 0 0,0 0-1,0 0 1,1 0 0,-1 0 0,0 0 0,0 0-1,0 0 1,0 0 0,1 0 0,-1 0 0,0 0-1,0-1 1,0 1 0,0 0 0,15-7 9,13-16 50,-25 21-63,6-6 4,33-27 1,1 1 1,2 2 0,53-28 0,-97 60-13,1-1 1,-1 0 0,1 0 0,-1 1 0,1-1 0,0 1 0,-1 0 0,1-1 0,0 1 0,-1 0 0,1 0 0,0 0-1,-1 0 1,1 0 0,0 0 0,-1 1 0,1-1 0,0 0 0,-1 1 0,1-1 0,-1 1 0,1 0 0,-1 0-1,1-1 1,-1 1 0,1 0 0,-1 0 0,2 2 0,2 2-31,0 1 1,0 1-1,0-1 1,-1 1-1,4 8 0,-4-9 48,-1 0-1,1 0 0,0 0 0,0 0 0,1 0 1,5 5-1,-4-7 19,0 0-1,1-1 1,-1 1 0,1-1 0,0-1 0,0 1 0,0-1-1,0 0 1,0-1 0,0 1 0,0-2 0,0 1 0,1-1-1,-1 0 1,0 0 0,1-1 0,10-2 0,11-4 63,1-1 0,54-23 0,-43 15-78,-31 12 16,11-3 47,-1-1-1,29-17 1,-45 24-38,-1-1 1,1 0-1,-1-1 0,0 1 1,0 0-1,0-1 0,0 0 1,0 1-1,-1-1 1,1 0-1,-1-1 0,0 1 1,0 0-1,0-1 0,0 1 1,0-1-1,-1 1 0,0-1 1,0 0-1,0 0 0,1-5 1,-2 7-34,0 0 0,0 0 0,0-1-1,-1 1 1,1 0 0,-1 0 0,1 0 0,-1 0 0,0 0 0,0 0 0,0 0 0,0 0 0,0 0 0,0 0 0,0 1 0,-1-1-1,1 0 1,-1 1 0,1-1 0,-4-2 0,1 2-27,0 0 1,0 0-1,0 0 0,0 0 1,-1 1-1,1-1 0,0 1 0,-1 0 1,-6 0-1,-8 0-87,0 1-1,1 0 1,-31 6 0,47-6 114,-18 3-55,-1 1 0,1 1 0,0 1 0,-36 15 0,48-18 20,1 1 0,0 0 1,0 0-1,1 0 0,-1 1 0,1 0 0,0 0 0,0 1 1,1-1-1,-1 1 0,1 1 0,1-1 0,-1 1 0,1-1 0,0 1 1,-3 8-1,6-13 14,0 0 0,1 0-1,-1 0 1,1 0 0,-1 0 0,1 0 0,0 0 0,-1 0 0,1 0 0,0 0-1,1 0 1,-1 0 0,0 0 0,0 0 0,1 0 0,-1 0 0,1 0 0,0 0-1,0 0 1,-1 0 0,1 0 0,2 2 0,0-1 6,-1-1 1,1 0-1,-1 0 1,1 0-1,0-1 1,-1 1-1,1 0 1,0-1-1,0 0 1,0 0-1,0 0 1,1 0-1,2 0 0,7 1 29,0 0-1,0-2 1,-1 1-1,1-2 1,0 0 0,15-3-1,-4-2 89,0-1 1,-1-1-1,1-1 1,-2-1-1,1-2 1,-2 0-1,1-1 1,-2-1-1,31-26 1,-51 42-109,0 1 1,-1-1 0,1 1-1,1-1 1,-1 1-1,0-1 1,1 0 0,-1 1-1,1-1 1,0 1-1,-1-1 1,1 0 0,1 0-1,-1 1 1,2 2-1,0 1 6,-1-1-1,1 0 1,1 0-1,-1 0 1,0-1-1,1 1 1,8 7-1,-4-8-44,0-1 0,-1 1 0,2-2 0,-1 1 0,0-1 0,0 0 0,1-1 0,-1 1 0,1-2 0,-1 1 0,1-2 0,-1 1 0,1-1 0,-1 0 0,1 0 0,12-5 0,-7 2-724,0-1-1,0 0 0,23-12 0,-28 12-479,0-1 0,-1 1 0,1-2 1,-1 1-1,9-11 0,-11 11 10,-1 0 0,-1-1 0,1 0 0,-1 0 0,0 0 1,-1 0-1,5-13 0,-5 7 548,1 0-1,-2 0 2,3-27-1,-6-46 3383,-8 2 3768,1 6 2482,5 62-5734,-2 19-2003,-7 31-1696,3-9 713,-13 20-19,3 0 1,1 2-1,-16 65 1,28-83-525,1 0-1,-1 48 1,5-58-948,2 0-1,0 1 1,2-1-1,8 33 0,-3-29-4714,0-1-2622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32.40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328 26 10642,'0'-1'400,"0"0"0,0 0 0,0 0 0,0 0 0,0 0-1,-1 0 1,1 0 0,0 0 0,0 0 0,-1 0 0,1 0 0,0 1-1,-1-1 1,1 0 0,-1 0 0,1 0 0,-1 0 0,0 1 0,1-1-1,-1 0 1,0 1 0,1-1 0,-1 0 0,0 1 0,-1-2-1,0 2-132,0-1 0,-1 1 0,1-1 0,0 1-1,0 0 1,0 0 0,-1-1 0,1 2 0,0-1-1,0 0 1,-3 1 0,-59 21-1224,54-18 1682,-203 76-40,216-80-709,0 0 0,0 1 0,0-1 0,0 1 0,-1 0 1,1 0-1,0 0 0,-1 0 0,1 0 0,-1 1 0,1-1 0,-1 1 0,0 0 0,0-1 0,1 1 0,-1 0 0,0 0 0,-1 1 0,1-1 0,0 0 0,2 4 0,43 62-21,-23-20 87,-16-30-79,0-1 0,2 0 1,0-1-1,21 28 0,-28-41 36,0 0 1,0 0-1,0 0 0,0-1 0,1 1 0,-1-1 1,1 1-1,-1-1 0,1 0 0,0-1 0,0 1 1,0-1-1,0 0 0,0 1 0,0-2 1,0 1-1,1 0 0,-1-1 0,0 0 0,0 0 1,0 0-1,1-1 0,-1 1 0,0-1 0,0 0 1,0 0-1,5-2 0,25-10 18,0-2 0,-1-1 0,35-23 0,-52 29 47,-1 0 0,-1-1 0,0-1 0,-1 0 0,0-1 0,0 0 0,-2-1 0,15-21 0,-15 9 272,-11 26-336,0 0 0,0 0-1,-1 1 1,1-1 0,0 0-1,0 0 1,-1 0 0,1 0-1,0 0 1,0 0 0,-1 0-1,1 0 1,0 0 0,-1 0-1,1 0 1,0 0 0,0 0-1,-1 0 1,1 0 0,0 0-1,-1 0 1,1 0 0,0 0-1,0 0 1,-1 0 0,1 0-1,0 0 1,0-1 0,-1 1-1,1 0 1,0 0 0,0 0 0,0 0-1,-1-1 1,1 1 0,0 0-1,0 0 1,0-1 0,-1 1-1,1 0 1,0 0 0,0-1-1,0 1 1,0 0 0,0 0-1,0-1 1,0 1 0,0 0-1,0 0 1,0-1 0,0 1-1,0 0 1,0-1 0,0 1-1,0 0 1,0-1 0,-3 6-62,1 1 0,0-1 0,0 1 0,0 0 0,1 0 0,-1 0 0,1 0 0,1 0 0,-1 10 0,1-14 51,0 1 0,0-1 0,0 0 0,1 1 1,-1-1-1,0 0 0,1 1 0,0-1 0,-1 0 1,1 0-1,0 0 0,0 1 0,0-1 0,1 0 1,-1 0-1,0 0 0,1-1 0,-1 1 1,1 0-1,2 2 0,-1-2 7,1-1 1,-1 1-1,0-1 0,0 1 1,1-1-1,-1 0 1,1 0-1,-1-1 0,1 1 1,-1-1-1,1 0 0,4 0 1,12-2 26,0 0 0,0-2 1,-1 0-1,21-8 0,-20 6-10,3-3 5,-18 7-26,1 0 0,-1 0 0,1 0 0,-1 1 0,1 0 0,6-1 0,-6 47-464,-6-42 465,1-1 0,0 0 0,-1 0-1,1 1 1,0-1 0,0 0 0,0 0 0,1 0 0,-1 0 0,0 0 0,1 0 0,-1-1 0,1 1 0,0 0 0,0-1 0,-1 1 0,1-1-1,0 0 1,0 1 0,0-1 0,1 0 0,-1 0 0,0-1 0,0 1 0,0 0 0,1-1 0,-1 1 0,0-1 0,1 0 0,-1 1 0,1-1-1,-1 0 1,0-1 0,1 1 0,-1 0 0,4-2 0,11-2 21,-1-1 0,0 0-1,-1-1 1,20-11 0,-3 3 68,-25 12-103,-1 0-1,1 0 1,0 1 0,0 0 0,0 0-1,0 1 1,0 0 0,0 0-1,12 2 1,65 18-68,-62-14 113,-1 0 1,27 3-1,-24-7 1,-1-1 0,0-1 1,1-1-1,25-5 1,-40 5 6,-1-1 0,0-1 1,-1 1-1,1-1 1,0 0-1,13-8 0,-18 9-3,0 0 0,0-1-1,0 1 1,-1-1 0,1 1-1,0-1 1,-1 0 0,0 0-1,0 0 1,0 0 0,0 0-1,0 0 1,-1-1 0,1 1-1,1-8 1,-2 9-22,-1-1-1,1 0 1,-1 1 0,0-1 0,0 0 0,0 1 0,0-1-1,0 0 1,0 0 0,-1 1 0,1-1 0,-1 0-1,0 1 1,0-1 0,0 1 0,0-1 0,0 1 0,-1 0-1,1-1 1,-4-3 0,2 3-18,0 0-1,0 0 1,-1 1-1,0-1 1,1 1-1,-1-1 1,0 1-1,0 0 1,0 1-1,-1-1 1,-8-1-1,7 1-19,0 1 1,0 0-1,-1 0 0,1 1 0,0-1 0,-1 2 1,1-1-1,0 1 0,-1 0 0,1 0 0,0 0 0,0 1 1,0 0-1,0 0 0,0 1 0,0-1 0,1 1 1,-7 5-1,9-6 7,1 0 0,0 0 1,0 0-1,0 0 0,0 0 1,1 0-1,-1 0 0,0 1 0,1-1 1,0 1-1,0-1 0,-1 1 1,2 0-1,-1-1 0,0 1 1,0 0-1,1 0 0,-1 0 0,1-1 1,0 1-1,0 0 0,0 0 1,1 5-1,0-6 20,1 1 0,-1-1 0,0 0 0,1-1 0,-1 1 0,1 0 0,-1 0 0,1 0 0,0-1 0,0 1 0,0-1 0,0 0 0,0 1 0,0-1 0,0 0 0,0 0 0,0 0 0,1-1 0,-1 1 0,0 0 0,1-1 0,-1 0 0,0 1 0,1-1 0,-1 0 0,1 0 0,-1 0 1,5-1-1,1-1 63,1 0 1,0 0 0,-1 0-1,0-1 1,0-1 0,0 1 0,0-1-1,0-1 1,-1 1 0,1-1 0,-1-1-1,0 1 1,-1-1 0,0 0 0,0-1-1,0 0 1,-1 0 0,9-13-1,-14 20-36,-2 3-166,0 1 48,1 0 0,0-1 0,-1 1 0,1 0 0,1 0 0,-1 0 1,0 0-1,1 4 0,-1-2 32,-38 188-94,28-81 130,-11 72-41,-10 16-16,27-181-1034,10-37-7852,-1 2-1835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32.75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35 17 15883,'-4'-3'865,"-2"-3"-121,-3 0-48,7 6-40,2-2-288,0 4-328,2 4-600,-2 3 248,0 3-72,0 5-616,0 6-1521,-6 1-3216,-3 5-2993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33.10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8 157 6521,'15'-33'8145,"-6"-2"-3626,-7 27-4137,-1 0 1,1 0 0,1 0-1,0 1 1,0-1 0,0 1-1,1 0 1,6-9 0,-7 11-201,3-2 237,-7 11-241,-8 20-348,4-1 85,-41 195 77,41-180-226,1-1 1,2 2-1,5 70 0,-2-102-736,1 23-1067,-1-23-2253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33.46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46 111 8394,'1'-8'1220,"0"0"-130,0 1 0,0-1 0,1 1 0,0-1 0,0 1 0,0 0 1,5-9-1,-5 13-1006,0 1 1,1-1-1,-1 1 0,1-1 1,-1 1-1,1 0 1,0 0-1,0 0 0,0 1 1,0-1-1,0 0 1,0 1-1,0 0 0,0 0 1,1 0-1,-1 0 1,0 1-1,1-1 1,4 1-1,10-2-82,0 2 0,-1 0 1,1 1-1,-1 1 0,22 4 1,-30-4-5,0 0 0,0 1 0,0 0 1,0 0-1,0 1 0,-1 0 1,1 0-1,-1 1 0,0 0 1,-1 0-1,11 10 0,-17-14 7,-1 0 0,1 1-1,0-1 1,0 0-1,-1 1 1,1-1 0,-1 1-1,1-1 1,-1 1 0,0-1-1,0 1 1,1-1 0,-1 1-1,0-1 1,0 1 0,-1-1-1,1 1 1,0-1-1,0 1 1,-1-1 0,1 1-1,-1-1 1,1 0 0,-1 1-1,0-1 1,1 1 0,-1-1-1,0 0 1,0 0 0,0 0-1,0 1 1,0-1-1,-2 2 1,-3 3 65,0-1-1,-1 1 1,1-1-1,-14 8 1,-8 0 15,0-1-1,0-2 1,-2 0 0,1-2 0,-1-2 0,-35 4-1,-6 3-355,65-12-1321,21 0-6819,-11-1 6221,12 0-6453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33.84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89 15115,'9'-16'4309,"-9"15"-4244,0 0 0,1 0-1,-1 0 1,1 0 0,-1 0 0,1 0-1,0 0 1,-1 0 0,1 0 0,0 0-1,0 1 1,-1-1 0,1 0-1,0 0 1,0 1 0,0-1 0,0 0-1,0 1 1,0-1 0,0 1 0,0 0-1,0-1 1,0 1 0,1 0 0,-1-1-1,0 1 1,0 0 0,0 0 0,0 0-1,0 0 1,1 0 0,-1 0-1,0 1 1,1-1 0,6 1-80,-1-1 1,1 2 0,-1-1-1,0 1 1,1 0-1,-1 0 1,0 1-1,0 0 1,-1 0-1,1 1 1,-1 0-1,1 0 1,-1 0-1,0 1 1,-1 0-1,7 6 1,-9-8 5,-1 0 0,0 0 1,1 0-1,-1 0 0,0 0 0,0 0 0,-1 0 1,1 1-1,-1-1 0,0 0 0,1 1 1,-1 0-1,-1-1 0,1 1 0,-1-1 0,1 1 1,-1 0-1,0 0 0,0-1 0,-1 1 0,1 0 1,-1-1-1,0 1 0,0-1 0,0 1 1,0-1-1,0 1 0,-1-1 0,0 0 0,0 1 1,0-1-1,0 0 0,0 0 0,-3 2 1,-2 3 45,0 0 1,-1-1-1,0 0 1,0-1 0,-9 6-1,15-10 1,0-1-1,-1 1 0,1-1 1,0 0-1,0 0 1,-1 0-1,1 0 0,0-1 1,-1 1-1,1 0 0,-1-1 1,1 0-1,0 0 1,-1 0-1,1 0 0,-1 0 1,1 0-1,-1 0 0,1-1 1,-1 1-1,1-1 1,0 0-1,-1 0 0,1 0 1,0 0-1,0 0 0,-4-2 1,6 2-43,-1 0-1,1 0 1,-1 0 0,1-1 0,-1 1 0,1 0 0,0 0-1,0 0 1,0-1 0,-1 1 0,1 0 0,0 0 0,1 0 0,-1-1-1,0 1 1,0 0 0,0 0 0,1 0 0,-1-1 0,0 1-1,1 0 1,-1 0 0,1 0 0,0 0 0,-1 0 0,1 0-1,0 0 1,0 0 0,-1 0 0,3-1 0,28-32-371,-18 22 313,1 1 0,0 1 0,1 0 0,0 1 0,0 1 0,1 0 0,1 1 0,19-6 0,-8 5-839,0 1-1,1 2 1,0 0 0,33 0-1,-59 5 299,0 0-1,0 0 0,0 0 1,0 0-1,0 1 0,0-1 1,0 1-1,0 0 0,0 0 1,0 0-1,0 0 0,0 1 1,4 2-1,6 2-3550,-12-5 4381,0-1 0,0 0 0,1 1 0,-1-1 0,0 0 0,1 0 0,-1 0 0,0 0-1,0 0 1,1 0 0,-1-1 0,0 1 0,0 0 0,1-1 0,-1 1 0,0-1 0,0 1 0,0-1 0,1 0 0,-1 1-1,0-1 1,1-1 0,24-22 7488,-21 19-5789,-16 16-1445,1 0-1,0 1 0,1 0 0,0 1 0,-10 19 0,18-29-516,-1 1 0,1-1 1,0 0-1,0 1 0,0-1 0,0 0 0,1 1 0,-1 0 0,1-1 0,0 1 0,0-1 1,0 1-1,1 4 0,0-5 48,0-1 0,0 0-1,0 1 1,1-1 0,-1 0 0,0 0 0,1 0 0,0 0 0,-1 0 0,1 0 0,0 0-1,0-1 1,0 1 0,0-1 0,0 1 0,1-1 0,-1 0 0,0 1 0,1-1-1,-1-1 1,4 2 0,1 0 18,1-1-1,-1 0 1,1 0-1,0-1 1,-1 0 0,1 0-1,0-1 1,-1 0-1,1 0 1,7-3-1,75-24 229,-75 22-131,0 0-1,-1-1 1,1-1 0,-2 0-1,1-1 1,17-16-1,-28 23-70,0-1 0,0 0 0,-1 0 0,1 0-1,-1 0 1,0-1 0,0 1 0,0 0 0,0-1 0,-1 0-1,1 1 1,-1-1 0,1-7 0,-1 8-37,-2 0 0,1 0 0,0 0 0,-1 0 0,1 0 0,-1 0 0,0 0 0,0 0 0,0 0 0,0 0 0,-1 1 0,1-1 0,-1 0 0,1 1 0,-1 0 0,0-1 0,0 1 0,0 0 0,0 0 0,-5-3 0,0-1-46,-1 1 0,1 0 0,-2 0 0,1 1 0,0 0 0,-1 1 0,0 0 0,0 0 0,0 1 0,-9-2 1,11 3-317,0 0 0,0 0 0,0 0 0,0 1 1,0 0-1,0 1 0,0-1 0,1 2 0,-1-1 1,0 0-1,0 1 0,1 1 0,-1-1 0,-7 5 1,3 3-3300,7 1-2002,4 2-3798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34.64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134 126 7858,'1'-2'634,"0"0"1,-1 0 0,1 0-1,-1 0 1,0 0 0,1 0-1,-1 0 1,0 0 0,0 0-1,0 0 1,0 0 0,0 0-1,-1 0 1,1 0 0,-1 0-1,1 1 1,-1-1 0,0 0-1,-1-2 1,1 3-561,0 1 0,0 0 0,0-1 0,-1 1 0,1 0 0,0 0 0,0-1 0,-1 1 0,1 0 1,0 0-1,0 1 0,-1-1 0,1 0 0,0 0 0,0 1 0,0-1 0,-1 0 0,1 1 0,0-1 0,0 1 0,0 0 0,0-1 0,0 1 0,0 0 1,0-1-1,0 1 0,0 0 0,0 0 0,0 1 0,-11 7-121,2 0 0,-1 1 0,1 0 0,1 1 0,0 0 0,-11 17 0,18-26 19,0 1 1,0 0 0,0 0 0,1 0-1,0 0 1,-1 0 0,1 0-1,0 0 1,1 1 0,-1-1 0,0 0-1,1 1 1,0-1 0,0 0 0,0 1-1,0-1 1,0 0 0,1 1 0,-1-1-1,1 0 1,0 0 0,0 0-1,0 1 1,1-1 0,-1 0 0,1 0-1,-1-1 1,1 1 0,0 0 0,0 0-1,1-1 1,-1 0 0,3 3 0,0-2-6,-1 0 1,0-1-1,1 0 1,0 0-1,0 0 1,-1 0-1,1-1 1,0 0-1,0 0 1,0 0-1,0 0 1,0-1-1,0 0 1,1 0-1,6-2 1,13-1-105,45-12 1,-51 10 90,27-7 111,0-2 1,0-2-1,-2-2 1,0-2-1,-1-2 1,49-33 0,-89 53-23,0 0 1,1-1 0,-1 1 0,0-1 0,-1 0-1,1 0 1,-1 0 0,1 0 0,-1-1 0,0 1-1,2-6 1,-3 9-31,-1 0 0,0-1 0,0 1 0,0-1 0,0 1 0,0-1 0,0 0 0,0 1 0,0-1 0,0 1 0,0-1 0,0 1 0,0-1 0,0 1 0,0-1 0,0 1-1,-1-1 1,1 1 0,0 0 0,0-1 0,-1 1 0,1-1 0,0 1 0,-1-1 0,1 1 0,0 0 0,-1-1 0,1 1 0,0 0 0,-1-1 0,0 1 0,-1-1-17,0 0 1,-1 1 0,1-1-1,0 1 1,-1-1 0,1 1-1,-1 0 1,1 0 0,0 0-1,-1 0 1,-3 1 0,-14 2-33,-1 0 0,1 2 0,0 0 0,-31 13 1,44-15 12,0 0 1,0 1 0,0-1 0,1 1-1,-1 0 1,1 1 0,0 0 0,1 0 0,-1 0-1,1 0 1,0 1 0,0 0 0,0 0-1,1 0 1,-6 13 0,9-17 13,0 0 1,0 1-1,0-1 1,1 0-1,-1 1 0,1-1 1,-1 1-1,1-1 1,0 1-1,0-1 0,0 0 1,0 1-1,1-1 1,-1 1-1,1-1 0,-1 1 1,1-1-1,0 0 1,0 0-1,0 1 0,0-1 1,0 0-1,1 0 1,-1 0-1,1 0 0,-1 0 1,1 0-1,0-1 0,-1 1 1,1-1-1,0 1 1,0-1-1,0 1 0,0-1 1,1 0-1,-1 0 1,0 0-1,0 0 0,1-1 1,2 2-1,7 1 31,1 1 0,0-2 0,0 0-1,0 0 1,0-1 0,13-1 0,13-2 22,-1-2 0,1-2 0,-1-1 0,67-21 0,-79 19 105,0-2-1,-1 0 1,0-1 0,-1-2 0,0 0 0,-1-2 0,31-27 0,-35 19 368,-14 12-10,-5 12-494,0 0 0,-1-1 0,1 1 0,0 0-1,0 0 1,0 0 0,-1-1 0,1 1-1,0 0 1,0 0 0,-1 0 0,1-1-1,0 1 1,-1 0 0,1 0 0,0 0-1,0 0 1,-1 0 0,1 0 0,0 0-1,-1 0 1,1 0 0,0 0 0,-1 0 0,1 0-1,0 0 1,0 0 0,-1 0 0,1 0-1,0 0 1,-1 0 0,1 0 0,0 0-1,-1 0 1,1 0 0,0 1 0,-1-1 0,0 1-53,-1 0 0,1 0 0,0 0 0,-1 0 0,1 0 0,0 0 0,0 0 0,-1 0 0,1 0 0,0 1 1,0-1-1,1 1 0,-1-1 0,0 1 0,0-1 0,1 1 0,-1-1 0,1 1 0,-1-1 0,1 1 0,-1 0 1,1-1-1,0 3 0,-2 39-252,11-2 11,-8-37 258,1 0-1,-1 0 1,0 0-1,0 0 0,-1 0 1,1 0-1,-1 0 1,1 0-1,-1 0 1,-1 0-1,1 0 1,-1 0-1,1 0 0,-1 0 1,0 0-1,0 0 1,-1 0-1,-2 6 1,-2 2-28,5-10 37,1-1-1,0 0 0,-1 1 0,1-1 1,-1 0-1,1 0 0,-1 1 1,0-1-1,0 0 0,1 0 0,-1 0 1,0 0-1,0 0 0,0 0 0,0 0 1,0 0-1,0 0 0,0-1 0,0 1 1,-1 0-1,1-1 0,0 1 1,0-1-1,-1 1 0,1-1 0,-2 1 1,7-3-255,1 0 0,-1 0 1,0 0-1,-1-1 0,1 0 0,0 1 1,6-7-1,8-6 17,11-5 520,-1-1 1,-1-2 0,-1 0-1,-1-2 1,38-48 0,-49 57-67,-4 6-22,1-1 0,1 1 0,0 1 1,0 0-1,17-9 0,-30 26-241,-1 1-1,1 0 1,1 0 0,0 0-1,1 15 1,0-4 22,0 24-137,0-24 231,0 0 0,-2 1-1,0-1 1,-5 24 0,5-39-143,0 0 1,-1 0-1,0 0 0,0 0 1,0 0-1,0 0 0,-1-1 1,0 1-1,0-1 0,0 1 1,0-1-1,-1 0 1,0 0-1,0-1 0,0 1 1,0-1-1,0 0 0,-1 0 1,1 0-1,-10 3 0,-21 6-4025,-6-2-5201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39.69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202 25 8,'4'-9'2073,"-2"-7"11276,-4 23-13039,0-1 1,-1 0-1,1 0 1,-1 0-1,-1 0 1,1 0-1,-6 6 1,-5 10-125,-3 11-25,-19 31 279,3 2 0,-37 106 1,67-161-399,1 0 0,0 0 0,1-1 1,0 1-1,0 0 0,1 0 0,1 0 1,-1 0-1,2 0 0,0 0 0,0 0 1,1-1-1,0 1 0,8 15 0,-9-21-159,1 1 0,0-1-1,1 0 1,-1 1-1,1-2 1,0 1-1,1 0 1,-1-1 0,1 0-1,-1 0 1,1 0-1,0-1 1,1 1 0,-1-1-1,1-1 1,-1 1-1,1-1 1,0 0-1,0 0 1,0 0 0,0-1-1,0 0 1,0 0-1,0-1 1,0 1-1,1-2 1,6 0 0,-12 1 31,22-2-3277,-7-1-1836,-2-1-3073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40.20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202 120 272,'8'-9'2286,"0"1"0,1 0-1,15-11 1,-16 13-563,0-1 0,-1 1 0,0-1 0,12-14 1,-18 20-1665,-1 1 1,1-1 0,-1 1 0,1-1-1,-1 1 1,1-1 0,-1 1 0,0-1 0,1 1-1,-1-1 1,0 0 0,1 1 0,-1-1 0,0 0-1,0 1 1,0-1 0,0 0 0,0 1-1,0-1 1,1 0 0,-2 1 0,1-1 0,0 0-1,0 0 1,0 1 0,0-1 0,0 0 0,0 1-1,-1-1 1,1 0 0,0 1 0,-1-1 0,1 1-1,0-1 1,-1 1 0,1-1 0,-1 0-1,1 1 1,-1-1 0,1 1 0,-1 0 0,1-1-1,-1 1 1,1-1 0,-1 1 0,0 0 0,1-1-1,-1 1 1,0 0 0,1 0 0,-1 0-1,0-1 1,1 1 0,-1 0 0,0 0 0,1 0-1,-1 0 1,0 0 0,1 0 0,-1 0 0,-1 1-1,-4-1-69,1 0 0,-1 0 0,0 0 0,1 1-1,-1 0 1,-7 2 0,1 2-44,0 0 1,0 0-1,1 1 1,0 1-1,0 0 1,0 0-1,1 1 1,-12 11-1,19-16 37,1 0-1,-1 0 1,1 0 0,0 0-1,0 0 1,0 1-1,0-1 1,1 1-1,-1-1 1,1 1-1,0 0 1,0-1-1,0 1 1,1 0 0,-1 0-1,1-1 1,0 1-1,0 0 1,0 0-1,1 0 1,-1 0-1,1-1 1,0 1-1,0 0 1,0-1 0,1 1-1,-1-1 1,1 1-1,0-1 1,0 0-1,0 1 1,3 2-1,5 7-27,1-1 0,0 0 0,1-1-1,22 17 1,17 16 90,-50-43-41,-1-1-1,1 1 1,-1-1 0,0 1-1,1-1 1,-1 1-1,1-1 1,-1 1 0,0 0-1,1-1 1,-1 1 0,0 0-1,0-1 1,1 1 0,-1 0-1,0-1 1,0 1-1,0 0 1,0 0 0,0-1-1,0 1 1,0 0 0,0-1-1,0 1 1,-1 0 0,1 0-1,0-1 1,0 1-1,-1 0 1,-18 18 136,-29 5 54,18-15-295,1-1 0,-1-1 1,-47 5-1,58-16-2044,18 4 1841,1-1-1,0 1 1,0-1-1,-1 1 1,1-1-1,0 1 1,0-1-1,0 1 1,0-1-1,-1 1 1,1-1-1,0 1 1,0-1-1,0 1 1,0-1-1,0 1 1,0-1-1,0 1 1,1-1 0,-1 1-1,0-1 1,0 1-1,0 0 1,0-1-1,1 1 1,-1-1-1,0 1 1,0-1-1,1 1 1,-1 0-1,0-1 1,1 1-1,-1-1 1,0 1-1,1 0 1,-1-1-1,1 1 1,-1 0 0,1 0-1,0-1 1,10-9-5527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40.57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113 67 2825,'-5'-67'18854,"3"84"-18613,0 0 0,-1 0 0,-7 25 0,-5 22-298,-39 337 232,51-375-286,-1 0 0,-10 38-1,21-82-9819,10-24-613,-5 17 8600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41.20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57 441 8,'-25'-10'3585,"22"8"-2310,1 1-1,-1 0 0,0-1 0,0 1 1,0 0-1,0 0 0,0 1 1,-6-2 2154,39 8-1618,35 5-1539,1-4 1,0-2-1,0-4 0,0-2 0,0-3 1,108-21-1,-160 23-139,1-1 1,-1-1-1,-1 0 0,1-1 1,-1 0-1,1-1 0,19-12 1,-33 18-101,1 0 1,-1-1-1,0 1 0,1 0 1,-1-1-1,1 1 1,-1 0-1,0-1 0,1 1 1,-1-1-1,0 1 1,1 0-1,-1-1 0,0 1 1,0-1-1,1 1 1,-1-1-1,0 1 1,0-1-1,0 1 0,0-1 1,0 1-1,0-1 1,1 1-1,-1-1 0,0 1 1,-1-1-1,1 0 1,0 1-1,0-1 0,0 1 1,0-2-1,-16-10 390,-26 0-333,29 12-114,0 1 0,0 1 1,0 0-1,1 0 0,-1 1 1,0 1-1,1 0 0,0 1 1,0 0-1,0 1 1,0 0-1,-15 12 0,21-14 3,0 0 0,0 1-1,0 0 1,0 0 0,1 0-1,-1 1 1,1 0 0,1 0-1,-1 0 1,1 1 0,0 0 0,1-1-1,-1 1 1,2 1 0,-1-1-1,1 0 1,0 1 0,0-1-1,1 1 1,0-1 0,0 1 0,1 10-1,0-17 23,0 0 0,0 0-1,0 0 1,0 0 0,1-1-1,-1 1 1,0 0 0,1 0 0,-1 0-1,1 0 1,-1-1 0,1 1 0,-1 0-1,1 0 1,-1-1 0,1 1-1,0 0 1,-1-1 0,1 1 0,0-1-1,0 1 1,-1-1 0,1 1-1,0-1 1,0 1 0,0-1 0,0 0-1,1 1 1,33-2 90,27-22 80,-44 14-118,0-2 0,-1 0 0,-1 0 0,0-2-1,0 0 1,-1-1 0,-1 0 0,25-33 0,-33 39-124,-5 17-384,-2 8 337,1-13 118,0 1 1,1-1 0,0 0-1,-1 1 1,1-1-1,1 0 1,-1 0 0,1 0-1,-1 0 1,1 0-1,1 0 1,-1 0-1,0 0 1,1-1 0,0 1-1,0-1 1,0 0-1,0 0 1,4 4 0,-2-5 3,0 1 1,0-1 0,0 0 0,1 0-1,-1 0 1,0-1 0,1 1 0,-1-1 0,1-1-1,-1 1 1,1-1 0,0 0 0,6-1-1,4-1-198,0-1 0,0 0-1,0-1 1,-1-1-1,0 0 1,0-2-1,0 1 1,-1-2 0,21-13-1,-29 17 119,-1 0 0,0-1 1,0 0-1,0 1 0,0-1 0,-1-1 0,0 1 0,0-1 1,0 0-1,-1 0 0,0 0 0,0 0 0,0 0 0,-1-1 1,3-12-1,-2 0 233,-2 0-1,0 0 1,-1 0 0,-4-26 0,2 16 216,0 10-59,1 1-1,0 0 1,2 0 0,0 0-1,1-1 1,0 1 0,2 0-1,0 1 1,9-22 0,-10 48-333,-1 0 0,0 0 0,-1 0 0,0 0 0,0 10 0,-3 22 25,-3 0-1,-14 64 0,3-23 39,-13 129-1637,32-179-1831,3-18-1262,5-8-3893,-3-7 2775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42.11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444 59 2449,'-9'3'17407,"-28"15"-16117,-18 23-813,-2-3 1,-1-2-1,-2-3 1,-107 43-1,173-78 486,1-2-932,1 1-1,0 0 0,0 0 0,0 1 0,0 0 0,0 0 0,0 1 1,1 0-1,-1 1 0,15 0 0,-11 4-48,-1 0-1,0 0 1,0 1 0,0 0 0,0 1-1,-1 1 1,0-1 0,-1 2 0,17 14-1,-14-11 24,0-1 0,1-1 0,1 0 0,22 12-1,-28-18-18,1-1 0,-1 0 0,1 0 0,0 0 0,-1-2 0,1 1 0,0-1 0,0 0 0,0 0 0,0-1 0,-1-1 0,1 1 0,0-2 0,-1 1 0,1-1 0,12-6 0,1-1 12,0-2 0,-1 0 0,0-1 0,34-29 0,-14-4 73,-39 45-58,-1-1 0,1 0 0,-1 0 0,0 0 0,0 0 0,0 0 0,0 0 0,0 0 0,0 0 0,0 0-1,-1 0 1,1-1 0,-1 1 0,0 0 0,1 0 0,-1-1 0,0 1 0,0 0 0,-1-1 0,1 1 0,0 0 0,-1 0 0,-1-5 0,1 6-24,0 1 1,0-1-1,0 0 0,-1 1 1,1-1-1,0 1 1,0-1-1,-1 1 1,1-1-1,0 1 1,-1 0-1,1 0 1,-1 0-1,1 0 1,0 0-1,-1 0 0,1 0 1,0 0-1,-1 0 1,1 1-1,0-1 1,-1 0-1,1 1 1,0-1-1,-1 1 1,1 0-1,0-1 0,0 1 1,0 0-1,0 0 1,0 0-1,-2 1 1,-35 30-210,34-27 197,0 0 1,1 0-1,-1 1 1,1-1 0,0 1-1,1-1 1,-1 1-1,1 0 1,0 0 0,1 0-1,0 0 1,0 0 0,-1 12-1,2-16 12,0 1 0,1 0 0,-1-1 0,1 1 0,0 0 0,-1-1 0,1 1 0,0-1 0,1 1 0,-1-1 0,0 1 0,1-1 0,-1 0 0,1 0 0,0 1 0,-1-1 0,1 0 0,0-1 0,1 1 0,-1 0-1,0-1 1,0 1 0,1-1 0,-1 0 0,1 1 0,-1-1 0,1 0 0,-1-1 0,1 1 0,0 0 0,-1-1 0,6 1 0,26 1 25,1-2 0,0-1 0,-1-1 0,1-2 1,-1-2-1,42-12 0,-46 11 6,-1-1 1,54-23-1,-77 28 3,0 0 0,0 0 0,0 0 0,0-1 0,0 1 0,0-1-1,-1-1 1,0 1 0,0-1 0,0 0 0,-1 0 0,1 0 0,-1-1-1,0 0 1,-1 1 0,0-2 0,0 1 0,0 0 0,2-7 0,-4 5 26,-1 1 1,1-1 0,-1 0-1,-1 1 1,0-1 0,0 1 0,0 0-1,-1-1 1,-4-9 0,-30-68 511,19 49-245,5 18-145,12 18-175,-1 0 1,1 0-1,0-1 1,0 1-1,-1 0 0,1 0 1,0 0-1,0 0 0,-1 0 1,1 0-1,0 0 1,0 0-1,-1 0 0,1 0 1,0 0-1,-1 0 0,1 0 1,0 0-1,0 0 1,-1 0-1,1 1 0,0-1 1,0 0-1,-1 0 0,1 0 1,0 0-1,0 0 1,-1 1-1,1-1 0,0 0 1,0 0-1,0 0 0,-1 1 1,1-1-1,0 0 1,0 1-1,-13 37-423,7-18 493,-20 79-122,-23 164-1,48-257 57,1 0 1,-1 0-1,1 0 0,0 0 1,0 0-1,1 0 0,-1 0 1,4 11-1,-3-16 4,0 1 0,-1-1 0,1 0 0,0 1 0,0-1 0,0 0 0,0 0 0,0 0 0,0 0 0,0 0 0,0 0 0,1 0 0,-1 0 0,0 0 0,0 0 0,1-1 0,-1 1 0,1 0 1,-1-1-1,1 0 0,-1 1 0,1-1 0,-1 0 0,1 1 0,-1-1 0,1 0 0,-1 0 0,1 0 0,-1-1 0,1 1 0,-1 0 0,1-1 0,-1 1 0,1 0 0,-1-1 0,0 0 0,1 1 0,-1-1 0,2-1 0,25-11 18,-1 0-1,31-23 1,-35 22-14,-1 1-1,2 0 1,32-12 0,-56 25-16,1 0 0,0 0 0,0 0-1,0-1 1,-1 1 0,1 0 0,0 0 0,0 0-1,0 0 1,0 1 0,-1-1 0,1 0 0,0 0-1,0 0 1,-1 1 0,1-1 0,0 0 0,0 1-1,-1-1 1,1 0 0,0 1 0,-1-1 0,1 1-1,0 0 1,-1-1 0,1 1 0,-1-1 0,1 1-1,-1 0 1,1-1 0,-1 1 0,0 0 0,1-1-1,-1 1 1,0 0 0,1 0 0,-1 0 0,0-1-1,0 2 1,8 45-6,-3-13 15,-4-32-6,0 0 1,0 0-1,0-1 1,0 1-1,0-1 1,0 1-1,1-1 1,-1 1-1,0-1 1,1 0-1,-1 0 1,1 0-1,-1 1 1,1-1-1,-1-1 1,1 1-1,0 0 1,0 0-1,-1-1 1,4 1-1,0 0-12,0 0-1,0-1 1,-1 1-1,1-1 1,0-1-1,0 1 1,9-2-1,-1-1-433,-1-1 1,1 0-1,-1-1 1,0 0-1,16-10 1,3-11-4603,-20 1-6082,-10 13 5238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42.55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109 111 704,'-17'-13'10359,"1"8"-4096,15 5-5991,-1 0 0,1 0 0,-1 0 0,0 1 0,1-1 1,-1 0-1,1 1 0,-1-1 0,1 1 0,-1-1 0,1 1 0,-1 0 1,1-1-1,0 1 0,-1 0 0,-1 2 0,-2 2-303,0 1 0,0 0 0,1 0 1,0 0-1,0 1 0,0 0 0,1 0 0,-3 8 0,5-13 45,-1 0 0,1 0 0,1 0 1,-1 0-1,0 0 0,0 0 0,1 0 0,-1 0 0,1 0 1,0 0-1,-1 1 0,1-1 0,0 0 0,0 0 0,1 0 1,-1 1-1,0-1 0,1 0 0,-1 0 0,1 0 0,0 0 1,0 0-1,-1 0 0,1 0 0,1 0 0,-1 0 0,0 0 0,0-1 1,1 1-1,-1 0 0,3 1 0,-1-1 36,1 0 0,0-1 1,-1 1-1,1-1 0,0 0 0,0 0 0,0-1 0,0 1 0,0-1 1,-1 0-1,1 0 0,0 0 0,0 0 0,0-1 0,0 1 0,7-3 1,6-1 76,14-4 80,47-17 0,-69 21-134,-1 1 1,-1-1 0,1-1 0,0 1 0,-1-1 0,0 0 0,0-1 0,0 0-1,-1 0 1,10-12 0,-15 16-45,1-1 1,-1 1-1,0-1 0,1 0 0,-1 1 0,0-1 0,-1 0 1,1 0-1,0 0 0,-1 0 0,0 1 0,1-1 1,-1 0-1,0 0 0,0 0 0,-1 0 0,1 0 0,-1 0 1,1 0-1,-1 1 0,0-1 0,0 0 0,0 0 1,-1 1-1,1-1 0,-1 1 0,1-1 0,-1 1 0,0 0 1,0 0-1,0-1 0,-3-1 0,0-1-34,0 0 1,-1 1-1,1-1 0,-1 1 1,0 1-1,0-1 0,-1 1 0,1 0 1,-1 0-1,1 1 0,-1 0 0,-11-2 1,10 4 10,-1 0 0,0 0-1,1 1 1,0 0 0,-1 0 0,1 1 0,0 0 0,-1 0 0,1 1 0,0 0 0,1 1 0,-1 0 0,1 0 0,-1 1 0,-8 6-1,13-8-137,-1 0-1,1 0 1,0 1-1,0-1 1,0 1-1,0 0 1,1 0-1,-1 0 1,1 0-1,0 0 0,0 0 1,-2 9-1,4-9-310,-1 0-1,1 0 1,-1 0-1,1 1 1,1-1-1,-1 0 1,1 0-1,-1 0 0,1 0 1,0 0-1,0 0 1,1 0-1,-1 0 1,1 0-1,0 0 1,3 4-1,8 7-5692,2-1-3786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42.89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97 103 5521,'-3'-30'6890,"1"-43"4391,-1 95-11292,-30 135 65,11-66 53,8-39-47,10-41-39,0 1 1,1-1-1,0 1 1,1 0-1,0 0 1,1 0 0,0 0-1,1 0 1,2 19-1,-1-30-137,-1 0 0,0 0 0,0 0 0,1 1 0,-1-1 0,1 0 1,-1 0-1,1 0 0,-1 0 0,1 0 0,0 0 0,-1 0 0,1 0 0,0 0 0,0 0 0,0 0 0,0-1 0,0 1 0,0 0 0,0-1 0,0 1 0,0 0 0,0-1 0,0 1 1,0-1-1,0 0 0,0 1 0,2-1 0,34-6-12431,-28 4 8760,11-2-626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43.98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127 538 8,'3'1'9948,"4"-4"-4755,37-18-2221,-38 18-2655,18-10 769,-1-1 1,-1-1-1,32-27 1,-54 41-1041,0 1 0,-1-1 1,1 1-1,0-1 0,-1 1 1,1 0-1,-1-1 0,1 1 1,-1-1-1,1 1 1,-1 0-1,1-1 0,-1 1 1,1 0-1,-1-1 0,1 1 1,-1 0-1,1 0 0,-1 0 1,0 0-1,1 0 1,-1-1-1,1 1 0,-1 0 1,0 0-1,1 0 0,-1 0 1,1 1-1,-2-1 1,-22-3-77,8 4 13,1 0 1,0 1-1,-1 0 0,1 2 0,0-1 1,1 2-1,-1 0 0,-17 9 0,22-9-6,1-1-1,0 2 0,1-1 1,0 1-1,0 1 1,0-1-1,0 1 0,1 1 1,0-1-1,1 1 1,0 0-1,0 1 0,-6 11 1,12-19 17,-1 0 1,0 0 0,1 0 0,-1 0-1,1 0 1,-1 0 0,1 1 0,0-1-1,0 0 1,-1 0 0,1 0 0,0 1-1,0-1 1,0 0 0,0 0 0,0 0-1,1 1 1,-1-1 0,0 0 0,0 0-1,1 0 1,-1 0 0,1 0 0,-1 1-1,1-1 1,-1 0 0,1 0 0,0 0-1,0 0 1,-1-1 0,1 1 0,0 0-1,0 0 1,0 0 0,0-1 0,0 1-1,0 0 1,0-1 0,0 1-1,0-1 1,0 1 0,0-1 0,1 0-1,-1 1 1,0-1 0,0 0 0,0 0-1,0 0 1,1 0 0,1 0 0,4 1 13,0-1 1,-1 0-1,1 0 1,-1-1 0,1 0-1,-1 0 1,1 0-1,7-4 1,0-1 15,-1-1-1,0 0 1,0-1 0,-1-1-1,0 0 1,-1 0 0,0-1-1,0-1 1,-1 0 0,-1 0-1,1-1 1,-2 0 0,0-1-1,0 0 1,-1 0 0,-1-1-1,5-14 1,6-25 155,-1-2 0,-3 0 0,6-66 0,-9 58 111,-9 60-236,-1-1 0,0 1 0,0 0 0,0-1-1,0 1 1,0 0 0,-1-1 0,0 1 0,-1-5-1,2 7-47,0 1-1,-1-1 1,1 1-1,0 0 1,0-1-1,0 1 1,0 0 0,-1-1-1,1 1 1,0 0-1,0-1 1,-1 1-1,1 0 1,0 0-1,-1-1 1,1 1-1,0 0 1,-1 0-1,1 0 1,0 0-1,-1-1 1,1 1-1,-1 0 1,1 0-1,0 0 1,-1 0-1,1 0 1,-1 0 0,1 0-1,-1 0 1,-14 15-205,4 3 169,2 0 1,0 1-1,2-1 0,0 2 0,1-1 0,0 1 1,2 0-1,-3 27 0,4-6 28,1-1-1,2 1 1,7 49 0,-6-79 1,1 0-1,0-1 1,1 0 0,0 1 0,1-1 0,0 0 0,1 0 0,-1-1-1,2 0 1,-1 0 0,2 0 0,-1 0 0,1-1 0,0 0 0,1 0-1,9 7 1,-11-10-10,1-1 0,-1 0 0,1 0 0,-1-1-1,1 0 1,1 0 0,-1 0 0,0-1 0,0 0-1,1-1 1,-1 1 0,1-2 0,0 1 0,-1-1-1,1 0 1,0 0 0,-1-1 0,1 0 0,-1-1-1,1 1 1,-1-1 0,0-1 0,11-4 0,-4 1 25,-1-1 0,0-1 1,0 0-1,0-1 1,-1 0-1,-1-1 0,0 0 1,0-1-1,-1 0 1,0-1-1,-1 0 0,0 0 1,-1-1-1,12-24 1,-19 35-14,0 0 1,0-1-1,0 1 1,-1-1 0,1 1-1,-1-1 1,1 1-1,-1-1 1,0 1-1,0-1 1,0 1 0,0-1-1,0 1 1,0-1-1,-1 1 1,0-1-1,1 1 1,-1 0 0,0-1-1,0 1 1,-2-3-1,2 3-19,-1 1 0,1 0 0,-1 0-1,0 1 1,1-1 0,-1 0 0,0 0-1,1 1 1,-1-1 0,0 1 0,0 0-1,0-1 1,0 1 0,1 0 0,-1 0-1,0 0 1,0 0 0,0 1 0,0-1 0,1 0-1,-1 1 1,0-1 0,0 1 0,1 0-1,-1-1 1,0 1 0,1 0 0,-1 0-1,0 0 1,-1 2 0,-6 3-21,-1 0-1,2 1 1,-1 0-1,1 1 1,0 0 0,0 0-1,1 1 1,0-1 0,-11 21-1,15-25 10,1 0 0,-1 0 0,1 1 0,0-1 0,0 1 0,1-1 0,-1 1 0,1 0 0,0-1 0,0 1 1,1 0-1,0 0 0,-1 0 0,2 0 0,-1 0 0,0 0 0,1-1 0,0 1 0,0 0 0,1 0 0,-1-1 0,1 1 0,0-1 0,5 9 0,-5-11 15,0 0 0,1 0-1,-1 0 1,1-1 0,-1 1 0,1-1-1,0 1 1,0-1 0,0 0 0,-1 0 0,1 0-1,0-1 1,0 1 0,0 0 0,1-1-1,-1 0 1,0 0 0,0 0 0,0 0-1,0-1 1,0 1 0,3-2 0,7 0 25,0-1 0,1-1-1,19-7 1,16-10 13,92-54 0,-123 64 54,-1-1-1,-1-1 1,1 0 0,-2-1 0,0-1 0,-1 0 0,0-1 0,13-20 0,-27 35-61,1 1 1,-1 0-1,0-1 1,1 1-1,-1-1 1,0 1-1,1 0 1,-1-1 0,0 1-1,0-1 1,1 1-1,-1-1 1,0 1-1,0-1 1,0 1-1,0-1 1,0 1-1,1-1 1,-1 0-1,0 1 1,0-1-1,0 1 1,-1-1 0,1 1-1,0-1 1,0 1-1,0-1 1,0 1-1,0-1 1,-1 1-1,1-1 1,0 1-1,0-1 1,-1 1-1,1-1 1,0 1-1,-1-1 1,-23 0 7,-31 17-226,55-15 209,-10 2-9,-60 27-64,66-28 46,0 0 0,0 0 0,1 1 0,-1-1 0,1 1 0,0-1 0,0 1 0,0 0 0,0 1 0,0-1 0,0 0 0,1 1 0,0 0 0,-4 7 0,6-9 11,0-1 0,0 1 0,0-1 0,0 1 0,0 0 0,0-1 0,0 1 0,1 0 0,-1-1 0,1 1 0,-1-1 0,1 1 0,0-1 0,-1 1 0,1-1 0,0 0 0,0 1 0,0-1 0,0 0 0,0 0 0,0 1 0,1-1 0,-1 0 0,0 0 0,1 0 0,-1 0 0,0-1 0,1 1 0,-1 0-1,1-1 1,-1 1 0,1-1 0,2 1 0,54 14-61,-38-12-29,63 13-222,-77-15 284,0 1-1,0 0 1,-1 1-1,1-1 1,0 1 0,-1 0-1,0 0 1,1 1 0,-1 0-1,7 7 1,-11-10 19,0 0-1,-1 0 1,1 0 0,-1 0-1,1 0 1,-1 0 0,0 0-1,1 0 1,-1 0 0,0 1-1,0-1 1,0 0 0,0 0-1,0 0 1,0 0 0,0 0-1,0 0 1,0 0 0,0 1-1,-1-1 1,1 0 0,0 0-1,-1 0 1,1 0 0,-2 2-1,-15 22-236,14-20 202,26-20 107,15-10 166,-1-3 0,-1-1 0,-1-2 0,-2-1 0,29-36 0,-61 67-208,16-26 454,-16 26-421,0 0 0,0 0-1,-1 0 1,1 0 0,-1 0 0,1-1-1,-1 1 1,1 0 0,-1-1 0,0 1-1,1 0 1,-1-1 0,0 1 0,0 0-1,0-1 1,0 1 0,0 0 0,-1-1-1,1 1 1,-1-2 0,1 3-46,0 0 0,0 0 0,0 0 1,-1-1-1,1 1 0,0 0 0,0 0 0,0 0 0,0 0 1,-1 0-1,1 0 0,0 0 0,0 0 0,0 0 0,-1 0 0,1 0 1,0 0-1,0 0 0,0 0 0,-1 0 0,1 0 0,0 0 1,0 0-1,0 0 0,-1 0 0,1 0 0,0 0 0,0 0 0,0 0 1,-1 0-1,1 0 0,0 0 0,0 1 0,0-1 0,0 0 1,-1 0-1,1 0 0,0 0 0,0 0 0,0 1 0,0-1 1,0 0-1,0 0 0,-1 0 0,1 0 0,0 1 0,0-1 0,0 0 1,0 0-1,0 0 0,0 1 0,0-1 0,0 0 0,0 0 1,0 0-1,0 1 0,0-1 0,0 0 0,0 0 0,0 0 0,0 1 1,0-1-1,0 0 0,1 1 0,-5 17-411,4-16 427,-1 2-26,1 0 0,0 1 0,0-1 0,0 1 0,1-1 0,-1 1 0,1-1 0,0 0 0,0 1 0,1-1 0,-1 0 0,1 0 0,0 0 0,0 0 0,4 5 0,3 4-13,2 0 0,0-1 1,12 11-1,-14-16 22,-1 1 0,-1 0 0,1 0 0,-1 0-1,-1 1 1,1 0 0,5 13 0,-11-20 2,-1 0 1,0 0 0,1-1-1,-1 1 1,0 0-1,0 0 1,0-1-1,-1 1 1,1 0 0,0 0-1,-1-1 1,1 1-1,-1 0 1,1-1-1,-1 1 1,0 0 0,0-1-1,0 1 1,0-1-1,0 1 1,0-1 0,0 0-1,0 1 1,0-1-1,-1 0 1,1 0-1,-1 0 1,1 0 0,-1 0-1,1 0 1,-1 0-1,1-1 1,-1 1-1,0 0 1,-3 0 0,-9 5 14,-1-1 0,-31 6 1,35-9-21,-2 1-339,-44 8 752,30-13-2076,6-8-3417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5:44.32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250 1 20052,'3'0'5420,"5"12"-5552,4 6 157,0-1-1,-1 2 1,-1 0 0,-1 0-1,-1 0 1,-1 1 0,0 1-1,4 26 1,-8-32 5,-1 0-1,-1-1 0,0 1 1,-2 0-1,1 0 0,-2-1 1,0 1-1,0 0 1,-2-1-1,0 0 0,0 1 1,-12 23-1,2-12-245,-1-1-1,-1-1 1,-1 0 0,-1-1-1,-24 23 1,13-18-3400,-48 36-1,-15 1-8363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23.25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1 1 24575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46.35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78 275 7818,'-3'-67'6784,"-3"40"-1159,-18 84-3833,11-9-1678,2 1 0,-7 76 0,16-104-87,1-1-1,1 1 1,1 0-1,1-1 1,0 1-1,2-1 1,0 0-1,14 38 0,-15-50 0,1-1 0,-1 0 0,1 0 0,0-1 0,1 1 0,-1-1 0,1 0 0,0 0-1,1 0 1,0-1 0,0 0 0,0 0 0,0-1 0,1 1 0,-1-1 0,1-1 0,0 1-1,1-1 1,-1 0 0,0-1 0,1 0 0,0 0 0,9 1 0,-4-3 46,1 1 0,0-2 1,0 0-1,-1-1 0,1 0 1,-1-1-1,1-1 0,-1 0 1,0 0-1,-1-2 0,1 1 1,16-12-1,-4 3 38,-1-1 0,-1-2 0,-1 0 0,0-1 0,-2-2 0,34-39 0,-44 46-46,-1 0-1,0-1 1,-1 0 0,-1-1 0,0 1 0,-1-1 0,0-1 0,-2 1 0,1-1 0,-2 0 0,0 0 0,-1 0 0,0-22 0,-2-3-16,-1 1 1,-3-1-1,0 1 1,-3 0-1,-1 0 1,-3 1-1,-14-39 1,30 101-2705,14 85-11843,-17-76 5448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46.82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39 161 15315,'-5'-7'748,"0"1"-1,1-1 0,1 0 1,-1 0-1,1-1 1,0 1-1,1 0 0,0-1 1,-3-15-1,4 21-709,1-1 0,-1 0 0,1 1 1,0-1-1,0 0 0,0 1 0,0-1 0,0 1 0,1-1 0,-1 0 1,1 1-1,-1-1 0,1 1 0,0-1 0,0 1 0,0 0 0,1-1 1,-1 1-1,0 0 0,1 0 0,-1 0 0,1 0 0,0 0 0,0 0 1,0 0-1,0 0 0,0 1 0,0-1 0,0 1 0,1 0 0,-1 0 1,5-2-1,-5 3-57,0 0 0,0 0 0,0 0 0,0 0 0,0 1 0,0-1 0,0 1 0,0-1 0,0 1 0,0 0 0,0 0-1,0 0 1,0 0 0,-1 0 0,1 0 0,0 1 0,-1-1 0,1 0 0,-1 1 0,0-1 0,1 1 0,-1 0 0,0-1 0,0 1 0,1 2 0,26 50-41,-25-46 85,-1 1 1,0 0-1,-1 0 0,1 0 0,-2 0 1,1 0-1,-1 0 0,-1 0 0,0 1 1,0-1-1,-1 0 0,0-1 1,0 1-1,-1 0 0,0-1 0,-1 1 1,1-1-1,-7 8 0,29-60 2198,-16 34-2288,1 0-1,0 0 1,10-18 0,-2 10 23,2 1 0,0 0 0,1 1 0,1 0 0,0 1 0,1 1 0,32-21 0,-48 35 24,0-1 0,0 1 1,0 0-1,0 0 0,0 0 1,0 0-1,0 0 0,0 0 0,-1 0 1,1 0-1,0 0 0,0 1 1,0-1-1,0 0 0,0 0 0,0 1 1,0-1-1,0 1 0,0-1 1,-1 1-1,1-1 0,0 1 0,0 0 1,-1-1-1,1 1 0,0 0 1,-1-1-1,2 2 0,21 28-93,-15-19 93,-3-5 41,0 0 0,0 0 0,1 0 0,0-1 0,0 0 0,1 0 0,-1-1 0,1 0-1,0 0 1,0 0 0,11 3 0,-8-4-345,1-1-1,-1-1 0,1 1 1,-1-2-1,1 1 0,0-1 1,-1-1-1,12-2 0,-13 2-710,16-2-3849,0 2-4791,-11 1 2942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47.25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1 666 5513,'5'7'6525,"-5"-7"-6162,1 0-1,-1 1 1,1-1-1,-1 0 1,1 0-1,-1 0 1,1 1-1,-1-1 1,1 0-1,-1 0 1,1 0-1,-1 0 1,1 0-1,-1 0 1,1 0-1,30-2 2435,27-12-2766,-10-3 303,-1-1 1,0-2 0,-1-2-1,-2-2 1,57-41-1,-85 53-168,-2-1-1,1 0 0,-2-1 1,1-1-1,-2 0 0,0 0 1,12-23-1,-17 25-41,-1 0-1,-1 0 1,0-1 0,0 0-1,-2 0 1,1 0 0,-2 0-1,0 0 1,-1-1 0,0 1-1,-2-15 1,0 17-13,0 1-1,-1 0 1,-1-1-1,0 1 1,-1 0 0,0 1-1,-7-15 1,8 19-62,0 1 1,0 0 0,0-1 0,-1 1-1,0 1 1,0-1 0,0 0 0,0 1-1,-1 0 1,0 0 0,0 0 0,0 1-1,0-1 1,-1 1 0,-6-2-1,10 4-62,0 1 0,0 0 0,0 0 0,0 0 0,0 0 0,0 0 0,0 0 0,0 0 0,0 1 0,0-1 0,0 1 0,1-1 0,-1 1-1,0 0 1,0 0 0,0 0 0,1 0 0,-1 0 0,0 0 0,1 1 0,-1-1 0,1 0 0,0 1 0,-1-1 0,1 1 0,0 0-1,0-1 1,0 1 0,0 0 0,0 0 0,0-1 0,0 1 0,0 2 0,-5 11-31,0 0 0,1 0-1,-3 17 1,6-23 43,-18 95-35,5 0 1,-3 145 0,11-125 34,1 124-139,31 286 0,-25-487-2610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48.03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2 687 4641,'-1'-1'578,"1"-1"-1,0 0 1,0 1 0,0-1-1,0 0 1,0 1 0,0-1 0,0 0-1,0 1 1,1-1 0,-1 0-1,1 1 1,-1-1 0,1 0-1,0 1 1,-1-1 0,3-2-1,26-22 3103,-11 15-3942,1 1-1,26-9 1,-15 6 1502,76-40-621,-1-5 0,-3-5-1,-3-4 1,121-106 0,-220 173-608,17-15 171,-2 0 1,15-18-1,-27 29-61,0 1 1,0-1-1,-1 0 0,1 0 1,-1 0-1,0 0 0,0-1 1,0 1-1,-1 0 0,1-1 1,-1 1-1,0-1 0,-1 0 1,1 1-1,-1-1 0,0-5 1,0 9-86,0 0 0,0 0 0,0 0 0,-1 0 0,1 0 1,0 0-1,-1 0 0,1 1 0,-1-1 0,1 0 0,-1 0 1,0 0-1,1 0 0,-1 0 0,0 1 0,1-1 0,-1 0 1,0 1-1,0-1 0,0 0 0,0 1 0,1-1 0,-1 1 1,0-1-1,-2 1 0,-29-1 146,-29 22-303,38-11 84,2 2-1,-39 26 0,54-33 22,-1 0-1,1 0 0,0 1 0,0-1 0,1 1 0,0 1 0,0-1 0,1 1 1,-1 0-1,1 0 0,1 0 0,-6 14 0,8-19 13,1 1-1,-1-1 1,1 1 0,-1-1-1,1 1 1,0-1 0,0 1 0,0-1-1,1 1 1,-1-1 0,0 1-1,1-1 1,0 1 0,-1-1-1,1 1 1,0-1 0,0 0-1,1 0 1,-1 1 0,0-1-1,1 0 1,-1 0 0,1 0-1,0 0 1,0-1 0,0 1-1,-1 0 1,2-1 0,-1 1-1,0-1 1,0 0 0,0 0-1,1 0 1,-1 0 0,0 0-1,1 0 1,-1 0 0,1-1-1,3 1 1,13 2 37,0 0 0,0-1 1,0-1-1,23-2 0,-23 1-27,-3 0 20,-6-1-30,0 1-1,-1 0 0,1 1 0,-1 0 0,13 3 0,-20-3-1,0-1-1,-1 1 1,1 0 0,0-1-1,-1 1 1,1 0-1,-1 0 1,1 0 0,-1 0-1,1 0 1,-1 1-1,0-1 1,0 0-1,1 1 1,-1-1 0,0 0-1,0 1 1,0 0-1,-1-1 1,1 1 0,0-1-1,-1 1 1,1 0-1,-1 0 1,1-1 0,-1 1-1,0 0 1,1 0-1,-1-1 1,0 1 0,-1 0-1,1 0 1,0 0-1,-1 1 1,-9 34-25,8-33 31,0 0 1,1 0-1,-1 1 1,1-1-1,0 1 1,1-1-1,-1 1 1,1-1-1,-1 1 1,1-1-1,2 9 1,-2-12-1,0-1 1,1 1 0,-1 0 0,1-1-1,-1 1 1,1-1 0,0 1 0,-1-1-1,1 1 1,-1-1 0,1 0 0,0 1-1,-1-1 1,1 0 0,0 1 0,-1-1-1,1 0 1,0 0 0,0 0 0,-1 0-1,1 1 1,0-1 0,0 0-1,-1 0 1,1 0 0,0-1 0,0 1-1,-1 0 1,1 0 0,0 0 0,-1-1-1,1 1 1,1-1 0,28-10 128,-27 10-117,36-19 77,74-46 0,-94 53-51,-1-1 1,0 0-1,-1-2 1,-1 0-1,23-29 1,-35 40-1,0-1 1,-1 0 0,0 0-1,0 0 1,-1 0 0,0 0-1,0-1 1,2-11 0,-4 17-44,0 0-1,1-1 1,-1 1 0,0 0-1,0-1 1,0 1 0,0 0-1,-1-1 1,1 1 0,0 0-1,0 0 1,-1-1 0,1 1-1,-1 0 1,1 0 0,-1 0 0,1-1-1,-1 1 1,0 0 0,0 0-1,1 0 1,-1 0 0,0 0-1,0 0 1,0 0 0,0 1-1,0-1 1,0 0 0,0 0-1,-1 1 1,1-1 0,0 1 0,0-1-1,0 1 1,-1-1 0,1 1-1,0 0 1,0 0 0,-1 0-1,1-1 1,0 1 0,-1 0-1,1 1 1,0-1 0,-1 0-1,1 0 1,0 0 0,0 1-1,-3 0 1,-4 1-34,1 1-1,-1 0 0,1 0 1,-1 0-1,1 1 0,0 0 1,1 0-1,-1 1 0,1 0 1,-1 0-1,2 1 0,-1 0 1,0 0-1,1 0 0,0 0 1,1 1-1,-7 11 1,9-14 29,-1 1 1,1-1 0,-1 1-1,1 0 1,1-1 0,-1 1-1,1 0 1,0 0 0,0 0-1,0 0 1,1 1 0,-1-1-1,1 0 1,0 0 0,1 0-1,0 0 1,-1 0 0,1 0-1,1 0 1,-1 0 0,1 0-1,0 0 1,0-1 0,0 1-1,1-1 1,0 1 0,0-1-1,4 5 1,-2-5 7,0 0-1,0-1 1,0 0 0,0 0-1,0 0 1,1 0 0,-1-1 0,1 0-1,0 0 1,0-1 0,0 0-1,-1 0 1,1 0 0,12 0-1,-1-1 25,1-1-1,-1-1 0,33-6 1,-39 5-9,61-14 16,79-29 0,-131 39 3,-1-2 0,1 0 0,-2 0 0,1-2 0,-2-1 0,1 0 1,-2-1-1,29-28 0,-43 39-9,0 0 0,-1 0 0,1 0 0,0 0 0,-1 0 0,1-1 0,-1 1 0,1-1 0,-1 1 0,0-1 1,0 0-1,0 1 0,-1-1 0,1-4 0,-1 6-18,0 0 0,-1 0 0,0 0 0,1-1 0,-1 1 0,1 0 0,-1 0 0,0 0 0,0 0 0,0 1 0,0-1 0,0 0 0,0 0 1,0 0-1,0 1 0,0-1 0,0 0 0,0 1 0,0-1 0,0 1 0,0 0 0,-1-1 0,1 1 0,0 0 0,0-1 0,-1 1 0,1 0 0,0 0 0,0 0 0,-1 0 0,1 1 0,0-1 0,0 0 1,-2 1-1,-8-1-13,-1 2 1,1-1 0,0 2-1,0-1 1,0 2 0,1-1 0,-1 1-1,1 1 1,0 0 0,-18 12 0,21-13-3,0 1 0,1 0 0,-1 0 0,1 0 1,1 1-1,-1 0 0,1 0 0,0 1 0,0-1 0,1 1 1,0 0-1,0 0 0,0 1 0,1-1 0,0 1 1,-2 8-1,5-12 10,-1-1 0,1 1 0,-1 0 0,1-1 0,0 1 0,1-1 0,-1 1 0,0-1 0,1 1 0,0 0 0,0-1 0,0 0 0,0 1 0,1-1 0,-1 0 0,1 1 0,0-1 0,2 3 0,0-2 2,0 0 1,0 0-1,0-1 1,0 0-1,1 0 1,-1 0 0,1 0-1,0-1 1,0 1-1,10 2 1,3 0-1,0-1 1,1-1-1,-1-1 1,1 0-1,33-2 0,-6-3-731,48-10 0,-2-7-6680,-52 8-1555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48.52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 43 9746,'-8'-13'10941,"23"12"-8140,4 2-3241,96-12 737,36-1-13,-148 12-276,-1 0 1,0 0-1,1 0 0,-1 0 0,0 0 1,0 1-1,1-1 0,-1 1 1,0 0-1,0-1 0,1 1 0,-1 0 1,0 0-1,3 2 0,-4-2 12,-1 0 0,1 0-1,-1-1 1,1 1 0,-1 0-1,1 0 1,-1 0 0,0 0-1,1-1 1,-1 1 0,0 0-1,0 0 1,0 0 0,0 0 0,1 0-1,-1 0 1,0 0 0,-1 0-1,1 0 1,0 0 0,0 0-1,0-1 1,0 1 0,-1 2-1,-3 5 143,-1 1 0,0-1 0,0 0 0,-1 0 0,-10 11-1,5-4-128,-37 54 224,44-63-246,0 0 0,1 1 0,0-1 0,0 1 0,1 0 0,0 0 0,0 0 0,0 0 0,0 11 0,2-17-2,1-1 0,-1 1 0,1 0 0,-1 0 0,1-1 0,-1 1 0,1 0 0,0-1 0,-1 1 0,1 0 0,0-1 0,0 1 0,-1-1 0,1 1 0,0-1 0,0 0 0,0 1 0,0-1 0,-1 0 0,1 1-1,0-1 1,0 0 0,0 0 0,0 0 0,0 0 0,0 0 0,0 0 0,0 0 0,-1 0 0,1 0 0,0 0 0,0-1 0,0 1 0,1-1 0,41-7 310,-38 6-329,43-8 84,0-3 0,0-2-1,-2-2 1,0-2 0,-1-2 0,-1-2 0,-1-2-1,43-32 1,-82 54-13,0-1 0,-1 0-1,1 1 1,-1-2 0,0 1 0,5-9 0,-7 12-46,-1 1 1,0-1-1,1 0 0,-1 0 1,0 0-1,1 1 1,-1-1-1,0 0 0,0 0 1,0 0-1,0 1 1,0-1-1,0 0 0,0 0 1,0 0-1,0 0 1,0 1-1,0-1 0,-1 0 1,1-1-1,-1 1-10,0 0 1,0 1-1,0-1 0,0 1 0,0-1 1,1 1-1,-1-1 0,0 1 0,0-1 0,0 1 1,0 0-1,0-1 0,0 1 0,-1 0 1,1 0-1,0 0 0,0 0 0,0 0 1,0 0-1,0 0 0,-2 1 0,-7 1-30,0 0 1,0 1-1,1 0 0,-1 1 0,1 0 1,0 1-1,0 0 0,0 0 0,0 1 0,1 0 1,0 0-1,0 1 0,1 0 0,-10 12 1,11-13 13,1 0 0,-1 1 1,1-1-1,0 1 1,1 0-1,0 1 1,0-1-1,1 1 1,0 0-1,0 0 1,0 0-1,1 0 0,1 0 1,-1 1-1,1-1 1,1 0-1,-1 1 1,2 9-1,0-14 6,0 1 0,1 0 0,-1 0 0,1-1 0,0 1 0,0-1 0,1 1 1,-1-1-1,1 0 0,0 0 0,0 0 0,0 0 0,1-1 0,-1 1 0,6 3 0,-2-3 8,0 1 0,0-1 0,1 0 0,0 0-1,0-1 1,0 0 0,0-1 0,10 2 0,13 1-160,0-2 0,0-2-1,54-3 1,-81 2 112,105-11-2566,-74 3-1482,-3-4-4273,-14 2-3024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48.91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33 232 15379,'-32'-232'9830,"43"494"-9479,5 65-276,-8-255 70,-8-60-4333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49.54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93 356 11082,'-93'-1'9141,"119"5"-6666,-17-1-2442,1-1 0,-1-1 0,1 0 0,10 0 1,69-7 216,0-4 1,-1-4 0,0-3 0,-2-5 0,94-36 0,-163 52-156,0-1 0,-1-1-1,0-1 1,-1 0 0,1-1-1,14-13 1,-25 20-37,-1-1 0,-1 1-1,1-1 1,-1 0 0,1 0 0,-1-1 0,0 1 0,0-1-1,-1 1 1,0-1 0,1 0 0,-1 0 0,-1 0 0,1 0-1,-1 0 1,0 0 0,0-1 0,-1 1 0,1 0 0,-1-1-1,0 1 1,-1 0 0,1-1 0,-3-8 0,2 12-4,1 0 0,-1-1 0,0 1 0,0 0 1,0 0-1,0 0 0,0 0 0,-1 0 0,1 0 1,0 0-1,-1 0 0,0 0 0,1 0 0,-1 1 1,0-1-1,0 1 0,0-1 0,0 1 0,0 0 1,0 0-1,-3-1 0,2 7-111,1-1 0,-1 1 0,1 0 0,0 0 1,0 0-1,-2 9 0,3-11 35,-15 67-4,2 1 1,-8 126 0,16-133 27,5-55-1,1 0-1,-1 0 1,2 0-1,-1 0 0,1 0 1,0 0-1,1 0 1,0 0-1,4 9 0,-5-17 7,-1-1-1,1 1 0,0 0 0,0 0 0,0-1 0,-1 1 0,1-1 0,0 1 1,0-1-1,0 1 0,0-1 0,0 1 0,0-1 0,0 0 0,0 0 0,0 0 0,0 1 1,0-1-1,1 0 0,-1 0 0,0 0 0,0 0 0,0-1 0,0 1 0,0 0 1,0 0-1,0-1 0,0 1 0,0-1 0,0 1 0,0 0 0,0-1 0,0 0 0,-1 1 1,1-1-1,1-1 0,39-26 273,-37 25-266,56-49 132,-41 34-150,37-27 0,-55 45-5,0 1 0,0-1 0,0 0-1,0 0 1,-1 0 0,1 1 0,0-1 0,0 0 0,0 1 0,0-1 0,-1 1-1,1-1 1,0 1 0,0-1 0,-1 1 0,1 0 0,-1-1 0,1 1-1,0 0 1,-1 0 0,1-1 0,-1 1 0,1 0 0,-1 0 0,0 0 0,1-1-1,-1 1 1,0 1 0,20 38-12,-13-25-6,-6-12 34,1 0 0,0 0 1,0-1-1,0 1 0,0-1 0,0 1 0,1-1 1,-1 1-1,1-1 0,-1 0 0,1 0 0,0-1 1,0 1-1,0 0 0,0-1 0,0 0 1,0 0-1,0 0 0,6 1 0,-2-1 10,0 0 0,0-1 0,0 0 0,0-1-1,0 0 1,0 0 0,0 0 0,0-1 0,6-2 0,10-5 32,-2-1 0,1 0 0,-1-2 1,31-22-1,-41 27-2,0-1-1,-1 0 1,0-1 0,0 0 0,0 0-1,-2-1 1,1 0 0,-1-1-1,0 0 1,10-20 0,-18 31-42,0-1 0,0 1 0,0 0 0,0 0 0,0-1 0,0 1 0,1 0 0,-1 0 0,0-1 0,0 1 0,0 0 0,0 0 0,0-1 0,0 1 1,0 0-1,0 0 0,0 0 0,-1-1 0,1 1 0,0 0 0,0 0 0,0-1 0,0 1 0,0 0 0,0 0 0,0-1 0,-1 1 0,1 0 0,0 0 0,0 0 0,0 0 0,0-1 0,-1 1 1,1 0-1,0 0 0,0 0 0,0 0 0,-1 0 0,1-1 0,0 1 0,0 0 0,-1 0 0,1 0 0,-16 2-81,-16 9-202,18-3 225,1 1-1,-1 1 1,1 0-1,1 0 1,-12 13 0,21-20 43,-1 1 1,1 0 0,-1 0 0,1 1 0,0-1-1,1 1 1,-1-1 0,1 1 0,0 0 0,0 0-1,0 0 1,1 0 0,-1 0 0,1 0 0,1 0-1,-1 0 1,1 1 0,0-1 0,0 8 0,1-11 6,0 1-1,0 0 1,0 0 0,1-1 0,-1 1 0,1-1 0,-1 1 0,1-1 0,0 0 0,0 0 0,0 1 0,0-1 0,0 0 0,0-1-1,0 1 1,1 0 0,-1-1 0,1 1 0,0-1 0,-1 0 0,1 0 0,0 0 0,-1 0 0,1 0 0,5 0 0,7 1-5,0 0 1,-1-1 0,26-1 0,9-4-256,0-3 1,0-2-1,-1-1 1,-1-3-1,0-2 1,-1-2-1,66-34 0,-107 49-491,25-15 157,-17 7-2207,-10 1-4492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50.02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1 823 6569,'112'-209'11744,"74"-95"-7281,-142 242-3888,52-56 1,1-1 517,-97 118-1075,1 1 0,-1 0 0,0 0 0,0 0 0,0 0 0,0 0 0,1-1 0,-1 1 0,0 0 0,0 0 0,0 0 0,0-1 0,0 1 0,0 0 0,0 0 0,0 0 0,0-1 0,0 1 0,0 0 0,0 0 0,0 0 0,0-1 0,0 1 0,0 0 0,0 0 0,0 0 0,0-1 0,0 1 1,0 0-1,0 0 0,0 0 0,0-1 0,0 1 0,0 0 0,0 0 0,-1 0 0,1 0 0,0-1 0,0 1 0,0 0 0,0 0 0,0 0 0,-1 0 0,1-1 0,-13-1 257,-15 5-363,19 0 58,0 0 1,0 1 0,0-1 0,0 2 0,1-1 0,-1 1 0,1 1-1,0-1 1,1 1 0,0 1 0,0-1 0,-9 12 0,14-15 21,0 0 0,0 0 0,0 0 0,0 0 0,0 1 1,1-1-1,0 1 0,-1-1 0,1 1 0,1-1 0,-1 1 1,1 0-1,-1-1 0,1 1 0,0 0 0,0 0 0,0-1 0,1 1 1,0 0-1,-1-1 0,1 1 0,0-1 0,1 1 0,-1-1 1,1 1-1,-1-1 0,1 0 0,0 0 0,0 1 0,1-1 0,-1-1 1,0 1-1,1 0 0,3 2 0,60 47-75,4 2 107,-65-50-24,-1 1-1,1 0 1,-1-1 0,-1 2-1,1-1 1,-1 0-1,0 1 1,0-1-1,0 1 1,-1 0 0,3 7-1,-5-9 6,0-1 0,0 1 0,0 0 1,0 0-1,-1-1 0,0 1 0,1 0 0,-1-1 0,0 1 0,-1-1 0,1 1 0,-1-1 1,1 0-1,-1 1 0,0-1 0,0 0 0,-1 0 0,1-1 0,-1 1 0,-2 3 0,-2 1 13,0-1 0,-1 1-1,0-1 1,0 0 0,0-1-1,-14 7 1,6-4 8,-32 14 80,46-21-116,0 0 0,0 0 0,-1 0 0,1-1-1,0 1 1,-1-1 0,1 1 0,0-1 0,-1 0 0,1 0 0,-1 0-1,1 0 1,0-1 0,-1 1 0,1-1 0,-3 0 0,4 0-94,0 0 1,0 0-1,0 0 1,0 0 0,0 0-1,1 0 1,-1 0-1,0 0 1,1-1-1,-1 1 1,1 0-1,-1 0 1,1-1 0,0 1-1,-1 0 1,1 0-1,0-1 1,0 1-1,0 0 1,0-1-1,0 1 1,0 0 0,1-2-1,6-35-6911,-6 33 5064,7-21-9426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50.41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 20 10330,'-1'-19'7525,"1"30"-4309,-1 30-2609,-5 55 184,4-1 0,20 181-1,-10-181-403,-7-54-4597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51.35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39 591 3721,'-8'-3'4818,"6"2"-4187,-1 0 0,1 1 1,0-1-1,0 0 1,0 0-1,0 0 0,1 0 1,-1 0-1,0 0 0,0-1 1,1 1-1,-1-1 0,1 1 1,-3-4-1,47 3 1066,39-1-1537,0-3 0,0-5 1,99-24-1,-180 34-113,41-11 169,-41 12-108,1-1 0,0 1 0,-1-1 0,1 1 1,-1-1-1,1 0 0,-1 0 0,1 1 0,-1-1 0,0 0 0,1 0 0,-1-1 0,0 1 0,0 0 0,0 0 0,0 0 0,0-1 0,0 1 0,0-1 0,0 1 0,0-1 1,0-1-1,-1 2-40,-1 0 0,1-1 0,-1 1 0,0 0-1,1 0 1,-1 0 0,0 0 0,0 0 0,1-1 0,-1 1 0,0 1 0,0-1 0,0 0 0,0 0 0,0 0 0,-1 0 0,1 1 0,0-1 0,0 1 0,0-1 0,-1 1 0,1-1 0,0 1 0,-1-1 0,1 1 0,0 0 0,-1 0 0,1 0 0,0 0 0,-1 0 0,1 0 0,-2 0 0,-44 4-91,38-2 15,0 2 0,1-1 1,-1 1-1,1 0 0,0 0 0,0 1 0,0 1 1,1-1-1,-1 1 0,2 0 0,-1 1 0,1-1 1,-1 1-1,2 1 0,-1-1 0,1 1 0,0 0 1,1 0-1,0 0 0,0 1 0,1 0 0,0-1 1,1 1-1,0 0 0,0 0 0,-1 13 0,3-20 3,0 0 0,0 0 0,0 0 0,0 0 0,0-1 0,0 1 0,1 0 0,-1 0-1,1 0 1,-1 0 0,1-1 0,0 1 0,-1 0 0,1-1 0,0 1 0,0 0 0,0-1-1,0 1 1,1-1 0,-1 0 0,0 1 0,1-1 0,-1 0 0,3 2 0,-2-2 8,1 0 1,0-1 0,0 1 0,0 0-1,-1-1 1,1 0 0,0 0-1,0 0 1,0 0 0,0 0-1,0 0 1,0-1 0,-1 0 0,4 0-1,8-4 25,0 0 0,0-1 0,0 0-1,21-15 1,-10 2 20,-1-1 1,-1-1-1,-1-1 0,-1-1 0,28-38 0,-51 69-130,1 0-1,1 0 0,-1 0 0,1 1 0,1-1 0,-1 0 1,1 0-1,1 0 0,0-1 0,2 9 0,-3-12 99,0 0 0,1 0 0,-1 0-1,1-1 1,0 1 0,0 0 0,0-1 0,1 0-1,-1 1 1,1-1 0,0 0 0,4 3 0,-5-4-4,0-1 0,0 0 1,1 0-1,-1 0 1,0 0-1,1 0 0,-1-1 1,0 1-1,1-1 1,-1 1-1,1-1 0,-1 0 1,1 0-1,-1 0 1,1-1-1,-1 1 0,1 0 1,-1-1-1,0 0 1,1 1-1,-1-1 1,0 0-1,4-2 0,17-11 65,1-1-1,-2-1 0,0-1 0,-1-2 0,-1 1 1,30-38-1,-23 24 14,-1 0 0,-1-2 1,39-72-1,-57 93-40,-1 0 0,0-1 0,-1 1 1,0-1-1,-2 0 0,1 0 0,-2-1 0,0 1 0,0-1 1,-2 1-1,0-1 0,0 0 0,-1 1 0,-6-28 0,6 40-29,1 1 0,0-1 0,-1 0 0,1 0 1,-1 1-1,1-1 0,-1 0 0,0 1 0,0-1 0,0 1 0,0-1 0,0 1 0,0-1 0,0 1 0,-1 0 0,1 0 0,-3-3 0,3 4-22,0 0-1,0 0 1,1 0 0,-1 0-1,0 0 1,0 1 0,0-1 0,0 0-1,1 0 1,-1 1 0,0-1-1,0 0 1,1 1 0,-1-1 0,0 0-1,1 1 1,-1-1 0,0 1-1,1 0 1,-1-1 0,1 1 0,-1-1-1,0 1 1,1 0 0,-1 1-1,-6 9-68,1 0 0,0 0 0,-6 20 0,9-23 111,-5 15-47,1 0-1,1 0 1,1 0 0,1 1 0,1-1 0,1 1 0,1 0 0,1 0-1,1 0 1,2 0 0,0-1 0,1 1 0,2-1 0,0 0-1,1 0 1,2-1 0,21 42 0,-26-58 4,0 0 1,0 0-1,1 0 1,0-1-1,0 1 0,0-1 1,1 0-1,0-1 0,0 0 1,0 0-1,0 0 1,1 0-1,-1-1 0,1 0 1,0-1-1,7 3 0,-8-4 2,0 0-1,0-1 0,0 1 0,0-1 0,0-1 0,0 1 0,0-1 0,0 0 0,0 0 1,-1 0-1,1-1 0,0 0 0,-1 0 0,1-1 0,-1 1 0,0-1 0,0 0 0,0-1 1,9-7-1,-1-1 27,1-1 0,-2-1 1,16-22-1,-22 29-6,-1 0 0,-1-1-1,1 0 1,-1 0 0,-1 0 0,1 0-1,-1-1 1,-1 1 0,3-12-1,-10 3 98,1 16-175,-1 10-149,3-1 170,0 0-1,0 1 1,1-1-1,0 1 1,0-1-1,1 1 0,1 13 1,0-19 35,-1-1 1,1 0-1,-1 1 1,1-1-1,0 0 1,0 1-1,0-1 1,0 0 0,1 0-1,-1 0 1,0 0-1,1 0 1,0 0-1,-1 0 1,1-1-1,0 1 1,0-1-1,0 1 1,0-1-1,0 1 1,0-1-1,0 0 1,0 0-1,1 0 1,-1 0-1,0-1 1,1 1-1,-1-1 1,1 1-1,-1-1 1,1 0-1,2 0 1,4 0 15,-1-1-1,1 0 1,-1-1-1,1 0 1,-1 0 0,0 0-1,0-1 1,0-1 0,0 1-1,0-1 1,-1-1-1,0 1 1,10-9 0,-4 3 24,-1 0 0,0-1 0,-1 0 0,-1-1 0,1 0 0,11-20 0,-25 34-202,-5 12-160,6-3 298,0 0-1,0 0 1,1 0 0,0 0-1,1 0 1,1 19-1,0-27 27,-1 0 0,1 1 0,0-1-1,0 0 1,0 0 0,0 0 0,1 1-1,-1-1 1,1-1 0,0 1 0,-1 0-1,2 0 1,-1-1 0,0 1-1,0-1 1,1 1 0,-1-1 0,1 0-1,0 0 1,0 0 0,0-1 0,0 1-1,0-1 1,0 1 0,0-1 0,6 1-1,-5-1 12,1-1 0,-1 0 0,0 0 0,1-1 0,-1 1 0,0-1 0,0 0 0,0 0 0,0 0 0,1-1 0,4-2 0,43-23 103,-20 7-71,-2 0 0,-1-2 1,0-1-1,-2-1 0,0-1 1,-2-2-1,22-30 0,-46 56-54,0-1 0,-1 1 0,1 0 0,0 0 0,0-1 0,0 1 0,0 0 0,0 0 0,0 0 0,0 0 0,0 0 0,0 0 0,0 0 0,1 0 0,-1 1 0,0-1 0,1 0 0,-1 1 0,0-1 0,1 1 0,1-1 0,-2 2-7,1 0-1,-1 1 1,1-1-1,-1 1 0,1-1 1,-1 1-1,0-1 1,0 1-1,0 0 1,0-1-1,0 1 1,0 0-1,0 0 0,-1 0 1,1 0-1,-1 0 1,1 2-1,6 18-25,0 0 1,2 24-1,-7-41 40,-2 1 1,1-1-1,-1 0 1,1 1 0,-2-1-1,1 0 1,0 1-1,-1-1 1,0 0-1,-1 0 1,1 0-1,-1 0 1,0 0-1,0 0 1,-3 6 0,2-8-23,1-1 1,-1 1-1,0 0 1,0-1-1,0 1 1,0-1-1,0 0 1,0 0-1,-1 0 1,1 0-1,-1-1 1,1 1-1,-1-1 1,0 0 0,0 0-1,1-1 1,-1 1-1,0-1 1,0 1-1,0-1 1,0 0-1,-7-2 1,7 2-723,1-1 0,-1 0 0,1 0 0,-1-1 1,1 1-1,-1-1 0,1 1 0,0-1 0,-4-3 0,-9-7-9079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51.74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20 75 19524,'-4'-9'2817,"-4"1"-1801,1 1 0,7 1-56,4 2-359,7-4-353,8-1-200,8 1-80,11 1 0,6 3 64,7 0-16,2 4-32,1 2-96,-3 4-481,1 3-839,-7 3-1961,-7 5-4824,-5 2-4226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52.72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235 185 5249,'13'-54'11028,"-5"-31"-5504,-8 83-5471,1 1 1,-1-1-1,0 1 0,0-1 1,0 1-1,0-1 1,0 1-1,0-1 1,0 1-1,0-1 1,-1 1-1,1-1 0,-1 1 1,1-1-1,-1 1 1,1-1-1,-1 1 1,0 0-1,0-1 1,0 1-1,1 0 0,-1 0 1,0 0-1,-1 0 1,1-1-1,0 1 1,0 1-1,0-1 1,-1 0-1,1 0 1,0 0-1,-1 1 0,1-1 1,-1 1-1,1-1 1,-1 1-1,1-1 1,-1 1-1,1 0 1,-1 0-1,1 0 0,-1 0 1,1 0-1,-1 0 1,1 0-1,-1 0 1,1 1-1,-1-1 1,1 1-1,-3 0 0,-5 2-52,-1 0 0,0 1 0,1 0 0,0 0 0,0 1 0,-11 9 0,4-3-18,1 1 1,0 1-1,1 0 0,-24 29 0,34-37 12,1-1 0,0 1 0,0 0 0,0 0-1,0 0 1,1 0 0,0 0 0,0 1 0,0-1 0,1 1 0,-1-1-1,1 1 1,1 0 0,-1-1 0,1 1 0,0 0 0,0-1-1,1 1 1,-1 0 0,1-1 0,3 8 0,-4-11 5,1 0-1,0 0 1,0-1 0,0 1-1,-1 0 1,2-1 0,-1 1 0,0-1-1,0 1 1,1-1 0,-1 1 0,0-1-1,1 0 1,-1 1 0,1-1-1,0 0 1,-1 0 0,1 0 0,0-1-1,0 1 1,0 0 0,3 0 0,0 0 25,-1-1 0,1 0 0,-1 0 0,1 0 1,-1-1-1,1 1 0,-1-1 0,0 0 0,8-3 1,2-2 69,0 0-1,0-1 1,0 0 0,22-18 0,52-52 269,-78 67-81,-1 0 0,-1 0 0,0 0 0,0-1 0,-1 0 1,9-21-1,-17 46-254,1 0 1,0 1-1,0-1 1,2 1-1,0-1 1,4 16-1,3 35-27,-4 17 3,-13 160 1,-31 77-5,36-298-1,0 1 0,2-1 0,1 25 0,7-55 49,0-1 0,0 0-1,-1 0 1,5-13 0,71-129 8,40-87-22,19-141 116,-139 375-154,7-30 11,-8 33-3,-1 1 0,0-1-1,0 1 1,1-1 0,-1 0-1,0 1 1,0-1 0,0 1 0,-1-1-1,1 0 1,0 1 0,-1-1-1,1 1 1,-1-1 0,1 1-1,-1-1 1,0 1 0,0-2-1,-12 35-706,12-21 692,-1-1 0,1 0 0,1 1 1,0-1-1,0 1 0,1-1 0,1 0 0,0 1 1,0-1-1,1 0 0,0 0 0,0 0 1,1-1-1,1 1 0,7 12 0,-9-19 10,-1 1 0,1-1-1,0 0 1,-1 1-1,1-1 1,1-1-1,-1 1 1,0 0 0,1-1-1,-1 1 1,1-1-1,0 0 1,0-1-1,0 1 1,0-1 0,6 2-1,-6-2 6,1-1 0,0 0 0,-1-1 0,1 1 1,0-1-1,-1 0 0,1 0 0,-1 0 0,1 0 0,-1-1 0,1 0 0,-1 0 0,0 0 0,0-1 0,0 1 1,0-1-1,-1 0 0,5-4 0,5-6 20,-1-1 1,-1-1-1,0 0 0,-1-1 1,0 0-1,-1 0 0,-1-1 1,-1 0-1,10-36 0,-16 48-89,-3 8-222,1 19-100,7-2 336,-2-8 44,-1 0 0,2 0 1,-1-1-1,2 1 0,9 15 0,-13-24 10,0-1-1,0 1 1,0-1-1,1 0 1,-1 0-1,0 0 1,1 0-1,0 0 0,-1 0 1,1-1-1,0 1 1,0-1-1,0 0 1,0 0-1,0 0 1,0 0-1,0-1 1,0 1-1,0-1 0,0 1 1,1-1-1,-1 0 1,0-1-1,0 1 1,0 0-1,0-1 1,4-1-1,9-1 29,0-1 0,0-1-1,0-1 1,-1 0 0,0-1 0,0 0-1,0-1 1,-1-1 0,21-17-1,-37 30-57,1-1-1,0 1 0,1-1 1,-1 1-1,1 0 0,-1-1 1,1 1-1,0 0 0,0-1 1,1 1-1,-1-1 0,1 1 1,0 0-1,2 5 0,-3-7 32,1 0 0,-1 0-1,1 0 1,0 0 0,0 0-1,0 0 1,0 0 0,0 0-1,0 0 1,1 0-1,-1 0 1,1-1 0,-1 1-1,1-1 1,0 1 0,-1-1-1,1 1 1,0-1 0,0 0-1,0 0 1,0 0 0,0 0-1,0 0 1,0-1 0,1 1-1,-1-1 1,0 1 0,0-1-1,0 0 1,1 1 0,-1-1-1,0-1 1,0 1-1,5-1 1,12-5 30,-1 0 1,0-2-1,0 0 0,0-1 0,-1 0 0,0-2 1,-1 0-1,0-1 0,-1-1 0,0 0 1,15-19-1,-27 30-18,-1 0 0,0 0 0,-1 0 0,1 0 1,0-1-1,-1 1 0,1 0 0,-1-1 0,0 1 0,1-1 1,-1 0-1,-1 1 0,1-1 0,0 0 0,-1 0 0,1 0 1,-1 1-1,0-1 0,0 0 0,0 0 0,0 0 0,-1 0 0,1 0 1,-1 1-1,1-1 0,-3-4 0,1 3-7,-1 0 0,0 1 0,0-1 0,0 1 0,0 0 0,0 0 0,-1 0 0,1 0 0,-1 0-1,0 1 1,0 0 0,0-1 0,0 1 0,0 1 0,-1-1 0,-5-1 0,3 1 5,0 0 0,-1 1 0,1-1 0,-1 1 0,0 1 0,1-1 0,-1 1 0,0 1 0,1-1 0,-1 2 0,1-1 0,-1 1 0,1 0 0,-1 0 0,1 1 0,0 0 0,0 0 0,1 0 0,-1 1 0,-10 8 0,9-5-248,0 0-1,0 0 1,1 1 0,0 0 0,1 0 0,-7 10-1,7-6-1329,-1-1 0,2 1 0,-1 0-1,-5 21 1,6-16-5992,1-1-3846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16.93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310 558 8122,'1'-17'7153,"-1"14"-6624,0 0-1,0 0 1,1 0-1,-1 0 0,1 0 1,-1 0-1,1 0 1,0 0-1,0 0 0,0 0 1,1 1-1,2-6 1,-5 12 1085,9-5-1284,10-5 8,-16 4-262,1-1 1,-1 1 0,1-1 0,-1 1 0,0-1 0,0 0 0,-1 0-1,1 0 1,-1 0 0,1 0 0,-1 0 0,0 0 0,0-1 0,1-5-1,-2 8-52,1 0-1,-1-1 1,0 1-1,0 0 0,0 0 1,0-1-1,0 1 1,0 0-1,-1 0 0,1-1 1,0 1-1,-1 0 0,1 0 1,0 0-1,-1-1 1,0 1-1,1 0 0,-1 0 1,0 0-1,1 0 1,-1 0-1,0 0 0,0 0 1,0 1-1,0-1 0,0 0 1,0 0-1,0 1 1,0-1-1,0 0 0,0 1 1,0-1-1,0 1 1,-1-1-1,1 1 0,0 0 1,0 0-1,-1-1 0,1 1 1,0 0-1,0 0 1,-1 0-1,0 1 0,-13 0-40,0 1-1,0 0 1,0 1-1,1 1 1,-1 0-1,1 1 1,0 1-1,0 0 1,1 0-1,-17 12 1,14-7-9,-1 0 0,2 1 1,-1 1-1,2 1 1,0 0-1,0 0 1,-15 23-1,24-29 18,1-1-1,0 1 1,0 0-1,1 0 1,0 0-1,0 0 1,1 0 0,0 1-1,1-1 1,0 1-1,0 0 1,0-1 0,2 17-1,0-21 6,0 0-1,-1-1 1,1 1 0,1-1-1,-1 1 1,0-1 0,1 1 0,0-1-1,0 0 1,0 0 0,0 0-1,0 0 1,0 0 0,1 0-1,0-1 1,-1 1 0,1-1-1,0 0 1,0 0 0,0 0-1,1 0 1,-1 0 0,0-1-1,1 1 1,-1-1 0,1 0-1,-1 0 1,1 0 0,0-1-1,-1 1 1,1-1 0,0 0 0,-1 0-1,1 0 1,4-1 0,10-1 5,0-1 0,0 0 1,0-1-1,0-1 1,-1-1-1,0-1 1,0 0-1,0-1 0,29-20 1,-11 5-15,-1-2 1,-2-2 0,38-38-1,-39 32 56,0-2-1,-2-1 1,-2-2 0,36-65-1,-51 80-2,-1 0-1,-1-1 1,-1 0-1,-1-1 1,-1 0-1,-2 0 1,0-1-1,-2 1 1,1-47-1,-4 70-20,0-1 0,0 1 0,0 0 0,0-1 0,0 1 0,-1-1 0,1 1 1,-1 0-1,0 0 0,1-1 0,-1 1 0,0 0 0,0 0 0,-1 0 0,1 0 0,0 0 0,-1 0 0,1 0 0,-1 0 0,-2-1 0,4 3-15,-1-1 0,1 1-1,-1 0 1,0 0-1,1 0 1,-1 0-1,0 0 1,1 0 0,-1 0-1,0 0 1,1 0-1,-1 0 1,0 0 0,1 0-1,-1 0 1,0 0-1,1 1 1,-1-1 0,1 0-1,-1 0 1,0 1-1,1-1 1,-1 1 0,1-1-1,-1 1 1,-17 26-130,-2 28 115,4 1 1,1 1-1,3 0 0,3 1 1,2 0-1,2 0 0,6 95 1,8-75 68,-8-74-60,0 1 0,1 0-1,-1 0 1,1-1 0,0 1 0,0-1-1,1 0 1,-1 1 0,1-1-1,0 0 1,0-1 0,1 1-1,5 5 1,-8-9 6,1 1-1,0 0 1,0-1-1,-1 1 0,1-1 1,0 0-1,0 0 1,0 1-1,0-1 1,-1 0-1,1 0 1,0-1-1,0 1 1,0 0-1,0-1 1,-1 1-1,1-1 1,0 1-1,0-1 1,-1 0-1,1 0 0,0 0 1,-1 0-1,1 0 1,-1 0-1,0 0 1,3-3-1,42-40 75,-41 38-63,24-28 63,-19 21-87,1 1 0,0 0 0,0 0 1,2 1-1,19-14 0,-31 25-2,-1 0-1,1 0 0,0-1 1,-1 1-1,1 0 0,0 0 1,-1 0-1,1 0 0,0 0 1,-1 0-1,1 0 1,0 0-1,-1 0 0,1 0 1,-1 1-1,1-1 0,0 0 1,-1 0-1,1 1 1,-1-1-1,1 0 0,0 1 1,-1-1-1,1 0 0,-1 1 1,1-1-1,-1 1 1,1-1-1,-1 1 0,0-1 1,1 1-1,-1-1 0,0 1 1,1-1-1,-1 2 0,16 30-109,-5-9 91,-7-19 33,0 0 0,0 0 0,0 0 0,1-1-1,-1 0 1,1 1 0,0-2 0,0 1 0,0 0 0,0-1 0,0 0 0,1 0-1,-1-1 1,0 1 0,1-1 0,0 0 0,-1-1 0,1 1 0,-1-1 0,1 0-1,0-1 1,10-1 0,12-3 2,0-1 0,0-1 0,31-13 1,-48 16 3,27-10 27,57-29 1,-82 37-12,-1-1 0,1-1 0,-2 0 0,1-1 0,-1 0 0,0 0 0,18-23 0,-28 31-18,0-1 0,1 1 0,-1-1 0,0 0 0,0 0 0,0 1 0,0-1 0,0 0 0,0 0 0,0 0 0,-1 0 0,1 0 0,-1 0 0,1 0 0,-1 0 0,0 0 0,0 0 0,0-1 0,0 1 0,0 0 0,0 0 0,-1 0 0,1 0 0,-1 0 0,1 0 0,-1 0 0,0 0 0,0 0 0,0 0 0,0 1 0,0-1 0,0 0 0,0 1 0,-1-1 0,1 0 0,-1 1 0,1 0 0,-1-1 0,-3-1 0,1 0-17,-1 1-1,1-1 1,-1 1 0,0 1-1,0-1 1,0 1 0,0-1-1,0 1 1,-1 1 0,1-1-1,0 1 1,0 0 0,0 0-1,-1 0 1,-5 2-1,-1 1-8,-1 1 0,1 0 0,1 0 0,-1 2 0,1-1 0,-1 1 0,2 1 0,-1 0 0,-10 9 0,14-10 4,0 0-1,1 1 0,0-1 1,0 1-1,0 0 0,1 1 1,0 0-1,1-1 0,-1 2 1,2-1-1,-1 0 0,1 1 1,-3 11-1,5-18 12,1 0 0,-1 0 0,1 1 0,-1-1 1,1 1-1,0-1 0,0 0 0,0 1 0,0-1 0,1 1 0,-1-1 0,0 0 0,1 1 0,0-1 1,0 0-1,-1 1 0,1-1 0,0 0 0,1 0 0,-1 0 0,0 0 0,1 0 0,-1 0 0,1 0 1,0-1-1,-1 1 0,1 0 0,0-1 0,0 1 0,0-1 0,0 0 0,0 0 0,0 0 0,1 0 1,-1 0-1,0 0 0,0-1 0,1 1 0,-1-1 0,1 1 0,2-1 0,3 1 7,0-1 0,0 0 0,0 0 0,0-1 0,0 0 0,0 0 0,0-1 0,0 0 0,-1 0 0,1-1-1,8-4 1,7-6 33,-1-1-1,33-25 1,-47 32-9,1-1 1,-1 0 0,0 0 0,-1-1 0,0 0 0,0 0 0,-1 0 0,8-17 0,-14 29-398,9 42 15,-9-44 357,0 0 0,1 0 0,-1 0 0,0 0 0,1 1 0,-1-1 0,1 0 0,-1 0 1,1 0-1,0 0 0,-1 0 0,1 0 0,0 0 0,0-1 0,-1 1 0,1 0 0,0 0 1,0-1-1,0 1 0,0 0 0,0-1 0,0 1 0,0-1 0,0 1 0,1-1 0,-1 1 1,0-1-1,0 0 0,0 0 0,0 0 0,0 1 0,1-1 0,-1 0 0,0 0 0,0-1 1,0 1-1,1 0 0,-1 0 0,1-1 0,24-9 3,22-9 51,69-37 0,-116 55-64,0 0 0,1 0 0,-1 0 0,1 0 1,-1 1-1,0-1 0,1 1 0,-1-1 0,1 1 0,-1 0 0,1-1 0,0 1 1,-1 0-1,1 0 0,-1 0 0,1 0 0,-1 0 0,1 1 0,-1-1 0,1 0 0,-1 1 1,1-1-1,-1 1 0,1-1 0,-1 1 0,3 1 0,-1 1-11,1 1 0,-1 0 0,1-1 0,-1 1 0,0 0 0,4 8 0,11 14 54,-15-26-26,0 0 1,0-1-1,-1 1 1,1 0-1,0-1 1,-1 0-1,1 0 0,0 1 1,-1-1-1,1-1 1,-1 1-1,1 0 1,-1-1-1,0 1 0,3-3 1,2 0-11,1 1-12,-1 0 1,1 1-1,0 1 1,-1-1-1,1 1 1,0 0-1,0 1 1,0 0 0,0 0-1,0 1 1,-1 0-1,1 0 1,0 1-1,0 0 1,14 6-1,-8-4 13,-1 0 0,1-1-1,1-1 1,18 1 0,2-3 23,0-2 0,0-1 0,54-13 1,-78 13 4,1 1 1,-1-2-1,0 0 1,1 0-1,-2-1 1,1-1-1,-1 0 1,0 0-1,0-1 1,0 0 0,-1-1-1,0 0 1,-1 0-1,9-11 1,-15 18-18,-1-1 0,0 1 1,0-1-1,0 0 0,0 1 1,0-1-1,0 0 0,-1 1 0,1-1 1,0 0-1,-1 0 0,1 0 1,-1 0-1,0 1 0,0-1 1,0 0-1,0 0 0,0 0 1,0 0-1,0 0 0,0 0 0,-1 1 1,1-1-1,-1 0 0,0 0 1,1 0-1,-1 1 0,0-1 1,0 0-1,0 1 0,0-1 0,-2-2 1,0 2-23,0 0 1,0 0 0,0 0-1,0 0 1,0 1 0,0-1-1,0 1 1,0 0-1,0 0 1,-1 0 0,1 0-1,0 0 1,-1 1 0,1 0-1,-1-1 1,-6 2-1,-8 1-42,0 1 0,0 0 0,0 1-1,-17 8 1,27-10 30,0 1 0,0 1-1,0-1 1,1 1 0,0 1 0,0-1 0,0 1 0,0 1-1,1-1 1,-11 13 0,16-17 12,0 0 1,1 0-1,-1 0 0,1 0 1,-1 0-1,1 1 0,-1-1 1,1 0-1,0 0 0,0 0 1,-1 1-1,1-1 0,0 0 1,0 0-1,0 1 0,0-1 1,1 0-1,-1 1 0,0-1 1,0 0-1,1 0 0,-1 0 1,1 1-1,-1-1 0,1 0 1,-1 0-1,1 0 0,0 0 1,-1 0-1,1 0 0,0 0 0,0 0 1,0 0-1,0 0 0,0-1 1,0 1-1,0 0 0,0-1 1,0 1-1,0-1 0,1 1 1,-1-1-1,0 1 0,0-1 1,2 1-1,2 1 7,1 0 1,0 0-1,-1 0 0,1-1 0,0 0 1,0 0-1,0 0 0,8-1 1,7-2 46,1-1 0,-1-2 1,0 0-1,0-1 1,-1-1-1,1-1 1,-2 0-1,1-2 0,-1-1 1,-1 0-1,0-1 1,24-21-1,-39 31-11,0-1 1,-1 0-1,1 1 1,-1-1-1,0 0 1,0 0-1,0 0 0,0 0 1,0-1-1,-1 1 1,1 0-1,-1-1 0,0 1 1,0-1-1,0 1 1,-1-1-1,1 0 0,-1-4 1,-17 67-466,7 2 415,2 1 0,1 109 0,6-91 21,0 334-27,3-192 27,-2-209 11,0 34-18,0-46 12,0 0 0,0 0 0,0 1 0,-1-1 0,1 0 0,0 0 0,0 0 0,-1 1 0,1-1 0,0 0 0,-1 0 0,1 0 0,-1 0 0,0 0 0,1 0 0,-1 0 0,0 0 0,0 0 0,1 0 0,-1 0 0,0 0 0,0-1 0,0 1 0,0 0 0,0 0 0,0-1 0,-2 1 0,0-2 12,0 0 0,-1 0 0,1-1 0,0 1 0,0-1 0,0 0 0,0 0 0,1 0-1,-1 0 1,0-1 0,1 1 0,-1-1 0,1 1 0,0-1 0,-4-6 0,2 4-2,-2-4-16,-1-1-1,2 0 1,0 0 0,0 0-1,0-1 1,1 1 0,1-1 0,0 0-1,1 0 1,0-1 0,-1-12-1,1-8-18,1-1 0,6-51 0,1 39-6,3 1 0,1 1-1,3 0 1,1 0 0,2 2 0,2 0 0,23-39 0,175-257-217,-183 295 237,-23 29 11,1 0 0,-2 0 0,0-1 0,0 0 0,12-29 0,-21 42-9,0 1 0,0-1 0,0 1 0,1-1 0,-1 1 0,0-1 0,0 1 0,0-1 0,0 1 0,0-1 0,0 1 0,0-1 0,0 1 0,0-1 0,0 1 0,0-1 0,0 1 0,0-1 0,0 1 0,0-1 0,-1 1 0,1 0 0,0-1 0,0 1 0,-1-1 0,1 1 0,0-1 0,-1 1 0,1 0 0,0-1 0,-1 1 0,1 0 0,0-1 0,-1 1 0,1 0 0,-1-1 0,1 1 0,-1 0 0,1 0 0,-1 0 0,1-1 0,-1 1 0,1 0 0,0 0 0,-1 0 0,1 0 0,-1 0 0,0 0 0,1 0 0,-1 0 1,1 0-1,-1 0 0,1 0 0,0 0 0,-1 1 0,1-1 0,-1 0 0,1 0 0,-1 0 0,1 1 0,-1-1 0,-32 13-113,20-4 100,-1 0 1,1 1 0,1 0 0,0 1-1,0 0 1,1 1 0,1 0-1,0 1 1,1 0 0,0 1 0,-8 15-1,15-24 11,-1 0-1,1 1 1,0-1-1,0 1 1,0-1-1,1 1 0,-1 0 1,2-1-1,-1 1 1,1 0-1,-1 0 1,1-1-1,1 1 0,-1 0 1,1 0-1,0-1 1,1 1-1,-1 0 1,1-1-1,0 0 0,1 1 1,-1-1-1,1 0 1,0 0-1,0 0 1,1 0-1,-1-1 0,1 0 1,0 1-1,0-1 1,0-1-1,1 1 1,9 6-1,0-2 14,0-1 0,1 0 0,0-1 0,0-1 0,0 0 0,1-1 0,-1-1 0,1 0 0,0-1 0,0-1 0,28-1 0,-10-2-13,0-1 0,0-2 0,0-1 0,48-15-1,-61 14 28,-1 0 0,1-1-1,-1-1 1,-1-1-1,21-14 1,-33 19-426,0-1 1,0 0-1,-1 0 0,0 0 1,0-1-1,7-11 0,-9 12-759,-1 1 0,0-1 0,0 0 0,-1-1 0,1 1 0,-2 0 0,1-1 0,-1 1 0,2-12 0,-4-9-10667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10.95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99 370 104,'-19'-11'6098,"9"6"-1747,1-4 3315,-6 1-3503,-17 9-2642,18 0-791,76-4-389,97-19 1,-46 5-278,711-50 95,1 0-13,-657 51-84,130-22 33,-298 38-89,0 0 1,0 0 0,0 0 0,-1 0 0,1 0 0,0 0 0,0 0 0,0 0 0,0 0 0,-1-1-1,1 1 1,0 0 0,0 0 0,0 0 0,0 0 0,0 0 0,0 0 0,0 0 0,-1-1 0,1 1 0,0 0-1,0 0 1,0 0 0,0 0 0,0-1 0,0 1 0,0 0 0,0 0 0,0 0 0,0 0 0,0-1 0,0 1-1,0 0 1,0 0 0,0 0 0,0 0 0,0-1 0,0 1 0,0 0 0,0 0 0,0 0 0,0 0-1,0-1 1,1 1 0,-1 0 0,0 0 0,0 0 0,0 0 0,0 0 0,0 0 0,0-1 0,0 1 0,1 0-1,-1 0 1,0 0 0,0 0 0,0 0 0,0 0 0,0 0 0,1 0 0,-1 0 0,0 0 0,0 0 0,0 0-1,1 0 1,-26-13-17,-38-7-249,-68 1 108,102 17 165,0-1 0,0-1 0,1-2 0,0-1 0,-53-20 1,94 28-248,15 7 36,-17-2 191,9 3-13,-1 1-1,1 1 1,-2 0 0,0 2-1,25 22 1,-40-32 23,0 0-1,0 0 1,0 1 0,0-1-1,0 1 1,-1 0 0,0 0-1,0 0 1,0 0 0,0 0-1,-1 0 1,0 1 0,1-1-1,-2 1 1,1-1 0,0 0-1,-1 1 1,0-1 0,0 1-1,0-1 1,-1 1 0,1-1-1,-1 1 1,0-1 0,0 1-1,-1-1 1,1 0 0,-1 0-1,0 0 1,0 0 0,-1 0-1,1 0 1,-6 6 0,-50 63-878,37-50-2893,0 0-4928,7-9-3080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11.54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29 154 7938,'-2'-2'1348,"-1"1"1,1-1 0,0 1 0,-1-1-1,1 1 1,0 0 0,-1 0 0,0 0-1,-4-1 2048,24 3-2928,40-1-268,0-3 0,0-2 1,0-3-1,83-22 0,-60 13-136,19-4-14,212-36 215,-369 60 416,-88 6-679,133-7-28,0 0 1,1 1-1,-1 0 1,0 1 0,1 0-1,0 1 1,0 1-1,0 0 1,-13 9-1,22-12 6,-1 0-1,1 1 1,-1 0-1,1 0 0,0 0 1,1 0-1,-1 0 1,1 1-1,0-1 1,0 1-1,0 0 1,0-1-1,1 1 1,-1 6-1,-2 10 15,2 1 0,0 22-1,0-10 22,3 102-20,-2 8 137,1-90 16,-1 7-1462,-6-23-4160,1-28-293,-16-14-7381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12.32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212 164 8,'-16'-1'1059,"-83"-3"6999,91 4-7231,0 1-1,0 0 1,0 0-1,0 0 1,0 1-1,0 1 1,0-1-1,0 1 1,-10 6-1,18-8-747,-1 0-1,0-1 0,0 1 0,1 0 0,-1 1 0,1-1 0,-1 0 1,1 0-1,-1 0 0,1 0 0,0 0 0,0 0 0,-1 1 1,1-1-1,0 0 0,0 0 0,0 0 0,0 1 0,0-1 0,1 0 1,-1 0-1,0 0 0,0 0 0,1 1 0,-1-1 0,1 0 0,-1 0 1,1 0-1,-1 0 0,2 1 0,19 34 1117,-21-36-1120,5 5 71,-1 0 0,1 0 0,0-1-1,0 0 1,0 0 0,0 0 0,1-1 0,-1 0 0,1 0-1,0 0 1,0-1 0,0 0 0,0 0 0,1 0-1,-1-1 1,1 0 0,-1 0 0,0-1 0,1 1 0,10-2-1,9-1 37,0-1 0,0 0 0,44-14 0,6-8 38,-2-3-1,-1-3 0,85-50 1,-158 81-226,1 0 0,-1 0 0,0 0 0,1-1 0,-1 1 0,1 0 1,-1 0-1,0 0 0,1 0 0,-1 0 0,0 0 0,1 0 0,-1 0 0,1 0 0,-1 0 0,0 0 1,1 0-1,-1 1 0,1-1 0,-1 0 0,0 0 0,1 0 0,-1 0 0,0 1 0,1-1 0,-1 0 1,0 0-1,1 1 0,-1-1 0,0 0 0,0 0 0,1 1 0,-1-1 0,0 0 0,1 1 0,7 21-63,1 35 107,-7-47-38,22 108 86,-22-118-65,-1-1 0,1 1 0,-1 0 0,1 0-1,-1-1 1,1 1 0,-1-1 0,1 1 0,-1-1-1,0 0 1,0 0 0,1 1 0,-1-1-1,0 0 1,0 0 0,0 0 0,0 0 0,2-2-1,28-23 206,13-23-96,-33 36-125,1-1 0,0 2-1,23-19 1,-10 75-632,-11-18 612,-13-23 24,1 0-1,0 0 0,0 0 0,0 0 0,0-1 0,1 1 0,-1-1 0,0 0 0,1 0 0,0 0 0,0 0 0,-1 0 0,1 0 0,0-1 0,0 1 0,1-1 0,-1 0 0,0 0 0,0 0 0,1 0 0,-1-1 0,0 0 0,1 1 0,-1-1 1,0 0-1,1 0 0,3-1 0,2-1 25,0-1 0,0 0 0,0-1 1,0 0-1,0 0 0,-1 0 0,0-1 0,13-10 1,16-16 189,-35 29-190,0 1 1,-1-2-1,1 1 1,0 0-1,-1 0 1,1 0-1,-1-1 1,1 1-1,-1-1 1,0 1-1,0-1 1,0 1-1,-1-1 1,2-5-1,-2 11-75,0-1 0,0 0 0,1 0 0,-1 0 0,1 0 0,-1 0 0,1-1-1,0 1 1,0 0 0,0 0 0,0 0 0,0-1 0,0 1 0,0 0 0,1-1 0,-1 1 0,1-1 0,-1 1-1,1-1 1,2 2 0,1 0 32,1 1-1,0-1 1,0-1-1,0 1 1,0-1-1,11 3 1,0-2 66,0 0 1,0-1-1,0 0 1,29-3-1,-13-2-13,-1-1-1,36-10 1,-55 10-6,0 1 1,-1-2-1,0 0 1,1 0-1,-2-1 0,1 0 1,-1-1-1,11-9 0,-19 13 2,0-1 0,0 0-1,0 0 1,-1 0-1,1-1 1,-1 1 0,0-1-1,-1 1 1,1-1-1,-1 1 1,0-1-1,0 0 1,0 0 0,-1 0-1,1 1 1,-2-7-1,2 7-20,-1 0-1,0 0 0,-1 0 1,1 1-1,-1-1 0,1 0 0,-1 0 1,0 0-1,0 1 0,-1-1 0,1 1 1,-1-1-1,0 1 0,0-1 1,0 1-1,0 0 0,-1 0 0,1 0 1,-1 0-1,-4-3 0,7 6-33,-1 0-1,0 0 1,1 1 0,-1-1-1,1 0 1,-1 0-1,1 0 1,-1 1 0,0-1-1,1 0 1,-1 1-1,1-1 1,-1 1 0,1-1-1,0 0 1,-1 1-1,1-1 1,-1 1 0,1-1-1,0 1 1,-1-1-1,1 1 1,0-1 0,-1 1-1,1 0 1,0-1-1,0 1 1,0-1 0,0 2-1,-12 27-156,9-20 149,-29 85 17,5 2 0,3 0 1,-17 170-1,30-63 208,5-53-2430,3-168-9827,4-25 3739,5 8 4418,2-4 3144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12.69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27 288 2505,'-1'-95'11054,"-4"53"-6243,-14-54 0,18 94-4754,1 1 0,0-1 1,-1 1-1,1-1 0,0 1 1,0-1-1,0 1 0,0-1 0,0 0 1,0 1-1,1-1 0,-1 1 0,0-1 1,1 1-1,-1-1 0,1 1 0,0 0 1,-1-1-1,1 1 0,0-1 0,0 1 1,0 0-1,0 0 0,0 0 1,2-2-1,0 1-33,0 0 0,0 0 0,1 1 0,-1-1 0,1 1 0,-1 0 0,0 0 1,1 0-1,0 0 0,6 0 0,3 1-47,0 0 0,0 1 1,-1 0-1,1 0 0,17 6 1,-18-4 17,-1 2 0,1-1 0,-1 1 0,0 1 1,-1 0-1,1 1 0,-1 0 0,-1 0 0,14 14 0,-21-19-8,1 0-1,-1 0 0,0 1 0,0-1 0,0 1 0,-1 0 1,1 0-1,-1-1 0,1 1 0,-1 0 0,0 0 0,0 0 0,0 0 1,-1 1-1,1-1 0,-1 0 0,0 0 0,1 0 0,-2 1 0,1-1 1,0 0-1,0 0 0,-1 0 0,0 0 0,0 0 0,0 0 0,0 0 1,0 0-1,0 0 0,-1 0 0,0 0 0,1 0 0,-1-1 0,0 1 1,0-1-1,0 0 0,-1 1 0,1-1 0,-1 0 0,-3 3 0,-7 4-515,0 0 0,-1-1 0,-23 12-1,3-3-4168,2 3-7106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14.00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18 772 11458,'-2'-2'896,"0"0"-1,0 0 0,0 0 1,1 0-1,-1 0 0,1-1 1,-1 1-1,1-1 0,0 1 0,-1-4 1,3-21 3124,2 19-4089,0 1-1,0-1 1,1 1-1,1 0 1,8-11-1,10-17 648,-6 2-491,1 2 28,-1-1 0,-1-1-1,-2 0 1,-2-1-1,9-37 1,-15 45 27,-1 0 0,-1 0 0,-1 0 0,-2-1 0,-1 1 0,-4-43-1,-1 57-69,-2 19-314,-4 22-153,11-28 410,-9 28-54,-54 204-24,57-202 65,2-1-1,1 1 1,2 0 0,1 0-1,6 57 1,-5-82 1,0 0 0,0 0 1,1 0-1,-1-1 0,1 1 1,1 0-1,-1-1 0,1 1 0,0-1 1,0 0-1,0 0 0,1 0 1,0 0-1,0-1 0,0 1 1,1-1-1,-1 0 0,1 0 0,0-1 1,8 5-1,-6-5 9,0-1 1,0 1-1,0-1 0,0-1 0,0 0 0,0 0 1,0 0-1,1-1 0,-1 1 0,0-2 1,0 1-1,1-1 0,-1-1 0,0 1 1,0-1-1,12-5 0,9-4 17,0-1-1,-1-2 0,0-1 1,47-35-1,-58 37-6,0-1-1,-1 0 0,0-1 0,-1-1 1,-1 0-1,0-1 0,-2 0 0,11-19 0,-21 34-17,0 1-1,0-1 0,0 0 1,0 1-1,0-1 0,0 0 1,-1 0-1,1 0 0,-1 0 1,1 1-1,-1-1 0,0 0 1,0 0-1,0 0 0,0 0 1,0 0-1,0 0 0,0 0 1,-1 0-1,1 0 0,0 1 1,-1-1-1,0 0 0,0 0 1,1 0-1,-1 1 0,0-1 1,0 0-1,-2-2 0,0 3-20,1 0 0,-1 0 0,1 0 0,-1 0 0,1 0 0,-1 0 0,1 1 0,-1-1 0,0 1 0,1-1-1,-1 1 1,0 0 0,0 0 0,1 1 0,-1-1 0,0 0 0,1 1 0,-1 0 0,1-1 0,-6 3 0,-3 2-20,-1 1 1,1-1 0,1 2-1,-1 0 1,1 0-1,0 0 1,0 2-1,1-1 1,0 1 0,1 0-1,-8 12 1,12-17 24,1 0 1,0 0-1,0 1 1,0 0-1,0-1 1,1 1-1,0 0 1,0 0-1,0 0 1,1 1-1,0-1 1,0 0-1,0 0 1,0 1-1,1-1 1,0 1-1,0-1 1,1 0-1,-1 1 1,1-1-1,0 0 1,1 1-1,-1-1 1,1 0-1,0 0 1,0 0-1,6 9 1,-4-10 15,1 1 0,-1-1 0,1 0 1,0 0-1,1 0 0,-1-1 0,1 0 0,-1 0 0,1 0 0,0-1 1,0 0-1,0 0 0,0 0 0,0-1 0,13 2 0,2-1 9,-1-1 0,1 0 1,31-4-1,-20-3 29,0-1 0,-1-1 1,1-1-1,53-26 0,16-4 45,-101 39-95,1 1-1,-1-1 1,0 0-1,0 0 1,0 1-1,0-1 0,1 0 1,-1 1-1,0-1 1,0 0-1,0 0 1,0 1-1,0-1 1,0 0-1,0 1 0,0-1 1,0 0-1,0 1 1,0-1-1,0 0 1,0 1-1,0-1 1,0 0-1,0 1 0,0-1 1,0 0-1,0 0 1,-1 1-1,1-1 1,0 0-1,0 1 0,0-1 1,-1 0-1,1 0 1,0 0-1,0 1 1,0-1-1,-1 0 1,1 0-1,0 0 0,0 1 1,-1-1-1,0 1 11,0 1-1,0 0 0,0-1 1,0 1-1,0-1 1,0 1-1,1 0 0,-1 0 1,1-1-1,-1 1 1,1 0-1,0 0 0,0 0 1,0 0-1,0-1 1,0 1-1,0 0 0,0 0 1,1 0-1,-1-1 1,2 4-1,2-6 13,0 0 0,0-1 0,0 1 1,0-1-1,0 0 0,0-1 0,0 1 0,5-5 0,6-3 7,91-37 4,-104 46-37,-1 0 1,1 0-1,0 0 0,0 0 0,0 1 0,0-1 1,0 1-1,0-1 0,0 1 0,0 0 0,0-1 0,0 1 1,0 0-1,0 1 0,0-1 0,4 1 0,-4 1-10,0-1 0,0 1 0,0 1 0,-1-1 0,1 0 0,-1 0 0,1 1 0,-1-1 0,0 1 0,0-1 1,0 1-1,1 2 0,-1-3 27,1-1 0,-1 1 0,0-1 0,1 0 0,0 1 1,-1-1-1,1 0 0,-1 0 0,1 0 0,0 0 1,0 0-1,0-1 0,-1 1 0,1 0 0,0-1 1,0 1-1,0-1 0,0 0 0,0 0 0,0 0 1,0 0-1,0 0 0,0 0 0,3-1 0,49-8 136,-38 4-114,1-1 0,-1-1-1,-1 0 1,22-14 0,-31 28-66,0-2 0,0 1 1,0-1-1,1 0 0,8 5 1,-2-7 50,1-1-1,-1 0 1,1-1 0,0 0 0,-1-1 0,1-1 0,0 0 0,-1-1 0,1-1 0,-1 0 0,0 0 0,19-9 0,11-5 61,-1-2 0,54-34 0,-89 49-56,38-25 119,-43 27-105,0 1 0,0-1 0,0 1 0,0-1 0,-1 0 0,1 0 0,0 0 0,-1 0 0,0 0 0,1 0 0,-1-1 0,0 1 0,0 0 0,0-1 0,0 1 0,0 0 0,0-4 0,-2 5-24,1 0 0,0 0 0,-1 0 0,1 0 0,-1 0 1,1 0-1,-1 0 0,1 0 0,-1 0 0,0 0 0,1 0 0,-1 0 0,0 1 0,0-1 0,0 0 0,0 1 0,0-1 0,0 0 0,0 1 0,0-1 0,0 1 0,0 0 1,0-1-1,0 1 0,0 0 0,0 0 0,0-1 0,0 1 0,-2 0 0,-33 0-124,28 2 83,0 1 0,0-1 0,0 2 0,0-1 0,1 1 0,-1 0 0,1 0 0,0 1 0,0 0 0,-12 12 0,16-13 26,0-1 0,0 1 0,1 0 0,-1 0 0,1 0-1,0 0 1,0 0 0,1 0 0,-1 0 0,1 1 0,0-1 0,0 1 0,1-1 0,-1 1 0,1-1-1,0 1 1,0-1 0,0 1 0,1-1 0,-1 1 0,1-1 0,3 8 0,-3-8-1,1 0 0,0 0 0,1-1 0,-1 1 0,1-1 1,-1 0-1,1 0 0,0 1 0,0-2 0,0 1 0,1 0 1,-1-1-1,1 1 0,-1-1 0,1 0 0,0 0 0,0-1 0,0 1 1,0-1-1,0 0 0,0 0 0,0 0 0,0 0 0,0-1 0,9 0 1,7 1-14,-1-1 0,1 0 0,0-2 1,22-4-1,-14 1 39,0-2 0,-1 0 0,0-2 0,0-1-1,-1-1 1,0-1 0,-1-1 0,29-21 0,-39 16 194,-16 18-215,1 0 0,0-1 1,0 1-1,0 0 0,-1-1 0,1 1 1,0 0-1,0 0 0,-1 0 0,1-1 1,0 1-1,-1 0 0,1 0 0,0 0 1,0-1-1,-1 1 0,1 0 0,0 0 1,-1 0-1,1 0 0,0 0 0,-1 0 1,1 0-1,0 0 0,-1 0 0,1 0 1,-1 0-1,1 0 0,0 0 0,-1 0 1,1 0-1,0 0 0,-1 0 0,1 1 1,-2-1-26,0 1 1,0-1 0,0 1-1,0-1 1,0 1 0,1 0 0,-1 0-1,0 0 1,1 0 0,-1 0-1,0 0 1,1 1 0,-1-1 0,1 0-1,0 1 1,0-1 0,-1 1-1,1-1 1,0 1 0,0 0 0,-1 2-1,1-2 22,1 0 0,-1 1 0,1-1-1,-1 0 1,1 1 0,0-1 0,0 1 0,0-1-1,0 1 1,0-1 0,1 0 0,-1 1 0,1-1-1,-1 1 1,1-1 0,0 0 0,0 0 0,0 1 0,0-1-1,0 0 1,1 0 0,-1 0 0,1 0 0,-1-1-1,1 1 1,0 0 0,-1 0 0,1-1 0,0 1-1,0-1 1,0 0 0,4 2 0,-2-2 20,0 1 0,0-1 0,0 0 0,0-1 0,0 1 0,0-1 0,0 0 0,0 0 0,0 0 1,0 0-1,0-1 0,0 1 0,0-1 0,0 0 0,0-1 0,0 1 0,0-1 0,0 1 0,5-4 0,7-7 44,0 0-1,-1-1 1,-1-1-1,0 0 1,0-1 0,-1-1-1,11-18 1,-8 12 1,1 1 0,36-36 0,-52 57-65,-1 1 1,1-1-1,0 0 1,-1 0-1,1 0 0,0 0 1,0 1-1,-1-1 1,1 0-1,-1 1 0,1-1 1,0 0-1,-1 1 1,1-1-1,-1 1 0,1-1 1,-1 1-1,1-1 1,-1 1-1,1-1 0,-1 1 1,1 0-1,-1-1 1,0 1-1,1 0 1,-1-1-1,0 1 0,0 0 1,1-1-1,-1 1 1,0 0-1,0 0 0,17 41-8,-8-19-45,-6-18 70,0-1 1,0 1-1,0-1 1,0 1 0,1-1-1,0 0 1,-1 0 0,1-1-1,1 1 1,-1-1-1,1 0 1,-1 0 0,1 0-1,0-1 1,0 0-1,0 1 1,0-2 0,0 1-1,1-1 1,-1 0-1,0 0 1,1 0 0,-1-1-1,1 1 1,-1-1-1,1-1 1,-1 1 0,10-3-1,-8 2 28,1-1 0,-1 0 0,0 0 0,1-1 0,-1 0 0,-1 0 0,1-1-1,0 1 1,-1-2 0,0 1 0,1-1 0,-2 0 0,1 0 0,-1 0 0,0-1 0,0 0 0,0 0-1,-1 0 1,7-13 0,-4-2 6,0-1 0,-2 1 0,-1-1 0,0-1 0,0-26 0,7-41-21,-1 41-10,-3 20 12,-2 0 1,4-51-1,-11 72-13,-1 9-55,-8 20-127,-7 31 29,11-23-17,1 0 1,2 1 0,1-1 0,1 1-1,2 0 1,1 0 0,1-1-1,1 1 1,2-1 0,1 1 0,15 42-1,-17-63-390,0-1-1,1 1 1,0-1-1,0 0 1,1-1-1,0 1 0,1-1 1,13 12-1,-16-15-587,1-1-1,-1 0 1,1 0-1,0 0 0,0-1 1,0 0-1,0 1 1,1-2-1,-1 1 0,7 1 1,12-2-7022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14.37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174 75 6777,'-52'-19'9709,"-70"-18"-694,216 28-7810,-70 8-1624,254-7 211,-186 9-3867,-1 3-5449,-52-2-2460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14.70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99 17092,'3'-28'2472,"-3"22"-2017,0 0-1,0 0 1,1 0 0,0 0 0,1 1 0,-1-1-1,1 0 1,0 1 0,1-1 0,3-6 0,10 55-102,-10-21-314,-2 0-1,0 0 1,-1 0-1,-1 0 1,-2 37 0,-19 114 215,1-4-332,18-163-644,0 35 594,3-21-3553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15.05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193 396 9586,'-192'-69'14695,"253"67"-13777,47-7-790,0-5 1,141-37-1,-55-2 13,-164 42-95,-1 0 1,0-3 0,-1 0-1,35-24 1,-59 36-20,-1-1 1,0 1 0,-1-1 0,1 1 0,0-1 0,-1 0 0,0 0 0,1 0 0,-1 0 0,0-1 0,-1 1-1,1 0 1,0-1 0,-1 1 0,0-1 0,1-4 0,-2 6-7,0 0-1,0 0 1,0 0 0,0 0 0,0 0-1,-1-1 1,1 1 0,-1 0-1,1 0 1,-1 0 0,0 0-1,1 0 1,-1 0 0,0 1 0,-1-1-1,1 0 1,0 0 0,0 1-1,-1-1 1,1 0 0,-1 1-1,0 0 1,1-1 0,-1 1 0,0 0-1,0 0 1,1 0 0,-1 0-1,0 0 1,-3-1 0,4 2-26,1 0 1,0 0-1,-1 0 1,1 0-1,-1 0 1,1-1-1,-1 1 1,1 0-1,-1 0 1,1 0-1,-1 0 1,0 1-1,1-1 1,0 0 0,-1 0-1,1 0 1,-1 0-1,1 0 1,-1 1-1,1-1 1,-1 0-1,1 0 1,-1 1-1,1-1 1,0 0-1,-1 1 1,1-1-1,0 0 1,-1 1-1,1-1 1,0 1-1,-1-1 1,1 1-1,-9 24-134,1 34-4,8-52 148,-15 387 17,15-392-19,0 0 1,-1 0-1,1 0 1,1 0-1,-1 0 1,0 0-1,0 0 0,1 0 1,-1 0-1,1 0 1,0 0-1,-1 0 1,1 0-1,0-1 1,0 1-1,0 0 1,1-1-1,-1 1 1,0 0-1,0-1 1,4 3-1,-3-4 9,0 1 0,0-1 0,1 0 0,-1 0 0,0 1 0,1-2 0,-1 1 0,0 0 1,0 0-1,1-1 0,-1 1 0,0-1 0,0 0 0,1 0 0,-1 0 0,0 0 0,4-2 0,8-6 35,0 0 0,0-1 0,19-17 0,10-8-23,-42 34-36,0 1 0,0-1 0,0 1 0,0 0 0,0-1 0,0 1 0,0 0 0,-1 0-1,1 0 1,0 0 0,0 0 0,0 0 0,0 0 0,0 0 0,0 0 0,0 0 0,0 0 0,0 1 0,0-1 0,0 0 0,0 1 0,0-1-1,0 0 1,-1 1 0,3 0 0,23 21-60,-2-2 78,-15-16 0,0 0 0,1-1 1,-1 0-1,1 0 0,0-1 0,-1-1 0,1 1 1,0-1-1,0-1 0,20-1 0,-15-2 16,0 0 0,-1-1-1,1 0 1,-1-1 0,1-1-1,20-11 1,41-29 131,-71 42-130,-1 1 1,1-1 0,-1 0 0,0 0 0,0 0-1,0-1 1,-1 1 0,1-1 0,-1 0-1,0 0 1,-1 0 0,1 0 0,2-8 0,-5 12-18,1-1 0,-1 0 0,0 1 1,1-1-1,-1 0 0,0 1 0,0-1 1,0 0-1,0 1 0,0-1 1,0 0-1,-1 1 0,1-1 0,0 0 1,-1 1-1,1-1 0,-1 1 0,0-1 1,0 1-1,1-1 0,-1 1 1,0-1-1,0 1 0,0 0 0,-1 0 1,1-1-1,0 1 0,0 0 0,-1 0 1,1 0-1,0 0 0,-1 1 1,1-1-1,-1 0 0,1 0 0,-1 1 1,0-1-1,1 1 0,-1 0 0,0-1 1,1 1-1,-1 0 0,-2 0 1,0-1-27,-1 1 1,0 0 0,0 1-1,0-1 1,0 1 0,1 0 0,-1 0-1,0 0 1,1 1 0,-1-1-1,1 1 1,-1 0 0,1 1-1,-4 2 1,4-2 12,1 0 1,0 0-1,-1 1 0,1-1 1,1 1-1,-1 0 0,0 0 0,1 0 1,0 0-1,0 1 0,0-1 1,1 0-1,-1 1 0,1-1 0,0 1 1,1-1-1,-1 1 0,1 0 0,-1-1 1,1 1-1,1 0 0,-1-1 1,1 1-1,0 0 0,0-1 0,0 1 1,0-1-1,1 1 0,0-1 1,0 0-1,0 0 0,0 0 0,1 0 1,0 0-1,0 0 0,0-1 0,0 1 1,0-1-1,1 0 0,-1 0 1,1 0-1,0-1 0,0 1 0,0-1 1,0 0-1,0 0 0,1 0 1,8 2-1,5 0-28,1 0 1,0-2-1,1 0 1,-1-1 0,0-1-1,0 0 1,23-5-1,136-32-2106,-133 26 842,28-7-3543,-14 1-4416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17.69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307 409 17812,'-59'-3'1159,"0"1"543,0-2 1,-62-13-1,113 14-877,9 1-354,24 0-260,43 1-414,-65 1 265,920-27 287,-5-78-72,-879 99-170,0-1 1,0-3 0,0 0 0,58-27-1,-97 37-90,0 0-1,0 0 0,1-1 1,-1 1-1,0 0 0,0-1 1,0 1-1,0 0 0,0 0 1,0-1-1,0 1 0,0 0 1,0-1-1,0 1 0,0 0 1,0 0-1,0-1 0,0 1 1,0 0-1,0-1 0,0 1 0,-1 0 1,1 0-1,0-1 0,0 1 1,0 0-1,0 0 0,-1-1 1,1 1-1,0 0 0,0 0 1,0 0-1,-1-1 0,1 1 1,0 0-1,0 0 0,-1 0 1,1 0-1,0 0 0,0 0 1,-1-1-1,1 1 0,0 0 1,0 0-1,-1 0 0,1 0 1,0 0-1,-1 0 0,1 0 1,-18-8-12,-22-1-4,1 2 1,-73-5 0,72 10 5,1-2 1,0-2 0,-44-12 0,76 16-28,-2-1 78,-1 0 1,1 0 0,0-1 0,-14-8-1,22 11-49,0 1 0,0-1 0,1 1-1,-1-1 1,0 1 0,1-1 0,-1 1-1,1-1 1,-1 0 0,1 1 0,-1-1-1,1 0 1,-1 0 0,1 1 0,-1-1 0,1 0-1,0 0 1,0 0 0,-1 0 0,1 1-1,0-1 1,0 0 0,0 0 0,0-1-1,1 0-3,0 1 0,-1-1 0,1 0-1,0 1 1,0-1 0,1 1-1,-1 0 1,0-1 0,0 1 0,1 0-1,-1 0 1,1 0 0,-1 0-1,1 0 1,-1 0 0,1 0 0,2 0-1,8-5-10,1 2-1,1-1 1,-1 2-1,1 0 1,-1 1-1,1 0 1,0 1-1,0 0 1,-1 1-1,1 1 1,0 0-1,0 1 1,-1 0-1,1 1 1,-1 1-1,1 0 1,15 8 0,-17-8 5,0 1 0,0 1 1,0 0-1,-1 1 1,0 0-1,0 0 1,-1 1-1,0 1 1,0 0-1,-1 0 1,0 1-1,-1 0 1,0 0-1,-1 1 1,0 0-1,0 1 1,-1-1-1,6 18 1,-11-20-69,0-1 1,0 1 0,0-1 0,-1 1-1,-1-1 1,0 1 0,0-1-1,0 0 1,-1 1 0,0-1 0,-1 0-1,0 0 1,0 0 0,-1-1 0,0 1-1,0-1 1,-1 0 0,1 0 0,-8 8-1,-3 3-1351,0 0 0,-20 16 0,-32 22-8652,12-17-2139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18.14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25 322 8,'20'-121'11685,"-4"14"-4015,-16 106-7613,8-46 2630,-7 45-2454,-1-1 0,0 0-1,0 1 1,1-1 0,-2 0 0,1 1 0,0-1-1,0 0 1,-1 1 0,1-1 0,-1 0-1,0 1 1,0-1 0,-2-4 0,2 7-212,1 0 0,0 0 1,0 0-1,0 0 0,0-1 1,0 1-1,-1 0 0,1 0 1,0 0-1,0 0 0,0 0 0,-1 0 1,1 0-1,0 0 0,0 0 1,0 0-1,-1-1 0,1 1 1,0 0-1,0 0 0,0 0 1,-1 0-1,1 1 0,0-1 0,0 0 1,0 0-1,-1 0 0,1 0 1,0 0-1,0 0 0,0 0 1,-1 0-1,1 0 0,0 0 1,0 0-1,0 1 0,0-1 0,-1 0 1,1 0-1,0 0 0,0 0 1,0 1-1,0-1 0,0 0 1,-1 0-1,-5 16 106,-1 20-328,7-34 263,-38 334 243,36-293-617,2 1 0,2 0 1,2-1-1,2 1 0,19 73 0,-24-116 165,-1 0 0,0 0 0,0-1 0,0 1 0,0 0 0,1 0 0,-1 0 0,0-1 0,1 1 0,-1 0 0,1 0 0,-1-1 0,0 1 0,1 0 0,0-1 0,-1 1 0,1-1 0,-1 1 0,1-1 0,0 1 0,-1-1 0,1 1 0,1 0 0,10-11-6412,4-30-4752,-10 11 7716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18.49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4 494 944,'0'-137'10978,"-3"103"-9372,2 1 0,2-1 0,1 0 0,1 1 0,2 0 0,13-46 0,-17 75-1567,0-1 1,1 1 0,-1 0 0,1 0 0,0 1 0,0-1 0,1 0 0,-1 1 0,1-1-1,-1 1 1,1 0 0,0 0 0,0 0 0,1 0 0,-1 0 0,1 1 0,-1 0 0,1-1-1,0 1 1,0 0 0,0 1 0,0-1 0,0 1 0,0 0 0,0 0 0,0 0-1,1 1 1,-1-1 0,0 1 0,1 0 0,-1 0 0,0 0 0,1 1 0,-1 0 0,6 1-1,-1 1-48,0 0 0,-1 0-1,0 1 1,0 0 0,0 0-1,0 1 1,0 0-1,-1 0 1,0 1 0,0 0-1,-1 0 1,0 1-1,0-1 1,0 1 0,-1 1-1,6 8 1,-7-8 14,0 1 0,-1 0 0,1 0 0,-2 1 0,1-1 0,-1 1 0,-1-1 0,0 1 0,0 0 0,-1-1-1,-1 19 1,-1-13-5,-1-1-1,-1 1 1,0 0-1,-1-1 1,0 0-1,-15 27 1,4-15-9,-1 0 0,-1-1-1,-1-1 1,-1-1 0,-2 0 0,-40 33 0,31-41 292,27-16 88,18-9-304,4-1-177,-11 6 96,1 1 0,-1 0 0,0 0 0,1 0 0,14-3 0,-19 6 5,-1 1-1,1-1 1,0 1-1,-1 0 1,1 0 0,0 0-1,0 1 1,-1-1-1,1 1 1,0-1 0,-1 1-1,1 0 1,-1 0-1,1 0 1,-1 0-1,1 0 1,-1 1 0,0-1-1,0 1 1,1 0-1,-1 0 1,3 3 0,9 10-2,-1 2 0,-1 0 1,15 26-1,23 31 15,-32-52 159,1-1 0,1-1-1,0-1 1,2-1 0,33 22 0,-42-32-777,0-1-1,1 0 1,0-1-1,27 8 1,10-6-4798,0-12-3721,-31-1 1077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19.01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47 459 1600,'-7'-1'4847,"5"0"-4123,0 0-1,-1 0 1,1 1 0,-1-1 0,1 1 0,-1 0 0,1-1 0,-1 1 0,1 0 0,-1 1-1,1-1 1,-1 0 0,1 1 0,-4 0 0,6 1-580,0-1 1,0 0-1,1 1 1,-1-1-1,0 0 1,1 0-1,-1 1 1,1-1-1,-1 0 0,1 0 1,0 0-1,-1 0 1,1 0-1,0 0 1,0 0-1,0 0 1,0 0-1,0 0 0,1 1 1,19 17 942,-15-15-899,1-1 0,0 1 0,0-1 0,0 0 0,0 0 0,0-1 0,0 0 1,1-1-1,-1 1 0,1-1 0,-1-1 0,1 1 0,-1-1 0,1-1 0,13-1 1,-7-1-35,0 1 1,-1-2 0,1 1 0,-1-2 0,0 0 0,0 0 0,21-13-1,-29 14-62,0 0-1,-1 0 0,1-1 0,0 1 0,-1-1 0,0 0 0,0 0 1,-1-1-1,0 1 0,1-1 0,2-9 0,-5 14-78,0-1 0,0 0-1,-1 0 1,1 0 0,-1 0-1,1 0 1,-1 0 0,0 0-1,0 0 1,0 0 0,0 0-1,0 0 1,0 0 0,-1 0-1,1 0 1,-1 0 0,1 0-1,-1 0 1,0 0 0,1 0-1,-1 1 1,0-1 0,0 0-1,0 0 1,-1 1 0,1-1-1,0 1 1,-1-1 0,1 1-1,-1 0 1,1-1 0,-1 1-1,0 0 1,1 0-1,-1 0 1,0 0 0,0 1-1,0-1 1,-3-1 0,1 2-24,0-1-1,1 1 1,-1 0 0,0 0 0,0 0-1,1 1 1,-1-1 0,0 1 0,1 0-1,-1 0 1,1 0 0,-1 0 0,1 1-1,-1-1 1,1 1 0,0 0-1,0 0 1,0 0 0,-4 4 0,-3 2-19,0 1 0,1 0 0,0 0 0,-10 14 0,17-21 27,0 0-1,0 0 1,1 0-1,-1 1 1,0-1-1,1 1 1,0-1-1,-1 1 1,1 0-1,0-1 1,0 1-1,1 0 1,-1 0-1,0-1 1,1 1-1,0 0 1,0 0-1,0 0 1,0 0-1,0 0 1,0 0-1,1 0 1,0-1-1,-1 1 1,1 0-1,0 0 1,0-1-1,0 1 1,1 0-1,-1-1 1,1 1-1,-1-1 1,1 0 0,0 0-1,0 1 1,0-1-1,0 0 1,0 0-1,5 2 1,0 1 6,1-1 1,1 0 0,-1 0 0,0-1 0,1 0 0,0 0 0,-1-1-1,1 0 1,0-1 0,0 1 0,16-2 0,7-2 15,1-1 0,-1-3 0,0 0 0,0-2 0,48-18 0,-37 8-20,-1-1-1,0-2 0,51-36 1,-83 50 2,-2 0 1,1-1 0,-1 0 0,0 0 0,-1-1-1,0 0 1,0-1 0,-1 1 0,0-1-1,0 0 1,-2-1 0,1 1 0,-1-1 0,4-16-1,-6 18 15,0 0-1,-1 0 1,0 0-1,0 0 1,-1 0-1,0 0 0,0 0 1,-1 0-1,0 0 1,-1 0-1,0 0 1,-1 0-1,1 0 1,-2 1-1,1-1 0,-1 1 1,0 0-1,-9-13 1,-25-18 325,35 36-306,1 1 0,-1 0 0,0-1 0,0 1 0,0 1 0,0-1 1,0 0-1,0 1 0,-1-1 0,1 1 0,0 0 0,-7-1 0,0 32-332,2 2 290,1 1 0,1 1 0,-1 47 0,-1 2-10,-42 243 32,-10 92 7,56-379-127,2 0-1,5 67 1,-1-90-494,0 0 0,1-1 1,0 0-1,1 0 0,1 0 1,1 0-1,0-1 1,0 1-1,15 21 0,-2-16-5237,0-9-5310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19.75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14 767 18860,'-1'0'121,"1"0"0,-1 0 0,0 0 0,1-1 1,-1 1-1,0 0 0,1-1 0,-1 1 0,1-1 0,-1 1 0,0-1 0,1 1 0,-1-1 1,1 1-1,-1-1 0,1 1 0,0-1 0,-1 1 0,1-1 0,0 0 0,-1 1 0,1-1 1,0 0-1,0 1 0,-1-1 0,1 0 0,0 0 0,0 0 0,0-1-41,1 1 0,0 0 0,-1 0 0,1 0 0,0 0 0,-1 0-1,1 0 1,0 0 0,0 1 0,0-1 0,0 0 0,0 0 0,0 1 0,0-1 0,2 0-1,57-23-274,-44 18 474,87-33-55,-16 7-40,92-49-1,-82 28 1,-2-5 0,-3-3-1,89-78 1,-171 131-106,0 0 0,-1 0-1,0-1 1,-1 0 0,1-1 0,-2 0-1,1 0 1,-2 0 0,1-1 0,-1 0-1,-1-1 1,7-18 0,-12 28-47,1 1 0,-1-1 1,0 1-1,1-1 0,-1 0 1,0 1-1,0-1 0,0 1 0,0-1 1,0 0-1,0 1 0,-1-1 0,1 1 1,-1-1-1,1 0 0,-1 1 1,1-1-1,-1 1 0,0 0 0,0-1 1,1 1-1,-1-1 0,0 1 0,0 0 1,-3-2-1,2 1-13,-1 1-1,1 0 1,-1 0 0,0 0-1,1 0 1,-1 0 0,0 1-1,0-1 1,0 1-1,0 0 1,1 0 0,-1 0-1,-4 0 1,-7 2-38,1 1-1,-1 0 0,1 0 1,-24 11-1,24-8 6,1 0 0,-1 1 1,1 1-1,1 0 0,0 0 0,0 1 0,-14 15 0,23-22 10,0 0 1,0 0-1,0 0 1,1 0-1,-1 1 1,0-1-1,1 0 1,-1 1-1,1 0 1,0-1-1,0 1 1,0 0-1,0-1 1,1 1-1,-1 0 1,1 0-1,-1 0 1,1 0-1,0-1 1,0 1-1,1 0 1,-1 0-1,0 0 1,1 0-1,0 0 1,-1-1-1,1 1 1,0 0-1,1-1 1,-1 1-1,0-1 1,1 1-1,-1-1 1,1 1-1,0-1 1,0 0-1,0 0 1,0 0-1,0 0 1,0 0-1,1-1 1,3 3-1,6 3 9,1-1 0,0 0-1,0 0 1,0-2 0,1 1-1,0-2 1,0 0 0,0-1 0,0 0-1,0-1 1,15 0 0,-3 0-11,46 9 0,-70-9 5,-1-1 0,0 0 0,0 0-1,0 1 1,0-1 0,0 0 0,1 1 0,-1-1 0,0 1 0,0 0 0,0-1 0,0 1 0,0 0 0,-1 0 0,1-1 0,0 1 0,0 0-1,0 0 1,-1 0 0,1 0 0,0 0 0,-1 0 0,1 0 0,-1 0 0,1 0 0,-1 0 0,0 1 0,1-1 0,-1 0 0,0 0 0,0 0 0,0 0-1,0 1 1,0-1 0,0 0 0,0 0 0,0 0 0,-1 0 0,1 1 0,0-1 0,-1 0 0,1 0 0,-1 1 0,-3 9-8,-1-1 0,-1 0 1,0 0-1,-7 10 0,-10 20-33,23-39 42,-1 0 1,1 0-1,0 0 1,-1 0-1,1-1 1,0 1-1,0 0 0,0 0 1,0 0-1,0 0 1,0 0-1,0 0 0,0 0 1,0 0-1,0 0 1,0 0-1,1 0 1,-1 0-1,0 0 0,1-1 1,-1 1-1,1 0 1,-1 0-1,1 0 1,-1 0-1,1-1 0,-1 1 1,1 0-1,0-1 1,-1 1-1,1 0 0,0-1 1,0 1-1,1 0 1,1-1-3,0 1-1,0 0 1,0-1 0,0 0 0,0 0 0,0 0 0,0 0 0,0 0 0,0-1-1,6-1 1,8-2-12,0-2-1,25-11 1,5-7 44,-1-1 1,-1-2 0,-2-2-1,0-2 1,-2-2-1,-2-2 1,-1-1 0,35-44-1,-69 75-1,0 0 0,0-1 1,0 0-1,-1 1 0,0-1 0,0-1 0,-1 1 0,1 0 0,-1-1 0,-1 1 0,1-1 0,0-7 0,-2 12-12,0 0-1,0 0 0,-1 0 1,1 0-1,0 0 1,-1 0-1,1 0 1,-1 0-1,0 0 0,1 0 1,-1 0-1,0 1 1,0-1-1,0 0 1,0 1-1,-1-1 1,-1-2-1,1 3-10,-1-1 1,1 0-1,-1 1 0,0 0 1,1-1-1,-1 1 0,0 0 1,0 0-1,0 1 0,0-1 1,0 1-1,0-1 0,1 1 1,-1 0-1,-4 0 1,-4 1-16,0 1 0,-1 0 0,1 1 0,0 0 0,0 1 0,1 0 0,-1 1 0,1 0 0,0 1 1,0 0-1,1 0 0,-1 1 0,1 0 0,1 1 0,-1 0 0,2 0 0,-1 1 0,1-1 0,0 2 1,-8 14-1,11-17 4,0 0 0,1 1 0,-1-1 0,1 1 0,1 0 0,0 0 0,0 0 0,0 0 0,1 0 0,0 0 0,1 0 0,1 16 0,0-18 1,0 0-1,1 0 1,-1 0 0,2 0 0,-1 0 0,1-1 0,-1 1 0,2-1 0,-1 1 0,0-1 0,1 0-1,0 0 1,0-1 0,1 1 0,-1-1 0,1 0 0,0 0 0,9 5 0,-3-3 0,1 0 1,1-1-1,-1-1 0,1 0 1,-1 0-1,1-1 1,0-1-1,0 0 0,1-1 1,-1 0-1,0-1 1,0-1-1,1 0 1,-1 0-1,0-1 0,21-7 1,-4 0 4,0-1 0,-1-1 0,0-1 0,-1-2 0,52-34 0,-68 39 30,1-1-1,-1 0 0,17-18 0,-27 25-19,1 0 0,0 0 0,-1 0 0,0 0 0,1 0 0,-1 0 0,-1-1-1,1 1 1,0-1 0,-1 1 0,0-1 0,1 0 0,-1 1 0,-1-1 0,1 0 0,-1 0 0,1 0 0,-1 1 0,0-1 0,-1-6 0,0 8-9,0 1 1,0-1-1,0 0 0,0 0 1,0 1-1,0-1 1,0 1-1,-1-1 0,1 1 1,-1 0-1,1-1 0,-1 1 1,1 0-1,-1 0 1,0 0-1,0 0 0,1 1 1,-1-1-1,0 0 1,0 1-1,0-1 0,0 1 1,0-1-1,0 1 1,0 0-1,0 0 0,0 0 1,0 0-1,1 0 0,-1 1 1,0-1-1,0 0 1,0 1-1,0 0 0,0-1 1,-3 3-1,-3-1-19,0 1-1,0 1 0,1-1 1,-1 1-1,1 0 1,0 1-1,-9 7 0,11-8 15,1 0 0,0 0 0,0 1 0,1-1 0,-1 1 0,1 0 0,0 0-1,0 0 1,1 0 0,0 0 0,-1 0 0,2 1 0,-1-1 0,1 1-1,-1 0 1,2-1 0,-1 1 0,1 0 0,-1 0 0,2-1 0,-1 1 0,1 0-1,0 0 1,0-1 0,0 1 0,1-1 0,-1 1 0,2-1 0,-1 0-1,0 1 1,1-1 0,0 0 0,0-1 0,1 1 0,-1 0 0,1-1 0,0 0-1,0 0 1,1 0 0,-1-1 0,1 1 0,0-1 0,0 0 0,0 0-1,0-1 1,0 1 0,0-1 0,1 0 0,10 1 0,15 1-145,1-2 1,0-1-1,0-2 0,0-1 1,-1-1-1,46-11 1,-39 7-523,70-14-4016,-37 2-4644,-23 4-1950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20.25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75 14683,'0'-1'264,"0"1"-1,-1-1 0,1 1 1,0-1-1,0 1 1,0-1-1,0 0 1,0 1-1,0-1 1,0 1-1,0-1 0,0 0 1,0 1-1,0-1 1,0 1-1,0-1 1,0 1-1,1-1 1,-1 0-1,0 1 0,0-1 1,1 1-1,-1-1 1,0 1-1,1-1 1,-1 1-1,1 0 1,-1-1-1,0 1 0,1-1 1,-1 1-1,2-1 1,26-12 2232,49-3-4204,-57 13 2624,18-5-653,1 1 0,-1 2 0,1 2-1,66 2 1,-104 1-258,0 0 0,0 0 0,0 0 1,1 1-1,-1-1 0,0 0 0,0 0 0,0 1 0,0-1 0,0 1 1,0-1-1,0 1 0,0 0 0,0-1 0,0 1 0,0 0 0,0 0 1,-1-1-1,1 1 0,0 0 0,0 0 0,-1 0 0,1 0 0,0 0 1,-1 0-1,1 2 0,0-1 11,-1 1 0,0 0 0,1-1 0,-1 1 0,0 0 0,0 0 0,0-1 0,-1 1 0,1 0 0,-2 4 0,-1 3 48,-1 0 1,0-1-1,0 0 1,-1 0-1,-6 11 0,-50 48 214,45-53-244,1 2 0,-22 30 1,37-47-35,-1 1 0,1-1 0,0 1 0,-1-1 0,1 1 0,0 0 0,-1-1 0,1 1 0,0-1 0,0 1 0,-1 0 0,1-1 0,0 1 0,0 0 0,0-1 0,0 1 0,0-1 1,0 1-1,0 0 0,0-1 0,0 1 0,0 0 0,0-1 0,0 1 0,1 0 0,-1-1 0,0 1 0,0-1 0,1 1 0,-1 0 0,0-1 0,1 1 0,-1-1 0,1 1 0,-1-1 1,1 1-1,28 8 33,32-12 61,9-9-77,0-4 0,-1-3 0,-1-2-1,0-4 1,82-43 0,-126 56-8,-12 7 26,-1 0 0,1-1-1,-1 0 1,-1-1 0,1 0 0,-1-1-1,15-14 1,-25 22-31,0 0 0,0-1-1,0 1 1,0-1 0,0 1 0,0-1-1,0 1 1,0 0 0,0-1 0,0 1 0,0-1-1,0 1 1,0-1 0,0 1 0,0 0-1,-1-1 1,1 1 0,0-1 0,0 1-1,0 0 1,-1-1 0,1 1 0,0 0 0,-1-1-1,1 1 1,0 0 0,0-1 0,-1 1-1,1 0 1,-1 0 0,1-1 0,0 1 0,-1 0-1,1 0 1,-1 0 0,1-1 0,0 1-1,-1 0 1,1 0 0,-1 0 0,1 0 0,-1 0-1,1 0 1,0 0 0,-1 0 0,0 0-1,-23-3-32,9 4 10,0 2 0,0 0 1,0 1-1,1 0 0,-1 2 0,1-1 1,0 2-1,1-1 0,-1 2 0,1 0 1,1 1-1,0 0 0,0 1 0,-14 14 1,23-20 7,0 0 0,0 0 0,0 0 0,1 1 0,-1-1 0,1 1 0,0-1 0,1 1 0,-1 0 0,1 0 0,0-1 0,0 1 0,0 0 0,1 0 1,-1 0-1,1 0 0,1 6 0,0-7 7,1 0 1,-1 0-1,1 0 1,-1 0-1,1-1 1,0 1-1,1 0 0,-1-1 1,1 0-1,-1 0 1,1 0-1,0 0 1,0 0-1,0 0 1,0-1-1,1 1 1,-1-1-1,1 0 1,0 0-1,-1 0 0,8 1 1,10 4 6,0 0-1,0-2 1,0-1 0,1 0 0,35 0-1,115-7 31,-122 1-21,-14 1-5,27 0 10,1-3 1,-1-2 0,0-3-1,68-19 1,-130 28-41,-1 0-1,1 0 1,0 0 0,-1 0 0,1-1 0,-1 1-1,1 0 1,0 0 0,-1 0 0,1 0 0,-1-1-1,1 1 1,-1 0 0,1 0 0,-1-1-1,1 1 1,-1-1 0,1 1 0,-1 0 0,1-1-1,-1 1 1,0-1 0,1 1 0,-1-1 0,1 1-1,-1-1 1,0 1 0,0-1 0,1 0-1,-18-5-1593,-32 3-4355,2 6-3834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21.66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2 1456,'0'-2'23269,"1"7"-20405,5 22-3395,4 44 555,-3 1 0,-3 0 1,-11 138-1,2-104 64,3-81-50,1-19-67,0-1 1,0 0-1,1 1 1,0-1-1,0 1 1,0-1-1,2 8 0,19-62-8667,-12 25 1498,-3-1-3952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22.29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0 507 13403,'59'-6'6202,"32"-17"-6160,-57 14 570,75-19-251,-2-6 1,-1-3-1,-2-6 1,122-68-1,-222 109-332,19-11 141,0-2 1,41-33-1,-59 42-52,0 1 1,1-1-1,-2 0 0,1 0 1,-1 0-1,7-12 0,-10 15-2,1-1 0,-1 1-1,0 0 1,0 0 0,-1-1-1,1 1 1,-1-1 0,1 1 0,-1-1-1,0 1 1,0 0 0,-1-1-1,1 1 1,-1-1 0,-1-5-1,2 8-75,-1 0 0,1 0 0,0-1-1,-1 1 1,1 0 0,-1 0 0,1 0-1,-1 0 1,1 0 0,-1-1 0,0 1-1,0 0 1,0 0 0,1 1 0,-1-1-1,0 0 1,0 0 0,0 0 0,0 1-1,-1-1 1,1 0 0,0 1 0,0-1-1,0 1 1,0-1 0,-1 1 0,1 0-1,0-1 1,-2 1 0,2 0-49,-1 1 0,1-1 1,0 1-1,-1 0 0,1-1 0,0 1 0,0 0 1,-1 0-1,1 0 0,0 0 0,0 0 1,0 0-1,0 0 0,0 0 0,0 0 0,0 1 1,1-1-1,-1 0 0,0 0 0,1 1 1,-1-1-1,1 1 0,-1-1 0,1 0 0,-1 3 1,-23 108-46,-18 187 0,33-214 40,7-71 13,2 0 0,-1 1 0,2-1 0,0 0 0,0 0 0,1 0-1,6 20 1,-7-31 14,0 0-1,0 0 0,0 0 1,0 0-1,1 0 0,-1 0 1,1 0-1,0-1 0,-1 1 1,1-1-1,0 1 0,1-1 1,-1 1-1,0-1 0,1 0 1,-1 0-1,1 0 0,0-1 1,0 1-1,0-1 1,-1 1-1,1-1 0,0 0 1,1 0-1,-1 0 0,0 0 1,0-1-1,0 1 0,1-1 1,-1 0-1,0 0 0,0 0 1,0 0-1,1-1 0,-1 1 1,0-1-1,4-1 0,16-7 55,-1 0 1,0-2-1,-1 0 0,0-1 0,-1-2 0,-1 0 0,0-1 0,31-31 0,-50 46-63,9 30-625,-5-27 630,-1 0-1,1-1 1,0 1 0,0-1 0,0 0-1,1 0 1,-1 0 0,0 0 0,1-1-1,-1 0 1,1 0 0,-1 0 0,1 0-1,0-1 1,-1 0 0,1 0-1,0 0 1,-1 0 0,1-1 0,-1 0-1,10-3 1,5 0 40,0-2 0,0-1 0,31-15 0,-40 17-42,67-38 73,-71 40-46,-1-1 0,0 0 0,1 0 0,-2-1 0,1 1 0,0-1 0,-1 0 0,0 0 0,0-1 0,5-9 1,-9 14-31,1 0 0,0 0 1,-1 0-1,1 0 0,-1 0 1,1 0-1,-1-1 1,0 1-1,1 0 0,-1 0 1,0 0-1,0-1 0,0 1 1,0 0-1,0 0 1,0 0-1,0-1 0,0 1 1,-1 0-1,1 0 1,0 0-1,-1-1 0,1 1 1,-1 0-1,1 0 0,-1 0 1,0 0-1,1 0 1,-1 0-1,0 0 0,0 0 1,1 0-1,-1 0 1,0 1-1,0-1 0,0 0 1,0 1-1,0-1 0,0 0 1,-1 1-1,1-1 1,0 1-1,0 0 0,0-1 1,0 1-1,-2 0 1,-1-1-29,0 1 1,0-1 0,0 1 0,1 0 0,-1 0 0,0 1-1,0-1 1,1 1 0,-1 0 0,0 0 0,1 0 0,-1 1-1,1-1 1,-4 3 0,0 1 6,0 0 0,1 0 0,0 1 0,0 0-1,1 0 1,-1 1 0,1-1 0,1 1 0,-1 0 0,1 1 0,0-1 0,1 1-1,0-1 1,0 1 0,-2 11 0,4-14 15,0-1 0,1 1-1,-1 0 1,1 0 0,0-1 0,0 1-1,1 0 1,-1 0 0,1 0 0,0-1 0,1 1-1,-1 0 1,1-1 0,0 0 0,0 1-1,0-1 1,0 0 0,1 0 0,0 0-1,-1 0 1,2 0 0,-1-1 0,0 1 0,1-1-1,-1 0 1,1 0 0,0 0 0,5 2-1,3 1 11,1 0 0,1-1 0,-1 0 0,0-1 0,1-1 0,0 0 0,0-1 0,0 0 0,0-1 0,21-2 0,8-1-3,1-3-1,44-10 1,57-22-251,-130 32-238,0-1 0,-1 0 0,0 0 0,0-2 1,-1 0-1,1 0 0,16-15 0,-27 20-158,6-9-2573,-11 3-4132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24.29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317 572 15035,'-12'-9'6333,"25"5"-3724,9 0-2705,-16 2 221,0-1-1,1 0 0,-1 0 1,0 0-1,0-1 1,-1 0-1,1 0 0,-1-1 1,0 1-1,0-1 0,5-7 1,-8 11-96,-1-1-1,1 1 1,-1-1-1,0 0 1,1 1 0,-1-1-1,0 0 1,0 0 0,0 0-1,0 0 1,-1 0-1,1 0 1,0 0 0,-1 0-1,0 0 1,1 0 0,-1 0-1,0-1 1,0 1-1,0 0 1,0 0 0,0 0-1,-1 0 1,1 0 0,-1 0-1,1 0 1,-1 0-1,0 0 1,0 0 0,0 0-1,0 0 1,0 0 0,0 0-1,0 1 1,-1-1-1,1 0 1,-1 1 0,1-1-1,-3-1 1,0 1-27,0 0 0,0 0 0,0 1 0,0-1 0,-1 1 0,1 0 0,0 0 0,-1 1 0,1-1 0,0 1-1,-1 0 1,1 0 0,-1 0 0,1 1 0,0 0 0,-1-1 0,1 2 0,-6 1 0,-9 3-28,1 1 1,-29 15-1,19-8 11,1 2 0,0 0 0,1 2 0,1 1 0,1 1 0,-32 33 0,54-51 12,-1 1-1,1-1 1,0 1 0,0 0 0,0 0 0,0 0 0,1 0 0,-1 0 0,1 0 0,-1 0 0,1 1 0,0-1 0,0 0 0,1 1-1,-1-1 1,1 0 0,0 1 0,0-1 0,0 1 0,0-1 0,0 1 0,1-1 0,-1 1 0,1-1 0,0 0 0,0 1 0,1-1-1,1 5 1,0-5 8,0 1 0,0-1 0,1 0 0,-1 1 0,1-1 0,0-1 0,-1 1 0,1 0 0,0-1 1,1 0-1,-1 0 0,0 0 0,1-1 0,-1 1 0,1-1 0,-1 0 0,1 0 0,-1-1 0,1 1 0,8-1 0,16-2 20,0 0 0,-1-2 0,0-1 0,0-2 1,40-13-1,-26 4 8,-1-1 1,70-42 0,-93 48-13,0-2 1,-2 0-1,1 0 1,-2-2-1,0 0 1,0-1-1,-2 0 1,0-1-1,-1 0 1,0-1 0,-2-1-1,0 0 1,-1 0-1,-1-1 1,-1 0-1,0 0 1,-2-1-1,0 1 1,-2-1-1,0 0 1,-1-1-1,-1 1 1,-1 0-1,-1 0 1,-1-1-1,-1 1 1,-7-27-1,7 33-11,-1 1 0,-1-1-1,-8-17 1,13 32-12,0 0 0,0 0 1,0 0-1,0 0 0,0 0 0,0-1 0,0 1 0,0 0 0,0 0 0,0 0 1,0 0-1,0 0 0,0 0 0,0 0 0,-1-1 0,1 1 0,0 0 0,0 0 1,0 0-1,0 0 0,0 0 0,0 0 0,0 0 0,0 0 0,-1 0 0,1 0 0,0 0 1,0-1-1,0 1 0,0 0 0,0 0 0,0 0 0,-1 0 0,1 0 0,0 0 1,0 0-1,0 0 0,0 0 0,0 0 0,-1 0 0,1 0 0,0 1 0,0-1 1,0 0-1,0 0 0,0 0 0,0 0 0,-1 0 0,1 0 0,0 0 0,0 0 1,0 0-1,0 0 0,0 0 0,0 0 0,0 1 0,0-1 0,0 0 0,-1 0 1,1 0-1,-5 14-159,-2 18 4,-9 83 129,5 0 0,5 144 0,6-257 27,8 84 0,-8-82 3,0 0 0,1 0 0,0 0 0,0 0 0,0-1 0,0 1 0,1 0 0,-1-1 0,1 1 0,0-1 0,0 1 0,0-1 0,1 0 0,-1 0 0,1 0-1,0 0 1,-1-1 0,1 1 0,4 2 0,-3-4 9,-1-1-1,0 1 1,0-1 0,0 0-1,1 1 1,-1-2-1,0 1 1,0 0-1,1-1 1,-1 1-1,0-1 1,0 0-1,0 0 1,0 0-1,0 0 1,0-1-1,0 1 1,0-1-1,-1 0 1,5-4-1,53-47 73,-50 43-44,7-9-5,-12 13-42,0 0 1,1 1 0,-1-1 0,1 1-1,0 1 1,9-6 0,-13 10-26,0 1 0,1 0 0,-1 0 1,0 0-1,0 0 0,0 1 0,0-1 0,0 1 1,0-1-1,0 1 0,0-1 0,-1 1 0,4 4 1,1 0 27,3 0 7,-1 0 1,1-1-1,1 0 0,-1 0 1,1-1-1,0-1 1,0 1-1,0-1 1,0-1-1,1 0 0,-1-1 1,1 1-1,-1-2 1,1 0-1,-1 0 0,1-1 1,12-2-1,17-5 21,0-1 1,-1-2-1,40-17 0,-54 18 11,47-24 0,-65 30-12,0 0 0,0 0 0,-1-1 0,1 0 0,-1-1 0,0 1 0,-1-1 0,1 0 0,-1 0 0,8-14 0,-12 17-13,0 1 0,1 0 0,-2-1 0,1 1 0,0-1 0,0 1-1,-1-1 1,1 1 0,-1-1 0,0 0 0,0 1 0,0-1 0,0 0-1,-1 1 1,1-1 0,0 1 0,-1-1 0,0 1 0,0-1 0,0 1-1,0-1 1,0 1 0,0 0 0,-1-1 0,1 1 0,-1 0 0,1 0-1,-1 0 1,0 0 0,0 0 0,0 1 0,0-1 0,0 1-1,0-1 1,-5-2 0,1 1-20,0 0 0,0 0 1,-1 1-1,1-1 0,-1 1 0,0 0 0,1 1 0,-1 0 0,0 0 0,0 1 1,0-1-1,-10 2 0,2 2-4,1 0 0,-1 1 1,0 1-1,1 0 0,0 1 1,0 1-1,1 0 0,0 0 1,0 2-1,1-1 0,0 2 1,0 0-1,1 0 0,1 1 1,-1 0-1,2 1 0,0 0 1,0 0-1,1 1 0,0 0 1,1 1-1,1 0 0,0 0 1,-5 21-1,10-33 15,0 0 0,1 1 0,-1-1 1,0 0-1,1 0 0,0 1 0,-1-1 0,1 0 0,0 0 0,0 1 0,0-1 0,1 0 0,-1 1 1,1-1-1,-1 0 0,1 0 0,-1 0 0,1 1 0,0-1 0,0 0 0,0 0 0,1 0 1,-1 0-1,0-1 0,1 1 0,-1 0 0,1 0 0,-1-1 0,1 1 0,0-1 0,0 1 0,0-1 1,0 0-1,0 0 0,0 0 0,0 0 0,0 0 0,0 0 0,0-1 0,1 1 0,-1-1 1,0 0-1,4 1 0,4-1 1,0 1 0,-1-2 0,1 1 0,0-1 0,0-1 0,0 0-1,0 0 1,15-7 0,-2 0 14,0-1-1,-1-2 1,0 0-1,-1-1 1,-1-1-1,0-1 0,-1 0 1,0-2-1,-1 0 1,28-37-1,-37 37 72,-1 7-220,3 27-154,-3 1 235,-6-12 55,0 0-1,1 0 1,0-1 0,0 1-1,0-1 1,1 0 0,6 8-1,-8-12 1,0 1-1,0-1 0,0 0 0,0 0 0,0 0 0,0 0 1,1 0-1,-1 0 0,0 0 0,1-1 0,-1 1 0,1-1 1,-1 0-1,0 0 0,1 0 0,-1 0 0,1 0 0,-1 0 0,1-1 1,-1 1-1,0-1 0,1 0 0,-1 0 0,3-1 0,10-4 6,1-2-1,-1 0 0,-1-1 1,27-21-1,32-19-65,-67 46 41,0 0 1,1 0-1,-1 0 0,1 1 1,0 0-1,0 0 0,0 1 1,0 0-1,10-1 0,-14 2-5,0 1 0,-1-1 0,1 1 0,0-1 0,-1 1 0,1 0 0,0 0 0,-1 0 0,1 1 0,-1-1 0,0 1 0,1-1 0,-1 1 0,0 0 0,0 0 0,0 0 0,0 0 0,0 0 0,-1 0 0,1 0 0,0 1 0,-1-1 0,0 0 0,0 1 0,0 0 0,0-1 0,0 1-1,1 3 1,-1-2 22,0-1 0,0 1 0,1-1 0,-1 0 0,1 0 0,0 0 0,0 0 0,0 0 0,1 0 0,-1 0 0,1-1-1,-1 1 1,1-1 0,3 2 0,-2-5 81,0 0-1,0-1 0,0 0 1,0 0-1,0 0 1,-1 0-1,1-1 0,0 0 1,-1 1-1,5-6 1,-6 6-43,22-17 22,0 1 0,0 1 0,2 2 0,0 0 0,1 2 0,41-15 0,-67 28-62,0 0 0,-1 0 0,1 0 0,0 0 0,0 0-1,-1 0 1,1 1 0,0-1 0,0 0 0,-1 1 0,1-1-1,0 0 1,-1 1 0,1-1 0,-1 1 0,1-1 0,0 0-1,-1 1 1,1 0 0,-1-1 0,1 1 0,-1-1 0,1 1-1,-1 0 1,0-1 0,1 1 0,-1 0 0,0-1 0,1 2-1,12 31-2,-5-13-17,-5-15 32,0 0 0,1-1-1,0 1 1,0-1 0,1 0 0,-1 0-1,1 0 1,0-1 0,0 0-1,0 0 1,0 0 0,1 0-1,-1-1 1,1 0 0,-1 0-1,1 0 1,0-1 0,0 0-1,0 0 1,0-1 0,0 1-1,0-1 1,7-1 0,16-1 23,0-1 0,-1-2 1,43-12-1,-54 12-24,18-3 40,0-2 0,-1-1 0,0-2 0,0-1 0,-2-2 0,0-1 0,38-27 0,-67 42-24,1 0 0,-1-1-1,0 0 1,0 0 0,0 0 0,0 0 0,0 0-1,-1 0 1,0-1 0,1 1 0,-1-1-1,-1 0 1,1 0 0,0 1 0,-1-1 0,0 0-1,0 0 1,0-1 0,0 1 0,-1 0 0,0 0-1,1 0 1,-2 0 0,1 0 0,0-1 0,-2-4-1,0 5-18,0-1-1,0 1 0,-1 0 0,0 0 1,0 0-1,0 0 0,0 0 0,0 1 1,-1-1-1,0 1 0,1 0 0,-1 0 1,0 1-1,-1-1 0,1 1 0,0 0 1,-1 0-1,1 0 0,-1 0 0,0 1 1,0 0-1,-6-1 0,-2 0-26,-1 0-1,1 2 1,-1-1-1,1 2 1,-1-1 0,1 2-1,-1 0 1,1 1-1,0 0 1,-19 7 0,27-8 11,1-1 0,0 1 1,0 0-1,0-1 0,0 2 1,0-1-1,1 0 0,-1 1 1,1 0-1,0 0 1,-1 0-1,1 0 0,0 0 1,1 1-1,-1-1 0,1 1 1,-1 0-1,1 0 0,0 0 1,1 0-1,-1 0 1,1 0-1,-1 0 0,1 1 1,0-1-1,1 0 0,-1 1 1,1-1-1,0 0 0,0 1 1,0-1-1,1 1 1,0-1-1,0 0 0,2 8 1,-2-9 3,0 0 1,1-1 0,-1 1 0,1 0 0,-1-1-1,1 1 1,0-1 0,0 1 0,0-1-1,1 0 1,-1 0 0,0 0 0,1 0 0,-1 0-1,1-1 1,0 1 0,0-1 0,-1 0-1,1 0 1,0 0 0,0 0 0,0 0 0,0 0-1,0-1 1,0 0 0,0 1 0,1-1 0,-1 0-1,0-1 1,0 1 0,0 0 0,4-2-1,5 0 15,0-1-1,0 0 0,-1 0 0,1-1 1,-1-1-1,21-11 0,-26 11 13,1 0 1,-1 0-1,0-1 1,-1 1-1,1-1 1,-1-1-1,6-9 1,-6 8-12,1 1-1,-1 0 1,2 0 0,8-8 0,-13 23-73,0-1 0,0 1-1,-1 0 1,1 0 0,-1 7 0,2 66 49,-4 0 1,-3 0 0,-21 116 0,-2 20 7,17-112-17,-4-2 0,-29 106 0,43-208 30,0 0 0,0 1 0,0-1 0,0 1 0,-1-1 0,1 0 0,-1 1 0,1-1 0,-1 0 0,1 1 0,-1-1 0,0 0 0,0 0 0,0 0 0,0 0 0,1 0 1,-1 0-1,-1 0 0,1 0 0,0 0 0,0 0 0,-2 1 0,2-2 4,0-1 1,0 1 0,0 0-1,0-1 1,0 1-1,0 0 1,0-1-1,0 0 1,0 1 0,0-1-1,0 1 1,0-1-1,1 0 1,-1 0-1,0 0 1,1 1-1,-1-1 1,0 0 0,1 0-1,-1 0 1,0-2-1,-5-8 32,1 0 0,0-1 1,-6-19-1,6 6-43,1 0 0,1 0 0,1 0 1,1 0-1,1-1 0,1 1 0,6-29 0,0 10-1,3 0-1,1 1 0,21-50 0,-6 37-20,3 0-1,3 2 1,1 1 0,43-50-1,47-73 75,-103 146-42,-14 22-6,0-1 0,0 0 0,0 0-1,-1-1 1,-1 1 0,0-1 0,5-17 0,-9 27-3,0 0 0,1 0-1,-1-1 1,0 1 0,0 0 0,0 0 0,0-1 0,0 1 0,0 0 0,0 0 0,1-1 0,-1 1 0,0 0 0,0 0 0,0-1 0,0 1 0,0 0-1,0-1 1,0 1 0,0 0 0,0 0 0,0-1 0,-1 1 0,1 0 0,0 0 0,0-1 0,0 1 0,0 0 0,0 0 0,0-1 0,-1 1 0,1 0-1,0 0 1,0-1 0,0 1 0,-1 0 0,1 0 0,0 0 0,0-1 0,0 1 0,-1 0 0,1 0 0,-1 0 0,-10 10-111,-10 19-9,14-18 112,0 0 0,2 0 0,-1 1 0,1-1-1,1 1 1,0 0 0,0 0 0,2 1 0,-1-1 0,2 1 0,-1 0-1,2-1 1,1 24 0,0-28 11,1 0 0,-1 0-1,1 0 1,1-1 0,0 1 0,0-1-1,0 0 1,1 1 0,0-2 0,0 1-1,1 0 1,0-1 0,0 0 0,0 0-1,1 0 1,0-1 0,0 0 0,1 0 0,-1 0-1,1-1 1,0 0 0,15 6 0,1-2 14,0 0 1,1-2 0,0-1 0,0 0 0,0-2 0,0-1 0,43-1-1,-34-3 13,-1-1-1,0-2 0,0-1 1,0-1-1,41-16 0,-66 22 44,-1-2-1,0 1 0,1-1 1,-1 0-1,0 0 1,-1-1-1,1 1 0,0-1 1,-1-1-1,0 1 0,0-1 1,0 0-1,-1 0 0,8-11 1,-49 19-2162,-12 15-8255,17-7-2103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30.54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86 54 8,'-2'-53'22632,"-18"106"-21047,-2 58-1567,4 1-1,5 1 0,2 141 1,12-239 2,-2-2 9,2 0 0,0 1 0,0-1 0,1 0 0,1 0 0,0 0 0,5 13 0,-9-29-686,1 1 0,0-1 0,0 1 0,0-1 0,1 1 0,-1-1 1,0 1-1,1-1 0,0 1 0,-1 0 0,1-1 0,2-3 1,1-4-3774,1-10-6468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31.75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414 84 8,'13'-29'10297,"-12"29"-10081,-1 0-1,0 0 1,0-1-1,-3-7 6679,3 8-6679,-1 0 1,1 0-1,0 0 0,0 0 1,-1 0-1,1 0 1,0 0-1,0 0 0,-1 0 1,1 0-1,-1 0 1,-47 19-2,1 3 0,1 1 0,-57 39-1,-27 15 85,98-59-228,19-11 182,11-6 104,5-2 219,-1 0-586,1 1 1,-1 0 0,1-1 0,-1 1-1,0 0 1,1 1 0,-1-1 0,1 0-1,-1 1 1,0-1 0,1 1 0,-1 0 0,0-1-1,0 1 1,0 0 0,0 1 0,1-1-1,-1 0 1,-1 1 0,1-1 0,0 1-1,2 2 1,40 41-80,-6 7 107,-28-37-14,0 0 1,1 0 0,1-1 0,0 0-1,1-1 1,26 20 0,-34-30 21,1-1 0,0 0 0,0 0 0,0 0 0,0 0 0,0-1 0,0 0 0,0-1 0,0 1 0,0-1 0,0 0 0,1-1 0,-1 1 0,0-1-1,0 0 1,0-1 0,0 0 0,0 0 0,-1 0 0,1 0 0,0-1 0,-1 0 0,5-4 0,15-8 108,0-2 1,-2-1-1,28-27 0,-43 40-65,-1-1-1,0-1 1,-1 1-1,0-1 1,0-1 0,0 1-1,-1-1 1,0 0-1,0 0 1,-1 0-1,5-15 1,-10 17 352,-4 11-539,-6 14-215,7-4 283,0 1 1,0 0 0,-2 31 0,6-41 41,0 0 1,0 0 0,0 0-1,1 0 1,0 0-1,0 0 1,1 0 0,-1-1-1,1 1 1,1 0-1,-1-1 1,1 0 0,0 1-1,5 6 1,-7-10 21,1 0 0,0 0 1,0 0-1,0-1 0,1 1 0,-1 0 0,0-1 1,1 1-1,-1-1 0,0 0 0,1 0 0,0 0 1,-1 0-1,1-1 0,0 1 0,-1 0 0,1-1 1,0 0-1,-1 0 0,1 0 0,0 0 0,0 0 1,-1 0-1,1-1 0,0 0 0,-1 1 1,1-1-1,0 0 0,-1 0 0,1 0 0,-1-1 1,1 1-1,-1 0 0,0-1 0,0 0 0,3-2 1,5-3 55,-1-1 1,0 0-1,-1-1 1,0 0 0,0 0-1,-1 0 1,6-11-1,25-42 58,-33 58-115,-8 10-89,0 0 0,1 0 1,0 0-1,0 0 0,1 1 0,0-1 0,0 0 0,0 1 0,1 11 0,-1-6 19,1-4 58,-1 0 0,1 0 0,0 0-1,1 0 1,0 0 0,0 0 0,1-1 0,0 1-1,0 0 1,1-1 0,5 11 0,-7-15 7,1 0 0,0-1 0,0 1 0,0-1 0,0 1 0,1-1 1,-1 0-1,1 0 0,-1 0 0,1 0 0,0 0 0,-1-1 0,1 1 0,0-1 1,0 0-1,0 0 0,0 0 0,1 0 0,-1-1 0,0 1 0,0-1 0,0 0 1,1 1-1,-1-1 0,0-1 0,0 1 0,0 0 0,1-1 0,-1 0 0,0 0 1,4-1-1,8-4 56,0 0 1,0-1-1,0 0 0,-1-1 1,22-17-1,61-56 42,-83 69-32,-1 0 1,-1-1-1,0-1 0,0 1 1,-2-2-1,16-26 1,-25 40-64,-1 1 1,0-1 0,1 0 0,-1 1 0,0-1-1,1 0 1,-1 0 0,0 1 0,0-1 0,0 0-1,1 1 1,-1-1 0,0 0 0,0 0-1,0 1 1,0-1 0,0 0 0,0 0 0,-1 1-1,1-1 1,0 0 0,0 0 0,0 1 0,-1-1-1,1 0 1,0 1 0,-1-1 0,1 1 0,-1-1-1,1 0 1,-1 1 0,1-1 0,-1 0 0,-1 0-15,0 0 1,0 1-1,0-1 1,0 0-1,0 1 1,0 0-1,0-1 1,0 1-1,0 0 1,0 0-1,0 0 1,-2 0-1,-4 1-59,0 0 0,1 0 0,-1 1 0,1 0-1,-12 4 1,17-5 43,1 0 0,-1 0-1,1 0 1,0-1 0,-1 1-1,1 1 1,0-1 0,0 0-1,-1 0 1,1 0 0,0 1-1,0-1 1,1 0 0,-1 1 0,-1 1-1,2-3 11,0 1 1,0 0-1,0 0 0,0-1 0,0 1 1,0 0-1,0-1 0,0 1 0,0 0 1,0 0-1,0-1 0,0 1 0,1 0 0,-1-1 1,0 1-1,1 0 0,-1-1 0,0 1 1,1 0-1,-1-1 0,1 1 0,-1-1 1,1 1-1,2 2 5,-1-1 1,1 0 0,0 0-1,0-1 1,0 1-1,0-1 1,0 1 0,1-1-1,-1 0 1,0 0-1,6 0 1,-3 0 7,0 0 0,0 0-1,0 0 1,0 1 0,0 0 0,-1 0-1,1 0 1,-1 1 0,8 4 0,-11-5-8,1 0 0,-1 0 0,0 1 0,0-1 0,0 1 0,0 0 0,0 0 1,-1 0-1,1 0 0,-1 0 0,0 0 0,0 0 0,0 0 0,0 0 0,-1 0 0,1 1 1,-1-1-1,1 6 0,-1 1 3,0-1 1,1 0 0,1 1 0,-1-1-1,2 0 1,4 14 0,-6-21 3,0 0 1,0 0-1,0 0 0,1-1 1,-1 1-1,1 0 1,-1 0-1,1-1 1,0 1-1,-1-1 1,1 1-1,0-1 1,0 0-1,0 0 1,0 0-1,0 0 0,0 0 1,1 0-1,-1 0 1,0-1-1,0 1 1,1-1-1,-1 0 1,0 0-1,0 1 1,1-1-1,-1-1 0,0 1 1,1 0-1,-1-1 1,0 1-1,3-2 1,7-2 29,0 0 1,0-1-1,0 0 0,-1-1 1,0 0-1,0-1 1,0-1-1,-1 1 1,0-2-1,-1 1 0,0-1 1,11-15-1,4-6 66,-1-1-1,35-62 0,-51 79-50,0 0-1,-1-1 0,0 0 1,-1 0-1,-1 0 1,0-1-1,-1 1 0,-1-1 1,0 0-1,-1 0 0,-1 0 1,-1 0-1,0 0 1,-1 0-1,0 1 0,-2-1 1,-6-21-1,-12 106-1200,16-35 1149,1 0 0,2 0 0,1 1 0,1 0 0,3-1-1,0 1 1,12 53 0,-12-79 8,0 0-1,0 0 0,1-1 1,1 1-1,-1-1 1,2 1-1,-1-1 0,1 0 1,9 12-1,-11-18-11,-1 0-1,1 1 1,-1-1-1,1-1 1,0 1-1,-1 0 1,1-1-1,0 1 1,0-1-1,0 0 1,0 0-1,1 0 1,-1 0-1,0-1 1,0 1-1,0-1 1,1 0-1,-1 0 1,0 0-1,1 0 1,-1-1-1,0 1 0,0-1 1,0 0-1,1 0 1,-1 0-1,0 0 1,0 0-1,-1-1 1,6-2-1,8-6-462,1 0 0,-1-1 0,-1-1 0,0-1 0,16-17 0,32-41-9600,-37 39-777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32.10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1 106 9362,'4'0'8258,"0"-2"-6938,3 0-488,1-2-368,7-2-312,10-3-112,-2 1 24,3 0-24,-1 1 8,4-1 8,-3-1-168,3 1-744,-1-3-1488,-1 1-3698,2-3-5232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33.04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0 476 9498,'3'-2'6848,"4"-4"-3378,40-33-2898,-14 15-92,-2 0 0,0-2 0,-2-2 0,30-34 0,-50 52-304,-1-1 1,0 1-1,0-2 0,-2 1 0,1-1 0,-1 1 0,-1-2 0,0 1 0,-1-1 0,0 1 0,-1-1 0,0 0 0,-1 0 0,-1-1 0,0 1 0,-1-20 1,-1 31-146,1 0 0,0 0 1,-1 0-1,1 0 1,-1 0-1,1 0 1,-1 0-1,0 0 0,0 0 1,0 0-1,0 0 1,0 1-1,0-1 1,-1 1-1,1-1 0,0 0 1,-1 1-1,1 0 1,-1-1-1,-2 0 1,3 2-46,0-1 1,0 1 0,0 0 0,0 0 0,0 0-1,0 0 1,0 0 0,0 0 0,0 0-1,0 1 1,0-1 0,0 0 0,1 1 0,-1-1-1,0 0 1,0 1 0,0-1 0,0 1 0,0-1-1,0 1 1,1-1 0,-1 1 0,0 0 0,0 0-1,1-1 1,-1 1 0,1 0 0,-1 0 0,1 0-1,-1-1 1,1 1 0,-1 0 0,1 0 0,-1 0-1,1 0 1,0 0 0,0 0 0,0 0 0,0 0-1,-1 0 1,1 1 0,-13 55-67,2 1 1,-6 102 0,-2 21 129,13-150-36,0-1 0,-2 0 0,-24 56 0,3-37 27,28-47-27,-1 0 0,1 0-1,0 0 1,-1 0 0,1-1 0,-1 1-1,0 0 1,1-1 0,-1 1 0,0-1-1,0 0 1,0 1 0,0-1 0,0 0-1,0 0 1,-1-1 0,1 1 0,0 0-1,0-1 1,-1 1 0,1-1 0,-4 1-1,5-2-1,-1 0-1,1 0 1,0 0-1,0 0 1,-1 0-1,1 0 1,0 0-1,0 0 1,0 0 0,0 0-1,0-1 1,0 1-1,0 0 1,1-1-1,-1 1 1,0 0-1,1-1 1,-1 1-1,1-1 1,0 1-1,-1-1 1,1 0-1,0 1 1,0-1-1,0-2 1,1-44-62,-1 44 52,1-6-26,0 0 0,1 0 0,0 1 0,1-1 0,0 1 0,0 0 0,1-1 0,0 2 0,1-1 0,0 0 0,6-8 0,-8 14-7,-1 0 0,1 0 0,0 0 0,0 0 0,0 1 1,0-1-1,0 1 0,1 0 0,-1 0 0,1 0 0,0 0 1,-1 0-1,1 1 0,0 0 0,0 0 0,0 0 0,0 0 1,0 1-1,0-1 0,0 1 0,0 0 0,0 0 0,0 1 1,0-1-1,0 1 0,0 0 0,0 0 0,7 3 0,70 33-195,-68-29 234,0-1-1,1 0 1,0-1 0,0-1-1,0 0 1,1-1 0,0 0-1,30 2 1,-30-6 21,-1-1 1,1 0-1,0-1 1,-1-1-1,1 0 0,-1-1 1,0-1-1,20-9 1,-28 12 3,-2 0 1,1 0 0,0-1-1,0 0 1,-1 0 0,1 0-1,-1 0 1,0-1 0,0 1-1,0-1 1,-1 0 0,1-1-1,-1 1 1,0-1 0,0 1-1,-1-1 1,1 0 0,-1 0-1,0 0 1,0 0 0,-1 0-1,0-1 1,1 1 0,-2 0-1,1-1 1,-1-6 0,1 10-27,-1 0 0,-1 0 1,1 0-1,0 0 0,0 0 1,-1 1-1,1-1 1,-1 0-1,1 0 0,-1 0 1,0 1-1,0-1 1,0 0-1,0 1 0,0-1 1,0 1-1,0-1 0,0 1 1,-2-2-1,2 3-24,0-1 0,0 1 0,-1-1 0,1 1 0,0 0 0,0 0-1,0-1 1,-1 1 0,1 0 0,0 0 0,0 0 0,0 0 0,-1 1 0,1-1 0,0 0 0,0 0-1,0 1 1,0-1 0,-1 1 0,1-1 0,-1 2 0,-3 0-32,1 1 0,-1 0 0,1 1 1,0-1-1,0 1 0,1-1 0,-1 1 0,1 0 0,0 0 0,0 1 1,-5 8-1,6-6 35,-1 0 1,1 0-1,0 0 1,0 0-1,1 0 1,0 0-1,0 0 1,1 0-1,0 0 1,0 1-1,1-1 1,2 14-1,-2-18 17,0 0-1,0 0 0,0-1 1,1 1-1,-1 0 0,1 0 0,0-1 1,0 1-1,0-1 0,0 1 0,0-1 1,0 0-1,1 0 0,-1 0 0,1 0 1,-1 0-1,1-1 0,0 1 1,0-1-1,-1 0 0,1 1 0,0-1 1,0-1-1,0 1 0,1 0 0,-1-1 1,0 1-1,0-1 0,0 0 1,0 0-1,5-1 0,7-1 26,0 0 0,0-1 0,-1-1-1,0 0 1,1-1 0,-1 0 0,-1-1 0,1-1 0,15-9-1,-11 3 33,1 0 0,-1 0-1,-1-2 1,-1 0 0,22-26-1,-31 33 87,-3 4-349,-4 6-204,5 29 11,-3-25 400,0-1 0,1 0 1,-1 0-1,1 0 0,0-1 0,0 1 1,1-1-1,-1 0 0,1 1 0,0-1 1,0-1-1,9 7 0,-10-8 13,-1-1 0,1 0 0,0-1 0,0 1 1,0 0-1,0-1 0,0 1 0,-1-1 0,1 0 0,0 0 0,0 0 1,0-1-1,0 1 0,0-1 0,0 1 0,0-1 0,-1 0 0,1 0 0,0 0 1,0-1-1,-1 1 0,1-1 0,-1 1 0,0-1 0,1 0 0,2-2 0,39-40 155,-38 36-177,0 1 0,1 0 0,0 0 0,0 1 0,1 0 0,0 0 0,0 1 0,11-6 0,-18 11-19,0 0 0,0 0-1,0 0 1,0 0 0,0 0 0,0 1-1,0-1 1,-1 0 0,1 1 0,0-1 0,0 0-1,0 1 1,0-1 0,0 1 0,0-1-1,-1 1 1,1 0 0,0-1 0,0 1-1,-1 0 1,2 1 0,20 24-2,-8-10 17,-13-14 24,1 0-1,0 0 1,0-1 0,0 1-1,0 0 1,0-1 0,0 1-1,0-1 1,1 0 0,-1 0-1,0 0 1,1 0 0,-1 0-1,1 0 1,-1-1 0,1 1-1,-1-1 1,1 0 0,-1 1-1,1-1 1,0 0 0,-1-1-1,1 1 1,-1 0 0,1-1-1,-1 1 1,1-1 0,-1 0-1,1 0 1,-1 0 0,0 0-1,1-1 1,-1 1 0,0 0-1,0-1 1,0 0 0,0 1-1,0-1 1,2-2 0,2-1 37,-1-1-1,1 0 1,-1 1 0,0-2-1,0 1 1,-1-1 0,1 1 0,-2-1-1,1 0 1,-1-1 0,0 1 0,0 0-1,-1-1 1,0 0 0,0 1 0,-1-1-1,1-9 1,-2-2 73,0 0 0,-1 0-1,-1 0 1,-1 0 0,0 1-1,-8-22 1,11 39-268,0 0 0,0 0 0,0 0 1,0-1-1,0 1 0,-1 0 0,1 0 0,-1 0 0,1 0 0,-1 0 0,1-1 0,-1 1 0,0 0 0,1 0 0,-1 1 1,0-1-1,0 0 0,1 0 0,-1 0 0,0 0 0,0 1 0,0-1 0,0 0 0,0 1 0,-1-1 0,1 1 0,0-1 1,0 1-1,0 0 0,0-1 0,0 1 0,-1 0 0,1 0 0,-2 0 0,0 1-663,0 0 1,0 0-1,0 1 0,0-1 0,0 1 1,0 0-1,0 0 0,1 0 0,-1 0 1,1 0-1,-3 3 0,-11 12-10606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33.59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82 120 6825,'-15'-28'8367,"-3"-16"-3276,-2-4-1155,7 120-4258,6-32 318,-1 64 0,7-94 13,1 0-1,1-1 1,0 1-1,0-1 1,1 1 0,0-1-1,0 1 1,1-1 0,0 0-1,1 0 1,0-1-1,9 15 1,-11-21 9,-1-1-1,1 0 1,0 1 0,0-1-1,0 0 1,0 0 0,0 0-1,0 0 1,0 0-1,0 0 1,0-1 0,0 1-1,0-1 1,1 1 0,-1-1-1,0 0 1,0 0 0,0 0-1,1 0 1,-1 0-1,0 0 1,0-1 0,0 1-1,1-1 1,-1 0 0,0 1-1,0-1 1,3-2-1,9-3 88,-1-1 0,1-1-1,11-8 1,-15 9-73,12-10 63,0-1 1,-2-1-1,0 0 1,-1-2-1,-1 0 1,-1-1-1,26-45 1,-36 58-205,-7 18-736,-2 12 691,8 25 144,-6-44 16,0 0 1,0 1 0,1-1-1,0 0 1,-1 1-1,1-1 1,0 0 0,0 0-1,0 0 1,0 0 0,1 0-1,-1 0 1,0 0-1,1 0 1,0-1 0,-1 1-1,4 1 1,-3-2 32,1-1 0,-1-1 0,1 1-1,0 0 1,-1-1 0,1 1 0,0-1 0,-1 0 0,1 0 0,-1 0-1,0 0 1,1 0 0,-1 0 0,0-1 0,4-2 0,32-25 118,-34 26-167,0-1 1,1 1 0,-1 0-1,1 0 1,0 0 0,0 0-1,0 1 1,0 0 0,6-1-1,-10 2-5,1 1 0,0 0 1,-1 0-1,1 0 0,0 0 0,-1 0 0,1 0 0,0 0 0,-1 1 0,1-1 0,0 0 0,-1 1 0,1 0 0,-1-1 0,1 1 0,-1 0 0,1 0 0,-1 0 0,0 0 0,1 0 0,-1 0 0,0 0 0,0 0 0,1 0 0,-1 1 0,0-1 0,0 0 0,-1 1 0,1-1 0,0 1 0,0-1 0,0 2 0,2 4 14,-1-1 0,2 0 1,-1 1-1,1-2 0,0 1 1,0 0-1,1-1 0,-1 0 1,11 9-1,-12-12 17,0-1 0,0 1 0,0-1-1,0 0 1,0 0 0,0 0 0,0 0 0,0 0 0,1-1-1,-1 1 1,0-1 0,0 0 0,1 0 0,-1 0 0,0-1-1,0 1 1,0-1 0,1 0 0,-1 1 0,0-2 0,0 1-1,0 0 1,4-3 0,11-4-435,-1-2-1,0 0 1,-1-1 0,16-13-1,-4-5-3621,-7-2-4021,-10 0-3022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33.97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14 102 17740,'-4'-2'2432,"-3"-2"-823,5-2-361,2 3-32,0 1-1032,2 2-192,-2-2-224,1 2-408,5 0-880,-2 0-1577</inkml:trace>
  <inkml:trace contextRef="#ctx0" brushRef="#br0" timeOffset="1">395 1 19436,'5'0'598,"1"0"-1,0 1 1,-1 0 0,1 0-1,-1 0 1,1 1 0,-1 0-1,7 3 1,-8-3-597,0 0-1,0 0 1,-1 0 0,1 1 0,0-1-1,-1 1 1,0 0 0,0 0 0,0 0 0,0 1-1,0-1 1,0 1 0,-1-1 0,0 1-1,0 0 1,0 0 0,0 0 0,-1 0 0,1 0-1,-1 0 1,0 1 0,0-1 0,-1 0-1,1 1 1,-1-1 0,0 0 0,0 1 0,-1 5-1,-14 49-3543,-6-1-7725,6-22 1250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34.37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1 300 5265,'14'5'12241,"5"-11"-7954,20-16-5425,-26 15 2422,50-27-611,-2-2-1,-1-3 1,-1-3-1,81-76 0,-148 118 286,-22 11-958,17-5-81,0 0 0,1 0 0,-14 11 0,23-15 64,1 0 0,-1 0 1,0 0-1,1 1 0,0-1 0,0 1 1,-1 0-1,2 0 0,-1 0 0,0 0 1,0 0-1,1 0 0,0 0 0,0 0 1,0 1-1,0-1 0,0 1 0,0-1 1,1 6-1,0-4-10,1-1 1,0 0-1,0 0 1,0 0-1,1 1 0,-1-1 1,1-1-1,0 1 1,0 0-1,1 0 1,-1-1-1,1 1 0,0-1 1,-1 0-1,5 4 1,-2-3 8,0 1 0,-1 0 0,1 0 0,-1 0 0,-1 0 0,1 1 0,-1 0 0,0 0 0,3 7 0,-5-11 9,-1 1 0,1 0 1,-1 0-1,0 0 0,0 0 1,0 0-1,0-1 0,-1 1 1,1 0-1,-1 0 0,1 0 1,-1-1-1,0 1 0,0 0 1,0-1-1,-1 1 0,1-1 1,-1 1-1,1-1 0,-1 1 1,0-1-1,0 0 0,-3 2 1,-4 7-430,-2 0 0,1-1 0,-21 14 0,0-9-9485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34.93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1 156 12171,'0'-6'1087,"0"-1"1,1 1 0,0 0 0,0-1 0,1 1-1,3-11 1,-2 11-534,0 0 1,0 0-1,0 0 0,1 1 0,0-1 1,5-4-1,-4 4-541,0 1 0,0 0 1,1 1-1,-1 0 0,1-1 1,0 2-1,1-1 0,-1 1 1,1 0-1,-1 0 0,1 1 1,0 0-1,0 0 0,0 0 0,0 1 1,0 0-1,0 1 0,0-1 1,0 1-1,1 1 0,-1-1 1,0 1-1,0 1 0,0-1 0,0 1 1,0 0-1,-1 1 0,1 0 1,-1 0-1,1 0 0,-1 1 1,0-1-1,8 8 0,-10-8-17,-1 1 0,1 0 0,-1-1 0,0 1 0,0 0 0,0 1 0,-1-1 0,0 0-1,0 1 1,0 0 0,0-1 0,0 1 0,-1 0 0,0 0 0,1 9 0,-2-6 9,0 0 1,0 0-1,-1 0 1,0 0-1,-1 0 0,0 0 1,0-1-1,0 1 1,-5 9-1,1-5 28,0-1 1,0 0-1,-1-1 0,0 1 0,0-1 1,-2-1-1,1 1 0,-1-2 0,0 1 1,-1-1-1,0 0 0,-16 9 1,9-9 656,29-15 232,29-12-789,-33 18-174,-1 0 0,1 1-1,0 0 1,0 1-1,0 0 1,-1 0 0,1 0-1,0 1 1,-1 0-1,0 1 1,1 0 0,-1 0-1,0 0 1,0 1-1,-1 0 1,12 9 0,-13-9 32,1 0 0,-1 0 0,1 1 1,-1 0-1,-1 0 0,1 1 1,-1-1-1,0 1 0,0 0 0,0 0 1,-1 1-1,0-1 0,0 1 0,-1-1 1,0 1-1,0 0 0,0 0 0,0 12 1,-2-15 7,-1 1 0,0-1-1,0 1 1,-1-1 0,1 1 0,-1-1 0,0 0 0,0 0 0,0 0 0,-1 0-1,0 0 1,1-1 0,-1 1 0,0-1 0,-1 1 0,1-1 0,-1 0 0,1-1 0,-1 1-1,0 0 1,0-1 0,0 0 0,0 0 0,-6 2 0,-11 4 38,-1 0 0,1-1 1,-34 6-1,47-12 17,0 1 0,-1-2 0,1 1 0,0-1 0,0 0 0,-1 0 0,1-1 0,-10-3 0,15 4-247,0-1 1,0 0 0,0-1-1,0 1 1,0 0-1,1-1 1,-1 0-1,1 0 1,-1 1 0,-3-5-1,4 4-444,1 0-1,-1 0 0,1-1 1,-1 1-1,1 0 1,0-1-1,0 1 1,0-1-1,0 1 0,0-1 1,1 1-1,-1-1 1,1-5-1,-1-7-10100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35.30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77 13859,'3'3'6184,"5"-1"-3654,20-1-2662,-26-1 561,78-5 136,0-4 0,0-4 0,116-33 0,-170 40-527,-17 2-847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35.64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6 442 14787,'0'0'153,"0"0"0,0 0 1,-1 0-1,1 0 0,0 0 0,0 0 0,0 0 0,-1 0 0,1 0 0,-3-2 2144,3 2-2143,0 0-1,0-1 0,0 1 0,0 0 0,0 0 0,0 0 0,0-1 1,0 1-1,0 0 0,0 0 0,0 0 0,0-1 0,0 1 0,0 0 0,0 0 1,0-1-1,0 1 0,4-14 2072,12-10-1872,0 7-269,1 0-1,0 0 0,2 2 0,29-19 0,32-28 92,-41 27-65,-6 7 31,-1-2-1,-1-1 1,34-46-1,-65 76-126,1 1-1,-1-1 0,0 0 0,1 1 0,-1-1 0,0 0 0,0 1 0,0-1 1,1 0-1,-1 0 0,0 1 0,0-1 0,0 0 0,0 0 0,0 1 1,-1-1-1,1 0 0,0 0 0,0 1 0,0-1 0,-1 0 0,1 1 0,0-1 1,-1 0-1,1 1 0,0-1 0,-1 0 0,1 1 0,-1-1 0,1 1 1,-1-1-1,1 1 0,-1-1 0,0 1 0,1-1 0,-1 1 0,1-1 0,-1 1 1,0 0-1,1-1 0,-1 1 0,0 0 0,0 0 0,1 0 0,-1 0 1,-1-1-1,-35-6-60,22 7 7,0 1 0,-1 1 1,1 0-1,0 2 0,1-1 0,-1 2 0,0 0 0,-17 8 0,31-12 24,-1 0 0,0 0 0,1 0 0,0 0 0,-1 0 0,1 1 0,0-1 0,-1 0 0,1 1 0,0-1 0,0 1 0,0-1 0,0 1 0,1-1 0,-1 1 0,0 0 0,1-1 0,-1 1 0,1 0 0,-1 0 0,1-1 0,0 3 0,0 0 1,0 0-1,0 0 1,1 1 0,0-1 0,0 0 0,0 0 0,0-1-1,1 1 1,2 5 0,4 6 2,1-1 0,0 0 0,19 20 0,-22-27 13,0 0-1,0 1 0,0 0 1,-1 0-1,0 0 0,-1 0 1,0 1-1,0 0 0,-1 0 1,2 9-1,-4-13 4,-1-1 0,0 1 0,0-1 1,0 1-1,0-1 0,-1 1 0,1-1 0,-1 0 1,0 1-1,-1-1 0,1 0 0,-1 1 0,0-1 1,0 0-1,0 0 0,0-1 0,-1 1 0,0 0 1,0-1-1,0 1 0,0-1 0,0 0 0,-6 4 1,-37 26 103,43-31-93,0 0 1,-1 0-1,1 0 0,-1-1 0,1 0 0,-1 1 0,0-1 0,1 0 0,-1-1 0,0 1 0,0-1 0,-6 1 0,10-2-86,-1 0-1,0 0 1,1 1-1,-1-1 0,1 0 1,-1 0-1,1 0 1,0 0-1,-1 0 0,1 1 1,0-1-1,-1 0 1,1 0-1,0 0 0,0 0 1,0 0-1,0 0 1,0 0-1,0 0 0,0 0 1,0 0-1,1 0 1,-1 0-1,1-1 0,4-26-2711,24-25-8879,-7 21 2720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36.00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52 74 16019,'-15'-73'9893,"28"139"-9967,-12-24 127,-1-1 1,-3 1 0,-1-1 0,-14 62 0,9-57-347,2-1-1,2 1 1,0 60-1,6-95-810,1 13-1741,-2-18-2039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36.36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86 243 6329,'-25'-6'6185,"20"5"-5498,0 0 1,0-1-1,0 2 0,0-1 0,0 0 0,-1 1 0,1 0 0,0 1 0,-9 0 0,67 12 1073,-15-11-1589,0-2 0,0-2 1,0-1-1,0-2 1,-1-1-1,0-2 1,0-2-1,60-25 1,-34 1 248,-37 8 61,-26 25-444,1 0 0,-1 0 0,1 0 0,-1 0 0,1 0 0,-1 0 0,0-1 0,1 1 1,-1 0-1,0 0 0,0 0 0,0 0 0,0-1 0,0 1 0,0 0 0,0 0 0,0 0 0,-1-1 0,1 1 0,0 0 0,-1 0 0,1 0 0,-2-2 1,1 2-17,0-1-1,-1 1 1,1-1 0,-1 1 0,0 0 0,1-1 0,-1 1 0,0 0 0,0 0 0,0 0 0,0 0 0,0 1 0,0-1 0,0 0 0,0 1 0,0 0 0,0-1 0,0 1 0,0 0 0,0 0-1,0 0 1,0 0 0,-1 0 0,-2 2 0,1-2-32,-1 1-1,1 0 1,0 0-1,-1 0 1,1 1-1,0-1 1,0 1-1,0 0 1,0 0-1,-7 6 1,8-5 5,0 0 1,0 0-1,0 0 0,1 0 0,-1 0 1,1 1-1,0-1 0,0 1 1,0-1-1,1 1 0,-1 0 0,1 0 1,0 0-1,0 0 0,0 0 1,0 0-1,1 0 0,-1 0 0,1 0 1,1 1-1,-1-1 0,0 0 1,1 0-1,0 0 0,0 0 0,0 0 1,0 0-1,1 0 0,-1-1 1,1 1-1,0 0 0,0-1 1,1 1-1,-1-1 0,1 0 0,-1 0 1,1 0-1,0 0 0,0 0 1,1-1-1,-1 1 0,0-1 0,1 0 1,0 0-1,-1 0 0,1 0 1,0-1-1,0 0 0,0 0 0,0 0 1,0 0-1,4 0 0,8 1 25,0 0 0,0-2-1,-1 0 1,1-1 0,0 0-1,0-1 1,0-1 0,-1-1 0,0 0-1,1-1 1,20-10 0,-24 10 26,0 0-1,-1-1 1,0-1 0,-1 0 0,1-1 0,-1 1 0,-1-2 0,1 0 0,-2 0-1,1 0 1,-1-1 0,-1-1 0,1 1 0,9-21 0,-15 25 32,0 1 0,-1-1 0,1 1 0,-1-1 0,0 0 0,-1-8 0,1 12-39,-1 1-1,0-1 0,0 1 1,0-1-1,0 1 1,0-1-1,-1 1 0,1-1 1,0 1-1,-1-1 1,1 1-1,-1 0 1,0-1-1,1 1 0,-1 0 1,0-1-1,0 1 1,0 0-1,1 0 0,-1 0 1,-1 0-1,1 0 1,0 0-1,0 0 0,0 0 1,0 0-1,-1 0 1,1 1-1,-3-2 0,3 2-50,0 1 0,1-1 0,-1 1-1,0-1 1,0 1 0,0-1 0,0 1-1,0-1 1,1 1 0,-1 0 0,0-1-1,0 1 1,1 0 0,-1 0-1,1 0 1,-1 0 0,1-1 0,-1 1-1,1 0 1,-1 0 0,0 2 0,-10 25-148,10-26 156,-7 26-14,0 1-1,1-1 1,2 2 0,-2 32-1,3 124 14,3-108 22,0-9-22,3 0-1,3-1 0,3 1 1,18 67-1,-20-115-1134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36.71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0 167 11290,'15'-63'6570,"-12"54"-5927,0-1 0,1 1 0,0 0 0,8-12 0,-10 18-607,0-1 0,0 1 0,1 0 0,0 0 0,-1 0 0,1 0 0,0 1 0,1-1 0,-1 1 0,0-1 0,1 1 0,-1 0 0,1 1 0,-1-1 0,1 1 0,0-1 0,0 1 0,0 0 0,0 1 0,0-1 0,0 1 0,0-1 0,0 1 0,0 0 0,0 1 0,0-1 0,0 1 0,0 0 0,6 1 0,-6 0-31,0-1 1,1 1-1,-1-1 0,0 1 0,0 1 0,1-1 0,-2 1 0,1-1 0,0 1 0,-1 0 0,1 0 0,-1 1 0,0-1 0,0 1 0,0-1 0,0 1 0,-1 0 0,1 0 0,-1 1 0,0-1 0,-1 0 1,1 0-1,-1 1 0,0-1 0,0 1 0,0 0 0,0-1 0,-1 7 0,1-4 32,-1 0 1,-1-1 0,1 1-1,-1 0 1,0-1 0,-1 1-1,1 0 1,-1-1-1,-1 0 1,1 1 0,-1-1-1,0 0 1,-1 0 0,1-1-1,-1 1 1,0-1-1,0 0 1,-1 0 0,-6 6-1,1-3-167,-1 0 0,0-1-1,0-1 1,-22 10-1,4-7-3457,0-6-4681,6-4-2268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38.33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160 451 17260,'6'6'5925,"47"41"-5484,-50-51-124,-1 1 0,0-1 0,1 0 0,-1 0 0,0 0-1,-1 0 1,1 0 0,1-6 0,-1 3-152,1 1-123,-1 0 0,-1 0 0,1 0 0,-1 0 0,0-1-1,-1 1 1,1-11 0,-1 16-46,0 0 0,0 0 1,0-1-1,0 1 0,0 0 0,0 0 0,-1 0 0,1 0 0,0 0 0,-1 0 1,1 0-1,0 0 0,-1 0 0,1 0 0,-1 0 0,1 0 0,-1 0 0,0 0 1,0 0-1,1 0 0,-1 0 0,0 1 0,0-1 0,0 0 0,0 1 0,1-1 0,-1 0 1,0 1-1,0-1 0,-1 1 0,1 0 0,0-1 0,0 1 0,0 0 0,0 0 1,0-1-1,0 1 0,0 0 0,0 0 0,0 0 0,-1 0 0,1 1 0,0-1 1,0 0-1,0 0 0,0 1 0,0-1 0,0 0 0,0 1 0,-1 0 0,-13 6-32,1 0-1,0 1 0,1 1 1,0 0-1,1 1 0,-1 0 0,2 1 1,0 0-1,0 1 0,1 0 1,0 1-1,1 0 0,1 0 1,0 1-1,0 0 0,2 1 0,0 0 1,0 0-1,2 0 0,-4 17 1,7-28 24,0 0 0,1 1 0,0-1 0,-1 0 0,1 1 0,1-1 0,-1 0 0,1 0 1,-1 0-1,1 1 0,1-1 0,-1 0 0,0 0 0,1 0 0,0 0 0,0-1 0,0 1 0,0 0 1,5 5-1,-3-6 6,1 0 0,-1 0 0,0 0 0,1 0 0,-1-1 0,1 0 0,0 0 0,0 0 0,-1 0 0,1-1 0,1 0 0,-1 0 0,10 1 0,7-2 7,0-1-1,0-1 1,0 0 0,0-2 0,-1 0 0,28-10-1,-16 2 8,0-2-1,-1-1 1,0-1-1,-2-2 0,0-1 1,0-1-1,-2-2 0,-1 0 1,-1-2-1,0-1 0,25-34 1,-36 40 60,0 0 0,-1-1 0,-2-1 0,0 0 0,-1-1 1,-1 0-1,-1 0 0,-1-1 0,-1-1 0,-1 1 0,-1-1 1,-1 0-1,-2 0 0,0 0 0,-1 0 0,-1 0 0,-5-30 0,5 53-66,0 0-1,1 0 0,-1 0 0,0 0 1,0 0-1,0 1 0,-1-1 0,1 0 1,0 0-1,0 0 0,0 0 0,-1 0 1,1 1-1,0-1 0,-1 0 0,1 0 1,-1 1-1,1-1 0,-1 0 0,1 0 1,-1 1-1,1-1 0,-1 0 0,0 1 1,1-1-1,-1 1 0,0-1 0,0 1 1,1-1-1,-1 1 0,0 0 0,-1-1 1,0 2-22,1 0 0,-1 0 1,1 0-1,-1 0 1,1 0-1,-1 0 1,1 0-1,0 1 1,0-1-1,0 0 1,0 1-1,0-1 1,0 1-1,-1 2 1,-27 60-298,12-5 278,3 1 0,3 0 0,-6 114 0,13-128 46,3-26 1,0 1 0,2-1 1,2 23-1,-2-34-7,1-1 0,0 1 0,0-1 0,0 0 0,1 0 1,0 0-1,1 0 0,0 0 0,0-1 0,6 8 0,-10-14 7,1 0-1,0 0 0,0 0 1,0 0-1,1 0 0,-1 0 1,0-1-1,0 1 0,0 0 1,1 0-1,-1-1 0,0 1 0,1-1 1,-1 1-1,0-1 0,1 0 1,-1 0-1,1 1 0,-1-1 1,1 0-1,-1 0 0,3-1 1,0 0 17,0 0 1,-1 0-1,1 0 1,-1 0 0,1-1-1,-1 0 1,1 0-1,4-4 1,6-5 68,-1 0 0,23-27 0,-32 34-101,16-21 32,-14 17-36,0 1 0,0-1 0,0 1 0,1 1 0,0-1 0,0 1 0,12-7 0,-9 68-753,-8-49 766,0 0 0,0 0 0,1 0 0,0 0 0,0 0 0,0-1 0,1 0 0,0 1 0,0-1 1,0-1-1,1 1 0,-1-1 0,1 1 0,0-1 0,1-1 0,-1 1 0,0-1 0,1 0 0,0 0 0,0 0 0,11 3 0,-7-5 16,-1 1 0,1-1-1,0-1 1,0 1 0,0-2 0,0 1-1,-1-2 1,1 1 0,0-1-1,-1-1 1,1 1 0,-1-2 0,15-6-1,-6 2 40,-1 0 0,0-1 0,0-1 0,-1 0-1,0-1 1,-1-1 0,0 0 0,-1-2 0,18-20-1,-31 33-49,0 0 0,0 0 0,0 0-1,0 0 1,0-1 0,0 1-1,-1 0 1,1 0 0,0-1 0,-1 1-1,1 0 1,-1-1 0,1 1 0,-1-1-1,0 1 1,0 0 0,1-1-1,-1 1 1,0-1 0,0 1 0,0-1-1,-1 1 1,1 0 0,0-1-1,-1 1 1,1-1 0,0 1 0,-1 0-1,0-1 1,1 1 0,-1 0 0,0-1-1,1 1 1,-3-2 0,1 2-27,0 0 1,-1 0-1,1 0 0,0 0 1,-1 0-1,1 0 1,-1 1-1,0-1 1,1 1-1,-1 0 0,1 0 1,-1 0-1,0 0 1,1 0-1,-1 0 1,1 1-1,-1-1 1,1 1-1,-4 1 0,-22 6-117,-48 22 0,67-26 108,0 0-1,1 1 1,-1 0 0,1 1-1,1 0 1,-1 0-1,1 1 1,0 0 0,-8 11-1,14-17 22,-1 0-1,1 0 0,0 1 1,0-1-1,0 0 0,1 1 0,-1-1 1,0 1-1,1-1 0,-1 1 1,0 0-1,1-1 0,0 1 1,-1 0-1,1-1 0,0 1 0,0 0 1,0-1-1,0 1 0,0 0 1,1 2-1,0-3 8,-1 0 1,1 0-1,0 0 0,0 0 1,0 0-1,0-1 0,0 1 0,0 0 1,0 0-1,0-1 0,1 1 1,-1-1-1,0 1 0,0-1 1,1 1-1,-1-1 0,0 0 1,0 0-1,1 1 0,1-1 0,7 0 28,0 0 0,0-1 0,0 0-1,0 0 1,-1-1 0,10-3 0,91-38 100,-49 17-97,-61 25-40,1 1 0,0 0 0,-1-1 0,1 1 1,0 0-1,0 0 0,-1 0 0,1-1 0,0 1 0,0 0 0,-1 0 1,1 0-1,0 0 0,0 0 0,-1 0 0,1 1 0,0-1 0,0 0 0,-1 0 1,1 0-1,0 1 0,-1-1 0,1 0 0,0 1 0,-1-1 0,1 1 0,0-1 1,-1 1-1,1-1 0,-1 1 0,1-1 0,-1 1 0,2 0 0,8 30-172,0 0 146,-10-30 39,1-1 1,-1 1-1,1 0 1,-1 0-1,1-1 1,0 1-1,-1 0 1,1-1-1,0 1 1,-1 0-1,1-1 1,0 1-1,0-1 1,0 1-1,-1-1 1,1 0-1,0 1 1,0-1-1,0 0 1,0 1-1,0-1 1,0 0-1,0 0 1,0 0-1,0 0 1,-1 0-1,3 0 1,14-4 64,1 0-1,-1-1 1,0-1 0,0 0-1,-1-1 1,22-13 0,36-15-38,-71 33-44,0 1 1,0 0-1,0 0 0,0 0 1,0 0-1,1 1 0,-1-1 1,0 1-1,0-1 0,0 1 1,1 0-1,-1 1 0,0-1 1,0 1-1,0-1 0,1 1 1,-1 0-1,0 0 0,0 0 1,0 0-1,-1 1 0,1-1 1,0 1-1,0 0 0,-1 0 1,1 0-1,-1 0 0,1 0 1,-1 0-1,0 1 0,0-1 1,0 1-1,0-1 0,-1 1 1,3 5-1,-3-8 27,-1 1 0,1 0 0,0-1 0,0 1 1,-1 0-1,1-1 0,0 1 0,0-1 0,0 0 0,0 1 0,0-1 0,0 0 1,0 1-1,0-1 0,-1 0 0,1 0 0,0 0 0,0 0 0,0 0 1,0 0-1,0 0 0,0 0 0,0 0 0,0 0 0,0-1 0,0 1 0,0 0 1,0-1-1,0 1 0,0 0 0,0-1 0,1 0 0,42-24 157,-21 12-192,-20 12 4,1-1 0,-1 1 0,1 0-1,0-1 1,-1 2 0,1-1 0,0 0-1,-1 1 1,1-1 0,0 1-1,0 0 1,-1 1 0,8 0 0,-5 2-20,0 0 1,-1 0-1,1 0 1,0 1-1,-1 0 1,9 8-1,-12-11 38,5 4 9,1 0 0,0-1 0,-1 0 0,1 0 0,1-1 1,-1 0-1,0 0 0,1-1 0,0-1 0,-1 1 0,1-1 0,0-1 1,0 1-1,11-2 0,15-2 45,-1-1 0,42-11-1,-63 12-21,1-1 0,-1-1 0,0 1 0,-1-2 0,1 0 0,-1 0 0,18-14 0,-24 15 11,1 0 0,-1-1 0,0 1 1,0-1-1,-1-1 0,0 1 0,0-1 0,0 0 0,-1 0 0,0 0 0,0-1 0,-1 0 0,5-14 0,-8 20-36,1 0 0,-1 0 0,1 0-1,-1-1 1,1 1 0,-1 0 0,0-1-1,0 1 1,0 0 0,-1 0 0,1-1 0,0 1-1,-1 0 1,0 0 0,1 0 0,-1-1-1,0 1 1,0 0 0,0 0 0,0 0 0,-3-3-1,1 3-23,1 0 0,-1 0 0,1 0 1,-1 1-1,0-1 0,0 1 0,1-1 0,-1 1 0,0 0 0,0 0 0,-1 1 0,1-1 0,-6 0 0,-2 1-35,-1 0-1,1 0 1,-1 1 0,1 0-1,0 1 1,0 1 0,-17 5-1,14-3-1,1 1-1,0 0 0,0 1 0,-20 14 0,31-20 40,-1 1 1,1 0-1,-1 0 0,1 0 0,0 1 0,0-1 0,0 0 0,0 1 0,0-1 1,1 1-1,-1 0 0,1 0 0,-1-1 0,1 1 0,0 0 0,0 0 0,1 0 1,-1 0-1,0 1 0,1-1 0,0 0 0,0 0 0,0 0 0,0 0 0,0 0 1,1 0-1,-1 0 0,2 4 0,-1-5 8,1 0 1,-1 0-1,1 0 0,-1 0 1,1 0-1,0-1 0,0 1 1,0-1-1,0 1 1,0-1-1,0 0 0,0 0 1,0 0-1,1 0 0,-1 0 1,0 0-1,1 0 1,-1-1-1,0 1 0,1-1 1,-1 0-1,1 0 0,-1 0 1,1 0-1,-1 0 0,4-1 1,8 0 37,0 0-1,-1-2 1,16-3 0,-19 4 22,0-1 0,0-1 0,0 0 0,-1 0 0,0 0-1,0-1 1,0-1 0,0 0 0,-1 0 0,0 0 0,0-1 0,0 0 0,-1-1 0,-1 0 0,1 0 0,-1 0 0,0-1-1,8-16 1,-20 42-233,2 0-1,0 0 1,1 0-1,-1 29 0,0 93 253,3-66-127,-2 117 59,32 291 1,-28-471 6,0 0-1,-1 0 1,0 0 0,0 0-1,-1-1 1,-2 13 0,3-21-3,-1 0 1,1 0-1,0 0 1,-1 0-1,1 0 1,-1 0-1,1 0 0,-1 0 1,1 0-1,-1 0 1,0 0-1,1 0 1,-1 0-1,0 0 1,0 0-1,0-1 1,0 1-1,1 0 0,-1-1 1,0 1-1,0-1 1,0 1-1,-3 0 1,2-1 6,0 0 0,0-1 0,-1 1 0,1-1 0,0 1 0,0-1 0,0 0 0,0 0 1,0 1-1,0-2 0,0 1 0,0 0 0,0 0 0,0-1 0,0 1 0,1-1 0,-3-2 0,-7-7-5,0-1-1,1-1 0,0 0 0,1 0 0,1-1 0,0 0 0,1 0 1,0-1-1,1 1 0,1-2 0,1 1 0,0-1 0,0 1 0,2-1 1,-1-22-1,1 2-31,2-1 1,1 1-1,2 0 1,2 0-1,16-64 1,-3 43-56,2 0 0,3 2 0,49-88 0,111-143-215,-167 255 265,-18 28-149,-11 17-74,11-12 238,-24 32-85,1 0 1,1 1-1,-18 40 0,37-66 99,1 0 0,0 0 1,0 0-1,1 1 0,0 0 0,1-1 0,0 1 0,0 0 0,1 0 0,1 0 0,0 0 0,0 0 0,1 0 0,0 0 0,0-1 0,1 1 0,1 0 0,-1-1 0,6 11 0,-5-15 10,-1 0 1,2 0 0,-1 0-1,1-1 1,-1 0 0,1 1-1,1-1 1,-1-1 0,0 1-1,1 0 1,0-1 0,0 0-1,5 2 1,0 0 16,1-1 1,0 0-1,0-1 0,0 0 0,0-1 0,13 1 1,7-1-35,-1-2 1,0-1 0,0-2-1,32-6 1,-3-3-675,66-23 1,-6-6-3731,-69 24 419,4-3-3853,-4-2-161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7:40.01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25 770 17404,'-6'-24'3227,"-3"-18"-16,9 40-3093,-1 0 0,1 1 0,0-1 0,0 0 0,0 0 0,1 0 1,-1 1-1,0-1 0,1 0 0,-1 0 0,1 1 0,-1-1 0,1 0 1,0 1-1,0-1 0,0 0 0,2-2 0,14 48-578,-15-33 462,1 0 0,-2 0 0,0 1 0,0-1 0,-1 0 0,0 1 0,-1-1 0,-2 12 0,-3 5 93,-18 50 1,14-48 10,19-113 1686,9 32-1786,2 1-1,3 2 0,52-85 1,-74 131-29,0 0 1,0-1-1,1 1 1,-1 1 0,0-1-1,1 0 1,0 0-1,-1 0 1,1 1 0,0-1-1,0 1 1,0 0 0,3-2-1,-4 3-1,0 0-1,0 0 0,0 1 1,0-1-1,0 1 1,0-1-1,0 1 0,0 0 1,0-1-1,-1 1 0,1 0 1,0-1-1,0 1 1,-1 0-1,1 0 0,-1 0 1,1-1-1,0 1 1,-1 0-1,0 0 0,1 0 1,-1 0-1,0 0 1,1 0-1,-1 0 0,0 0 1,0 0-1,0 0 1,0 0-1,0 2 0,9 34-48,-7-21 81,2 0 1,0 0 0,1-1 0,0 1 0,1-1 0,15 25-1,-20-39 12,-1-1-1,1 1 1,0-1-1,0 1 1,0-1-1,-1 0 1,1 0-1,0 1 1,0-1-1,0 0 1,0 0-1,0 0 1,0 0-1,0 0 1,-1 0-1,1 0 1,0 0-1,0 0 1,0 0-1,0-1 0,0 1 1,0 0-1,-1-1 1,1 1-1,0 0 1,0-1-1,0 1 1,-1-1-1,1 1 1,0-1-1,-1 0 1,1 1-1,0-1 1,-1 0-1,1 0 1,35-33 262,-25 22-269,29-24 1,20-20 24,81-57 0,-119 103-145,-22 10 98,1 0 1,-1 0 0,1 0-1,-1 0 1,0 0-1,1 0 1,-1 0 0,1 0-1,-1 0 1,0 0-1,1 0 1,-1 1 0,0-1-1,1 0 1,-1 0-1,0 0 1,1 0 0,-1 1-1,0-1 1,1 0-1,-1 0 1,0 1 0,0-1-1,1 0 1,-1 1-1,0-1 1,0 0 0,1 1-1,-1 0 1,1 2-57,-1 1 1,1 0-1,-1 0 1,0 0-1,0 0 1,0 0-1,-2 7 1,0 6 2,-16 107 68,10-79 8,-3 57 0,10-91-85,1 0 0,0-1 0,1 1 0,0 0 0,1-1 0,0 1 0,0-1-1,5 11 1,-6-18-169,1 0-1,-1 0 1,1 0 0,0-1-1,0 1 1,0-1-1,0 1 1,1-1-1,-1 0 1,1 0-1,-1 0 1,1 0 0,0-1-1,-1 1 1,1-1-1,0 1 1,0-1-1,0 0 1,0 0-1,1 0 1,-1-1 0,0 1-1,0-1 1,0 0-1,1 1 1,-1-2-1,0 1 1,0 0 0,0-1-1,5 0 1,3-1-1064,1 0 1,-1-1 0,0-1 0,0 0 0,16-8 0,-10 3 122,-1 0 1,30-24 0,22-32 1984,-16-3 4411,-33 22 784,-18 45-5848,-1 0 1,1 0-1,-1-1 1,0 1 0,0 0-1,1 0 1,-1 0-1,0 0 1,0 0-1,0-1 1,0 1-1,0 0 1,0 0-1,0 0 1,0 0-1,-1 0 1,1-1 0,0 1-1,-1 0 1,1 0-1,-1 0 1,1 0-1,-1 0 1,0 0-1,1 0 1,-1 0-1,0 0 1,0 1-1,1-1 1,-1 0-1,0 0 1,0 1 0,0-1-1,0 0 1,0 1-1,0-1 1,0 1-1,-2-1 1,0 1-140,1 1 0,-1-1 0,1 1 0,-1 0 0,1 0 0,-1 0 0,1 0 0,0 0 0,-1 0 0,1 1 0,0-1 0,0 1 0,0 0 0,0-1 0,0 1 1,0 0-1,1 0 0,-1 0 0,1 1 0,-1-1 0,-1 3 0,-29 53-87,30-52 73,-1 1 0,1-1 0,0 0 0,1 1 0,-1-1 0,1 1 0,1-1 0,-1 1 0,1-1 0,0 1 0,1 0 0,-1-1 0,1 1 0,2 6 0,-2-10 13,0-1 0,0 1 0,0-1 0,0 1 0,1-1 0,-1 1 0,1-1 0,-1 0 0,1 0 0,0 1 0,0-1 1,0-1-1,0 1 0,0 0 0,0 0 0,0-1 0,1 1 0,-1-1 0,0 0 0,1 0 0,0 0 0,-1 0 0,1 0 1,0 0-1,-1-1 0,1 1 0,0-1 0,-1 0 0,1 0 0,0 0 0,0 0 0,-1 0 0,1 0 0,0-1 0,4-1 1,0 0 21,1-1 0,-1 0 0,0 0 0,-1-1 0,1 0 1,-1 0-1,1 0 0,-1-1 0,-1 0 0,1 0 1,-1-1-1,0 1 0,0-1 0,0 0 0,-1 0 1,0-1-1,0 0 0,0 1 0,-1-1 0,0 0 1,3-13-1,-5 16-42,1 0 1,-1 0-1,0 0 1,-1 0-1,1 0 1,-1-1-1,1 1 1,-1 0-1,0 0 1,-1-1-1,1 1 1,-1 0-1,0 0 1,0 0-1,0-1 1,-1 1-1,1 0 1,-1 1-1,0-1 1,0 0-1,0 0 1,-1 1-1,1-1 1,-1 1-1,0 0 1,0 0-1,0 0 1,0 0-1,-1 1 1,1-1-1,-1 1 1,1 0-1,-1 0 1,0 0-1,0 0 1,0 1-1,0-1 1,-8 0-1,9 1-22,-1 0-1,0 1 1,0-1 0,1 1-1,-1 0 1,0 0-1,1 1 1,-1-1 0,0 1-1,0 0 1,1 0-1,-1 0 1,1 0 0,-1 0-1,1 1 1,-5 3-1,7-5 16,0 1-1,1-1 1,-1 1-1,0-1 1,1 1-1,-1 0 0,0-1 1,1 1-1,-1 0 1,1 0-1,-1 0 1,1-1-1,0 1 1,-1 0-1,1 0 0,0 0 1,0 0-1,-1 0 1,1 0-1,0-1 1,0 1-1,0 0 1,0 0-1,0 0 0,0 1 1,1 0 8,0 0-1,0 0 1,0 0-1,0 0 1,1 0-1,-1-1 1,0 1 0,1 0-1,-1-1 1,1 1-1,-1-1 1,1 0 0,0 1-1,0-1 1,2 2-1,11 4 26,0 1-1,1-2 0,-1 0 0,1-1 0,0 0 1,1-1-1,-1-1 0,31 2 0,-3-3 19,1-2-1,47-6 1,-63 3 20,1 0 0,-1-2 0,0-1 0,-1-2 0,1 0 0,-1-2 0,51-26 0,-78 35-29,1 0 0,0 0 0,-1 0 0,1 0 1,0 0-1,-1-1 0,1 1 0,-1 0 0,0-1 0,0 1 1,1-1-1,-1 0 0,0 1 0,0-1 0,0 0 0,1-3 0,-2 4-11,0 0-1,0-1 0,0 1 0,0 0 0,0 0 1,-1 0-1,1 0 0,0 0 0,0 0 0,-1 0 1,1 0-1,-1-1 0,1 1 0,-1 0 0,1 1 1,-1-1-1,0 0 0,1 0 0,-1 0 0,0 0 1,-1-1-1,-2-1-24,1 1-1,-1-1 1,0 1 0,-1 0-1,1 0 1,0 0 0,0 0-1,-1 1 1,1-1 0,-1 1-1,0 1 1,-7-2 0,0 2-27,-1 1 0,1-1 1,-1 2-1,1 0 0,0 0 1,0 1-1,-24 10 0,30-10 7,-1 0 0,0 0-1,1 1 1,0 0-1,-1 0 1,2 1-1,-1 0 1,0 0 0,1 0-1,0 0 1,0 1-1,1 0 1,0 0 0,-7 12-1,10-16 23,0 0 1,0 0-1,0 0 0,0 0 0,1 0 1,-1 0-1,1 0 0,-1 0 0,1 0 1,0 0-1,0 0 0,0 0 0,0 0 1,0 0-1,0 0 0,1 0 0,-1 1 0,0-1 1,2 3-1,0-3 2,-1-1-1,0 1 1,0-1 0,0 0 0,1 1-1,-1-1 1,1 0 0,-1 0 0,1 0 0,-1 0-1,1 0 1,0 0 0,-1-1 0,1 1-1,0-1 1,0 1 0,3 0 0,2 0 9,-1-1 1,1 0-1,0 0 1,0 0-1,-1-1 1,1 0-1,-1 0 1,1 0-1,-1-1 1,1 0-1,5-3 1,2-3 39,-1 0 1,0-1-1,0-1 1,-1 0-1,-1 0 0,0-1 1,0-1-1,-1 0 1,-1 0-1,0-1 1,0 0-1,-1-1 1,9-23-1,5-15 138,-4-2 0,18-76-1,-33 117-153,3-12 13,1 4 35,-2 1 0,0-2 0,-1 1 0,-2 0-1,0-1 1,-2-39 0,0 61-81,0 0 0,0 0-1,0-1 1,0 1-1,0 0 1,0 0 0,0-1-1,0 1 1,-1 0-1,1 0 1,0 0 0,0-1-1,0 1 1,0 0-1,0 0 1,-1 0-1,1-1 1,0 1 0,0 0-1,0 0 1,-1 0-1,1 0 1,0 0 0,0-1-1,-1 1 1,1 0-1,0 0 1,0 0 0,-1 0-1,1 0 1,0 0-1,0 0 1,-1 0 0,1 0-1,0 0 1,0 0-1,-1 0 1,1 0-1,0 0 1,0 0 0,-1 0-1,1 0 1,0 0-1,0 1 1,0-1 0,-1 0-1,1 0 1,0 0-1,0 0 1,0 0 0,-1 1-1,1-1 1,0 0-1,0 0 1,0 0 0,-1 1-1,-19 20-267,-15 29 91,18-19 174,1 1 1,2 0 0,1 1 0,2 0 0,-8 37 0,15-52 14,1 1 1,0 0-1,1-1 1,1 1-1,1 0 1,1 0-1,0 0 1,2 0-1,0-1 1,1 1-1,7 18 1,-9-30-11,1 0 0,0 0 0,1-1 0,0 1 1,0-1-1,0 0 0,1 0 0,-1-1 0,2 1 0,-1-1 0,0 0 0,1 0 0,0-1 1,0 0-1,1 0 0,9 5 0,-6-6 13,0 1 1,0-1-1,0-1 0,1 0 1,-1 0-1,1-1 1,-1-1-1,1 0 0,0 0 1,16-3-1,-6-1 25,1-1 0,-1 0 0,0-2 1,0-1-1,-1 0 0,0-1 0,0-2 0,-1 0 0,-1-1 0,28-22 0,-33 22 46,-1 0 0,22-28 0,-31 36-63,-1 0 1,1 0-1,-1 0 0,0-1 0,0 1 0,0-1 0,1-5 0,-3 9-13,1-1 0,-1 0 0,0 1 0,0-1 0,0 1 0,0-1 0,0 1 0,0-1-1,0 0 1,-1 1 0,1-1 0,0 1 0,-1-1 0,0 1 0,1-1 0,-1 1-1,0 0 1,1-1 0,-1 1 0,0 0 0,-2-3 0,2 3-24,-1 0 0,1 0-1,0 0 1,0 0 0,-1 0 0,1 0 0,-1 1 0,1-1 0,-1 0 0,1 1-1,-1-1 1,1 1 0,-1-1 0,1 1 0,-1 0 0,0 0 0,1 0 0,-1 0-1,0 0 1,1 0 0,-1 0 0,1 0 0,-3 1 0,1 0-10,-1 1 0,0-1 0,1 1 0,-1 0 0,1 0 0,0 0 0,0 0 0,-1 1 0,-3 4 0,2-3 5,1 1 1,0 0 0,0-1-1,0 2 1,1-1-1,-1 0 1,1 1 0,0-1-1,1 1 1,0 0-1,0 0 1,-2 9 0,4-11 19,-1 0 1,1 0 0,1 0 0,-1 0-1,0 0 1,1 0 0,0 0 0,0 0-1,0-1 1,1 1 0,-1 0 0,1 0-1,0-1 1,0 1 0,0-1 0,0 0-1,1 1 1,-1-1 0,1 0 0,0 0-1,0-1 1,4 4 0,-1-3 17,-1 0 1,0 0-1,1-1 1,0 0 0,-1 0-1,1 0 1,0-1-1,0 0 1,0 0-1,0 0 1,0-1-1,0 0 1,0 0-1,11-2 1,6-3 34,-1 0 1,-1-1-1,1-1 1,-1-2-1,35-18 0,-17 6 4,-1-3 1,35-28-1,-54 36-9,-1-1 1,0 0 0,-1-1-1,-1-1 1,0-1 0,-2 0-1,0-1 1,-2-1 0,0 0-1,-1 0 1,-1-1-1,-2-1 1,0 1 0,-1-2-1,-2 1 1,0 0 0,-2-1-1,0 0 1,-2 0 0,-1 0-1,-4-38 1,4 60-40,0-1 0,-1 1 1,1 0-1,-1-1 0,0 1 0,0 0 0,0 0 1,0-1-1,-1 1 0,1 0 0,-1 0 1,0 0-1,0 1 0,0-1 0,0 0 0,0 1 1,-4-4-1,4 7-38,0 0 0,0 0 0,0 0 0,0 1 0,0-1 0,0 0 0,0 1 0,0 0 1,0-1-1,1 1 0,-4 4 0,4-5 5,-14 16-3,2 1-1,0 0 1,1 0 0,1 1-1,1 0 1,0 1 0,2 1 0,0-1-1,1 1 1,1 1 0,-5 41 0,8-46 29,1 0 1,1 0 0,1 0 0,1 0-1,0 0 1,1 0 0,0 0 0,2 0 0,0 0-1,1-1 1,0 0 0,2 0 0,0 0 0,0-1-1,20 29 1,-21-37-3,1 1 1,0-1-1,0 0 1,1-1-1,0 1 0,0-1 1,1-1-1,0 0 1,-1 0-1,2-1 0,-1 0 1,0 0-1,1-1 1,0 0-1,0-1 0,-1 0 1,1-1-1,1 0 0,13 0 1,-14-2-479,0 0 0,0 0 0,0-1 0,0 0 0,-1-1 0,1 0 0,10-5 1,-3-2-6041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32.76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1 519 568,'0'1'12465,"2"5"-9544,50-10-1402,78 15-1048,7-1 153,295-46 547,-87 2-838,550 61-167,-493-2-82,146-34 178,1-41-51,-139 11-95,1115-12 7,-671 20 2,-1-37 10,1407-24 73,-621 80-105,-42-23 181,472 0-70,-1415 44 35,640 2 189,-6-53 345,-1158 35-682,-38 4 198,-1-4-1,92-20 0,-176 26-257,1-1-1,-1 0 1,0 0-1,0 0 1,0-1-1,-1 0 1,1 0-1,-1-1 1,0 0-1,9-6 1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45.2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47.5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91 63 3433,'-1'-26'11766,"1"23"-11094,0 0-1,0 0 0,0 1 1,0-1-1,0 0 0,-1 0 1,1 1-1,-1-1 1,0 0-1,1 1 0,-3-5 375,2 29-1148,-39 263 104,22-187 105,-7 131 0,29-112 306,0-122-2802,5-14-6970,-3 5-1818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48.2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391 10 11258,'-1'-1'375,"1"0"0,0 1 0,-1-1 0,1 1 0,-1-1 0,1 0 0,-1 1 0,0-1 0,1 1 0,-1 0 0,1-1 0,-1 1 0,0-1-1,0 1 1,1 0 0,-1 0 0,0-1 0,1 1 0,-1 0 0,0 0 0,0 0 0,0 0 0,1 0 0,-2 0 0,-12 18 1754,8-9-2605,-16 24 622,-1-1 0,-1-1 0,-2-2 0,-32 30 0,3-12 431,-78 53 0,121-92-113,12-8-443,1 0 0,-1 0-1,0 0 1,0 0 0,0 0 0,0 0 0,0 0 0,0 0 0,0 1 0,0-1 0,1 0 0,-1 0 0,0 0-1,0 0 1,0 0 0,0 0 0,0 1 0,0-1 0,0 0 0,0 0 0,0 0 0,0 0 0,0 0 0,0 1-1,0-1 1,0 0 0,0 0 0,0 0 0,0 0 0,0 0 0,0 1 0,0-1 0,0 0 0,-1 0 0,1 0-1,0 0 1,0 0 0,0 0 0,0 1 0,0-1 0,0 0 0,0 0 0,0 0 0,-1 0 0,1 0 0,0 0-1,0 0 1,0 0 0,0 0 0,23 11-427,35 22 499,1-3 1,103 38-1,-147-64-178,1-1-1,-1 0 0,1-1 1,-1 0-1,1-1 1,0-1-1,0-1 1,-1 0-1,1-1 1,0 0-1,-1-2 1,0 0-1,0 0 0,0-2 1,0 1-1,-1-2 1,0 0-1,0-1 1,14-11-1,-23 14 499,-9 5 205,-11 12-265,12-8-362,0 1 0,0 0 0,0 0-1,1 0 1,0 1 0,0-1 0,1 0 0,-1 1-1,1 0 1,0-1 0,1 1 0,-1-1-1,1 1 1,0 0 0,1-1 0,1 10 0,-2-12 20,1-1 1,0 1 0,0 0 0,0-1-1,0 1 1,1 0 0,-1-1 0,1 0-1,-1 1 1,1-1 0,0 0 0,0 0-1,0 0 1,0 0 0,1 0 0,-1 0-1,0-1 1,1 1 0,-1-1 0,1 1-1,-1-1 1,1 0 0,0 0 0,0 0 0,-1-1-1,1 1 1,0 0 0,0-1 0,0 0-1,0 0 1,0 0 0,0 0 0,-1 0-1,5-1 1,4-1 65,1 0 0,-1-1 0,0 0 0,1-1 0,-1 0 0,-1 0 0,16-10 0,-21 12-19,0-1-1,-1 0 0,1-1 0,0 1 1,-1-1-1,0 0 0,0 0 0,0 0 1,0-1-1,0 1 0,-1-1 0,0 0 1,0 0-1,-1 0 0,1 0 1,3-12-1,-6 13-32,0 0 1,0 0-1,0 0 1,-1 0-1,1 0 1,-1 0-1,0 0 1,0 0-1,-1 0 1,1 1-1,-1-1 1,0 0-1,1 1 1,-2-1 0,1 1-1,0-1 1,-1 1-1,1 0 1,-1 0-1,0 0 1,-6-4-1,-4-3-46,1 1 1,-1 0-1,0 0 0,-17-6 0,22 11-10,1 1-1,0 0 1,-1 1 0,0 0-1,0 0 1,1 0-1,-1 1 1,0 0-1,0 1 1,0 0 0,-14 1-1,17 0-350,1 0 0,-1 0 0,1 1 0,-1-1 0,1 1 0,0 0 0,0 0 0,-8 6 0,8-5-597,1 0 0,0 0 0,0 0 1,0 0-1,0 1 0,0-1 0,1 1 1,-1 0-1,1 0 0,-2 6 0,-5 13-10430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48.6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90 99 16780,'-11'-67'5744,"4"41"-3994,5 20-957,1 8 19,2 54-827,-3-1 0,-2 0 0,-2 0 0,-16 63 0,7-40 118,-5 79 0,20-152-101,0 45 38,0-47-32,0-1 0,0 1 0,0-1 0,1 1-1,-1-1 1,1 0 0,0 1 0,0-1 0,0 0 0,0 0 0,0 0-1,0 0 1,1 0 0,-1 0 0,1 0 0,-1 0 0,3 2 0,-1-5-71,-1-1 1,1 1-1,-1-1 1,0 0-1,0 0 1,1 0-1,-1 0 1,-1 0 0,1 0-1,0-1 1,0 1-1,1-5 1,0 4-121,54-85-5622,-22 26-3827,-19 34 2809,1 0 3892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48.9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44 47 3809,'2'-47'19833,"-2"47"-19667,-2 30 166,-20 300-122,8-181 151,11-126-256,1-19-97,2 0-1,-1 1 0,0-1 0,1 1 0,0-1 0,0 0 0,0 1 0,0-1 0,2 8 0,-1-13-354,1 1 0,-1-1 1,0 0-1,0 0 0,0 0 1,0 0-1,0 0 0,0 0 1,0 0-1,0-1 0,-1 1 1,1 0-1,0 0 0,-1-1 1,1 1-1,0-3 0,9-15-6529,-2-1-3393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49.3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32 124 12299,'-25'-4'5885,"19"2"-1521,14-3-2048,4-2-2512,8-2 177,1 1 0,0 1-1,0 0 1,29-4 0,4-3-89,114-22-2499,-112 29-1307,1 2-3668,-21 3-2771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49.6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0 298 6193,'2'0'957,"0"0"-1,0 1 1,0-1 0,0 0-1,-1 0 1,1 0-1,0 0 1,0 0 0,0 0-1,0-1 1,0 1-1,3-2 1,1-1-254,1 0-1,0 0 1,-1-1 0,0 0-1,9-7 1,30-29-2374,-22 16 3642,-22 23-1930,47-54 1269,-45 50-1155,1 0-1,0 0 1,-1-1-1,0 1 1,-1-1 0,1 0-1,-1 0 1,0 0-1,1-7 1,-3 12-133,1 1 0,-1-1 0,0 1 0,0-1 1,0 1-1,0-1 0,0 0 0,0 1 0,0-1 1,0 1-1,-1-1 0,1 1 0,0-1 0,0 1 1,0-1-1,-1 1 0,1-1 0,0 1 0,0-1 1,-1 1-1,1-1 0,0 1 0,-1-1 0,1 1 1,-1 0-1,1-1 0,-1 1 0,1-1 0,0 1 1,-1 0-1,1 0 0,-2-1 0,-21 1-47,-20 16-397,35-12 396,1 1 1,0 0-1,1 1 1,-1-1-1,1 1 1,0 1-1,0-1 1,1 1-1,0 0 0,0 0 1,0 1-1,1-1 1,1 1-1,-1 0 1,-4 16-1,7-21 18,0 1-1,-1 0 1,2 0-1,-1 0 1,0 0-1,1 1 1,0-1 0,0 0-1,0 0 1,0 0-1,1 0 1,-1 0-1,1 0 1,0 0 0,0 0-1,1 0 1,-1 0-1,1-1 1,0 1-1,0 0 1,0-1-1,0 0 1,1 1 0,0-1-1,-1 0 1,1 0-1,0 0 1,0-1-1,1 1 1,-1-1 0,0 0-1,1 1 1,0-2-1,6 4 1,-4-3-7,0-1 1,1 0-1,-1 0 0,1 0 1,-1-1-1,1 1 0,0-2 1,-1 1-1,1-1 0,-1 0 1,1 0-1,-1-1 0,8-2 1,12-6-40,44-22 1,-51 23 50,9-5 11,-1-2 1,0 0-1,0-2 0,-2 0 1,0-2-1,-2-1 0,0-1 0,36-45 1,-58 66-2,0 0-1,1 0 1,-1-1 0,0 1 0,0 0 0,0-1 0,0 1 0,0-1-1,0 1 1,0-1 0,-1 0 0,1 1 0,-1-1 0,1 0 0,-1 1-1,1-1 1,-1 0 0,0 0 0,0 1 0,0-1 0,0 0-1,0 0 1,0 1 0,0-1 0,-1 0 0,1 1 0,-1-1 0,1 0-1,-2-2 1,0 3-16,0-1-1,0 1 0,-1 0 1,1 0-1,0 0 0,-1 0 1,1 0-1,-1 0 0,1 1 1,0-1-1,-1 1 0,1-1 1,-1 1-1,0 0 0,1 0 1,-1 0-1,1 1 0,-1-1 1,1 1-1,-3 0 0,-10 2-11,0 1 0,1 0-1,0 1 1,-21 10 0,29-12 6,0 0 0,0 1 0,0-1 0,0 1 0,1 1 0,-1-1 1,1 1-1,0 0 0,1 0 0,-1 0 0,1 1 0,-4 6 0,7-11 13,1 0 0,0 1-1,-1-1 1,1 0 0,0 1-1,-1-1 1,1 1-1,0-1 1,0 1 0,0-1-1,0 0 1,1 1 0,-1-1-1,0 1 1,1-1 0,-1 0-1,1 1 1,-1-1 0,1 0-1,-1 0 1,1 1-1,0-1 1,0 0 0,-1 0-1,1 0 1,0 0 0,0 0-1,0 0 1,0 0 0,1 0-1,-1 0 1,0 0 0,0-1-1,0 1 1,2 0-1,58 26 126,-35-17-81,-21-9-46,-1 1 0,1 0-1,0 1 1,-1-1 0,1 1-1,-1 0 1,0 0-1,0 0 1,0 1 0,0-1-1,-1 1 1,1 0 0,-1 0-1,0 0 1,0 0 0,0 1-1,-1-1 1,0 1 0,0 0-1,0 0 1,0 0-1,-1 0 1,1 0 0,-1 0-1,0 6 1,-1-10 7,0-1 0,0 1 0,0-1 0,1 1 0,-1-1 0,0 1 0,0-1 0,1 1 0,-1-1 0,0 0 0,0 1 0,1-1 0,-1 1 0,1-1 0,-1 0 0,0 1 0,1-1 0,-1 0 0,1 1 0,-1-1 0,1 0 0,-1 0 0,1 1 0,-1-1 0,1 0 0,-1 0 0,1 0 0,-1 0 0,1 0 0,-1 0 0,1 1 0,-1-1 0,1-1-1,-1 1 1,1 0 0,-1 0 0,1 0 0,-1 0 0,1 0 0,-1 0 0,1 0 0,-1-1 0,1 1 0,-1 0 0,1-1 0,-1 1 0,1 0 0,-1 0 0,1-1 0,29-19 125,-25 16-169,61-48-1567,-25 13-3572,-14 12-3558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49.9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 0 19404,'11'1'5318,"13"20"-3681,8 22-2164,-30-38 537,-1 1 1,0-1-1,0 1 0,-1-1 1,0 0-1,0 1 0,0-1 0,0 1 1,-1-1-1,0 1 0,0-1 0,0 1 1,-1-1-1,-4 9 0,-4 9-1905,-28 44 0,14-26-5838,5-7-4041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50.3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0 331 14475,'25'-15'5647,"10"-15"-3193,7-3-1836,10-4 12,-1-2 0,-2-2 0,76-84-1,-118 115-460,-11 11-317,-14 18-295,15-14 436,1 0-1,0 0 1,0 1 0,0-1 0,0 1 0,1 0 0,0-1 0,0 1 0,0 0-1,1-1 1,0 1 0,0 0 0,1 0 0,0 7 0,3 2-1,1 0 1,0 0-1,12 24 1,-10-26-2,-1 1-1,-1-1 1,0 1 0,5 29 0,-9-42-17,-1 0 1,0 0-1,0 0 0,0 1 0,0-1 1,0 0-1,0 0 0,-1 0 1,1 0-1,0 0 0,-1 1 0,1-1 1,0 0-1,-1 0 0,1 0 1,-1 0-1,0 0 0,1 0 0,-1 0 1,0-1-1,0 1 0,1 0 1,-1 0-1,0 0 0,-1 0 0,-1 1-105,0-1-1,0 0 0,0 1 0,0-1 0,-1 0 0,1-1 0,0 1 0,0-1 0,-5 1 0,-8-1-1844,-1 0 0,-30-6 0,40 5 530,-28-5-5569,1-1-1708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50.8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154 484 8,'13'-11'2278,"-1"0"1,0-1-1,-1 0 0,0-1 1,-1 0-1,11-21 0,6-4-203,-1 1 115,25-43 1,-45 69-1895,0-1 0,0-1 1,-1 1-1,0-1 0,-1 0 1,-1 0-1,0 0 0,1-15 1,-4 24-241,1 1 0,-2 0 1,1 0-1,0 0 0,-1 0 0,1 0 1,-1-1-1,0 1 0,0 0 1,0 0-1,0 1 0,-1-1 0,1 0 1,-1 0-1,0 1 0,0-1 1,0 1-1,-4-5 0,2 4-43,-1-1 0,1 1 0,-1 0 0,0 1 0,0-1 0,0 1-1,0 0 1,-1 0 0,-10-2 0,0 1-40,-1 1-1,1 1 1,-1 0 0,1 2-1,-1-1 1,-21 5 0,27-3-1,1 0 1,0 1 0,-1 0 0,1 0-1,0 1 1,1 1 0,-1-1 0,1 2-1,-11 6 1,18-10 16,-1 0 0,1 1-1,-1-1 1,1 1 0,0 0 0,0 0 0,0 0-1,0 0 1,0 0 0,1 0 0,-1 0-1,1 0 1,0 1 0,0-1 0,0 0-1,1 1 1,-1-1 0,1 1 0,0-1-1,0 1 1,0-1 0,0 1 0,0-1-1,1 1 1,0-1 0,-1 0 0,1 1-1,1-1 1,-1 0 0,0 0 0,3 5-1,1 1 18,0 0-1,1 0 0,0 0 0,1 0 0,0-1 0,0 0 0,15 12 0,67 45-29,-3-2 33,-72-51-4,-1 1 0,0 0 0,-1 1 0,0 0 0,-1 1 0,9 18 0,-18-30-5,0 0 1,0 0 0,-1 0 0,0 0-1,0 0 1,1 1 0,-2-1 0,1 0 0,0 1-1,-1-1 1,1 1 0,-1-1 0,0 1-1,0-1 1,-1 1 0,1-1 0,-1 0-1,0 1 1,0-1 0,0 0 0,0 1-1,0-1 1,-1 0 0,1 0 0,-1 0-1,0 0 1,0 0 0,0 0 0,0-1 0,0 1-1,-1-1 1,1 1 0,-1-1 0,0 0-1,0 0 1,0 0 0,0 0 0,0-1-1,-4 2 1,-14 7 37,0-1 0,0-1 0,-1 0 0,-37 6 0,47-12 6,0 0-1,1-1 0,-1 0 1,0-1-1,0 0 0,0-1 1,0 0-1,1-1 0,-1 0 1,-21-8-1,30 9-15,1 0 1,-1 0-1,1 0 1,0 0-1,-1-1 1,1 0-1,0 1 1,0-1-1,0 0 0,0 0 1,0 0-1,0 0 1,0 0-1,1-1 1,-1 1-1,1 0 1,0-1-1,-1 1 1,1-1-1,0 0 0,0-2 1,0 0-13,1 0-1,0 0 1,0 0-1,0 0 1,0 0-1,1 0 1,0 0-1,0 1 1,0-1 0,1 0-1,2-4 1,5-12-58,2 1 1,1 1 0,27-37 0,-37 53 36,13-15-114,1 1 1,0 1-1,1 0 1,1 1-1,0 1 1,1 0 0,1 2-1,25-13 1,1 5-4551,1 6-4329,-21 8-2811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51.2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99 16596,'21'-12'7810,"37"-8"-5381,46-5-3261,-54 14 743,-6 1-223,1 2 0,82-5 1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51.5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9 523 12603,'-1'-1'89,"-7"-18"6551,8 17-6469,0 1 0,0-1 0,0 0 0,0 0 0,1 0 0,-1 1 0,0-1 0,1 0 0,-1 0 1,1 1-1,0-1 0,-1 0 0,1 1 0,2-3 0,7-13 53,2 0-1,0 1 1,1 1-1,0 0 1,23-19-1,12-15 162,10-15 296,86-129-1,-143 192-652,0 0-1,0 0 1,0 0-1,0 0 0,-1 0 1,1-1-1,0 1 1,0 0-1,-1 0 0,1-1 1,-1 1-1,1 0 1,-1-1-1,0 1 0,1 0 1,-1-1-1,0 1 1,0-1-1,0 1 0,0 0 1,0-1-1,0 1 1,-1-1-1,1 1 0,0 0 1,-1-1-1,1 1 1,-1 0-1,1-1 0,-1 1 1,0 0-1,-1-2 1,-1 1-13,0 0 1,0 1-1,0 0 1,0 0 0,-1 0-1,1 0 1,0 0 0,-1 1-1,1 0 1,0-1-1,-1 1 1,1 0 0,-5 1-1,-7 0-50,0 1-1,0 1 1,0 0-1,1 0 1,-22 10-1,31-12 16,-1 2-1,1-1 1,-1 0-1,1 1 1,0 0 0,0 1-1,0-1 1,1 1-1,-1 0 1,1 0-1,0 0 1,0 0-1,1 1 1,-1 0-1,1 0 1,0 0-1,-3 6 1,5-7 15,1 0 1,-1 0 0,1 0-1,0 0 1,0 0 0,0 0-1,1 1 1,0-1 0,0 0-1,0 0 1,0 0 0,0-1-1,1 1 1,0 0 0,-1 0-1,1-1 1,1 1 0,-1-1-1,1 0 1,-1 0 0,1 0-1,4 4 1,6 6-11,1 0-1,1-1 1,22 15-1,-12-10 16,49 34-3,-67-45 2,-1-1 0,0 1-1,0 0 1,-1 0 0,0 0 0,0 1-1,-1-1 1,7 12 0,-11-16-1,1 0 0,0-1 0,-1 1 0,1 0 0,-1 0 0,0-1 0,1 1 0,-1 0 0,0 0 0,0 0 0,0 0 0,0-1 0,-1 1 0,1 0 0,0 0 0,-1-1 0,1 1 0,-1 0 0,0 0 0,0-1 0,1 1 0,-1-1 0,0 1 0,-2 2 0,-1 0 6,0-1 0,0 1 0,0-1 0,0 0 0,0 0 1,-1 0-1,1 0 0,-10 2 0,-2 2 21,0-2 1,-1 0-1,0-1 1,-26 3-1,36-7-66,-1 1-1,1-1 0,-1 0 1,1-1-1,0 0 0,-1 0 1,1-1-1,-8-2 0,14 4-58,0-1-1,-1 1 1,1-1-1,0 0 1,0 1-1,0-1 1,-1 0-1,1 0 1,0 0-1,0 0 0,0 0 1,0 0-1,1 0 1,-1 0-1,0 0 1,0 0-1,1-1 1,-1 1-1,0-2 1,0 1-156,1 0 1,0 0-1,0-1 1,1 1-1,-1 0 1,0 0 0,1 0-1,-1 0 1,1 0-1,-1 0 1,1 0-1,0 0 1,0 0-1,0 0 1,0 1-1,0-1 1,2-2-1,37-45-11498,-10 19 5035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51.9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43 52 12067,'5'-44'10344,"-5"36"-8002,1 33-2095,-1 51-171,-3 0-1,-17 101 1,-4 59 34,23-225-846,1 37-1423,1-34-2395,3-1-4044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52.3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43 187 9010,'-40'-21'10917,"38"21"-9698,30 8 174,-11-3-1302,1-2-1,0-1 1,0 0-1,-1-1 1,1 0-1,0-2 0,0 0 1,24-5-1,145-40 295,-159 38-325,4 0 68,-1-2 0,0-1 1,-1-1-1,37-22 0,-65 33-102,-1 1 1,0-1-1,0 0 1,1 0 0,-1 0-1,0 0 1,0 0-1,0 0 1,0 0 0,0 0-1,0 0 1,0-1-1,0 1 1,-1 0 0,1 0-1,0-1 1,0-1-1,-1 2-17,0 0 1,0 0-1,0 0 0,0 1 0,-1-1 0,1 0 0,0 1 1,0-1-1,-1 0 0,1 0 0,0 1 0,-1-1 0,1 1 0,-1-1 1,1 0-1,-1 1 0,1-1 0,-1 1 0,1-1 0,-1 1 1,1-1-1,-1 1 0,-1-1 0,-2-1-18,-1 0-1,1 0 1,0 0-1,-1 1 1,1 0-1,-1 0 1,0 0 0,1 0-1,-7 1 1,3 0-11,0 0 0,0 1 1,0 0-1,1 1 0,-1 0 0,0 0 1,1 1-1,-1 0 0,1 0 1,0 0-1,0 1 0,0 0 0,0 1 1,1 0-1,-12 10 0,15-12 17,1 0-1,-1 0 1,1 0-1,0 0 1,0 1-1,0-1 1,0 1-1,1-1 1,-1 1 0,1 0-1,0 0 1,0 0-1,0-1 1,0 1-1,1 0 1,0 0-1,0 0 1,0 0-1,0 0 1,1 0-1,-1 0 1,1 0-1,0 0 1,0 0 0,0-1-1,1 1 1,0 0-1,-1-1 1,1 1-1,0-1 1,1 1-1,-1-1 1,4 4-1,-1-2 16,0 0-1,1 0 0,0-1 1,0 1-1,0-1 0,0-1 1,1 1-1,0-1 0,-1 0 1,1 0-1,0-1 0,0 0 1,1-1-1,-1 1 0,0-1 1,0 0-1,1-1 1,-1 0-1,13-1 0,2-1-9,0-1 0,-1 0 0,1-1 0,-1-2 0,30-11 0,-45 15 34,0-1 0,-1 1 0,1-1 0,-1 0 0,0-1 0,1 0 0,-1 1 0,-1-2 0,1 1 0,-1 0 0,0-1 1,0 0-1,0 0 0,0 0 0,-1-1 0,0 1 0,0-1 0,0 1 0,-1-1 0,0 0 0,0 0 0,-1 0 0,1 0 0,-1-1 0,-1 1 0,1 0 0,-1 0 0,0-1 0,0 1 0,-1 0 0,0-1 1,-3-10-1,4 15 8,-3 51-319,-2-1 1,-23 95 0,6-41 220,-2 23 54,6-49 21,4 2 1,4-1-1,-1 119 1,11-179-197,1-1 1,1 1 0,1-1 0,5 18-1,10 3-4785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52.6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1 254 3017,'7'-35'5615,"-4"11"-3612,2 0 1,1 0 0,1 1 0,14-30-1,-20 48-1920,1 1 0,1 0 0,-1 0 0,1 0 0,-1 0 0,1 0 0,0 0 0,1 1 0,-1-1 0,0 1 1,1 0-1,0 0 0,0 0 0,0 1 0,0-1 0,0 1 0,1 0 0,-1 0 0,1 1 0,-1-1 0,1 1 0,-1 0 0,1 0 0,0 0 0,0 1 0,0 0 0,-1 0 0,6 0 0,-4 2-50,-1-1 0,0 1 1,1 0-1,-1 0 0,0 0 0,0 1 1,0-1-1,0 2 0,-1-1 0,1 0 0,-1 1 1,0 0-1,0 0 0,0 0 0,0 0 1,-1 0-1,0 1 0,0 0 0,0 0 1,0 0-1,-1 0 0,0 0 0,0 0 1,0 1-1,0-1 0,-1 1 0,0-1 1,0 1-1,-1-1 0,0 1 0,0 0 1,0-1-1,0 1 0,-1-1 0,0 1 1,0-1-1,-1 1 0,1-1 0,-1 1 1,-3 4-1,-2 0-5,0-1 0,-1 0 0,0-1 0,0 0 1,0 0-1,-1-1 0,-1 0 0,1-1 0,-1 0 0,0 0 0,-20 8 1,21-11-2032,-1 1 0,1-2 1,-1 1-1,-16 1 0,5-3-8942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8:54.55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239 414 15939,'-7'-3'4390,"10"6"-1948,25 14-1375,-25-15-1001,0 0-1,1 0 1,0 0 0,-1 0-1,1 0 1,0-1 0,0 0 0,0 0-1,0 0 1,0 0 0,0 0-1,0-1 1,0 0 0,0 0 0,7-1-1,-11 0-7,1 0-1,0 0 1,0 0-1,0-1 0,0 1 1,-1 0-1,1-1 1,-1 1-1,1 0 0,-1-1 1,1 1-1,-1-1 1,0 1-1,0 0 0,0-1 1,0 1-1,0-1 1,0 1-1,0-1 1,0 1-1,0-1 0,-1 1 1,1 0-1,-1-1 1,1 1-1,-1-1 0,1 1 1,-1 0-1,0 0 1,-1-2-1,-1-3-48,0 1-1,0-1 1,0 1-1,-1 0 0,0 1 1,-4-6-1,1 6-30,1 0-1,-1 0 0,0 1 0,0 0 0,0 0 1,0 0-1,0 1 0,-1 0 0,1 0 0,-1 1 1,1 0-1,-1 1 0,1-1 0,-1 1 0,0 1 1,1-1-1,-1 1 0,1 1 0,-1 0 0,1 0 1,-12 5-1,11-5-7,0 1 0,0 0 1,1 1-1,0-1 0,0 2 0,0-1 1,0 1-1,0 0 0,1 0 0,0 1 1,0 0-1,1 0 0,-1 0 1,1 1-1,1 0 0,-1 0 0,1 0 1,0 0-1,-5 14 0,8-16 26,0 0 1,0-1-1,0 1 0,0 0 0,1-1 0,-1 1 1,1 0-1,1 0 0,-1 0 0,0-1 1,1 1-1,0 0 0,0-1 0,1 1 0,-1 0 1,1-1-1,0 0 0,0 1 0,1-1 1,-1 0-1,1 0 0,0 0 0,0-1 0,0 1 1,1-1-1,-1 1 0,1-1 0,0 0 1,-1-1-1,7 4 0,0-1 20,-1-1 0,1 0 0,1-1 0,-1 0-1,0 0 1,1-1 0,-1-1 0,1 0 0,0 0 0,0-1 0,-1 0 0,19-4 0,0 0-11,0-2 0,-1-2 0,0 0 1,0-2-1,-1 0 0,-1-2 0,0-1 1,0-2-1,-1 0 0,26-22 0,-34 23 20,-1-1-1,0-1 1,-1 0 0,-1-1-1,0-1 1,-1 0-1,-2 0 1,1-2-1,-2 1 1,-1-2-1,0 1 1,-2-1-1,10-41 1,-12 42 41,-1 0 0,-1 0 0,-1 0 1,-1 0-1,0 0 0,-2-1 0,-3-24 0,0 43-221,0 13-42,-3 13-45,-14 96 109,-11 81 131,28-167 11,2 1 0,2-1 0,7 63 0,-7-96 1,0 1 0,0 0 0,1 0 0,-1 0-1,1-1 1,-1 1 0,1 0 0,-1 0 0,1-1 0,0 1 0,0 0 0,0-1 0,0 1 0,0-1 0,0 1 0,0-1-1,1 0 1,-1 1 0,0-1 0,1 0 0,-1 0 0,1 0 0,-1 0 0,4 1 0,-2-1 11,0-1 0,0 0 0,0 1 0,0-1 0,0 0 0,0-1 0,0 1 0,0 0 0,0-1 0,0 0 0,0 1 0,0-1 0,4-3 0,10-4 52,-1-1 0,1-1 0,24-20 0,-35 25-91,11-11 43,-14 13-25,0 0-1,0 0 1,0 0-1,1 0 1,-1 0 0,1 0-1,-1 1 1,1 0 0,0 0-1,0 0 1,0 0-1,6-1 1,15 47-717,-21-40 722,0-1-1,0 0 1,0 0 0,0 0 0,0 0 0,1-1 0,-1 1 0,1-1 0,0-1 0,0 1 0,-1-1 0,1 1 0,0-1 0,0-1 0,0 1 0,0-1-1,1 0 1,-1 0 0,0 0 0,0-1 0,0 1 0,0-1 0,7-3 0,13-3 30,-2-1 1,1-2-1,31-16 0,-42 19-32,3-2 2,-1 0-1,0 0 1,16-15-1,-24 19 13,-1 0 0,0-1 0,0 0 0,-1 0 0,0-1 0,0 1-1,-1-1 1,1 0 0,3-9 0,-7 14-19,0 0 0,-1 0 0,1 0 0,0 0 0,-1 0 0,1 0 0,-1-1 0,0 1 0,1 0 0,-1 0 0,0-1 0,-1 1 0,1 0 0,0 0 0,-1 0 0,1-1 0,-1 1 0,1 0 0,-1 0 0,0 0 0,0 0 1,0 0-1,0 0 0,-1 0 0,1 1 0,0-1 0,-1 0 0,1 1 0,-1-1 0,0 0 0,1 1 0,-1 0 0,0 0 0,0-1 0,0 1 0,0 0 0,0 0 0,0 1 0,0-1 0,0 0 0,0 1 0,-4-1 0,0-1-33,0 1 0,0 1 0,0-1 0,0 1-1,0 0 1,0 0 0,1 1 0,-1 0 0,0 0 0,0 0 0,0 1 0,1-1 0,-1 2-1,1-1 1,-9 5 0,7-2 16,1 1 0,-1 1-1,1-1 1,0 1 0,0 0-1,1 0 1,0 1 0,0 0-1,1 0 1,0 0 0,0 0-1,1 1 1,0-1 0,-3 17-1,5-21-48,0 0 1,1 0-1,-1 0 0,1 0 0,0 0 0,0 1 0,0-1 1,1 0-1,-1 0 0,1 0 0,0 0 0,0 1 0,0-1 1,1-1-1,0 1 0,-1 0 0,1 0 0,1-1 0,-1 1 0,0-1 1,1 1-1,0-1 0,0 0 0,0 0 0,0 0 0,0-1 1,0 1-1,1-1 0,-1 0 0,1 0 0,0 0 0,0 0 0,6 2 1,-6-4 42,-1 1 1,1 0 0,0-1 0,-1 0 0,1 0 0,0 0-1,-1 0 1,1-1 0,0 0 0,-1 1 0,1-1 0,-1 0-1,1-1 1,-1 1 0,1-1 0,-1 1 0,0-1-1,0 0 1,0 0 0,0-1 0,0 1 0,0 0 0,0-1-1,2-4 1,10-9 228,-2-1-1,0 0 0,11-21 0,-7 11 337,-15 23-416,0 0 0,0-1 1,0 1-1,0 0 0,0-1 0,-1 0 1,1-8-1,-1 10-26,-1 8-139,1 17-330,1-4 369,0 1 1,1-1-1,0 0 0,2 0 1,9 24-1,-13-38 21,0 0 1,1 0-1,0 0 1,-1 0-1,2 0 1,-1 0-1,0-1 1,1 1-1,-1-1 1,1 0-1,0 0 1,0 0-1,1 0 1,-1 0-1,0-1 1,1 1-1,0-1 1,0 0-1,-1 0 1,1 0-1,0-1 1,0 0-1,1 1 1,-1-1-1,0-1 1,0 1-1,1 0 1,-1-1-1,6 0 1,4-4 34,0-1-1,-1 0 1,0-1 0,0 0 0,0-1 0,-1-1 0,0 0-1,0 0 1,13-14 0,5-1 1,9-9 14,-29 23-80,0 0-1,1 1 1,0 0 0,0 1-1,1 0 1,18-8 0,-30 15-14,1 1 1,0-1 0,0 0 0,-1 1 0,1-1 0,0 1 0,-1-1 0,1 1 0,0-1 0,-1 1 0,1 0 0,-1-1 0,1 1 0,-1-1 0,1 1 0,-1 0 0,1 0 0,-1-1 0,0 1 0,1 0 0,-1 0 0,0-1 0,0 1 0,0 0 0,1 1 0,5 23-108,-3 16 38,-3-31 102,1 0-1,0-1 1,0 1 0,1-1 0,5 18-1,-7-27 1,0 0-1,1 0 0,-1 1 0,0-1 1,0 0-1,1 0 0,-1 1 1,0-1-1,0 0 0,1 0 0,-1 0 1,0 1-1,0-1 0,1 0 1,-1 0-1,0 0 0,1 0 0,-1 0 1,0 0-1,1 0 0,-1 0 1,0 0-1,1 0 0,-1 0 0,0 0 1,0 0-1,1 0 0,-1 0 0,0 0 1,1 0-1,-1 0 0,0 0 1,1 0-1,-1 0 0,0 0 0,1-1 1,-1 1-1,0 0 0,0 0 1,1 0-1,-1-1 0,0 1 0,0 0 1,0 0-1,1-1 0,-1 1 0,0 0 1,0 0-1,1-1 0,16-19 279,-11 13-282,95-103 51,-101 110-78,0 0 1,1 0 0,-1-1 0,0 1 0,1 0 0,-1 0 0,0 0 0,1 0 0,-1 0-1,1 0 1,-1 0 0,0 1 0,1-1 0,-1 0 0,0 0 0,1 0 0,-1 0 0,0 0 0,1 0-1,-1 1 1,0-1 0,1 0 0,-1 0 0,0 0 0,0 1 0,1-1 0,-1 0 0,0 1-1,0-1 1,1 0 0,-1 0 0,0 1 0,0-1 0,0 0 0,0 1 0,0-1 0,1 1 0,13 24-173,13 13 228,-16-30-16,1-2-1,0 0 1,0 0 0,1-1 0,-1-1 0,1 0-1,0 0 1,1-1 0,-1-1 0,0-1-1,1 0 1,-1 0 0,27-3 0,-5-1 37,0-2 1,-1-1 0,1-2-1,37-13 1,-63 18 2,-1 0-1,1-1 1,-1 0 0,0 0 0,-1 0-1,1-1 1,-1-1 0,0 1-1,0-1 1,-1 0 0,11-13-1,-14 15-2,0-1-1,0 0 0,-1 1 0,1-1 0,-1-1 1,0 1-1,-1 0 0,1 0 0,-1-1 0,0 1 1,0-1-1,-1 1 0,0-1 0,0 1 0,0-1 1,0 1-1,-1-1 0,0 1 0,-3-11 0,2 12-53,1 0 0,-1 0 0,0 0 0,0 1 0,0-1 0,-1 1 0,1-1 0,-1 1 0,0 0 0,0-1 0,0 1 0,0 1 0,-1-1 0,1 0 0,-1 1 0,1 0 0,-1 0-1,0 0 1,0 0 0,0 1 0,0-1 0,0 1 0,0 0 0,-1 0 0,1 1 0,0-1 0,0 1 0,-1 0 0,1 0 0,0 0 0,-8 2 0,5-1-24,1 0 0,-1 0 0,0 1 0,1-1-1,-1 2 1,1-1 0,0 1 0,0-1 0,0 2 0,0-1 0,0 1 0,1 0 0,-1 0 0,1 0 0,0 1 0,0 0 0,1 0 0,0 0 0,-6 8 0,9-11 12,0-1 0,0 1 1,1-1-1,-1 1 1,0-1-1,1 1 0,-1 0 1,1-1-1,-1 1 1,1 0-1,0 0 0,0-1 1,-1 1-1,1 0 1,1-1-1,-1 1 0,0 0 1,0 0-1,1-1 1,-1 1-1,1 2 0,0-3 5,0 0-1,1 0 0,-1 0 0,0 0 1,0 0-1,0 0 0,0-1 1,1 1-1,-1 0 0,0-1 0,1 1 1,-1-1-1,0 1 0,1-1 0,-1 0 1,1 0-1,-1 1 0,1-1 0,2 0 1,4-1 18,0 1-1,0-2 1,0 1 0,0-1 0,-1 0 0,1 0 0,11-6 0,-4 1 66,-13 5-85,0 1-1,0 0 1,0 0 0,0 0-1,0 0 1,1 0 0,-1 0-1,0 0 1,1 1 0,-1-1-1,3 1 1,-3 1-12,0-1 0,-1 1 0,1 0 0,-1 0 1,1 0-1,-1 0 0,1 0 0,-1 0 0,1 0 0,-1 0 1,0 0-1,0 1 0,0-1 0,0 1 0,0-1 0,0 1 1,0-1-1,1 3 0,5 10 4,0 0 0,-1 1 1,-1-1-1,0 1 0,-1 0 1,-1 1-1,0-1 0,-1 0 0,-1 1 1,0-1-1,-3 29 0,-4 14 20,-25 104 0,14-85-34,-23 100 80,14-71-19,-15 138-1,41-234-2,0-6-3,0 1 1,-1-1-1,1 0 1,-1 1-1,0-1 1,0 1-1,0-1 0,0 0 1,-1 0-1,-4 8 1,-12-45 1021,13 19-1034,1 0 1,0 0 0,1 0-1,1 0 1,0-1 0,1 1-1,0-1 1,2 1 0,-1 0-1,2-1 1,0 1 0,0 0-1,1-1 1,1 1 0,1 1-1,0-1 1,1 1 0,13-25-1,11-11-59,3 2-1,1 1 0,57-59 1,-77 90 49,130-141-168,64-73 140,-207 227 32,1 1 0,-1-1 0,1 1 0,-1-1 0,1 1 0,-1-1 0,0 0 0,0 0 0,0 0 0,0 0 0,-1 0 0,1 0 0,0 0 0,-1 0 0,1 0 0,-1 0 0,0 0 0,1 0 0,-1 0 0,0 0 0,-1 0 0,1 0 0,0 0 0,0-1 0,-1 1 0,1 0 0,-2-3 0,0 3-12,0 1-1,0-1 1,0 1-1,1 0 1,-1-1-1,0 1 1,0 0-1,-1 0 1,1 0-1,0 0 0,0 1 1,0-1-1,-1 1 1,1-1-1,0 1 1,-1 0-1,1 0 1,0 0-1,-1 0 1,1 0-1,0 0 1,0 1-1,-1-1 1,1 1-1,-3 1 0,3-1-8,0 0-1,-1 0 0,1 0 0,0 0 1,0 1-1,0-1 0,0 1 0,0 0 1,0-1-1,0 1 0,0 0 0,1 0 1,-1 0-1,1 0 0,0 1 0,-1-1 0,1 0 1,0 1-1,0-1 0,0 0 0,1 1 1,-1-1-1,1 1 0,-1-1 0,1 1 1,0 0-1,0-1 0,0 1 0,0-1 1,1 5-1,0 7-5,0-1 0,2 1 1,-1-1-1,8 22 0,-4-18 22,1 0 0,0 0-1,2-1 1,0 0-1,0 0 1,2-1 0,0-1-1,0 1 1,1-2-1,22 20 1,-26-27 12,1 1 1,-1-2-1,1 1 1,0-1-1,0-1 0,1 1 1,-1-1-1,1-1 1,0 0-1,0-1 0,0 1 1,0-2-1,0 0 1,1 0-1,-1-1 0,0 0 1,1 0-1,-1-1 1,0-1-1,13-3 0,-17 3 54,-1 0 0,0 0-1,1 0 1,-1-1 0,0 0-1,-1 0 1,1 0-1,4-5 1,8-15-1519,-17 22 1062,1-1 0,-1 1-1,1 0 1,-1-1 0,0 1-1,0-1 1,0 1 0,0 0 0,0-1-1,0 1 1,0-1 0,0 1-1,-1 0 1,1-1 0,0 1-1,-1 0 1,0-3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02.0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62 117 8738,'2'-48'9871,"9"-21"-4599,-23 145-5183,-4 115 1,14-99-593,-5 50 1866,-6-73-3807,-12-3-4631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02.5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22 260 2497,'-4'-16'3770,"-1"-1"-728,1 0 1,1-1 0,-2-30-1,5 44-2867,0 0-1,0 0 0,0 0 0,1 0 0,-1 0 0,1 0 0,0 0 0,0 0 1,0 1-1,1-1 0,0 0 0,-1 1 0,1-1 0,0 1 0,1-1 0,-1 1 0,1 0 1,-1 0-1,1 0 0,0 0 0,0 1 0,5-4 0,-7 5-173,0 1-1,-1-1 1,1 1 0,0-1 0,0 1-1,0-1 1,1 1 0,-1 0-1,0 0 1,0-1 0,0 1-1,0 0 1,0 0 0,0 0-1,0 0 1,0 0 0,0 1-1,0-1 1,0 0 0,0 0-1,0 1 1,1-1 0,-1 0-1,1 2 1,1 0-6,-1-1 0,0 1 0,0 0 0,0 0 0,0 0 1,0 1-1,0-1 0,0 1 0,1 3 0,4 8-20,-1 0-1,8 27 1,-10-30 48,12 53-7,-14-50 13,1-1 1,1 1 0,0-1 0,0 0 0,1 0 0,1 0 0,11 18-1,-16-30 10,0 0 0,0 0 0,0-1 0,0 1 0,0 0 0,1 0 0,-1-1 0,0 1-1,0-1 1,1 1 0,-1-1 0,0 1 0,0-1 0,1 0 0,-1 0 0,1 0-1,-1 0 1,0 0 0,1 0 0,-1 0 0,0 0 0,1 0 0,-1 0 0,0-1 0,1 1-1,-1-1 1,0 1 0,0-1 0,1 1 0,0-2 0,42-26 619,-33 20-584,39-27 132,-2-1-1,-1-3 0,-1-2 1,-3-2-1,59-74 1,-96 109-8,-9 9-248,-5 16-440,-10 87 283,3-14 205,-9 165 0,30-176 123,-5-73-271,1 0 0,-1 1-1,1-1 1,0 0 0,0 0 0,1 0 0,0 0-1,0 0 1,7 10 0,5-8-3720,11-10-8257,-11-4 4284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03.6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106 527 1872,'-4'-31'14560,"-3"33"-10417,-7 12-3995,13-13-143,-12 14 65,1 1-1,0 0 0,-17 33 1,27-45-49,0 0 0,0-1 0,0 1 0,1 0 0,0 0 0,0 0 0,0 0 0,0 1 0,1-1 0,-1 0 0,1 0 0,0 0-1,0 1 1,1-1 0,-1 0 0,1 0 0,0 0 0,0 0 0,0 0 0,1 0 0,0 0 0,-1 0 0,1-1 0,0 1 0,4 4 0,-3-5 53,1 0-1,-1 0 1,1-1 0,0 0-1,0 1 1,0-1-1,0-1 1,0 1-1,1-1 1,-1 1 0,0-1-1,1 0 1,-1-1-1,1 1 1,-1-1 0,1 0-1,-1 0 1,1 0-1,8-2 1,0 0 53,1 0-1,-1-2 1,0 1 0,0-1 0,17-8 0,-19 7-3,-1-1 0,1 0 1,-1 0-1,0-1 0,-1 0 1,13-13-1,-20 19-91,0-1-1,0 0 0,-1-1 1,1 1-1,0 0 0,-1 0 1,0-1-1,1 1 1,-1-1-1,0 1 0,0-1 1,-1 1-1,1-1 0,-1 0 1,1 1-1,-1-1 1,0 0-1,0 0 0,0 1 1,0-1-1,0 0 0,0 0 1,-1 1-1,0-1 0,1 1 1,-1-1-1,0 0 1,0 1-1,-1-1 0,1 1 1,0 0-1,-1-1 0,-2-2 1,-2-1-51,1 1 1,-2 0-1,1 0 0,-1 0 1,1 0-1,-1 1 0,0 1 1,-1-1-1,1 1 0,-1 0 1,1 1-1,-1-1 0,0 2 1,0-1-1,0 1 0,0 0 1,0 1-1,0 0 1,0 0-1,0 1 0,0-1 1,0 2-1,0-1 0,0 1 1,0 1-1,1 0 0,-1 0 1,1 0-1,-8 5 0,14-8 8,-1 1-1,1 0 0,0 0 0,-1-1 0,1 1 0,0 0 0,-1 0 0,1 0 1,0 1-1,0-1 0,0 0 0,0 0 0,0 1 0,0-1 0,0 0 1,1 1-1,-1-1 0,0 1 0,1-1 0,-1 1 0,1-1 0,-1 1 0,1 0 1,0-1-1,0 1 0,0-1 0,0 1 0,0 0 0,0-1 0,0 1 1,0-1-1,1 1 0,-1-1 0,1 1 0,-1 0 0,1-1 0,-1 1 0,1-1 1,0 0-1,0 1 0,0-1 0,0 0 0,0 1 0,0-1 0,2 2 0,1 1 6,1 0-1,0 0 0,0 0 1,1-1-1,-1 1 0,1-1 0,0-1 1,0 1-1,-1-1 0,9 2 1,36 4 44,-1-3 1,1-2-1,0-2 0,63-8 1,-32 3-40,263-30 235,-398 32 352,-14 0-696,49 5 95,-52 8-9,66-9 9,0-1 0,0 1 0,0-1-1,0 1 1,1 1 0,-1-1 0,1 1-1,-1 0 1,1 0 0,0 0 0,-4 4-1,7-6 2,-1 0 0,1 1 1,0-1-1,0 0 0,0 0 0,0 0 0,1 1 0,-1-1 0,0 1 0,1-1 0,-1 0 0,0 1 0,1-1 0,0 1 0,-1-1 0,1 1 0,0 0 0,0-1 0,0 1 0,0-1 0,0 1 0,0-1 0,0 1 0,0-1 0,1 1 0,-1 0 1,1-1-1,-1 0 0,1 1 0,0-1 0,-1 1 0,1-1 0,2 3 0,-1-2 17,0 0 1,0-1-1,0 1 0,0 0 1,0-1-1,1 0 0,-1 1 1,1-1-1,-1 0 1,1 0-1,-1 0 0,1-1 1,0 1-1,-1-1 0,1 1 1,0-1-1,-1 0 1,4 0-1,7-2 32,0 0 0,0-1 1,-1 0-1,0-1 0,0 0 0,0-1 1,0-1-1,-1 0 0,1 0 0,-2-1 0,1-1 1,-1 0-1,0 0 0,-1-1 0,1 0 1,-2 0-1,1-1 0,11-19 0,2-5 44,-1-1 0,-2-1 0,-2-1 0,22-64 0,-31 75-38,0 0 0,-2-1-1,-1 1 1,-1-1-1,-1-1 1,-1 1 0,-2 0-1,-4-41 1,4 67-39,0-1-1,0 1 1,0-1-1,0 1 1,0 0-1,-1-1 1,1 1-1,-1 0 1,1-1-1,-1 1 1,1 0 0,-1 0-1,0-1 1,0 1-1,1 0 1,-1 0-1,0 0 1,-1-1-1,1 2-21,0 0 0,1 0-1,-1 0 1,0 0 0,1 0 0,-1 1-1,0-1 1,1 0 0,-1 0-1,1 1 1,-1-1 0,0 0-1,1 1 1,-1-1 0,1 1-1,-1-1 1,1 1 0,-1-1 0,1 1-1,0-1 1,-1 1 0,1-1-1,0 1 1,-1-1 0,1 2-1,-24 55-720,21-50 900,-7 24-180,0 0 0,3 0-1,1 1 1,-5 55-1,10-64 16,1 1-1,1 0 0,1 0 0,1-1 0,0 1 0,2-1 0,9 25 0,-12-42-3,0 0-1,1 0 1,-1 0-1,1-1 1,1 1 0,-1-1-1,1 0 1,0 0-1,0 0 1,0 0 0,1-1-1,-1 0 1,1 0-1,0 0 1,1 0-1,-1-1 1,1 0 0,-1 0-1,1 0 1,0-1-1,0 0 1,11 3 0,-7-4 23,0 0 0,-1-1 1,1 0-1,0-1 1,0 1-1,-1-2 1,1 0-1,-1 0 0,1 0 1,-1-1-1,0-1 1,0 0-1,0 0 1,10-6-1,1-2 30,58-37 54,-74 46-71,-1 0-1,1 0 1,0 0-1,-1-1 1,0 1-1,1-1 1,-1 0 0,-1 0-1,1 0 1,-1 0-1,1-1 1,-1 1-1,0-1 1,-1 1-1,2-7 1,-2 11-24,-1-1 1,0 1-1,0-1 1,0 1-1,0 0 0,1-1 1,-1 1-1,0-1 1,0 1-1,0 0 1,0-1-1,0 1 0,0-1 1,0 1-1,0-1 1,0 1-1,0 0 1,0-1-1,-1 1 0,1-1 1,0 1-1,0 0 1,0-1-1,0 1 1,-1-1-1,1 1 1,0 0-1,0-1 0,-1 1 1,1 0-1,0-1 1,0 1-1,-1 0 1,1 0-1,0-1 0,-1 1 1,1 0-1,-1 0 1,0-1-1,-15 12-416,-13 26-67,29-35 469,-1 0 1,1 0 0,-1 0-1,1 1 1,0-1-1,0 0 1,0 1 0,0-1-1,0 0 1,0 0-1,0 1 1,1-1 0,-1 0-1,1 0 1,0 0-1,0 0 1,0 0 0,0 1-1,0-2 1,0 1-1,0 0 1,1 0 0,-1 0-1,1 0 1,-1-1-1,1 1 1,0-1 0,-1 1-1,1-1 1,0 0-1,0 0 1,0 0 0,0 0-1,4 1 1,1 2 16,0-1 1,0 0 0,1-1-1,-1 1 1,1-2 0,-1 1-1,1-1 1,15 1 0,-8-4 13,0 0 0,0-1 0,0-1 0,0 0 0,-1-1 0,1 0 0,-1-1 0,22-14 0,-8 3 51,-1-1 1,-1-1-1,27-26 0,-44 37-28,-1-1 0,0 0 0,-1-1 0,1 0 0,-2 0 0,0 0 0,0-1 0,-1 0 0,0 0 0,0-1 0,-2 1 0,1-1 0,-2 0 0,1 0 0,0-15 0,-2 6 29,-1-1 0,-1 1 0,-1-1-1,0 1 1,-2-1 0,-1 1 0,-13-37 0,4 26 45,13 31-123,1 0 0,0 0 0,-1 0 0,1 0 0,-1 0 0,1 0-1,-1 0 1,0 0 0,1 0 0,-1 0 0,0 1 0,0-1 0,0 0 0,0 0 0,1 1 0,-1-1 0,0 1 0,0-1 0,0 1 0,0-1 0,0 1 0,-1-1 0,1 1 0,0 0 0,-2-1 0,1 4-59,0-1 0,1 1 0,-1-1 0,0 1 0,1 0 0,0-1 0,0 1 0,-2 6 0,1-5 14,-10 33 6,2 0 1,1 1-1,1 0 1,3 1-1,1 0 1,2-1-1,1 1 1,2 0-1,12 72 0,-12-103-27,1 0-1,0 0 0,0-1 0,1 1 0,0 0 0,0-1 0,1 1 1,0-1-1,0 0 0,1 0 0,0-1 0,0 0 0,1 1 0,-1-2 1,1 1-1,9 6 0,-9-8-170,0-1 1,0 0-1,1 0 1,0 0-1,-1-1 1,1 0-1,0 0 1,0 0-1,0-1 1,0-1-1,0 1 1,1-1-1,-1 0 1,0 0-1,0-1 0,0 0 1,0 0-1,12-5 1,29-11-4033,-3-5-4881,-21 7 3040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05.1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26 371 8,'-8'2'-321,"-10"0"15551,31-2-11583,92 12-977,527-25-1643,703-3-881,-81 18 430,-552-12-322,-32-9-18,307 8-83,78 15 2,-230-8-83,287-23 161,-105-2-146,722-10 95,-1137 18-125,1248-51-54,-1174 56 46,525-25-10,-662-6 57,-306 25-4,-205 17-23,-18 6 175,-1 0-706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06.2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40 111 8,'-13'-44'13263,"10"33"-10659,1 0-1,0 0 0,-1-23 0,-13 245-2529,15-89 80,4-130 2335,6-37-2171,-2-163-19,-8 199-411,-2 21-236,0 22 84,6 39 247,13 71 0,-5-57 21,-8-72 315,1-15-1922,4-23-7976,-5 16 5004,2-10-6243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06.7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859 269 8,'1'-29'5690,"-2"-40"2437,-9 3-3856,8 61-4113,0 0 0,0 0 0,0 0 0,0 0-1,-1 0 1,0 0 0,0 1 0,0-1 0,-1 1 0,1 0 0,-1 0 0,0 0 0,0 0 0,0 1 0,-1 0 0,1-1 0,-1 2 0,0-1 0,0 1 0,0-1 0,0 1 0,-6-1 0,-15-3-100,1 2 0,-1 1 1,0 1-1,1 1 1,-1 1-1,0 2 0,0 0 1,1 2-1,-1 1 1,1 1-1,0 0 0,1 2 1,-38 18-1,36-12-43,1 2 0,1 1 0,1 0 0,0 2 1,1 1-1,1 0 0,1 2 0,1 0 0,1 1 0,0 1 0,2 1 0,1 0 0,1 1 0,2 0 0,0 1 0,2 1 0,1 0 0,1 0 0,-8 57 1,9-32 56,2-1 0,3 77 0,2-113-28,1 1 0,1-1-1,1 1 1,0-1-1,1 0 1,1 0 0,0 0-1,1-1 1,1 1-1,1-1 1,17 27 0,-14-31 22,0 0 1,0 0-1,1-1 1,0-1-1,1 0 1,0 0-1,0-2 1,1 1-1,0-2 1,21 8-1,-13-7 24,0-1 0,0-1-1,0 0 1,1-2-1,0-1 1,33 0 0,-26-4-16,-1-1 0,1-2 1,-1-1-1,0-1 1,-1-2-1,0 0 0,0-2 1,-1-2-1,0 0 1,-1-1-1,-1-2 0,0 0 1,-1-2-1,-1-1 1,-1-1-1,-1 0 0,0-2 1,25-35-1,-26 30 21,-1-1 0,-1-1-1,-1-1 1,-2-1-1,-1 0 1,-2 0 0,13-47-1,-21 60-70,-1 1-1,-1-1 0,0 0 1,-1 0-1,-1 0 1,-1 0-1,0 0 0,-2 0 1,0 1-1,0-1 0,-2 1 1,0 0-1,-1 0 0,-1 0 1,-15-27-1,11 28-140,1 0 0,-2 0-1,0 1 1,-1 1 0,-1 0-1,0 0 1,-1 2 0,0 0-1,-28-17 1,24 18-1432,-1 1 1,0 1-1,-1 1 0,-40-11 1,-35-1-10434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09.1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69 94 360,'-10'0'6943,"-21"2"3934,39-2-6082,31-6-3841,99-29-396,-84 19-454,86-13 0,-105 23-158,-35 6 48,0 0 0,0 0-1,0 0 1,0 0 0,0 0 0,0 0 0,0 0 0,0 0 0,0 0 0,0 0 0,0 0 0,0-1-1,0 1 1,0 0 0,0 0 0,0 0 0,0 0 0,0 0 0,0 0 0,0 0 0,0 0 0,0 0 0,0 0-1,0 0 1,0 0 0,0 0 0,0 0 0,0-1 0,0 1 0,0 0 0,0 0 0,0 0 0,0 0-1,0 0 1,0 0 0,0 0 0,0 0 0,0 0 0,0 0 0,0 0 0,1 0 0,-1 0 0,-22-1-345,-110 11-64,96-6 412,-1-1 1,0-1-1,-38-4 0,74 1-4,0 1 1,0 0-1,0 0 0,0 0 0,-1 0 0,1 0 0,0 0 0,0 0 0,0 1 0,0-1 0,-1 0 0,1 1 1,0-1-1,0 0 0,0 1 0,0 0 0,0-1 0,0 1 0,0-1 0,0 1 0,0 0 0,0 0 0,1 0 0,-1-1 1,0 1-1,0 0 0,1 0 0,-1 0 0,1 0 0,-1 0 0,1 0 0,-1 1 0,1-1 0,-1 0 0,1 2 1,-10 15 6,2-1 0,-1 0 0,2 1 0,0 0 1,2 0-1,0 1 0,0 0 0,-1 25 0,-3 136 142,8-164-125,2-1 0,0 1 0,1-1 0,1 1-1,0-1 1,1 0 0,0 0 0,9 18 0,-11-29 26,0-1 0,0 1-1,0 0 1,0-1 0,1 0 0,0 1 0,-1-1 0,1 0-1,1 0 1,-1-1 0,0 1 0,1 0 0,-1-1 0,1 0-1,0 0 1,-1 0 0,1-1 0,0 1 0,0-1 0,0 0-1,0 0 1,1 0 0,-1 0 0,0-1 0,0 0 0,1 0-1,-1 0 1,0 0 0,0-1 0,0 0 0,0 1 0,1-2-1,-1 1 1,6-3 0,44-17 43,71-39 0,-40 18-1290,-66 33 324,47-23-3301,-25 9-7148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09.4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31 159 15395,'-9'-2'2137,"1"-2"-625,-3-4-192,9 2-303,4-3-425,3-1-360,9-3-256,7-2-136,11 0-16,10-1 64,5 1 0,3 0-128,-1 4-577,-1 1-1143,-2 4-2737,-1 2-5993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09.8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1 465 9178,'24'-37'5374,"40"-56"-295,22-8-2833,-48 59-881,47-68 0,-85 109-1340,6-7 184,-1 0 0,0-1 0,0 1-1,-1-1 1,0 0 0,5-16 0,-10 24-185,0 1 0,1 0 1,-1-1-1,0 1 0,0-1 1,1 1-1,-1 0 0,0 0 0,0-1 1,0 1-1,1 0 0,-1 0 1,0 0-1,0 0 0,0 0 1,0 0-1,1 0 0,-1 0 1,0 0-1,0 1 0,0-1 1,1 0-1,-1 0 0,0 1 1,0-1-1,0 0 0,1 1 1,-1-1-1,0 1 0,0 0 1,-31 13-362,22-9 318,1 0 0,0 1 1,1 0-1,-1 1 0,1-1 0,1 2 1,-1-1-1,1 1 0,0 0 1,-7 13-1,11-17 6,1-1 1,1 1-1,-1-1 1,1 1-1,-1 0 1,1 0-1,0 0 1,0 0-1,1 0 1,-1 0-1,1 0 1,0 0-1,0 0 1,0 0-1,1 0 1,-1 0-1,1 0 1,0 0-1,0 0 1,0 0-1,1-1 1,0 1-1,-1 0 1,1-1-1,0 1 1,1-1-1,-1 0 1,0 1-1,6 4 1,3 2-22,1-1 1,-1 0 0,1 0 0,1-2 0,21 11 0,-22-12 6,0 1 1,0 0-1,0 0 1,-1 1 0,20 19-1,-29-25 17,-1-1 1,0 1-1,0-1 0,0 1 1,0 0-1,-1 0 0,1-1 1,0 1-1,-1 0 0,1 0 1,-1 0-1,1 0 0,-1 0 1,0 0-1,0 0 0,0 0 1,0 0-1,0 0 0,-1 0 1,1 0-1,-1-1 0,1 1 1,-1 0-1,0 0 0,1 0 1,-1 0-1,0-1 0,0 1 1,0 0-1,0-1 0,-2 3 1,0 0-73,-1 0 0,1-1 0,-1 1 0,1-1 0,-1 1 0,0-1 0,0 0 0,-1 0 0,1-1 0,-1 1 0,-5 1 0,10-4-34,0 0 0,-1 0 0,1 0 0,0 0 0,-1 1 0,1-1 0,0 0 0,-1 0 0,1 0 0,0 0 0,-1 0 0,1-1 0,0 1 0,-1 0 0,1 0 0,0 0 0,-1 0 0,1 0 0,0 0 0,-1 0 0,1-1 0,0 1 0,-1 0 0,1 0 0,0-1 0,0 1 0,-1 0 0,1 0 0,0-1 0,0 1 0,0 0 0,-1 0 0,1-1 0,0 1 0,0 0 0,0-1 0,0 1 0,0 0 0,-1-1 1,1 0-1,-1-15-9717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10.1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84 101 6817,'-6'-11'4444,"-12"-20"2960,15 26-6727,-1-1 0,1 0 1,-1 1-1,-1 0 0,1 0 0,-1 0 0,0 0 0,0 1 0,0 0 0,-7-4 1,17 61-1196,1 58 245,-16 218-1,5-256-1086,5-70 560,-1 15-2031,2-13-1367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10.7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55 488 3153,'-16'-3'4687,"-22"-2"6382,58 12-10698,7-1-173,1-1-1,0-1 1,0-1 0,1-2-1,-1 0 1,51-7-1,170-39 393,-239 43-552,-10 2-37,90-24 391,-83 21-291,-1 1 0,1-1 0,-1 0 1,1-1-1,-1 0 0,0 0 0,-1 0 0,1 0 1,-1-1-1,9-9 0,-13 13-61,0 0 1,-1-1-1,1 1 0,0 0 1,-1 0-1,1 0 0,-1 0 1,1-1-1,-1 1 1,1 0-1,-1-1 0,0 1 1,0 0-1,0-1 0,0 1 1,0 0-1,0-1 0,0 1 1,0 0-1,0-1 1,0 1-1,-1 0 0,1-1 1,-1 1-1,1 0 0,-1 0 1,1-1-1,-1 1 1,0 0-1,0 0 0,1 0 1,-1 0-1,0 0 0,0 0 1,0 0-1,0 0 0,0 0 1,0 1-1,0-1 1,-1 0-1,1 1 0,0-1 1,0 1-1,-1-1 0,1 1 1,-2-1-1,-4-2 5,1 1 0,-1 0 0,0 0 0,1 1 0,-1-1 0,0 1-1,-14 1 1,6 1-59,-1 1 0,1 1-1,-1 1 1,1 0 0,0 1-1,0 1 1,-27 14 0,36-17 4,1 0-1,-1 0 1,1 1 0,0 0 0,0 0 0,0 0 0,1 1 0,0-1 0,-1 1 0,2 0 0,-1 0 0,1 1-1,-1-1 1,1 1 0,1 0 0,-1-1 0,1 1 0,0 1 0,1-1 0,-1 0 0,1 0 0,-1 11 0,2-16 6,0 1 1,0 0-1,0-1 1,0 1 0,0-1-1,1 1 1,-1 0-1,0-1 1,1 1 0,-1-1-1,1 1 1,-1-1-1,1 1 1,0-1 0,0 0-1,0 1 1,0-1-1,0 0 1,0 1 0,0-1-1,0 0 1,0 0-1,0 0 1,1 0 0,1 1-1,0-1 8,0 0 0,0 0 1,-1-1-1,1 1 0,0-1 0,0 0 0,0 0 0,0 0 0,0 0 0,0-1 1,0 1-1,5-2 0,5-2 19,-1 0 0,0-1 1,0 0-1,-1-1 1,13-9-1,-4 0 18,0-1 1,28-32-1,-24 24 0,15 81-960,-35-51 924,0-1-1,1 1 1,0-1-1,0 0 1,0 0-1,0 0 1,1 0-1,0-1 1,0 0-1,0-1 1,0 1 0,1-1-1,-1 0 1,1-1-1,0 1 1,0-2-1,7 2 1,-4-1 6,1-2 1,-1 1 0,0-2 0,1 1-1,-1-1 1,0-1 0,1 0 0,-1 0 0,0-1-1,18-8 1,-14 5 33,0-1 0,-1-1 0,1 0 0,-2 0-1,1-1 1,-1-1 0,-1 0 0,1-1 0,-2 0 0,0 0-1,0-1 1,-1-1 0,0 1 0,-1-2 0,12-26 0,-14 19 91,0-1 0,-1 1-1,-1-1 1,-1 0 0,-1 0 0,-1 0 0,-1 0 0,-1 0 0,-1 0 0,-1 0 0,-10-38 0,13 60-141,0 0-1,0 0 1,0 0 0,0 0 0,-1 0 0,1 1-1,0-1 1,0 0 0,0 0 0,0 0 0,0 0-1,0 0 1,0 0 0,0 0 0,0 0 0,0 0 0,-1 1-1,1-1 1,0 0 0,0 0 0,0 0 0,0 0-1,0 0 1,0 0 0,-1 0 0,1 0 0,0 0-1,0 0 1,0 0 0,0 0 0,0 0 0,0 0 0,-1 0-1,1 0 1,0 0 0,0 0 0,0 0 0,0 0-1,0 0 1,0 0 0,-1 0 0,1 0 0,0 0 0,0-1-1,0 1 1,0 0 0,0 0 0,0 0 0,0 0-1,-1 0 1,1 0 0,0 0 0,0 0 0,0 0-1,0-1 1,0 1 0,0 0 0,0 0 0,0 0 0,0 0-1,0 0 1,0 0 0,0-1 0,0 1 0,0 0-1,0 0 1,0 0 0,0 0 0,-7 18-235,-6 32 94,12-43 172,-37 204-30,38-208 15,-1 0-1,1-1 0,-1 1 1,1 0-1,0 0 0,0 0 1,1 0-1,-1-1 0,0 1 1,1 0-1,0 0 0,0 0 1,0-1-1,0 1 0,2 3 1,-1-5-2,-1 1 0,1-2 1,0 1-1,0 0 1,0 0-1,0-1 0,0 1 1,0-1-1,0 1 1,0-1-1,0 0 0,0 0 1,0 0-1,0 0 1,0 0-1,0 0 0,1-1 1,-1 1-1,0-1 1,3-1-1,14-2-7,-1 1 0,0 1 0,1 0 1,0 2-1,35 2 0,-44 0-15,0-1-1,-1 1 1,1 1 0,-1 0 0,0 0 0,1 1-1,-2 0 1,1 0 0,0 1 0,-1 0 0,0 1-1,0 0 1,8 8 0,-14-13 0,0 1 0,0 0 0,-1 0-1,1 0 1,0 0 0,-1 0 0,1 0 0,-1 1 0,0-1 0,1 0 0,-1 1 0,0-1 0,-1 1-1,1-1 1,0 1 0,-1 0 0,1-1 0,-1 1 0,0 0 0,0-1 0,0 1 0,0-1-1,-1 1 1,1 0 0,-1-1 0,1 1 0,-1-1 0,0 1 0,0-1 0,0 1 0,0-1-1,0 0 1,-1 1 0,1-1 0,-1 0 0,0 0 0,1 0 0,-1 0 0,0 0 0,0 0-1,0-1 1,0 1 0,-4 1 0,-4 4 10,0 0 1,0-1-1,-1 0 1,0-1-1,0 0 1,-1-1-1,1 0 0,-15 2 1,20-5 43,-1 0 0,0 0 1,1-1-1,-1 1 0,0-2 1,1 1-1,-1-1 0,0 0 0,1 0 1,-1-1-1,1 0 0,0 0 1,-1-1-1,1 1 0,0-1 1,0-1-1,1 1 0,-10-8 0,9 5-282,0 0 0,0 0 0,1-1 0,-1 1 0,2-1 0,-1-1 0,1 1 0,0 0 0,0-1 0,1 0 0,0 0 0,1 0 0,0 0 0,-2-13 0,1-3-4491,2 0-4086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11.7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1 624 11498,'24'-12'5053,"15"-19"-3255,-12 9-1070,8-3-121,-2-1-1,0-2 1,-2-1-1,47-56 0,-67 70-412,0 0 1,-1-1-1,0 0 0,-1 0 0,-1-1 0,-1 0 1,-1-1-1,0 1 0,-1-1 0,-1-1 0,0 1 1,-2 0-1,1-25 0,-9-13 308,6 53-447,-1 0 1,0 0 0,1 0-1,-1 1 1,0-1 0,-1 0 0,1 1-1,0-1 1,-1 1 0,1-1-1,-1 1 1,0 0 0,0-1-1,0 1 1,0 0 0,0 0 0,-3-1-1,3 3-65,1 1 1,-1 0-1,1 0 0,-1 0 0,1 0 0,0 0 1,-1 1-1,1-1 0,0 0 0,0 1 0,0-1 1,0 1-1,0-1 0,0 1 0,0-1 0,1 1 0,-1-1 1,0 1-1,1 0 0,-1 2 0,-4 6-14,-7 16 9,0 0 0,2 1 1,1 0-1,1 0 0,1 1 1,-5 48-1,9-41 14,1 1-1,1-1 0,2 1 1,2-1-1,7 37 1,-9-65 6,1 0 0,0 0 0,0 0 1,0-1-1,1 1 0,0-1 1,1 1-1,-1-1 0,1 0 1,0 0-1,1 0 0,0-1 0,7 7 1,-9-9 8,1-1 1,-1 1 0,1-1 0,0 0 0,0 0 0,0 0-1,1 0 1,-1-1 0,0 0 0,1 0 0,-1 0-1,0 0 1,1-1 0,-1 0 0,1 1 0,-1-2-1,1 1 1,-1-1 0,1 1 0,-1-1 0,0 0 0,7-3-1,9-4 43,1-1-1,-1-1 1,0-1-1,-1 0 1,0-2-1,-1 0 1,-1-1-1,0-1 0,-1 0 1,0-2-1,24-33 1,-41 51-265,-5 7 85,1 0-1,-1 0 0,2 0 1,-7 14-1,9-16 119,1 0-1,-1-1 1,1 1-1,1 0 1,-1 0 0,1 0-1,0 0 1,0 0-1,1 0 1,-1-1-1,1 1 1,1 0-1,3 10 1,-4-14 4,0 1 1,0-1-1,0 0 0,0 0 0,1 0 1,0 0-1,-1 0 0,1 0 1,0 0-1,0-1 0,-1 1 0,2 0 1,-1-1-1,0 0 0,0 1 1,0-1-1,0 0 0,1 0 0,-1 0 1,1-1-1,-1 1 0,1 0 1,-1-1-1,1 0 0,-1 1 0,1-1 1,-1 0-1,1 0 0,-1-1 1,1 1-1,-1 0 0,1-1 0,-1 0 1,4-1-1,15-5 13,0-1 1,0-2-1,-1 0 0,0-1 0,0-1 1,-2 0-1,1-2 0,19-19 1,-10 11-24,-28 21-8,0 1 1,1 0 0,-1-1-1,1 1 1,-1 0-1,0 0 1,1-1-1,-1 1 1,1 0-1,-1 0 1,1 0 0,-1 0-1,1 0 1,-1-1-1,1 1 1,-1 0-1,1 0 1,-1 0-1,1 0 1,-1 0 0,1 0-1,-1 1 1,1-1-1,-1 0 1,1 0-1,-1 0 1,0 0-1,1 1 1,-1-1 0,1 0-1,-1 0 1,1 1-1,-1-1 1,0 0-1,1 1 1,-1-1-1,0 0 1,1 1 0,-1-1-1,0 0 1,1 2-1,11 29-285,-4 40 15,-8-69 280,0 0 1,0 0-1,0 0 1,-1 0 0,1 0-1,-1 0 1,1 0-1,-1 0 1,0-1-1,1 1 1,-1 0 0,0 0-1,0-1 1,0 1-1,0 0 1,-1-1-1,1 1 1,0-1 0,-1 0-1,1 1 1,-3 1-1,0-1 21,0 0-1,1-1 0,-1 1 0,0-1 0,0 1 1,0-1-1,0 0 0,0-1 0,0 1 0,-5-1 1,0 1 77,0-1 1,0-1 0,0 0-1,0 0 1,0-1 0,0 0 0,0 0-1,-15-8 1,20 8-53,1 0 1,0 0-1,0-1 0,-1 0 0,2 0 1,-1 0-1,0 0 0,-2-4 0,-15-14 212,20 21-256,0 0 0,0 0 0,0 0 0,0-1 0,0 1 0,0 0 0,-1 0 0,1 0 0,0 0 0,0 0 0,0-1 1,0 1-1,-1 0 0,1 0 0,0 0 0,0 0 0,0 0 0,0 0 0,-1 0 0,1 0 0,0 0 0,0 0 0,0 0 0,0 0 0,-1 0 0,1 0 0,0 0 0,0 0 0,0 0 0,-1 0 0,1 0 0,0 0 0,0 0 0,0 0 0,0 0 0,-1 0 0,1 0 0,0 0 0,0 1 0,0-1 0,0 0 0,0 0 0,-1 0 0,1 0 0,0 0 0,0 0 0,0 1 0,0-1 0,0 0 0,0 0 0,-1 14-224,8 15 77,-5-25 149,1 0-1,-1-1 1,1 1 0,0-1 0,0 1 0,1-1 0,-1 0-1,1-1 1,-1 1 0,1-1 0,0 1 0,0-1-1,0 0 1,0 0 0,0-1 0,0 1 0,1-1 0,-1 0-1,1 0 1,-1-1 0,0 1 0,1-1 0,-1 0 0,1 0-1,5-1 1,11-1 3,0 0-1,0-2 1,39-12 0,-23 4 26,-1-2 0,0-1 0,-1-2 0,43-29 0,-56 33 12,-1-2-1,-1-1 1,0-1-1,-1 0 0,-1-2 1,-1 0-1,23-33 1,-33 41 13,-1-1 0,0 0 0,-1 0 0,-1 0 0,0-1 0,0 0-1,-1 1 1,-1-1 0,0 0 0,-1-1 0,0 1 0,-1 0 0,-1 0 0,0 0 0,-1 0 0,0 0 0,-1 0 0,0 0 0,-9-21 0,12 34-52,0 0 0,0 0 1,0 0-1,0 0 0,0-1 1,0 1-1,0 0 0,0 0 1,0 0-1,0 0 0,-1-1 1,1 1-1,0 0 1,0 0-1,0 0 0,0 0 1,0 0-1,0-1 0,0 1 1,-1 0-1,1 0 0,0 0 1,0 0-1,0 0 0,0 0 1,-1 0-1,1 0 0,0 0 1,0 0-1,0 0 0,0 0 1,-1 0-1,1 0 0,0 0 1,0 0-1,0 0 0,-1 0 1,1 0-1,0 0 0,0 0 1,0 0-1,0 0 0,-1 0 1,1 0-1,0 0 1,0 0-1,0 0 0,0 0 1,-1 0-1,1 0 0,0 1 1,0-1-1,0 0 0,0 0 1,-9 15-137,-6 27 5,14-36 151,-18 59-27,3 1 0,3 0-1,-8 106 1,21-164 11,-1 46 1,1-51 1,0-1-1,0 1 0,1-1 0,-1 1 1,1-1-1,-1 0 0,1 1 0,0-1 1,0 1-1,0-1 0,0 0 0,0 0 1,1 0-1,-1 0 0,1 0 0,-1 0 1,4 3-1,-4-5 17,1 1 0,-1-1 1,1 1-1,0-1 0,-1 0 0,1 0 0,-1 0 1,1 0-1,-1 0 0,1 0 0,0 0 0,-1-1 1,1 1-1,-1 0 0,1-1 0,-1 0 0,1 1 1,-1-1-1,0 0 0,1 1 0,-1-1 0,2-2 1,35-26 150,-28 21-137,27-24 20,-27 22-56,0 1 0,1 0 0,0 0 0,1 1-1,-1 1 1,14-7 0,-24 14-9,0 0 0,0 0 0,0 0 0,0 0 0,0 0 0,0 0-1,0 0 1,0 0 0,0 1 0,0-1 0,-1 0 0,1 1 0,0-1 0,0 0 0,0 1 0,0-1 0,-1 1-1,1 0 1,0-1 0,0 1 0,-1 0 0,1-1 0,0 1 0,-1 0 0,1-1 0,-1 1 0,1 0 0,-1 0-1,0 0 1,1 0 0,-1 0 0,1 1 0,14 40-131,-8-23 118,-7-17 25,1 0-1,-1 0 0,1-1 0,0 1 0,0 0 1,0 0-1,0-1 0,0 1 0,0 0 0,0-1 1,1 1-1,-1-1 0,1 0 0,-1 1 0,1-1 1,-1 0-1,1 0 0,0 0 0,-1 0 0,1 0 1,0 0-1,0 0 0,0-1 0,0 1 0,0-1 1,0 1-1,0-1 0,0 0 0,0 0 0,0 0 1,0 0-1,0 0 0,0 0 0,-1-1 0,1 1 0,0 0 1,0-1-1,0 0 0,0 1 0,0-1 0,0 0 1,-1 0-1,1 0 0,2-2 0,10-4-269,1-1-1,-2 0 1,1-1-1,21-18 0,-27 19-1117,1 0-1,-2 0 0,1-1 1,7-12-1,-1-4-7197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12.1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 4 21997,'0'0'1352,"-2"-2"-360,-2 0-256,4 4 9,4-2-593,-2 0-224,0-2-185,0 2-247,4 2-656,-3-2-1600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12.7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252 322 11795,'14'-18'1941,"0"0"1,14-26 0,-14 21-793,-2-2 1,-1 0-1,12-36 0,-22 56-1021,1 0 0,-1 0 1,-1-1-1,1 1 0,-1 0 1,0 0-1,0 0 0,0-1 1,-1 1-1,0 0 1,0 0-1,0 0 0,-2-5 1,2 8-110,0 0 1,0 0-1,0 1 1,0-1-1,0 0 1,0 1-1,0-1 1,-1 0-1,1 1 1,-1 0-1,1-1 1,-1 1 0,1 0-1,-1 0 1,0 0-1,0 0 1,0 0-1,1 0 1,-1 0-1,0 1 1,0-1-1,0 0 1,0 1-1,0 0 1,0 0-1,0-1 1,0 1 0,0 0-1,0 1 1,0-1-1,0 0 1,0 1-1,0-1 1,-3 1-1,-14 6-27,1 1 0,-1 0 0,1 1 0,1 1 0,0 1 0,0 1 0,1 0 0,0 1 0,1 0 0,1 1 0,0 1 0,1 1 0,1 0 0,0 0 0,1 1 0,1 0 0,0 1 0,2 1 0,0-1 0,-8 28 0,15-41 9,0 0-1,0 1 0,0-1 0,1 0 1,0 0-1,0 0 0,0 1 1,1-1-1,0 0 0,0 0 1,0 0-1,0 0 0,1 0 0,0 0 1,0 0-1,0-1 0,5 7 1,-5-8 9,0-1 1,1 0-1,-1 1 1,1-1 0,-1 0-1,1 0 1,0 0 0,0-1-1,0 1 1,0-1-1,0 1 1,1-1 0,-1 0-1,0 0 1,1-1 0,-1 1-1,0-1 1,1 1-1,-1-1 1,1 0 0,-1 0-1,0-1 1,1 1 0,-1-1-1,0 0 1,1 1-1,3-3 1,18-5 49,-1-1 1,0 0-1,-1-2 1,0-1-1,30-20 1,-43 25-26,-1 0 0,0 0 0,0 0 1,-1-1-1,0 0 0,0-1 0,-1 0 0,0 0 1,-1-1-1,0 0 0,0 0 0,-1 0 0,0-1 1,5-17-1,-9 12 174,-7 13-447,5 3 203,0 1 0,0 0-1,0 0 1,0 0 0,0 0 0,0 0-1,0 0 1,0 0 0,0 1-1,1-1 1,-1 0 0,0 0-1,1 1 1,-1-1 0,1 0-1,0 1 1,-1 1 0,-1 3 33,1 0 0,0 0 0,1 0 0,-1 1 0,1-1 1,0 0-1,1 0 0,-1 0 0,1 0 0,1 0 0,-1 0 0,1 0 1,0 0-1,0 0 0,6 9 0,-7-12 11,1-1 0,0 1-1,0-1 1,0 1 0,0-1 0,0 0-1,0 0 1,1 0 0,-1 0 0,1 0 0,-1-1-1,1 1 1,0-1 0,0 0 0,0 1-1,-1-1 1,1-1 0,0 1 0,0 0 0,1-1-1,-1 1 1,0-1 0,0 0 0,0 0 0,0 0-1,0 0 1,0-1 0,0 0 0,0 1-1,0-1 1,0 0 0,5-2 0,15-8 63,0-1-1,32-21 1,28-15-51,-81 47-34,0 1 0,0 0 0,0-1 1,0 1-1,0 0 0,0 0 0,0 0 0,0 0 1,0 0-1,0 0 0,0 1 0,0-1 0,0 1 1,0-1-1,-1 1 0,1 0 0,0-1 0,0 1 1,0 0-1,-1 1 0,1-1 0,0 0 0,-1 0 1,1 1-1,-1-1 0,0 0 0,1 1 0,-1 0 1,0-1-1,0 1 0,0 0 0,0-1 0,1 3 1,2 3-14,0 1 0,-1-1 0,0 1 0,0-1 0,0 1 1,2 14-1,0 41-25,26-96 1063,-27 29-1006,13-19 1,2 1-1,0 1 0,1 1 1,1 1-1,46-32 0,-67 51-12,1-1 0,0 0 0,0 1 0,1-1 0,-1 1 0,0 0 0,0-1 0,0 1 0,0 0 0,0 0 0,0 0 0,0 0 0,1 0 0,-1 0 0,0 0 0,0 0 0,0 0 0,0 0 0,0 0 0,0 1 0,0-1 0,1 1 0,-1-1 0,0 0 0,0 1 0,0 0 0,0-1 0,-1 1 0,1 0 0,0-1 0,0 1 0,0 0 0,0 0 0,-1 0 0,1 0 0,0 0 0,-1 0 0,1 0 0,0 1 0,3 7-71,-1-1 0,0 1 1,0 0-1,2 12 0,4 14-54,-7-31 80,1 0 1,-1 0-1,0-1 0,1 1 0,0-1 0,0 1 0,0-1 0,0 0 0,0 0 0,1-1 0,-1 1 0,1-1 1,0 1-1,0-1 0,0 0 0,6 2 0,-2-2-214,-1-1 0,1 1 1,-1-1-1,1 0 0,0-1 0,0 0 1,0 0-1,13-3 0,0-1-1074,1-2 0,-1 0-1,-1-1 1,1-1 0,33-19 0,-33 13-10287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15.1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0 190 13419,'0'-11'1604,"1"0"1,0 1 0,1-1-1,-1 0 1,7-18-1,-10 48-1189,0 0-1,1 0 0,1 1 1,4 33-1,-2-36-399,0 0 1,1 0-1,1 0 0,0 0 0,1-1 1,1 1-1,10 19 0,-14-33 6,0 0 1,0 0-1,0 0 0,0-1 1,0 1-1,1-1 0,-1 0 1,1 1-1,0-1 0,0 0 1,-1-1-1,1 1 0,0 0 1,0-1-1,1 1 0,-1-1 0,0 0 1,0 0-1,1-1 0,4 1 1,-3-1 28,1 0 0,-1 0 1,1-1-1,0 0 1,-1 0-1,0-1 0,1 1 1,-1-1-1,0 0 0,0-1 1,8-3-1,-2-1 30,0-1 0,-1 0 0,0 0 0,0-1 0,0 0 0,-1-1-1,-1 0 1,0 0 0,14-22 0,-16 20-48,-1 0 0,0 0 0,0 0 0,-1-1-1,-1 1 1,0-1 0,0 0 0,0-14 0,-9 76-1044,4-41 1020,1-1-1,0 0 1,0 1-1,1-1 0,0 0 1,0 1-1,1-1 1,-1 1-1,4 9 0,-3-12-1,1 0 0,0 0 0,0 0-1,0 0 1,0-1 0,1 1 0,0-1-1,0 0 1,0 0 0,0 0 0,0 0-1,1 0 1,0-1 0,0 0 0,6 4-1,-7-5 6,1 0-1,0-1 0,-1 1 0,1-1 0,0 0 0,0 0 0,0-1 1,0 1-1,0-1 0,0 0 0,0 0 0,0 0 0,0 0 1,0-1-1,0 0 0,0 0 0,0 0 0,0 0 0,0 0 1,4-3-1,21-10 27,0-1 1,-1-1-1,0-1 1,-1-1 0,-1-2-1,-1-1 1,-1-1-1,-1 0 1,-1-2 0,34-47-1,-54 67-23,0 0 1,0 1-1,0-1 0,-1 0 0,0 0 0,1 0 1,-1 0-1,-1 0 0,1 0 0,0 0 0,-1 0 1,0 0-1,-1-6 0,1 9-13,0 0 1,0 0-1,0 0 0,-1 0 0,1 0 0,0 0 1,-1 0-1,1 1 0,-1-1 0,1 0 0,-1 0 1,0 0-1,1 1 0,-1-1 0,0 0 1,1 1-1,-1-1 0,0 0 0,0 1 0,1-1 1,-1 1-1,-1-1 0,-1 0-21,1 1 1,0 0-1,0 0 0,0 0 0,0 0 1,0 0-1,0 0 0,0 0 0,0 1 1,0-1-1,-1 1 0,1-1 0,0 1 1,-3 2-1,0-1 2,-1 1 0,1 0 0,-1 0 0,1 1 0,0-1-1,1 1 1,-1 0 0,1 0 0,0 1 0,0 0 0,0-1 0,0 1 0,1 1 0,0-1 0,-3 7 0,5-10 13,0 1 1,0 0 0,0 0-1,1 0 1,-1-1-1,1 1 1,0 0 0,-1 0-1,2 0 1,-1 0 0,0 0-1,0 0 1,1 0-1,0-1 1,-1 1 0,1 0-1,0 0 1,1-1-1,-1 1 1,0-1 0,1 1-1,-1-1 1,1 1-1,0-1 1,0 0 0,0 0-1,0 0 1,0 0-1,0 0 1,1 0 0,-1-1-1,1 1 1,-1-1-1,4 2 1,3 1-6,0 0-1,0-1 1,1 0-1,-1 0 1,15 2 0,-16-4-3,0 0 0,1 1 0,-1 1 0,0-1 1,0 1-1,14 8 0,-20-9 3,0-1 1,-1 1-1,1 0 1,0 0-1,-1 0 1,1 0-1,-1 1 1,0-1-1,0 0 1,0 0-1,0 1 1,0-1-1,0 1 1,-1-1-1,1 4 1,-1-4 8,0-1 0,1 1 1,-1 0-1,0-1 0,0 1 0,1-1 1,-1 1-1,1-1 0,-1 1 0,1-1 1,0 0-1,-1 1 0,1-1 0,0 0 1,0 1-1,0-1 0,0 0 0,0 0 1,0 0-1,0 0 0,1 0 0,-1 0 0,0 0 1,1 0-1,-1 0 0,0-1 0,1 1 1,-1-1-1,1 1 0,-1-1 0,1 1 1,-1-1-1,1 0 0,2 1 0,7-2 8,1-1-1,-1 1 0,0-2 0,0 0 1,0 0-1,0-1 0,0 0 0,-1-1 1,0 0-1,0 0 0,13-10 0,12-11 53,51-49 0,-72 63-41,-1-1 1,-2 5 4,-1-1-1,0 0 1,-1-1-1,0 0 0,0-1 1,-1 1-1,-1-2 1,10-18-1,-16 30-19,-1-1-1,0 0 0,1 1 0,-1-1 0,0 0 0,0 1 1,0-1-1,1 0 0,-1 0 0,0 1 0,0-1 0,0 0 1,0 1-1,0-1 0,0 0 0,-1 0 0,1 1 1,0-1-1,0 0 0,0 1 0,-1-1 0,1 0 0,0 1 1,-1-1-1,1 1 0,0-1 0,-1 0 0,1 1 0,-1-1 1,0 0-1,-22-3-165,-26 16-203,37-5 337,1 0 0,-1 1 1,1 0-1,0 0 0,-18 20 1,25-24 16,1 0 1,-1 0 0,1 0-1,0 0 1,0 0-1,0 1 1,1-1 0,-1 1-1,1 0 1,0-1 0,1 1-1,-1 0 1,1 0 0,0 1-1,0-1 1,1 0 0,-1 0-1,1 8 1,1-11 6,-1-1 0,1 0 0,-1 0 0,1 0 0,0 1 0,-1-1 0,1 0 0,0 0 0,0 0 0,0 0 0,0 0 0,0 0 0,0-1 0,0 1 0,0 0 0,0 0 0,0-1 0,1 1 0,-1-1 0,0 1 0,0-1 0,0 1 0,1-1 0,-1 0 0,0 0 0,1 1 0,-1-1 0,0 0 0,1 0 0,-1 0 0,0-1 0,1 1 0,-1 0 0,0 0 0,1-1 0,-1 1 0,0-1 0,2 0 0,50-20-11,-44 15 31,1-1 0,-1 1 0,-1-2 0,1 1 0,-1-1 0,-1-1 0,13-16 0,-16 21 26,-1-1 0,0 1-1,0-1 1,-1 0 0,1 1 0,-1-1 0,0 0-1,-1 0 1,1-1 0,-1 1 0,0 0-1,0 0 1,0-1 0,-1 1 0,0 0 0,0-1-1,0 1 1,-2-9 0,2 14-40,0 0 1,0 0-1,0 0 0,0-1 0,0 1 1,0 0-1,0 0 0,0 0 0,0 0 1,0 0-1,0-1 0,0 1 0,0 0 0,0 0 1,0 0-1,0 0 0,0-1 0,0 1 1,0 0-1,0 0 0,0 0 0,-1 0 1,1 0-1,0-1 0,0 1 0,0 0 1,0 0-1,0 0 0,0 0 0,0 0 1,0 0-1,-1 0 0,1 0 0,0-1 1,0 1-1,0 0 0,0 0 0,0 0 1,-1 0-1,1 0 0,0 0 0,0 0 1,0 0-1,0 0 0,-1 0 0,1 0 1,0 0-1,0 0 0,0 0 0,0 0 1,0 0-1,-1 0 0,1 0 0,0 0 1,0 0-1,0 0 0,0 0 0,-1 1 1,-3 11-242,1 19-37,4 36 248,3-1 0,14 76 0,5 58-2,-22-176 31,14 517 41,-14-529-31,-1 0-1,-1 0 1,0 1 0,-1-1 0,0 0 0,-1 0-1,0-1 1,-7 18 0,9-28 8,1 0 0,-1 0 1,0 1-1,0-1 0,0 0 0,1 0 1,-1 0-1,0 0 0,0 0 0,0-1 0,0 1 1,-1 0-1,1 0 0,0-1 0,0 1 1,0 0-1,-1-1 0,1 1 0,0-1 1,-1 0-1,1 1 0,0-1 0,-1 0 1,1 0-1,-2 0 0,-1 0 16,1-1-1,0 0 1,-1 0-1,1 0 1,0 0-1,0-1 1,0 1 0,0-1-1,0 1 1,-3-4-1,-3-2 13,1 0 0,-1 0 0,2-1 0,-1 0 0,-8-13 0,9 8-46,0 0 1,1 0-1,1-1 0,0 0 1,1 1-1,1-1 0,0-1 1,1 1-1,0 0 0,1-1 1,1 1-1,0-1 1,4-26-1,4-5-86,1 1 0,30-88 1,-9 61-44,3 1 1,2 2-1,48-68 1,46-90 44,-125 219 96,16-38 1,-19 44-3,0-1 1,0 1 0,0-1 0,-1 1 0,1-1 0,-1 1-1,0-1 1,1 0 0,-1 1 0,-1-1 0,1 0 0,0 1-1,-1-1 1,-1-4 0,2 6-9,0 1 0,-1-1 1,1 1-1,-1-1 0,1 1 0,-1-1 0,1 1 1,-1 0-1,0-1 0,1 1 0,-1 0 1,1 0-1,-1-1 0,0 1 0,1 0 0,-1 0 1,0 0-1,1 0 0,-1 0 0,0 0 0,1 0 1,-1 0-1,0 0 0,1 0 0,-1 0 1,0 0-1,1 0 0,-1 0 0,0 1 0,1-1 1,-1 0-1,1 0 0,-1 1 0,0-1 0,1 0 1,-1 1-1,1-1 0,-1 2 0,-26 18-188,23-16 191,-2 0-12,1 1-1,0 0 0,1 0 1,0 1-1,-1-1 1,2 1-1,-1 0 0,1 0 1,0 0-1,0 1 0,0-1 1,1 1-1,0-1 1,0 1-1,0 8 0,1-11 5,1-1 1,0 0-1,0 1 0,1-1 0,-1 0 0,1 1 0,-1-1 1,1 0-1,0 1 0,0-1 0,1 0 0,-1 0 0,0 0 0,1 0 1,0 0-1,0-1 0,0 1 0,0 0 0,0-1 0,1 1 0,-1-1 1,1 0-1,-1 0 0,1 0 0,0 0 0,0 0 0,0-1 1,0 1-1,0-1 0,0 0 0,0 0 0,7 2 0,2-1 6,0 1 0,0-2-1,1 1 1,-1-2 0,0 0-1,1 0 1,-1-1 0,0 0 0,0-1-1,20-6 1,5-5 12,-1-1 0,36-19 1,44-17-13,-115 49-16,0 1 1,0 0-1,0-1 0,0 1 0,0 0 1,0-1-1,0 1 0,0 0 1,1 0-1,-1 0 0,0 0 0,0 0 1,0 0-1,0 0 0,0 1 1,0-1-1,0 0 0,0 1 1,0-1-1,0 0 0,0 1 0,0-1 1,0 1-1,0 0 0,0-1 1,0 1-1,0 0 0,0 0 0,-1-1 1,1 1-1,0 0 0,-1 0 1,1 0-1,0 0 0,-1 0 0,1 0 1,-1 0-1,0 0 0,1 0 1,-1 0-1,0 0 0,1 0 1,-1 0-1,0 2 0,1 5 23,-1 1 0,1-1 0,-2 1 1,-1 12-1,1-10 427,2-13-415,0 2-1,0-1 1,0 0-1,0 0 1,0 0-1,-1 0 1,1 0 0,1 1-1,-1-1 1,0 0-1,0 1 1,0-1-1,0 1 1,0 0 0,1-1-1,-1 1 1,0 0-1,0-1 1,2 1 0,27-5-186,7 3 140,-23 1 34,1 0 1,-1 0 0,1-1 0,-1-1-1,0-1 1,15-5 0,-20 5-17,1-1 1,-1 1 0,1 1-1,0 0 1,0 1 0,0-1-1,1 2 1,-1 0 0,0 0-1,1 1 1,-1 0 0,16 2-1,-15 0 19,0 0 0,0-1-1,0 0 1,0-1-1,1 0 1,-1 0 0,0-2-1,0 1 1,0-1-1,0-1 1,0 0 0,-1-1-1,1 0 1,-1 0-1,0-1 1,0 0 0,-1-1-1,1 0 1,8-8-1,70-66 142,-87 80-171,-1 0 0,1 0 0,-1 0 0,1 0 0,-1 0 0,1-1 0,-1 1-1,1 0 1,-1 0 0,1 0 0,-1 0 0,1 1 0,-1-1 0,1 0 0,-1 0 0,1 0 0,-1 0 0,1 0 0,-1 1 0,1-1 0,-1 0 0,1 0 0,-1 1 0,1-1 0,-1 0 0,0 1 0,1-1 0,-1 0 0,0 1 0,1 0 0,21 21-70,-19-19 94,0 0-1,0 1 0,0-1 0,0 0 0,1 0 0,-1-1 1,1 1-1,6 3 0,-10-6 9,1 0 1,-1 0-1,0 0 0,1 0 1,-1 0-1,0 0 0,1 0 1,-1 0-1,0 0 0,1 0 1,-1 0-1,0 0 0,1 0 1,-1 0-1,1 0 0,-1-1 1,0 1-1,0 0 0,1 0 1,-1 0-1,0 0 1,1-1-1,-1 1 0,0 0 1,0 0-1,1-1 0,-1 1 1,0 0-1,0 0 0,0-1 1,1 1-1,-1 0 0,0-1 1,0 1-1,0 0 0,0-1 1,-1-16 256,0 15-263,0-1-1,0 1 0,0-1 1,0 1-1,-1 0 1,1-1-1,-1 1 0,1 0 1,-1 0-1,0 0 0,0 0 1,0 1-1,-2-3 1,-2 2-23,0 0 1,0 1 0,0 0-1,0 0 1,0 0 0,0 1 0,0 0-1,0 0 1,-1 0 0,1 1-1,0 0 1,0 0 0,0 0 0,0 1-1,1 0 1,-8 4 0,0-1-12,1 0 1,0 2-1,0-1 1,0 2-1,1-1 1,-14 14-1,20-17 19,1 0-1,0 0 1,0 0-1,1 1 1,-1 0-1,1 0 1,0 0-1,1 0 1,-1 0-1,1 1 1,0-1-1,0 1 1,0-1-1,1 1 1,0 0-1,0-1 1,1 1-1,-1 0 1,2 11-1,0-13 3,0 1 0,0-1 0,1 0 0,0 0 0,0 0 0,0 0 0,0 0 0,0 0 0,1-1 0,0 1 0,-1-1 0,1 0 0,1 1 0,-1-1 0,0-1 0,1 1 0,0 0 0,-1-1 0,1 0 0,0 0 0,0 0 0,0 0-1,0-1 1,1 1 0,-1-1 0,0 0 0,6 0 0,19 4-1,1-1 0,0-2-1,-1-1 1,1-1 0,0-2-1,0-1 1,-1-1 0,1-1-1,-1-2 1,0-1 0,-1-1-1,0-1 1,35-19 0,-54 23 20,-1 1 1,0-1-1,0 0 1,-1-1-1,1 0 1,6-9-1,-11 13 5,0 0 0,-1 0 0,1 0 0,-1-1 0,0 1 1,0-1-1,0 0 0,-1 1 0,1-1 0,-1 0 0,0 0 0,0 0 0,0 0 0,-1 0 0,1 0 0,-1 0 0,0-5 0,0 8-17,0 0-1,0 0 1,0 1 0,0-1 0,0 0-1,0 1 1,-1-1 0,1 0-1,0 1 1,0-1 0,0 0-1,-1 1 1,1-1 0,0 0-1,-1 1 1,1-1 0,-1 1-1,1-1 1,0 1 0,-1-1-1,1 1 1,-1-1 0,1 1-1,-1-1 1,0 1 0,1 0-1,-1-1 1,1 1 0,-1 0-1,0 0 1,1-1 0,-1 1-1,0 0 1,1 0 0,-1 0 0,0 0-1,1 0 1,-1 0 0,0 0-1,0 0 1,1 0 0,-1 0-1,0 0 1,1 0 0,-1 0-1,0 1 1,1-1 0,-2 1-1,1-1-19,-1 1-1,1 0 1,-1 1-1,1-1 1,-1 0-1,1 0 1,-1 1-1,1-1 1,0 0-1,0 1 1,0 0-1,0-1 1,0 1-1,0 0 0,0-1 1,-1 4-1,1-1 11,0 1-1,0-1 0,0 0 1,1 1-1,-1-1 0,1 1 0,0-1 1,0 0-1,1 1 0,-1-1 1,1 0-1,0 1 0,0-1 0,0 0 1,1 0-1,-1 0 0,1 0 1,0 0-1,1 0 0,-1 0 0,0 0 1,1-1-1,0 0 0,6 6 1,-4-5-6,0-1 1,1 0 0,0 0-1,0-1 1,0 1 0,0-1-1,0 0 1,0-1-1,0 0 1,0 0 0,1 0-1,-1-1 1,1 1 0,-1-2-1,0 1 1,12-3 0,-12 2 20,0 0-1,-1-1 1,1 0 0,0 0 0,0-1 0,-1 1 0,1-1-1,-1 0 1,0-1 0,0 1 0,0-1 0,-1 0 0,1 0 0,-1-1-1,0 1 1,0-1 0,0 0 0,-1 0 0,0 0 0,0-1 0,0 1-1,0-1 1,-1 0 0,0 1 0,0-1 0,-1 0 0,0 0 0,0 0-1,0 0 1,-1-1 0,1 1 0,-2 0 0,1 0 0,-1 0 0,-1-8-1,-2 40-966,-5 23 941,-2 53 1,11 50 4,13 408 38,-12-550 24,0 0 0,-1-1 0,0 1 1,-1 0-1,0 0 0,-2 10 0,2-19-18,1 0 0,0 0-1,-1 1 1,1-1-1,-1 0 1,1 0-1,-1 0 1,0 0-1,1 0 1,-1 0-1,0 0 1,0 0 0,0 0-1,0 0 1,0 0-1,0-1 1,0 1-1,0 0 1,0-1-1,0 1 1,-2 0 0,1-1 23,-1 0 1,1 0 0,0 0 0,0 0 0,-1 0 0,1-1 0,0 1-1,0-1 1,0 0 0,0 1 0,0-1 0,0 0 0,0 0 0,0-1 0,0 1-1,-3-3 1,-8-6 15,0-1 0,1-1 0,1 0-1,0 0 1,0-1 0,1 0 0,1-1 0,0 0-1,-8-19 1,6 8-37,0-1 0,2 0 0,0 0 0,-8-48 0,15 58-126,0 1-1,1-1 1,0 0-1,2 1 1,-1-1 0,2 1-1,0-1 1,1 1-1,1-1 1,0 1 0,1 0-1,0 1 1,1-1-1,1 1 1,0 0-1,1 1 1,1 0 0,0 0-1,1 1 1,0 0-1,13-11 1,6-7-1899,42-30-1,2 7-6189,-10 14-3797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15.4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26 483 16075,'-1'-1'158,"-1"1"0,1-1 0,-1 0 1,1 1-1,-1-1 0,1 0 0,0 0 0,-1 0 0,1 0 0,0-1 0,0 1 0,0 0 0,0 0 0,0-1 0,0 1 0,0 0 0,0-1 0,1 1 0,-1-1 0,1 1 0,-1-1 0,1 0 0,-1 1 0,1-1 0,0 1 0,0-1 0,0 0 0,0 1 0,0-1 0,0 1 0,0-1 0,0 0 0,1 1 0,-1-1 0,1 1 0,-1-1 0,1 0 0,-1 1 0,1 0 0,0-1 0,0 1 0,0-1 0,0 1 0,0 0 0,2-2 0,6-6-122,0 0-1,1 0 1,1 1-1,18-12 0,-11 8 212,19-14-178,-11 9 186,0-2 0,45-43 0,-64 55-144,-1 0-1,0-1 1,0 0 0,0-1 0,-1 1 0,0-1 0,-1 0 0,0 0 0,0 0 0,-1-1 0,0 1 0,-1-1 0,2-17 0,-4 22-46,0 1 0,0 0 0,-1 0-1,1-1 1,-1 1 0,0 0 0,0 0 0,-1 0 0,1 0 0,-1 0-1,0 0 1,0 0 0,0 1 0,-1-1 0,1 1 0,-1-1 0,-4-3-1,5 6-61,1-1-1,0 1 1,-1 0-1,1 0 0,-1 0 1,1 0-1,-1 0 0,0 0 1,0 0-1,1 0 0,-1 1 1,0-1-1,0 1 0,0-1 1,1 1-1,-1 0 1,0 0-1,0 0 0,0 0 1,0 0-1,0 0 0,0 0 1,0 1-1,1-1 0,-1 1 1,0-1-1,0 1 1,0 0-1,1 0 0,-1-1 1,0 1-1,1 0 0,-1 1 1,1-1-1,-1 0 0,1 0 1,0 1-1,0-1 0,-1 1 1,0 1-1,-10 13-27,2 0-1,0 1 0,0 0 0,2 0 1,0 1-1,1 0 0,1 1 1,1-1-1,-5 29 0,0 24 46,-2 87-1,9-95-30,-3 27-8,-41 542-100,45-597-223,-9 54-148,10-82-203,0-1 0,-1 0 1,0 0-1,0 0 0,-1-1 1,-4 9-1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16.1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0 542 14091,'15'-3'5959,"9"-7"-4933,1-1-825,225-53 1611,29-8-927,-269 68-853,182-64 229,-159 54-56,-1-1 0,-1-2 0,50-35 0,-81 52-182,1 0 1,-1 0-1,1 0 1,-1 0-1,1 0 1,-1-1-1,0 1 1,1 0-1,-1 0 1,1-1 0,-1 1-1,0 0 1,1 0-1,-1-1 1,0 1-1,0 0 1,1-1-1,-1 1 1,0-1-1,0 1 1,1 0-1,-1-1 1,0 1-1,0-1 1,0 1-1,0 0 1,0-1 0,1 1-1,-1-1 1,0 1-1,0-1 1,0 1-1,0-1 1,0 1-1,0-1 1,-1 1-1,1 0 1,0-1-1,0 1 1,0-1-1,0 1 1,-1-1 0,0 1-11,0 0 0,1-1 1,-1 1-1,0 0 1,0 0-1,0 1 0,0-1 1,0 0-1,1 0 1,-1 0-1,0 0 0,0 1 1,0-1-1,1 0 1,-1 1-1,0-1 0,0 1 1,1-1-1,-1 1 1,0-1-1,1 1 0,-1-1 1,0 1-1,0 1 1,-10 9-57,0 1 1,1 0-1,0 1 0,1 0 1,1 0-1,-10 20 1,16-28 40,-1 1 1,1-1 0,0 0-1,1 1 1,0-1 0,-1 1 0,2 0-1,-1-1 1,1 1 0,0 0-1,0 0 1,0-1 0,1 1-1,0 0 1,0-1 0,0 1-1,1-1 1,0 1 0,0-1 0,0 0-1,5 7 1,-6-10 9,1 0-1,0 0 1,0 0 0,-1 0 0,2 0 0,-1 0-1,0 0 1,0-1 0,0 1 0,1-1 0,-1 0-1,1 0 1,-1 0 0,1 0 0,-1 0-1,1 0 1,0-1 0,-1 1 0,1-1 0,0 0-1,0 0 1,-1 0 0,1 0 0,0 0-1,-1 0 1,1-1 0,0 0 0,-1 1 0,1-1-1,0 0 1,-1 0 0,1 0 0,-1-1-1,0 1 1,3-2 0,4-2 25,-1 0 1,1-1-1,-1 0 0,-1 0 1,1-1-1,-1 0 0,0 0 1,8-11-1,-11 11-29,0 0-1,0-1 1,0 1-1,-1-1 1,0 1 0,-1-1-1,0 0 1,0 0-1,0 0 1,-1 0-1,-1 0 1,1 0 0,-1-1-1,-2-12 1,2 17-17,-1 0 0,0 0-1,0 0 1,0 0 0,-1 1 0,1-1 0,-1 1 0,0-1-1,0 1 1,0-1 0,0 1 0,-1 0 0,1 0 0,-1 0 0,0 0-1,0 1 1,0-1 0,0 1 0,0 0 0,-1 0 0,1 0 0,-1 0-1,1 0 1,-1 1 0,0-1 0,0 1 0,0 0 0,1 1 0,-1-1-1,0 0 1,0 1 0,-5 0 0,3 0-9,-1 0-1,1 1 1,0 0 0,0 0-1,-1 0 1,1 1-1,0 0 1,0 0 0,1 1-1,-1-1 1,0 1 0,1 0-1,-1 1 1,1-1 0,0 1-1,-5 5 1,8-7 17,0 0 0,1 0 0,-1 0 0,0 1 0,1-1 0,-1 0 0,1 1 0,0-1 0,0 1 0,0-1 0,0 1 0,0 0 0,1-1 0,-1 1 0,1 0-1,-1 0 1,1 0 0,0-1 0,0 1 0,0 0 0,1 0 0,-1-1 0,1 1 0,0 0 0,-1-1 0,1 1 0,0 0 0,0-1 0,1 1 0,-1-1 0,1 1 0,-1-1 0,1 0 0,0 0 0,-1 0 0,1 0 0,0 0 0,3 2 0,1 0 5,0 0 0,0 0 0,0 0 0,0-1 0,1 1 0,0-2 1,-1 1-1,1-1 0,0 0 0,0 0 0,0-1 0,0 0 0,14 0 0,6 0 40,1-2 0,33-4 0,-33 0-6,-1 0-1,0-2 1,0 0 0,0-2-1,-1-1 1,0-2 0,-1 0-1,-1-1 1,0-2-1,0 0 1,-2-2 0,0 0-1,34-36 1,-52 48-11,-1 1 1,1-1-1,-1 0 1,0 0-1,-1 0 0,1 0 1,-1-1-1,0 1 1,0-1-1,-1 1 1,1-1-1,-1 0 0,-1 1 1,1-1-1,-1 0 1,-1-9-1,1 12-20,0 1-1,-1-1 1,0 1-1,0-1 1,1 1-1,-1 0 1,-1-1-1,1 1 1,0 0-1,-1 0 1,1-1 0,-1 1-1,1 1 1,-1-1-1,0 0 1,0 0-1,0 1 1,0-1-1,0 1 1,0-1 0,-1 1-1,1 0 1,0 0-1,-1 0 1,1 0-1,0 0 1,-1 1-1,1-1 1,-1 1 0,0-1-1,1 1 1,-1 0-1,1 0 1,-1 0-1,1 1 1,-1-1-1,1 0 1,-1 1 0,-2 1-1,0-2-16,1 1-1,-1 0 1,0 0 0,1 1-1,0 0 1,-1-1 0,1 1-1,0 1 1,0-1-1,0 1 1,0-1 0,0 1-1,1 0 1,-1 1 0,1-1-1,0 0 1,0 1 0,-5 6-1,7-7 5,0 0 0,0 0 0,0 1 0,0-1 0,0 0-1,1 0 1,-1 0 0,1 0 0,0 1 0,0-1 0,0 0 0,0 1-1,0-1 1,1 0 0,0 0 0,-1 0 0,1 0 0,1 0 0,-1 0-1,0 0 1,1 0 0,-1 0 0,1 0 0,0 0 0,0-1 0,0 1 0,0-1-1,3 3 1,31 31-89,-27-29 79,-1 0-1,0 1 1,0 1-1,0-1 0,-1 1 1,-1 0-1,0 1 1,0 0-1,0 0 0,7 21 1,-10-20 15,-1-1 16,1 1-1,0-1 1,1 0 0,0 0-1,8 13 1,-11-21-1,1 1-1,0-1 1,0 0-1,0 0 1,0 0-1,0 0 1,0 0 0,0-1-1,0 1 1,1-1-1,-1 1 1,1-1-1,-1 0 1,1 0 0,0 0-1,-1 0 1,1 0-1,0-1 1,0 1-1,0-1 1,-1 0 0,1 0-1,0 0 1,0 0-1,5-1 1,11-3 60,-1 0-1,1-1 1,-1-1 0,0 0 0,0-2-1,32-18 1,-39 20-229,0-1 0,0-1-1,-1 0 1,1 0 0,-2-1 0,0 0-1,0-1 1,0 0 0,-1-1-1,-1 1 1,7-14 0,-12 21-384,-1 0 1,0 0-1,0 0 1,0 0-1,0 0 1,-1 0-1,1 0 0,-1-1 1,0 1-1,0 0 1,0 0-1,0-5 0,-7-14-8929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18.1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206 411 6033,'5'-5'1254,"-1"0"0,1 0-1,0 1 1,1-1 0,-1 1 0,1 0-1,0 1 1,-1-1 0,2 1-1,-1 0 1,12-3 649,-25 24-757,9 5-675,-1-15 246,0-13 1454,-2 1-2147,1 0 0,-1 1 0,1-1 0,-1 0 0,0 1 0,-1-1 0,1 1 1,-1 0-1,1-1 0,-1 1 0,0 0 0,0 0 0,0 0 0,-1 0 0,1 0 0,-1 0 0,1 1 0,-1 0 0,0-1 0,0 1 0,0 0 0,0 0 0,-1 0 0,1 1 0,0-1 0,-1 1 0,1 0 0,-1 0 0,-6-1 0,3 0-55,0 1 1,0 0-1,0 0 0,0 0 0,0 1 0,0 0 0,0 1 1,0-1-1,0 2 0,0-1 0,0 1 0,0-1 1,1 2-1,-14 5 0,14-4 14,-1 1-1,1-1 1,-1 1 0,2 1-1,-1-1 1,0 1-1,1 0 1,0 0 0,0 1-1,1-1 1,0 1 0,0 0-1,1 0 1,-1 0-1,2 1 1,-1-1 0,1 1-1,0 0 1,-1 13 0,3-14 10,0-1 0,0 0 0,1 0 0,0 0 1,0 0-1,0 0 0,1 0 0,0-1 1,0 1-1,0 0 0,1-1 0,0 1 0,0-1 1,0 0-1,1 0 0,0 0 0,0-1 0,0 1 1,0-1-1,1 0 0,0 0 0,-1-1 0,2 1 1,-1-1-1,0 0 0,7 3 0,3-1 15,0 1-1,0-2 1,0 0-1,1-1 1,-1 0 0,1-1-1,0-1 1,0 0-1,-1-2 1,1 1-1,0-2 1,28-6-1,-22 3 22,1-2 0,-1 0-1,0-1 1,0-1 0,-1-1-1,0-1 1,-1-1 0,20-15-1,-29 17-15,1 0 0,-2-1-1,1 0 1,-2-1 0,0 0-1,0 0 1,-1-1 0,0 0 0,-1-1-1,-1 0 1,9-27 0,-1-8-2,-3-1 1,5-62-1,-2 20 65,-11 78-75,-2 11-1,0 0-1,-1 0 1,1 0-1,0 0 0,-1 0 1,0-1-1,0 1 0,0 0 1,0 0-1,0 0 1,-1-1-1,0-2 0,-23 52-813,14-20 812,1 2 1,2-1-1,1 1 1,1 0-1,2 0 1,0 0-1,2 1 1,2-1-1,0 0 1,1 1-1,2-1 1,1 0-1,2 0 1,0-1-1,22 52 0,-28-76 16,1 0-1,-1 0 0,1 0 0,0 0 0,0 0 0,0 0 0,0-1 0,0 1 0,0-1 0,1 1 0,3 2 0,-4-5 17,-1 1 0,1-1 0,0 0 0,-1 0 0,1 1 0,0-1 0,-1 0 0,1 0 0,0-1 0,-1 1 0,1 0 0,0-1 0,-1 1 0,1 0 0,0-1 0,-1 0 0,1 1 0,-1-1 0,1 0 0,-1 0 0,1 0 0,1-2 0,71-51 120,-55 39-146,0 0 1,2 1-1,-1 1 0,1 1 1,1 1-1,23-8 0,-44 18-16,0 1 0,-1 0-1,1 0 1,0 0-1,0 0 1,0 0-1,0 0 1,-1 0 0,1 1-1,0-1 1,0 0-1,-1 0 1,1 0-1,0 1 1,0-1 0,-1 0-1,1 1 1,0-1-1,-1 1 1,1-1-1,0 1 1,-1-1 0,1 1-1,-1-1 1,1 1-1,-1 0 1,1-1 0,-1 1-1,1 0 1,-1-1-1,0 1 1,1 0-1,-1 0 1,0-1 0,0 1-1,1 1 1,8 43-65,1-3 61,-7-39 30,0 0 0,0 0 0,0 0 0,1-1 0,-1 1 0,1-1 0,0 1 0,-1-1 0,1 0 0,0-1 0,0 1 0,0-1 0,1 0 0,-1 0 0,0 0 0,0 0 0,1-1 0,-1 1 0,0-1 0,1 0 0,-1-1-1,0 1 1,1-1 0,7-2 0,8-1 29,0-1-1,0-1 1,34-15-1,-22 6 19,0 0 0,-1-2 0,-1-2 0,33-25 0,-60 41-45,0 0 0,0 0-1,0-1 1,-1 1 0,1-1-1,-1 1 1,0-1 0,0 0-1,0 0 1,0 0-1,-1 0 1,0 0 0,1 0-1,-1-1 1,-1 1 0,1 0-1,-1-8 1,0 10-21,0-1 0,0 1 1,0 0-1,-1 0 0,1 0 0,-1-1 0,0 1 1,1 0-1,-1 0 0,0 0 0,0 0 1,-1 0-1,1 0 0,0 1 0,-1-1 0,1 0 1,-1 0-1,1 1 0,-1-1 0,0 1 1,0 0-1,1-1 0,-1 1 0,0 0 0,0 0 1,0 0-1,-1 0 0,1 1 0,0-1 1,0 1-1,0-1 0,0 1 0,-1-1 0,1 1 1,-4 0-1,-4 1-26,0 0 0,0 0 1,0 1-1,0 0 0,1 1 1,-1 0-1,1 0 0,-1 1 1,1 1-1,0-1 0,1 1 1,-1 1-1,1 0 0,-13 12 1,13-12 23,1 0 0,0 1 0,0 0 0,1 1 0,0 0 0,0 0 0,1 0 0,0 0 0,0 1 1,1 0-1,1 0 0,-1 0 0,1 0 0,1 0 0,-3 14 0,5-22 6,0 1-1,0-1 1,-1 1 0,2-1 0,-1 0-1,0 1 1,0-1 0,0 1 0,1-1-1,-1 1 1,0-1 0,1 0 0,-1 1-1,1-1 1,0 0 0,-1 1-1,1-1 1,0 0 0,0 0 0,0 0-1,0 0 1,0 0 0,0 0 0,0 0-1,0 0 1,2 1 0,0-1 5,0 0 0,1 0 0,-1 0 1,0 0-1,0-1 0,0 1 0,1-1 1,-1 0-1,0 0 0,0 0 0,5-2 0,6 0 8,0-1 0,0-1 0,0-1 0,18-8 0,92-60 91,-68 39 15,-59 40-161,0 1 0,1-1-1,0 1 1,0 0-1,0 0 1,1 0 0,0 0-1,1 0 1,0 1-1,0-1 1,0 0 0,2 10-1,-1-15 52,0 1-1,0-1 0,0 0 1,1 1-1,-1-1 0,1 0 1,0 0-1,-1 0 0,1 0 1,0 0-1,0 0 0,0-1 1,0 1-1,0 0 0,1-1 1,-1 0-1,0 0 1,1 0-1,-1 0 0,1 0 1,-1 0-1,5 1 0,-1-2 12,-1 0-1,0-1 0,1 1 1,-1-1-1,0 0 0,0 0 1,0-1-1,0 1 1,0-1-1,0 0 0,5-3 1,24-15 63,54-38 1,10-8-87,-97 66-7,-1 0 1,1 0-1,0 0 1,0 0-1,0 0 0,0 1 1,0-1-1,0 0 0,0 0 1,0 1-1,-1-1 0,1 0 1,0 1-1,0-1 1,0 1-1,-1-1 0,1 1 1,0 0-1,-1-1 0,1 1 1,0-1-1,-1 1 0,1 0 1,-1 0-1,1 0 1,-1-1-1,1 1 0,-1 0 1,0 0-1,1 0 0,-1 0 1,0 1-1,17 36-83,-15-32 92,4 16 0,-6-19 4,1 0 0,0 1 0,0-1 0,0 1 0,0-1 0,0 0 0,1 0 0,0 0 0,3 5 0,17-27 436,-21 18-438,26-19-6,41-23 0,-62 39-21,0 1 0,0 0 0,1 0 0,-1 0 1,1 1-1,0 0 0,-1 0 0,1 1 0,0-1 1,0 2-1,0-1 0,0 1 0,14 1 0,-19 0 1,0 0 0,0 0 0,-1 0 0,1 0-1,0 0 1,0 1 0,-1-1 0,1 1 0,-1-1-1,1 1 1,-1-1 0,0 1 0,0 0 0,0 0 0,0 0-1,0-1 1,0 1 0,0 0 0,0 3 0,1-2 16,-1 0 1,0 0 0,0 0 0,1 0-1,0 0 1,-1-1 0,1 1 0,0-1-1,1 1 1,-1-1 0,4 3 0,2-1 3,0 0 0,0 0 0,1-1 0,0-1 0,0 1 0,0-1 0,0-1 0,0 0 0,0 0 0,0 0 0,0-1 1,17-3-1,11-2-12,62-17 1,-91 20 11,13-3 0,0-2 1,-1 0-1,26-14 0,-39 17 28,1 0-1,-1 0 1,-1-1 0,1 0-1,-1 0 1,1 0-1,-1-1 1,-1 0-1,1 0 1,-1 0 0,7-13-1,-11 17 4,1 0-1,-1-1 1,-1 1-1,1 0 1,0-1-1,0 1 1,-1-1-1,1 1 1,-1-1-1,0 0 1,0 1-1,0-1 1,0 1-1,0-1 1,-1 1-1,1-1 1,-1 1-1,0-1 1,1 1-1,-1 0 1,-2-4-1,0 2-1,1 0-1,-1 1 1,0 0-1,0 0 1,0 0-1,0 0 1,-1 0-1,1 0 1,-1 1-1,0 0 1,-7-4-1,4 3-22,0 0-1,-1 0 0,1 1 1,-1 0-1,1 1 0,-1-1 1,0 1-1,1 1 0,-1-1 0,0 1 1,0 1-1,0 0 0,1 0 1,-9 2-1,12-1-10,-1 0-1,1 0 1,0 0 0,1 1-1,-1-1 1,0 1 0,1 0-1,-1 0 1,1 0 0,0 1-1,0-1 1,0 1 0,0 0-1,1 0 1,0 0 0,0 0-1,0 0 1,0 0 0,-1 5-1,2-6 2,1-1-1,0 0 0,-1 1 0,1-1 0,0 1 1,0-1-1,0 1 0,1-1 0,-1 1 0,1-1 0,-1 0 1,1 1-1,0-1 0,0 0 0,0 0 0,0 1 1,0-1-1,0 0 0,1 0 0,-1 0 0,1 0 1,-1 0-1,1-1 0,0 1 0,0 0 0,0-1 0,0 1 1,0-1-1,0 0 0,0 0 0,0 0 0,0 0 1,1 0-1,-1 0 0,0 0 0,5 0 0,1 1 25,1-1 0,0 0-1,0-1 1,0 0 0,0 0-1,0 0 1,0-2-1,-1 1 1,1-1 0,0 0-1,-1 0 1,1-1 0,-1-1-1,0 1 1,0-1 0,0-1-1,-1 1 1,1-1 0,-1-1-1,12-11 1,-18 17-25,-1 0 0,0 0 0,1 0 0,-1-1-1,1 1 1,-1 0 0,0 0 0,1 0 0,-1 0 0,1 0 0,-1 0 0,1 0 0,-1 0-1,0 0 1,1 1 0,-1-1 0,1 0 0,-1 0 0,0 0 0,1 0 0,-1 1 0,0-1-1,1 0 1,-1 0 0,0 0 0,1 1 0,-1-1 0,0 0 0,1 1 0,-1-1 0,0 0-1,0 1 1,1-1 0,-1 0 0,0 1 0,0-1 0,0 1 0,1 0 0,13 27-145,5 37 73,-10-12 54,-2 1-1,-2 0 1,-3 0 0,-7 89 0,-7-38 6,-36 146 0,47-247 51,0 1-1,0-1 1,0 0 0,-1 1 0,0-1-1,0 0 1,0 0 0,-1 0 0,1 0-1,-6 6 1,7-10-5,1 1 0,-1-1-1,0 1 1,1-1 0,-1 0-1,1 1 1,-1-1 0,0 0-1,0 1 1,1-1 0,-1 0 0,0 0-1,1 0 1,-1 0 0,0 1-1,0-1 1,1 0 0,-1 0-1,0 0 1,0-1 0,1 1 0,-1 0-1,0 0 1,0 0 0,-1-1-1,0 0 24,0-1 0,1 1 0,-1-1 0,0 0-1,0 1 1,1-1 0,-1 0 0,1 0 0,-1 0-1,1 0 1,0 0 0,-2-4 0,-2-6 1,0 1 0,1-2 1,1 1-1,0 0 0,0-1 0,1 1 1,0-1-1,2 0 0,-1 0 1,1 1-1,1-1 0,1 0 0,-1 0 1,2 1-1,0-1 0,0 1 1,10-22-1,-1 9-70,0 1 0,1 1 0,1 0 0,2 1 0,0 0 1,1 1-1,29-27 0,98-81-145,-64 59 86,71-80 1,-149 148 81,0 0-1,0 0 0,-1 0 1,1 0-1,-1 0 1,1 0-1,-1 0 1,0 0-1,0 0 0,0-1 1,0 1-1,0-1 1,0 1-1,-1-1 0,1 1 1,-1-1-1,0 1 1,1-1-1,-2-2 1,1 3-11,-1 1 0,0-1 0,-1 1 0,1-1 0,0 1 0,0 0 0,-1-1 1,1 1-1,0 0 0,-1 0 0,1 0 0,-1 0 0,0 0 0,1 0 1,-1 1-1,0-1 0,1 0 0,-1 1 0,0 0 0,0-1 0,0 1 1,1 0-1,-1 0 0,0 0 0,0 0 0,0 0 0,0 0 0,-1 1 0,-7 0-4,0 0 0,1 0-1,-1 1 1,1 0-1,-1 1 1,1 0-1,0 1 1,0-1 0,1 2-1,-1-1 1,1 1-1,0 1 1,0 0-1,-14 13 1,19-17 11,0 1-1,1 0 1,-1 0 0,1 0-1,0 0 1,0 0-1,0 1 1,0-1 0,1 1-1,-1-1 1,1 1 0,0-1-1,0 1 1,0 0-1,0 0 1,1-1 0,0 1-1,-1 0 1,1 0 0,1 0-1,-1 0 1,1-1-1,-1 1 1,1 0 0,0 0-1,0-1 1,1 1 0,-1-1-1,1 1 1,0-1-1,0 1 1,0-1 0,0 0-1,0 0 1,1 0 0,-1 0-1,1-1 1,0 1-1,0-1 1,4 4 0,4 2-329,0-1 1,0 0-1,0 0 1,1-1-1,0 0 1,1-1-1,-1-1 0,1 0 1,0-1-1,14 3 1,2-2-1829,0-1-1,-1-1 1,48-4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50.8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2134 10 5097,'-8'-7'11730,"-12"5"-9179,-17 4-2940,-5 6 623,0 1 0,1 3-1,-78 33 1,-114 72 193,127-61-224,-615 261 718,-23-60 1230,739-255-2197,-11 2 532,29-13-995,32-6-4215,-18 8-4044,-10 1-1289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51.5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103 83 4017,'-5'-17'6076,"0"3"1839,5 14-7821,-1 0-1,1 0 1,-1 0 0,0 1 0,1-1-1,-1 0 1,1 1 0,-1-1-1,1 0 1,-1 1 0,1-1 0,-1 1-1,1-1 1,0 1 0,-1-1 0,1 1-1,-1-1 1,1 1 0,0-1 0,0 1-1,-1-1 1,1 1 0,0 0-1,0-1 1,0 1 0,-1-1 0,1 2-1,-12 22-52,-3 4 17,2 0 0,-20 60 1,31-81-56,0 1 0,0 0 0,1-1 0,0 1 0,1 0 0,-1 0 0,1 0 0,1 0 0,0 0 1,0-1-1,0 1 0,1 0 0,0 0 0,1-1 0,-1 0 0,2 1 0,4 7 0,-7-12 24,1 0-1,0 0 1,-1 0-1,2 0 1,-1-1-1,0 1 1,0-1 0,1 0-1,-1 1 1,1-1-1,0 0 1,0 0-1,0-1 1,0 1-1,0-1 1,0 1 0,0-1-1,0 0 1,1 0-1,-1 0 1,0-1-1,1 1 1,-1-1-1,0 0 1,1 0 0,-1 0-1,1 0 1,-1-1-1,0 1 1,1-1-1,-1 0 1,0 0-1,0 0 1,1 0 0,-1-1-1,0 1 1,0-1-1,0 0 1,-1 0-1,5-3 1,4-4 143,1 0 0,-1-1 1,-1 0-1,0-1 0,0-1 1,-1 1-1,15-26 0,-17 22-4,1 0 0,-2-1 0,0 1 0,-1-2 0,0 1 0,-1-1 0,3-32 0,-7 42-107,0 1-1,0-1 1,-1 0-1,0 0 1,0 1-1,0-1 1,-1 1-1,0-1 1,0 1-1,-3-7 0,2 9-48,1 1 0,0-1-1,-1 1 1,0-1-1,0 1 1,0 0-1,0 0 1,0 0 0,-1 0-1,1 1 1,-1 0-1,1-1 1,-1 1-1,0 1 1,0-1 0,-8-2-1,6 2-31,1 1-1,-1 0 1,1 0-1,-1 1 0,0 0 1,1 0-1,-1 0 1,1 0-1,-1 1 1,0 0-1,1 0 1,0 1-1,-1-1 1,1 1-1,0 0 1,0 1-1,0-1 1,0 1-1,0 0 1,0 0-1,1 1 0,0-1 1,-1 1-1,-4 6 1,6-6-284,0 0 1,0 0-1,0 0 0,1 1 1,-1-1-1,1 1 0,0 0 1,0-1-1,1 1 1,0 0-1,-2 9 0,3-9-578,0 0 1,0 0-1,0 0 0,0 0 0,1 0 0,0 0 0,0 0 0,0-1 1,1 1-1,0 0 0,0-1 0,0 1 0,3 5 0,12 11-7991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51.93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76 32 12683,'-4'-28'8212,"4"25"-5788,2 18-2323,4 62 85,-4 1 1,-3-1 0,-18 130 0,2-41 15,15-136-227,-2 0 0,-8 31 1,-4-12-2722,5-41-1828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52.3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1 359 8,'35'-287'20486,"-35"283"-20405,0 1 1,1-1 0,0 1-1,-1-1 1,1 1-1,1-1 1,-1 1 0,0 0-1,1 0 1,0-1-1,0 1 1,0 0 0,0 1-1,0-1 1,0 0-1,1 1 1,0-1-1,3-2 1,-3 3-71,-1 1-1,1 0 1,0 0 0,0 0-1,0 0 1,0 0 0,0 1-1,1-1 1,-1 1 0,0 0-1,0 0 1,0 0 0,0 0-1,0 0 1,1 1 0,4 1-1,-1 0-17,0 1-1,-1-1 1,1 1-1,-1 1 1,0-1-1,0 1 1,0 0-1,-1 0 1,1 1-1,-1-1 1,0 1-1,0 1 1,-1-1-1,0 1 1,0-1-1,0 1 1,4 9-1,-6-9 47,0-1 0,0 1 0,-1 0 0,0 0 1,-1 0-1,1 0 0,-1 0 0,0 0 0,0 0 0,-1 0 0,0 0 0,0 0 0,0 0 0,-1-1 0,0 1 1,0 0-1,0-1 0,-1 1 0,1-1 0,-1 0 0,-1 0 0,1 0 0,-7 7 0,0-1-47,0-1 0,0 0-1,-1-1 1,0 0 0,0-1-1,-1 0 1,0-1 0,-1-1-1,-13 7 1,11-12-2575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52.6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90 0 12715,'-1'35'4640,"-11"66"1,-18 43-1485,-8 47-4594,34-158 605,1-1 1,1 1 0,5 59-1,-3-90-382,1 3-487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52.97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92 6105,'5'-40'10484,"9"12"-6264,-11 25-4184,0 1 1,0 0-1,1-1 0,-1 1 1,0 0-1,1 1 1,-1-1-1,1 1 1,0-1-1,-1 1 1,1 0-1,0 0 1,0 1-1,0-1 1,0 1-1,6 0 1,5 0-43,-1 1 0,0 1 0,1 0 0,-1 0 0,0 2 0,0 0 0,-1 0 0,18 9 0,-27-11 16,0 0-1,0 0 0,0 0 1,-1 1-1,1 0 0,-1 0 1,1 0-1,-1 0 0,0 0 1,0 0-1,0 1 0,-1 0 1,4 5-1,-5-7 19,-1 1 1,1 0-1,0 0 0,-1 0 1,1 0-1,-1 0 1,0 0-1,0 0 1,0 0-1,0 0 0,-1 0 1,1 0-1,-1 0 1,0 0-1,0-1 0,0 1 1,0 0-1,0 0 1,-1-1-1,1 1 1,-1-1-1,-2 3 0,-3 3-8,0 0-1,-1-1 0,0 0 0,-1-1 0,1 0 0,-1 0 1,0-1-1,-1 0 0,1-1 0,-1 0 0,0 0 0,0-1 1,0 0-1,0-1 0,-21 2 0,18-9-2742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53.5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78 417 4737,'-4'-3'14418,"-6"12"-10545,-11 19-6410,18-23 3964,-2 1-1371,0 2 1,0-1-1,1 1 0,0-1 1,0 1-1,1 0 0,0 1 0,-3 13 1,6-20-54,-1 0 0,1 0 0,0 0-1,0 0 1,0-1 0,0 1 0,1 0 0,-1 0 0,0 0 0,1 0 0,-1-1 0,1 1 0,0 0 0,-1 0 0,1-1 0,0 1 0,0-1 0,2 3 0,-1-2 2,0 0 1,1-1-1,-1 1 1,0-1-1,1 0 1,-1 0-1,1 0 1,-1 0-1,1 0 1,0 0-1,-1-1 1,1 1-1,0-1 1,-1 0-1,1 0 1,5 0-1,3-1 36,0 0-1,1 0 0,-1-2 1,0 1-1,0-1 0,0-1 1,0 0-1,-1-1 1,0 0-1,0 0 0,17-13 1,-20 14 23,-1-1 0,0 0 1,0 0-1,-1 0 0,1-1 0,-1 0 1,-1 0-1,1 0 0,-1 0 0,0-1 1,0 0-1,-1 0 0,0 0 0,0 0 1,0 0-1,-1-1 0,-1 1 1,2-10-1,-2 15-53,-1 0 1,0 0 0,0 0-1,0 0 1,0-1-1,0 1 1,0 0 0,0 0-1,-1 0 1,1 0-1,-1 0 1,0 0-1,1 0 1,-1 0 0,0 0-1,0 0 1,0 0-1,-1 1 1,1-1-1,0 0 1,-1 1 0,1-1-1,-1 1 1,1-1-1,-1 1 1,0 0 0,1-1-1,-1 1 1,0 0-1,0 0 1,0 1-1,0-1 1,0 0 0,0 1-1,0-1 1,0 1-1,0-1 1,0 1 0,-1 0-1,1 0 1,-3 0-1,-3 1-32,1 0-1,-1 0 0,1 0 1,-1 1-1,1 0 0,-1 1 1,1-1-1,0 2 0,0-1 1,-7 5-1,5-1-14,1 0-1,0 0 1,0 1-1,1 0 1,0 0 0,0 0-1,1 1 1,-10 18 0,14-23 19,0 0 0,0 0 0,1 0 0,0 0 1,0 0-1,0 0 0,0 0 0,1 0 0,-1 0 0,1 0 1,1 7-1,-1-8 9,1-1 0,0 1-1,-1-1 1,1 1 0,0-1 0,1 0 0,-1 1 0,0-1 0,1 0-1,-1 0 1,1 0 0,0 0 0,-1 0 0,1 0 0,0-1-1,0 1 1,0 0 0,1-1 0,-1 0 0,3 2 0,2 0-2,0 0 0,1-1 0,-1 0 0,1 0 0,-1-1 0,1 0 1,-1 0-1,1-1 0,0 0 0,0 0 0,-1-1 0,14-2 0,11-4 13,50-18 0,-55 16-15,29-9 18,60-29 0,-97 38 36,-1 0 1,0-2-1,-1 0 0,0-1 1,-1 0-1,28-28 0,-42 38-13,-1 1 1,1-1-1,-1 0 0,1 1 1,-1-1-1,0 0 0,0 0 1,0 0-1,0 0 0,0 0 1,0 0-1,0 0 0,-1 0 1,1 0-1,-1-1 0,1 1 1,-1 0-1,0 0 0,0 0 1,0-1-1,0 1 0,0 0 1,-1 0-1,1 0 0,-1-1 1,1 1-1,-1 0 0,0 0 1,0 0-1,-1-2 0,0 1-18,0 1 0,-1 0 0,1 0 0,-1 0 0,1 0 0,-1 0 0,0 0 0,1 1 0,-1-1 0,0 1 0,0 0-1,0 0 1,0 0 0,0 0 0,0 0 0,0 1 0,-1 0 0,1-1 0,0 1 0,0 0 0,-6 1 0,-5 1-23,1 0 1,-1 1 0,0 0 0,1 1 0,-19 8-1,28-11-7,0 1 0,0 0-1,0 0 1,0 0 0,0 0-1,0 1 1,1-1 0,-1 1-1,1 0 1,0 0 0,0 1-1,0-1 1,0 1 0,0-1-1,1 1 1,-1 0 0,1 0-1,0 0 1,1 0 0,-3 7-1,4-8 4,0 0 0,0 0 0,0-1 0,0 1 0,1 0 0,-1 0 0,1 0 0,0-1 0,0 1 0,0 0 0,0-1 0,0 1 0,0-1 0,1 1 0,0-1 0,-1 1 0,1-1 0,0 0 0,0 0 0,0 0 0,0 0 0,0 0 0,1-1 0,-1 1 0,1-1 0,-1 1 0,1-1 0,-1 0 0,1 0 0,0 0 0,4 1 0,10 3 10,-1-1 1,1-1-1,31 3 1,-46-6 1,15 2-4,-10-2-5,1 0 1,0 1 0,0 0-1,0 1 1,0 0-1,8 3 1,-14-4 10,0 0-1,0 1 1,0-1 0,-1 0 0,1 0 0,-1 1 0,1-1-1,-1 1 1,1-1 0,-1 1 0,0 0 0,0 0 0,1-1 0,-1 1-1,-1 0 1,1 0 0,0 0 0,0 0 0,-1 0 0,1 0-1,-1 0 1,0 0 0,0 0 0,1 1 0,-1-1 0,0 0-1,-1 0 1,1 2 0,0-2 2,-1 4 0,0-1-1,1 1 1,0 0-1,0 0 1,1-1 0,-1 1-1,3 9 1,-2-14 0,-1-1 0,1 1 0,-1 0 0,1 0-1,-1 0 1,1 0 0,-1-1 0,1 1 0,0 0 0,-1-1 0,1 1 0,0 0 0,0-1 0,-1 1 0,1-1 0,0 1 0,0-1 0,0 0 0,0 1 0,1-1 0,0 1 0,0-1 0,1 0 0,-1 0 0,1 0 0,-1 0 1,1-1-1,-1 1 0,0 0 0,1-1 0,-1 0 0,3-1 0,12-6 20,0-2 0,-1 0-1,0 0 1,-1-2-1,0 0 1,21-22-1,-22 20-5,8-6 80,-2-2 0,0 0 0,-1-1 0,-1-1 0,-2-1-1,26-50 1,-35 62 4,-2-1 0,1 0 0,-2 0-1,0 0 1,-1 0 0,0-1 0,-1 1 0,-1-1-1,0 1 1,-1-1 0,0 0 0,-1 1 0,-1-1-1,-1 1 1,-7-28 0,10 41-99,0 1 0,-1-1-1,1 0 1,0 0 0,0 1 0,-1-1-1,1 0 1,0 0 0,-1 1 0,1-1 0,0 0-1,-1 1 1,1-1 0,-1 0 0,1 1 0,-1-1-1,0 1 1,1-1 0,-1 1 0,1-1 0,-1 1-1,0-1 1,-1 1 0,-6 12-234,-3 40-163,10-44 444,-4 38-46,3 1 1,1-1 0,3 1-1,9 63 1,-8-83 0,-2-13-54,1 1 0,1-1 0,0 1 0,1-1-1,8 22 1,-11-34 39,0 1-1,1 0 0,-1-1 1,1 1-1,-1-1 0,1 0 1,0 0-1,0 1 0,0-1 1,0 0-1,0-1 0,0 1 1,0 0-1,1-1 0,-1 1 1,1-1-1,-1 0 0,1 1 1,0-1-1,-1 0 0,1-1 0,0 1 1,0-1-1,0 1 0,0-1 1,-1 0-1,1 0 0,0 0 1,0 0-1,0 0 0,0-1 1,-1 1-1,1-1 0,0 0 1,4-1-1,4-3-599,1 0-1,-1-1 1,0 0-1,0-1 1,17-14-1,21-22-8293,-23 16-2021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53.9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96 14875,'4'0'3713,"0"-4"-2865,7 0-264,1 1-112,7-5-136,7 0-79,5-1-73,3-5-40,0 5 16,4-1-56,-9 3-16,2-3-96,-3 6-697,-7-1-1815,-4 5-4169,0 0-5146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54.5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 99 9962,'-2'-23'9817,"2"22"-9758,0 0 0,0 0 1,0 0-1,1 0 0,-1 0 0,0 0 1,1 0-1,-1 0 0,1 0 0,-1 1 1,1-1-1,-1 0 0,1 0 0,-1 0 1,1 1-1,0-1 0,-1 0 0,1 1 1,0-1-1,0 1 0,0-1 0,-1 1 1,1-1-1,0 1 0,0-1 0,0 1 1,0 0-1,0-1 0,0 1 0,0 0 1,0 0-1,0 0 0,0 0 0,1 0 1,-1 0-55,0 0 0,0 1 0,0-1 0,0 1 1,0-1-1,-1 1 0,1-1 0,0 1 0,0-1 1,-1 1-1,1 0 0,0 0 0,0-1 0,-1 1 1,1 0-1,-1 0 0,1 0 0,-1-1 0,1 1 1,-1 0-1,0 0 0,1 0 0,-1 0 0,0 0 1,0 0-1,0 0 0,0 0 0,1 0 0,-1 0 1,0 0-1,-1 0 0,1 1 0,-1 38 386,0-34-297,0 1-36,1-1 0,0 1 1,0-1-1,0 1 0,1 0 1,0-1-1,3 11 0,-3-15-44,-1-1 1,1 1-1,0-1 0,0 1 0,0-1 0,0 1 1,0-1-1,1 0 0,-1 1 0,0-1 0,1 0 1,-1 0-1,0 0 0,1 0 0,0 0 0,-1-1 1,1 1-1,-1 0 0,1-1 0,0 1 0,-1-1 1,1 0-1,0 1 0,0-1 0,-1 0 0,1 0 1,0 0-1,0 0 0,-1 0 0,1-1 0,0 1 0,3-1 1,9-3 100,1 1 0,-1-2 1,1 0-1,-1 0 0,-1-2 1,1 1-1,16-13 0,-22 14-43,-1 0 0,0 0 0,0-1 0,-1 0 0,0 0-1,0 0 1,0-1 0,0 0 0,-1 0 0,-1-1 0,1 1 0,-1-1-1,0 0 1,2-9 0,-7-16 380,-4 18-342,5 14-115,-1 1 0,1 0-1,0 0 1,0 0 0,0-1-1,-1 1 1,1 0-1,0 0 1,0 0 0,-1 0-1,1 0 1,0 0-1,0 0 1,-1-1 0,1 1-1,0 0 1,0 0 0,-1 0-1,1 0 1,0 0-1,-1 0 1,1 0 0,0 0-1,0 0 1,-1 1-1,1-1 1,0 0 0,0 0-1,-1 0 1,1 0-1,0 0 1,0 0 0,-1 1-1,1-1 1,0 0 0,0 0-1,-1 0 1,1 0-1,0 1 1,0-1 0,0 0-1,-1 1 1,-4 5-40,1 1 0,-1 0 0,1 0 0,0 0 0,1 0 0,-1 1 0,2-1 0,-1 1 0,1 0 0,0 0 0,1 0 0,-1 0 0,2 0 0,-1 0 0,1 0 0,0 0 0,1 0 0,0 0 0,0 1 0,1-2 0,0 1 0,0 0 0,4 7 0,-4-12 45,0-1 1,0 1 0,1-1 0,-1 0-1,1 0 1,-1 0 0,1 0 0,0-1-1,0 1 1,-1-1 0,1 1-1,0-1 1,0 0 0,1 0 0,-1-1-1,0 1 1,0 0 0,0-1 0,0 0-1,1 0 1,-1 0 0,0 0 0,0 0-1,0-1 1,1 0 0,-1 1-1,4-3 1,14-2 49,-2-2-1,1 0 0,18-11 0,-26 13-56,3-2 51,0-1 0,0 0 0,-1-1 0,0-1 0,0 0 0,-1 0 0,-1-2 0,0 0 0,18-22 0,-56 88-555,20-28 626,9-22-34,7-10-10,0-2-63,0 1-1,0 0 0,0 1 0,1 0 0,-1 1 1,1 0-1,1 1 0,-1 0 0,1 0 1,-1 2-1,16-3 0,-25 6-24,0-1 0,0 1 0,0 0 0,1 0 0,-1 0 0,0 0 0,0 0-1,0 1 1,-1-1 0,1 0 0,0 1 0,0 0 0,-1-1 0,1 1 0,-1 0 0,1 0 0,-1 0 0,0 0 0,0 0 0,2 4 0,-2-3 18,1 0 0,0 0 1,0 0-1,-1-1 0,2 1 0,-1 0 1,0-1-1,0 0 0,1 1 1,-1-1-1,1 0 0,0 0 1,4 1-1,-2-1 15,1-1 0,-1 0 1,1-1-1,0 0 0,-1 1 0,1-2 1,0 1-1,-1-1 0,1 0 0,0 0 1,-1 0-1,1-1 0,-1 0 0,0 0 1,0 0-1,1-1 0,-1 0 0,6-5 0,5-2 79,-2-2 0,0 0-1,0 0 1,17-20-1,-24 21-224,-4 38-429,-1-23 551,0 1 0,0-1 0,0 0 0,0 0-1,1 0 1,0 0 0,-1 0 0,2 0 0,-1-1 0,0 0 0,1 1 0,-1-1 0,1 0-1,0-1 1,0 1 0,0-1 0,8 4 0,-4-4 40,-1 0 0,1 0 0,0-1 1,-1 0-1,1 0 0,0-1 0,0 0 0,0 0 0,-1-1 0,9-1 1,4-2-759,-1-1 0,0-1 0,22-9 0,41-24-9190,-42 18-1172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54.8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 47 17356,'-1'-8'2336,"-5"-1"-431,-4-1-457,8 4-464,-1 1-304,3 1-280,0 0-216,2 4-168,-1 4-464,-1-2 136,6 2 40,0 1-216,0 1-712,5 7-1985,-3 3-4168,3 1-4690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55.2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 9 17580,'0'0'200,"0"-1"0,0 1 0,0 0 0,0-1 0,0 1 1,-1-1-1,1 1 0,0 0 0,0-1 0,0 1 0,-1-1 1,1 1-1,0 0 0,0-1 0,-1 1 0,1 0 0,0-1 0,-1 1 1,1 0-1,0 0 0,-1-1 0,1 1 0,-1 0 0,1 0 0,0 0 1,-1 0-1,1-1 0,-1 1 0,1 0 0,-1 0 0,1 0 0,0 0 1,-2 0-1,-6 14 1520,0 36-3131,7-41 2094,-10 71-1082,3 0-1,4 99 1,9-146-1543,0 0-4084,-6-13-6472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55.5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67 232 728,'-15'-10'6707,"12"8"-5687,-1-1 1,1 1-1,-1-1 0,1 1 0,-1 0 0,0 1 1,0-1-1,0 1 0,0 0 0,0 0 0,-6-1 1,82 20 1164,-37-17-1939,0-2-1,-1-1 1,64-12-1,105-36 453,-103 24-172,-106 29-445,0 0 0,0 1-1,0 0 1,1 0 0,-1 0-1,1 1 1,0 0 0,1 0 0,-1 0-1,1 0 1,0 1 0,0 0 0,0 0-1,-3 9 1,5-12-105,1 0 1,0 1-1,-1-1 0,1 0 1,1 1-1,-1-1 0,0 1 1,1-1-1,0 1 0,-1-1 1,1 1-1,1-1 1,-1 1-1,1 3 0,0-4 24,0-1-1,0 0 1,1 0 0,-1 1-1,0-1 1,1 0-1,-1 0 1,1-1 0,0 1-1,0 0 1,-1 0-1,1-1 1,0 1 0,0-1-1,1 0 1,-1 0-1,0 0 1,0 0 0,1 0-1,-1 0 1,0 0-1,5 0 1,3 1 9,-1-1 0,0-1 0,1 0 1,-1 0-1,0-1 0,1 0 0,-1 0 0,14-5 0,71-26 97,5-15-48,-88 41-10,0 0 0,0-1 0,0 0 0,-1-1 0,0-1 1,11-12-1,-20 20-31,0 1 0,-1-1 0,1 0 0,0 1 1,-1-1-1,1 0 0,-1 1 0,1-1 0,-1 0 0,0 0 0,1 1 1,-1-1-1,0 0 0,1 0 0,-1 0 0,0 0 0,0 1 0,0-1 1,0 0-1,0 0 0,0 0 0,0 0 0,0 0 0,0 1 0,0-1 1,0 0-1,-1 0 0,1 0 0,0 1 0,-1-2 0,0 1-12,-1 0-1,1-1 1,0 1 0,-1 0-1,1 1 1,-1-1-1,1 0 1,-1 0 0,0 1-1,1-1 1,-1 1-1,0-1 1,-2 0 0,-57 0-274,50 2 236,0 1 0,1 0 0,-1 1 0,1 0 0,-1 1 0,-13 7 1,22-10 12,0 0 0,0 0 0,1 0 0,-1 1 1,0-1-1,1 0 0,-1 1 0,1-1 0,-1 1 1,1 0-1,0-1 0,0 1 0,-1 0 1,1 0-1,1 0 0,-3 4 0,3-4-1,0 0 0,0 0 0,0 0 0,1 0 0,-1 0 0,0-1 0,1 1 0,0 0 0,-1 0 0,1 0 0,0 0 0,0 0-1,0-1 1,0 1 0,0 0 0,0-1 0,1 1 0,-1-1 0,0 1 0,1-1 0,2 3 0,1 0 18,1-1 1,-1 1 0,0-1-1,1 0 1,0-1-1,0 1 1,0-1-1,0 0 1,0 0-1,0-1 1,0 0-1,0 0 1,1 0-1,-1-1 1,0 0-1,1 0 1,-1-1-1,0 0 1,1 0-1,7-2 1,16-6 38,-1 0-1,56-27 1,-49 20-30,-7 2 88,-1-1 1,0-1-1,-1-1 0,-1-1 0,-1-2 0,44-44 0,-71 69-145,0 0 0,0-1-1,0 1 1,0 0 0,1 0 0,-1 0 0,2 0-1,-1 0 1,0 1 0,1-1 0,0 0-1,0 0 1,1 7 0,0 9 82,1 0 1,8 31-1,-9-50-48,0 0 1,-1 1-1,1-1 0,-1 0 0,1 0 0,-1 1 0,1-1 1,-1 0-1,0 0 0,0 1 0,0-1 0,-1 0 0,1 1 1,0-1-1,-1 0 0,0 0 0,1 1 0,-1-1 0,0 0 0,0 0 1,0 0-1,0 0 0,-1 0 0,1 0 0,0-1 0,-1 1 1,0 0-1,1-1 0,-1 1 0,0-1 0,0 1 0,0-1 0,1 0 1,-2 0-1,1 0 0,0 0 0,-3 1 0,-1 0-658,0-1-1,0 0 1,0 0-1,0-1 0,-11 0 1,-33-6-10247,21-1 1652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55.9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 94 17532,'-5'-4'2632,"-7"-2"-663,-3-1-633,9-1-528,2 2-264,1 1-160,6 1-160,-1 0-152,2-3-104,-2 1-96,8-4-256,-3 3-440,5 1-1224,-3-2-3297,6 3-7322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56.27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33 111 13403,'-1'-11'1284,"0"0"0,-1-1 1,-1 1-1,0 0 0,0 1 1,-1-1-1,0 0 0,-7-11 0,11 22-1029,18 15-972,20 15 635,2 0 1,77 42 0,98 35 216,-69-38-145,226 104 91,54 27 117,-424-199-174,1 0-1,-1 1 1,1-1 0,-1-1 0,1 1 0,0 0 0,-1-1 0,1 1 0,0-1 0,0 0 0,-1 0 0,1 0 0,0 0-1,0-1 1,-1 1 0,1-1 0,0 1 0,-1-1 0,1 0 0,-1 0 0,1 0 0,-1-1 0,1 1 0,-1 0 0,4-3 0,18-25-3287,-10-8-8381,-12 20 1278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56.6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 93 13355,'-2'-27'2471,"1"21"-1775,0-1-1,0 1 1,1-1-1,0 1 1,1-1-1,-1 0 1,1 1-1,2-7 1,10 50-1001,-6-18 309,1 20 98,-3 0 0,-1 1 1,-1-1-1,-3 1 0,-1-1 1,-2 1-1,-8 40 1,9-34 186,1-2-798,-6-19-3726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58.1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39 623 6801,'-11'-4'1455,"-17"-7"6325,31 8-4903,19 2-2605,50-4-19,0-2 0,-1-4-1,0-3 1,95-31-1,-130 34-85,0-1 0,38-20-1,-65 27-65,1 0-1,0-1 1,-1 0-1,0 0 1,0-1-1,-1 0 0,0 0 1,0-1-1,-1-1 1,0 1-1,0-1 1,5-10-1,-9 9 4,0 0 1,0-1-1,-1 1 0,0-1 0,-1 1 0,0-1 1,-1 0-1,0 0 0,0 1 0,-2-1 1,1 0-1,-1 1 0,-1-1 0,0 1 1,0-1-1,-1 1 0,0 1 0,-10-17 1,14 26-104,0 0 0,-1-1 0,1 1 1,0 0-1,-1 0 0,1 0 1,0 0-1,-1 0 0,1 0 1,0 0-1,-1 0 0,1 0 0,0 0 1,-1 0-1,1 0 0,0 0 1,-1 0-1,1 0 0,0 1 1,-1-1-1,1 0 0,0 0 1,-1 0-1,1 0 0,0 1 0,0-1 1,-1 0-1,1 0 0,0 1 1,0-1-1,-1 0 0,1 0 1,0 1-1,0-1 0,0 0 1,-1 1-1,1-1 0,0 0 0,0 1 1,0-1-1,0 0 0,0 1 1,0-1-1,0 0 0,0 1 1,0-1-1,0 1 0,-8 18-221,-13 78 153,4 0 1,-5 135-1,21-209 69,1 0 0,4 28 0,-4-45 4,1 0-1,0 0 1,0 0-1,1 0 1,0 0-1,0-1 1,0 1-1,1-1 1,-1 1-1,1-1 0,1 0 1,-1 0-1,6 7 1,-7-11 12,0 0 1,-1 0 0,1 0-1,0 0 1,-1-1-1,1 1 1,0 0-1,0-1 1,0 1 0,0-1-1,-1 0 1,1 0-1,0 0 1,0 0-1,0 0 1,0 0 0,0 0-1,0-1 1,-1 1-1,1 0 1,0-1-1,0 0 1,0 1 0,-1-1-1,1 0 1,0 0-1,-1 0 1,1 0-1,-1 0 1,1 0 0,1-3-1,7-4 80,-1 0 0,0-1 0,10-14 0,-16 20-87,15-22 75,-14 18-75,1 0-1,0 0 0,0 1 1,0 0-1,13-11 0,-14 18-73,0 1 1,0 0-1,0 0 0,-1 0 0,1 0 0,-1 0 0,1 1 0,-1 0 0,0 0 0,0 0 0,4 5 1,-3-4 67,0 0 0,1 0 0,-1 0 1,1 0-1,0-1 0,0 0 1,0 0-1,0 0 0,1 0 1,-1-1-1,1 0 0,0 0 1,-1-1-1,13 2 0,-7-2 10,0-1 1,0 0-1,0-1 0,0 0 1,0-1-1,0 0 0,16-5 1,5-6 42,0 0 0,-1-2 0,0-1 1,32-24-1,-41 26 31,39-34 0,-57 44-43,0 1 0,0-1-1,0 0 1,0-1-1,-1 1 1,1 0 0,-1-1-1,0 0 1,-1 0-1,1 0 1,-1 0 0,0 0-1,0 0 1,-1-1 0,2-9-1,-3 13-37,0 1 0,0-1 0,-1 0 0,1 1 0,-1-1 0,1 0 0,-1 1 0,0-1 0,0 1 0,1-1 0,-1 1 0,0-1 0,0 1 0,-1 0 0,1 0 0,0-1 0,0 1 0,-1 0 0,1 0 0,0 0 0,-1 0 0,1 0 0,-1 1 0,1-1 0,-1 0 0,0 1 0,1-1 0,-1 1 0,0-1 0,1 1 0,-1 0 0,0 0 0,0 0 0,1 0 0,-4 0 0,-5 0-38,0 0 1,0 1-1,1 0 1,-17 4-1,13-2 14,-1 0 0,1 2 0,0-1 0,0 2 0,1 0 1,-14 8-1,24-12 2,-1-1 1,1 1-1,0-1 1,0 1 0,0 0-1,0 0 1,0 0 0,0 0-1,0 0 1,1 1-1,-1-1 1,1 0 0,-1 1-1,1-1 1,0 1-1,0 0 1,0-1 0,0 1-1,1 0 1,-1-1 0,1 1-1,0 0 1,0 0-1,0 0 1,0-1 0,0 1-1,0 0 1,1 0 0,-1-1-1,1 1 1,0 0-1,0-1 1,0 1 0,0-1-1,0 1 1,1-1-1,1 3 1,0 0 8,1 0-1,-1 0 1,1 0-1,0-1 1,0 1 0,1-1-1,-1 0 1,1 0-1,0-1 1,0 1 0,8 2-1,2 1 0,1 0-1,27 6 1,-33-11 7,1 1-1,-1 0 1,1 1 0,-1 0 0,0 1 0,0 0 0,-1 0 0,14 11 0,-22-16-2,-1 1 0,1-1 0,0 1 0,0-1 0,0 1 0,0 0 1,-1-1-1,1 1 0,0 0 0,0 0 0,-1-1 0,1 1 0,-1 0 0,1 0 0,-1 0 0,1 0 0,-1 0 0,1 0 0,-1 0 0,0 0 0,0 0 1,1 0-1,-1 0 0,0 0 0,0 0 0,0 0 0,0 0 0,0 0 0,0 0 0,-1 0 0,1 0 0,0 0 0,0 0 0,-1 0 0,1 0 1,-1 0-1,1 0 0,-1 0 0,1 0 0,-1 0 0,1-1 0,-1 1 0,-1 1 0,1 0 5,0-1 0,0 0-1,0 0 1,0 1 0,0-1 0,0 1 0,1-1-1,-1 1 1,1-1 0,-1 1 0,1-1-1,-1 1 1,1 2 0,50-12-17,-19-1 49,-1-2 1,0-1-1,0-1 1,-2-2-1,1 0 0,-2-2 1,0-2-1,32-28 1,-34 20 80,-24 27-101,0-1 1,0 0-1,-1 0 1,1 0-1,0 0 1,0 0-1,0 0 1,-1 0-1,1-1 1,-1 1-1,1 0 1,-1 0-1,1 0 1,-1-1-1,0 1 1,1 0-1,-1-1 1,0 1-1,0 0 1,0 0-1,0-3 1,-1 4-25,0-1-1,0 1 1,0 0-1,0 0 1,0 0 0,0 0-1,0 0 1,0 0 0,0 0-1,0 0 1,0 0-1,0 0 1,0 0 0,0 1-1,0-1 1,0 0 0,0 1-1,0-1 1,1 1 0,-1-1-1,0 1 1,0-1-1,0 1 1,0-1 0,1 1-1,-1 0 1,0 0 0,1-1-1,-1 2 1,-21 21-249,19-20 245,1-1 0,0 1 0,-1-1 0,1 1 0,0 0 1,1 0-1,-1 0 0,1 0 0,-1 0 0,1 0 0,0 0 0,0 1 0,0-1 1,0 0-1,1 1 0,-1-1 0,1 1 0,0-1 0,0 0 0,0 1 0,1-1 1,-1 1-1,1-1 0,0 0 0,0 1 0,0-1 0,0 0 0,0 0 0,1 0 1,-1 0-1,1 0 0,0 0 0,0 0 0,0-1 0,0 1 0,1-1 0,-1 1 1,1-1-1,-1 0 0,5 3 0,1 0 10,0 0 0,1-1-1,-1 0 1,1-1 0,0 1 0,0-2 0,0 1-1,0-1 1,0-1 0,0 1 0,1-1 0,-1-1 0,19-1-1,47-12 16,0-4-1,-1-2 0,-1-4 0,71-33 1,-139 54 16,-1 0 1,0 0 0,0 0-1,0-1 1,0 0 0,0 1-1,0-2 1,-1 1-1,1 0 1,-1-1 0,4-4-1,-7 7-18,1 0 0,-1 0 0,1 0 0,-1 0-1,1 0 1,-1 0 0,0 0 0,1 0 0,-1 0-1,0 0 1,0 0 0,0-1 0,0 1 0,0 0-1,0 0 1,0 0 0,0 0 0,-1 0 0,1 0-1,0 0 1,-1-1 0,0 0-12,0 0 1,-1 1-1,1-1 0,-1 1 0,1-1 1,-1 1-1,1-1 0,-1 1 0,0 0 1,0 0-1,0 0 0,1 0 0,-1 0 1,0 0-1,-2 0 0,-14-3-12,1 0 0,0 2-1,-1 0 1,1 1 0,-1 1 0,0 0-1,1 1 1,-1 1 0,1 1 0,0 1-1,0 0 1,0 1 0,-22 10 0,34-12-11,-1 1 0,1-1 0,0 2 1,0-1-1,0 0 0,0 1 0,1 0 1,0 0-1,0 0 0,-6 11 0,9-14 17,-1-1 0,1 1 0,0-1 0,1 1 0,-1 0-1,0-1 1,0 1 0,1 0 0,-1-1 0,1 1 0,-1 0-1,1 0 1,0 0 0,0-1 0,0 1 0,0 0 0,0 0-1,0 0 1,0 0 0,0-1 0,1 1 0,-1 0 0,1 0-1,-1-1 1,1 1 0,0 0 0,0-1 0,0 1 0,0-1-1,0 1 1,0-1 0,0 1 0,0-1 0,1 0 0,-1 1-1,0-1 1,1 0 0,-1 0 0,1 0 0,0 0 0,-1 0 0,3 0-1,0 0 25,1 0 1,-1 0-1,0-1 0,1 0 0,-1 1 0,0-2 1,1 1-1,-1 0 0,0-1 0,9-2 0,45-16 78,-50 17-89,12-5 25,0-1 0,-1-1 0,0 0 1,0-2-1,-1 0 0,21-17 0,-33 67-732,-5-35 701,-1-1 1,1 0-1,0 0 1,1 1-1,-1-1 1,1 0-1,-1 0 1,1 0-1,0-1 1,0 1-1,0 0 1,0-1 0,0 1-1,1-1 1,-1 0-1,1 0 1,3 3-1,2-3 19,0 0-1,0 0 0,0 0 1,0-1-1,0 0 0,0 0 1,0-1-1,1-1 0,-1 1 1,0-1-1,0 0 1,0-1-1,12-3 0,1-2 54,0 0-1,0-2 1,34-19-1,-36 16-7,-2-1 1,1-1-1,-2-1 0,0-1 1,-1 0-1,0-1 0,-1 0 1,-1-1-1,-1-1 0,-1 0 0,14-29 1,-4 0 42,-2-1 0,-2-1 0,18-88 0,-32 122-63,-1 9-4,0-1-1,0 0 1,-1 0-1,0 0 0,0-1 1,-1 1-1,0 0 1,-2-14-1,2 22-37,-1-1 0,1 1 0,0-1 0,0 1 1,-1 0-1,1-1 0,0 1 0,-1 0 0,1-1 0,0 1 0,-1 0 0,1-1 0,0 1 0,-1 0 1,1 0-1,-1-1 0,1 1 0,0 0 0,-1 0 0,1 0 0,-1 0 0,1 0 0,-1-1 0,1 1 0,-1 0 1,1 0-1,-1 0 0,1 0 0,-1 0 0,1 0 0,-1 1 0,1-1 0,0 0 0,-1 0 0,1 0 1,-1 0-1,1 1 0,-1-1 0,1 0 0,0 0 0,-1 1 0,1-1 0,-1 0 0,1 0 0,0 1 0,0-1 1,-1 1-1,1-1 0,0 0 0,-1 1 0,-19 22-191,18-21 183,-9 13-21,1 1 0,0 0 0,1 0-1,1 1 1,0 1 0,2-1 0,0 1 0,1 0 0,0 1 0,2-1-1,-3 27 1,5-28 19,0 0 0,2 1 0,-1-1 0,2 0 0,1 0 0,0 0 0,1 0 0,0 0 0,2-1 0,0 0-1,0 0 1,16 25 0,-19-36-3,1 0-1,-1 0 0,1 0 1,0 0-1,1-1 1,-1 0-1,1 0 0,0 0 1,0-1-1,0 1 0,0-1 1,1-1-1,-1 1 1,1-1-1,8 3 0,-4-3 9,-1 0 0,0-1 1,0-1-1,0 1 0,1-2 0,-1 1 0,0-1 0,0 0 0,13-4 0,3-3 29,0-1 1,0-1-1,-1-1 0,0-1 0,-1-2 0,24-17 0,-39 25 20,-1 1 0,0-1 0,0-1 0,-1 1 0,0-1 0,5-8 0,-14 21-97,1 0-1,-1 0 1,1 0 0,0 0 0,1 0 0,-1 0 0,1 0 0,0 1 0,1-1 0,0 0 0,0 1 0,0-1 0,1 0-1,-1 1 1,2-1 0,-1 0 0,4 10 0,0 1 68,2-1-1,-1 1 1,2-1-1,0-1 1,16 23-1,-24-38-32,1 0 0,-1 0 0,0 0 0,0 0 0,0 1-1,0-1 1,0 0 0,1 0 0,-1 1 0,0-1 0,0 0-1,0 0 1,0 0 0,0 1 0,0-1 0,0 0-1,0 0 1,0 1 0,0-1 0,0 0 0,0 0 0,0 1-1,0-1 1,0 0 0,0 0 0,0 1 0,0-1-1,0 0 1,-1 0 0,1 0 0,0 1 0,0-1 0,0 0-1,0 0 1,0 0 0,-1 1 0,1-1 0,0 0-1,0 0 1,0 0 0,0 0 0,-1 1 0,1-1 0,0 0-1,0 0 1,-1 0 0,1 0 0,0 0 0,-20 3-2160,-20-6-4960,13-2-1323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3:59:58.5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16 135 23821,'-8'-5'1040,"4"-1"-111,0-4-137,4 7-192,6-5-240,5-2-216,10 1-152,14-4-24,10-3 8,14 7-16,8-3-48,0 1-616,-4 1-1793,-12 3-6617,-7 1-4617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08.3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195 46 5433,'1'-3'1178,"0"0"0,0-1 0,-1 1 1,0 0-1,1 0 0,-1 0 0,0 0 0,-1-1 0,1 1 0,-2-6 0,2 9-1080,0 0 0,0-1 0,0 1-1,0 0 1,-1 0 0,1 0 0,0-1 0,0 1 0,0 0-1,0 0 1,0 0 0,-1-1 0,1 1 0,0 0-1,0 0 1,-1 0 0,1 0 0,0 0 0,0-1-1,0 1 1,-1 0 0,1 0 0,0 0 0,0 0-1,-1 0 1,1 0 0,0 0 0,0 0 0,-1 0-1,1 0 1,0 0 0,-1 0 0,1 0 0,0 0-1,0 0 1,-1 0 0,1 0 0,0 0 0,0 1-1,0-1 1,-1 0 0,-15 19 320,-12 26-378,2 1-1,3 1 0,1 1 1,-25 85-1,40-108-14,1 0-1,1 0 1,2 0 0,1 0-1,0 1 1,2 0-1,1-1 1,1 0 0,1 1-1,1-1 1,13 42-1,-12-52 91,1 0-1,1 0 0,0 0 0,0-1 1,1 0-1,1-1 0,19 23 1,-23-31-279,0-1 0,0 1 1,1-1-1,-1 0 0,1 0 1,0-1-1,0 1 0,11 3 1,-11-5-583,0 0 1,1-1 0,-1 0-1,0 0 1,0-1-1,1 1 1,-1-1 0,0-1-1,0 1 1,12-3-1,12-6-9689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08.7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 31 12491,'-10'-8'9301,"26"9"-7072,-1 0-2505,19-1 456,0-2-1,48-8 0,-54 5-32,0 1-1,0 2 0,1 1 0,44 4 1,-65-2-102,-9-1-41,1 0-1,0 0 1,0 0-1,0 0 1,0 0-1,0 0 0,0 0 1,0 0-1,0 0 1,0 1-1,0-1 1,0 0-1,0 0 1,0 0-1,0 0 0,0 0 1,0 0-1,0 0 1,0 0-1,0 1 1,0-1-1,0 0 1,0 0-1,0 0 0,0 0 1,0 0-1,0 0 1,0 0-1,0 0 1,0 1-1,0-1 1,0 0-1,0 0 1,0 0-1,1 0 0,-1 0 1,0 0-1,0 0 1,0 0-1,0 0 1,0 0-1,0 0 1,0 0-1,0 0 0,0 0 1,1 0-1,-1 0 1,0 1-1,0-1 1,0 0-1,0 0 1,0 0-1,0 0 1,0 0-1,0 0 0,1 0 1,-1 0-1,0 0 1,0-1-1,0 1 1,0 0-1,0 0 1,0 0-1,0 0 0,-5 14 89,-13 68 12,-7 24 73,13-73-334,2 1 0,1 1-1,1 0 1,2 0 0,2 0-1,1 1 1,2-1 0,2 1-1,4 38 1,-1-69-3926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09.1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23 219 4441,'-1'0'601,"-1"0"1,0 0-1,1-1 0,-1 1 1,1-1-1,-1 1 0,1-1 1,0 0-1,-1 1 0,1-1 1,0 0-1,-1 0 0,1 0 1,-1-1-1,2 1-451,-1 1 0,1-1 0,0 1 0,0 0 0,0-1 0,0 1 0,0-1 0,1 1 0,-1 0 0,0-1 0,0 1-1,0-1 1,0 1 0,0 0 0,0-1 0,1 1 0,-1 0 0,0-1 0,0 1 0,1 0 0,-1-1 0,0 1 0,0 0 0,1-1 0,-1 1 0,0 0 0,1 0 0,-1-1 0,0 1 0,1 0 0,-1 0 0,1 0 0,49-19 1964,-38 15-2472,339-93 372,-244 71-1106,-31 9-2154,29-8-8919,-76 15 8496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09.4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134 182 8,'0'-4'1299,"-1"0"0,1 0 0,-1 0 0,0 1 0,0-1 0,0 0 0,-1 1-1,0-1 1,1 1 0,-1-1 0,0 1 0,0 0 0,-6-6 0,7 8-981,0 0 0,0 0-1,0 0 1,0 0 0,0 0 0,0 0-1,-1 0 1,1 1 0,0-1 0,-1 0-1,1 1 1,0 0 0,-1-1 0,1 1 0,-1 0-1,-1-1 1,1 1-285,1 1 0,-1-1 0,1 0 0,0 1 0,-1-1-1,1 1 1,0-1 0,-1 1 0,1 0 0,0-1 0,0 1 0,-1 0 0,1 0 0,0 0 0,0 0 0,0 0-1,0 0 1,0 0 0,-1 3 0,-6 7-9,0 0 0,0 1 0,1 0-1,0 0 1,1 1 0,-7 23 0,12-31-9,0 0 0,0 1 0,1 0 0,-1-1 1,1 1-1,1-1 0,-1 1 0,1-1 0,0 1 0,0-1 0,1 1 0,-1-1 1,1 0-1,0 0 0,1 0 0,-1 0 0,1 0 0,0 0 0,7 7 1,1 2 39,2-2 0,0 1 0,0-2 1,23 17-1,31 26 22,-66-54-79,0 1 0,-1 0 0,1-1 0,0 1 0,0 0 0,-1 0 0,1-1-1,-1 1 1,1 0 0,0 0 0,-1 0 0,0 0 0,1 0 0,-1 0 0,1 0 0,-1 0 0,0 0 0,0 0 0,0 0 0,0 0 0,1 0-1,-1 0 1,-1 0 0,1 0 0,0 0 0,0 0 0,0 0 0,-1 1 0,0 0-50,0-1 1,0 1 0,-1-1-1,1 0 1,0 1-1,-1-1 1,1 0-1,-1 0 1,0 0-1,1 0 1,-1 0-1,0 0 1,1 0-1,-3 0 1,-5 2-872,-1-1 0,1 0 0,-1 0 0,-18 1 1,-26-7-9117,22-2 456</inkml:trace>
  <inkml:trace contextRef="#ctx0" brushRef="#br0" timeOffset="1">56 170 13507,'0'-3'643,"0"0"0,1-1 0,-1 1 1,1 0-1,-1-1 0,1 1 0,0 0 0,0 0 1,1 0-1,-1 0 0,1 0 0,-1 0 0,5-5 1,-3 4-365,1 1 0,-1-1 1,1 0-1,1 1 1,-1 0-1,0 0 0,1 0 1,4-2-1,10-3-700,1 1 0,0 1 0,33-6 0,-27 6 971,19-6-2064,0-3-3436,-1 0-5613,-22 8 3706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09.8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 98 6185,'-10'0'5484,"-4"0"1343,4 18-4725,6-8-1949,3-8-108,1-1 0,-1 1-1,1-1 1,-1 1 0,1-1 0,0 1-1,-1 0 1,1-1 0,0 1 0,0-1-1,0 1 1,0 0 0,1-1 0,-1 1-1,0-1 1,1 1 0,-1-1 0,1 1-1,-1-1 1,1 1 0,0-1 0,-1 1-1,1-1 1,2 2 0,-1-1 23,0 0-1,0 0 1,1 0 0,0-1 0,-1 1-1,1-1 1,0 1 0,-1-1 0,1 0-1,0 0 1,0 0 0,3 0 0,2 0 75,0 1 0,-1-2 0,1 1 0,0-1 1,0 0-1,-1-1 0,1 0 0,0 0 0,12-4 1,-13 2-20,1 0 1,-1-1 0,0 0 0,0 0 0,0 0-1,-1-1 1,0 0 0,0-1 0,0 1 0,9-12 0,-13 14-85,0 0 1,-1 0 0,1 0-1,-1 0 1,1 0 0,-1 0 0,0-1-1,0 1 1,-1 0 0,1-1 0,-1 1-1,1-1 1,-1 1 0,0-1 0,-1 1-1,1 0 1,0-1 0,-1 1 0,0-1-1,0 1 1,0 0 0,0 0 0,0-1-1,-1 1 1,0 0 0,1 0 0,-4-4-1,3 5-82,1 0 0,0 0 0,0 1 0,-1-1 0,1 0 0,-1 1 0,0-1-1,1 1 1,-1 0 0,0-1 0,0 1 0,0 0 0,0 0 0,0 0 0,0 1 0,0-1-1,0 0 1,0 1 0,0-1 0,-1 1 0,1 0 0,0-1 0,0 1 0,-1 0 0,1 1-1,0-1 1,0 0 0,0 1 0,0-1 0,-1 1 0,1-1 0,0 1 0,0 0-1,0 0 1,0 0 0,-3 2 0,-30 26-4665,10 3-6853,17-15 2697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10.17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437 39 11506,'-3'-23'5291,"-2"7"634,-7 41-4962,-21 66-858,-81 150 1,-90 154 102,144-278-137,59-116-143,1 0 0,-1 0 1,1 0-1,-1 0 0,1 1 1,-1-1-1,1 0 0,-1 0 1,1 0-1,0 1 0,0-1 1,0 0-1,0 0 0,0 1 1,0-1-1,0 1 0,1-1-243,-1-1 0,0 1-1,1-1 1,-1 1 0,1-1 0,-1 1-1,1-1 1,-1 1 0,1-1 0,-1 0-1,1 1 1,-1-1 0,1 0-1,0 0 1,-1 1 0,1-1 0,-1 0-1,1 0 1,0 0 0,-1 0 0,1 0-1,0 0 1,-1 0 0,1 0-1,0 0 1,-1 0 0,1 0 0,-1 0-1,1-1 1,0 1 0,14-2-10219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10.5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77 566 9530,'-2'0'494,"0"0"1,1 0-1,-1 0 1,0 1-1,1-1 1,-1 1-1,0-1 1,1 1-1,-1 0 1,1 0-1,-1-1 0,1 1 1,-1 0-1,1 0 1,-2 2-1,1-1-269,0 0 0,1 0 0,-1 0 0,1 0-1,0 0 1,-1 0 0,1 0 0,0 1 0,0-1 0,-1 4 0,2-5-190,-1 1 0,1-1 1,0 1-1,-1-1 0,1 1 1,0-1-1,0 1 0,0-1 1,0 1-1,0-1 0,0 1 1,1-1-1,-1 1 0,1-1 1,-1 1-1,1-1 0,-1 1 1,1-1-1,0 1 0,-1-1 1,1 0-1,0 0 0,0 1 1,0-1-1,0 0 0,0 0 1,0 0-1,1 0 0,-1 0 1,0 0-1,0 0 0,1-1 1,-1 1-1,1 0 0,-1-1 1,0 1-1,1-1 0,2 1 1,4 0 117,0 0 0,1 0 0,-1-1 0,0 0 0,1 0 0,-1-1 0,0-1 0,0 1 0,9-3 0,-13 3-39,1-1 1,-1 1-1,0-1 0,1 0 1,-1 1-1,0-2 1,-1 1-1,1 0 1,0-1-1,0 0 1,-1 0-1,0 0 1,0 0-1,0-1 1,0 1-1,0-1 0,0 0 1,1-4-1,-3 6-72,-1 1-1,1-1 1,-1 0-1,0 0 0,0 0 1,0 0-1,0 0 0,0 0 1,0 0-1,0 1 1,-1-1-1,1 0 0,-1 0 1,1 0-1,-1 1 1,0-1-1,0 0 0,0 0 1,0 1-1,0-1 1,0 1-1,0-1 0,0 1 1,-1-1-1,1 1 1,0 0-1,-1 0 0,0 0 1,1 0-1,-1 0 1,1 0-1,-1 0 0,-3-1 1,-1-1-64,-1 0 1,0 0-1,0 0 1,0 1-1,-1 0 0,1 1 1,-12-2-1,16 3-112,-69 3 331,70-3-369,0 0 0,0 0 0,-1 0 0,1 0 0,0 1 0,0-1 0,0 1 0,0 0 0,-1 0 1,1-1-1,0 1 0,0 1 0,0-1 0,1 0 0,-1 0 0,0 1 0,0-1 0,1 1 0,-1-1 0,1 1 0,-1 0 0,1 0 0,0 0 0,-1-1 0,1 1 0,0 0 1,-1 5-1,2-6-388,0 0 0,0 0 0,0 1 0,0-1 0,0 0 1,1 0-1,-1 0 0,0 0 0,1 0 0,-1 1 0,1-1 1,-1 0-1,1 0 0,0 0 0,-1 0 0,1 0 0,0 0 0,1 1 1</inkml:trace>
  <inkml:trace contextRef="#ctx0" brushRef="#br0" timeOffset="1">639 36 16580,'-2'-19'5513,"1"19"-5342,1-1 1,0 0-1,0 1 1,0-1-1,0 1 1,-1-1-1,1 0 1,0 1-1,0-1 1,0 1-1,0-1 1,0 0-1,1 1 1,-1-1-1,0 1 1,0-1-1,0 1 1,0-1-1,1 0 1,-1 1-1,0-1 1,0 1-1,1-1 1,27-2 157,-15 5-340,0 0 1,0 1 0,0 0-1,-1 1 1,1 0 0,-1 1 0,0 0-1,-1 1 1,1 1 0,-1 0-1,-1 0 1,1 1 0,-1 0-1,0 1 1,9 11 0,-4-4 4,-1 1 0,-1 0 0,-1 1 0,0 0 0,-1 1 0,-1 1 0,-1 0 0,9 27 0,-12-25-68,0 0 0,-2 1 0,-1-1 0,-1 1 1,-1 0-1,0 0 0,-2-1 0,-1 1 0,-1 0 0,0-1 0,-2 0 0,-1 1 0,0-2 1,-2 1-1,0-1 0,-2 0 0,0-1 0,-1 0 0,-14 18 0,-24 30-2890,-5-2-4214,-5 0-4880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04.3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 55 7074,'6'-20'10290,"-6"17"-9633,1 0 1,0 0-1,0 0 0,0 0 1,0 0-1,1 0 1,-1 0-1,4-4 0,7 4-374,6 17-348,-11-6 56,0 0-1,-1 0 1,0 1-1,0-1 1,-1 1-1,0 0 0,6 18 1,-10-24 23,0 1 0,-1 0 0,1-1 0,-1 1 0,1 0 0,-1 0 0,-1 0 0,1-1 0,0 1 0,-1 0 0,0 0 0,0-1 0,0 1 0,0-1 0,0 1 0,-1-1 0,0 1 0,0-1 0,0 0 0,0 0 0,0 0 0,0 0 0,-1 0 0,0 0 0,-3 2 0,-13 12 399,-1-1-1,-42 26 1,82-50-220,1 0-1,0 2 1,0 1 0,0 0-1,0 2 1,32-2 0,17-3-127,-33 3-246,30-7-79,-24-3-3910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04.8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1217 207 8,'-14'-11'1930,"-1"0"1,-1 2-1,1 0 0,-23-9 0,13 8-238,-1 1 0,-34-6 1,-11 3 433,-89-4 0,132 14-1682,-10 0 119,-1 0 1,1 3-1,-75 10 0,98-8-482,0 0-1,1 1 0,0 1 0,0 0 0,0 0 0,0 2 1,1 0-1,0 0 0,1 1 0,0 1 0,0 0 0,0 0 0,-12 15 1,0 6-28,0 2 1,2 0 0,-22 43-1,-46 113 256,59-120-224,15-35-56,2 2 0,1 0 0,2 1 1,1 0-1,2 0 0,-7 66 0,14-86-15,1 0 0,1 0-1,0 0 1,1-1 0,0 1-1,2 0 1,-1-1 0,2 0-1,0 0 1,1 0 0,1 0-1,0-1 1,1 0 0,0-1-1,1 1 1,1-2-1,0 1 1,15 14 0,-6-11 34,0 0 0,0-1 0,2 0 0,0-2 0,0-1 0,1 0 0,1-2 0,0-1 0,0 0 0,1-2 0,0 0 1,0-2-1,0-1 0,1-1 0,0 0 0,-1-2 0,1-1 0,0-2 0,0 0 0,-1-1 0,1-1 0,-1-2 0,0 0 0,-1-2 0,27-11 0,-4-2 60,-1-1 0,0-3 1,-2-1-1,-2-2 0,77-67 0,-90 68 39,-1-1 1,-1-1 0,-1-1 0,-2-1-1,-1-2 1,-1 0 0,-2-1-1,19-47 1,-32 64-83,-1 1-1,0-1 0,-1 0 1,0 0-1,-2 0 1,0-1-1,-1 1 0,-1-1 1,0 1-1,-2-1 1,-6-33-1,2 29-30,-1 1 1,0 0-1,-2 1 0,-1 0 0,0 0 0,-1 1 1,-1 0-1,-23-26 0,7 13-218,-2 2 0,-2 1-1,0 2 1,-2 1 0,-1 1 0,-1 2-1,-1 2 1,0 1 0,-57-21 0,-60-8-3723,47 31-5641,25 14-2695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24.1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 69 8,'3'-14'11645,"3"1"-5815,-5 12-5542,0-1 0,0 0 0,0 1 0,0-1 0,-1 0 0,1 0-1,0 0 1,-1 1 0,0-1 0,1 0 0,-1 0 0,0 0 0,0 0 0,0 0 0,0 0 0,0 0 0,0 1-1,-1-1 1,1 0 0,-1 0 0,0-2 0,-5 50-385,6 302 61,1-312 25,1-1 10,-1 0 1,-2 0-1,-2 0 1,-8 46-1,8-73-1093,11-32-12521,2 10 4662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24.5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0 351 3001,'1'-10'1239,"0"0"0,0-1 0,1 1 0,0 0 0,0 0 0,1 1 0,1-1 0,5-11 0,-2 7-310,1 0 0,1 0 0,0 1 0,20-22 0,-13 18-511,0 2 0,2 0 0,-1 1 1,1 1-1,1 1 0,1 0 0,34-15 0,-37 20-396,1 1 0,0 1 0,1 0 0,-1 1-1,1 1 1,0 1 0,0 0 0,0 2 0,27 2 0,-43-1-266,-1 0 0,0-1 1,0 1-1,0 1 1,0-1-1,0 0 0,0 0 1,0 1-1,-1-1 0,1 1 1,0 0-1,-1-1 0,2 3 1,8 16-8722,-9-7-1012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24.8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0 149 10154,'3'-3'9604,"16"-12"-7928,13-5-1584,1 2 0,1 1 0,0 2 1,1 1-1,65-16 0,-71 24-917,0 2-1,36-2 1,-41 6-2567,-8 3-1889,-2 3-3997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25.75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140 184 9314,'-17'-17'5970,"10"13"-4775,1-1-1,-1 1 1,0 0-1,0 1 1,-10-4-1,15 9-1154,0 0 0,0 0 0,0 0 0,1 0 0,-1 0 0,1 0 0,-1 0 0,1 0 0,0 1 0,0-1 0,0 1 0,-1 3 0,0-1 9,-8 15-52,2 0 1,0 0-1,2 1 1,0 0-1,-5 39 1,11-53 2,-1-1 0,1 0 0,1 1 0,-1-1 1,1 1-1,0-1 0,0 0 0,1 0 0,0 0 0,4 11 0,-3-13 7,-1-1 0,0 1-1,1-1 1,0 0-1,-1 0 1,1 0-1,0 0 1,1 0 0,-1-1-1,0 1 1,1-1-1,0 0 1,-1 0 0,1 0-1,0-1 1,0 1-1,0-1 1,5 1 0,-1-1 37,-1-1 0,0 0 1,1 0-1,-1-1 0,0 0 1,0 0-1,1 0 0,-1-1 1,0 0-1,0-1 1,-1 1-1,1-2 0,0 1 1,-1-1-1,11-7 0,-8 5 36,0 0 0,-1-1 0,0 0-1,0-1 1,0 1 0,-1-1 0,-1-1-1,1 1 1,-1-1 0,6-13 0,-10 19-51,-1 0 1,0 0-1,0 0 1,0 0 0,0 0-1,0 0 1,-1-1 0,1 1-1,-1 0 1,0 0-1,0 0 1,0-1 0,-1 1-1,1 0 1,-1 0-1,0 0 1,1 0 0,-2-1-1,1 1 1,0 0-1,0 1 1,-1-1 0,0 0-1,1 0 1,-1 1-1,0-1 1,0 1 0,-1-1-1,1 1 1,0 0 0,-1 0-1,0 0 1,1 0-1,-1 1 1,0-1 0,0 1-1,0-1 1,-5-1-1,-1 0-37,1 0-1,-1 1 0,1 0 0,-1 0 0,0 1 0,0 0 0,1 1 1,-1 0-1,0 0 0,0 1 0,0 0 0,1 0 0,-12 4 0,17-4-3,0-1-1,1 1 0,-1 0 0,1 0 0,-1 1 0,1-1 0,0 0 0,-1 1 0,1 0 0,0-1 1,0 1-1,0 0 0,0 0 0,1 0 0,-1 0 0,0 0 0,1 1 0,-1-1 0,1 0 0,0 1 1,0-1-1,0 1 0,0-1 0,0 1 0,1 0 0,-1-1 0,1 1 0,-1 0 0,1 0 0,0-1 1,0 1-1,1 0 0,-1-1 0,0 1 0,1 0 0,-1-1 0,1 1 0,0 0 0,0-1 0,0 1 1,1-1-1,-1 0 0,0 1 0,1-1 0,-1 0 0,1 0 0,0 0 0,3 3 0,1 0 16,1-1-1,0 0 1,0-1-1,0 0 0,0 0 1,0 0-1,1-1 0,-1 0 1,1 0-1,0-1 1,-1 0-1,1-1 0,0 1 1,0-2-1,0 1 1,-1-1-1,1 0 0,0 0 1,12-5-1,14-4 55,-1-1 0,61-30 0,-87 38-52,40-21 37,68-44 1,-96 55 15,0-1 1,-1-1 0,-1 0 0,0-1 0,27-36 0,-42 51-39,-1-1 0,1 1-1,-1-1 1,0 0 0,0 1 0,1-1 0,-1 0-1,0 0 1,-1 0 0,1 0 0,0 0 0,-1 0 0,1 0-1,-1 0 1,1 0 0,-1 0 0,0 0 0,0 0 0,0-1-1,0 1 1,0 0 0,-1 0 0,1 0 0,0 0 0,-1 0-1,0 0 1,-1-3 0,0 3-20,0 0-1,-1 1 0,1-1 1,0 1-1,-1-1 1,1 1-1,-1 0 1,0 0-1,1 0 1,-1 0-1,0 1 0,0-1 1,0 1-1,1-1 1,-1 1-1,0 0 1,0 0-1,0 1 0,-4 0 1,-9 1-14,0 0 0,0 2 0,0 0 0,-22 9 0,31-11 0,1 0 1,-1 1-1,1 0 1,0 0-1,0 1 0,1 0 1,-1 0-1,1 0 1,0 1-1,0 0 1,0 0-1,0 0 0,-3 6 1,7-9 3,1 0-1,-1 0 1,1 0 0,-1 0 0,1 0-1,0 0 1,0 1 0,0-1 0,0 0-1,0 0 1,1 0 0,-1 0 0,1 0-1,-1 0 1,1 0 0,0 0 0,-1 0-1,1 0 1,0-1 0,0 1 0,1 0-1,-1 0 1,0-1 0,1 1 0,-1-1-1,0 1 1,1-1 0,0 1 0,-1-1-1,1 0 1,0 0 0,0 0 0,2 1-1,7 5 16,-1-1 0,1-1-1,1 1 1,14 3-1,28 5 46,-40-11-45,1 0 0,0 1 0,-1 1 0,0 0 0,25 13 0,-36-16-7,0 0 1,0 1 0,-1-1 0,1 1-1,0-1 1,-1 1 0,1 0-1,-1 0 1,0 0 0,0 0-1,0 1 1,0-1 0,-1 0-1,1 1 1,-1-1 0,0 1 0,0 0-1,0-1 1,-1 1 0,1 0-1,-1-1 1,0 1 0,0 0-1,0 0 1,-1-1 0,1 1-1,-1 0 1,-1 4 0,-4 12 49,4-15-60,1 0 0,-1 1 0,1-1 0,0 0 1,0 1-1,0 8 0,1-14 11,0 1-1,0-1 1,0 1 0,1-1-1,-1 1 1,0-1 0,0 1 0,0-1-1,0 0 1,1 1 0,-1-1-1,0 1 1,0-1 0,1 0 0,-1 1-1,0-1 1,1 0 0,-1 1-1,0-1 1,1 0 0,-1 1 0,1-1-1,-1 0 1,0 0 0,1 0-1,-1 1 1,1-1 0,-1 0 0,1 0-1,0 0 1,26-8 27,2-10 10,-2-1 1,0-2-1,-1-1 1,-1-1 0,35-42-1,-54 59-33,11-13 7,-2 1 55,1 1 0,37-29 1,-52 45-66,4 43-502,-5-34 504,0 0 1,-1-1-1,0 1 1,0-1-1,-1 1 0,0-1 1,0 1-1,-1-1 0,1 0 1,-8 12-1,-11 31 13,40-59 165,-1-2-1,31-23 0,-37 26-150,-10 7-29,47-29-119,-47 29 113,0 0-1,0 0 0,0-1 1,0 1-1,0 1 0,1-1 0,-1 0 1,0 0-1,0 1 0,1 0 1,-1-1-1,1 1 0,-1 0 0,0 0 1,1 0-1,-1 0 0,1 1 0,-1-1 1,0 1-1,3 0 0,-3 1-3,0 0-1,0 0 1,-1 0-1,1 0 1,0 0 0,-1 0-1,1 0 1,-1 1-1,0-1 1,0 1-1,0-1 1,0 1 0,0-1-1,-1 1 1,1 0-1,-1-1 1,0 1-1,1 0 1,-1-1-1,-1 1 1,1 0 0,0-1-1,0 1 1,-1 0-1,-1 3 1,0 20 56,31-51 290,-15 8-329,1 2-1,26-22 1,-34 32-23,0 0-1,0 0 0,0 0 0,0 1 1,1 0-1,0 1 0,0-1 1,0 2-1,11-4 0,-16 7 5,-1-1-1,1 1 1,-1 0-1,0 0 1,1 0 0,-1 0-1,0 0 1,0 0-1,0 0 1,0 1-1,0-1 1,0 1 0,0 0-1,0 0 1,-1-1-1,1 1 1,-1 0-1,1 0 1,-1 1 0,2 3-1,-1-3 15,0 0-1,0 0 1,0 0-1,0 0 1,1-1-1,-1 1 1,1-1-1,-1 1 1,1-1-1,0 0 1,0 0-1,0-1 1,3 3-1,2-4-91,0 0 1,0 0-1,0-1 0,0 0 0,0-1 1,0 1-1,0-2 0,0 1 1,-1-1-1,1 0 0,-1 0 0,8-6 1,16-5-1083,40-13-4425,-23 10-3211,-9 2-169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26.3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199 219 9314,'35'-54'8544,"15"-30"-4681,-49 82-3766,1 0 1,-1-1 0,0 1 0,1-1-1,-1 0 1,-1 1 0,1-1-1,0 0 1,-1 0 0,1 1 0,-1-1-1,0 0 1,0 0 0,0 0-1,0 0 1,-1 1 0,1-1 0,-1 0-1,1 0 1,-3-4 0,2 5-35,-1 1-1,1-1 1,-1 1 0,0-1 0,0 1-1,1-1 1,-1 1 0,0 0 0,0 0 0,0 0-1,0 0 1,0 0 0,-1 1 0,1-1 0,0 0-1,0 1 1,0 0 0,-1 0 0,1-1-1,0 1 1,-1 0 0,1 1 0,0-1 0,0 0-1,0 1 1,-1-1 0,-2 2 0,-11 2-87,-1 1-1,1 0 1,0 2 0,1 0 0,-1 0 0,1 1 0,1 1 0,-21 16-1,29-21 16,1 0 0,0 1-1,0-1 1,0 1 0,0 0-1,1 0 1,0 0 0,0 1-1,0 0 1,1-1 0,0 1-1,0 1 1,0-1 0,1 0-1,0 1 1,0-1 0,1 1-1,-1-1 1,1 1 0,1 0-1,-1 0 1,1-1 0,1 1-1,0 8 1,0-12 9,-1 0 1,1 0-1,0 0 0,0-1 0,0 1 0,0 0 1,0 0-1,1-1 0,-1 1 0,1-1 1,0 1-1,-1-1 0,1 0 0,0 0 1,1 0-1,-1 0 0,0 0 0,0 0 1,1 0-1,-1-1 0,1 1 0,0-1 1,2 1-1,0-1 14,0 0-1,0 0 1,0-1 0,0 0-1,0 0 1,0 0 0,0-1-1,0 0 1,-1 0 0,1 0-1,0 0 1,8-4 0,3-3 37,1 0 1,-1-1 0,-1 0-1,0-1 1,0-1 0,20-20-1,-27 24 7,0 0-1,0-1 0,-1 0 0,0 0 1,-1-1-1,0 0 0,0 0 0,-1-1 1,0 1-1,-1-1 0,0 0 0,4-13 1,-9 16 87,-3 9-251,-3 15-192,6-4 283,1 0 0,0 0 0,1 0 0,0 0-1,1-1 1,1 1 0,0-1 0,0 1 0,1-1 0,7 14 0,-9-22 16,0 0 0,0-1 0,0 1 0,1-1 1,-1 0-1,1 1 0,-1-1 0,1-1 0,0 1 1,0 0-1,1-1 0,-1 1 0,1-1 0,-1 0 0,1 0 1,0 0-1,-1-1 0,1 1 0,0-1 0,0 0 0,0 0 1,0 0-1,0-1 0,0 0 0,0 1 0,0-1 0,1-1 1,-1 1-1,0 0 0,0-1 0,0 0 0,0 0 0,0 0 1,0-1-1,5-2 0,20-10-1235,-1 0 0,50-36 0,-33 21-5624,-14 9-4144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26.7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139 151 4977,'17'-96'12722,"-8"42"-5344,-12 98-7359,-1 0-1,-3-1 0,-17 60 0,10-44 92,-26 100 137,-23 122 37,62-277-326,-8 79 264,9-77-336,0 0-1,0 0 1,1 0-1,-1 0 1,1 0-1,0 0 1,1 0-1,0 0 1,0 0-1,0 0 1,4 6-1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27.07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71 100 11947,'-2'-28'5684,"2"23"-4971,-1 0 0,1 0 0,0 0 0,0 0 0,0 0 0,0 0 0,1 0 0,2-8 0,-2 12-702,0-1 1,0 1-1,0 0 1,0-1-1,1 1 0,-1 0 1,0 0-1,1 0 0,-1 0 1,1 0-1,-1 0 0,1 0 1,-1 1-1,1-1 0,-1 0 1,1 1-1,0-1 0,-1 1 1,1 0-1,0-1 0,0 1 1,-1 0-1,1 0 0,0 0 1,0 0-1,-1 1 0,1-1 1,0 0-1,-1 1 1,3 0-1,4 1-18,0 0-1,0 0 1,0 1 0,-1 0-1,1 1 1,-1-1 0,0 1-1,0 1 1,0-1 0,-1 1-1,1 1 1,-1-1 0,0 1-1,-1 0 1,1 0 0,-1 1-1,-1-1 1,1 1 0,-1 0-1,4 8 1,-6-10 12,0 0 0,0 1 0,0-1 0,0 0 0,-1 1 0,0-1 0,0 1 0,0 0 0,-1-1 0,0 1 0,0-1 0,0 1 0,-1 0 0,0-1 1,0 1-1,0-1 0,-1 1 0,0-1 0,0 0 0,0 0 0,0 0 0,-1 0 0,0 0 0,0 0 0,0-1 0,-1 1 0,0-1 0,1 0 0,-10 7 0,-3 1-42,-1-2 0,0 0 0,0-1 0,-1 0 1,0-2-1,-1 0 0,1-1 0,-1-1 0,-33 5 0,41-10-660,11-3-1619,17-9-6770,-3 3 182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27.7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235 181 13947,'-23'-31'6584,"22"29"-6291,-1 1 0,-1-1 0,1 1 0,0-1 0,0 1 0,0 0 0,-1 0 0,1 0 0,0 0 0,-4 0 0,2 0-237,0 1 0,1 0 0,-1 0 0,0 1 1,1-1-1,-1 1 0,0-1 0,1 1 0,-1 1 1,1-1-1,-1 0 0,1 1 0,0-1 0,0 1 1,-1 0-1,1 0 0,-3 4 0,-6 3-35,0 2 0,0 0 0,1 0 0,0 1-1,1 0 1,-13 21 0,20-27-17,-1 0 0,1 0 0,0 0 0,0 0 0,1 0 0,0 1 1,0-1-1,0 1 0,1 0 0,0 0 0,0-1 0,1 1 0,0 0 0,0 0 0,0 0 0,1-1 0,3 13 0,-4-17 6,1 1 0,0-1 0,0 0 1,0 0-1,0 0 0,0 0 0,1 0 0,-1 0 0,1 0 0,-1 0 1,1-1-1,0 1 0,-1-1 0,1 1 0,0-1 0,0 1 0,0-1 1,0 0-1,0 0 0,1 0 0,-1 0 0,4 1 0,0-2 14,-1 1 0,0-1 0,1 0 0,-1 0-1,0 0 1,1-1 0,-1 0 0,0 0 0,10-3-1,-1-1 31,-1 0 0,0-1 0,0-1 0,-1 0 0,1-1 0,-2 0 0,13-10 0,-17 10 9,0 1 1,0-1-1,0 0 1,-1 0-1,0-1 1,-1 0-1,0 0 0,0 0 1,5-16-1,-9 22-51,0 0-1,-1-1 1,1 1-1,-1-1 1,1 1-1,-1-1 1,0 1-1,0-1 1,0 1-1,-1-1 1,1 1-1,-1-1 1,0 1-1,0 0 1,0-1 0,0 1-1,-1 0 1,0 0-1,1 0 1,-1 0-1,0 0 1,0 0-1,0 0 1,-1 1-1,1-1 1,-1 1-1,1 0 1,-1-1-1,0 1 1,0 0-1,-6-2 1,4 2-25,1 0 1,-1 0-1,0 1 1,0-1 0,1 1-1,-1 0 1,0 1-1,0-1 1,0 1-1,0 0 1,0 1 0,0-1-1,0 1 1,0 0-1,0 0 1,0 0 0,0 1-1,0-1 1,1 1-1,-1 0 1,1 1-1,0-1 1,-1 1 0,1 0-1,0 0 1,0 0-1,1 1 1,-6 5-1,4-4-4,0 1 0,0-1 1,0 1-1,0 0 0,1 1 0,0-1 0,1 1 0,-1-1 0,1 1 0,1 0 0,-1 0 0,1 1 0,0-1 0,1 0 0,0 1 0,0-1 0,0 1 0,1 10 0,1-14 9,-1-1 0,1 1 0,0-1 0,0 1 0,0-1 0,1 1 0,-1-1 0,1 0 0,0 0 0,0 1 0,0-1 0,0 0 0,0-1 0,1 1 0,-1 0 0,1-1 0,0 1 0,0-1 0,4 3 0,-2-3 6,1 1 0,-1-1-1,1 0 1,0-1 0,0 1-1,0-1 1,0 0 0,0-1-1,0 1 1,11-2 0,10-2 34,-1-1 0,1-2-1,0 0 1,27-12 0,-46 15-19,32-13 10,1-2-1,63-39 1,-28 14 45,-75 42-76,1 0 1,-1 1-1,1-1 1,0 0-1,-1 0 1,1 1-1,0-1 1,-1 1-1,1 0 1,0-1 0,0 1-1,-1 0 1,1 0-1,0 0 1,0 0-1,0 0 1,-1 1-1,1-1 1,0 0-1,-1 1 1,1-1 0,0 1-1,-1 0 1,1 0-1,0 0 1,-1-1-1,1 1 1,-1 0-1,0 1 1,1-1-1,-1 0 1,0 0-1,0 1 1,1-1 0,-1 0-1,0 1 1,-1-1-1,1 1 1,1 3-1,4 7-1,-1 1 0,-1 0 0,0 1-1,3 19 1,1 2-64,-8-34 78,0-1 0,0 1 0,0 0-1,0-1 1,0 1 0,0-1 0,0 1-1,0-1 1,0 1 0,0 0 0,1-1 0,-1 1-1,0-1 1,0 1 0,1-1 0,-1 1 0,0-1-1,0 1 1,1-1 0,-1 0 0,1 1-1,-1-1 1,0 1 0,1-1 0,-1 0 0,1 1-1,-1-1 1,1 0 0,-1 0 0,1 1 0,-1-1-1,1 0 1,-1 0 0,1 0 0,0 0-1,-1 1 1,1-1 0,-1 0 0,1 0 0,-1 0-1,1 0 1,0 0 0,-1-1 0,1 1 0,-1 0-1,1 0 1,-1 0 0,1 0 0,-1-1-1,1 1 1,-1 0 0,1 0 0,-1-1 0,1 1-1,-1 0 1,1-1 0,-1 1 0,1-1 0,-1 1-1,0 0 1,1-1 0,-1 1 0,0-1-1,0 1 1,1-1 0,11-9 21,36-23 104,-33 21-142,1 1 0,0 0 0,1 1 0,0 1 0,0 0 0,1 1 0,34-10 0,-51 18 5,1 1-1,0-1 1,0 0-1,0 0 0,0 1 1,0-1-1,-1 1 1,1-1-1,0 1 1,0 0-1,-1 0 1,1-1-1,-1 1 0,1 1 1,-1-1-1,1 0 1,-1 0-1,1 0 1,-1 1-1,0-1 0,0 1 1,0-1-1,0 1 1,0-1-1,0 1 1,0 0-1,0-1 1,0 4-1,19 58-117,-17-48 127,-2-11 8,0 1 0,0-1 1,1 0-1,-1 0 1,1 0-1,0 0 1,0 0-1,5 6 0,-7-9-4,1-1-1,-1 0 0,1 1 1,-1-1-1,1 1 0,0-1 0,-1 0 1,1 0-1,-1 1 0,1-1 1,0 0-1,-1 0 0,1 0 0,0 1 1,-1-1-1,1 0 0,0 0 1,-1 0-1,1 0 0,0 0 0,-1 0 1,1-1-1,0 1 0,22-16 171,-7-3-66,0-1 1,-1 0 0,-1-1 0,-1-1 0,12-26 0,-19 35-34,-1 0 0,0-1 0,0 0 0,-2 1 0,0-1 0,0-1 0,-1 1 0,-1 0 0,-1-1 0,-1-21 0,1 33-81,0 0 0,-1 0-1,1 1 1,-1-1 0,1 0 0,-1 0-1,0 1 1,0-1 0,0 0 0,-1 1 0,1-1-1,-1 1 1,1-1 0,-1 1 0,0 0-1,0 0 1,0-1 0,0 2 0,0-1 0,0 0-1,-1 0 1,1 1 0,-3-2 0,2 2-151,1 1 0,-1-1 0,1 1 0,-1 0 0,1 0 1,-1 1-1,1-1 0,-1 0 0,1 1 0,-1-1 0,1 1 0,0 0 1,-1 0-1,1 0 0,0 0 0,-1 0 0,1 0 0,0 1 1,0-1-1,0 1 0,0 0 0,1-1 0,-1 1 0,0 0 0,1 0 1,-3 3-1,-10 19-4057,9-5-1633,-1 7-5606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29.2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95 648 12411,'-15'-3'2342,"11"3"-1686,1 0-1,0 0 1,0-1-1,-1 1 0,1-1 1,0 0-1,0 0 0,0-1 1,-4-1-1,64-28 1770,-42 24-2290,-1-1 0,0-1 1,13-10-1,-24 17-60,0 0 0,0-1-1,-1 1 1,1-1 0,-1 1 0,1-1-1,-1 0 1,0 0 0,0 0 0,0 0-1,0 0 1,-1 0 0,1-1 0,-1 1-1,0 0 1,0-1 0,0 1 0,0-1-1,-1 0 1,1-5 0,-1 8-51,0 0 1,-1 0-1,1 0 1,0-1-1,-1 1 0,1 0 1,0 0-1,-1 0 1,0 0-1,1 0 0,-1 0 1,0 0-1,1 0 1,-1 0-1,0 0 1,0 0-1,0 0 0,0 0 1,0 1-1,0-1 1,0 0-1,0 1 0,0-1 1,0 1-1,-1-1 1,-2 0-20,1 0 0,0 0 0,-1 1 0,1 0 0,-1 0 0,1 0 0,-1 0 1,1 0-1,-4 1 0,-4 1-58,1 1 1,0 0-1,-1 0 0,-16 9 1,20-7 38,1 0 0,0 0 0,0 1 0,0-1 0,0 1 1,1 1-1,0-1 0,0 1 0,1 0 0,0 0 0,0 0 1,1 1-1,0-1 0,0 1 0,0 0 0,1 0 0,1 0 1,-1 0-1,1 0 0,0 0 0,1 0 0,0 0 0,1 1 1,-1-1-1,1 0 0,1 0 0,0 0 0,0 0 0,0 0 1,1-1-1,0 1 0,1-1 0,0 0 0,7 12 1,-6-15 20,-1-1 0,1 0 0,-1 0 0,1 0 0,0-1 0,0 0 0,0 0 0,1 0 0,-1 0 0,0-1 0,1 0 0,-1 0 0,1 0 0,-1-1 0,1 0 0,-1 0 0,10-1 0,9-1 43,0-2 1,38-9-1,-43 7-18,0-1-1,0 0 1,-1-2 0,0 0-1,17-12 1,82-65 70,-75 55-59,-26 19-13,4-2 26,0-1 0,-1-1 0,0 0 0,-2-1 0,0-1 0,23-31 0,-40 48-42,1 1 0,0-1 0,0 0 0,-1 0 0,1 0 0,0 0 0,-1 1 0,1-1 0,-1 0 0,1 0 0,-1 0 0,0 0 0,1 0 0,-1 0 0,0 0 0,0 0 0,1 0 0,-1 0 0,0 0 0,0-1 0,0 1 0,0 0 0,-1 0 0,1 0 0,0 0 0,0 0 0,-1 0 0,1 0 0,0 0 0,-1 0 0,1 0 1,-1 0-1,1 1 0,-1-1 0,0 0 0,1 0 0,-1 0 0,0 0 0,0 1 0,1-1 0,-1 0 0,0 1 0,0-1 0,0 1 0,0-1 0,0 1 0,0-1 0,0 1 0,0 0 0,0-1 0,0 1 0,0 0 0,0 0 0,0 0 0,0 0 0,0 0 0,0 0 0,-2 0 0,-5 0-22,0 0 1,0 1 0,0-1-1,0 1 1,1 1 0,-14 4-1,15-4-5,0 0 0,1 1-1,-1 0 1,0 0 0,1 0 0,0 1-1,0 0 1,0 0 0,0 0 0,0 1-1,1-1 1,0 1 0,0 0 0,-3 6-1,5-8 8,1 0-1,0 0 0,0 0 0,0 0 1,0 1-1,1-1 0,-1 0 0,1 0 1,0 1-1,0-1 0,0 0 0,0 1 1,0-1-1,1 0 0,0 0 0,-1 0 1,1 1-1,0-1 0,1 0 0,-1 0 1,1 0-1,-1 0 0,1-1 0,0 1 1,0 0-1,0-1 0,0 1 0,0-1 1,5 3-1,-1 0 6,0 0 1,1 0 0,0-1-1,0 0 1,1-1 0,-1 0-1,1 0 1,-1 0 0,1-1-1,14 2 1,-14-2-5,1-1 0,-1 2 0,1-1 0,-1 1 0,0 0 0,0 1-1,0 0 1,-1 0 0,9 7 0,-15-10-3,0 0-1,0 1 1,1-1 0,-1 1-1,0-1 1,-1 1-1,1-1 1,0 1 0,0 0-1,-1 0 1,1-1-1,-1 1 1,1 0 0,-1 0-1,0-1 1,1 1-1,-1 0 1,0 0 0,0 0-1,-1 2 1,2 16-55,0-19 64,0 0-1,-1 0 1,1 0-1,0 0 1,-1-1-1,1 1 1,0 0-1,0-1 0,0 1 1,0-1-1,0 1 1,0-1-1,0 1 1,0-1-1,0 1 1,0-1-1,0 0 0,0 0 1,0 1-1,0-1 1,0 0-1,0 0 1,0 0-1,0 0 1,0 0-1,0-1 1,1 1-1,0 0 0,36-6 43,-35 5-49,16-5 28,-1 0 1,1-1-1,-1-2 1,-1 0-1,0 0 0,0-2 1,-1 0-1,0-1 1,-1 0-1,0-1 1,-1-1-1,0 0 1,-1-1-1,-1-1 0,-1 0 1,0 0-1,13-28 1,-21 37-1,0 1 0,-1-1 1,1 0-1,-2-1 0,1 1 0,-1 0 0,0 0 1,0-1-1,-1 1 0,0-1 0,0 1 1,-1 0-1,0-1 0,0 1 0,0 0 0,-1 0 1,-1-1-1,-2-5 0,-6-11 33,-2 1-1,0 1 1,-31-39-1,28 40 16,1 0-1,-24-45 0,35 82-655,0 21 526,4-27 35,-82 602-1,31-292 18,48-276-1,1 0-1,3 0 1,1 0 0,2-1 0,14 60 0,-17-96-2,1-1 0,1 1 1,-1 0-1,1-1 0,0 1 1,8 11-1,-11-17 11,1 0 1,0 1 0,0-1-1,0 0 1,1 0-1,-1 0 1,0 0 0,0 0-1,0 0 1,1 0-1,-1-1 1,0 1 0,1 0-1,-1-1 1,1 1-1,-1-1 1,1 1 0,-1-1-1,1 0 1,-1 1-1,1-1 1,0 0 0,-1 0-1,1 0 1,-1 0 0,1-1-1,-1 1 1,1 0-1,-1-1 1,1 1 0,-1-1-1,1 1 1,-1-1-1,0 0 1,3-1 0,7-5 17,1-1 1,-2 0 0,1 0-1,-1-1 1,0-1 0,-1 0-1,0 0 1,-1-1 0,0 0-1,0 0 1,-2-1 0,1 0-1,-1 0 1,-1 0 0,0-1-1,-1 0 1,3-15 0,-4 12-8,-1 1 1,0 0-1,-1-1 1,-1 1-1,-1-1 1,0 1-1,-1 0 0,0-1 1,-1 1-1,-1 0 1,-1 0-1,0 1 1,-1-1-1,-13-24 1,6 19-17,-1 0 1,-1 1-1,0 1 1,-1 0 0,-1 1-1,-1 0 1,-1 2-1,0 0 1,-34-20 0,53 35-2,-1 0 0,1 0 0,0 0 0,0 0 0,-1 0 0,1 0 0,0 0 0,0 0 0,0-1 1,-1 1-1,1 0 0,0 0 0,0 0 0,0-1 0,-1 1 0,1 0 0,0 0 0,0 0 0,0-1 0,0 1 1,0 0-1,0 0 0,-1-1 0,1 1 0,0 0 0,0 0 0,0-1 0,0 1 0,0 0 0,0 0 0,0-1 0,0 1 1,0 0-1,0 0 0,0-1 0,0 1 0,0 0 0,0 0 0,1-1 0,-1 1 0,0 0 0,0 0 0,0-1 1,0 1-1,15-9-182,30-4 9,-37 11 167,55-15-47,157-50-57,-191 56 126,-1-1 1,0-2 0,-1 0 0,-1-2 0,34-26 0,-57 39 9,0 0 0,0 1 0,0-1 0,-1 0-1,1-1 1,-1 1 0,0 0 0,0-1 0,0 1 0,0-1 0,-1 0 0,1 0 0,-1 0 0,1-4 0,-2 7-9,0-1-1,0 0 1,1 1 0,-2-1 0,1 0 0,0 1-1,0-1 1,0 1 0,-1-1 0,1 0 0,-1 1 0,1-1-1,-1 1 1,0-1 0,1 1 0,-1-1 0,0 1-1,0 0 1,0-1 0,0 1 0,0 0 0,0 0-1,-1 0 1,1 0 0,0 0 0,-1 0 0,1 0-1,-1 0 1,1 0 0,0 1 0,-1-1 0,0 0 0,1 1-1,-1 0 1,-2-1 0,3 1-24,0 0 0,0 1 1,0-1-1,0 0 0,0 1 0,0-1 0,0 1 1,1 0-1,-1-1 0,0 1 0,0-1 0,0 1 1,1 0-1,-1 0 0,0 0 0,1-1 1,-1 1-1,1 0 0,-1 0 0,1 0 0,-1 0 1,1 0-1,0 0 0,-1 0 0,1 0 0,0 0 1,0 0-1,0 0 0,-1 0 0,1 2 1,-3 36-71,4-32 81,1 0 0,-1 0 0,1 0 0,0 0 0,1-1 0,0 1 0,0-1 1,0 0-1,1 1 0,0-2 0,0 1 0,1 0 0,5 5 0,-7-9 7,0 0-1,0 0 1,0 0 0,0 0 0,0-1-1,0 0 1,1 1 0,-1-1 0,1 0-1,-1-1 1,1 1 0,-1 0 0,1-1-1,-1 0 1,1 0 0,-1 0 0,1 0-1,0-1 1,-1 1 0,1-1 0,-1 0 0,0 0-1,1 0 1,-1-1 0,0 1 0,1-1-1,-1 0 1,4-3 0,9-4 29,-1 0 0,0-1 0,-1-1 0,0 0 0,-1-1 0,0-1 0,-1 0 0,-1 0 0,17-25 0,-29 42-58,0 1-1,0-1 1,0 1-1,0 0 1,1-1-1,0 1 1,0 0 0,0-1-1,0 1 1,1 0-1,0-1 1,0 1-1,0-1 1,0 1 0,1-1-1,0 1 1,0-1-1,0 0 1,5 7-1,-5-7 34,0-1 0,1 1-1,-1-1 1,1 0-1,0 0 1,0 0 0,0-1-1,0 1 1,0-1-1,1 0 1,-1 1-1,1-2 1,-1 1 0,1 0-1,0-1 1,0 1-1,0-1 1,0 0 0,0 0-1,0-1 1,0 1-1,0-1 1,0 0 0,0 0-1,0 0 1,0-1-1,6-1 1,6-2 24,-1-1 0,-1-1-1,1-1 1,-1 0 0,0 0 0,-1-2 0,0 0 0,0 0-1,21-20 1,-17 11 24,0 0-1,-1-1 0,-1-1 1,-1 0-1,20-36 1,-26 36-15,0 0-1,-1 0 1,0-1 0,-2 1 0,-1-1 0,0-1 0,-2 1-1,0 0 1,-1-1 0,-2 1 0,0-1 0,-1 1 0,-1-1-1,-1 1 1,-9-28 0,12 47-36,0-1 0,0 0-1,0 1 1,0-1 0,0 0 0,0 1-1,-1 0 1,1-1 0,-1 1-1,0 0 1,0 0 0,-3-4 0,5 6-11,-1 0 1,1 0-1,-1 0 1,1-1-1,0 1 1,-1 0-1,1 0 1,-1 0-1,1 0 1,-1 0-1,1 0 1,-1 0-1,1 0 1,0 0-1,-1 0 1,1 0-1,-1 0 1,1 1 0,0-1-1,-1 0 1,1 0-1,-1 0 1,1 0-1,0 1 1,-1-1-1,1 0 1,-1 1-1,-11 19-165,-3 18 150,2 2 0,1-1 0,2 2 0,2-1 0,2 1 1,1 1-1,3-1 0,1 0 0,7 71 0,-4-101 12,0-1 0,1 1 0,0-1 1,1 0-1,0 0 0,0 0 0,1 0 0,0-1 0,1 0 0,0 0 0,1 0 0,0-1 1,0 0-1,0 0 0,16 12 0,-17-16-42,0-1-1,0 1 1,0-1-1,0 0 1,1 0-1,-1-1 1,1 0-1,0 0 1,-1-1 0,1 0-1,0 0 1,0 0-1,0-1 1,0 0-1,0 0 1,0-1-1,0 0 1,0 0 0,-1-1-1,1 1 1,0-2-1,-1 1 1,0-1-1,1 0 1,8-5-1,-5 2-583,-1 0-1,0-1 1,0 0-1,10-10 0,8-20-8668,-17 12-2484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30.3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153 348 11122,'32'-45'9196,"30"-13"-7001,-4 6-1200,-47 40-734,39-46 820,-47 53-954,0 0 1,0 0-1,0 0 0,0 0 1,-1-1-1,0 1 0,0-1 1,0 1-1,-1-1 1,1-9-1,-2 14-93,0-1 0,0 0 0,0 0 0,0 0 0,0 0-1,0 0 1,-1 0 0,1 0 0,-1 0 0,1 1 0,-1-1 0,0 0 0,0 0 0,1 1 0,-1-1 0,-1 0 0,1 1 0,0-1-1,0 1 1,0 0 0,-1-1 0,-2-1 0,1 1-23,-1 0 1,1 1-1,-1-1 0,1 1 0,-1-1 1,0 1-1,0 1 0,0-1 0,0 0 0,-6 1 1,-4 0-41,-1 0 0,1 2 1,-1-1-1,-25 8 0,23-3 9,0 0 1,0 1-1,1 1 0,0 1 0,0 0 0,1 1 0,0 0 1,1 2-1,-16 14 0,24-19 7,1-1 0,-1 1 1,1 0-1,0 0 0,0 0 0,1 1 0,0-1 1,1 1-1,-5 12 0,7-14 8,0-1 0,0 0 0,0 0 0,1 1 0,0-1 0,0 0 0,0 1 0,1-1-1,0 0 1,0 1 0,0-1 0,1 0 0,-1 0 0,1 0 0,0 0 0,4 6 0,-2-6 8,0 0 1,0 0-1,0 0 0,0-1 0,1 0 1,0 0-1,0 0 0,0-1 0,0 1 1,0-1-1,1 0 0,0-1 0,-1 1 1,1-1-1,0 0 0,0-1 0,0 1 1,0-1-1,0-1 0,0 1 0,1-1 1,-1 0-1,0 0 0,11-2 0,4-1 41,-2 0 0,1-1 0,0-2 0,-1 1 0,0-2 0,24-12 0,-37 16-14,0-1 1,0 1-1,-1-1 0,1 0 0,-1-1 0,0 1 0,0-1 0,0 0 0,-1-1 0,1 1 0,-1-1 0,-1 1 0,1-1 0,-1 0 0,0-1 0,4-10 0,-4 5 31,-1 0 1,0 1-1,0-1 0,-1 0 0,0 0 0,-1 0 1,-1 0-1,-3-21 0,4 33-65,0 0 0,-1 0 0,1 0 0,0 0 1,0 1-1,0-1 0,0 0 0,0 0 0,0 0 0,-1 0 0,1 1 0,0-1 1,0 0-1,0 0 0,0 0 0,-1 0 0,1 0 0,0 0 0,0 0 0,0 0 1,-1 0-1,1 0 0,0 0 0,0 1 0,0-1 0,-1 0 0,1 0 0,0 0 1,0 0-1,0-1 0,-1 1 0,1 0 0,0 0 0,0 0 0,0 0 0,-1 0 1,1 0-1,0 0 0,0 0 0,0 0 0,0 0 0,-1 0 0,1-1 0,0 1 1,0 0-1,0 0 0,0 0 0,0 0 0,-1-1 0,1 1 0,-6 21-201,-9 216 151,-10-1-1,-58 242 0,76-442 55,-15 54 26,19-81-18,0-1-1,0 0 1,-1 0 0,1 0-1,-2 0 1,1 0-1,-10 10 1,14-17 6,-1 0 1,0 0-1,0 0 1,1-1-1,-1 1 1,0 0-1,0 0 1,0-1-1,0 1 1,0-1-1,0 1 1,0-1-1,0 1 1,0-1-1,-1 0 1,1 1-1,0-1 1,0 0-1,0 0 1,0 0-1,-1 0 1,1 0-1,0 0 1,0 0-1,0 0 1,0 0-1,0-1 1,-1 1-1,1 0 1,-2-2-1,0 0 1,0 0-1,0 0 1,0-1 0,0 0 0,0 1-1,1-1 1,-1 0 0,1 0 0,-4-6-1,-2-4-6,1-1 0,1 1-1,0-1 1,-5-18 0,6 10-37,1 0 1,1 0 0,1-1-1,1 0 1,1 1 0,0-1-1,2 1 1,6-31 0,0 19-28,2 1-1,1 0 1,1 1 0,31-57 0,2 15-29,3 3 1,3 1 0,91-93-1,-98 119 68,28-33 47,-65 69-9,0-1 0,-1 0-1,0-1 1,0 0 0,-1 0 0,7-18 0,-9 1 174,-8 49-462,4-18 262,1 0 1,-1 0-1,1 0 0,0 1 1,0-1-1,1 0 0,-1 0 1,1 0-1,0 0 0,0 0 1,0 0-1,1 0 0,-1-1 1,1 1-1,0 0 0,0-1 1,0 1-1,0-1 0,1 0 1,3 4-1,-2-4 11,0-1-1,0 1 1,0-1-1,1 0 1,-1 0-1,1-1 1,-1 1 0,1-1-1,-1 0 1,1 0-1,0-1 1,0 1 0,-1-1-1,1 0 1,0 0-1,0-1 1,5-1 0,-1 1 11,-1-1 1,0 0 0,1 0-1,-1-1 1,-1 0-1,1 0 1,0-1 0,-1 0-1,1-1 1,-1 1 0,-1-1-1,1-1 1,-1 1 0,1-1-1,-2 0 1,1-1 0,-1 1-1,0-1 1,0 0 0,-1 0-1,1-1 1,-2 1 0,1-1-1,3-12 1,-8 27-35,0 0-1,0-1 1,1 1 0,0 0 0,0 0-1,1-1 1,0 1 0,0 0 0,1-1-1,-1 1 1,2-1 0,-1 1 0,1-1-1,6 11 1,-7-13 9,0 0 0,0 0 0,0-1 0,1 1 0,-1-1 0,1 0 0,0 0 0,0 0-1,0 0 1,1 0 0,-1-1 0,1 1 0,-1-1 0,1 0 0,0 0 0,0 0 0,0-1 0,0 1 0,0-1-1,0 0 1,0 0 0,0-1 0,0 1 0,1-1 0,-1 0 0,0 0 0,0 0 0,1-1 0,3 0 0,15-6 38,-1-1 1,0-2 0,0 0 0,-1-1-1,0-1 1,-1-1 0,-1 0 0,0-2 0,-1 0-1,31-34 1,-36 34 64,-16 18-213,1 1 91,-1 0 0,1 0 0,0-1-1,0 2 1,0-1 0,1 0 0,-2 8 0,2-8 26,0 0-1,1 0 0,-1 0 1,1 0-1,0 0 0,0 0 1,0 1-1,1-1 1,0-1-1,0 1 0,0 0 1,0 0-1,0 0 0,1 0 1,-1-1-1,1 1 1,0 0-1,0-1 0,1 0 1,-1 0-1,1 1 0,-1-1 1,5 2-1,-3-1-2,1-2-1,0 1 1,0 0-1,0-1 1,0 0-1,1 0 1,-1-1 0,0 0-1,1 1 1,-1-2-1,1 1 1,0-1-1,-1 0 1,1 0-1,-1 0 1,10-2 0,4-2-369,0 0 0,0-1 0,0-1 0,-1-1 0,30-16 1,-4-4-3673,-10-5-4334,-13 2-3441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30.7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92 71 16267,'-13'-5'3009,"-6"-9"-928,0 3-433,3-1-344,7 1-344,3 3-263,2 3-281,-1 1-176,10 8-128,-5-6-152,2 2-192,0 2-64,2-4-185,0 6-431,3-1-616,1 5-1377,1 2-4160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31.8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211 744 11819,'23'-24'6439,"7"-19"-2923,1-1-2205,-24 37-1027,-1-1 1,0-1-1,0 1 0,-1-1 1,0 0-1,-1 0 0,4-9 1,-8 16-246,1 0 0,-1 0 0,1 0 0,-1 0 0,0 0 0,0 0 1,0 0-1,0 0 0,0 0 0,0 0 0,0 0 0,-1 0 0,1 0 1,-1 0-1,0 0 0,1 0 0,-1 0 0,0 1 0,0-1 0,0 0 0,0 0 1,-1 1-1,1-1 0,0 1 0,-1-1 0,1 1 0,-1 0 0,1-1 0,-1 1 1,1 0-1,-1 0 0,0 0 0,0 0 0,0 1 0,1-1 0,-1 0 0,0 1 1,0-1-1,0 1 0,0 0 0,-4-1 0,-5 0-37,1 0 0,-1 0 0,1 1 0,-1 1 1,1-1-1,-1 2 0,1-1 0,0 2 0,0-1 0,-16 7 0,12-4-14,0 1-1,1 1 1,0 0-1,0 0 1,1 2 0,-23 18-1,30-22-1,0 1 0,0 0 0,0 0 0,1 0 0,-1 1 0,2-1 0,-1 1 0,1 0 0,0 0 0,0 0 0,1 1 0,0-1 1,-2 12-1,4-16 13,0 0-1,0 0 1,0 0 0,0-1 0,0 1 0,1 0 0,-1 0 0,1-1 0,0 1 0,0 0 0,0-1 0,0 1 0,0-1 0,1 1 0,-1-1 0,1 0 0,-1 1 0,1-1 0,0 0 0,0 0 0,0 0 0,0-1-1,0 1 1,1 0 0,-1-1 0,0 1 0,1-1 0,-1 0 0,1 0 0,0 0 0,-1 0 0,1 0 0,0 0 0,-1-1 0,1 1 0,0-1 0,0 0 0,-1 0 0,5 0 0,6 0 22,0-1 0,0 0 1,0 0-1,0-2 0,-1 1 1,1-2-1,-1 1 0,1-2 0,-1 0 1,0 0-1,-1-1 0,1-1 1,-1 0-1,19-15 0,-16 10 13,0 0 0,-1-1 0,0-1-1,-1 0 1,0 0 0,-2-1 0,1-1 0,-2 0-1,14-32 1,-13 19 23,-1-1-1,-2 0 1,-1 0 0,3-33-1,-1-125 90,-7 145-95,0 28 25,-2 1 0,0 0 0,0-1-1,-6-20 1,-18 98-504,22-54 434,-12 40-7,2 1 0,2 0 0,3 0 0,-3 62 0,11-97-2,0-1 0,1 1-1,1-1 1,1 0 0,0 1 0,1-1 0,0 0 0,9 19 0,-8-24 6,0 0-1,1 0 1,0-1 0,0 0-1,0 0 1,1-1 0,0 0-1,1 0 1,0 0 0,0-1 0,0 0-1,1-1 1,14 7 0,-11-7-7,0 0 1,1-1 0,0 0-1,0-1 1,0-1 0,0 0 0,0-1-1,1 0 1,-1-1 0,0 0 0,1-1-1,-1-1 1,0 0 0,0-1-1,22-7 1,-24 6 9,1-1 0,0 0 0,-1-1-1,0 0 1,0 0 0,-1-1 0,1-1 0,-2 0 0,1 0-1,-1-1 1,0 0 0,-1 0 0,0-1 0,-1 0 0,0-1-1,8-16 1,-13 18-9,-13 19-308,-13 24 54,22-30 250,1-1-1,-1 1 0,1 0 0,0-1 0,0 1 0,0 0 0,1 0 0,-1-1 0,1 1 0,0 0 0,0 0 0,0 0 0,1-1 0,-1 1 0,1 0 0,0 0 0,0-1 0,0 1 0,1 0 0,-1-1 0,1 1 0,0-1 1,0 0-1,3 5 0,-2-5 8,1 0 1,0 0 0,0 0 0,0-1-1,0 1 1,0-1 0,1 0 0,-1 0-1,1-1 1,-1 1 0,1-1 0,-1 0-1,1 0 1,0 0 0,0-1-1,0 0 1,-1 0 0,1 0 0,5-1-1,4 1 10,0-2-1,0 0 1,0 0-1,0-1 1,-1-1-1,1 0 0,-1-1 1,0 0-1,0-1 1,-1-1-1,0 0 1,0 0-1,13-12 0,-25 20-28,0 1-1,0 0 1,0-1-1,0 1 1,0-1-1,0 1 1,0-1-1,0 1 1,0-1-1,1 1 1,-1 0-1,1-1 1,-1 0-1,1 1 1,0-1-1,-1 1 1,1-1-1,0 0 1,0 1-1,0-1 1,0 0-1,0 0 1,2 1-1,-2 0 24,0 0-1,0 0 0,1-1 0,-1 1 0,1-1 1,-1 1-1,1-1 0,0 0 0,-1 0 0,1 0 1,0 0-1,0 0 0,0 0 0,0 0 1,0 0-1,0-1 0,0 1 0,0-1 0,0 1 1,0-1-1,4 0 0,63-18-17,-45 10 10,0 2 0,1 0 0,-1 2 1,1 1-1,31-1 0,-54 5-4,0-1 0,-1 1 0,1-1 0,0 1 0,-1 0 0,1-1 0,-1 1 0,1 0 0,-1 0 0,1 0 0,-1 0 0,0 0 0,1 1 0,-1-1 0,0 0 1,0 0-1,0 1 0,0-1 0,0 1 0,0-1 0,0 1 0,-1 0 0,1-1 0,-1 1 0,1-1 0,-1 1 0,1 0 0,-1 0 0,0-1 0,0 4 0,1-3 5,-1 1 1,1 0-1,0 0 0,-1-1 0,1 1 0,0-1 0,1 1 1,-1-1-1,0 1 0,1-1 0,-1 1 0,1-1 0,0 0 1,0 0-1,0 0 0,2 2 0,1-2 15,-1-1-1,1 1 1,-1-1-1,1 0 1,-1 0 0,1 0-1,0-1 1,-1 0-1,1 0 1,0 0 0,0 0-1,-1-1 1,9-1 0,61-19 14,-66 18-15,28-9 41,49-25 1,-74 32-16,-1-1 0,1 0 0,-1-1 0,0 0 0,-1-1 0,0 0 0,0 0 0,12-15-1,-20 21-16,1 0-1,0-1 1,0 1-1,-1-1 1,0 1-1,1-1 1,-1 0-1,0 1 1,0-1-1,-1 0 1,1 0-1,-1 0 1,1 0 0,-1 0-1,0-5 1,0 7-14,-1-1 0,1 1 1,-1-1-1,1 1 1,-1-1-1,0 1 1,0-1-1,0 1 1,0 0-1,0-1 1,0 1-1,0 0 0,0 0 1,0 0-1,-1 0 1,1 0-1,0 0 1,-1 0-1,1 0 1,-3 0-1,-3-2-19,0 1 0,-1 0-1,1 0 1,-1 1 0,1 0-1,-1 0 1,0 1 0,0 0-1,-14 2 1,11 0-4,0 0 1,0 0-1,-1 2 0,2-1 0,-1 1 0,0 0 0,1 1 1,0 1-1,-12 7 0,18-10 4,0 0 0,0 0 1,1 0-1,-1 1 0,1-1 0,-1 1 1,1 0-1,1 0 0,-1 0 0,0 0 0,1 1 1,0-1-1,0 1 0,0-1 0,1 1 1,0 0-1,0 0 0,0-1 0,0 1 1,1 0-1,-1 0 0,1 0 0,1 8 0,-1-11 8,1 0-1,-1 0 0,1 0 1,-1 0-1,1 0 0,0 0 1,-1-1-1,1 1 0,0 0 0,0 0 1,0-1-1,1 1 0,-1-1 1,0 1-1,1-1 0,-1 0 1,0 1-1,1-1 0,0 0 0,2 2 1,0-1 4,0-1 0,1 1 0,-1-1 1,0 0-1,0 0 0,0 0 0,1-1 1,-1 0-1,6 0 0,3 0 17,0-2 1,0 0-1,0 0 0,0-1 1,18-7-1,-18 3 20,1 0 1,-1-1-1,0-1 0,-1 0 1,0 0-1,-1-2 0,0 1 0,0-1 1,-1-1-1,0 0 0,-1 0 1,-1-1-1,11-22 0,-13 13 54,-11 39-464,-2 43 301,1-18 35,-1 66 0,-18 678-84,22-739 110,3-29 21,-1 1 1,-1 0 0,-1-1-1,0 0 1,-7 20 0,9-37-2,1 1 1,-1-1-1,1 1 0,-1-1 1,0 1-1,0-1 0,0 0 1,0 1-1,0-1 1,0 0-1,0 0 0,0 0 1,0 0-1,-1 0 0,1 0 1,0 0-1,-1 0 1,1 0-1,-1 0 0,1-1 1,-1 1-1,1-1 0,-1 1 1,1-1-1,-1 0 1,1 1-1,-1-1 0,0 0 1,1 0-1,-1 0 0,0 0 1,1 0-1,-1-1 0,1 1 1,-1 0-1,1-1 1,-1 1-1,0-1 0,1 0 1,0 1-1,-1-1 0,1 0 1,-1 0-1,0-1 1,-4-2 13,0 0 1,0 0-1,1-1 0,-1 1 1,1-1-1,0-1 1,1 1-1,-8-11 1,5 2-208,0 0-1,1-1 1,1 0 0,1 0 0,0 0 0,1 0 0,0 0 0,1-1 0,1 0 0,0 1 0,2-17 0,11-71-4668,10 3-5712,-3 26 691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32.2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45 71 16476,'-6'-10'3344,"-5"-3"-1839,1-1-441,2 7-136,5 3-144,-1 2-200,4-4-240,-2 3-200,2-1-304,0 0-400,0 0-808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33.4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90 797 11458,'3'-10'747,"0"1"0,1 0 0,1 1-1,0-1 1,0 1 0,0 0-1,1 0 1,0 0 0,8-6 0,-8 7-424,1 1-1,0 0 1,0 0 0,1 0 0,0 1 0,0 1 0,0-1 0,0 1 0,1 1-1,-1-1 1,1 2 0,0-1 0,0 1 0,0 0 0,17 0 0,-25 1-282,0 1 1,0 0-1,-1-1 0,1 1 1,0-1-1,0 1 1,0-1-1,0 1 0,-1-1 1,1 1-1,0-1 1,-1 0-1,1 0 0,0 1 1,-1-1-1,1 0 1,-1 0-1,1 0 0,-1 1 1,1-1-1,-1 0 1,0 0-1,1 0 0,-1 0 1,0 0-1,0 0 1,0 0-1,0 0 0,0 0 1,0 0-1,0 0 1,0 0-1,0 0 0,0 1 1,0-1-1,-1 0 1,1 0-1,0 0 0,-1 0 1,1 0-1,-1 0 1,1 0-1,-1 1 0,1-1 1,-1 0-1,1 0 1,-1 1-1,0-1 0,0 0 1,1 1-1,-1-1 1,0 1-1,0-1 0,0 1 1,1-1-1,-1 1 1,0 0-1,0-1 0,0 1 1,0 0-1,0 0 1,0-1-1,0 1 0,0 0 1,0 0-1,0 0 1,-1 0-1,-7 0-53,-1 0 0,1 0 0,0 1 0,0 0 0,-1 0 0,1 1 0,0 1 1,0-1-1,0 2 0,-10 4 0,0 1-29,0 1 1,1 0-1,-24 19 1,35-24 21,1 0 0,0 0 0,0 1 1,1 0-1,0 1 0,0-1 0,0 1 1,0 0-1,1 0 0,1 0 0,-1 0 1,1 1-1,0-1 0,-2 14 0,4-17 9,0 0-1,1 0 0,0 1 1,0-1-1,0 0 0,1 0 1,0 1-1,-1-1 0,1 0 1,1 0-1,-1 0 0,1 0 1,-1 0-1,1 0 0,0 0 1,0-1-1,1 1 0,-1-1 1,1 0-1,0 1 0,0-1 1,0 0-1,0 0 0,0-1 1,1 1-1,-1-1 0,1 0 1,0 0-1,4 2 0,3 1 12,1-1 1,0 0-1,0-1 0,0 0 0,0-1 1,1 0-1,-1-1 0,0 0 0,1-1 1,-1-1-1,19-2 0,20-6 13,70-20-1,-89 20-20,15-5 32,0-1 1,-1-2-1,-1-3 1,-1-1-1,-1-2 1,-1-2-1,46-37 1,-51 28 89,-36 33-102,0 0 0,0 0 0,0 0 0,0 0 0,0 0 0,0-1 0,0 1-1,-1 0 1,1-1 0,0 1 0,-1 0 0,1-1 0,-1 1 0,1-1 0,-1 1 0,1-1 0,-1 1 0,0-1 0,0 1 0,0-1 0,0 1 0,0-1 0,0 1 0,0-1 0,-1 1 0,1 0 0,-1-1 0,1 1 0,-2-3 0,1 3-15,0 1 1,0-1-1,0 0 1,-1 1-1,1-1 0,-1 1 1,1-1-1,0 1 1,-1-1-1,1 1 0,-1 0 1,1 0-1,0 0 0,-1 0 1,1 0-1,-1 0 1,1 0-1,-1 1 0,1-1 1,0 0-1,-1 1 1,1-1-1,-1 1 0,1-1 1,0 1-1,0 0 0,-3 1 1,-33 22-161,30-18 143,0 1 0,0 0-1,1 1 1,0 0 0,0-1-1,1 2 1,0-1 0,0 1-1,1-1 1,0 1 0,-3 11-1,5-14 14,0 0-1,1-1 0,0 1 0,0 0 0,0-1 1,1 1-1,0 0 0,0 0 0,0 0 0,1-1 1,0 1-1,0 0 0,0 0 0,1-1 0,0 1 1,0-1-1,0 0 0,1 1 0,0-1 0,4 5 1,-5-7 7,-1-1 1,2 1 0,-1-1-1,0 0 1,0 0-1,1 0 1,-1 0 0,1-1-1,0 1 1,-1-1 0,1 1-1,0-1 1,0 0 0,0 0-1,0 0 1,0 0 0,0-1-1,0 1 1,0-1-1,6 0 1,-4-1 12,1 0 1,-1 0-1,1 0 0,-1-1 0,0 1 1,1-1-1,-1-1 0,0 1 0,0-1 1,9-6-1,-7 3 8,0 1 1,0-1-1,0 0 0,-1-1 1,0 0-1,0 0 0,-1 0 1,0 0-1,0-1 0,0 0 1,-1 0-1,0 0 1,-1 0-1,4-14 0,-7 16-22,0-1-1,0 0 1,0 1 0,-1-1-1,0 1 1,0-1-1,0 1 1,-1 0-1,0-1 1,0 1-1,-1 0 1,0 0 0,0 0-1,0 1 1,-1-1-1,0 1 1,0-1-1,0 1 1,-9-8-1,9 10-18,1 0-1,-1 0 1,1 1-1,-1-1 1,0 1-1,0 0 0,0 0 1,0 0-1,-1 0 1,1 1-1,0 0 1,-1-1-1,1 2 0,-1-1 1,1 1-1,-1-1 1,1 1-1,-1 0 1,0 1-1,1-1 0,-1 1 1,1 0-1,0 0 1,-1 0-1,1 1 1,0-1-1,-1 1 0,1 0 1,-4 3-1,6-4 8,0 0 0,1 0 0,-1 0-1,1 1 1,-1-1 0,1 0 0,-1 1 0,1-1-1,0 1 1,0-1 0,0 1 0,0-1 0,0 1-1,0 0 1,0-1 0,0 1 0,1 0 0,-1 0-1,1 0 1,-1 0 0,1 0 0,0 0-1,-1-1 1,1 1 0,0 0 0,0 0 0,1 0-1,-1 0 1,0 0 0,1 0 0,-1 0 0,1 0-1,-1-1 1,1 1 0,0 0 0,0 0 0,0-1-1,0 1 1,0 0 0,0-1 0,1 1 0,-1-1-1,0 0 1,3 3 0,3 2 2,-1 0-1,1 0 1,0 0-1,0-1 1,1 0 0,-1-1-1,1 1 1,12 3-1,2-2 15,0-1 0,0 0 0,0-2 0,1-1-1,-1-1 1,31-2 0,137-21 32,-163 17-31,147-27 57,-152 26-23,-1 0 0,0-2 0,0 0 0,0-1-1,35-23 1,-52 30-5,0-1 0,-1 1 0,1-1 0,-1 0-1,0 0 1,0-1 0,0 1 0,0-1 0,-1 1 0,0-1-1,1 0 1,-1 0 0,0 0 0,-1 0 0,2-6 0,-2 8-16,-1 1 0,0-1 0,0 1 0,0-1 1,0 1-1,0-1 0,0 0 0,-1 1 0,1-1 1,0 1-1,-1 0 0,0-1 0,1 1 0,-1-1 1,0 1-1,1 0 0,-1-1 0,-1-1 0,0 1-15,-1 0-1,1 0 0,0 1 1,-1-1-1,1 0 0,-1 1 1,0 0-1,1 0 0,-1-1 1,0 1-1,0 1 0,-5-2 1,-3 0-19,-1 1 0,1 1 1,-1 0-1,0 0 0,1 1 1,-1 0-1,1 1 0,0 1 0,-1 0 1,1 0-1,-18 9 0,24-10 2,-1 0 0,1 1 0,0-1 1,0 1-1,0 1 0,0-1 0,0 1 0,1-1 0,-1 1 0,1 1 0,0-1 0,0 0 0,1 1 0,-1 0 0,1 0 0,0 0 0,1 0 0,-1 1 0,1-1 0,0 1 0,0-1 0,1 1 0,-1 0 0,0 9 0,2-13 10,0 1-1,0-1 1,0 0-1,1 1 0,-1-1 1,1 1-1,-1-1 1,1 0-1,0 0 1,0 1-1,0-1 1,0 0-1,0 0 0,0 0 1,1 0-1,-1 0 1,1 0-1,-1-1 1,1 1-1,3 2 1,-2-2 6,1 0 0,0 0-1,-1 0 1,1-1 0,0 1 0,0-1 0,0 0 0,0-1 0,0 1 0,0-1 0,5 1 0,3-1 13,1-1 0,-1-1 0,0 1 0,0-2 0,0 0 0,0 0 0,13-6 0,-14 4 20,1-1-1,-1 1 1,-1-2-1,1 1 0,-1-1 1,0-1-1,-1 0 1,1-1-1,-2 1 1,1-2-1,-1 1 0,-1-1 1,0 0-1,0-1 1,9-18-1,-18 16 102,2 13-143,-1 0 1,1 0-1,0 0 0,0 0 1,-1-1-1,1 1 0,0 0 1,-1 0-1,1 1 0,0-1 1,-1 0-1,1 0 1,0 0-1,0 0 0,-1 0 1,1 0-1,0 0 0,0 0 1,-1 0-1,1 1 1,0-1-1,0 0 0,-1 0 1,1 0-1,0 1 0,0-1 1,0 0-1,-1 0 0,1 0 1,0 1-1,0-1 1,0 0-1,0 0 0,-1 1 1,1-1-1,0 0 0,0 1 1,0-1-1,0 0 1,0 0-1,0 1 0,0-1 1,0 0-1,0 1 0,0-1 1,-2 7 1,0-1 1,0 1 0,1-1-1,-1 1 1,1 0 0,1 0 0,0 0-1,0-1 1,0 1 0,1 0-1,-1 0 1,2-1 0,-1 1-1,1 0 1,0-1 0,0 1-1,1-1 1,0 0 0,0 0-1,0 0 1,1 0 0,0-1 0,0 1-1,0-1 1,1 0 0,0 0-1,0-1 1,0 1 0,1-1-1,-1 0 1,1-1 0,0 1-1,0-1 1,0 0 0,0-1-1,1 1 1,-1-1 0,1 0 0,0-1-1,-1 0 1,1 0 0,0 0-1,0-1 1,-1 0 0,1 0-1,13-3 1,0 0 34,1-1 1,-1-1-1,1-1 0,-2 0 0,1-2 1,-1 0-1,0-1 0,-1-1 1,0-1-1,0-1 0,-1 0 1,-1-1-1,0-1 0,-1 0 0,0-2 1,-1 1-1,-1-2 0,-1 1 1,0-2-1,-1 0 0,-1 0 1,0-1-1,-2 0 0,0-1 0,-1 1 1,-1-1-1,-1-1 0,-1 1 1,-1-1-1,0 0 0,-1-21 1,-11-86 83,7 113-74,0-1 0,-2 1-1,0 0 1,-1 0 0,0 0 0,-8-14 0,13 28-43,0 1 0,0-1-1,-1 0 1,1 1 0,0-1 0,0 1 0,-1-1 0,1 1-1,0-1 1,-1 1 0,1 0 0,0-1 0,-1 1-1,1-1 1,-1 1 0,1 0 0,-1-1 0,1 1 0,0 0-1,-1-1 1,0 1 0,1 0 0,-1 0 0,1-1 0,-1 1-1,1 0 1,-1 0 0,1 0 0,-1 0 0,0 0-1,1 0 1,-1 0 0,1 0 0,-2 0 0,-13 18-154,-4 39-28,17-52 199,-11 40-32,3 1 0,1 0 0,2 0 0,2 1 0,2 0 0,3 0 0,8 78 0,-7-116 14,1-1 0,0 1 0,1-1 0,0 0 0,0 0-1,1 0 1,0 0 0,1 0 0,-1-1 0,1 0 0,1 0 0,-1 0 0,1-1-1,10 9 1,-11-11 3,0 0-1,1-1 0,-1 0 1,1 0-1,0 0 0,-1 0 0,1-1 1,0 0-1,1 0 0,-1-1 1,0 0-1,0 0 0,1 0 1,-1-1-1,0 0 0,1 0 1,-1-1-1,0 0 0,0 0 0,8-2 1,9-5 30,0-1 0,-1-2 0,0 0 0,0-1 0,-2-1 0,1-1 0,-2-1 0,32-31 0,-47 43-21,-1-1-1,0 1 0,0-1 1,0 0-1,0 0 1,0 0-1,-1 0 0,2-5 1,-6 16-60,0 0 1,1-1-1,0 1 1,0 0-1,0 0 0,1 0 1,0-1-1,0 1 1,1 0-1,0 0 0,0 0 1,0-1-1,4 9 1,-4-12 44,0 0 1,1 0 0,-1 0-1,1 0 1,0 0 0,0 0-1,0 0 1,0-1 0,1 1-1,-1-1 1,1 1 0,-1-1 0,1 0-1,0 0 1,0 0 0,0-1-1,0 1 1,0-1 0,0 1-1,1-1 1,-1 0 0,0 0-1,1-1 1,-1 1 0,0-1-1,1 1 1,-1-1 0,6-1-1,1 0-243,0 0-1,0-1 1,0-1-1,0 1 1,0-2-1,-1 1 1,0-2-1,1 1 1,-1-1-1,16-12 1,10-11-4178,-4-2-4477,-4 0-1535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33.8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35 31 11851,'-6'-10'5289,"-7"3"-3793,4-1-240,3 4-224,6 2-439,2 2-425,5 0-264,-1 2-104,7 2-32,7 4-449,0 1-1743,7 4-4426,2 1-4344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34.1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216 44 21085,'-4'-37'4050,"4"30"-2293,2 25-1614,9 68-108,-1-14-38,1 85-1,-8-6 93,0 80-1197,-4-225 235,-1 18-2379,0-17-1285</inkml:trace>
  <inkml:trace contextRef="#ctx0" brushRef="#br0" timeOffset="1">1 537 8202,'1'-21'7077,"2"4"-3565,-1 14-3384,-1 0 1,1 1 0,0-1-1,0 0 1,0 1 0,0-1-1,1 1 1,-1 0 0,0 0-1,1 0 1,0 0 0,-1 0-1,1 0 1,6-2-1,16-7-111,1 1-1,0 2 0,1 0 0,0 2 1,39-5-1,-14 3-26,-2-2 36,115-16 171,-164 26-165,-1 0 0,1 0 1,-1 1-1,1-1 0,-1 0 0,1 1 0,-1-1 0,1 0 1,-1 1-1,0-1 0,1 0 0,-1 1 0,1-1 0,-1 1 0,0-1 1,0 1-1,1-1 0,-1 1 0,0-1 0,0 1 0,1-1 0,-1 1 1,0-1-1,0 1 0,0-1 0,0 1 0,0-1 0,0 1 1,0-1-1,0 1 0,0 0 0,0-1 0,0 1 0,0-1 0,0 1 1,-1-1-1,1 1 0,0-1 0,0 1 0,-1-1 0,1 1 1,0-1-1,-1 1 0,-13 36 786,10-26-674,-2 4-51,1 1 1,0-1-1,2 1 1,0 0-1,-2 25 1,5-38-102,0-1 0,0 1 1,0 0-1,0 0 1,1-1-1,-1 1 0,1 0 1,0-1-1,0 1 1,0 0-1,0-1 0,0 1 1,0-1-1,1 0 1,-1 1-1,1-1 0,-1 0 1,1 0-1,0 0 0,0 0 1,0 0-1,0 0 1,1-1-1,-1 1 0,0-1 1,1 1-1,-1-1 1,1 0-1,-1 0 0,1 0 1,0 0-1,-1-1 1,1 1-1,0-1 0,-1 1 1,1-1-1,0 0 1,0 0-1,-1 0 0,1-1 1,3 0-1,2 1-544,0-1 0,-1 0 0,1-1 0,-1 0 0,1 0 0,8-4 0,21-14-8335,-12 5-2003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34.5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56 77 15083,'-8'-13'3297,"-5"-4"-1049,-2 1-631,7 5-505,2 1-368,1 7-296,5-3-256,2 8-560,3 2 24,1 7-8,7 0-168,3 7-568,1 2-1281,4 5-2488,0 4-2904,2 1 687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1:34.8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260 44 17732,'-4'-5'735,"0"1"1,0 0-1,-1 0 0,1 1 1,-1-1-1,0 1 0,0 0 1,-1 1-1,-9-5 1,11 6-703,0 1 1,0-1 0,0 1-1,1 0 1,-1 0 0,0 0 0,0 1-1,0-1 1,0 1 0,0 0 0,1 0-1,-1 0 1,0 1 0,1-1-1,-1 1 1,-3 2 0,-5 3-27,1 1 1,0 0 0,0 0-1,1 1 1,-18 19-1,24-24-10,0 1 0,1-1 0,-1 1 0,1 0 0,0 0 0,0 1 0,0-1 0,1 1 0,0-1-1,0 1 1,0 0 0,1-1 0,0 1 0,0 0 0,0 8 0,1-12 3,0 0 1,1 0-1,-1-1 1,1 1-1,-1 0 1,1 0-1,-1 0 1,1-1-1,0 1 1,0 0-1,0-1 1,0 1-1,0-1 1,0 1-1,1-1 1,-1 1-1,0-1 1,1 0-1,-1 0 1,3 2-1,0-1 9,0 0-1,0 0 1,0-1 0,0 1 0,0-1-1,1 0 1,-1 0 0,6 1-1,6-1 53,0-1 0,-1-1-1,28-3 1,-34 2-42,0 1 1,0-2 0,-1 1 0,1-1 0,-1 0 0,0-1-1,0 0 1,0 0 0,0-1 0,-1 0 0,9-7 0,-14 10-6,0 0-1,1 0 1,-1-1 0,0 0 0,0 1-1,-1-1 1,1 0 0,0 0 0,-1 0 0,0 0-1,1 0 1,-1 0 0,-1 0 0,1 0 0,0-1-1,-1 1 1,1 0 0,-1-1 0,0 1 0,0 0-1,-1 0 1,1-1 0,-1 1 0,1 0 0,-1 0-1,0-1 1,0 1 0,0 0 0,-1 0 0,1 0-1,-1 0 1,-2-3 0,-1 0-18,0 0 0,1 0 0,-2 1 0,1 0 0,-1 0 0,1 0 0,-1 1 0,-1 0 0,1 0 0,-1 0 0,1 1 0,-1 0 0,0 0 0,0 1 0,0 0 0,0 0 0,-1 1 0,1 0 0,-1 0 0,-13 1 0,15-1-8,0 1 0,0 1 0,0-1-1,0 1 1,1 0 0,-1 0 0,0 1 0,1 0 0,-1 0 0,1 0-1,-1 1 1,1-1 0,0 1 0,0 1 0,1-1 0,-1 1 0,0-1-1,1 1 1,0 1 0,0-1 0,0 0 0,1 1 0,-1 0 0,1 0-1,0 0 1,1 0 0,-3 7 0,4-11 4,1 2 0,-1-1 0,0 0 0,1 0 0,0 0 0,0 0 1,-1 0-1,1 0 0,0 0 0,1 0 0,-1 0 0,0 1 0,1-1 0,-1 0 0,1 0 0,-1 0 0,1 0 1,0 0-1,0 0 0,0-1 0,0 1 0,3 3 0,-1-2 9,0 0 0,1 0 0,-1 0-1,1 0 1,0-1 0,0 0 0,0 1 0,0-1 0,0-1 0,6 3 0,6 0 13,0 0 1,0-1 0,1-1 0,30 1-1,14-6 19,90-16 0,32-2-21,-181 21-23,1 0 0,-1 0 0,0-1 1,1 2-1,-1-1 0,1 0 1,-1 0-1,1 1 0,-1 0 1,0-1-1,0 1 0,1 0 0,-1 0 1,0 0-1,0 0 0,0 1 1,0-1-1,0 0 0,0 1 1,0-1-1,0 1 0,-1 0 0,1 0 1,0 0-1,-1 0 0,3 4 1,-2 1-29,1 1 0,-1 0 0,0 0 0,-1 0 0,0 0 0,0 13 0,0-11 19,-1-8 20,1 0 1,-1 0-1,1 0 0,-1 0 0,1 0 0,0-1 1,0 1-1,0 0 0,0 0 0,0-1 0,0 1 1,1-1-1,-1 1 0,0-1 0,1 0 0,-1 1 1,1-1-1,-1 0 0,1 0 0,0 0 0,0 0 1,-1 0-1,1-1 0,0 1 0,0-1 0,0 1 1,0-1-1,0 1 0,0-1 0,-1 0 0,1 0 1,0 0-1,0 0 0,0 0 0,4-1 0,9 0 9,0-1-1,0 0 0,19-6 0,-31 7-8,90-29-47,-70 20 36,1 2 0,0 0 0,41-5 0,-62 13-16,1 0-1,-1 1 0,0-1 0,1 1 0,-1 0 0,0 0 0,0 0 0,0 1 0,0-1 0,0 1 1,0 0-1,0 0 0,0 0 0,0 0 0,-1 0 0,1 1 0,-1-1 0,4 6 0,-2-4 28,-1 0 1,1-1-1,0 1 0,0-1 0,1 0 0,-1 0 0,1 0 0,6 3 0,-3-4-491,0 0 1,-1-1-1,1 0 1,0 0-1,12 0 1,19-4-9562,-17-2-1993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4:13.6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0 115 8050,'16'-23'8829,"-14"19"-8430,0 1 0,1-1 0,-1 1 0,1-1 0,0 1 0,-1 0 0,7-5 0,11-8 400,-15 12-668,0-1 1,0 1 0,0 0 0,1 0-1,0 1 1,0-1 0,0 1-1,0 0 1,0 1 0,1 0 0,-1 0-1,8-1 1,-13 3-132,1 1-1,-1 0 1,1 0 0,-1 0-1,1 0 1,-1 0 0,1 0-1,-1 0 1,0 0 0,0 0-1,1 1 1,-1-1 0,0 0-1,0 1 1,0-1 0,-1 1-1,1-1 1,0 1 0,0 0-1,-1-1 1,1 1 0,-1 0-1,1 2 1,7 41 140,-8-30-83,0 0-1,-2 0 1,0-1-1,0 1 1,-2-1 0,0 1-1,-8 20 1,8-27 23,0 0 0,0 0 0,-1-1 0,0 1 0,0-1 1,-1-1-1,1 1 0,-2-1 0,1 0 0,-1 0 1,0-1-1,0 1 0,0-2 0,-9 5 0,24-12 114,0 0 1,-1 0-1,2 1 0,-1 0 0,0 1 1,0 0-1,1 0 0,-1 0 0,0 1 0,13 2 1,-16-2-209,-1 0 0,0 1 0,0 0 0,0 0 0,0 0 0,0 1 0,0 0 0,0-1 0,0 1 0,-1 0 0,1 1 0,-1-1 1,1 1-1,-1-1 0,0 1 0,0 0 0,0 0 0,-1 0 0,1 1 0,-1-1 0,1 1 0,-1-1 0,0 1 0,0 0 0,-1 0 1,2 6-1,0-3 14,-1 1-1,-1-1 1,1 1 0,-1 0 0,-1-1 0,1 1 0,-1 0 0,-1 0 0,0-1 0,0 1 0,0 0 0,-1-1 0,0 1 0,0-1 0,-5 10 0,3-10 14,-1 1-1,0-1 1,0-1-1,-1 1 1,1-1-1,-2 0 1,1 0 0,0-1-1,-1 0 1,0 0-1,-1-1 1,1 1-1,-14 4 1,12-5 141,0 0-1,0-1 1,0-1 0,-1 1 0,1-2-1,-17 2 1,24-3-293,-1 0 1,1 0-1,0 0 0,0 0 0,0-1 0,0 1 0,0-1 1,0 1-1,-1-1 0,1 0 0,0 0 0,1 0 1,-1 0-1,0 0 0,-2-2 0,3 2-423,0-1 0,0 1 1,0-1-1,0 0 0,0 1 0,0-1 0,0 0 1,1 1-1,-1-1 0,1 0 0,-1 0 0,1 0 1,0 0-1,-1 1 0,1-1 0,0 0 0,0 0 1,1 0-1,-1 0 0,1-3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4:14.1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938 316 6649,'-8'-51'7387,"-5"-32"-625,10 69-6180,-1 1 0,0-1 0,-10-21 0,10 29-525,1-1 0,-2 1 0,1-1 0,0 1-1,-1 0 1,0 1 0,-1-1 0,1 1 0,-1 0-1,0 0 1,0 1 0,-1 0 0,1 0 0,-1 0-1,0 1 1,0 0 0,0 1 0,0-1 0,-15-2 0,-2 1-17,-1 1 1,0 1 0,0 2-1,0 0 1,0 2 0,0 0-1,0 2 1,1 0 0,0 2-1,0 1 1,-28 11 0,27-7-35,-1 0 1,1 2 0,1 1-1,0 0 1,1 2 0,0 1-1,2 0 1,0 2 0,-33 38-1,36-32-14,1 1 1,1 0-1,2 1 0,1 1 0,1 0 1,-13 42-1,9-8 5,2-1 1,-7 69 0,17-98 3,2 0-1,1 1 1,1-1 0,2 0-1,1 0 1,1 0 0,12 42-1,-10-56 4,0-1 0,1 1 0,1-2 0,0 1-1,1-1 1,1 0 0,1-1 0,0 0 0,1-1 0,0 0-1,1 0 1,1-2 0,0 0 0,19 12 0,-15-12 24,1-1 0,0-1 0,1 0 0,0-2 0,1 0 0,0-1 0,0-1 0,0-1 0,1-1 1,-1-1-1,1-1 0,0-1 0,23-2 0,-16-1 23,1-2 0,-2-2-1,1 0 1,-1-2 0,0-1 0,0-1 0,-1-2 0,0 0-1,31-21 1,-18 8 68,-1-3 0,-1-1-1,-2-2 1,-1-1 0,-1-2-1,-2-1 1,-1-2 0,-2-1-1,29-50 1,-44 63-30,-2 0 0,0-1 0,-2 0 0,-1 0 0,-1-1 0,-1-1 1,5-38-1,-10 46-71,-2-1 1,0 1 0,0-1 0,-2 1 0,-1-1 0,-1 1 0,0 0 0,-1 0 0,-1 0-1,-18-36 1,16 41-231,-1-1 0,0 2 0,-1-1 0,-1 2 0,0-1 0,-1 1 0,-1 1 0,-24-19 0,-42-19-3642,-8 11-4012,-26 3-4869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4:16.7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479 269 7090,'-2'22'7185,"0"-15"-7021,1 1 1,0 0-1,0-1 0,1 1 1,0 0-1,0-1 0,1 1 1,0 0-1,1-1 0,-1 1 1,1-1-1,10 10 4611,-8-29-3153,1-12-1118,-5 15-425,0 1 0,0-1 1,0 0-1,-1 0 1,0 1-1,-1-1 0,0 1 1,0-1-1,-1 1 1,0 0-1,-1 0 0,0 0 1,0 0-1,0 0 1,-9-9-1,9 12-69,0 1 1,0 0-1,0 1 0,-1-1 0,0 1 1,1-1-1,-1 1 0,0 1 1,-1-1-1,1 1 0,0 0 1,-1 0-1,1 0 0,-1 1 1,0 0-1,0 0 0,1 1 0,-1-1 1,0 1-1,0 0 0,1 1 1,-1 0-1,-11 2 0,0 2-32,0 1-1,1 0 1,0 1-1,0 1 1,0 0 0,1 1-1,0 1 1,1 1-1,0 0 1,1 0-1,0 2 1,1-1-1,0 2 1,-19 28-1,20-26-2,0 1-1,2 0 0,0 1 0,1 0 1,0 1-1,2 0 0,0 0 0,1 0 1,1 0-1,1 1 0,1 0 0,0 0 1,2 23-1,0-36 18,1 0 0,0 0 0,1 0 1,-1 0-1,1 0 0,1 0 0,-1-1 1,1 1-1,0-1 0,1 1 0,-1-1 1,1 0-1,0 0 0,1-1 0,0 1 0,7 6 1,-3-5 16,-1-2 0,1 1 0,0-1 0,0 0 1,1 0-1,-1-1 0,1-1 0,0 0 0,0 0 0,14 1 1,3 0 42,0-2 1,0-2 0,1 0 0,-1-2-1,0-1 1,0 0 0,48-15 0,-45 8 15,1-1 0,-2-1 1,0-2-1,0 0 0,45-33 1,-61 37-5,0 1 1,-1-2 0,0 1 0,-1-2 0,0 0 0,-1 0-1,-1-1 1,0 0 0,0 0 0,-1-1 0,-1 0-1,0-1 1,6-20 0,-12 32-40,0 0 0,0 0-1,0 0 1,-1 0 0,1 0-1,-1 0 1,0-1 0,0 1-1,0 0 1,0 0 0,0 0-1,-1 0 1,0-1 0,1 1-1,-1 0 1,0 0 0,-1 0-1,1 0 1,0 1 0,-3-4 0,3 4-23,-1 0 0,0 1 0,-1-1 0,1 0 0,0 1 0,0 0 0,-1-1 0,1 1 0,-1 0 0,1 0 0,-1 0 0,1 1 0,-1-1 1,0 1-1,1-1 0,-1 1 0,0 0 0,-4 0 0,1 0-23,-1 1 0,1 0 1,0 0-1,0 0 0,0 1 1,0 0-1,0 0 0,0 1 0,0-1 1,1 1-1,-1 0 0,1 1 1,0 0-1,0-1 0,0 1 0,1 1 1,-1-1-1,-7 11 0,10-11 5,0 0 1,-1 0-1,2 0 0,-1 0 0,0 0 0,1 0 1,0 1-1,0-1 0,0 1 0,1-1 0,-1 1 1,1-1-1,0 1 0,0-1 0,1 1 1,-1-1-1,1 1 0,0-1 0,0 1 0,1-1 1,-1 0-1,1 0 0,0 0 0,0 0 0,0 0 1,1 0-1,4 6 0,-1-3 12,1-1 1,0 1-1,0-1 0,0-1 0,0 1 1,1-1-1,0-1 0,0 1 0,1-1 1,-1-1-1,1 0 0,14 4 0,-20-7 4,0 1-1,0 0 1,0-1-1,0 1 1,0 0-1,-1 0 1,1 1-1,0-1 1,-1 1-1,1-1 1,-1 1-1,1 0 1,-1 0-1,0 0 1,0 0-1,0 0 1,0 0-1,0 1 1,0-1-1,2 4 1,-2 1-6,-1 0 0,1 0 0,-1 1 0,0-1 1,-1 0-1,1 0 0,-2 9 0,1-12 7,0-2-1,0-1 0,0 0 0,0 0 0,0 1 0,1-1-1,-1 0 1,0 0 0,1 0 0,-1 0 0,1 1 0,-1-1-1,1 0 1,-1 0 0,1 0 0,0 0 0,-1 0 0,1 0-1,0 0 1,0-1 0,0 1 0,0 0 0,0 0 0,0-1-1,0 1 1,0 0 0,0-1 0,0 1 0,0-1 0,0 1-1,1-1 1,-1 0 0,0 0 0,0 1 0,0-1 0,1 0 0,-1 0-1,0 0 1,0 0 0,0 0 0,1 0 0,-1-1 0,0 1-1,0 0 1,0-1 0,3 0 0,7-2 21,1-1 0,-1 0 0,17-8 0,-24 10-11,32-15 37,-2-2 0,0-1 0,-2-1 0,0-2 0,-1-2 0,-2 0 0,39-43 0,-67 67-31,-1 1-1,1-1 1,0 0-1,-1 1 1,1-1-1,0 1 1,-1-1 0,1 0-1,-1 0 1,1 1-1,-1-1 1,0 0-1,1 0 1,-1 0-1,0 1 1,1-1 0,-1 0-1,0 0 1,0 0-1,0 0 1,0 0-1,0 0 1,0 0-1,0 1 1,0-3-1,-1 2-10,0 1-1,1-1 0,-1 0 0,0 1 0,0-1 0,0 1 0,0 0 0,1-1 0,-1 1 0,0 0 0,0-1 1,0 1-1,0 0 0,0 0 0,0 0 0,0 0 0,0 0 0,-2 0 0,-4 0-43,1 0 1,-1 1-1,0 0 0,1 1 0,-12 3 1,13-3 22,0 1 0,1 0 0,-1-1 0,1 2 0,-1-1 0,1 0 0,0 1 1,0 0-1,1 0 0,-1 0 0,1 1 0,0-1 0,0 1 0,0-1 0,1 1 1,-1 0-1,1 0 0,0 0 0,1 1 0,-1-1 0,1 0 0,0 1 1,1-1-1,-1 1 0,1-1 0,0 0 0,0 1 0,1-1 0,0 1 0,0-1 1,0 0-1,0 1 0,1-1 0,0 0 0,0 0 0,0 0 0,1 0 0,-1-1 1,1 1-1,1 0 0,-1-1 0,0 0 0,1 0 0,0 0 0,0 0 0,0-1 1,1 0-1,-1 0 0,7 4 0,-1-2 22,0 0 0,1-1 0,-1 0 0,1 0 0,0-1 0,0-1 0,1 1 0,-1-2 0,1 0 0,-1 0 0,0-1 0,1-1 0,-1 1 0,1-2 0,21-5 0,-7 0 26,1-1 0,-1-2 1,0 0-1,-1-2 0,35-22 0,-36 17 27,0-2-1,-1-1 0,-1-1 0,38-46 0,-59 66-43,1 0 0,-1-1 1,0 1-1,0 0 0,0-1 0,0 1 0,0-1 0,0 1 0,0-1 0,0 0 1,-1 1-1,1-1 0,-1 0 0,1 1 0,-1-1 0,0 0 0,0 0 0,1 1 1,-1-1-1,-1-3 0,1 3-13,-1 1 0,0 0 0,0 0 0,1 0 0,-1 0-1,0 0 1,0 0 0,0 1 0,0-1 0,0 0 0,0 0 0,-1 1 0,1-1 0,0 0 0,0 1 0,0 0 0,-1-1 0,1 1 0,0-1 0,0 1 0,-2 0 0,-6-1-44,0 0 0,0 1 0,0 0 0,0 0 0,0 1 0,-14 4 0,7-1 9,1 1 0,0 0 0,0 2 0,1 0 1,-25 16-1,32-19 10,1 0 0,1 0 1,-1 1-1,1 0 0,-1 0 1,1 0-1,1 1 0,-1 0 1,1 0-1,0 0 0,0 0 0,1 1 1,0-1-1,0 1 0,-2 8 1,4-14 16,1 1 1,0-1 0,-1 1-1,1-1 1,0 1-1,0-1 1,0 1 0,0-1-1,0 1 1,0-1-1,0 1 1,1-1 0,-1 1-1,0-1 1,1 1-1,0-1 1,-1 0 0,1 1-1,0-1 1,-1 0-1,1 1 1,0-1 0,0 0-1,0 0 1,0 0-1,0 0 1,0 0 0,1 0-1,-1 0 1,0 0 0,0 0-1,1 0 1,-1-1-1,1 1 1,-1-1 0,0 1-1,1-1 1,-1 1-1,1-1 1,-1 0 0,1 0-1,-1 1 1,1-1-1,-1 0 1,1-1 0,2 1-1,4 0 28,1-1 0,-1 0 0,0-1 0,1 1 0,-1-2 0,15-5 0,-4 0 15,0-2 0,0 0 0,-2-1 0,1-1 1,-1-1-1,-1 0 0,19-20 0,-34 32-36,0-1 0,0 1 0,1-1 0,-1 1 0,0-1 0,1 1 0,-1 0 0,1-1 0,-1 1-1,1 0 1,0 0 0,0 0 0,-1 0 0,1 1 0,4-2 0,-5 3-13,1 0 1,-1-1-1,0 1 0,1 0 1,-1 1-1,0-1 0,0 0 1,1 0-1,-1 0 0,0 1 1,0-1-1,0 1 0,-1-1 1,1 0-1,1 3 0,0 0 0,2 3 14,1 0 0,0 0 0,0 0 0,0-1 0,1 0 0,0 0 0,0 0 0,0-1 0,1 0 0,12 7 0,-14-9 14,1-2 0,-1 1 1,1-1-1,-1 1 1,1-1-1,0-1 0,-1 1 1,1-1-1,0 0 0,0-1 1,-1 1-1,1-1 1,0 0-1,-1 0 0,1-1 1,7-3-1,6-2 32,-1-1-1,-1-1 1,0-1-1,0 0 1,-1-2-1,0 1 1,-1-2-1,17-18 1,-10 8 48,-1-1 0,-2 0 1,0-2-1,21-39 1,-30 47-21,-1-1 1,-1-1-1,-1 1 1,0-1-1,-2-1 1,0 1-1,-1-1 1,-1 0-1,-1 0 1,-1 0-1,-1 0 1,-1 0-1,0 0 1,-2 0-1,-5-22 1,8 42-74,0 0 0,0 0 0,0 0 0,0 0 0,-1 1 0,1-1 0,0 0 0,0 0 0,-1 0 0,1 1 0,-1-1 0,1 0 0,0 1 0,-1-1 0,1 0 0,-1 1 0,0-1 0,1 0 0,-1 1 0,0-1 0,1 1 0,-1-1 0,0 1 0,-1-1 0,2 1-14,-1 0 0,0 0 1,0 1-1,0-1 0,1 0 1,-1 1-1,0-1 1,0 1-1,1-1 0,-1 1 1,0-1-1,1 1 1,-1-1-1,0 1 0,1 0 1,-1-1-1,1 1 1,-1 0-1,0 0 0,-23 47-361,22-42 427,-9 21-80,1 1-1,2 1 1,0-1 0,2 1-1,-3 50 1,7-61 23,1 1 0,2-1 0,0 0 1,0 1-1,2-1 0,0 0 0,1 0 0,1 0 1,1-1-1,11 24 0,-14-35 4,0-1 0,0 1 1,0-1-1,1 0 0,-1-1 0,1 1 0,1-1 0,-1 1 0,1-1 1,-1 0-1,1-1 0,0 1 0,1-1 0,-1 0 0,0 0 0,1-1 1,11 4-1,-11-5 10,1 0 1,-1-1 0,1 0 0,-1 0 0,1 0-1,-1-1 1,1 0 0,-1 0 0,1 0 0,-1-1-1,0 0 1,0-1 0,0 1 0,0-1 0,0 0-1,9-7 1,1 1 22,-1-1 1,0-1-1,0 0 0,-1-1 1,0-1-1,-1 0 0,-1-1 0,19-25 1,-30 30 44,-12 13-175,-11 12-158,15-10 221,1 0 1,0 0 0,0 0 0,1 1 0,0 0 0,0 0 0,1 1 0,0-1 0,-6 15 0,9-19 24,1 1 0,-1-1 0,1 0 0,0 0 1,-1 0-1,1 1 0,1-1 0,-1 0 1,0 0-1,1 0 0,0 0 0,-1 1 0,1-1 1,0 0-1,1 0 0,-1 0 0,1-1 0,-1 1 1,1 0-1,0 0 0,0-1 0,0 1 0,0-1 1,0 0-1,1 0 0,-1 0 0,1 0 0,-1 0 1,4 2-1,2 0 11,1 1 0,-1-2 0,1 1-1,-1-1 1,1 0 0,0-1 0,0 0 0,0-1 0,0 1 0,1-2 0,-1 1 0,0-1 0,0-1 0,1 0-1,-1 0 1,0-1 0,0 0 0,0 0 0,13-6 0,1-1-39,-1-1 0,1-1 0,-2 0 0,0-2 0,0 0 0,22-20 0,-38 29-293,9-8-112,1-1 0,15-19 0,-9-2-3458,-20 31 3063,0 1 0,0-1 0,-1 1-1,1-1 1,-1 0 0,1 1 0,-1-1-1,0 0 1,0 0 0,0 1 0,-1-5-1,-9-18-10330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4:17.0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 35 17156,'-4'1'4744,"9"2"-2775,15 0-1161,155-22 1072,-30 1-4189,-48 14-9899,-64 4 176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4:17.4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283 235 10858,'13'-30'5763,"-6"15"-4494,0 1 0,-1-2 0,-1 1 1,-1-1-1,3-17 0,-6 30-1203,-1 0 1,1-1-1,-1 1 1,0-1-1,-1 1 0,1 0 1,-1-1-1,1 1 1,-1 0-1,0-1 1,0 1-1,0 0 0,-1 0 1,1 0-1,-1 0 1,1 0-1,-1 0 0,0 0 1,-1 0-1,1 1 1,0-1-1,-1 1 1,1 0-1,-1 0 0,0-1 1,1 2-1,-1-1 1,0 0-1,0 1 1,-4-2-1,1 1-66,0 0 1,-1 1-1,1-1 0,0 1 0,-1 1 1,1-1-1,-1 1 0,1 1 0,-1-1 1,1 1-1,-1 0 0,1 0 1,0 1-1,0 0 0,-1 0 0,1 0 1,1 1-1,-1 0 0,0 0 1,1 0-1,-1 1 0,-5 4 0,-2 3-17,-1 0-1,2 1 0,-1 0 1,2 1-1,0 0 1,0 1-1,-9 17 0,15-22 5,1-1-1,0 1 1,1 1 0,0-1-1,0 0 1,1 1-1,0-1 1,1 1 0,0 0-1,0 0 1,1-1-1,0 1 1,2 11-1,-1-17 16,-1 0 0,1 0-1,0 0 1,1 0 0,-1 0-1,0-1 1,1 1 0,0-1-1,0 1 1,0-1-1,0 1 1,1-1 0,-1 0-1,1 0 1,0 0 0,0-1-1,0 1 1,0-1-1,0 1 1,1-1 0,-1 0-1,0 0 1,1-1 0,0 1-1,0-1 1,-1 1 0,1-1-1,0 0 1,0-1-1,0 1 1,0-1 0,0 0-1,0 0 1,6 0 0,-2-1 27,0-1 0,0 0 0,0 0 0,0 0 0,0-1 0,-1 0 1,1-1-1,-1 1 0,0-2 0,0 1 0,0-1 0,-1 0 0,0 0 0,0 0 1,0-1-1,7-9 0,-7 8 11,0-1 0,0 0 0,-1 0-1,0 0 1,0 0 0,-1-1 0,0 0 0,-1 0 0,0 0 0,0 0 0,-1 0-1,0-1 1,0-13 0,-1 30-82,-1-1-1,1 0 0,1 0 1,-1 1-1,1-1 1,0 0-1,0 0 1,1-1-1,-1 1 0,1 0 1,1-1-1,-1 0 1,1 1-1,0-1 0,0-1 1,0 1-1,1-1 1,-1 1-1,1-1 1,0-1-1,8 5 0,-5-3 59,0 0-1,1-1 0,-1 0 1,1-1-1,0 0 0,0 0 0,0-1 1,0 0-1,1 0 0,-1-1 0,0-1 1,1 1-1,16-3 0,24-6-689,-1-2 0,93-34 0,-93 24-4250,-3-3-4028,-24 11-1502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4:18.4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1 110 14411,'1'-8'1147,"9"-50"3225,-10 56-4176,1-1-1,0 0 1,-1 0-1,1 0 0,1 0 1,-1 1-1,0-1 0,1 1 1,-1-1-1,1 1 0,0-1 1,0 1-1,0 0 1,0 0-1,0 0 0,3-2 1,-2 6-196,0 0 0,-1 0 0,1 1 0,0-1 1,-1 1-1,1-1 0,-1 1 0,0 0 0,0 0 1,0 0-1,-1 0 0,3 5 0,-3-6 10,13 27 81,0 0 0,-3 2 0,16 61 0,-16-51 127,25 60 1,-36-100-183,0-1 0,0 0 0,0 1 1,0-1-1,0 0 0,0 0 0,0 1 0,0-1 0,1 0 0,-1 0 0,0 0 1,0 1-1,0-1 0,0 0 0,1 0 0,-1 1 0,0-1 0,0 0 0,0 0 0,1 0 1,-1 0-1,0 0 0,0 1 0,1-1 0,-1 0 0,0 0 0,0 0 0,1 0 0,-1 0 1,0 0-1,0 0 0,1 0 0,-1 0 0,0 0 0,1 0 0,-1 0 0,0 0 1,0 0-1,1 0 0,-1 0 0,0 0 0,1-1 0,9-11 643,8-29-481,-15 33-86,17-42 7,-2-1 0,-3-1 0,10-56 0,-24 72-142,-3 34-238,0 24-134,1-13 385,1-1-1,0 1 0,1 0 0,0-1 1,0 1-1,1-1 0,0 1 0,0-1 1,1 0-1,0 0 0,1 0 0,0 0 1,0-1-1,0 1 0,7 7 0,-8-11 22,1 0-1,1 0 0,-1-1 1,0 1-1,1-1 0,0 0 1,0 0-1,0 0 0,0-1 1,0 0-1,0 0 0,1 0 1,-1-1-1,1 1 1,-1-1-1,1 0 0,-1-1 1,1 0-1,0 0 0,-1 0 1,1 0-1,0-1 0,-1 0 1,10-3-1,3-1 45,0-1 0,0 0 0,0-2 0,-1 0 1,26-17-1,-35 20-11,1-1 0,-1 0 1,0-1-1,0 1 0,-1-2 1,0 1-1,0-1 0,-1 0 1,1 0-1,-2-1 0,0 0 1,5-10-1,-13 28-166,1-1 0,0 1-1,0-1 1,1 1 0,0 0 0,1 17 0,0-22 123,0 1 0,1-1 0,0 0-1,-1 1 1,2-1 0,-1 0 0,0 0 0,1 0 0,0 0 0,0 0 0,0 0-1,0 0 1,1-1 0,-1 1 0,1-1 0,0 0 0,0 0 0,0 0 0,0 0-1,1 0 1,-1-1 0,1 1 0,5 2 0,-2-3 14,-1 0 0,1 0 0,-1-1 0,1 0 0,0-1 0,-1 1 0,1-1 0,0 0 0,0-1 0,-1 0 0,1 0 1,-1 0-1,1-1 0,9-3 0,6-4 44,-1 0-1,0-2 1,30-19 0,17-9 54,-69 42-167,0 0 0,1 1 0,0-1 0,-1 1 0,1-1 0,1 1 0,-1-1 0,1 7 0,0 0 18,0 2 30,0 0 0,0 0-1,1 0 1,0 0 0,1 0-1,9 22 1,-11-31 16,0 0 1,0 0-1,0 0 1,1 0-1,0 0 1,-1 0-1,1-1 1,0 1-1,0-1 1,1 1-1,-1-1 1,0 0 0,1 0-1,-1 0 1,1 0-1,0 0 1,0 0-1,0-1 1,0 1-1,0-1 1,0 0-1,0 0 1,0 0-1,0 0 1,0-1-1,1 1 1,-1-1-1,0 0 1,1 0-1,3 0 1,-5-1 14,-1 1 0,0-1 1,1 1-1,-1-1 0,0 1 0,0-1 1,1 1-1,-1-1 0,0 0 1,0 0-1,0 0 0,0 0 0,0 0 1,0 0-1,0 0 0,0 0 1,0 0-1,0 0 0,-1 0 0,1-1 1,0-1-1,7-8 246,-20 40-1115,9-19 1044,-1-15 576,0 1-1410,10-6-5530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4:18.9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1 339 11362,'10'-5'7992,"13"-12"-6412,-2 1-1496,2 3 258,-1-1 0,0-1 0,-1 0 0,-1-2 0,0 0 0,-2-1 0,0-1 0,-1-1 0,0 0 0,20-37 0,-24 40-52,-11 15-196,1-1 1,-1 0-1,0 0 0,0 0 0,0-1 0,0 1 1,-1 0-1,1-1 0,-1 1 0,0-1 1,0 1-1,1-7 0,-2 10-74,0-1 0,0 1 0,0 0-1,0-1 1,0 1 0,0-1 0,0 1 0,0 0 0,0-1 0,0 1-1,0 0 1,0-1 0,0 1 0,-1 0 0,1-1 0,0 1 0,0 0-1,0-1 1,-1 1 0,1 0 0,0-1 0,0 1 0,-1 0 0,1 0 0,0-1-1,-1 1 1,1 0 0,0 0 0,-1 0 0,1 0 0,0-1 0,-1 1-1,1 0 1,0 0 0,-1 0 0,1 0 0,-18 4 19,-12 14-257,17-8 190,0 1-1,1 1 1,-20 24-1,28-32 17,1 1-1,-1-1 1,1 1 0,0 0-1,1-1 1,-1 2-1,1-1 1,0 0 0,0 0-1,0 1 1,1-1 0,0 0-1,0 1 1,0 0-1,1 7 1,1-10 6,0 1 0,0 0 0,0-1-1,1 1 1,-1-1 0,1 0 0,0 1 0,0-1 0,0 0 0,1 0-1,-1 0 1,1 0 0,0-1 0,-1 1 0,6 3 0,57 34-45,-14-11 33,-47-25 11,1-1-1,-1 1 0,0 0 1,0 0-1,0 1 0,-1-1 1,1 1-1,-1 0 0,0 0 1,0 0-1,-1 0 0,0 0 1,0 1-1,2 7 0,-3-10 5,-1 0-1,0 0 0,0 0 0,0 0 0,-1 0 1,1 0-1,-1 0 0,1 0 0,-1 0 1,0 0-1,0 0 0,0 0 0,-1-1 1,1 1-1,-1 0 0,1-1 0,-1 1 0,0-1 1,0 1-1,0-1 0,0 0 0,-1 0 1,1 0-1,0 0 0,-1-1 0,0 1 1,1 0-1,-1-1 0,-3 1 0,-4 3 9,-1 0 1,-1-1-1,1 0 0,0-1 0,-21 3 0,27-5-7,0 0-1,-1-1 0,1 0 1,0 0-1,0 0 0,-1 0 0,1-1 1,0 0-1,0 0 0,0 0 1,0-1-1,0 0 0,0 0 1,0 0-1,-4-3 0,8 4-150,0 0 0,0 0 0,0 1 0,1-1 0,-1 0 0,0 0-1,1-1 1,-1 1 0,1 0 0,-1 0 0,1 0 0,-1 0 0,1 0 0,0-1 0,0 1 0,0 0-1,-1 0 1,1 0 0,0-1 0,0 1 0,1 0 0,-1 0 0,0-1 0,0 1 0,1 0 0,-1 0-1,0 0 1,1 0 0,0-2 0,14-17-12239,-4 10 3253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4:19.9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0 415 10338,'4'-6'1326,"-1"0"0,1 1 0,0-1 0,0 1-1,1-1 1,7-5 0,6-4-805,0 2 0,23-13 0,26-20 442,-47 29-471,-11 11-251,0-1 0,0 0 0,-1 0-1,0-1 1,0 0 0,-1 0 0,0-1 0,-1 0 0,10-17-1,-13 4 561,-3 21-785,0 1-1,0-1 1,0 1-1,0-1 1,-1 1-1,1-1 1,0 1 0,0 0-1,0-1 1,0 1-1,-1-1 1,1 1-1,0 0 1,0-1-1,-1 1 1,1 0-1,0-1 1,-1 1-1,1 0 1,0-1-1,-1 1 1,1 0 0,-1 0-1,1-1 1,0 1-1,-1 0 1,1 0-1,-1 0 1,1 0-1,-1-1 1,1 1-1,0 0 1,-1 0-1,1 0 1,-1 0-1,1 0 1,-1 0 0,1 0-1,-1 0 1,1 0-1,-1 1 1,1-1-1,-1 0 1,0 1-42,-1 0 0,1 0 0,0 0 1,0 0-1,0 0 0,0 0 0,0 1 1,0-1-1,0 0 0,0 1 0,0-1 1,0 1-1,1-1 0,-1 1 0,1-1 1,-1 1-1,1-1 0,-1 3 0,-5 30-78,5-31 99,1 0 1,0 0-1,0 0 0,0 0 0,0 0 1,0 0-1,1-1 0,-1 1 0,1 0 1,0 0-1,0 0 0,0 0 0,0 0 0,1-1 1,-1 1-1,1-1 0,-1 1 0,1-1 1,0 1-1,0-1 0,0 0 0,3 3 0,-1-3 11,0 0 0,1 0-1,-1 0 1,0 0 0,1-1-1,-1 0 1,1 1 0,-1-2-1,1 1 1,0-1 0,-1 1-1,1-1 1,4-1 0,8 0 22,-1-2 0,0 0 0,0 0 0,0-2 0,0 0 1,-1-1-1,17-8 0,-13 3 29,0 0 1,28-23-1,-41 29-26,-1 1 0,1-1 0,-1-1-1,0 1 1,-1-1 0,0 1 0,1-1-1,-2-1 1,1 1 0,-1 0 0,0-1-1,2-6 1,-12 35-582,4-14 536,1-1-1,-1 0 0,1 1 0,1-1 0,-1 1 0,1 0 1,1 0-1,-1-1 0,1 1 0,1 0 0,-1 0 1,1 0-1,3 10 0,-2-13 21,0 0 0,0 0 0,1-1-1,0 1 1,-1-1 0,2 0 0,-1 1 0,0-1 0,1-1 0,-1 1 0,1 0 0,0-1 0,1 0-1,-1 0 1,0 0 0,1-1 0,0 1 0,-1-1 0,1 0 0,0 0 0,0-1 0,0 1-1,0-1 1,1 0 0,-1-1 0,0 1 0,0-1 0,10-1 0,-5 0 30,0 0 1,0-1 0,0 0-1,0 0 1,0-1-1,-1-1 1,1 0 0,-1 0-1,0 0 1,0-1 0,-1-1-1,1 0 1,-1 0-1,8-8 1,-13 11-10,0 0 0,-1 0 0,1 0 0,-1 0 0,1 0 0,-1 0 0,0-1 0,-1 1-1,1-1 1,-1 1 0,1-1 0,-1 0 0,0 0 0,0 1 0,-1-1 0,1 0 0,-1 0 0,0 0 0,0 0 0,-1-5 0,0 2-14,-1 1 0,0 0 0,0 0 0,-1 0 0,1 0 0,-1 0 0,-1 0 1,1 1-1,-1-1 0,0 1 0,-7-7 0,2 3-33,-1-1 0,0 2-1,-1-1 1,0 2 0,0-1 0,-1 2 0,1-1 0,-2 1 0,1 1-1,0 0 1,-22-4 0,27 8-10,-1 1 0,1 0 1,0 1-1,0-1 0,0 1 0,0 1 0,0-1 0,0 1 1,0 1-1,0-1 0,1 1 0,-1 0 0,1 1 0,0 0 0,-11 7 1,12-7 12,0 0 1,1 0-1,-1 0 1,1 1 0,0-1-1,0 1 1,0 0-1,1 0 1,0 0 0,0 1-1,0-1 1,0 1-1,1 0 1,0-1 0,0 1-1,1 0 1,0 0-1,-1 10 1,2-13 13,1 0 1,-1 0-1,1 0 1,0-1-1,0 1 1,0 0 0,0-1-1,0 1 1,0-1-1,1 1 1,0-1-1,-1 1 1,1-1-1,0 0 1,0 0-1,0 0 1,0 0-1,0 0 1,1-1-1,-1 1 1,1-1-1,-1 1 1,1-1-1,-1 0 1,1 0-1,0 0 1,-1 0-1,1-1 1,0 1-1,4 0 1,9 2 26,0-1 1,0 0-1,31-2 0,13-5 21,0-2 1,79-20-1,30-5 15,-168 31-64,0 1 0,0 0 0,0 0 0,1 0 0,-1-1 0,0 1-1,0 0 1,0 0 0,0 1 0,0-1 0,0 0 0,0 0 0,1 1 0,-1-1-1,0 0 1,0 1 0,0-1 0,0 1 0,0-1 0,0 1 0,-1 0 0,1-1-1,0 1 1,0 0 0,0-1 0,0 1 0,-1 0 0,1 0 0,0 0 0,-1 0-1,1 0 1,-1 0 0,1 0 0,0 1 0,0 3-7,-1 1 1,1-1-1,-1 1 0,0-1 0,0 0 1,-1 7-1,1 21 11,1-32 7,-1-1 1,1 1-1,0-1 1,-1 1 0,1-1-1,0 0 1,-1 1 0,1-1-1,0 0 1,-1 0 0,1 1-1,0-1 1,-1 0-1,1 0 1,0 0 0,0 0-1,-1 0 1,1 0 0,0 0-1,0 0 1,-1 0-1,1 0 1,0 0 0,-1-1-1,1 1 1,0 0 0,0 0-1,-1-1 1,1 1-1,0-1 1,28-10 132,-26 10-126,36-17 68,0 1-62,54-17 1,-91 33-30,1 1 0,0-1-1,0 1 1,-1 0 0,1-1 0,0 1 0,0 1 0,0-1-1,-1 0 1,1 1 0,0-1 0,-1 1 0,1 0-1,0 0 1,-1 0 0,1 0 0,-1 0 0,1 1-1,-1-1 1,0 1 0,1-1 0,2 5 0,4 3-12,0 1 1,-1 0 0,-1 1-1,7 11 1,-10-14 31,0-1 1,0 0-1,1 0 0,0-1 1,0 1-1,0-1 1,1 0-1,0-1 0,0 0 1,11 8-1,-16-13 8,1 1 0,0-1-1,0 0 1,0 0 0,0 1 0,0-1-1,0 0 1,0-1 0,0 1-1,0 0 1,0-1 0,0 1 0,0-1-1,0 1 1,-1-1 0,1 0-1,0 0 1,0 0 0,-1 0 0,1 0-1,0 0 1,2-2 0,35-36 249,-29 28-210,-3 4-25,0-1 0,-1 0-1,0 0 1,-1 0 0,1-1-1,-1 0 1,-1 0-1,6-17 1,-8 20-372,-1 0 0,1-1 0,-1 1 0,-1-1 0,1 1 0,-2-8 0,1 8-719,-1 0 1,0 0 0,0 0 0,-1 0 0,0 0 0,0 0 0,-3-6 0,-11-20-10953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4:20.25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1685 3 20740,'-3'-2'857,"-1"4"-241,2-2 768,4 3-864,2-3-128,3 2-216,-1 0-64,9 0-32,0 4-8,1-2-40,-1 3-528,-7-1-1376</inkml:trace>
  <inkml:trace contextRef="#ctx0" brushRef="#br0" timeOffset="1">126 256 23925,'-4'-12'376,"-4"1"-16,3-4 16,-3 3-40,2 3-80,-1-1-103,-3-1-153,-5 7-185,0-2-647,-4 4-1952,-10 6-9659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4:49.0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203 73 2601,'1'-4'1041,"0"-1"1,0 1 0,-1-1 0,0 1 0,0-1-1,0 1 1,0 0 0,-1-1 0,0 1 0,0-1 0,0 1-1,0 0 1,-1 0 0,-3-7 0,-14 43 58,-24 48-661,-42 117-1,75-169-410,1 1-1,1 0 0,1 0 1,2 1-1,1 0 0,2 0 0,0 0 1,4 35-1,-1-56-186,1 1 0,0-1 0,1 0 0,-1 0-1,2 0 1,3 9 0,-2-9 437,1 1 1,-1-2-1,2 1 0,-1-1 0,1 0 0,0 0 1,1 0-1,12 9 0,-10-10-745,1 0-1,0 0 1,0-1-1,0-1 1,0 0-1,25 7 1,-24-9-2379,0 0 0,1-1 0,24 0 1,-26-2-4333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4:49.6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94 33 10674,'-2'-29'6763,"-1"26"-4016,-3 17-2105,-2 10-383,-20 42 0,20-52-191,1 1 1,1 0-1,0 0 1,1 1 0,0 0-1,2 0 1,-4 27 0,43-53 2723,-12 3-2842,-7 4 45,1 0 0,0 1 0,0 0 0,0 2-1,1 0 1,-1 1 0,29 5 0,-35-4 4,0 1-1,-1 0 0,1 0 0,-1 1 1,1 1-1,-1 0 0,0 0 1,-1 1-1,0 1 0,0-1 0,0 2 1,11 9-1,-20-15 0,0-1-1,1 1 1,-1-1-1,0 1 1,0 0 0,0-1-1,0 1 1,0 0 0,0 0-1,0 0 1,-1 0 0,1 0-1,0 0 1,-1 0-1,0 0 1,0 0 0,1 0-1,-1 0 1,0 0 0,-1 0-1,1 0 1,0 0 0,-1 2-1,-1 0 9,0 0-1,1 0 1,-2 0-1,1-1 1,0 1-1,-1-1 1,1 0-1,-1 0 1,0 0-1,-6 5 1,-4 2 16,0-1 1,-1 0 0,0-1 0,-25 10-1,6-5-72,7-3-420,0 1 0,-29 18 0,46-26 122,5-2-2758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4:49.9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 83 8162,'-14'-20'12522,"20"21"-11498,8 1-763,7-2-108,0 0 0,0-2 0,0 0 1,29-8-1,-10 3-38,-18 3-399,82-15 1181,-43-3-5536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4:50.3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48 33 13347,'-5'-1'789,"1"0"1,-1 0-1,1 0 0,-1 1 1,0 0-1,1 0 0,-1 0 1,-6 2 914,46-6-401,175-6-437,-122-6-5133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4:52.1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14 602 9450,'-2'-4'966,"1"0"1,-1 0-1,0 0 1,1 0-1,0 0 0,0 0 1,0 0-1,0-6 1,1 9-888,-1 0 0,1 0 1,0 0-1,0 0 0,0 0 1,0 0-1,0 0 0,0 0 0,0 0 1,0 0-1,0 0 0,1 0 1,-1 0-1,0 0 0,1 0 1,-1 0-1,0 0 0,1 0 1,-1 0-1,1 1 0,0-1 1,-1 0-1,1 0 0,0 0 1,-1 1-1,1-1 0,0 0 1,0 1-1,-1-1 0,1 1 1,0-1-1,0 1 0,0-1 1,0 1-1,0 0 0,0-1 1,0 1-1,0 0 0,1-1 1,0 2-84,-1 0 0,1 0 0,-1 0 0,1 0 0,-1 0 0,0 0 0,1 0 0,-1 0 0,0 0 0,0 1 0,0-1 0,0 0 0,0 1 0,0-1 0,-1 1 0,1-1 0,0 1 0,-1-1 0,2 4 0,9 32 57,-2 46 201,-8-76-181,-2 0 0,1-1-1,-1 1 1,0 0 0,0-1 0,-1 1 0,0-1 0,0 1 0,0-1 0,-6 9 0,22-38 365,1 1 0,0 1 0,2 1 0,27-27 0,-37 41-447,55-42-47,-57 45 31,0 0 0,0 0 0,1 0 1,-1 0-1,0 1 0,1 0 0,0 0 1,-1 1-1,1-1 0,9 0 1,-13 3 6,1-1 0,-1 1 1,0 0-1,1 0 1,-1 0-1,0 0 1,0 0-1,0 0 1,0 0-1,0 1 1,0-1-1,0 1 0,0-1 1,0 1-1,-1 0 1,1 0-1,-1 0 1,1 0-1,-1 0 1,0 0-1,0 0 1,2 4-1,16 50 5,-18-51 24,0 1-1,0-1 0,-1 1 0,1 0 0,-1-1 0,-1 1 0,1-1 0,-1 1 0,0 0 0,0-1 0,-1 1 1,1-1-1,-4 8 0,53-49 551,-4-7-512,-34 31-57,0 2-1,1-1 1,0 1 0,1 1-1,20-13 1,-30 22-9,-1 0-1,1 0 1,-1 0 0,1 0-1,-1 0 1,1 1 0,-1-1-1,0 0 1,1 1 0,-1-1 0,1 1-1,-1 0 1,0 0 0,0-1-1,1 1 1,-1 0 0,0 0-1,0 0 1,0 0 0,0 0-1,0 0 1,0 0 0,0 1 0,0-1-1,-1 0 1,1 0 0,0 1-1,-1-1 1,2 3 0,18 40-62,-18-38 80,-1-1 0,1 1 0,1-1 0,-1 0 0,1 0 0,0 0 0,0 0 0,0-1-1,1 1 1,-1-1 0,1 0 0,0 0 0,7 5 0,-8-7 11,1 0 0,-1-1 0,1 1 0,0-1 0,-1 0 0,1 0 0,0-1 0,0 1 0,0-1 0,0 1 0,-1-1 0,1 0 0,0-1 1,0 1-1,0-1 0,0 0 0,0 1 0,-1-2 0,1 1 0,4-2 0,9-4 57,-1 0 0,0-1 1,28-18-1,-39 22-22,0 0 0,0 0 0,0 0 0,0 0 1,-1-1-1,0 0 0,0 0 0,0 0 0,0-1 0,-1 1 0,0-1 1,0 0-1,0 0 0,1-6 0,-2-3 199,-7 15-395,-6 24-271,10-21 414,0 0-1,0 0 0,1 0 1,0 0-1,-1 0 0,1 1 1,0-1-1,1 0 0,-1 0 1,1 0-1,-1 1 0,1-1 1,0 0-1,0 0 0,0 0 1,0 0-1,1 0 1,-1-1-1,1 1 0,0 0 1,0-1-1,0 1 0,0-1 1,0 0-1,1 1 0,-1-1 1,0 0-1,1 0 0,0-1 1,0 1-1,-1-1 0,1 1 1,0-1-1,0 0 0,0 0 1,6 1-1,1 0 32,0-1 0,0 0 1,1 0-1,-1-1 0,0-1 0,0 0 0,0 0 0,0-1 1,0 0-1,15-6 0,-16 5 29,0-1-1,-1 1 1,1-2 0,-1 1 0,1-1-1,-2-1 1,1 1 0,8-8 0,-13 9-7,1 0 0,-1 0 0,0 0 0,0-1 0,0 1 1,-1-1-1,0 0 0,1 1 0,-2-1 0,1 0 1,-1 0-1,1 0 0,-1 0 0,0-1 0,-1 1 0,0-8 1,-17 61-1137,-4 61 1108,32-129 100,0 1 1,1-1-1,1 2 0,1 0 0,1 1 1,28-27-1,-6 23-201,-36 21 69,0-1-1,0 1 1,0-1 0,-1 1-1,1 0 1,0-1 0,0 1-1,0 0 1,0 0 0,0-1-1,0 1 1,0 0 0,0 0-1,0 0 1,0 0 0,0 0-1,0 1 1,0-1 0,0 0-1,0 0 1,0 1 0,0-1 0,0 0-1,0 1 1,-1-1 0,1 1-1,0-1 1,0 1 0,0 0-1,-1-1 1,1 1 0,0 0-1,-1-1 1,1 1 0,0 0-1,0 1 1,2 7 3,0-1-1,1 0 1,-1 0 0,2 0-1,-1 0 1,1-1 0,0 0-1,0 0 1,1 0-1,12 10 1,-14-14 20,1 0 1,-1 0-1,1-1 0,0 0 0,0 0 1,0-1-1,0 1 0,0-1 0,0 0 0,0 0 1,1-1-1,-1 1 0,0-1 0,0 0 1,1-1-1,-1 1 0,0-1 0,0 0 1,9-3-1,-5 1 25,1 0 1,-1 0-1,0-1 0,0 0 1,0-1-1,-1 0 1,1 0-1,9-9 0,-14 11 6,-1-1-1,1 1 0,-1-1 0,0 0 1,0 0-1,0 0 0,0 0 0,0 0 0,-1-1 1,0 1-1,0-1 0,0 0 0,-1 1 1,0-1-1,0 0 0,0 0 0,0 0 0,0-5 1,-4 34-855,2-20 805,0-1 1,0 1-1,1-1 1,-1 1-1,1-1 0,0 1 1,0-1-1,0 1 1,0-1-1,1 1 1,-1-1-1,1 1 1,0-1-1,0 0 1,0 1-1,0-1 1,1 0-1,0 0 0,-1 0 1,1 0-1,0 0 1,0 0-1,5 4 1,-2-3 17,1-1 0,-1 0 1,1 0-1,0-1 0,0 0 1,0 0-1,0 0 0,0 0 0,0-1 1,0 0-1,1-1 0,-1 1 1,0-1-1,1-1 0,-1 1 1,0-1-1,0 0 0,1 0 0,-1-1 1,0 0-1,10-4 0,-9 3 30,0 1-1,0-2 0,0 1 1,0-1-1,-1 0 0,1 0 0,-1-1 1,0 0-1,-1 0 0,1 0 1,-1-1-1,0 1 0,-1-1 0,1-1 1,-1 1-1,0 0 0,0-1 1,2-7-1,-6 13-43,1 0 0,-1 0 0,1 1 0,-1-1 0,1 0 0,-1 0 0,0 0 0,1 0 1,-1 0-1,0 1 0,0-1 0,0 0 0,0 0 0,0 0 0,0 0 0,0 0 0,0 0 0,0 0 0,0 0 0,0 0 0,-1 0 0,1 1 0,0-1 0,-1 0 1,0-1-1,0 3-34,0 1 0,0-1 0,0 1 0,1 0 0,-1-1 1,0 1-1,1 0 0,-1-1 0,1 1 0,-1 0 0,1 0 1,0 0-1,0-1 0,0 4 0,-1-2 37,1 1-1,-1-1 1,1 1 0,0-1-1,0 1 1,1-1 0,-1 1-1,1 0 1,-1-1 0,1 0-1,0 1 1,1-1 0,-1 1-1,0-1 1,1 0 0,0 0-1,0 0 1,0 0 0,0 0-1,0 0 1,1-1 0,-1 1-1,1-1 1,-1 1 0,1-1-1,0 0 1,3 2 0,-1-3 15,-1 0 1,1 0-1,-1 0 1,1 0 0,-1 0-1,1-1 1,-1 0-1,1 0 1,-1 0 0,1-1-1,-1 0 1,1 0-1,-1 0 1,1 0-1,-1 0 1,0-1 0,0 0-1,1 0 1,-1 0-1,-1-1 1,6-3 0,8-5 28,-1-1 0,-1 0 0,0-1 1,-1-1-1,0 0 0,-1-1 1,0-1-1,-2 0 0,0-1 1,14-26-1,-16 21 11,-1 0 1,0-1-1,-2 0 0,0 0 1,-2-1-1,0 1 0,-2-1 1,0-32-1,-12-119 56,8 199-386,-1 0-1,-11 43 1,-3 12 261,12-50 12,-9 87 77,13-103-85,1 1 0,0 0 0,1 0 0,0-1 0,2 1 0,4 16 1,-6-26 12,0 0 1,1 0 0,0 0 0,0 0 0,0-1-1,0 1 1,1-1 0,-1 1 0,1-1-1,0 0 1,0 0 0,0 0 0,1-1 0,-1 1-1,7 3 1,-3-2 5,-1-1-1,1-1 0,0 1 1,1-1-1,-1-1 1,0 1-1,1-1 1,10 0-1,0-1 9,0 0 1,0-2-1,0 0 0,0-1 0,-1-1 1,29-10-1,-39 10 33,0 1 0,0-1 0,0 0 1,-1-1-1,1 0 0,-1 0 0,8-9 0,-13 13-42,1 0 0,-1 1-1,0-1 1,0 0-1,0 0 1,0-1 0,0 1-1,-1 0 1,1 0-1,0 0 1,0-1 0,-1 1-1,1 0 1,-1-1-1,1 1 1,-1 0 0,1-1-1,-1 1 1,0-1 0,0 1-1,0 0 1,0-1-1,0 1 1,0-1 0,0 1-1,0-1 1,0 1-1,-1 0 1,1-1 0,-1 1-1,1 0 1,-1-1-1,1 1 1,-1 0 0,0-1-1,0 1 1,0 0-1,1 0 1,-1 0 0,0 0-1,0 0 1,-1 0-1,1 0 1,0 0 0,0 0-1,0 1 1,-1-1 0,-1-1-1,0 1-28,0 0-1,0 0 0,0 1 1,1-1-1,-1 0 1,0 1-1,0 0 1,0 0-1,0 0 1,0 0-1,0 0 0,0 0 1,0 1-1,0 0 1,0-1-1,1 1 1,-1 0-1,0 0 0,0 1 1,1-1-1,-1 0 1,1 1-1,-1 0 1,1 0-1,0-1 1,-1 1-1,1 1 0,0-1 1,0 0-1,1 0 1,-1 1-1,0-1 1,1 1-1,0-1 1,-1 1-1,0 3 0,1-4 13,-1 1 0,1 0-1,0 0 1,0-1 0,0 1-1,0 0 1,0 0 0,1 0-1,0 0 1,-1 0 0,1 0-1,0 1 1,0-1 0,1 0-1,-1 0 1,1 0-1,-1 0 1,1 0 0,0-1-1,0 1 1,0 0 0,1 0-1,-1 0 1,1-1 0,-1 1-1,1-1 1,0 1 0,0-1-1,0 0 1,0 0 0,0 0-1,1 0 1,-1 0 0,1 0-1,3 2 1,6 1-9,0-1 1,0-1-1,0 0 0,0 0 1,0-1-1,0-1 0,1 0 1,-1-1-1,20-2 0,13-3-50,55-13-1,-78 13 14,-13 3-223,65-18-412,-40 2-1958,-32 16 1893,1 0 0,-1 0 0,1 0 0,-1-1 0,0 1 0,0-1 1,0 0-1,3-4 0,0-12-9912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4:52.5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599 171 19036,'2'0'1304,"0"0"-199,-1-2-201,7 0-208,0-4-264,5 3-208,4-5-136,6 0-24,2 5-40,0-1-152,-5 0-512,-2 0-984,-5 0-1929,-4 2-3969</inkml:trace>
  <inkml:trace contextRef="#ctx0" brushRef="#br0" timeOffset="1">102 24 17836,'-71'-17'4089,"44"11"-2720,24 5-683,10 3 67,36 16-1723,-17 0-7570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4:53.7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1016 10106,'15'-26'7331,"-3"-1"-3850,-8 16-3114,1 0 0,0 0 1,1 0-1,9-11 0,133-152 715,-90 111-852,-3-2-1,57-90 1,-109 152-188,-1-1 0,0 1 0,-1 0 0,1-1-1,-1 1 1,1-1 0,-1 1 0,0-1 0,0 0 0,0-5-1,-1 8-31,-1 0-1,1 0 1,-1 0-1,1 0 1,-1 0-1,1 0 1,-1 0-1,1 0 1,-1 0-1,0 0 1,0 0-1,1 0 1,-1 0-1,0 0 1,0 1-1,0-1 1,0 0-1,0 1 0,0-1 1,0 1-1,0-1 1,0 1-1,0-1 1,-1 1-1,1 0 1,0-1-1,0 1 1,0 0-1,0 0 1,-1 0-1,1 0 1,0 0-1,0 0 1,0 0-1,0 1 1,-2-1-1,-8 1-38,-1 1 0,1-1 1,-1 2-1,1 0 0,0 0 0,0 1 0,1 0 0,-1 1 1,1 0-1,-12 8 0,16-9 1,-1 0 1,1 0 0,0 1-1,0 0 1,1 0-1,-1 0 1,1 1-1,0-1 1,1 1-1,0 1 1,-1-1-1,2 0 1,-1 1-1,1 0 1,0 0-1,-3 11 1,6-15 23,0 0 0,0 1 0,0-1 0,0 0 0,1 1 0,-1-1 0,1 0 0,0 1 0,0-1 0,0 0 0,0 0 0,1 0-1,-1 0 1,1 0 0,0 0 0,0 0 0,0-1 0,0 1 0,0-1 0,1 1 0,-1-1 0,1 0 0,-1 0 0,1 0 0,0 0 0,0 0 0,0-1 0,6 3 0,10 4-20,0 0-1,1-2 1,32 7-1,-28-7 19,-8-2 5,-8-3-1,-1 1 1,0 0-1,0 0 1,0 1-1,0 0 1,6 3-1,-11-5 2,-1 1 0,1-1 0,-1 0-1,0 0 1,1 1 0,-1-1 0,0 1 0,0-1-1,0 1 1,0-1 0,0 1 0,0 0 0,0-1-1,-1 1 1,1 0 0,-1 0 0,1 0-1,-1-1 1,0 1 0,0 0 0,1 0 0,-1 0-1,-1 0 1,1 0 0,0 0 0,0-1 0,-1 1-1,0 3 1,-9 25 46,8-25-48,-1 1 0,1 0-1,1 0 1,-1-1 0,1 1-1,0 0 1,0 1-1,1 5 1,0-11 2,0 0-1,0 0 1,0-1-1,1 1 1,-1 0-1,0 0 1,1 0-1,-1 0 1,1 0-1,-1-1 1,1 1-1,-1 0 1,1 0-1,-1-1 1,1 1-1,0 0 1,0-1-1,-1 1 1,1-1-1,0 1 1,0-1-1,1 1 1,1 0 2,0 0 0,-1 0 0,1-1 1,0 1-1,0-1 0,0 0 1,0 0-1,0 0 0,0-1 1,5 0-1,5-2 15,0 0 0,-1-1 0,0 0 1,0-1-1,0-1 0,-1 0 0,1 0 0,-1-1 0,10-9 0,4-4 67,-1-1-1,32-37 0,-51 52-39,0-1-1,0 0 1,0 0-1,-1 0 0,0-1 1,-1 1-1,1-1 1,3-15-1,-8 21-116,-3 8-230,-5 11-49,5-3 316,0 0 1,1 0-1,1 0 1,0 0-1,1 18 1,1-28 36,0 1-1,0-1 1,1 1 0,0-1 0,0 1 0,0-1 0,0 1 0,1-1 0,2 6 0,-2-8 3,-1-1 0,0 1 0,0 0 0,1-1 0,-1 1 0,0-1 0,1 0 0,0 1 0,-1-1-1,1 0 1,0 0 0,0 0 0,-1 0 0,1 0 0,0 0 0,0-1 0,0 1 0,0-1 0,0 1 0,0-1 0,3 1 0,0-2 31,1 1 0,-1-1 0,0 0 0,0 0 0,0 0 0,0-1 0,0 0 0,0 0 0,0 0 0,8-6 0,46-32 228,-53 35-231,6-4 22,0-1 1,-1 0 0,0 0 0,-1-1 0,0-1-1,-1 1 1,0-1 0,-1-1 0,-1 0 0,0 0-1,9-23 1,-28 74-939,11-33 880,1-1 0,-1 1-1,2-1 1,-1 1 0,0-1 0,1 1 0,0-1-1,0 0 1,0 1 0,0-1 0,1 0 0,0 0-1,0 0 1,0 0 0,0 0 0,0 0 0,1 0-1,0-1 1,3 4 0,-3-4 17,1-1 0,0 1 1,0-1-1,-1 0 0,1-1 0,0 1 0,1 0 1,-1-1-1,0 0 0,0 0 0,1-1 0,-1 1 1,0-1-1,1 0 0,-1 0 0,0 0 0,1 0 1,-1-1-1,8-2 0,5-1 37,0 0-1,-1-2 1,0 0-1,0-1 1,0 0-1,-1-1 1,0-1 0,0-1-1,-1 0 1,14-13-1,-19 15 0,-1 0 1,0 0-1,-1-1 0,1-1 0,-2 1 0,1-1 1,-1 0-1,-1 0 0,0-1 0,0 0 0,-1 0 1,-1 0-1,1 0 0,-2 0 0,3-21 0,-6-94 214,0 83-244,6-82 1,3 79-19,-3 24 26,-2 1 0,1-27 0,-20 76-783,-10 22 702,-2 3 12,2 1 0,-35 109 0,57-148 44,0 0-1,1 0 1,1 0-1,0 0 1,1 1-1,0-1 1,1 0-1,1 1 1,1-1-1,0 0 1,1 0-1,0 0 1,1 0-1,1 0 0,0-1 1,12 22-1,-14-31 2,0-1-1,0 0 0,0 1 0,0-1 0,0 0 0,1-1 0,0 1 0,0-1 0,0 1 0,0-1 1,0 0-1,1-1 0,-1 1 0,1-1 0,0 0 0,0 0 0,9 3 0,-6-4 9,-1-1 0,0 1 0,1-1-1,-1-1 1,1 1 0,-1-1 0,0-1 0,1 1 0,-1-1-1,0 0 1,9-5 0,5-3 27,-1 0 0,-1-2 0,0-1 0,0 0 0,-2-1 0,1-1 1,18-21-1,-34 35-31,-1-1 1,0 1 0,1-1-1,-1 1 1,0-1 0,0 0 0,0 0-1,0 1 1,0-1 0,0 0 0,0 0-1,0-3 1,-6 5-135,-8 13-169,9-8 263,0 0 1,0 0 0,0 1-1,1 0 1,-1 0 0,2 0-1,-1 0 1,1 0-1,-1 0 1,2 1 0,-3 9-1,4-12 29,0-1 0,0 0-1,1 0 1,-1 0 0,1 0-1,-1 0 1,1 0 0,0-1 0,0 1-1,1 0 1,-1 0 0,0 0-1,1-1 1,0 1 0,-1-1-1,1 1 1,0-1 0,0 0-1,1 0 1,-1 0 0,0 0 0,1 0-1,-1 0 1,1-1 0,0 1-1,-1-1 1,1 0 0,3 2-1,4 0 8,-1-1-1,1 1 0,0-2 0,-1 1 1,1-1-1,0-1 0,0 1 0,0-2 1,0 0-1,0 0 0,-1 0 0,1-1 1,0-1-1,17-6 0,-11 3-674,-1-1 0,0 0-1,20-13 1,-25 13-1226,-1 0 1,1 0 0,-2-1-1,16-16 1,-7 2-8553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4:54.0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35 13803,'9'-20'7263,"4"9"-4547,-10 10-2650,0 1 1,1-1-1,-1 0 1,0 1-1,1 0 1,-1 0-1,0 0 1,1 0-1,-1 0 1,5 2-1,7 0-50,1 1 0,-1 1-1,0 0 1,0 1 0,0 1 0,-1 0-1,0 1 1,0 0 0,0 1-1,-1 1 1,0 0 0,-1 1-1,0 1 1,-1-1 0,0 2 0,0 0-1,-2 0 1,1 1 0,-1 0-1,13 27 1,-13-21 24,-1 0-1,-1 1 1,-1 0-1,-1 0 1,0 1-1,-2 0 1,0 0-1,-1-1 0,-1 1 1,-1 0-1,-1 0 1,-1 0-1,-1 0 1,-1 0-1,-8 27 1,2-21-258,0 1 1,-2-1 0,-1-1-1,-1 0 1,-34 47 0,-3-13-3298,-8-6-3650,-20 9-5030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6:06.0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294 38 8,'0'-2'703,"0"1"0,0-1-1,1 0 1,-1 0 0,1 0 0,-1 0-1,1 1 1,-1-1 0,1 0 0,0 1-1,0-1 1,0 1 0,0-1 0,0 1-1,0-1 1,0 1 0,1-1 0,-1 1 0,0 0-1,1 0 1,-1 0 0,1 0 0,0 0-1,1-1 1,-19 15 2347,-13 30-3068,19-26 305,-114 128 512,79-96-574,-38 55 1,76-96-255,2-2 1269,13-8 356,-3 1-1620,0 0 0,0 1 0,0 0 0,-1 0 0,1 0 0,0 1-1,0-1 1,0 1 0,0 0 0,0 1 0,5 2 0,14 2 1,17-3 45,1-2-1,0-1 1,-1-2 0,0-2-1,72-17 1,-121 18-2,-1-1 1,1 0-1,0-1 1,0 1-1,0-2 1,0 1-1,1-1 0,0 0 1,1-1-1,-1 1 1,1-1-1,0-1 1,-6-10-1,7 7 182,4 7-86,0 0 0,-1 1-1,1-1 1,-1 0 0,0 1 0,0-1-1,0 1 1,0 0 0,-6-6-1,9 58-624,-2 61 546,2 121-11,-1-216-273,2 22 110,3-18-4578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6:06.5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1100 285 6761,'-2'-16'2004,"-1"0"0,-1 0 0,0 0-1,-12-28 1,10 32-1274,0 0-1,-1 1 1,0 0-1,-1 0 1,-17-18 0,16 20-590,-1 0-1,0 1 1,0 0 0,-1 1 0,0 0 0,0 0 0,-1 1 0,1 1-1,-1 0 1,-1 1 0,1 0 0,-1 1 0,1 0 0,-22-1 0,7 3-84,0 1 0,0 1 0,0 2 1,0 0-1,0 2 0,1 1 0,-1 1 0,1 2 1,1 0-1,0 2 0,0 0 0,1 2 0,1 1 1,0 0-1,1 2 0,-24 22 0,13-10-43,2 2 1,1 2-1,2 0 0,1 2 0,1 1 0,3 1 0,0 2 0,3 0 0,-24 58 1,27-51-12,2 1 1,1 1 0,3 0 0,2 1 0,2 0 0,-2 67 0,9-91-2,2 0-1,0-1 1,1 1 0,1 0-1,1-1 1,2 0 0,0 0-1,1 0 1,1-1 0,2-1-1,0 1 1,1-2 0,1 1 0,28 32-1,-24-34 23,0-2 0,2 1 0,0-2-1,1-1 1,1 0 0,0-2 0,1 0 0,0-2-1,1 0 1,43 14 0,-47-20-3,-1-1 1,1 0-1,0-1 1,1-1-1,-1-1 1,0-1-1,0 0 1,1-2-1,-1 0 0,0-1 1,0-1-1,-1 0 1,1-2-1,28-12 1,-17 2 53,-1-1 1,-1-1 0,0-2-1,-2 0 1,0-2 0,-1-1-1,-2-1 1,0-1-1,-2-1 1,36-55 0,-30 35 41,-1 0 0,-3-2 1,-2 0-1,-2-1 0,-3-2 0,14-66 1,-25 91-90,-1 0 1,-1-1 0,-1 1 0,-2-1-1,-1 1 1,0-1 0,-3 1-1,0-1 1,-11-37 0,9 45-109,-1 1 0,-1 1 0,0-1 1,-1 1-1,-1 0 0,-1 1 0,0 0 1,-1 1-1,0 1 0,-2-1 0,1 2 1,-2 0-1,-27-19 0,18 17-649,0 0 0,-1 2 0,-1 0 0,-29-9 0,35 16-1695,0 0 0,-1 2 0,-30-4 1,-13 6-9123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6:09.2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347 138 8578,'14'-25'7428,"-13"25"-7244,0-1 0,-1 0 0,1 1-1,0 0 1,0-1 0,-1 1 0,1-1 0,0 1 0,0 0-1,0 0 1,-1-1 0,1 1 0,0 0 0,0 0 0,0 0 0,0 0-1,0 0 1,-1 0 0,1 0 0,1 0 0,1 2-109,-1-1 1,1 0-1,-1 1 1,1-1 0,-1 1-1,0 0 1,0 0-1,0 0 1,0 0-1,0 0 1,0 0-1,-1 0 1,1 1 0,0-1-1,-1 1 1,2 4-1,-4-39 3345,0-11-3219,0 39-194,0 1 0,-1-1 0,1 0 0,-1 1 0,1-1 0,-1 1 0,0-1 0,0 1 0,-1 0 0,1 0 0,-1 0 0,0 0 0,1 0 0,-1 1 0,0-1 0,0 1 0,-1 0 0,1 0 0,-1 0 0,1 0 0,-1 1 0,1-1 0,-1 1 0,0 0 0,0 0 0,1 0 0,-1 1 0,0-1 0,0 1 0,0 0 0,0 0 0,0 0 0,0 1 0,0-1 0,1 1 0,-1 0 0,0 0 0,0 0 0,1 1 0,-1-1 0,0 1 0,1 0 0,0 0 0,-5 3 0,-12 11-34,0 0 0,0 1 0,2 1 0,0 1 0,2 0 0,0 2 0,-20 32 0,17-21 7,2 1 1,1 0-1,2 1 1,-17 60-1,29-86 8,0 1 0,1-1-1,0 0 1,0 0 0,0 1-1,1-1 1,1 0 0,-1 0-1,1 1 1,1-1 0,-1 0-1,1 0 1,1 0 0,0 0 0,0-1-1,0 1 1,8 11 0,-6-12 12,1 0 1,0 0-1,1 0 1,-1-1-1,1 1 1,1-2-1,-1 1 1,1-1-1,0 0 1,0-1-1,0 0 1,1 0-1,0-1 1,-1 0-1,17 4 1,-1-3 34,0-1 0,0-1 0,1-1 0,-1-1 0,0-1 0,0-2 0,0 0 0,0-1 0,26-9 0,-31 8 14,-1-1 1,1-1-1,-2-1 1,1 0-1,-1-1 1,0-1-1,-1-1 1,0 0-1,-1-1 1,0-1 0,24-27-1,-32 30 34,0 0 0,-1 0 0,9-18 0,-14 25-48,1 0-1,-1 0 1,0 0-1,0 0 1,0 0 0,0 0-1,0-1 1,-1 1 0,1 0-1,-1-1 1,0 1-1,0 0 1,0 0 0,-1-1-1,1 1 1,-1 0-1,-2-7 1,3 10-26,0-1 0,-1 0 1,1 0-1,0 1 0,-1-1 0,1 0 0,-1 1 0,1-1 1,-1 0-1,1 1 0,-1-1 0,0 1 0,1-1 0,-1 1 1,0-1-1,1 1 0,-1-1 0,0 1 0,0 0 1,0-1-1,1 1 0,-1 0 0,0 0 0,0 0 0,0 0 1,1-1-1,-1 1 0,0 0 0,-1 1 0,0-1-20,0 1-1,1 0 0,-1 0 0,1 0 0,-1 0 1,1 0-1,-1 0 0,1 0 0,-1 0 0,1 1 1,0-1-1,-2 3 0,-2 3-49,1 0-1,0 0 1,0 0-1,-4 14 1,5-13 45,1 0 1,1 0 0,0 1 0,0-1 0,0 0-1,1 0 1,0 1 0,1-1 0,0 0 0,0 1-1,1-1 1,0 0 0,0 0 0,1 0 0,0-1-1,7 14 1,-7-17 11,0 0 1,0 0-1,1 0 0,-1 0 1,1-1-1,0 0 0,-1 1 1,2-1-1,-1-1 0,0 1 1,1-1-1,-1 1 0,1-1 1,0 0-1,-1-1 0,1 1 0,0-1 1,0 0-1,0 0 0,0-1 1,0 1-1,0-1 0,0 0 1,1-1-1,-1 1 0,0-1 1,0 0-1,8-3 0,-9 3 16,1 0 0,0-1 0,-1 1 0,0-1-1,1 0 1,-1 0 0,0-1 0,0 1 0,0-1 0,0 0 0,-1 0-1,1-1 1,-1 1 0,1 0 0,-1-1 0,0 0 0,-1 0 0,1 0-1,-1 0 1,0 0 0,0-1 0,0 1 0,0-1 0,-1 1 0,0-1-1,0 0 1,0 1 0,0-1 0,-1 0 0,0 0 0,0 1 0,0-1-1,0 0 1,-1 0 0,0 1 0,0-1 0,0 0 0,-1 1-1,-2-6 1,2 3-23,0 1 0,0 0 0,-1 0 0,0 0 0,0 0 0,-1 1 0,1-1-1,-1 1 1,-1 0 0,1 0 0,-1 0 0,0 1 0,0-1 0,0 1 0,0 0 0,-1 1 0,1-1-1,-1 1 1,0 0 0,0 1 0,0 0 0,-1-1 0,1 2 0,0-1 0,-1 1 0,1 0-1,-1 0 1,-11 1 0,9 2-20,1 0-1,0 0 0,0 1 1,0 0-1,0 1 0,1 0 1,-1 0-1,1 0 0,0 1 1,0 0-1,0 0 0,1 1 0,0 0 1,-8 10-1,11-14 20,1 1 0,0 0 0,0 0 0,0 0 0,0 0 0,0 0 0,0 0 0,1 0 0,0 1 0,0-1 0,0 1 0,0-1 0,0 1 0,0-1 0,1 1 0,0-1 0,0 1 0,0-1 0,0 1 0,0 0 0,1-1-1,0 1 1,-1-1 0,1 1 0,1-1 0,-1 0 0,0 1 0,1-1 0,0 0 0,-1 0 0,1 0 0,1 0 0,-1 0 0,0-1 0,1 1 0,3 3 0,0-2 14,-1-1 0,1 0 0,-1 0 0,1 0 0,0 0 0,0-1 1,1 0-1,-1-1 0,0 1 0,1-1 0,-1 0 0,0-1 0,1 1 0,-1-2 0,1 1 0,-1 0 0,11-3 0,11-3 32,-1 0 0,42-16 0,38-27 74,-74 33-43,63-23 0,-95 39-66,1 0 0,-1 0 0,0-1 0,0 1 0,0 0-1,1 0 1,-1 1 0,0-1 0,0 0 0,0 0 0,1 1-1,-1-1 1,0 0 0,0 1 0,0-1 0,0 1 0,0 0-1,0-1 1,0 1 0,0 0 0,0 0 0,0-1 0,0 1 0,0 0-1,-1 0 1,1 0 0,0 0 0,-1 0 0,1 0 0,-1 0-1,1 0 1,-1 0 0,1 1 0,-1-1 0,0 0 0,1 0-1,-1 0 1,0 1 0,0 0 0,6 61 64,-5-47-70,-1-16 26,1-1 1,-1 1 0,0 0-1,0 0 1,0-1-1,1 1 1,-1 0 0,0 0-1,0 0 1,1 0-1,-1-1 1,0 1-1,0 0 1,1 0 0,-1 0-1,0 0 1,1 0-1,-1 0 1,0 0 0,1 0-1,-1 0 1,0 0-1,1 0 1,-1 0 0,0 0-1,0 0 1,1 0-1,-1 0 1,0 0 0,1 0-1,-1 0 1,0 1-1,0-1 1,1 0-1,-1 0 1,0 0 0,0 0-1,1 1 1,-1-1-1,0 0 1,0 0 0,0 1-1,1-1 1,-1 0-1,0 0 1,0 1 0,0-1-1,0 0 1,0 0-1,1 1 1,-1-1 0,0 0-1,0 1 1,0-1-1,0 0 1,0 1-1,0-1 1,0 0 0,0 1-1,21-38 164,-4 7-242,-17 30 59,57-58-131,-54 55 113,0 1 0,0-1 0,1 1 0,-1-1-1,0 1 1,1 0 0,-1 0 0,1 1 0,0-1 0,0 1 0,-1 0 0,1 0 0,0 0 0,0 0 0,0 1 0,0-1 0,7 2 0,-9-1 3,0 1 1,-1 0 0,1 0 0,0 0 0,0 0-1,-1 0 1,1 0 0,0 0 0,-1 1-1,0-1 1,1 0 0,-1 1 0,0 0-1,1-1 1,-1 1 0,0 0 0,0-1 0,0 1-1,-1 0 1,1 0 0,0 0 0,0 3-1,9 52-37,-6-27 65,-2-24-13,12 36-6,-13-42 12,-1 1 1,1 0 0,-1-1 0,1 1 0,-1-1-1,1 1 1,-1-1 0,1 1 0,0-1-1,-1 1 1,1-1 0,0 0 0,0 1 0,-1-1-1,1 0 1,0 1 0,-1-1 0,1 0 0,0 0-1,0 0 1,0 0 0,-1 0 0,1 0 0,0 0-1,0 0 1,-1 0 0,1 0 0,0 0 0,0-1-1,-1 1 1,1 0 0,0 0 0,0-1 0,-1 1-1,1-1 1,0 1 0,-1 0 0,1-1 0,-1 1-1,1-1 1,0 1 0,-1-1 0,1 0 0,-1 1-1,1-1 1,-1 0 0,0 1 0,1-1-1,-1-1 1,45-40 161,-33 31-152,0 0 1,-1 0-1,16-22 1,-26 32-18,31-41 36,-29 39-49,-1 0 1,1 1-1,-1-1 0,1 1 0,0-1 0,0 1 0,0 0 0,0 0 0,0 1 0,0-1 0,1 1 0,4-2 0,-7 3 2,0 0 1,0 0-1,1 1 1,-1-1-1,0 0 1,0 1-1,0-1 1,1 1-1,-1-1 1,0 1-1,0 0 0,0-1 1,0 1-1,0 0 1,0 0-1,0 0 1,0 0-1,0 0 1,-1 0-1,1 0 1,0 0-1,-1 0 0,1 0 1,0 0-1,-1 0 1,1 0-1,-1 1 1,0-1-1,1 2 1,11 48-7,-9-34-3,-1-10 23,0 1 0,0 0 1,1 0-1,0-1 0,1 1 1,6 11-1,-8-17 1,0 0 0,0 0-1,-1-1 1,1 1 0,0-1-1,0 1 1,1-1 0,-1 0-1,0 1 1,0-1 0,1 0-1,-1-1 1,0 1 0,1 0 0,-1-1-1,1 1 1,-1-1 0,1 0-1,-1 0 1,1 0 0,-1 0-1,1 0 1,-1 0 0,1-1 0,-1 1-1,4-2 1,11-3 23,0 0-1,0-1 1,-1-1 0,0-1-1,0 0 1,-1-1 0,15-12 0,3-4 79,55-55 0,-87 79-81,-4 4-55,0 0 0,1 0 0,-1 1-1,1-1 1,0 0 0,0 1 0,0 0 0,0-1 0,1 1 0,-2 5 0,0-2 48,2-4-11,-7 14 25,-1-1-1,0 0 1,-1 0-1,-22 26 0,32-42-14,0 1 0,0-1 0,0 0 0,-1 0 0,1 1 0,0-1 0,0 0 0,0 0-1,0 1 1,-1-1 0,1 0 0,0 0 0,0 0 0,-1 1 0,1-1 0,0 0 0,0 0 0,-1 0 0,1 0-1,0 0 1,0 0 0,-1 1 0,1-1 0,0 0 0,-1 0 0,1 0 0,0 0 0,0 0 0,-1 0 0,1 0-1,0 0 1,-1 0 0,1 0 0,0 0 0,0-1 0,-1 1 0,1 0 0,0 0 0,-1 0 0,1 0 0,-2-14 296,8-16-136,-3 21-193,0 0 1,0 0 0,1 0 0,0 1 0,0 0 0,1-1 0,9-10-1,-12 17-2,0-1-1,0 1 0,0 0 0,0 0 0,0 0 0,1 0 0,-1 1 0,1-1 1,-1 0-1,1 1 0,0 0 0,0 0 0,-1 0 0,1 0 0,0 0 1,0 0-1,0 1 0,0-1 0,0 1 0,0 0 0,0 0 0,0 0 0,0 1 1,0-1-1,0 0 0,0 1 0,3 1 0,0 0 4,-1 0-1,0 0 1,0 0 0,0 1 0,0 0-1,0 0 1,-1 0 0,1 1-1,-1 0 1,0-1 0,0 1 0,0 1-1,0-1 1,-1 1 0,5 8-1,-1 2 5,-1 0-1,0 0 0,-1 1 0,3 16 0,-7-28 11,-1-4 14,1 0-1,-1 0 0,1 1 0,-1-1 0,1 0 1,-1 0-1,0 0 0,1 0 0,-1 0 1,1 0-1,-1 0 0,1 0 0,-1 0 1,0 0-1,1 0 0,-1-1 0,1 1 0,-1 0 1,1 0-1,-1 0 0,0-1 0,1 1 1,-1 0-1,0 0 0,1-1 0,-1 1 1,0 0-1,1 0 0,-1-1 0,0 1 0,1-1 1,-1 1-1,0 0 0,0-1 0,0 1 1,1 0-1,-1-1 0,0 1 0,0-1 1,0 1-1,0-1 0,0 0 0,14-18 98,11-21-113,2 1 0,2 1 0,38-38 0,-66 75-6,0-1 0,0 1 0,0 0 0,0 0 0,1 0-1,-1-1 1,0 1 0,1 1 0,-1-1 0,1 0-1,-1 0 1,1 0 0,-1 1 0,1-1 0,2 0-1,-4 1 5,1 0-1,-1 1 1,1-1-1,0 0 1,-1 0-1,1 0 1,-1 1-1,1-1 1,-1 0-1,1 1 0,-1-1 1,1 0-1,-1 1 1,1-1-1,-1 0 1,1 1-1,-1-1 1,0 1-1,1-1 1,-1 1-1,0-1 0,1 1 1,-1 0-1,0-1 1,0 1-1,1-1 1,-1 2-1,2 7-42,0-1 1,-1 1-1,0 0 0,-1 15 0,1 0 78,-1-20-29,1 0 0,-1 1 0,1-1 0,1 1 0,-1-1 0,0 0 0,1 0 0,0 0 0,0 0 0,0 0 0,1 0 0,-1 0 0,1-1 0,0 1 0,0-1 0,0 0 0,0 1-1,1-2 1,-1 1 0,1 0 0,0-1 0,0 0 0,0 1 0,0-2 0,0 1 0,0 0 0,7 1 0,-1-1 11,-1-1 0,1 0 0,-1 0 0,1-1 0,0 0 0,-1-1 0,1 0 0,0 0 0,-1-1 0,1-1 0,14-5 0,-9 2 27,0 0 1,0-1-1,-1-1 1,23-16 0,-34 22-13,-1 0-1,1 0 1,0 0 0,0 0 0,-1-1 0,1 1 0,-1-1 0,0 0 0,0 0 0,0 0 0,0 0 0,-1 0 0,1 0 0,-1-1 0,0 1-1,0 0 1,0-1 0,0 1 0,0-1 0,-1 1 0,1-1 0,-1 1 0,0-1 0,0 1 0,-1-1 0,1 1 0,-2-7 0,2 10-27,0 0 0,0 0 1,0-1-1,0 1 1,0 0-1,0-1 0,0 1 1,0 0-1,-1 0 1,1-1-1,0 1 1,0 0-1,0-1 0,0 1 1,0 0-1,-1 0 1,1 0-1,0-1 0,0 1 1,0 0-1,-1 0 1,1-1-1,0 1 0,0 0 1,-1 0-1,1 0 1,0 0-1,0 0 1,-1 0-1,1-1 0,0 1 1,-1 0-1,1 0 1,0 0-1,0 0 0,-1 0 1,1 0-1,0 0 1,-1 0-1,1 0 0,-9 11-124,-2 15 11,8-14 100,0-1 0,1 1 1,1 0-1,0 0 1,0 19-1,2-29 14,-1 1 0,0-1 0,1 0 1,-1 0-1,1 1 0,-1-1 0,1 0 0,0 0 0,0 0 0,0 0 0,0 0 0,0 0 1,1 0-1,-1 0 0,1-1 0,-1 1 0,1 0 0,-1-1 0,1 1 0,0-1 0,0 0 1,0 1-1,0-1 0,0 0 0,0 0 0,0-1 0,0 1 0,0 0 0,1-1 0,-1 1 0,0-1 1,0 1-1,1-1 0,-1 0 0,0 0 0,3 0 0,16-3 21,-1 0 0,1-1 0,-1-1 0,0-1 0,0 0 0,-1-2 0,1 0 0,-2-1 0,1-1 0,22-17 0,-3-8 86,-37 34-91,0 0 0,0 0-1,0 0 1,0 0 0,0 0-1,0 0 1,0 0 0,0 0 0,-1-1-1,1 1 1,0 0 0,-1-1-1,1 1 1,-1 0 0,1-1-1,-1 1 1,0-1 0,0 1-1,1-1 1,-1 1 0,0-1-1,0 1 1,0 0 0,-1-1 0,1 1-1,0-1 1,-1 1 0,1-1-1,0 1 1,-1 0 0,-1-2-1,2 2-17,0 1 0,-1-1-1,1 1 1,-1-1 0,1 1-1,-1-1 1,1 1 0,-1-1 0,1 1-1,-1 0 1,1-1 0,-1 1-1,1 0 1,-1 0 0,0-1-1,1 1 1,-1 0 0,0 0-1,1 0 1,-1 0 0,0 0-1,1 0 1,-1 0 0,0 0-1,1 0 1,-1 0 0,1 0 0,-1 0-1,0 0 1,1 1 0,-1-1-1,0 0 1,1 0 0,-1 1-1,-14 23-133,4 33 45,10-52 87,1 0 0,0 0 0,0 0-1,1 1 1,-1-1 0,1 0 0,0 0-1,1 0 1,-1 0 0,1-1 0,0 1-1,0 0 1,0-1 0,1 1 0,-1-1-1,1 0 1,0 0 0,6 6 0,-6-8 7,0 1 1,1-1-1,-1 0 0,1 0 1,-1-1-1,1 1 1,0 0-1,0-1 1,-1 0-1,1 0 0,0 0 1,0-1-1,0 0 1,0 1-1,0-1 1,0 0-1,0-1 1,0 1-1,0-1 0,0 0 1,0 0-1,0 0 1,-1 0-1,5-2 1,19-8 40,0-1 1,44-27-1,-62 34-21,-1-1-1,1 0 0,-1-1 0,-1 1 0,1-1 1,-1-1-1,0 0 0,-1 0 0,0 0 0,0 0 1,6-14-1,-11 21-17,-1 0 0,1 0 1,0 0-1,-1 0 0,1 0 1,-1 0-1,0 0 0,1 0 1,-1 0-1,0-1 0,1 1 1,-1 0-1,0 0 0,0 0 0,0 0 1,0 0-1,0-1 0,0 1 1,0 0-1,-1 0 0,1 0 1,0 0-1,-1 0 0,1 0 1,-1 0-1,1 0 0,-1 0 1,1 0-1,-1 0 0,0 0 1,1 0-1,-1 0 0,0 0 1,0 0-1,0 0 0,0 0 1,-1 1-19,1 0 0,-1 0 0,1 0 0,-1 0 0,1 1 1,-1-1-1,1 0 0,-1 1 0,1-1 0,-1 1 0,1-1 0,0 1 1,-1 0-1,1-1 0,0 1 0,0 0 0,-1 0 0,1 0 1,0 0-1,0 0 0,0 0 0,0 1 0,0-1 0,1 0 1,-1 0-1,0 1 0,-1 2 0,-3 7 1,0 1 0,1-1 0,0 1 1,0 1-1,1-1 0,1 0 0,0 1 0,0 22 0,88-127 314,-82 88-318,0 0 0,0 0 1,1 1-1,0 0 0,0-1 1,0 2-1,0-1 0,0 0 1,9-2-1,-12 5 1,1 0 1,0 0-1,-1 0 0,1 0 1,0 1-1,-1-1 0,1 1 0,0-1 1,-1 1-1,1 0 0,-1 0 1,1 1-1,-1-1 0,0 0 1,1 1-1,-1-1 0,0 1 0,0 0 1,0 0-1,0 0 0,2 3 1,23 25-21,-20-21 32,0-1 0,1 0 0,0 0 1,0-1-1,14 9 0,-20-14 4,1 0 1,0-1-1,1 0 1,-1 0-1,0 0 1,0 0-1,1 0 1,-1 0-1,0-1 1,1 0-1,-1 1 1,0-2-1,1 1 1,-1 0-1,0 0 1,1-1-1,-1 0 1,0 0-1,1 0 1,-1 0-1,0 0 1,4-3-1,12-5 18,-1-2 0,-1 0 0,0-1 0,18-16 0,-29 23 10,0 0 0,-1-1 0,0 0 0,1 0 0,-2 0 0,1 0 0,-1-1 0,0 0 0,0 0 0,-1 0 0,0-1 1,0 1-1,3-16 0,-7 15 103,-5 18-276,-4 21-16,9-26 150,0 0 0,1 0 1,0 0-1,0 0 1,0 0-1,1 0 1,0 0-1,-1-1 0,2 1 1,-1 0-1,1 0 1,-1-1-1,1 1 0,0-1 1,1 1-1,-1-1 1,7 7-1,-5-6 22,1 0 1,0-1-1,1 0 0,-1 0 1,1 0-1,0-1 0,0 0 1,0 0-1,0 0 0,0-1 1,12 3-1,-1-2-236,-1 0 0,1-1 0,-1-1 1,1 0-1,-1-2 0,1 0 0,-1-1 0,1 0 0,29-9 1,-4-6-3195,-17 2-2365,-4-7-6109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6:09.60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68 44 18444,'-12'-7'2729,"1"1"-889,-10-4-344,11 7-296,1-3-399,5 4-249,4 0-216,0 0-64,2 2-312,0 0-80,-2-2-1088,-2-2-569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6:10.4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1 451 17948,'19'-16'5222,"-18"14"-5090,0 1-1,0 0 1,0-1 0,0 1-1,0 0 1,0 0 0,0 0-1,1 0 1,-1 0 0,0 0-1,1 0 1,-1 1 0,1-1-1,-1 0 1,1 1 0,-1-1-1,1 1 1,-1 0 0,1-1-1,2 1 1,-1 0-114,1 0 0,-1 0 0,0 0 1,0 0-1,0 1 0,0-1 0,0 1 0,0 0 0,0 0 0,0 0 1,0 0-1,0 1 0,0-1 0,0 1 0,-1 0 0,1 0 1,-1 0-1,1 0 0,-1 0 0,0 0 0,0 1 0,4 4 1,1 4 15,-1 0 1,0 0 0,-1 1 0,5 14 0,-8-22-8,-2-4-14,0 1 0,-1-1 0,1 0 0,0 1 0,0-1 0,0 0 0,0 0 0,0 1 0,0-1 0,0 0 0,1 1 0,-1-1 0,0 0-1,0 1 1,0-1 0,0 0 0,0 0 0,0 1 0,1-1 0,-1 0 0,0 0 0,0 1 0,0-1 0,0 0 0,1 0 0,-1 0 0,0 1 0,0-1 0,1 0 0,-1 0 0,0 0 0,0 0 0,1 1 0,-1-1 0,0 0 0,1 0 0,-1 0 0,0 0 0,1 0 0,-1 0 0,0 0 0,0 0 0,1 0 0,-1 0 0,0 0 0,1 0 0,-1 0 0,0 0 0,0 0 0,1 0 0,-1-1 0,0 1 0,1 0 0,-1 0 0,0 0 0,10-23 402,-2-35-85,-9 56-329,1 0 1,0 0-1,0 0 1,-1 1-1,1-1 1,-1 0-1,1 0 1,-1 1-1,0-1 1,0 0-1,0 1 0,0-1 1,0 1-1,0-1 1,0 1-1,-1-1 1,1 1-1,0 0 1,-1 0-1,1 0 1,-1 0-1,1 0 1,-1 0-1,0 0 0,1 0 1,-1 0-1,0 1 1,0-1-1,1 1 1,-1-1-1,0 1 1,0 0-1,0 0 1,0 0-1,1 0 0,-1 0 1,0 0-1,0 0 1,0 1-1,0-1 1,1 0-1,-1 1 1,-2 1-1,-5 0-36,0 1-1,1 0 1,-1 1 0,1-1-1,0 2 1,0-1 0,-10 8-1,14-8 25,0-1-1,1 1 0,-1 0 1,1 0-1,0 0 1,0 0-1,1 0 1,-1 1-1,1-1 0,0 1 1,0 0-1,1-1 1,-1 1-1,1 0 0,0 0 1,0 0-1,1 0 1,-1 0-1,1 0 0,0 0 1,1 0-1,0 7 1,0-6 6,1 0 1,-1 0 0,1 0-1,0 0 1,1 0-1,-1-1 1,1 1 0,0-1-1,1 0 1,-1 0 0,1 0-1,0 0 1,0 0-1,1-1 1,-1 0 0,1 0-1,9 6 1,0-3 1,0-1-1,0 0 1,0-2 0,1 1 0,0-2 0,0 0 0,0-1-1,0 0 1,0-1 0,0-1 0,1 0 0,-1-1-1,0-1 1,18-4 0,-10 1 8,-1 0-1,1-2 1,-1-1 0,0 0 0,-1-2-1,0 0 1,0-2 0,30-22 0,-47 31 12,1-1 0,-1 0 0,0 0 0,0 0 0,0 0 0,-1-1 0,1 1 0,-1-1 0,0 0 0,-1 0 0,1 0 0,-1 0 0,2-6 0,-4 9-11,0 0 0,1 1 0,-1-1 0,0 0 0,0 1 1,0-1-1,0 0 0,-1 1 0,1-1 0,0 0 1,-1 1-1,1-1 0,-1 0 0,1 1 0,-1-1 0,0 1 1,0-1-1,-1-1 0,0 1-10,-1 0-1,1 0 1,0 0-1,-1 0 1,1 0-1,-1 1 1,0-1 0,1 1-1,-1 0 1,0 0-1,0 0 1,0 0-1,-5-1 1,0 1-11,0 0 0,0 1 0,0 0 0,0 0 0,0 0 0,0 1 0,0 1 0,1-1 0,-1 1 0,0 0 0,1 1 0,-1 0-1,1 0 1,0 1 0,0 0 0,0 0 0,-6 5 0,9-6 4,0 0 0,0 0 0,0 1 0,1-1 0,-1 1 0,1 0 0,0 0 0,0 0 0,1 0 0,-1 1 0,1-1 0,0 1 0,0-1 0,0 1 0,1 0 0,-1 0 0,1-1 0,0 1 0,1 0 0,-1 0 0,1 0 0,0 0 0,0 0 0,1 0 0,0 0 0,-1 0 0,4 8 0,-4-11 7,1 1 1,1 0-1,-1-1 0,0 1 1,1 0-1,-1-1 0,1 0 1,-1 1-1,1-1 0,0 0 0,0 0 1,0 0-1,1 0 0,-1 0 1,0 0-1,1-1 0,-1 1 0,1-1 1,4 2-1,-2-1 0,0-1 0,0 0-1,0 0 1,1-1 0,-1 0 0,0 0 0,0 0-1,1 0 1,-1-1 0,6-1 0,4-1 18,-1-1 0,0-1 0,-1 0 0,1-1 1,-1-1-1,23-15 0,12-16 67,-45 35-59,0 0 0,0 0 0,0 0 0,-1 0 0,1 0 0,-1-1 0,0 1 0,0-1 1,0 0-1,0 1 0,-1-1 0,2-4 0,-3 8-22,0 0 1,0 0-1,-1 0 1,1 0-1,0 0 1,0 0-1,0 0 1,-1 0 0,1 0-1,0 0 1,0 0-1,0 0 1,0 0-1,-1 0 1,1 0-1,0 0 1,0 0-1,0 0 1,-1 0-1,1 0 1,0 0-1,0 0 1,0 0-1,0 0 1,-1-1-1,1 1 1,0 0-1,0 0 1,0 0-1,0 0 1,0 0-1,0-1 1,-1 1-1,1 0 1,0 0 0,0 0-1,0 0 1,0 0-1,0-1 1,0 1-1,0 0 1,0 0-1,0 0 1,0-1-1,0 1 1,0 0-1,0 0 1,0 0-1,0-1 1,0 1-1,0 0 1,0 0-1,0 0 1,0 0-1,0-1 1,-9 17-381,9-12 375,-1-1-1,1 0 1,-1 1-1,1-1 1,0 1 0,0-1-1,1 0 1,-1 1-1,1-1 1,0 0 0,-1 1-1,1-1 1,1 0-1,-1 0 1,0 0-1,1 0 1,0 0 0,-1 0-1,1 0 1,1 0-1,-1-1 1,0 1-1,0-1 1,1 0 0,0 1-1,-1-1 1,1 0-1,0-1 1,0 1 0,0 0-1,0-1 1,0 0-1,0 0 1,1 0-1,-1 0 1,0 0 0,0 0-1,1-1 1,-1 0-1,5 0 1,7 1 14,0-2-1,0 0 1,0-1-1,0 0 1,0-2-1,-1 1 1,0-2-1,14-5 1,0-2 25,-1-1 0,-1-1 0,-1-1-1,0-1 1,-1-1 0,0-2 0,26-26 0,-39 34 4,-1-1-1,0 0 1,0-1-1,-2 0 1,1 0-1,-2-1 1,1 0-1,-2 0 1,0-1 0,-1 0-1,0 0 1,-1 0-1,-1 0 1,-1-1-1,2-21 1,-3 5 67,-1-70 15,-1 91-30,0 0 1,0 1-1,-1-1 1,-1 0 0,0 1-1,-8-20 1,10 30-93,0 1 0,0-1 0,0 0 1,0 1-1,1-1 0,-1 1 0,0-1 0,0 1 1,0 0-1,1-1 0,-1 1 0,0 0 0,1-1 1,-1 1-1,0 0 0,1 0 0,-1 0 0,1-1 1,-1 1-1,1 0 0,0 0 0,-1 0 1,1 1-1,-16 28-87,3 5 81,2 0 0,2 1 1,1 0-1,2 1 0,1-1 1,2 1-1,2 47 0,1-60 2,1 1 0,1-1 0,0 0 0,2 0 0,1 0-1,11 33 1,-14-51 1,1-1 0,-1 1 1,1 0-1,0-1 0,0 0 0,0 1 0,1-1 0,0-1 0,0 1 0,0 0 0,0-1 0,1 0 0,0 0 0,0 0 0,0-1 0,0 0 0,0 0 1,1 0-1,0 0 0,-1-1 0,1 0 0,0 0 0,0-1 0,0 0 0,0 0 0,0 0 0,0 0 0,1-1 0,-1 0 0,8-2 0,6-1 10,-1-2 0,1 0 0,-1-1 0,-1-1-1,1-1 1,-1-1 0,-1 0 0,0-1-1,0-1 1,-1 0 0,23-22 0,-38 33-7,-1 0 1,1 0-1,-1-1 0,0 1 1,1 0-1,-1 0 1,1-1-1,-1 1 1,1 0-1,-1 0 0,0-1 1,1 1-1,-1 0 1,0-1-1,1 1 1,-1-1-1,0 1 0,0 0 1,1-1-1,-1 1 1,0-1-1,0 1 0,0-1 1,1 1-1,-1-1 1,0 1-1,0-1 1,0 1-1,0-1 0,0 1 1,0-1-1,0 0 1,-17 3-242,-26 14-120,37-12 333,0 0-1,0 0 0,0 0 0,1 1 1,0 0-1,0 0 0,0 0 0,0 0 1,-5 11-1,8-15 14,1 1 1,1-1-1,-1 1 1,0 0 0,0 0-1,1 0 1,-1-1-1,1 1 1,-1 0-1,1 0 1,0 0-1,-1 0 1,1 0 0,0 0-1,1-1 1,-1 1-1,0 0 1,0 0-1,1 0 1,-1 0 0,1 0-1,0-1 1,-1 1-1,1 0 1,0 0-1,0-1 1,0 1-1,0-1 1,0 1 0,1-1-1,-1 1 1,0-1-1,1 0 1,-1 1-1,1-1 1,-1 0 0,1 0-1,0 0 1,-1 0-1,4 1 1,7 3-103,0-1 0,0 0 1,1 0-1,-1-1 0,1 0 1,-1-1-1,1-1 0,26 0 1,-10-3-679,0 0 1,53-12 0,-68 11-468,1-2 0,-1 0 0,15-7 0,14-13-7755,-20 5-223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6:10.83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 15 18556,'-6'2'1832,"-4"-2"-375,3 2-105,7 0-376,2-2-360,3 0-280,9 0-152,7 0-56,17 0 40,4-2-15,9-2-57,10-1-48,2 1-96,5 0-425,7 2-911,3 2-1937,4 0-5256,1 0-3514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6:11.1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93 415 8842,'-5'-81'8301,"1"46"-7145,1-1-1,2 1 0,1-1 0,2 1 0,2-1 0,8-34 0,-1 39-435,-10 29-697,-1 1-1,1 0 0,-1 0 1,1 0-1,0 0 1,-1 0-1,1 0 0,0 0 1,0 0-1,0 0 0,0 0 1,0 0-1,0 0 1,0 1-1,0-1 0,0 0 1,0 1-1,0-1 0,0 1 1,1-1-1,1 0 1,-1 4-33,-1 0 0,0-1 0,1 1 1,-1 0-1,0 0 0,0-1 1,0 1-1,-1 0 0,1 0 0,0 6 1,-1-7 10,3 23 23,-1 0-1,-1 0 0,-1 0 1,-1 0-1,-1 0 1,-7 30-1,-46 149 117,15-61-85,28-95-435,-12 53-663,18-35-7880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6:11.61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1 494 11530,'13'-6'5398,"17"-2"-4701,0 2 1,1 1 0,32-1 0,-5 0-287,-38 3-291,246-39 895,-235 35-879,0-2 0,0-1 1,-1-1-1,-1-2 0,0 0 0,35-24 0,-55 31-27,-1 0 0,0 0 0,0-1 0,0-1 0,-1 1-1,0-1 1,-1 0 0,0-1 0,0 0 0,-1 0 0,0 0 0,0 0 0,-1-1 0,0 0 0,-1 1-1,0-2 1,-1 1 0,0 0 0,0 0 0,-1-1 0,-1 1 0,0-1 0,0 1 0,-1 0-1,0-1 1,-1 1 0,0 0 0,-4-14 0,5 22-43,1 0 0,0 0-1,-1 0 1,1 1 0,-1-1-1,0 0 1,1 0 0,-1 0-1,0 1 1,0-1 0,0 0 0,0 1-1,0-1 1,-1 1 0,1 0-1,0-1 1,-1 1 0,-2-2 0,3 3-60,-1 0 0,1 1 0,0-1 0,0 1 0,0-1 0,0 1 1,0-1-1,0 1 0,0 0 0,0 0 0,0-1 0,1 1 1,-1 0-1,0 0 0,0 0 0,1 0 0,-1 0 0,0 0 1,1 0-1,-1 0 0,1 0 0,-1 0 0,1 0 0,0 0 0,-1 1 1,1-1-1,0 0 0,0 2 0,-15 56-30,3 1 0,-7 112 0,12-95 40,4-56 0,-1 18-13,1 46 1,2-77-2,2 1 0,-1-1 1,1 1-1,1-1 0,-1 1 1,2-1-1,-1 0 0,1 1 1,0-1-1,1-1 0,6 13 1,-8-18 5,0-1 0,0 1 0,0 0 0,0-1-1,0 0 1,1 1 0,-1-1 0,0 0 0,1 0 0,-1 0 0,1-1 0,-1 1 0,1 0 0,-1-1 0,1 0 0,-1 0 0,1 1 0,-1-2 0,1 1 0,0 0 0,-1 0-1,1-1 1,-1 1 0,1-1 0,-1 0 0,0 0 0,1 0 0,-1 0 0,4-3 0,9-3 35,-2 0 1,1-2-1,17-13 1,19-19 80,43-48 0,-94 94-156,0-1 0,1 1 1,-1 0-1,1 0 0,0 0 1,0 0-1,0 0 0,1 0 0,1 7 1,-1-4 8,0-2 28,-1 1 1,1-1-1,1 0 0,-1 0 1,1 1-1,0-1 0,1 0 1,-1-1-1,1 1 1,0 0-1,1-1 0,4 6 1,-6-9-2,0 1-1,1-1 1,-1 0 0,1 0 0,0 0-1,-1-1 1,1 1 0,0-1 0,0 1 0,0-1-1,0 0 1,0 0 0,0-1 0,1 1-1,-1 0 1,0-1 0,0 0 0,1 0-1,-1 0 1,0 0 0,0 0 0,1-1 0,-1 0-1,0 1 1,6-3 0,10-4 37,0 0 1,0-1-1,-1-1 0,1-1 1,-2-1-1,0 0 0,0-1 1,-1-1-1,-1 0 0,0-2 1,0 1-1,19-29 0,-32 40-18,0 1 0,0-1 0,-1 0 0,0 0 0,1 0-1,-1-1 1,0 1 0,-1 0 0,1 0 0,-1 0 0,1-1 0,-1 1 0,0 0-1,0-1 1,-1-3 0,1 6-21,0 0-1,0 0 1,-1 1 0,1-1-1,0 0 1,-1 1-1,1-1 1,0 1 0,-1-1-1,1 0 1,-1 1-1,1-1 1,-1 1 0,1-1-1,-1 1 1,1-1-1,-1 1 1,0 0 0,1-1-1,-1 1 1,0 0-1,1-1 1,-1 1 0,0 0-1,-1 0 1,0 0-14,0 0 0,0 0 0,0 0 0,0 0 0,-1 1 0,1-1 0,0 1 0,0 0 0,0 0 0,0-1 0,0 1 0,0 1 0,-2 0 0,-2 2-6,-1 1 0,0 0 0,1 0 0,0 0 0,0 1 0,1 0 0,-1 0 0,1 1 0,1-1 0,-1 1-1,1 0 1,0 0 0,1 1 0,0-1 0,0 1 0,-3 13 0,5-16 9,0 0 0,0 0 0,1 0 0,0 0 0,0 0 0,0 0 0,1-1 0,0 1 0,-1 0 0,2 0 1,-1 0-1,1-1 0,-1 1 0,1-1 0,0 1 0,1-1 0,-1 0 0,1 1 0,0-1 0,0-1 0,0 1 0,1 0 0,-1-1 0,1 0 0,0 0 0,0 0 0,0 0 1,7 4-1,5 0-33,1 0 1,0-1-1,0 0 1,1-1 0,-1-1-1,1-1 1,0-1 0,20 1-1,149-9-2133,-97-2-722,-28 0-2103,13-4-6451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6:12.4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0 142 18132,'5'-17'1598,"-3"8"-1075,0 0-1,0 1 1,1 0-1,0-1 1,1 1-1,5-9 1,-8 16-506,0-1-1,0 1 1,0 0 0,0-1-1,1 1 1,-1 0 0,0 0-1,1 0 1,-1 0 0,1 0-1,-1 0 1,1 1 0,0-1-1,-1 0 1,1 1 0,0 0-1,-1-1 1,1 1 0,0 0 0,0 0-1,-1-1 1,1 1 0,0 1-1,0-1 1,-1 0 0,1 0-1,0 1 1,0-1 0,-1 1-1,1-1 1,-1 1 0,1 0-1,0 0 1,-1-1 0,1 1-1,-1 0 1,0 0 0,2 2-1,6 4 19,-1 0 0,0 0 0,0 1 0,0 0 0,-1 1 0,-1-1 0,0 1 0,0 0 0,0 1 0,6 16 0,5 15 160,15 52 0,-26-73-147,-4-14-5,9 25 28,-11-29-55,0-1 1,1 0-1,-1 0 0,1 0 1,-1 0-1,1 0 0,0 0 1,-1 0-1,1-1 0,0 1 1,0 0-1,-1 0 0,1 0 1,0-1-1,0 1 0,0 0 1,0-1-1,0 1 0,0-1 1,0 1-1,0-1 0,1 1 1,20-36 1347,23-30-1148,-28 43-142,-1-1 0,0 0 0,-2-1 0,-1-1 0,-1 0 0,-1-1 0,8-27 0,-19 38 100,-4 13-38,2 3-142,1 0 0,0 0-1,0 0 1,0 0 0,0 0 0,1 0-1,-1 0 1,0 0 0,0 1-1,1-1 1,-1 0 0,1 1-1,-1-1 1,1 0 0,-1 2 0,0 2-10,0 0 1,0 0-1,0 0 0,1-1 1,0 1-1,0 0 1,0 0-1,0 0 1,1 0-1,0 0 1,3 9-1,-3-12 14,0 1 0,1-1 0,-1 1 0,1-1 0,0 0 0,0 1 0,0-1 0,0 0 0,0 0 0,0 0 0,1-1 0,-1 1 0,0 0 0,1-1 0,-1 0 0,1 0-1,0 1 1,0-2 0,-1 1 0,1 0 0,0 0 0,4 0 0,7 0 12,0 0-1,0-1 0,0 0 0,0-1 1,0 0-1,0-1 0,-1-1 1,22-7-1,-2-1 31,0-2 0,37-20 0,-34 9 67,-34 23-92,-1 0 0,0 0 1,1 0-1,-1 0 0,0 0 1,1 0-1,-1 0 0,0 0 0,0-1 1,0 1-1,0 0 0,0-1 0,-1 1 1,1-1-1,0 1 0,-1-1 1,1 1-1,-1-1 0,1 0 0,-1 1 1,1-4-1,-1 5-17,0 0 1,0 0-1,0 0 0,-1 0 1,1-1-1,0 1 0,0 0 1,0 0-1,0 0 0,0 0 1,0 0-1,0 0 0,0-1 1,0 1-1,0 0 0,0 0 0,-1 0 1,1 0-1,0 0 0,0 0 1,0 0-1,0 0 0,0 0 1,0 0-1,-1-1 0,1 1 1,0 0-1,0 0 0,0 0 1,0 0-1,0 0 0,-1 0 1,1 0-1,0 0 0,0 0 1,0 0-1,0 0 0,0 0 1,-1 0-1,1 0 0,0 1 1,0-1-1,0 0 0,0 0 1,0 0-1,-1 0 0,1 0 0,0 0 1,0 0-1,0 0 0,0 0 1,0 0-1,0 1 0,0-1 1,0 0-1,-1 0 0,-8 13-140,-4 13-3,8-15 129,2 0-1,-1 0 0,1 0 1,1 0-1,0 0 1,1 1-1,-1 18 0,2-27 18,0-1 0,0 0-1,1 1 1,-1-1 0,0 0-1,1 1 1,-1-1 0,1 0 0,0 0-1,0 0 1,0 1 0,0-1-1,0 0 1,0 0 0,1 0 0,-1-1-1,1 1 1,-1 0 0,1 0-1,0-1 1,-1 1 0,1-1-1,0 0 1,0 1 0,0-1 0,0 0-1,0 0 1,0 0 0,1 0-1,-1-1 1,0 1 0,0-1-1,1 1 1,-1-1 0,0 0 0,1 0-1,-1 0 1,0 0 0,1 0-1,-1 0 1,0-1 0,0 1 0,1-1-1,2-1 1,14-3 24,-1-1 1,0 0-1,0-2 0,-1 0 1,0-1-1,-1 0 0,18-15 1,101-86 46,-120 98-41,-11 9-5,0 0 0,0 0 0,-1 0 0,1-1 0,-1 1 0,0-1 1,3-5-1,-7 15-84,-1 0 1,1 1-1,0-1 1,0 0 0,0 1-1,1-1 1,0 0-1,1 1 1,1 11 0,16 58 77,-16-69-8,1-1-1,-2 1 1,1 0-1,-1-1 1,1 1-1,-2 0 1,1 0-1,-1 10 1,-1-16-16,1 0 1,0 1 0,0-1 0,-1 0 0,1 0 0,-1 1-1,1-1 1,-1 0 0,1 0 0,-1 0 0,0 0 0,0 0 0,1 0-1,-1 0 1,0 0 0,0 0 0,0 0 0,0 0 0,0-1 0,-1 2-1,-1-1-32,1-1-1,0 1 0,-1-1 0,1 1 0,0-1 1,-1 0-1,1 0 0,-1 0 0,1 0 0,0 0 1,-1 0-1,1-1 0,0 1 0,-5-2 0,5 1-297,-1 0-1,1 0 1,0 0-1,0 0 1,0-1-1,0 1 1,0-1-1,0 1 1,0-1-1,0 1 1,1-1-1,-1 0 1,-2-4-1,-9-17-9750,4 0-2191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6:12.8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79 42 21157,'-16'-7'1352,"-1"-3"-160,-4-1-48,8 3-223,5 4-297,4 2-56,8 2-568,2 2-112,-2 0-32,5 4-48,5 0-280,3 1-769,2 5-1815,-2 3-5402,-2 2-4601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6:13.50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6 405 16780,'-1'-3'215,"0"1"1,1 0 0,-1 0 0,0-1-1,1 1 1,-1-1 0,1 1 0,0 0 0,0-1-1,0 1 1,0-1 0,0 1 0,1-1-1,-1 1 1,1 0 0,-1-1 0,1 1-1,0 0 1,0 0 0,0-1 0,0 1 0,1 0-1,-1 0 1,0 0 0,1 0 0,-1 0-1,1 1 1,0-1 0,2-2 0,7-5-195,1 0 0,0 0 0,23-12 0,-11 8 442,31-21-60,-36 25-193,-1-2-1,0 0 0,0-1 0,-2-1 1,1 0-1,-2-1 0,17-20 1,-29 29-103,0 0 0,-1-1 0,1 1 1,-1-1-1,0 0 0,-1 0 1,2-6-1,-3 10-77,1 1 1,-1 0-1,1-1 1,-1 1-1,0 0 0,1-1 1,-1 1-1,0-1 0,0 1 1,0 0-1,0-1 1,-1 1-1,1 0 0,0-1 1,0 1-1,-1-1 0,1 1 1,-1 0-1,1 0 1,-1-1-1,0 1 0,1 0 1,-1 0-1,0 0 0,0 0 1,0 0-1,0 0 1,0 0-1,0 0 0,0 0 1,0 0-1,0 0 1,0 1-1,-3-2 0,3 2-44,-1 0-1,1 1 0,0-1 1,-1 1-1,1-1 0,0 1 1,0-1-1,-1 1 1,1 0-1,0 0 0,0-1 1,0 1-1,0 0 0,0 0 1,0 0-1,0 0 0,1 0 1,-1 1-1,0-1 1,0 0-1,1 0 0,-1 0 1,1 1-1,-1 1 0,-15 36-96,14-34 103,-1 5-4,0 0-1,1 0 1,0 1 0,0-1-1,1 1 1,1-1 0,-1 1 0,2-1-1,0 1 1,2 12 0,-2-19 9,0 0-1,0 0 1,0 0 0,1 0 0,-1 0-1,1 0 1,0 0 0,0 0 0,1-1 0,-1 1-1,1-1 1,-1 0 0,1 0 0,0 0-1,1 0 1,-1 0 0,0-1 0,1 1-1,-1-1 1,1 0 0,0 0 0,0 0 0,0 0-1,0-1 1,0 0 0,0 0 0,8 1-1,2-1 18,-1-1-1,1-1 1,-1 0-1,0 0 0,1-2 1,-1 0-1,0 0 0,-1-1 1,1 0-1,-1-2 0,1 1 1,21-15-1,-9 4 29,-1-1 0,-1-1 0,0 0 0,38-44 1,-46 39 18,-11 16-61,-3 9-183,-3 4 166,1-1 0,1 0 1,-1 1-1,1-1 0,0 1 0,0-1 0,0 1 0,1-1 0,0 1 0,0-1 0,0 1 1,1-1-1,0 0 0,0 0 0,0 0 0,0 0 0,1 0 0,0 0 0,0-1 1,0 1-1,1-1 0,7 7 0,-8-8 29,1 0 1,0 0-1,0-1 0,0 1 1,0-1-1,0 0 0,0 0 1,0-1-1,1 1 0,-1-1 1,1 0-1,-1 0 0,1 0 1,-1-1-1,1 0 0,0 0 1,-1 0-1,1 0 0,-1-1 1,1 0-1,-1 1 0,1-2 1,-1 1-1,1-1 0,-1 1 1,0-1-1,8-5 1,-10 6 4,0 0 1,0 0-1,-1 0 1,1 0-1,0-1 1,-1 1-1,1-1 1,-1 1-1,1-1 1,-1 0-1,0 1 1,1-1-1,-1 0 1,0 0-1,0 0 1,-1 0-1,1 0 1,0 0-1,-1 0 1,1 0-1,-1 0 1,1 0-1,-1-4 1,0 2-15,-1 0 1,0-1-1,0 1 1,0 0-1,-1 0 1,1-1-1,-1 1 1,0 0-1,0 1 1,-5-8 0,-3-3-29,-1 1 1,0 1 0,-1 0 0,-1 0 0,-13-9 0,16 14 7,0 0-1,-1 1 0,1 1 1,-1-1-1,0 2 0,-1 0 1,-15-4-1,25 7 7,-1 0-1,1 1 1,0-1 0,-1 1 0,1 0-1,-1 0 1,1-1 0,0 2 0,-1-1-1,1 0 1,-1 0 0,1 1 0,0-1-1,-1 1 1,1 0 0,0 0 0,-1 0 0,1 0-1,0 0 1,0 0 0,0 1 0,0-1-1,0 0 1,0 1 0,1 0 0,-1 0-1,0-1 1,1 1 0,-1 0 0,1 0-1,0 0 1,0 0 0,-1 1 0,1-1-1,1 0 1,-1 0 0,0 1 0,1-1-1,-1 0 1,1 1 0,-1-1 0,1 1-1,0 4 1,0-5 0,0 1-1,0 0 0,1 0 1,-1-1-1,0 1 1,1 0-1,0-1 0,0 1 1,-1-1-1,1 1 0,1-1 1,-1 1-1,0-1 1,1 0-1,-1 1 0,1-1 1,3 3-1,-1 0 8,1-1 0,0 0 0,0-1 0,1 1 0,-1-1 0,1 0 0,8 3 0,1 0 19,0-1 0,0-1 0,1-1 0,0 0 0,20 1 0,21-4 42,0-3-1,-1-3 0,56-12 0,32-3 238,-142 20-295,-1 1 0,1-1 1,0 1-1,-1 0 0,1-1 0,0 1 0,-1 0 0,1 0 0,0 0 0,-1 0 0,1 1 0,0-1 1,-1 0-1,1 1 0,-1-1 0,1 1 0,-1-1 0,1 1 0,-1 0 0,1 0 0,-1 0 1,1 0-1,-1 0 0,0 0 0,1 0 0,-1 0 0,0 0 0,0 1 0,1 1 0,-1 0 9,-1 0-1,0 0 1,0 0-1,0 1 1,0-1-1,0 0 1,-1 0-1,0 0 1,1 0-1,-1 0 1,0 0-1,-1 0 1,1 0-1,-4 5 1,12-15 16,0 1 0,1 1 0,-1-1 0,1 1 0,0 0 0,0 1 0,1 0 1,-1 0-1,1 1 0,11-3 0,-11 2-47,0 1 1,1 0-1,-1 1 1,1 0-1,0 1 0,-1 0 1,1 0-1,0 1 1,0 0-1,-1 1 1,1 0-1,0 0 0,9 4 1,-11-1 3,-1 0 0,1 0 0,-1 1 0,-1 0 0,12 11-1,-15-12 20,0-1 0,0 0-1,0 0 1,0 0-1,0 0 1,1-1-1,0 1 1,-1-1 0,1 0-1,0 0 1,0 0-1,0-1 1,0 1-1,1-1 1,-1 0-1,0 0 1,0 0 0,1-1-1,-1 0 1,1 0-1,-1 0 1,0 0-1,1 0 1,6-2-1,1-2-399,0 0 0,0-1 0,0-1 0,20-12 0,17-18-7436,-23 12-3735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6:13.8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81 35 16107,'-19'-10'6594,"-4"1"-5858,0 1 120,10 2 80,11 6 265,4-2-1017,3 4-168,9 0-32,9 2-64,5 2 56,12 3-24,2 3-352,-4 1-801,2 4-2007,-8 4-6082,-7 2-3065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45.1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105 137 192,'-12'-16'11387,"2"-3"-5499,-11-14 1569,23 33-7392,1 0 0,0 0 0,-1 0-1,1 0 1,-1 0 0,1-1 0,0 0 0,-1 1 0,1-1 0,3-1-1,2-1-13,223-56 100,-250 60-156,-22 3 24,-1-2 0,-45-3 0,15-7-15,70 9-31,1-1 0,-1 1 1,0 0-1,1 0 0,-1-1 1,1 1-1,-1 0 0,1 0 1,0 0-1,-1 0 0,1 1 0,0-1 1,0 0-1,0 1 0,0-1 1,0 0-1,0 1 0,0-1 1,0 1-1,0 0 0,1-1 0,-1 1 1,1 0-1,-1-1 0,1 4 1,-14 61-58,7-31 38,1-7 112,0-1 0,2 1 1,-1 32-1,31-85 1168,-21 22-1250,1 0 0,-1 1 0,1 0 0,0 0 0,-1 1 0,1-1 0,0 1 0,0 0 0,0 1 0,0 0 0,0 0 0,0 0 0,0 0 0,0 1 0,0 0 0,0 0 0,-1 1 0,1 0 0,0 0 0,-1 0 0,7 3 0,-7-2 6,1 0-1,0 0 1,-1 0 0,1 1-1,-1-1 1,0 1 0,0 0-1,-1 1 1,1-1-1,-1 1 1,0 0 0,0 0-1,-1 1 1,1-1 0,-1 1-1,-1-1 1,1 1 0,-1 0-1,3 10 1,-5-12 8,0 1 0,0-1 0,0 0 0,-1 0 0,0 0 0,0 0 0,0 0 0,0 0 0,-1 0 0,0-1-1,1 1 1,-1 0 0,-1-1 0,1 1 0,0-1 0,-1 0 0,0 0 0,0 0 0,0 0 0,0 0 0,0-1 0,0 1 0,-1-1 0,-7 4 0,8-4-35,0 0 1,-1 0-1,1 0 1,-1-1-1,0 1 1,0-1-1,1 0 0,-1 0 1,0 0-1,0-1 1,0 1-1,0-1 1,0 0-1,0 0 1,0 0-1,0-1 0,0 1 1,0-1-1,0 0 1,1 0-1,-1 0 1,0-1-1,0 0 0,1 1 1,-7-5-1,8 4-283,0 0 0,1 0 0,-1 0 0,0 0 0,1-1 0,0 1 0,-1 0 0,1-1 0,0 1 0,0-1 0,0 1 1,0-4-1,-3-30-11049,4 19 1896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45.6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1129 325 7266,'-27'-98'10327,"20"79"-8820,0 1-1,-19-34 0,19 42-1359,1 1 0,-1-1 0,0 1 0,-1 0 0,0 1-1,-1 0 1,0 0 0,0 1 0,0 0 0,-1 0-1,0 1 1,0 1 0,-1 0 0,-21-8 0,12 8-121,-1 1 1,1 1 0,-1 1 0,0 0 0,0 2 0,0 0 0,0 1 0,0 2 0,0 0 0,0 1 0,1 1 0,-1 0 0,1 2 0,1 1 0,-22 11 0,0 2-35,1 1 0,1 3 0,1 1-1,1 1 1,-62 61 0,71-59 1,0 2-1,2 0 0,1 2 1,2 1-1,1 1 0,2 1 1,1 0-1,-22 64 0,33-75 10,1 1 0,1 0 0,1 1 0,1-1-1,2 1 1,0-1 0,2 1 0,1 0 0,1 0 0,2-1 0,0 1-1,2-1 1,0 0 0,13 30 0,-12-40 17,1-1 0,0 1 1,1-2-1,0 1 0,1-1 0,1-1 0,0 0 1,1 0-1,0-1 0,16 12 0,-8-9 24,0-2-1,1 0 1,1-1 0,-1-2-1,2 0 1,40 12 0,-31-14 20,0-1 0,1-1 0,0-2 0,0-1 0,0-1 0,0-3 1,1 0-1,-1-2 0,0-1 0,57-16 0,-63 11 25,0-1-1,-1-2 1,0 0-1,-1-1 1,-1-2-1,0 0 0,-1-2 1,-1-1-1,-1 0 1,0-2-1,-1 0 1,-1-1-1,-1-1 1,-1-1-1,21-38 1,-22 32 14,-2-2 0,0 0 0,-3 0 1,0-1-1,-2 0 0,-2-1 0,-1 0 1,-1 0-1,-2-1 0,-1 0 0,-2 1 1,-7-62-1,3 62-184,-2 0-1,-2 1 1,-17-49 0,18 64-679,-1 0 1,-20-31 0,20 36-544,-1 1 0,0 0 0,-1 0 0,-16-13 0,7 9-4989,-43-23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48.4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213 107 5449,'-4'-3'1184,"1"1"0,-1-1-1,1 1 1,0-1 0,-1 0-1,1-1 1,1 1 0,-1 0 0,0-1-1,1 0 1,0 1 0,-1-1 0,2 0-1,-3-5 946,52 5-876,12-7-1230,1 3 0,92-1 0,-341-3 507,85 3-493,99 9-42,0 1 0,-1-1 0,1 0 0,0 1 0,0 0 0,0 0 0,0 1 1,0-1-1,0 1 0,0-1 0,0 1 0,0 1 0,1-1 0,-1 0 0,1 1 0,0 0 0,0-1 0,0 1 1,0 1-1,0-1 0,0 0 0,1 1 0,0-1 0,-1 1 0,2 0 0,-1 0 0,-2 7 0,-5 11-5,2 1 0,1 0-1,-6 41 1,9-47 22,-63 506 91,65-514-95,1 0 1,-1 1-1,2-1 1,-1 0-1,1 0 1,1 0-1,-1 0 1,5 12-1,-5-19 8,0 0-1,0 0 1,0 0-1,0 0 1,1-1 0,-1 1-1,1 0 1,-1 0-1,1-1 1,-1 1-1,1-1 1,0 1-1,0-1 1,0 0-1,3 2 1,-1-2 22,-1 0-1,1 0 1,0-1 0,-1 1 0,1-1 0,0 1-1,0-1 1,-1 0 0,1-1 0,0 1-1,0-1 1,4-1 0,44-14 186,0-2-1,-1-3 0,83-47 1,-128 65-223,15-7-172,55-34-1923,-72 42 1909,0-1 0,0 0 0,0 0 0,-1 0 0,1 0 0,-1 0 0,0-1 0,0 1 0,0-1 0,-1 0 0,1 0 0,-1 0 0,0 0 0,3-9 0,-6-2-3830,-5 1-3556,-3-1-3481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48.8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1 122 17716,'4'-1'1552,"-4"-1"-360,1 0-87,3-2-241,2-2-264,7-5-272,14-1-200,5-1-80,8 2 0,0-5-16,8 5-8,-2 0-80,-3-1-392,-3 6-856,-5 3-1833,-3 4-4145,-11 3-4120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49.5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3 138 15523,'0'-18'4562,"-1"17"-4411,1 0 0,0 0 0,-1 1 0,1-1 0,0 0 0,0 0 0,0 0 0,0 0 0,0 0 0,0 0 0,0 0 0,0 1 0,0-1 0,0 0 0,0 0 0,0 0 0,1 0 0,-1 0 0,0 1 0,1-1 0,-1 0 0,1 0 0,-1 0 0,1 1 0,-1-1 0,1 0 0,-1 1 0,1-1 0,0 0 0,-1 1 0,1-1 0,0 1 0,1-1 0,-1 1-136,0 0 1,0 0 0,1 0-1,-1 1 1,0-1 0,0 1 0,0-1-1,0 1 1,0-1 0,0 1-1,0 0 1,0-1 0,0 1-1,0 0 1,0 0 0,0 0-1,-1 0 1,1 0 0,0 0-1,-1 0 1,1 0 0,0 1-1,14 23-70,-7-1 101,-1-1 0,-1 1 0,-2 0-1,0 1 1,-1-1 0,-2 1 0,-2 34 0,28-89 1685,-23 24-1705,12-20 8,2 0 1,0 2-1,2 0 0,44-42 0,-63 65-48,0 0 1,-1 1-1,1-1 0,0 1 0,-1-1 1,1 1-1,0-1 0,0 1 0,0-1 0,0 1 1,-1 0-1,1 0 0,0-1 0,0 1 1,0 0-1,0 0 0,0 0 0,0 0 0,0 0 1,0 0-1,0 0 0,0 0 0,-1 0 1,1 1-1,0-1 0,0 0 0,0 0 0,0 1 1,0-1-1,-1 1 0,1-1 0,0 1 1,0-1-1,0 1 0,0 0 0,1 2-17,0 0 0,0 0-1,0 0 1,0 0 0,0 1 0,-1-1-1,0 0 1,2 7 0,-2-5 24,1 4 7,1 0 1,0 1-1,0-2 0,1 1 1,0 0-1,9 12 0,-12-20 8,0 1 1,0-1-1,0 0 0,0 0 0,0 0 1,1 0-1,-1 0 0,0 0 0,1 0 1,-1-1-1,1 1 0,-1 0 0,1-1 0,-1 1 1,1-1-1,-1 0 0,1 1 0,2-1 1,-2 0 14,1-1 1,0 1-1,0-1 1,0 1-1,-1-1 1,1 0-1,0 0 1,-1-1 0,1 1-1,-1 0 1,1-1-1,-1 0 1,4-3-1,99-82 144,-105 87-239,16 28-322,-12-20 393,0-1 0,1-1 0,0 1 0,0-1 0,1 1 0,0-1 0,0-1 0,0 1 0,0-1 0,1-1 0,0 1 0,0-1 0,0 0 0,1 0 0,7 2 0,-3-3 12,0 1 0,0-2 0,0 0-1,1 0 1,-1-1 0,0-1 0,1 0 0,-1 0-1,19-4 1,-15 1 26,0-1 0,0 0 0,-1-1 0,1 0 0,-1-1-1,-1-1 1,1 0 0,-1-2 0,0 1 0,-1-1 0,0-1 0,-1-1-1,0 0 1,0 0 0,18-25 0,-25 28 11,-1 0-1,0 0 1,0-1-1,-1 1 1,0-1-1,-1 0 1,3-16-1,-4 22-30,-1 0 1,1 0-1,-1 0 0,0 0 0,0 0 0,0 0 0,0 0 0,-1 0 0,1 1 1,-1-1-1,0 0 0,1 0 0,-1 0 0,-1 0 0,1 0 0,0 1 1,-1-1-1,1 1 0,-1-1 0,0 1 0,0-1 0,0 1 0,0 0 0,0 0 1,0 0-1,-5-3 0,-11 44-553,10-1 504,2 1 0,1 0 0,0 49 0,-1 12 1,-46 235 68,26-188-18,20-325 959,6 169-976,2-83-4,19-132-1,-17 199-22,1 1 0,1-1 0,1 1-1,1 0 1,2 0 0,0 1 0,1 1 0,1 0 0,1 0 0,22-26 0,-32 44 6,1 0 1,0 0 0,0 0 0,0 1-1,1 0 1,-1 0 0,1 0-1,0 0 1,0 1 0,0-1-1,0 1 1,0 1 0,0-1-1,1 1 1,-1 0 0,0 0-1,1 0 1,-1 1 0,1 0-1,-1 0 1,1 0 0,-1 1-1,1-1 1,-1 1 0,0 1-1,1-1 1,-1 1 0,0 0-1,0 0 1,0 1 0,0-1-1,-1 1 1,1 0 0,-1 0-1,1 1 1,-1-1 0,0 1-1,0 0 1,-1 0 0,1 0-1,-1 1 1,0-1 0,0 1-1,0 0 1,-1 0 0,0 0 0,0 0-1,0 0 1,0 0 0,-1 1-1,0-1 1,0 0 0,-1 1-1,1-1 1,-1 1 0,0-1-1,-2 11 1,1-8 26,-1-1 1,-1 1-1,1-1 1,-1 0-1,-1 0 1,1 0-1,-1 0 0,0-1 1,-1 0-1,1 1 1,-1-1-1,0-1 1,-1 1-1,0-1 1,1 0-1,-2 0 0,1-1 1,0 0-1,-11 5 1,7-3-257,0-1 0,0 0 0,-1-1 0,1 0 0,-1-1 0,0 0 0,0-1 0,0 0 0,0 0 0,-1-1 0,1-1 0,-19-1 0,9-6-3054,13-3-6206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50.8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91 175 11130,'-8'-12'8811,"8"14"-6435,4 32-1488,-5-17-668,0 72 396,1-83-567,1-1 0,-1 1 0,1 0-1,1 0 1,-1-1 0,1 1 0,0-1 0,0 0 0,0 1 0,1-1 0,0 0 0,5 6 0,-6-9 4,0-1 0,0 1-1,0-1 1,0 0-1,1 0 1,-1 0 0,0 0-1,1 0 1,-1-1 0,0 1-1,1 0 1,-1-1 0,1 0-1,-1 0 1,1 0-1,0 0 1,-1 0 0,1 0-1,-1-1 1,1 1 0,-1-1-1,0 0 1,1 1 0,-1-1-1,0 0 1,1 0-1,-1-1 1,0 1 0,0 0-1,3-4 1,6-1 93,-1-2 0,0 1 0,-1-1 0,15-17 0,-17 16-87,-1 0 0,0 0-1,0-1 1,-1 0 0,-1 0 0,0 0 0,0-1-1,-1 1 1,0-1 0,0 0 0,-2 0-1,1 0 1,-1 0 0,-1 0 0,-1-12-1,1 17-56,0-1-1,-1 1 0,0-1 0,0 1 0,-1 0 1,0-1-1,0 1 0,0 0 0,-1 0 0,0 0 0,0 0 1,0 1-1,-1-1 0,0 1 0,0 0 0,0 0 1,-1 0-1,0 1 0,1 0 0,-2 0 0,1 0 0,0 0 1,-1 1-1,0 0 0,0 0 0,-10-4 0,11 6-23,0-1-1,0 1 0,-1 0 0,1 0 0,-1 1 1,1-1-1,0 1 0,-1 0 0,1 1 0,-1-1 1,1 1-1,-1 0 0,1 1 0,0-1 0,0 1 1,0 0-1,-8 5 0,7-3 4,-1 0-1,1 1 1,0 0 0,1 1 0,-1-1 0,1 1-1,0 0 1,1 1 0,-1-1 0,1 1 0,-4 9-1,2-4 10,1 0 0,1 1 0,0 0 0,0-1 0,1 1 0,1 0 0,0 1 0,1-1 0,1 0 0,0 0 0,0 1 0,2-1 0,-1 0 0,5 14 0,-4-20 12,0-1 0,0 0-1,1 1 1,0-1-1,0-1 1,0 1-1,1 0 1,0-1-1,0 0 1,1 0 0,-1 0-1,1 0 1,0-1-1,0 1 1,1-1-1,-1-1 1,11 6-1,-8-6 12,1 0-1,0 0 1,0-1-1,0 0 1,0-1-1,0 0 1,0-1-1,0 1 1,1-2-1,-1 1 1,13-4-1,6-2 21,-1-2 0,0 0 0,0-2-1,-1-1 1,-1-1 0,0-2 0,31-20 0,9-18 20,-45 36-39,0 0 1,0 1-1,27-14 0,-46 29-21,0-1 0,-1 1-1,1 0 1,0-1-1,0 1 1,0 0 0,-1 0-1,1 0 1,0 0-1,0 0 1,0 0 0,0 0-1,-1 0 1,1 0 0,0 0-1,0 0 1,0 0-1,-1 0 1,1 1 0,0-1-1,0 0 1,-1 1-1,1-1 1,0 0 0,0 1-1,0 0 1,15 24-90,2 51 80,-10-38 29,-8-37-8,1-1 1,-1 0 0,0 1-1,0-1 1,0 1 0,1-1-1,-1 0 1,0 1-1,0-1 1,1 0 0,-1 1-1,0-1 1,0 0-1,1 0 1,-1 1 0,1-1-1,-1 0 1,0 0 0,1 1-1,-1-1 1,0 0-1,1 0 1,-1 0 0,1 0-1,-1 0 1,0 0-1,1 0 1,-1 1 0,1-1-1,-1 0 1,1-1 0,18-6 133,26-26 52,-27 19-173,-1 1-4,-1 1-1,24-25 1,7-6-43,-28 108-448,-16-54 478,-1-1 0,2 0 0,-1 0 0,6 10 0,-8-17 3,0-1 1,1 0 0,-1 1 0,0-1-1,1 0 1,0 0 0,-1 0-1,1 0 1,0 0 0,0 0 0,0 0-1,0-1 1,0 1 0,0-1-1,1 1 1,-1-1 0,0 0 0,1 0-1,-1 0 1,1 0 0,-1-1-1,1 1 1,3 0 0,-3-2 18,0 1-1,0-1 1,0 1 0,0-1 0,0 0-1,0 0 1,0-1 0,0 1-1,0-1 1,0 1 0,-1-1 0,1 0-1,-1 0 1,1 0 0,-1 0 0,0-1-1,0 1 1,0 0 0,0-1-1,0 0 1,0 1 0,1-5 0,1-1 22,0-1 1,0 1 0,-1-1-1,0 0 1,-1 0-1,3-14 1,-9-20 141,4 35-306,3 19-535,-2-8 655,0 0 0,1-1 0,0 1 0,-1-1 1,1 1-1,0-1 0,0 0 0,0 0 0,1 1 0,-1-2 1,0 1-1,1 0 0,-1 0 0,1-1 0,0 0 0,0 1 1,-1-1-1,1 0 0,0 0 0,0 0 0,0-1 1,5 1-1,5 2 22,0-1 0,0-1 0,21 0 0,-16-2 9,1-1 0,-1-1 0,0 0-1,-1-2 1,28-9 0,-38 12-3,1-1 0,-1-1 0,0 1 0,0-1 0,-1 0 0,1 0 0,-1-1 0,0 0-1,0 0 1,0-1 0,-1 1 0,0-1 0,0-1 0,0 1 0,4-9 0,-8 14-22,0 0 0,-1-1 0,1 1 0,-1 0 1,1-1-1,-1 1 0,1 0 0,-1-1 0,0 1 0,0-1 1,1 1-1,-1 0 0,0-1 0,0 1 0,-1-1 0,1 1 1,0 0-1,0-1 0,-1 1 0,1-1 0,-2-1 0,2 2-15,-1 0 0,0 0-1,0 0 1,0 1-1,0-1 1,0 0-1,0 1 1,-1-1 0,1 1-1,0-1 1,0 1-1,0 0 1,0-1-1,-1 1 1,1 0-1,0 0 1,0 0 0,-1 0-1,-1 0 1,-2 0-24,1 1 0,-1-1 0,1 1 0,0 0 0,-1 1 0,1-1 0,0 1 0,-1 0 0,1 0 0,0 0 0,1 0 0,-8 6 0,6-2 17,-1 0 0,1 0-1,1 1 1,-1-1 0,1 1-1,0 0 1,1 1-1,0-1 1,0 0 0,0 1-1,1 0 1,0 0 0,0 0-1,1 0 1,0 0 0,1 0-1,0 0 1,1 11-1,0-14 18,-1 0 0,2 1 0,-1-1 0,0 0 0,1 0 0,0 0 0,1 0 0,-1 0 0,1 0 0,0-1 1,0 1-1,0-1 0,0 0 0,1 1 0,0-2 0,0 1 0,0 0 0,0-1 0,1 0 0,-1 0 0,1 0 0,0-1 0,0 1 0,0-1 0,0 0 0,0 0 0,10 1 0,2-1 13,0 0 1,0-1-1,0-1 1,0-1-1,-1 0 1,1-1 0,0-1-1,0-1 1,-1 0-1,0-1 1,0-1 0,0 0-1,-1-1 1,17-11-1,-14 8 14,0-1 0,-1-1 0,0 0-1,-1-2 1,-1 0 0,0 0 0,-1-2 0,0 1-1,-2-2 1,0 0 0,13-22 0,-23 33-15,0 0 0,0 0-1,0 0 1,-1 0 0,1 0 0,-1 0 0,-1 0 0,1 0 0,-1-1 0,-1-8 0,1 13-18,0 0 1,-1 1-1,1-1 1,0 1 0,-1-1-1,1 1 1,-1-1-1,1 1 1,-1 0 0,0-1-1,1 1 1,-1 0-1,0-1 1,0 1 0,0 0-1,0 0 1,0 0-1,-1 0 1,1 0 0,0 0-1,0 0 1,-1 0-1,1 0 1,0 1 0,-1-1-1,1 0 1,-1 1-1,1-1 1,-1 1 0,1 0-1,-1-1 1,1 1-1,-1 0 1,1 0 0,-1 0-1,0 0 1,1 0-1,-1 1 1,1-1 0,-1 0-1,1 1 1,-1-1-1,1 1 1,-1-1 0,1 1-1,0 0 1,-2 1-1,-3-1-18,1 1-1,0 1 0,0-1 1,0 1-1,0 0 0,1 0 1,-1 1-1,1-1 1,0 1-1,-1 0 0,2 0 1,-1 0-1,0 1 0,-4 7 1,7-9 17,0 0 1,-1 0-1,1 1 0,1-1 1,-1 0-1,0 1 1,1-1-1,0 0 1,0 1-1,0-1 1,0 0-1,0 1 1,1-1-1,-1 0 1,1 1-1,0-1 0,0 0 1,0 0-1,0 0 1,1 0-1,-1 0 1,1 0-1,0 0 1,0 0-1,4 4 1,32 35-23,-26-29 21,0 0 0,19 27 1,-28-36-7,-1 1 0,1 0 0,-1-1 0,0 1 0,0 0 0,-1 0 0,1 0 0,-1 1 0,0-1 0,-1 0 0,1 0 0,-1 1 0,-1 9 0,1-14 15,0-1-1,0 1 0,0-1 1,0 1-1,0-1 1,0 1-1,0-1 1,0 0-1,0 1 0,0-1 1,0 1-1,0-1 1,0 1-1,0-1 0,1 1 1,-1-1-1,0 1 1,0-1-1,0 0 0,1 1 1,-1-1-1,0 1 1,1-1-1,-1 0 1,0 1-1,1-1 0,-1 0 1,0 0-1,1 1 1,-1-1-1,1 0 0,-1 0 1,1 1-1,-1-1 1,1 0-1,-1 0 0,1 0 1,25-3 130,36-21 132,-50 18-240,176-79-7674,-110 49 2208,-53 26-6170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51.2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165 157 20324,'-104'-89'6818,"103"89"-6808,1-1 0,-1 1 0,1-1 0,-1 1 0,0 0 0,1-1 0,-1 1 0,1 0 0,-1 0 0,0 0 0,1-1 0,-1 1 0,0 0 0,1 0 0,-1 0 1,0 0-1,1 0 0,-1 0 0,0 0 0,1 1 0,-1-1 0,1 0 0,-1 0 0,0 0 0,1 0 0,-1 1 0,1-1 0,-1 0 0,0 1 0,1-1 0,-1 1 0,1-1 0,-1 0 0,0 1 0,-15 27 16,-1 32-112,15-44 78,0 0 0,1-1 1,0 1-1,1 0 1,1 0-1,4 17 1,-4-23 13,1 0 1,1 0-1,0 0 1,0-1-1,1 0 1,0 1-1,0-1 1,1-1-1,1 1 1,10 14-1,-14-22 7,1 1 0,-1 0 0,0-1 1,0 1-1,1-1 0,-1 1 0,1-1 0,-1 0 0,1 0 0,-1 0 0,1-1 0,0 1 0,-1-1 0,1 1 1,0-1-1,0 0 0,-1 0 0,1 0 0,0 0 0,-1-1 0,1 1 0,0-1 0,0 1 0,-1-1 0,1 0 1,-1 0-1,1 0 0,-1-1 0,1 1 0,-1 0 0,0-1 0,0 0 0,3-2 0,5-3 59,0-1-1,0-1 1,-1 0-1,0 0 0,13-19 1,-15 17-35,0 0 0,-1-1 1,0 0-1,-1 0 0,-1 0 1,1-1-1,-2 1 0,0-1 0,-1 0 1,0 0-1,0 0 0,-2-20 1,0 27-64,0-1 1,-1 0-1,1 1 1,-2 0-1,1-1 1,-1 1-1,0 0 1,0-1-1,0 1 1,-1 0 0,0 1-1,0-1 1,-1 0-1,0 1 1,0 0-1,0 0 1,0 0-1,-1 0 1,0 1-1,0 0 1,0 0-1,0 0 1,-1 0 0,1 1-1,-1 0 1,0 0-1,-7-2 1,8 4-149,0 0 1,1 0-1,-1 0 1,0 1-1,0-1 0,0 1 1,0 0-1,1 1 1,-1-1-1,0 1 1,0 0-1,1 0 1,-1 1-1,0-1 1,-5 4-1,7-4-315,0 1 0,0 0 1,0 0-1,0 0 0,1 0 0,-1 0 0,1 1 0,-1-1 1,-3 6-1,5-6-402,-1 1 0,1 0 0,0-1 0,0 1 0,0 0 0,0 0 0,0-1 0,0 1 1,1 0-1,0 0 0,-1 0 0,1 5 0,4 13-7951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51.5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30 236 13859,'-1'-93'7201,"-7"-43"-1502,5 130-4626,-1 24-987,-1 31-259,1 339 711,7-220-1572,-7-1-3808,2-155 2874,0-8-1548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52.4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85 523 3081,'-29'-21'9979,"-27"-8"1966,76 29-11829,0-2 1,-1 0-1,1-1 0,-1-1 0,0-1 0,0-1 0,20-8 0,-23 8-55,11-4 23,-1-1 0,0-2 0,0 0 0,-1-2 1,-1-1-1,-1 0 0,28-26 0,-35 27-23,-1 0 1,0-1-1,-2-1 1,1 0-1,-2-1 0,0 0 1,-1-1-1,-1 0 0,-1 0 1,8-27-1,-8 7 118,-9 37-172,0 0 0,1 1 0,-1-1 0,0 0 0,0 1 0,0-1 0,0 0 0,0 1 0,-1-1 0,1 0 0,0 1 0,-1-1 0,0 0 0,1 1 0,-1-1 0,0 1 0,1-1 0,-1 1 0,0-1 0,-2-1 0,3 3-12,-1 0 0,1 0 0,-1 0 1,0 0-1,1 0 0,-1 0 1,1 0-1,-1 0 0,1 0 0,-1 1 1,1-1-1,-1 0 0,1 0 0,-1 1 1,1-1-1,-1 0 0,1 0 1,-1 1-1,1-1 0,0 1 0,-1-1 1,1 0-1,-1 1 0,1-1 0,0 1 1,-1-1-1,1 1 0,0-1 1,0 1-1,0-1 0,-1 1 0,1-1 1,0 1-1,0 0 0,-10 22-118,9-21 121,-17 55-10,3 1 0,2 1 0,2 0 1,3 0-1,3 1 0,3 0 0,4 62 0,-1-110 13,0 0-1,0-1 1,1 1-1,6 19 0,-8-30 8,1 1-1,0 0 1,-1 0-1,1 0 1,0 0-1,0-1 1,0 1-1,0 0 1,0-1-1,1 1 1,-1-1-1,0 1 1,1-1-1,-1 1 1,1-1-1,-1 0 1,1 0-1,0 0 1,0 0-1,-1 0 1,1 0-1,0-1 0,0 1 1,0 0-1,0-1 1,0 0-1,0 1 1,0-1-1,0 0 1,0 0-1,0 0 1,0 0-1,0 0 1,3-1-1,8-3 35,1-1-1,-1 0 0,16-8 0,-20 8-46,-1 0 0,2 1-1,-1 1 1,0 0 0,1 0 0,0 0-1,-1 1 1,12 0 0,-19 3-15,-1-1 0,1 1 1,-1 0-1,1 0 1,-1 1-1,1-1 1,-1 0-1,0 0 1,0 1-1,1-1 0,-1 0 1,0 1-1,0-1 1,-1 1-1,1 0 1,0-1-1,0 1 1,-1 0-1,1 2 0,12 18 6,-9-20 20,-1 1 1,1-1-1,-1 0 0,1 0 1,0 0-1,0-1 0,0 1 1,0-1-1,0 0 0,0 0 0,1-1 1,-1 1-1,0-1 0,0 0 1,1 0-1,-1 0 0,0 0 1,0-1-1,0 0 0,1 0 1,-1 0-1,0 0 0,4-3 0,14-4 40,-1-1 1,36-21-1,-50 26-38,11-6 31,0-1 1,19-16 0,-34 25-23,0 0 1,0 0 0,-1-1 0,1 1 0,-1 0-1,1-1 1,-1 0 0,0 0 0,0 0 0,0 1-1,0-2 1,-1 1 0,1 0 0,-1 0 0,0 0-1,0-1 1,0 1 0,-1-1 0,1 1 0,-1-1 0,1-3-1,-2 6-24,1 1-1,-1-1 1,1 0-1,-1 0 1,0 1-1,1-1 1,-1 1-1,0-1 1,1 1-1,-1-1 1,0 1-1,0-1 1,1 1-1,-1 0 1,0-1-1,0 1 1,0 0-1,0 0 1,0-1-1,1 1 1,-1 0-1,0 0 1,0 0 0,0 0-1,0 0 1,0 0-1,0 0 1,1 1-1,-1-1 1,0 0-1,0 0 1,0 1-1,0-1 1,1 1-1,-1-1 1,0 0-1,0 1 1,0 0-1,-36 17-184,37-18 194,-3 1-9,1 0 1,0 0-1,0 0 1,0 0 0,0 1-1,0-1 1,0 1 0,0-1-1,0 1 1,0 0-1,1 0 1,-1 0 0,1 0-1,-1 0 1,1 0-1,0 0 1,0 0 0,0 0-1,0 1 1,0-1 0,0 0-1,1 1 1,-1-1-1,1 1 1,0-1 0,0 0-1,0 1 1,0-1 0,0 1-1,0-1 1,0 1-1,1-1 1,0 3 0,1-2 3,-1 0 0,1 0 0,0-1 0,0 1 0,1 0 0,-1-1 0,0 0 0,1 1 1,-1-1-1,1 0 0,0 0 0,0 0 0,-1-1 0,1 1 0,1-1 0,-1 0 0,0 1 0,0-2 1,0 1-1,1 0 0,-1 0 0,0-1 0,1 0 0,3 0 0,17 0-4,1-2-1,0 0 0,-1-2 0,1-1 1,-1-1-1,0-1 0,41-17 1,-34 9 18,1 0 0,-2-2-1,-1-1 1,0-2 0,27-24 0,-50 40 6,0-1 0,-1 1 0,0-2 0,0 1 0,0 0 0,0-1 0,-1 0 0,0 0 0,0-1-1,-1 1 1,0-1 0,4-8 0,-7 14-17,0 1 0,0-1-1,0 0 1,0 1-1,0-1 1,-1 0 0,1 1-1,0-1 1,0 0 0,0 1-1,0-1 1,-1 1 0,1-1-1,0 0 1,-1 1 0,1-1-1,-1 1 1,1-1 0,0 1-1,-1-1 1,1 1 0,-1-1-1,1 1 1,-1 0 0,1-1-1,-1 1 1,0 0 0,1-1-1,-1 1 1,1 0-1,-1 0 1,0-1 0,1 1-1,-1 0 1,0 0 0,1 0-1,-1 0 1,0 0 0,1 0-1,-1 0 1,0 0 0,1 0-1,-1 0 1,1 1 0,-1-1-1,0 0 1,0 1 0,-32 6-126,15-1 94,0 0 0,1 2 0,-27 15 0,39-20 25,1 0 1,0 0 0,0 1-1,0-1 1,0 1 0,1 0-1,-1 0 1,-3 6 0,6-8 1,0 0 0,0 0 1,0 0-1,0 0 1,0 0-1,1 1 0,-1-1 1,1 0-1,0 0 0,-1 1 1,1-1-1,0 0 1,0 1-1,0-1 0,1 0 1,-1 0-1,1 1 0,-1-1 1,2 3-1,0-1 0,0-1 0,0 1 0,0-1 0,1 0 1,-1 0-1,1 0 0,0 0 0,0-1 0,0 1 0,0-1 0,0 1 0,6 1 0,49 25-54,-34-18 59,-20-9-9,0 0-1,0 0 0,0 0 1,0 1-1,-1-1 0,1 1 1,-1 0-1,0 0 0,0 0 1,0 1-1,0-1 0,-1 1 1,1-1-1,-1 1 0,4 8 1,-4-3-20,1 0 0,-2 0 0,1 1 0,-1-1 0,-1 1 0,0 11 0,7-23 87,-1 1 0,1-1 0,-1 0 0,1 0 0,10-6 0,19-12 6,-1-1 1,-1-2-1,-1-2 0,-1 0 0,-1-3 0,52-59 1,-79 82-7,0 0 1,0-1 0,0 0-1,-1 0 1,1 0 0,-1 0-1,-1 0 1,1-1 0,-1 1-1,-1-1 1,1 0 0,-1 1-1,1-14 1,-15 72-815,13-32 755,1 0-1,6 36 1,-4-39 1,0 0 0,-2 0-1,0 1 1,-2 24 0,1-39-55,-1 0 0,0 0 0,1 0 0,-1-1 1,0 1-1,0 0 0,0 0 0,-1-1 0,1 1 1,-1-1-1,0 1 0,1-1 0,-1 1 0,0-1 1,0 0-1,0 0 0,-1 0 0,1 0 0,0-1 1,-1 1-1,1 0 0,-1-1 0,0 0 0,0 0 1,1 0-1,-1 0 0,0 0 0,0 0 0,0-1 1,0 1-1,0-1 0,0 0 0,0 0 0,0 0 1,0 0-1,0 0 0,1-1 0,-1 1 0,0-1 1,0 0-1,0 0 0,0 0 0,1 0 0,-6-4 1,-5-1-1540,-2-1-1707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52.8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87 69 15795,'-11'-24'5553,"10"20"-5142,0 1-1,0-1 1,-1 1 0,1 0 0,-1-1 0,0 1-1,0 0 1,0 0 0,0 0 0,0 0 0,-1 1 0,-3-5-1,2 41-71,0 5-891,-31 399 1179,30-251-9645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53.2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135 160 12955,'-134'17'10330,"337"-25"-7975,-34-14-2147,180-14 87,-334 38-312,-18 8-107,-6 8 64,0 9 56,6-20 10,0 0-1,1 0 0,0 0 0,1 0 0,-1 0 0,1 1 0,1 7 1,0-12-1,0 0 1,1-1 0,0 1 0,0 0-1,0-1 1,0 1 0,0-1 0,0 1-1,0-1 1,1 1 0,0-1 0,-1 0-1,1 0 1,0 0 0,0 0 0,0 0-1,0 0 1,0 0 0,1-1 0,-1 1-1,1-1 1,-1 1 0,5 0 0,-1 1 17,1 0 0,-1-1 0,1-1 0,0 1 0,0-1 0,0 0 0,0 0 0,0-1 0,0 0 0,0 0 0,0-1 0,0 0 0,0 0 0,-1-1 0,10-2 0,-8 1 40,1 0 0,-1-1 0,1 0 0,-1 0 0,-1-1 0,1 1 1,-1-2-1,0 1 0,0-1 0,0 0 0,8-10 0,-13 13-40,0 0-1,-1-1 0,1 1 1,-1 0-1,1 0 1,-1-1-1,0 1 1,0-1-1,-1 1 1,1-1-1,-1 1 0,1-1 1,-1 1-1,-1-1 1,1 0-1,0 1 1,-1-1-1,1 1 0,-1-1 1,0 1-1,0-1 1,-1 1-1,1 0 1,-1 0-1,0 0 1,1 0-1,-1 0 0,-1 0 1,1 0-1,0 0 1,-4-3-1,-3-3-23,0 0 0,-1 0 0,1 0 1,-2 1-1,1 1 0,-1 0 0,-18-8 0,9 6 63,-2 1 1,1 1-1,-34-6 1,-10 8-2105,58 5 844,0 0-1,0 1 1,0 0 0,0 1 0,0 0 0,-8 3-1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54.0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367 711 2729,'36'-43'10656,"13"-29"-2958,-38 54-6036,-9 16-1499,0-1-1,-1 1 1,1-1 0,-1 1 0,0-1-1,0 1 1,0-1 0,0 0 0,0 1-1,0-1 1,-1 0 0,1 0 0,-1 0-1,0 1 1,0-1 0,0-4 0,-1 5-105,0 1 1,1-1 0,-1 1 0,0-1 0,0 1-1,0-1 1,0 1 0,0 0 0,0-1 0,0 1 0,0 0-1,0 0 1,-1 0 0,1-1 0,-1 2 0,1-1 0,0 0-1,-1 0 1,0 0 0,-1 0 0,-4-1-29,-1 0 1,0 0-1,0 1 1,0 0-1,0 0 0,0 1 1,0 0-1,0 1 1,-15 2-1,-8 3-38,0 2 0,0 1-1,1 1 1,-58 29 0,78-34 2,0 1-1,0 0 0,0 0 1,1 1-1,0 0 1,0 1-1,0-1 1,1 2-1,1-1 1,-1 1-1,1 1 1,1-1-1,0 1 1,0 0-1,1 0 1,0 1-1,-3 12 0,7-21 4,0 1-1,0 0 0,1-1 1,-1 1-1,1 0 0,-1 0 1,1-1-1,0 1 0,0 0 0,0 0 1,1-1-1,-1 1 0,1 0 1,-1 0-1,1-1 0,0 1 1,0 0-1,0-1 0,1 1 0,-1-1 1,0 0-1,1 1 0,0-1 1,-1 0-1,1 0 0,0 0 0,0 0 1,0 0-1,0 0 0,1-1 1,-1 1-1,0-1 0,1 1 1,-1-1-1,1 0 0,0 0 0,-1 0 1,1 0-1,0-1 0,-1 1 1,1-1-1,0 0 0,3 1 1,9 0 11,0-1 1,0 0 0,0-1 0,0-1-1,0 0 1,23-6 0,3-4 19,0-1 1,54-26-1,-79 31 10,0 0 0,-1-1 0,0-1-1,-1-1 1,0 0 0,0 0 0,-1-1 0,17-21-1,-28 31-17,-1 0 0,1 0 0,-1 0-1,0 0 1,1-1 0,-1 1-1,0 0 1,0-1 0,-1 1-1,1-1 1,0 1 0,-1 0-1,0-1 1,1-3 0,-1 4-16,0 1 0,-1 0 0,1 0 0,0 0 1,-1-1-1,1 1 0,-1 0 0,1 0 1,-1 0-1,1 0 0,-1 0 0,0 0 0,1 0 1,-1 0-1,0 0 0,0 0 0,0 0 0,0 1 1,0-1-1,0 0 0,-1 0 0,-1 0-16,0 0 1,1 0-1,-1 0 0,0 1 0,1-1 1,-1 1-1,0 0 0,0 0 0,0 0 0,1 0 1,-1 0-1,0 1 0,0-1 0,1 1 1,-1 0-1,0-1 0,1 1 0,-1 1 0,1-1 1,-1 0-1,1 1 0,-1-1 0,1 1 1,-4 3-1,3-2 4,0 1-1,0-1 1,0 1 0,0 0-1,0 0 1,1 0 0,0 0 0,0 0-1,0 1 1,0-1 0,1 1-1,-1-1 1,1 1 0,1-1 0,-1 1-1,0 0 1,1 0 0,0-1-1,0 1 1,1 0 0,-1-1 0,1 1-1,0 0 1,0-1 0,3 8-1,-2-7 13,0 0 0,-1-1 0,2 1 0,-1-1-1,0 0 1,1 0 0,0 0 0,0 0-1,0 0 1,1 0 0,-1-1 0,1 1-1,0-1 1,0 0 0,0 0 0,0-1-1,0 1 1,1-1 0,-1 0 0,1 0-1,0 0 1,-1-1 0,1 0 0,8 1-1,3-1 20,-1-1 0,1-1 0,0-1-1,-1 0 1,1-1 0,-1-1 0,24-9-1,104-52 61,-25 10-50,-110 52-35,6-3-8,0 0 0,-1 2 0,2 0 0,-1 0 0,0 1 0,23-1 0,-36 7 295,-4-10 50,3 5-333,0 0 0,-1 1 0,1-1 0,-1 0 1,0 1-1,1-1 0,-1 1 0,0-1 0,0 1 0,0-1 0,0 1 0,0-1 0,0 1 1,-1 0-1,1-1 0,0 1 0,-1 0 0,1 0 0,0 0 0,-1 0 0,0 0 0,1 1 1,-1-1-1,-2-1 0,-1 2-14,0-1 1,1 0 0,-1 1-1,0 0 1,1 0 0,-1 0-1,0 1 1,1-1 0,-7 3-1,-4 1-20,1 1 0,-1 0-1,1 1 1,1 1 0,-14 7-1,21-10 21,1 0-1,-1 0 0,1 1 1,0-1-1,0 1 1,1 0-1,0 0 0,-1 1 1,2-1-1,-1 1 0,1 0 1,-5 11-1,7-15 13,0 1 0,1-1 0,0 1-1,-1-1 1,1 1 0,0-1 0,0 1-1,0-1 1,1 1 0,-1-1 0,0 1-1,1-1 1,0 1 0,0-1 0,-1 0-1,2 1 1,-1-1 0,0 0 0,0 0-1,1 0 1,-1 0 0,1 0 0,-1 0-1,1 0 1,0 0 0,0-1 0,0 1-1,0-1 1,0 1 0,0-1 0,0 0-1,0 0 1,1 0 0,-1 0 0,0 0-1,1 0 1,2 0 0,5 2 10,0-1 0,0 0 1,0-1-1,0 0 0,0 0 0,0-1 0,0 0 1,0-1-1,0 0 0,12-3 0,17-5 36,43-16-1,-78 23-43,29-10 13,-1-2 0,-1-1 0,-1-1-1,0-2 1,-1-1 0,-1-1 0,0-1-1,-2-2 1,-1 0 0,31-39 0,-36 39 10,-2-1 1,-1 0 0,-1-2 0,-1 0 0,-1-1 0,-1 0 0,-2-1 0,0 0 0,-2-1 0,-2 0 0,0 0 0,3-37 0,-11 14 94,1 50-105,0-1 0,0 1 1,0-1-1,-1 0 0,1 1 0,-1-1 0,0 1 1,0-1-1,0 1 0,0 0 0,0-1 0,0 1 1,0 0-1,-1 0 0,0 0 0,1 0 1,-3-2-1,3 3-18,0 1 0,0 0 0,0 0 0,0 0 0,0 0 0,0 0 1,0 0-1,-1 0 0,1 0 0,0 0 0,0 1 0,0-1 0,0 0 0,0 1 1,0-1-1,0 0 0,0 1 0,0 0 0,0-1 0,1 1 0,-1-1 0,0 1 0,0 0 1,0 0-1,1-1 0,-1 1 0,0 0 0,1 0 0,-2 1 0,-20 32-95,18-28 87,-4 10 9,0 0 1,0 0-1,2 1 1,0 0-1,1 0 0,1 0 1,0 1-1,2 0 1,0-1-1,1 1 1,0 0-1,2 0 0,0 0 1,5 28-1,-4-36-18,0 0 1,1 0-1,0 0 0,0-1 0,1 1 0,0-1 0,1 0 0,0 0 0,0 0 1,1 0-1,0-1 0,0 0 0,1-1 0,0 1 0,1-1 0,-1-1 0,1 1 1,1-1-1,-1-1 0,1 1 0,0-1 0,0-1 0,1 0 0,-1 0 0,1-1 1,18 4-1,-7-4-251,1-1 1,-1-1 0,1-1 0,-1-1-1,29-5 1,-34 3-947,0 0-1,30-12 1,-36 11-460,-1 0-1,0 0 1,-1-1-1,1-1 1,12-9 0,2-9-9942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54.3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 28 14059,'-21'-4'7310,"15"3"-3744,21-3-1969,17-3-1484,1 2-1,0 1 1,45 1-1,101 10-810,-79 3-2182,-33 2-4303,-17-1-4477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54.7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155 101 10722,'-45'-11'10086,"4"12"-6687,38 0-3354,0 0 0,-1 0 0,1 0 0,0 1 0,0 0 0,0-1 0,0 1 0,0 0 0,1 1 0,-1-1 0,0 0 0,1 1 0,0-1 0,-1 1 0,1 0 0,0 0 0,1 0 0,-1 0 0,0 0 0,1 0 0,0 0 0,0 1 0,-1 3 0,-1 3-3,0 0 0,1 0 0,1 1 0,-1-1-1,2 0 1,0 1 0,0-1 0,0 1 0,2-1 0,-1 0 0,1 0 0,1 0 0,0 0 0,0 0 0,8 16 0,-8-21-6,0 1 0,0-1 0,1 0 0,0 0 0,0 0 0,0 0 0,0-1 0,1 0 0,0 0 0,0 0 0,0 0 0,0-1 0,1 0 0,-1 0 1,1 0-1,0-1 0,0 1 0,0-2 0,0 1 0,0-1 0,0 1 0,0-2 0,0 1 0,1-1 0,-1 0 0,0 0 0,8-2 0,-4 1 0,-1-1 1,0 0-1,-1 0 1,1-1-1,0 0 0,-1-1 1,1 0-1,-1 0 0,0-1 1,-1 0-1,1-1 1,-1 1-1,0-1 0,0-1 1,-1 1-1,0-1 0,0 0 1,0-1-1,-1 1 0,0-1 1,-1 0-1,0 0 1,0-1-1,-1 1 0,1-1 1,-2 0-1,0 0 0,0 0 1,0 0-1,-1 0 0,0 0 1,-1 0-1,0-1 1,-1 1-1,0 0 0,-3-13 1,1 12-39,-1-1 0,0 1 0,-1 0 0,0 1 0,0-1 0,-1 1 0,0 0 0,-1 0 0,0 1 0,-10-10 0,13 14-17,0 1-1,0-1 1,0 1 0,0 0 0,-1 0 0,0 0-1,1 1 1,-1 0 0,0 0 0,0 0 0,0 0-1,0 1 1,-1 0 0,1 0 0,0 0 0,0 1-1,-1 0 1,1 0 0,0 0 0,-1 0 0,1 1-1,0 0 1,-7 2 0,8-2 8,0 1-1,0-1 1,0 1-1,1 0 1,-1 0 0,0 0-1,1 1 1,-1-1 0,1 1-1,0 0 1,0 0-1,0 0 1,0 0 0,1 0-1,-1 1 1,1-1 0,0 1-1,0 0 1,0-1-1,0 1 1,1 0 0,0 0-1,-1 0 1,1 0 0,1 1-1,-1-1 1,1 0 0,-1 0-1,1 0 1,1 1-1,0 6 1,0-5 12,0 0 0,0 0 1,1 0-1,0-1 0,0 1 0,1-1 0,-1 1 1,1-1-1,0 0 0,1 0 0,-1 0 0,1 0 1,0-1-1,0 0 0,0 1 0,1-1 1,0-1-1,-1 1 0,1-1 0,0 0 0,11 5 1,-3-3 5,1-1 0,0-1 0,0 0 0,0-1 0,0 0 0,1-1 0,-1-1 0,21-2 0,10-4 28,59-15-1,-69 13-26,0 0 1,0 3 0,41-2-1,-75 7-12,0 0 0,1 0 0,-1 1 1,1-1-1,-1 0 0,0 1 0,1-1 0,-1 1 0,0-1 0,1 1 0,-1 0 0,0 0 0,0-1 0,0 1 0,1 0 0,0 2 0,-1-2 8,0-1 0,-1 1-1,1 0 1,0 0-1,0-1 1,-1 1 0,1-1-1,0 1 1,0-1-1,0 1 1,0-1 0,0 0-1,0 1 1,0-1-1,0 0 1,0 0 0,0 1-1,0-1 1,0 0 0,0 0-1,0 0 1,0 0-1,0-1 1,0 1 0,0 0-1,0 0 1,0 0-1,0-1 1,2 0 0,37-17 103,41-17-104,-73 32-7,-1 1 0,0 0-1,1 0 1,0 1 0,-1 0-1,1 1 1,0-1 0,12 2 0,-16 0-9,-1 0 1,0 0 0,1 1 0,-1-1-1,0 1 1,0-1 0,0 1 0,0 0-1,0 0 1,-1 1 0,1-1 0,0 1-1,-1-1 1,0 1 0,0 0 0,0-1-1,0 1 1,0 0 0,2 6 0,-2-5 16,1 0 0,-1 0 0,1 0 0,0-1 0,0 1 0,0-1 0,5 4 0,-6-5 2,0-1 1,0 0 0,0 0-1,0 0 1,0-1-1,0 1 1,1 0 0,-1-1-1,0 0 1,0 1 0,1-1-1,-1 0 1,0 0 0,1 0-1,-1-1 1,0 1 0,0 0-1,1-1 1,2-1 0,57-17-419,59-29 1,-16 5-5692,-45 21-3110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55.1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100 150 17996,'-7'-12'1186,"1"4"-666,1 0 1,1-1-1,-1 1 1,1-1-1,1 0 0,0 0 1,0 0-1,0 0 0,1-1 1,1 1-1,0-1 1,0-13-1,1 23-504,-1-1 1,1 1-1,0 0 1,0 0-1,0 0 0,0-1 1,0 1-1,0 0 1,0 0-1,0 0 0,0-1 1,0 1-1,0 0 1,0 0-1,0 0 1,0-1-1,0 1 0,0 0 1,0 0-1,0 0 1,0-1-1,0 1 0,0 0 1,0 0-1,0 0 1,1-1-1,-1 1 1,0 0-1,0 0 0,0 0 1,0-1-1,0 1 1,1 0-1,-1 0 1,0 0-1,0 0 0,0 0 1,0 0-1,1-1 1,-1 1-1,0 0 0,0 0 1,0 0-1,1 0 1,-1 0-1,0 0 1,0 0-1,0 0 0,1 0 1,6 13 48,3 21-203,-6-12 149,0 0 1,-2 1-1,0 0 0,-2 0 1,-2 23-1,-20 116 62,10-93 22,12-63-373,-28 138-261,19-114-3435,-2-1-3546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55.6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89 474 17060,'-32'-3'2844,"27"2"-2463,0 1 0,-1 0 1,1-1-1,0 0 0,0 0 0,-1-1 0,1 1 0,0-1 1,-5-3-1,46-11 1112,199-44-1413,-142 39-56,90-32 1,-155 43 36,-1-2 1,0 0 0,-1-2-1,-1 0 1,0-2 0,-1-1-1,34-31 1,-53 42-19,0 1 1,0-1 0,-1 0-1,0-1 1,0 1-1,0-1 1,-1 0 0,0 0-1,0 0 1,1-8-1,-2 11-8,-1 1 1,-1-1-1,1 0 0,0 1 0,-1-1 0,0 0 0,0 1 0,0-1 0,0 0 1,-1 0-1,1 1 0,-1-1 0,0 0 0,0 1 0,-1-1 0,1 1 0,-1-1 1,1 1-1,-1 0 0,0 0 0,-5-6 0,-12 55-480,-9 38 431,4 1 1,-24 167 0,47-245 28,0 1-1,1 0 1,0 0 0,0-1 0,0 1 0,1 0 0,1-1 0,-1 1 0,1-1 0,5 13-1,-5-17-6,-1-1 0,1 1 0,0 0 0,0-1 0,1 1 0,-1-1 0,0 0 0,1 0 0,-1 0 0,1 0-1,0 0 1,0 0 0,0-1 0,0 0 0,0 1 0,0-1 0,0 0 0,0 0 0,0-1 0,0 1 0,1-1 0,-1 1-1,0-1 1,0 0 0,1 0 0,-1-1 0,5 0 0,9-1 34,1-2 0,-1 0-1,-1 0 1,1-2 0,-1 0-1,0-1 1,0 0 0,15-11 0,-5 2 70,-1-2 1,0-1-1,36-36 1,-62 57-144,1 0 0,-1 0 0,1 0 0,0 0 1,0 0-1,0 0 0,0 0 0,0 0 0,0 0 1,0 0-1,0 0 0,1 0 0,-1-1 0,1 1 1,0 0-1,1 3 0,17 33 64,-15-34-25,1 0 1,0 0-1,0 0 1,0-1-1,0 0 0,0 0 1,1 0-1,-1-1 1,1 0-1,0 0 1,-1 0-1,1-1 0,0 1 1,0-2-1,0 1 1,0-1-1,0 1 0,0-2 1,1 1-1,-1-1 1,9-2-1,3 0 38,0-1-1,0-1 1,-1-1-1,1-1 1,29-16 0,-41 19-1,0 0 0,-1-1 1,1 0-1,-1 0 0,-1 0 1,1 0-1,-1-1 0,0 0 1,0 0-1,3-7 1,-6 12-40,0-1 0,0 1 0,0-1 0,0 0 0,0 1 0,0-1 0,-1 0 0,1 1 0,-1-1 0,1 0 0,-1 0 0,0 0 0,0 1 1,0-1-1,0 0 0,0 0 0,0 0 0,0 0 0,0 1 0,-1-1 0,1 0 0,-1 0 0,1 1 0,-1-1 0,0 0 0,0 1 1,0-1-1,0 0 0,0 1 0,0-1 0,0 1 0,0 0 0,0-1 0,-1 1 0,1 0 0,-1 0 0,1 0 0,-1 0 0,1 0 1,-1 0-1,0 0 0,-2 0 0,1 0-26,0 0 1,-1 1-1,1-1 1,0 1 0,0 0-1,0 0 1,0 0-1,0 0 1,-1 1-1,1-1 1,0 1 0,0 0-1,0 0 1,0 0-1,0 0 1,0 1 0,1-1-1,-1 1 1,0 0-1,1-1 1,-1 1-1,1 0 1,0 1 0,-1-1-1,1 0 1,0 1-1,0-1 1,1 1-1,-1 0 1,-2 3 0,3-3 8,-1 0 0,0 1 0,1-1 0,-1 0 1,1 1-1,0-1 0,0 1 0,0-1 0,1 1 1,-1-1-1,1 1 0,0-1 0,0 1 1,0 0-1,1-1 0,-1 1 0,1-1 0,0 1 1,0-1-1,0 1 0,0-1 0,1 0 0,-1 1 1,1-1-1,0 0 0,4 5 0,0-2-83,1-1 1,0 0-1,0 0 0,0 0 0,1-1 1,-1 0-1,1-1 0,0 0 0,0 0 1,0-1-1,1 0 0,10 2 0,9 0-1018,0-2 0,40 0 0,-12-4-2639,-1-2-3838,-1-3-4087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56.4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65 11763,'9'-20'7089,"-8"16"-6447,1 0 0,0 0 1,0 0-1,0 0 0,0 0 0,0 1 1,1-1-1,3-3 0,-5 6-602,1 1 1,-1-1-1,0 0 0,1 0 0,-1 1 0,1-1 0,0 1 0,-1-1 1,1 1-1,-1 0 0,1-1 0,0 1 0,-1 0 0,1 0 0,0 0 1,-1 0-1,1 1 0,0-1 0,-1 0 0,1 1 0,-1-1 0,1 1 1,-1-1-1,1 1 0,-1 0 0,3 1 0,13 7-10,-1 1-1,0 1 1,0 1-1,-1 0 1,0 1-1,21 24 1,-2 2 45,36 57-1,-59-80-47,62 83 316,-73-98-314,0-1 0,1 0 0,-1 1 0,0-1 1,0 0-1,1 1 0,-1-1 0,0 0 0,1 0 0,-1 1 1,1-1-1,-1 0 0,0 0 0,1 0 0,-1 0 1,1 0-1,-1 1 0,0-1 0,1 0 0,-1 0 0,1 0 1,-1 0-1,1 0 0,-1 0 0,0 0 0,1 0 1,-1-1-1,1 1 0,-1 0 0,1 0 0,-1 0 0,1-1 1,13-13 450,8-29-222,-19 36-200,11-22 39,2 0-34,-2-1 1,-1 0-1,-2-1 0,0 0 1,8-50-1,-22 51 30,-1 28-153,0 18-169,4-13 226,-1 0 1,1 1-1,0-1 0,0 0 1,0 1-1,1-1 0,-1 0 1,1 1-1,0-1 0,0 0 1,0 0-1,0 0 0,0 0 1,1 0-1,0 0 0,-1 0 1,1 0-1,0-1 0,0 1 1,3 3-1,0-3 6,-1 0-1,1 0 1,-1 0 0,1-1 0,0 1 0,0-1 0,0 0-1,1 0 1,-1-1 0,0 0 0,8 1 0,7 0 28,-1-1 0,1-1 0,0-1 0,0 0 0,36-9 0,-47 8 2,0 0-1,-1 0 1,1-1 0,-1 0-1,0-1 1,0 0 0,0 0 0,0 0-1,13-12 1,-25 18-140,-8 14-260,9-8 357,0 1-1,1 0 1,0 0-1,0 0 0,1 0 1,0 0-1,1 0 0,0 0 1,0 0-1,1 0 1,0 0-1,3 11 0,-3-16 13,0-1 0,0 1-1,1-1 1,-1 0 0,1 1 0,0-1-1,-1 0 1,2 0 0,-1 0 0,0 0-1,1-1 1,-1 1 0,1-1-1,0 1 1,-1-1 0,1 0 0,1 0-1,-1 0 1,0 0 0,0-1-1,1 1 1,-1-1 0,0 0 0,1 0-1,0 0 1,-1 0 0,1-1-1,-1 0 1,1 1 0,0-1 0,-1 0-1,6-1 1,6-1 19,0-1-1,-1 0 1,1-1 0,-1 0-1,0-2 1,0 1 0,0-2-1,-1 1 1,0-2 0,0 0-1,15-13 1,-9 6 21,-1-2 0,-1 0 0,0-1 0,-1-1 1,-1-1-1,13-21 0,-27 39-64,10-14 103,-11 16-88,0 0 1,0 0-1,0 0 1,0-1-1,0 1 1,0 0-1,0 0 1,0 0-1,0 0 1,0-1-1,0 1 1,0 0-1,1 0 1,-1 0-1,0 0 1,0 0-1,0-1 1,0 1-1,0 0 1,1 0-1,-1 0 1,0 0-1,0 0 1,0 0-1,0 0 1,1 0 0,-1 0-1,0-1 1,0 1-1,0 0 1,1 0-1,-1 0 1,0 0-1,0 0 1,0 0-1,1 0 1,-1 0-1,0 0 1,0 1-1,0-1 1,0 0-1,1 0 1,-1 0-1,0 0 1,0 0-1,0 0 1,1 0-1,-1 0 1,0 0-1,0 1 1,0-1-1,0 0 1,0 0-1,1 0 1,-1 0-1,0 0 1,0 1-1,0-1 1,0 0-1,0 0 1,0 0-1,0 0 1,0 1-1,0-1 1,0 0-1,0 0 1,0 1-1,13 31-138,-10-27 140,-1 0 0,0 0 0,0 0 1,0 0-1,-1 0 0,2 10 0,-2 4-8,-2 0 0,0 0-1,-1 0 1,-1 0 0,-1-1-1,-1 0 1,0 1 0,-14 29-1,19-48-69,0 1-1,-1-1 0,1 1 1,0-1-1,0 1 0,-1-1 0,1 0 1,0 1-1,-1-1 0,1 0 1,-1 1-1,1-1 0,0 0 1,-1 1-1,1-1 0,-1 0 0,1 0 1,-1 1-1,1-1 0,-1 0 1,1 0-1,-1 0 0,1 0 0,-1 0 1,1 0-1,-1 0 0,1 0 1,-1 0-1,1 0 0,-1 0 1,1 0-1,-1 0 0,1 0 0,-1 0 1,1 0-1,0-1 0,-1 1 1,1 0-1,-2-1 0,-16-13-10848,0-3-2387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56.7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69 57 23301,'-15'-7'1160,"0"-5"-152,-4 1-63,6 1-249,9 4-232,2 1-128,4 3-128,0 0-104,7 0-104,-1 2-56,9 2-40,6-2-264,2 6-368,3 1-753,-3 7-1471,3 3-3666,-5 4-6384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57.4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0 341 10914,'31'-6'8677,"29"10"-7675,-12-1-653,-26-4-86,0-2 0,-1-1 0,1-1 0,-1 0 0,0-2 0,-1 0 0,1-2 0,-2 0 0,1-1 0,-1-1 0,-1-1 0,0 0 0,0-2-1,-2 0 1,1 0 0,-2-2 0,0 0 0,-1-1 0,-1 0 0,18-30 0,-29 44-187,0-1 31,0 1-1,0 0 1,0-1 0,0 1 0,0-1-1,-1 0 1,0 0 0,1 1-1,-2-1 1,2-5 0,-18 35-392,11-9 276,1 0 1,0 0 0,1 1 0,1-1 0,1 1-1,1 0 1,1 19 0,-1-32 13,1-1 0,-1 0-1,1 0 1,0 1 0,0-1 0,1 0-1,-1 0 1,1 0 0,0 0 0,0-1-1,0 1 1,1 0 0,-1-1 0,1 1-1,0-1 1,0 0 0,0 0 0,0 0-1,0-1 1,1 1 0,-1-1-1,1 1 1,0-1 0,0 0 0,-1-1-1,1 1 1,1-1 0,-1 1 0,0-1-1,0-1 1,0 1 0,1 0 0,-1-1-1,0 0 1,5 0 0,4-1 22,-1 0-1,1-1 1,-1-1 0,1 0-1,-1 0 1,0-1 0,0-1-1,-1 0 1,1 0 0,-1-2-1,0 1 1,11-10 0,14-12 74,64-65 0,-90 83-73,-17 13-337,-9 13 86,13-10 217,0 0 0,1 1 0,0-1 0,0 1 0,0-1 1,1 1-1,0 0 0,0-1 0,0 1 0,1 7 0,0-12 9,0-1 1,1 1-1,-1 0 1,0-1-1,1 1 1,-1-1-1,1 1 1,0-1-1,0 1 1,-1-1-1,1 1 1,0-1-1,0 0 0,0 1 1,0-1-1,0 0 1,1 0-1,1 2 1,-1-2 8,0 0-1,1 0 1,-1-1 0,0 1 0,1 0-1,-1-1 1,1 1 0,-1-1-1,1 0 1,-1 0 0,1 0 0,-1 0-1,1 0 1,-1-1 0,1 1 0,2-2-1,-2 2 8,1-1 0,-1 0 0,1 1-1,-1-2 1,0 1 0,1 0 0,-1-1-1,0 1 1,0-1 0,0 0 0,0 0-1,0 0 1,0-1 0,0 1 0,-1-1-1,1 1 1,-1-1 0,0 0 0,0 0-1,0 0 1,0 0 0,-1 0 0,1-1-1,-1 1 1,1 0 0,0-7 0,-2 6-19,1-1 0,-1 1 1,-1-1-1,1 0 0,-1 1 0,0-1 1,0 1-1,0-1 0,0 1 0,-1 0 1,0-1-1,0 1 0,0 0 1,0 0-1,-1 0 0,1 0 0,-1 1 1,0-1-1,0 1 0,-6-5 0,-7-6-35,-1 0-1,0 2 0,-1 0 1,-21-11-1,30 18 9,-1 1 0,1 0 0,0 1 1,-1-1-1,0 2 0,0-1 0,0 1 0,0 1 1,0 0-1,-19 1 0,28 0 9,-1 0 0,0 0 0,0 0 1,1 0-1,-1 1 0,0-1 0,0 0 0,1 1 0,-1 0 0,1-1 1,-1 1-1,1 0 0,-1 0 0,1 0 0,-1 0 0,1 0 0,0 0 1,-1 0-1,1 1 0,-2 1 0,3-2 8,0 1 1,-1-1-1,1 0 1,0 1-1,-1-1 1,1 0-1,0 1 1,0-1-1,0 0 0,1 1 1,-1-1-1,0 0 1,0 1-1,1-1 1,-1 0-1,0 1 1,1-1-1,0 0 0,1 3 1,1 1 4,0-1 0,0 1-1,1-1 1,0 1 0,0-1 0,0 0 0,0-1-1,0 1 1,1-1 0,0 0 0,6 4 0,16 2 15,0-1 0,1-1 0,0-2 0,0-1 0,0-1 0,34 0 1,-18-1-41,71 13 1,-101-13 19,-1 1 0,1 1-1,0 0 1,-1 1 0,0 1 0,16 9 0,-25-13 9,-1 1 0,1-1-1,-1 1 1,0 1 0,0-1 0,0 0 0,0 1 0,-1-1-1,1 1 1,-1 0 0,0-1 0,0 1 0,-1 0 0,1 1-1,-1-1 1,1 0 0,-1 0 0,-1 1 0,1-1 0,-1 0-1,1 1 1,-1-1 0,0 0 0,-1 6 0,0-9 15,1 0-1,-1 0 1,1 1 0,0-1 0,0 0-1,0 0 1,-1 1 0,1-1 0,1 0 0,-1 0-1,0 0 1,0 1 0,0-1 0,1 0 0,-1 0-1,0 0 1,1 0 0,-1 1 0,1-1-1,-1 0 1,1 0 0,0 0 0,-1 0 0,1 0-1,0 0 1,0-1 0,0 1 0,0 0-1,0 0 1,0 0 0,0-1 0,0 1 0,0-1-1,0 1 1,0-1 0,0 1 0,0-1-1,0 1 1,1-1 0,-1 0 0,0 0 0,0 0-1,1 1 1,-1-1 0,2-1 0,6 0 70,0-1 0,0-1 0,0 0-1,0 0 1,10-6 0,8-2-97,-12 7 21,0 0-1,1 0 1,-1 2-1,1 0 1,0 0-1,25 2 1,3 4-29,47 11-1,-66-11 28,-9-1-294,1-1 0,0-1 0,20-2 0,20-7-7566,-35 0-3596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7:57.8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95 44 23277,'-17'-7'576,"-9"-7"-32,1 3 144,8 5 9,7 2-177,10 3-104,8 2-400,1 3-64,5 2-72,3 3-568,2 7-2145,-2-3-7073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9:13.7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262 11 4817,'-3'-11'12539,"-9"16"-9175,6-3-3701,-11 9 433,0 1 0,1 0 0,0 2 0,1-1 0,0 2 0,2 0 0,-20 26 0,21-25-43,1 1 0,0-1 0,1 2 0,2-1 0,-14 36 0,19-41-26,-1 0 1,2 0-1,0 0 1,0 0 0,1 1-1,0-1 1,1 0 0,1 1-1,0-1 1,4 19 0,-4-28-7,0 0 1,0 1 0,0-1 0,1 0 0,-1 0 0,1 0 0,0 0-1,0 0 1,0 0 0,0-1 0,0 1 0,1-1 0,-1 1-1,1-1 1,-1 0 0,1 0 0,0 0 0,0 0 0,0-1-1,0 1 1,0-1 0,1 1 0,-1-1 0,0 0 0,1-1-1,-1 1 1,0 0 0,1-1 0,-1 0 0,1 0 0,-1 0-1,5 0 1,-3-1 49,0 1-1,0-1 1,0 0 0,0 0-1,0-1 1,0 0-1,0 1 1,0-2 0,0 1-1,-1 0 1,1-1-1,-1 0 1,0 0 0,0 0-1,0-1 1,0 1-1,0-1 1,-1 0 0,0 0-1,6-9 1,-7 10 8,0-1 1,-1 1-1,1-1 1,-1 0-1,0 0 1,0 1-1,0-1 1,0 0-1,-1 0 0,1 0 1,-1 0-1,0 0 1,0 0-1,-2-7 1,1 9-73,0 0 0,0 0 0,0 0 0,0 0 0,-1 0 0,1 0 0,-1 0 0,1 1 0,-1-1 0,0 1 0,1-1 0,-1 1 0,0 0 0,0 0 0,0-1 0,0 1 0,0 1 0,0-1 0,0 0 0,-1 0 0,1 1 0,0-1 0,0 1 0,-1 0 0,1 0 0,0 0 0,-5 0 0,-4 0-99,0 1-1,0 0 0,-1 1 1,1 0-1,0 0 1,1 2-1,-1-1 1,-19 10-1,-11 15-4655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9:14.2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1173 315 11674,'-3'-24'2846,"-2"1"0,-10-34 0,9 40-2161,-1 0 0,-1 0 0,-17-30-1,19 39-645,1 0-1,-1-1 0,-1 2 0,1-1 0,-1 1 0,0 0 0,-1 1 0,0 0 0,0 0 0,0 0 0,-1 1 0,1 0 0,-1 1 0,-1 0 0,1 0 0,0 1 0,-1 1 0,0-1 0,-12 0 0,-4 2-2,0 1-1,0 1 1,-1 2 0,1 0 0,0 2 0,1 1 0,-1 1 0,-36 15-1,20-4 29,1 2 0,0 1 0,2 3-1,-40 30 1,39-22-17,1 2 0,2 1 1,2 3-1,1 0 0,-45 68 0,57-72-18,1 0 0,2 1 0,2 1 0,1 1 0,2 1 0,1 0 0,-13 66 0,23-87-17,1 0 0,0 1 1,2-1-1,0 0 0,0 0 0,2 0 0,0 0 1,1 0-1,1 0 0,0 0 0,2-1 0,-1 1 1,2-1-1,0-1 0,1 0 0,1 0 0,0 0 1,1-1-1,0 0 0,2-1 0,-1 0 0,1-1 1,1 0-1,0-1 0,1-1 0,0 0 1,1-1-1,0 0 0,0-1 0,0-1 0,1 0 1,18 4-1,-4-3 37,0-1 1,1-1 0,0-2 0,0-1-1,1-2 1,-1-1 0,0-1 0,0-2-1,0-1 1,0-1 0,0-2 0,-1-1-1,0-1 1,52-24 0,-50 17 14,0-1 0,-2-1 0,0-2 0,-1-1 0,0-1 0,-2-2 0,-1 0 0,-1-2 0,-1-1-1,-2 0 1,0-2 0,30-55 0,-33 46 6,-1-2 0,-2 0 0,-1-1 0,-3 0 1,-1-1-1,9-69 0,-17 78-151,-1 0 0,-2 0 0,-1 0 1,-1 0-1,-2 1 0,-1-1 0,-2 1 1,-1 0-1,-15-37 0,19 59-138,0 0 0,-1 0 0,0 1 0,-1 0 1,0 0-1,-1 0 0,0 1 0,0-1 0,-1 2 0,0-1 0,0 1 0,-18-11 1,17 12-982,-1 1 0,0 1 0,0 0 0,0 0 0,0 1 1,-1 0-1,-19-3 0,-23 3-10286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9:15.8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489 79 8930,'-1'3'8330,"0"5"-4225,1-2-4028,-1 0 0,1 0 1,0 0-1,0-1 0,0 1 1,1 0-1,1 6 0,0-21 3205,-5-22-2852,2 26-415,0 1 0,0-1 1,0 0-1,0 0 0,-1 1 1,0-1-1,0 1 0,0-1 1,0 1-1,-1 0 0,0 0 0,0 0 1,0 0-1,0 1 0,-1-1 1,1 1-1,-1 0 0,0 0 1,0 0-1,0 0 0,0 1 1,0-1-1,-1 1 0,1 0 0,-1 1 1,0-1-1,1 1 0,-1 0 1,0 0-1,-5 0 0,0 0-48,1 0 0,-1 1 0,0 0-1,0 1 1,1 0 0,-1 0 0,0 1-1,1 1 1,-1-1 0,1 1 0,0 1 0,0 0-1,0 0 1,-10 8 0,1 2 8,1 0 0,1 2 0,0 0-1,1 1 1,0 1 0,2 0 0,0 0 0,1 2 0,-9 20 0,7-12 15,2 1-1,1 0 1,1 0 0,1 1 0,2 1-1,-3 31 1,8-52 3,2 1 0,-1-1 0,1 1 0,1-1 0,0 1 0,0-1 0,1 0 0,1 1 0,0-1 0,0 0 0,1 0 0,0-1 0,0 1 0,1-1 0,1 0 0,0 0 0,0-1 0,0 1 0,1-1 0,0-1 0,11 10 0,-7-9 20,-1-1 0,1 0-1,0-1 1,0 0 0,1-1-1,0 0 1,0-1 0,0 0 0,0-1-1,0 0 1,1-1 0,0-1-1,-1 0 1,1 0 0,0-1-1,0-1 1,17-3 0,-7-1 30,-1-1-1,1-1 1,-1-1 0,0-1 0,-1 0 0,0-2-1,-1-1 1,0 0 0,19-17 0,-2 0 35,-1-3 1,-2-1 0,43-53 0,-63 70-17,-1-2 1,-1 1 0,-1-2 0,-1 1 0,0-2 0,-2 1 0,8-23-1,-16 41-51,1 0-1,-1 0 0,0 0 0,1 0 0,-1 0 0,0-1 0,0 1 1,0 0-1,0 0 0,0 0 0,0 0 0,0-1 0,0 1 1,0 0-1,0 0 0,-1 0 0,1 0 0,0-1 0,-1 1 1,1 0-1,-1 0 0,1 0 0,-1 0 0,0 0 0,0 0 1,1 0-1,-1 0 0,-1 0 0,0 0-16,0 0 0,0 0 1,-1 0-1,1 0 0,0 1 0,0 0 0,-1-1 1,1 1-1,0 0 0,0 0 0,-1 0 0,1 0 0,-4 1 1,-6 1-53,-1 1 0,1 1 0,0 0 0,-13 6 0,11-4 22,0 1 1,0 1-1,1 0 0,0 1 0,0 0 0,-22 23 0,33-30 26,-1 1 1,1 0-1,0 0 0,0-1 0,0 2 0,0-1 1,0 0-1,1 0 0,-1 0 0,1 1 0,0-1 1,0 1-1,0-1 0,1 1 0,-1-1 0,1 1 1,0 0-1,0-1 0,0 1 0,0-1 1,1 1-1,-1-1 0,1 1 0,0-1 0,0 1 1,1-1-1,-1 1 0,0-1 0,1 0 0,0 0 1,0 0-1,0 0 0,0 0 0,0 0 1,1-1-1,3 4 0,2 1 5,1 0-1,0 0 1,0-1 0,0 0-1,1-1 1,0 0-1,0-1 1,15 5 0,-9-3 5,-2 0 1,1 0 0,13 10 0,-25-14-1,0 0-1,-1-1 1,1 1 0,-1 0 0,1 1 0,-1-1 0,0 0 0,0 1 0,0-1 0,0 1 0,0 0 0,-1-1 0,1 1 0,-1 0 0,0 0 0,1 3 0,-1 1-1,0 0 0,-1-1 0,0 1 0,0 0 0,-1 0 0,-1 6 0,1-1 2,0-9 1,1-1 0,-1 1 0,1 0 0,0-1 0,0 1 0,0 0 0,1-1 0,-1 1 0,1-1 0,-1 1 0,1-1 1,0 1-1,0-1 0,0 1 0,0-1 0,0 0 0,0 1 0,1-1 0,-1 0 0,1 0 0,0 0 0,-1 0 0,1 0 0,0 0 0,0-1 0,0 1 0,1-1 0,-1 1 1,0-1-1,1 0 0,-1 0 0,0 0 0,1 0 0,-1 0 0,1-1 0,-1 1 0,1-1 0,0 1 0,-1-1 0,1 0 0,-1 0 0,1 0 0,0-1 0,-1 1 0,1 0 0,-1-1 1,4-1-1,26-6 46,-1-1 0,1-2 0,-2-1 0,0-1 0,-1-2 0,0-1 0,-1-1 0,-1-1 1,0-2-1,-2-1 0,0 0 0,34-40 0,-57 59-20,-1-1 0,1 1 0,0-1 0,-1 1 0,1-1 0,-1 1 1,1-1-1,-1 0 0,0 0 0,1-4 0,-2 7-23,0-1 0,0 1 0,0-1 0,0 1 0,0 0 0,0-1 0,0 1 0,-1 0 0,1-1 0,0 1 0,0 0 0,0-1 0,0 1 0,0 0 0,-1-1 0,1 1 0,0 0 0,0-1 0,0 1 0,-1 0 0,1 0 0,0-1 0,0 1 0,-1 0 0,1 0 0,0-1 0,-1 1 0,1 0 0,0 0 0,-1 0 0,1-1 0,-23 4-186,12 2 128,-1-1 1,1 2-1,1 0 0,-1 0 0,1 1 0,0 0 1,1 0-1,-1 1 0,1 1 0,-15 18 1,22-24 41,-1 0 0,0 0 0,1 1 0,0-1 1,0 1-1,0 0 0,0-1 0,1 1 1,-1 0-1,1 0 0,0 0 0,0 0 1,1 0-1,-1 0 0,1 0 0,0 1 0,0-1 1,0 0-1,0 0 0,1 0 0,0 0 1,0 0-1,0 0 0,0 0 0,0 0 0,1 0 1,0-1-1,0 1 0,0 0 0,0-1 1,1 0-1,-1 1 0,1-1 0,5 5 1,0-2 9,1 0 0,-1-1 0,1 0 0,0 0 0,0-1 1,0 0-1,0 0 0,1-1 0,0-1 0,-1 0 1,1 0-1,0-1 0,0 0 0,0 0 0,0-1 0,0-1 1,19-3-1,16-3 56,0-2 1,66-23 0,-92 26-50,-6 2 9,85-31 44,-90 32-26,0-1 0,0-1 0,-1 1 0,1-1 1,-1 0-1,0-1 0,0 1 0,0-2 0,6-7 1,-12 13-21,1-1 0,-1 1 0,0-1 0,1 0 0,-1 1 0,0-1 0,0 0 0,-1 0 0,1 1 0,0-1 0,-1 0 0,1 0 0,-1 0 0,1 0 0,-1 0 0,0 0 0,0 0 0,0 0 0,0 0 0,0 0 0,0 0 0,-1 0 0,1 0 0,0 0 0,-1 0 0,0 0 0,0 0 0,1 0 0,-1 1 0,0-1 0,0 0 0,-1 0 0,1 1 0,0-1 0,0 1 0,-1-1 0,1 1 0,-1 0 0,1 0 0,-4-3 0,0 2-41,1-1-1,-1 1 1,0 0-1,1 0 1,-1 1-1,0-1 1,0 1-1,0 0 1,0 1-1,0-1 1,-1 1-1,1 0 1,0 0-1,0 0 1,-6 2-1,1 1-2,0 1-1,1-1 1,0 2 0,0 0-1,0 0 1,0 0 0,1 1-1,0 0 1,0 1-1,0 0 1,-6 8 0,10-11 18,0 1 0,0-1 1,0 1-1,1-1 1,0 1-1,0 0 0,0 1 1,1-1-1,-1 0 0,1 1 1,1-1-1,-1 1 1,1 0-1,0-1 0,0 1 1,1 0-1,-1 0 0,1 0 1,1 0-1,0 9 1,0-14 11,-1 0 1,0 1-1,1-1 1,-1 0 0,1 1-1,-1-1 1,1 0-1,0 0 1,0 0 0,-1 1-1,1-1 1,0 0-1,0 0 1,0 0 0,0 0-1,0 0 1,0-1 0,1 1-1,-1 0 1,0 0-1,0-1 1,0 1 0,1-1-1,-1 1 1,0-1-1,3 1 1,-1-1 12,1 0 1,-1 0-1,1 0 1,-1-1-1,1 1 1,-1-1-1,1 0 0,-1 0 1,0 0-1,5-2 1,6-4 56,-1 0-1,0-1 1,23-19 0,48-60 123,-85 89-223,1-1-1,-1 0 1,1 1-1,0-1 1,0 1-1,0-1 1,0 1-1,0-1 1,0 1-1,0-1 1,0 1 0,0-1-1,0 1 1,1-1-1,-1 1 1,1-1-1,-1 0 1,1 1-1,0-1 1,-1 0 0,3 3-1,18 29 0,-17-27 36,0-1 1,1 1-1,0-1 1,0 0-1,1 0 1,-1-1-1,1 1 1,0-1-1,0-1 1,9 5-1,-10-6 12,-1-1 0,1 0 0,-1 0 0,1 0 0,0-1 0,-1 1 0,1-1 0,0 0 0,-1 0 0,1-1 0,0 0 0,-1 1 0,1-2 0,-1 1 0,1 0 0,-1-1 0,5-2 0,7-4 44,-1-2-1,0 1 1,-1-2-1,0 0 1,0 0-1,-1-2 1,-1 1-1,14-19 0,-2 0 19,-2 0-1,32-62 0,-46 80-30,-2 0-1,1-1 1,-2 0-1,0 0 1,0 0-1,-1-1 1,-1 1-1,-1-1 1,0 0-1,0 0 1,-2 0-1,0 0 1,-1 0-1,0 0 1,-6-25-1,7 39-33,0-1 0,-1 1 0,1 0-1,-1-1 1,1 1 0,-1-1 0,1 1 0,-1 0-1,0-1 1,1 1 0,-1 0 0,0 0-1,0 0 1,0 0 0,0 0 0,0 0 0,0 0-1,-1 0 1,1 0 0,-2-1 0,2 2-17,0 0 0,0 0 1,0 0-1,0 1 0,1-1 0,-1 0 1,0 0-1,0 1 0,0-1 0,0 0 1,0 1-1,1-1 0,-1 1 1,0-1-1,0 1 0,1 0 0,-1-1 1,0 1-1,1 0 0,-1-1 1,1 1-1,-1 0 0,0 0 0,-4 7-51,0 0 0,1 0 0,0 1-1,-5 16 1,1 4 45,1 0 0,1 0 1,1 1-1,2 0 0,1 48 0,2-65 1,0 1-1,2-1 0,-1-1 1,2 1-1,0 0 0,0 0 1,1-1-1,0 0 0,1 0 1,1 0-1,0 0 0,1-1 1,0 0-1,0 0 0,13 13 1,-15-20 10,0 1 0,1-2 0,-1 1 0,1-1 0,-1 1 0,1-2 0,0 1 0,0-1 0,0 1 0,1-2 0,-1 1 0,1-1 0,-1 0 0,1 0 0,-1-1 0,1 0 0,-1 0 0,1 0 0,-1-1 0,1 0 0,-1 0 0,0-1 0,1 0 0,-1 0 0,0 0 0,0-1 0,8-4 0,6-4 29,-1-1 0,0 0 0,-1-2 0,0 0-1,-1 0 1,25-29 0,-39 40-14,-1 0 0,1 0 1,-1-1-1,0 1 0,0 0 0,0-1 1,2-6-1,-4 9-17,0 1 0,0 0 0,1 0 1,-1 0-1,0 0 0,0 0 0,0 0 0,0-1 0,0 1 0,0 0 0,0 0 0,0 0 1,0 0-1,0 0 0,0 0 0,0-1 0,0 1 0,0 0 0,0 0 0,0 0 1,0 0-1,0 0 0,0-1 0,0 1 0,0 0 0,0 0 0,-1 0 0,1 0 1,0 0-1,0 0 0,0 0 0,0-1 0,0 1 0,0 0 0,0 0 0,0 0 1,-1 0-1,1 0 0,0 0 0,0 0 0,0 0 0,0 0 0,0 0 0,0 0 1,-1 0-1,1-1 0,0 1 0,0 0 0,0 0 0,0 0 0,0 0 0,0 0 1,-1 0-1,1 0 0,0 1 0,0-1 0,0 0 0,-19 13-275,15-9 242,-1 0 1,1 0-1,0 1 1,0 0 0,1-1-1,-1 1 1,1 1 0,0-1-1,-4 10 1,7-13 22,-1 0 1,1-1-1,0 1 1,0 0-1,0 0 1,0-1-1,0 1 0,0 0 1,0 0-1,1 0 1,-1-1-1,1 1 1,-1 0-1,1-1 1,-1 1-1,1 0 0,0-1 1,0 1-1,0-1 1,0 1-1,0-1 1,0 1-1,1-1 0,-1 0 1,0 0-1,1 0 1,-1 1-1,0-1 1,1 0-1,0-1 1,-1 1-1,1 0 0,-1 0 1,1-1-1,0 1 1,0-1-1,-1 1 1,3-1-1,6 2-77,-1 0 0,1-1 0,-1 0 0,1 0 0,0-1 0,-1 0 0,1-1 0,0 0 0,-1-1 0,15-3 0,6-4-1347,54-23 0,-35 7-2157,-17 4-2270,0-4-5417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9:16.2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29 113 17916,'-5'-2'2928,"-7"1"-1135,3-1-345,7 0-232,4 2-367,1-4-353,3-2-288,6-1-216,5-3-88,7-1 16,11-3 8,5 3 0,7-1-128,1 3-457,1-1-879,3 5-2009,-6 3-5176,1-2-3138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9:17.55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1 825 15931,'8'-37'6106,"14"0"-4122,32-25-1680,-49 57-26,149-141 817,27-29-503,-149 145-508,-25 24-19,1-1 1,-1 1-1,-1-1 0,1-1 1,-1 1-1,0-1 0,-1 0 1,1 0-1,5-14 0,-11 22-51,0 0 0,0 0 1,0 0-1,0-1 0,0 1 0,0 0 0,0 0 0,0 0 0,0 0 0,0-1 1,0 1-1,0 0 0,0 0 0,0 0 0,0 0 0,0-1 0,0 1 1,-1 0-1,1 0 0,0 0 0,0 0 0,0-1 0,0 1 0,0 0 0,0 0 1,0 0-1,-1 0 0,1 0 0,0 0 0,0-1 0,0 1 0,0 0 1,-1 0-1,1 0 0,0 0 0,0 0 0,0 0 0,0 0 0,-1 0 0,1 0 1,0 0-1,0 0 0,0 0 0,0 0 0,-1 0 0,1 0 0,0 0 1,0 0-1,-17 3 103,-13 11-368,24-9 226,0 1 0,1 0-1,0 0 1,0 0 0,1 0 0,-1 1 0,1 0 0,1 0-1,-1 0 1,1 0 0,0 1 0,1-1 0,0 1 0,-2 12-1,3-9 3,1-1 0,0 1 0,1-1 0,0 1 0,1-1-1,0 0 1,0 1 0,1-1 0,1 0 0,6 14 0,-4-13 2,-2-1 0,0 1 0,0-1 1,-1 1-1,0 0 0,1 17 0,-4-23-40,0 0 0,0 0 0,-1 1 0,1-1 0,-1 0 0,-1 0 0,1 0 0,-1 0 0,0 0 0,0 0 0,0 0 0,-1-1 0,0 1 0,1-1 0,-2 0 0,-3 5 0,0-1 5,0 0 0,0 0 1,-1-1-1,0-1 0,0 1 0,0-1 0,-1 0 1,0-1-1,0 0 0,-15 5 0,29-13 91,-1-1 0,1 0-1,-1 0 1,1 0-1,-1 0 1,4-6-1,15-15-128,153-115 77,-104 86 395,104-99 0,-169 145-336,-1 0 0,0 0 0,0-1 0,0 0 0,-1 0 0,-1 0 0,1 0 0,-1-1 0,-1 0 0,0 1 0,0-1 0,-1-1 0,-1 1 0,1 0 0,-2 0 0,1-1 0,-1 1 0,-1 0 0,0-1 0,0 1 0,-1 0 0,-1 0 0,1 0 0,-2 0 0,1 1 0,-1-1 0,-1 1 0,0 0 0,0 0 0,-1 0 0,0 1 0,0 0 0,-1 0 0,-15-14 0,22 21-47,-1 1 0,1-1 0,-1 1 0,0-1 0,1 1 0,-1 0 0,0-1 0,1 1 0,-1-1 0,0 1 0,1 0 0,-1 0 0,0-1 0,0 1 0,1 0 0,-1 0 0,0 0 0,0 0 0,0 0 0,1 0 0,-1 0 0,0 0 0,0 0 0,1 0 0,-1 1 0,0-1 0,0 0 0,1 0 0,-1 1 0,-1 0 0,-17 23-168,-3 36 49,-27 173 52,42-189 66,3 1 0,2-1 0,4 59 0,-1-86 8,2-1 0,0 0 0,8 24-1,-10-37 5,0 0 0,0 1 0,0-1-1,0 0 1,0 0 0,1 0 0,0 0-1,0 0 1,0 0 0,0 0 0,0 0-1,0-1 1,1 1 0,-1-1 0,1 0 0,-1 1-1,1-1 1,0-1 0,0 1 0,0 0-1,0-1 1,6 3 0,-5-4 23,0-1 0,1 1 0,-1-1 1,0 0-1,0 0 0,0 0 0,0 0 1,0-1-1,0 1 0,0-1 0,5-3 0,43-31 123,-40 28-113,103-88 76,-115 98-153,-1 0 0,1 0 0,-1 0 0,1 0-1,0 0 1,0 0 0,0 0 0,0 0 0,0 0 0,1 0 0,-1 0 0,1 0 0,-1 0 0,1 0-1,0 0 1,-1 0 0,2 2 0,18 37 61,-17-37-16,0 0 1,0-1-1,1 0 1,-1 0-1,1 0 0,0 0 1,0-1-1,0 1 0,0-1 1,0 0-1,1 0 0,-1-1 1,0 1-1,1-1 0,0 0 1,-1 0-1,1 0 1,0-1-1,-1 0 0,1 0 1,0 0-1,-1 0 0,1-1 1,0 0-1,-1 0 0,1 0 1,5-2-1,2-1 28,-1 0 1,0-1-1,0 0 1,0 0-1,-1-2 1,1 1-1,-1-1 0,-1-1 1,14-12-1,1-3 60,-18 19-75,0-1 0,0-1 0,-1 1-1,0-1 1,0 0 0,0 0 0,0-1 0,-1 1 0,0-1 0,5-12 0,-17 24-325,-3 13 70,9-12 224,0 0 1,1 0 0,0 0 0,0 0 0,0 1 0,1-1 0,0 0 0,0 1 0,0-1 0,1 0 0,2 11 0,-1-12 7,-1-1 0,1 0-1,0 0 1,1 0 0,-1 0 0,1-1 0,0 1 0,-1-1 0,2 1-1,-1-1 1,0 0 0,1 0 0,-1 0 0,1-1 0,0 1-1,0-1 1,7 3 0,-6-3 14,-1-1-1,0 0 1,1-1-1,-1 1 1,1-1 0,-1 0-1,1 0 1,-1 0-1,0-1 1,1 0 0,-1 1-1,1-2 1,-1 1-1,0 0 1,0-1 0,0 0-1,0 0 1,0 0-1,0 0 1,0-1-1,-1 1 1,7-7 0,-3 4 15,0-2 1,0 1-1,-1-1 1,1 0 0,-2 0-1,1 0 1,-1-1-1,0 0 1,-1 0 0,5-10-1,-8 14-19,0 1 0,0 0 0,0-1 0,-1 1 0,1-1 0,-1 1-1,0-1 1,0 1 0,0-1 0,-1 1 0,1-1 0,-1 1 0,0-1 0,0 1 0,0 0-1,0-1 1,-1 1 0,1 0 0,-4-5 0,2 3-20,-1 1-1,0-1 1,0 1 0,0 0-1,-1 1 1,1-1 0,-1 1-1,0-1 1,0 2 0,0-1-1,-8-3 1,6 3-2,1 1 0,-1-1 1,0 1-1,0 1 0,0-1 0,0 1 0,0 1 1,0-1-1,0 1 0,0 0 0,0 1 0,-1 0 0,1 0 1,0 0-1,1 1 0,-1 0 0,0 0 0,0 1 1,1 0-1,-10 5 0,14-7 7,1 0 1,0 0-1,0 0 0,-1 0 1,1 0-1,0 0 0,0 0 1,0 0-1,0 1 0,0-1 1,0 0-1,1 1 0,-1-1 1,0 0-1,1 1 0,-1-1 1,1 1-1,-1-1 0,1 1 1,0-1-1,-1 1 0,1 0 1,0-1-1,0 1 0,0-1 1,0 1-1,1-1 0,-1 1 1,0-1-1,1 1 1,-1 0-1,1-1 0,-1 0 1,1 1-1,0-1 0,-1 1 1,1-1-1,0 0 0,0 0 1,0 1-1,0-1 0,0 0 1,0 0-1,1 0 0,-1 0 1,0 0-1,0 0 0,4 1 1,1 2 8,1 1 0,1-1 0,-1-1 0,1 1 0,-1-1 0,1 0 0,0-1 0,10 2 0,9-2 28,0-2-1,0 0 0,0-2 0,0-1 1,0-1-1,-1-1 0,1-1 1,-1-2-1,-1 0 0,1-2 0,-2-1 1,1-1-1,-2-1 0,1-1 0,37-31 1,-58 44-10,-1-1 0,1-1 1,-1 1-1,0 0 0,0 0 1,0-1-1,0 1 0,0-1 1,0 0-1,-1 0 0,0 1 1,1-1-1,-1 0 0,0 0 1,0 0-1,-1 0 0,1 0 1,-1-1-1,1-2 0,-1 5-11,0 0 0,-1 0 0,1 0 0,0-1-1,-1 1 1,1 0 0,-1 0 0,1 0 0,-1 0 0,1 0-1,-1 0 1,0 0 0,1 0 0,-1 1 0,0-1-1,0 0 1,0 0 0,0 1 0,-2-2 0,1 0-22,-1 1 1,0 0 0,1 0-1,-1 1 1,0-1-1,0 0 1,0 1 0,0 0-1,0 0 1,0 0 0,-2 0-1,-7 1-11,0 1 0,0 1 0,1 0 0,-1 0 0,1 1-1,0 1 1,0 0 0,-18 11 0,26-14 19,0 0-1,0 0 1,0 0-1,1 1 1,-1-1-1,0 1 1,1 0-1,0 0 1,0 0-1,-1 0 1,2 0-1,-1 0 1,0 0-1,-1 4 1,3-4-3,0 0 1,-1-1-1,1 1 1,0-1-1,0 1 1,1-1-1,-1 1 1,1-1-1,-1 1 1,1-1-1,0 1 1,0-1-1,0 0 1,0 1-1,0-1 1,0 0-1,1 0 1,-1 0 0,1 0-1,-1 0 1,1 0-1,4 3 1,0 1 4,2-1 0,-1 0 1,0-1-1,1 1 1,0-1-1,0-1 0,11 4 1,-9-3-9,0 0 1,-1 0 0,1 1 0,12 9-1,-19-12 6,-1 0 0,1 1 0,-1-1 0,1 1 0,-1 0 0,0-1 0,0 1 0,0 0 0,0 1 0,0-1 0,-1 0 0,0 0 0,1 1 0,-1-1 0,0 1 0,-1-1 0,1 6 0,-1-8 6,1 0 0,-1 0-1,0 0 1,0 1 0,1-1 0,-1 0 0,0 0-1,1 0 1,-1 0 0,1 0 0,0 0-1,-1 0 1,1 0 0,0 0 0,-1 0 0,1 0-1,0 0 1,0 0 0,0-1 0,0 1-1,0 0 1,0-1 0,0 1 0,0 0 0,0-1-1,0 0 1,0 1 0,1-1 0,-1 1-1,0-1 1,0 0 0,0 0 0,0 0 0,1 0-1,-1 0 1,0 0 0,0 0 0,0 0-1,1 0 1,-1-1 0,0 1 0,0 0 0,0-1-1,0 1 1,0-1 0,1 1 0,-1-1-1,1 0 1,8-4 24,1 0 0,-1-1-1,16-11 1,-24 16-25,13-11 31,-1-1 0,0 0 0,-1-1 0,0 0 1,-1-1-1,-1-1 0,0 1 0,-1-2 0,-1 0 0,0 0 0,-1 0 0,5-19 1,-2 2 38,-2 0 1,-1 0-1,-2 0 1,-1-1 0,1-59-1,-9 83 32,-4 21-203,-6 22-93,13-30 211,-7 18-12,1 0 1,1 0-1,1 0 0,1 1 0,1-1 0,1 1 0,0 0 0,2 0 0,6 40 0,-6-52-34,1 1 0,0-1-1,1 0 1,0-1 0,1 1-1,-1 0 1,2-1 0,-1 0-1,1 0 1,0 0 0,1-1-1,0 0 1,0 0 0,0 0-1,1 0 1,0-1 0,1-1-1,-1 1 1,1-1 0,0 0-1,0-1 1,0 0 0,1 0-1,14 4 1,-12-6-303,0 0 0,-1-1 0,1 0 0,0-1 0,0 0 0,0 0 0,0-2 0,16-3 0,45-14-6927,-37 6-1339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9:17.8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 0 9874,'-2'2'4649,"-1"-2"-3225,-3 2-279,10-2 7,-2 0-176,1 0-216,3 4-280,7 0-192,6 0 16,6-2-23,4-2-137,3 0-344,4-2-881,4 0-2591,-2 0-8411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9:18.2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5 362 20044,'0'0'99,"0"-1"-1,1 1 0,-1 0 0,0 0 1,0 0-1,1 0 0,-1-1 1,0 1-1,0 0 0,0 0 1,0 0-1,0-1 0,1 1 0,-1 0 1,0 0-1,0 0 0,0-1 1,0 1-1,0 0 0,0 0 0,0-1 1,0 1-1,0 0 0,0 0 1,0-1-1,0 1 0,0 0 1,0 0-1,0-1 0,0 1 0,0 0 1,0 0-1,0-1 0,0 1 1,0 0-1,0 0 0,-1-1 0,1 1 1,0 0-1,0 0 0,0 0 1,0-1-1,0 1 0,-1 0 1,1 0-1,0 0 0,0-1 0,0 1 1,-1 0-1,1 0 0,0 0 1,0 0-1,-1 0 0,1 0 0,0 0 1,0 0-1,-1 0 0,1 0 1,0 0-1,0-1 0,-1 1 1,1 0-1,0 1 0,0-1 0,-1 0 1,1 0-1,0 0 0,-1 0 1,33-10 1004,48-4-1662,-61 12 51,33-5 903,-24-6-9176</inkml:trace>
  <inkml:trace contextRef="#ctx0" brushRef="#br0" timeOffset="1">641 61 18668,'2'-7'809,"-2"4"-566,0 0 0,1 1 0,-1-1 0,1 0 0,0 1 0,0-1 0,0 0 0,0 1 0,0-1 0,0 1 0,1-1 0,-1 1 0,1 0 0,0 0 0,-1 0 0,1 0 0,0 0 0,0 0 0,1 0 0,-1 0 0,5-2 0,-1 45 235,-7-1-275,-1-1-1,-3 1 0,0 0 0,-19 60 1,12-48-47,-11 92 1,20-124-258,2-15-156,0 0-1,0 0 0,1 0 1,0 1-1,0-1 1,0 0-1,0 0 0,1 0 1,2 9-1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9:19.2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46 286 11266,'-19'6'4437,"17"-6"-4119,1 0 0,-1 0 0,1 1-1,-1-1 1,0 0 0,1 1 0,-1-1 0,1 1 0,-1 0-1,1 0 1,-1-1 0,1 1 0,-1 0 0,1 0 0,-2 3-1,9-3 14,0 1-1,0 0 1,0-1-1,1 0 0,-1-1 1,7 0-1,22 0-57,0-1-1,0-2 1,0-2 0,-1-1-1,50-15 1,-38 6-152,0-2 1,-1-2-1,59-34 1,-94 46-64,0 0 1,0 0 0,0-1-1,-1 0 1,0 0-1,8-11 1,-14 16-35,-1 0 0,0 0 0,0 0 1,0 0-1,0 0 0,0 0 0,0 0 0,-1-1 0,1 1 0,-1-1 0,0 1 1,0-1-1,-1 1 0,1-1 0,-1 0 0,1 1 0,-1-1 0,0 0 0,-1 1 1,1-1-1,-1 1 0,1-1 0,-1 0 0,-2-5 0,1 7-31,1 1 0,-1 0 0,1-1 0,-1 1 0,0 0 0,1 0 0,-1 0 0,0 0 0,0 0 0,0 0 0,0 1 0,0-1-1,0 1 1,0-1 0,0 1 0,0 0 0,0-1 0,0 1 0,0 0 0,0 1 0,0-1 0,0 0 0,0 0 0,0 1 0,0-1 0,0 1 0,0 0 0,-2 1-1,-58 22-101,49-16 98,0 0 1,1 1 0,0 0 0,1 1-1,0 0 1,0 1 0,1 0 0,-11 16 0,17-22 6,0 1 1,0 0 0,0 0 0,1 0-1,0 0 1,0 1 0,1-1 0,-1 1-1,1-1 1,1 1 0,0 0 0,0 0-1,0 0 1,1 0 0,-1 0 0,2 0-1,-1 0 1,1 0 0,0 0 0,2 7 0,0-9 3,-1-1 1,1 0 0,-1 1 0,1-1 0,0 0 0,1-1 0,-1 1 0,1-1 0,-1 1 0,1-1 0,0 0 0,0 0-1,1-1 1,-1 1 0,0-1 0,1 0 0,0 0 0,-1 0 0,1-1 0,0 0 0,0 0 0,0 0 0,9 0 0,4 1 25,-1-2 0,1 0 1,-1-1-1,1-1 0,25-5 1,26-9 46,101-36 1,-148 43-43,0 0-1,-1-2 0,0 0 0,0-1 1,-2-1-1,1-1 0,-2-1 0,25-24 1,-40 36-18,0 0 1,-1 0 0,1 0-1,-1 0 1,0-1 0,1 1-1,-2-1 1,1 1 0,0-1-1,-1 1 1,1-1 0,-1 0-1,0 0 1,0 0 0,-1 0-1,1 0 1,-1 0 0,0 0-1,0 0 1,0 0 0,-2-7-1,1 9-15,-1-1 1,1 0-1,-1 1 0,0-1 1,1 1-1,-1-1 0,-1 1 0,1 0 1,0 0-1,0 0 0,-1 0 1,1 0-1,-1 1 0,0-1 0,1 1 1,-1 0-1,0-1 0,0 1 1,0 1-1,0-1 0,0 0 0,0 1 1,0-1-1,0 1 0,0 0 1,0 0-1,0 0 0,-6 1 0,-1 0-2,0 0 0,0 1-1,0 0 1,0 0 0,1 1-1,-17 8 1,21-10-5,1 1 0,0 0 0,0 0 0,1 1 0,-1-1 0,0 1 0,1 0 0,-1 0 0,1 0 0,0 1 0,0-1 0,0 1 0,1-1 0,-1 1 0,1 0 0,0 0 0,-3 7 0,5-8 3,0-1 1,0 0-1,0 0 0,0 1 0,0-1 0,0 0 0,1 0 0,-1 0 0,1 0 0,-1 1 1,1-1-1,0 0 0,0 0 0,0 0 0,0 0 0,0 0 0,1-1 0,-1 1 1,1 0-1,-1-1 0,1 1 0,-1-1 0,1 1 0,0-1 0,0 1 0,0-1 0,-1 0 1,1 0-1,1 0 0,2 1 0,8 4-2,1-1 1,0 0-1,18 4 1,-29-8 9,18 3-11,0-1 1,26 1-1,-26-3-11,-1 1 0,33 8 0,-51-10 10,-1 0 1,0 0-1,1 1 0,-1-1 0,0 0 0,1 1 0,-1-1 0,0 1 1,0-1-1,0 1 0,1-1 0,-1 1 0,0 0 0,0 0 1,0-1-1,0 1 0,0 0 0,0 0 0,0 0 0,-1 0 0,1 0 1,0 1-1,0-1 0,-1 0 0,1 0 0,-1 0 0,1 1 1,-1-1-1,1 0 0,-1 0 0,0 1 0,0-1 0,1 2 0,-3 1-49,1 1-1,0-1 0,-1 0 0,0 0 1,0 1-1,0-1 0,0-1 0,-4 5 0,4-5 49,-1 1 0,1-1 0,0 1-1,0 0 1,1-1 0,-1 1 0,1 0-1,-1 0 1,0 6 0,2-9 13,0 0-1,1 0 1,-1 0 0,0-1 0,1 1 0,-1 0-1,0 0 1,1 0 0,-1 0 0,1 0 0,-1 0-1,1-1 1,0 1 0,-1 0 0,1-1 0,0 1-1,0 0 1,-1-1 0,1 1 0,0-1 0,0 1-1,0-1 1,0 1 0,-1-1 0,1 0 0,0 1-1,0-1 1,0 0 0,0 0 0,0 0 0,0 1-1,0-1 1,0 0 0,0-1 0,0 1 0,0 0-1,0 0 1,0 0 0,2-1 0,37-8 91,-39 9-92,17-7 32,0 0-1,0-1 0,0-1 1,-1-1-1,-1-1 0,1 0 1,-2-1-1,0-1 0,0 0 1,-1-1-1,23-30 0,-6-2 26,-36 81-528,4-18 482,-3-2 37,0 0-1,-1 0 0,-1-1 1,0 1-1,-1-1 0,-1 0 1,0-1-1,-17 22 0,41-52 56,1 1-1,0 0 1,1 2-1,1 0 0,1 1 1,0 1-1,0 0 1,1 2-1,1 1 1,-1 0-1,29-6 1,-48 14-119,-1 1 0,0 0 0,0 0 0,0 0 0,1 0 1,-1 0-1,0 0 0,0 0 0,0 0 0,1 0 0,-1 1 0,0-1 1,0 0-1,0 1 0,0-1 0,0 1 0,0-1 0,0 1 0,0 0 1,0-1-1,0 1 0,0 0 0,0 0 0,0 0 0,0 0 0,0 0 1,-1 0-1,1 0 0,0 0 0,-1 0 0,1 0 0,-1 0 0,1 0 1,-1 0-1,0 0 0,1 0 0,-1 1 0,0-1 0,0 2 0,2 8 4,-2 0-1,1 0 0,-3 21 1,1 8 30,6-37 399,5-11-150,9-17-62,-17 21-202,7-9-20,1 1-1,1-1 0,-1 2 0,2 0 0,0 0 0,0 1 0,1 0 0,0 1 0,1 1 0,25-12 0,-38 20 3,0-1 0,1 1 0,-1-1 0,1 1 0,-1 0 0,1-1 0,-1 1 0,1 0 1,-1 0-1,1 0 0,-1 0 0,1 0 0,-1 1 0,1-1 0,-1 0 0,0 1 0,1-1 0,-1 1 0,1-1 1,-1 1-1,0 0 0,1 0 0,-1-1 0,0 1 0,0 0 0,0 0 0,0 0 0,0 0 0,0 1 0,0-1 1,0 0-1,0 0 0,1 2 0,2 6-13,1 0 0,-2 1-1,1-1 1,2 14 0,8 16 20,-9-32 8,1 0 1,-1-1 0,1 1 0,1-2-1,-1 1 1,1-1 0,0 0 0,0 0-1,1 0 1,-1-1 0,1-1 0,0 1-1,0-1 1,14 3 0,5 1-3,0-1-1,0-2 1,35 2 0,-36-4-18,-1-2 0,44-4 0,-61 3-389,1-1 1,-1 0-1,0 0 1,0-1-1,10-5 1,-14 6-293,-1 0-1,0 0 1,0 0 0,1 0-1,-1-1 1,-1 1 0,1-1-1,0 0 1,-1 0 0,1 0-1,-1 0 1,3-6 0,0-8-10548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9:20.6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0 189 10210,'11'-39'7115,"-7"-1"-3499,-4 32-3255,0-1 1,1 1 0,0 0-1,1-1 1,-1 1-1,2 0 1,-1 0 0,1 0-1,0 0 1,6-8 0,2 5 434,-10 30-835,-2-11 8,-2 32 121,-2-1 0,-20 73 0,14-43-37,10-66-47,1 1 0,-1-1 0,1 0 0,0 0 0,1 0 1,-1 0-1,0 0 0,1 0 0,0 0 0,-1 0 0,1 0 1,0 0-1,1 0 0,-1 0 0,1 0 0,-1-1 0,1 1 1,0 0-1,3 2 0,-3-4 19,0 0 1,1 0-1,-1 0 0,0 0 1,1-1-1,-1 0 1,1 1-1,-1-1 0,1 0 1,-1 0-1,1 0 1,-1 0-1,1-1 0,-1 1 1,1-1-1,-1 0 1,0 1-1,1-1 0,-1 0 1,0 0-1,0 0 0,4-3 1,50-35 284,-49 34-285,29-26 87,-1-2 1,35-42-1,-59 63-122,-11 11 7,1 1 0,-1-1 0,0 1 0,1 0 0,-1-1 0,0 1 0,1-1 0,-1 1 0,0 0 0,1 0 0,-1-1 0,1 1 0,-1 0 0,0 0 0,1-1 0,-1 1 0,1 0 0,-1 0 0,1 0 0,-1 0 1,1 0-1,-1 0 0,1 0 0,-1 0 0,1 0 0,-1 0 0,1 0 0,-1 0 0,0 0 0,1 0 0,-1 0 0,1 0 0,0 1 0,10 16-230,2 46-301,-7-34 393,-3-19 199,0 0-1,1 0 0,0 0 1,1 0-1,11 17 0,-15-26-46,0 1 0,0 0 0,0-1-1,1 1 1,-1-1 0,1 0 0,-1 1-1,1-1 1,0 0 0,-1 0-1,1 0 1,0 0 0,0 0 0,0 0-1,-1-1 1,1 1 0,0 0 0,0-1-1,0 0 1,0 1 0,0-1 0,0 0-1,0 0 1,0 0 0,0 0-1,0-1 1,0 1 0,0 0 0,0-1-1,0 0 1,0 1 0,0-1 0,0 0-1,0 0 1,-1 0 0,1 0 0,0 0-1,-1 0 1,1-1 0,1-1-1,0 0 32,-1 0-1,1 0 0,-1 0 0,0-1 0,0 1 1,0-1-1,-1 1 0,1-1 0,-1 0 0,0 0 0,0 0 1,0 1-1,-1-1 0,1 0 0,-1 0 0,0 0 1,0 0-1,-1-6 0,0-4-6,0-1 1,-1 1-1,-8-25 1,5 21-31,-1 2-13,1 0 0,1 0 0,1-1 0,0 0 0,0-19 0,5 38-75,0 1 0,0-1 1,0 0-1,1 0 0,-1 0 0,1 0 1,-1 0-1,1 0 0,0-1 0,0 1 1,0-1-1,4 1 0,6 5 24,1 1 60,-1-2 1,1 1-1,1-2 0,-1 0 0,1 0 1,0-2-1,0 0 0,17 2 1,127 0 59,-128-5-35,-42 48-321,10-41 295,0 0-1,0 0 1,1 0 0,-1-1 0,2 1-1,-1 0 1,1 0 0,2 12-1,-1-15 0,0 0 1,0 0-1,1 0 0,-1 0 0,1 0 0,0-1 0,0 1 0,0-1 1,1 0-1,-1 0 0,7 5 0,-8-7 14,0 0 1,0 0-1,0 0 1,0 0-1,0-1 1,0 1-1,0 0 1,0-1-1,0 0 1,0 1-1,0-1 1,1 0-1,-1 0 1,0 0-1,0 0 1,0-1-1,0 1 1,1 0-1,-1-1 0,0 0 1,0 1-1,0-1 1,0 0-1,0 0 1,0 0-1,2-2 1,27-21 217,43-28-146,-69 49-112,0 0 0,0 0 0,0 1 1,0 0-1,1 0 0,-1 1 0,1-1 1,-1 1-1,1 0 0,0 1 0,-1-1 1,12 2-1,60 29-173,-77-30 195,0 1 0,0-1 0,1 1 0,-1-1 0,0 1 0,0-1 0,1 1 0,-1-1 0,0 1 1,0-1-1,0 1 0,0-1 0,0 1 0,0-1 0,0 1 0,0-1 0,0 1 0,0-1 0,0 1 0,0 0 0,0-1 0,0 1 1,0-1-1,-1 1 0,1-1 0,0 1 0,0-1 0,0 0 0,-1 1 0,1-1 0,0 1 0,-1 0 0,-13 23-80,12-19 77,-32 54 50,40-70 36,1 2-1,0-1 0,0 1 0,1 0 1,0 0-1,1 1 0,0 0 0,0 1 1,0 0-1,14-7 0,21-11-203,51-21 0,-58 29 198,-36 17-85,-1-1 0,1 1 0,0-1-1,0 1 1,0-1 0,0 1 0,0 0 0,0-1 0,0 1 0,0 0 0,0 0 0,0 0 0,0 0 0,0 0 0,0 0-1,0 0 1,0 0 0,0 0 0,0 0 0,0 0 0,0 1 0,0-1 0,0 0 0,0 1 0,0-1 0,0 1-1,0-1 1,-1 1 0,1 0 0,0-1 0,0 1 0,0 0 0,-1-1 0,1 1 0,0 0 0,-1 0 0,2 1 0,0 3-26,0 1 0,0-1 1,-1 1-1,0 0 1,0-1-1,1 8 1,-2-9 40,1 1-1,-1-1 1,1 1 0,0-1 0,0 0-1,1 0 1,-1 1 0,1-1-1,0 0 1,0 0 0,0-1-1,1 1 1,-1 0 0,1-1 0,0 1-1,0-1 1,0 0 0,1 0-1,-1 0 1,1-1 0,-1 1 0,1-1-1,0 0 1,0 0 0,7 3-1,-4-4 19,1 1-1,-1-1 0,1 0 0,0-1 1,-1 0-1,1 0 0,-1-1 1,1 0-1,-1 0 0,1-1 0,-1 0 1,0 0-1,0 0 0,11-6 0,10-5 37,-1-2-1,0-1 1,-1 0-1,24-22 1,-41 31-28,-1 0 0,0 0 0,0 0 1,-1-1-1,0-1 0,-1 1 0,1-1 1,-2 0-1,1 0 0,-1-1 1,-1 0-1,0 0 0,0 0 0,-1 0 1,3-12-1,-6 21-33,0 0 0,0 1-1,0-1 1,0 0 0,-1 1 0,1-1 0,0 0-1,0 1 1,0-1 0,-1 0 0,1 1 0,0-1 0,0 1-1,-1-1 1,1 0 0,-1 1 0,1-1 0,0 1-1,-1-1 1,1 1 0,-1-1 0,0 1 0,1 0 0,-1-1-1,1 1 1,-1 0 0,1-1 0,-1 1 0,0 0-1,1 0 1,-1-1 0,0 1 0,1 0 0,-1 0 0,0 0-1,1 0 1,-1 0 0,0 0 0,0 0 0,1 0 0,-1 0-1,0 0 1,1 1 0,-1-1 0,0 0 0,1 0-1,-1 0 1,1 1 0,-1-1 0,0 0 0,1 1 0,-2 0-1,-1 0-26,-1 0-1,1 1 0,-1 0 0,1-1 1,0 1-1,-1 0 0,1 1 0,-5 3 0,4-1 14,1 1 0,-1-1-1,1 1 1,0 0-1,0 0 1,1 0 0,0 0-1,0 0 1,0 0 0,1 1-1,0-1 1,0 1-1,0-1 1,1 1 0,0-1-1,1 1 1,-1-1-1,1 1 1,2 7 0,4 7 1,0-1 1,2 0 0,0-1-1,17 27 1,-14-25-1,-11-20 2,-1 0 0,1 0 0,0 0 0,0 1 0,-1-1 0,1 1 0,-1-1 0,1 0 0,-1 1 0,0-1 0,1 1 0,-1-1 0,0 1 0,0-1-1,0 1 1,0-1 0,0 0 0,-1 1 0,1-1 0,0 1 0,-1-1 0,1 1 0,-1-1 0,1 0 0,-2 3 0,0-2-23,0 0 1,0 0-1,0-1 1,0 1-1,-1 0 1,1-1-1,0 0 1,-1 0-1,1 1 0,-1-2 1,1 1-1,-1 0 1,-2 0-1,-45 6-3592,8-7-6062,10-2-2258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09: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 57 21293,'-4'-7'1032,"-6"-5"-120,5 1-104,3 3-272,5 4-288,1-1-264,8 1-176,-1 0-184,4 2-480,6 2-1481,0 6-5088,-4-1-5338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09.8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254 41 8,'2'-23'4964,"-2"22"-4471,0 0 0,0 1 0,0-1 0,0 0-1,0 0 1,0 1 0,1-1 0,-1 0 0,0 1 0,0-1 0,1 0-1,-1 1 1,4-5 3450,-4 5-3450,1-1 0,0 1 0,-1-1-1,1 1 1,-1 0 0,2-1 0,-8 7 2618,-6 16-3150,7-10 193,-41 64 94,-75 137 221,106-182-443,2 0 0,1 1 0,1 1 0,2 0 0,-6 38 1,14-54-25,0 1 1,1 0 0,1-1-1,0 1 1,2-1 0,0 1-1,0-1 1,2 0 0,0 0 0,1-1-1,9 18 1,0-5 31,1-1 0,1 0 0,1-1 1,1-1-1,26 26 0,-41-48 18,-1-1 0,1 1 0,0-1 0,0 0 1,0-1-1,0 1 0,0-1 0,1 0 0,-1 0 0,1 0 0,5 1 0,-10-3 332,-3-6 655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12.9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293 13 8,'5'-6'563,"18"0"18804,-23 6-19140,-6 2 1405,5-2-1384,-40 18 1073,26-11-1348,0 1 0,0 1 0,1 1 0,0 0 0,1 1 0,0 0 0,1 1 0,0 0 0,1 1-1,0 0 1,-14 25 0,7-10-3,2 1 0,2 1 0,0 0 0,2 1 0,-9 35 0,19-55 13,0 1 0,0-1 0,1 1 0,1 0 0,0-1 1,0 1-1,1 0 0,1-1 0,0 1 0,0-1 0,1 0 0,1 0 0,0 0 0,6 12 1,-7-16 25,1 0 0,-1-1 0,2 1 0,-1-1 0,1 0 0,0 0-1,0-1 1,0 1 0,1-1 0,0 0 0,0-1 0,0 1 0,1-1 0,-1 0 0,1-1 0,0 0 0,0 0 0,0 0 0,1-1 0,-1 0 0,0-1 0,13 2 0,-17-3 40,0 0 1,0 0-1,0 0 0,0 0 0,0 0 0,0-1 0,0 0 1,0 1-1,0-1 0,0 0 0,0-1 0,0 1 1,-1 0-1,1-1 0,0 1 0,-1-1 0,0 0 0,1 0 1,-1 0-1,0 0 0,0-1 0,0 1 0,0 0 0,0-1 1,2-5-1,1-2 117,-1 0 0,0-1-1,0 0 1,-2 0 0,4-19 0,-6 26-142,1-1 0,-1 1 1,0-1-1,-1 1 0,1 0 0,-1-1 1,0 1-1,0-1 0,0 1 0,0 0 0,-1-1 1,-3-6-1,4 9-54,0 0 0,-1 0 0,1 0-1,0 0 1,-1 0 0,1 1 0,-1-1 0,1 0 0,-1 1 0,0-1 0,0 1 0,0 0 0,0 0 0,0 0 0,0 0-1,0 0 1,0 0 0,0 0 0,0 0 0,-1 1 0,1-1 0,0 1 0,-1 0 0,1 0 0,0 0 0,-3 0 0,-6 2-158,1 0 1,0 1 0,0 0 0,0 1 0,-16 8-1,-10 13-3249,34-23 2639,0 0 0,0 0 0,1 0 0,-1 0 0,0 0 0,1 1 0,0-1 0,0 0 1,-1 1-1,1-1 0,1 1 0,-2 2 0,2 5-5430,3 3 2807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13.9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32 132 7482,'-1'-6'1389,"0"-1"1,0 1 0,-1-1 0,1 1 0,-1-1-1,-6-11 1,5 13-569,0-2-1,1 1 1,0 0-1,0 0 1,1-1 0,-2-12-1,3 19-810,0 0-1,0-1 0,0 1 1,0 0-1,0-1 0,0 1 1,0 0-1,0 0 1,0-1-1,0 1 0,0 0 1,0 0-1,1-1 0,-1 1 1,0 0-1,0 0 1,0 0-1,0-1 0,0 1 1,1 0-1,-1 0 0,0 0 1,0-1-1,0 1 1,1 0-1,-1 0 0,0 0 1,0 0-1,1 0 0,-1-1 1,0 1-1,0 0 1,1 0-1,-1 0 0,0 0 1,0 0-1,1 0 0,-1 0 1,0 0-1,0 0 1,1 0-1,-1 0 0,0 0 1,0 0-1,1 0 0,-1 0 1,19 9-103,13 19-208,-24-16 293,-1 0-1,-1 1 1,7 20-1,-11-30 15,-1 1-1,0 0 0,0-1 1,0 1-1,-1-1 0,1 1 0,-1 0 1,0 0-1,0-1 0,-1 1 0,1 0 1,0-1-1,-1 1 0,0 0 1,0-1-1,0 1 0,-1-1 0,-2 6 1,12-32 425,0 1 1,15-27 0,-21 45-459,37-54-36,-37 55 36,0 0 1,1 0-1,-1 1 1,0-1 0,1 1-1,-1-1 1,1 1-1,0 0 1,0 0 0,0 0-1,0 1 1,0-1-1,0 1 1,1-1 0,-1 1-1,6-1 1,-8 2-4,1 1-1,-1-1 1,1 1 0,0-1 0,-1 1 0,1 0 0,-1-1 0,1 1 0,-1 0-1,0 0 1,1 0 0,-1 0 0,0 0 0,0 0 0,0 1 0,0-1 0,0 0-1,0 1 1,0-1 0,0 0 0,0 1 0,-1-1 0,2 3 0,12 38 7,-12-36-11,4 15 36,-2 0 0,0 1 1,1 40-1,6-78 381,1 1 0,20-20 1,50-57-465,-83 103-46,1-1-1,1 0 1,0 0-1,0 1 1,1-1-1,0 0 1,5 15-1,-4-20 132,-1 1-1,1 0 0,-1-1 1,2 0-1,-1 0 0,0 0 1,1 0-1,0 0 1,0-1-1,1 1 0,-1-1 1,11 7-1,-12-9 19,1-1 1,0 1-1,0 0 1,0-1-1,0 0 1,0 0-1,1 0 1,-1 0-1,0-1 1,0 0-1,1 0 1,-1 0-1,0 0 1,1-1-1,-1 1 1,0-1-1,0 0 1,0-1-1,5-1 1,0 0 46,0-1 0,0 0 0,0-1 0,-1 0 0,0 0 0,0 0 0,0-1 0,-1-1 0,0 1 0,0-1 0,-1 0 0,1 0 1,7-14-1,-17 26-276,2-4 172,1-1 0,-1 1-1,1 0 1,-1 0 0,1 0 0,-1 0 0,1 0 0,0 0 0,-1 0 0,1-1 0,0 1-1,0 0 1,-1 0 0,1 0 0,0 0 0,0 0 0,0 0 0,1 0 0,-1 0-1,0 0 1,0 0 0,0 0 0,1 2 0,1 2 33,0-1 0,0 1 0,1 0 0,-1-1 0,1 1 0,0-1 0,0 0 0,0 0 0,1 0 0,0 0-1,-1-1 1,1 1 0,1-1 0,-1 0 0,0 0 0,1-1 0,-1 1 0,1-1 0,0 0 0,0 0 0,0-1 0,10 3 0,-4-2 55,-1 0 0,1-1 0,0 0 0,0-1 0,0 0 0,0 0 0,0-1 0,0-1 0,-1 0 0,13-4 0,-19 5-4,-1-1-1,0 1 0,1-1 1,-1 0-1,0 0 0,0-1 1,0 1-1,0-1 1,-1 1-1,1-1 0,-1 0 1,1 0-1,-1 0 1,0 0-1,0 0 0,0-1 1,-1 1-1,1-1 1,-1 1-1,0-1 0,0 1 1,0-1-1,0 0 0,-1 1 1,0-1-1,1 0 1,-1 0-1,-1 0 0,1 1 1,0-1-1,-1 0 1,0 1-1,-2-7 0,2 6-59,0-1 1,0 1-1,0 0 0,-1 0 0,1 0 0,-1 0 1,0 0-1,-1 0 0,1 1 0,-1-1 0,1 1 0,-1-1 1,0 1-1,0 0 0,-1 0 0,1 1 0,0-1 0,-1 1 1,0-1-1,0 1 0,0 0 0,0 0 0,0 1 0,0-1 1,0 1-1,0 0 0,0 0 0,-1 1 0,-4-1 0,-7 2-303,0 0 0,0 2 0,0 0-1,1 0 1,-1 2 0,-20 8-1,-3 8-4236,4 6-5114,20-13 720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15.2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0 669 10962,'0'-3'255,"1"1"-1,-1 0 1,1 0-1,0 0 1,0 0-1,0 0 0,0 0 1,0 0-1,0 0 1,0 0-1,0 0 1,1 0-1,-1 1 1,1-1-1,0 0 1,-1 1-1,1-1 0,0 1 1,0 0-1,0 0 1,0 0-1,0 0 1,0 0-1,0 0 1,0 0-1,4 0 0,-4 1-107,0 0 0,0 0 0,0 1 0,-1-1-1,1 1 1,0-1 0,0 1 0,0 0 0,-1 0-1,1 0 1,0 0 0,-1 0 0,1 0 0,-1 0 0,1 0-1,-1 1 1,0-1 0,1 0 0,-1 1 0,0-1-1,0 1 1,0 0 0,0-1 0,0 1 0,0 0-1,-1-1 1,1 1 0,-1 0 0,1 0 0,-1 0-1,1 3 1,1 7-43,3 10 481,-5-22-576,0 0 1,0 1-1,0-1 0,0 0 1,0 0-1,0 1 1,1-1-1,-1 0 1,0 0-1,0 1 0,0-1 1,0 0-1,0 0 1,0 1-1,0-1 0,1 0 1,-1 0-1,0 0 1,0 1-1,0-1 0,0 0 1,1 0-1,-1 0 1,0 0-1,0 1 1,0-1-1,1 0 0,-1 0 1,0 0-1,0 0 1,1 0-1,-1 0 0,0 0 1,0 0-1,1 0 1,-1 0-1,0 0 1,0 0-1,1 0 0,-1 0 1,0 0-1,1 0 1,-1 0-1,0 0 0,22-16 121,-2-1 1,26-27-1,17-15-75,-62 59-82,0 0 0,0 0 1,0 0-1,0 0 0,0 1 0,0-1 0,0 0 1,0 0-1,-1 1 0,1-1 0,0 0 1,0 1-1,0-1 0,-1 1 0,1-1 1,0 1-1,0-1 0,-1 1 0,1 0 1,0-1-1,-1 1 0,1 0 0,-1-1 0,1 1 1,-1 0-1,1 1 0,19 27 43,-18-26-65,4 6 57,0 0 1,0-1 0,1 0-1,15 15 1,-18-20-31,0-1 1,0 1 0,0-1-1,0 0 1,1 0 0,-1 0-1,1 0 1,0-1-1,0 0 1,-1 0 0,1 0-1,0 0 1,6-1 0,-1 0-485,0 0 1,1-1-1,-1 0 1,0 0-1,0-1 1,0-1-1,0 0 1,-1 0-1,1-1 1,10-5-1,-1-2-1205,-2 0 1,0-1-1,0-1 1,15-16-1,-28 25 1410,0 0-1,0 0 1,0-1 0,-1 1-1,0-1 1,0 0 0,0 0-1,4-11 1,-4 7 494,-1 0-1,0 0 1,0 0 0,-1 0-1,1-10 1,-3-13 2474,0 1-1,-10-48 1,-1-21 2634,14 65-2828,-3 42-2474,1 0 1,0 1 0,1-1 0,0 0 0,0 0-1,0 0 1,3 8 0,4 22 82,29 408 458,-37-443-669,0 0 0,0 0 0,0 0 0,1 1 1,-1-1-1,0 0 0,1 0 0,0 0 0,-1 0 1,1 0-1,0-1 0,0 1 0,3 3 0,-4-4-149,0-1-1,1 1 0,-1-1 0,1 0 1,-1 1-1,1-1 0,0 0 0,-1 0 1,1 1-1,-1-1 0,1 0 0,0 0 1,-1 0-1,1 0 0,-1 0 0,1 1 1,0-1-1,-1 0 0,1-1 0,-1 1 1,1 0-1,0 0 0,-1 0 0,1 0 1,0 0-1,-1-1 0,1 1 1,-1 0-1,1-1 0,1 0-533,0 0 1,0-1-1,-1 1 1,1 0-1,-1-1 1,1 0-1,-1 1 0,1-1 1,-1 0-1,0 0 1,0 0-1,2-3 0,3-21-1908,-6 17 2761,-1 1 0,1-1 1,-1 1-1,-1 0 0,0-1 1,0 1-1,0 0 0,-1 0 1,-1 1-1,1-1 1,-1 0-1,0 1 0,-1 0 1,0 0-1,0 0 0,0 1 1,-1 0-1,0 0 0,-11-8 1,4 3 1166,0 2 0,0 0 0,-26-13 0,20 14 1587,0 0-1,-26-7 1,45 15-2732,0 0 0,0 0-1,0 0 1,0 0 0,0 0 0,-1 0 0,1 0 0,0 0 0,0 0 0,0 0 0,0 0-1,0 0 1,-1 0 0,1 0 0,0 0 0,0 0 0,0 0 0,0 0 0,0 0 0,0 0-1,-1 0 1,1 0 0,0 0 0,0 0 0,0 0 0,0-1 0,0 1 0,0 0 0,0 0-1,-1 0 1,1 0 0,0 0 0,0 0 0,0-1 0,0 1 0,0 0 0,0 0 0,0 0-1,0 0 1,0 0 0,0-1 0,0 1 0,0 0 0,0 0 0,0 0 0,0 0 0,0 0 0,0-1-1,0 1 1,0 0 0,0 0 0,0 0 0,0 0 0,0 0 0,0-1 0,0 1 0,1 0-1,-1 0 1,0 0 0,0 0 0,0 0 0,0 0 0,0 0 0,0 0 0,1-1 0,14-7 924,28-5-1643,-39 12 977,39-12-173,0-2-1,-1-2 0,53-29 1,-73 33 54,-1 0 1,0-2-1,-1 0 0,0-1 1,-2-1-1,0-1 1,23-30-1,-30 32-29,0 0 0,-1-1 0,10-22 0,-17 32-97,0 1 0,-1-1 1,1 1-1,-2-1 0,1 0 0,-1 0 1,0 0-1,0 0 0,0 0 0,-1 0 0,-1 0 1,0-9-1,1 14-62,-1 1-1,1-1 1,-1 1-1,1 0 1,-1-1 0,1 1-1,-1 0 1,0-1 0,0 1-1,1 0 1,-1 0 0,0 0-1,0-1 1,0 1 0,0 0-1,0 1 1,-1-1-1,1 0 1,0 0 0,0 0-1,-1 1 1,1-1 0,0 0-1,-1 1 1,1-1 0,-1 1-1,1 0 1,0-1-1,-1 1 1,1 0 0,-1 0-1,1 0 1,-1 0 0,1 0-1,-1 0 1,1 1 0,-1-1-1,1 0 1,0 1-1,-1-1 1,1 1 0,-1 0-1,1-1 1,0 1 0,0 0-1,-1 0 1,1-1 0,0 1-1,0 0 1,0 0-1,0 1 1,0-1 0,0 0-1,0 0 1,1 0 0,-1 1-1,0-1 1,0 0 0,1 1-1,-1-1 1,0 2-1,-7 26-58,0 0-1,2 0 1,1 0 0,-1 39-1,7 122-113,2-149 176,1-1 1,2 0 0,17 61-1,-23-100-7,1-1-1,-1 0 0,0 0 0,0 1 1,0-1-1,1 0 0,-1 0 0,0 1 1,0-1-1,0 0 0,1 0 0,-1 1 1,0-1-1,1 0 0,-1 0 1,0 0-1,1 0 0,-1 0 0,0 0 1,0 1-1,1-1 0,-1 0 0,0 0 1,1 0-1,-1 0 0,0 0 0,1 0 1,-1 0-1,0 0 0,1 0 0,-1 0 1,0-1-1,1 1 0,-1 0 0,0 0 1,1 0-1,-1 0 0,20-11 242,13-15 19,-33 26-262,18-20 115,-16 17-139,0 0-1,0 0 1,1 0 0,-1 0-1,0 1 1,1-1 0,0 1 0,0 0-1,0 0 1,0 0 0,0 0-1,0 0 1,0 0 0,0 1-1,4-2 1,6 5-66,0-1 0,0 1-1,-1 1 1,24 8 0,34 7 157,-63-17-40,0-1 0,1 1 0,-1-1 0,0-1 0,1 1-1,-1-1 1,0-1 0,0 1 0,0-1 0,0 0 0,0-1 0,0 1 0,0-2-1,-1 1 1,0-1 0,1 0 0,-1 0 0,-1 0 0,1-1 0,7-7 0,-7 4 44,0 0-1,0 0 1,-1-1 0,-1 0 0,1 1 0,-1-1 0,-1-1 0,0 1 0,0-1 0,0 1 0,-2-1 0,1 0 0,-1 1 0,0-18 0,-2 5 164,-3 28-398,-3 40-370,4-30 659,2-8-137,0 0 0,1 0 0,-1 0 0,1 0 0,1-1 0,-1 1 0,2 0 0,-1 0 0,1 0 0,4 11 0,2 2 11,2 0-1,15 24 1,1 2 16,-25-46-20,-1 0-1,0 0 0,1-1 0,-1 1 1,0 0-1,0 0 0,0 0 0,0-1 1,0 1-1,0 0 0,0 0 0,0 0 1,0 0-1,0-1 0,0 1 0,0 0 1,0 0-1,-1 0 0,1-1 0,0 1 1,-1 0-1,1 0 0,-1-1 0,1 1 1,-1 0-1,1-1 0,-1 1 0,0 0 1,-27 17-246,-32-1-1576,59-17 1743,-43 7-4907,16-7-4566,10-1 461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15.5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0 116 14747,'1'-2'232,"37"-68"5184,-36 66-5226,0 1 0,0 0 0,1 0-1,-1 0 1,0 1 0,1-1 0,0 1-1,-1-1 1,1 1 0,0 0 0,0 0-1,0 0 1,1 0 0,-1 1 0,0-1 0,1 1-1,-1 0 1,1 0 0,4-1 0,-5 3-181,0 0 0,-1 0 0,1 0 0,0 0 0,0 0 0,-1 0 0,1 1 0,0 0 0,-1-1 1,0 1-1,1 0 0,-1 0 0,0 0 0,0 0 0,3 4 0,26 38 36,-17-19 51,-2 1 0,0 0 0,-2 1 0,-1 0 0,-1 0 0,-1 1-1,-2 0 1,-1 0 0,-1 0 0,-1 1 0,-1-1 0,-2 1 0,-6 38 0,2-32-439,-2 0 1,-1-1 0,-2 0-1,-18 41 1,14-44-1591,-1-1 0,-2-1-1,-1 0 1,-31 38 0,2-13-9412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21.6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61 103 6345,'-25'-13'7825,"23"11"-7093,-1 0 0,0 1-1,0-1 1,0 0 0,0 1 0,0 0 0,0 0 0,0 0 0,-7-1 0,22 0-149,0-1 0,-1 0 0,1 0 0,-1-1 0,18-9 0,36-12-621,-35 18 63,0 2 0,0 0 1,0 2-1,38 1 0,-67 2 183,-14 32 291,9 16-456,-2 1 0,-2-1 1,-14 50-1,-18 38 66,37-121-451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22.1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1022 160 9226,'-6'-10'786,"1"0"0,-2 0 0,1 1 0,-1 0 0,-1 0 0,0 0 0,0 1 0,0 0 0,-1 1 0,0 0 0,-1 1 0,-16-10 0,10 9-374,0 0-1,-1 1 0,0 1 1,0 0-1,0 1 0,-1 1 1,-29-1-1,15 3-301,1 2 0,-1 1 0,1 2 1,0 1-1,0 1 0,0 2 0,1 1 0,-57 25 0,61-20-77,1 2-1,0 0 0,1 2 1,1 0-1,1 2 0,0 0 1,2 1-1,0 2 0,1 0 1,2 1-1,0 0 0,2 2 1,-19 41-1,16-26-4,2 0-1,2 0 1,1 2 0,3 0-1,1 0 1,3 1 0,1-1-1,1 68 1,5-81-4,1-1-1,2 0 1,1 0 0,1 0 0,1 0-1,1-1 1,19 40 0,-20-52-10,2-1 0,-1 0 1,2 0-1,0-1 0,1 0 0,0-1 1,1 0-1,1-1 0,0 0 0,0-1 1,1-1-1,0 0 0,30 15 0,-19-13 29,1-2 0,0-1-1,0-1 1,1-2-1,-1 0 1,1-2 0,1 0-1,-1-2 1,0-2 0,1 0-1,-1-2 1,0 0 0,0-2-1,0-1 1,49-16-1,-42 8 42,0-1 0,-1-2 0,-1-1-1,-1-2 1,0-1 0,-1-1 0,-1-1-1,-2-2 1,0-1 0,-1-1 0,32-44-1,-27 29 27,-2-2 1,-2-1-1,-2-1 0,-1-1 0,-3-1 0,15-50 0,-27 68-133,-1 0 0,-2-1-1,0 0 1,-2 0 0,-2 0-1,-1 0 1,-1-1-1,-1 1 1,-2 0 0,-1-1-1,-11-44 1,10 62-317,1-1-1,-2 1 1,1 0-1,-2 0 1,0 1-1,0 0 1,-1 0-1,-1 1 1,-13-14-1,13 16-978,-1 0-1,0 1 1,0 0-1,-1 1 1,0 0-1,-17-7 1,-69-22-11331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24.6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404 165 3577,'3'-57'12032,"-15"-26"-4707,11 81-7258,1 1-1,-1-1 0,0 1 0,0-1 1,0 1-1,0 0 0,0 0 0,0-1 1,0 1-1,0 0 0,0 0 1,-1 0-1,1 0 0,0 0 0,-1 0 1,1 1-1,0-1 0,-1 0 0,1 1 1,-1-1-1,0 1 0,1-1 1,-1 1-1,1 0 0,-1 0 0,0 0 1,1 0-1,-1 0 0,1 0 0,-1 0 1,0 0-1,1 1 0,-3 0 1,-4 0-77,0 1 1,0 0-1,0 0 1,0 0-1,-9 5 1,-7 7 4,0 1-1,1 1 1,0 1 0,1 1 0,1 1 0,1 1 0,1 0 0,1 2 0,0 0 0,2 1-1,-22 40 1,33-54-1,2 1-1,-1-1 1,1 1-1,1-1 1,-1 1-1,2 0 1,-1 0-1,1 0 0,1 0 1,0 0-1,0 0 1,1 0-1,0 0 1,1 0-1,0 0 1,1 0-1,0-1 0,0 1 1,6 9-1,-6-12 12,1 0 0,1 0 0,-1 0 0,1-1 0,0 0 0,0 0 0,1 0 0,0 0 0,0-1 0,0 0 0,1 0 0,-1-1 0,1 0 0,0 0 0,1 0 0,-1-1 0,1 0 0,-1-1 0,1 0 0,0 0 0,0 0 0,0-1 0,0 0 0,8-1 0,1 0 20,-1-2 1,0 0 0,0 0-1,0-2 1,-1 0 0,1 0-1,-1-2 1,0 0 0,0-1-1,23-13 1,-19 7 70,-1 0 0,0-2 0,0 0 0,-1 0 0,-1-2 0,26-35 1,-36 40 225,-10 8-103,3 4-238,0 0-1,1 1 0,-1-1 1,0 1-1,0-1 1,0 1-1,0-1 0,1 1 1,-1-1-1,0 1 0,1 0 1,-1-1-1,0 1 0,1 0 1,-1-1-1,1 1 1,-1 0-1,1 0 0,-1 0 1,1 0-1,0-1 0,-1 1 1,1 2-1,-2 2 6,1 1 0,0 0 0,0 0 0,0 0 0,1 0 0,0 0 0,0 0 0,1 0 0,-1 0 0,1 0 0,1 0 0,-1-1 0,1 1 0,0 0 0,0-1 0,1 1 0,-1-1 0,1 0 0,1 0 0,3 5 0,-5-7 19,1 1 1,-1-2 0,1 1 0,0 0 0,0 0 0,0-1 0,1 0-1,-1 1 1,0-1 0,1 0 0,0-1 0,-1 1 0,1-1-1,0 0 1,0 1 0,0-2 0,0 1 0,0 0 0,0-1 0,0 0-1,0 0 1,0 0 0,0 0 0,0-1 0,0 1 0,-1-1-1,1 0 1,0 0 0,0-1 0,6-2 0,-2 0 35,0-1 0,0 0 1,-1-1-1,1 0 0,-1 0 1,0 0-1,-1-1 0,0 0 0,0 0 1,0-1-1,-1 0 0,6-11 0,-9 15-30,0 1-1,0-1 1,-1 0-1,1 1 0,-1-1 1,0 0-1,0 0 0,0 0 1,-1 0-1,1 0 0,-1 0 1,0 0-1,0 0 0,-1 0 1,1 0-1,-1 0 0,1 0 1,-1 1-1,-1-1 1,1 0-1,0 0 0,-1 1 1,0-1-1,0 1 0,0-1 1,0 1-1,-1 0 0,1 0 1,-1 0-1,-6-6 0,5 6-28,-1 0-1,0 1 0,0-1 1,0 1-1,0 0 0,-1 0 1,1 0-1,-1 1 0,1 0 1,-1 0-1,1 0 0,-1 1 1,1 0-1,-1 0 0,0 0 1,1 1-1,-1-1 0,-9 4 1,5-1-4,-1 0 1,1 0 0,0 1-1,0 0 1,0 1 0,1 0-1,0 1 1,-15 11 0,22-15 15,0-1 1,0 0 0,1 0-1,-1 1 1,1-1 0,-1 1-1,1-1 1,-1 1 0,1 0-1,0 0 1,0 0-1,0-1 1,0 1 0,0 0-1,0 0 1,0 0 0,1 0-1,-1 1 1,1-1 0,0 0-1,-1 0 1,1 0 0,0 0-1,0 0 1,0 1 0,1-1-1,-1 0 1,0 0 0,1 0-1,0 0 1,-1 0 0,1 0-1,0 0 1,0 0 0,0 0-1,0 0 1,0-1-1,2 3 1,0-1 6,0 0 0,1 0 0,0 0 0,-1 0 0,1 0 0,0-1 0,0 0 0,0 0 0,1 0 0,-1 0 0,0-1 0,1 0 0,-1 0 0,1 0 0,-1 0 0,10 0 0,10-3 32,1-1 1,-1-1 0,0-1 0,31-10 0,-34 8-37,0 1 0,0 1 0,1 1 0,0 1 0,35 0 1,-55 3-8,1 1 1,-1-1-1,1 1 1,-1-1-1,0 1 0,1 0 1,-1 0-1,0 0 1,0 1-1,1-1 1,-1 0-1,0 1 1,0 0-1,-1-1 1,1 1-1,0 0 1,0 0-1,-1 0 1,1 0-1,1 4 1,0-2-11,-1 1 1,0-1 0,-1 0 0,1 1 0,-1 0-1,1-1 1,-1 1 0,-1 0 0,1 7 0,-1-12 21,0 1 0,0-1 0,0 0 0,0 0 1,0 0-1,1 1 0,-1-1 0,0 0 0,0 0 1,0 0-1,0 1 0,0-1 0,0 0 1,0 0-1,0 0 0,1 0 0,-1 1 0,0-1 1,0 0-1,0 0 0,0 0 0,1 0 0,-1 0 1,0 0-1,0 0 0,0 0 0,0 1 1,1-1-1,-1 0 0,0 0 0,0 0 0,0 0 1,1 0-1,-1 0 0,0 0 0,0 0 0,0 0 1,1 0-1,-1 0 0,0 0 0,0 0 1,0-1-1,1 1 0,-1 0 0,0 0 0,0 0 1,0 0-1,1 0 0,-1 0 0,0 0 0,0 0 1,0-1-1,0 1 0,0 0 0,1 0 1,-1 0-1,0 0 0,0-1 0,0 1 0,0 0 1,0 0-1,0 0 0,0-1 0,18-14 237,-10 7-165,17-11-85,2-2-6,0 1 0,2 1 0,32-15 1,-61 34 5,1 0 0,0-1 1,0 1-1,0 0 0,-1 0 1,1 0-1,0 0 0,0 0 1,0 0-1,0 0 0,-1 0 1,1 0-1,0 0 1,0 1-1,-1-1 0,1 0 1,0 0-1,0 1 0,-1-1 1,1 1-1,0-1 0,0 1 1,-1-1-1,1 1 0,-1-1 1,1 1-1,0-1 0,-1 1 1,1 0-1,-1-1 1,0 1-1,1 0 0,-1-1 1,1 2-1,15 36-156,-1-6 125,-12-28 51,0 0-1,0-1 1,0 1 0,1-1-1,0 0 1,-1 0 0,1 0-1,0-1 1,1 1-1,-1-1 1,0 0 0,1 0-1,-1 0 1,1-1 0,0 0-1,7 2 1,-4-3 15,0 0 1,1 0-1,-1 0 1,0-1 0,0 0-1,1-1 1,-1 0-1,15-5 1,-2-2 35,-1-1 1,0-1 0,0 0-1,-1-2 1,-1 0 0,21-20-1,-25 22 15,32-33 81,-44 42-129,-1 1-1,1-1 1,-1 1 0,0-1 0,0 0-1,0 0 1,0 1 0,0-1 0,0 0-1,0 0 1,0 0 0,-1 0-1,1 0 1,-1 0 0,0 0 0,1 0-1,-1 0 1,0 0 0,0 0 0,0 0-1,-1 0 1,1 0 0,0-1-1,-2-1 1,2 3-32,0 1 0,0 0 0,0 0 0,0-1 0,0 1 0,0 0-1,0 0 1,0-1 0,0 1 0,0 0 0,0 0 0,0-1 0,0 1 0,-1 0-1,1 0 1,0 0 0,0-1 0,0 1 0,0 0 0,-1 0 0,1 0 0,0 0 0,0-1-1,0 1 1,-1 0 0,1 0 0,0 0 0,0 0 0,-1 0 0,1 0 0,0 0 0,0 0-1,-1-1 1,1 1 0,0 0 0,0 0 0,-1 0 0,1 0 0,0 0 0,0 0 0,-1 1-1,-3 11-508,2 19 119,5-19 381,0 1 0,1 0 0,0-1 0,1 0-1,0 0 1,1 0 0,1-1 0,9 14 0,-10-17 11,0 1 1,-1 0-1,1 0 0,-2 0 0,1 0 1,-1 1-1,-1 0 0,0 0 0,0 0 1,-1 0-1,0 0 0,-1 1 0,0 11 1,-2-18 7,0 0 0,0 0 1,-1 0-1,1-1 1,-1 1-1,0 0 0,0-1 1,-1 0-1,1 1 1,-1-1-1,1 0 1,-1 0-1,0-1 0,0 1 1,0 0-1,-1-1 1,1 0-1,-1 0 0,1 0 1,-1 0-1,1-1 1,-1 1-1,0-1 0,0 0 1,0 0-1,-6 1 1,-2 0-21,1 0 1,-1 0 0,0-1 0,0 0-1,0-1 1,0-1 0,-21-3 0,-13-12-1208,26 2-2568,9-5-6368,10 6-746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25.3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124 509 14323,'0'-1'316,"0"0"0,0 0 0,0 0 0,0 0 0,-1 0 0,1 0 0,0 0 1,-1 0-1,1 0 0,-1 0 0,1 0 0,-1 1 0,1-1 0,-1 0 0,1 0 0,-1 0 0,0 1 0,0-1 0,1 0 0,-1 1 0,0-1 0,0 0 0,0 1 1,0-1-1,0 1 0,0 0 0,0-1 0,0 1 0,0 0 0,0-1 0,0 1 0,-1 0 0,0 1-178,-1-1 1,1 1-1,-1 0 0,1 0 0,-1 0 0,1 0 1,0 0-1,-1 1 0,1-1 0,0 1 0,0-1 1,-3 4-1,-5 4-302,1 1 0,0 1 0,0 0 0,-8 14 0,15-21 164,0 0 0,0 0 1,0 0-1,1 0 1,-1 0-1,1 0 1,0 0-1,1 1 1,-1-1-1,1 0 1,0 1-1,0-1 1,0 0-1,0 1 1,1-1-1,-1 0 0,1 0 1,1 0-1,1 6 1,-2-8 10,0 0 1,0 0-1,1 0 1,-1 0-1,1 0 1,0-1-1,-1 1 1,1 0-1,0-1 1,0 1-1,0-1 1,0 1-1,0-1 1,0 0-1,0 0 1,1 0-1,-1 0 1,0-1-1,1 1 1,-1-1-1,0 1 0,1-1 1,-1 0-1,1 0 1,-1 0-1,1 0 1,-1 0-1,0 0 1,1-1-1,-1 1 1,0-1-1,1 0 1,-1 1-1,0-1 1,3-2-1,4 0 46,-1-1 0,1 0 0,-1 0 0,0-1-1,0 0 1,-1-1 0,1 1 0,-1-1 0,-1-1 0,13-13-1,-17 17-40,-1 1 0,1-1-1,0 0 1,-1 0-1,0 1 1,0-1-1,0 0 1,0 0 0,0 0-1,0 0 1,-1 0-1,1 0 1,-1 0 0,0 0-1,0-1 1,0 1-1,-1 0 1,1 0-1,-1 0 1,1 0 0,-1 0-1,0 0 1,0 0-1,0 1 1,-1-1-1,1 0 1,-1 0 0,1 1-1,-1-1 1,0 1-1,0-1 1,0 1 0,0 0-1,-1 0 1,1 0-1,-4-2 1,3 1-39,-1 1 0,0 0 0,1 0-1,-1 0 1,0 1 0,0-1 0,0 1 0,0 0 0,0 0 0,0 0 0,0 0 0,0 1 0,0 0 0,-1 0-1,1 0 1,-7 1 0,10-1 6,-1 0 1,0 1-1,0-1 0,1 1 0,-1-1 1,0 1-1,1 0 0,-1-1 0,0 1 1,1 0-1,-1 0 0,1 0 0,0 0 0,-1 0 1,1 1-1,0-1 0,0 0 0,0 1 1,-1-1-1,2 1 0,-1-1 0,0 1 0,0-1 1,0 1-1,1 0 0,-1-1 0,1 1 1,-1 0-1,1-1 0,-1 1 0,1 0 1,0 0-1,0-1 0,0 1 0,0 0 0,0 0 1,1 0-1,-1-1 0,1 1 0,0 3 1,0-3 15,-1-1 0,1 1 0,-1 0 0,1 0 0,0 0 0,0-1 1,0 1-1,0 0 0,0-1 0,1 1 0,-1-1 0,0 1 0,1-1 1,-1 0-1,1 1 0,-1-1 0,1 0 0,0 0 0,-1 0 0,4 1 1,0 0 0,-1-1 1,1 0-1,-1 0 0,1-1 1,0 1-1,-1-1 1,1 0-1,7-1 1,3-1 3,1-1 0,-1 0 0,0-1 0,19-8 0,-2-1 52,-1-2-1,0 0 1,-1-3 0,-1 0-1,0-1 1,-2-2-1,48-46 1,-65 57-34,-1-1 0,0 0 1,0-1-1,-1 0 0,-1 0 0,0-1 1,0 0-1,-1 0 0,-1 0 0,0-1 0,-1 0 1,-1 0-1,0 0 0,-1 0 0,0-1 1,-1 1-1,-1 0 0,0-1 0,-1 1 0,0-1 1,-6-19-1,6 27 15,-2 1 0,1-1 1,-1 1-1,0 0 0,-7-12 0,10 18-40,0-1 0,-1 0 0,1 0 0,0 1-1,-1-1 1,1 0 0,-1 1 0,1-1 0,-1 0-1,1 1 1,-1-1 0,0 1 0,1-1 0,-1 1-1,0-1 1,1 1 0,-1 0 0,0-1 0,1 1-1,-1 0 1,0-1 0,0 1 0,1 0 0,-1 0-1,0 0 1,0 0 0,0-1 0,0 1 0,1 0-1,-1 0 1,0 1 0,0-1 0,0 0 0,1 0-1,-1 0 1,0 1 0,0-1 0,1 0 0,-1 1-1,0-1 1,1 0 0,-1 1 0,0-1 0,1 1-1,-1-1 1,0 1 0,1-1 0,-1 1 0,1 0-1,-1-1 1,1 1 0,-1 0 0,1-1 0,0 1-1,-1 0 1,1 0 0,0-1 0,-1 2-1,-8 16-7,1 1-1,1 0 0,1 0 0,0 1 0,1 0 0,2 0 0,0 0 0,0 0 1,2 0-1,1 1 0,1-1 0,0 1 0,1-1 0,2 0 0,0 0 0,1 0 0,0-1 1,2 0-1,1 0 0,0 0 0,1-1 0,15 22 0,-19-33 14,1 0-1,0 0 1,0 0 0,1-1-1,0 0 1,0 0 0,0-1-1,1 0 1,0 0 0,11 5-1,-14-8 12,0 0 1,0-1-1,0 1 0,0-1 0,0 0 1,0-1-1,0 1 0,0-1 0,1 0 1,-1-1-1,0 1 0,0-1 0,0 0 1,0 0-1,0 0 0,0-1 0,0 0 0,0 0 1,-1 0-1,6-3 0,14-12 95,0 0-1,-1-2 0,35-36 1,-58 56-128,0 0 1,-1 0-1,1 0 1,0 0-1,0 1 1,0-1-1,0 0 1,-1 0-1,2 0 1,-1 0-1,0 0 1,0 0-1,0 0 1,0 0-1,1 0 1,-1 0-1,0 0 1,1 0 0,-1 0-1,1 0 1,-1 0-1,1 0 1,0 0-1,-1 0 1,1-1-1,0 1 1,0 0-1,-1 0 1,1-1-1,0 1 1,0 0-1,0-1 1,0 1-1,0-1 1,1 1-1,2 2 24,0 0-1,1 0 0,-1-1 0,0 0 0,1 0 0,0 0 1,-1 0-1,1-1 0,5 2 0,7-2-414,0-1-1,0 0 1,-1-2-1,1 0 1,0 0-1,23-8 1,30-13-4305,-8-4-4649,-23 5-697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25.6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35 33 13099,'-8'-2'3144,"0"-6"-1055,-3 3-449,5-1-391,4 2-361,2 2-288,4 0-320,0 0-312,-2 0-144,9 2-280,-3 0-664,5 0-1537,2 4-4849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26.5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357 573 16107,'-3'-5'897,"-1"1"-1,1-1 0,-1 1 0,0 0 0,0 0 0,0 0 0,-6-3 0,-25-28 2346,32 32-3205,1-1 1,-1 1-1,0-1 0,0 1 1,0 0-1,-1 0 1,1 0-1,-1 1 1,1-1-1,-1 1 0,0 0 1,0 0-1,0 0 1,0 1-1,-1-1 1,1 1-1,0 0 1,0 0-1,-1 0 0,1 1 1,-1 0-1,1 0 1,-1 0-1,1 0 1,0 1-1,-1-1 0,-7 3 1,-2 4-57,0-1 0,1 2 0,0 0 0,0 1 0,1 0 0,0 0 0,-13 15 0,20-19 1,0 1 1,0-1 0,0 1 0,1 0-1,0 1 1,0-1 0,1 1 0,0 0-1,0-1 1,0 2 0,1-1 0,0 0-1,0 0 1,1 1 0,0-1 0,0 15-1,1-21 12,0 1-1,0-1 1,0 0-1,0 1 1,0-1-1,0 1 0,1-1 1,-1 0-1,0 1 1,1-1-1,-1 0 0,1 0 1,0 1-1,-1-1 1,1 0-1,0 0 1,0 0-1,-1 0 0,1 0 1,0 0-1,0 0 1,0 0-1,1 0 0,-1 0 1,1 0-1,0 0 10,0-1 0,0 0 0,0 0 0,0 0 0,0 0 0,0 0 0,0 0 0,0 0 0,0 0 0,0-1 0,0 1 0,-1-1 0,1 0 0,0 1 0,2-2 1,8-5 37,-1 0 0,0 0 0,18-16 0,-3 0-24,-2 0 0,0-2 1,-2-1-1,0 0 0,-2-2 1,-2 0-1,0-1 0,13-32 1,-21 41-6,-2-1 0,-1 0 0,0-1 0,-2 1 0,0-1 0,-1-1 1,-2 1-1,0 0 0,-1-1 0,-2 1 0,0-1 0,-1 1 0,-6-24 0,7 43-7,1 0-1,-1-1 0,-1 1 1,1 0-1,0 0 0,-1 0 1,1-1-1,-1 2 1,0-1-1,0 0 0,0 0 1,0 0-1,-4-2 0,5 4-12,0 1-1,0-1 1,0 1-1,-1-1 1,1 1-1,0 0 1,-1-1-1,1 1 1,0 0-1,0 0 1,-1 0-1,1 0 0,0 0 1,-1 0-1,1 0 1,0 0-1,-1 1 1,1-1-1,0 0 1,0 1-1,-1-1 1,1 1-1,0-1 1,0 1-1,0 0 0,0 0 1,0-1-1,0 1 1,0 0-1,0 0 1,0 0-1,0 0 1,0 0-1,0 0 1,1 0-1,-2 2 0,-8 11-9,1 0-1,0 1 1,1 0-1,1 1 1,0 0-1,1 0 1,1 0-1,1 1 1,0-1-1,1 1 0,0 0 1,1 28-1,1-20 13,2 1 0,0-1 0,2 0 0,1 0-1,1 0 1,1 0 0,18 46 0,-18-57 5,0-1 0,1 0 0,1-1 0,0 1 1,1-1-1,0-1 0,1 0 0,0 0 0,1-1 1,0-1-1,1 1 0,22 13 0,-25-19 1,0 1-1,-1-2 1,1 1-1,1-1 1,-1 0-1,0-1 1,1 0-1,0-1 1,-1 0-1,1 0 1,0-1-1,-1-1 0,1 1 1,0-1-1,-1-1 1,1 0-1,-1 0 1,0-1-1,1 0 1,10-6-1,-3 0 15,0 0 0,0-1 0,-2-1 0,28-23-1,-36 27-6,1 0 0,-1 0-1,-1-1 1,0 0-1,0 0 1,0-1 0,-1 1-1,0-1 1,-1 0-1,0-1 1,3-9-1,-7 18-12,1 0 0,-1-1 0,1 1-1,-1 0 1,0-1 0,1 1-1,-1-1 1,0 1 0,0-1-1,0 1 1,0 0 0,0-1-1,0 1 1,-1-1 0,1 1-1,0 0 1,-1-1 0,1 1 0,-1 0-1,0-1 1,1 1 0,-1 0-1,0 0 1,0-1 0,0 1-1,0 0 1,0 0 0,0 0-1,0 0 1,0 0 0,0 1 0,0-1-1,0 0 1,-1 0 0,1 1-1,0-1 1,0 1 0,-1-1-1,1 1 1,-1-1 0,1 1-1,0 0 1,-1 0 0,1 0-1,-1-1 1,1 2 0,-1-1 0,1 0-1,0 0 1,-1 0 0,-2 1-1,-4 0-54,0 1 0,0-1-1,0 1 1,0 1 0,0 0-1,0 0 1,-12 7 0,11-4 31,1 1 1,-1-1-1,2 1 1,-1 1-1,1 0 1,0 0-1,1 0 1,-7 11 0,11-17 21,1 0 0,-1 1 0,1-1 0,0 0 0,0 0 0,0 1 0,0-1 0,0 0 0,1 1 0,-1-1 0,1 1 0,-1-1 0,1 1 0,0-1 0,0 1 0,0-1 0,0 1 0,1-1 0,-1 1 0,0-1 0,1 1 0,0-1 0,0 0 0,0 1 0,0-1 0,0 0 0,0 0 0,0 0 0,1 1 0,-1-1 0,1-1 0,0 1 0,-1 0 0,1 0 0,0-1 0,0 1 0,0-1 0,0 1 0,4 1 0,-2-2 18,0 1-1,0-1 1,1-1-1,-1 1 0,0-1 1,0 1-1,0-1 1,0 0-1,1-1 0,-1 1 1,0-1-1,0 0 0,0 0 1,0 0-1,0 0 1,5-3-1,64-31 131,-68 32-133,8-4 47,-1-1 0,0 0 1,0 0-1,-1-2 0,0 1 0,18-22 0,-29 31-49,1 0 0,-1 0 0,0-1 1,1 1-1,-1 0 0,0 0 0,0-1 0,0 1 1,1 0-1,-1 0 0,0-1 0,0 1 0,0 0 0,1-1 1,-1 1-1,0 0 0,0 0 0,0-1 0,0 1 1,0 0-1,0-1 0,0 1 0,0-1 0,0 1 0,0 0 1,0-1-1,0 1 0,0 0 0,0-1 0,0 1 0,0 0 1,0-1-1,0 1 0,0 0 0,-1-1 0,1 1 1,0 0-1,0 0 0,0-1 0,-1 1 0,1 0 0,0 0 1,0-1-1,-1 1 0,1 0 0,-1 0-26,0 0 0,0 0 0,1 0 0,-1 0 0,0 0 0,1 1-1,-1-1 1,0 0 0,0 1 0,1-1 0,-1 0 0,0 1 0,1-1 0,-1 1 0,1-1 0,-1 1 0,1-1-1,-1 1 1,1-1 0,-1 1 0,1 0 0,-1-1 0,0 2 0,-1 1 2,0 0 1,1 0-1,-1 0 1,0 0-1,1 0 1,0 1-1,0-1 0,0 1 1,0-1-1,0 0 1,1 1-1,-1 0 1,1-1-1,0 1 0,0-1 1,0 1-1,1-1 1,-1 1-1,1-1 1,0 1-1,0-1 0,0 0 1,0 1-1,1-1 1,2 4-1,-2-4 20,1 1 0,0-2 0,0 1 0,0 0 0,0-1 0,0 1 0,1-1 0,-1 0 0,1 0-1,-1 0 1,1-1 0,0 1 0,0-1 0,0 0 0,0 0 0,0 0 0,0 0 0,0-1 0,0 0 0,0 0 0,0 0 0,4-1-1,9-1 30,0-1-1,0-1 1,0-1-1,-1 0 0,1-1 1,-1-1-1,29-17 1,-25 12 8,0-1-1,0-1 1,-1-1 0,-1-1 0,19-21 0,-28 25 17,0 0-1,0 0 0,-1-1 1,-1 0-1,0 0 0,-1-1 1,-1 0-1,0 0 0,6-28 1,-7 19 76,-1 1 1,-1-1 0,-1 0-1,-1 0 1,-6-42 0,6 64-122,0 1 0,0-1 1,0 0-1,1 1 0,-1-1 1,0 0-1,0 1 0,0-1 1,0 1-1,-1-1 0,1 0 1,0 1-1,0-1 0,0 0 0,0 1 1,-1-1-1,1 1 0,0-1 1,-1 1-1,1-1 0,0 1 1,-1-1-1,1 1 0,0-1 0,-1 1 1,1-1-1,-1 1 0,1-1 1,-1 1-1,1 0 0,-1-1 1,-1 1-1,-8 18-225,-4 36-33,7-13 240,1 0-1,2 0 1,2 46-1,3-66-2,0 1 1,2-1-1,0 0 0,2 0 0,0 0 1,1 0-1,17 35 0,-21-52 0,-1 0 1,2 0-1,-1-1 0,0 1 1,1-1-1,0 0 0,-1 0 0,1 0 1,0 0-1,1 0 0,-1 0 1,1-1-1,-1 0 0,1 0 1,-1 0-1,1 0 0,0 0 0,0-1 1,6 2-1,-3-2 3,0 0 0,0-1-1,0 0 1,0 0 0,0-1 0,0 1 0,-1-2-1,1 1 1,0-1 0,12-4 0,-2-1 11,-1-1 0,0-1 0,0 0 0,-1-1 0,0 0 0,-1-1 0,0-1 0,15-17 0,-25 25 3,0-1 0,-1-1 0,1 1 0,-1 0 1,0-1-1,-1 1 0,1-1 0,-1 0 0,0 0 0,0 0 1,0-8-1,-1 13-14,-1-1 0,0 1 0,0-1 0,0 1 0,0-1 0,-1 1 0,1 0 0,0-1 0,0 1 0,-1-1 0,1 1 0,-1 0 0,0-1 0,1 1 0,-1 0 0,0 0 0,0-1 0,1 1 0,-1 0 0,-2-1-1,1 0-16,0 1-1,0 0 1,0 0-1,0 1 0,-1-1 1,1 0-1,0 1 1,0-1-1,-1 1 0,1 0 1,0-1-1,-1 1 1,1 0-1,0 1 0,-1-1 1,-3 1-1,3-1 9,-1 1-1,1-1 0,0 1 0,0 0 1,0-1-1,0 1 0,1 1 1,-1-1-1,0 0 0,0 1 0,1-1 1,-1 1-1,1 0 0,-1 0 0,1 0 1,0 0-1,-1 0 0,1 1 1,0-1-1,1 0 0,-1 1 0,0 0 1,1-1-1,0 1 0,-1 0 1,0 5-1,1-5 2,1 0 0,0 0 0,0 0 1,0 0-1,1 0 0,-1 0 0,1 0 0,-1 0 0,1-1 1,0 1-1,0 0 0,1 0 0,-1 0 0,0-1 0,1 1 1,0-1-1,-1 1 0,1-1 0,0 0 0,0 0 1,1 0-1,-1 0 0,0 0 0,1 0 0,-1 0 0,1-1 1,2 2-1,13 6-191,1-1-1,-1-1 1,1 0 0,1-2 0,-1 0 0,1-1-1,0-1 1,22 1 0,-17-3-2037,1-1-1,-1-1 1,30-5-1,-13-4-8742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26.9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18 19924,'3'0'5114,"17"-2"-4523,282-13-159,-172 17-3809,-93 0-1882,-2 1-5901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27.2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69 469 16099,'-5'-11'2262,"0"1"0,-1-1 0,-11-15 0,11 79-1418,-16 247-649,19-285-260,2-12-100,0 1 0,0 0 0,0-1 1,1 1-1,-1 0 0,1 0 0,0 0 0,0-1 0,1 1 1,1 7-1,-2-11-191,1-1 0,-1 1 0,0 0 0,1 0 0,-1 0-1,1-1 1,-1 1 0,1 0 0,2-5-3560,-3 5 3560,1-1 0,-1 1-1,0-1 1,0 1 0,0-1 0,0 0 0,6-14-11897</inkml:trace>
  <inkml:trace contextRef="#ctx0" brushRef="#br0" timeOffset="1">162 83 16388,'-12'-12'2304,"-1"-5"-504,-4 0-327,6 4-329,-3 3-336,5 5-296,5 1-304,2 2-168,2 0-184,2 4-328,-2 0-112,7 5-416,1 7-873,5 5-1775,1 5-3562,-3 7-2528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28.0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90 164 12747,'-3'-4'7490,"-4"10"-4414,-7 13-2502,12-17-92,-9 10-174,6-7-258,0-1 1,0 1-1,1 1 0,-1-1 1,1 1-1,0 0 1,1 0-1,-1 0 0,1 0 1,0 0-1,1 1 1,-4 12-1,7-19-4,0 0 0,0 0 0,0 0 0,0 0 0,0 0 0,0 0 0,0-1 0,0 1 0,0 0 0,0-1 0,-1 1 0,1 0 0,0-1 0,0 1 0,0-1 0,0 1 0,-1-1 0,1 0 0,0 1 0,-1-1 0,1 0 0,0 1 0,-1-1-1,1 0 1,0-1 0,25-22 189,9-14-165,-26 26-62,1 0 1,1 1-1,0 1 0,0-1 0,1 2 1,14-9-1,-25 17-25,0 1-1,0 0 1,0 0 0,0 0 0,0 0 0,0 0 0,1 0-1,-1 0 1,0 0 0,0 0 0,0 0 0,0 1 0,0-1 0,0 0-1,0 1 1,0-1 0,0 1 0,0-1 0,0 1 0,0-1-1,0 1 1,0 0 0,0-1 0,-1 1 0,1 0 0,0 0 0,-1 0-1,1 0 1,0 0 0,-1-1 0,1 1 0,-1 0 0,1 0-1,-1 1 1,0-1 0,1 0 0,-1 1 0,17 52-60,-13-41 55,0 6 5,-3-13 20,0 0 0,0 0 0,0 0-1,1 0 1,0-1 0,0 1-1,0 0 1,1-1 0,0 0-1,0 0 1,0 0 0,4 5 0,-5-10 9,0 0 1,-1 0-1,1 0 1,-1 0-1,1 0 1,-1 0-1,1-1 1,0 1-1,-1 0 1,1-1-1,-1 0 1,1 1 0,-1-1-1,0 0 1,1 0-1,-1 1 1,0-1-1,1 0 1,-1 0-1,0-1 1,0 1-1,2-2 1,27-30 131,-29 31-139,28-34 52,-14 17-76,0 0 0,2 1 0,22-19 0,-39 37 6,1 0-1,0 0 1,0 0-1,-1 0 1,1 0-1,0 0 1,0 0-1,-1 1 1,1-1-1,0 0 1,-1 1-1,1-1 1,0 0-1,-1 1 1,1-1 0,0 1-1,-1-1 1,1 1-1,-1-1 1,1 1-1,-1-1 1,1 1-1,-1-1 1,1 1-1,-1 1 1,18 21-102,-15-19 91,6 6 34,-1 0 0,1-1 0,1 0 1,0-1-1,0 0 0,0 0 0,1-1 0,0 0 0,1-1 1,-1-1-1,1 0 0,0 0 0,1-1 0,-1 0 1,1-1-1,0-1 0,-1 0 0,1-1 0,0 0 0,0-1 1,0 0-1,0-1 0,0-1 0,0 0 0,-1-1 0,1 0 1,-1 0-1,1-2 0,-1 0 0,-1 0 0,1-1 0,-1 0 1,0-1-1,11-8 0,-17 10 23,-1 1-1,1-1 1,-1 0-1,0 0 1,0 0 0,0 0-1,-1-1 1,0 0 0,0 1-1,0-1 1,-1-1-1,0 1 1,0 0 0,0 0-1,-1-1 1,0 1 0,0-1-1,-1 1 1,0-1 0,0 1-1,0-1 1,-1 1-1,0-1 1,0 1 0,-1 0-1,1-1 1,-4-6 0,5 13-38,0 0 0,-1 0 0,1 0 0,0 0 0,0-1 0,0 1 0,0 0 0,0 0 0,0 0 0,0 0 0,-1 0 0,1 0 0,0 0 0,0 0 0,0 0 1,0 0-1,0 0 0,0 0 0,-1 0 0,1 0 0,0 0 0,0-1 0,0 1 0,0 0 0,0 1 0,-1-1 0,1 0 0,0 0 0,0 0 0,0 0 0,0 0 1,0 0-1,-1 0 0,1 0 0,0 0 0,0 0 0,0 0 0,0 0 0,0 0 0,0 0 0,-1 0 0,1 1 0,0-1 0,0 0 0,0 0 0,0 0 0,0 0 1,0 0-1,0 0 0,0 1 0,0-1 0,0 0 0,0 0 0,0 0 0,0 0 0,0 0 0,0 1 0,0-1 0,0 0 0,0 0 0,0 0 0,0 0 0,0 0 1,0 1-1,-8 19-174,-3 24 88,-13 119 62,-38 193 48,51-307-9,-9 97-1,20-140 848,3-26-504,3-32-252,-4 1-73,3-1 0,2 1 0,2 0 0,2 1 0,3 0 0,21-51 0,-23 71-67,2 0 1,1 1-1,1 1 1,1 0-1,2 2 1,0 0-1,2 1 0,1 1 1,1 1-1,45-36 1,-63 55 4,0 1-1,0 0 1,1 0-1,-1 0 1,1 1 0,-1-1-1,1 1 1,0 1-1,0-1 1,9-1 0,-13 3 13,-1 0 1,1 1-1,0-1 0,0 0 1,-1 0-1,1 1 1,0-1-1,-1 1 1,1-1-1,0 1 1,-1 0-1,1 0 0,-1 0 1,1 0-1,-1 0 1,1 0-1,-1 0 1,0 0-1,1 1 1,-1-1-1,0 0 1,0 1-1,0-1 0,0 1 1,0-1-1,-1 1 1,1 0-1,0-1 1,-1 1-1,1 0 1,-1-1-1,1 1 1,-1 0-1,0 0 0,0-1 1,0 1-1,0 0 1,0 0-1,0 2 1,-1 9-7,0 0 1,-1 0 0,0 0 0,0 0-1,-2 0 1,0-1 0,0 0 0,-1 1-1,0-1 1,-11 16 0,-1-1-332,-1 0-1,-1-2 1,-26 28 0,29-38-1752,4-7-4674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30.3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0 778 15403,'13'5'6715,"6"-8"-4941,16-8-2050,-32 10 737,48-20 201,65-34 0,-97 44-557,0 0 1,-1-2-1,-1 0 1,0-1-1,-1 0 0,22-26 1,-34 35-61,0 0 0,0-1 0,0 0 1,0 0-1,-1 0 0,0 0 0,0-1 0,-1 1 1,4-12-1,-6 16-37,0 1 0,0-1 0,0 1 1,0-1-1,0 1 0,0-1 0,0 1 0,-1-1 1,1 1-1,0-1 0,-1 1 0,1-1 0,-1 1 1,0 0-1,1-1 0,-1 1 0,0 0 0,0-1 1,-1 0-1,0 0-16,-1 0-1,1 1 1,0 0 0,-1-1-1,1 1 1,-1 0-1,1 0 1,-1 0 0,1 0-1,-1 1 1,0-1 0,0 1-1,1 0 1,-5 0 0,1-1-11,1 1 1,-1 0 0,1 0-1,-1 1 1,1 0 0,0 0-1,-1 0 1,1 1-1,0-1 1,0 1 0,0 0-1,0 1 1,0-1 0,1 1-1,-1 0 1,1 0 0,-1 1-1,1-1 1,0 1 0,-6 8-1,8-9 10,0 1 0,0 0-1,0 0 1,1-1 0,-1 1 0,1 0 0,0 0-1,0 1 1,1-1 0,-1 0 0,1 0-1,0 0 1,0 0 0,0 1 0,0-1-1,1 0 1,0 0 0,0 0 0,0 0-1,0 0 1,1 0 0,-1 0 0,1-1-1,0 1 1,0 0 0,1-1 0,-1 0-1,4 5 1,40 43-25,-40-46 23,1 1 0,-1 0-1,0 1 1,-1-1 0,1 1-1,-1 0 1,-1 1 0,1-1 0,-1 1-1,-1 0 1,1 0 0,-1 0-1,-1 0 1,0 1 0,2 12 0,-4-19 11,0 0 1,0 0 0,0 0 0,1 0-1,-1 0 1,0 0 0,1 0 0,0 0 0,-1 0-1,1 0 1,0 0 0,0 0 0,0 0 0,0-1-1,0 1 1,0 0 0,1 0 0,-1-1 0,1 1-1,-1-1 1,3 2 0,-1-2 7,-1 0 1,1 0-1,0-1 1,0 1-1,0-1 1,0 0-1,0 0 0,0 0 1,0 0-1,0 0 1,0-1-1,0 1 1,0-1-1,5-1 1,17-6 42,-1-1 1,0-1-1,-1-1 1,0-1 0,0 0-1,-1-2 1,-1-1-1,-1-1 1,31-29 0,-49 43-16,1-1 0,-1 1 0,0-1 0,0 0 0,0 0 1,0 0-1,0 0 0,-1 0 0,0 0 0,1 0 0,-1-1 1,0 1-1,0 0 0,-1-1 0,1 1 0,-1 0 0,0-5 0,0 7-9,2 8-184,-1 0 1,1 0-1,0 0 0,0 0 1,5 7-1,-5-8 168,1-1 0,0 0 1,0 0-1,0 0 0,1-1 0,0 1 1,0-1-1,0 0 0,0 0 0,1 0 1,0 0-1,-1-1 0,1 0 0,0 0 1,1 0-1,-1-1 0,0 1 0,1-1 1,0-1-1,-1 1 0,1-1 0,0 0 1,0 0-1,0-1 0,-1 1 0,1-1 1,0-1-1,0 1 0,0-1 0,0 0 1,-1 0-1,1-1 0,0 0 0,-1 0 1,1 0-1,5-4 0,-3 3 1,-1-1 1,0 1-1,-1-2 0,1 1 0,-1-1 1,1 0-1,-1 0 0,-1 0 0,1-1 1,-1 0-1,0 0 0,-1-1 1,1 1-1,-1-1 0,0 0 0,2-8 1,-4 11-22,-1-1 1,0 1-1,0-1 1,-1 0 0,1 1-1,-1-1 1,0 0 0,0 1-1,-1-1 1,1 0-1,-1 1 1,0-1 0,0 1-1,-1-1 1,1 1-1,-1-1 1,0 1 0,0 0-1,0 0 1,-1 0-1,0 0 1,0 0 0,0 1-1,0-1 1,0 1 0,-1 0-1,1 0 1,-5-3-1,1 1-13,0 1 0,0-1 0,-1 1-1,1 1 1,-1 0 0,0 0-1,0 0 1,0 1 0,0 0 0,0 1-1,-17-1 1,21 1 17,0 1 0,-1 0 0,1 0 1,-1 1-1,1-1 0,-1 1 0,1 0 0,0 0 0,-1 1 0,1-1 1,0 1-1,0 0 0,0 0 0,0 0 0,1 0 0,-1 1 0,0 0 0,1-1 1,0 1-1,-1 1 0,1-1 0,1 0 0,-6 8 0,7-9-1,0 0 1,0 0-1,0 0 0,0 0 0,0 0 0,1 0 0,-1 0 0,1 0 0,-1 0 1,1 1-1,0-1 0,0 0 0,0 0 0,0 0 0,0 1 0,0-1 1,1 0-1,-1 0 0,1 0 0,-1 0 0,3 4 0,-1-3 10,0 0 0,0 0-1,0-1 1,1 1 0,-1-1 0,1 1 0,0-1-1,0 0 1,0 0 0,0 0 0,0 0-1,5 1 1,5 2 19,0 0 0,0-2 0,1 1 0,-1-2 0,26 3 0,6-6 26,0-2-1,0-2 1,-1-2 0,0-2 0,57-19 0,-88 24-41,-12 4-13,1 0-1,-1 0 1,1 0-1,-1 0 1,0 0-1,1 0 1,-1 0 0,0 0-1,1 0 1,-1 1-1,0-1 1,1 1-1,-1-1 1,0 1-1,0-1 1,1 1 0,-1 0-1,0-1 1,0 1-1,0 0 1,0 0-1,0 0 1,0 0 0,0 0-1,0 0 1,0 0-1,-1 0 1,1 0-1,0 2 1,21 47-99,-7-15 95,-15-34 15,1 0 0,-1 0 0,1 0 0,0 1 0,0-1 0,-1 0-1,1 0 1,0 0 0,0 0 0,0 0 0,0-1 0,0 1 0,0 0 0,0 0 0,0-1 0,0 1 0,1 0 0,-1-1 0,0 1 0,0-1 0,1 0 0,-1 1-1,0-1 1,1 0 0,-1 0 0,0 0 0,1 0 0,-1 0 0,0 0 0,1 0 0,-1 0 0,3-1 0,0-1 24,0-1-1,0 0 1,0 1-1,0-1 1,-1-1 0,1 1-1,-1-1 1,6-6 0,1-3 46,-1-1 0,0 0 0,10-25 0,-11 23-14,0 1-1,20-29 1,32 82-541,-47-33 484,1-1 0,-1 0-1,1 0 1,0-2-1,0 0 1,1 0 0,-1-1-1,0-1 1,26-3-1,-21 1 21,1-1-1,0-1 1,-1 0-1,0-2 1,0 0-1,27-14 1,-44 19-12,0 0 0,1 0 0,-1 0 0,0-1 0,0 1 0,0-1 0,0 1 0,0-1-1,0 0 1,0 0 0,-1 0 0,1 0 0,0 0 0,-1 0 0,0-1 0,0 1 0,0 0 0,2-5 0,-3 5-16,0 0 0,0 0 0,0 0 0,0 0 0,0 0 0,0 0 0,-1 0 0,1 0 0,-1 0 0,1 0 0,-1 0 0,0 0 0,0 0 0,0 0 0,0 1 1,0-1-1,0 0 0,-3-2 0,1 0-23,-1 1 1,0 0-1,0-1 1,0 1-1,0 0 1,0 1 0,-1-1-1,1 1 1,-1 0-1,1 0 1,-1 0-1,0 1 1,0 0-1,0 0 1,0 0 0,0 0-1,-10 1 1,8 1 2,0 1 1,0 0-1,0 0 0,0 0 1,1 1-1,-1 0 1,1 1-1,-1-1 0,1 1 1,0 1-1,1-1 1,-1 1-1,1 0 1,0 0-1,-9 11 0,11-12 14,0 0 0,0 0 0,0 1 0,1-1 0,-1 0 0,1 1 0,0-1 0,0 1 0,1 0 0,-1 0 0,1 0 0,0 0 0,1 0 0,-1 0-1,1 0 1,0 0 0,0 0 0,0 0 0,1 0 0,0 0 0,0 0 0,0-1 0,3 9 0,-2-10 8,0-1 0,0 1 1,0-1-1,0 0 0,1 0 0,-1 0 0,0 0 1,1 0-1,0 0 0,-1-1 0,1 1 0,0-1 1,0 0-1,0 0 0,-1 0 0,1 0 0,0 0 1,1-1-1,-1 0 0,0 1 0,0-1 0,3 0 1,8 0 25,0-1 1,0 0-1,19-4 1,14-6 42,69-26 1,-38 11-71,-76 25-10,0 0 1,0 1 0,0 0-1,1-1 1,-1 1-1,0 0 1,0 0 0,0 0-1,0 0 1,0 0 0,0 1-1,0-1 1,0 1 0,0-1-1,0 1 1,0 0 0,0 0-1,0-1 1,0 2-1,0-1 1,-1 0 0,1 0-1,0 0 1,-1 1 0,1-1-1,-1 1 1,0-1 0,1 1-1,-1 0 1,0-1 0,0 1-1,0 0 1,0 0-1,0 0 1,0 0 0,-1 0-1,1 0 1,-1 0 0,1 0-1,-1 3 1,4 10-29,-2 0 0,0 1 1,-1 0-1,-1 16 0,0-30 43,37-31 809,4 4-802,1 1 0,1 2-1,54-19 1,-71 33-17,-13 7-100,-12 1 100,-1 0 0,0 0-1,0 0 1,0 0-1,0 0 1,0 0-1,0 0 1,1 0 0,-1 0-1,0 0 1,0 0-1,0 0 1,0 0-1,0 0 1,0 0 0,1 0-1,-1 0 1,0 0-1,0 0 1,0 0-1,0 0 1,0 0 0,0 0-1,0 0 1,1 1-1,-1-1 1,0 0 0,0 0-1,0 0 1,0 0-1,0 0 1,0 0-1,0 0 1,0 1 0,0-1-1,0 0 1,0 0-1,0 0 1,0 0-1,0 0 1,0 0 0,0 1-1,0-1 1,0 0-1,0 0 1,0 0-1,0 0 1,0 0 0,0 0-1,0 1 1,0-1-1,0 0 1,0 0-1,0 0 1,0 0 0,-7 18-46,1-1 1,1 1 0,-4 19 0,2-6 29,7-30 23,-1 0 1,1 0 0,0 0 0,-1 0-1,1 0 1,0 0 0,0 0 0,0 0 0,0 0-1,0 0 1,0 0 0,0 0 0,0 0-1,0 0 1,0 0 0,1 0 0,-1 0 0,0 0-1,1 0 1,-1 0 0,1 0 0,-1 0-1,2 2 1,-1-3 4,0 0 1,0 1-1,0-1 0,0 0 0,0 1 0,0-1 1,0 0-1,0 0 0,0 0 0,0 0 0,0 0 1,1 0-1,-1 0 0,0 0 0,0-1 1,0 1-1,0 0 0,0-1 0,1 0 0,60-33 181,-45 24-214,149-87-3,-163 105-75,0 0-1,1 0 1,0 0 0,0 0 0,8 10-1,-6-13 112,-1 0-1,0 0 0,1-1 0,0 0 1,0 0-1,0 0 0,1-1 0,-1 0 0,1 0 1,-1-1-1,1 0 0,0 0 0,0 0 1,0-1-1,0 0 0,1 0 0,-1-1 1,0 0-1,0 0 0,0-1 0,0 0 0,0 0 1,13-4-1,-7 1 31,0 0 1,0-1-1,-1-1 1,1 0-1,-1 0 1,-1-1-1,1-1 0,-1 0 1,-1 0-1,1-1 1,12-15-1,-21 22-18,-1 1-1,1-1 1,-1 1 0,0-1-1,0 0 1,0 0-1,0 1 1,0-1 0,0 0-1,0 0 1,-1 0 0,1 0-1,-1 0 1,1 0-1,-1 0 1,0-2 0,0 3-15,0-1 1,0 1 0,-1 0 0,1 0 0,-1 0 0,1 1 0,0-1-1,-1 0 1,0 0 0,1 0 0,-1 0 0,0 0 0,1 1-1,-1-1 1,0 0 0,0 0 0,1 1 0,-1-1 0,0 1 0,0-1-1,0 1 1,-1-1 0,-2-1-24,0 1-1,0 0 1,0 0-1,-1 0 1,1 1 0,0 0-1,0-1 1,0 2-1,0-1 1,-1 0-1,1 1 1,0 0 0,-8 2-1,7-1 2,0 0-1,0 1 0,0 0 1,0 0-1,0 0 0,1 0 1,-1 1-1,1 0 0,0-1 1,-6 9-1,8-10 6,0 1-1,0-1 1,1 1-1,-1 0 1,1-1-1,0 1 1,0 0-1,-1 0 1,2 0-1,-1 0 1,0 0-1,1 0 1,-1 0-1,1 0 1,0 0-1,0 0 1,0 0-1,0 0 1,1 0-1,-1 0 1,2 4-1,-1-6 8,0 1 1,0-1-1,0 1 0,0-1 1,1 1-1,-1-1 0,0 0 1,1 1-1,-1-1 0,1 0 1,-1 0-1,1 0 0,0 0 1,-1-1-1,1 1 0,0 0 1,-1-1-1,1 1 0,0-1 1,0 1-1,0-1 0,0 0 1,2 0-1,48 0 44,-44-1-36,16-3 22,0 0 0,0-2 0,-1 0 0,1-2 0,-2-1 1,1-1-1,-1 0 0,26-18 0,-41 24 1,0 0 1,0 0 0,0-1-1,-1 0 1,0 0 0,0-1-1,0 1 1,-1-1 0,1-1-1,5-8 1,-12 18-48,0 1 1,1-1-1,-1 1 1,1-1-1,0 1 0,0 0 1,1-1-1,-1 1 1,1-1-1,0 1 1,-1-1-1,1 0 0,1 1 1,-1-1-1,1 0 1,-1 0-1,1 1 1,0-1-1,0 0 0,0-1 1,0 1-1,1 0 1,-1-1-1,1 1 1,0-1-1,-1 0 0,1 0 1,0 0-1,0 0 1,0 0-1,1-1 1,-1 0-1,0 1 0,1-1 1,-1 0-1,1-1 1,-1 1-1,1 0 1,-1-1-1,1 0 0,-1 0 1,6-1-1,39-5 46,97-18 73,-130 20-50,-1 0-1,0-1 0,0 0 0,0-1 0,-1-1 1,0 0-1,20-15 0,-29 19 1,0-1 0,0 0 0,0 1 1,0-2-1,-1 1 0,1 0 0,-1-1 0,-1 0 0,1 1 0,0-1 0,-1 0 0,0-1 1,0 1-1,-1 0 0,0 0 0,2-10 0,-2-2 134,-1 0 0,-1 0 0,-5-33 0,4 32-105,0 1 0,0-1 0,3-28 0,1 24-56,2 1-1,0-1 1,1 1 0,1 0-1,1 0 1,1 1 0,20-37-1,-31 65-119,1 0-1,0-1 1,0 1-1,0 0 1,1 0-1,0 0 1,1 0-1,0 9 1,-3 21 106,-12 149-3,15-163-167,1-1-1,0 0 1,2 1-1,1-1 1,13 44-1,-16-63 127,0-1 0,1 1 1,-1-1-1,1 1 0,-1-1 0,1 0 0,0 0 1,0 0-1,1 0 0,-1 0 0,0-1 0,1 1 0,0-1 1,0 1-1,-1-1 0,1 0 0,1 0 0,-1 0 1,0-1-1,0 1 0,1-1 0,-1 0 0,1 1 1,-1-2-1,1 1 0,-1 0 0,1-1 0,0 1 0,-1-1 1,1 0-1,0 0 0,-1-1 0,1 1 0,3-2 1,0 0 87,0 0 1,0-1 0,0 0-1,0 0 1,-1 0 0,0-1 0,0 0-1,0 0 1,0-1 0,0 1-1,-1-1 1,0-1 0,0 1-1,0-1 1,-1 0 0,6-9 0,2-8 214,-7 13-123,0 0 1,1 0-1,0 1 1,11-15-1,-6 67-1040,-2-12 848,2 9-363,22 49 0,-32-78-459,-12-14-1407,-21-18-6387,27 17 5314,-19-12-5199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30.7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18 22173,'0'-2'2616,"0"0"-1631,2 2-249,4 0-248,5-4-264,4 0-208,14 0-104,9 2 24,10 2 8,13 2-48,-4 0-240,4 0-440,-4 0-777,-6-2-1575,-1-2-4746,-5-4-4921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31.0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368 836 17228,'-67'-89'5320,"27"37"-3773,-52-87-1,84 124-1448,1-1-1,1 0 0,1-1 0,0 1 0,1-1 0,0 0 1,2 0-1,0-1 0,1 1 0,1 0 0,0-1 0,1 1 1,1 0-1,1 0 0,8-30 0,-6 30-128,1-1 0,1 1-1,0 0 1,2 1 0,0 0-1,0 0 1,1 1 0,1 0 0,1 1-1,0 0 1,1 1 0,0 0 0,1 1-1,26-17 1,-38 27-4,1 0 0,0 1 0,-1-1-1,1 1 1,0-1 0,0 1 0,0 0 0,0 0 0,0 1-1,0-1 1,0 1 0,0-1 0,0 1 0,0 0 0,6 1-1,-8-1 18,1 1-1,-1 0 0,0 0 0,1 0 0,-1 0 0,0 0 1,0 0-1,0 0 0,1 0 0,-1 1 0,0-1 0,-1 0 0,1 1 1,0-1-1,0 1 0,-1-1 0,1 1 0,0-1 0,-1 1 1,0-1-1,1 1 0,-1 0 0,0-1 0,0 1 0,0-1 1,0 1-1,0 0 0,0-1 0,0 1 0,-1 0 0,0 1 0,0 10 6,-2-1 0,0 1-1,0-1 1,-2 0-1,1 0 1,-1 0-1,-1 0 1,0-1-1,-1 0 1,0 0-1,-14 16 1,-12 11 47,-61 53 0,76-74-22,-133 124 11,149-140-19,0 1 0,1 0 1,-1 0-1,0 0 1,0 0-1,1 0 0,0 0 1,-1 1-1,1-1 0,0 0 1,0 1-1,0-1 0,0 1 1,0-1-1,1 1 0,-1 3 1,1-5 8,1 0 0,0 0 0,-1 1 1,1-1-1,0 0 0,0 0 0,0 0 1,0 0-1,0 0 0,0 0 0,0 0 0,0 0 1,0-1-1,0 1 0,1 0 0,-1-1 1,0 1-1,1-1 0,-1 1 0,0-1 1,1 0-1,-1 1 0,0-1 0,1 0 0,-1 0 1,0 0-1,1 0 0,-1 0 0,1 0 1,1-1-1,39 0-45,-1-3-1,1-1 1,80-21 0,-49 10-1187,-15 3-1196,18-3-5657,-11 4-3992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31.4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134 222 21429,'-7'-5'911,"1"0"0,-1-1 0,0 1 1,1-1-1,-9-12 0,19 26-808,0 2 0,0-1 0,-1 0-1,0 1 1,-1 0 0,2 18-1,6 68-134,-1 164 92,-10-216-91,-2 1-1,-2 0 0,-19 76 1,17-98-947,0 0 0,-12 22 1,24-64-12688,6-17 4336,-1 5 7747</inkml:trace>
  <inkml:trace contextRef="#ctx0" brushRef="#br0" timeOffset="1">79 380 8,'-35'-111'10953,"24"84"-8401,2 0-1,1 0 1,-7-45-1,15 69-2398,0-1 0,-1 0 0,1 0-1,0 1 1,1-1 0,-1 0 0,1 1 0,0-1-1,-1 0 1,2 1 0,-1-1 0,0 1 0,1-1 0,-1 1-1,1 0 1,0 0 0,0 0 0,5-6 0,-2 5-113,-1 0 1,1 1-1,0-1 0,0 1 1,1 0-1,-1 0 1,0 1-1,1-1 1,0 1-1,10-2 1,4 1-114,0 0 0,0 1 0,0 1 0,1 1 0,39 5 0,-46-2 58,1 0 1,0 1-1,-1 0 0,0 1 0,0 1 0,0 0 0,-1 1 0,0 1 0,22 16 0,-31-22 15,-1 0 1,0 1 0,0 0 0,0-1-1,0 1 1,0 0 0,-1 1 0,1-1-1,-1 0 1,0 1 0,0-1 0,0 1-1,-1 0 1,1 0 0,-1 0 0,0 0-1,0 0 1,0 0 0,0 0 0,-1 0-1,0 0 1,0 0 0,0 0 0,0 0-1,0 0 1,-1 0 0,0 0-1,0 0 1,0 0 0,0 0 0,-1 0-1,1 0 1,-1-1 0,0 1 0,0-1-1,-1 1 1,1-1 0,-1 0 0,-4 5-1,-9 7-26,-1-1 0,0 0-1,-1-1 1,-1-1-1,0-1 1,0 0-1,-1-2 1,-33 12-1,-50 26-7951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32.9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0 359 17532,'3'-20'4437,"2"5"-896,-4 15-3513,1 0-1,-1 0 1,1 1-1,-1-1 1,0 1 0,1-1-1,-1 1 1,0-1-1,1 1 1,-1 0-1,0-1 1,1 1-1,-1 0 1,0 0-1,1 2 1,16 9-47,-1 1-1,0 1 1,-1 1-1,24 27 1,-37-39 5,-1 0 0,1 0-1,-1 0 1,1 1 0,-1-1 0,0 1 0,0-1-1,-1 1 1,1 0 0,-1 0 0,0 0-1,0-1 1,0 1 0,0 0 0,-1 0 0,0 1-1,0-1 1,0 0 0,0 0 0,0 0 0,-1 0-1,0 0 1,0 0 0,0 0 0,0-1-1,0 1 1,-1 0 0,0 0 0,0-1 0,0 1-1,0-1 1,-1 0 0,-3 5 0,3-6 17,-1 1 0,1-1 0,-1 1 0,0-1 0,0 0 0,0-1 0,0 1 0,-1-1 0,1 1 0,0-1 0,-1 0 0,1-1 0,0 1 0,-1-1 0,1 0 0,-1 0 0,-7-1 0,11 1-8,-1-1 1,0 1-1,1 0 1,-1 0-1,0-1 1,1 1-1,-1-1 1,1 1-1,-1-1 1,1 1-1,-1-1 0,1 0 1,-1 0-1,1 0 1,0 0-1,0 0 1,-1 0-1,1 0 1,0 0-1,0-1 1,0 1-1,0 0 1,0-1-1,0 1 0,1-1 1,-1 1-1,0-1 1,1 1-1,-1-1 1,1 1-1,0-1 1,-1 0-1,1 1 1,0-1-1,0 1 0,0-1 1,0 0-1,0 1 1,0-1-1,1 0 1,-1 1-1,1-1 1,-1 1-1,1-1 1,-1 1-1,1-1 1,0 1-1,0-1 0,-1 1 1,2-2-1,4-6-86,0 1-1,1-1 1,0 1 0,0 0-1,0 1 1,1 0-1,1 0 1,-1 1-1,1 0 1,0 0-1,19-9 1,-5 5-258,0 0 0,1 1 0,0 1 0,26-4 0,-27 7-135,1 1-1,0 1 0,0 1 1,0 1-1,0 1 0,42 5 1,-65-5 558,-1 0 1,0 0 0,1 0-1,-1 0 1,1 0 0,-1 0-1,1 0 1,-1 0 0,1 0-1,-1 1 1,1-1-1,-1 0 1,0 0 0,1 0-1,-1 0 1,1 1 0,-1-1-1,0 0 1,1 1 0,-1-1-1,0 0 1,1 0 0,-1 1-1,0-1 1,1 1 0,-1-1-1,0 0 1,0 1-1,0-1 1,1 0 0,-1 1-1,0-1 1,0 1 0,0-1-1,0 1 1,0-1 0,0 1-1,0-1 1,1 0 0,-1 1-1,-1-1 1,1 1 0,0-1-1,0 1 1,0-1-1,0 1 1,0-1 0,0 0-1,0 1 1,-1-1 0,1 1-1,0-1 1,0 0 0,-1 2-1,-3 18-121,2 14 133,1-24-45,0-1 1,1 1-1,0-1 0,0 1 1,1-1-1,1 1 0,2 11 1,-3-19-30,0 0 0,0 0-1,0-1 1,0 1 0,0 0 0,0 0 0,1-1 0,-1 1 0,0-1 0,1 1 0,-1-1 0,1 0 0,0 1 0,-1-1 0,1 0-1,2 1 1,-1-1 6,1 0 0,0 0-1,-1 0 1,1 0-1,0-1 1,-1 0 0,1 0-1,0 0 1,0 0 0,-1 0-1,8-2 1,20-4 129,0-1 0,32-13 0,-52 17-79,-1-1 0,1-1-1,-1 0 1,-1 0 0,1-1 0,-1 0-1,0-1 1,0 0 0,11-12 0,-18 17-29,0 0 0,-1 0 0,1 0 0,-1 0 0,0 0 0,1 0 1,-1-1-1,0 1 0,0 0 0,-1-1 0,1 1 0,-1-1 0,1 1 0,-1-1 0,0 1 1,1-1-1,-1 1 0,-1-1 0,1 1 0,0-1 0,-1 1 0,0-4 0,-1 2-40,0 0-1,0 0 0,0 0 0,0 0 0,-1 0 1,0 1-1,0-1 0,0 1 0,0 0 0,0 0 1,-8-5-1,4 2-38,-1 1 1,-1 0 0,1 1 0,-1 0-1,0 0 1,0 1 0,0 0 0,0 0-1,0 1 1,-1 0 0,-14 0-1,21 1 14,1 1 0,-1 1 0,0-1 0,0 0 0,0 1 0,1-1 0,-1 1 0,0 0 0,1 0 0,-1 0 0,1 0 0,-1 0 0,1 1 0,-1-1-1,1 1 1,0-1 0,0 1 0,-1 0 0,-2 3 0,5-3 7,-1 0-1,1 0 0,-1-1 1,1 1-1,0 0 0,0 0 1,0 0-1,0 0 0,0 0 1,0-1-1,0 1 0,1 0 1,-1 0-1,0 0 0,1-1 1,0 1-1,-1 0 0,1-1 1,0 1-1,0 0 0,0-1 1,0 1-1,0-1 0,0 1 1,1-1-1,-1 0 0,0 0 1,1 1-1,-1-1 0,3 1 1,5 6 5,2-1 1,-1 0 0,1-1 0,0 0 0,1 0 0,-1-1 0,1-1 0,0 0 0,0 0 0,0-1-1,24 2 1,16 0 94,80-3 0,-88-2-71,31 1 52,68-1-16,-123-1 32,1-1 0,-1-1 0,0-1 1,33-11-1,-49 14-5,-1 0 0,0 0 0,0 0 0,0-1-1,-1 0 1,1 1 0,0-1 0,-1 0 0,1-1 0,-1 1 0,1 0 0,2-4 0,-5 5-54,1 1 0,-1-1 0,0 1 0,0-1 0,0 0 0,1 1 1,-1-1-1,0 1 0,0-1 0,0 0 0,0 1 0,0-1 0,0 1 1,0-1-1,0 0 0,0 1 0,0-1 0,0 1 0,-1-1 1,1 0-1,0 1 0,0-1 0,0 1 0,-1-1 0,1 0 0,-2 0-21,1-1 1,0 1-1,-1 0 0,1 0 0,-1 0 0,0-1 0,1 2 0,-1-1 0,0 0 0,0 0 0,1 0 0,-3 0 0,-5-1-34,-1 0 0,1 1 0,0 0 0,-1 1 0,1-1 0,0 2 0,-1-1 0,-15 4 0,-1 2-6,-45 15 0,60-17 36,0 0-1,0 1 0,1 1 1,0 0-1,0 0 1,1 0-1,0 2 1,0-1-1,0 1 1,1 0-1,-14 19 0,21-27 4,1 1-1,-1 0 0,1-1 1,-1 1-1,1 0 0,-1 0 1,1 0-1,0 0 0,-1-1 1,1 1-1,0 0 0,0 0 0,0 0 1,0 0-1,0 0 0,0 0 1,0 0-1,0-1 0,0 1 1,0 0-1,0 0 0,0 0 0,1 0 1,-1 0-1,0 0 0,1-1 1,-1 1-1,1 0 0,-1 0 1,2 1-1,-1-1 8,1 0 1,0 0-1,0 0 0,0 0 1,0-1-1,-1 1 1,1 0-1,0-1 0,0 1 1,1-1-1,-1 0 1,3 0-1,59-7 232,-42 2-194,-1-2 0,0-1 1,0-1-1,-1 0 0,-1-2 0,1 0 0,-2-1 0,1-1 0,-2 0 1,0-2-1,-1 0 0,0-1 0,-1 0 0,13-20 0,-21 23-44,-1 0 0,-1 0 0,0 0-1,-1-1 1,0 0 0,-1 0 0,-1 0-1,0 0 1,0-15 0,-2-6-56,0 0-1,-9-52 1,9 86 29,1 1 0,-1-1 0,0 0 0,0 1 0,0-1 0,0 0 0,0 1 0,0-1 0,0 0 0,-1 1 0,1-1 0,0 1 0,0-1 0,0 0 1,-1 1-1,1-1 0,0 1 0,-1-1 0,1 1 0,0-1 0,-1 1 0,1-1 0,-1 1 0,1-1 0,0 1 0,-1-1 0,1 1 0,-1 0 0,0-1 0,1 1 0,-1 0 0,0-1 0,-12 18-542,-11 48 257,21-55 353,-4 11-67,2 1 0,0-1-1,1 1 1,2-1 0,0 1 0,1 0-1,3 35 1,0-41 8,-1-1 0,2 0-1,0 0 1,1-1 0,1 1-1,0-1 1,1 1 0,0-2 0,1 1-1,1-1 1,16 23 0,-18-31 32,-1 0 1,1-1-1,0 0 1,0 0-1,0 0 1,1-1-1,-1 1 1,1-2-1,0 1 1,0-1-1,0 0 1,0 0-1,0-1 1,0 0-1,0 0 1,1-1-1,-1 1 1,0-2-1,0 1 1,1-1-1,10-3 1,0 1 90,0-2-1,-1 0 1,1 0-1,-1-2 1,-1 0 0,1-1-1,24-16 1,-34 19-34,0-1 0,-1 1 1,1-1-1,-1 0 0,0-1 0,-1 0 0,1 0 0,-1 0 0,-1 0 1,0-1-1,0 0 0,0 0 0,3-11 0,-8 20-450,0-1 282,1 0 0,-1 0 1,0 1-1,1-1 0,-1 1 1,0-1-1,1 1 0,-1-1 1,0 1-1,1-1 0,-1 1 0,1 0 1,-1-1-1,1 1 0,0 0 1,-1-1-1,1 1 0,0 0 1,-1 0-1,1-1 0,0 1 1,0 0-1,-1 0 0,1-1 1,0 3-1,0 9 64,0 0-1,1 1 1,0-1-1,1 0 1,0 0-1,1 0 1,8 21-1,-9-29 55,0 0-1,1 1 1,-1-1 0,1 0-1,0-1 1,0 1-1,1-1 1,-1 1-1,1-1 1,0 0-1,-1 0 1,1 0-1,1-1 1,-1 0-1,0 1 1,0-1 0,1-1-1,-1 1 1,1-1-1,0 1 1,-1-2-1,1 1 1,7 0-1,1 0 83,1-1-1,-1-1 1,1-1 0,-1 1-1,0-2 1,1 0-1,-1-1 1,0 0-1,-1-1 1,19-9-1,-20 9-20,-1-1 1,0 0-1,0-1 0,0 0 0,-1-1 0,0 1 0,0-2 0,-1 1 0,0-1 0,-1-1 0,1 1 0,5-13 0,-6 5-43,-9 15-974,1 4 880,0 0-1,1 0 1,-1 0-1,0 0 0,1 0 1,0 0-1,-1 0 0,1 0 1,0 0-1,0 0 0,0 0 1,0 0-1,1 4 0,0-3 66,-1 0 0,1 0 0,-1 0 0,1 1 0,0-1 0,0 0 0,1 0 0,-1-1 0,0 1 0,1 0 0,0 0 0,0-1 0,0 1 0,0-1 0,0 1 0,0-1 0,1 0 0,-1 0 0,1 0 0,-1 0 0,1 0 0,0-1 0,0 1 0,0-1 0,0 0 0,0 0 0,0 0 0,0 0 0,0 0 0,0-1 0,0 1 0,0-1 0,1 0 0,-1 0 0,0 0 0,0 0 0,0-1 0,5 0 0,14-4 53,-1 0 0,1-1 0,-1-1 0,30-14 0,-26 10-53,257-112 90,-265 116-46,-10 5-122,-9 1-477,-5 2 554,1 1 0,-1 0 0,1 0 0,-1 0 0,1 0 0,-1 1 0,1 0 1,0 1-1,1 0 0,-1-1 0,1 2 0,-1-1 0,1 1 0,0-1 0,1 1 0,-1 1 0,1-1 1,0 1-1,0-1 0,-5 13 0,6-13-17,0 0 1,0 0-1,1 0 1,0 1-1,0-1 1,0 0 0,0 1-1,1 0 1,0-1-1,0 1 1,1 0-1,0-1 1,-1 1-1,2 0 1,-1-1-1,1 1 1,0 0-1,0-1 1,1 1-1,-1-1 1,1 1-1,0-1 1,1 0-1,-1 0 1,1 0 0,6 8-1,-5-10 15,1 0-1,-1 0 1,1 0-1,0 0 1,-1-1 0,1 0-1,0 0 1,1 0-1,-1-1 1,0 0 0,0 0-1,1 0 1,-1 0-1,0-1 1,1 0-1,-1 0 1,1-1 0,-1 1-1,8-3 1,4 0 24,1-1 0,-1 0 0,-1-2 0,28-12 0,-26 10 50,0-2-1,0 0 1,-1-1-1,-1 0 1,23-22-1,-36 31-52,0-1-1,0 0 0,0 1 0,-1-1 1,1 0-1,-1 0 0,0-1 0,0 1 1,0 0-1,0-1 0,-1 0 0,1 1 1,-1-1-1,0 0 0,0 1 1,-1-1-1,1 0 0,-1 0 0,1 0 1,-1 0-1,0 0 0,-1 1 0,1-1 1,-1 0-1,1 0 0,-1 0 0,0 0 1,-1 1-1,1-1 0,-1 1 1,1-1-1,-1 1 0,0-1 0,0 1 1,-1 0-1,-2-3 0,4 4-34,-1 0 1,0 1-1,1-1 0,-1 1 0,0-1 1,0 1-1,0 0 0,1 0 1,-1 0-1,-1 0 0,1 0 0,0 0 1,0 0-1,0 1 0,0-1 0,-1 1 1,1-1-1,0 1 0,0 0 0,-1 0 1,1 0-1,0 0 0,0 1 1,-1-1-1,1 0 0,0 1 0,0 0 1,0-1-1,-1 1 0,1 0 0,0 0 1,0 0-1,0 1 0,1-1 0,-1 0 1,0 1-1,0-1 0,1 1 1,-3 2-1,0 0-5,0 0 0,0 0 0,0 1-1,1-1 1,-1 1 0,1 0 0,1 0 0,-1 0 0,0 0 0,1 1 0,0-1 0,1 1 0,-1-1 0,1 1-1,-1 6 1,3-5 13,0 1-1,0-1 0,1 1 1,0-1-1,0 0 0,1 0 1,0 0-1,0 0 0,0 0 1,1 0-1,0-1 0,0 0 1,1 0-1,0 0 0,0 0 1,0-1-1,1 0 0,0 0 1,10 7-1,0-1-78,1-1 1,1 0-1,0-1 0,0 0 1,0-2-1,26 7 1,51 6-2784,-32-13-5402,-16-7-3470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34.4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72 312 5417,'-22'-4'5598,"17"3"-4650,-1 0 1,1 0-1,0-1 1,-1 1-1,1-1 1,0 0-1,-8-5 1,18 2 2378,22-11-3000,-10 8-282,1 0 0,0 1-1,0 1 1,21-4 0,-33 8-28,1 1 0,0 0 0,0 0 0,0 1 0,0 0 1,0 0-1,0 0 0,0 1 0,-1 0 0,1 1 0,0-1 0,0 1 0,-1 1 0,1-1 0,5 4 0,-9-3-7,0 0 0,0 0 0,0 0 0,-1 0 1,1 0-1,-1 1 0,0-1 0,0 1 0,0-1 0,-1 1 0,1 0 0,-1 0 0,0 0 0,0-1 0,0 1 0,0 0 0,-1 0 1,0 1-1,0-1 0,0 0 0,0 0 0,0 0 0,-1 0 0,-1 6 0,-2 10 54,-1 0 0,-1 0-1,-11 27 1,-6 7 376,21-50-49,1-7-44,10-29-101,-1 8-278,1 2 0,1-1 1,1 2-1,0-1 0,2 1 0,17-21 0,-20 29 3,1 0 1,1 0-1,0 1 1,1 0-1,0 1 0,1 0 1,0 2-1,1-1 0,20-9 1,-32 18 14,0 0 0,0 0 1,1 0-1,-1 0 0,0 0 0,0 0 0,1 1 1,-1 0-1,0-1 0,1 1 0,-1 1 1,1-1-1,-1 0 0,0 1 0,0 0 0,1-1 1,-1 1-1,0 1 0,5 1 0,-4 0 5,1 0-1,0 1 0,-1-1 0,1 1 1,-1 0-1,0 1 0,0-1 0,-1 1 1,1-1-1,3 8 0,2 6 10,0 1-1,-2-1 1,0 1-1,-1 1 1,5 27-1,1-3 88,6-70 652,29-38-662,60-76-14,-102 133-42,-6 11-81,0-1-1,0 1 0,0 0 1,1-1-1,0 1 0,0 0 1,0-1-1,0 1 0,0 0 1,1-1-1,-1 1 0,3 6 1,17 47 143,-18-52-111,0 1 32,0 0 0,1 0-1,0-1 1,1 1 0,-1-1 0,1 1 0,0-1 0,1 0-1,-1 0 1,1-1 0,0 0 0,0 1 0,0-2 0,0 1 0,11 5-1,-7-6 7,0 1-1,0-1 0,0-1 0,1 0 0,-1 0 1,1-1-1,0 0 0,-1 0 0,17-2 0,0-2 46,-1-1 1,1-2-1,-1 0 0,0-2 0,-1 0 1,45-23-1,-54 23 21,0-1 0,-1 0 1,17-14-1,-28 21-25,1-1 0,-1 0 0,0 0 0,0-1 0,0 1 0,0 0 0,0-1 1,-1 0-1,1 0 0,-1 0 0,0 0 0,-1 0 0,1 0 0,-1 0 0,1 0 0,-1-1 0,0-4 0,-1 8-41,1 1-1,-1 0 1,0-1-1,0 1 1,0-1 0,0 1-1,0 0 1,0-1-1,0 1 1,0-1-1,0 1 1,0-1 0,0 1-1,0 0 1,0-1-1,0 1 1,0-1-1,-1 1 1,1 0 0,0-1-1,0 1 1,0-1-1,-1 1 1,1 0-1,0-1 1,0 1 0,-1 0-1,1-1 1,0 1-1,-1 0 1,1 0-1,0-1 1,-1 1-1,1 0 1,-1 0 0,1 0-1,0 0 1,-1-1-1,1 1 1,-1 0-1,1 0 1,0 0 0,-1 0-1,1 0 1,-1 0-1,1 0 1,-1 0-1,1 0 1,0 0 0,-1 0-1,0 0 1,0 1-29,0 0 0,0-1 0,-1 1 0,1 0 1,0 0-1,0 0 0,0 0 0,0 0 0,0 0 0,0 0 1,1 0-1,-1 0 0,0 0 0,0 0 0,1 1 0,-1 0 1,-2 6-13,1 0 1,0 0-1,1 1 1,0-1 0,0 0-1,1 0 1,0 1 0,0-1-1,1 0 1,1 9 0,-1-15 32,-1 1 1,0-1-1,1 1 0,0-1 1,0 1-1,0-1 1,0 0-1,0 0 1,0 1-1,0-1 1,1 0-1,-1 0 1,1 0-1,0 0 1,0-1-1,-1 1 1,1 0-1,0-1 1,0 1-1,0-1 0,1 1 1,-1-1-1,0 0 1,0 0-1,1 0 1,-1-1-1,1 1 1,-1 0-1,1-1 1,-1 0-1,1 1 1,-1-1-1,1 0 1,-1 0-1,1 0 1,-1-1-1,3 0 0,1 0 26,-1-1 0,0 0 0,0 0-1,0-1 1,-1 1 0,1-1 0,0 0-1,-1 0 1,0 0 0,0-1 0,0 0-1,0 0 1,0 0 0,-1 0-1,0 0 1,0-1 0,0 1 0,0-1-1,-1 0 1,0 0 0,3-10 0,-3 12-29,-1-1 1,1 0 0,-1 0 0,-1 0-1,1 1 1,0-1 0,-1 0 0,0 0-1,0 0 1,0 0 0,0 0 0,-1 0-1,1 0 1,-1 0 0,0 0 0,0 0-1,-1 0 1,1 1 0,-1-1 0,0 1 0,0-1-1,0 1 1,0-1 0,0 1 0,-1 0-1,0 0 1,1 0 0,-1 1 0,-5-5-1,2 4-36,0 1 0,-1-1 0,1 1 0,0 0 0,-1 1 0,1 0 0,-1 0 0,1 0 0,-1 0 0,1 1 0,-1 1 0,0-1 0,1 1 0,-1 0 0,1 0 0,-1 1 0,1 0 0,-7 2 0,8-2 12,-1 0 1,1 0 0,0 1-1,0 0 1,0 0 0,0 0-1,0 0 1,1 1 0,-1 0-1,1 0 1,0 0 0,0 0-1,1 1 1,-1-1 0,1 1-1,0 0 1,0 0 0,1 1-1,-1-1 1,1 0 0,-1 6-1,2-7 13,0-1 1,1 0-1,-1 0 0,1 0 0,0 0 0,0 1 0,0-1 0,1 0 1,-1 0-1,1 0 0,-1 0 0,1 0 0,0 0 0,0 0 0,1 0 0,-1 0 1,1 0-1,-1 0 0,1-1 0,3 5 0,-1-3 6,0-1 1,0 0-1,1 0 0,-1 0 0,1 0 0,0 0 1,-1-1-1,1 0 0,0 0 0,0 0 1,8 1-1,3 0 10,1-1 1,0 0-1,0-2 1,-1 1 0,1-2-1,30-5 1,-10-1 25,0-3 1,-1-1 0,0-1 0,49-26 0,-68 30 8,-1-1 1,0-1 0,-1 0 0,0-1-1,0-1 1,-1 0 0,-1-1-1,0-1 1,-1 0 0,0 0 0,10-18-1,-20 29-17,0 0-1,-1 0 1,1 0-1,-1 0 1,0 0-1,0 0 1,0-1-1,0 1 1,0 0-1,-1-1 0,1 1 1,-1 0-1,0-1 1,0 1-1,0-1 1,0 1-1,-1-1 1,0 1-1,1 0 1,-1 0-1,0-1 1,-1 1-1,-1-4 0,1 4-28,0 1-1,-1-1 1,1 1-1,-1 0 0,0 0 1,1 0-1,-1 0 0,0 0 1,0 1-1,0-1 1,0 1-1,-1 0 0,1 0 1,0 0-1,0 0 0,-1 0 1,1 1-1,0-1 1,-1 1-1,1 0 0,-1 0 1,1 1-1,-6 0 1,-2 1-16,0-1 1,1 2-1,-1 0 1,1 0 0,-17 8-1,25-10 12,0-1 0,1 1-1,-1 0 1,0 0 0,0 0 0,0 0 0,1 0-1,-1 0 1,1 1 0,-1-1 0,1 0-1,-1 1 1,1-1 0,0 1 0,0 0 0,-1-1-1,1 1 1,0 0 0,1 0 0,-1 0-1,0-1 1,1 1 0,-1 0 0,1 0 0,-1 0-1,1 0 1,0 0 0,0 0 0,0 0-1,0 0 1,0 0 0,0 0 0,0 0-1,1 0 1,-1 0 0,1 0 0,0 0 0,0 2-1,5 6-3,1-1-1,-1 0 0,2-1 1,-1 1-1,1-1 0,0-1 1,14 11-1,-13-11 10,0 0 1,-1 0-1,1 1 1,-2 1-1,1-1 0,-1 1 1,0 1-1,6 10 0,-2 8-3,18 31-3,-28-58 15,0 0 0,0 0 1,0-1-1,0 1 0,0-1 0,0 1 0,0 0 1,0-1-1,0 0 0,0 1 0,0-1 0,0 0 1,0 1-1,0-1 0,0 0 0,0 0 0,0 0 1,0 0-1,1 0 0,-1 0 0,0 0 0,0-1 1,0 1-1,0 0 0,0-1 0,0 1 0,0 0 1,0-1-1,0 1 0,0-1 0,1 0 0,35-23 150,-31 19-133,29-19 62,3-2-37,38-35 0,-67 53 12,-1 0 0,0-1 0,0 0 0,0 0 0,-1-1 0,-1 0 0,0 0-1,0 0 1,6-17 0,-11 26-50,-1 1-1,0-1 1,0 1-1,0 0 0,1-1 1,-1 1-1,0-1 1,0 1-1,0-1 1,0 1-1,0-1 1,0 1-1,0-1 0,0 1 1,0-1-1,0 1 1,0 0-1,0-1 1,0 1-1,0-1 1,0 1-1,0-1 0,-1 1 1,1-1-1,0 1 1,0 0-1,-1-1 1,1 1-1,0-1 1,0 1-1,-1 0 1,1-1-1,0 1 0,-1 0 1,1 0-1,-1-1 1,1 1-1,0 0 1,-1 0-1,1-1 1,-1 1-1,1 0 0,-1 0 1,1 0-1,0 0 1,-1 0-1,1 0 1,-1 0-1,1-1 1,-1 1-1,1 1 0,-1-1 1,1 0-1,-1 0 1,1 0-1,-1 0 1,1 0-1,0 0 1,-1 0-1,1 1 0,-1-1 1,1 0-1,-1 0 1,1 1-1,0-1 1,-1 0-1,1 1 1,-1-1-1,-30 17-280,25-10 247,-1-1 0,1 1 0,0 1-1,1-1 1,0 1 0,0 0 0,0 0 0,1 0 0,1 0 0,-6 15-1,9-20 16,-1 0 0,0 0 1,1 1-1,0-1 0,0 0 0,0 0 0,0 0 0,0 0 0,0 0 0,1 0 0,0 0 0,-1 0 0,1 0 0,0 0 0,1 0 0,-1 0 0,0-1 0,1 1 0,-1 0 0,1-1 0,0 1 0,0-1 0,0 0 0,0 0 0,1 1 0,-1-1 0,0-1 0,1 1 0,0 0 0,-1-1 0,1 1 0,0-1 0,0 0 0,0 0 0,4 2 0,8 1-198,-1-1-1,0 0 1,1-1-1,0 0 0,0-1 1,-1-1-1,1 0 0,21-4 1,117-27-9346,-151 31 9348,71-20-11045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0:36.2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230 437 13811,'-1'2'7784,"-2"3"-6138,9-4-1043,-7-11 706,0 8-1203,1 1-1,-1-1 0,0 1 1,1 0-1,-1-1 1,0 1-1,0-1 1,0 1-1,0 0 1,0 0-1,0 0 0,0 0 1,-1 0-1,1 0 1,0 0-1,-1 0 1,-1-1-1,-4 1-125,0-1 1,0 2-1,0-1 0,0 1 0,0 0 0,0 1 0,0 0 1,0 0-1,0 0 0,0 1 0,0 0 0,0 0 1,1 1-1,-1 0 0,1 0 0,-11 7 0,10-6-1,1 0-1,0 0 1,1 0 0,-1 1-1,1-1 1,0 1-1,0 1 1,0-1-1,1 1 1,-1-1-1,2 1 1,-1 1-1,1-1 1,-1 0 0,2 1-1,-5 12 1,7-17 14,-1 1 1,1 0-1,0 0 1,-1 0-1,1-1 1,0 1-1,1 0 0,-1 0 1,0-1-1,1 1 1,0 0-1,-1 0 1,1-1-1,0 1 1,0-1-1,1 1 1,-1-1-1,0 1 1,1-1-1,0 0 1,3 4-1,-2-4 8,0 1 1,1-1-1,-1 0 0,1 0 0,0-1 0,0 1 0,0-1 1,0 1-1,0-1 0,0 0 0,0-1 0,0 1 0,4-1 1,9 0 22,0 0 1,0-2 0,0 0 0,-1-1-1,33-10 1,-14 1-6,-1-2 0,0-1 0,-2-1 0,1-2 0,-2-2 0,37-30 1,-52 38-10,0-2 0,-1 0 0,-1 0 0,-1-1 0,0-1 0,-1-1 0,0 1 0,-2-2 0,0 1 0,-1-2 0,-1 1 1,0-1-1,5-20 0,-11 27-1,0-1 1,-1 1 0,0-1-1,-1 1 1,0-1 0,-1 1 0,0-1-1,-1 1 1,0 0 0,-1 0-1,-1 0 1,0 0 0,0 0-1,-7-11 1,11 22-13,-1 0 0,1 1 1,0-1-1,-1 0 0,1 1 0,0-1 1,-1 0-1,1 1 0,-1-1 0,1 1 0,-1-1 1,1 1-1,-1-1 0,1 1 0,-1-1 0,0 1 1,1 0-1,-1-1 0,0 1 0,1 0 0,-1 0 1,0-1-1,1 1 0,-1 0 0,0 0 1,1 0-1,-1 0 0,0 0 0,0 0 0,1 0 1,-1 0-1,0 0 0,1 0 0,-1 0 0,0 0 1,0 1-1,1-1 0,-2 1 0,0 1-11,-1 0 1,1 0-1,-1 0 0,1 0 0,0 1 0,0-1 0,0 1 1,0-1-1,-2 5 0,-4 8-17,0 1-1,-8 25 1,0 13 48,2-1 0,-8 72 0,18-99-21,2 0 1,2 0 0,0 0 0,1 1 0,2-1 0,1-1 0,6 27 0,-9-48 7,0 0 0,1-1 1,-1 1-1,0 0 0,1-1 0,0 0 0,0 1 0,0-1 0,0 0 0,1 0 0,-1 0 0,1 0 0,-1-1 0,6 4 0,-6-5 6,0 0 0,0 0-1,0 0 1,0 0 0,1-1 0,-1 1-1,0-1 1,0 0 0,1 0-1,-1 1 1,0-1 0,1-1 0,-1 1-1,0 0 1,1-1 0,-1 1 0,0-1-1,0 0 1,0 1 0,1-1-1,-1 0 1,0 0 0,0-1 0,3-1-1,19-14 38,0-2 1,-1 0-1,-1-1 0,0-1 0,-2-1 0,21-29 0,-40 50-60,-1 1 0,0 0 0,1 0 0,-1 0 0,0 0 0,1 0-1,-1-1 1,1 1 0,-1 0 0,0 0 0,1 0 0,-1 0 0,0 0 0,1 0 0,-1 0 0,1 0 0,-1 1 0,0-1 0,1 0 0,-1 0 0,0 0 0,1 0 0,-1 0 0,0 1 0,1-1 0,-1 0 0,0 0-1,1 0 1,-1 1 0,0-1 0,0 0 0,1 1 0,-1-1 0,0 0 0,0 0 0,0 1 0,1-1 0,-1 0 0,0 1 0,0-1 0,0 1 0,0-1 0,0 0 0,0 1 0,0-1 0,0 0 0,0 1 0,17 36-106,11 19 110,-24-51 11,0-1 0,1 1 0,0-1 0,-1 0-1,1 0 1,1 0 0,-1-1 0,0 0 0,1 0-1,0 0 1,-1-1 0,1 0 0,0 0 0,8 1-1,-3-1 8,0-1 0,0 0 0,0-1-1,1 0 1,-1-1 0,0 0 0,15-4 0,12-6 16,-2-1 1,0-2 0,53-28-1,-88 41-25,2 0 4,19-10 40,-2 0-1,35-25 1,-51 34-28,-1-1-1,0 1 1,1-1 0,-1 0 0,0 0 0,0 0 0,0-1 0,-1 1-1,1-1 1,-1 1 0,0-1 0,0 0 0,0 0 0,0 0-1,-1 0 1,1 0 0,-1 0 0,0 0 0,-1-1 0,1 1-1,-1 0 1,0-8 0,0 10-25,-1 1-1,1-1 1,-1 1-1,0-1 1,0 1-1,1 0 1,-1-1-1,0 1 1,0 0-1,-1 0 1,1 0-1,0-1 1,0 1-1,0 1 1,-1-1-1,1 0 1,-1 0 0,1 0-1,0 1 1,-1-1-1,1 1 1,-1-1-1,0 1 1,1-1-1,-1 1 1,1 0-1,-1 0 1,1 0-1,-1 0 1,0 0-1,1 0 1,-1 0-1,1 1 1,-1-1-1,-1 1 1,-57 15-222,59-16 232,-16 7-41,0 0 0,0 2-1,1 0 1,0 0-1,-19 16 1,30-20 21,-1 0 1,1 0-1,0 0 1,0 0-1,1 1 1,0 0-1,-6 10 1,9-13 7,-1 0-1,1 0 1,0 0 0,0 1 0,0-1 0,0 0 0,1 1 0,0-1-1,-1 1 1,1-1 0,0 0 0,1 1 0,-1-1 0,0 1 0,1-1-1,1 5 1,0-5 10,-1-1 0,0 0 0,1 0 0,0 0 0,0 0 0,-1 0 0,1 0 0,0 0 0,0 0 0,1-1 0,-1 1 0,0-1 0,0 0 0,1 1 0,-1-1 1,1 0-1,-1-1 0,1 1 0,0 0 0,-1-1 0,1 1 0,0-1 0,-1 0 0,1 0 0,0 0 0,-1 0 0,1 0 0,4-2 0,8 1 12,-1-2-1,0 1 1,27-10 0,-16 2 31,0-2 0,-1 0 0,0-2 0,-1 0 0,-1-2-1,0 0 1,-1-2 0,29-30 0,-45 43 65,1-1-118,-7 9-208,-1 0 181,1-1 0,0 1 0,0-1 0,0 1 0,0-1 1,0 1-1,1 0 0,-1 0 0,1-1 0,0 6 0,0-4 40,1 1 0,-1 0 0,1 0 0,1-1 0,-1 1 0,1 0 0,-1-1 0,1 0 0,1 1 0,-1-1 0,0 0 0,1 0-1,0 0 1,0 0 0,0-1 0,1 1 0,-1-1 0,6 4 0,-3-3 3,1 0 0,0 0 0,0-1 0,0 0 0,0 0 0,0-1 0,1 0 0,-1 0 0,1-1 0,14 1 0,-11-1 24,0-1 0,0 0 0,1-1 1,-1 0-1,0-1 0,0 0 1,0 0-1,0-2 0,0 1 1,-1-1-1,1-1 0,-1 0 0,0 0 1,0-1-1,16-13 0,-24 20-64,0 1 0,0 1 0,0-1-1,-1 0 1,1 0 0,-1 1-1,1-1 1,-1 0 0,0 1 0,0 0-1,0-1 1,1 4 0,17 44 28,35-110 1002,-35 46-1050,1 1 0,36-17 1,-52 28 34,2-1 1,-1 1 0,0 0 0,0 0 0,1 1-1,-1 0 1,0 0 0,1 0 0,0 1 0,-1-1 0,1 1-1,-1 1 1,1-1 0,-1 1 0,1 0 0,-1 0-1,10 4 1,-12-3-2,0 0 0,0 0-1,0 1 1,0 0 0,0-1-1,-1 1 1,0 0 0,1 0-1,-1 1 1,0-1 0,0 0-1,1 4 1,-1-2 13,0-1 1,0 0 0,1 0-1,0 0 1,0 0-1,0-1 1,0 1 0,6 4-1,-1-3 17,1 0-1,0-1 1,0-1-1,0 1 1,0-1-1,0-1 1,1 0-1,-1 0 1,1-1 0,15 0-1,16-1 31,46-5-1,-64 3-22,24-3 1,62-13 0,-90 14 38,-1-1-1,1-1 0,-1-1 1,-1-1-1,1 0 0,17-12 1,-33 19-41,0 0 1,0 0-1,0 0 1,0-1-1,-1 1 1,1 0-1,-1-1 1,1 1-1,-1-1 1,1 1-1,-1-1 1,0 0-1,0 1 1,0-1 0,0 0-1,0 0 1,0 0-1,0 0 1,-1 0-1,1 0 1,-1 0-1,1 0 1,-1 0-1,0 0 1,0 0-1,0-1 1,0 1-1,0 0 1,0 0-1,-1 0 1,1 0-1,-1 0 1,1 0-1,-1 0 1,0 0-1,0 0 1,0 0-1,0 0 1,0 1 0,0-1-1,0 0 1,-1 1-1,1-1 1,-1 1-1,1-1 1,-1 1-1,1 0 1,-3-2-1,-3-2-23,1 0-1,-1 0 1,0 1-1,0-1 1,0 2-1,0-1 1,-1 1-1,1 0 1,-1 1-1,0 0 1,-12-2-1,13 4-20,0 0-1,0 1 1,0 1 0,0-1-1,0 1 1,1 0-1,-1 0 1,1 1 0,-1 0-1,1 0 1,0 0-1,-8 7 1,11-9 9,1 0 0,0 1 0,0-1 0,0 1 0,0 0 0,0 0 0,0-1 0,1 1 0,-1 0 0,1 1 0,-1-1 0,1 0 0,0 0 0,0 1 0,0-1 0,0 0-1,0 1 1,0-1 0,1 1 0,-1-1 0,1 1 0,-1 0 0,1-1 0,0 1 0,0-1 0,1 1 0,-1 0 0,0-1 0,1 1 0,-1-1 0,1 1 0,0-1 0,0 1 0,0-1 0,2 3 0,-2-4 16,0 1 0,1-1 0,-1 0 0,1 0 0,-1 0 0,1 0 0,0 0 0,-1 0 0,1 0 0,0 0 0,0-1-1,-1 1 1,1-1 0,0 1 0,0-1 0,0 0 0,0 1 0,0-1 0,0 0 0,-1 0 0,1-1 0,0 1 0,0 0 0,0-1 0,0 1 0,0-1 0,-1 1 0,1-1 0,0 0 0,2-1 0,5-2 41,0 0 0,1-1 0,-2 0 0,10-8 0,-6 4-6,-8 5-25,0 0 1,0 1-1,1 0 0,-1 0 0,1 0 1,0 0-1,0 0 0,-1 1 0,2 0 1,7-2-1,2 55-229,-5-8 230,-2 2 1,-1-1 0,0 59-1,-12 138 8,1-110 1,3-112-2,2-7 11,-1 0-1,0 0 1,-1 0-1,0 0 0,-1 0 1,-1 0-1,0-1 1,0 1-1,-7 14 1,9-25-6,1-1 0,0 1 0,-1 0 0,1 0 0,-1-1 0,0 1 0,1 0 0,-1-1 0,0 1 0,1 0 0,-1-1 0,0 1 0,1-1 0,-1 1 0,0-1 0,0 0 0,0 1 0,0-1 0,1 0 0,-1 1 0,0-1 0,0 0 0,0 0 0,0 0 0,0 0 0,0 0 0,0 0 0,0 0 0,-1-1 0,-1 1 8,0-2 1,0 1-1,1 0 0,-1-1 0,0 1 0,1-1 1,0 0-1,-1 1 0,-2-5 0,-2 0 1,1-1 0,0 0 0,0 0 0,1-1 0,-6-10 0,8 9-31,0 0 0,1 0 1,0 0-1,0-1 0,1 1 0,0 0 1,1-1-1,0 1 0,1-1 1,0 1-1,0 0 0,1-1 0,0 1 1,1 0-1,5-14 0,5-8-59,2 0 0,36-56-1,-5 21-4,3 3 0,2 1-1,104-95 1,-142 145 85,-9 9 5,0 0 0,0 0 0,-1 0 0,1-1-1,-1 0 1,0 1 0,0-1 0,0-1-1,-1 1 1,1 0 0,2-8 0,-8 14-69,1 0 0,-1 1 0,1-1 0,0 1 1,0-1-1,0 1 0,0 0 0,-2 4 0,1 4 43,1-1 0,0 1 0,1-1-1,0 1 1,1 0 0,0-1 0,1 1 0,0 0-1,0-1 1,1 1 0,1-1 0,0 1 0,0-1-1,1 0 1,0 0 0,1-1 0,0 1-1,1-1 1,9 13 0,-6-10-3,0-1 0,1 0-1,0 0 1,0-1 0,1 0 0,0-1 0,1-1 0,0 1-1,0-2 1,1 0 0,0 0 0,0-1 0,1-1-1,15 4 1,-11-4-274,1-2-1,0 0 0,0-1 0,23 0 1,5-12-8493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1:28.2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208 266 3385,'54'-89'13885,"-10"-5"-8369,-43 92-5404,0 0 0,0 0 0,0 0-1,0-1 1,0 1 0,-1 0 0,0-1 0,1 1-1,-1 0 1,0 0 0,0-1 0,0 1 0,0 0-1,0-1 1,-1 1 0,1 0 0,-1-1-1,0 1 1,1 0 0,-1 0 0,0 0 0,-2-3-1,1 3-69,0 0 0,0-1-1,0 1 1,-1 1-1,1-1 1,-1 0-1,0 0 1,1 1-1,-1-1 1,0 1 0,0 0-1,0 0 1,0 0-1,-4 0 1,-3-1-77,1 1-1,0 0 1,0 1 0,-1 0-1,1 0 1,0 1 0,-1 0 0,1 1-1,-18 5 1,12-1 4,0 1 1,0 1-1,1 0 0,0 1 0,0 1 1,-18 16-1,29-23 24,0-1-1,1 0 1,-1 1-1,1-1 1,0 1-1,0 0 1,0 0 0,0 0-1,0 0 1,1 0-1,-1 0 1,1 1-1,0-1 1,0 0 0,0 1-1,0-1 1,1 1-1,-1-1 1,1 1-1,0-1 1,0 1 0,0-1-1,1 1 1,-1-1-1,1 1 1,0-1-1,0 0 1,0 1 0,0-1-1,1 0 1,-1 0-1,1 0 1,0 0-1,0 0 1,0 0 0,0 0-1,3 2 1,13 13 4,0-1 0,1-1 0,27 17 1,-29-21-4,0 0 0,-1 1 0,0 0 0,-1 1 0,24 30 0,-37-42 2,-1 1 0,0-1 0,1 0 1,-1 0-1,0 1 0,-1-1 0,1 0 0,0 1 0,-1-1 0,1 1 0,-1-1 0,0 1 1,0-1-1,0 1 0,0-1 0,0 1 0,0-1 0,-1 0 0,1 1 0,-1-1 1,0 1-1,1-1 0,-1 0 0,0 1 0,-1-1 0,1 0 0,0 0 0,-1 0 1,1 0-1,-1 0 0,1 0 0,-1 0 0,-3 2 0,2-1 18,-1 0 1,0 0-1,0 0 0,0-1 1,0 1-1,-1-1 0,1 0 0,-1 0 1,1-1-1,-1 1 0,0-1 0,0 0 1,1 0-1,-1-1 0,0 1 0,-7-1 1,10-1 2,1 1 0,-1-1 0,0 0 1,1 0-1,-1 1 0,1-1 0,-1 0 1,1 0-1,0 0 0,-1-1 0,1 1 0,0 0 1,0 0-1,0-1 0,0 1 0,0-1 1,0 1-1,0-1 0,0 1 0,0-1 0,1 1 1,-1-1-1,1 0 0,-1 1 0,1-1 1,0 0-1,-1 0 0,1 1 0,0-1 0,0 0 1,0 0-1,1-3 0,-1-4-24,1-1-1,0 1 1,1-1-1,4-14 1,-2 13-29,1-1 1,0 0 0,1 1-1,0 0 1,1 0 0,0 1 0,1 0-1,10-11 1,28-23-2398,3 3-6237,-33 28 3867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1:28.61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1017 97 1912,'-28'-16'3234,"0"2"0,-1 1 0,-49-15 0,51 21-2122,0 1 0,0 1 1,-1 1-1,-36 1 0,42 3-951,0 1 1,0 1-1,0 1 1,1 1-1,-1 0 1,1 2-1,0 1 1,1 0-1,-1 2 1,2 0-1,-1 1 1,1 1-1,1 1 1,-19 16 0,8-3-117,1 3 1,2 0 0,0 1-1,2 2 1,2 0-1,0 2 1,3 0 0,0 1-1,-15 43 1,11-19-9,4 1-1,2 2 0,2-1 1,-12 124-1,24-153-21,2 1 0,2 0-1,0 0 1,2-1-1,2 1 1,0-1-1,3 0 1,0 0 0,2-1-1,1 0 1,17 32-1,-18-44 8,0-1 0,1 0 0,1-1 0,0-1 0,1 0 0,1 0 0,0-1 0,1-1 0,0-1 0,1 0 0,0 0 0,1-2 0,1 0 0,0-1 0,0-1 0,0-1 0,1 0 0,35 7-1,-20-10 21,-1 0 1,1-3-1,-1 0 0,1-2 0,-1-2 0,1-1 0,-1-1 0,0-2 0,44-16 0,-32 8 37,-1-2 0,-1-3 0,-1-1 0,-1-2 0,-1-2 0,43-34 0,-55 35 35,-1-1-1,0-1 1,-2-1 0,-1-1 0,-2-2-1,0 0 1,-2-1 0,-1-1 0,19-47-1,-30 59-110,0-1 0,-1 0 0,-1-1 0,-1 0 0,-1 0 0,-1 0 0,0 0 0,-2 0 0,-1-1-1,-1 1 1,-1 0 0,0 0 0,-2 0 0,-1 0 0,0 0 0,-16-37 0,15 46-204,-1 1 0,0 0 0,0 1 0,-2-1 1,1 2-1,-1-1 0,-1 1 0,0 1 0,0-1 0,-1 2 0,0-1 0,0 2 0,-21-11 1,12 8-1262,0 1 0,-41-11 0,31 13-3086,-46-6 0,1 8-5373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1:34.0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1 142 17044,'96'-6'4034,"49"-16"-2688,-68 9-817,638-84 991,-696 94-1493,12 3 87,-30 2-33,-19 1-69,-85 9-122,40-6 92,-102 22 0,158-26 3,-1 0 0,1 0 0,0 1 0,0 0 0,0 0 0,0 1 0,1 0 0,-1 0 1,1 0-1,-8 7 0,11-7 6,0 0 0,0 0 1,0 1-1,0-1 1,1 0-1,0 1 0,0-1 1,0 1-1,0 0 1,1 0-1,0 0 0,0 0 1,0 0-1,0 0 1,1 0-1,0 7 1,3 90 40,-4 81 56,0-89 181,2-63-1785,-5 56 1,0-74-2211,-1-6-2760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1:34.6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24 278 8234,'-3'1'628,"1"1"0,0 0 1,0-1-1,0 1 0,1 0 0,-1 0 1,0 0-1,1 1 0,-1-1 1,-1 3-1,3-4-435,0 0-1,-1 0 1,1-1 0,0 1 0,0 0 0,0 0 0,0 0-1,0 0 1,0 0 0,0-1 0,0 1 0,0 0-1,0 0 1,0 0 0,0 0 0,1 0 0,-1-1-1,0 1 1,1 0 0,-1 0 0,1-1 0,0 2-1,1 0 6,0 0-1,1 0 0,0 0 0,-1 0 0,1-1 1,0 1-1,0-1 0,0 0 0,0 0 0,0 0 0,0 0 1,0 0-1,0-1 0,0 1 0,1-1 0,5 0 1,22-1 97,1 0 0,-1-3 1,0 0-1,38-11 1,-7-3-118,64-26 0,-41 9 128,135-76 0,-220 111-310,1 0-1,-1 0 1,0 0-1,0 0 1,1 0-1,-1-1 0,0 1 1,0 0-1,1 0 1,-1 0-1,0 0 0,0 0 1,1 0-1,-1 0 1,0 1-1,0-1 1,0 0-1,1 0 0,-1 0 1,0 0-1,0 0 1,1 0-1,-1 0 0,0 0 1,0 1-1,0-1 1,1 0-1,-1 0 1,0 0-1,0 0 0,0 1 1,0-1-1,0 0 1,1 0-1,-1 0 0,0 1 1,0-1-1,0 0 1,0 0-1,0 1 1,6 18-71,-1 35 102,-2-26-10,-2-13-21,-1-10 23,0 0 0,0 0 0,1 0-1,0 0 1,0 0 0,0 0 0,1-1-1,2 7 1,26-39 733,19-26-588,-41 44-169,1-1-1,0 1 1,0 0-1,1 1 1,1 0-1,-1 1 1,1 0-1,17-9 1,-27 17-12,1 0 0,-1 0 1,0 0-1,1 0 0,-1 1 0,0-1 1,1 1-1,-1-1 0,0 0 0,0 1 1,1 0-1,-1-1 0,0 1 0,0 0 1,0 0-1,0 0 0,0-1 0,0 1 1,0 0-1,0 0 0,0 0 0,-1 1 1,1-1-1,0 0 0,0 0 0,-1 0 0,1 1 1,-1-1-1,0 0 0,1 2 0,16 43-69,-16-40 89,1 1 0,0-1 0,1 0-1,-1 0 1,1 0 0,0 0 0,0 0-1,1-1 1,0 1 0,0-1 0,0 0-1,9 8 1,-10-11 17,0 0-1,-1 0 1,1 0-1,0 0 1,0-1 0,0 1-1,0-1 1,1 0-1,-1 0 1,0 0-1,0 0 1,1-1-1,-1 1 1,1-1 0,-1 0-1,0 0 1,1 0-1,-1 0 1,1-1-1,-1 1 1,0-1-1,0 0 1,1 0-1,-1 0 1,6-3 0,4-3 50,-1-1 0,0 1 0,-1-2 0,0 0 0,0 0 0,18-21 1,45-71 195,-17 22-55,-49 69-276,-7 15-314,-2 21 113,13 21 284,-7-33-11,-1 1 1,-1 0-1,-1 0 1,0 0-1,0 20 1,-2-32-22,-1 0 1,1 0-1,-1 0 0,0 0 0,0 0 1,0 0-1,0 0 0,-1 0 0,1-1 1,-1 1-1,0 0 0,1-1 0,-1 1 1,-1-1-1,1 0 0,0 0 0,0 0 1,-6 4-1,3-3 70,-1 0 0,0 0 1,1 0-1,-1-1 0,0 0 0,-1 0 0,1 0 1,0-1-1,-9 1 0,8-1-213,1-1 0,-1 0 0,1 0 0,-1-1 0,0 1 0,1-2 0,0 1 0,-1-1 0,-7-2 0,11 3-194,1-1 1,-1 1 0,0-1-1,0 1 1,0-1-1,1 0 1,-1 0 0,1 0-1,-1-1 1,1 1-1,0 0 1,0-1-1,0 1 1,0-1 0,1 0-1,-1 0 1,1 0-1,-2-4 1,0-8-6354,6-2-4404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1:35.0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 33 17244,'-10'-29'7546,"8"26"-5797,8 17-1560,-5-14-195,6 19 10,-1 1 1,0-1-1,-1 1 1,-1 0-1,-1 0 1,1 39-1,-15 122 88,-1-18-1924,14-135-1669,4-11-5388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1:35.3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66 454 7906,'-33'-10'7995,"1"0"-2671,45 13-4988,1-2 1,0 0-1,-1 0 1,1-1-1,14-2 1,-1 0-129,29-3 69,-2-2 1,1-2 0,100-33-1,-126 34-140,-27 7-137,0 0 0,0 1 0,-1-1 0,1 1 0,0 0 0,0-1 0,0 1 0,0 0 1,0 0-1,-1 0 0,1 0 0,0 0 0,0 1 0,0-1 0,0 1 0,0-1 0,-1 1 1,1 0-1,0-1 0,0 1 0,-1 0 0,1 0 0,-1 0 0,1 0 0,-1 1 0,1-1 0,-1 0 1,0 0-1,1 1 0,-1-1 0,0 1 0,1 1 0,2 6-10,-1 0-1,0-1 1,0 1-1,-1 1 1,2 15-1,-3-19-6,-1 1-1,1-1 1,1 0-1,-1 1 1,1-1-1,0 0 1,1 0-1,-1 0 1,1-1-1,5 8 1,-7-12-128,0 0 1,0 0 0,0 0 0,0-1 0,0 1 0,0 0 0,0-1 0,0 1 0,0-1 0,1 0 0,-1 1 0,0-1 0,0 0 0,0 1 0,1-1 0,-1 0 0,0 0 0,0 0 0,1 0 0,0-1-1,16-7-9587</inkml:trace>
  <inkml:trace contextRef="#ctx0" brushRef="#br0" timeOffset="1">560 50 14211,'-8'-8'3641,"-5"-3"-1681,-3 0-535,5 1-377,7 4-320,4 4-320,2 0-360,0 2-216,6 2-64,-1 0-128,7 8-376,3-4-1281,0 3-2920,4 2-7217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1:35.7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 45 19212,'-9'-39'5482,"9"33"-3463,4 27-1834,5 32-151,-4 0 1,0 72 0,-5-75-313,3 1 1,16 94 0,-8-91-2490,-6-19-5334,-6-25 1397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1:36.3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76 567 9042,'-5'-1'1664,"-66"-24"9927,83 25-11117,0 0 0,0-1 0,0 0 0,12-4 0,13 0-377,51-5 110,-1-3 0,-1-5 0,-1-3 0,83-33 0,-176 71-269,0 1 0,1-1 0,1 1 0,1 1 0,-3 20 0,7-32 67,0-1 0,1 1-1,0-1 1,0 1 0,1 0 0,0-1 0,0 1 0,0-1 0,1 1 0,3 7 0,-4-12 3,0 0 0,1 0 0,-1 0 1,0 0-1,1 0 0,-1 0 1,1 0-1,0-1 0,-1 1 0,1 0 1,0-1-1,0 0 0,0 1 1,0-1-1,0 0 0,1 0 0,-1 0 1,0 0-1,0 0 0,1-1 0,-1 1 1,0-1-1,1 0 0,-1 1 1,1-1-1,-1 0 0,0 0 0,1-1 1,-1 1-1,0 0 0,4-2 1,10-3 47,-1 0 1,-1-1 0,1-1 0,-1-1 0,0 0 0,0 0 0,-1-1 0,-1-1 0,1-1 0,-1 1 0,-1-2 0,0 0 0,-1 0 0,0-1-1,15-26 1,-27 44-64,0-1 0,1 1 0,0 0-1,0-1 1,0 1 0,1 0 0,-1-1-1,1 1 1,0 0 0,1 0 0,-1-1 0,1 1-1,0 0 1,0-1 0,0 1 0,1-1-1,-1 1 1,1-1 0,0 0 0,1 0-1,-1 1 1,1-2 0,0 1 0,0 0-1,0 0 1,0-1 0,0 0 0,1 0 0,0 0-1,-1 0 1,1 0 0,0-1 0,1 1-1,-1-1 1,0 0 0,1-1 0,-1 1-1,1-1 1,-1 0 0,1 0 0,0 0-1,-1 0 1,1-1 0,0 0 0,-1 0 0,7-1-1,3-2 59,-1-1 0,0-1 0,0 0-1,-1-1 1,16-9 0,40-17-13,-67 32-50,1 0 0,-1-1 0,0 1 0,1 0 0,-1 0 0,1 0 0,-1 0 0,0 0 0,1 0 0,-1 1 0,0-1 0,1 0 0,-1 1 0,0-1 0,0 1 0,1-1 0,-1 1 0,0 0 1,0-1-1,0 1 0,0 0 0,2 1 0,24 30-106,-24-28 122,0 0 0,0 1 0,1-1 1,-1-1-1,1 1 0,0 0 0,9 5 0,-8-7 11,0-1 0,0 0 1,0 0-1,0 0 0,0-1 1,1 0-1,-1 0 0,0 0 0,0 0 1,0-1-1,1 0 0,-1 0 0,0 0 1,0-1-1,0 0 0,0 0 1,-1 0-1,1 0 0,8-6 0,8-6 33,0-1-1,30-28 1,-49 42-45,10-10 33,-1 0 1,0-1 0,-1 0 0,0-1 0,-1 0-1,0 0 1,-1-1 0,0-1 0,-1 1-1,-1-1 1,8-31 0,-9 22 12,0-1 1,-3-1-1,0 1 0,-1 0 1,-1-1-1,-8-47 1,5 42 9,3 21-30,-1 0-1,0 0 0,-1 0 0,0 0 0,0 1 0,-1-1 0,0 1 0,-5-11 0,7 20-35,1 0 1,0 0-1,0 0 0,0 0 1,0 0-1,0-1 1,-1 1-1,1 0 1,0 0-1,0 0 1,0 0-1,0 0 1,-1 0-1,1 0 1,0 0-1,0 0 0,0 0 1,-1 0-1,1 0 1,0 0-1,0 0 1,0 0-1,0 0 1,-1 0-1,1 0 1,0 0-1,0 0 0,0 0 1,-1 0-1,1 0 1,0 1-1,0-1 1,0 0-1,0 0 1,0 0-1,-1 0 1,1 0-1,0 0 1,0 1-1,0-1 0,0 0 1,0 0-1,0 0 1,0 0-1,-1 0 1,1 1-1,0-1 1,0 0-1,-10 17-183,-5 20 43,-1 12 137,3 1 1,1-1-1,3 2 0,1 0 1,4 0-1,1 75 0,3-118 15,1 1-1,0-1 1,1 0-1,-1 0 1,2 0-1,-1 0 1,1 0-1,0 0 1,1-1-1,0 0 1,0 1-1,7 8 1,-8-13 0,0 0 0,0 0-1,0 0 1,1-1 0,-1 1 0,1-1 0,0 0 0,-1 0 0,1 0 0,0-1-1,0 1 1,0-1 0,0 0 0,0 0 0,0 0 0,1-1 0,-1 1 0,0-1-1,0 0 1,1-1 0,-1 1 0,0-1 0,0 1 0,0-1 0,8-3 0,15-7 41,-1-1 0,0-1 0,-1-1 1,-1-2-1,0 0 0,38-34 0,-21 17-36,-41 33-19,1-1 0,-1 1 0,1-1 0,-1 1 1,1 0-1,-1-1 0,1 1 0,0 0 0,-1 0 0,1-1 1,-1 1-1,1 0 0,0 0 0,-1 0 0,1 0 0,0 0 0,-1 0 1,1 0-1,0 0 0,-1 0 0,1 0 0,0 0 0,-1 0 0,1 1 1,0-1-1,-1 0 0,1 0 0,-1 1 0,1-1 0,-1 0 0,1 1 1,-1-1-1,1 0 0,-1 1 0,1-1 0,-1 1 0,1-1 0,-1 1 1,1-1-1,-1 1 0,0 0 0,1-1 0,-1 1 0,0-1 0,0 1 1,1 0-1,-1-1 0,0 1 0,0-1 0,0 1 0,0 0 0,0 0 1,9 50-143,-6-29 121,-3-19 27,1 0 0,0 0 0,0 1-1,0-1 1,1 0 0,-1 0 0,1 0 0,0 0-1,-1 0 1,1-1 0,0 1 0,1-1-1,-1 1 1,0-1 0,1 0 0,-1 1-1,1-1 1,0-1 0,5 4 0,-3-3-44,1 0-1,-1 0 1,1-1 0,0 0 0,0 0 0,0 0 0,-1-1-1,1 0 1,0 0 0,9-1 0,2-2-382,0 0 0,-1-1 0,1-1 0,-1-1 0,0 0 0,26-14 0,-32 14-470,0 0 0,0-1-1,-1-1 1,1 1 0,8-12 0,16-29-9104,-19 16 2003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1:36.70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894 10 15971,'-4'-2'3393,"-4"0"-928,3-2-657,-1 4-480,0-2-391,4 2-329,4 0-264,4 0-184,-4 0-112,2 0-72,-4 2-64,3 0 24,5 0-24,-2 4-128,-2-1-392,-3 1-993,-1 4-2240</inkml:trace>
  <inkml:trace contextRef="#ctx0" brushRef="#br0" timeOffset="1">20 301 22037,'-6'0'1336,"-4"-2"-64,7 0-103,4 0-273,5 0-304,6-3-240,12-1-248,3-2-56,19-3-48,-1 3 0,9 1-16,-1 1-176,-2 0-424,-5 3-753,-6 1-1655,-4 0-5898,-5 2-4225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1:37.9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178 536 6609,'21'-10'7653,"-16"8"-6685,0 0-1,-1-1 1,1 1-1,-1-1 0,0 0 1,0-1-1,0 1 1,5-7-1,-19 10 2568,-42 9-3453,34-3-87,0 2 1,1 0 0,0 1 0,0 0 0,-28 23-1,41-30 4,0 1-1,1 0 0,-1 0 0,1 1 1,0-1-1,0 1 0,0-1 0,0 1 1,0 0-1,1 0 0,0 0 1,0 0-1,0 1 0,0-1 0,1 1 1,-1-1-1,1 1 0,1-1 0,-1 1 1,0 0-1,1-1 0,0 1 0,0 0 1,1-1-1,-1 1 0,1 0 1,0-1-1,0 1 0,2 5 0,0-5-16,-1 0 1,1-1-1,0 0 0,0 1 0,0-1 0,1 0 0,-1 0 0,1-1 0,0 1 1,0-1-1,0 0 0,1 0 0,-1 0 0,1 0 0,-1-1 0,1 0 0,0 0 1,0 0-1,0-1 0,0 1 0,0-1 0,0-1 0,1 1 0,-1-1 1,0 1-1,0-1 0,1-1 0,-1 1 0,0-1 0,7-2 0,-2 1 13,0 0 0,-1-1 0,1 0 0,-1 0 0,0-1 0,0 0 0,0-1 0,-1 0 0,1 0 0,-1-1 0,0 0 0,-1-1 0,0 0 0,0 0 0,9-11 0,-11 9 22,1 0 1,-1 0 0,-1-1 0,0 0 0,0 0 0,-1 0-1,0 0 1,-1 0 0,0-1 0,1-15 0,-3 20-5,0 0 1,0 1-1,-1-1 1,0 0-1,0 0 1,0 0-1,0 0 1,-1 1-1,0-1 1,0 1-1,-1-1 1,0 1 0,0 0-1,0 0 1,0 0-1,-1 0 1,0 1-1,0-1 1,0 1-1,-6-5 1,7 7-18,1 0 0,0 1 0,-1-1 0,1 1 0,-1-1 0,0 1 0,1 0 0,-1 0 0,0 0 0,0 0 0,1 1 0,-1-1 0,0 1 0,0 0 0,0 0 0,0 0 0,0 0 0,0 0 0,0 0 0,-5 2 0,4 0-4,0-1 1,0 1-1,1 0 1,-1 1-1,0-1 1,1 1-1,-1-1 1,1 1-1,0 0 1,0 0-1,0 1 1,-4 6-1,3-5 4,0 0 1,1 0-1,0 1 0,1-1 0,-1 1 0,1 0 0,0 0 0,0 0 0,1 0 1,0 0-1,0 0 0,0 0 0,1 0 0,-1 0 0,2 1 0,-1-1 1,1 0-1,0 0 0,3 12 0,-2-15 13,0 0 0,0 0 0,1 0 0,-1-1-1,1 1 1,-1-1 0,1 1 0,0-1 0,0 0 0,0 0 0,0 0 0,0 0 0,1 0 0,-1-1-1,1 0 1,-1 1 0,1-1 0,-1-1 0,1 1 0,0 0 0,-1-1 0,1 0 0,0 0 0,-1 0 0,1 0-1,0-1 1,5 0 0,14-3 29,0-1 0,0 0 0,25-11-1,-29 10-20,12-5 4,40-12-5,-65 21-25,-1 1 1,1 0-1,0 1 1,-1-1-1,1 1 1,-1 0-1,1 0 1,0 1-1,-1 0 1,8 1-1,-13-1 6,1-1 0,0 1 0,-1-1 0,1 0 1,0 1-1,-1-1 0,1 1 0,0 0 0,-1-1 0,1 1 0,-1-1 0,1 1 1,-1 0-1,1-1 0,-1 1 0,0 0 0,1 0 0,-1-1 0,0 1 0,1 0 1,-1 0-1,0 0 0,0 0 0,0-1 0,0 1 0,0 1 0,-2 30-112,1-30 107,1 1 0,-1 0-1,1 0 1,0 0 0,0 0 0,0 0-1,0 0 1,0 0 0,0 0 0,1 0-1,0 0 1,1 4 0,0-6 13,0 0 0,0 0 0,0 0 0,0-1 0,0 1 0,0-1 0,0 0 0,1 1 0,-1-1-1,0 0 1,0 0 0,0-1 0,0 1 0,1 0 0,-1-1 0,0 1 0,0-1 0,0 0 0,0 1 0,0-1 0,2-2 0,47-22 114,-39 16-119,0 1-1,0 0 1,0 1 0,1 0-1,18-6 1,-25 11-19,-1 1 1,0 0-1,0 1 1,1-1-1,-1 1 1,0 0-1,1 0 0,-1 0 1,0 1-1,1 0 1,-1 0-1,0 1 1,0-1-1,0 1 1,0 0-1,0 0 0,9 6 1,12 8 8,2-2-1,0 0 1,35 11 0,-53-22 27,1 0 1,0 0-1,-1-1 1,1-1-1,0 0 1,0 0-1,0-1 1,0-1 0,0 1-1,0-2 1,0 0-1,18-5 1,18-8 92,-9 3 14,70-32 0,-99 40-71,0-1 1,0-1 0,-1 0-1,1 0 1,-1 0 0,0-1 0,-1 0-1,0-1 1,0 0 0,0 0-1,-1 0 1,8-14 0,-14 21-41,1 0-1,0 0 1,-1 0 0,1 0-1,-1 0 1,1 0 0,-1-1-1,1 1 1,-1 0 0,0 0 0,0-1-1,0 1 1,0 0 0,0 0-1,0-1 1,0 1 0,0 0-1,0-1 1,0 1 0,-1 0 0,1 0-1,0 0 1,-1-1 0,1 1-1,-2-2 1,0 2-14,1-1-1,-1 1 1,1 0-1,-1 0 1,0 0-1,0 0 1,1 1-1,-1-1 1,0 0-1,0 1 1,0-1-1,0 1 1,0 0-1,-3-1 1,-8 1-50,1 0 0,0 1 1,-1 1-1,-11 2 1,-2 1 17,1 2 1,-48 18 0,66-22 21,0 0 1,1 0 0,-1 1 0,0 0 0,1 0 0,0 0-1,0 1 1,1 0 0,-1 0 0,1 1 0,0 0 0,0 0-1,1 0 1,-7 13 0,10-19 6,0 1 0,1 0 0,0 0-1,-1 0 1,1 0 0,-1 0 0,1 0 0,0 0 0,0 0 0,-1 0-1,1 0 1,0 0 0,0 0 0,0 0 0,0 0 0,0 0-1,0 0 1,0 0 0,1 0 0,-1 0 0,0 0 0,1 0-1,-1 0 1,0 0 0,1-1 0,-1 1 0,1 0 0,-1 0-1,1 0 1,0 0 0,-1-1 0,1 1 0,1 1 0,1-1 6,-1 0 0,1 0 0,0 0 0,0 0 0,0-1 0,0 1 0,0-1 0,0 0 0,0 0 0,0 0 0,4 0 1,12-3 14,-1 0 0,29-9 0,0-4 3,-34 10-24,0 2 1,0-1-1,1 2 1,-1 0 0,1 0-1,16 0 1,-4 14-158,-6 0 167,-5-8 2,1 0-1,-1-1 1,0-1 0,1-1-1,-1 0 1,1-1 0,-1 0-1,0-2 1,18-4 0,-14 3 1,0-2 1,-1-1 0,1 0-1,-1-1 1,-1-1-1,31-19 1,-41 21 6,0 1-1,0-1 1,-1 0 0,0 0-1,0-1 1,0 0 0,-1 0-1,-1 0 1,1-1 0,-1 1-1,-1-1 1,1 0 0,-1-1 0,-1 1-1,0 0 1,0-1 0,-1 1-1,0-18 1,-1-14 99,-2-1 0,-2 1 0,-10-43 0,8 44-22,5 32-67,-7-34 139,7 40-162,1 0 0,0 1 1,-1-1-1,1 1 1,-1-1-1,1 0 0,-1 1 1,0-1-1,0 1 1,0 0-1,0-1 0,0 1 1,0 0-1,0-1 1,0 1-1,0 0 0,-1 0 1,1 0-1,-2-1 1,0 4-26,0 0 0,1 0 0,-1 0 0,1 0 0,-1 0 0,1 1 0,0-1 0,0 1 1,0 0-1,0 0 0,0 0 0,1 0 0,-3 5 0,2-4 7,-9 17 5,1 2 0,0-1 0,2 2 0,1-1-1,0 1 1,2 0 0,1 0 0,-1 29 0,4-38 10,0 0 1,2 0 0,0 0 0,1 0 0,0-1-1,1 1 1,1 0 0,0-1 0,1 0-1,0 0 1,1 0 0,1-1 0,0 0-1,17 22 1,-20-30-3,0 0 0,1 0 0,0-1 0,-1 1 0,2-1 0,-1 0 0,0-1 0,1 0 0,0 1 0,0-2 0,0 1 0,0-1 0,0 0 0,0 0 0,0 0 0,1-1 0,-1 0 0,1-1 0,-1 1 0,1-1 0,8-1 0,9-3 0,0 0 0,-1-2 0,1 0 1,31-15-1,16-3 54,-70 24-72,1 0 0,-1 0 0,0 1 1,0-1-1,1 1 0,-1-1 0,0 1 0,0-1 0,0 1 1,0-1-1,0 1 0,0 0 0,0 0 0,0 0 0,0 0 0,0 0 1,0-1-1,1 3 0,0-1-110,-1 0 0,1 0 0,0 0 0,0-1 1,0 1-1,0-1 0,1 1 0,-1-1 0,0 0 0,4 1 0,0-1-1359,1-1-1,-1 0 1,1 0 0,-1 0-1,1-1 1,11-3 0,-10 3-1163,23-6-9171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1:38.2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65 40 9570,'-13'-8'7586,"-2"-3"-6106,-2 0-232,1 3-376,15 6-327,-1 2-377,4 2-585,-1 9-71,-1 1-448,0 7-1072,4 4-2457,0 1-6970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1:38.6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 60 19364,'0'-1'238,"-1"0"0,1 0 0,-1 0-1,1 0 1,-1 0 0,1 0 0,0-1 0,0 1 0,-1 0-1,1 0 1,0 0 0,0 0 0,0 0 0,0 0-1,0 0 1,0 0 0,1 0 0,-1-1 0,0 1 0,0 0-1,1 0 1,-1 0 0,1 0 0,-1 0 0,1 0-1,-1 1 1,2-3 0,0 2-89,0-1 1,1 0-1,-1 0 0,0 1 1,1-1-1,-1 1 0,1 0 1,-1 0-1,1 0 0,5-1 1,9-2-510,0 2 1,32-2 0,-38 3 857,3 0-512,1 1-1,0 0 1,-1 1 0,1 1-1,18 4 1,-30-6 2,-1 1 0,0-1 1,0 1-1,0 0 0,0 0 0,0 0 0,0 0 0,0 0 0,0 1 0,-1-1 0,1 0 1,0 1-1,-1-1 0,1 1 0,-1 0 0,0 0 0,1-1 0,0 4 0,-1-3 5,-1 1-1,1-1 0,-1 1 0,0-1 0,0 1 0,0-1 0,0 1 0,-1 0 0,1-1 0,-1 1 0,1-1 0,-1 1 0,0-1 0,0 0 0,0 1 0,0-1 0,0 0 0,-1 0 0,1 1 0,-3 1 0,-47 54-19,43-51 24,1 0 0,0 0 0,0 1 0,0-1 0,1 1 0,0 1 0,1-1 0,0 1 0,0 0 0,1 1 1,0-1-1,-3 13 0,6-20 3,1-1 1,0 1-1,0 0 1,-1-1-1,1 1 1,0 0-1,1-1 1,-1 1-1,0 0 1,0-1-1,1 1 1,-1 0-1,1-1 1,0 1 0,-1-1-1,1 1 1,0-1-1,0 1 1,0-1-1,0 0 1,0 1-1,0-1 1,2 2-1,0-1 2,-1-1 1,1 0-1,0 0 0,0 0 0,-1 0 1,1 0-1,0-1 0,0 1 0,0-1 0,0 1 1,-1-1-1,7-1 0,8-1 12,0 0 0,0-2-1,29-9 1,-39 11-12,48-16 33,86-41 0,-118 48 7,0-2 0,-1-1 0,0 0 0,-2-1-1,1-2 1,19-20 0,-39 36-29,-1 1 0,1-1 0,0 1-1,-1-1 1,1 0 0,-1 1 0,1-1 0,-1 0-1,1 1 1,-1-1 0,1 0 0,-1 0 0,0 1 0,1-1-1,-1 0 1,0 0 0,0 0 0,1 1 0,-1-1 0,0 0-1,0 0 1,0 0 0,0 0 0,0 0 0,0 1-1,0-1 1,-1 0 0,1-1 0,-1 1-6,0 0 1,0 0-1,0 0 1,0 1-1,0-1 1,0 0-1,0 1 1,0-1-1,-1 1 1,1-1-1,0 1 1,0-1-1,-1 1 1,1 0-1,0-1 1,-2 1-1,-5-1-12,-1 1 0,1 0 0,0 0 0,-14 2 0,10 1 4,0 1 0,1 1 0,-1-1 0,1 2 0,1-1 0,-1 2 0,1-1 0,0 2 0,0-1 0,0 1 0,1 1 0,1-1 0,-14 19 0,19-23-16,-1 1 1,1 0 0,0 1 0,1-1 0,-1 0-1,1 1 1,0-1 0,0 1 0,1 0 0,0 0-1,0 0 1,0 0 0,0 7 0,2-8-44,0-1 0,-1 1 0,2 0 1,-1-1-1,0 1 0,1-1 0,0 1 0,0-1 0,0 0 0,1 0 1,0 0-1,-1 0 0,1 0 0,0 0 0,1-1 0,-1 0 1,1 0-1,6 5 0,1 0-510,0-1-1,1-1 1,0 0 0,0 0 0,0-1-1,1-1 1,21 5 0,52 4-7512,-19-8-3237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1:39.4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1 270 15883,'2'-4'520,"1"0"-1,0 0 0,0 0 1,0 0-1,0 0 1,1 0-1,-1 1 0,1 0 1,6-5-1,-2 4-209,0-1 0,0 1 0,0 0-1,1 0 1,8-2 0,-8 3-217,0 1 0,0 0-1,0 1 1,0 0 0,0 0 0,1 1-1,-1 0 1,0 0 0,0 1 0,0 0-1,15 5 1,-19-4-87,0 1 1,0 0-1,0 0 0,-1 0 1,1 0-1,-1 1 0,0 0 1,0 0-1,0 0 0,0 0 1,-1 1-1,0-1 0,0 1 1,0 0-1,0 0 0,-1 0 1,0 0-1,0 0 0,2 10 1,-2-9 11,-1 0 0,0 0 0,0 0 1,0 1-1,-1-1 0,0 0 0,0 0 1,0 0-1,-1 0 0,0 1 0,0-1 0,0 0 1,-1 0-1,0-1 0,0 1 0,-1 0 1,-5 9-1,2-7 60,4-4-3,-1 1 0,0-1 0,0-1 0,0 1 0,0 0 0,0-1 0,-1 1 0,0-1 0,1 0 0,-1 0 0,0-1 0,-1 1 0,-6 2 0,13-11 103,0 0 1,0 1-1,0-1 0,1 0 0,-1 1 0,2-1 1,3-5-1,12-12-191,0 2 1,2 0-1,0 1 1,2 1-1,0 2 1,1 0-1,0 1 1,1 1-1,1 2 1,51-20-1,-76 33 5,0-1-1,-1 1 0,1 0 0,0 0 0,0-1 0,0 1 1,0 0-1,0 0 0,0 0 0,0 0 0,0 0 0,0 0 1,0 0-1,0 1 0,0-1 0,0 0 0,0 0 0,0 1 0,0-1 1,0 1-1,0-1 0,-1 0 0,1 1 0,0 0 0,0-1 1,0 1-1,-1 0 0,1-1 0,0 1 0,-1 0 0,2 1 1,9 34-131,1 1 175,-7-31-30,0 1 0,1-1 0,0 0 1,0-1-1,0 1 0,1-1 0,-1 0 0,1-1 0,1 1 1,-1-2-1,0 1 0,1-1 0,0 0 0,0 0 0,0-1 1,0 0-1,0-1 0,0 1 0,1-2 0,14 1 0,5-1 21,-1-1 1,1-2-1,-1 0 0,0-2 0,28-9 0,-40 10 24,-1 0 0,1-2-1,-1 0 1,-1 0 0,1-2-1,-1 1 1,23-19 0,-34 24-43,1 0 0,-1-1-1,1 1 1,-1-1 0,0 1 0,0-1 0,0 0 0,0 0-1,0 0 1,-1 0 0,1 0 0,-1 0 0,0 0 0,0 0-1,0-1 1,0 1 0,-1 0 0,1-1 0,-1 1-1,0-1 1,0 1 0,0-1 0,0 1 0,-1 0 0,0-1-1,1 1 1,-1 0 0,0-1 0,0 1 0,-1 0 0,1 0-1,-1 0 1,0 0 0,0 0 0,1 0 0,-2 1 0,1-1-1,0 1 1,-1-1 0,-3-2 0,2 1-27,0 0 1,0 1-1,0 0 0,0 0 1,-1 0-1,1 0 0,-1 1 1,0 0-1,0-1 0,0 2 0,0-1 1,0 1-1,0 0 0,0 0 1,0 0-1,-1 0 0,1 1 1,0 0-1,-1 0 0,1 1 1,0-1-1,0 1 0,-8 3 1,9-3 4,0 1 0,0-1 1,0 1-1,0 0 0,0 0 0,1 1 1,-1-1-1,1 1 0,-1-1 0,1 1 1,0 0-1,0 1 0,0-1 0,1 0 1,-1 1-1,1 0 0,0-1 1,0 1-1,0 0 0,0 0 0,1 0 1,0 0-1,0 0 0,0 1 0,0-1 1,0 0-1,1 1 0,0-1 0,0 6 1,0-3 14,1-1-1,-1 1 1,1 0 0,0-1 0,1 1 0,0-1 0,0 0-1,0 1 1,1-1 0,0 0 0,0 0 0,0-1 0,1 1 0,0-1-1,0 1 1,0-1 0,1 0 0,0-1 0,0 1 0,0-1-1,0 0 1,1 0 0,-1-1 0,1 1 0,0-1 0,0-1-1,0 1 1,1-1 0,8 2 0,0-1 15,0 0 0,0-2-1,0 0 1,0 0 0,0-1 0,0-1 0,-1-1-1,1 0 1,0-1 0,-1 0 0,1-1 0,18-9-1,-2 0 65,0-2 0,-2-1 0,0-1-1,28-22 1,-53 34-297,-10 20-90,5-12 307,1 1 0,-1-1 0,1 1-1,0-1 1,0 1 0,1-1 0,-1 1 0,1-1-1,-1 1 1,1-1 0,0 1 0,1-1 0,-1 0 0,0 0-1,1 1 1,0-1 0,0 0 0,0 0 0,0-1-1,0 1 1,1 0 0,-1-1 0,1 1 0,-1-1 0,1 0-1,0 0 1,0 0 0,0 0 0,0-1 0,0 1-1,1-1 1,-1 1 0,0-1 0,1 0 0,-1-1 0,1 1-1,-1-1 1,6 1 0,0 0 24,1-1 0,-1 0 0,1-1-1,-1 0 1,1 0 0,-1-1 0,1 0 0,-1-1 0,0 0-1,0-1 1,-1 1 0,1-2 0,10-6 0,9-15 123,-27 24-156,1 0 0,-1 0 0,0 0 1,1 1-1,-1-1 0,1 0 0,0 1 1,0-1-1,-1 1 0,1-1 0,0 1 0,0 0 1,0 0-1,1 0 0,-1 0 0,0 0 0,0 0 1,0 1-1,1-1 0,-1 1 0,0-1 0,1 1 1,-1 0-1,0 0 0,1 0 0,-1 0 1,0 0-1,1 1 0,-1-1 0,0 1 0,0 0 1,1-1-1,-1 1 0,0 0 0,4 3 0,44 25-53,-35-19 63,1-1 0,1 0 0,-1-1 0,24 7 0,-33-13 13,0-1-1,1 1 1,-1-2-1,0 1 1,1-1-1,-1 0 1,1 0-1,-1-1 1,1 0-1,-1 0 1,0-1-1,1 0 1,-1-1-1,10-4 1,-6 2 63,1 0 0,-1-1 0,0-1 0,0 0 0,-1 0 0,0-1 0,0 0 0,-1-1 0,0 0 0,-1-1 0,0 0 0,0 0 0,-1 0 1,0-1-1,-1 0 0,0-1 0,-1 1 0,0-1 0,-1 0 0,0 0 0,-1-1 0,-1 1 0,0-1 0,0 1 0,-1-1 0,-1-22 0,0 30-90,-1 0 0,1 0 0,-1 0 0,0 0 0,0 0 0,0 0 0,-3-5 0,4 10-75,0-1 0,-1 1 0,1 0 0,0-1 1,0 1-1,-1-1 0,1 1 0,0 0 1,-1-1-1,1 1 0,0 0 0,-1-1 0,1 1 1,-1 0-1,1 0 0,-1-1 0,1 1 0,-1 0 1,1 0-1,0 0 0,-1-1 0,1 1 0,-1 0 1,1 0-1,-1 0 0,1 0 0,-1 0 0,0 0 1,-1 1-402,1 0 1,-1-1 0,0 1 0,1 0 0,-1 0 0,1 0 0,0 0-1,-1 0 1,1 1 0,0-1 0,0 0 0,-1 1 0,0 0 0,-12 16-8944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1:40.1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358 153 13715,'16'-50'6003,"-15"45"-5631,0-1-1,0 0 0,0 1 1,-1-1-1,1 0 0,-1 1 1,-1-1-1,1 0 0,-1 1 1,0-1-1,-3-10 1,2 14-343,1 0 0,0 1 0,-1-1 1,1 1-1,-1 0 0,0-1 0,1 1 1,-1 0-1,0 0 0,0 0 1,0 0-1,0 0 0,1 0 0,-1 1 1,0-1-1,-1 1 0,1-1 1,0 1-1,0 0 0,0 0 0,0 0 1,0 0-1,0 0 0,0 0 0,0 1 1,0-1-1,0 0 0,0 1 1,0 0-1,0 0 0,-2 0 0,-12 5-93,0 0-1,-24 12 1,35-15 103,-22 10-41,2 2 0,0 0 0,1 2 0,-41 36-1,58-46 4,-1 0-1,2 1 1,-1 1 0,1-1-1,0 1 1,1 0-1,-7 16 1,10-19-4,0-1 0,0 0 0,1 1 0,0 0 0,0-1 0,1 1 0,-1 0 0,1-1 0,0 1 0,1 0 0,0 0 0,-1-1 0,2 1 0,-1-1 0,3 7 0,-3-9 6,0 0 1,1 0-1,-1 0 1,1 0 0,0 0-1,0 0 1,0 0 0,0 0-1,0-1 1,1 1-1,-1-1 1,1 0 0,0 0-1,-1 0 1,1 0-1,0 0 1,0 0 0,5 1-1,-2-1 17,-1-1 0,1 0 0,0 0 0,0 0 0,-1-1 0,1 1 0,0-2-1,0 1 1,-1-1 0,8-1 0,5-2 37,-1-2 0,0 1 0,-1-2 0,1 0 0,-2-1 0,20-13 0,-13 6 25,-2 0 0,0-2 0,35-37 0,-49 47-34,1 0 1,-1 0-1,-1-1 0,1 0 0,-1 0 1,-1-1-1,0 1 0,0-1 0,0 0 0,-1 0 1,-1 0-1,1-1 0,1-18 0,-4 28-41,0-1 0,0 0 0,0 0 0,0 0 0,0 1 0,0-1 0,0 0-1,0 0 1,0 0 0,0 0 0,0 1 0,-1-1 0,1 0 0,0 0 0,-1 1-1,1-1 1,0 0 0,-1 0 0,1 1 0,-1-1 0,1 0 0,-1 1 0,0-1 0,1 1-1,-1-1 1,1 1 0,-1-1 0,0 1 0,0-1 0,1 1 0,-2-1 0,1 1-19,1 1 0,-1-1 0,0 0 0,0 0 1,1 1-1,-1-1 0,0 0 0,0 1 0,1-1 1,-1 0-1,0 1 0,1-1 0,-1 1 1,1-1-1,-1 1 0,1 0 0,-1-1 0,1 1 1,-1-1-1,1 1 0,-1 0 0,1 0 0,0-1 1,-1 1-1,1 0 0,0 0 0,0-1 0,-1 1 1,1 0-1,0 1 0,-1 3 4,1 1-1,-1-1 1,1 1 0,0-1 0,0 1-1,1-1 1,0 1 0,0-1 0,0 0-1,1 1 1,-1-1 0,1 0 0,0 0-1,1 0 1,-1 0 0,1 0 0,0-1-1,0 1 1,1-1 0,-1 0-1,7 6 1,-3-4 20,0 0 0,0 0-1,0 0 1,1-1 0,0 0-1,0-1 1,1 1 0,-1-2 0,1 1-1,0-1 1,17 3 0,-14-4 0,0-1 0,0-1 1,0 0-1,0 0 0,0-1 1,0-1-1,0 0 0,-1-1 0,1 0 1,0-1-1,-1 0 0,0-1 1,0 0-1,0 0 0,-1-2 1,0 1-1,14-13 0,-13 10 21,-1 0 0,0-1-1,0-1 1,-1 0 0,-1 0-1,0 0 1,-1-1 0,0 0 0,0-1-1,-1 0 1,-1 0 0,0 0-1,-1 0 1,4-26 0,-9 64-140,2-1 1,3 30 0,2 26 138,-9 27 10,-4 1 0,-22 107-1,0-2-2518,28-210 1652,0 24-2168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1:40.75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0 339 11282,'4'-13'1180,"0"1"0,0-1-1,2 1 1,-1-1-1,1 1 1,1 1-1,10-14 1,-12 19-1021,0 1 1,0 0-1,1 1 1,0-1 0,0 1-1,0 0 1,0 0-1,1 1 1,-1 0-1,1 0 1,0 0-1,0 1 1,0 0 0,0 1-1,8-2 1,0 1-125,0 0 1,0 1-1,1 1 0,-1 1 1,0 0-1,0 0 1,18 5-1,-30-5-33,0-1-1,0 1 0,1 0 1,-1 0-1,0 0 0,0 1 1,0-1-1,0 1 0,0-1 1,-1 1-1,1 0 0,0 0 1,-1 0-1,0 1 0,1-1 1,-1 1-1,0-1 0,0 1 1,0-1-1,0 1 0,-1 0 1,1 0-1,-1 0 1,0 0-1,0 0 0,0 1 1,0-1-1,0 0 0,-1 0 1,1 1-1,-1-1 0,0 0 1,0 1-1,0-1 0,-1 0 1,1 0-1,-1 1 0,-2 5 1,1-2 35,-2 0-1,1 0 1,-1 0 0,0-1 0,0 0-1,-1 1 1,0-2 0,0 1 0,0 0 0,-1-1-1,0 0 1,0-1 0,0 1 0,-1-1 0,-11 6-1,0-1-9,0 0 1,-1-1-1,0-1 0,-36 8 0,62-18-822,0 0 0,0 0 0,0-1 0,-1 0 0,7-5 0,19-10-2254,120-50-11109,-2 2 11237,-121 53 4714,-1-2 0,-1-1 0,25-21 1,-49 36-1068,-1-1 0,1 1 0,-1 0 1,0-1-1,0 1 0,0-1 0,0 1 1,0-1-1,0 0 0,-1 0 0,1 0 1,-1 0-1,0 0 0,0 0 0,0 0 1,0-1-1,0-3 0,-1 4-414,0 1 0,-1-1-1,1 1 1,0-1 0,-1 1 0,0-1-1,1 1 1,-1 0 0,0-1 0,0 1-1,-1 0 1,1 0 0,0 0 0,-1 0 0,1 0-1,-1 0 1,1 0 0,-1 0 0,0 0-1,0 1 1,0-1 0,-3-1 0,1 59-167,8 12-127,22 122 0,-14-123 18,5 126 0,-16-172-92,-2 39 129,1-57-137,0 1 0,0-1 0,-1 1 0,0-1 0,0 1 0,0-1 0,0 0 0,0 1 0,-1-1 0,1 0 0,-1 0 0,-4 5 0,1-52-941,4-1 1005,3-1 1,1 1-1,11-52 1,39-131 647,-48 206-578,3-6 69,1 0-1,13-29 1,-18 47-127,1 1 1,0 0-1,0 0 1,1 1-1,0-1 0,0 1 1,1 0-1,0 1 1,12-10-1,-17 15-26,1 0-1,0 0 1,1 0-1,-1 0 1,0 1-1,1-1 1,-1 1-1,0 0 1,1 0 0,-1 0-1,1 1 1,0-1-1,-1 1 1,1 0-1,0 0 1,-1 0-1,1 0 1,-1 1 0,1 0-1,0-1 1,-1 1-1,0 0 1,1 1-1,-1-1 1,1 1-1,-1-1 1,0 1-1,0 0 1,0 0 0,0 0-1,0 1 1,-1-1-1,1 1 1,-1 0-1,1-1 1,-1 1-1,0 0 1,2 5 0,1-2-7,-1 0 1,-1 1 0,1 0 0,-1 0 0,0 0 0,-1 0 0,0 0 0,0 0-1,0 1 1,-1-1 0,0 1 0,-1-1 0,1 1 0,-2-1 0,1 1 0,-1-1 0,-3 15-1,0-13-6,0-1 0,0-1 0,-1 1 0,0-1 0,0 1 0,-1-1-1,0-1 1,0 1 0,-1-1 0,0 0 0,0-1 0,0 0 0,0 0-1,-16 7 1,9-4-155,-1-2 0,-1 0-1,1 0 1,-1-2 0,0 0-1,0-1 1,-22 2 0,27-6-774,32-9-11954,2 6 3032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1:41.1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94 4945,'20'-27'9108,"-14"18"-7494,-1 0 0,2 1 1,-1 0-1,1 0 0,14-12 0,-19 19-1601,0 1 0,0-1 0,0 0 0,0 1 0,0-1 0,0 1-1,0-1 1,0 1 0,0 0 0,0 0 0,0 0 0,0 0 0,0 0-1,0 1 1,0-1 0,0 1 0,0-1 0,0 1 0,0 0 0,0-1-1,0 1 1,0 0 0,-1 0 0,1 1 0,0-1 0,-1 0 0,1 0-1,-1 1 1,1-1 0,-1 1 0,2 2 0,2 1-23,-1 0-1,0 1 1,0-1 0,0 1-1,0 0 1,-1 0 0,0 0-1,2 9 1,-4-13 20,-1 1 1,1 0-1,-1 0 0,0 0 0,0 0 0,0 0 1,0 0-1,-1 0 0,1 0 0,-1-1 0,0 1 1,0 0-1,0 0 0,0-1 0,0 1 0,-1 0 1,1-1-1,-1 1 0,1-1 0,-1 0 0,0 0 0,0 1 1,0-1-1,0 0 0,-3 1 0,1 1 53,-1-1-1,1 0 1,-1-1 0,0 1-1,1-1 1,-1 0-1,0 0 1,0 0 0,-1-1-1,1 1 1,0-1 0,0-1-1,-6 1 1,11-1-48,0 0 0,-1 0 1,1 0-1,0 0 0,0 0 1,0 0-1,-1 0 1,1 0-1,0 0 0,0 0 1,0 0-1,0 0 0,-1 0 1,1-1-1,0 1 0,0 0 1,0 0-1,0 0 0,0 0 1,-1 0-1,1 0 0,0 0 1,0-1-1,0 1 1,0 0-1,0 0 0,0 0 1,0 0-1,-1-1 0,1 1 1,0 0-1,0 0 0,0 0 1,0 0-1,0-1 0,0 1 1,0 0-1,0 0 0,0 0 1,0-1-1,0 1 1,0 0-1,0 0 0,0 0 1,0 0-1,1-1 0,4-12 201,13-11-317,1 9 86,0 1 0,1 1 0,0 1 1,1 0-1,1 1 0,0 2 0,0 0 0,1 2 1,36-9-1,-37 12-377,1 1 0,-1 1 0,1 1 1,26 2-1,-32 1-899,1 0 0,-1 1-1,0 1 1,0 0 0,28 12 0,-31-7-3732,-5 6-4135,-8-5 7166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1:42.4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120 473 8,'3'-3'2686,"13"-14"4799,-13 14-6581,0 0-1,0 0 0,0 0 0,0 0 0,-1-1 1,0 1-1,1-1 0,-2 0 0,1 0 0,0 0 1,1-5-1,-4 9-778,1-1-1,-1 1 1,0-1 0,0 1-1,0-1 1,0 1 0,1 0 0,-1-1-1,0 1 1,0 0 0,0 0-1,0 0 1,0 0 0,0 0-1,0 0 1,1 0 0,-1 0 0,0 0-1,0 0 1,0 0 0,0 1-1,0-1 1,0 0 0,1 1 0,-1-1-1,0 1 1,0-1 0,0 0-1,0 2 1,-30 11-157,17-6 61,1 1 0,0 0-1,1 2 1,-20 17 0,30-24-22,-1 0-1,1 0 1,-1 0 0,1 0-1,0 0 1,0 0-1,0 1 1,0-1-1,1 1 1,0-1-1,-1 1 1,1 0-1,1 0 1,-1-1-1,0 1 1,1 0-1,0 0 1,0 0-1,0 0 1,0-1 0,1 1-1,-1 0 1,1 0-1,3 6 1,-4-8 4,0-1 1,1 0 0,0 0-1,-1 1 1,1-1 0,0 0-1,0 0 1,-1 0 0,1 0-1,0 0 1,0 0 0,0 0-1,0 0 1,1 0 0,-1-1-1,0 1 1,0 0 0,0-1-1,1 1 1,-1-1 0,0 1-1,0-1 1,3 1 0,0-1 29,0 0 1,-1 0 0,1 0 0,0 0-1,-1 0 1,1-1 0,0 0-1,6-2 1,1-1 65,0-1 1,1 0-1,-2-1 1,15-10-1,-20 12-78,0 0 1,0-1-1,0 0 1,0 0-1,-1 0 0,0 0 1,0-1-1,-1 1 1,1-1-1,-1 0 1,-1 0-1,1-1 0,-1 1 1,3-12-1,-5 15-38,1 0 0,-1 1 0,0-1 0,0 0 0,0 0 0,0 1-1,0-1 1,-1 0 0,1 0 0,-1 1 0,0-1 0,0 0 0,0 1 0,0-1-1,0 1 1,0-1 0,-1 1 0,1 0 0,-1-1 0,0 1 0,1 0 0,-1 0-1,0 0 1,0 0 0,-1 1 0,1-1 0,0 0 0,-1 1 0,1 0 0,-1-1-1,1 1 1,-1 0 0,1 0 0,-1 1 0,0-1 0,1 0 0,-6 0 0,7 1-11,-1-1 1,1 1 0,-1-1 0,0 1 0,1 0-1,-1-1 1,1 1 0,-1 0 0,0 0-1,1 0 1,-1 0 0,0 1 0,1-1 0,-1 0-1,0 1 1,1-1 0,-1 1 0,1-1-1,-1 1 1,1 0 0,-1 0 0,1-1 0,-1 1-1,1 0 1,0 0 0,0 1 0,-1-1-1,1 0 1,0 0 0,0 0 0,0 1 0,0-1-1,0 1 1,1-1 0,-1 1 0,0-1-1,1 1 1,-1-1 0,1 1 0,-1 1 0,1 0-16,0-1 0,0 0 0,1 1 0,-1-1 1,1 1-1,-1-1 0,1 0 0,0 1 1,0-1-1,0 0 0,0 0 0,0 0 1,0 0-1,1 0 0,-1 0 0,1 0 0,-1 0 1,1 0-1,0-1 0,0 1 0,0-1 1,0 1-1,0-1 0,0 0 0,0 0 0,0 0 1,4 2-1,19 4-204,0 0 0,1-1 0,-1-2 0,1 0-1,0-2 1,28-1 0,8-3-11,86-14-1,-147 16 259,48-10 29,-45 9 26,-1 1 0,0-1 0,0-1 1,0 1-1,0 0 0,0-1 0,0 1 0,0-1 0,0 0 0,0 0 0,-1 0 0,3-3 0,-5 5-31,1 0-1,-1-1 0,0 1 1,0 0-1,0 0 0,0-1 0,1 1 1,-1 0-1,0 0 0,0-1 1,0 1-1,0 0 0,0-1 1,0 1-1,0 0 0,0-1 0,0 1 1,0 0-1,0-1 0,0 1 1,0 0-1,0-1 0,0 1 1,0 0-1,0 0 0,-1-1 1,1 1-1,0 0 0,0-1 0,0 1 1,0 0-1,-1 0 0,1-1 1,0 1-1,0 0 0,0 0 1,-1 0-1,1-1 0,0 1 0,0 0 1,-1 0-1,-19-7 442,-21 5-363,21 4-102,-1 1-1,1 0 1,-31 12 0,41-12-11,0 0 0,1 1 0,0 1 0,-1 0-1,2 0 1,-1 1 0,0 0 0,1 0 0,-9 9 0,16-14 0,0 0 0,0 0 1,1 0-1,-1 0 0,0 0 0,0 0 0,0 0 0,1 0 1,-1 0-1,1 1 0,-1-1 0,1 0 0,-1 0 0,1 1 1,0-1-1,-1 0 0,1 0 0,0 1 0,0-1 0,0 2 0,0-2 9,1 0-1,-1 0 0,1 0 0,0 0 0,-1 0 0,1 0 0,-1-1 0,1 1 0,0 0 0,0 0 0,-1-1 0,1 1 0,0-1 0,0 1 0,0-1 0,0 1 0,0-1 1,0 1-1,2 0 0,2 0 20,1 0 1,0 1-1,0-2 1,0 1-1,0-1 0,0 0 1,7-1-1,3-1-5,0-2 0,0 0 0,0 0 0,0-2-1,0 0 1,-1-1 0,0 0 0,-1-1-1,0-1 1,0 0 0,24-22 0,-31 20 21,-13 10-164,-18 19-183,23-16 301,0 0-1,0-1 1,0 1 0,0 0 0,0 0 0,0 0 0,1 0 0,-1 0 0,1 0 0,-1 0-1,1 0 1,0 0 0,0 0 0,0 0 0,0 0 0,0 0 0,0 0 0,0 0-1,1 0 1,-1 0 0,1 0 0,0 3 0,1-2 7,0 0 0,0 0 0,1-1 0,-1 1 0,0 0 0,1-1 0,-1 1 0,1-1 0,0 0 0,0 0 0,0 0 1,3 1-1,6 3 9,0-2 1,-1 1 0,2-1-1,-1-1 1,0 0 0,17 1-1,-3-3 1,0 0-1,0-3 1,0 0-1,0-1 1,0-2-1,32-9 1,-5-3 34,97-44 1,-134 50-16,-13 9-11,0 0 0,0-1 0,0 1 0,0 1 0,0-1 0,0 0 0,1 1 1,-1 0-1,6-2 0,-9 3-14,-1 0 1,1 1-1,0-1 1,-1 0-1,1 0 1,0 1-1,-1-1 1,1 0-1,0 1 1,-1-1-1,1 0 1,0 1-1,-1-1 1,1 0-1,0 1 1,0-1-1,0 1 0,-1-1 1,1 1-1,0-1 1,0 0-1,0 1 1,0-1-1,0 1 1,0-1-1,0 1 1,0-1-1,0 1 1,0-1-1,0 1 1,0-1-1,0 1 1,0-1-1,0 0 1,1 2-1,-5-4 50,0 1 1,0 1-1,0-1 0,0 1 0,0-1 0,0 1 0,0 0 0,-5 1 1,2 1-66,1-1-1,-1 1 1,0 1 0,1-1 0,0 1 0,-1 0 0,1 0 0,0 1 0,0 0 0,1 0 0,-8 7 0,11-9 5,0-1 1,0 1 0,0 0 0,1 0 0,-1 0-1,1 0 1,0 0 0,-1 0 0,1 0-1,0 0 1,0 1 0,0-1 0,1 0 0,-1 1-1,1-1 1,-1 0 0,1 1 0,0-1 0,0 1-1,0-1 1,0 1 0,0-1 0,0 0-1,1 1 1,-1-1 0,1 1 0,-1-1 0,1 0-1,0 1 1,0-1 0,0 0 0,1 0-1,-1 0 1,0 0 0,1 0 0,1 2 0,1 0 4,0-1 1,1 0 0,-1 0 0,0 0 0,1 0 0,0-1 0,0 1 0,0-1 0,0-1 0,0 1-1,0-1 1,0 0 0,0 0 0,1 0 0,-1 0 0,0-1 0,0 0 0,1-1 0,5 0 0,6 0-6,0-2 0,0 0 1,0-1-1,26-10 1,-4-1 32,0-2 1,-1-1-1,-1-2 1,-1-2 0,37-28-1,-57 37-5,0-1 0,-1 0 0,-1-1 0,-1 0 0,0-1 0,-1-1-1,0 0 1,-2-1 0,0 0 0,-1 0 0,-1-1 0,9-29 0,-9 21 106,6-46 0,-13 66-82,0-1-1,-1 0 1,0 0-1,0 0 1,0 0 0,-1 0-1,0 0 1,-1 1 0,0-1-1,-5-13 1,7 21-49,0 0 0,0 0-1,0-1 1,0 1 0,0 0 0,0 0 0,0 0 0,0 0 0,0 0 0,0 0-1,-1 0 1,1 0 0,0-1 0,0 1 0,0 0 0,0 0 0,0 0-1,0 0 1,0 0 0,-1 0 0,1 0 0,0 0 0,0 0 0,0 0-1,0 0 1,0 0 0,-1 0 0,1 0 0,0 0 0,0 0 0,0 0 0,0 0-1,0 0 1,-1 0 0,1 0 0,0 0 0,0 0 0,0 0 0,0 0-1,0 0 1,0 0 0,-1 0 0,1 0 0,0 0 0,0 0 0,0 1 0,0-1-1,0 0 1,0 0 0,0 0 0,0 0 0,0 0 0,-1 0 0,1 0-1,0 1 1,0-1 0,0 0 0,-7 14-113,-4 18-5,11-32 119,-1 4-3,-49 183-13,43-154 22,1 0 1,2 1 0,1 58 0,3-89-2,-1 0 1,2 0-1,-1 0 0,0 0 0,0 0 0,1-1 0,0 1 1,0 0-1,-1 0 0,2 0 0,-1 0 0,0-1 0,0 1 1,1-1-1,0 1 0,-1-1 0,1 1 0,0-1 0,0 0 1,0 0-1,1 0 0,-1 0 0,0 0 0,1-1 0,-1 1 1,1-1-1,0 1 0,-1-1 0,1 0 0,0 0 1,0 0-1,0-1 0,0 1 0,5 0 0,8-1 35,1 0-1,-1-1 1,1-1-1,-1 0 1,21-7 0,8 0-56,-27 8 9,-1 1-1,0 1 1,1 0 0,-1 2 0,0 0 0,0 0-1,0 2 1,-1 0 0,1 1 0,16 9 0,-11-6-18,0-1 0,1 0 1,0-2-1,44 7 0,-39-12-33,0 0 1,0-2-1,0-1 0,34-8 1,-47 8 66,-1-2 0,-1 0 1,1-1-1,-1 0 0,1-1 1,-1 0-1,-1-1 1,0-1-1,0 0 0,12-10 1,-7-8 152,-16 26-152,0-1 0,-1 0 0,1 1 0,-1-1 0,0 0 0,1 0 0,-1 0 0,1 1 0,-1-1 1,0 0-1,0 0 0,0 0 0,1 0 0,-1 1 0,0-1 0,0 0 0,0 0 0,0 0 0,0 0 0,-1 0 0,1 1 1,0-1-1,0 0 0,0 0 0,-1 0 0,1 0 0,-1 1 0,1-1 0,0 0 0,-1 0 0,1 1 0,-2-2 1,2 3-41,-1-1 1,1 1 0,0 0 0,-1-1-1,1 1 1,0 0 0,-1 0-1,1-1 1,0 1 0,0 0 0,0 0-1,-1 0 1,1-1 0,0 1 0,0 0-1,0 0 1,0-1 0,1 1 0,-1 0-1,0 0 1,0 0 0,0-1-1,1 1 1,-1 0 0,0-1 0,1 2-1,6 26 28,-5-25-5,-1 0 0,1-1-1,0 1 1,0-1-1,0 1 1,0-1 0,0 0-1,1 0 1,-1 0 0,1 0-1,-1 0 1,1-1-1,0 1 1,0-1 0,5 2-1,0 0-2,-1-2-1,1 1 1,0-1 0,-1 0-1,1 0 1,9-1 0,4-1-5,0-1 0,-1-1 0,1-1 0,20-7 0,-32 8 0,239-83 47,-245 86-32,-1 0 0,1-1 0,-1 1 0,1 0 0,-1 0 0,1 0 0,-1 1-1,1-1 1,-1 1 0,1-1 0,-1 1 0,1 0 0,-1 0 0,0 0 0,1 0 0,-1 0-1,0 1 1,0-1 0,0 1 0,0-1 0,0 1 0,0 0 0,-1 0 0,1-1 0,2 4-1,48 65-16,-37-48 15,-1-3-1,30 43-25,-42-59 25,0 0 1,-1 1-1,1-1 1,-1 0 0,0 1-1,0-1 1,0 1-1,0-1 1,0 1-1,-1 0 1,0-1 0,0 1-1,0 0 1,0-1-1,0 1 1,-2 6 0,1-7-15,-1-1-1,1 0 1,-1 0 0,1 0 0,-1 0 0,0 0 0,0-1-1,0 1 1,0 0 0,0-1 0,0 0 0,0 1 0,0-1 0,0 0-1,-1 0 1,1 0 0,-1 0 0,1 0 0,0-1 0,-1 1 0,-4-1-1,-62 4-2154,56-4 1128,-40-1-5714,-4-2-5255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17.9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186 11 8,'8'-3'1037,"14"-4"12826,-29 15-8952,3-3-4616,1 1 0,0-1 1,1 1-1,-1-1 0,1 1 0,-3 10 0,-3 10-221,-6 7-51,-81 216 137,75-189-136,3 0 1,-12 76-1,27-120-5,1 0-1,1-1 0,0 1 0,1 0 1,1 0-1,0 0 0,1-1 0,1 1 1,1-1-1,0 0 0,0 0 0,2 0 1,0-1-1,12 19 0,-12-23-74,0 0 0,0-1 0,1 0 0,0 0 0,1-1-1,0 0 1,0 0 0,0-1 0,1 0 0,0-1 0,1 0 0,-1-1 0,1 0 0,0 0 0,0-1 0,1-1-1,-1 0 1,1-1 0,21 3 0,-4-10-4525,-4-8-6885,-13 4 6154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18.5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230 172 3121,'5'-9'1897,"0"0"0,-1 0 0,-1-1 0,1 1 0,-2-1 0,4-17-1,3-8 1275,-9 33-3041,1 0 1,0 1 0,0-1 0,-1 0 0,0 0 0,1 0 0,-1 0 0,0 0 0,0 0 0,0 0 0,0 0 0,0 0 0,0 0 0,-1 0 0,1 0 0,-1 0 0,1 0 0,-1 0-1,0 0 1,-1-2 0,1 3-73,0 0-1,0 0 1,0 0-1,-1 0 1,1 0-1,0 1 1,-1-1-1,1 0 1,-1 1-1,1-1 0,-1 1 1,1 0-1,-1-1 1,1 1-1,-1 0 1,1 0-1,-1 0 1,0 0-1,-2 1 1,-6 0-54,1 1 0,0 0 0,0 1 1,0 0-1,0 1 0,-16 8 0,4 0-26,1 1 1,0 1-1,-18 17 0,33-27 7,0 0 1,1 1 0,-1 0 0,1 0 0,0 0-1,0 0 1,1 0 0,0 1 0,0 0-1,0 0 1,0 0 0,1 0 0,0 0 0,0 0-1,1 0 1,-2 11 0,4-13 10,-1-1-1,1 0 1,-1 0 0,1 0-1,0 0 1,0 0 0,0 0 0,1 0-1,-1 0 1,1-1 0,-1 1-1,1 0 1,0-1 0,0 1-1,0-1 1,1 0 0,-1 0-1,0 0 1,1 0 0,-1 0 0,1 0-1,0 0 1,4 1 0,10 5 32,-1-1 1,1-1 0,20 4-1,3 3-30,-32-10 1,0 0-1,0 1 1,0 0-1,0 0 0,-1 1 1,0 0-1,0 0 1,0 1-1,11 11 1,-17-15-1,1 1 1,-1-1-1,0 0 1,1 1 0,-1-1-1,0 1 1,-1 0 0,1-1-1,0 1 1,-1 0-1,1-1 1,-1 1 0,0 0-1,0-1 1,0 1 0,0 0-1,0 0 1,-1-1-1,1 1 1,-1 0 0,0-1-1,0 1 1,0-1-1,0 1 1,0-1 0,-1 1-1,1-1 1,-1 0 0,1 0-1,-1 0 1,0 0-1,0 0 1,0 0 0,0 0-1,-2 1 1,-4 5-169,-1 0 1,1-2-1,-1 1 1,0-1-1,-1 0 1,0-1-1,0 0 1,0 0-1,0-1 1,-1 0-1,0-1 1,1-1-1,-1 1 1,0-2-1,0 1 1,-1-2-1,1 1 1,-17-3-1,13-4-2868,15 6 2683,-1-1 0,1 1 1,0-1-1,-1 1 0,1-1 0,0 1 1,-1-1-1,1 1 0,0-1 0,0 1 1,-1-1-1,1 1 0,0-1 1,0 1-1,0-1 0,0 0 0,0 1 1,0-1-1,0 1 0,0-1 1,0 1-1,0-1 0,0 0 0,0 1 1,0-1-1,1 1 0,-1-1 0,0 0 1,7-11-6205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18.9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96 864,'15'-24'22299,"-20"44"-22836,4-15 534,0 0 0,1-1-1,-1 1 1,1 0 0,0 0-1,1-1 1,-1 1 0,1 0 0,0 0-1,0-1 1,0 1 0,4 8-1,-4-12 19,0 1 0,0-1 0,0 1 0,0-1-1,0 1 1,0-1 0,0 0 0,0 0 0,1 1 0,-1-1-1,0 0 1,1 0 0,-1 0 0,1 0 0,-1-1-1,1 1 1,0 0 0,-1-1 0,1 1 0,0-1-1,-1 1 1,1-1 0,0 0 0,0 0 0,-1 0 0,1 0-1,0 0 1,0 0 0,-1 0 0,1 0 0,0-1-1,0 1 1,-1-1 0,1 1 0,-1-1 0,1 0-1,2-1 1,12-5 63,0-1 1,-1 0-1,0-1 0,-1 0 0,0-1 0,0-1 0,-1-1 0,0 1 0,-1-2 0,-1 0 0,0 0 1,0-1-1,9-18 0,-13 24-173,-3 11-21,1 25-93,2 9 191,-5-31 25,0 0 0,1 0 0,0 0-1,0 0 1,1-1 0,-1 1 0,1-1-1,0 0 1,1 0 0,9 9 0,-10-12-99,0 0 0,0 0 1,0 0-1,1 0 1,-1-1-1,0 1 0,1-1 1,-1 0-1,1-1 0,-1 1 1,1-1-1,-1 0 1,1 0-1,-1 0 0,1-1 1,-1 1-1,6-2 0,91-26-6865,-65 17 1057,2-1-3462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20.5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86 161 2176,'4'-7'2263,"1"0"0,0 0 0,0 0-1,1 0 1,12-11 0,-17 16-2082,1 1 1,0-1 0,-1 0 0,1 1 0,0 0 0,0-1 0,0 1 0,0 0-1,0 0 1,0 0 0,0 0 0,1 0 0,-1 0 0,0 1 0,0-1-1,1 1 1,-1 0 0,0-1 0,1 1 0,-1 0 0,0 0 0,1 1 0,-1-1-1,0 0 1,1 1 0,1 0 0,-1 2-130,0-1 0,0 1 0,-1 0 0,0 0 0,1 0 0,-1 0 0,0 0 1,0 1-1,-1-1 0,1 1 0,-1-1 0,0 1 0,2 5 0,5 15 535,-9-28 876,0 2-1404,0 0 0,0 0-1,0 1 1,0-1-1,0 0 1,0 0 0,-1 1-1,1-1 1,0 0 0,-1 1-1,1 0 1,-1-1-1,0 1 1,1 0 0,-1 0-1,0 0 1,0 0 0,0 0-1,0 0 1,0 0-1,0 1 1,0-1 0,0 1-1,-3-1 1,-2 1-105,-1 0 0,0 0 0,0 1 1,1 0-1,-1 1 0,0 0 0,1 0 0,0 0 0,-1 1 1,1 0-1,0 1 0,0 0 0,1 0 0,-1 0 0,1 1 0,0-1 1,0 2-1,0-1 0,-6 9 0,8-10 17,0 1 0,0 0-1,1 0 1,-1 1 0,1-1 0,1 1 0,-1 0-1,1-1 1,0 1 0,0 0 0,-1 7-1,3-9 20,-1 0-1,1 0 1,0 1-1,0-1 1,1 0-1,-1 0 1,1 0-1,0 0 0,0 0 1,0 0-1,1 0 1,-1-1-1,1 1 1,0 0-1,0-1 0,0 1 1,6 5-1,-4-5 23,0 0-1,1-1 1,0 1 0,-1-1-1,1 0 1,0-1-1,0 1 1,0-1-1,1 0 1,-1 0 0,1-1-1,-1 0 1,1 0-1,-1 0 1,1 0-1,0-1 1,-1 0-1,1 0 1,0 0 0,-1-1-1,1 0 1,7-2-1,12-3 46,-1-1 0,-1-1 0,38-17 0,-31 9 11,0-2 0,33-24 1,31-19-62,-69 46 50,-20 12-55,0-1 1,0 1 0,0 0-1,1 0 1,-1 1 0,1 0 0,0 0-1,0 0 1,0 1 0,0-1-1,8 1 1,-19 1 23,0 0-1,-1 1 1,1 0 0,0 0-1,0 1 1,0-1 0,0 1-1,0 0 1,1 0-1,-1 1 1,0 0 0,-5 4-1,-4 4-148,0 1 0,-21 24 0,27-27 102,0 1 0,1-1 1,1 1-1,-1 1 0,1-1 0,1 1 0,-7 20 0,11-28 18,0-1 0,0 1 0,0-1 0,1 1 0,-1 0 0,1-1 0,0 1 0,0 0-1,0 0 1,0-1 0,0 1 0,1 0 0,-1-1 0,1 1 0,0-1 0,-1 1 0,1-1 0,1 1 0,-1-1 0,0 1-1,0-1 1,1 0 0,-1 1 0,1-1 0,0 0 0,0 0 0,0-1 0,0 1 0,0 0 0,0 0 0,0-1 0,0 1-1,1-1 1,-1 0 0,1 0 0,-1 0 0,1 0 0,-1 0 0,1-1 0,5 2 0,3 0 29,1-1 1,0 0 0,0-1 0,0 0-1,0 0 1,0-2 0,19-3-1,85-28 96,-94 26-134,24-7 65,81-39 0,-112 46 9,0-1 1,0-1 0,-1 0 0,-1-1-1,0-1 1,0 0 0,-1-1 0,0 0-1,10-14 1,-21 25-40,0-1-1,0 1 1,0-1-1,0 1 1,0-1-1,0 0 1,0 1-1,-1-1 1,1 0-1,-1 0 1,1 1 0,-1-1-1,0 0 1,1 0-1,-1 0 1,0 0-1,-1-2 1,1 3-17,0 0 0,-1 0-1,1 0 1,-1 0 0,1 0 0,-1 0 0,0 0-1,1 0 1,-1 1 0,0-1 0,0 0 0,0 0 0,0 0-1,1 1 1,-1-1 0,0 0 0,0 1 0,0-1-1,0 1 1,-2-1 0,-2 0-34,0-1 0,0 2-1,0-1 1,1 0 0,-1 1 0,0 0 0,0 0-1,0 0 1,0 1 0,0 0 0,-7 2-1,-3 2-16,-1 1-1,1 1 1,0 0-1,0 1 1,1 1-1,-24 18 0,32-23 34,1 0-1,0 1 1,0 0-1,0 0 0,0 0 1,1 0-1,0 1 1,0 0-1,0-1 1,1 2-1,0-1 0,0 0 1,0 0-1,1 1 1,0 0-1,0-1 0,1 1 1,0 0-1,-1 7 1,2-11 1,1 0 1,-1 0 0,0 0-1,1 0 1,0 0 0,0 0-1,0 0 1,0 0 0,0 0-1,0-1 1,1 1 0,-1 0-1,1-1 1,0 1 0,0-1-1,0 1 1,0-1 0,5 4-1,-3-4 3,0 1 1,1-1-1,-1 0 0,1 0 0,0 0 1,-1 0-1,1-1 0,0 0 0,0 0 1,8 1-1,7-2-5,-1 0 0,1-2 0,-1 0 0,35-8 0,-8-1 29,-1-2 1,-1-1 0,59-30-1,-83 35 19,-2-1 0,1-1 0,-2 0 0,1-2 0,-2 0 0,0-1 0,0 0 0,-1-1 0,23-32 0,-36 44 1,0 0 0,0 0 1,0 0-1,-1 0 0,1 0 0,-1 0 0,0 0 1,0-1-1,0 1 0,-1 0 0,1-1 1,-1 1-1,1-6 0,-1 8-29,0 1 0,-1-1-1,1 1 1,0-1 0,0 1 0,0 0 0,0-1 0,-1 1-1,1-1 1,0 1 0,0-1 0,-1 1 0,1 0-1,0-1 1,-1 1 0,1 0 0,0-1 0,-1 1 0,1 0-1,-1-1 1,1 1 0,-1 0 0,1 0 0,-1 0-1,1-1 1,0 1 0,-1 0 0,1 0 0,-1 0 0,0 0-1,-2 0-23,1 0 0,0 1 0,-1-1-1,1 1 1,0-1 0,0 1-1,-1 0 1,1 0 0,0 0-1,-4 3 1,4-3 7,0 0 1,0 0-1,0 0 0,0 0 1,0 0-1,0 0 0,0 1 0,0-1 1,1 1-1,-1 0 0,1-1 1,-1 1-1,1 0 0,-1 0 1,1 0-1,0 0 0,0 0 0,0 0 1,0 0-1,0 0 0,1 0 1,-1 1-1,1-1 0,-1 0 1,1 0-1,0 1 0,0-1 0,0 0 1,0 5-1,3 0 0,0-1 1,0 1-1,1-1 1,0 1-1,0-1 0,0 0 1,10 9-1,19 29-33,-32-42 36,1 1 0,-1-1-1,0 1 1,0-1-1,0 1 1,-1-1-1,1 1 1,0-1 0,-1 1-1,0 0 1,1-1-1,-1 1 1,0 0-1,0-1 1,-1 5 0,-2 1-120,1 0 0,-1-1 0,0 0 0,-1 1 0,0-1 0,0-1 0,0 1 0,-1-1 0,0 1 0,0-1 1,-7 5-1,11-24 187,6-9-94,5 10 56,0-1-1,0 1 1,1 1-1,0 0 1,1 1-1,1 0 1,26-17-1,4-4 65,21-18 116,5-4 546,69-67 1,-133 110-127,-18 11-632,-21 15-394,32-14 390,-1 0 0,1 0 0,0 0 0,-1 1 1,1-1-1,0 1 0,0-1 0,1 1 0,-1 0 0,1 0 1,-1 0-1,1 0 0,0 0 0,0 0 0,0 0 1,0 0-1,1 0 0,0 0 0,-1 1 0,1-1 0,0 0 1,0 0-1,2 7 0,1-1 1,0 0 1,1 0-1,0 0 0,0 0 1,1-1-1,8 11 0,3 6-24,-14-23 30,-1 0-1,0-1 0,0 1 0,0 0 1,-1 0-1,1 0 0,0 0 1,-1 0-1,1 0 0,-1 0 0,0 0 1,0 0-1,1 0 0,-1 0 1,0 0-1,-1 0 0,1 0 0,0 0 1,-1 0-1,1 0 0,-1 0 1,1 0-1,-1-1 0,0 1 0,0 0 1,0 0-1,0 0 0,0-1 1,0 1-1,-1-1 0,1 1 0,0-1 1,-1 1-1,-1 0 0,-6 5-99,0-1-1,0 0 1,-1-1-1,0 0 0,-12 4 1,-2 1-81,24-6-199,11-1 138,13-2 103,-7-5 170,-1-1 1,1 0-1,-1-1 1,-1-1-1,1 0 0,21-15 1,85-64 622,-105 74-472,10-11 63,-20 16-139,0 1-1,0 0 0,1 1 1,-1-1-1,1 1 1,13-5-1,-22 12-100,0 0 0,0 1 0,0-1 1,1 1-1,-1-1 0,1 1 0,-1-1 0,1 1 0,0-1 1,0 1-1,0-1 0,0 1 0,1 0 0,-1-1 0,2 5 1,10 49-85,-10-53 18,0 1 1,0-1-1,1 1 0,-1-1 0,1 0 0,0 0 0,0 0 0,0 0 0,0 0 0,0-1 1,1 1-1,-1-1 0,1 0 0,-1 0 0,1 0 0,0-1 0,0 1 0,0-1 0,0 0 1,0 0-1,0 0 0,0-1 0,0 1 0,0-1 0,0 0 0,1 0 0,-1-1 0,7 0 1,4-2-389,1 0 0,-1-1 0,0-1 0,0 0 0,0-1 0,15-8 1,29-20-9241,-35 17-230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20.9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100 88 10354,'-9'-5'2837,"-21"-12"2567,23 13-4743,1 0 1,0 0-1,-1-1 0,1 0 0,1 0 1,-1 0-1,1-1 0,-6-8 1,9 3 437,11 8-4785,11 8-10523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21.4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106 48 12163,'-4'-35'8986,"-2"22"-6828,6 13-2140,-1 0 0,1 0-1,0 0 1,-1 0 0,1 1 0,-1-1 0,1 0-1,0 0 1,-1 0 0,1 0 0,0 0 0,-1 1-1,1-1 1,-1 0 0,1 0 0,0 0-1,0 1 1,-1-1 0,1 0 0,0 1 0,-1-1-1,1 0 1,0 1 0,0-1 0,0 0 0,-1 1-1,1-1 1,0 0 0,0 1 0,0-1-1,0 0 1,0 1 0,0 0 0,-30 45-103,23-37 79,0 1 0,1 0 0,0 0 0,-7 18 0,9-15 8,0 0 0,1 0 0,-3 23 0,5-33-1,1 0 1,0 1-1,0-1 1,1 0-1,-1 0 1,0 1-1,1-1 1,0 0 0,2 6-1,-2-8 4,-1 0 0,1 0-1,0 0 1,0 0 0,0 0-1,-1 0 1,1 0 0,0 0-1,0 0 1,0 0 0,0 0 0,1-1-1,-1 1 1,0-1 0,0 1-1,0-1 1,1 1 0,-1-1 0,0 1-1,0-1 1,1 0 0,-1 0-1,0 0 1,1 0 0,0 0-1,4 0 31,0-1-1,0-1 1,0 1 0,-1-1-1,1 0 1,-1 0-1,1 0 1,-1-1-1,7-4 1,44-31 109,-56 38-144,1-1 4,13-9 68,-1-1 0,-1 0 0,16-17 0,-26 26-60,0 0 1,0 0-1,0-1 1,0 1 0,-1 0-1,1 0 1,-1-1-1,0 1 1,1-1-1,-1 0 1,0 1-1,0-1 1,-1 0 0,1 1-1,-1-1 1,1 0-1,-1 0 1,0 0-1,0 0 1,0 1 0,0-1-1,-1 0 1,1 0-1,-1 0 1,1 1-1,-1-1 1,0 0-1,-2-4 1,1 6-35,0-1-1,-1 0 1,1 1-1,0-1 1,0 1-1,-1 0 1,1 0 0,-1 0-1,1 0 1,-1 0-1,0 0 1,1 1-1,-1-1 1,0 1-1,1 0 1,-1 0 0,0 0-1,1 0 1,-1 0-1,0 0 1,1 1-1,-1-1 1,0 1 0,1 0-1,-5 2 1,-6 1-50,-1 1 0,0 0 0,-16 10 0,21-10 38,1 1-1,0-1 1,0 2-1,0-1 1,1 1 0,-9 10-1,14-15 28,0 0-1,0 0 1,0 0-1,1 1 1,-1-1-1,1 1 0,-1-1 1,1 1-1,0 0 1,0 0-1,0-1 1,1 1-1,-1 0 1,1 0-1,-1 0 1,1 0-1,0 0 1,0 0-1,0-1 1,0 1-1,1 0 1,-1 0-1,1 0 1,0 0-1,0-1 1,2 5-1,-2-5 10,1 0 0,-1-1 0,1 1 1,0-1-1,-1 1 0,1-1 0,0 0 0,0 0 0,0 0 0,0 0 0,0 0 0,0 0 1,0 0-1,1-1 0,-1 1 0,0-1 0,0 0 0,1 1 0,-1-1 0,0 0 1,0 0-1,3-1 0,54-7 78,-54 7-73,66-17 62,125-52 0,-149 52-70,-47 18-1,1-1-1,-1 1 1,1 0-1,-1-1 0,1 1 1,0 0-1,-1-1 0,1 1 1,0 0-1,-1-1 0,1 1 1,0 0-1,-1 0 0,1 0 1,0 0-1,0 0 1,-1 0-1,1 0 0,0 0 1,-1 0-1,1 0 0,0 0 1,-1 0-1,1 1 0,0-1 1,-1 0-1,1 0 0,0 1 1,-1-1-1,1 0 0,0 1 1,-1-1-1,1 1 1,-1-1-1,1 1 0,-1-1 1,1 1-1,-1-1 0,1 1 1,-1-1-1,1 2 0,-4 31-94,3-31 104,-1 0 0,0 0 0,1 0-1,0 0 1,-1 0 0,1 0 0,0 0-1,0 0 1,0 0 0,0 0 0,0 0 0,1 0-1,-1 0 1,2 3 0,-1-4 2,0-1 1,1 1-1,-1-1 1,0 0-1,0 0 1,1 0-1,-1 1 1,0-1-1,1 0 1,-1-1 0,0 1-1,1 0 1,-1 0-1,0 0 1,0-1-1,1 1 1,-1-1-1,0 1 1,0-1-1,1 1 1,-1-1-1,0 0 1,0 0-1,2-1 1,31-23 152,-29 21-146,-2 2-30,-1 0-1,1 0 1,0 0 0,0 0 0,0 0 0,0 1-1,1-1 1,-1 1 0,0 0 0,0 0-1,1 0 1,-1 1 0,1-1 0,-1 1-1,1-1 1,4 2 0,0 0-37,-1 1 1,1 0-1,-1 1 0,1 0 0,12 7 1,-7-4 102,-6-3 4,0 0-1,0 0 0,1-1 1,-1 0-1,1 0 0,-1 0 1,1-1-1,-1-1 0,1 1 1,0-1-1,-1 0 0,1-1 0,9-1 1,-11 0-202,-1 1 0,0-1 1,0 0-1,0 0 0,0-1 1,-1 1-1,1-1 1,5-4-1,-6 3-679,1 0 0,-1 0 1,0-1-1,-1 1 0,1-1 1,-1 0-1,0 0 0,4-8 0,-1-2-7428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21.8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75 237 10490,'11'-87'6834,"-9"61"-4986,1 1 0,1 0 0,14-49 0,-18 197-1669,-46 121-42,2-19-46,34-173-153,7-43-194,0 1 1,1 0-1,1-1 0,-1 1 1,1 0-1,1 0 0,0 0 1,0 0-1,1 0 0,4 16 1,-5-26 147,0 0 1,0 0 0,0 1-1,0-1 1,0 0-1,0 1 1,0-1 0,1 0-1,-1 1 1,0-1 0,0 0-1,0 0 1,1 1-1,-1-1 1,0 0 0,0 0-1,1 0 1,-1 1 0,0-1-1,1 0 1,-1 0-1,0 0 1,0 0 0,1 0-1,-1 1 1,0-1 0,1 0-1,-1 0 1,0 0-1,1 0 1,-1 0 0,0 0-1,1 0 1,-1 0 0,0 0-1,1 0 1,-1 0-1,0 0 1,1-1 0,-1 1-1,0 0 1,1 0 0,-1 0-1,0 0 1,0 0-1,1-1 1,-1 1 0,0 0-1,0 0 1,1-1-1,-1 1 1,0 0 0,0 0-1,0-1 1,1 1 0,-1 0-1,0 0 1,0-1-1,0 1 1,0 0 0,0-1-1,1 1 1,-1 0 0,0-1-1,12-22-7780,-11 22 7316,6-20-6229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22.1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74 220 2881,'0'-15'2933,"1"-43"5087,8 7-3585,-7 46-4284,1 0 0,-1 0 0,1 0 0,-1 0 1,2 0-1,-1 0 0,0 1 0,1 0 0,0 0 0,0 0 1,0 0-1,0 0 0,1 1 0,-1 0 0,1 0 0,0 0 1,10-4-1,-8 4-88,0 0 0,1 0 0,-1 1-1,0 0 1,1 1 0,-1 0 0,1 0 0,14 0 0,-20 1-57,0 0 0,0 0 0,0 1 1,0-1-1,0 1 0,0-1 0,0 1 0,0 0 0,0 0 0,0 0 1,0 0-1,0 0 0,0 0 0,-1 0 0,1 1 0,-1-1 0,1 0 1,-1 1-1,1 0 0,-1-1 0,0 1 0,1 0 0,-1 0 0,0 0 1,0-1-1,-1 1 0,1 0 0,0 0 0,-1 0 0,1 1 0,-1-1 1,1 0-1,-1 0 0,0 0 0,0 0 0,0 4 0,-1 0 24,0 0 0,0 0 0,0 0 0,-1-1 0,0 1 0,0-1 0,0 1-1,-1-1 1,0 0 0,0 0 0,0 0 0,-1 0 0,1-1 0,-1 1 0,0-1 0,-9 8-1,-4 2-34,-1-1 0,-1 0 0,-20 11 0,12-9-807,0-1-1,-1-1 0,-34 11 0,94-42-18199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24.1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1 612 1736,'0'-10'18406,"19"-13"-15162,17-11-6037,-26 25 4483,11-8-1405,-1-1-1,-1-1 1,-1 0-1,0-2 1,25-38-1,-35 45-191,-1 0 0,-1 0-1,0 0 1,-1-1-1,0 1 1,-1-1-1,-1 0 1,0-1 0,-1 1-1,-1-1 1,0-19-1,-3-9 112,-2 1 0,-13-54-1,17 97-206,0 0-1,0 0 1,0 0 0,0 0-1,0 0 1,0 0 0,0 0-1,0 0 1,0 1 0,0-1-1,0 0 1,0 0 0,-1 0-1,1 0 1,0 0-1,0 0 1,0 0 0,0 0-1,0 0 1,0 0 0,0 0-1,0 0 1,-1 0 0,1 0-1,0 0 1,0 0 0,0 0-1,0 0 1,0 0-1,0 0 1,0 0 0,-1 0-1,1 0 1,0 0 0,0 0-1,0 0 1,0 0 0,0 0-1,0 0 1,0 0 0,0 0-1,-1 0 1,1 0-1,0 0 1,0 0 0,0 0-1,0 0 1,0-1 0,0 1-1,0 0 1,0 0 0,0 0-1,0 0 1,0 0 0,0 0-1,0 0 1,0 0-1,-1 0 1,1-1 0,0 1-1,0 0 1,0 0 0,0 0-1,0 0 1,0 0 0,0 0-1,0-1 1,-7 16-213,-7 23 45,13-35 187,-53 184-14,48-160-1,2-1 0,0 1 1,2 0-1,1 0 0,3 34 1,-1-53 1,0 0-1,0 0 1,1 0 0,0 0 0,1 0 0,0-1 0,0 1 0,0-1 0,1 0-1,0 0 1,1 0 0,-1-1 0,1 1 0,0-1 0,10 9 0,-6-9 4,0 1 1,0-1 0,1 0 0,0-1-1,0 0 1,0-1 0,0 0-1,1-1 1,-1 0 0,15 2-1,1-1 13,-1-2 0,1-1 0,0-1-1,-1-2 1,1 0 0,-1-2 0,0 0-1,0-2 1,28-10 0,-35 9-12,1 0 0,-2-2 1,1 0-1,-1-1 0,20-16 0,-32 22-5,1 0 0,-1-1 0,-1 0 0,1 0 0,-1-1-1,0 1 1,0-1 0,4-8 0,-6 11-4,-1 0 1,0-1-1,0 1 1,0 0-1,-1 0 1,1-1-1,-1 1 1,0-1-1,1 1 1,-2 0-1,1-1 0,0 1 1,-1 0-1,1-1 1,-1 1-1,0 0 1,-2-6-1,2 7-17,0 0-1,0 1 0,0-1 1,0 0-1,0 0 1,-1 1-1,1-1 1,0 1-1,-1-1 1,1 1-1,-1 0 1,1 0-1,-1-1 1,0 1-1,0 0 0,0 0 1,1 1-1,-1-1 1,0 0-1,0 1 1,-2-1-1,-1 0-23,-1 0-1,1 1 0,0 0 1,0 0-1,-1 1 0,1-1 1,0 1-1,-6 2 0,-9 3-55,1 1 0,0 1 0,-20 10-1,37-17 100,-15 8-72,0 1 1,1 0-1,-22 18 1,32-24 42,2 1 0,-1-1 0,0 1 0,1 0 0,0 0 1,0 1-1,1-1 0,-1 1 0,1 0 0,0 0 0,1 0 0,0 0 1,-3 12-1,4-16 26,1 0 1,0 1-1,0-1 0,0 0 1,0 0-1,0 0 1,0 1-1,1-1 1,-1 0-1,1 0 0,0 0 1,-1 0-1,1 0 1,0 0-1,0 0 0,0 0 1,0 0-1,1 0 1,-1-1-1,0 1 1,1 0-1,0-1 0,-1 1 1,1-1-1,0 0 1,-1 1-1,1-1 1,0 0-1,0 0 0,0 0 1,0 0-1,0-1 1,0 1-1,0-1 0,1 1 1,-1-1-1,0 1 1,4-1-1,6 1 32,0 0 1,1-1-1,-1 0 0,0 0 0,19-5 1,-3 0 23,-1-2 1,50-19-1,-68 23-22,-1-1 1,0 1-1,0-2 0,-1 1 0,1-1 0,-1 0 0,0-1 0,0 0 1,-1 0-1,1 0 0,-1-1 0,-1 0 0,6-8 0,-10 13-19,0 1 1,0 0-1,0 0 0,-1-1 0,1 1 1,-1 0-1,1-1 0,-1 1 0,1-1 1,-1 1-1,0 0 0,1-1 0,-1 1 0,0-1 1,0 1-1,0-1 0,0 1 0,-1-1 1,1 1-1,0-1 0,-1 1 0,1 0 1,-1-3-1,0 4-29,0 0 0,0-1 0,0 1 0,0 0 0,0 0 1,0 0-1,0 0 0,0 0 0,0 0 0,0 0 0,0 0 0,0 0 1,0 0-1,0 0 0,0 1 0,0-1 0,0 0 0,0 1 1,1-1-1,-1 1 0,0-1 0,0 1 0,0-1 0,1 1 0,-1-1 1,0 1-1,0 0 0,1 0 0,-1-1 0,1 1 0,-1 0 0,1 0 1,-1 0-1,0 0 0,-2 4-5,0-1 0,0 0 0,0 1 0,0 0 0,1-1 0,0 1 0,0 0 0,0 0 0,1 1 0,-1-1 0,1 0 0,0 0 0,1 1 0,-1-1 0,1 0 0,1 7 0,-1-9 24,0 0 0,1 0 0,-1 0 0,1 0 0,0 0 0,0 0 0,0 0-1,0 0 1,1 0 0,-1 0 0,1 0 0,-1-1 0,1 1 0,0-1 0,0 1 0,0-1 0,1 0 0,-1 0 0,0 0-1,1 0 1,0 0 0,-1 0 0,1-1 0,0 1 0,0-1 0,0 0 0,0 0 0,4 1 0,7 0 7,1 0 0,-1-1 0,0-1 0,0-1 0,1 0 0,-1 0 0,0-2 0,0 1 0,16-7 0,1-1 25,0-1-1,55-30 1,-77 37-4,-1 0 0,0-1 0,0-1 1,0 1-1,-1-1 0,0 0 0,0-1 0,0 0 1,9-13-1,-19 29-84,0 1 0,0-1 0,1 1 0,-2 18 0,3-17 70,-1 0 1,0 0-1,0 0 1,-1 0-1,-5 11 1,7-26 1192,1 1-1175,-1 0 1,1 0 0,-1 0-1,1 0 1,0 0-1,0-1 1,1 1 0,-1 0-1,1 0 1,0-3 0,5-4-63,0 0 0,0 0 0,1 0 0,0 1 0,1 0 0,0 1 0,0-1 0,1 1 0,0 1 0,1 0 1,-1 0-1,1 1 0,1 0 0,-1 1 0,1 0 0,20-6 0,-29 10 9,-1 1 1,0-1-1,1 1 0,-1 0 0,0-1 0,1 1 1,-1 0-1,1 0 0,-1 0 0,0 0 1,1 0-1,-1 0 0,1 1 0,-1-1 0,0 0 1,1 1-1,-1-1 0,0 1 0,1-1 1,-1 1-1,0 0 0,0-1 0,0 1 1,0 0-1,1 0 0,-1 0 0,0 0 0,0 0 1,-1 0-1,1 0 0,0 0 0,0 0 1,0 1-1,0 0 0,0 5-6,0-1-1,0 0 0,0 0 1,-1 1-1,0-1 1,-1 11-1,0-9 38,0-1-1,1 0 0,0 0 0,1 0 1,0 0-1,2 11 0,-2-16-8,-1 0 1,1-1-1,0 1 0,0 0 0,0-1 1,0 0-1,0 1 0,0-1 1,1 1-1,-1-1 0,0 0 1,1 0-1,-1 0 0,1 0 0,-1 0 1,1 0-1,-1 0 0,1-1 1,0 1-1,-1 0 0,1-1 1,0 1-1,0-1 0,-1 0 0,1 0 1,0 0-1,0 0 0,0 0 1,-1 0-1,5 0 0,27-5 51,0-2 0,-1 0 0,0-3 0,0 0 0,-1-2 0,49-26-1,-34 12 71,-43 25-100,-1-1 1,0 1-1,0-1 1,0 1-1,0-1 0,0 0 1,-1 1-1,1-1 1,0 0-1,-1 0 1,1-1-1,-1 1 1,0 0-1,1 0 1,-1-1-1,0 1 1,1-5-1,-2 6-26,-1 0 0,1 0 0,0 0 0,0 0 0,-1 0 0,1 1 0,0-1 0,-1 0 0,1 0 0,-1 0 0,1 1 1,-1-1-1,0 0 0,1 0 0,-1 1 0,0-1 0,1 1 0,-1-1 0,0 0 0,0 1 0,1 0 0,-1-1 0,0 1 0,0-1 0,0 1 0,0 0 0,0 0 0,0-1 0,0 1 0,1 0 0,-1 0 0,0 0 0,0 0 0,0 0 0,0 0 0,0 0 0,0 0 0,0 1 0,0-1 0,0 0 0,0 0 0,0 1 0,-2 0-39,0-1-1,-1 1 0,1 0 0,0 0 0,1 0 1,-1 1-1,0-1 0,0 0 0,0 1 0,1 0 1,-1 0-1,-2 2 0,1 5 23,0 0-1,1 0 0,-1 0 1,2 0-1,-1 1 1,2-1-1,-1 1 1,1-1-1,0 19 1,1-27 55,4-3 89,-1-1 0,0 1 0,0 0 0,-1-1 0,1 0 0,-1 0 0,1 0 0,-1 0 0,3-5 0,16-17-198,-7 13 65,46-32-37,-56 41 15,-1 1 1,1 0 0,0 0-1,0 1 1,1-1 0,-1 1-1,0 0 1,0 0 0,1 0-1,-1 0 1,1 1 0,-1 0 0,8 0-1,-9 2 1,1 0-1,-1 0 1,0 0-1,0 1 1,0-1 0,0 1-1,0 0 1,0 0-1,3 6 1,13 10 23,-12-14 15,1-1 0,0 0-1,0 0 1,0-1 0,0 0 0,1 0 0,0-1 0,-1 0 0,1 0 0,0-1 0,0-1-1,0 1 1,0-1 0,-1-1 0,1 1 0,10-3 0,7-2 27,-1 0 0,1-2 1,-1-1-1,29-12 1,-51 18-18,32-15 88,-34 17-94,-1-1 0,1 1 0,0 0 0,0-1 1,0 1-1,-1-1 0,1 1 0,0-1 0,0 1 0,-1-1 0,1 1 0,-1-1 0,1 0 0,0 1 0,-1-1 0,1 0 1,-1 1-1,0-1 0,1 0 0,-1 0 0,1 0 0,-1 1 0,0-1 0,0 0 0,0 0 0,1 0 0,-1 0 0,0 0 0,0 0 1,0 1-1,0-1 0,0 0 0,-1 0 0,1-1 0,-1 1-31,1 1 0,-1-1 0,0 1-1,0-1 1,0 1 0,0-1 0,0 1 0,0-1 0,0 1 0,0 0-1,0-1 1,0 1 0,0 0 0,0 0 0,0 0 0,0 0 0,0 0-1,0 0 1,0 0 0,0 0 0,0 0 0,0 0 0,0 1 0,0-1-1,0 0 1,0 1 0,0-1 0,0 1 0,1-1 0,-1 1 0,0-1-1,0 1 1,0 0 0,0-1 0,1 1 0,-1 0 0,0-1 0,1 1-1,-1 0 1,1 0 0,-1 0 0,1 0 0,-1 0 0,1 0 0,-1 0-1,1 0 1,0 0 0,0 0 0,0 0 0,-1 0 0,1 0 0,0 0-1,0 0 1,0 0 0,0 0 0,1 0 0,-1 0 0,0 0-1,0 0 1,0 0 0,1 1 0,1 1 19,0 0-1,0 0 1,1 0-1,-1 0 1,1 0 0,-1 0-1,1-1 1,0 1-1,0-1 1,0 0 0,0 0-1,1 0 1,-1 0-1,0-1 1,1 1 0,-1-1-1,1 0 1,0 0-1,-1 0 1,1 0 0,0-1-1,0 0 1,-1 0-1,1 0 1,0 0 0,4-1-1,12 0 4,-1-1-1,1-2 1,29-8-1,-2-3-7,-1-2-1,-1-2 0,78-45 1,-174 143-537,28-40 533,23-38 26,23-19 289,65-62-241,-32 32-62,-55 46-11,1 1 0,-1-1 0,0 1 0,1 0-1,0-1 1,-1 1 0,1 0 0,0 0 0,-1 0 0,1 0 0,0 0 0,0 0 0,0 1 0,0-1 0,0 0 0,0 1 0,0 0 0,3-1 0,-3 2-5,-1 0 1,0 0-1,1 0 1,-1 0-1,0 0 0,0 0 1,0 0-1,0 1 1,0-1-1,0 0 1,0 1-1,0-1 1,0 1-1,-1-1 1,1 1-1,-1-1 1,1 1-1,-1-1 0,1 1 1,-1-1-1,0 1 1,0 2-1,2 5 15,0-1-1,0 0 0,0 1 1,1-1-1,1 0 0,-1-1 1,1 1-1,10 13 0,-12-18 3,1 1 0,0-1 0,0-1 1,1 1-1,-1 0 0,1-1 0,-1 0 0,1 1 0,0-1 0,0-1 0,0 1 0,0-1 1,0 1-1,0-1 0,0 0 0,0 0 0,0-1 0,1 0 0,5 1 0,4-2 27,0 0 0,0 0-1,-1-1 1,1-1-1,-1 0 1,1-1 0,-1 0-1,0-1 1,0 0-1,-1-2 1,0 1 0,0-1-1,0-1 1,-1 0 0,0-1-1,0 0 1,-1 0-1,-1-1 1,1-1 0,-2 1-1,9-14 1,-18 24-33,1 1 1,-1-1 0,1 0-1,-1 0 1,1 0-1,-1 1 1,1-1 0,-1 0-1,1 0 1,-1 0-1,1 0 1,-1 0-1,0 0 1,1 0 0,-1 0-1,1-1 1,-1 1-1,1 0 1,-1 0-1,1 0 1,-1 0 0,1-1-1,-1 1 1,1 0-1,-1-1 1,1 1 0,0 0-1,-1-1 1,1 1-1,-1 0 1,1-1-1,0 1 1,-1-1 0,1 1-1,0-1 1,0 1-1,-1-1 1,1 1 0,0-1-1,0 1 1,0-1-1,0 1 1,-1-1-1,1 1 1,0-1 0,0 1-1,0-1 1,0 1-1,0-1 1,0 1 0,1-1-1,-1 0 1,0 1-1,0-1 1,0 1-1,0-1 1,1 1 0,-1-1-1,0 1 1,0 0-1,1-1 1,-1 1 0,0-1-1,1 1 1,-1-1-1,0 1 1,1 0-1,0-1 1,-41 11-359,24-4 339,1 0-1,-1 1 1,-14 10-1,24-14-2,1 1-1,-1 0 0,1 1 0,-1-1 1,1 1-1,1 0 0,-1 0 1,1 0-1,-1 1 0,-3 7 0,7-12 4,1-1 0,0 1 0,-1 0 0,1-1-1,0 1 1,-1-1 0,1 1 0,0 0 0,0-1 0,0 1-1,-1 0 1,1-1 0,0 1 0,0 0 0,0-1-1,0 1 1,0 0 0,0-1 0,0 1 0,0 0-1,1-1 1,-1 1 0,0 0 0,0-1 0,0 1 0,1 0-1,-1-1 1,0 1 0,1-1 0,-1 1 0,1-1-1,-1 1 1,1 0 0,1 0-6,0 0-1,-1-1 1,1 1 0,0 0-1,0-1 1,0 0 0,0 1-1,-1-1 1,1 0 0,0 0-1,0 0 1,2-1 0,52-11-113,-44 7 193,-1-1-1,0 0 0,-1-1 0,1 0 0,-1 0 0,-1-1 0,1-1 0,-1 0 0,-1 0 0,1 0 1,-2-1-1,1-1 0,-2 1 0,1-1 0,5-14 0,-7 11 223,-8 15-357,-11 24-290,4 3 361,0 1 0,2 1 0,1-1 1,1 1-1,2 0 0,-1 48 0,18 471-43,-12-542 70,-1 1-1,-1-1 1,0 1-1,0-1 0,0 1 1,-5 13-1,6-20-17,0-1 1,-1 1-1,1 0 0,-1 0 0,1 0 0,-1 0 0,0 0 0,1-1 0,-1 1 0,0 0 1,0-1-1,1 1 0,-1 0 0,0-1 0,0 1 0,0-1 0,0 1 0,0-1 1,1 0-1,-1 1 0,0-1 0,-1 0 0,0 0-34,-1 0-1,1 0 1,0 0 0,0-1 0,0 1-1,0-1 1,0 0 0,0 1 0,0-1-1,0 0 1,1 0 0,-1 0-1,0-1 1,-3-2 0,1 1-412,-1-2 1,0 1 0,1-1-1,0 1 1,0-1 0,1 0-1,-6-9 1,-8-22-6428,6 4-3066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24.4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179 172 18100,'-17'-17'1512,"-9"-10"-160,-7-5-143,1 3-185,3 8-216,12 4-264,2 6-216,7 1-104,6 7-88,4 1-64,0 0-192,2 2-280,0 2-408,11 3-856,0 5-2121,4 5-4849,6 4-1256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24.8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20 17076,'1'-2'297,"0"1"0,1-1 0,-1 1 0,0-1 1,1 1-1,-1 0 0,1 0 0,-1 0 1,1 0-1,0 0 0,-1 0 0,1 0 0,0 0 1,0 1-1,-1-1 0,1 0 0,0 1 0,3-1 1,0 1-155,-1 0 1,1 0 0,0 0-1,-1 1 1,1 0-1,0 0 1,6 2 0,2 2-189,1 0 0,-1 1 0,0 1 1,15 10-1,-15-8 51,-1 0 0,-1 0 0,0 2 0,0-1 0,-1 1 0,0 1 0,-1 0 0,0 0 0,-1 1 0,12 24 0,-12-16 27,0 0 0,-2 0 0,0 0 0,-1 1 0,-1 0 0,2 39 0,-6-19 27,-2 1-1,-1-1 1,-3 1-1,-1-1 1,-2-1-1,-2 1 1,-20 48-1,-40 65-2004,13-56-4713,5-24-4799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25.1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237 113 10794,'2'-12'2322,"0"0"-761,-1 0-1,0 0 1,-1-1 0,0 1 0,-4-23 0,-1 30-83,-3 15-1153,-7 21-716,12-25 534,-25 57-170,-96 233 64,111-258-25,2 0 0,1 2 1,2-1-1,2 1 0,-2 75 1,9-104 16,0 0 1,0-1 0,1 1-1,1 0 1,-1-1 0,2 0-1,0 0 1,0 0 0,0 0-1,1 0 1,1-1 0,0 0-1,0 0 1,1 0 0,0-1-1,14 13 1,-14-15-414,1 0 0,0 0 0,0 0 1,1-1-1,0-1 0,0 1 0,18 5 0,-18-7-828,0-1-1,0-1 1,0 1-1,0-2 1,1 1-1,-1-1 1,0 0 0,0-1-1,11-2 1,13-7-8209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25.9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443 519 8634,'-16'-21'10911,"3"-2"-6883,9 15-3802,0 1 1,0 0-1,-1 0 1,-10-12-1,11 14-146,-1 0-1,-1 0 1,1 1 0,-1-1-1,1 1 1,-1 0-1,-8-3 1,11 6-76,-1 0 0,0 0 0,1 0 1,-1 1-1,0 0 0,0-1 0,0 1 0,0 1 0,1-1 0,-1 0 0,0 1 1,0 0-1,0 0 0,1 0 0,-6 2 0,-13 7-24,0 0 0,0 0-1,1 2 1,-33 25 0,40-27 2,1 1 0,1 0 0,-1 1 0,2 0 0,0 1 0,0 0 0,-13 24 0,22-34 10,0 0 1,0 0-1,0 0 0,1 0 1,0 0-1,-1 0 1,1 1-1,1-1 0,-1 0 1,0 1-1,1-1 1,-1 0-1,1 1 0,0-1 1,0 1-1,1-1 1,-1 1-1,1-1 0,-1 0 1,1 1-1,0-1 1,0 0-1,1 0 0,-1 0 1,1 0-1,-1 0 1,1 0-1,0 0 0,0 0 1,4 3-1,-1-2 8,-1-1-1,1 0 0,0 0 1,1 0-1,-1-1 1,0 0-1,1 0 1,-1 0-1,1-1 1,0 1-1,0-1 1,-1-1-1,1 1 1,0-1-1,0 0 0,0-1 1,7 0-1,7-3 17,-1 0-1,1-1 1,-1-2 0,0 1-1,0-2 1,-1-1-1,0 0 1,0-1-1,29-23 1,-28 18 26,0-2 1,0 0 0,-2-1-1,0 0 1,-1-2-1,-2 0 1,20-33-1,-26 37-5,-2 0-1,0 0 0,-1 0 1,0-1-1,-1 0 0,-1 0 0,-1 0 1,0 0-1,-2 0 0,-1-27 1,-3-2 58,-3 0 0,-19-74 1,26 118-93,0 1 1,-1-1-1,1 1 1,0 0-1,-1-1 0,1 1 1,-1 0-1,0-1 1,1 1-1,-1 0 0,0 0 1,1 0-1,-1 0 1,0-1-1,-2 0 0,3 2-12,-1 0-1,1 0 0,-1 0 1,1 0-1,-1 1 0,1-1 0,-1 0 1,1 0-1,0 1 0,-1-1 1,1 0-1,0 1 0,-1-1 1,1 0-1,0 1 0,-1-1 0,1 0 1,0 1-1,-1-1 0,1 1 1,0-1-1,0 0 0,0 1 1,-1-1-1,1 1 0,0-1 0,0 1 1,0 0-1,-12 52-433,10-45 539,-8 46-56,1 0 0,-1 95 0,10-133-241,0 0 0,2-1-1,0 1 1,0-1 0,1 1-1,1-1 1,1 0 0,0-1 0,1 1-1,1-1 1,0 0 0,1 0 0,0-1-1,16 19 1,-21-29-2,0 1-1,1-1 0,0 0 1,-1-1-1,1 1 0,0-1 1,0 1-1,1-1 0,6 3 1,-5-4-391,0 1 1,-1-1-1,1 0 1,0 0-1,0-1 1,-1 0-1,1 0 1,0 0-1,0-1 1,0 1-1,-1-2 0,7-1 1,-7 2 329,0-1 0,-1 0 0,1 0 0,-1 0 0,0 0 0,1-1 0,-1 0 0,0 0 1,-1 0-1,1 0 0,0-1 0,-1 1 0,0-1 0,4-5 0,-5 6 651,0-1 0,0 0 0,-1 0-1,1 0 1,-1 0 0,1 0 0,-1 0 0,-1 0 0,1 0 0,-1 0 0,1-6 0,-8 44 4258,5-30-4611,1 0 1,-1 0 0,1 0 0,0 0-1,1 0 1,-1 0 0,1 0 0,-1 0-1,1 0 1,1 1 0,-1-1 0,0 0-1,1 0 1,0 0 0,2 7 0,-1-8 38,-1 0 1,0 0 0,1 0-1,0-1 1,-1 1-1,1 0 1,0-1 0,0 0-1,1 1 1,-1-1 0,0 0-1,1 0 1,0 0 0,-1 0-1,1-1 1,0 1-1,0-1 1,0 0 0,0 1-1,5 0 1,-3-1 64,1-1 0,0 0 0,0 0 0,-1 0 0,1-1 0,0 0 0,-1 0 0,1 0 0,-1-1 0,1 0 0,5-3 0,10-3 125,-1-2 0,-1-1 0,0 0 0,0-1 0,18-17 0,-31 25-185,-1 0 0,1-1 0,-1 0 0,0 0 0,-1 0 0,0 0 0,1-1 0,-2 0 0,1 0 1,-1 0-1,0 0 0,0-1 0,0 1 0,-1-1 0,0 0 0,0 1 0,-1-1 0,0 0 1,0 0-1,-1-7 0,0 11-68,-1 0 0,1 1 0,-1-1 0,1 1 1,-1-1-1,0 1 0,0-1 0,0 1 0,-1 0 0,1-1 1,0 1-1,-1 0 0,0 0 0,1 0 0,-1 0 1,0 0-1,0 1 0,-3-3 0,0 1-29,1 0 0,-1 1 0,0 0 0,0 0 0,0 0 0,0 1 0,0 0 0,-9-2 0,-1 2-54,0 0 0,0 1 1,0 1-1,0 0 0,-23 6 0,29-5-122,-19 4 9,1 2 0,-47 18 0,66-23-127,1 1-1,0 0 1,0 1-1,0-1 1,1 1-1,-8 7 1,12-9-86,-1-1-1,1 1 1,0 0 0,0 0 0,0 0 0,0 1 0,0-1 0,0 0 0,1 1 0,0-1-1,0 1 1,0-1 0,0 1 0,0 5 0,1-6-579,0 1 0,0-1 0,0 1 1,0 0-1,1-1 0,0 1 0,-1-1 0,1 1 0,1-1 0,-1 1 0,2 3 1,11 15-3111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27.51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268 439 9018,'-12'-24'7508,"10"19"-6490,0-1 1,-1 1-1,0 0 0,0-1 1,-1 2-1,-5-9 0,8 13-987,0-1 0,-1 0-1,1 0 1,0 1 0,0-1-1,0 1 1,0-1 0,0 1 0,-1-1-1,1 1 1,0 0 0,0-1-1,-1 1 1,1 0 0,0 0 0,0 0-1,-1 0 1,1 0 0,0 0-1,-1 1 1,1-1 0,0 0 0,0 1-1,0-1 1,-1 1 0,1-1-1,0 1 1,0-1 0,0 1 0,0 0-1,0 0 1,0-1 0,0 1 0,0 0-1,0 0 1,-1 2 0,-40 33 2,17-15-31,1 0 1,-23 27-1,42-42-8,0 0-1,1 0 0,-1 0 1,1 1-1,1-1 1,-1 1-1,1 0 0,0 0 1,0 0-1,1 1 0,0-1 1,1 1-1,-1-1 1,1 9-1,1-14 10,0 0 1,0 1-1,0-1 0,1 0 1,-1 0-1,0 0 0,1 1 1,0-1-1,0 0 1,-1 0-1,1 0 0,0 0 1,1 0-1,-1-1 0,0 1 1,0 0-1,1 0 0,-1-1 1,1 1-1,0-1 0,-1 1 1,1-1-1,0 0 0,0 1 1,0-1-1,0 0 1,0 0-1,0-1 0,0 1 1,0 0-1,0-1 0,1 1 1,-1-1-1,0 0 0,0 1 1,0-1-1,1 0 0,-1-1 1,3 1-1,12-1 31,-1-1 0,0-1 0,0 0 0,19-7 0,-26 7-25,15-5 40,0-1-1,-1-1 0,0-1 0,0-1 1,-2 0-1,1-2 0,-2-1 0,0-1 1,-1 0-1,29-32 0,-40 33 198,-12 12-214,2 3-57,1 1-1,-1 0 0,1-1 0,0 1 0,-1 0 1,1 0-1,-1 0 0,1 0 0,0 0 0,0 0 1,0 0-1,-1 0 0,1 0 0,0 1 0,-1 1 0,1-1 19,-1 1 0,0-1 0,1 0-1,0 1 1,0 0 0,-1-1-1,2 1 1,-1-1 0,0 1 0,0 0-1,1 0 1,0 0 0,-1-1-1,1 1 1,0 0 0,0 0 0,1 0-1,-1-1 1,1 1 0,-1 0-1,1 0 1,0-1 0,0 1 0,0 0-1,0-1 1,0 1 0,1-1-1,-1 1 1,1-1 0,0 0-1,0 0 1,-1 0 0,1 0 0,4 3-1,-1-2 15,-1 0-1,1-1 0,0 1 1,-1-1-1,1 0 0,0 0 1,0-1-1,0 0 0,1 0 1,-1 0-1,0 0 0,0-1 0,1 0 1,-1 0-1,0 0 0,0-1 1,10-2-1,1 0 21,0-2-1,0 0 1,0-1 0,-1-1-1,0 0 1,0-1 0,-1 0-1,0-1 1,-1-1 0,0 0-1,0-1 1,12-14 0,-16 7 174,-13 10-292,3 8 74,0 0-1,0 0 0,0 1 1,0-1-1,0 1 0,0-1 1,0 1-1,0-1 0,0 1 1,0 0-1,1-1 0,-1 1 0,0 0 1,0 0-1,1-1 0,-1 1 1,0 0-1,1 0 0,-1 0 1,1 0-1,-1 0 0,1 0 1,0 0-1,-1 0 0,1 0 1,0 0-1,0 0 0,-1 0 0,1 1 1,-1 2 13,0-1 0,0 1-1,0-1 1,1 1 0,-1-1 0,1 1 0,0-1 0,0 1 0,0 0 0,0-1 0,1 1 0,-1-1-1,1 1 1,0-1 0,0 1 0,0-1 0,1 0 0,-1 1 0,1-1 0,0 0 0,0 0 0,0 0-1,0 0 1,0-1 0,1 1 0,-1-1 0,1 1 0,0-1 0,0 0 0,4 3 0,-2-2 13,1-1 0,0 0 0,0 0 0,0 0 0,0 0 0,0-1 0,0 0 0,0-1 0,0 1 0,1-1 0,-1 0 0,0-1 0,0 0 0,0 0 1,0 0-1,0 0 0,7-3 0,9-4 28,-1-1 1,30-18 0,-43 23-6,-1-1 0,1 0-1,-1 0 1,0-1 0,-1 0 0,1 0 0,-1-1 0,0 0 0,7-10 0,-12 8 315,-13 16-459,-15 20-157,23-22 266,1 0-1,0 1 0,1 0 0,-1 0 0,1-1 0,0 1 0,1 1 0,-1-1 0,1 0 1,0 0-1,1 0 0,0 9 0,4-28 258,2 0-1,0 1 1,8-15 0,-8 19-280,1 0 0,-1 0-1,1 1 1,0 0 0,1 0 0,-1 1 0,1 0 0,1 0 0,-1 1 0,1 0 0,18-7 0,-24 10 4,1 0 1,0 1 0,-1 0-1,1-1 1,0 1 0,0 0-1,0 1 1,0-1 0,0 1-1,0 0 1,0 0 0,1 0-1,-1 0 1,0 1-1,0 0 1,0-1 0,0 1-1,-1 1 1,1-1 0,0 1-1,0-1 1,-1 1 0,1 0-1,-1 1 1,1-1 0,-1 0-1,0 1 1,0 0 0,0 0-1,0 0 1,3 4-1,-4-2 7,-1 0 0,1 0 0,-1 0 0,0 0 0,0 0 0,0 0 0,-1 0 0,0 0 0,0 6 0,0-8 18,1 0 0,-2 0 0,1 0 0,0 0-1,0 0 1,-1 0 0,0 0 0,1-1 0,-1 1 0,0 0 0,-1 0 0,1-1 0,0 1-1,-1 0 1,1-1 0,-4 4 0,23-71 651,-13 57-691,0 0 0,1 1 1,0-1-1,0 1 1,1 0-1,0 1 1,0 0-1,0 0 0,1 0 1,0 1-1,0 0 1,0 1-1,18-8 0,-25 13 21,1-1 0,-1 1 0,1-1 0,-1 1-1,0 0 1,1 0 0,-1-1 0,0 1 0,0 0-1,1 0 1,-1 0 0,0 0 0,0 1 0,0-1-1,0 0 1,-1 0 0,1 0 0,0 1-1,0-1 1,-1 1 0,1-1 0,0 3 0,18 41-29,-16-38 44,-2-4 4,1 0 1,-1 0 0,1 1-1,0-1 1,0 0 0,0-1-1,0 1 1,0 0-1,1 0 1,-1-1 0,1 0-1,0 1 1,0-1 0,0 0-1,0 0 1,0-1-1,4 3 1,-2-3 7,1 1 1,0-1-1,0 1 0,-1-2 1,1 1-1,0-1 0,0 1 1,0-2-1,9 0 0,10-4 42,0-1-1,-1-1 0,45-20 0,-46 18-35,3-2 60,0 0 0,30-19 1,-50 26-40,1 0 1,-1 0 0,0-1 0,-1 0 0,1 0 0,-1 0 0,0 0 0,0-1 0,-1 0-1,0 0 1,0 0 0,0 0 0,5-13 0,-8 17-34,-1 1 0,1 0 0,-1-1 1,1 1-1,-1 0 0,0-1 0,0 1 0,1-1 0,-1 1 0,0-1 1,0 1-1,0 0 0,-1-1 0,1 1 0,0-1 0,0 1 0,-1 0 1,1-1-1,-1 1 0,1 0 0,-1-1 0,0 1 0,1 0 0,-1 0 1,0 0-1,0 0 0,0-1 0,0 1 0,0 0 0,0 0 0,0 1 1,0-1-1,0 0 0,-1 0 0,1 1 0,0-1 0,0 0 0,-1 1 1,1-1-1,0 1 0,-1 0 0,1-1 0,-1 1 0,1 0 0,0 0 1,-1 0-1,-1 0 0,-3 0-55,0 0-1,0 0 1,0 1 0,0 0-1,0 0 1,0 0 0,0 1-1,1-1 1,-1 1 0,-6 4-1,4 0 21,1-1 0,0 1 0,0 1-1,0-1 1,1 1 0,0 0 0,1 1-1,-1-1 1,1 1 0,-4 9 0,7-13 21,0-1 1,0 1 0,0 0-1,1 0 1,-1 0 0,1 0-1,0 0 1,0 0-1,0 1 1,1-1 0,0 0-1,-1 0 1,1 1 0,1-1-1,-1 0 1,1 0 0,0 1-1,-1-1 1,2 0 0,-1 0-1,0 0 1,1 0 0,0 0-1,2 3 1,-1-4-4,0-1-1,0 0 1,-1 0 0,1 0 0,1-1-1,-1 1 1,0-1 0,0 1-1,1-1 1,-1 0 0,0 0 0,1-1-1,-1 1 1,1-1 0,-1 1 0,7-1-1,56-5-161,-5-7 172,0-4-1,0-1 1,82-38 0,-142 55 2,61-31 24,-59 29 0,0 0 0,-1 1-1,1-1 1,-1 0-1,1 0 1,-1-1-1,0 1 1,0 0 0,0-1-1,0 1 1,0-1-1,0 0 1,-1 1-1,1-1 1,-1 0 0,0 0-1,0 0 1,0 0-1,1-5 1,-6 5 269,-6 10-343,-7 10-160,10-7 195,-21 36-48,26-43 62,1 0-1,0-1 0,0 1 0,0 0 0,0 0 1,1 0-1,-1 0 0,1 0 0,0 0 0,0 0 1,0 1-1,0-1 0,0 0 0,1 0 0,0 3 0,0-5 5,0 0 0,-1-1-1,1 1 1,0 0-1,-1-1 1,1 1 0,0-1-1,0 1 1,-1-1-1,1 0 1,0 1 0,0-1-1,0 0 1,0 1-1,-1-1 1,1 0 0,0 0-1,0 0 1,0 0-1,0 0 1,0 0 0,0 0-1,0 0 1,0 0-1,-1 0 1,1 0 0,0-1-1,0 1 1,0 0-1,0-1 1,0 1 0,-1 0-1,1-1 1,0 1-1,1-2 1,35-18 134,-32 17-122,59-45 59,-53 37-75,2 1 1,-1 1-1,1 0 0,19-10 1,-31 19-16,0-1 0,0 1 1,0 0-1,0 0 0,0 0 1,0-1-1,0 1 1,0 0-1,0 0 0,0 0 1,0 0-1,0 1 0,-1-1 1,1 0-1,0 0 1,0 1-1,0-1 0,0 0 1,0 1-1,0-1 0,-1 1 1,1-1-1,0 1 1,0-1-1,0 1 0,-1 0 1,1-1-1,-1 1 0,1 0 1,1 1-1,17 32-90,-4-7 148,-12-25-42,1 1-1,-1-1 0,1 1 0,0-1 0,0 0 0,0-1 0,0 1 0,0-1 0,0 1 1,1-1-1,-1 0 0,0-1 0,1 1 0,-1-1 0,0 0 0,1 0 0,-1 0 1,0-1-1,7-1 0,6 0-16,0-2 1,0 0 0,26-11 0,-28 9 38,1 0 0,-2-1 0,1-1 0,-1 0 1,0-1-1,0-1 0,-1 0 0,15-15 0,-23 19 3,0 0 0,0-1 0,-1 1 0,0-1 0,0 0 0,0 0 0,-1-1 0,0 1 0,-1-1 0,1 1 0,-1-1 0,-1 0 0,0 0 0,0 0 0,0 0 0,-1 0 0,0 0 0,-1 0 0,-1-9 0,0 4 82,0 1 1,0-1 0,-1 1 0,-1 0-1,0 0 1,-1 0 0,0 1 0,-1-1 0,0 1-1,-10-14 1,15 25-114,0 0 0,0 0 0,0-1 0,0 1 1,1 0-1,-1 0 0,0 0 0,0 0 0,0 0 0,0 0 0,1 0 0,-1 0 0,0 1 0,0-1 0,0 0 0,1 0 0,-1 1 0,0-1 1,0 0-1,1 1 0,-1-1 0,0 1 0,1-1 0,-1 1 0,0-1 0,1 1 0,-1 0 0,1-1 0,-1 1 0,1 0 0,-1-1 0,1 1 1,-1 0-1,1-1 0,0 1 0,-1 0 0,1 1 0,-19 33-82,18-34 89,-10 22 6,1 1 0,1 0 0,2 1 0,0 0 0,1 0 0,2 0 0,-2 27 0,6-36-95,-1 0 0,2-1 0,0 1 0,1-1 0,1 1 0,0-1 0,1 0 0,1 0 0,0 0 0,1 0 0,0-1 0,15 23 0,-19-33-131,1-1 0,0 0 0,-1 1 0,1-1-1,0-1 1,1 1 0,-1 0 0,0-1 0,1 1 0,0-1 0,-1 0 0,1-1 0,0 1 0,0 0 0,0-1 0,7 2 0,-9-3-626,1 0 0,-1 0 0,1 0 0,-1 0 0,0 0 0,1-1 0,-1 1 0,1-1 1,-1 1-1,0-1 0,4-2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27.8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28 249 7354,'-20'-29'9616,"13"0"-5399,7 25-4087,0 1 0,1 0 0,-1 0-1,1 0 1,0-1 0,0 1 0,0 0 0,0 0 0,1 0 0,-1 1-1,1-1 1,0 0 0,-1 1 0,1-1 0,1 1 0,-1-1 0,0 1 0,5-4-1,10-7-32,1 0 1,0 1-1,0 0 0,2 2 0,-1 0 0,1 1 0,25-7 0,-12 6-540,1 2 0,0 1 0,62-5 1,-64 12-2611,-11 3-2338,-1 3-5664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28.45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52 550 6849,'19'-8'2718,"-1"-1"-1,23-15 1,-18 9-495,-1-2 1,38-35 0,-59 51-2118,1 0-1,-1 0 1,0-1 0,0 1 0,0 0 0,0-1 0,0 1 0,0-1 0,0 1 0,0-1 0,0 1 0,-1-1 0,1 0 0,0 1 0,-1-1 0,0 0-1,1 0 1,-1 1 0,0-1 0,0-3 0,-1 3-62,1 1 0,-1-1 0,1 1 0,-1 0 0,0-1 0,0 1 0,0 0 0,0 0 0,0-1 0,0 1 1,0 0-1,0 0 0,0 0 0,-1 0 0,1 0 0,0 1 0,-1-1 0,-2-1 0,-1 0-48,-1 0 0,0 0 0,1 1 0,-1 0 0,0 0 0,0 0-1,0 1 1,0-1 0,0 2 0,1-1 0,-10 2 0,4 1-24,1 1 0,0 1-1,0-1 1,0 2 0,1-1-1,-1 1 1,1 1 0,1-1-1,-1 2 1,-14 15 0,20-20 18,0 0 0,1 0 0,-1 0 0,0 1 0,1-1 0,0 0 0,0 1 0,0 0 0,0 0 0,1-1 0,-1 1-1,1 0 1,0 0 0,0 0 0,1 0 0,-1 1 0,1-1 0,0 0 0,0 0 0,0 0 0,1 0 0,-1 0 0,1 0 0,0 0 0,0 0 0,0 0 0,1 0 0,-1 0 0,1 0 0,0-1 0,5 8 0,-5-10 15,0 1-1,0-1 0,0 0 1,0 1-1,1-1 1,-1 0-1,0 0 1,1-1-1,-1 1 1,1 0-1,-1-1 0,1 1 1,-1-1-1,1 0 1,-1 0-1,1 0 1,-1 0-1,1 0 0,-1-1 1,1 1-1,-1-1 1,1 0-1,-1 1 1,0-1-1,1 0 1,-1 0-1,0-1 0,3-1 1,9-4 51,0-1 0,-1 0-1,15-13 1,-13 8 2,-1-1-1,-1 0 0,0 0 1,-1-2-1,0 1 0,-1-1 1,11-24-1,-24 46-77,0 1 0,0 0 0,1 0-1,0 0 1,0 1 0,1-1 0,0 0 0,0 0 0,0 0 0,1 0-1,0 1 1,1-1 0,-1 0 0,1-1 0,1 1 0,-1 0 0,1-1-1,7 13 1,-7-17 31,0 1 0,0 0 0,0-1-1,1 0 1,-1 0 0,0 0 0,1 0 0,-1 0-1,1-1 1,0 1 0,0-1 0,-1 0 0,1 0-1,0 0 1,0-1 0,8 1 0,-5-2 18,0 0 1,0 0-1,-1 0 0,1-1 1,0 0-1,0 0 0,-1-1 1,13-6-1,-4 0 32,0-1 0,-1 0-1,0-2 1,-1 1 0,0-1 0,20-26 0,-17 17 0,-2-2 1,0 1-1,-1-2 0,-2 0 1,0 0-1,11-38 1,-17 45-14,-1 0-1,-1 0 1,0 0 0,-1-1 0,-1 1 0,0 0 0,-2-1-1,0 1 1,-1-1 0,-7-31 0,9 49-48,0 0 0,0 0 1,0-1-1,0 1 0,0 0 1,0 0-1,0-1 0,0 1 0,0 0 1,0 0-1,0 0 0,0-1 0,0 1 1,-1 0-1,1 0 0,0 0 0,0-1 1,0 1-1,0 0 0,0 0 0,-1 0 1,1 0-1,0-1 0,0 1 1,0 0-1,0 0 0,-1 0 0,1 0 1,0 0-1,0 0 0,0 0 0,-1-1 1,1 1-1,0 0 0,0 0 0,-1 0 1,1 0-1,0 0 0,0 0 1,-1 0-1,1 0 0,0 0 0,0 0 1,0 0-1,-1 0 0,1 1 0,0-1 1,0 0-1,-1 0 0,1 0 0,0 0 1,0 0-1,-1 0 0,-10 16-177,-7 26 8,12-23 165,1 1 0,1 0 0,1 0-1,0 0 1,2 1 0,0-1 0,2 0 0,3 27 0,-2-30 5,1 0-1,1 0 1,0-1 0,1 1-1,1-1 1,1 0 0,0 0-1,1-1 1,1 0 0,12 17 0,-18-28 9,1 1 0,-1-1 1,1 0-1,0-1 0,0 1 1,1-1-1,-1 1 0,1-1 1,-1 0-1,1-1 0,0 1 1,0-1-1,0 0 0,0-1 1,0 1-1,1-1 1,-1 0-1,1 0 0,-1 0 1,0-1-1,1 0 0,-1 0 1,1 0-1,-1-1 0,1 0 1,-1 0-1,0 0 0,1-1 1,-1 1-1,0-1 0,0-1 1,9-4-1,-4 1 19,0-1 1,0 0-1,-1-1 0,0 1 0,0-2 1,-1 1-1,0-1 0,0-1 0,-1 1 1,0-1-1,-1-1 0,0 1 0,-1-1 0,5-14 1,-7 15-21,-6 12-380,-4 20-189,7-17 556,-1 0 0,1 0 0,0 0-1,0 0 1,1 0 0,-1 0 0,1 0-1,0 0 1,1 0 0,-1 0 0,1-1 0,0 1-1,0 0 1,0-1 0,1 0 0,0 1-1,0-1 1,0 0 0,0 0 0,0-1 0,1 1-1,0-1 1,-1 0 0,1 1 0,1-2-1,-1 1 1,0 0 0,1-1 0,-1 0 0,1 0-1,0 0 1,-1-1 0,1 1 0,0-1-1,9 1 1,-5-2-437,0 1-1,1-1 1,-1 0 0,0-1-1,0 0 1,0 0 0,0-1-1,14-5 1,-15 4-868,0 0-1,-1 0 1,1-1 0,-1 0 0,0-1-1,0 0 1,-1 0 0,1 0-1,9-11 1,2-6-7274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28.8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486 44 9842,'-26'-29'7420,"12"14"-4151,22 23-2006,-7-6-1432,0-1 0,0 0-1,0 1 1,0-1 0,0 1 0,-1-1 0,1 1-1,-1 0 1,1-1 0,-1 1 0,1 0-1,-1-1 1,0 1 0,1 0 0,-1-1 0,0 1-1,0 0 1,-1 0 0,1-1 0,0 1 0,-1 3-1,-10 21-10774,0-11 3825</inkml:trace>
  <inkml:trace contextRef="#ctx0" brushRef="#br0" timeOffset="1">8 225 8010,'-7'-4'9202,"10"4"-8218,-1 0-320,10-2-408,1 0-192,8 0-56,2 2-48,7 0-192,6 4-512,3 0-1081,2 0-2711,7 1-6579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29.3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326 11 12587,'-45'-8'6184,"1"6"-3370,32 2-2699,1 1 1,-1 1-1,0 0 0,1 0 0,0 1 0,0 1 0,0 0 1,0 0-1,-17 10 0,17-7-86,0 1-1,0 1 1,1-1 0,0 1-1,0 1 1,-8 11 0,15-17-23,0 0 0,0 0-1,0 1 1,1 0 0,-1-1 0,1 1 0,0 0 0,-1 7-1,2-10 3,1 1 0,0-1 0,0 0-1,0 0 1,0 0 0,0 1-1,0-1 1,0 0 0,1 0-1,-1 0 1,1 0 0,0 1-1,-1-1 1,1 0 0,0 0-1,0 0 1,0-1 0,1 1-1,-1 0 1,2 2 0,0-2 18,0 1 0,1-1 0,-1 0 0,0-1 0,1 1 0,-1 0 0,1-1 0,-1 0 1,1 0-1,0 0 0,0 0 0,-1-1 0,1 1 0,0-1 0,0 0 0,0 0 0,-1 0 0,1-1 1,0 1-1,0-1 0,-1 0 0,1 0 0,0 0 0,6-4 0,8-2 57,1-2-1,-1 0 1,21-14-1,-35 21-75,10-7 70,1-1 0,-1 0-1,17-17 1,-29 25-46,1 0 0,-1 0 1,0 0-1,0 0 0,0-1 1,0 1-1,-1-1 0,1 1 1,-1-1-1,1 0 1,-1 1-1,0-1 0,0 0 1,0 0-1,0 0 0,-1 0 1,1 0-1,-1 0 0,0 0 1,0 0-1,0 0 0,0 0 1,0 0-1,-1 0 0,1 0 1,-1 0-1,-2-4 0,2 5-27,0 1 0,0-1 0,-1 1 0,1-1 0,0 1 0,-1 0 0,1-1 0,-1 1-1,0 0 1,1 0 0,-1 0 0,0 1 0,0-1 0,1 0 0,-1 0 0,0 1 0,0 0 0,0-1-1,0 1 1,0 0 0,0 0 0,0 0 0,0 0 0,0 0 0,0 0 0,0 0 0,1 1 0,-1-1-1,0 1 1,0 0 0,0-1 0,0 1 0,1 0 0,-4 2 0,-3 0-23,0 2 0,0-1 1,0 1-1,0 0 0,1 1 0,-8 6 1,12-9 13,0-1 0,1 1-1,-1 0 1,1 0 0,0 0 0,0 0 0,0 0 0,0 1 0,1-1 0,-1 1 0,1-1 0,0 1-1,0-1 1,0 1 0,0 0 0,1-1 0,-1 1 0,1 0 0,0 0 0,0-1 0,1 5 0,0-5 7,0 0 0,0 0 0,1 0 0,-1 0 0,1-1 0,-1 1 1,1-1-1,0 1 0,0-1 0,0 1 0,0-1 0,1 0 1,-1 0-1,1 0 0,-1-1 0,1 1 0,-1 0 0,1-1 1,0 0-1,0 0 0,0 0 0,0 0 0,0 0 0,0 0 1,5 0-1,7 1 28,0-1 1,-1 0-1,1-1 0,0-1 1,-1 0-1,23-4 1,85-29 83,-81 21-112,43-8-1,-83 20-5,1 1-1,-1 0 0,1 0 1,-1-1-1,1 1 0,-1 0 0,0 0 1,1 1-1,-1-1 0,1 0 1,-1 0-1,1 1 0,-1-1 1,0 1-1,1-1 0,-1 1 0,0-1 1,1 1-1,-1 0 0,0 0 1,0 0-1,0-1 0,2 3 0,10 27-86,1 0 116,-13-29-15,0 0 0,0 0-1,1 0 1,-1-1 0,0 1 0,0 0 0,0 0-1,1-1 1,-1 1 0,0-1 0,1 1 0,-1-1 0,0 0-1,1 1 1,-1-1 0,1 0 0,-1 0 0,1 0-1,-1 0 1,0 0 0,1 0 0,-1-1 0,3 1-1,36-11 124,-34 9-138,0 0 0,0 0-1,0 1 1,0 0 0,0 0 0,0 0-1,0 1 1,0-1 0,1 1-1,-1 1 1,0-1 0,0 1-1,0 1 1,0-1 0,10 4-1,-9-2-217,0-1-1,1 0 0,0 0 0,-1-1 0,1 0 0,0 0 0,-1-1 0,10 0 0,9-2-3482,0-3-3861,-10 0-3278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3:29.8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 4 6313,'-10'-4'17671,"38"10"-15912,2-7-1389,-6 0-248,0 1 1,0 1-1,0 2 1,0 0-1,24 7 1,-41-8-125,-1 0-1,1 1 1,-1 0 0,0 0 0,0 0-1,0 1 1,-1 0 0,1 0 0,-1 0-1,0 1 1,0-1 0,0 1 0,-1 1 0,0-1-1,0 1 1,0-1 0,-1 1 0,0 0-1,0 1 1,0-1 0,-1 0 0,3 12-1,-1 1 13,-1-1-1,-2 1 0,0-1 1,0 1-1,-2 0 0,0-1 0,-1 1 1,-1-1-1,-1 0 0,-1 1 1,0-2-1,-1 1 0,-1-1 1,-10 19-1,-10 14 27,-2 0 1,-2-3-1,-47 57 1,35-58-101,43-45 64,5-15-2121,1-4-6451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5:13.28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347 94 3641,'5'-15'4288,"4"-14"2582,-4 23-2011,-5 13-4853,0 0 0,1 0 0,0 0 0,0 0 0,1-1 0,-1 1 0,2 0 0,-1-1 0,1 1 0,0-1 0,0 0 0,1 0 0,6 8 0,-13-30 3914,-6-40-3518,8 52-388,0 0-1,-1 0 1,1 0 0,-1 0-1,0 0 1,0 0 0,-1 1 0,1-1-1,-1 1 1,0 0 0,0 0-1,0 0 1,0 0 0,0 0 0,0 1-1,-1-1 1,0 1 0,1 0-1,-1 0 1,0 1 0,0-1 0,0 1-1,-6-2 1,4 3-35,0 0 1,0 0-1,0 0 1,-1 1-1,1 0 1,0 0-1,1 1 0,-1 0 1,0 0-1,0 0 1,1 1-1,-1-1 1,1 1-1,0 1 0,-9 6 1,-5 5-7,2 0 0,0 1 0,1 0 0,0 1 0,2 1 0,0 1 0,1 0 0,1 0 0,0 1 0,2 1 0,0 0 0,2 0 0,0 1 0,1 0 1,1 1-1,2-1 0,0 1 0,-1 42 0,5-55 24,0 1 1,1-1 0,1 0-1,0 1 1,0-1 0,1 0-1,1 0 1,-1-1 0,2 1 0,-1-1-1,1 1 1,0-1 0,1-1-1,0 1 1,1-1 0,0 0-1,0-1 1,0 1 0,14 9-1,-14-12 30,0-1 0,1 1 0,0-1 0,0 0 0,0-1 0,0 0 0,0 0 0,1-1 0,-1 0 0,1 0 0,0-1 0,-1 0 0,1-1-1,0 0 1,0 0 0,0-1 0,-1 0 0,1 0 0,0-1 0,-1 0 0,0-1 0,1 0 0,9-5 0,-6 2 45,0 0 0,0-1 0,-1-1 0,0 0 0,0 0 0,-1-1 0,0-1 0,0 1 0,-1-2 0,-1 1 0,0-1 0,0 0 0,-1-1 0,-1 0 0,1 0 0,-2 0 0,5-17 0,-9 28-52,-1 1 0,0-1-1,1 1 1,-1-1 0,0 0 0,0 1 0,1-1-1,-1 0 1,0 1 0,0-1 0,0 0 0,0 1-1,0-1 1,0 0 0,0 1 0,0-1 0,0 0-1,0 1 1,0-1 0,-1 0 0,1 1 0,0-1-1,0 1 1,-1-1 0,1 0 0,-1 0 0,1 2-29,-1-1 1,0 0 0,0 1-1,1-1 1,-1 1 0,1-1 0,-1 1-1,0 0 1,1-1 0,-1 1-1,1 0 1,0-1 0,-1 1 0,1 0-1,-1 0 1,1-1 0,0 1-1,0 0 1,-1 0 0,1-1-1,0 2 1,-4 11-35,1 0 1,0 0-1,1 0 0,0 0 1,1 0-1,1 0 0,0 1 0,1-1 1,4 24-1,-4-32 47,0 0 1,0 0-1,1 0 0,-1-1 1,1 1-1,0 0 0,0-1 1,1 1-1,0-1 0,-1 0 1,1 0-1,1 0 0,-1 0 1,0-1-1,1 1 0,0-1 1,0 0-1,0 0 0,0 0 1,1-1-1,-1 1 0,1-1 0,-1 0 1,1 0-1,0-1 0,-1 1 1,1-1-1,0 0 0,6 0 1,-8-1 19,1-1 1,0 0-1,-1 1 1,1-2 0,-1 1-1,1 0 1,-1 0-1,0-1 1,0 0-1,0 0 1,0 0-1,0 0 1,0 0 0,0-1-1,0 1 1,-1-1-1,1 0 1,-1 1-1,0-1 1,0 0-1,0-1 1,0 1 0,-1 0-1,3-7 1,2-3 33,-1 1 0,0-1 0,-1 0 0,-1 0 0,3-20 1,-5 30-60,-1 0 1,0-1 0,0 1-1,0 0 1,0-1 0,-1 1 0,1 0-1,-1-1 1,0 1 0,0 0-1,0 0 1,0 0 0,-1 0 0,1 0-1,-1 0 1,0 0 0,1 1-1,-1-1 1,-1 0 0,1 1-1,0 0 1,-1-1 0,1 1 0,-1 0-1,0 0 1,1 0 0,-1 1-1,0-1 1,0 1 0,0 0 0,-6-2-1,4 1-29,0 1 0,0 0-1,0 0 1,0 1 0,0-1 0,-1 1-1,1 0 1,0 1 0,0-1 0,0 1-1,-1 0 1,1 0 0,0 1-1,0 0 1,1-1 0,-1 2 0,0-1-1,0 0 1,-5 5 0,4-1 3,0 0 0,0 0 0,0 0 0,0 1 0,1 0 0,0 0 0,1 1 0,0-1 0,0 1 0,0 0 1,1 0-1,-5 17 0,7-21 18,0 0 0,1 0 0,-1 0 0,0 0 0,1 1 0,0-1 0,0 0 0,0 0 1,1 0-1,0 0 0,-1 0 0,1 0 0,1 0 0,-1 0 0,0 0 0,1 0 0,0 0 1,0-1-1,0 1 0,0-1 0,1 1 0,0-1 0,-1 0 0,1 0 0,0 0 0,0 0 1,1-1-1,4 4 0,-3-3 30,0-1 1,1-1-1,-1 1 1,1-1-1,-1 1 0,1-2 1,-1 1-1,1 0 1,0-1-1,-1 0 1,1-1-1,-1 1 1,1-1-1,0 0 1,-1-1-1,7-1 0,13-6 39,-1 0-1,27-15 0,-36 17-33,39-24 31,-41 22-54,0 1-1,1 1 1,-1 0-1,2 1 0,24-8 1,-38 14-10,0-1 0,0 1 1,0 0-1,0-1 0,0 1 0,0 0 1,0 0-1,0 0 0,0 0 0,0 0 1,0 0-1,0 0 0,0 0 0,0 0 1,0 0-1,-1 0 0,1 0 0,0 1 0,0-1 1,0 0-1,0 1 0,0-1 0,0 1 1,0-1-1,-1 1 0,1 0 0,0-1 1,0 1-1,-1 0 0,1-1 0,0 1 1,-1 0-1,1 0 0,-1 0 0,1-1 1,-1 1-1,1 0 0,-1 0 0,1 0 1,-1 2-1,0 2 0,0 1 0,0-1-1,-1 0 1,0 1 0,0-1 0,-3 8 0,-2 17 24,9-32 27,-1 1 0,0-1-1,0 1 1,0-1 0,0 0-1,0 0 1,0 0-1,0 0 1,1-3 0,6-7-45,-1 1 0,2 0 1,-1 1-1,2 0 0,-1 1 1,1 0-1,1 1 1,-1 0-1,1 0 0,1 1 1,-1 1-1,25-9 1,-35 15-17,-1 0 0,1 0 0,0 0 1,0 1-1,0-1 0,0 0 0,-1 1 1,1-1-1,0 1 0,0 0 0,-1 0 1,1-1-1,-1 1 0,1 0 0,0 0 1,-1 1-1,0-1 0,1 0 0,-1 0 1,0 1-1,1-1 0,-1 1 0,0-1 1,0 1-1,0-1 0,-1 1 0,2 2 1,24 58 0,-15-32 10,-10-30 14,-1 1 1,0-1-1,0 0 1,0 0-1,0 0 1,0 1-1,1-1 1,-1 0-1,0 0 1,0 0-1,0 0 1,1 1-1,-1-1 1,0 0-1,0 0 1,1 0-1,-1 0 1,0 0-1,0 0 1,0 0-1,1 0 1,-1 0-1,0 0 1,0 0-1,1 0 1,-1 0-1,0 0 1,0 0-1,1 0 1,-1 0-1,0 0 1,0 0-1,1 0 1,-1 0-1,0 0 1,0-1-1,0 1 1,1 0-1,-1 0 1,0 0-1,0 0 1,0 0-1,1-1 1,-1 1-1,14-15 246,14-28-38,-23 36-205,-5 6-11,28-37 69,-27 35-83,1 1-1,-1 0 0,1 0 0,0 0 1,0 0-1,0 0 0,0 0 0,0 0 0,1 1 1,-1-1-1,0 1 0,1 0 0,-1 0 0,4-1 1,-3 3-26,0 0 1,0 0 0,0 1 0,0-1 0,0 1 0,0 0 0,0 0-1,-1 0 1,1 0 0,-1 1 0,1-1 0,-1 1 0,0-1 0,3 5-1,20 18 42,-17-21 19,0-1 1,0-1-1,0 1 0,0-1 0,0-1 1,0 0-1,0 0 0,0 0 0,1-1 0,-1 0 1,0-1-1,0 0 0,1 0 0,-1 0 1,0-1-1,0-1 0,0 1 0,-1-1 0,1-1 1,-1 1-1,1-1 0,-1-1 0,9-6 1,-3-3 217,-13 14-246,0 0 0,0 0 0,0 0 0,0 0 1,0 0-1,0 1 0,0-1 0,0 0 0,1 0 0,-1 0 0,0 0 0,0 0 1,0 0-1,0 0 0,0 0 0,0 0 0,0 0 0,0 0 0,0 0 0,0 0 0,0 0 1,0 0-1,0 0 0,0 0 0,0 0 0,1 0 0,-1 0 0,0 0 0,0 0 0,0 0 1,0 0-1,0 0 0,0 0 0,0 0 0,0 0 0,0 0 0,0 0 0,0 0 1,0 0-1,1 0 0,-1 0 0,0 0 0,0 0 0,0 0 0,0 0 0,0 0 0,0 0 1,0 0-1,0 0 0,0 0 0,0 0 0,0 0 0,0 0 0,0-1 0,0 1 0,7 14-284,-2-9 365,4 6-208,-9-11 152,0 0 1,0 0 0,1 0-1,-1 0 1,0 0-1,0 1 1,0-1-1,0 0 1,0 0-1,0 0 1,0 0-1,0 1 1,0-1-1,0 0 1,0 0-1,0 0 1,0 1-1,0-1 1,0 0-1,0 0 1,0 0-1,0 0 1,-1 1 0,1-1-1,0 0 1,0 0-1,0 0 1,0 0-1,0 0 1,0 1-1,0-1 1,-1 0-1,1 0 1,0 0-1,0 0 1,0 0-1,0 0 1,0 0-1,-1 0 1,1 0-1,0 1 1,0-1-1,0 0 1,0 0 0,-1 0-1,1 0 1,0 0-1,0 0 1,0 0-1,0 0 1,-1 0-1,1 0 1,0 0-1,0 0 1,0 0-1,0 0 1,-1-1-1,1 1 1,0 0-1,0 0 1,0 0-1,-30 12 472,18-5-514,12-7 52,1-1 1,-1 1-1,0 0 0,1 0 1,-1-1-1,1 1 0,-1 0 1,0 0-1,1-1 1,-1 1-1,0 0 0,0-1 1,1 1-1,-1 0 0,0-1 1,0 1-1,0-1 0,1 1 1,-1 0-1,0-1 1,0 1-1,0-1 0,0 1 1,0 0-1,0-1 0,0 1 1,0-1-1,0 1 1,0-1-1,0 1 0,0-1 1,0 1-1,0 0 0,0-1 1,0 1-1,-1-1 0,1 1 1,0 0-1,0-1 1,0 1-1,-1-1 0,-3-19 17,7 11-130,1-20-106,-11 10 198,6 17-6,0 1-1,1 0 1,-1-1 0,0 1 0,1-1 0,-1 1 0,1-1-1,-1 1 1,1-1 0,0 1 0,-1-1 0,1 0-1,0 1 1,0-1 0,0 1 0,0-1 0,1 0 0,-1 1-1,0-1 1,1-2 0,15-33-108,-48 165-826,15-76 994,44-138 917,-21 72-1003,2 0 0,0 0 1,11-15-1,-17 26 0,0 1-1,0-1 1,0 0 0,0 1-1,0-1 1,1 1-1,-1 0 1,1 0 0,0 0-1,-1 0 1,1 0-1,0 0 1,0 1 0,0-1-1,1 1 1,-1 0-1,0 0 1,0 0 0,1 1-1,-1-1 1,0 1-1,4-1 1,-5 2 8,1 1-1,-1-1 1,0 0 0,0 1 0,0-1 0,0 1-1,0-1 1,0 1 0,0 0 0,0 0 0,-1 0-1,1 0 1,-1 0 0,0 0 0,1 0 0,-1 1-1,0-1 1,0 0 0,0 1 0,-1-1 0,1 1-1,-1-1 1,1 1 0,-1-1 0,0 1 0,0 3-1,2 70 3,0 3 44,17-110 715,-8 7-740,2 1-1,15-23 1,-22 38-41,0 0 1,0 0 0,0 1 0,1 0 0,0 0 0,1 1 0,0 0 0,16-10 0,-24 16 26,0 0 1,0 0 0,1 0 0,-1 0-1,0 0 1,0 0 0,1 0 0,-1 0-1,0 0 1,0 0 0,1 0 0,-1 0-1,0 0 1,0 0 0,1 0 0,-1 0-1,0 0 1,0 0 0,1 0 0,-1 0-1,0 1 1,0-1 0,1 0 0,-1 0-1,0 0 1,0 0 0,0 1 0,1-1-1,-1 0 1,0 0 0,0 0 0,0 1-1,0-1 1,0 0 0,1 0-1,-1 1 1,0-1 0,0 0 0,0 0-1,0 1 1,4 17-135,-4 15 101,-4-3 42,1-15 3,1-1 0,1 1-1,0 0 1,1-1 0,2 22-1,-1-33 0,-1-1-1,1 1 0,-1-1 0,1 1 1,0-1-1,0 1 0,0-1 0,1 0 1,-1 1-1,0-1 0,1 0 0,-1 0 0,1 0 1,0 0-1,0 0 0,0 0 0,0-1 1,0 1-1,0-1 0,0 1 0,0-1 1,1 0-1,-1 0 0,0 0 0,1 0 1,-1 0-1,1 0 0,0-1 0,-1 1 1,1-1-1,-1 0 0,1 0 0,0 0 0,-1 0 1,1 0-1,-1-1 0,4 0 0,11-2-137,0-2 0,0 0 0,0 0 0,-1-2 0,21-11 0,-1 1-293,71-32-3209,-38 15-6487,-37 16-1393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5:14.40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0 110 3505,'9'-72'16790,"-8"62"-12469,-6 46-4200,3-20-109,1 0 0,0-1-1,1 1 1,0 0 0,2 0-1,5 26 1,-7-38 1,1-1 0,0 0 0,1 0 0,-1 0 0,0 0 0,1 0 0,0 0 0,0 0 0,0 0 0,0-1 0,0 1 0,0-1 0,1 1 0,-1-1 0,1 0 0,-1 0 0,1 0 0,0-1 0,0 1 0,0 0 0,0-1 0,0 0 0,0 0 0,0 0 0,1 0 0,-1 0 0,0-1 0,1 1 0,-1-1 0,0 0 0,1 0-1,-1 0 1,0-1 0,1 1 0,-1-1 0,0 0 0,0 1 0,5-3 0,7-2 48,0 1 1,0-2-1,-1 0 0,0-1 0,0 0 0,0-1 0,-1 0 0,16-15 0,-22 17-11,0 0 1,-1 0-1,1-1 0,-2 1 0,1-1 1,-1-1-1,0 1 0,0-1 0,-1 0 1,0 0-1,-1-1 0,0 1 0,0-1 1,-1 1-1,3-18 0,-4 25-33,-1 0 0,0 1 0,0-1 0,0 0 0,0 0-1,0 0 1,0 1 0,0-1 0,0 0 0,0 0 0,0 0 0,0 0 0,0 1 0,0-1 0,0 0-1,-1 0 1,1 1 0,0-1 0,-1 0 0,1 0 0,-1 1 0,1-1 0,-1 0 0,-12 9-47,11-4-6,-1 0 0,1 0 0,-1 0 0,1 0 0,0 0 0,1 0 0,-1 1 0,0 4 0,1-3 35,1-1 1,0 1-1,1-1 1,-1 1-1,1-1 1,0 1-1,1-1 0,-1 0 1,1 1-1,0-1 1,1 0-1,-1 0 1,1 0-1,0-1 0,0 1 1,0-1-1,1 1 1,-1-1-1,1 0 1,0 0-1,0-1 0,1 1 1,-1-1-1,1 0 1,0 0-1,0 0 1,0-1-1,0 0 0,0 0 1,6 2-1,-1-2 19,0 1-1,-1-1 1,1 0-1,1-1 1,-1 0-1,0-1 0,0 0 1,0-1-1,0 0 1,0 0-1,0-1 1,0-1-1,0 1 1,-1-2-1,19-7 0,-23 8-3,49-30 121,-51 30-107,0 1 0,0 0 0,0 0 0,0-1 0,-1 0 0,1 1 0,-1-1 0,0 0 0,0 0 0,0 0 0,0-1 0,0 1 0,2-7 0,-10 13-51,-2 7-573,-4 20 477,-5 16-34,15-36 446,9-17 463,0-4-793,0 0 0,1 1-1,0 1 1,1-1 0,0 1-1,1 0 1,0 1 0,0 0-1,1 1 1,0 0-1,0 1 1,0 0 0,17-6-1,-27 12 20,0 0 0,0-1 0,0 1 0,0 0 0,0 0 0,0 0 0,0 0 0,0 0 0,0 0 0,0 0 0,0 0 0,0 1 0,0-1 0,1 0 0,-1 0 0,0 1 0,0-1 0,-1 1 0,1-1 0,0 1 0,0-1 0,0 1 0,0 0 0,0 0-1,-1-1 1,1 1 0,0 0 0,0 0 0,-1 0 0,1 0 0,-1-1 0,1 1 0,-1 0 0,1 2 0,12 43-185,-5-15 224,-7-28-20,0 0 1,1 0-1,-1 0 0,1-1 1,0 1-1,0 0 0,0-1 0,0 0 1,0 1-1,0-1 0,1 0 1,-1 0-1,4 1 0,-4-2 15,0 0 0,0-1-1,0 0 1,0 1-1,0-1 1,1 0 0,-1 0-1,0 0 1,0 0 0,0-1-1,0 1 1,0-1 0,0 1-1,0-1 1,0 0 0,0 1-1,0-1 1,0 0-1,0 0 1,3-3 0,14-8 54,-2-1 0,1-1 0,-2-1 0,0 0 0,-1-1 0,0 0 0,-1-1 0,-1-1 0,-1 0 0,11-23 1,-18 32-18,-6 13-373,-6 20-166,7-14 486,-1-1 0,1 1 0,0-1-1,1 0 1,0 1 0,1-1 0,0 0 0,0 0-1,1 0 1,0 0 0,6 10 0,-7-15 1,1 0 0,0 0 0,0-1 1,0 1-1,1 0 0,-1-1 0,1 0 0,0 0 1,0 0-1,0-1 0,0 1 0,1-1 1,-1 0-1,0 0 0,1 0 0,0-1 0,-1 0 1,1 1-1,0-2 0,0 1 0,0-1 1,-1 1-1,8-2 0,4 0-535,0 0 0,0-1 0,0-1 0,-1-1 0,0 0 0,1-1 0,25-13-1,-16 6-1729,-1-2-1,0 0 0,35-30 0,-22 13-9270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5:14.78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56 31 19492,'-9'-2'2273,"-5"-2"-633,1 1-288,-2-1-376,13-2-263,0 2-209,4 2-192,0 0-104,0 2-160,0-1-144,-1 1-192,7 0-248,-2-2-577,3 2-1127,-1 2-2337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5:16.24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140 403 11458,'0'-1'357,"0"0"-1,0 0 0,0 0 1,0 0-1,1 1 0,-1-1 0,0 0 1,0 0-1,1 0 0,-1 1 1,1-1-1,-1 0 0,1 0 0,-1 1 1,1-1-1,-1 0 0,1 1 0,0-1 1,-1 1-1,1-1 0,0 1 1,-1-1-1,1 1 0,0-1 0,0 1 1,0 0-1,-1-1 0,3 1 1,18 13 2197,-1 0-2934,-8-4 418,-11-7-15,1 0 0,0-1 0,-1 1 0,1-1-1,0 0 1,0 1 0,0-1 0,0 0 0,0 0 0,0 0 0,0-1 0,0 1-1,0 0 1,1-1 0,-1 1 0,4-1 0,-6 0 60,0-1 0,1 1 1,-1-1-1,0 0 0,0 1 1,1-1-1,-1 1 0,0-1 1,0 0-1,0 1 0,0-1 0,0 0 1,0 1-1,0-1 0,0 0 1,0 1-1,0-1 0,0 0 0,0 1 1,-1-1-1,1 0 0,0 1 1,0-1-1,-1 1 0,1-1 1,0 1-1,-1-1 0,0 0 0,-10-20 55,10 20-39,-1-2-105,1 1 0,0 0-1,-1-1 1,0 1-1,0 0 1,1 0-1,-1 0 1,0 0-1,-1 0 1,1 0 0,0 1-1,0-1 1,-1 1-1,1-1 1,-1 1-1,0 0 1,1 0-1,-1 0 1,0 0 0,1 1-1,-1-1 1,0 1-1,-3-1 1,0 2-16,1-1-1,0 1 1,0 1 0,1-1 0,-1 1-1,0 0 1,0 0 0,1 0 0,-1 0 0,1 1-1,0 0 1,-5 3 0,-2 4-22,0-1 0,0 2 0,1-1 0,1 1 0,0 1 0,0 0 0,1 0 1,-8 18-1,13-24 34,1 0 1,0 0 0,0 0 0,0 0 0,1 1 0,0-1 0,0 0-1,0 1 1,1-1 0,0 1 0,1-1 0,-1 1 0,1-1 0,0 1-1,1-1 1,0 0 0,0 0 0,5 11 0,-4-12 12,0-1 0,0 0 1,0 1-1,1-1 0,0-1 0,-1 1 1,1-1-1,1 1 0,-1-1 0,1 0 1,-1-1-1,1 1 0,0-1 0,0 0 0,0 0 1,0 0-1,0-1 0,0 0 0,0 0 1,1 0-1,-1-1 0,0 1 0,7-2 1,5 0 16,0 0 1,0-2 0,0 0 0,0-1 0,0-1-1,27-11 1,-1-3 14,48-30 1,-73 38 2,-1 0 1,0 0 0,18-18 0,-32 26-20,0 1 1,0-1-1,0 1 1,-1-1-1,1 0 1,-1 0-1,1 0 1,-1-1-1,0 1 1,-1 0-1,1-1 1,0 1-1,-1-1 1,0 0-1,0 1 1,0-1-1,0 0 1,0 0-1,-1 0 1,0 1-1,0-1 1,0 0-1,0 0 1,-2-6-1,1 8-25,1 0 0,-1 0 0,-1 1 0,1-1 0,0 0 0,0 1 0,-1 0 0,1-1 0,0 1 0,-1 0 0,0-1 0,1 1 0,-1 0 0,0 0-1,1 0 1,-1 0 0,0 1 0,0-1 0,0 1 0,0-1 0,0 1 0,0-1 0,0 1 0,0 0 0,0 0 0,0 0 0,1 0 0,-1 0 0,0 0 0,0 1-1,0-1 1,0 1 0,-3 0 0,-3 1-37,0 1 0,-1 0 0,1 0 0,0 1 1,1 0-1,-11 7 0,11-7 16,1 1 1,1 0-1,-1 0 1,1 0 0,0 1-1,0 0 1,-4 6-1,7-9 14,0 0 0,1 0 0,-1-1-1,1 2 1,0-1 0,0 0 0,0 0-1,0 0 1,1 0 0,-1 1 0,1-1 0,0 0-1,0 1 1,0-1 0,0 0 0,0 0-1,1 1 1,1 4 0,-1-6 15,0 0 0,1 1-1,-1-1 1,1-1 0,-1 1 0,1 0 0,0 0-1,0-1 1,-1 1 0,1-1 0,1 1 0,-1-1-1,0 0 1,0 0 0,0 0 0,0 0 0,1 0 0,-1 0-1,1-1 1,-1 1 0,0-1 0,1 0 0,-1 1-1,1-1 1,-1 0 0,1-1 0,-1 1 0,4-1 0,10-1 53,-1 0 1,30-8 0,-31 5-14,1 0 0,-1-1 0,0 0 0,-1-1 0,0-1 0,0 0 0,12-10 0,-24 21-67,0 0-1,0 0 1,1 0 0,-1-1-1,0 1 1,1 0 0,0-1-1,0 1 1,0-1 0,0 0-1,0 0 1,0 0 0,1 0-1,-1 0 1,1 0 0,-1 0-1,1-1 1,0 1 0,-1-1-1,1 0 1,0 0 0,0 0-1,0 0 1,4 0 0,7-1 71,0-1 0,1 0 1,-1-2-1,0 0 0,0 0 1,-1-1-1,1-1 0,-1 0 1,0-1-1,20-12 0,-12 6 31,-1-1 0,0-1 0,-1-1 1,-1-1-1,25-27 0,-36 34-29,-1 0 0,-1 0 0,1 0 0,-2-1 0,1 0 1,-1 0-1,-1 0 0,0 0 0,4-22 0,-3 5 54,-1-1 1,-2-45-1,-2 45-20,-1-1 1,-1 2-1,-9-37 0,7 61-61,-1 11-222,-5 19-209,9-22 438,-19 47-91,-26 100 1,42-128 62,1 1 1,1-1-1,1 1 1,1-1-1,1 1 1,6 44-1,-6-63 1,1-1 0,0 1 0,1-1 0,0 0 0,-1 1 0,2-1 1,-1 0-1,0 0 0,1 0 0,0-1 0,0 1 0,1-1 0,-1 1 0,1-1 0,0 0 0,0 0 0,9 6 0,-8-8 4,1 1 0,-1-1 0,1 0-1,0 0 1,0 0 0,0-1 0,-1 0 0,1 0 0,0-1 0,0 1-1,0-1 1,0 0 0,0-1 0,0 0 0,0 0 0,10-3 0,-1 0 12,1-2 0,-1 0 1,0 0-1,0-2 0,-1 0 1,0 0-1,0-1 0,-1-1 1,0 0-1,-1-1 0,0-1 1,-1 1-1,0-2 0,-1 0 1,0 0-1,-1-1 0,9-18 1,-13 3 53,-6 19-112,-4 19-321,0 3 242,1 0 0,1 0 1,0 0-1,1 1 1,0 0-1,0 13 1,2-23 120,0 0-1,1 0 1,-1 0 0,1 0 0,-1 0 0,1 0 0,0-1 0,0 1-1,0 0 1,1-1 0,-1 1 0,1-1 0,-1 1 0,1-1-1,0 1 1,0-1 0,0 0 0,0 0 0,0 0 0,1 0-1,-1-1 1,0 1 0,1-1 0,0 1 0,-1-1 0,1 0-1,0 0 1,-1 0 0,1 0 0,0 0 0,0-1 0,0 1 0,6-1-1,1 1 21,0-1-1,0 0 0,0-1 0,0 0 0,0 0 1,0-1-1,0 0 0,-1-1 0,1 0 1,0-1-1,-1 0 0,0 0 0,9-7 0,-5 4 23,-1-2-1,0 0 1,0 0-1,-1-1 1,0-1-1,-1 0 1,0 0-1,10-15 1,-12 13-10,-9 15-405,-8 30-53,8-25 423,1-1 0,1 1 1,-1 0-1,1 0 1,0 0-1,0-1 0,1 1 1,0-1-1,5 12 1,-6-16 6,0 0 1,0 0-1,0 0 1,1 0 0,-1-1-1,1 1 1,-1 0-1,1-1 1,-1 1-1,1-1 1,0 1 0,0-1-1,0 0 1,0 0-1,0 0 1,0 0-1,0 0 1,0 0 0,0 0-1,0-1 1,1 1-1,-1-1 1,0 0-1,0 1 1,1-1 0,-1 0-1,0 0 1,1-1-1,-1 1 1,0 0 0,0-1-1,4-1 1,2 0 37,-1-1-1,1 0 1,-1 0 0,0-1 0,0 1 0,0-2 0,0 1 0,-1-1 0,10-9-1,-14 12-23,1-1-1,-1 1 0,0-1 0,0 0 0,0 0 1,0 0-1,-1 1 0,1-2 0,-1 1 1,0 0-1,0 0 0,0 0 0,0-1 0,0 1 1,-1 0-1,1-1 0,-1 1 0,0-1 1,0 1-1,0 0 0,-1-1 0,1 1 0,-1 0 1,-1-6-1,0 4-25,0-1 0,0 1 0,0 0 0,-1-1 1,1 1-1,-1 0 0,-1 1 0,1-1 0,-1 1 0,1-1 0,-1 1 0,-8-6 1,9 8-21,0 1 0,0 0 0,0-1 0,0 1 1,0 1-1,0-1 0,-1 0 0,1 1 1,0 0-1,0-1 0,0 1 0,-1 1 0,1-1 1,0 0-1,0 1 0,0 0 0,-1-1 1,1 1-1,0 0 0,0 1 0,0-1 0,1 0 1,-1 1-1,-4 2 0,-2 3-8,1 0 0,0 0 0,0 0 0,0 1 0,1 0 0,0 1 0,-11 16 1,17-22 24,-1-1 0,1 1 1,-1 0-1,1 0 0,0-1 1,0 1-1,0 0 0,0 0 1,1 0-1,-1 0 0,1 0 1,0 0-1,0 0 1,0 4-1,1-5 7,-1-1-1,1 1 1,0 0 0,0-1-1,0 1 1,0-1 0,0 1-1,0-1 1,0 0 0,0 1 0,1-1-1,-1 0 1,0 0 0,1 0-1,-1 0 1,1 0 0,0 0-1,-1 0 1,1 0 0,0-1-1,-1 1 1,1-1 0,0 1 0,-1-1-1,1 0 1,3 1 0,10-1 18,1 0 1,-1-1 0,0 0 0,1-1-1,-1-1 1,0 0 0,0-1 0,25-11-1,12-2 10,-2 0-29,-38 12-1,0 1 0,-1 0-1,1 0 1,1 1 0,-1 1-1,0 0 1,1 1 0,-1 0-1,22 1 1,-33 1-15,1 0 1,0 0 0,0 0-1,0 0 1,-1 0-1,1 1 1,-1-1-1,1 0 1,-1 1-1,1-1 1,-1 1-1,0 0 1,0-1-1,2 4 1,5 3 544,-5-11-533,-1 0-1,1 0 1,0 0-1,0 1 0,0-1 1,0 1-1,0 0 1,1 0-1,-1 0 0,0 0 1,1 0-1,0 1 1,-1-1-1,1 1 0,0 0 1,0 0-1,0 1 1,0-1-1,0 1 0,0 0 1,0 0-1,0 0 1,0 0-1,-1 1 0,1 0 1,0-1-1,0 1 1,0 1-1,0-1 0,-1 1 1,1-1-1,-1 1 1,1 0-1,-1 0 0,0 1 1,0-1-1,0 1 1,0-1-1,3 5 0,-2-2 16,1 1 0,-1 0 0,1-1 0,0 0 0,0 0 0,1 0 0,0 0 0,-1-1 0,2 0 0,7 4 0,-10-7-8,1 0 1,0 0 0,0 0-1,0 0 1,0-1 0,0 0-1,0 0 1,0 0-1,0-1 1,0 1 0,0-1-1,0-1 1,0 1 0,0 0-1,7-5 1,4 0-487,-1-1 1,0-1-1,18-12 1,12-18-6701,-17 6-4206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5:16.59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1169 38 21357,'0'-4'1920,"-3"1"-400,1-3-359,7 4-433,-1 0-280,0 0-256,6-4-184,-3 3-88,8-1-24,-9 0-224,4 2-600,-7 2-1409</inkml:trace>
  <inkml:trace contextRef="#ctx0" brushRef="#br0" timeOffset="1">0 375 23525,'0'2'1024,"0"-4"561,4 0-1177,9-1-184,4-3-104,14-6-96,9-1 24,15 2-32,0-5 0,8 1-32,-2 2-264,0 0-384,-2 1-505,4 3-1079,0-1-3753,0 2-6874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5:16.99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0 589 13387,'50'-46'8363,"4"3"-5454,-19 15-2243,58-58-1,17-49 13,-71 85-547,2 1 0,66-62-1,-104 108-85,0 1 0,0-1-1,-1 1 1,1-1-1,-1 0 1,0 0 0,0 0-1,3-5 1,-5 8-33,0-1 1,0 1-1,0 0 0,0-1 1,1 1-1,-1 0 1,0-1-1,0 1 1,0 0-1,0-1 0,0 1 1,0 0-1,0 0 1,0-1-1,-1 1 0,1 0 1,0-1-1,0 1 1,0 0-1,0-1 1,0 1-1,0 0 0,-1 0 1,1-1-1,0 1 1,0 0-1,0 0 1,-1-1-1,1 1 0,0 0 1,0 0-1,0 0 1,-1-1-1,1 1 1,-23 0 91,5 3-183,0 2 1,0 0 0,0 1 0,-31 14 0,43-17 56,-1 1 1,1-1 0,-1 1 0,1 1-1,0-1 1,1 1 0,-1 0 0,1 0-1,0 0 1,0 1 0,1 0 0,-1 0 0,1 0-1,0 0 1,-3 9 0,6-10 10,0 0 1,1 0 0,-1 0-1,1 0 1,1 0-1,-1-1 1,0 1-1,1 0 1,0 0 0,0 0-1,1 0 1,-1-1-1,1 1 1,0-1 0,0 1-1,1-1 1,-1 0-1,1 0 1,0 0 0,0 0-1,0 0 1,1-1-1,-1 1 1,8 4-1,9 10 13,2-2 0,0 0 0,26 13 0,-43-26-8,16 8-4,-14-8 8,-1 0 0,1 0 0,-1 1 0,0-1 0,-1 1 0,1 1-1,0-1 1,-1 1 0,0 0 0,0 0 0,-1 0 0,7 11 0,-10-14 10,-1 0-1,0 0 1,0 0 0,0 0 0,0 0 0,0 0-1,-1 0 1,1 0 0,-1-1 0,1 1 0,-1 0-1,0 0 1,1 0 0,-1 0 0,0-1 0,0 1-1,-1 0 1,1-1 0,0 1 0,0-1 0,-1 1-1,1-1 1,-1 0 0,1 0 0,-1 1 0,0-1-1,1 0 1,-1 0 0,0-1 0,-2 2 0,2-1-77,1 0 1,-1 0 0,1-1 0,-1 1 0,1-1 0,-1 1 0,1-1-1,-1 0 1,1 1 0,-1-1 0,0 0 0,1 0 0,-1 0-1,1 0 1,-1-1 0,0 1 0,1 0 0,-1-1 0,1 1 0,-1 0-1,1-1 1,-1 0 0,1 1 0,-1-1 0,1 0 0,0 0-1,-1 0 1,1 0 0,0 0 0,0 0 0,0 0 0,0-1 0,0 1-1,0 0 1,0 0 0,0-1 0,0 1 0,1-1 0,-1 1 0,0-1-1,0-1 1,-3-14-2958,2-2-3479,6-5-5172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5:17.36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81 44 20772,'-41'-44'7251,"42"50"-7216,0 0 0,0 0 0,0 0 0,-1 0 0,0-1 0,0 1 0,0 0 0,-2 7 0,1 3 1,-19 175 33,0-2 16,20-164-105,0 1 1,1-1 0,2 0 0,0 1 0,10 32 0,4-19-1875,-2-28-3881,-14-11 5237,0 0-1,-1 0 1,1 0 0,0 0 0,0-1 0,0 1 0,0 0-1,-1 0 1,1-1 0,0 1 0,0 0 0,0-1 0,-1 1-1,1-1 1,0 1 0,-1-1 0,1 1 0,0-2-539,0 2 539,-1-1 0,1-1 0,8-9-7820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5:19.03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114 356 2657,'-47'1'11321,"-19"8"-3113,147-18-5438,-9-6-2577,0-4 0,-1-3 0,-1-4 0,-1-2 0,81-47 0,-134 62 400,-31 13-273,-30 12-388,24-4 44,0 1 0,1 0-1,0 2 1,1 1 0,0 0 0,-18 17 0,32-25 17,0 0 0,0 1 0,0-1 0,1 1 0,0 0 0,0 1 0,0-1 0,1 1 0,0 0 0,0 0 0,0 0 0,0 0 0,1 0 0,0 0 0,1 1 0,0-1 0,-1 1 0,2-1 0,-1 1 0,1 0 0,0-1 0,1 1 0,-1-1 0,4 12 0,-3-14 8,0-1-1,1 1 1,-1 0 0,1-1 0,0 1-1,0-1 1,0 0 0,1 0-1,-1 0 1,1 0 0,0 0 0,0 0-1,0-1 1,0 1 0,0-1-1,0 0 1,1 0 0,-1 0 0,1 0-1,5 2 1,8 1 11,1-1 0,-1 0 0,28 2 0,-32-5-13,-1 0-1,0 1 1,0 0 0,0 1-1,22 9 1,-32-10-6,-1-1 1,1 1 0,0 0 0,0 0-1,-1 0 1,1 0 0,-1 0 0,1 0-1,-1 0 1,0 1 0,0-1 0,0 0-1,0 1 1,-1-1 0,1 1 0,-1-1-1,1 1 1,-1-1 0,0 1 0,0 3-1,0-4 8,0 0-1,-1 0 1,1 0-1,1 0 1,-1 0-1,0 0 0,0 0 1,1 0-1,-1 0 1,1 0-1,-1 0 0,1 0 1,0 0-1,0-1 1,0 1-1,0 0 1,0 0-1,0-1 0,1 1 1,-1-1-1,0 1 1,1-1-1,-1 0 1,1 1-1,0-1 0,-1 0 1,1 0-1,0 0 1,0 0-1,-1 0 0,1-1 1,4 2-1,1-2 16,1 0-1,-1 0 1,0-1-1,1 0 0,-1-1 1,0 1-1,0-1 0,1-1 1,-2 1-1,1-1 1,0 0-1,0-1 0,9-7 1,8-5 36,-1-1 0,24-24 0,-41 35-38,10-8 32,-2 0 0,25-31 0,-36 42-27,-1 0 0,1-1 0,-1 0 0,0 1 0,0-1 0,0 0 0,-1 0 0,1 0 0,-1 0 0,0 0 0,0-1 0,0 1 0,-1 0 0,1 0 0,-1-1 0,0 1 0,0 0 0,-1-1 0,1 1 0,-2-6 0,1 8-24,0 1 0,-1-1 0,1 1 0,0 0 0,0-1 0,-1 1 0,1 0 0,0 0 0,-1 0 0,0 0 0,1 0 0,-1 0 0,1 0 0,-1 0 0,0 1 0,0-1 1,1 1-1,-1-1 0,0 1 0,0 0 0,0 0 0,0-1 0,1 1 0,-1 1 0,0-1 0,0 0 0,0 0 0,0 1 0,-2 0 0,-7 1-52,1 0 1,1 1 0,-20 8-1,20-7 26,1 1-1,0 0 0,1 1 0,-1 0 1,1 0-1,0 0 0,0 1 0,-8 11 0,11-14 21,1 1-1,0-1 0,0 1 0,0 0 0,0 0 1,1 0-1,0 0 0,0 1 0,0-1 0,0 1 1,1-1-1,0 1 0,1-1 0,-1 1 0,1 7 1,0-11 8,0 0 0,0-1 1,0 1-1,1 0 1,-1-1-1,1 1 0,-1-1 1,1 1-1,-1 0 1,1-1-1,0 0 0,0 1 1,0-1-1,0 1 1,0-1-1,0 0 0,0 0 1,0 1-1,0-1 1,1 0-1,-1 0 0,0 0 1,1 0-1,-1-1 1,3 2-1,-1-1 10,0-1 0,0 1 0,0-1 1,1 0-1,-1 0 0,0 0 0,0 0 0,0-1 0,0 1 1,0-1-1,0 0 0,5-2 0,6-3 43,0-1 0,0 0 0,-1-1 1,17-12-1,38-48 70,-39 127-455,-24-51 341,0-1 0,0 0 0,1 0-1,0 0 1,0-1 0,0 0 0,1 0 0,0 0 0,0-1 0,1 0-1,-1 0 1,1-1 0,0 0 0,1 0 0,-1-1 0,0 0 0,1-1-1,14 3 1,-11-4 26,0-1 1,-1 0-1,1 0 0,0-1 0,-1-1 0,1 0 0,-1 0 1,1-2-1,-1 1 0,0-1 0,0-1 0,-1 0 0,19-12 0,-10 6 23,-1-2-1,-1 0 1,0-1-1,-1-1 0,0 0 1,-1-1-1,-1-1 0,20-31 1,-26 34-3,0 0 0,-2 0 1,0 0-1,0-1 0,-1 0 1,-1 0-1,-1-1 0,0 1 1,-1-1-1,0 0 0,-2 1 1,-1-30-1,-1 18 35,-2 1 0,0-1 0,-11-33 0,15 60-89,0-1 0,0 1 0,0 0 0,0 0 0,0 0 1,0 0-1,0-1 0,0 1 0,0 0 0,0 0 0,0 0 0,0 0 0,0 0 0,0-1 0,0 1 0,-1 0 0,1 0 0,0 0 0,0 0 0,0 0 1,0-1-1,0 1 0,0 0 0,0 0 0,-1 0 0,1 0 0,0 0 0,0 0 0,0 0 0,0 0 0,0 0 0,-1 0 0,1-1 0,0 1 0,0 0 0,0 0 1,0 0-1,-1 0 0,1 0 0,0 0 0,0 0 0,0 0 0,0 0 0,-1 0 0,1 0 0,0 1 0,0-1 0,0 0 0,0 0 0,0 0 0,-1 0 1,1 0-1,0 0 0,0 0 0,0 0 0,0 0 0,-1 1 0,-7 13-177,-5 23-4,12-35 196,-8 32-28,0 1 0,2 0 0,-4 71 0,11-86 17,0-1-1,0 1 1,2-1-1,1 1 1,0-1 0,1 0-1,2 0 1,12 34-1,-15-48 1,0 0-1,0 0 0,0 0 0,0 0 0,1 0 0,0-1 0,0 1 0,0-1 1,0 0-1,1 0 0,-1-1 0,1 1 0,0-1 0,0 0 0,1 0 1,9 3-1,-7-4 0,1 0 1,-1 0-1,1-1 1,-1 0 0,1-1-1,0 0 1,0 0-1,-1-1 1,1 0-1,12-3 1,-3-1 1,1-1 1,-1 0-1,0-2 1,0 0-1,-1-1 0,0-1 1,-1 0-1,0-2 1,21-18-1,-33 26 0,-1-1 1,1 1-1,-1-1 0,0 1 1,0-1-1,-1 0 0,0 0 0,0 0 1,0-1-1,0 1 0,-1 0 1,0-1-1,1-5 0,-2 9-8,0 1 1,0-1-1,0 1 0,0-1 0,0 1 0,0-1 1,0 1-1,0 0 0,-1-1 0,1 1 0,-1-1 0,1 1 1,-1 0-1,0 0 0,1-1 0,-1 1 0,0 0 0,0 0 1,0 0-1,-2-2 0,2 2-14,-1 0-1,0 0 1,0 1 0,0-1 0,0 1-1,0-1 1,0 1 0,0 0 0,0 0-1,0-1 1,0 2 0,0-1 0,0 0-1,0 0 1,0 1 0,0-1 0,0 1-1,0-1 1,-3 2 0,0 1-14,-1-1-1,1 1 1,0 0-1,1 1 1,-1-1-1,1 1 1,-1 0-1,1 0 1,0 0-1,0 1 1,1-1-1,-1 1 1,1 0 0,0 0-1,1 0 1,-1 0-1,1 1 1,-3 9-1,4-12 31,0 0-1,0 0 0,0 0 1,1 0-1,-1 0 0,1 0 0,0 0 1,0 0-1,0 0 0,0 0 1,0 0-1,1 0 0,-1 0 1,1 0-1,0 0 0,0 0 1,0 0-1,0 0 0,1 0 0,-1-1 1,1 1-1,-1 0 0,1-1 1,0 1-1,0-1 0,0 0 1,1 0-1,-1 0 0,0 0 1,1 0-1,-1 0 0,1-1 1,0 1-1,-1-1 0,1 0 0,3 2 1,13 1 0,1 1 1,-1-2 0,0-1 0,1 0-1,-1-1 1,1-2 0,0 0-1,29-5 1,-7-1 1,-1-3 0,75-27 0,-96 30 8,-1-2-1,1-1 1,31-21 0,-45 28 13,-1-1-1,0 0 1,-1 0 0,1 0-1,-1 0 1,1-1 0,-1 1-1,-1-1 1,1 0 0,-1 0-1,0-1 1,0 1 0,0-1-1,-1 1 1,0-1 0,0 0 0,2-11-1,-4 15-17,1 1 1,-1-1-1,0 0 0,-1 0 0,1 0 0,0 1 0,-1-1 1,1 0-1,-1 0 0,1 0 0,-1 1 0,0-1 1,1 1-1,-1-1 0,0 0 0,0 1 0,0-1 0,-1 1 1,1 0-1,0-1 0,0 1 0,-1 0 0,-1-2 1,-1 1-17,0 0 0,0 0 0,-1 1 0,1-1 0,0 1 1,0 0-1,-1 0 0,1 0 0,-7 0 0,-2 1-16,1 0 0,0 0 0,-1 1 0,1 1 0,0 0 0,-15 5 0,19-4 8,0 1-1,0 0 1,1 1 0,-1 0-1,1 0 1,0 0 0,1 1-1,-1 0 1,1 0-1,-9 12 1,12-15 12,0 1 0,1-1 0,0 1 0,-1-1-1,1 1 1,1 0 0,-1 0 0,0 0 0,1 0 0,0 0 0,0 1-1,0-1 1,1 0 0,-1 0 0,1 1 0,0-1 0,0 0 0,0 0-1,1 1 1,0-1 0,0 0 0,0 0 0,3 8 0,-3-10 7,0 0 0,0 0 0,0 0 0,1 0 0,-1 0 0,1-1 0,-1 1 0,1-1 0,-1 1 0,1-1 0,0 1 0,0-1 0,0 0 0,0 0 0,0 0 0,0 0 1,0 0-1,0 0 0,4 0 0,-2 0-4,1-1 1,0 0 0,0 0-1,0 0 1,0 0 0,-1-1 0,1 0-1,8-2 1,2-2-1,0-1-1,0-1 1,0 0 0,18-12 0,-24 12 12,1 0-1,-1 0 1,-1-1 0,1 0 0,-1 0 0,-1-1 0,14-18-1,-18 22 32,0 0 0,-1 0 0,1 0 0,-1 0 0,0 0 0,0 0-1,-1-1 1,0 1 0,1-1 0,-2 1 0,1-1 0,-1 1 0,0-1-1,0 1 1,0-1 0,-1 1 0,0-1 0,-2-7 0,4 20-122,-1-1-1,-1 1 1,1 0 0,-1-1-1,0 1 1,-3 7 0,-1 15 84,-8 82-6,5 0-1,5 1 0,5-1 0,5 1 1,4-1-1,41 171 0,-42-250 34,-6-20 21,0-1-1,-1 1 0,0 0 0,-1 0 0,0 1 0,-1-1 1,-1 13-1,-3-28 96,0 0-1,-1 1 1,1-1 0,0 0 0,0-1 0,1 1 0,-5-7 0,-3-7-141,0 0-1,2-1 1,0 0 0,1 0 0,0-1 0,2 0 0,0 0 0,1 0 0,1 0-1,1-1 1,1 1 0,1-1 0,0 0 0,1 1 0,2-1 0,7-32 0,2 5-70,2-1 0,2 2 1,3 0-1,1 1 0,39-63 1,138-188-398,-115 178 300,-66 94 159,20-26 96,-42 58-131,0 0 1,1 0-1,0 1 0,0-1 0,1 1 1,1 0-1,-1 0 0,-3 17 0,3-11 51,1 1-1,0-1 0,1 1 0,1 0 1,1 17-1,0-29-4,0 0 0,1 0 0,-1-1 0,1 1 0,0 0 0,0 0 0,1-1 0,-1 1 0,1-1 0,-1 1 0,4 4 0,-3-7 8,-1 1 1,1-1-1,-1 1 1,1-1-1,-1 0 1,1 1-1,0-1 1,-1 0-1,1 0 1,0 0-1,0-1 1,0 1-1,0 0 0,0-1 1,0 1-1,3 0 1,1-1 23,1-1 0,-1 1-1,1-1 1,-1 0 0,0-1 0,1 1 0,-1-1 0,0-1-1,0 1 1,0-1 0,-1 0 0,8-5 0,6-4 45,1-1-1,-2-2 1,34-31-1,-44 37-34,1-1-1,-1 1 0,-1-1 1,0 0-1,0-1 0,-1 0 0,0 0 1,-1 0-1,5-13 0,-6 6 26,-6 23-388,-5 28-28,-5 165 277,-13 110 95,20-281-30,-49 371 17,54-395 9,-1 1-1,1-1 1,-1 0-1,1 0 1,-1 0-1,0 0 1,0 0-1,-1 0 1,1 0-1,-1-1 1,1 1-1,-4 5 1,4-8-4,1 0 0,-1 1 0,1-1 0,-1 0 0,1 1 0,-1-1 0,1 0 0,-1 0 0,1 1 0,-1-1 0,1 0 0,-1 0 0,1 0 0,-1 0 0,1 0 0,-1 0 0,1 0 0,-1 0 0,0 0 0,1 0 0,-1 0 0,1 0 0,-1 0 0,1 0 0,-1 0 0,1 0 0,-1-1 0,-1 0 19,0 0-1,1 0 0,-1-1 0,1 1 1,-1-1-1,1 1 0,0-1 0,0 1 0,-1-1 1,1 0-1,-1-3 0,-9-21-438,2-1-1,0-1 1,2 1-1,1-1 1,1 0 0,0-30-1,-7-28-4762,3 24-3462,-2-3-3582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5:19.37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61 163 23261,'-17'3'904,"-2"-1"-48,0-2 81,13 2-17,10-6-192,2 4-248,-2-3-240,11-5-160,14-3-88,11-7-16,19-1-16,11-3-112,10 4-288,8-4-512,-3 6-1081,-1-1-2944,0 6-8322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5:19.73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132 430 14771,'-2'-1'448,"-1"-1"-1,1 1 1,-1-1 0,1 1-1,0-1 1,-1 0-1,1 0 1,0 0 0,0 0-1,0 0 1,1 0-1,-1-1 1,1 1 0,-1-1-1,1 1 1,0-1 0,0 1-1,0-1 1,0 0-1,0 1 1,0-1 0,1 0-1,-1-4 1,2 1-295,0 0 1,0 0 0,1 0-1,0 0 1,0 0-1,0 0 1,1 0 0,0 1-1,5-9 1,2-3-105,0-1 1,-2 0-1,0 0 1,-2-1 0,0 1-1,-1-1 1,0-1-1,-2 1 1,0-1-1,-1 0 1,-1 1-1,-2-24 1,1 41-46,0 0-1,0 1 1,0-1-1,-1 1 1,1-1 0,0 0-1,0 1 1,-1-1 0,1 1-1,-1-1 1,1 1-1,-1-1 1,0 1 0,0-1-1,0 1 1,0 0 0,0-1-1,0 1 1,0 0-1,0 0 1,0 0 0,0 0-1,-1 0 1,1 0-1,-2-1 1,1 2-21,0 0 0,1 1-1,-1-1 1,1 1 0,-1-1 0,1 1 0,-1 0-1,1-1 1,-1 1 0,1 0 0,0 0-1,-1 0 1,1 0 0,0 0 0,0 0 0,0 1-1,0-1 1,0 0 0,0 1 0,0-1-1,0 0 1,0 1 0,1-1 0,-1 1 0,0-1-1,0 3 1,-11 26-39,0 1 0,2 0 0,1 1 0,-9 60 0,-1 138 77,13-113-47,-6 81 0,-14 142 168,20-268-569,6-43-2472,5-40-6141,-1 2 4303,2-10-5306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5:20.40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29 412 18052,'-15'-9'2638,"1"-3"983,14 12-3561,1-1-1,-1 0 1,0 0-1,1 1 1,-1-1-1,0 0 1,1 0 0,-1 1-1,1-1 1,-1 0-1,1 1 1,-1-1 0,1 1-1,-1-1 1,1 1-1,0-1 1,-1 1-1,1-1 1,0 1 0,0-1-1,-1 1 1,1 0-1,0 0 1,0-1 0,1 1-1,36-16-71,1 2 0,0 2 0,1 1 0,56-6 0,-4-1 12,228-63 64,-90 21 79,-203 53-59,-22 5 82,-12 6-84,-9 5-174,4-2 46,1 0 0,-1 1 0,1 1 0,1 0 0,0 1 0,-16 18 0,23-25 39,-1 1 1,1-1 0,1 1-1,-1 0 1,1 0 0,-1 0 0,1 1-1,0-1 1,1 0 0,-1 1-1,1-1 1,0 1 0,0 0-1,0-1 1,1 1 0,-1 0 0,1 0-1,0-1 1,1 1 0,-1 0-1,1-1 1,0 1 0,2 6 0,-2-10 14,0 1 0,1-1 0,-1 1 0,1-1 0,-1 1 0,1-1 0,0 0 0,-1 0 0,1 0 0,0 0 0,0 0 0,0 0 0,0 0 0,0-1 0,0 1 1,0-1-1,0 0 0,0 1 0,0-1 0,0 0 0,0 0 0,0 0 0,0 0 0,0-1 0,0 1 0,0 0 0,0-1 0,2 0 0,6-1 49,0-1-1,0 0 1,0-1-1,10-4 1,-6 0 27,0 0 1,-1-1 0,0-1-1,-1 0 1,23-23 0,-31 28-40,1 0-1,-1-1 1,0 1-1,-1-1 1,1 0 0,-1 0-1,3-10 1,-5 13-27,0 0 1,0 0-1,-1 0 1,1 0-1,-1 0 1,0 0-1,0 0 1,0 0-1,0 0 0,0 1 1,-1-1-1,1 0 1,-1 0-1,0 0 1,0 0-1,0 0 1,-3-4-1,3 5-27,0 0-1,-1 0 1,1 0 0,-1 1-1,1-1 1,-1 0 0,0 1-1,0-1 1,0 1 0,0-1-1,0 1 1,0 0-1,0 0 1,0 0 0,0 0-1,-1 0 1,1 0 0,-4 0-1,0 0-20,1 1-1,-1 0 0,1 0 1,-1 0-1,1 1 0,-1-1 1,-10 4-1,5-1-14,-1 1-1,1 0 1,1 1-1,-1 1 1,1-1-1,0 1 1,-12 9-1,19-11 29,-1-1-1,1 0 0,0 1 0,0-1 0,0 1 0,1 0 0,-1 0 0,1 0 1,0 0-1,0 0 0,0 1 0,0-1 0,1 1 0,0-1 0,0 1 1,0 0-1,1-1 0,-1 9 0,1-10 13,1 0 1,-1 0-1,1 0 1,0 0-1,0 0 1,0 0-1,0 0 1,0 0-1,1-1 1,-1 1-1,1 0 1,0-1-1,-1 1 1,1-1-1,0 0 1,1 1-1,-1-1 1,0 0-1,1 0 1,-1-1-1,1 1 1,0 0-1,-1-1 1,1 0-1,0 1 1,0-1-1,0 0 1,0-1-1,4 2 1,9 0 30,0 0 0,0-1 0,1-1 0,-1-1 0,0 0 1,0-1-1,0 0 0,0-2 0,0 0 0,-1 0 0,18-9 1,18-8 61,92-55 0,-124 65-28,-1-1-1,31-27 0,-44 34-16,1 1 0,-2-2-1,1 1 1,0 0-1,-1-1 1,0 0-1,0 0 1,-1 0-1,0-1 1,0 1-1,0-1 1,3-12-1,-6 17-31,0 1-1,1-1 0,-1 1 1,0-1-1,0 0 1,0 1-1,0-1 0,-1 1 1,1-1-1,0 1 1,-1-1-1,1 1 0,-1-1 1,1 1-1,-1-1 0,1 1 1,-1-1-1,0 1 1,0 0-1,0-1 0,0 1 1,0 0-1,0 0 1,-2-2-1,0 1-11,0 1 1,0-1-1,0 1 1,0-1-1,-1 1 0,1 0 1,0 1-1,0-1 1,-1 0-1,1 1 0,-5 0 1,1-1-19,-1 2 1,0-1-1,0 1 1,1 0 0,-1 0-1,1 1 1,-1 0-1,1 1 1,-11 4-1,16-6 10,0 0 0,0 1 0,0-1-1,1 0 1,-1 1 0,1-1 0,-1 1 0,1-1 0,-1 1-1,1 0 1,0-1 0,0 1 0,0 0 0,0 0-1,0 0 1,0 0 0,0 0 0,1 0 0,-1 0-1,1 0 1,0 0 0,-1 1 0,1-1 0,0 0 0,0 0-1,0 0 1,1 0 0,-1 0 0,0 1 0,1-1-1,-1 0 1,1 0 0,0 0 0,0 0 0,0 0-1,0 0 1,0-1 0,0 1 0,0 0 0,1 0 0,2 2-1,7 9 10,1 0-1,0-1 1,1-1 0,17 12-1,-16-12-12,-8-6 15,5 3-7,0 1 0,0 1 1,-1 0-1,0 0 0,10 14 0,-17-20 5,-1 0 0,0 1 0,0-1 0,0 1 0,0-1 0,-1 1-1,0 0 1,0-1 0,0 1 0,0 0 0,-1 0 0,0 0 0,0 0-1,0-1 1,-1 1 0,1 0 0,-1 0 0,0 0 0,-3 6-1,1 0 2,-7 28 0,10-39 1,0 1 0,0-1 0,0 0 1,0 1-1,0-1 0,0 1 0,0-1 0,0 0 0,0 1 0,1-1 0,-1 0 1,0 1-1,0-1 0,0 0 0,0 0 0,1 1 0,-1-1 0,0 0 1,0 1-1,1-1 0,-1 0 0,0 0 0,0 1 0,1-1 0,-1 0 0,0 0 1,1 0-1,-1 0 0,0 1 0,1-1 0,-1 0 0,1 0 0,21-8 168,68-46 105,177-97-106,-263 149-1281,6-4 3157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5:22.25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182 362 18236,'1'-2'343,"10"-24"4945,-11 27-5243,1 0 0,0 0 0,0 0 0,-1 0 0,1 0 0,-1 0 0,1 0 0,-1 0 0,0 1 0,1-1 0,-1 0 0,0 0 1,0 0-1,0 1 0,0-1 0,0 0 0,0 0 0,0 1 0,0 1 0,2 89 291,-3-92-323,1 0 0,0 1 0,0-1 0,0 0 0,0 0 0,0 0 0,0 0 0,0 1 0,0-1 0,0 0 0,0 0 0,0 0 0,0 0 0,0 1 0,0-1 0,0 0 0,1 0 0,-1 0 0,0 0-1,0 1 1,0-1 0,0 0 0,0 0 0,0 0 0,0 0 0,0 0 0,1 0 0,-1 1 0,0-1 0,0 0 0,0 0 0,0 0 0,0 0 0,1 0 0,-1 0 0,0 0 0,0 0 0,0 0 0,0 0 0,1 0 0,-1 0 0,0 0 0,0 0 0,0 0 0,0 0 0,1 0 0,-1 0 0,0 0 0,0 0 0,0 0 0,0 0 0,1 0 0,-1 0 0,0 0 0,0 0-1,0 0 1,10-12 679,4-19-44,-11 21-574,-1 0 0,0-1 0,-1 1 0,0-1 0,-1 1 0,0-1-1,-4-20 1,4 26-77,-1 0 1,0 1-1,0-1 0,0 0 0,-1 1 0,0-1 0,0 1 0,0-1 0,0 1 0,-1 0 1,0 0-1,0 0 0,0 0 0,0 0 0,0 1 0,-1-1 0,0 1 0,0 0 0,-5-3 1,7 5-20,0 0 1,-1 1-1,1-1 1,0 1-1,0 0 1,0-1-1,-1 1 1,1 0-1,0 0 1,0 1-1,0-1 1,-1 0-1,1 1 1,0-1-1,0 1 1,0 0-1,0 0 1,0 0-1,0 0 1,0 0-1,0 0 1,0 0-1,-2 3 1,-42 41-167,37-35 161,1 0 12,0 0 1,0 0 0,2 0 0,-1 1-1,1 0 1,1 0 0,0 1-1,0-1 1,1 1 0,1 0 0,0 0-1,0 1 1,1-1 0,0 19-1,2-25 16,0 0 0,1 0-1,-1 1 1,1-1-1,1 0 1,-1 0-1,1 0 1,0 0-1,0 0 1,1-1-1,0 1 1,0 0 0,0-1-1,0 0 1,1 0-1,0 0 1,0 0-1,1-1 1,-1 1-1,1-1 1,0 0-1,0-1 1,0 1 0,0-1-1,1 0 1,0 0-1,-1-1 1,1 0-1,0 0 1,12 3-1,-1-3 28,-1 0 0,1-1 0,0 0 0,0-2 0,0 0 0,0 0 0,-1-2 0,1 0 0,-1-1 0,1-1 0,-1 0 0,-1-1 0,29-15 0,3-6 85,0-1-1,84-68 1,-113 81-71,0-2-1,-1 0 1,-1 0 0,0-2-1,-2 0 1,0-1 0,20-39-1,-27 47-21,-2-1-1,1 0 1,-2 0-1,0 0 1,0-1-1,-2 1 1,1-1-1,-2 0 1,0 0-1,0 0 1,-1 0-1,-1 1 1,0-1-1,-1 0 1,-4-13-1,6 26-29,0 0-1,0 1 0,0-1 1,0 1-1,0-1 0,0 0 0,0 1 1,0-1-1,0 1 0,-1-1 1,1 0-1,0 1 0,0-1 0,0 1 1,-1-1-1,1 1 0,0-1 1,-1 1-1,1-1 0,-1 1 1,1-1-1,0 1 0,-1 0 0,1-1 1,-1 1-1,1-1 0,-1 1 1,1 0-1,-1 0 0,1-1 0,-1 1 1,0 0-1,1 0 0,-1 0 1,1 0-1,-1-1 0,0 1 0,-12 22-314,-5 49 91,17-66 263,-32 212-46,23-127 14,7-73 32,2-1 0,0 0 0,3 32 0,-2-44-21,1-1 1,-1 1-1,1 0 1,0-1-1,1 1 1,-1-1-1,0 1 1,1-1-1,0 0 1,3 5-1,-4-7-5,1 1 1,-1-1-1,1 0 0,-1 0 0,1 1 0,-1-1 1,1 0-1,0 0 0,-1-1 0,1 1 0,0 0 1,0-1-1,0 1 0,0-1 0,-1 1 1,1-1-1,0 0 0,0 0 0,0 0 0,0 0 1,3 0-1,11-3 47,0-1 1,0-1-1,-1 0 1,1-1-1,-1 0 1,0-1-1,25-18 1,-18 12-54,1 1 1,25-10-1,-47 22-12,1 0 0,-1 0 0,0 0 0,0 0 0,0 0 0,1 1 0,-1-1 0,0 0 0,0 1 0,0-1 1,0 0-1,0 1 0,0-1 0,1 1 0,-1 0 0,0-1 0,0 1 0,-1 0 0,1 0 0,0-1 0,0 1 0,0 0 0,0 0 0,-1 0 0,1 0 0,0 0 0,-1 0 0,1 0 1,0 2-1,19 39-83,-16-32 83,-2-5 16,1 1 0,-1-1 1,1 0-1,1 1 1,-1-2-1,1 1 1,0 0-1,0-1 1,0 1-1,0-1 1,1-1-1,0 1 0,0 0 1,0-1-1,0 0 1,0 0-1,11 3 1,-8-4 9,0 0 0,0-1 1,0 0-1,0 0 0,1-1 1,-1 0-1,0 0 0,0-1 1,0 0-1,0-1 0,0 0 1,13-4-1,12-6 28,0-1 1,33-17-1,-57 25-15,0 0 1,0-1-1,0 1 1,-1-2-1,0 1 1,0-1-1,0-1 1,-1 1-1,0-1 1,-1 0-1,9-14 1,-14 20-26,0 0 0,1-1 0,-1 1 0,0 0 1,0-1-1,0 1 0,0-1 0,-1 0 0,1 1 0,-1-1 0,0 0 1,1 1-1,-1-1 0,0 0 0,0 1 0,-1-1 0,1 0 0,-1 1 0,1-1 1,-1 1-1,0-1 0,0 1 0,0-1 0,0 1 0,0-1 0,-1 1 0,1 0 1,-1 0-1,1 0 0,-1 0 0,0 0 0,0 0 0,0 0 0,0 0 0,0 1 1,0-1-1,-1 1 0,1 0 0,0-1 0,-1 1 0,1 0 0,-1 0 1,0 1-1,-4-2 0,-5-1-55,-1 0 0,-1 0-1,1 2 1,0 0 0,0 0 0,-1 1 0,-20 3 0,22-1 19,0 1 0,1 0 0,-1 1 0,1 0 0,0 1 0,0 1 0,0-1 0,-18 14 0,26-16 22,0-1 0,0 1 0,0 0-1,0 0 1,1 0 0,-1 0 0,1 0-1,0 0 1,0 1 0,0-1-1,0 1 1,1-1 0,-3 7 0,4-7 6,0 0 0,0 0 0,0-1 0,0 1 1,0 0-1,0 0 0,1 0 0,0 0 1,-1 0-1,1 0 0,0-1 0,0 1 0,1 0 1,-1-1-1,0 1 0,1-1 0,0 1 0,0-1 1,-1 0-1,5 4 0,-2-3 3,0 0 0,0 0-1,0 0 1,1 0 0,-1-1-1,1 0 1,0 0 0,-1 0 0,1 0-1,0-1 1,0 0 0,0 0 0,0 0-1,0-1 1,0 1 0,1-1 0,-1-1-1,0 1 1,0-1 0,0 1 0,9-4-1,12-3 11,0-1 0,46-20 0,-59 22-14,33-15-10,-30 12 9,2 1 0,-1 0 0,1 2 0,0 0-1,31-6 1,-48 12-1,1 1 0,0-1 0,-1 0 0,1 1-1,-1-1 1,1 1 0,-1-1 0,1 1 0,-1 0 0,1-1-1,-1 1 1,0 0 0,1 0 0,-1 0 0,0 0 0,0 0-1,0 1 1,0-1 0,2 2 0,23 35-80,-6-8 113,-15-26-15,0 0 0,0 0 0,1-1 0,-1 1 0,1-1 0,-1-1 0,1 1 0,0-1 0,0 0 0,0 0 0,1-1 0,-1 1 0,0-1 0,0-1 0,1 1 0,-1-1 0,0-1 0,1 1 0,-1-1 0,13-2 0,9-5-2,0 0 0,0-1 0,34-18 0,-29 13-42,11-8 3,-35 16 23,1 1 1,0 0-1,0 0 0,0 1 1,1 0-1,-1 1 0,1 1 0,14-3 1,-23 5-14,0 0 1,0 1 0,0-1-1,0 1 1,0 0 0,0-1-1,0 1 1,0 0 0,0 0 0,-1 0-1,1 0 1,0 0 0,-1 1-1,1-1 1,-1 0 0,1 1-1,-1-1 1,1 1 0,-1 0 0,0-1-1,0 1 1,0 0 0,0 0-1,0 0 1,-1 0 0,2 2-1,13 57-161,-13-49 178,-2 6 64,-5-16 680,5-3-717,-1 0 0,1 0 0,0 0-1,0 0 1,0 0 0,0 0 0,0 0-1,0-1 1,0 1 0,0 0 0,0 0-1,0 0 1,1 0 0,-1 0 0,0 0-1,1 0 1,-1 0 0,1 0 0,-1 0-1,1 0 1,-1 1 0,1-1 0,0 0-1,0 0 1,-1 0 0,1 1 0,1-2-1,8-8-51,-1 1 1,1-1-1,1 2 0,0 0 0,0 0 0,1 1 0,0 0 0,0 1 0,0 1 0,1 0 0,22-6 1,-34 11 21,0-1 1,1 1-1,-1 0 1,0 1-1,0-1 1,0 0-1,0 0 1,0 0-1,0 1 1,0-1-1,0 0 1,0 1-1,0-1 1,0 1-1,0-1 1,0 1-1,0-1 1,0 1-1,-1 0 1,1 0-1,0-1 1,0 1-1,-1 0 1,1 0-1,0 0 1,-1 0-1,1 0 1,-1 0-1,1 1 1,14 41-70,-4-10 89,-8-28 8,1-1 0,0 1-1,0-1 1,0 0 0,1 0 0,0-1-1,-1 0 1,1 1 0,1-1 0,-1-1-1,0 1 1,0-1 0,1 0 0,0 0-1,-1-1 1,1 1 0,0-1-1,0-1 1,0 1 0,10-1 0,10 0 37,-1-1 0,1-2 0,33-6 0,-38 4-3,0 0-1,0-1 0,24-10 0,-38 13-11,-1 0 0,0 0 0,1-1 0,-1 1 0,0-2 0,-1 1 0,1 0-1,-1-1 1,0 0 0,0 0 0,0-1 0,-1 0 0,6-9 0,-8 11-29,-1 0 1,0 0-1,0-1 1,0 1-1,0-1 1,-1 1-1,0-1 1,0 1-1,0 0 1,0-1-1,-1 1 1,0-1-1,0 1 1,0 0-1,0-1 1,-1 1-1,1 0 1,-1 0-1,0 0 1,-1 0-1,1 0 1,0 1 0,-1-1-1,0 1 1,0-1-1,0 1 1,-1 0-1,-3-3 1,3 2-28,0 0 1,-1 0 0,0 1-1,0-1 1,0 1 0,0 0 0,0 0-1,-1 1 1,1 0 0,-1 0-1,0 0 1,0 0 0,1 1-1,-1 0 1,0 0 0,0 1 0,0 0-1,0 0 1,0 0 0,-9 2-1,5 2-3,1 1-1,0 0 0,1 1 0,-1-1 0,1 1 0,0 1 0,1 0 0,0 0 0,0 1 1,0-1-1,1 1 0,0 1 0,0-1 0,1 1 0,0 0 0,1 0 0,-5 14 0,9-21 16,-1 0-1,0 0 0,1 0 0,-1 0 0,1 0 0,-1 0 1,1 0-1,0 0 0,0 0 0,0 0 0,0 0 1,0 0-1,1 0 0,-1 0 0,1 0 0,-1 0 0,1 0 1,0 0-1,0 0 0,-1 0 0,1 0 0,1 0 1,-1-1-1,0 1 0,0 0 0,1-1 0,-1 1 0,1-1 1,-1 1-1,1-1 0,-1 0 0,1 0 0,0 0 1,0 0-1,0 0 0,0 0 0,0 0 0,0 0 0,0-1 1,3 1-1,1 0 17,0 0 0,0-1 1,1 1-1,-1-1 0,0-1 0,0 1 1,0-1-1,0 0 0,0-1 1,0 1-1,0-1 0,9-5 0,-3 0 25,0-1 0,-1-1 0,0 0 0,0 0 0,-1-1 0,0-1 0,-1 0 0,-1 0-1,1 0 1,-2-1 0,1 0 0,9-25 0,-17 37-43,0 0-1,0-1 1,0 1-1,0 0 1,0 0-1,0-1 1,0 1-1,0 0 1,0 0-1,0-1 1,0 1-1,0 0 1,1 0-1,-1-1 1,0 1-1,0 0 0,0 0 1,0 0-1,0-1 1,0 1-1,1 0 1,-1 0-1,0 0 1,0 0-1,0-1 1,1 1-1,-1 0 1,0 0-1,0 0 1,0 0-1,1 0 1,-1 0-1,0 0 1,0 0-1,1-1 1,-1 1-1,0 0 1,0 0-1,1 0 1,-1 0-1,0 0 1,0 0-1,1 0 1,-1 1-1,0-1 1,0 0-1,1 0 1,-1 0-1,0 0 1,0 0-1,1 0 1,4 17-198,-3 26 127,-8 527-45,8-511 149,-3-1 0,-2 1 0,-3-1 1,-17 74-1,22-128 10,0 0-1,0 0 1,0-1 0,-1 1 0,1 0 0,-1-1 0,0 0 0,0 1 0,0-1-1,-1 0 1,1 0 0,-1 0 0,0 0 0,0 0 0,0-1 0,0 1 0,0-1 0,0 0-1,-5 2 1,6-3-2,-1-1 0,1 1-1,-1-1 1,1 0 0,-1 1-1,0-1 1,1-1 0,-1 1 0,0 0-1,1-1 1,-1 1 0,1-1-1,-1 0 1,1 0 0,-1 0-1,1 0 1,-1 0 0,1 0-1,0-1 1,0 1 0,0-1 0,0 1-1,0-1 1,0 0 0,0 0-1,0 0 1,1 0 0,-1 0-1,-1-3 1,-4-7-15,0 0 1,1 0-1,0-1 1,0 1-1,2-1 1,0-1-1,0 1 1,1 0-1,0-1 0,2 0 1,-1 0-1,2 1 1,0-1-1,3-22 1,0 6-60,2 1 1,0 0-1,3 0 1,0 1-1,23-51 1,3 13-174,4 2 0,2 1 0,3 3 0,3 1 1,2 2-1,65-58 0,-96 98 184,-8 10 32,0-2 1,0 1-1,-1-1 0,0 0 1,0-1-1,-1 0 1,-1 0-1,10-18 0,-16 27-2,0 0 0,1 1 0,-1-1 0,0 0 0,0 0 0,0 0 0,1 1 0,-1-1 0,0 0 0,0 0 0,0 0 1,0 1-1,0-1 0,0 0 0,-1 0 0,1 0 0,0 1 0,0-1 0,-1 0 0,1 0 0,0 1 0,-1-1 0,1 0 0,0 1 0,-1-1 0,1 0 0,-1 1 0,1-1 0,-1 1 0,0-1 0,1 1 0,-1-1 0,0 1 0,1-1 0,-1 1 0,0-1 0,1 1 0,-1 0 0,0 0 0,0-1 0,1 1 0,-1 0 0,0 0 0,0 0 0,0 0 0,1 0 0,-1 0 0,0 0 0,0 0 0,0 0 0,1 0 0,-1 0 0,0 0 0,0 1 0,0-1 0,1 0 0,-2 1 0,-46 16-53,37-11 45,0 0-1,1 1 1,0 0-1,0 0 1,0 1-1,1 1 1,0 0-1,1 0 1,0 0-1,0 1 1,-6 12-1,11-17 10,1 1-1,-1-1 1,1 1-1,0 0 1,1-1-1,-1 1 1,1 0-1,0 0 0,1 0 1,0 0-1,0 0 1,0 1-1,0-1 1,1 0-1,0 0 1,1-1-1,-1 1 1,1 0-1,0 0 0,0-1 1,1 1-1,0-1 1,0 1-1,5 6 1,-1-4-7,0-1 1,0 1-1,0-2 1,1 1-1,0-1 1,0 0-1,1-1 0,-1 0 1,1 0-1,0-1 1,1 0-1,-1-1 1,1 0-1,-1 0 1,1-1-1,0-1 1,0 1-1,17-1 1,16 0-1637,1-1 0,81-13 0,-70 2-4246,-4-2-5410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5:23.43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0 378 19180,'0'-4'246,"0"0"-1,0 0 1,1 0-1,-1 1 1,1-1-1,0 0 1,0 1-1,0-1 1,1 1-1,-1-1 1,1 1-1,0-1 1,0 1-1,0 0 1,0 0-1,0 0 1,1 0-1,-1 1 1,1-1-1,0 0 1,5-3-1,-1 2-217,0 1 0,-1 0 0,1 0 0,0 1 0,0-1 0,1 2-1,-1-1 1,0 1 0,1 0 0,10 0 0,-10 1-19,-1 0-1,1 0 1,0 1 0,0 0-1,0 0 1,-1 1-1,1 0 1,-1 1 0,1 0-1,-1 0 1,0 0 0,9 6-1,-13-7 5,0 1-1,0-1 0,-1 0 0,1 1 1,-1 0-1,1-1 0,-1 1 0,0 0 1,0 0-1,0 1 0,-1-1 1,1 0-1,-1 1 0,0-1 0,0 1 1,0-1-1,0 1 0,0-1 0,-1 1 1,1-1-1,-1 1 0,0 0 0,-1-1 1,1 1-1,0 0 0,-1-1 1,0 1-1,-2 6 0,-4 9 141,-1-1 0,-1 1 0,-19 28 0,18-30-9,21-34 52,1 1-1,0 0 0,2 1 0,-1 1 1,2 0-1,24-19 0,-11 13-218,47-31-38,-69 48 36,-1 0 1,1 1-1,0-1 0,0 1 0,0 1 1,0-1-1,0 1 0,0 0 0,0 0 0,0 1 1,12 0-1,-17 0 9,1 0 0,0 0 1,-1 1-1,1-1 0,-1 1 0,1-1 0,-1 1 1,1-1-1,-1 1 0,0 0 0,1 0 1,-1 0-1,0 0 0,1 0 0,-1 0 1,0 0-1,0 0 0,0 0 0,0 1 1,0-1-1,0 0 0,0 1 0,0 1 1,1 1 3,-1 0 0,0 0 1,-1 0-1,1 0 0,0 0 1,-1 0-1,0 0 0,0 0 1,-1 5-1,-1 3 21,0 1-1,-1-1 1,0 0 0,-1-1-1,-7 17 1,18-40 110,1 2 0,1-1 1,0 1-1,0 1 0,1-1 0,12-8 0,6-6-66,31-26-116,-28 83-554,-17-23 623,0 1 1,0-2 0,1 0 0,1-1-1,-1 0 1,1-1 0,0-1 0,1 0-1,-1-2 1,1 1 0,0-2 0,32 2-1,-26-3 29,1-2 0,-1-1 0,1 0-1,-1-2 1,0-1 0,1 0-1,-2-2 1,1-1 0,23-10-1,-43 16-23,1-1-1,0 1 0,-1-1 0,1 0 0,-1 0 0,0 0 0,0-1 1,0 1-1,0-1 0,0 0 0,0 0 0,-1 0 0,1 0 0,-1 0 1,0 0-1,0-1 0,0 1 0,0-1 0,-1 0 0,1 1 0,-1-1 1,0 0-1,0 0 0,-1 0 0,1 1 0,-1-1 0,1 0 0,-1 0 1,-1 0-1,1 0 0,0 0 0,-1 0 0,0 0 0,0 0 0,0 1 1,0-1-1,-1 0 0,0 1 0,1-1 0,-1 1 0,0-1 0,-1 1 1,1 0-1,-1 0 0,1 0 0,-1 0 0,0 0 0,0 1 0,0-1 1,0 1-1,-1 0 0,1 0 0,0 0 0,-1 0 0,0 1 0,1 0 0,-7-2 1,3 1-43,0 1 1,-1 0 0,1 0 0,0 1 0,-1 0 0,1 0 0,0 1 0,-1 0-1,1 0 1,0 1 0,0 0 0,0 0 0,0 1 0,0 0 0,-12 7-1,14-8 21,1 1 0,-1 0 0,1 0-1,0 0 1,0 0 0,1 1 0,-1 0-1,1-1 1,-1 1 0,1 1 0,0-1-1,1 0 1,-1 1 0,1-1 0,0 1-1,0 0 1,0 0 0,1 0 0,-1 0-1,1 0 1,1 0 0,-1 0 0,1 10-1,0-12 12,0 0-1,0-1 1,0 1-1,1-1 1,-1 1-1,1 0 1,0-1-1,-1 1 1,1-1-1,1 0 1,-1 1-1,0-1 1,0 0-1,1 0 1,-1 1-1,1-1 1,0 0-1,0-1 0,0 1 1,0 0-1,4 2 1,-3-2 9,1-1 0,0 1 0,-1-1 1,1 0-1,0-1 0,0 1 0,0-1 0,-1 1 0,1-1 1,0 0-1,0-1 0,0 1 0,5-2 0,2 0 29,-1-1-1,0 0 1,0-1 0,0 0-1,0-1 1,-1 0 0,1 0-1,-1-1 1,-1 0 0,10-8-1,40-70 287,-59 89-415,0-1-1,0 0 0,1 0 0,-1 0 1,1 1-1,0-1 0,0 0 1,1 9-1,0 3 60,-1 124-26,-36 279 0,12-323 128,22-89-60,0 0 0,-1-1 0,0 1 0,0-1 0,0 1 0,-1-1 0,0 0 0,0-1 0,-1 1 0,0-1 0,-7 8 0,8-12 22,1 1-1,0-1 0,0 1 0,-1-1 0,1 0 1,0 0-1,-1-1 0,1 1 0,-1-1 0,0 1 0,1-1 1,-1 0-1,1-1 0,-1 1 0,1-1 0,-1 1 1,1-1-1,-1 0 0,1 0 0,0 0 0,-1-1 0,1 1 1,0-1-1,0 0 0,0 0 0,0 0 0,-4-5 1,-3 0 7,1-1 1,0 0-1,1-1 1,0 0-1,0 0 1,-12-21-1,15 21-36,0-1-1,1 0 1,0 0 0,1 0 0,0 0-1,0 0 1,1-1 0,0 1 0,1-1-1,0 0 1,2-17 0,1 13-22,0 0 1,1 0 0,1 0-1,0 1 1,1 0 0,1 0-1,10-19 1,11-11-103,1 2 0,3 1 1,65-68-1,-65 76 53,-8 8-16,21-24-224,43-60-1,-77 95 277,0 0 0,-2-1-1,1 0 1,-2 0 0,0-1 0,-1 0-1,-1 0 1,0-1 0,4-27 0,-9 40 38,0 1 0,0-1-1,0 0 1,-1 1 0,1-1 0,-1 0 0,0 1 0,0-1 0,0 1 0,-1-1 0,1 1 0,-1 0 0,-3-5-1,5 7-2,-1 0-1,1 1 1,-1-1-1,1 0 0,-1 1 1,0-1-1,0 1 0,1-1 1,-1 0-1,0 1 1,0 0-1,1-1 0,-1 1 1,0-1-1,0 1 0,0 0 1,0 0-1,0 0 0,0-1 1,0 1-1,-1 0 1,1 1-10,-1-1 1,1 1-1,-1-1 1,1 1 0,0-1-1,-1 1 1,1 0 0,0 0-1,-1 0 1,1 0-1,0 0 1,0 0 0,0 0-1,0 0 1,0 0-1,0 1 1,-1 1 0,-7 12-6,1 0 1,0 0-1,1 1 0,1 0 1,0 1-1,1-1 1,1 1-1,0 0 1,2 0-1,0 0 1,0 32-1,2-37 21,0-1 0,1 0-1,0 0 1,1 0 0,1-1-1,-1 1 1,2 0 0,-1-1 0,1 0-1,1 1 1,0-2 0,0 1 0,1-1-1,0 1 1,1-2 0,0 1 0,0-1-1,1 0 1,12 10 0,-13-14 28,1 0 1,-1-1-1,1 0 0,-1 0 1,1-1-1,0 1 1,0-2-1,0 1 0,1-1 1,-1-1-1,0 1 1,0-1-1,0-1 0,1 1 1,-1-1-1,0-1 1,0 0-1,15-5 1,-10 2-685,0 0 0,0 0 0,-1-2 0,18-10 0,-21 10-1558,0 1 0,-1-1-1,0 0 1,0-1 0,11-13-1,-3-6-8736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5:23.80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6 13971,'9'0'1696,"5"-2"-871,3 1-281,6 1-136,7-2 72,10 2-136,8 2-216,5-1-1424,0 1-5970,6 0-2560</inkml:trace>
  <inkml:trace contextRef="#ctx0" brushRef="#br0" timeOffset="1">751 222 24837,'2'-6'977,"0"-4"-73,0 1-152,7 1-360,1 1-168,5-3-112,2 2-128,0 3-320,-1 1-840,-9 0-3297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02.4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102 48 8,'-17'0'15349,"-1"2"-9728,18-2-5576,-1 0-1,1 0 0,0 0 1,0 0-1,0 0 1,0 0-1,-1 0 1,1 0-1,0 0 0,0 0 1,0 0-1,0 0 1,-1 0-1,1 0 1,0 0-1,0 0 0,0 0 1,-1 0-1,1 0 1,0 0-1,0 0 0,0 0 1,0 0-1,-1 0 1,1 0-1,0 0 1,0 0-1,0 0 0,0-1 1,0 1-1,-1 0 1,1 0-1,0 0 1,0 0-1,0 0 0,0-1 1,0 1-1,0 0 1,0 0-1,0 0 0,0 0 1,0-1-1,0 1 1,-1 0-1,1 0 1,0 0-1,0 0 0,0-1 1,0 1-1,0 0 1,7-5 21,-1 1 1,0 0 0,1 1 0,0-1 0,0 1 0,0 0-1,0 1 1,0 0 0,10-2 0,29-2-86,0 3 0,0 1-1,1 2 1,-1 2 0,62 11 0,-97-10 108,-18 1 112,-18-1 93,0-6-298,-5-1-24,0 1 1,0 2-1,-1 1 0,1 1 0,0 1 0,-56 13 0,78-13 56,0-1 0,0 0 0,0 0 0,0-1 0,-1 0 0,1-1-1,-9-1 1,-19 0 800,35 6-845,-1-1 0,1 1 0,0 0-1,0 0 1,0-1 0,0 1 0,1 0-1,-1 0 1,1 5 0,0-1 0,-24 360-23,6-53 75,17-312-33,1-1 1,0 0-1,-1 1 1,1-1-1,0 0 1,0 1-1,0-1 1,0 1-1,1-1 1,-1 0-1,1 1 1,-1-1-1,2 3 1,-1-5 19,1 1 1,-1 0-1,1-1 0,-1 1 1,1-1-1,-1 0 1,1 1-1,-1-1 1,1 0-1,-1 0 1,1 0-1,-1 0 0,1 0 1,-1 0-1,1-1 1,-1 1-1,1 0 1,1-2-1,16-2 135,0-1 0,-1-1-1,31-15 1,-31 12-149,2 2-1,-1-1 1,25-4 0,-26 9-146,0-1 1,0-1 0,-1 0 0,1-1 0,-2-1 0,18-9-1,-19-4-4639,-7 6-6654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02.8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63 7330,'9'-12'7646,"-8"10"-7368,0 1 0,0-1 0,0 0 0,0 1 0,1-1-1,-1 1 1,0 0 0,1-1 0,-1 1 0,1 0 0,0 0 0,-1 0 0,3-1 0,12-4-101,-1 0 1,1 1-1,0 1 0,0 1 1,1 0-1,-1 1 1,0 1-1,18 0 0,49 7-1622,-2 9-8116,-68-13 112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03.7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1 150 9546,'8'-22'5312,"-7"19"-4841,-1 0 0,1 0 0,0 0 0,0 1 0,0-1 0,0 0 0,1 1 0,-1-1 0,1 1 0,-1-1 0,1 1 0,0 0 0,0 0 0,2-2 0,12 44-287,-11-27-118,0-1-1,0 1 0,-2 0 0,0 0 0,0 1 1,-1-1-1,-1 1 0,0 18 0,31-71 3160,-23 25-3220,1 1 0,0 0 0,22-20 0,-30 30-27,1 0 0,0 1 0,-1-1 0,1 1 0,0-1 0,1 1 0,-1 0 0,0 1 0,1-1 0,-1 0 0,1 1 0,-1 0 0,1 0 0,0 0 0,0 0 0,-1 1 0,1-1 0,0 1 0,0 0 0,0 0 0,-1 0 0,8 2 0,-8 0-6,0 0-1,1 1 0,-1 0 0,0-1 0,0 1 0,-1 0 0,1 0 0,-1 1 0,1-1 0,-1 0 1,0 1-1,0 0 0,-1-1 0,1 1 0,-1 0 0,1 0 0,0 5 0,13 70 24,-15-78 17,0 0 0,-1 0 0,1-1 0,0 1 0,0 0 0,0 0 0,1 0 0,-1 0 0,0 0 0,0 0 0,0 0 0,1 0 0,-1-1 0,0 1 1,1 0-1,-1 0 0,1 0 0,-1-1 0,1 1 0,-1 0 0,2 0 0,15-16 776,-11 9-702,141-134 187,-137 135-471,-6 17-325,5 15 377,6-8 121,-13-15 33,0-1 1,0 0 0,1 0-1,-1 1 1,1-2 0,0 1-1,0 0 1,0 0 0,0-1-1,0 0 1,0 1 0,1-1-1,-1 0 1,1-1-1,0 1 1,-1-1 0,1 0-1,5 2 1,-1-2 25,0-1 0,1 0-1,-1 0 1,0 0 0,0-1 0,0 0 0,1-1-1,-1 1 1,0-2 0,-1 1 0,1-1 0,0 0-1,7-5 1,3-2 25,0-1 0,0 0-1,-1-2 1,15-13 0,-27 22-18,0 0 0,-1-1 0,1 1 1,-1-1-1,0 0 0,0 0 0,-1 0 0,1-1 0,-1 1 0,0-1 1,-1 0-1,1 0 0,-1 0 0,0 0 0,-1 0 0,0 0 1,1 0-1,-2-1 0,1 1 0,-1-7 0,0 13-39,0 0 0,0-1 0,0 1 0,0 0 1,0-1-1,0 1 0,0 0 0,0 0 0,0-1 0,0 1 0,0 0 0,0-1 0,0 1 0,0 0 0,-1 0 0,1-1 1,0 1-1,0 0 0,0 0 0,0 0 0,-1-1 0,1 1 0,0 0 0,0 0 0,0 0 0,-1-1 0,1 1 0,0 0 0,0 0 1,0 0-1,-1 0 0,1 0 0,0-1 0,-1 1 0,1 0 0,0 0 0,0 0 0,-1 0 0,1 0 0,0 0 0,0 0 1,-1 0-1,1 0 0,0 0 0,-1 0 0,1 0 0,0 0 0,0 0 0,-1 0 0,1 1 0,0-1 0,0 0 0,-1 0 0,1 0 1,0 0-1,0 0 0,-1 1 0,1-1 0,0 0 0,0 0 0,0 0 0,-1 1 0,1-1 0,0 0 0,0 1 0,-11 16-651,4 42 622,3 0 0,2 0 1,9 89-1,-1 73 83,-10-186-154,0-22 412,1-21 1217,-14-52-983,0-10-450,12 17-56,2-82-1,4 113-62,1 0 0,2 0 0,-1 1 0,2-1 0,1 1 0,13-31 0,-16 46-5,-1 0 0,1 1 0,1 0 1,-1 0-1,1 0 0,0 0 0,0 0 1,1 1-1,-1-1 0,1 1 0,0 0 0,0 1 1,0-1-1,1 1 0,-1 0 0,1 0 0,-1 1 1,1 0-1,9-2 0,-11 3 2,0 0 0,1 1 1,-1 0-1,0 0 0,1 0 0,-1 1 1,0-1-1,0 1 0,0 0 1,1 0-1,-1 0 0,0 1 0,0 0 1,0-1-1,-1 2 0,1-1 0,0 0 1,-1 1-1,1-1 0,-1 1 0,0 0 1,0 0-1,0 0 0,0 1 0,-1-1 1,1 1-1,-1-1 0,0 1 0,2 4 1,-3-4 14,1 0 0,-1 0 0,0 0 0,0 0 0,0 0 1,0 1-1,-1-1 0,0 0 0,0 0 0,0 1 0,0-1 0,-1 0 1,0 0-1,0 0 0,0 1 0,0-1 0,-1 0 0,1 0 0,-1-1 1,0 1-1,0 0 0,0-1 0,-1 1 0,1-1 0,-1 1 1,0-1-1,0 0 0,0 0 0,-6 4 0,2-1 17,0-1-1,0 1 0,0-1 1,-1-1-1,0 1 0,0-1 1,0 0-1,-1-1 0,1 0 1,-1-1-1,0 1 0,0-2 1,-13 2-1,20-3-120,-1 0-1,1 0 1,-1 0 0,1-1-1,0 1 1,-1-1 0,1 0-1,0 1 1,-1-1 0,1 0-1,0 0 1,0-1 0,0 1-1,0 0 1,0-1 0,0 1-1,0-1 1,-3-3 0,-2-10-4785,6-3-5019,4 3-705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05.3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1 592 11690,'7'-1'10209,"24"-21"-9076,-13 5-1017,22-19 537,-2-2 1,57-72-1,-85 96-512,0-1 0,-2 0 0,1 0 0,-2-1 0,0 0 0,-1-1 0,-1 1 0,0-1 0,-1 0 1,-1 0-1,-1 0 0,1-27 0,-2 36-76,-1 0 0,0 1 1,0-1-1,-1 0 0,0 1 1,-1-1-1,1 0 1,-1 1-1,-1 0 0,1 0 1,-1-1-1,-1 1 0,1 1 1,-1-1-1,-9-12 0,12 19-71,1 0 0,-1-1 0,0 1 0,0 0 0,1 0 0,-1 0 1,0-1-1,0 1 0,0 0 0,1 0 0,-1 0 0,0 0 0,0 0 0,1 0 0,-1 0 0,0 1 0,0-1 0,0 0 0,1 0 0,-1 1 0,0-1 0,1 0 0,-1 1 0,0-1 0,1 1 0,-1-1 0,0 1 0,1-1 0,-1 1 0,1-1 0,-1 1 0,1-1 0,-1 1 0,1 0 0,-1-1 0,0 2 0,-18 27-268,18-28 277,-10 23-33,0 1-1,2 0 1,1 0 0,1 0-1,1 1 1,2 0 0,0 1-1,0 50 1,4-66 31,0 0 0,1 0 0,0 0 1,1-1-1,0 1 0,1 0 0,0-1 1,1 0-1,0 0 0,0 0 0,1 0 0,0-1 1,11 15-1,-10-18 9,-1 0 1,1 0-1,1 0 0,-1-1 1,1 0-1,0-1 0,0 1 1,0-1-1,0-1 0,1 1 1,0-1-1,0-1 0,0 1 1,0-1-1,0-1 0,0 0 1,0 0-1,11 0 0,-8-1 13,1 0 0,-1 0 0,0-1 0,1-1 0,-1 0 0,0 0 0,0-1 0,0-1 0,-1 0 0,1 0 0,-1-1 0,0 0 0,0-1-1,-1 0 1,1-1 0,-1 0 0,-1 0 0,1-1 0,-1 0 0,-1 0 0,1-1 0,-2 0 0,11-17 0,-12 14 59,-10 16-416,-10 24-240,14-22 571,0 1-1,0-1 0,1 1 0,0-1 1,0 1-1,1-1 0,0 1 0,0-1 0,0 1 1,1-1-1,0 0 0,0 0 0,1 0 0,0 0 1,0 0-1,0 0 0,0-1 0,1 1 0,0-1 1,8 8-1,-9-10 17,1-1 1,-1 1-1,1 0 0,0-1 1,0 0-1,0 0 0,0 0 1,0 0-1,0-1 1,1 0-1,-1 0 0,0 0 1,1 0-1,-1-1 0,1 1 1,-1-1-1,1 0 0,-1 0 1,1-1-1,-1 0 1,1 0-1,-1 0 0,0 0 1,1 0-1,-1-1 0,0 0 1,0 0-1,0 0 0,0 0 1,7-6-1,-6 5 19,0-1 1,0 0-1,0 0 0,0 0 0,-1 0 0,1-1 0,-1 0 0,0 0 1,0 0-1,-1 0 0,0-1 0,0 0 0,0 1 0,0-1 1,1-6-1,-3 7-23,-1 0 1,0 0 0,1 0-1,-2 0 1,1 0-1,0 0 1,-1 0 0,0 0-1,0 0 1,-1 1-1,1-1 1,-1 0 0,0 1-1,0-1 1,-1 1 0,1 0-1,-1 0 1,0 0-1,-7-7 1,7 6-29,-1 1 0,1 0 0,-1 0 0,-1 0 0,1 1 0,0-1 0,-1 1 0,0 0 0,0 0 0,0 1 0,0 0 0,0-1 0,0 2 0,-1-1-1,1 1 1,0-1 0,-1 2 0,0-1 0,1 0 0,-1 1 0,1 0 0,-1 1 0,1-1 0,-1 1 0,0 0 0,1 0 0,0 1 0,-1-1 0,1 1 0,0 1 0,0-1 0,0 1 0,0-1 0,0 2 0,1-1 0,-1 0 0,1 1 0,0 0 0,0 0 0,0 0 0,1 0 0,0 1-1,-1-1 1,1 1 0,1 0 0,-1 0 0,1 0 0,0 0 0,0 0 0,-2 10 0,3-11 17,0-1 1,0 1-1,0-1 0,1 1 1,-1 0-1,1-1 0,0 1 1,0 0-1,0-1 0,1 1 1,-1 0-1,1-1 0,0 1 1,0-1-1,0 1 0,0-1 1,1 1-1,-1-1 0,1 0 1,0 0-1,0 0 0,0 0 1,0 0-1,1 0 0,-1 0 1,1-1-1,0 1 0,0-1 0,0 0 1,0 0-1,0 0 0,0 0 1,4 1-1,1 0 17,0 0 0,0 0 0,0-1 0,0 0 0,0-1 0,0 0 0,0 0 0,0 0 0,1-1 0,-1-1 0,0 1 0,0-1 0,0-1 0,10-2 0,25-9 87,55-25 0,-83 31-79,-1-1-1,0 0 1,-1-1 0,0 0-1,0-1 1,-1-1 0,14-14 0,-15 8-180,-17 26-90,6-7 234,0 0 1,0 0-1,0-1 1,0 1-1,1 0 1,-1 0-1,1 0 1,-1 0-1,1-1 1,0 1 0,-1 0-1,1 0 1,0-1-1,0 1 1,1-1-1,-1 1 1,0-1-1,0 1 1,1-1-1,-1 0 1,3 2 0,0-1 17,0 0 0,0 0 1,-1-1-1,1 1 0,0-1 1,0 0-1,1 0 0,-1 0 1,7-1-1,1 1 29,0-2 1,0 1-1,-1-2 0,1 0 1,0 0-1,12-4 1,-17 3 8,1 0 0,-1 0 1,0-1-1,0 0 1,0 0-1,0-1 0,10-9 1,-15 12-23,0 0 0,0 0 0,0 0 1,0 0-1,-1 0 0,1-1 0,-1 1 1,0 0-1,1-1 0,-1 1 0,0-1 0,-1 1 1,1-1-1,0 1 0,-1-1 0,1 0 1,-1 1-1,0-1 0,0 0 0,0 1 0,0-1 1,0 0-1,-1 1 0,1-1 0,-1 0 1,0 1-1,-1-4 0,2 6-23,0-1 0,0 1-1,0 0 1,0-1 0,0 1-1,0-1 1,0 1 0,0 0 0,0-1-1,-1 1 1,1 0 0,0-1 0,0 1-1,0 0 1,-1-1 0,1 1 0,0 0-1,0-1 1,-1 1 0,1 0 0,0-1-1,0 1 1,-1 0 0,1 0 0,0 0-1,-1-1 1,1 1 0,-1 0 0,1 0-1,0 0 1,-1 0 0,1 0-1,0 0 1,-1-1 0,1 1 0,-1 0-1,1 0 1,0 0 0,-1 0 0,-6 17-417,2 24 177,9 119 203,-1 18 106,-7-69-44,4-52-7,-3 0 0,-3 0 0,-21 93 0,27-148 4,0 0 0,-1 1 1,1-1-1,-1 0 0,0 0 0,0 0 0,1 1 0,-2-1 1,1 0-1,0 0 0,0 0 0,-1 0 0,1-1 1,-1 1-1,1 0 0,-1-1 0,0 1 0,0-1 1,1 1-1,-1-1 0,0 0 0,-1 0 0,1 0 1,0 0-1,0 0 0,0 0 0,0 0 0,-1-1 0,1 1 1,0-1-1,-1 0 0,1 0 0,0 0 0,-1 0 1,1 0-1,0 0 0,-1-1 0,1 1 0,0-1 1,0 1-1,-1-1 0,1 0 0,0 0 0,0 0 1,0 0-1,0 0 0,-2-2 0,-5-3 26,0 1 0,1-1-1,0-1 1,0 0 0,0 0 0,1-1 0,0 1-1,1-1 1,-9-14 0,11 14-50,0 1 1,1-1-1,0 0 0,0 0 1,1 0-1,0-1 1,0 1-1,1 0 0,0-1 1,1 1-1,0-1 1,2-15-1,0 10-22,1 0 0,1 0 0,0 0 0,1 0 0,1 1 0,13-24 0,4 0-49,2 2 0,2 1 0,1 1 0,32-29 0,55-50-100,145-157 123,-258 266 64,0 0-1,0 1 1,0-1 0,0 0 0,-1 0-1,1 0 1,-1 0 0,0 0-1,2-5 1,-3 8-9,0 0-1,0 0 1,0-1 0,0 1 0,0 0-1,0 0 1,0-1 0,0 1 0,0 0-1,0 0 1,0-1 0,0 1-1,0 0 1,-1 0 0,1 0 0,0-1-1,0 1 1,0 0 0,0 0 0,0-1-1,0 1 1,-1 0 0,1 0 0,0 0-1,0 0 1,0-1 0,0 1-1,-1 0 1,1 0 0,0 0 0,0 0-1,-1 0 1,1 0 0,0-1 0,0 1-1,0 0 1,-1 0 0,1 0-1,-20 7-53,14-3 26,0 0 0,0 0 0,0 1 0,0 0-1,1 0 1,0 0 0,0 1 0,0-1 0,1 1 0,-1 1 0,2-1 0,-1 0-1,1 1 1,0 0 0,0 0 0,1 0 0,-1 0 0,2 0 0,-3 14 0,4-16 23,0 0 0,0 0 0,0 0 1,0 0-1,1-1 0,0 1 0,0 0 1,0 0-1,0 0 0,1-1 1,0 1-1,0-1 0,0 1 0,1-1 1,-1 0-1,1 0 0,0 0 0,0 0 1,1 0-1,-1-1 0,1 1 1,0-1-1,0 0 0,0 0 0,0-1 1,0 1-1,1-1 0,-1 0 0,1 0 1,6 2-1,0-1 10,0-1 0,1 0 0,-1-1 0,0 0 0,0-1 0,1 0 0,-1-1 0,0 0 0,0 0 0,0-2 0,0 1 0,0-1 0,0-1 0,-1 0 0,1 0 0,15-11 0,-4 3 10,-1-1 1,-1-1 0,-1-1 0,0-1 0,-1-1 0,25-29 0,-40 43-9,-1 0-1,1-1 1,-1 1-1,0-1 1,0 0-1,0 1 1,0-1-1,0 0 1,-1 0-1,0 0 1,0 0-1,0-1 1,0-7 0,-1 11-9,0 0 0,0 0 1,0 0-1,0-1 1,-1 1-1,1 0 1,0 0-1,-1 0 1,1 0-1,-1-1 1,0 1-1,1 0 1,-1 0-1,0 0 0,1 0 1,-1 1-1,0-1 1,0 0-1,-2-1 1,1 1-14,0-1-1,0 1 1,-1 1 0,1-1 0,-1 0 0,1 0-1,-1 1 1,1 0 0,-1-1 0,1 1-1,-1 0 1,-4 1 0,1-1 5,1 1 0,-1 0 0,1 0 1,0 0-1,-1 1 0,1 0 0,0 0 0,0 0 0,0 1 1,1 0-1,-1 0 0,0 0 0,1 0 0,0 1 0,0-1 0,0 1 1,0 0-1,1 1 0,-1-1 0,1 0 0,0 1 0,1 0 0,-1 0 1,1 0-1,0 0 0,0 0 0,0 0 0,1 1 0,-1-1 1,2 0-1,-1 1 0,0 6 0,1-6 1,-1-1 1,1 0-1,0 1 1,1-1-1,0 0 0,-1 0 1,2 1-1,-1-1 1,1 0-1,-1 0 0,1 0 1,1 0-1,-1 0 1,1-1-1,-1 1 1,2-1-1,-1 0 0,0 1 1,1-1-1,0-1 1,-1 1-1,1-1 0,1 1 1,-1-1-1,1 0 1,-1-1-1,1 1 0,0-1 1,0 0-1,0 0 1,0 0-1,0-1 1,7 2-1,1-2-462,-1-1 1,1 1-1,-1-2 0,1 0 1,0 0-1,-1-2 0,0 1 1,1-1-1,22-10 1,5-5-4416,56-33 1,-95 50 4835,31-17-11903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06.7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240 93 7522,'0'0'306,"0"-1"0,1 1-1,-1-1 1,0 1 0,1-1 0,-1 1 0,0-1 0,1 1 0,-1 0 0,1-1 0,-1 1 0,1 0 0,-1-1 0,1 1 0,-1 0 0,1-1 0,-1 1 0,1 0 0,-1 0 0,1 0 0,-1 0-1,1 0 1,-1 0 0,1-1 0,-1 1 0,1 0 0,0 0 0,-1 1 0,1-1 0,-1 0 0,1 0 0,-1 0 0,1 0 0,-1 0 0,1 1 0,0-1 0,8 20 2192,-9-19-2447,0 1 1,0-1-1,1 0 1,-1 0-1,0 1 0,1-1 1,-1 0-1,1 0 1,-1 1-1,1-1 1,-1 0-1,1 0 0,0 0 1,0 0-1,0 0 1,-1 0-1,1 0 0,0 0 1,0 0-1,0 0 1,1-1-1,-1 1 1,0 0-1,0-1 0,2 2 1,-2-3 145,0 0-1,0 0 1,-1 0 0,1 0 0,0 0 0,-1-1 0,1 1-1,-1 0 1,0 0 0,1 0 0,-1-1 0,0 1-1,0 0 1,1 0 0,-1-1 0,0 1 0,0 0 0,-1 0-1,1-1 1,0-1 0,-3-29-17,3 28-172,-1 0 0,0 1 0,0-1 1,0 1-1,0-1 0,-1 1 0,1-1 0,-1 1 1,0 0-1,0 0 0,0-1 0,-1 2 0,1-1 1,-1 0-1,1 0 0,-1 1 0,0-1 0,0 1 1,0 0-1,0 0 0,-1 0 0,1 0 1,0 1-1,-1-1 0,1 1 0,-1 0 0,0 0 1,1 0-1,-1 1 0,0-1 0,1 1 0,-7 0 1,2 0-43,1 1 1,0-1-1,0 2 1,0-1-1,0 1 1,0 0-1,0 0 1,0 1-1,1-1 1,-1 2-1,1-1 1,-1 1-1,1 0 1,1 0-1,-1 1 1,-6 6-1,3 0 22,0 0-1,1 1 1,0 0 0,1 1 0,0-1-1,1 1 1,1 1 0,0-1 0,1 1-1,0 0 1,1 0 0,0 0 0,2 1-1,-1-1 1,2 0 0,1 19-1,-1-26 16,1 1 0,0 0-1,1 0 1,-1-1 0,2 1-1,-1-1 1,1 0 0,0 0-1,0 0 1,1 0 0,0 0-1,1-1 1,-1 1-1,1-1 1,0 0 0,0-1-1,1 1 1,0-1 0,0 0-1,0-1 1,1 1 0,-1-1-1,1 0 1,0-1-1,0 0 1,1 0 0,-1 0-1,0-1 1,1 0 0,0-1-1,10 1 1,-1 0 21,1-2 1,0 0-1,-1-1 0,1 0 0,-1-2 1,1 0-1,-1-1 0,0-1 1,0 0-1,0-1 0,-1-1 0,19-11 1,-26 13 5,0 0 0,0 0 0,-1-1 0,0 0 0,0-1 0,-1 0 0,1 0 0,-2-1 0,1 1 0,-1-2 0,0 1 0,-1-1 0,0 1 0,0-1 0,-1-1 0,0 1 0,0-1 0,-1 1 0,-1-1 0,1 0 0,-2 0 0,2-17 0,-3 26-21,0-1 0,-1 0 0,1 1 0,0-1 0,-1 1 0,1-1 0,-1 1 1,0-1-1,1 1 0,-1 0 0,0-1 0,0 1 0,0 0 0,0-1 0,0 1 1,-2-1-1,3 1-21,-1 1 0,1 0 1,-1 0-1,1-1 0,-1 1 1,1 0-1,-1 0 0,1 0 1,-1 0-1,1 0 0,-1-1 1,1 1-1,-1 0 0,1 0 1,-1 0-1,1 0 0,-1 1 1,1-1-1,-1 0 0,1 0 1,-1 0-1,1 0 0,-1 0 1,1 1-1,-1-1 0,1 0 1,-1 1-1,1-1 0,0 0 1,-1 0-1,1 1 0,-1-1 1,1 1-1,0-1 0,-1 0 1,1 1-1,0-1 0,0 1 1,-1-1-1,1 1 0,0-1 1,0 1-1,0-1 0,0 1 1,-1-1-1,1 1 0,0-1 1,0 1-1,0-1 0,0 1 0,0-1 1,0 1-1,0-1 0,1 2 1,-7 21-130,4-16 136,0 0 1,0-1-1,1 1 0,0 0 0,0 0 0,1 0 1,0 0-1,0 0 0,0 0 0,3 8 0,-2-10 7,0 0 0,0-1 0,0 1 0,1-1-1,0 1 1,0-1 0,0 0 0,1 0 0,-1 0-1,1 0 1,0 0 0,0-1 0,1 1 0,-1-1-1,1 0 1,-1 0 0,1 0 0,0 0-1,0-1 1,0 1 0,9 2 0,-9-3 13,0-2 1,1 1 0,-1 0-1,0-1 1,0 0-1,0 0 1,1 0 0,-1 0-1,0-1 1,0 0-1,1 0 1,-1 0 0,0 0-1,0-1 1,0 1-1,-1-1 1,1 0 0,0 0-1,-1 0 1,1-1-1,-1 1 1,1-1 0,-1 0-1,5-6 1,-4 4 2,1 0 0,-1 0 0,0-1 0,-1 1 1,1-1-1,-1 0 0,0 0 0,-1 0 0,0 0 0,0-1 0,0 1 1,0-1-1,-1 1 0,0-1 0,-1 0 0,1 1 0,-2-12 1,0 9-19,0 1 1,-1-1 0,-1 1 0,1 0 0,-1-1 0,0 1 0,-1 0-1,0 1 1,-1-1 0,1 1 0,-1 0 0,0 0 0,-8-7 0,12 12-23,-1 0 0,0 0 0,1 1 0,-1-1 0,0 1 0,0-1 0,1 1 0,-1 0 0,0 0 0,-1 0 0,1 0 0,0 0 0,0 0 0,0 0 0,0 1 0,-1-1 0,1 1 0,0 0 0,-1-1 0,1 1 0,0 0 0,-1 1 0,-3-1 0,2 2-3,1-1 0,-1 1 0,1 0 0,-1 0 0,1 0 0,0 0 0,-1 0 0,1 1 1,0-1-1,1 1 0,-1 0 0,-4 6 0,1-1 9,0 1-1,1 0 1,0 0-1,0 0 1,1 1-1,0 0 1,1-1-1,0 1 1,-3 21-1,5-27 16,1 1 0,0 0-1,0 0 1,1 0-1,-1 0 1,1 0-1,0 0 1,0-1 0,1 1-1,-1 0 1,1-1-1,0 1 1,0-1 0,1 0-1,-1 1 1,5 3-1,-4-5 12,0-1-1,0 1 0,0-1 1,1 0-1,-1 0 0,1 0 1,-1 0-1,1-1 0,0 1 1,0-1-1,-1 0 0,1 0 1,0 0-1,0-1 0,0 0 1,0 1-1,0-1 0,0-1 1,0 1-1,6-1 0,11-4 38,1 0-1,-1-2 0,1 0 1,32-16-1,-26 10-74,42-13 0,-69 26 23,0 0-1,0-1 0,0 1 0,0 0 0,0-1 0,0 1 0,0 0 1,0 0-1,0 0 0,0 0 0,0 0 0,0 0 0,0 0 0,0 0 1,0 1-1,0-1 0,0 0 0,0 1 0,-1-1 0,1 0 0,0 1 1,0-1-1,0 1 0,0-1 0,0 1 0,-1 0 0,1-1 0,0 1 1,0 0-1,-1 0 0,1-1 0,-1 1 0,1 0 0,-1 0 0,1 1 1,5 37-237,-4-12 228,-1-27 34,-1 0 1,1 0-1,-1 1 1,1-1 0,-1 0-1,1 0 1,-1 0-1,1 0 1,-1 0 0,1 0-1,-1 0 1,1 0-1,-1 0 1,1-1 0,-1 1-1,1 0 1,-1 0-1,1 0 1,-1 0 0,1-1-1,-1 1 1,0 0-1,1-1 1,-1 1 0,1 0-1,-1-1 1,0 1-1,1 0 1,-1-1 0,0 1-1,0 0 1,1-1-1,-1 1 1,0-1 0,0 1-1,1-1 1,-1 1-1,0-1 1,0 1 0,0-1-1,0 0 1,14-19 182,-8 11-219,0 0 0,1 0 0,0 1 1,0 0-1,0 1 0,1 0 0,1 0 0,-1 0 0,1 1 0,0 0 1,0 1-1,1 0 0,-1 1 0,1-1 0,0 2 0,15-4 1,-25 7 0,1 0 1,0 0 0,0 0 0,-1 0 0,1 0 0,0 0 0,0 0 0,-1 0 0,1 0 0,0 0 0,0 0 0,-1 1 0,1-1 0,0 0 0,-1 0-1,1 1 1,0-1 0,-1 1 0,1-1 0,0 0 0,-1 1 0,1-1 0,-1 1 0,1 0 0,-1-1 0,1 1 0,-1-1 0,1 1 0,-1 0 0,1 0 0,3 29-231,-14 30 185,11-60 82,0 1 0,1-1 0,-1 0 0,0-1 0,0 1 0,0 0 1,0 0-1,0 0 0,0-1 0,0 1 0,0 0 0,0-1 0,0 1 0,0-1 0,0 1 0,0-1 0,-1 1 0,1-1 0,0 0 0,0 0 0,0 1 0,0-2 0,29-19 250,-17 10-239,-10 8-39,1-1 0,0 1 0,0 0 0,0 0 0,1 0-1,-1 0 1,1 1 0,-1 0 0,1 0 0,8-3 0,9 47-501,-15-40 527,-1 0 0,1 0-1,0-1 1,-1 0 0,1 0 0,0-1 0,0 1 0,0-2 0,-1 1 0,1-1 0,0 0-1,-1 0 1,1-1 0,0 0 0,-1 0 0,9-4 0,10-5 61,0-1-1,39-26 1,-59 35-48,1-1-1,-1 1 1,0-1 0,0 0-1,-1-1 1,1 1 0,-1-1-1,0 0 1,0 0 0,-1 0-1,1 0 1,-1-1 0,0 1-1,-1-1 1,1 0 0,-1 0-1,0 0 1,-1 0 0,0 0-1,0 0 1,0-1 0,0 1-1,-1 0 1,0-1 0,-2-9-1,3 15-31,-1 1 0,0-1 0,0 1-1,0 0 1,0-1 0,0 1-1,0-1 1,0 1 0,0-1-1,0 1 1,0 0 0,0-1 0,0 1-1,-1-1 1,1 1 0,0 0-1,0-1 1,0 1 0,0-1 0,-1 1-1,1 0 1,0-1 0,0 1-1,-1 0 1,1-1 0,0 1 0,-1 0-1,1 0 1,0-1 0,-1 1-1,1 0 1,0 0 0,-1 0 0,1-1-1,-1 1 1,1 0 0,0 0-1,-1 0 1,1 0 0,-1 0 0,1 0-1,0 0 1,-1 0 0,1 0-1,-1 0 1,1 0 0,-1 0 0,1 0-1,0 0 1,-1 0 0,1 0-1,-1 0 1,1 1 0,0-1 0,-1 0-1,1 0 1,0 0 0,-1 1-1,-1 1-36,1-1-1,-1 1 0,1 0 0,0-1 1,0 1-1,0 0 0,0 0 1,0 0-1,0 0 0,1 0 0,-2 2 1,-8 47-47,1-9 88,-5 75 1,-34 268-35,18-196 22,25-117-302,3-41-35,1-27 148,1-12-8,0-11-900,-1-52-4725,-3 23-1974,-3 11-1040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07.1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0 206 2569,'21'-71'10402,"-16"59"-9222,1 0-1,0 0 1,14-20 0,-16 26-1059,0 1 0,0 0 0,0 0 0,1 1 0,0 0 1,-1-1-1,2 1 0,-1 1 0,0-1 0,1 1 0,-1 0 0,1 0 1,0 1-1,0 0 0,0 0 0,1 0 0,-1 0 0,0 1 1,0 0-1,1 1 0,11 0 0,-15 0-77,0 1-1,0-1 1,0 1 0,0 0 0,0 0-1,0 1 1,0-1 0,0 1-1,0-1 1,0 1 0,-1 0-1,1 0 1,-1 0 0,1 0-1,-1 0 1,0 1 0,0-1 0,0 1-1,0 0 1,-1-1 0,1 1-1,0 0 1,-1 0 0,0 0-1,0 0 1,0 0 0,0 0 0,0 0-1,-1 0 1,1 1 0,-1 5-1,1-1 58,-1 0 0,0-1-1,0 1 1,0 0 0,-1 0-1,-1 0 1,1-1 0,-1 1 0,0-1-1,-1 1 1,0-1 0,-5 9-1,-20 21-953,6-13-5997,18-19 3923,-9 8-8385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08.1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51 592 13579,'-5'1'946,"0"0"1,0 0 0,0 0-1,0-1 1,0 0-1,0 0 1,0-1-1,-6 0 1,15 0-659,-1 0 0,1 0 0,-1-1 0,1 1 0,-1-1 0,1 1 0,-1-1 0,0 0 0,3-3-1,14-6-243,13-4 39,1 0 0,-2-3 0,51-35-1,-72 45-20,0-2-1,-1 1 1,0-1-1,0-1 1,-1 0-1,0 0 0,-1-1 1,0 0-1,-1 0 1,-1 0-1,0-1 0,8-23 1,-7 14 40,-1-1 0,-1 1 0,-1-1 0,-1 0 0,-1 0 0,-1 0 0,-3-45 0,-13 26 285,14 40-359,0 0 0,1 1 0,-1-1 0,0 0 0,0 1 0,0-1 0,0 1 0,0-1 0,-1 1 0,1 0 0,0-1 0,-1 1 0,1 0 0,-1 0 0,1 0 0,-1 0 0,1 0 0,-1 0 0,-3 0 0,-4 35-655,0-4 622,2 0 0,1 1 0,1 0 0,1 0 0,2 0 0,2 0 0,0 1-1,2-1 1,2 0 0,12 53 0,-13-74 15,0 0-1,1 0 0,0-1 1,0 1-1,1-1 1,1 0-1,0 0 0,0-1 1,0 0-1,1 0 1,0 0-1,1-1 0,13 11 1,-14-14 4,0 0 0,0 0 0,0-1 0,1 0 0,-1 0 0,1 0 0,0-1 0,-1-1 0,1 1 0,0-1 0,0 0 0,0-1 0,0 0 0,0 0 0,0-1 0,0 0 0,0-1 0,11-2 0,13-6 11,-1 0 1,48-25 0,-63 27-10,-2 0 1,1-1-1,-1-1 1,-1 0-1,1-1 0,21-23 1,-26 19 144,-18 19-350,-21 24-266,27-23 452,-3 4 1,1 0 0,0 0 0,1 0 0,0 0 0,-4 17 0,7-23 4,1-1 0,0 1-1,-1-1 1,1 1 0,0 0 0,0-1-1,1 1 1,-1 0 0,0-1 0,1 1-1,0-1 1,0 1 0,-1-1 0,2 1-1,-1-1 1,0 0 0,0 1 0,1-1-1,-1 0 1,1 0 0,-1 0 0,1 0-1,0 0 1,0-1 0,0 1 0,0 0-1,0-1 1,4 2 0,4 2 17,1 0 0,-1-1 1,1 0-1,0-1 0,0-1 1,0 1-1,0-2 0,0 1 0,0-2 1,1 0-1,-1 0 0,0-1 1,21-3-1,4-3 48,0-2 0,65-25 0,-85 28-26,0-1 0,0-1 1,29-19-1,-39 23-15,0-1 0,-1 1 1,1-2-1,-1 1 0,0-1 0,0 1 0,-1-1 0,1 0 0,-1-1 0,-1 1 0,6-13 0,-8 17-27,0-1-1,-1 1 0,1 0 0,-1 0 0,0 0 0,1 0 0,-1 0 1,0 0-1,0-1 0,0 1 0,0 0 0,-1 0 0,1 0 0,-1 0 1,1 0-1,-1 0 0,0 0 0,0 0 0,0 0 0,0 0 1,0 0-1,0 0 0,0 0 0,-1 1 0,1-1 0,0 0 0,-1 1 1,0-1-1,1 1 0,-1 0 0,0 0 0,0-1 0,0 1 1,1 0-1,-1 1 0,0-1 0,-1 0 0,-1 0 0,-4-2-45,1 1 0,-1 0-1,0 1 1,1 0 0,-1 0-1,0 1 1,0 0 0,1 0-1,-12 2 1,7 1 13,1 0 1,0 1 0,0 1-1,0 0 1,1 0-1,-1 1 1,1 0-1,1 1 1,-15 12-1,20-16 28,-1 1-1,1-1 0,0 1 1,0 1-1,1-1 1,-1 0-1,1 1 0,0 0 1,0 0-1,1 0 1,0 0-1,-1 0 0,2 0 1,-1 1-1,0-1 1,1 0-1,0 1 0,1 0 1,-1-1-1,1 1 0,1 9 1,-1-13 9,1 0 0,-1 0 0,1 0 0,0 0 1,0 0-1,0 0 0,0-1 0,0 1 0,1 0 0,-1-1 1,0 1-1,1-1 0,-1 1 0,1-1 0,-1 0 0,1 1 1,0-1-1,0 0 0,0 0 0,-1 0 0,1-1 0,0 1 1,0 0-1,0-1 0,0 1 0,0-1 0,0 0 0,0 1 1,0-1-1,1 0 0,-1 0 0,0 0 0,0-1 0,0 1 1,3-1-1,8-2 45,1 1 1,-1-2-1,24-9 1,-36 13-48,15-7 35,0-1 0,-1 0 0,0-1 0,-1-1 0,0 0 0,0-1 0,-1-1-1,0 0 1,-1 0 0,-1-2 0,18-25 0,-24 30 34,-7 9-296,1 0 205,1 1 0,-1 0 0,1 0 1,-1 0-1,1 0 0,-1 0 0,1 0 1,0 0-1,0 0 0,0 0 0,-1 1 1,1-1-1,0 0 0,0 0 0,0 0 0,1 0 1,-1 0-1,0 2 0,1 1 24,0-1 1,0 1-1,0 0 0,0 0 0,1-1 0,-1 1 1,1-1-1,0 1 0,0-1 0,0 0 0,1 1 1,-1-1-1,1 0 0,-1-1 0,1 1 0,0 0 1,0-1-1,0 0 0,1 0 0,-1 1 0,1-2 1,6 4-1,-4-4 20,1 0 0,-1 0 0,1 0-1,0-1 1,0 0 0,-1 0 0,1-1 0,0 1 0,-1-1 0,1-1 0,0 0 0,-1 0 0,7-2 0,14-8 27,-1-2 1,1 0-1,32-24 1,-14 8-12,-44 30-46,-1 0 0,0 0 0,0 0 0,1 0-1,-1 0 1,0 0 0,0 0 0,1 0 0,-1 0 0,0 0-1,0 0 1,1 1 0,-1-1 0,0 0 0,0 0-1,0 0 1,1 0 0,-1 0 0,0 1 0,0-1 0,0 0-1,1 0 1,-1 0 0,0 1 0,0-1 0,0 0-1,0 0 1,0 0 0,0 1 0,1-1 0,-1 0 0,0 0-1,0 1 1,0-1 0,0 0 0,0 0 0,0 1-1,0-1 1,0 0 0,0 0 0,0 1 0,0-1 0,0 0-1,0 0 1,0 1 0,-1-1 0,1 0 0,0 0-1,0 1 1,0-1 0,0 0 0,0 0 0,0 0 0,-1 1-1,1-1 1,-5 31-164,0-1 123,5-30 57,5-1 70,-1-1-1,0 0 1,0 0 0,0 0-1,0-1 1,-1 0-1,1 1 1,-1-1 0,1 0-1,2-4 1,14-10-102,-16 14 5,56-33 29,-56 34-25,0 0 0,0 0 0,1 0 0,-1 1 0,1-1 0,-1 1 0,1 0 1,0 1-1,-1-1 0,1 1 0,0 0 0,5 0 0,-8 1-4,0 0 0,1 0 0,-1 1 0,0-1 0,0 0 0,0 1 0,0 0 0,0-1 1,0 1-1,0 0 0,0 0 0,-1 0 0,1 0 0,-1 0 0,1 1 0,-1-1 0,0 0 0,0 1 1,0-1-1,0 1 0,-1-1 0,2 6 0,-1-5 16,-1 0-1,1 0 1,0 0 0,0 1-1,1-1 1,-1 0 0,1-1-1,0 1 1,-1 0 0,1 0-1,0-1 1,1 1 0,-1-1-1,0 0 1,1 1 0,-1-1-1,1 0 1,4 2 0,-1-2 21,1-1 1,-1 1 0,1-1 0,-1-1 0,1 1 0,-1-1 0,1 0 0,-1-1-1,1 0 1,-1 0 0,12-3 0,71-28 20,-75 26-70,70-34-463,-44 13-2665,-10-6-6796,-18 6-2582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08.5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 25 20852,'-6'-2'1385,"-3"-4"-265,-3 3-304,7-1-432,5 2-240,3 0-232,5 0-152,2 0-32,1 0-80,0 6-520,-1 0-1241,5 3-2712,6 5-7617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08.9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280 91 9418,'10'-16'5736,"-9"14"-5195,-1 0-1,1 0 0,0 0 0,0 0 0,0 1 0,1-1 1,-1 0-1,0 1 0,1-1 0,-1 0 0,1 1 0,-1 0 1,1-1-1,0 1 0,3-2 337,-3 27-626,-1-19-186,0 0 1,-1 0-1,1 0 1,-1 0-1,-1 0 1,1 0 0,-1 0-1,-1 9 1,14-33 2207,-11 18-2250,1-1-1,-1 0 1,1 1 0,-1-1 0,1 0 0,-1 0 0,0 0 0,0 0 0,0 0 0,0 0-1,0 0 1,-1 0 0,1 0 0,0 0 0,-1-1 0,0 1 0,1 0 0,-1 0 0,0-1-1,0 1 1,0 0 0,-1 0 0,1 0 0,-1-1 0,1 1 0,-1 0 0,1 0 0,-1 0-1,0 0 1,0 0 0,0 0 0,0 0 0,-1 0 0,-1-3 0,-1 2-35,0 0 0,1 0 0,-1 0-1,-1 0 1,1 1 0,0 0 0,0-1 0,-1 2 0,0-1 0,1 0 0,-1 1 0,0 0 0,1 0 0,-1 0 0,0 1 0,0 0 0,0 0 0,0 0 0,0 0 0,0 1 0,1-1 0,-1 2 0,0-1-1,0 0 1,1 1 0,-1 0 0,-5 3 0,-3 0-9,1 2 0,0-1 0,0 1-1,1 1 1,0 0 0,0 1 0,1 0 0,-14 16 0,14-12 15,0 1 1,1-1-1,0 2 1,1-1-1,1 1 1,0 0 0,2 0-1,-8 29 1,11-39 4,1 0 1,1-1-1,-1 1 1,0 0-1,1 0 1,0 0-1,0 0 1,1-1-1,-1 1 1,1 0-1,0 0 1,0-1-1,1 1 1,0 0-1,-1-1 1,1 1-1,1-1 1,-1 0 0,1 0-1,-1 0 1,1 0-1,0 0 1,1-1-1,-1 1 1,1-1-1,-1 0 1,1 0-1,0 0 1,0 0-1,1-1 1,-1 0-1,0 0 1,7 3-1,8 0 18,0 0 1,0-1-1,1-1 0,-1 0 0,1-2 0,0 0 0,0-1 0,-1-1 1,1-1-1,23-6 0,-9 1 20,0-1-1,-1-2 1,0-2 0,62-31-1,-76 33 17,-1-1 1,0-1-1,24-22 0,-37 31-31,-1-1 0,0 0-1,0 0 1,-1 0 0,1 0-1,-1-1 1,0 1 0,0-1 0,0 0-1,-1 0 1,1 0 0,-1 0-1,0 0 1,-1 0 0,1-1 0,-1 1-1,0 0 1,0-11 0,-1 14-17,0 0 0,0 0 0,-1 0 1,1-1-1,-1 1 0,1 0 0,-1 0 1,1 0-1,-1 0 0,0 1 0,0-1 1,0 0-1,0 0 0,-1 0 0,1 1 1,0-1-1,-1 0 0,1 1 0,-1 0 1,1-1-1,-1 1 0,-2-2 0,1 2-15,0 0-1,0 0 1,0 1-1,0-1 1,0 1-1,0 0 0,0 0 1,0 0-1,0 0 1,0 0-1,0 0 1,0 1-1,-5 1 1,-3 2-27,0 0 1,1 0 0,0 1-1,0 0 1,0 1 0,-18 13-1,19-10 29,-1-1 0,2 1-1,-1 1 1,1-1 0,1 2-1,-1-1 1,2 1-1,-1 0 1,-5 14 0,11-20 7,-1-1 1,0 0 0,1 1 0,0-1-1,0 1 1,1-1 0,-1 1-1,1 0 1,0-1 0,0 1 0,1 0-1,-1-1 1,1 1 0,0-1-1,0 1 1,0-1 0,1 0 0,0 1-1,0-1 1,0 0 0,0 0-1,0 0 1,1 0 0,0 0-1,0-1 1,0 1 0,0-1 0,4 3-1,4 2 12,1 0 0,0-1 0,0 0 1,1-1-1,-1-1 0,1 0 0,1 0 0,-1-2 0,0 1 0,1-2 0,0 0 0,27 1 0,0-3 25,0-1 1,-1-2-1,45-10 1,7-8 20,-82 18-133,-1 0 0,-1 0 0,1-1-1,0 0 1,-1-1 0,0 0 0,12-9 0,-19 14-21,-1-1 0,1 1 0,0-1 0,-1 0 0,1 1 0,0-1 0,-1 0 1,1 1-1,-1-1 0,1 0 0,-1 0 0,1 1 0,-1-1 0,0 0 0,1 0 1,-1 0-1,0 0 0,0 1 0,0-1 0,1 0 0,-1 0 0,0 0 0,0 0 1,0 0-1,-1 0 0,1 0 0,0 1 0,0-3 0,-1 2-496,0-1-1,0 1 1,0 0-1,-1 0 1,1-1 0,0 1-1,0 0 1,-1 0-1,1 0 1,0 0 0,-1 0-1,1 1 1,-1-1-1,1 0 1,-3 0 0,-29-8-12031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25.0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306 55 9002,'0'-2'513,"-1"-26"8100,-7 3-4017,-27 58-3135,-2 11-1418,3 1 0,2 2-1,2 1 1,2 2 0,-40 98-1,61-132-41,1 0 1,1 0-1,1 1 0,0 0 1,1 0-1,1 0 0,1 0 0,0 1 1,1-1-1,1 0 0,1 1 0,6 28 1,-5-35 5,0-1-1,1 1 1,0-1 0,0-1 0,1 1 0,1 0 0,-1-1 0,2 0 0,-1-1 0,1 1-1,0-1 1,1-1 0,0 1 0,0-1 0,1-1 0,0 1 0,0-2 0,0 1 0,1-1-1,0 0 1,13 3 0,-12-4-155,0 0-1,0-1 1,1-1-1,-1 0 1,1 0-1,0-1 0,15-1 1,18-12-10063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25.6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76 11146,'55'-1'7966,"6"-4"-3924,246-38-3862,-294 41 244,68-21 190,-168 21 759,59 6-1364,0 1 0,-51 17 0,78-22-13,0 1 0,0 0 0,0 0 0,0 1-1,0-1 1,0 0 0,0 0 0,0 0 0,0 1 0,1-1 0,-1 0 0,1 1-1,-1-1 1,1 0 0,-1 1 0,1-1 0,0 1 0,-1-1 0,1 1-1,0-1 1,0 1 0,0-1 0,0 1 0,0-1 0,1 3 0,6 45-22,-6-42 30,8 64 80,0 94 0,3 26 13,-12-187-20,1 0-1,0 0 1,0 0-1,0 1 1,0-1-1,1 0 1,-1-1-1,4 6 1,7-2-2377,7-19-8179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26.1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252 128 15563,'0'-2'548,"1"0"-1,0 1 1,-1-1-1,1 0 0,-1 0 1,1 0-1,-1 0 1,0 1-1,0-1 0,0 0 1,0 0-1,0-3 1,-7-42 1365,6 44-1856,0 0 0,0 0-1,0 0 1,0 1-1,-1-1 1,1 0 0,-1 1-1,0-1 1,0 0 0,0 1-1,0 0 1,0 0 0,0-1-1,-1 1 1,1 1-1,-1-1 1,1 0 0,-1 0-1,0 1 1,0 0 0,-4-2-1,3 2-40,-1 0-1,0 1 0,0 0 1,1 0-1,-1 0 1,0 0-1,0 1 0,1-1 1,-1 1-1,0 1 1,1-1-1,-9 4 0,3-1-38,-1 2-1,1-1 1,0 1-1,1 1 1,0-1-1,0 2 0,0-1 1,1 1-1,0 1 1,-14 17-1,20-21 7,-1 1 0,1-1 0,0 1 0,0-1 0,0 1 0,1 0 0,0 0 0,0 0 0,1-1 0,0 1 0,0 0 0,0 0 0,2 10 0,-2-14 12,1-1 0,-1 1 0,1 0 1,-1 0-1,1 0 0,0-1 0,0 1 0,0-1 0,0 1 0,0 0 0,0-1 0,0 0 0,0 1 1,1-1-1,-1 0 0,0 1 0,1-1 0,2 2 0,-1-3 15,-1 1-1,0 0 1,1-1 0,-1 0 0,1 1-1,-1-1 1,1 0 0,-1 0-1,1-1 1,-1 1 0,1 0 0,-1-1-1,1 1 1,-1-1 0,0 0-1,1 0 1,-1 0 0,3-2-1,9-5 43,0-1 0,0 0 0,-1-1 0,-1 0-1,1-2 1,12-14 0,36-31 4,-61 57-64,0 0-1,0 0 0,1 0 0,-1 0 1,0 0-1,1 0 0,-1 0 1,0 0-1,1 0 0,-1 0 0,0 0 1,1 1-1,-1-1 0,0 0 1,1 0-1,-1 0 0,0 0 0,1 0 1,-1 1-1,0-1 0,0 0 1,1 0-1,-1 0 0,0 1 0,0-1 1,0 0-1,1 0 0,-1 1 1,0-1-1,0 0 0,0 1 0,0-1 1,1 0-1,-1 0 0,0 1 1,0-1-1,0 0 0,0 1 0,0-1 1,0 0-1,0 1 0,0-1 1,0 0-1,0 1 0,0-1 0,0 0 1,0 1-1,0-1 0,-1 1 1,6 35-51,-5-27 51,1 0 0,0 0 0,0 0 1,6 16-1,-5-21 6,1 1-1,1-1 1,-1 0 0,1 0-1,-1-1 1,1 1 0,0 0 0,0-1-1,1 0 1,-1 0 0,1-1 0,-1 1-1,1-1 1,0 0 0,0 0 0,0 0-1,0-1 1,0 0 0,0 0 0,0 0-1,1-1 1,-1 1 0,0-1 0,10-2-1,1 1-1127,0 0 0,27-8 0,24-12-9940,-39 11 156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26.5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238 366 7658,'-25'-11'10707,"1"4"-5652,19 6-4922,1 0-1,-1 1 0,1 0 0,-1 0 0,0 0 1,1 1-1,-1-1 0,0 1 0,1 0 1,-1 0-1,1 1 0,0-1 0,-1 1 1,1 0-1,-5 3 0,-1 1-79,0 1 0,0 0 0,0 1 0,1 0 0,0 0-1,1 1 1,0 0 0,-14 21 0,20-28-52,0 1-1,0 1 1,1-1-1,-1 0 1,1 0-1,0 1 1,-1-1-1,1 0 1,1 1-1,-1-1 1,1 1-1,-1-1 1,1 1-1,0-1 1,0 1-1,1 0 1,-1-1-1,1 1 1,-1-1-1,1 1 1,0-1-1,1 0 1,-1 1-1,0-1 1,1 0-1,0 0 1,0 0-1,0 0 1,0 0-1,0 0 1,1-1-1,-1 1 1,1-1-1,4 4 1,-1-2 2,0-1 0,1 0 1,-1 0-1,1 0 0,0 0 0,0-1 1,0-1-1,0 1 0,0-1 1,0 0-1,0 0 0,0-1 1,0 0-1,14-2 0,1-1-57,-1 0 0,0-2 0,35-11 0,-45 12 42,-1-1-1,1 0 1,-1-1 0,0 0 0,-1-1-1,0 0 1,0 0 0,0-1 0,-1 0-1,0-1 1,0 1 0,-1-2 0,0 1-1,-1-1 1,7-12 0,5-16 103,-2 0 1,21-78-1,-19 58-37,4-34 243,-21 83-82,0 0 0,0-1 1,-1 1-1,0 0 0,-1 0 1,0-1-1,0 1 1,-3-11-1,4 31-139,1 0 1,-1-1-1,-1 1 0,0-1 1,-4 18-1,1 2-37,2-11-39,-14 185 36,16-177-50,1 0 1,1 0 0,1-1 0,1 1 0,12 39-1,-15-62-45,1 0-1,0 1 1,0-1-1,0 0 1,0 0-1,0-1 1,1 1-1,5 6 1,11-2-3434,-17-8 2852,-1 0 0,1 0 0,-1 0-1,1-1 1,-1 1 0,0-1-1,1 1 1,-1-1 0,0 1 0,1-1-1,-1 0 1,0 0 0,0 0 0,0 1-1,2-3 1,10-11-11145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26.9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50 15883,'-4'1'546,"-21"9"4248,27-6-3118,16-1-1073,13-4-390,0 0-1,0-2 0,-1-1 1,1-2-1,43-13 0,-31 8-53,77-11 1,-119 22-162,1 1 1,-1-1-1,0 0 0,1 1 1,-1 0-1,0-1 1,0 1-1,0 0 0,1-1 1,-1 1-1,0 0 1,0 0-1,0 0 1,0 0-1,0 0 0,-1 0 1,1 0-1,0 1 1,0-1-1,-1 0 0,1 0 1,-1 1-1,1-1 1,-1 0-1,0 1 1,1-1-1,-1 0 0,0 1 1,0-1-1,0 2 1,8 61 18,-6-37 3,9 12 694,0-29-3724,-4-12-1943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27.2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61 17348,'-9'-29'6646,"-1"3"-4260,11 25-2427,-1 1 1,0 0-1,1-1 0,-1 1 0,0-1 0,1 1 0,-1 0 0,1-1 0,-1 1 0,1 0 1,-1 0-1,1-1 0,-1 1 0,1 0 0,-1 0 0,1 0 0,-1-1 0,1 1 0,-1 0 1,1 0-1,-1 0 0,1 0 0,-1 0 0,1 0 0,0 0 0,-1 0 0,1 0 0,-1 1 1,1-1-1,-1 0 0,1 0 0,-1 0 0,1 1 0,-1-1 0,1 0 0,-1 0 0,0 1 1,1-1-1,-1 1 0,1-1 0,0 1 0,13 7-3376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27.7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232 538 13035,'0'-3'480,"0"1"0,0 0 0,1 0 1,-1 0-1,-1-1 0,1 1 0,0 0 0,0 0 0,-1 0 1,0 0-1,1 0 0,-1-1 0,0 1 0,0 0 0,0 1 1,0-1-1,0 0 0,0 0 0,-1 0 0,1 1 1,-1-1-1,1 0 0,-4-1 0,3 2-338,-1 0 0,1 1 0,0-1 0,-1 1-1,1 0 1,0 0 0,-1 0 0,1 0 0,-1 0 0,1 1 0,0-1 0,-1 1-1,1-1 1,0 1 0,0 0 0,-1 0 0,-2 2 0,-9 5-276,0 1 0,0 0 1,1 1-1,-21 21 0,24-21 123,1 1-1,1 0 0,0 0 1,0 1-1,1-1 0,0 2 1,-7 20-1,12-29 1,1 0 0,0 0 1,0 0-1,0 0 0,1 0 0,-1 1 1,1-1-1,0 0 0,0 0 0,1 1 0,-1-1 1,3 7-1,-2-8 4,0 0 1,1-1-1,-1 1 1,1-1-1,-1 1 1,1-1-1,0 0 1,0 1-1,0-1 0,1 0 1,-1 0-1,0 0 1,1-1-1,-1 1 1,1-1-1,0 1 1,-1-1-1,1 0 1,0 0-1,3 1 1,8 1-4,0 0 1,0-1 0,0 0-1,0-2 1,0 1 0,0-2 0,0 0-1,0 0 1,18-5 0,21-7-10,53-20 0,-85 26 16,29-9 16,9-3-3,58-27 1,-103 40 21,1-2 0,-1 0 0,-1 0 0,1-1 0,-2-1 0,1 0 1,-1 0-1,-1-2 0,13-14 0,-23 24-6,1 1 0,-1-1 0,0 0 0,0 0-1,0 0 1,0 0 0,0 0 0,0 0 0,-1 0 0,1 0 0,-1 0 0,1 0-1,-1 0 1,0 0 0,0-3 0,0 4-10,0-1-1,-1 1 1,1 0 0,0 0-1,-1 0 1,1 0-1,-1 0 1,0 0 0,1 0-1,-1 0 1,0 0-1,0 0 1,1 0 0,-1 0-1,0 0 1,0 0-1,0 1 1,0-1 0,0 0-1,-1 0 1,-2-1-16,-1 1 1,1-1 0,0 1-1,-1 0 1,1 0 0,-1 1-1,1-1 1,-1 1 0,1 0-1,-1 0 1,1 1-1,0-1 1,-7 2 0,-12 4-41,-1 0 0,1 1 1,-35 16-1,52-20 23,1 0-1,-1 0 1,1 0-1,0 0 0,0 1 1,0 0-1,1 0 1,-1 0-1,1 1 1,0-1-1,0 1 1,0 0-1,1 0 1,0 1-1,0-1 0,0 1 1,1-1-1,0 1 1,-3 9-1,5-14 9,-1 1 0,1-1-1,0 0 1,0 0 0,0 0-1,0 0 1,0 1 0,0-1-1,0 0 1,0 0 0,1 0-1,-1 0 1,0 1 0,1-1-1,-1 0 1,0 0 0,1 0-1,0 0 1,-1 0 0,1 0-1,0 0 1,-1 0 0,1 0-1,0 0 1,0-1 0,1 2-1,0-1 11,1 1-1,-1-1 0,1 0 0,-1-1 1,1 1-1,-1 0 0,1-1 0,0 1 1,-1-1-1,1 0 0,3 0 0,6-1 35,1 0 0,-1-1-1,0 0 1,12-5-1,156-61 96,-178 67-138,0 1 0,0-1 0,0 1 1,0-1-1,0 1 0,0 0 0,0 0 0,0 0 1,0 0-1,0 0 0,0 1 0,0-1 0,0 0 1,0 1-1,0 0 0,0-1 0,0 1 1,0 0-1,0 0 0,0 0 0,1 1 0,2 2-21,-1 1 0,0-1 0,-1 1 0,1-1 0,5 11 0,-6-9 23,0-1 1,1 0-1,-1 0 1,1 0-1,0 0 0,0-1 1,1 0-1,5 5 1,-5-6 17,0 0 0,0 0 0,1-1 0,-1 1 0,1-1 0,-1-1 1,1 1-1,0-1 0,-1 0 0,1 0 0,0-1 0,0 1 0,0-1 1,0 0-1,8-2 0,-4 0 20,0-1 1,0 0-1,-1-1 1,0 0-1,0 0 1,0 0-1,0-2 1,11-7-1,4-6 46,-2-1 1,-1-1-1,0-1 0,-1-1 1,19-29-1,-25 31 27,-1-1 1,-1 0-1,-1-1 1,-1 0-1,-1 0 1,-2-1-1,9-39 1,-12 43-8,-1 0 0,-1 0 1,-1 0-1,-1 0 0,0 0 1,-2 0-1,0 0 0,-1 0 1,-12-36-1,15 54-85,0 1 0,0-1 0,-1 1 0,1-1 0,-1 1 0,1 0 0,-1-1 0,0 1 0,1 0 0,-1 0 0,0 0 0,0-1 0,0 1 0,0 0 0,0 0 1,0 0-1,0 0 0,0 0 0,0 1 0,0-1 0,-2-1 0,2 3-15,0-1 0,0 0 0,0 0 0,0 1 0,0-1 0,1 1 0,-1-1-1,0 1 1,0-1 0,0 1 0,1-1 0,-1 1 0,0 0 0,1-1 0,-1 1 0,1 0 0,-1 0 0,1 0 0,-1-1 0,1 1 0,-1 0 0,0 2 0,-19 60-173,15-35 178,1 0 1,1 0-1,2 0 0,1 1 0,1-1 1,1 0-1,1 0 0,2 0 0,16 53 0,-17-66-59,1-1 0,1 0-1,0 0 1,1-1 0,0 0-1,1 0 1,1 0 0,0-1-1,0-1 1,1 1 0,1-2-1,0 1 1,0-1 0,1-1-1,1 0 1,-1-1 0,1 0-1,1-1 1,-1-1 0,16 6-1,15-5-1994,-30-9-1659,-2-5-4393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31.9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173 422 12227,'9'3'9146,"-2"3"-6170,-7-5-2406,-9-11 1355,7 7-1903,-1 0-1,1 0 1,-1 1-1,0-1 1,0 1-1,0 0 0,0-1 1,0 1-1,0 1 1,-1-1-1,1 0 1,-1 1-1,1 0 0,-1 0 1,0 0-1,1 0 1,-1 0-1,0 1 1,0 0-1,0 0 0,1 0 1,-1 0-1,0 0 1,0 1-1,1 0 1,-1 0-1,0 0 0,1 0 1,-1 0-1,1 1 1,-1-1-1,-5 5 0,4-3-47,1 0-1,0 0 1,-1 0-1,1 0 1,1 1-1,-1 0 0,0 0 1,1 0-1,0 0 1,0 0-1,0 1 1,1 0-1,-1-1 0,1 1 1,0 0-1,0 0 1,1 0-1,0 0 1,0 0-1,0 0 0,0 1 1,1-1-1,0 8 1,0-8 21,1 0 0,-1 1 0,2-1-1,-1 0 1,0 0 0,1 1 0,0-1 0,0 0 0,1-1 0,-1 1 0,1 0 0,0-1 0,0 1 0,1-1 0,-1 0-1,1 0 1,0 0 0,0-1 0,0 1 0,1-1 0,-1 0 0,6 2 0,-4-2 12,0-1-1,0 0 1,0-1-1,0 1 1,0-1 0,1-1-1,-1 1 1,0-1 0,1 0-1,-1 0 1,0-1 0,1 0-1,-1 0 1,0 0 0,0-1-1,0 0 1,0 0-1,8-4 1,13-8 32,-2-1 1,1-1-1,-2-1 1,0-1-1,-1-1 1,-1-1-1,27-32 0,-33 33 9,-1 0 1,0-1-1,-2-1 0,0 0 0,-2 0 0,0-2 0,-1 1 0,-1-1 0,7-34 0,-13 44-1,-2 0-1,1-1 1,-2 0 0,0 1-1,-3-27 1,2 35-23,0 0 1,0-1 0,0 1 0,0 0-1,-1 0 1,0 0 0,0 0 0,0 0-1,-1 1 1,1-1 0,-1 1 0,0-1-1,-1 1 1,1 0 0,-1 0 0,1 1-1,-1-1 1,-5-3 0,9 7-32,-1 0 0,1 0 0,-1 0 0,1 0 0,-1 0 0,1 0 0,-1 0 0,1 0 0,-1 0 0,1 0 0,-1 0 0,1 0 0,-1 0 0,1 1 0,-1-1 0,1 0-1,-1 0 1,1 0 0,0 1 0,-1-1 0,1 0 0,-1 1 0,1-1 0,0 0 0,-1 1 0,1-1 0,0 0 0,-1 1 0,1-1 0,0 1 0,0-1 0,-1 1 0,1-1 0,0 0 0,0 1 0,0-1 0,0 1 0,0-1 0,0 1 0,-1-1 0,1 1 0,0-1 0,1 2 0,-7 30-199,6-25 194,-11 67-10,4 1 1,3 0-1,9 112 0,-4-181 21,-1 0 0,1 0 0,0 0 0,1 0 0,-1-1 0,1 1-1,1 0 1,-1-1 0,1 1 0,-1-1 0,2 0 0,4 7 0,30-44 317,-4-6-196,-29 31-127,1 0 0,0-1-1,1 2 1,0-1 0,0 1 0,0 0 0,11-6-1,1 51-440,-17-33 445,1-1 0,-1 0-1,1 0 1,0 0 0,0 0-1,0 0 1,1 0 0,-1-1-1,1 0 1,0 0 0,0 0-1,1 0 1,-1 0 0,1-1-1,0 0 1,0 0 0,7 3-1,-4-4 9,0 1 0,-1-1 1,1-1-1,0 0 0,0 0 0,0 0 0,0-1 0,0 0 0,0-1 0,0 1 0,11-4 1,-3 0 30,-1 0 0,0-1 1,-1-1-1,1 0 1,-1-1-1,0 0 1,-1-1-1,0-1 0,0 0 1,-1-1-1,0 0 1,16-18-1,-26 25-17,0 0 0,0 0 0,-1 0 0,1 0 1,0 0-1,-1 0 0,0 0 0,0-1 0,0 1 0,0 0 0,-1-1 0,1 1 0,-1 0 1,0-1-1,0 1 0,0-1 0,0 1 0,0-1 0,-1 1 0,0 0 0,0-1 0,0 1 0,-1-4 1,1 6-29,0-1 0,0 0 0,-1 0 1,1 0-1,0 0 0,-1 1 0,1-1 1,-1 1-1,0-1 0,1 1 0,-1 0 1,0-1-1,0 1 0,0 0 0,0 0 1,0 0-1,0 1 0,0-1 0,0 0 1,0 1-1,-1 0 0,1-1 0,0 1 1,0 0-1,0 0 0,-1 0 0,1 0 1,0 0-1,0 1 0,0-1 0,0 1 1,-1-1-1,1 1 0,0 0 0,0 0 0,-3 2 1,-2 1-22,0 0 0,0 0-1,0 1 1,1 0 0,-1 1 0,1-1 0,1 1 0,-1 0 0,1 0 0,0 1 0,0 0 0,1-1-1,-5 12 1,6-13 19,0 1 0,1 0 0,0-1 0,0 1 0,0 0 0,1 0 0,0 0 0,0 0 0,1 0-1,-1 1 1,1-1 0,1 0 0,-1 0 0,1 0 0,0 0 0,0 0 0,1 0 0,4 11 0,-5-16 8,-1 0 1,1 0 0,0 0 0,-1 0-1,1 0 1,0 0 0,0-1 0,0 1-1,-1 0 1,1 0 0,0-1 0,0 1-1,0 0 1,1-1 0,-1 1 0,0-1-1,0 1 1,0-1 0,0 0 0,0 1-1,0-1 1,1 0 0,-1 0 0,2 0-1,1 0 10,0-1 0,0 1 0,0-1 0,0 0 0,0 0 0,0 0-1,6-3 1,3-3 25,0 0 0,0-1 0,12-9 0,31-36 40,-44 40-54,1 1-1,27-21 0,-41 35-57,0 0-1,1 1 0,-1-1 0,0 1 1,1-1-1,0 1 0,0-1 0,0 1 1,0-1-1,0 1 0,0-1 0,1 1 1,-1-1-1,1 1 0,1 2 0,13 43 44,-13-47 2,-1 0 1,0 0-1,0 0 1,0 0-1,0 0 1,1-1-1,-1 1 1,0 0-1,1-1 1,-1 1-1,1-1 1,-1 0-1,0 1 1,1-1-1,-1 0 0,1 0 1,-1 0-1,1 0 1,-1 0-1,1 0 1,-1 0-1,1-1 1,-1 1-1,0 0 1,1-1-1,-1 1 1,0-1-1,1 0 1,-1 1-1,2-2 1,53-31 71,-32 19-51,1 0-1,-16 7-31,1 1-1,0 1 1,0 0-1,0 1 1,1 0-1,-1 0 1,1 1-1,15-3 1,-30 10-172,11 5 143,13 7 36,11-7 14,-25-8-16,0 0 1,0 1-1,1 0 0,-2 0 1,1 0-1,0 1 0,0 0 0,-1 0 1,1 1-1,-1-1 0,0 1 1,0 0-1,6 8 0,-9-11 5,-1 1 1,1-1-1,-1 1 0,1-1 0,0 0 0,0 0 0,0 0 1,0 0-1,0 0 0,0 0 0,0 0 0,0-1 1,0 1-1,0-1 0,0 1 0,0-1 0,1 0 0,-1 0 1,0 0-1,0 0 0,0 0 0,0-1 0,3 0 1,56-19 117,-22 5-143,178-42 149,-206 52-70,-1 0 1,0-1 0,-1 0-1,1-1 1,-1 0 0,-1-1-1,1 0 1,-1 0 0,0-1-1,10-15 1,-18 23-54,0 1 1,0-1-1,1 0 0,-1 0 1,0 1-1,0-1 0,0 0 1,-1 1-1,1-1 0,0 0 0,0 1 1,0-1-1,0 1 0,-1-1 1,1 0-1,0 1 0,0-1 1,-1 0-1,1 1 0,-1-1 0,1 1 1,0-1-1,-1 1 0,1-1 1,-1 1-1,1-1 0,-1 1 1,0 0-1,1-1 0,-1 1 1,1 0-1,-1-1 0,0 1 0,1 0 1,-1 0-1,1 0 0,-1-1 1,0 1-1,1 0 0,-1 0 1,0 0-1,0 0 0,-32-6-190,20 6 145,1 0 0,0 1 0,0 1 0,0 0 1,0 0-1,0 1 0,1 1 0,-16 7 0,23-9 23,0 0-1,0 0 1,0 1-1,0-1 1,0 1-1,1 0 1,0 0-1,-1 0 1,1 1-1,0-1 1,0 1-1,1 0 1,-1 0-1,1 0 1,0 0-1,0 0 1,0 1-1,1-1 1,-1 0-1,1 1 1,0-1-1,0 1 1,1-1-1,-1 10 1,1-12 10,0 0 1,0-1 0,0 1-1,0 0 1,0-1 0,1 1 0,-1 0-1,1-1 1,-1 1 0,1 0 0,-1-1-1,1 1 1,0-1 0,0 1 0,0-1-1,0 1 1,0-1 0,0 0-1,0 0 1,0 1 0,0-1 0,1 0-1,-1 0 1,2 1 0,0-1 6,0 0 0,0 0-1,0 0 1,1 0 0,-1-1 0,0 1 0,0-1 0,0 0 0,1 0 0,-1 0-1,6-1 1,3-1 25,0-1 0,0-1 0,-1 1 0,1-2 1,17-9-1,-20 9 20,-1-1 0,0-1 0,0 0 1,0 0-1,-1 0 0,0-1 0,0 0 1,-1 0-1,0-1 0,-1 1 0,0-1 1,0-1-1,-1 1 0,0-1 0,4-16 1,-8 13 113,-5 22-458,-5 25-83,3 68 366,5 0 1,10 106-1,-2 142 38,-8-316-5,1-2-12,-8 44 0,8-69-1,0 0 0,-1 0 0,0 0 1,0 0-1,-1-1 0,0 1 1,0-1-1,0 0 0,-1 1 1,0-2-1,0 1 0,-6 5 1,8-8 7,-1-1 1,0-1-1,0 1 1,0 0-1,0-1 1,0 1-1,0-1 1,-1 0-1,1 0 1,0 0 0,0-1-1,-1 1 1,1-1-1,-1 0 1,1 0-1,0 0 1,-1 0-1,1 0 1,-1-1-1,1 0 1,0 1-1,0-1 1,-1 0 0,1-1-1,0 1 1,0-1-1,0 1 1,0-1-1,0 0 1,1 0-1,-1 0 1,-2-3-1,-3-1-16,0-1 0,0 0 0,0-1 0,1 0 0,1 0-1,-1 0 1,1-1 0,1 0 0,-7-13 0,8 10-19,-1 0 1,2-1 0,0 1-1,0-1 1,1 0 0,1 0-1,0 0 1,1 0-1,0 0 1,3-14 0,0 7-4,1 0-1,1 1 1,1-1 0,1 1 0,16-33 0,9-2-36,2 1 0,3 1 1,47-51-1,-67 83 34,32-39 6,11-11 6,97-147 1,-154 210 44,0 0-1,0 0 1,0 0 0,-1 0-1,0-1 1,2-9 0,-4 16-20,0 0 1,0 0 0,1-1 0,-1 1-1,0 0 1,-1 0 0,1 0 0,0 0-1,0 0 1,0 0 0,-1-1 0,1 1 0,0 0-1,-1 0 1,1 0 0,-1 0 0,1 0-1,-1 0 1,-1-1 0,1 1-8,-1 1 1,1-1-1,0 1 1,0-1-1,-1 1 0,1 0 1,0 0-1,-1-1 1,1 1-1,0 0 1,-1 0-1,1 1 1,0-1-1,-1 0 0,1 0 1,0 1-1,0-1 1,-1 0-1,1 1 1,0-1-1,0 1 1,-2 1-1,-3 0-14,1 1 1,-1 0-1,1 0 1,-1 1 0,1-1-1,0 1 1,0 0-1,1 1 1,-1-1-1,1 1 1,0 0-1,0 0 1,1 0-1,-1 0 1,1 1-1,0 0 1,1-1-1,0 1 1,-1 0-1,2 0 1,-1 0-1,1 1 1,-1 6-1,2-8 7,0 0-1,0 0 1,0 0 0,1 0-1,0-1 1,0 1-1,0 0 1,1 0 0,0-1-1,0 1 1,0 0-1,0-1 1,1 0 0,-1 0-1,1 0 1,0 0 0,0 0-1,1 0 1,-1-1-1,1 1 1,0-1 0,0 0-1,0 0 1,0-1-1,0 1 1,1-1 0,-1 0-1,1 0 1,7 2 0,2-1 8,0 0 0,0 0 1,0-2-1,0 1 0,0-2 1,0 0-1,0-1 0,0 0 1,0-1-1,0-1 0,-1 0 1,1-1-1,-1 0 0,1-1 1,-1 0-1,19-12 1,1-2 19,-1-2 1,-1-1 0,0-1 0,50-51 0,-73 65 12,0 1 0,0-1 0,9-17 1,-15 24-24,-1 0 0,1 0 1,-1 0-1,0 0 1,0 0-1,0-1 0,0 1 1,0-1-1,-1 1 0,1 0 1,-1-1-1,0 1 0,1-1 1,-1 1-1,0-1 0,-1 1 1,1-1-1,0 1 0,-1-1 1,1 1-1,-1-1 0,0 1 1,-2-5-1,6 50-689,1-30 666,0 1 0,2-1 0,-1-1 0,1 1 0,1-1 0,10 14 0,-10-17 9,-1 0 1,-1 0-1,1 0 1,-1 1-1,-1 0 1,0 0-1,-1 0 1,1 0-1,-2 1 0,3 19 1,-5-25 10,-1-1 1,0 1-1,0-1 1,-1 0-1,1 1 1,-1-1-1,0 0 0,0 0 1,0 0-1,-1 0 1,1-1-1,-1 1 1,0-1-1,0 1 1,0-1-1,0 0 0,-1 0 1,1 0-1,-1-1 1,-6 4-1,4-2-6,0-1 0,0 1 0,-1-1 0,1-1-1,-1 1 1,0-1 0,1 0 0,-1-1 0,0 1 0,0-1 0,0-1-1,-12 0 1,17 0-93,0 0-1,0 0 1,1-1-1,-1 1 0,0-1 1,1 0-1,-1 1 1,1-1-1,-1 0 1,1 0-1,-1 0 0,1 0 1,-1 0-1,1 0 1,0-1-1,0 1 1,0 0-1,0-1 0,0 1 1,0-1-1,0 1 1,0-1-1,0 1 1,0-1-1,1 0 1,-1 1-1,1-1 0,-1 0 1,1-2-1,-2-25-4872,5 0-4567,1-4-956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32.3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 47 22765,'28'-32'4337,"-25"30"-4306,0 0 0,1 1-1,-1-1 1,0 1 0,1-1 0,-1 1-1,1 0 1,-1 0 0,1 1-1,0-1 1,-1 1 0,1 0 0,-1 0-1,1 0 1,0 0 0,3 1 0,1 0-30,-1 0 0,1 1 0,-1 0 0,0 0 0,1 1 0,-1 0 0,0 0 0,-1 0 0,1 1 0,0 0 0,-1 0 0,0 1 0,0 0 0,-1 0 0,1 0 0,-1 1 0,0 0 0,0 0 0,-1 0 0,0 1 0,0-1 0,0 1 0,-1 0 0,0 0 0,0 0 0,-1 0 0,3 15 0,-1-4-15,-2 1 1,0 0-1,-1-1 1,0 1-1,-2 0 1,0 0-1,-1-1 1,-1 1 0,-1-1-1,-9 28 1,1-15-772,-2 0 1,-1-1-1,-34 53 1,-32 25-7541,-14 4-4428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14.9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446 3 1592,'-10'-3'16034,"13"9"-14714,-2-2-618,-3 7-595,-36 457 1144,30-349-1117,-26 124 1,10-87-45,-34 195 51,-23 244 32,66-243-103,-22 286 167,-69 756 81,101-1308-320,-19 1176 90,17-424 109,10 56-76,1-614-52,77 1078-1,-61-715-13,-7-76-9,18 406 45,-32-771-63,8 0 0,60 350 0,-22-75 45,-23-183-38,-7-42-13,-7-95-4,-1 190 12,6 73 5,32 349-51,-44-550 42,0 38-20,13-171-76,-10-72 63,-1 0 0,-1 0-1,0 0 1,-1 0-1,0 1 1,-1-1-1,-2 17 1,-5 4-31,4-25 35,1 1 1,0 0-1,0-1 0,1 1 0,1 0 1,0 0-1,0-1 0,4 18 0,4-9 312,-5-23-1989,0-11-5348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16.2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99 47 8642,'-49'3'7544,"30"-2"-2278,53-10-3752,2 0-1159,-12 3-261,0 1 0,1 0-1,48-1 1,-50 6-58,-11-1-24,-1 0-1,0 2 1,1-1-1,-1 2 1,18 3-1,-28-3 339,-8-2 110,-11-1-55,-5-4-418,-1 0 1,1 2-1,-1 0 1,0 2-1,0 1 0,0 0 1,0 2-1,-39 8 1,59-9 3,0 0 1,1 1 0,-1-1-1,1 1 1,-1 0 0,1 0 0,0 0-1,0 0 1,0 0 0,0 1-1,0 0 1,0-1 0,0 1 0,1 0-1,0 0 1,0 1 0,0-1-1,0 0 1,0 1 0,0-1-1,1 1 1,0 0 0,-2 7 0,1 4-7,0 0 0,1 1 0,1 0 0,3 28 0,0 26 83,-9-2-12,2-33-36,1 0 0,1 0 0,3 1 0,6 55 0,-6-88-2,0 0-1,0 1 0,0-1 0,0-1 1,1 1-1,-1 0 0,1 0 0,0 0 0,-1-1 1,1 1-1,0-1 0,1 1 0,-1-1 1,0 0-1,1 0 0,-1 0 0,1 0 1,0 0-1,0-1 0,-1 1 0,1-1 1,0 0-1,0 0 0,0 0 0,1 0 1,-1 0-1,0-1 0,0 1 0,0-1 1,0 0-1,1 0 0,4-1 0,13 0 117,0-2-1,0 0 0,40-12 1,-37 8-147,7 0-55,-1-1 0,0-2 0,-1-1 0,29-15 0,-57 25-53,0 1 0,0-1 0,-1 0 1,1 1-1,0-1 0,0 0 0,-1 1 0,1-1 1,0 0-1,-1 0 0,1 0 0,-1 0 0,1 1 1,-1-1-1,1 0 0,-1 0 0,0 0 0,0 0 1,1 0-1,-1 0 0,0 0 0,0 0 1,0 0-1,0-2 0,-1-6-4638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16.6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0 101 9138,'5'-3'7752,"5"-3"-3982,60-30-3743,-32 20 391,46-12 1,-18 17-2841,-59 11 725,0 0 0,0 0 1,-1 0-1,1 1 1,0 0-1,12 4 1,-7 1-5522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17.4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70 188 10298,'-11'-17'7896,"-1"-1"-3044,12 18-4806,0 0 0,0 0 0,0 0 1,0 1-1,0-1 0,0 0 0,0 0 0,0 0 1,0 0-1,0 0 0,0 0 0,-1 0 1,1 0-1,0 1 0,0-1 0,0 0 0,0 0 1,0 0-1,0 0 0,0 0 0,-1 0 1,1 0-1,0 0 0,0 0 0,0 0 0,0 0 1,0 0-1,0 0 0,-1 0 0,1 0 0,0 0 1,0 0-1,0 0 0,0 0 0,0 0 1,0 0-1,-1 0 0,1 0 0,0 0 0,0 0 1,0 0-1,0 0 0,0 0 0,0 0 1,0 0-1,-1 0 0,1-1 0,0 1 0,0 0 1,0 0-1,0 0 0,0 0 0,0 0 1,0 0-1,0 0 0,0-1 0,0 39-840,1-10 662,-5 49 1,3-69 171,0 0 0,-1-1 0,0 1 0,-1 0 0,1-1 0,-1 1 0,-1-1 0,1 0 0,-1 0 0,-9 11 0,32-61 2887,12-28-3304,-27 65 369,4-7-47,0-1 0,0 1 0,1 0 0,1 1 0,0 0 0,1 1 0,0 0 0,22-16 0,-33 26 37,1 1 0,0 0 0,0-1 0,0 1 0,0-1 0,0 1 0,-1 0 0,1 0 0,0 0 0,0-1 0,0 1 0,0 0 0,0 0 0,0 0 0,0 0 0,0 1 0,0-1 0,0 0 1,0 0-1,-1 1 0,1-1 0,0 0 0,0 1 0,0-1 0,0 1 0,-1-1 0,1 1 0,1 0 0,0 1-19,0 0 1,0 0-1,-1 1 1,1-1-1,-1 1 0,1-1 1,-1 1-1,0-1 1,2 5-1,0 4-32,0 0-1,-1 0 1,2 21 0,-5 47 139,1-78-23,2-3 24,1 0 0,-1 0 1,1 0-1,-1 0 0,0 0 0,0 0 0,0-1 1,0 1-1,-1-1 0,1 1 0,1-5 1,6-6-92,109-101-143,-101 144-594,11 23 623,-23-48 148,0 0-1,1 0 0,-1-1 1,1 0-1,0 0 1,0 0-1,0-1 1,0 0-1,1 0 0,-1 0 1,1-1-1,0 0 1,0-1-1,7 2 0,-1-2 9,-1 0-1,1-1 0,-1-1 0,1 0 0,-1 0 0,1-1 1,18-6-1,-11 1 17,0 0 1,0-2-1,-1 0 1,0-1 0,0-1-1,-1 0 1,-1-2-1,0 0 1,18-18-1,-31 27-1,-1 1-1,1-1 1,-1 0-1,0-1 0,0 1 1,0 0-1,0-1 1,-1 0-1,0 1 1,0-1-1,0 0 0,-1 0 1,1 0-1,0-6 1,-2 7-7,-1 0 0,1 0 0,-1 0 0,0 0 0,0 0-1,0 0 1,0 0 0,0 0 0,-1 1 0,0-1 0,0 0 0,0 1 0,0-1 0,-1 1 0,1 0 0,-1 0 0,-6-5 0,9 7-38,0 1-1,0 0 1,0 0-1,0 0 1,0 0 0,-1 0-1,1 0 1,0 0-1,0 0 1,0 0 0,-1 0-1,1 0 1,0-1-1,0 1 1,0 0 0,0 0-1,-1 0 1,1 0-1,0 0 1,0 1 0,0-1-1,-1 0 1,1 0-1,0 0 1,0 0 0,0 0-1,0 0 1,-1 0-1,1 0 1,0 0 0,0 0-1,0 0 1,0 1 0,-1-1-1,1 0 1,0 0-1,0 0 1,0 0 0,0 0-1,0 1 1,0-1-1,0 0 1,0 0 0,-1 0-1,1 0 1,0 1-1,0-1 1,0 0 0,0 1-1,-5 16-300,-1 19 159,-5 250 142,-3 15-16,3-249 96,11-51 32,1-5 138,-1 0 1,0 0-1,0 0 0,0 0 1,0-1-1,-1 1 0,-1-5 1,2 8-167,-13-67 1,7 40-70,1 0 0,-3-56 0,9 55-38,1-1 1,1 1 0,2-1 0,1 1 0,1 1 0,1-1-1,2 1 1,1 0 0,1 1 0,1 1 0,1 0 0,20-26-1,-29 44 1,2 1-1,-1 0 0,1 0 1,0 1-1,0 0 0,1 0 0,0 1 1,0-1-1,10-3 0,-15 7 9,0 1 0,0 0 0,1 0 0,-1 0 0,0 0 0,1 0 0,-1 1 0,1-1 0,-1 1-1,1 0 1,-1 0 0,0 0 0,1 1 0,-1-1 0,1 1 0,-1 0 0,0 0 0,1 0 0,-1 0 0,0 1 0,0-1-1,0 1 1,0 0 0,0 0 0,0 0 0,0 0 0,3 4 0,-1-1 2,0-1 0,-1 1 0,0 1 0,0-1 0,0 1 0,0-1 1,-1 1-1,0 0 0,0 0 0,0 1 0,-1-1 0,0 1 0,0-1 0,-1 1 0,0-1 0,0 1 0,0 0 1,-1 0-1,0 0 0,0-1 0,-1 1 0,0 0 0,0-1 0,-1 1 0,0 0 0,0-1 0,0 0 0,-1 1 0,0-1 1,0 0-1,0 0 0,-1-1 0,0 1 0,0-1 0,0 0 0,-1 0 0,0 0 0,0 0 0,0-1 0,0 0 0,-1 0 1,0 0-1,-11 4 0,-2 1-137,-2-1 0,-32 8 0,2-11-3233,47-5 2148,0-1 0,0 1-1,0-1 1,0 0 0,0 0-1,0 0 1,0-1 0,0 1 0,-5-4-1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18.9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1 766 13819,'26'-20'4258,"-17"13"-3730,54-39 758,-27 21-638,34-31 0,-58 44-438,-1 1 1,0-1-1,-1-1 1,0 0 0,-1-1-1,11-20 1,-10 12 38,-2 1-1,0-1 1,-1-1-1,-1 0 1,-1 0 0,-2 0-1,2-36 1,-4 1 357,-14-107 0,13 159-527,0 2 9,-1 0-1,1-1 1,-1 1-1,0 0 0,0-1 1,0 1-1,-1 0 0,1 0 1,-1 0-1,0 0 0,-5-7 1,7 11-95,-1 0 0,1 0 0,0 0-1,-1 0 1,1 0 0,-1 0 0,1 0 0,-1 0 0,1 0 0,0 0 0,-1 1 0,1-1 0,-1 0 0,1 0 0,0 1 0,-1-1-1,1 0 1,0 0 0,-1 1 0,1-1 0,0 0 0,-1 1 0,1-1 0,0 0 0,0 1 0,0-1 0,-1 0 0,1 1 0,0-1-1,0 1 1,0-1 0,0 1 0,0-1 0,0 0 0,-1 1 0,1-1 0,0 1 0,0-1 0,1 1 0,-8 23-338,6-22 350,-2 12-24,-45 210-121,44-196 145,2 0-1,0 0 0,2 0 1,1 0-1,1 0 1,7 32-1,-7-49 3,0-1 0,1 0 0,1 0 0,0 0 0,0 0 1,1 0-1,0-1 0,1 0 0,0 0 0,14 15 0,-16-20 3,0-1 0,0 1-1,1-1 1,-1 0 0,1-1 0,-1 1-1,1-1 1,0 0 0,0 0 0,0 0-1,1 0 1,-1-1 0,0 0 0,0 0-1,1-1 1,-1 0 0,1 1 0,-1-2-1,0 1 1,1-1 0,-1 0 0,0 0-1,8-2 1,6-3 15,-1-1-1,0-1 1,0 0 0,30-20-1,-40 23 14,0 0-1,-1-1 1,0 0-1,0 0 0,0-1 1,-1 0-1,0 0 1,0 0-1,-1-1 0,0 0 1,0 0-1,5-13 0,-13 28-273,-7 18-1013,9-16 1238,1 0-1,0 0 1,0 0 0,1 1 0,0-1-1,4 17 1,-4-24 21,-1-1-1,1 1 1,0 0-1,0-1 1,0 1-1,-1 0 1,2-1-1,-1 1 1,0-1-1,0 1 1,0-1-1,1 0 1,-1 0 0,1 0-1,-1 1 1,1-1-1,-1 0 1,1-1-1,0 1 1,-1 0-1,1 0 1,0-1-1,0 1 1,-1-1-1,1 0 1,0 1-1,0-1 1,0 0-1,0 0 1,-1 0-1,1 0 1,0 0 0,0-1-1,0 1 1,0-1-1,-1 1 1,1-1-1,0 1 1,0-1-1,-1 0 1,3-1-1,3-1 42,-1-1-1,1 1 0,-1-1 1,0 0-1,0 0 0,0-1 1,-1 0-1,1 0 0,-1 0 1,0-1-1,-1 0 0,1 1 1,-1-2-1,-1 1 0,6-11 1,-7 14-45,-1-1 0,0 1 0,0-1 0,0 1 0,-1-1 0,1 1 0,-1-1 0,0 1 0,0-1 0,0 1 0,0-1 0,-1 0 0,1 1 0,-1-1 0,0 1 0,0-1 0,0 1 0,0 0 0,-1 0 0,0-1 1,1 1-1,-1 0 0,0 0 0,0 0 0,-1 1 0,1-1 0,-1 0 0,1 1 0,-1 0 0,0-1 0,0 1 0,0 0 0,-6-2 0,1 1-44,0 0 0,0 1-1,-1 0 1,1 0 0,0 1-1,-1 0 1,1 1 0,-1 0-1,1 0 1,-1 1 0,1 0-1,0 1 1,-1-1 0,1 1 0,0 1-1,0 0 1,0 0 0,-13 8-1,15-8 21,0 0 0,1 1 0,0-1 0,-1 1 0,1 0 0,1 1-1,-1-1 1,1 1 0,-1 0 0,1 0 0,-4 8 0,6-9 6,0-1 1,1 1-1,0-1 0,0 1 1,0-1-1,0 1 0,0 0 1,1-1-1,0 1 1,0 0-1,0 0 0,0-1 1,0 1-1,1 0 0,0-1 1,-1 1-1,1 0 0,1-1 1,-1 1-1,3 5 1,-1-5 16,1 1 1,-1-1 0,1 0-1,-1 0 1,1-1 0,0 1 0,0-1-1,1 0 1,-1 0 0,1 0-1,0 0 1,0-1 0,-1 0 0,2 0-1,-1 0 1,0-1 0,0 1-1,0-1 1,1-1 0,-1 1-1,0-1 1,8 0 0,10 0 30,0 0 0,0-2-1,42-9 1,-11-1 41,0-3-1,-1-2 0,-1-3 0,84-44 1,-133 63-48,0 0 1,0 0-1,-1 0 1,1-1-1,-1 1 1,0-1-1,1 0 0,-1 0 1,0 0-1,0 0 1,0 0-1,0 0 1,0-1-1,-1 1 1,1-1-1,-1 1 1,1-1-1,1-4 1,-3 6 46,-10 31-1291,10-27 1217,0 0 0,0-1 0,1 1 0,-1-1 0,0 1-1,1 0 1,-1-1 0,1 1 0,0-1 0,0 0 0,0 1 0,0-1 0,1 0 0,-1 1 0,0-1 0,1 0 0,0 0 0,-1 0 0,1 0 0,4 3-1,-3-3 18,1-1-1,-1 1 0,1 0 1,0-1-1,-1 0 0,1 0 1,0 0-1,0 0 0,0 0 1,0-1-1,0 0 0,6 0 1,0-1 41,1 0 0,-1 0 0,1-1 0,-1-1 0,1 0 1,-1 0-1,0-1 0,-1-1 0,15-7 0,-7 0 27,-1-1 0,0-1 0,-1-1-1,-1 0 1,0 0 0,-1-2 0,12-19 0,-24 34 189,-6 5-509,-4 13-445,-11 101 618,-5-1 0,-45 125 0,50-181 67,11-31 45,0 0-1,-2-1 1,-1 0 0,-2-1 0,-17 26-1,31-52-19,-1 0-1,1 0 0,-1-1 1,1 1-1,-1 0 0,1-1 0,-1 1 1,0-1-1,1 1 0,-1-1 1,0 1-1,0-1 0,1 1 1,-1-1-1,0 1 0,0-1 0,0 0 1,1 0-1,-1 1 0,0-1 1,0 0-1,0 0 0,0 0 0,0 0 1,0 0-1,1 0 0,-1 0 1,0 0-1,-2-1 0,1 0 20,0 0-1,0-1 1,0 1 0,-1 0-1,1-1 1,1 0 0,-1 1-1,0-1 1,0 0-1,-2-3 1,-1-3-3,0 0-1,0 0 1,1 0 0,0-1-1,-3-8 1,4 8-68,1 1-1,1-1 1,0 0-1,0 0 1,0 1-1,1-1 1,0 0-1,1 0 1,0 0-1,1 0 1,-1 1-1,7-17 1,-3 12-18,1 1 0,1 0 0,0 0 0,0 0 0,1 1 0,0 0 0,16-15 0,12-6-66,1 1 0,1 3-1,72-42 1,-92 59 95,313-217 42,-328 227-6,0-2 0,-1 1 0,1 0 0,-1 0 0,1-1-1,-1 1 1,0-1 0,0 0 0,0 0 0,1-3 0,-3 6-21,0 0 0,0-1 1,0 1-1,0 0 0,0 0 0,0 0 1,0 0-1,0-1 0,0 1 0,0 0 1,0 0-1,0 0 0,0 0 0,0-1 1,0 1-1,-1 0 0,1 0 0,0 0 1,0 0-1,0 0 0,0 0 0,0 0 1,0-1-1,-1 1 0,1 0 0,0 0 1,0 0-1,0 0 0,0 0 0,0 0 1,-1 0-1,1 0 0,0 0 0,0 0 1,0 0-1,0 0 0,-1 0 0,1 0 1,0 0-1,0 0 0,0 0 0,0 0 1,-1 0-1,1 0 0,0 0 0,0 0 1,0 0-1,0 0 0,-1 0 0,1 0 1,0 1-1,-23 9-63,14-4 27,0 0-1,1 0 0,0 1 0,0 0 0,1 1 0,0-1 0,0 1 1,1 1-1,0-1 0,-5 11 0,8-15 18,1 1-1,0-1 1,0 1-1,0-1 1,0 1-1,1 0 1,0-1 0,0 1-1,0 0 1,0 0-1,1 0 1,0 0 0,0 0-1,0 0 1,1 0-1,0 0 1,0 0-1,0-1 1,0 1 0,1 0-1,0-1 1,0 1-1,3 5 1,-3-7 6,1-1 1,-1 1-1,1-1 1,-1 0-1,1 0 1,0 0-1,0 0 1,0 0-1,0-1 1,0 0-1,0 1 1,0-1-1,1 0 1,-1 0-1,0-1 1,0 1-1,1-1 1,-1 0-1,1 1 1,-1-2-1,0 1 1,1 0-1,-1-1 1,0 1-1,1-1 1,-1 0-1,6-2 1,9-3 3,0-1 1,-1 0 0,24-15 0,-5 2 48,-1-1-1,0-2 1,-2-1-1,-1-2 1,-1-1-1,35-40 1,-65 66-32,0 0-1,-1 0 1,1 0-1,0 0 1,0 0 0,-1 0-1,1 0 1,-1 0 0,1 0-1,-1 0 1,1 0 0,-1 0-1,0 0 1,1 0 0,-1 0-1,0 0 1,0 0-1,0-1 1,0 1 0,0 0-1,0-2 1,0 3-8,-1-1 1,1 0-1,-1 1 1,1-1-1,-1 1 1,0-1-1,1 1 1,-1-1-1,0 1 0,1-1 1,-1 1-1,0 0 1,0-1-1,1 1 1,-1 0-1,0 0 1,0-1-1,0 1 1,1 0-1,-1 0 0,0 0 1,-1 0-1,-4 0-21,-1 0-1,0 1 1,1-1-1,-1 2 1,1-1-1,-8 3 1,7-2-2,0 2 0,0-1-1,0 0 1,1 1 0,0 1 0,-1-1 0,1 1-1,1 0 1,-1 0 0,1 0 0,0 1 0,0 0-1,1 0 1,-1 0 0,-4 12 0,7-15 11,1 0 0,0 1 0,-1-1 1,1 0-1,1 1 0,-1 0 0,0-1 1,1 1-1,0-1 0,0 1 0,0 0 0,0-1 1,1 1-1,-1-1 0,1 1 0,0-1 1,0 1-1,0-1 0,0 1 0,1-1 0,-1 0 1,1 0-1,0 0 0,0 0 0,0 0 1,1 0-1,-1 0 0,1-1 0,-1 1 1,1-1-1,0 1 0,0-1 0,0 0 0,4 1 1,0 1 13,1 0 0,0-1 0,0 0 1,0 0-1,0-1 0,1 0 0,-1-1 0,0 0 1,1 0-1,0 0 0,-1-1 0,1-1 1,-1 0-1,17-3 0,11-4 35,-1-2-1,40-17 1,-39 14-57,-16 6-317,-1 0 0,21-13-1,-63 29-15108,2-1 3960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19.6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0 751 10778,'23'-10'8554,"9"-22"-6566,-14 13-1089,24-21 351,-2 0-1,62-83 0,55-105-502,-23 30-535,-130 193-262,-1 1 119,0 0 1,1 0-1,-2-1 1,1 1-1,-1-1 0,4-9 1,-6 14-54,0-1-1,1 1 1,-1-1 0,0 1-1,0-1 1,0 1-1,0-1 1,-1 1 0,1 0-1,0-1 1,0 1 0,0-1-1,0 1 1,0-1 0,0 1-1,-1-1 1,1 1 0,0 0-1,0-1 1,-1 1 0,1-1-1,0 1 1,-1 0 0,1-1-1,0 1 1,-1 0 0,1-1-1,-1 1 1,-26-3 231,19 3-273,-1 2 0,0-1 0,0 2-1,0-1 1,1 1 0,-1 0 0,1 1 0,0 0-1,0 0 1,0 0 0,1 1 0,0 1 0,0-1-1,0 1 1,0 0 0,1 1 0,-7 8 0,11-12 14,-1 1 0,1 0 0,-1 0 0,1 0 0,0 0 0,1 0 0,-1 1 0,1-1 1,0 0-1,0 1 0,0-1 0,0 1 0,1-1 0,0 1 0,0-1 0,0 1 0,0 0 0,1-1 0,0 1 1,0-1-1,0 0 0,0 1 0,1-1 0,0 0 0,0 0 0,0 0 0,0 0 0,0 0 0,1 0 1,0-1-1,0 1 0,0-1 0,0 0 0,1 0 0,3 3 0,57 42-31,-52-42 36,-1 1 1,-1 0-1,1 1 0,-1 0 0,-1 1 0,0 0 1,0 0-1,0 1 0,13 22 0,-22-31 4,1 1 0,-1 0 0,0 0 0,0 0 0,0-1 0,0 1 0,0 0 0,0 0 0,0 0 0,-1-1 0,1 1 0,0 0 0,-1 0 0,0-1-1,1 1 1,-1-1 0,0 1 0,0 0 0,0-1 0,0 1 0,0-1 0,0 0 0,-1 1 0,1-1 0,0 0 0,-1 0 0,1 0 0,-1 0 0,1 0 0,-3 1-1,-48 26-73,30-19-40,-1-2-1,-24 6 0,39-11 59,-1-1 0,0 1 0,0-1 0,0-1 0,0 0 0,0 0 0,0-1 0,-14-3 0,23 4 17,-1 0 0,1 0 0,-1 0-1,1 0 1,-1 0 0,1 0 0,-1-1 0,1 1 0,-1 0-1,1 0 1,-1-1 0,1 1 0,0 0 0,-1-1 0,1 1-1,-1 0 1,1-1 0,0 1 0,-1 0 0,1-1-1,0 1 1,-1-1 0,1 1 0,0-1 0,0 1 0,0-1-1,-1 1 1,1-1 0,0 1 0,0-1 0,0 1-1,0-1 1,9-17-1937,24-9-3406,23 0-6076,-22 15 5690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20.4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0 151 2777,'5'-20'11206,"-5"18"-10621,0 0-1,1 0 1,-1 0 0,1 0-1,0 0 1,-1 0 0,1 0-1,0 0 1,0 0 0,0 0-1,0 0 1,1 0 0,-1 1-1,2-3 1,7 44 8,-2 12-197,-8-41-328,1 0 1,1 0-1,-1 0 1,2 0-1,0 0 1,5 13-1,-7-22-34,1 0 0,-1 1-1,1-1 1,-1 0 0,1 0 0,0 0 0,0-1 0,-1 1 0,1 0-1,1-1 1,-1 1 0,0-1 0,0 0 0,1 1 0,-1-1-1,0 0 1,1 0 0,-1-1 0,1 1 0,-1-1 0,1 1 0,-1-1-1,1 0 1,0 0 0,-1 0 0,1 0 0,-1 0 0,1 0 0,0-1-1,-1 1 1,5-3 0,8-1 73,-1-1-1,0 0 1,0-1-1,-1-1 1,1 0-1,-2 0 1,1-2-1,12-10 1,-17 13-39,0-1-1,-1 0 1,0 0 0,0 0-1,0-1 1,-1 0 0,-1-1 0,1 1-1,-1-1 1,-1 0 0,1 0-1,4-19 1,-8 27-46,-1 0 1,0-1-1,0 1 0,0 0 0,0-1 0,0 1 1,0-1-1,0 1 0,0 0 0,0-1 1,-1 1-1,1 0 0,-1-1 0,1 1 1,-1 0-1,1 0 0,-1-1 0,0 1 0,1 0 1,-1 0-1,0 0 0,0 0 0,-2-2 1,2 3-28,1-1 1,-1 1 0,0 0 0,1-1-1,-1 1 1,0 0 0,1 0 0,-1 0-1,0-1 1,0 1 0,1 0 0,-1 0-1,0 0 1,0 0 0,1 0 0,-1 1-1,0-1 1,0 0 0,1 0 0,-1 0-1,0 1 1,1-1 0,-1 0 0,0 1-1,1-1 1,-1 0 0,0 1 0,1-1-1,-1 1 1,1-1 0,-1 1 0,1-1-1,-1 1 1,1 0 0,-1-1 0,1 1-1,0 0 1,-1-1 0,1 1 0,0 0-1,-1-1 1,1 2 0,-3 2 0,1 1 0,-1 0-1,1 0 1,0 0 0,1 0 0,-1 0 0,1 0 0,0 0-1,0 0 1,1 1 0,-1-1 0,1 0 0,0 0 0,1 1-1,-1-1 1,1 0 0,0 0 0,1 1 0,-1-1 0,1 0-1,0-1 1,0 1 0,0 0 0,1 0 0,0-1 0,0 1-1,0-1 1,0 0 0,1 0 0,-1 0 0,1-1 0,0 1-1,0-1 1,1 0 0,-1 0 0,0 0 0,1-1 0,0 1-1,0-1 1,0 0 0,0-1 0,0 1 0,0-1 0,0 0-1,0 0 1,1-1 0,-1 1 0,6-1 0,7-1 35,0-1 0,0-1 0,0 0 1,0-1-1,-1-1 0,1-1 0,-1-1 0,0 0 1,-1-1-1,0 0 0,0-2 0,-1 0 1,0 0-1,-1-2 0,0 0 0,-1 0 0,0-1 1,-1-1-1,11-15 0,-22 28-16,-1-1 0,0 1 1,1 0-1,-1 0 0,0 0 0,0-1 1,1 1-1,-1 0 0,0 0 0,0-1 1,-1 1-1,1 0 0,0 0 0,0-1 0,0 1 1,-1 0-1,1 0 0,-1-2 0,1 3-10,0 0 0,0-1-1,-1 1 1,1-1-1,0 1 1,0 0 0,0-1-1,0 1 1,0 0-1,-1-1 1,1 1 0,0 0-1,0-1 1,0 1-1,-1 0 1,1-1 0,0 1-1,-1 0 1,1 0-1,0-1 1,-1 1 0,1 0-1,0 0 1,-1 0-1,1-1 1,0 1 0,-1 0-1,1 0 1,0 0-1,-1 0 1,1 0 0,-1 0-1,1 0 1,0 0-1,-1 0 1,1 0 0,-1 0-1,1 0 1,0 0-1,-1 0 1,1 0 0,-1 0-1,1 0 1,0 1-1,-1-1 1,1 0 0,0 0-1,-1 1 1,-1 2-65,1 1 0,0 0 0,0 0 0,0-1 0,0 1 1,1 0-1,-1 0 0,1 0 0,0 6 0,0 5 43,-13 130-39,-4 30 77,7-123 2,-2 1 1,-33 89 0,43-190 782,4-66 1,3 69-833,1 1-1,2 0 0,2 0 0,2 1 0,26-64 1,-30 90-10,1 1 1,0-1 0,1 1-1,1 1 1,1 0 0,24-25-1,-27 32 3,1 0 0,0 0-1,0 1 1,1 0 0,0 1-1,0 0 1,1 1 0,-1 0-1,1 1 1,0 0-1,16-2 1,-24 5 8,0 0 0,0 0 0,0 1 0,1 0 0,-1-1 0,0 1 0,0 1 0,0-1 0,0 1 0,0-1 0,0 1 0,0 0 0,0 1 0,0-1 0,-1 1 0,1-1 0,0 1 0,-1 0 0,1 1 0,-1-1 0,0 0 0,1 1 0,-1 0 0,-1 0 0,1 0 0,0 0 0,-1 0 0,1 1 0,-1-1 0,0 1 0,0-1 0,-1 1 0,1 0 0,-1 0 1,1 0-1,-1 0 0,-1 0 0,1 0 0,0 0 0,-1 0 0,0 0 0,0 0 0,0 0 0,-1 0 0,1 0 0,-1 0 0,0 0 0,0 0 0,0 0 0,-1 0 0,1 0 0,-1-1 0,0 1 0,0 0 0,0-1 0,0 0 0,-1 1 0,0-1 0,1 0 0,-6 4 0,-2 2 26,0 0 0,-1 0 0,0-1 0,0-1 0,-1 0 0,-24 11 0,-24-2-2335,53-15 737,-1 0 0,0-1 0,1 0 0,-1-1 0,-13-2 0,3 0-9271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20.9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63 130 15643,'-12'-15'4711,"10"12"-4283,1 1 0,-1 0 0,0-1 0,0 1 0,0 0 0,0 0 0,0 1 0,0-1 0,-1 0 0,1 1 0,-1-1 0,-3-1 0,5 44 90,7 59-480,0-43-3,-4 0 0,-1 0 0,-15 106 0,13-152 40,-1-1 0,-1 1 0,0-1-1,-7 17 1,11-33 228,0-1 0,0 1-1,-1 0 1,1-1-1,-1 1 1,-1 0-1,-1-10 1,0-10-244,13-198-11,-6 188-80,1 0-1,1 0 1,3 1 0,15-40-1,-22 68 5,-1 0-1,2 1 1,-1-1 0,1 1-1,0 0 1,0 0-1,1 0 1,0 1 0,0 0-1,0-1 1,1 2-1,0-1 1,-1 1 0,2 0-1,10-6 1,-12 8 4,0 0 1,1 1-1,-1 0 1,1 0-1,-1 0 0,1 0 1,-1 1-1,1 0 1,0 0-1,-1 0 1,1 1-1,0 0 0,-1 0 1,1 0-1,-1 1 1,0 0-1,1 0 0,-1 0 1,0 0-1,7 6 1,-5-4 2,0 1 0,0-1 1,-1 1-1,0 1 0,0-1 0,0 1 1,-1 0-1,0 1 0,0-1 0,0 1 1,-1 0-1,0 0 0,-1 0 0,5 13 1,-6-15 5,-1 0-1,0 0 1,-1 0 0,1 0 0,-1 0 0,0 0-1,0 0 1,-1 0 0,1 0 0,-1 0 0,0 0-1,0 0 1,-1-1 0,0 1 0,0 0 0,0-1-1,0 1 1,-1-1 0,1 1 0,-1-1 0,0 0-1,0 0 1,-1-1 0,-5 6 0,2-3-41,-1 0-1,0 0 1,0-1-1,-1 0 1,0 0 0,0-1-1,0 0 1,0-1-1,-17 5 1,18-6-399,-1-1 1,1 0-1,0 0 0,0-1 1,-1 0-1,1 0 1,-10-2-1,-3-8-4444,14-3-3798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21.7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92 258 9434,'-1'-2'1596,"-7"-13"6995,0 4-3865,0 11-2731,-1 16-1595,-7 19-433,9-22 27,1-1 1,1 1-1,-5 17 0,9-27 6,1 0 0,-1-1 0,1 1 0,-1 0 0,1 0 0,0 0 0,0 0 0,0 0 0,1 0 0,-1 0 0,1 0 0,-1 0 0,1 0 0,0 0 0,0-1 0,0 1 0,1 0 0,-1-1 0,1 1 0,2 3 0,-2-5 12,0 0 0,0 1 0,0-1 0,0 0 0,1 0 0,-1 0 0,0 0 0,1-1 0,-1 1 0,1-1 0,-1 1 1,1-1-1,-1 0 0,1 0 0,-1 0 0,0 0 0,1-1 0,-1 1 0,1-1 0,-1 1 0,1-1 0,-1 0 0,0 0 0,0 0 0,1 0 0,-1 0 1,0 0-1,4-4 0,2 0 77,1 0 1,-1-1-1,1 0 1,-2 0-1,14-14 1,-16 12-36,0 0 0,0 0 0,0 0 0,-1-1 0,-1 1 1,1-1-1,3-18 0,-6 25-52,0 0 0,-1 0 1,1-1-1,-1 1 0,1 0 0,-1 0 0,0-1 1,0 1-1,0 0 0,0-1 0,0 1 0,-1 0 1,1 0-1,-1-1 0,1 1 0,-1 0 1,0 0-1,0 0 0,0 0 0,0 0 0,0 0 1,-1 0-1,1 0 0,0 0 0,-1 0 0,1 1 1,-1-1-1,0 1 0,0-1 0,0 1 1,1 0-1,-1-1 0,0 1 0,0 0 0,-1 0 1,1 1-1,-4-2 0,1 2-41,0 0 0,-1 0 0,1 0 0,0 1 0,-1 0 0,1 0 0,0 1 0,0 0 0,0-1 0,0 2 0,0-1 0,1 0 0,-1 1 0,1 0 0,-1 0 0,1 1 0,-4 3 0,1-2 15,1 1 0,-1 0-1,1 0 1,1 1 0,-1-1 0,1 1-1,0 1 1,1-1 0,-8 16 0,11-21 18,0 1 0,1-1 0,-1 1 1,0 0-1,1-1 0,0 1 0,-1 0 0,1-1 1,0 1-1,0 0 0,0-1 0,1 1 0,-1 0 1,1-1-1,0 1 0,-1-1 0,1 1 0,0-1 1,0 1-1,1-1 0,-1 1 0,0-1 0,1 0 1,-1 0-1,1 0 0,0 0 0,0 0 0,0 0 1,0 0-1,0-1 0,0 1 0,0-1 0,1 1 1,-1-1-1,1 0 0,-1 0 0,1 0 0,-1 0 1,1 0-1,-1-1 0,5 1 0,6 2 5,1-1 0,0-1 1,0 0-1,0-1 0,0 0 0,24-5 0,6-3 19,-1-1-1,-1-3 0,68-27 0,-88 29 24,-1 0 1,-1-1-1,0-1 1,0-1-1,-1 0 1,-1-2-1,0 0 0,25-29 1,-41 42-25,-1 1 0,1-1 0,-1 0 0,0 1 0,0-1 0,0 0 0,0 0 1,0 0-1,0 0 0,0 0 0,-1 0 0,1 0 0,-1 0 0,1 0 0,-1 0 0,0 0 0,0 0 0,0-4 1,0 5-10,-1-1 1,1 1-1,-1-1 1,0 1 0,0 0-1,1-1 1,-1 1 0,0 0-1,0 0 1,0-1-1,0 1 1,-1 0 0,1 0-1,0 0 1,0 0 0,-1 0-1,1 1 1,0-1-1,-2 0 1,-2-1-12,0 0 0,0 0 0,0 1 0,0 0-1,0 0 1,0 0 0,-1 1 0,1 0 0,0 0 0,0 0 0,0 1 0,0-1-1,-7 3 1,8-2-11,0 0 0,0 0 0,0 1 0,1 0 1,-1-1-1,1 1 0,-1 1 0,1-1 0,0 0 0,0 1 0,0-1 0,0 1 0,0 0 0,1 0 0,-1 0 0,1 1 0,0-1 0,0 1 0,0-1 0,0 1 0,-1 4 1,2-5 5,1 1 1,-1 0 0,1-1 0,0 1 0,1 0 0,-1 0 0,0-1 0,1 1 0,0 0 0,0-1 0,0 1 0,0-1 0,1 1 0,-1-1 0,1 0 0,0 0 0,0 1 0,0-1-1,0 0 1,1-1 0,-1 1 0,1 0 0,4 3 0,50 33 11,-51-36-15,0 0-1,0 0 1,0 1-1,0 0 1,0 0-1,-1 0 1,0 1-1,0 0 1,0 0-1,0 0 1,-1 0-1,0 1 1,0 0-1,0 0 1,-1 0-1,0 0 1,4 12-1,-7-17 13,0 1 0,0 0 0,1 0 0,-1-1 0,0 1 0,1-1-1,-1 1 1,1 0 0,-1-1 0,1 1 0,0-1 0,-1 1 0,1-1-1,0 1 1,0-1 0,0 0 0,0 1 0,1-1 0,-1 0 0,0 0 0,0 0-1,1 0 1,-1 0 0,1 0 0,-1 0 0,1 0 0,2 0 0,0-1 32,1-1 1,-1 0 0,0-1-1,0 1 1,0-1 0,0 1-1,0-1 1,-1 0 0,1-1 0,6-4-1,7-5 15,0-1 0,-1-1-1,0-1 1,-1 0 0,0-1 0,-2-1 0,0 0-1,19-34 1,-18 26 48,-2-1 1,0 0-1,-2-1 0,-1 0 1,-1-1-1,5-33 0,-12 56-64,-1 3-16,1 1 0,-1-1 0,0 1 0,1-1 0,-1 1 0,0-1 0,0 0 0,0 1 0,0-1 0,0 1 0,-1-1 0,1 1 0,0-1 0,-1 0 0,1 1 0,-1-1 0,-1-1 1,-6 27-772,5-2 740,0 0 1,2 0 0,0 0 0,2 0-1,1 1 1,0-1 0,1 0 0,2-1-1,0 1 1,1-1 0,2 0 0,13 29-1,-19-46-14,-1 0 0,1-1 0,0 1-1,0-1 1,0 1 0,1-1 0,-1 0-1,1 0 1,0 0 0,0 0-1,0-1 1,0 1 0,1-1 0,-1 0-1,0 0 1,1 0 0,0 0 0,-1 0-1,1-1 1,4 2 0,-3-3-30,-1 0 0,1 0 1,-1 0-1,1-1 0,-1 1 0,1-1 0,-1 0 1,0 0-1,1-1 0,-1 1 0,0-1 0,0 0 1,0 0-1,0 0 0,5-4 0,1-2-646,-1 1-1,1-2 0,-1 1 1,0-1-1,10-14 0,-12 12-1393,1 1 1,-2-1-1,1 0 0,6-19 0,-5 1-6648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22.0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 40 4721,'-22'14'11692,"23"-9"-8106,13-1-2138,21-2-852,0-2 0,-1-2 0,1-1-1,0-1 1,66-18 0,-15 3-3208,0 7-3933,-39 9-4367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22.3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240 857 6049,'-3'-11'2890,"0"0"1,1 0-1,0 0 0,0-23 0,8-49 2471,37-83-5514,-28 116 1311,91-339-441,-105 386-722,15-46 51,-14 46-61,-1 0 1,0 0-1,1 0 0,0 0 1,-1 0-1,1 0 1,0 1-1,0-1 0,1 1 1,-1 0-1,0-1 0,6-2 1,11 55-1158,-18-43 1152,0 1-1,0-1 1,0 1 0,-1 0 0,-1-1 0,1 1 0,-1 0 0,0-1 0,-1 1 0,0-1 0,0 0-1,-1 1 1,-4 9 0,-1 0 32,-1 0-1,-1 0 1,-1-1-1,-13 17 1,-2-6 13,0-2 1,-2-1-1,-1-1 1,0-1-1,-2-2 1,-39 20 0,-59 40 131,128-79-153,0 0 1,-1-1 0,1 1-1,0 0 1,-1 0 0,1 0-1,0 1 1,0-1 0,0 0-1,0 0 1,0 1 0,0-1-1,0 0 1,1 1 0,-1-1-1,0 1 1,0 1 0,1-2 0,1-1 1,-1 1 0,0 0 0,0-1 0,0 1-1,1 0 1,-1-1 0,0 1 0,1-1 0,-1 1 0,1-1-1,-1 1 1,1-1 0,-1 1 0,1-1 0,-1 1-1,1-1 1,-1 0 0,1 1 0,-1-1 0,1 0 0,0 1-1,-1-1 1,1 0 0,0 0 0,0 1 0,8 1 55,0-1 0,1 1 0,-1-1 0,13-1 0,289-25 644,-60 0-1239,-199 24-1013,62 6-1,-78 0-5820,-11 0-5067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24.3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283 470 2481,'10'-58'14612,"-6"46"-13407,-1-1 0,-1 1 1,0-1-1,0 0 0,-1-15 1,-1 25-1144,-1 1 0,1-1 0,0 1 0,-1 0 0,0-1 0,1 1 0,-1 0 1,0 0-1,0-1 0,0 1 0,0 0 0,-1 0 0,1 0 0,0 0 1,-1 0-1,0 1 0,1-1 0,-1 0 0,0 1 0,0-1 0,0 1 0,0 0 1,0 0-1,0-1 0,0 1 0,-1 0 0,1 1 0,0-1 0,0 0 1,-1 1-1,1-1 0,-4 1 0,0 0-59,1 0 0,0 1-1,0-1 1,-1 1 0,1 0 0,0 1 0,0-1 0,0 1-1,0 0 1,1 1 0,-1-1 0,1 1 0,-1-1 0,1 2-1,-8 6 1,-5 4-20,1 2-1,-19 23 0,21-23 6,2 0-1,0 2 1,1-1-1,-16 37 1,22-44 6,1 1 0,1-1 0,0 1 0,0 0 1,1 0-1,1 0 0,0 1 0,0-1 0,1 0 0,2 19 0,-2-28 4,0 0-1,1 0 0,-1 0 1,0 0-1,1 0 0,-1-1 1,1 1-1,0 0 0,0 0 1,-1 0-1,1-1 1,0 1-1,1-1 0,-1 1 1,0-1-1,0 1 0,1-1 1,-1 1-1,1-1 0,-1 0 1,1 0-1,-1 0 0,1 0 1,3 2-1,-2-3 11,1 1 1,-1-1-1,0 0 0,0 0 1,1 0-1,-1 0 0,0-1 1,0 1-1,1-1 0,-1 0 0,0 0 1,0 0-1,4-2 0,5-2 35,0-2 0,-1 1-1,0-1 1,0-1-1,-1 0 1,10-10-1,-9 7 1,-2-1 0,0 0-1,0 0 1,-1 0 0,-1-1-1,0 0 1,-1-1 0,0 1-1,-1-1 1,-1 0 0,0-1-1,-1 1 1,0-1 0,-1 1-1,0-17 1,-6 71-1108,8-19 1055,1-1 1,1 1 0,17 37-1,-20-50 16,0-1-1,1 1 1,-1-1-1,2-1 1,-1 1-1,1 0 1,0-1-1,1 0 1,-1 0 0,1-1-1,0 0 1,1 0-1,9 7 1,-10-10 8,-1-1 1,1 1 0,0-1 0,0 0 0,0 0 0,0 0 0,0-1 0,0 0-1,0 0 1,0-1 0,-1 0 0,1 0 0,0 0 0,0-1 0,0 1 0,-1-1-1,1-1 1,-1 1 0,8-5 0,9-7 35,0-1 0,-1 0 0,22-22 0,-19 16-29,22-20 26,-27 24-55,-1 0 1,2 1-1,28-17 0,-47 32 3,-1 1-1,1 0 0,-1 0 1,1-1-1,0 1 0,-1 0 1,1 0-1,0 0 0,-1 0 1,1 0-1,0 0 0,-1 0 1,1 0-1,0 0 0,-1 0 1,1 0-1,0 0 0,-1 0 1,1 1-1,0-1 0,-1 0 1,1 0-1,-1 1 0,1-1 1,0 0-1,-1 1 0,1-1 1,-1 1-1,1-1 0,-1 1 1,1-1-1,-1 1 0,0-1 1,1 1-1,0 0 0,10 24-344,-9-19 666,-1-14 712,-1 6-1023,0 1-1,0-1 1,1 0-1,-2 0 1,1 1 0,0-1-1,0 0 1,0 0 0,-1 1-1,1-1 1,-1 0-1,0 1 1,1-1 0,-1 1-1,0-1 1,0 1 0,0-1-1,0 1 1,0-1 0,0 1-1,0 0 1,-1 0-1,1-1 1,0 1 0,-1 0-1,1 0 1,-1 0 0,1 1-1,-1-1 1,1 0 0,-1 1-1,0-1 1,1 1-1,-1-1 1,0 1 0,1 0-1,-1-1 1,-2 1 0,0 0-31,-1 1 1,1-1 0,0 1-1,0 0 1,-1 0 0,1 1 0,0-1-1,0 1 1,0 0 0,1 0-1,-1 0 1,0 0 0,1 1-1,-6 4 1,0 2 0,-1 1-1,2 1 1,-1 0-1,2 0 1,-1 0 0,1 1-1,-7 18 1,11-23 18,0 1 0,1-1 0,0 0 0,0 1 0,0-1 0,1 1 0,0-1 0,1 1 0,0 0 0,0-1 0,1 1 0,-1-1 0,2 1 0,3 12 0,-4-15 5,1-1 0,1 0 0,-1 0-1,0-1 1,1 1 0,0 0 0,0-1 0,0 0-1,0 1 1,1-1 0,-1-1 0,1 1 0,0 0-1,0-1 1,0 0 0,0 0 0,0 0 0,0 0 0,0-1-1,1 1 1,-1-1 0,1 0 0,-1-1 0,1 1-1,-1-1 1,1 0 0,-1 0 0,8-1 0,7-1 11,1 0 0,0-1 0,-1-1 1,0-1-1,23-10 0,-2-1 17,0-2 1,-2-2-1,0-2 0,-1-2 1,-1 0-1,-1-3 0,-2-1 1,0-1-1,-3-2 0,51-64 1,-70 80 9,-2 0 0,0-1 0,-1 0 1,-1 0-1,0-1 0,-1 0 1,6-27-1,-10 35-20,-1 0 1,1 1-1,-2-1 0,0 0 1,0 0-1,0 0 0,-1 1 1,0-1-1,-1 0 0,0 1 0,0-1 1,-1 1-1,0-1 0,0 1 1,-1 0-1,0 0 0,-8-9 1,12 16-16,0 0 0,-1 0 0,1 1-1,-1-1 1,1 0 0,-1 1 0,1-1 0,-1 0 0,0 1 0,1-1 0,-1 1 0,0-1 0,1 1 0,-1-1 0,0 1 0,1 0 0,-1-1 0,0 1 0,0 0 0,0 0 0,1-1 0,-1 1 0,0 0 0,0 0 0,0 0 0,0 0 0,1 0 0,-1 0 0,0 0 0,0 0 0,-1 1 0,0 0-14,1 0 0,-1 0 1,1 1-1,-1-1 1,1 1-1,0-1 0,-1 1 1,1-1-1,0 1 1,0 0-1,0-1 1,-1 5-1,-18 59-191,19-62 222,-8 41-33,1 1 1,-1 48-1,8-78 15,1 0-1,0 0 1,1 0 0,1 0-1,0 0 1,1-1-1,1 1 1,0-1 0,1 0-1,8 17 1,-11-27 4,1 0-1,-1 0 1,1-1 0,0 1 0,0 0-1,1-1 1,-1 0 0,1 0 0,0 0-1,-1 0 1,1-1 0,1 1 0,-1-1-1,0 0 1,0 0 0,1-1-1,-1 1 1,1-1 0,-1 0 0,1 0-1,0-1 1,-1 1 0,1-1 0,0 0-1,0 0 1,-1-1 0,1 1 0,0-1-1,-1 0 1,1-1 0,-1 1 0,5-2-1,0-1 19,0 1 0,0-1 0,0-1 0,-1 0 0,1 0 0,-1 0 0,-1-1 0,1-1 0,-1 1 0,0-1 0,0 0 0,-1-1 0,0 1 0,9-17 0,-15 26-40,0-1-1,-1 1 0,1-1 0,0 1 1,0-1-1,0 1 0,0-1 1,0 1-1,0-1 0,1 1 1,-1-1-1,0 1 0,1-1 0,-1 0 1,1 1-1,0-1 0,-1 1 1,1-1-1,0 0 0,0 0 0,0 1 1,0-1-1,0 0 0,0 0 1,0 0-1,0 0 0,0 0 0,0 0 1,1-1-1,-1 1 0,0 0 1,1-1-1,-1 1 0,0-1 1,1 1-1,1 0 0,4 1 20,-1 1 1,0-1-1,1 0 0,-1-1 0,1 1 0,-1-1 1,1-1-1,-1 1 0,8-1 0,8-3-129,-1-1 0,1-1 1,-1 0-1,0-2 0,0-1 0,24-12 0,36-23-2740,-4-5-5444,-76 47 8046,40-24-10799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24.6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627 63 12595,'-38'-12'7692,"30"11"-7051,1-1 0,0 0 0,0 0 0,0-1 0,0 0 0,0 0 0,1 0 0,-1-1-1,-7-6 1,59-7-1169,-43 17 402,12 1-2483</inkml:trace>
  <inkml:trace contextRef="#ctx0" brushRef="#br0" timeOffset="1">10 364 17700,'-4'2'2344,"-1"-4"1537,7 0-3305,1 0-304,5-1-272,5-5-160,5 2 8,6 0-8,9 5-280,1-3-552,2 4-1353,0 4-3040,4-1-6857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25.1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31 158 21028,'-11'-8'2382,"10"7"-2127,-1 0 0,1 0 1,-1 0-1,1 0 1,-1 0-1,1 0 0,0 0 1,-1-1-1,1 1 1,0 0-1,0-1 0,0 1 1,0-1-1,-1-1 0,3 11-53,0 1 0,1-1-1,0 0 1,6 15-1,5 26-175,-10-26-11,-3-16 1,0 1 0,1-1-1,0 0 1,1 0 0,-1 0-1,1 0 1,1 0 0,-1 0-1,6 9 1,-7-15-8,0-1 0,-1 1-1,1-1 1,0 0 0,0 0 0,0 1-1,-1-1 1,1 0 0,0 0 0,0 0-1,0 0 1,0 0 0,0 0 0,-1 0-1,1 0 1,0 0 0,0 0 0,0 0 0,0-1-1,-1 1 1,1 0 0,0-1 0,0 1-1,-1 0 1,1-1 0,0 1 0,0-1-1,-1 1 1,1-1 0,0 1 0,0-2-1,22-18 191,-23 20-197,15-17 74,-1 0-1,-1-1 1,-1 0 0,16-33-1,12-17 61,16 86-515,-39-15 385,1-2 1,0 1-1,-1-2 1,1 0-1,-1-1 1,1-1 0,-1-1-1,24-6 1,-11 0 7,0-2 1,-1 0 0,51-29 0,-78 39-14,1 0 1,-1-1-1,0 1 0,1-1 0,-1 0 0,0 0 1,0 0-1,0 0 0,0 0 0,0 0 0,-1 0 0,1-1 1,-1 1-1,1 0 0,-1-1 0,0 1 0,1-4 1,-2 5-2,0 0 0,0 1 1,0-1-1,0 0 1,0 0-1,0 1 0,0-1 1,0 0-1,0 1 1,0-1-1,-1 0 1,1 1-1,0-1 0,-1 0 1,1 1-1,0-1 1,-1 1-1,1-1 0,-1 1 1,1-1-1,-1 0 1,1 1-1,-1 0 1,0-2-1,-2 1-3,1 0 1,0 0-1,0 0 1,-1 1-1,1-1 1,0 1-1,-1-1 1,1 1-1,-1 0 1,1-1-1,-3 2 1,-1-1-24,0 1 0,0 1 0,0-1 1,0 1-1,0 0 0,1 0 0,-1 1 0,1 0 1,0 0-1,-1 0 0,2 0 0,-1 1 0,0 0 0,1 0 1,-1 0-1,1 1 0,0-1 0,0 1 0,1 0 1,0 0-1,0 0 0,0 1 0,-4 8 0,6-10 24,-1-1 0,1 1 0,-1-1 0,1 1 0,0-1 0,0 1 0,1 0 0,-1-1-1,1 1 1,0 0 0,0 0 0,0-1 0,0 1 0,1 0 0,-1 0 0,1-1 0,0 1 0,0-1 0,1 1-1,-1-1 1,1 1 0,-1-1 0,1 0 0,0 1 0,0-1 0,1 0 0,-1-1 0,1 1 0,-1 0 0,1-1-1,0 1 1,0-1 0,0 0 0,0 0 0,0 0 0,1 0 0,-1 0 0,7 1 0,8 2 15,0-1 0,0-1 1,0 0-1,0-1 0,0-1 0,1-1 1,-1-1-1,1 0 0,-1-2 1,22-5-1,4-2-864,-1-3 1,0-1-1,43-22 0,-80 34 259,18-11-3526,-13 2-3813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25.7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61 441 16564,'-1'-34'2003,"1"18"-1132,0 0 0,-1 0-1,-1 1 1,0-1 0,-1 0 0,-1 1 0,0 0 0,-13-28-1,17 43-827,0-1-1,0 0 0,0 1 0,0-1 1,0 1-1,-1-1 0,1 1 0,0 0 1,0-1-1,-1 1 0,1-1 1,0 1-1,0-1 0,-1 1 0,1 0 1,-1-1-1,1 1 0,0 0 0,-1-1 1,1 1-1,-1 0 0,1-1 0,-1 1 1,1 0-1,-1 0 0,1 0 1,-1-1-1,1 1 0,-1 0 0,1 0 1,-1 0-1,1 0 0,-1 0 0,1 0 1,-1 0-1,1 0 0,-1 0 0,0 0 1,-7 23 325,5 48-768,3-62 552,2 121-106,21 135 1,-13-166-2,-13-130 461,-5-35-334,4-1 0,7-126 0,1 160-195,2 0 0,1 0-1,1 1 1,2 0 0,2 1 0,16-33 0,-18 46-3,0-1 0,2 1 0,0 1 0,1 0 0,1 1 1,0 1-1,1 0 0,1 1 0,0 0 0,31-19 0,-44 31 14,0 0 1,-1 1-1,1-1 0,0 1 0,0 0 1,0 0-1,0 0 0,0 0 0,0 1 1,0-1-1,1 1 0,-1 0 0,0 0 1,0 0-1,0 0 0,0 0 0,0 1 0,0-1 1,1 1-1,-1 0 0,0 0 0,-1 0 1,1 0-1,0 1 0,0-1 0,0 1 1,-1 0-1,1 0 0,-1-1 0,1 2 1,-1-1-1,0 0 0,0 0 0,0 1 1,0-1-1,0 1 0,-1 0 0,1-1 0,-1 1 1,1 0-1,-1 0 0,0 0 0,0 0 1,-1 0-1,1 0 0,0 0 0,-1 1 1,0-1-1,0 4 0,0 4 9,0 0 0,-1 0-1,-1 0 1,0 0 0,0 0-1,-1-1 1,0 1 0,-1-1 0,0 0-1,-1 0 1,0 0 0,0-1 0,-8 11-1,5-9-34,0 0-1,0-1 1,-1 0-1,-1-1 1,0 0-1,0 0 1,0-1-1,-1 0 1,0-1-1,-19 9 1,1-8-601,29-8 571,0 0 1,-1 0-1,1 0 0,0-1 1,-1 1-1,1 0 0,0 0 1,0 0-1,-1 0 0,1 0 0,0 0 1,0-1-1,-1 1 0,1 0 1,0 0-1,0 0 0,0 0 1,-1-1-1,1 1 0,0 0 1,0 0-1,0-1 0,0 1 0,0 0 1,-1 0-1,1-1 0,0 1 1,0 0-1,0 0 0,0-1 1,0 1-1,0 0 0,0-1 0,0 1 1,0 0-1,0 0 0,0-1 1,0 1-1,0 0 0,0-1 1,0 1-1,0 0 0,1 0 0,-1-1 1,2-2-751,-1-1 0,2 1-1,-1 0 1,0-1 0,1 1 0,-1 0 0,1 1 0,0-1 0,0 0 0,5-3 0,17-11-5904,1 2-1693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26.6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249 459 888,'31'-30'14684,"-28"27"-14049,0 0 0,-1-1 0,1 1 0,-1 0 0,0-1 0,0 0 0,0 0 0,0 0 0,-1 0 0,1 0 0,-1 0 0,0 0 1,0-7-1,-1 9-568,-1 1 1,0-1-1,1 0 1,-1 1-1,0 0 1,0-1-1,0 1 1,0-1-1,0 1 1,0 0-1,-1 0 1,1 0-1,0 0 1,-1 0-1,1 0 1,-1 0 0,1 0-1,-1 0 1,1 1-1,-1-1 1,1 0-1,-1 1 1,0 0-1,1-1 1,-1 1-1,0 0 1,0 0-1,1 0 1,-1 0-1,0 0 1,-1 0-1,-56 6-26,43-1-40,1 0 0,0 0 0,-1 2 0,2 0 0,-27 16 0,34-18-1,0-1 0,0 1-1,1 1 1,0-1-1,0 1 1,0 0-1,0 1 1,1-1-1,0 1 1,1 0 0,0 0-1,0 1 1,-4 9-1,7-15 2,0 1 0,0-1 0,0 1 0,1 0 0,-1-1 0,1 1 0,0 0 0,0-1 0,0 1 0,0 0 0,0-1 0,0 1 0,1 0 0,-1-1 0,1 1 0,0-1 0,0 1 0,0-1 0,0 1 0,0-1-1,1 1 1,-1-1 0,1 0 0,-1 0 0,1 0 0,0 0 0,0 0 0,0 0 0,0 0 0,0-1 0,0 1 0,0-1 0,1 1 0,-1-1 0,0 0 0,1 0 0,5 1 0,1 1 3,0-1 0,0 0 0,0-1 1,1 0-1,-1 0 0,0-1 0,1 0 1,-1-1-1,16-3 0,1-4 41,0 0 1,0-2-1,-1-1 0,0-1 1,-1-1-1,0-1 0,-1-1 1,-1-1-1,-1-1 0,23-22 1,-23 8 147,-16 15-1,-6 16-186,1-1 1,0 1 0,0 0 0,-1-1-1,1 1 1,0 0 0,-1-1-1,1 1 1,0 0 0,-1 0 0,1-1-1,0 1 1,-1 0 0,1 0-1,-1-1 1,1 1 0,0 0 0,-1 0-1,1 0 1,-1 0 0,1 0 0,-1 0-1,1 0 1,0 0 0,-1 0-1,1 0 1,-1 0 0,1 0 0,-1 0-1,1 0 1,0 0 0,-1 0 0,1 0-1,-1 1 1,-2 0-19,1 0 0,0 0 0,0 0 0,0 0 0,0 1 1,0-1-1,0 1 0,0-1 0,0 1 0,0 0 0,1 0 0,-1 0 0,1 0 0,0 0 0,-1 0 0,1 0 1,0 1-1,0-1 0,0 0 0,1 1 0,-1-1 0,0 0 0,1 1 0,0-1 0,-1 1 0,1-1 0,0 5 1,0 3-42,-1 1 0,1 0 0,1 0 0,0-1 0,3 13 0,-3-20 57,0 0-1,-1-1 1,2 1-1,-1 0 1,0 0 0,1-1-1,-1 1 1,1-1-1,-1 1 1,1-1-1,0 0 1,0 0 0,0 0-1,1 0 1,-1 0-1,0 0 1,1 0-1,-1-1 1,1 0 0,0 1-1,-1-1 1,1 0-1,0 0 1,0 0-1,0 0 1,0-1 0,0 1-1,-1-1 1,1 0-1,0 0 1,0 0 0,0 0-1,0 0 1,0-1-1,0 0 1,0 1-1,3-2 1,12-3 25,0 0 1,0-1-1,0-1 0,21-12 1,-38 18-30,34-17 23,-2-1 0,0-1 1,-1-2-1,-1-1 0,-2-2 0,30-30 1,-57 53-6,0 0 1,0-1-1,0 1 0,-1-1 1,1 1-1,0-1 1,-1 0-1,0 0 1,1 0-1,-1 0 1,0 0-1,0-6 1,0 8-15,-1 0 0,0-1 0,0 1 0,-1-1 0,1 1 0,0-1 0,0 1 0,-1 0 0,1-1 0,-1 1 0,1-1 0,-1 1 0,0 0 0,1 0 0,-1-1 0,0 1 0,0 0 0,0 0 0,0 0 0,-1-1 0,0 0-12,-1 1-1,1-1 1,-1 1 0,0 0 0,1 0 0,-1 0 0,0 0 0,0 1 0,0-1 0,0 1 0,1-1 0,-1 1 0,0 0 0,0 0 0,0 1 0,0-1 0,0 0 0,0 1 0,1 0 0,-1 0 0,0 0-1,0 0 1,1 0 0,-1 0 0,-3 3 0,2-2-11,0 0-1,0 1 0,0 0 1,0 0-1,0 0 0,0 0 1,1 1-1,-1-1 0,1 1 1,-4 6-1,6-8 17,0 0-1,1 0 1,-1 0-1,0 0 1,1 0-1,0 0 1,-1 0 0,1 0-1,0 0 1,0 0-1,0 0 1,1 0 0,-1 0-1,0 0 1,1 0-1,-1-1 1,1 1-1,-1 0 1,1 0 0,0 0-1,0 0 1,0-1-1,0 1 1,0 0 0,1-1-1,-1 1 1,0-1-1,1 1 1,2 1 0,1 2-4,0-1 0,1 0 1,-1 0-1,1 0 0,0-1 1,0 0-1,0 0 0,1-1 1,-1 1-1,7 0 0,11 5 63,-22-7-57,0 0-1,0-1 0,0 1 1,0 0-1,0 0 1,0 0-1,-1 0 0,1 1 1,0-1-1,-1 0 1,1 1-1,-1-1 0,1 1 1,-1-1-1,0 1 1,0 0-1,0 0 0,0-1 1,0 1-1,0 0 1,0 0-1,0 2 0,0 1-7,0 1-1,-1-1 0,0 1 0,0-1 0,-1 1 0,-1 8 0,1-10 13,1 0-1,-1 0 0,1 0 1,-1 0-1,1 1 0,1-1 1,-1 0-1,0 0 1,1 1-1,0-1 0,2 5 1,-3-8-8,1-1 1,0 1 0,-1 0-1,1-1 1,0 1-1,-1-1 1,1 1-1,0-1 1,-1 0-1,1 1 1,0-1 0,0 0-1,0 0 1,-1 1-1,1-1 1,0 0-1,0 0 1,0 0 0,0 0-1,0 0 1,-1 0-1,1 0 1,0 0-1,0 0 1,0-1-1,0 1 1,-1 0 0,1 0-1,0-1 1,0 1-1,-1 0 1,1-1-1,0 1 1,1-2 0,29-17-54,-27 16 60,21-16 39,0 0 0,-1-2 0,-1-1-1,-1-1 1,-2-1 0,0 0 0,-1-2 0,-1 0-1,-2-1 1,-1-1 0,-1 0 0,-1-1 0,-1 0-1,11-48 1,-16 22 123,-7 54-145,1-1 0,-1 0 0,0 0-1,0 1 1,0-1 0,0 0 0,0 0 0,-1 1-1,1-1 1,0 0 0,-1 1 0,1-1 0,-1 0 0,1 1-1,-1-1 1,0 1 0,0-1 0,0 1 0,0-1 0,0 1-1,0-1 1,0 1 0,-1 0 0,1 0 0,0 0 0,-2-2-1,1 5-23,0-1 0,0 0-1,0 1 1,0-1 0,1 1-1,-1 0 1,1 0 0,-1-1-1,1 1 1,0 0 0,0 0-1,0 0 1,0 0 0,-2 5-1,2-5-3,-6 14 4,0 1 0,0 0 0,2 0 0,0 0 0,1 1 0,1-1 0,0 1 0,2 0 0,0 0 0,1 0 0,0 0 0,2 0 0,0 0 0,1 0 0,1-1 0,1 1 0,0-1 0,1 0 0,1-1 0,11 21 0,-17-34-1,1-1 1,0 1-1,0 0 1,0-1-1,1 1 1,-1-1-1,1 1 1,-1-1-1,1 0 1,-1 0 0,1-1-1,0 1 1,0 0-1,0-1 1,0 0-1,0 1 1,1-1-1,-1-1 1,5 2-1,-3-2 2,0 0 0,0 0 0,1-1 1,-1 1-1,0-1 0,0-1 0,0 1 0,1-1 0,-2 1 0,1-2 0,6-2 0,9-7 5,0-2 0,0 0 0,-1-1 0,20-22 0,-33 31 1,8-10 30,-8 10-132,-6 19-164,0-9 254,-1 0-1,1 0 0,0 0 1,0 0-1,1 0 0,-1 0 1,1 0-1,0 0 1,0 0-1,0 0 0,1-1 1,-1 1-1,1 0 0,0-1 1,0 1-1,0-1 1,0 0-1,1 0 0,-1 0 1,1 0-1,0 0 0,0 0 1,4 2-1,-2-2 14,0 0-1,0-1 1,1 1-1,-1-1 1,1 0-1,-1-1 1,1 1-1,0-1 1,-1 0-1,1 0 1,0-1-1,0 0 1,0 0 0,-1 0-1,10-2 1,9-3-247,0-2 0,0 0 0,-1-1 0,0-1 0,0-1 0,21-13 0,12-13-3683,-4-3-4572,-17 7-3460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27.0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 37 22765,'-24'-9'2357,"21"8"-2118,0 1-1,0-1 0,1 0 0,-1 0 1,0 0-1,1-1 0,-1 1 0,1 0 0,-1-1 1,1 0-1,0 0 0,-3-2 0,8 2-175,0 1 0,0 0-1,0 0 1,1 0 0,-1 0-1,1 1 1,-1-1 0,0 1-1,1 0 1,-1 0 0,4 1 0,-5-1-183,-1 0 0,1 0 1,-1 1-1,0-1 1,1 1-1,-1-1 0,0 1 1,1-1-1,-1 1 1,0 0-1,0 0 1,0 0-1,1-1 0,-1 1 1,0 0-1,0 1 1,0-1-1,-1 0 0,1 0 1,0 0-1,0 0 1,-1 1-1,1-1 1,0 0-1,0 3 0,1 23-9204,-5-10-2685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27.3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129 46 23941,'-129'5'3448,"368"-26"-3081,-77 3-1049,-12 9-1994,-52 7-4504,-24 1-4773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27.9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55 188 10074,'18'-26'9650,"-1"1"-5862,-14 22-3702,-1-1 1,1 1-1,0 0 1,0 0-1,0 0 1,1 1-1,-1-1 1,1 1-1,-1 0 1,1-1-1,0 2 1,0-1-1,0 0 1,0 1-1,6-2 1,-7 3-80,0-1-1,0 0 1,0 1-1,0 0 1,0 0-1,0 0 1,0 0 0,0 0-1,0 1 1,0-1-1,0 1 1,5 1 0,-7-1-6,1 0 0,-1 0 0,0 0 0,0 0 0,1 0 0,-1 0 0,0 0 0,0 0 0,0 0 0,0 1 0,-1-1 0,1 0 0,0 1 1,0-1-1,-1 1 0,1-1 0,-1 1 0,1-1 0,-1 1 0,0-1 0,0 1 0,1-1 0,-1 1 0,0-1 0,-1 3 0,1-7 205,0 0-1,0 0 1,0 1-1,-1-1 1,0 0 0,1 1-1,-1-1 1,0 0-1,0 1 1,-3-6-1,2 6-215,1 0 0,-1 0 0,0 0 0,0 0 0,0 1 1,0-1-1,0 0 0,0 1 0,-1-1 0,1 1 0,0 0 0,-1 0 0,1 0 0,-1 0 0,1 0 0,-1 1 0,0-1 0,1 1 0,-1-1 0,0 1 0,1 0 0,-1 0 0,0 0 0,1 1 0,-1-1 0,0 0 0,1 1 1,-1 0-1,1 0 0,-1 0 0,1 0 0,-3 1 0,-4 3-16,0 0-1,0 0 1,1 1 0,-1 0 0,1 0-1,1 1 1,-1 0 0,1 0 0,0 1 0,1 0-1,0 0 1,-9 17 0,13-22 23,0 1 1,0 0-1,0-1 0,1 1 1,-1 0-1,1 0 0,0 0 1,1 0-1,-1 0 0,1 0 1,-1 0-1,1 0 1,0 0-1,1 0 0,-1 0 1,1 0-1,0 0 0,0 0 1,0 0-1,0 0 0,0 0 1,1-1-1,0 1 0,0-1 1,0 1-1,0-1 0,1 0 1,-1 1-1,1-1 1,0 0-1,0-1 0,0 1 1,0 0-1,6 3 0,-2-2 10,1-1-1,-1 0 0,1 0 0,0-1 0,0 1 1,-1-2-1,1 1 0,1-1 0,-1 0 0,0-1 1,0 0-1,0 0 0,13-3 0,5-1 24,0-1 1,45-15-1,-43 12 4,-1-2 1,0-1-1,-1-2 1,0 0-1,0-1 1,-2-2-1,0-1 1,-1 0 0,36-36-1,-48 32 113,-9 12-30,-8 10 29,5 0-187,0 1 1,0 0-1,0 0 1,0-1 0,0 1-1,0 0 1,1 0 0,-1 0-1,1 0 1,0 0 0,-1 0-1,1 0 1,0 0-1,0 0 1,0 0 0,0 0-1,1 2 1,6 36 90,-6-37-45,0 0-1,1 0 0,-1 0 1,0 0-1,1-1 0,0 1 1,0 0-1,0-1 0,0 0 1,0 1-1,1-1 0,-1 0 1,0 0-1,1 0 0,0 0 1,-1-1-1,1 1 0,0-1 1,0 0-1,0 0 0,3 1 1,0-1 10,0 0 1,0-1-1,0 0 1,0 0 0,0 0-1,0-1 1,0 0-1,-1 0 1,1 0-1,9-4 1,9-5 42,0-1-1,-1-1 1,42-30 0,-50 32-20,-1-1 0,0 0 1,14-16-1,-25 24-12,0 0 1,0 0 0,-1 0-1,1 0 1,-1-1 0,0 1-1,0-1 1,0 1-1,-1-1 1,1 0 0,-1 0-1,0 0 1,0 0 0,0 0-1,0 0 1,-1 0-1,1 0 1,-1 0 0,-1-7-1,1 11-28,0 0 0,0 0 0,0 1 0,0-1 0,0 0-1,0 0 1,0 0 0,-1 1 0,1-1 0,0 0 0,0 0-1,0 0 1,0 0 0,0 0 0,-1 1 0,1-1 0,0 0 0,0 0-1,0 0 1,0 0 0,-1 0 0,1 0 0,0 0 0,0 0 0,0 0-1,-1 1 1,1-1 0,0 0 0,0 0 0,0 0 0,-1 0-1,1 0 1,0 0 0,0 0 0,0-1 0,-1 1 0,1 0 0,0 0-1,0 0 1,0 0 0,0 0 0,-1 0 0,1 0 0,0 0 0,0 0-1,0 0 1,-1-1 0,1 1 0,0 0 0,0 0 0,0 0-1,0 0 1,0 0 0,0-1 0,-1 1 0,-7 21-379,8-19 409,-10 36-48,2 0 0,1 1 1,-2 61-1,-9 53 87,-32 47-74,26-115 73,-13 89 0,53-260-96,19-123-303,-30 157 319,3 1-1,3 1 1,29-90-1,-33 121-14,1 0 0,0 1 0,2 0-1,0 0 1,1 1 0,1 0-1,0 1 1,1 0 0,1 1 0,0 0-1,2 2 1,26-20 0,-32 27-7,0 1 0,1 0 1,0 1-1,0 0 0,0 0 1,0 2-1,23-4 1,-30 6 18,1-1 0,-1 1 0,0 0 0,0 1 1,0-1-1,1 1 0,-1 0 0,0 0 0,0 0 1,0 0-1,5 3 0,-7-3 6,0 1 0,0-1 0,0 1 0,-1-1 0,1 1-1,0 0 1,-1-1 0,1 1 0,-1 0 0,0 0 0,1 0 0,-1 0 0,0 0 0,0 1 0,-1-1-1,1 0 1,0 0 0,-1 1 0,1-1 0,-1 0 0,0 5 0,0-3 24,-1 0 1,1-1-1,-1 1 1,0 0 0,0 0-1,0-1 1,-1 1-1,1 0 1,-1-1-1,0 0 1,0 1-1,0-1 1,-1 0-1,1 0 1,-1 0-1,0 0 1,0-1-1,0 1 1,0-1 0,0 1-1,-5 2 1,-4 2-221,0 0 1,-1 0-1,1-1 1,-22 6-1,4-4-2972,11-7-3916,5-3-2990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28.3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0 118 15795,'4'-11'2737,"-4"-6"-561,4-4-223,0 7-441,-4 1-408,2 2-399,-1 3-281,1 2-192,0 2-136,0 1-128,0 1-56,4 0-168,1-2-336,7 2-745,5 4-2144,-2 4-5552,2-2-2874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28.9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196 450 9226,'18'-17'5934,"32"-35"1492,-48 49-7112,1-1 0,0 1 0,-1-1 1,0 0-1,0 1 0,0-1 0,0 0 1,0 0-1,-1 0 0,0-1 0,0 1 1,1-8-1,-2 10-261,-1 1 0,0 0-1,1 0 1,-1-1 0,0 1 0,1 0 0,-1 0 0,0 0-1,0 0 1,0 0 0,0 0 0,0 0 0,0 0-1,0 1 1,-1-1 0,1 0 0,0 0 0,0 1 0,-1-1-1,1 1 1,0-1 0,-1 1 0,1 0 0,0 0-1,-1-1 1,1 1 0,0 0 0,-1 0 0,1 0-1,-1 0 1,-1 1 0,-48 4-263,36 0 174,0 1 1,1 1-1,0 0 0,0 1 0,0 0 0,1 1 0,-24 22 0,31-26 22,0 1 0,1 1 0,-1-1 0,1 1 0,0 0 0,1 0 0,-1 1 0,2-1 0,-1 1 0,1 0 0,0 0 0,1 0 0,-1 0 0,2 1 0,-1-1 0,0 15 0,2-21 11,0 0 0,0-1 0,0 1 0,0 0 0,1 0 1,-1 0-1,0 0 0,1 0 0,-1 0 0,1-1 0,0 1 0,0 0 0,-1-1 0,1 1 1,0 0-1,0-1 0,1 1 0,-1-1 0,0 1 0,0-1 0,1 0 0,-1 0 0,1 1 1,-1-1-1,3 1 0,0-1-2,0 1 1,0-1-1,0 0 1,0-1-1,0 1 1,0-1-1,0 0 1,0 0-1,0 0 1,0 0-1,6-2 1,3 0-3,0-2 0,0 0 1,0 0-1,-1-1 0,0 0 1,17-11-1,-15 6 66,0 0 1,-1-2 0,-1 1-1,0-2 1,20-25-1,-35 39 20,3-1-88,-1 0-1,1 0 0,0 1 0,-1-1 0,1 0 0,-1 0 0,1 0 0,0 1 0,-1-1 0,1 0 0,0 0 0,-1 1 0,1-1 1,0 0-1,-1 1 0,1-1 0,0 0 0,-1 1 0,1-1 0,0 0 0,0 1 0,0-1 0,-1 1 0,1-1 0,0 1 1,0-1-1,0 0 0,0 1 0,0-1 0,0 1 0,0-1 0,0 1 0,0-1 0,0 0 0,0 1 0,0-1 0,0 1 0,0-1 1,0 1-1,1-1 0,-1 0 0,0 1 0,0-1 0,0 1 0,1-1 0,-1 0 0,0 1 0,0-1 0,1 0 0,0 1 1,1 5 11,1-1 0,1 0 0,-1 0 0,1 0 0,0 0 0,0-1 0,0 0 0,0 1 0,1-1 0,0-1 0,0 1 0,0-1 0,0 0 0,0 0 0,1 0 0,-1-1 0,1 0 0,0 0 0,0 0 0,0-1 0,0 0 0,0 0 0,0 0 0,0-1 0,6 0 0,2-1 22,-1 1-1,1-2 1,-1 0-1,0-1 0,0 0 1,0-1-1,0 0 1,0-1-1,-1 0 1,16-10-1,-18 9 3,0 0 0,0 0 0,-1-1 0,0 0 0,0-1 0,-1 0 0,0 0 1,0-1-1,-1 0 0,0-1 0,0 1 0,-1-1 0,-1 0 0,0-1 0,0 1 0,-1-1 0,0 0 0,-1-1 0,0 1 0,-1 0 0,0-1 0,0-11 0,8-79 83,-5 73-74,-2 0-1,-1-1 0,-4-43 1,-1 67-1,-4 16-183,-2 18-99,-4 36 198,-9 91 0,20-132 59,2 0 0,0 0-1,2-1 1,0 1-1,1 0 1,2 0 0,11 35-1,-15-54-5,1 0-1,-1 0 0,1 0 0,0 0 1,1 0-1,-1-1 0,0 1 1,1-1-1,0 1 0,0-1 0,0 0 1,0 0-1,1 0 0,-1-1 0,1 1 1,-1-1-1,1 0 0,5 3 1,-3-4 0,-1 1 1,1-1 0,0 0 0,0 0 0,-1-1-1,1 0 1,0 0 0,0 0 0,0-1 0,-1 1 0,1-2-1,7-1 1,2-2 4,0-1 0,0 0 0,0-1-1,-1-1 1,0 0 0,-1-1 0,1-1-1,21-20 1,-26 20-24,9-8 81,-13 14-100,-4 6-118,-2 0 144,1-1-1,-1 0 0,1 1 0,-1-1 1,1 1-1,0 0 0,0-1 0,-1 1 0,1-1 1,0 1-1,0-1 0,1 1 0,-1-1 1,0 1-1,0 0 0,1-1 0,-1 1 1,1-1-1,-1 0 0,1 1 0,0-1 0,0 1 1,0-1-1,-1 0 0,1 0 0,0 1 1,0-1-1,1 0 0,-1 0 0,0 0 1,0 0-1,0 0 0,1 0 0,-1-1 0,1 1 1,-1 0-1,0-1 0,1 1 0,-1-1 1,1 1-1,-1-1 0,1 0 0,-1 1 1,4-1-1,2 1-44,1-1 1,0 1 0,0-1-1,0-1 1,-1 1-1,1-2 1,13-2 0,-1-3-956,0-1 0,-1 0 0,26-16 1,21-17-10390,-30 17-446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29.2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784 76 21821,'-53'-26'3611,"33"18"-2581,1-1 0,-23-16 0,38 19-566,14 4-626,14 8-624,0 16-1540,-13-2-5753,-5-3-3585</inkml:trace>
  <inkml:trace contextRef="#ctx0" brushRef="#br0" timeOffset="0.96">1 369 21829,'2'2'1424,"0"-4"-400,0 0-160,7 0-312,3-3-287,5-3-153,13-1-120,6-5-32,12 3 8,2 3-24,-1 1-56,1 3-345,-5 4-615,-5 4-1184,-2 3-2585,-3 1-7362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6:29.8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 65 19836,'-1'0'239,"0"-1"0,0 1 0,0-1-1,-1 1 1,1 0 0,0-1 0,-1 1-1,1 0 1,0 0 0,-1 0 0,1 0 0,0 0-1,0 0 1,-1 0 0,1 1 0,0-1-1,-1 0 1,1 1 0,0-1 0,0 1 0,0 0-1,-1-1 1,1 1 0,0 0 0,0-1 0,-2 3-1,-13 32 277,9-17-506,6-15-3,-1-1 1,1 0-1,0 1 1,1-1-1,-1 1 1,0-1-1,1 1 0,-1-1 1,1 1-1,0 0 1,0-1-1,0 1 1,0 0-1,0-1 0,1 1 1,-1-1-1,1 1 1,0-1-1,0 1 0,0-1 1,2 5-1,-2-6 16,1 0 0,0 0 0,-1 1 0,1-1 0,0 0 0,0 0 1,0-1-1,-1 1 0,1 0 0,0-1 0,0 1 0,0-1 0,0 0 0,1 1 0,-1-1 0,0 0 0,0 0 0,0 0 0,0-1 0,0 1 0,0 0 0,0-1 0,0 1 0,0-1 0,0 0 0,0 0 0,-1 0 0,4-1 0,9-4 81,0-1 1,0-1-1,0 0 0,-1 0 0,23-20 1,-33 25-86,0 0 0,0-1-1,1 0 1,-2 1 0,1-1 0,0 0 0,-1 0 0,0 0 0,0-1 0,3-6 0,-5 8-14,1 0 0,-1 0 1,0 1-1,0-1 0,0 0 0,0 0 0,0 1 0,-1-1 1,1 0-1,-1 1 0,0-1 0,1 0 0,-1 1 0,0-1 1,-1 1-1,1-1 0,0 1 0,-1 0 0,-2-4 0,1 4-32,1 0-1,0 0 0,-1 1 0,1-1 0,-1 1 0,1 0 0,-1-1 1,0 1-1,0 0 0,0 1 0,1-1 0,-1 0 0,0 1 0,0 0 1,0-1-1,0 1 0,0 0 0,0 1 0,0-1 0,0 0 1,0 1-1,0 0 0,1-1 0,-1 1 0,0 1 0,0-1 0,1 0 1,-1 0-1,1 1 0,-1 0 0,1-1 0,0 1 0,-1 0 0,1 0 1,0 0-1,0 1 0,0-1 0,1 0 0,-1 1 0,-2 4 0,4-6 20,0 0-1,0 0 0,0 0 0,0 0 0,0 0 0,0 1 0,0-1 0,0 0 0,1 0 0,-1 0 0,0 0 0,1 0 0,-1 0 0,1 1 0,-1-1 0,1 0 0,0 0 0,-1 0 0,1-1 0,0 1 0,-1 0 0,1 0 0,0 0 0,0 0 0,0-1 0,0 1 0,0 0 0,0-1 0,0 1 0,0-1 0,0 1 0,0-1 0,0 0 0,1 1 0,-1-1 0,2 0 0,43 8-63,-12-8 81,61-10 1,18-1-42,-100 11 26,-1 1-1,0-1 1,0 2-1,1 0 1,-1 0-1,22 8 1,-31-8-2,1-1 1,-1 0-1,0 1 0,0 0 1,0 0-1,0 0 1,0 0-1,0 0 0,-1 1 1,1-1-1,-1 1 1,0 0-1,1-1 0,-1 1 1,0 0-1,-1 0 1,3 4-1,-2 0-16,0 0 1,0 0-1,-1 0 0,0 1 1,0-1-1,0 0 0,-1 9 1,0-16 29,0 1 1,0-1 0,0 0 0,0 1-1,0-1 1,0 0 0,0 1-1,0-1 1,0 0 0,1 1-1,-1-1 1,0 0 0,0 0 0,0 1-1,1-1 1,-1 0 0,0 0-1,0 1 1,1-1 0,-1 0 0,0 0-1,0 0 1,1 1 0,-1-1-1,0 0 1,1 0 0,-1 0 0,0 0-1,1 0 1,-1 0 0,0 0-1,0 0 1,1 0 0,-1 0 0,0 0-1,1 0 1,-1 0 0,0 0-1,1 0 1,-1 0 0,0 0 0,1 0-1,-1 0 1,0 0 0,1 0-1,-1-1 1,0 1 0,0 0 0,1 0-1,-1 0 1,0-1 0,1 1-1,-1 0 1,0 0 0,0 0 0,0-1-1,1 1 1,-1 0 0,0-1-1,26-18 384,-18 12-364,6-4-21,1 0 1,0 2-1,0 0 1,1 0-1,0 2 1,1 0-1,-1 1 1,1 0-1,0 2 1,1 0 0,-1 0-1,1 2 1,0 0-1,0 1 1,-1 1-1,1 1 1,18 3-1,4 2-697,84 9 2017,-63-16-3358,-4-10-5063,-37 4-4905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33.3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275 103 13219,'-2'-16'2255,"-1"0"0,0 0-1,-2 1 1,-8-24 0,-12 80-1516,-29 51-557,12-25-63,4 1 0,-33 83 0,67-140-117,0 0 1,1 0-1,1 0 1,0 0-1,0 1 1,1-1-1,1 1 0,0-1 1,0 0-1,1 1 1,1-1-1,0 0 1,6 20-1,-5-23-2,0-1 1,0 0-1,0 0 0,1-1 1,0 1-1,1-1 0,-1 0 1,1 0-1,1 0 0,-1-1 1,1 0-1,-1 0 0,2 0 1,-1-1-1,0 0 0,1 0 1,0 0-1,0-1 0,0 0 1,0-1-1,12 3 0,-6-2-395,1 0-1,0-2 0,0 0 1,0 0-1,-1-2 0,21-2 1,45-11-9661,-32 3-1563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33.7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127 282 8674,'17'-34'8436,"-3"-1"-4725,-8 18-2865,2 0-1,12-23 0,-12 28-513,23-42 734,-29 50-942,0 1-1,-1 0 1,0-1-1,0 1 0,0-1 1,0 1-1,0-1 1,0 0-1,-1 1 0,0-1 1,0 0-1,0 1 1,-1-6-1,0 7-96,0 1-1,0 0 1,0-1-1,0 1 1,-1 0-1,1 0 1,0 0-1,-1 0 1,1 0-1,-1 0 1,1 0-1,-1 1 1,1-1-1,-1 1 1,1-1-1,-1 1 1,0-1-1,1 1 1,-1 0-1,0 0 1,1 0-1,-1 0 1,0 0-1,1 0 1,-1 0-1,0 0 1,1 1-1,-4 0 1,-48 12-167,44-10 126,0 0 0,0 1 0,0 0-1,1 0 1,-1 1 0,1 0-1,0 1 1,1 0 0,-1 0 0,1 0-1,0 1 1,1 0 0,0 1 0,-7 9-1,10-12-1,0 1 1,1-1-1,0 1 0,0 0 0,0-1 0,1 1 0,0 0 0,0 0 1,0 0-1,1 0 0,0 0 0,0 0 0,0 0 0,1 0 0,0 0 1,0 0-1,1 0 0,-1 0 0,1-1 0,1 1 0,-1-1 0,1 1 1,5 7-1,0-1-4,1 0-1,0-1 1,1-1 0,0 0 0,15 12 0,-16-15 19,0 0 0,-1 1 1,0-1-1,-1 2 0,0-1 0,0 1 0,0 0 0,-1 0 0,9 20 0,-15-27-7,1 0 0,-1-1 0,0 1 0,1 0 0,-1 0 0,0 0 0,0 0 1,0 0-1,0 0 0,0 0 0,-1 0 0,1 0 0,-1 0 0,1 0 0,-1-1 0,0 1 0,0 0 0,1 0 0,-1 0 0,0-1 0,-2 3 0,0-1 40,0 1 1,0-1-1,0 0 0,-1 0 1,1 0-1,-1-1 1,0 1-1,0-1 0,-6 3 1,6-3-200,1 0 0,-1-1 0,0 1 0,1-1 0,-1 0 0,0 0 0,0 0 0,0-1 0,0 1 0,0-1 0,0 0 0,0 0 0,0 0 0,0-1 0,0 1 0,0-1 0,0 0 0,1 0 0,-1 0 0,0-1 0,1 1 0,-1-1 0,-5-3 0,0-8-4935,8 13 4514,1-1 0,0 0 1,0 0-1,0 1 0,-1-1 0,1 0 1,0 0-1,0 1 0,0-1 0,0 0 0,0 0 1,0 1-1,1-1 0,-1 0 0,0 0 1,0 1-1,0-1 0,1 0 0,-1 1 1,1-2-1,6-7-4488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34.0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27 101 7802,'9'-43'8677,"-6"34"-6849,-1 0 0,0 0-1,-1 0 1,1-13-1,-12 135-1671,1-24-118,-4 72 20,-1 76-372,17-205-860,1-11-4698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34.8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154 588 8,'-154'-40'18651,"163"37"-16014,36-15-2394,211-64 887,-201 60-667,-2-2 0,81-50 0,-97 53-247,-24 15-7,0-2 1,0 0-1,-1 0 1,0-1-1,14-14 1,-26 23-185,0-1 0,1 1 0,-1 0 0,0 0-1,0 0 1,0 0 0,0-1 0,0 1 0,1 0 0,-1 0 0,0 0 0,0-1 0,0 1 0,0 0 0,0 0 0,0 0 0,0-1 0,0 1 0,0 0-1,0 0 1,0-1 0,0 1 0,0 0 0,0 0 0,0-1 0,0 1 0,0 0 0,0 0 0,0 0 0,0-1 0,0 1 0,0 0 0,0 0 0,-1 0-1,1-1 1,0 1 0,0 0 0,0 0 0,0 0 0,0 0 0,-1-1 0,1 1 0,0 0 0,-14-5 375,-16 4-337,14 3-91,0 2 0,0-1 0,1 2 0,0 0 0,0 1 0,-20 10 1,29-13 12,0 1 1,1-1 0,-1 1 0,1 0 0,0 1 0,1-1-1,-1 1 1,-5 7 0,8-10-1,1 1 1,-1-1-1,1 1 0,0 0 1,0 0-1,0-1 1,0 1-1,0 0 0,0 0 1,1 0-1,0 0 0,-1 0 1,1 0-1,0 0 0,0 0 1,1 0-1,-1 0 0,2 5 1,-1-5 1,0 1 1,0-1-1,1 0 1,-1 0-1,1 0 0,0 0 1,0 0-1,0 0 1,0 0-1,0 0 1,1-1-1,-1 1 1,1-1-1,0 0 1,0 0-1,4 2 1,2 1 3,1-1 1,0 0 0,20 5 0,-24-8 6,1 0 0,-1 1-1,0 0 1,0 0 0,-1 0 0,1 1 0,0 0 0,-1 0-1,1 0 1,-1 1 0,0 0 0,0 0 0,4 5 0,-6-5-2,-1 0 1,0 0-1,-1 0 1,1 0 0,-1 1-1,1-1 1,-1 0 0,-1 1-1,1-1 1,-1 1-1,1-1 1,-1 1 0,0-1-1,-1 1 1,1-1 0,-1 1-1,0-1 1,0 1-1,-1-1 1,-1 5 0,1-1-10,0-1 0,0 1-1,1 0 1,0 0 0,0 11 0,2-17 10,-1-1 0,0 1 0,0-1 0,0 0-1,1 1 1,-1-1 0,1 0 0,-1 1 0,1-1 0,-1 0 0,1 0-1,0 1 1,-1-1 0,1 0 0,0 0 0,0 0 0,0 0 0,0 0-1,0 0 1,0 0 0,0 0 0,3 1 0,-1-1 3,0 0 0,0 0 1,0 0-1,0-1 0,0 1 0,0-1 1,0 0-1,0 1 0,0-1 0,4-1 1,9-1 23,-1-1 0,1-1 0,19-6 0,-25 6-9,45-17 24,-2-3 0,0-2 1,-2-2-1,-1-2 0,69-56 1,-112 81 9,0-1 1,0 1-1,-1-2 0,1 1 1,-1-1-1,10-14 1,-16 20-34,1 0 1,-1 0-1,1 0 0,-1 0 1,1 0-1,-1 0 1,0 0-1,1 0 0,-1 0 1,0 0-1,0-1 1,0 1-1,0 0 1,0 0-1,0 0 0,0 0 1,0 0-1,-1 0 1,1 0-1,0-1 0,-1 1 1,1 0-1,-1-1 1,-1 0-12,0 0 1,0 1 0,0-1-1,0 1 1,0-1 0,0 1-1,0 0 1,0 0 0,-1 0-1,1 0 1,0 1 0,-1-1-1,1 0 1,0 1 0,-6-1-1,-2 1-26,-1-1-1,0 1 1,1 1-1,-1 0 1,0 1-1,1 0 1,0 0-1,-1 1 0,1 1 1,0-1-1,-16 10 1,21-11 1,0 1 1,1 1-1,-1-1 1,0 1-1,1-1 1,0 1-1,0 0 1,0 1-1,0-1 1,-3 7-1,5-8 6,1 0-1,-1 1 0,1-1 0,0 0 0,0 0 0,0 1 1,0-1-1,1 1 0,-1-1 0,1 1 0,0-1 0,0 1 1,0-1-1,1 0 0,-1 1 0,1-1 0,0 1 0,1 2 1,-1-3 5,0 0 1,0-1-1,0 1 1,1-1-1,-1 0 1,1 1-1,-1-1 1,1 0-1,0 0 1,0 0 0,0 0-1,0 0 1,0 0-1,0-1 1,0 1-1,1-1 1,-1 1-1,6 1 1,-3-1 12,0-1 1,1 0-1,0 0 1,-1 0-1,1 0 1,0-1-1,-1 0 1,12-2-1,-6 1 18,0-1-1,-1 0 1,1-1-1,-1-1 1,1 0-1,-1 0 1,0-1-1,-1 0 1,12-7-1,-17 8 17,0 0-1,1 0 0,-1 0 1,-1-1-1,1 1 0,-1-1 1,1 0-1,-1 0 0,-1 0 1,1 0-1,2-9 0,-4 17-65,-1-1-1,1 1 0,0-1 0,0 1 0,0-1 1,0 0-1,0 1 0,0-1 0,1 0 0,-1 0 0,1 0 1,-1 0-1,1 0 0,0-1 0,0 1 0,0 0 1,0-1-1,0 1 0,0-1 0,0 0 0,1 0 0,-1 0 1,0 0-1,1 0 0,-1 0 0,1-1 0,-1 1 1,3 0-1,5 1 52,0 0 0,0-1 1,0 0-1,0 0 1,0-1-1,16-1 0,-7-2 13,0 0 0,-1-1 0,1-1 0,-1 0 0,0-2 0,0 0 0,32-19 0,-42 21-2,0-1-1,0 0 1,-1 0-1,0-1 0,0 0 1,-1 0-1,0 0 1,0-1-1,-1 0 1,0 0-1,0-1 0,-1 1 1,0-1-1,-1 0 1,1 0-1,-2-1 0,3-15 1,1-8 82,1-59 1,-7 80-86,0 1 1,-1-1-1,0 0 1,-1 0-1,0 0 1,-1 0-1,0 1 0,-7-16 1,10 26-30,0 1 0,0-1 0,-1 1 0,1-1 0,0 1 0,0-1 0,0 1 0,-1-1 0,1 1 0,0-1 0,-1 1 0,1-1 0,0 1 0,-1 0 0,1-1 0,-1 1 0,1-1 0,0 1 0,-1 0 0,1 0 0,-1-1 0,1 1 0,-1 0 0,1 0 0,-1-1 0,0 1 0,1 0 0,-1 0 0,1 0 1,-1 0-1,1 0 0,-1 0 0,1 0 0,-1 0 0,0 0 0,0 0 0,-14 19-140,-4 35-44,16-33 185,1 0 0,0 0 0,2 0 0,0 1 0,2-1 0,0 0 0,1 0 0,7 22 0,4 6-484,2-1-1,27 57 1,-42-102 20,1 0 0,-1 0 0,1 0 1,0 0-1,-1-1 0,1 1 0,0 0 0,5 3 0,-6-5-23,0 0 1,0-1 0,1 1-1,-1 0 1,0-1-1,0 0 1,1 1 0,-1-1-1,0 0 1,1 1-1,-1-1 1,0 0 0,1 0-1,-1 0 1,0 0-1,1-1 1,-1 1 0,0 0-1,1 0 1,-1-1-1,0 1 1,1-1 0,1 0-1,13-8-9774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35.1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80 206 1936,'-11'-3'2708,"3"1"-1257,0-1-1,0 1 1,0-1 0,1-1 0,-1 1-1,-9-7 1,17 9-1346,-1 1 1,1-1-1,-1 1 0,1-1 0,0 1 0,-1-1 1,1 1-1,0-1 0,0 0 0,-1 1 0,1-1 1,0 1-1,0-1 0,0 0 0,0 1 0,0-1 1,0 0-1,0 1 0,0-1 0,0 0 0,0 1 0,0-1 1,0 1-1,0-1 0,0 0 0,1 1 0,-1-1 1,0 1-1,0-1 0,1 0 0,-1 1 0,0-1 1,1 1-1,-1-1 0,1 1 0,-1-1 0,1 1 1,-1 0-1,1-1 0,-1 1 0,1-1 0,-1 1 1,1 0-1,-1 0 0,1-1 0,0 1 0,0 0 1,31-17 56,-32 17-95,314-118-1042,-267 108-2157,1 5-3417,0 4-2865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35.8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0 302 6081,'3'2'978,"-1"0"0,1 0 0,-1 0 0,1 0 0,0-1-1,-1 1 1,1-1 0,0 0 0,5 2 0,31 2 3388,43-15-3044,-52 4-321,23-2-197,89-25-1,-121 26-601,0 0-1,0-2 0,-1 0 1,-1-1-1,1-1 0,33-26 0,-47 32-117,-1 0 1,0 0-1,0-1 0,0 0 0,0 0 0,-1 0 0,0 0 0,-1-1 0,5-8 0,-7 13-66,-1 1 0,1-1 0,-1 0 0,0 1 0,1-1 1,-1 0-1,0 0 0,0 1 0,0-1 0,0 0 0,0 0 1,0 1-1,-1-1 0,1 0 0,0 0 0,-1 1 0,0-1 0,1 1 1,-1-1-1,0 0 0,0 1 0,0-1 0,0 1 0,0 0 1,0-1-1,0 1 0,0 0 0,-1 0 0,1 0 0,0-1 0,-1 1 1,1 1-1,-1-1 0,1 0 0,-1 0 0,0 1 0,1-1 1,-1 0-1,0 1 0,1 0 0,-1-1 0,0 1 0,-3 0 0,-7-2-30,0 1-1,0 1 0,-1 0 0,1 0 1,0 1-1,0 1 0,0 0 1,0 1-1,0 0 0,0 1 0,1 0 1,0 1-1,-12 6 0,17-8 2,0 1-1,0 0 1,1 0 0,-1 0-1,1 0 1,0 1 0,0 0-1,1 0 1,0 0 0,0 1-1,-5 6 1,8-7-2,-1-1 0,0 0 1,1 0-1,-1 1 0,1-1 0,1 1 0,-1-1 1,0 1-1,1-1 0,0 1 0,0 0 1,1-1-1,-1 1 0,1-1 0,0 1 0,0-1 1,0 1-1,3 3 0,-2-2 11,1-1 0,0 0 0,0 0 0,1 0 1,0-1-1,0 1 0,0-1 0,0 0 0,0 0 0,1 0 0,0-1 0,0 0 0,0 0 0,0 0 1,0 0-1,1-1 0,-1 0 0,1 0 0,0 0 0,-1-1 0,1 1 0,12-1 0,9 2-3,0-2 0,0-1-1,44-5 1,-26-1 25,1-2 1,-2-2-1,1-2 1,-1-2 0,-1-2-1,58-30 1,-96 43-7,1 0 1,0 0 0,-1-1-1,0 0 1,0 0 0,0-1-1,0 0 1,-1 1 0,8-12-1,-11 15-10,0-1-1,0 0 1,-1 1-1,1-1 1,-1 0-1,1 1 1,-1-1-1,0 0 1,1 0-1,-1 0 1,0 1-1,0-1 1,0 0-1,0 0 1,-1 0-1,1 0 1,0 1-1,-1-1 1,1 0-1,-1 1 1,0-1-1,0 0 1,1 1-1,-1-1 1,0 1-1,0-1 1,-1 1-1,1-1 1,0 1-1,0 0 0,-1-1 1,1 1-1,-1 0 1,1 0-1,-1 0 1,1 0-1,-1 0 1,-3-1-1,-2-1-18,0 0 0,0 0 0,-1 0 0,1 1 0,-1 0 0,0 1 0,0-1 0,1 2 0,-1-1 0,0 1 0,0 0 0,0 0 0,0 1 0,0 0 0,1 1 0,-1 0-1,0 0 1,1 1 0,0-1 0,-1 2 0,1-1 0,0 1 0,-6 5 0,10-7 7,1 1 0,-1 0 0,1 0 0,0 0 0,0 0-1,0 0 1,1 0 0,-1 1 0,1-1 0,0 0 0,0 1 0,0-1 0,0 1 0,0 0 0,1-1 0,0 1 0,-1 0-1,1-1 1,1 1 0,-1 0 0,1-1 0,-1 1 0,1-1 0,0 1 0,0-1 0,1 1 0,-1-1 0,1 0-1,-1 1 1,1-1 0,0 0 0,0 0 0,1 0 0,-1-1 0,0 1 0,1 0 0,0-1 0,0 0 0,0 1 0,0-1-1,0 0 1,0-1 0,0 1 0,1 0 0,-1-1 0,6 2 0,0-2 15,1 1 0,-1-1 0,1-1 0,-1 0 0,1 0 0,-1-1-1,1 0 1,-1-1 0,0 0 0,1 0 0,-1-1 0,0 0 0,9-5 0,-14 6 9,0 0 0,0 0 0,0-1 0,0 1 0,0-1 0,-1 1 0,1-1 0,-1 0 1,0-1-1,0 1 0,0 0 0,-1-1 0,1 0 0,-1 0 0,1 1 0,-1-1 0,-1-1 0,1 1 0,0 0 0,-1 0 0,0-1 0,0 1 0,0 0 0,-1-1 0,0 1 1,1-1-1,-2 1 0,1-1 0,-2-7 0,-18 122-815,-14 235 756,24-289 62,-3-1-1,-1 0 1,-3-1-1,-26 56 0,42-107-1,-1 0 0,1 0 0,0 0-1,-1 0 1,0-1 0,0 1 0,0 0-1,0-1 1,0 1 0,0-1-1,-1 0 1,1 0 0,-1 0 0,1 0-1,-1 0 1,0 0 0,0-1 0,0 1-1,0-1 1,0 0 0,0 0 0,-6 1 0,6-2-8,0 0 1,0-1 0,0 0 0,0 1 0,0-1 0,1 0 0,-1 0 0,0-1 0,0 1 0,1 0-1,-1-1 1,1 0 0,0 0 0,-1 1 0,1-1 0,0-1 0,0 1 0,0 0 0,0 0 0,0-1 0,1 1-1,-1-1 1,1 0 0,0 1 0,-2-4 0,-3-7-37,0-1 0,0 0 0,2-1 1,-1 1-1,2-1 0,0 0 0,1 1 0,0-1 0,1 0 1,1-1-1,2-23 0,2 18-2,0 1 0,1 0 0,1 0 0,1 1 0,1-1 1,0 2-1,18-29 0,9-4-25,3 1 1,1 2-1,3 2 0,74-64 1,107-98 191,-223 208-142,0 0 1,0 0-1,0-1 0,0 1 0,0 0 1,1 0-1,-1 0 0,0 0 0,0 0 1,0 0-1,0 0 0,0 0 0,1 0 1,-1-1-1,0 1 0,0 0 0,0 0 0,0 0 1,1 0-1,-1 0 0,0 0 0,0 0 1,0 0-1,0 0 0,1 0 0,-1 0 1,0 0-1,0 1 0,0-1 0,0 0 1,1 0-1,-1 0 0,0 0 0,0 0 0,0 0 1,0 0-1,0 0 0,0 0 0,1 0 1,-1 1-1,0-1 0,0 0 0,0 0 1,0 0-1,0 0 0,0 0 0,0 1 0,0-1 1,5 14-80,1 25 68,-5-31 13,0 8 135,2 0 1,0 0-1,1 0 0,0 0 0,10 20 0,-13-32-307,1-1 0,0 0-1,0 1 1,0-1 0,1 0-1,-1-1 1,1 1 0,0 0-1,-1-1 1,1 1 0,0-1-1,5 3 1,-5-4-498,0 0 0,0 0-1,0 0 1,0 0 0,1 0 0,-1-1 0,0 0-1,0 1 1,1-1 0,-1 0 0,0-1 0,0 1-1,1-1 1,-1 1 0,0-1 0,5-2-1,14-6-10956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36.2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 57 16155,'-5'-11'3081,"-11"1"-1377,1-1-311,0 2-81,9 3-408,-1 0-296,5 2-256,4 4-536,3 4-160,-1-2-32,0 4-424,7 3-864,-1 1-2393,5 5-7066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36.6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271 0 20804,'-36'3'5053,"28"-2"-4955,0 1-1,0 0 0,1 1 0,-1-1 0,1 1 1,-1 1-1,-11 7 0,1 0-38,0 1 1,1 0-1,1 1 1,-23 24-1,33-31-56,1 0 1,0 0-1,0 1 0,1-1 1,0 1-1,0 0 0,0 0 1,1 1-1,0-1 1,1 1-1,0 0 0,0-1 1,0 1-1,1 0 0,0 10 1,1-15-5,0 0 1,0 0 0,0 0 0,1 0-1,-1 0 1,1 0 0,0 0 0,0-1-1,0 1 1,0 0 0,0 0 0,1-1-1,-1 1 1,1 0 0,0-1 0,-1 0-1,1 1 1,0-1 0,4 3 0,-2-3 4,0 1 1,0 0 0,1-1 0,-1 0 0,1 0 0,0 0 0,0-1-1,0 1 1,-1-1 0,10 0 0,5 0-110,0 0 0,1-2 0,-1-1 1,36-7-1,49-18-2038,-38-2-4927,-34 10-3730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38.3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187 512 3777,'11'-9'6531,"26"-21"4430,-35 32-9372,-2-2-1560,0 0 0,0 0 0,0-1 1,0 1-1,0 0 0,0 0 0,0-1 0,0 1 1,1 0-1,-1 0 0,0 0 0,0-1 1,0 1-1,0 0 0,1 0 0,-1 0 0,0 0 1,0 0-1,0-1 0,1 1 0,-1 0 0,0 0 1,0 0-1,0 0 0,1 0 0,-1 0 0,0 0 1,0 0-1,1 0 0,-1 0 0,0 0 0,0 0 1,1 0-1,-1 0 0,0 0 0,0 0 1,1 0-1,-1 0 0,0 0 0,0 0 0,1 0 1,-1 0-1,0 0 0,0 1 0,0-1 0,1 0 1,-1 0-1,0 0 0,0 0 0,0 0 0,1 1 1,-1-1-1,0 0 0,0 0 0,0 0 0,0 1 1,0-1-1,0 0 0,1 0 0,-1 1 1,0-1-1,0 0 0,0 0 0,0 1 0,0-1 1,0 0-1,0 1 0,0-2-9,2-3 104,0 0 1,-1 0-1,1 0 0,-1 0 1,0 0-1,0 0 1,0-1-1,-1 1 1,0-6-1,0 8-119,-1 0 0,0 1 0,1-1 0,-1 0 0,0 1 0,0-1 0,0 1-1,-1 0 1,1-1 0,0 1 0,0 0 0,-1-1 0,1 1 0,-1 0 0,1 0 0,-1 0 0,0 0 0,1 1-1,-1-1 1,0 0 0,1 1 0,-1-1 0,0 1 0,0-1 0,0 1 0,1 0 0,-4 0 0,-3-1-29,-1 0-1,1 1 1,0 0 0,-1 1 0,1 0 0,-1 0 0,1 1 0,0 0 0,0 0 0,0 1-1,0 0 1,0 0 0,0 1 0,1 0 0,0 1 0,0-1 0,0 1 0,-12 11 0,14-11 6,1-1 1,-1 1 0,0 0 0,1 0-1,0 0 1,0 1 0,1-1 0,0 1-1,0 0 1,0 0 0,0 0-1,1 0 1,0 1 0,0-1 0,1 1-1,0-1 1,0 1 0,0-1 0,1 1-1,0 0 1,1-1 0,-1 1 0,1 0-1,3 9 1,-2-11 21,0 0 0,1 0 1,0-1-1,0 1 0,0-1 0,1 1 0,-1-1 0,1 0 0,0-1 0,0 1 1,0-1-1,1 1 0,-1-1 0,1-1 0,0 1 0,0-1 0,0 1 1,0-1-1,0-1 0,0 1 0,1-1 0,-1 0 0,0 0 0,1-1 1,5 1-1,15 0 40,0 0 1,1-2-1,45-7 0,-52 5-21,-1-1-1,0-1 1,1 0-1,-2-2 1,1 0-1,-1-1 1,0-1-1,-1-1 0,0 0 1,0-1-1,-1-1 1,0-1-1,-2 0 1,1-1-1,22-28 1,-22 21 6,-1 0 0,-1 0 1,-1-1-1,-1-1 0,-1 0 0,-1-1 1,-1 0-1,-2 0 0,0 0 1,-1-1-1,-1 0 0,0-29 1,-2 9 25,1 10 38,-5-63-1,-7 116-531,-1 19 248,-25 105 197,-8 39 43,39-157-53,1 0-1,2 0 1,0 0 0,1 0 0,6 39 0,-5-58 14,0-1 1,-1 0 0,1 1 0,1-1 0,-1 0 0,0 0-1,1 0 1,0 0 0,0 0 0,0 0 0,1 0 0,-1-1 0,1 1-1,0-1 1,0 0 0,6 6 0,-6-8 6,0 0 1,0 0-1,0 0 0,0 0 1,-1 0-1,1-1 1,0 1-1,1-1 0,-1 0 1,0 0-1,0 0 0,0 0 1,0-1-1,0 1 1,0-1-1,0 0 0,-1 0 1,1 0-1,0 0 0,0 0 1,-1-1-1,1 1 1,0-1-1,3-3 0,130-96 42,-111 81-52,10 70-706,-31-45 703,0 0-1,0-1 1,0 0-1,1 0 1,-1 0 0,1 0-1,0-1 1,0 1 0,1-1-1,-1-1 1,1 1 0,-1-1-1,1 0 1,0 0-1,0-1 1,0 1 0,0-1-1,0-1 1,0 1 0,0-1-1,0 0 1,7-1 0,12-1 13,-1-2 0,0 0 0,0-1 0,25-10 0,-26 7 33,0-1-1,-1-1 1,33-20-1,-46 25-29,-1-1-1,0 1 1,0-1-1,0 0 1,-1-1-1,0 0 1,-1 0-1,1-1 1,-1 0-1,-1 0 1,8-13-1,-13 20-21,1 0 0,-1 1 0,0-1 0,0 0-1,0 0 1,1 0 0,-1 0 0,0 0-1,0 0 1,0 0 0,-1 0 0,1 0 0,0 0-1,0 1 1,0-1 0,-1 0 0,1 0 0,0 0-1,-1 0 1,1 0 0,-1 1 0,1-1 0,-1 0-1,1 0 1,-1 1 0,0-1 0,1 0 0,-1 1-1,0-1 1,1 1 0,-1-1 0,0 1 0,0-1-1,0 1 1,1-1 0,-1 1 0,0 0 0,0 0-1,0-1 1,0 1 0,0 0 0,0 0 0,0 0-1,0 0 1,1 0 0,-1 0 0,0 0-1,-1 0 1,-47 2-230,28 2 197,1 0 0,0 1-1,1 2 1,-1-1 0,1 2-1,0 1 1,1 0 0,0 1-1,-29 22 1,45-30 18,0-1 0,1 1 0,-1 0 0,0 0 0,1-1 0,-1 1 0,1 0 0,0 0 0,0 0 0,0 0 0,0 1 0,0-1 0,0 0 0,0 0 0,1 1 0,-1-1 0,1 0 0,-1 5 0,1-5 8,1 0 0,-1-1 0,1 1 0,0 0 0,-1 0 0,1 0 0,0 0 0,0-1 0,0 1 0,0 0 0,0-1 0,1 1 0,-1-1 0,0 1 0,1-1 0,-1 0 0,4 2 0,1 1 1,0 0 0,0-1 0,0 0-1,1-1 1,-1 1 0,1-1 0,0 0 0,0-1-1,0 0 1,13 1 0,0-3 39,-1 0-1,1-2 1,0 0-1,-1-2 1,1 0 0,-1-1-1,0 0 1,-1-2-1,0 0 1,0-1-1,-1-1 1,0-1 0,18-15-1,-35 42 30,-1-11-64,0 0 1,0 0 0,1 0 0,-1 0 0,1 0 0,0 0-1,1 0 1,-1 0 0,1-1 0,0 1 0,3 8 0,-3-12 14,0-1 0,0 1 0,0-1 1,0 0-1,0 0 0,1 1 1,-1-1-1,0 0 0,0 0 1,0 0-1,1 0 0,-1-1 0,0 1 1,0 0-1,0 0 0,0-1 1,0 1-1,0 0 0,1-1 1,-1 1-1,1-2 0,30-13 120,-28 13-134,14-9 21,0 0 0,18-16 1,33-21-13,-63 45-15,0 0-1,0 0 1,0 0 0,0 1-1,1 0 1,-1 1 0,1-1-1,-1 1 1,12-1 0,-15 2-6,-1 1-1,0-1 1,1 0 0,-1 1 0,0 0 0,0-1 0,1 1 0,-1 0 0,0 0 0,0 0 0,0 1 0,0-1 0,0 0 0,0 1 0,0-1 0,0 1 0,-1 0 0,1-1 0,-1 1-1,1 0 1,-1 0 0,0 0 0,0 0 0,1 0 0,-1 0 0,1 5 0,2 6 3,0 1 0,0 0 0,1 22 0,2 2-20,-7-38 38,1 1 0,-1 0 1,1-1-1,-1 1 0,0-1 0,1 1 1,-1-1-1,1 0 0,-1 1 1,1-1-1,0 1 0,-1-1 0,1 0 1,-1 1-1,1-1 0,0 0 1,-1 0-1,1 0 0,0 1 0,-1-1 1,1 0-1,0 0 0,-1 0 0,1 0 1,0 0-1,-1 0 0,1 0 1,0 0-1,-1-1 0,1 1 0,-1 0 1,1 0-1,0 0 0,-1-1 1,1 1-1,-1 0 0,1-1 0,1 0 1,29-16 224,-25 13-246,26-15 62,-1-2 0,-1-1 0,54-52 0,-84 74-71,12 32-661,-9-28 691,0 0 1,0 0-1,1-1 1,-1 1-1,1-1 0,0 0 1,0 0-1,0 0 1,0-1-1,1 0 1,-1 1-1,1-1 0,-1-1 1,1 1-1,0-1 1,0 0-1,-1 0 1,1 0-1,0-1 0,7 1 1,6-1 36,1 0 1,-1-1-1,0 0 0,21-5 1,-13 0 10,0 0 0,0-2-1,0 0 1,26-14 0,-46 19-22,0 0-1,0 0 1,0 0-1,-1 0 1,1-1-1,-1 0 1,0 0-1,0-1 1,-1 1 0,1-1-1,-1 0 1,0 0-1,0-1 1,0 1-1,-1-1 1,0 0-1,0 0 1,-1 0 0,1 0-1,-1 0 1,-1 0-1,2-9 1,-2 13-20,-1 0 1,0-1-1,0 1 1,0 0 0,0-1-1,0 1 1,0 0-1,-1 0 1,1-1-1,-1 1 1,1 0 0,-1 0-1,0 0 1,0 0-1,0 0 1,0 0-1,0 0 1,-1 0 0,1 0-1,-1 0 1,-1-2-1,1 3-19,0 0 0,0 0-1,0 0 1,0 1 0,-1-1-1,1 0 1,0 1 0,0 0 0,-1-1-1,1 1 1,0 0 0,0 0-1,-1 0 1,1 0 0,0 1-1,-1-1 1,-2 2 0,-4 0-32,0 1 1,0 1 0,0 0-1,0 0 1,1 1 0,-1 0-1,1 1 1,-12 10 0,9-5 5,0 0 0,1 0-1,-13 20 1,21-29 20,1 0 0,-1 0 0,1 0-1,0 0 1,-1 0 0,1 0 0,0 0-1,0 0 1,0 1 0,1-1 0,-1 0-1,1 0 1,-1 1 0,1-1 0,0 1 0,-1-1-1,1 0 1,1 1 0,-1-1 0,0 1-1,0-1 1,1 0 0,0 1 0,-1-1-1,1 0 1,0 0 0,0 1 0,0-1-1,0 0 1,1 0 0,1 3 0,0-3 13,0-1 0,0 1 0,0-1 0,0 0 0,0 0 0,0 0 0,0 0 0,0 0 1,0-1-1,1 1 0,-1-1 0,0 0 0,0 0 0,1 0 0,-1 0 0,0-1 0,0 1 1,0-1-1,0 0 0,0 0 0,0 0 0,0 0 0,4-2 0,2-1 28,-1-1 1,1 1-1,-1-1 0,1-1 0,-1 1 0,10-11 1,-12 9 24,1-1-1,-1 1 1,0-1 0,-1-1 0,0 1 0,-1-1 0,1 0 0,4-17 0,-13 154-1111,-5-43 1060,-4 1-1,-4-2 0,-3 0 1,-61 157-1,79-237 33,0 1 0,0-1-1,0 0 1,-1 0 0,0 0 0,0 0 0,0 0 0,0 0 0,-1-1 0,1 1-1,-1-1 1,0 0 0,0 0 0,-7 4 0,8-7-9,1 1 0,0-1 0,-1 1 1,1-1-1,0 0 0,-1 0 0,1 0 0,-1 0 0,1 0 1,0-1-1,-1 1 0,1-1 0,0 1 0,0-1 1,-1 0-1,1 0 0,0 0 0,0 0 0,0 0 0,0-1 1,0 1-1,0-1 0,0 1 0,1-1 0,-1 0 1,0 1-1,1-1 0,0 0 0,-1 0 0,1 0 0,0 0 1,-1-3-1,-2-2-31,0 1 1,0-1-1,1-1 1,0 1 0,0 0-1,1-1 1,0 1-1,0-1 1,1 0-1,-1 0 1,2 1 0,-1-1-1,1 0 1,2-8-1,0 3-12,0 0-1,1 1 1,1-1 0,0 1-1,1 0 1,0 0 0,13-21-1,4 2-23,0 2 0,2 0 0,1 1 0,57-48 0,54-38 10,109-98 84,-239 206-41,43-45 1,-45 47 12,-1 0 0,0 0 1,0 0-1,-1-1 0,1 1 1,-1-1-1,0 1 0,0-1 1,-1 0-1,1 0 0,0-7 1,-2 11-15,1 0-1,-1 0 1,0 0 0,0 0 0,0 0 0,0 0 0,-1 0 0,1 0-1,0 0 1,0 0 0,-1 0 0,1 0 0,0 0 0,-1 0 0,1 0-1,-1 1 1,1-1 0,-1 0 0,0 0 0,1 0 0,-1 1 0,0-1-1,1 0 1,-1 0 0,0 1 0,-1-2 0,-1 1-13,1 1 1,0-1-1,0 1 0,0-1 1,-1 1-1,1-1 0,0 1 1,-1 0-1,1 0 0,0 1 1,-4-1-1,-2 2-30,0 0 0,0 0-1,0 0 1,1 1 0,-15 8-1,18-9 19,1 0-1,-1 0 0,1 0 0,0 1 1,0-1-1,0 1 0,0 0 0,0 0 0,0 0 1,1 0-1,0 1 0,0-1 0,0 1 0,0-1 1,0 1-1,0 0 0,1 0 0,0 0 1,0 0-1,0 0 0,0 0 0,1 0 0,0 0 1,-1 0-1,1 0 0,1 0 0,-1 0 0,1 0 1,-1 0-1,3 7 0,0-3-1,0-1 0,1 0-1,0 0 1,0 0 0,0 0 0,1-1-1,0 0 1,0 0 0,1 0 0,0 0-1,0-1 1,0 0 0,0 0-1,1-1 1,7 4 0,-3-2 19,0-1 1,1 0-1,-1-1 1,1 0-1,0-1 0,1-1 1,-1 0-1,0 0 0,1-1 1,-1-1-1,1 0 1,-1 0-1,0-1 0,19-5 1,-12 1 50,0 0 0,-1-2 0,0 0-1,0-2 1,0 0 0,-1 0 0,0-2 0,22-17 0,-25 16 14,1 2 0,25-14 0,-39 24-111,-3 38-505,1 4 539,1-2 31,6 64 0,-7-97-951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7:38.7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0 23381,'13'20'3613,"87"67"-3034,-70-64-500,-1 2 0,-2 0 0,47 56-1,-67-71-67,-1-1-1,0 1 1,0 1-1,-1-1 0,0 1 1,-1 0-1,0 0 0,-1 0 1,0 0-1,-1 1 1,0-1-1,-1 1 0,0 0 1,-1-1-1,0 1 1,-1-1-1,-2 13 0,0-10-94,-1-1-1,0 0 0,-1-1 1,0 1-1,-1-1 0,0 0 0,-1 0 1,-1-1-1,1 1 0,-2-2 1,-15 17-1,-47 36-3515,-6-11-4634,-24 5-4743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8:04.52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18:50.62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105 14 8,'-2'8'8933,"-2"2"-3443,-9 16-1986,-12 24-6457,20-30 4350,4-17-1390,1-1-1,0 1 0,0-1 0,0 0 0,0 1 0,0-1 0,0 1 0,1-1 0,-1 0 0,1 1 0,-1-1 0,1 0 0,1 3 0,10-2 651,8-15 642,-15 7-1056,-1 0-1,0-1 1,0 0 0,0 1 0,-1-1-1,0 0 1,0-1 0,3-9 0,-4 11-104,0 1 0,-1-1 0,0 0 0,0 1 0,0-1 0,0 0 0,-1 0 0,0 0 0,0 0 0,0 1 0,-1-1 0,1 0 0,-3-6 0,3 11-124,-1-1 0,1 1-1,-1-1 1,1 1-1,-1-1 1,1 1 0,-1-1-1,0 1 1,1-1-1,-1 1 1,0 0 0,1-1-1,-1 1 1,0 0-1,0 0 1,1 0-1,-1-1 1,0 1 0,1 0-1,-1 0 1,0 0-1,0 0 1,1 0 0,-1 0-1,0 1 1,0-1-1,1 0 1,-1 0-1,0 0 1,0 1 0,1-1-1,-1 0 1,0 1-1,1-1 1,-1 1 0,1-1-1,-1 1 1,1-1-1,-2 1 1,-26 20-369,26-19 370,-5 5-53,-1 0 1,1 1-1,0 0 1,1 0-1,-7 10 1,12-15 19,-1-1 0,1 0 0,0 0 0,-1 1 0,1-1 0,0 1 0,0-1 0,0 1 0,1-1 0,-1 1 0,1 0 0,-1-1 0,1 1 0,0 0 0,0-1 0,0 1 0,0 0 0,1-1 0,-1 1 0,1-1 0,0 1 1,-1 0-1,1-1 0,0 1 0,2 2 0,-1-4 22,-1 0 1,1 0-1,0 0 1,0 0-1,0 0 1,0 0-1,0 0 1,0-1 0,0 1-1,0-1 1,0 1-1,0-1 1,0 0-1,0 0 1,0 0-1,1 0 1,-1 0-1,0 0 1,0-1-1,0 1 1,0-1-1,0 1 1,0-1-1,0 0 1,3-1 0,2-1 46,0 0 1,-1 0-1,1 0 1,0-1-1,11-9 0,-11 6 52,0-1-1,0 1 0,-1-1 0,0 0 1,0-1-1,5-11 0,-10 18-60,0 0-1,0 0 1,0 0-1,0 0 1,0 0-1,0 0 1,-1 0 0,1 0-1,-1 0 1,1-1-1,-1 1 1,0 0-1,0 0 1,0 0 0,0 0-1,0-1 1,-1 1-1,1 0 1,-1 0-1,1 0 1,-1 0 0,0 0-1,0 0 1,0 0-1,0 0 1,0 0-1,0 0 1,-1 0 0,1 1-1,0-1 1,-1 0-1,1 1 1,-1-1 0,0 1-1,-3-2 1,4 2-42,-1 1 0,0-1 0,0 1 1,0 0-1,0-1 0,0 1 0,0 0 1,0 0-1,0 0 0,0 1 0,0-1 1,0 0-1,0 1 0,0-1 0,0 1 1,1 0-1,-1 0 0,0 0 0,0-1 1,-2 3-1,-37 26-117,35-24 114,-4 3-13,0 1 0,1-1 0,0 2 1,-9 11-1,16-19 0,1 0 1,-1 0-1,0 1 1,1-1-1,-1 0 1,1 1-1,0 0 1,0-1-1,0 1 1,0 0-1,0-1 1,0 1-1,1 0 1,-1 0-1,1-1 1,0 1-1,0 0 1,0 0-1,0 0 1,1 0-1,-1-1 1,1 1-1,-1 0 1,1 0-1,1 2 1,0-4 17,-1 1 0,0-1 1,1 0-1,-1 0 0,1 0 0,-1 0 1,1-1-1,-1 1 0,1 0 1,0 0-1,-1-1 0,1 1 0,0-1 1,-1 0-1,1 0 0,0 1 0,0-1 1,0 0-1,-1 0 0,1-1 0,0 1 1,0 0-1,-1 0 0,1-1 1,0 1-1,-1-1 0,1 0 0,0 1 1,-1-1-1,1 0 0,-1 0 0,1 0 1,1-1-1,2-2 42,1 1-1,0 0 1,-1-1-1,0 0 1,0 0 0,0-1-1,8-9 1,-12 13-56,0-1 0,1 1 0,-1-1 0,0 1 1,-1-1-1,1 1 0,0-1 0,0 0 0,-1 1 0,1-1 0,-1 0 0,1 0 0,-1 0 1,0 1-1,1-1 0,-1 0 0,0 0 0,0 0 0,-1 1 0,1-1 0,0 0 1,-1 0-1,1 0 0,-1 1 0,1-1 0,-1 0 0,0 1 0,0-1 0,1 0 0,-1 1 1,0-1-1,-1 1 0,1-1 0,0 1 0,0 0 0,-1 0 0,1-1 0,0 1 1,-1 0-1,1 0 0,-1 0 0,0 1 0,1-1 0,-1 0 0,0 0 0,1 1 0,-1-1 1,0 1-1,0 0 0,0-1 0,1 1 0,-1 0 0,0 0 0,0 0 0,-2 1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41.84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179 126 10226,'-4'1'328,"0"0"0,0 0 0,0 0-1,1 1 1,-1-1 0,0 1 0,1 0-1,-1 0 1,1 0 0,0 1 0,0-1 0,0 1-1,0 0 1,0 0 0,0 0 0,1 0-1,0 0 1,-1 0 0,1 1 0,0-1 0,1 1-1,-1 0 1,1-1 0,-2 6 0,-1 0-126,1 0 0,0 1 0,0 0 0,1-1 0,1 1 0,-1 0 0,1 0 0,2 20 0,-1-30-172,0 1 0,0-1 0,0 0 1,0 1-1,0-1 0,0 0 0,0 1 0,0-1 0,0 1 1,0-1-1,0 0 0,1 0 0,-1 1 0,0-1 0,0 0 1,0 1-1,1-1 0,-1 0 0,0 0 0,0 1 0,1-1 1,-1 0-1,0 0 0,1 1 0,-1-1 0,0 0 0,1 0 1,-1 0-1,0 0 0,1 0 0,-1 0 0,0 1 0,1-1 0,-1 0 1,0 0-1,1 0 0,15-7 992,10-15 131,-10 7-813,-1-2 0,-1 0 0,21-34-1,-31 45-262,-1 0-1,0 0 1,0 0-1,0 0 0,-1 0 1,0-1-1,0 0 1,0 1-1,-1-1 0,0 0 1,0 0-1,-1 1 1,0-1-1,0 0 0,0 0 1,-3-9-1,3 13-65,-1-1-1,0 1 1,0 0-1,0 0 1,-1 0 0,1 1-1,-1-1 1,1 0-1,-1 0 1,0 1-1,0-1 1,0 1 0,0 0-1,-1-1 1,1 1-1,-1 0 1,1 0-1,-1 1 1,0-1-1,1 1 1,-1-1 0,0 1-1,0 0 1,0 0-1,0 0 1,0 0-1,-1 0 1,1 1-1,0 0 1,0-1 0,0 1-1,0 0 1,-1 1-1,1-1 1,0 1-1,0-1 1,0 1-1,-4 1 1,-1 1-34,1-1 0,-1 2-1,1-1 1,0 1 0,-1 0 0,2 1 0,-1-1-1,0 1 1,1 1 0,0-1 0,0 1-1,1 0 1,-9 12 0,8-7 8,0-1-1,1 1 1,0 0-1,0 1 1,1-1 0,1 1-1,-3 15 1,6-24 16,-1-1 0,1 1 0,-1 0 1,1-1-1,0 1 0,0 0 0,1-1 0,-1 1 0,0 0 1,1-1-1,0 1 0,0-1 0,-1 1 0,1-1 0,1 1 1,-1-1-1,0 0 0,1 1 0,-1-1 0,1 0 1,-1 0-1,1 0 0,0 0 0,0 0 0,0-1 0,0 1 1,0-1-1,1 1 0,-1-1 0,0 0 0,1 0 0,-1 1 1,1-2-1,-1 1 0,1 0 0,-1 0 0,1-1 1,-1 0-1,5 1 0,-3-1 29,1 0-1,-1 0 1,1 0-1,0-1 1,-1 0-1,1 0 1,-1 0 0,1 0-1,-1 0 1,0-1-1,0 0 1,1 0 0,-1 0-1,0-1 1,-1 1-1,1-1 1,0 0-1,-1 0 1,0 0 0,1-1-1,2-3 1,-5 5-13,0 0 0,1 0-1,-1 1 1,0-2 0,0 1 0,0 0 0,0 0 0,-1 0 0,1 0 0,-1 0-1,1-1 1,-1 1 0,0 0 0,0-1 0,0 1 0,0 0 0,0 0-1,0-1 1,0 1 0,-1 0 0,0 0 0,1-1 0,-1 1 0,0 0 0,0 0-1,0 0 1,0 0 0,0 0 0,0 0 0,-1 0 0,1 1 0,-1-1 0,1 0-1,-1 1 1,0-1 0,0 1 0,0 0 0,1-1 0,-1 1 0,0 0 0,-1 0-1,-2-1 1,2 0-57,1 0-1,-1 1 1,1-1-1,-1 1 1,0 0-1,0 0 1,1 0-1,-1 0 1,0 0-1,0 1 1,0-1 0,0 1-1,0 0 1,0 0-1,0 0 1,0 0-1,0 0 1,0 1-1,-3 0 1,19 18-9976,1-10 2083,2-1-876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34.73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188 61 8186,'1'-18'6201,"-2"-24"1943,-6 45-7799,1 1 0,0 1-1,0-1 1,-9 11 0,-5 6-329,2 1 0,0 0 0,-15 28 0,27-41-15,1 1 1,0 0 0,0 0-1,1 0 1,1 0-1,0 1 1,0-1-1,1 1 1,0 0-1,1 0 1,0 13-1,1-22 11,0 1 0,0 0 0,0-1 0,0 1-1,1 0 1,-1-1 0,1 1 0,0 0 0,0-1 0,0 1 0,0-1-1,0 0 1,0 1 0,1-1 0,-1 0 0,1 0 0,0 1-1,0-2 1,0 1 0,-1 0 0,2 0 0,-1 0 0,0-1 0,0 1-1,0-1 1,1 0 0,-1 0 0,1 0 0,-1 0 0,1 0-1,0 0 1,-1-1 0,1 1 0,-1-1 0,1 0 0,0 1 0,3-2-1,1 1 53,0-1-1,1 0 0,-1 0 1,0-1-1,0 0 0,0 0 1,0 0-1,0-1 0,-1 0 1,1-1-1,-1 0 0,10-6 1,-7 1 15,1 0 0,-1-1 0,-1 0 0,0 0 0,0-1 0,-1 1 0,-1-2 0,1 1 0,5-18 0,-10 25-64,0 0-1,-1 0 0,1 0 1,-1 0-1,0 0 0,0 0 1,0-1-1,-1 1 0,0 0 1,0-1-1,0 1 1,0 0-1,0-1 0,-1 1 1,0 0-1,0 0 0,0-1 1,-1 1-1,1 0 0,-1 0 1,0 0-1,0 1 0,0-1 1,0 0-1,-1 1 0,0-1 1,0 1-1,0 0 0,0 0 1,0 0-1,-7-4 0,4 4-36,-1 0-1,0 1 1,0-1-1,0 2 1,0-1-1,0 1 1,0 0-1,-1 0 1,1 1-1,0 0 1,-1 0-1,1 1 1,0 0-1,0 0 1,-10 3-1,10-3-81,1 1-1,-1 0 1,1 1 0,-1-1-1,1 1 1,0 0-1,0 1 1,0-1 0,0 1-1,1 0 1,-1 1-1,1-1 1,0 1 0,1 0-1,-1 0 1,-4 8-1,7-10-231,1 0 0,0 0 0,0 0 0,0 0 0,0 1 0,1-1 0,-1 0-1,1 0 1,0 0 0,0 1 0,0-1 0,1 4 0,-1-4-699,1 1 0,0-1 0,0 0 0,0 1 0,0-1 0,1 0 0,-1 0 0,1 0 0,0 0 0,3 5 0,13 10-7928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35.112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133 346 13923,'0'-9'1464,"1"-1"1,0 0-1,0 1 1,1-1-1,3-9 1,2 1-901,1-1 1,0 1 0,12-17 0,-15 25-352,0 0 0,-1 0-1,0-1 1,-1 1-1,0-1 1,0 0 0,-1 0-1,0-19 1,-1 27-193,-1 0 1,0 1 0,0-1-1,0 0 1,0 0-1,-1 0 1,1 1-1,-1-1 1,1 0 0,-1 0-1,0 1 1,0-1-1,-1 0 1,1 1 0,0-1-1,-1 1 1,1 0-1,-1 0 1,0-1-1,0 1 1,0 0 0,0 0-1,0 0 1,0 1-1,-1-1 1,1 1-1,0-1 1,-1 1 0,1 0-1,-1 0 1,0 0-1,1 0 1,-1 0-1,0 0 1,0 1 0,0-1-1,1 1 1,-1 0-1,-4 0 1,5 0-41,0 1 0,-1-1 1,1 1-1,0-1 0,-1 1 0,1 0 1,0 0-1,-1 0 0,1 0 0,0 0 1,0 0-1,0 1 0,0-1 1,0 1-1,1 0 0,-1-1 0,0 1 1,1 0-1,-1 0 0,1 0 0,0 0 1,-1 0-1,1 0 0,0 0 0,-1 5 1,-3 6-13,1 1 1,0-1-1,-3 20 0,4-16 44,-18 115-39,-5 165-1,19-192 24,9 200-24,2-205-187,-4-91-315,-2 38-484,-6-28-3596,-10-8-6670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35.48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0 648 16283,'13'0'5835,"23"-14"-5932,-27 11 583,198-82 328,-169 67-684,-1-3 1,0-1-1,43-34 0,-53 34-14,-1-2-1,-1 0 0,-1-2 0,-2 0 0,0-2 0,-2 0 0,-1-2 0,-1 0 0,15-34 0,-31 59-37,-1 0-1,1 0 1,-1 0-1,0 0 1,0 0-1,0 0 1,-1-1-1,0 1 1,0 0-1,0 0 1,-1-1-1,0 1 1,-1-6-1,1 9-34,0-1-1,1 1 1,-1-1-1,-1 0 0,1 1 1,0 0-1,-1-1 1,1 1-1,-1 0 0,0 0 1,1 0-1,-1 0 1,0 0-1,0 0 0,-1 0 1,1 1-1,0-1 1,-1 1-1,1-1 0,0 1 1,-1 0-1,0 0 1,1 0-1,-1 1 0,0-1 1,-4 0-1,4 1-42,0 1-1,0 0 1,1 0 0,-1-1-1,1 2 1,-1-1 0,1 0-1,-1 0 1,1 1 0,0-1-1,0 1 1,-1 0 0,1 0 0,0 0-1,1 0 1,-1 0 0,0 0-1,0 0 1,1 1 0,0-1-1,-3 5 1,-25 56-78,7 14 90,3 2 1,4 0-1,3 1 1,-2 135-1,19-139-72,0-19 1213,-5-19-3464,-4-9-3105,-4-2-4342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35.85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13 263 8586,'0'0'315,"-1"0"1,1 0 0,-1 0-1,0-1 1,1 1 0,-1 0-1,1 0 1,-1 0 0,1-1-1,-1 1 1,1 0-1,-1 0 1,1-1 0,0 1-1,-1 0 1,1-1 0,-1 1-1,1-1 1,0 1 0,-1 0-1,1-1 1,0 1-1,-1-1 1,1 1 0,0-1-1,0 1 1,0-1 0,-1 1-1,1-1 1,0 1-1,0-1 1,0 0 0,0 1-1,0-1 1,0 0 0,14-17 2528,30-8-3178,200-76 852,-73 33-194,-155 62-307,-7 3 11,0-1 1,0 2 0,0-1 0,1 1-1,-1 1 1,1 0 0,12-1 0,-30 63 1042,6-43-988,-4 59 285,6-72-374,0-1 0,0 0 0,1 0 0,-1 0 0,0 0 0,1 0 0,0 0 0,0 0 0,0 0 0,0-1 0,0 1 0,1 0 0,-1 0 0,1-1 0,-1 1 0,1-1 0,0 1 0,0-1 0,1 0 0,2 3 0,-3-4-204,1 0 0,-1 0 0,1-1 0,0 1 0,-1-1 1,1 1-1,0-1 0,0 0 0,-1 0 0,1 0 0,0 0 0,0 0 0,-1-1 0,1 1 0,0-1 0,-1 0 0,1 0 1,0 0-1,2-1 0,44-28-11814,-30 15 3310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36.19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56 36 8898,'-4'-7'4833,"-3"-1"-1568,-1-1-1049,-3 5-896,3 0-551,-2 2-313,9 2-224,-3 0-136,2-2-224,4 2-472,2 0-1121,1 4-2320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36.72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317 427 14491,'-31'-8'6056,"-5"0"-1575,32 8-4373,0 1 0,0-1 0,0 1 0,1-1 0,-1 1 0,0 0 0,0 1 0,1-1 0,-6 3 0,-12 7-69,1 1-1,0 0 0,0 1 1,-21 20-1,33-25-36,0 0-1,0 0 1,0 1-1,1 0 0,0 1 1,1-1-1,0 1 1,1 1-1,0-1 1,-7 20-1,12-28 4,-1 1 0,0-1 0,0 0-1,1 1 1,-1-1 0,1 0 0,0 1 0,0-1-1,0 1 1,0-1 0,0 1 0,0-1 0,1 0-1,-1 1 1,1-1 0,0 0 0,0 1 0,-1-1-1,1 0 1,1 0 0,-1 0 0,0 0 0,2 3-1,0-3 10,0 0-1,0 0 1,0 0-1,0-1 1,0 1-1,0-1 1,0 0-1,0 1 1,1-1-1,-1-1 1,0 1-1,1 0 1,-1-1-1,5 0 1,11 0 25,1-1 1,-1-1-1,1 0 1,25-8-1,-12 1-45,0-1 0,0-1 0,50-26-1,-68 29 14,-1 0 0,0-1 0,0 0 0,-1-1 0,0-1 0,-1 0 0,0 0 0,-1-2 0,16-21 0,-20 23 119,-11 16-133,-12 19-113,14-17 119,-1-1 1,1 1-1,0-1 1,1 1-1,0 0 0,0-1 1,0 1-1,1 0 1,0 0-1,0 0 0,1-1 1,0 1-1,0 0 0,0 0 1,1-1-1,0 1 1,0-1-1,4 7 0,-3-8 6,0-1 0,0 1 0,0-1 1,1 1-1,-1-1 0,1 0 0,0-1 0,1 1 0,-1-1 0,0 0 0,1 0 0,0 0 0,0 0 0,0-1 0,0 0 0,0 0 0,0 0 0,1-1 0,-1 0 0,0 0 0,1 0 0,10 0 0,9-2 16,-1 0 0,1-2 0,-1 0 0,0-2 0,0-1 0,0-1 0,-1-1 0,0-1 0,-1 0 0,0-2 0,0-1 0,-1-1 0,35-28-1,-52 38 2,-1 0-1,1 0 0,-1-1 0,0 1 0,0-1 0,-1 0 1,1 0-1,-1 0 0,0 0 0,0 0 0,0-1 0,2-5 0,-4 9-14,0-1 0,0 1 0,0 0 0,0 0 0,0 0 0,0-1 0,0 1 0,0 0 0,-1 0 0,1 0 0,0 0 0,-1-1 0,1 1 0,-1 0 0,1 0 0,-1 0 0,0 0 0,1 0 0,-3-1 0,1 0-11,0 0-1,0 1 1,0-1-1,0 1 1,-1 0-1,1 0 1,-1 0-1,1 0 1,-1 0-1,1 1 1,-1-1-1,-3 0 1,-5 0-15,0 1 1,0 0 0,0 1 0,0 0 0,0 0 0,1 1-1,-1 1 1,0 0 0,1 0 0,0 1 0,0 1 0,0-1-1,0 1 1,1 1 0,0 0 0,0 0 0,0 1-1,1 0 1,0 1 0,0 0 0,1 0 0,0 0 0,-6 10-1,12-16 16,0 0-1,0 0 0,-1 0 0,1 0 0,1 0 0,-1 0 0,0 0 0,0 0 0,1 0 0,-1 1 0,1-1 0,0 0 0,-1 0 0,1 0 0,0 1 0,1-1 0,-1 0 0,0 0 0,0 1 0,1-1 1,0 0-1,-1 0 0,1 0 0,0 0 0,0 0 0,0 0 0,0 0 0,0 0 0,1 0 0,-1 0 0,0-1 0,1 1 0,0-1 0,-1 1 0,1-1 0,0 1 0,0-1 0,-1 0 0,1 0 0,0 0 0,0 0 1,0 0-1,1 0 0,-1-1 0,0 1 0,3 0 0,4 1 9,0-1-1,0 1 1,0-2 0,-1 1 0,1-1-1,0-1 1,0 1 0,0-1 0,0-1-1,11-3 1,7-5 31,-1-1 0,40-23-1,-58 29-13,0 0 0,0 0 1,0-1-1,-1 0 0,0 0 0,-1-1 0,1 0 0,-1 0 0,0 0 0,-1-1 0,8-13 0,-13 21-21,0 0 0,0 0 0,0 0 0,-1 0 0,1 0 0,0 0 0,0 0 0,0 0 0,0 0 0,0 0 0,0 0 0,-1 0 0,1 0 0,0 0 0,0 0 0,0 0 0,0 0 0,0 0 0,0 0 0,-1 0 0,1 0 0,0 0 0,0 0 0,0 0 0,0 0 0,0 0 0,0-1 0,0 1 0,-1 0 0,1 0 0,0 0 0,0 0 0,0 0 0,0 0 0,0 0 0,0 0 0,0-1 0,0 1 0,0 0 0,0 0 0,0 0 0,0 0 0,0 0 0,0 0 0,0-1 0,0 1 0,0 0 0,0 0 0,0 0 0,0 0 0,0 0 0,0-1 0,-10 15-171,9-11 165,0 0 1,0 0 0,1 0-1,0 0 1,-1 0-1,1 0 1,0 0-1,0 0 1,1 0 0,-1 1-1,1-1 1,0 0-1,-1 0 1,1 0-1,0-1 1,1 1 0,-1 0-1,0 0 1,1-1-1,0 1 1,0 0-1,-1-1 1,1 0 0,1 1-1,-1-1 1,0 0-1,0 0 1,1 0-1,-1-1 1,1 1 0,0 0-1,0-1 1,3 2-1,0-2 14,-1 0 0,1 0 0,0 0 0,-1 0 0,1-1 0,0 0 0,-1 0 0,1-1 1,0 1-1,-1-1 0,1-1 0,-1 1 0,1-1 0,-1 0 0,1 0 0,-1 0 0,7-5 0,4-4 17,-1 0 0,0-1 0,0-1 0,-1 0 0,-1-1 0,0-1 0,-1 0 0,-1 0 0,0-1 0,-2-1 0,14-27 0,-11 15 30,-1 0 0,-1-2 0,-2 1 0,-1-1 0,-1 0 0,2-41 0,-7 54-12,-1 1 0,-1-1-1,-2-18 1,2 30-19,0 1 0,0-1 0,-1 0-1,1 1 1,-1-1 0,0 1 0,-1-1 0,1 1-1,-1 0 1,0 0 0,0 0 0,-8-8-1,10 13-23,0-1-1,1 1 0,-1-1 1,0 1-1,0-1 1,0 1-1,0 0 0,0-1 1,0 1-1,1 0 0,-1 0 1,0 0-1,0 0 0,0 0 1,0 0-1,0 0 0,0 0 1,0 0-1,0 0 0,0 0 1,0 1-1,0-1 0,1 0 1,-1 1-1,0-1 0,0 1 1,0-1-1,0 1 1,1-1-1,-1 1 0,0-1 1,1 1-1,-1 0 0,0-1 1,1 1-1,-1 0 0,1 0 1,-1 0-1,1-1 0,-1 1 1,1 0-1,0 0 0,-1 0 1,1 1-1,-21 50-93,18-44 98,-5 17-9,1 1-1,1 0 0,1 1 0,2-1 0,0 1 0,2-1 1,1 1-1,1 0 0,1 0 0,2-1 0,0 1 0,2-1 1,1 0-1,1-1 0,17 38 0,-22-57-31,0-1-1,0 1 1,1-1-1,-1 0 1,1 0 0,1 0-1,-1 0 1,1-1-1,-1 0 1,1 0-1,1 0 1,-1 0 0,0-1-1,1 0 1,8 3-1,-9-5-130,0 1-1,0-2 0,0 1 0,0-1 0,0 1 0,0-1 0,1-1 0,-1 1 0,0-1 0,0 0 0,0 0 1,0 0-1,0-1 0,0 0 0,-1 0 0,1 0 0,-1 0 0,1-1 0,7-5 0,26-23-3596,-15 5-1814,6-9-6036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37.07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92 3 22549,'-24'2'1224,"1"-2"-168,-6-2-143,18 2-217,7-2-240,8 2-232,2 0-176,-3 2-96,5-2-64,0 3-168,1 7-592,1-4-1505,3 3-4064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38.56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93 149 14387,'24'-32'2420,"-14"17"-1141,0 2 0,22-25-1,-30 36-1160,0 0 1,0 0-1,0 1 0,0-1 1,0 0-1,1 1 0,-1-1 0,0 1 1,1 0-1,-1 0 0,1 0 0,-1 0 1,1 0-1,-1 1 0,1-1 0,0 1 1,-1-1-1,1 1 0,0 0 0,-1 0 1,1 0-1,0 1 0,-1-1 0,5 2 1,-5-1-78,0 0 0,0 0-1,-1 1 1,1-1 0,0 1 0,-1 0 0,1-1 0,-1 1 0,1 0 0,-1 0 0,0 0 0,0 0 0,0 0 0,0 0-1,0 0 1,1 3 0,11 43 339,-7-27-223,1-10 1167,-4-27-648,-6-27-318,2 39-360,-1 0 0,1 0-1,-1 1 1,0-1 0,0 0 0,0 1 0,0 0 0,-1-1-1,0 1 1,1 0 0,-1 0 0,0 1 0,0-1 0,-1 0 0,1 1-1,0 0 1,-1 0 0,0 0 0,1 0 0,-1 0 0,0 1 0,0 0-1,0 0 1,0 0 0,0 0 0,0 1 0,0-1 0,0 1 0,0 0-1,0 0 1,0 0 0,0 1 0,0 0 0,0 0 0,0 0 0,0 0-1,0 0 1,0 1 0,-4 2 0,-3 1-11,0 0-1,0 1 1,1 0 0,0 1-1,1 0 1,-1 1 0,1 0 0,1 0-1,-1 1 1,1 0 0,1 0-1,-10 16 1,15-21 13,-1 0 0,1 1 0,0-1 0,0 1 0,0-1 0,1 1 0,-1 0 0,1 0 0,1-1 0,-1 1 0,0 0 0,1 0 0,0 0 0,0 0 0,1 0 0,0 0 0,-1-1 0,1 1 0,1 0 0,-1 0 0,1-1 0,0 1 0,0-1 0,0 1 0,0-1 0,1 0 0,0 0 0,0 0 0,0 0 0,0-1 0,1 1 0,-1-1 0,1 0 0,0 0 0,0 0 0,0 0 0,8 3 0,2 1 4,0-1 1,0 0-1,0 0 1,1-2-1,0 0 1,0 0-1,0-2 1,0 0-1,0 0 1,30-2-1,-26-2-3,0 0-1,-1-2 1,1 0-1,-1-1 1,0-1-1,0 0 1,0-2-1,-1 0 1,22-13-1,-29 14 24,1-1-1,-1 0 1,0 0-1,-1-1 0,0 0 1,0-1-1,-1 0 1,-1 0-1,1-1 0,-2 0 1,1 0-1,-2-1 1,1 1-1,5-21 1,-12 27 56,-7 11-172,-6 13-49,12-12 136,0-1 0,1 1-1,0-1 1,0 1-1,0-1 1,1 1-1,0 0 1,0-1-1,1 1 1,0-1-1,0 1 1,0-1 0,1 1-1,0-1 1,0 0-1,6 12 1,-6-15 10,0 1 0,1-1 1,-1 0-1,1 0 0,0 0 0,-1 0 1,1 0-1,0-1 0,1 1 0,-1-1 1,0 0-1,1 0 0,-1 0 0,1 0 1,0-1-1,0 1 0,-1-1 1,1 0-1,0 0 0,0 0 0,0-1 1,0 1-1,0-1 0,0 0 0,0 0 1,0-1-1,0 1 0,6-2 0,2-2 19,0 1 0,0-1 0,-1-1-1,0 0 1,0-1 0,0 0-1,-1-1 1,1 0 0,-2-1 0,1 0-1,-1 0 1,0-1 0,14-18-1,-20 23-17,0 1 0,-1-1 0,1 0-1,-1-1 1,1 1 0,-1 0 0,-1-1-1,1 1 1,-1-1 0,1 0 0,-1 1-1,-1-1 1,1 0 0,-1 0 0,0 0 0,0 1-1,0-1 1,0 0 0,-1 0 0,0 1-1,0-1 1,0 0 0,-1 1 0,1-1-1,-1 1 1,0-1 0,-1 1 0,1 0-1,-1 0 1,0 0 0,0 0 0,0 0-1,0 1 1,0 0 0,-1-1 0,0 1 0,-6-4-1,3 3-28,0 0 0,0 0 1,-1 1-1,1 0 0,-1 0 0,0 1 0,0 0 0,0 1 0,0-1 0,0 2 0,0-1 0,0 1 1,0 0-1,-1 1 0,1 0 0,0 0 0,0 0 0,0 1 0,-10 4 0,13-4 13,0-1-1,0 1 1,0 0 0,1 0-1,-1 0 1,1 1-1,0-1 1,-1 1 0,1 0-1,1 1 1,-1-1-1,0 1 1,1-1 0,-1 1-1,1 0 1,0 0-1,1 0 1,-1 1 0,1-1-1,-1 1 1,1 0-1,1-1 1,-1 1 0,1 0-1,0 0 1,0 0-1,0 0 1,1 0 0,-1 0-1,1 0 1,1 8-1,0-10 13,-1 0 0,1 0 0,0 0 0,0 0 0,0 0 0,0 0 0,1 0-1,-1-1 1,1 1 0,-1 0 0,1-1 0,0 0 0,0 1 0,0-1-1,1 0 1,-1 0 0,0 0 0,5 3 0,-2-2 3,1-1 0,-1 1 0,1-1 0,0 0 0,0-1 0,0 1 0,0-1 1,12 0-1,4 0 29,1-2 1,0-1 0,42-9-1,173-40 12,-237 50-49,1 1 0,-1-1 0,0 1 0,0 0 0,0-1 0,1 1 0,-1 0 0,0 0 0,1 0 0,-1 0 0,0 0 0,0 0 1,1 0-1,-1 0 0,0 0 0,0 1 0,1-1 0,-1 0 0,0 1 0,0-1 0,0 1 0,0 0 0,1-1 0,-1 1 0,0 0 0,0 0 0,0-1 0,-1 1 0,1 0 0,0 0 1,0 0-1,0 0 0,-1 0 0,1 0 0,0 1 0,-1-1 0,1 0 0,-1 0 0,1 0 0,-1 0 0,1 3 0,-1-1 9,-1 0 0,1 1 0,-1-1 0,1 0-1,-1 0 1,0 0 0,0 0 0,0 0 0,-1 0 0,1 0 0,-1-1 0,0 1-1,1 0 1,-1-1 0,0 1 0,-3 2 0,5-5 24,4-1-26,1-1-1,0 1 0,-1-1 0,1 0 0,-1 0 0,0 0 0,6-4 0,18-9-48,-18 12 67,3-2-44,0 0-1,0 1 0,1 1 1,26-3-1,-38 6 16,1 0 0,-1 0 0,1 0 0,-1 0 0,1 0 0,-1 0 0,1 1 0,-1 0 0,1-1 0,-1 1 0,1 0 0,-1 0 0,0 0 0,1 0 0,-1 1 0,0-1-1,0 1 1,0-1 0,0 1 0,0 0 0,0 0 0,-1 0 0,1 0 0,-1 0 0,1 0 0,-1 0 0,0 0 0,1 1 0,-1-1 0,0 0 0,-1 1 0,1-1 0,0 4 0,11 55-124,-10-68 190,1 0 0,0 0 0,0 0 0,0 1-1,1 0 1,-1-1 0,2 1 0,-1 0 0,1 1 0,0-1 0,0 1 0,9-7 0,-4 4-79,1 1 0,0 0 0,0 0 0,1 1 0,16-5 0,-25 9 8,0 1 0,0 0 0,0 1 0,-1-1 0,1 0 0,0 1 1,0 0-1,0-1 0,0 1 0,0 0 0,0 1 0,0-1 0,0 0 0,0 1 0,0 0 0,0 0 0,0 0 0,0 0 0,0 0 0,-1 0 0,1 1 0,-1-1 0,1 1 0,-1 0 0,1 0 0,-1 0 0,0 0 0,3 4 0,17 29-83,-18-26 96,2 0-1,-1 0 1,1-1 0,0 1 0,9 8-1,-13-15 6,0-1 0,1 1 0,-1 0 0,0-1 0,0 1 0,1-1 0,-1 0 0,1 0 0,0 0 0,-1 0 0,1 0 0,0-1 0,-1 1 0,1-1 0,0 0 0,-1 1 0,1-1 0,0-1 0,0 1 0,-1 0 0,1-1 0,0 1 0,0-1 0,3-1-1,6-2 24,-1-1 0,1-1-1,-1 0 1,0-1 0,0 0 0,-1 0-1,0-1 1,0 0 0,-1-1-1,0 0 1,13-17 0,-17 19-38,-6 15-162,-2 19 24,3-20 170,1 3-20,0-1 0,0 1 0,1-1 0,4 13 0,-12-25 511,5 2-499,0 1 1,0 0-1,0-1 1,0 1-1,0-1 1,0 1-1,0-1 0,0 0 1,0 1-1,0-1 1,0 0-1,0 0 1,0 1-1,0-1 1,1 0-1,-1 0 1,0 0-1,1 0 0,-1 0 1,1 0-1,-1 0 1,1-1-1,-1 1 1,1 0-1,0 0 1,-1 0-1,1 0 1,0-2-1,1-2-1,0 0 0,0-1 1,0 1-1,1 0 0,-1 0 0,1 0 0,1 0 0,-1 0 1,1 0-1,0 1 0,0-1 0,0 1 0,0 0 1,1 0-1,0 0 0,0 0 0,0 1 0,7-5 0,-1 0-30,0 1 0,1 1 0,0 0 0,0 0 0,1 1 0,22-7 0,-32 12 4,0-1 0,0 1 0,0 0 0,0 0 0,0 0 0,0 0 0,0 0 0,0 0 0,0 0 0,0 0-1,0 1 1,0-1 0,0 1 0,0 0 0,-1-1 0,1 1 0,0 0 0,0 0 0,-1 0 0,4 3 0,-2-1 5,0 0 1,0 1 0,0-1-1,0 1 1,-1 0 0,0 0-1,1 0 1,-1 0 0,1 4-1,3 11 5,-1 0-1,0 0 0,2 26 0,-6-37-19,-1-13 69,0-1-1,1 0 1,-1 1 0,1-1 0,0 1 0,1-1 0,-1 1 0,1-1-1,0 1 1,0 0 0,1 0 0,0 0 0,-1 0 0,2 1 0,5-8 0,-4 5-71,1 1 0,-1 0 0,1 0 0,1 0 1,-1 1-1,1 0 0,0 0 0,0 1 0,1 0 1,13-6-1,-18 9 7,0 0 1,0 0-1,0 0 1,0 1 0,0-1-1,0 1 1,0 0-1,0 0 1,-1 0-1,1 0 1,0 0 0,0 1-1,0-1 1,0 1-1,0 0 1,0 0-1,0 0 1,0 0 0,-1 0-1,1 1 1,3 2-1,1 2-9,0 1-1,-1-1 1,0 1-1,-1 0 1,9 14 0,-11-15 25,1 0 0,0 0 0,1 0 0,-1 0 0,1-1 0,0 0 0,0 0 0,1 0 0,0 0 0,10 6 0,-11-10 37,1 0 0,-1 0 0,1 0 0,-1 0 0,1-1 0,0 0 1,-1 0-1,1-1 0,-1 0 0,1 0 0,-1 0 0,1 0 0,-1-1 0,0 0 0,1 0 0,-1 0 0,7-6 1,41-23-2638,-10-2-8200,-19 12-1636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38.94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21 18404,'7'-9'7333,"-1"23"-7198,-1-6-106,3 5 24,-1 1-1,-1-1 1,0 1-1,-1 0 1,5 19-1,-9-29-13,0 0 0,-1 1-1,0-1 1,0 0 0,0 0-1,0 1 1,-1-1 0,1 0-1,-1 0 1,0 0 0,-1 0-1,1 0 1,-1 0 0,1 0-1,-1 0 1,0 0 0,-1-1-1,1 1 1,-1-1 0,1 1-1,-1-1 1,0 0 0,-7 5-1,10-8-18,0 1 0,0-1 0,0 0-1,0 0 1,0 0 0,-1 0-1,1 1 1,0-1 0,0 0-1,0 0 1,0 0 0,-1 0-1,1 0 1,0 0 0,0 0-1,0 1 1,0-1 0,-1 0-1,1 0 1,0 0 0,0 0-1,-1 0 1,1 0 0,0 0-1,0 0 1,0 0 0,-1 0-1,1 0 1,0 0 0,0 0 0,0 0-1,-1 0 1,1 0 0,0 0-1,0-1 1,0 1 0,-1 0-1,1 0 1,0 0 0,0 0-1,0 0 1,0 0 0,-1 0-1,1-1 1,0 1 0,0 0-1,0 0 1,0 0 0,-1-1-1,0-14 501,7-17-276,0 14-214,2-1 0,0 1 0,19-30 0,-23 41-42,1 0-1,0 0 0,0 1 1,0 0-1,1-1 1,0 2-1,0-1 0,1 1 1,-1 0-1,1 0 0,12-6 1,-16 10-6,1 0-1,-1 0 1,0 0 0,1 1 0,-1-1 0,0 1 0,1 0-1,-1 0 1,1 0 0,-1 0 0,1 0 0,-1 1-1,1 0 1,-1 0 0,0 0 0,0 0 0,1 0 0,-1 0-1,0 1 1,0 0 0,0 0 0,0-1 0,-1 2-1,1-1 1,0 0 0,-1 1 0,1-1 0,-1 1 0,0-1-1,3 5 1,5 10-10,0 0-1,-1 0 1,-1 1-1,8 25 1,-1-6-41,30 46-1999,-32-62-2012,-1 0-3768,-2-7-4138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42.48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60 187 17916,'-20'-29'2599,"9"14"597,21 40-1614,-5-10-1538,0-1-1,-1 0 0,0 1 0,-1 0 1,-1 0-1,0 0 0,-1 0 0,0 0 0,-2 0 1,0 0-1,0 0 0,-1 0 0,-1 0 0,-1 0 1,0-1-1,-1 1 0,0-1 0,-1 0 1,-1-1-1,0 0 0,-13 19 0,24-40 215,0 1 0,-1-1 0,0 1 0,-1-1 1,0 0-1,3-13 0,6-25-248,2 10-7,-2-1 13,3 0 1,0 1 0,3 1 0,1 0 0,24-34 0,-42 69-27,0-1 1,0 1 0,1 0 0,-1-1-1,0 1 1,1 0 0,-1-1 0,0 1-1,1 0 1,-1 0 0,0-1 0,1 1-1,-1 0 1,1 0 0,-1 0 0,0 0-1,1-1 1,-1 1 0,1 0 0,-1 0-1,1 0 1,-1 0 0,0 0 0,1 0-1,-1 0 1,1 0 0,-1 0 0,1 0 0,-1 1-1,0-1 1,1 0 0,-1 0 0,1 0-1,-1 0 1,0 1 0,1-1 0,-1 0-1,1 0 1,-1 1 0,0-1 0,1 0-1,-1 1 1,0-1 0,0 0 0,1 1-1,-1-1 1,0 0 0,0 1 0,1-1-1,-1 1 1,17 37-128,1 46 115,-16-64 13,7 48-9,-8-64 22,0 0 0,0 0 0,0 0 0,1 0 0,-1 0 0,1 0 0,0-1 0,0 1-1,1-1 1,-1 1 0,1-1 0,-1 0 0,5 4 0,-6-6 3,1 0 1,0-1-1,-1 1 1,1 0-1,0-1 0,0 1 1,-1-1-1,1 0 1,0 1-1,0-1 1,0 0-1,0 0 0,-1 0 1,1 0-1,0-1 1,0 1-1,0 0 1,-1-1-1,1 1 0,0-1 1,-1 0-1,1 1 1,0-1-1,-1 0 1,1 0-1,-1 0 0,1 0 1,1-2-1,43-41 103,-39 36-102,127-158 151,-15 16-91,-118 168-211,0-1 0,1 1 0,6 20-1,3 31 166,-11-66-73,17 98 362,-15-93-626,0 0 0,1 0 0,-1 0 0,2 0 1,-1 0-1,1-1 0,0 0 0,1 0 0,10 13 1,-13-19-460,-1 1 0,1-1 1,0 0-1,0 0 0,0 0 1,0 0-1,0 0 1,0 0-1,0-1 0,0 1 1,5 0-1,-3 0-1865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43.38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2 380 12627,'9'-3'7328,"25"-16"-5776,2-6-616,0-1-1,39-39 0,-61 51-630,-1 0 0,0 0 0,-1-2 0,-1 1 0,0-1 1,-1-1-1,13-30 0,-22 45-267,0 0 0,-1 1 0,1-1 0,0 0 0,-1 0 0,1 1 0,-1-1 1,1 0-1,-1 0 0,0 0 0,0 0 0,0 0 0,0 0 0,0 0 0,0 1 0,-1-1 0,1 0 1,-1 0-1,1 0 0,-1 0 0,0 1 0,1-1 0,-3-3 0,1 4-22,0 0 0,0-1 1,1 1-1,-1 0 0,0 0 0,0 0 0,-1 0 0,1 1 1,0-1-1,0 1 0,0-1 0,0 1 0,0 0 1,-1 0-1,1-1 0,0 2 0,-3-1 0,-6 1-30,-1 1 0,1 0-1,-1 1 1,1 0 0,0 1 0,-16 7-1,13-3-3,1 0-1,0 1 0,1 0 1,0 1-1,0 1 0,1 0 1,0 0-1,-17 25 1,24-30 8,0 0 1,0 0-1,0 1 1,0-1 0,1 1-1,0 0 1,1 0 0,0 0-1,0 1 1,0-1 0,1 0-1,0 1 1,0-1 0,1 1-1,0-1 1,1 1 0,-1-1-1,1 1 1,1-1 0,2 10-1,-4-16 11,1 0 1,-1 1-1,1-1 0,0 1 0,-1-1 0,1 0 0,0 1 1,0-1-1,0 0 0,0 0 0,0 0 0,0 1 0,1-1 1,-1-1-1,0 1 0,0 0 0,1 0 0,-1 0 1,1-1-1,-1 1 0,0 0 0,1-1 0,2 1 0,-1-1 7,0 0 1,0 0-1,0 0 0,0 0 0,1-1 0,-1 0 0,0 1 0,0-1 0,0 0 0,0 0 0,3-2 0,7-5 28,0 0 0,0-1-1,19-16 1,-29 23-38,20-18 42,-2-1 1,0-1 0,-1 0 0,27-42 0,-31 121-525,-15-41 480,1 0 0,1-1 1,0 0-1,1 1 0,9 21 1,-12-34 7,0-1 1,1 1-1,-1 0 1,0-1 0,1 1-1,0-1 1,-1 0-1,1 1 1,0-1 0,0 0-1,1 0 1,-1 0 0,0-1-1,1 1 1,-1 0-1,1-1 1,-1 1 0,1-1-1,0 0 1,-1 0-1,1 0 1,0 0 0,0-1-1,0 1 1,0-1 0,0 0-1,0 0 1,0 0-1,-1 0 1,1 0 0,0 0-1,0-1 1,0 1-1,0-1 1,0 0 0,-1 0-1,5-2 1,12-5 28,0-2 0,0 0 0,-1-1 0,33-26 0,61-65 75,-36 30-57,-57 56-24,0-1-1,-2-1 1,26-35 0,-65 76-271,-33 37 137,50-54 107,1-1-1,0 1 1,0 0-1,0 0 1,1 1-1,0-1 0,0 1 1,1-1-1,-3 13 1,4-15-11,0 1 0,1-1 0,0 0 1,-1 0-1,1 1 0,1-1 0,-1 0 0,1 0 1,0 1-1,0-1 0,0 0 0,0 0 1,1 0-1,-1 0 0,1 0 0,0 0 1,0-1-1,1 1 0,-1-1 0,1 1 0,0-1 1,0 0-1,0 0 0,0 0 0,0 0 1,5 2-1,-8-5-1,1 1 1,0 0-1,0-1 0,-1 1 1,1 0-1,-1-1 1,1 1-1,-1 0 1,1 0-1,-1 0 0,1-1 1,-1 1-1,0 0 1,1 0-1,-1 0 0,0 0 1,0 0-1,1 0 1,-1 0-1,0 0 0,0-1 1,0 1-1,0 0 1,-1 0-1,1 0 0,0 0 1,0 0-1,0 0 1,-1 0-1,1 0 0,0-1 1,-1 1-1,1 0 1,-1 0-1,1 0 1,-1-1-1,1 1 0,-1 0 1,0 0-1,1-1 1,-1 1-1,0-1 0,0 1 1,1-1-1,-1 1 1,0-1-1,0 1 0,0-1 1,-1 1-1,-49 26-159,43-23 172,3-2-9,2 0-2,0-1 0,-1 1 0,1 0-1,0 0 1,0 0 0,0 0 0,0 0 0,0 0-1,1 1 1,-1 0 0,-3 4 0,54-28-81,14-17 397,-2-3 0,-2-3 1,-2-1-1,76-82 0,-128 123-248,7-9 300,-11 13-350,0-1 0,0 1 0,0 0 0,0 0 0,0 0 0,0-1 0,0 1 0,0 0 0,0 0 0,0-1 0,0 1 0,0 0 0,0 0 0,0 0 0,0-1 0,0 1 0,0 0 0,0 0 0,-1-1 0,1 1 0,0 0 0,0 0 0,0 0 0,0 0 0,0-1 0,-1 1 0,1 0 0,0 0 0,0 0 0,0 0 0,0 0 0,-1-1 0,1 1 0,0 0 0,0 0 0,0 0 0,-1 0 0,1 0 0,0 0 0,0 0 0,-1 0 0,1 0 0,0 0 0,0 0 0,-1 0 0,1 0 0,0 0 0,0 0 0,0 0 0,-1 0 0,1 0 0,0 0 0,0 0 0,0 0 0,-1 1 0,0-1-27,0 1 0,-1 0 0,1 0 0,0 0 0,0-1 0,0 1-1,0 0 1,0 0 0,0 0 0,0 1 0,0-1 0,1 0 0,-1 0 0,0 0 0,1 1 0,-1-1 0,1 0-1,-1 1 1,0 1 0,-7 29-70,7-24 79,1 1-1,0-1 1,1 1-1,0-1 0,0 1 1,1-1-1,0 0 0,1 0 1,0 0-1,0 0 1,0 0-1,1 0 0,0-1 1,8 10-1,-5-5 1,0 0 0,-1 0 0,-1 1 0,7 17 0,-11-24 14,0 0-1,0-1 1,0 1 0,-1 0-1,0 0 1,0 0 0,0-1-1,-2 9 1,2-13-8,0 0 1,0 0 0,0 0-1,-1 0 1,1 0 0,-1-1-1,1 1 1,0 0-1,-1 0 1,1 0 0,-1-1-1,0 1 1,1 0 0,-1-1-1,0 1 1,1 0-1,-1-1 1,0 1 0,0-1-1,1 1 1,-1-1-1,-1 1 1,0-1-28,0 0 0,1 0 0,-1 0 0,0 0-1,1 0 1,-1 0 0,0-1 0,1 1 0,-1-1 0,0 1 0,1-1-1,-1 0 1,1 1 0,-1-1 0,1 0 0,0 0 0,-3-2 0,-16-15-1836,10 1-6385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44.69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8 644 21012,'-3'-12'1052,"2"9"-749,0 1 0,0-2 0,1 1 0,-1 0 0,1 0 0,-1 0 0,1 0 0,0 0-1,0 0 1,0 0 0,1 0 0,-1-1 0,1 1 0,0 0 0,0 0 0,0 0 0,1-3 0,-1 6-134,16 26-188,-12-16 20,38 75 19,-40-78-18,-1 1 1,0 0-1,0 0 1,0 0-1,-1 1 1,0-1-1,0 0 1,-1 0-1,-2 14 1,11-40 183,0 1 0,1 0 0,1 1 0,22-27 0,-17 26-212,1 1-1,1 0 0,0 1 0,1 1 0,1 0 0,0 2 0,1 0 0,0 2 0,35-13 0,-54 22 13,1 0 0,-1 0 0,0 0 0,1 1-1,-1-1 1,1 1 0,0 0 0,-1-1 0,1 1 0,-1 1 0,1-1-1,-1 0 1,1 0 0,-1 1 0,1 0 0,-1-1 0,1 1 0,-1 0 0,0 0-1,1 0 1,-1 1 0,0-1 0,2 2 0,-1 0-2,-1 0 0,0 0 0,1 0 0,-2 0 1,1 1-1,0-1 0,-1 1 0,1-1 0,-1 1 0,0 0 1,0-1-1,0 1 0,0 7 0,0 11-13,-1 0-1,-1 0 1,-1 1 0,-6 22 0,8-39 31,-1-3 2,0 0 0,1 0 0,-1 0 0,1 0 0,0 0 0,0 0 0,0 0 0,0 0 0,1 0 0,0 5 0,10-3 24,11-14 64,3-9-68,0-2 0,37-37 0,-38 35-27,0 0 1,38-26 0,-61 47-9,1-1 0,0 1 0,-1 0 0,1 0 0,0 0 0,-1 0 0,1 0 0,0 1 0,0-1 0,0 0 0,0 1 0,0 0 0,0-1 0,0 1 0,0 0 0,2 0 0,-2 1-3,0 0 0,-1 0 0,1 0 0,-1 1 0,1-1 0,-1 0 0,0 1 0,1-1 1,-1 1-1,0-1 0,0 1 0,0 0 0,0 0 0,-1-1 0,1 1 0,0 0 0,0 3 1,12 34-51,-11-31 58,0 0 0,1 0 0,0-1 1,0 1-1,1-1 0,7 12 0,-9-17 12,1 1 1,0 0-1,-1-1 0,1 0 1,0 1-1,1-1 0,-1 0 1,0-1-1,1 1 0,-1-1 1,1 1-1,-1-1 1,1 0-1,-1 0 0,1 0 1,0-1-1,0 0 0,6 1 1,3-2 19,0 0 0,0-1 1,0 0-1,0-1 1,0 0-1,-1-1 1,1-1-1,-1 0 1,15-9-1,104-67 87,-123 76-100,3-3 13,0 0-1,-1-1 0,-1 0 1,1 0-1,12-17 0,-19 22-12,0-1 0,0 1 0,0-1 0,0 0 0,0 0 0,-1 0 0,0-1 0,0 1 0,-1 0 0,1-1-1,-1 0 1,0 1 0,-1-1 0,0 1 0,0-10 0,0 13-18,-1 1 0,0 0 0,1-1-1,-1 1 1,0-1 0,0 1 0,0 0 0,0 0 0,0-1 0,0 1-1,0 0 1,0 0 0,0 0 0,-1 0 0,1 0 0,0 1 0,-1-1 0,1 0-1,-1 1 1,1-1 0,-1 0 0,1 1 0,-1 0 0,1-1 0,-1 1-1,1 0 1,-1 0 0,0 0 0,1 0 0,-1 0 0,1 0 0,-1 1-1,1-1 1,-3 1 0,-4 0-34,0 0-1,0 1 0,0 0 1,0 0-1,-12 6 1,8-2 28,1 0 1,1 1-1,-1 0 1,1 1-1,1 0 0,-1 0 1,1 1-1,1 0 1,0 1-1,0 0 1,0 0-1,2 0 1,-1 1-1,1 0 1,1 1-1,0-1 1,-4 15-1,9-25 8,-1 1 1,1-1-1,0 0 0,0 0 0,-1 1 0,1-1 0,0 0 0,0 1 0,0-1 1,0 0-1,1 1 0,-1-1 0,0 0 0,0 0 0,1 1 0,-1-1 1,1 0-1,-1 0 0,1 1 0,0-1 0,-1 0 0,1 0 0,0 0 1,0 0-1,0 0 0,0 0 0,0 0 0,0 0 0,0-1 0,1 2 0,1-1 6,1 0 0,-1 0 0,0-1 0,0 1 0,1-1 0,-1 1 0,0-1 0,1 0 0,-1-1 0,0 1 0,6-2 0,8-1 12,-1-2 1,0 0-1,27-13 0,81-60 64,-126 134-376,2-51 297,0 0 1,0 0 0,1 0 0,0 0 0,-1 0 0,2-1 0,-1 1 0,0 0 0,1-1 0,0 1 0,0-1 0,1 1 0,2 4-1,-2-7 3,-1 1 0,0-1 0,1 0 0,-1 0 0,1 0 0,0 0 0,0-1-1,-1 1 1,1-1 0,0 1 0,1-1 0,-1 0 0,0 0 0,0-1-1,0 1 1,0 0 0,1-1 0,-1 0 0,0 0 0,0 0 0,6-1 0,11-3 25,-1 0 1,1-1 0,-1-1 0,-1-1 0,1-1 0,-1 0 0,32-21 0,10-4 205,-62 34-243,1-1 1,0 1-1,-1 0 1,1 0-1,0 0 0,0 0 1,-1 0-1,1 0 1,0 0-1,0 0 1,0 0-1,0 1 0,1-1 1,-1 0-1,0 1 1,0-1-1,1 0 1,-1 1-1,1-1 0,-1 1 1,1-1-1,0 1 1,-1-1-1,1 1 0,0-1 1,0 1-1,0-1 1,0 1-1,0 0 1,1-1-1,-1 1 0,0-1 1,1 1-1,-1-1 1,1 1-1,-1-1 1,1 0-1,0 1 0,0-1 1,1 2-1,0 0 16,0 0 0,0 0 0,0 0 0,0-1 0,1 1 0,-1-1 0,1 1 0,0-1 0,0 0 0,0 0 0,0 0 0,0 0 0,0-1-1,1 1 1,-1-1 0,0 0 0,6 1 0,-2-2 12,1 0-1,-1 0 0,0-1 1,1 0-1,-1-1 1,0 1-1,0-2 0,0 1 1,0-1-1,0 0 1,-1 0-1,10-6 0,13-10 28,36-31-1,-41 31-1,3-2-9,0-2 0,-2-1-1,-1 0 1,-1-2 0,-1-1 0,-1-1 0,27-47 0,-42 63-16,-1 0-1,0-1 1,0 1 0,-1-1-1,-1 0 1,0 0-1,-1 0 1,0-1 0,-1-24-1,-1 28-17,-2 0-1,1 0 0,-2 0 0,1 0 1,-1 0-1,-1 1 0,1-1 0,-2 1 1,1 0-1,-1 1 0,-1-1 0,0 1 1,0 0-1,-11-12 0,16 19-7,-1-1 0,1 1 0,0-1 0,-1 1 0,1 0 0,-1-1 0,1 1 0,-1 0 0,1 0 0,-1 0 0,0 0 0,0 0 0,1 1 0,-1-1 0,0 0 0,0 1 0,0 0 0,0-1 0,0 1 0,0 0 0,0 0 0,0 0 0,0 0 0,0 0 0,0 1 0,-3 0 0,2 0-7,0 1 1,0 0-1,-1 1 0,1-1 1,0 0-1,1 1 1,-1 0-1,0 0 0,1 0 1,-1 0-1,1 0 1,-3 6-1,-5 10-12,1 1 1,1 0-1,-10 36 1,10-26 15,2 0 0,1 0 0,-2 56-1,7-67 4,1 0-1,0 0 0,2 0 0,0-1 1,1 1-1,0-1 0,11 24 0,-14-37 5,1 0 0,1 0-1,-1-1 1,1 1-1,0-1 1,0 1 0,0-1-1,0 0 1,1 0 0,0 0-1,0-1 1,0 0 0,0 1-1,0-1 1,1-1-1,-1 1 1,10 4 0,-7-6 6,-1 1 1,1-1 0,-1 0-1,1-1 1,-1 0 0,1 0-1,0 0 1,-1-1 0,1 0-1,-1 0 1,1 0-1,8-4 1,8-4-5,0-2 1,-1 0-1,0-1 1,-1-2-1,-1 0 1,25-21-1,35-30 100,-81 73-172,1 0 1,0 0-1,0 0 1,2 14-1,-1-10 36,3 20 46,-2-24-70,-1 1 1,0-1 0,0 0 0,-1 0 0,0 0 0,-1 1 0,-1 9-1,0-17-575,1 0-1,-1-1 0,1 1 0,-1 0 0,1-1 0,-1 1 0,1-1 0,-1 0 0,0 0 0,1 1 1,-1-1-1,0 0 0,1 0 0,-1-1 0,0 1 0,1 0 0,-3-1 0,0 1-2028,-24-4-9706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45.03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117 78 21205,'-21'-11'3832,"2"-1"-3480,-4-3 89,12 8 111,1-1-56,3 2-184,-3-1-160,2 3-160,3 0-232,3 0-608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48.50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230 16 8850,'3'-15'9068,"-12"24"-5576,-11 22-2948,-20 46 158,3 2 0,-33 102 0,56-136-595,2 0 0,2 1 0,2 0-1,2 0 1,-1 85 0,8-116-65,0-1-1,1 1 0,0 0 0,1-1 1,1 0-1,0 1 0,10 21 1,-11-29-13,1-1 0,0 0 1,0 0-1,0 0 1,0 0-1,1-1 1,0 1-1,0-1 1,1-1-1,0 1 0,-1-1 1,2 0-1,-1 0 1,0-1-1,1 1 1,-1-1-1,13 3 0,-4-2-123,0-1-1,1-1 1,0 0-1,-1-1 0,25-1 1,39-9-5245,-26 0-5402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50.11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132 621 8066,'11'-55'8022,"-8"45"-7029,0 0 0,-1 0 0,0 0 1,-1 0-1,0-1 0,-1 1 0,0-1 0,-2-14 1,2 25-976,-1-1 0,1 1 0,0 0 0,0-1 1,-1 1-1,1-1 0,0 1 0,-1 0 0,1-1 1,-1 1-1,1 0 0,0-1 0,-1 1 0,1 0 0,-1 0 1,1-1-1,-1 1 0,1 0 0,-1 0 0,1 0 1,-1 0-1,1-1 0,-1 1 0,1 0 0,-1 0 0,1 0 1,-1 0-1,1 0 0,-1 0 0,1 1 0,-1-1 1,1 0-1,-1 0 0,1 0 0,-1 0 0,1 0 0,0 1 1,-1-1-1,1 0 0,-1 0 0,1 1 0,-1-1 1,1 0-1,0 1 0,-1-1 0,1 1 0,0-1 0,-1 1 1,-21 18-7,10-5-22,-1 2 1,2 0 0,0 0-1,-16 36 1,24-44 10,-1-1-1,2 1 1,-1 0 0,1 0-1,1 0 1,-1 0-1,1 0 1,1 0 0,-1 0-1,1 1 1,1-1-1,0 0 1,0 0 0,4 14-1,-4-19 10,0 1 1,0 0-1,0-1 0,1 0 1,-1 1-1,1-1 0,0 0 0,0 0 1,1 0-1,-1 0 0,0 0 0,1 0 1,0-1-1,0 1 0,-1-1 0,2 0 1,-1 0-1,0 0 0,0 0 1,1 0-1,-1-1 0,0 1 0,1-1 1,0 0-1,-1 0 0,1-1 0,0 1 1,-1-1-1,1 0 0,0 1 0,0-2 1,-1 1-1,1 0 0,0-1 0,-1 0 1,1 0-1,0 0 0,5-2 1,-1 0 14,1-1 0,-1 0 0,1 0 0,-1-1 0,-1 0 0,1 0 1,-1-1-1,1 0 0,-2 0 0,1-1 0,-1 0 0,0 0 0,0 0 1,6-13-1,-8 13-23,0-1 1,-1 0-1,0 0 1,0 0-1,-1 0 1,0 0-1,-1 0 0,0-1 1,0 1-1,-1 0 1,0-1-1,0 1 1,-1-1-1,0 1 1,-1 0-1,1-1 1,-2 1-1,1 0 1,-1 0-1,0 1 1,-1-1-1,0 0 1,0 1-1,0 0 0,-1 0 1,-8-8-1,11 13-15,1 0-1,-1 0 1,0 1-1,0-1 1,0 1-1,0 0 0,-1-1 1,1 1-1,0 0 1,-1 0-1,1 0 1,0 1-1,-1-1 1,1 0-1,-1 1 0,1 0 1,-1-1-1,1 1 1,-5 1-1,1-1-8,1 2 0,0-1 0,-1 0 0,1 1 0,0 0 0,0 1 0,0-1 0,-8 6 0,-2 2-18,1 1-1,1 0 1,0 1-1,-19 22 0,27-27 35,0-1 0,1 0 0,0 1-1,0 0 1,1 0 0,0 0 0,0 1 0,0-1 0,1 1-1,0-1 1,1 1 0,0 0 0,0 0 0,0 10-1,1-15 11,0 1-1,1-1 0,-1 0 1,1 1-1,0-1 0,0 0 0,0 0 1,0 0-1,0 0 0,1 0 0,-1 0 1,1 0-1,0 0 0,0 0 0,0-1 1,0 1-1,1-1 0,-1 1 0,1-1 1,-1 0-1,1 0 0,0 0 0,0 0 1,0-1-1,0 1 0,0-1 1,0 0-1,0 1 0,0-1 0,0-1 1,1 1-1,-1 0 0,0-1 0,6 0 1,4 1 12,1-1 1,-1-1 0,1 0 0,-1-1 0,1 0 0,-1-1 0,23-8 0,1-4 92,44-26 0,11-4-28,-90 44-84,-1 0-1,1 0 1,0 0-1,0 1 0,-1-1 1,1 1-1,0 0 1,0-1-1,0 1 0,0 0 1,0 0-1,0 0 1,0 0-1,0 1 0,0-1 1,-1 0-1,1 1 1,0-1-1,0 1 0,0 0 1,-1-1-1,1 1 0,0 0 1,-1 0-1,1 0 1,0 1-1,-1-1 0,3 3 1,1 2-26,0 1 1,-1 0-1,0 0 0,0 0 0,4 14 1,12 18-20,-20-38 56,1-1 0,0 1-1,0 0 1,0-1 0,0 1-1,0-1 1,-1 1 0,1-1-1,0 0 1,0 1 0,0-1 0,0 0-1,0 0 1,0 0 0,1 1-1,-1-1 1,0 0 0,0 0-1,0-1 1,0 1 0,0 0-1,0 0 1,0 0 0,0-1 0,0 1-1,0 0 1,0-1 0,0 1-1,1-2 1,30-16 63,-29 16-73,29-19 72,0-2 0,53-49 0,-85 72-74,1-1-1,-1 0 1,0 1 0,1-1 0,-1 1 0,1 0 0,-1-1 0,1 1-1,-1-1 1,1 1 0,-1 0 0,1-1 0,-1 1 0,1 0 0,-1-1-1,1 1 1,-1 0 0,1 0 0,0 0 0,-1-1 0,1 1 0,-1 0 0,1 0-1,0 0 1,-1 0 0,1 0 0,0 0 0,-1 0 0,1 0 0,-1 1-1,1-1 1,0 0 0,-1 0 0,1 0 0,0 1 0,10 20-299,-5-7 357,-3-6-56,1 0-1,0 0 0,0 0 0,0-1 0,1 1 1,0-1-1,10 9 0,-12-14 15,0 1-1,1-1 1,-1 0 0,1-1-1,0 1 1,-1-1 0,1 1-1,0-1 1,0 0 0,0-1-1,0 1 1,0-1 0,0 0-1,0 1 1,0-2-1,0 1 1,0 0 0,0-1-1,5-1 1,33-8 44,55-19 0,-56 16-37,63-14 1,-95 25 8,0 0-1,0-1 1,-1 0 0,0 0 0,1-1 0,-1 0 0,-1 0 0,1-1 0,-1 0 0,1-1 0,-1 0-1,-1 0 1,12-13 0,2-6 142,-1-1-1,24-45 1,-20 31-82,-13 23-43,-1 0 1,0-1 0,-2 0 0,0 0-1,-1-1 1,-1 0 0,5-36 0,-8 42-22,-1 0 1,-1 0-1,0 0 1,-1 0 0,0 1-1,-1-1 1,-1 0-1,0 1 1,0 0-1,-1-1 1,-1 1 0,-11-21-1,15 31-22,0 0 0,0 1 0,0-1-1,0 1 1,0-1 0,0 1 0,0-1 0,0 1 0,-1-1 0,1 1-1,-1 0 1,1 0 0,-1 0 0,1 0 0,-1 0 0,0 0 0,0 0-1,-3 0 1,4 1-10,-1 0 0,1 0-1,0 0 1,-1 0 0,1 1 0,0-1-1,0 1 1,-1-1 0,1 1-1,0-1 1,0 1 0,0 0-1,0-1 1,0 1 0,0 0 0,0 0-1,0 0 1,0 0 0,0 0-1,-1 1 1,-5 8-48,1 0-1,1 0 0,-1 1 1,-6 19-1,9-22 84,-10 27-29,2 2 0,1-1 0,-10 76-1,17-92-1,2 1 0,0-1-1,1 1 1,2-1-1,0 0 1,1 1-1,0-1 1,2 0-1,8 22 1,-10-34 7,1 0 1,-1-1-1,1 0 0,0 0 1,1 0-1,0 0 0,0-1 1,1 0-1,-1 0 0,1 0 1,0-1-1,1 0 0,-1 0 1,1 0-1,0-1 0,1 0 1,-1 0-1,1-1 1,-1 0-1,1-1 0,0 1 1,0-1-1,9 1 0,-7-3 5,-1 0-1,1 0 1,0 0-1,-1-1 1,1-1-1,-1 0 0,1 0 1,-1-1-1,0 0 1,0 0-1,0-1 1,-1-1-1,1 1 1,-1-1-1,0-1 1,0 1-1,0-1 0,-1-1 1,9-9-1,-10 9 2,0 2-11,-1 0 0,0-1-1,-1 1 1,1-1-1,-1 0 1,6-13-1,-14 27-331,3-5 312,0-1 1,0 1-1,0-1 1,0 1-1,0-1 0,0 1 1,0-1-1,1 1 0,0 0 1,-1 3-1,1-3 22,0 0 0,0 0-1,0 1 1,0-1 0,0 0-1,1 0 1,-1 1 0,1-1-1,0 0 1,0 0 0,0 0-1,0 0 1,1 0 0,-1 0-1,1 0 1,0 0 0,0-1-1,0 1 1,0-1 0,0 1-1,1-1 1,-1 0 0,1 0-1,-1 0 1,1 0 0,0 0-1,0-1 1,0 1 0,0-1-1,0 0 1,0 0 0,0 0-1,0 0 1,0 0 0,1-1-1,-1 0 1,0 1 0,0-1-1,1 0 1,-1 0 0,0-1-1,4 0 1,8-1 11,0-1 0,0 0 1,-1-1-1,0-1 0,0 0 0,0-1 0,0-1 1,13-8-1,-13 5-33,-10 7 14,-1 0 1,0 0 0,1 1 0,-1 0 0,1 0 0,0 0 0,0 0 0,0 0 0,0 1 0,7-2 0,3 41-429,-12-35 436,1 0 0,-1 0 1,1 0-1,-1 0 0,1-1 1,0 0-1,0 1 0,0-1 1,0 0-1,0 0 0,1 0 0,-1-1 1,1 1-1,-1-1 0,1 0 1,-1 0-1,1 0 0,0-1 1,-1 1-1,1-1 0,0 0 1,4 0-1,6-1 32,0-2 0,0 0-1,0 0 1,22-9 0,1 0-2,-30 10-36,1 1 0,-1 1 1,1-1-1,-1 1 0,0 1 0,8 0 0,36 0 25,-33-5 11,1 0-1,-1-2 1,1 0-1,-2-1 1,1-1-1,-1-1 1,0 0-1,-1-1 1,0-1-1,21-19 1,-36 30-24,-1-1 0,1 1 1,-1 0-1,1 0 1,-1-1-1,1 1 1,-1 0-1,1-1 1,-1 1-1,0 0 0,1-1 1,-1 1-1,0-1 1,1 1-1,-1 0 1,0-1-1,0 1 0,1-1 1,-1 1-1,0-1 1,0 1-1,0-1 1,0 1-1,1-1 0,-1 1 1,0-1-1,0 1 1,0-1-1,0 0 1,0 1-1,0-1 1,-1 1-1,1-1 0,-18-2 61,-28 14-148,43-10 77,1 0 1,-1 0 0,0 1-1,1-1 1,-1 1-1,0 0 1,1 0 0,0 0-1,0 0 1,-1 0 0,1 0-1,0 1 1,1-1-1,-1 1 1,0-1 0,1 1-1,-1 0 1,1 0 0,-1 3-1,2-4 5,-1 0 0,1 0 1,1 1-1,-1-1 0,0 0 0,0 0 0,1 0 0,-1 0 0,1 0 0,0 0 0,-1 1 0,1-1 0,0-1 0,0 1 0,1 0 1,-1 0-1,0 0 0,1 0 0,-1-1 0,1 1 0,-1-1 0,1 1 0,-1-1 0,1 0 0,0 0 0,0 1 0,0-1 1,3 1-1,7 3 0,0 0 0,0 0 1,1-1-1,-1-1 1,1 0-1,0-1 0,-1 0 1,21 0-1,13-2-231,46-6 0,-90 6 159,90-14-1699,-85 12 639,-1 0-1,1 0 1,-1-1-1,0 0 1,0 0-1,10-6 1,-1-6-8867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50.45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168 50 22661,'-29'-12'960,"-7"3"-104,-10-3-104,18 5-159,11 3-145,7 0-136,8 4-152,4-2-152,10 2-72,3 2-272,8 4-897,13 0-2783,10-1-9179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50.79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21365,'42'11'1988,"-23"-6"-1332,1 0 0,-1 1 0,0 1 1,-1 1-1,31 17 0,-18-4-433,-2 1 1,0 1 0,-1 1-1,29 35 1,-44-44-218,-1-1 0,0 2 1,-1 0-1,-1 0 1,-1 1-1,0 0 0,-1 1 1,-1-1-1,9 36 0,-14-44-219,-1 0 0,0 0 0,-1 0 0,0 0 0,-1 0 0,0-1 0,0 1 1,-1 0-1,0 0 0,0-1 0,-6 14 0,3-11-1516,-1 1 1,0-1-1,-1 0 1,-11 14-1,-27 24-10751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0:59.89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228 90 9466,'-1'-8'1355,"-1"0"0,0-1 1,0 1-1,-1 0 0,-4-10 0,6 17-1158,1 0-1,-1-1 1,0 1 0,0-1-1,0 1 1,0 0 0,0-1-1,0 1 1,0 0 0,0 0-1,0 0 1,-1 0-1,1 0 1,0 0 0,-1 0-1,1 1 1,-1-1 0,1 0-1,-1 1 1,1-1-1,-1 1 1,0 0 0,1-1-1,-1 1 1,1 0 0,-1 0-1,0 0 1,1 0-1,-1 0 1,1 0 0,-1 1-1,0-1 1,-2 1 0,-3 2-163,0 1 0,0-1 1,1 1-1,-1 1 1,1-1-1,0 1 0,0 0 1,-6 7-1,10-10-35,-1 0 0,1 1 0,0-1 0,0 1 0,0-1 0,0 1 0,1 0 0,-1-1 0,1 1 0,-1 0 0,1 0 0,0 0 0,0 0 0,1 0 0,-1 0 0,0 0 0,1 1 0,0-1 0,0 0 0,0 0 0,0 0 0,1 6 0,0-8 14,-1 0 0,0 0 0,1 0-1,0 0 1,-1 0 0,1 0 0,-1 0 0,1 0-1,0 0 1,0 0 0,0 0 0,-1 0-1,1-1 1,0 1 0,0 0 0,0-1 0,0 1-1,0-1 1,0 1 0,1-1 0,-1 1 0,0-1-1,0 0 1,2 1 0,0-1 32,0 0 1,0 0-1,0 0 0,0-1 1,0 1-1,0-1 1,0 0-1,0 0 0,4-2 1,2-1 60,-1 0 0,0-1 1,0 0-1,-1-1 0,10-7 0,-15 10-48,1 1 0,0-1 0,-1 0 0,0 0 0,0 0 0,1 0 0,-2 0 0,1 0 0,0-1 0,-1 1 0,1 0 0,-1-1 0,1-6 0,-2 8-39,0 0 1,0 0-1,-1 0 1,1 1-1,-1-1 1,1 0-1,-1 0 1,0 1-1,1-1 1,-1 0-1,0 1 1,0-1-1,-1 1 1,1-1 0,0 1-1,0-1 1,-1 1-1,1 0 1,-1 0-1,1 0 1,-1-1-1,1 2 1,-1-1-1,0 0 1,1 0-1,-1 0 1,0 1-1,-2-1 1,-3-2-31,0 1 0,0 1 0,0-1 0,-1 1 0,1 0 0,0 1 0,-1 0 0,1 0 0,-1 1 0,1 0-1,0 0 1,0 0 0,-1 1 0,1 0 0,0 1 0,0-1 0,1 1 0,-1 1 0,1-1 0,-1 1 0,-10 9 0,16-12 4,-1 1 0,1-1 0,0 1 0,-1-1 0,1 1 0,0 0 0,0-1-1,0 1 1,0 0 0,1 0 0,-1 0 0,0 0 0,1-1 0,-1 1 0,1 0 0,0 0 0,0 0 0,-1 0-1,1 0 1,1 0 0,-1 0 0,0 0 0,0 0 0,1 0 0,-1 0 0,1 0 0,0 0 0,-1 0 0,1 0-1,0-1 1,0 1 0,0 0 0,0 0 0,1-1 0,-1 1 0,0-1 0,1 1 0,2 1 0,-2 0 10,1-1 0,0 0 0,0 1 0,0-1 0,1 0 0,-1 0 0,0-1 0,1 1 0,0-1 1,-1 0-1,1 0 0,0 0 0,-1 0 0,1 0 0,0-1 0,0 0 0,-1 0 0,1 0 0,7-1 0,-8 0 30,1 0 0,0 0 0,0-1 0,0 1 0,-1-1 0,1 0 0,-1 0 0,1-1 0,-1 1-1,0-1 1,0 1 0,0-1 0,0 0 0,-1 0 0,1 0 0,-1 0 0,3-5 0,-4 6-18,-1 1 1,1-1 0,-1 0 0,1 0-1,-1 0 1,0 0 0,0 0-1,0 0 1,0 0 0,0 0 0,0 0-1,-1 0 1,1 0 0,0 0-1,-1 1 1,0-1 0,1 0-1,-1 0 1,0 0 0,0 1 0,0-1-1,0 0 1,0 1 0,-1-1-1,1 1 1,0-1 0,-1 1 0,1 0-1,-1-1 1,1 1 0,-1 0-1,0 0 1,1 0 0,-1 0 0,0 1-1,-2-2 1,-33-9-782,20 8-6046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14.692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77 115 8,'0'13'24273,"5"-7"-22881,1-11-1286,0 0-1,0 0 1,0 0-1,-1-1 0,0 1 1,0-1-1,5-9 0,-8 13-64,0-1 0,-1 1 0,1-1 0,-1 0 0,0 1 0,0-1 0,0 0 0,0 0 0,0 1 0,-1-1 0,1 0 0,-1 0 0,0 0 0,0 0-1,0 0 1,0 0 0,-1 0 0,1 0 0,-1 1 0,1-1 0,-1 0 0,-2-5 0,2 7-29,1 1 0,-1-1 0,0 0 0,1 0 0,-1 0 0,0 0 0,0 0 0,0 1 0,0-1 0,0 0 0,0 1 0,0-1 0,0 1 0,0-1 0,0 1 0,0 0 0,0-1 0,0 1 0,0 0 0,0 0-1,0-1 1,-1 1 0,1 0 0,0 0 0,-2 1 0,0-1-15,-1 1 0,1 0-1,0 0 1,0 0-1,-1 0 1,1 0 0,0 1-1,0-1 1,-3 4-1,3-4-6,0 1-1,1-1 1,-1 1-1,1 0 1,0 0-1,0 0 1,-1 0-1,1 0 1,0 0-1,1 1 1,-1-1-1,0 1 1,1 0-1,0-1 1,-1 1-1,1 0 1,0 0-1,0-1 1,0 1-1,1 0 1,-1 0-1,1 6 1,0-8 13,1 1-1,-1 0 1,1-1 0,-1 1-1,1-1 1,0 1-1,0-1 1,0 1 0,0-1-1,0 0 1,0 1 0,0-1-1,0 0 1,0 0 0,1 0-1,-1 0 1,1 0 0,-1 0-1,0 0 1,1 0 0,0 0-1,1 0 1,1 0 9,-1 0 0,1-1 0,-1 1 0,1-1 0,0 0 0,0 0 1,-1 0-1,1-1 0,0 1 0,3-2 0,-1 1 29,0-1 0,0 1 0,0-1 1,0-1-1,-1 1 0,1-1 0,-1 0 0,1-1 1,-1 1-1,0-1 0,-1 0 0,7-6 0,-10 9-29,-1 1-1,1-1 1,-1 1-1,0-1 1,1 1-1,-1-1 1,0 0 0,1 1-1,-1-1 1,0 1-1,0-1 1,1 0-1,-1 1 1,0-1-1,0 0 1,0 1-1,0-1 1,0 1-1,0-1 1,0 0-1,0 1 1,0-1-1,0 0 1,-1 1-1,1-1 1,0 0-1,0 1 1,0-1-1,-1 1 1,1-1 0,0 0-1,-2 0 1,-21-10-8,-28 9-231,40 4 200,0 0 0,0 1 0,1 1 0,0 0 0,-1 0 0,1 1 0,1 0 0,-13 9 0,21-14-25,1 0 1,-1 1-1,1-1 0,-1 0 0,1 1 1,-1-1-1,1 1 0,0-1 1,-1 1-1,1-1 0,-1 1 0,1-1 1,0 1-1,0-1 0,-1 1 0,1-1 1,0 1-1,0 0 0,0-1 1,-1 1-1,1 0 0,0-1 0,0 1 1,0-1-1,0 1 0,0 0 1,0-1-1,1 1 0,-1 0 0,0-1 1,0 1-1,0-1 0,0 1 0,1-1 1,-1 1-1,0 0 0,1-1 1,-1 1-1,0-1 0,1 1 0,-1-1 1,1 1-1,-1-1 0,1 0 1,-1 1-1,1-1 0,-1 0 0,1 1 1,-1-1-1,1 0 0,-1 1 1,1-1-1,-1 0 0,1 0 0,0 0 1,-1 0-1,1 1 0,1-1 0,36 10-6286,-5-10-2198,5-3-1668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25.44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71 68 1904,'-1'-1'493,"1"1"0,-1-1 0,0 0 0,1 1 0,-1-1 0,1 0 0,-1 1 0,0-1-1,1 1 1,-1 0 0,0-1 0,0 1 0,1-1 0,-1 1 0,0 0 0,0 0 0,0-1-1,0 1 1,1 0 0,-1 0 0,0 0 0,0 0 0,0 0 0,0 0 0,0 0 0,1 0 0,-1 0-1,0 0 1,0 1 0,0-1 0,0 0 0,0 1 0,-19 23 4765,8-7-5788,11-16 547,1 0-1,-1 0 1,0 0 0,0 0-1,0 0 1,1 0-1,-1 0 1,0 0-1,1 0 1,-1 0 0,1 0-1,-1 0 1,1 1-1,0-1 1,0 0-1,-1 2 1,2-3 47,-1 1 0,1-1 1,-1 0-1,1 1 0,-1-1 0,1 0 0,0 0 0,-1 1 1,1-1-1,-1 0 0,1 0 0,0 0 0,-1 0 0,1 0 1,0 0-1,-1 0 0,1 0 0,-1 0 0,1 0 0,0 0 1,-1 0-1,1-1 0,-1 1 0,1 0 0,0 0 0,-1-1 1,1 1-1,-1 0 0,1-1 0,-1 1 0,2-1 0,3-3 87,1 0-1,-1 0 1,1 0-1,-1-1 1,-1 0-1,1 0 1,7-10-1,-10 13-117,-1 0-1,1 0 1,-1 1 0,1-1-1,-1-1 1,0 1-1,0 0 1,0 0-1,0 0 1,0-1 0,0 1-1,0 0 1,-1-1-1,1 1 1,-1-1 0,0 1-1,0 0 1,0-1-1,0 1 1,0-1 0,0 1-1,-1-1 1,1 1-1,-1 0 1,-1-4 0,1 5-30,0 0 0,0 0 0,0 0 0,0 1 0,0-1 0,0 0 0,0 0 1,0 1-1,-1-1 0,1 0 0,0 1 0,0-1 0,-1 1 0,1 0 1,0-1-1,-1 1 0,1 0 0,0 0 0,-1 0 0,1 0 0,0 0 1,-1 0-1,1 0 0,-1 1 0,1-1 0,0 0 0,-1 1 0,1-1 1,0 1-1,0-1 0,0 1 0,-1 0 0,1-1 0,0 1 0,0 0 1,0 0-1,0 0 0,0 0 0,-2 2 0,0 0-23,-1 0-1,1 1 1,0 0-1,0-1 1,0 1 0,0 0-1,1 1 1,-1-1-1,-2 7 1,5-10 21,-1 0 1,1-1-1,0 1 1,0 0-1,0-1 0,0 1 1,-1 0-1,1 0 1,0-1-1,0 1 1,0 0-1,0 0 0,1-1 1,-1 1-1,0 0 1,0-1-1,0 1 1,1 0-1,-1-1 0,0 1 1,1 0-1,-1-1 1,0 1-1,1-1 1,-1 1-1,1 0 0,-1-1 1,1 1-1,-1-1 1,2 1-1,22 1 76,-18-3-46,-1-1 0,0 1 0,1-1 0,-1 0-1,0 0 1,0-1 0,7-4 0,-10 5 1,0 0-1,0 0 1,0 1 0,0-2-1,0 1 1,0 0-1,-1 0 1,1-1 0,-1 1-1,0-1 1,1 1 0,-1-1-1,0 1 1,-1-1 0,2-5-1,-2 7-23,0 0-1,0 1 1,0-1-1,0 0 1,-1 0-1,1 1 0,0-1 1,0 0-1,-1 1 1,1-1-1,0 0 1,-1 1-1,1-1 1,-1 0-1,1 1 0,-1-1 1,1 1-1,-1-1 1,1 1-1,-1-1 1,0 1-1,0-1 1,-28-5-139,25 7 75,-1-1 1,0 1-1,0 0 1,1 1-1,-1-1 1,1 1-1,0 0 1,-1 0-1,1 0 1,-7 5 0,10-7-113,1 1 0,-1-1 1,0 1-1,0 0 1,1-1-1,-1 1 0,1 0 1,-1-1-1,1 1 1,-1 0-1,1-1 0,-1 1 1,1 0-1,-1 0 1,1 0-1,0-1 0,0 1 1,-1 0-1,1 0 1,0 0-1,0 0 0,0 0 1,0 1-1,1-1-343,-1 0 0,1 1 0,0-1 0,0 0 1,0 0-1,0 0 0,0 0 0,0 0 0,0 0 0,0 0 0,0 0 0,1 0 0,-1-1 0,0 1 0,0 0 0,1-1 0,-1 1 1,1-1-1,-1 1 0,2-1 0,27 8-11440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00.31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194 143 6377,'-17'-41'8536,"-25"-60"2238,29 142-10393,-105 444-13,117-483-388,1 0 1,-1-1-1,1 1 0,-1 0 0,1 0 0,0-1 1,0 1-1,0 0 0,0 0 0,0-1 0,0 1 1,0 0-1,0 0 0,1-1 0,-1 1 0,1 0 0,-1-1 1,1 1-1,0 0 0,0-1 0,-1 1 0,3 2 1,-1-4-186,-1 0 1,0 0-1,1 0 1,-1 0-1,0 0 1,1 0-1,-1 0 1,0-1-1,1 1 1,-1 0-1,0-1 1,1 0-1,-1 1 1,0-1-1,0 1 1,0-1-1,0 0 1,1 0-1,-1 0 1,0 0-1,0 0 1,-1 0-1,1 0 1,0 0-1,0 0 1,0 0-1,-1 0 1,1 0-1,1-3 1,22-38-10808,-11 15 2186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00.65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37 264 648,'-16'-61'10443,"-3"-23"-2086,18 78-7944,0-1 0,1 1 0,0 0 0,1 0 0,-1-1 0,1 1 0,0 0 0,1 0 0,-1 0 0,1 0 0,4-8 0,-4 11-393,0 0 1,1 1 0,-1-1-1,1 0 1,-1 1 0,1 0-1,0 0 1,0 0-1,0 0 1,0 0 0,1 0-1,-1 1 1,0 0 0,1-1-1,-1 1 1,1 0-1,-1 1 1,1-1 0,-1 1-1,7-1 1,4 1-24,0-1 1,1 2-1,24 3 1,-31-2-4,1-1-1,-1 2 1,0-1 0,0 1 0,-1 1 0,1-1 0,0 1 0,-1 0 0,0 1 0,0 0 0,-1 0-1,1 1 1,-1-1 0,10 14 0,-13-16 11,0 1 0,-1 0 0,1 0 0,-1 0 0,0 0 0,-1 1 0,1-1 0,-1 1 0,1-1 0,-1 1 0,-1-1 0,1 1 0,-1-1 0,0 1 0,0 0 0,0-1 0,0 1 0,-1 0 0,0-1 0,0 1 0,0-1 0,-1 1 0,1-1 0,-1 0 0,0 0 0,0 0 0,-1 0 0,-3 6 0,-7 7 4,-1-2 1,0 1-1,-1-2 0,0 0 1,-2-1-1,1 0 0,-2-1 1,1-1-1,-1-1 0,-1-1 1,-26 10-1,36-17-1011,11-6-1860,14-9-8181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01.522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131 433 9922,'-15'-66'7888,"-6"0"-4025,9 30-2157,-13-69-1,20 59-713,-1-67 0,3 176-1328,-17 96 0,10-95 372,-3 96 0,13-148-34,0 0 0,1-1 0,0 0 0,1 1 0,1-1 0,0 0 0,0 0 0,1 0 0,9 18 0,-10-24 2,0 0-1,0 0 1,1-1 0,-1 1 0,1-1-1,0 0 1,0 0 0,1-1-1,-1 1 1,1-1 0,0 0 0,0 0-1,0-1 1,0 1 0,0-1-1,1 0 1,-1-1 0,1 1 0,-1-1-1,1 0 1,9 0 0,6-1 11,0-1 1,0 0-1,0-2 1,0-1-1,-1 0 1,1-2-1,37-15 1,132-74 117,-170 84-107,0-1-1,31-25 0,-47 34-1,1-1 1,-1 0-1,0 0 0,0-1 0,0 1 0,-1-1 0,1 0 0,-1 0 0,0 0 0,-1 0 0,1-1 0,-1 1 0,0 0 0,0-1 0,-1 0 0,1-7 1,-1 10-16,-1 1 1,0 0 0,0 0 0,0 0 0,0-1 0,-1 1 0,1 0 0,-1 0 0,1 0 0,-1 0 0,0 0 0,0 0 0,0 0-1,0 0 1,0 0 0,0 0 0,0 0 0,-1 0 0,1 1 0,-1-1 0,1 1 0,-3-3 0,0 2-20,1 0 0,-1 1 1,1-1-1,-1 1 0,1 0 1,-1 0-1,0 0 0,0 0 0,0 1 1,1-1-1,-9 1 0,2 1-27,0-1-1,0 2 1,0-1-1,0 1 1,0 1 0,1 0-1,-1 0 1,-17 10-1,20-8 18,0 1-1,1-1 1,0 1-1,0 1 1,0-1-1,1 1 1,-1 0-1,2 0 1,-1 1-1,1-1 1,0 1-1,1 0 1,0 0-1,-2 9 1,3-14 16,1 1 1,0-1 0,1 1-1,-1-1 1,1 1 0,-1-1-1,1 1 1,0-1 0,0 1-1,1-1 1,-1 1 0,1-1-1,0 1 1,0-1 0,0 0-1,0 1 1,0-1 0,1 0-1,-1 0 1,1 0 0,0 0-1,0 0 1,0 0 0,0 0-1,1-1 1,-1 1 0,1-1-1,0 0 1,-1 0 0,1 0-1,0 0 1,0 0 0,1 0-1,-1-1 1,0 0 0,6 2-1,-1-1 5,1-1 0,0 0 0,0 0 0,0-1 0,0 0 0,-1-1 0,1 0 0,0 0 0,0-1 0,-1 0 0,1 0 0,9-5 0,-11 5 31,-1-1 0,1 1 0,0-2 0,-1 1 0,0-1 1,1 0-1,-2 0 0,1-1 0,0 1 0,-1-1 0,0 0 1,0-1-1,0 0 0,-1 1 0,5-9 0,-6 3 71,-6 13-351,2 0 222,0-1 0,0 1 0,0 0 0,1 0 0,-1-1 1,1 1-1,-1 0 0,1 0 0,0 0 0,0 0 0,0-1 0,0 1 0,0 4 0,0-2 21,1 0 1,0 0-1,-1-1 0,1 1 1,1 0-1,-1 0 0,1 0 1,-1-1-1,1 1 0,0-1 1,0 1-1,0-1 0,1 0 1,-1 0-1,1 0 1,0 0-1,0 0 0,0-1 1,5 4-1,-3-4 11,-1 0 0,1-1 1,-1 0-1,1 0 0,-1 0 1,1 0-1,0-1 0,-1 0 0,1 0 1,0 0-1,-1 0 0,1-1 1,-1 0-1,1 0 0,0 0 0,-1 0 1,5-3-1,16-7 55,0-1 0,-1-1-1,0 0 1,40-34 0,-63 47-70,0 0 1,0 0-1,0 0 0,-1 0 0,1 0 0,0 0 1,0 0-1,-1 0 0,1 0 0,0 1 1,0-1-1,-1 0 0,1 0 0,0 1 0,0-1 1,-1 0-1,1 1 0,0-1 0,-1 1 1,1-1-1,-1 1 0,1-1 0,-1 1 0,1-1 1,-1 1-1,1 0 0,-1-1 0,1 1 1,-1 0-1,0-1 0,1 1 0,-1 0 0,0 0 1,0-1-1,1 2 0,19 44-38,-7-16 10,-8-23 39,-1-1 0,1 1-1,0-1 1,0 0 0,1 0 0,0-1-1,0 1 1,10 5 0,-14-9 6,1 0 0,1 0-1,-1-1 1,0 1 0,0-1 0,1 0 0,-1 0 0,0 0-1,1-1 1,-1 1 0,1-1 0,-1 0 0,1 0 0,-1 0-1,1 0 1,-1-1 0,1 1 0,-1-1 0,0 0-1,1 0 1,5-2 0,4-4 40,-1-1 0,0 0-1,0-1 1,16-16 0,-17 15-31,1 0-1,0 1 1,0 0-1,14-7 0,-22 18-31,0 0 0,0-1-1,0 1 1,0 1 0,0-1-1,0 0 1,-1 1 0,4 3-1,16 10-42,-16-13 60,0-1-1,0 0 0,0-1 0,1 1 0,-1-2 0,0 1 1,12-1-1,-12 0-1,0 0 0,0 0 0,-1 1 0,1 0 0,0 0 1,-1 0-1,1 1 0,6 3 0,-9-4 5,-1 0-1,0 0 1,1 0-1,-1-1 1,1 1-1,-1-1 1,1 0-1,-1 0 1,1 0-1,-1-1 1,0 1-1,1-1 1,-1 0-1,1 0 1,2-1-1,57-26-102,-42 18-71,11-5-2024,53-35-1,-15-7-10892,-40 26 3839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01.912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326 6 18580,'-9'-4'2706,"-5"3"1126,10 22-3167,-1 40-317,-4-1 0,-24 91-1,-50 113 222,62-202-542,-87 218 67,82-219-458,17-40-49,4-12-5695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02.23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58 141 20892,'-3'-44'2355,"2"33"-1751,0-1 0,0 1-1,1 0 1,1 0-1,0-1 1,3-16 0,7 70-515,-4-4-56,-3-1 1,-1 1 0,-1-1-1,-7 64 1,-32 150 170,21-168-276,4 1-1,-2 92 1,16-149-1113,0-21-1142,1-18-1144,14-56-8683,-1 0 4122,-10 30 7492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02.62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113 358 8,'-7'-63'7233,"3"-1"-1,8-123 1,-4 185-7147,0 0 0,0 0 0,1 0 0,-1 0 0,0 0-1,1 0 1,0 1 0,-1-1 0,1 0 0,0 0 0,0 1 0,0-1 0,0 0 0,0 1 0,0-1 0,1 1 0,-1-1 0,1 1-1,-1 0 1,1-1 0,-1 1 0,1 0 0,1-1 0,0 1-61,0 0-1,0 1 0,0-1 1,0 1-1,1 0 1,-1-1-1,0 1 1,0 1-1,0-1 1,0 0-1,0 1 1,0-1-1,4 2 1,2 1-43,0 1 0,-1 0 1,1 0-1,-1 0 0,0 1 0,0 0 0,-1 1 1,1-1-1,6 9 0,-10-10 20,0 0 0,-1 0-1,1 1 1,-1 0 0,0-1-1,-1 1 1,1 0 0,-1 0-1,0 0 1,0 1 0,0-1 0,-1 0-1,0 1 1,0-1 0,0 1-1,-1 0 1,0 9 0,-1-8 7,-1 1 1,0-1-1,0 0 1,-1 1-1,0-1 1,0 0-1,0-1 1,-1 1-1,0-1 0,-1 1 1,-7 8-1,-7 5-114,-1-1 0,-1-1 1,-1-1-1,0 0 0,-48 25 0,-15 2-2561,133-78-7938,29-16 1174,-33 25 8690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03.20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1 111 280,'13'-20'22789,"-15"52"-22490,1-16-232,0 0 0,4 33 0,-3-46-54,0-1-1,0 1 1,1 0-1,0 0 1,0 0 0,-1 0-1,2-1 1,-1 1 0,0 0-1,0-1 1,1 1 0,0-1-1,-1 1 1,1-1 0,0 0-1,0 0 1,0 0 0,0 0-1,1 0 1,-1 0-1,0-1 1,5 3 0,-4-3 23,0 0-1,0-1 1,0 1 0,0-1 0,0 0-1,0 0 1,0 0 0,0 0 0,0 0-1,0-1 1,0 1 0,0-1 0,0 0-1,0 0 1,0 0 0,0 0 0,0 0-1,-1-1 1,4-1 0,50-41 356,-36 26-266,-10 9-4,1-1-1,-1 0 0,-1-1 1,0 0-1,-1-1 1,12-18-1,-24 39-101,1 0 1,1 0-1,0 1 0,0-1 1,0 1-1,2-1 0,-1 19 1,1-22-17,0-1 1,0 1 0,1 0 0,0 0 0,0-1 0,0 1-1,1-1 1,-1 1 0,1-1 0,1 1 0,-1-1 0,1 0-1,0 0 1,0 0 0,5 5 0,-5-8 7,0 0 0,0 0 0,0-1 0,1 1 0,-1-1 0,0 0 0,1 0 0,-1 0 1,1 0-1,-1-1 0,1 1 0,-1-1 0,1 0 0,0 0 0,-1 0 0,1-1 0,-1 1 0,1-1 0,-1 0 0,1 0 0,-1 0 0,7-3 1,2-1 49,0-1 0,0 0 1,0-1-1,19-15 0,-11 7 3,8-6 17,-2-1 1,0-1 0,31-37-1,-56 59-63,0 0-1,0 0 1,0 0 0,0 0-1,0 0 1,0-1 0,0 1-1,0 0 1,-1-1-1,1 1 1,-1-1 0,1 1-1,-1-1 1,1 1 0,-1-1-1,1-2 1,-2 4-21,0 0 0,1 0-1,-1-1 1,0 1 0,1 0 0,-1 0 0,0 0 0,0 0 0,1 0-1,-1 0 1,0 0 0,1 0 0,-1 0 0,0 0 0,1 0 0,-1 1-1,0-1 1,1 0 0,-1 0 0,0 1 0,1-1 0,-1 0 0,0 2 0,-49 30-275,49-31 274,0 0 0,-1 0-1,1-1 1,0 1 0,0 0-1,1 0 1,-1 0 0,0 0-1,0 0 1,0 0 0,1 1-1,-1-1 1,0 0 0,1 0-1,-1 0 1,1 1-1,0-1 1,-1 0 0,1 0-1,0 1 1,0-1 0,0 0-1,0 1 1,0-1 0,0 0-1,0 1 1,0-1 0,0 0-1,1 1 1,-1-1 0,0 0-1,1 0 1,-1 0-1,1 1 1,0-1 0,-1 0-1,1 0 1,0 0 0,1 2-1,2-1 4,-1 1-1,1-1 0,-1 0 0,1 0 1,0 0-1,0 0 0,0-1 1,0 1-1,0-1 0,0 0 0,5 0 1,-6 0 0,0 0 0,-1 0 0,1 0 0,-1 0 0,1 0-1,-1 1 1,1-1 0,-1 1 0,0 0 0,1 0 0,-1-1 0,0 1 0,0 1 0,-1-1 0,1 0 0,0 0 0,-1 1 0,1-1 0,-1 1 0,0-1 0,0 1 0,0 0 0,0-1-1,0 1 1,-1 0 0,1 4 0,0-3 2,0 0-1,0 0 1,1 0-1,-1 0 1,1 0-1,0 0 1,0-1 0,0 1-1,1 0 1,-1-1-1,1 0 1,0 0-1,5 5 1,-6-7 16,1-1 0,-1 0-1,1 1 1,-1-1 0,0 0 0,1 0 0,-1 0 0,1-1 0,-1 1 0,0 0 0,1-1-1,-1 0 1,5-1 0,45-18-77,-26 10 74,3 2-12,0-2-1,-1-1 0,0-1 1,-1-2-1,0 0 0,40-31 0,-64 43 13,-1 0-1,0-1 1,0 0-1,0 1 0,-1-1 1,1 0-1,-1 0 0,0 0 1,1 0-1,-1 0 0,0 0 1,-1 0-1,1 0 0,-1 0 1,1 0-1,-1-1 0,0 1 1,0 0-1,0 0 1,0-1-1,-1 1 0,-1-6 1,0 3 13,0 0 1,0-1 0,0 1 0,-1 0 0,0 0 0,0 0 0,0 0 0,-1 1 0,0-1 0,-7-6 0,11 12-45,-2 39-350,-7 118 339,-42 225 0,42-338-12,2-16-53,2 0 1,0 0-1,2 0 0,1 29 0,6-42-605,4-14-4580,8-22-8196,-6 4 5957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03.55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0 248 10962,'12'-77'7756,"-7"60"-6746,-1 0 0,2 0 1,9-18-1,-12 28-862,0 1 0,1-1 0,0 1 0,0 0 0,1 0 0,0 0 0,0 1 0,0-1 0,8-5 0,-9 9-144,-1 0 0,1 0 0,0 0 1,0 0-1,0 0 0,0 1 0,0 0 0,0 0 0,1 0 0,-1 0 0,0 0 0,0 1 1,1 0-1,-1 0 0,0 0 0,1 1 0,4 0 0,-4 0-10,0 0-1,0 1 1,0-1-1,0 1 0,-1 0 1,1 0-1,0 1 1,-1-1-1,0 1 1,0 0-1,0 0 1,0 0-1,0 1 0,0 0 1,-1-1-1,0 1 1,0 0-1,0 1 1,0-1-1,0 0 1,-1 1-1,0 0 1,0-1-1,0 1 0,-1 0 1,1 0-1,-1 0 1,-1 0-1,1 0 1,-1 0-1,1 0 1,-2 7-1,1 3 17,-1-1 1,-1 0-1,0 0 1,-1 0-1,-1 0 1,0-1-1,-1 0 1,0 1-1,-1-1 0,-11 18 1,10-21-235,-1-1-1,0 1 1,0-1 0,-1 0-1,0-1 1,0 0 0,-1 0-1,0-1 1,-20 10 0,26-14-2235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04.14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7 137 6561,'6'-29'8361,"-4"24"-7285,0-1 0,-1 1-1,0-1 1,0 1 0,0-1 0,-1 0 0,0-9 0,-1 15-1040,1 0 0,0 0 0,-1 0-1,1 0 1,0 0 0,-1 0 0,1 0 0,0 0 0,-1 0-1,1 1 1,0-1 0,-1 0 0,1 0 0,0 0-1,0 0 1,-1 0 0,1 1 0,0-1 0,0 0 0,-1 0-1,1 0 1,0 1 0,0-1 0,0 0 0,-1 0 0,1 1-1,0-1 1,0 0 0,0 1 0,0-1 0,0 0 0,-1 0-1,1 1 1,0-1 0,0 0 0,0 1 0,0-1 0,0 0-1,0 1 1,0-1 0,0 0 0,0 1 0,0-1 0,0 1-1,-7 19-131,5-10 111,1 0 0,0 0 0,0 0 0,1-1 0,1 1 0,0 0 0,0 0 0,0 0 0,2-1 0,-1 1 0,5 11 0,-5-17 2,0 0 0,0-1 0,0 1 0,0 0 0,1-1 0,-1 0 0,1 1 0,0-1 0,0 0 0,0 0 0,0-1 0,1 1 0,-1-1 0,1 1 0,0-1 0,-1 0 0,1 0 0,0-1 0,0 1 0,0-1 1,1 0-1,-1 0 0,0 0 0,0-1 0,0 0 0,1 1 0,-1-1 0,8-1 0,-2-1 46,0 0 0,0-1 1,0 1-1,0-2 0,-1 0 1,1 0-1,-1 0 0,0-1 1,0-1-1,-1 0 0,11-8 1,-16 12-46,-1 0 1,1 0-1,0 0 0,-1-1 1,0 1-1,0-1 0,0 1 1,0-1-1,0 0 0,0 0 1,-1 0-1,1 0 1,-1 0-1,0 0 0,0 0 1,0 0-1,0 0 0,-1-1 1,1 1-1,-1 0 1,0-1-1,0 1 0,0 0 1,0-1-1,0 1 0,-1 0 1,0 0-1,0-1 0,0 1 1,0 0-1,0 0 1,0 0-1,-1 0 0,1 0 1,-1 0-1,0 0 0,0 1 1,-3-4-1,-1 1-29,0-1 0,0 1 0,0 1 0,-1-1 0,1 1-1,-1 0 1,0 1 0,-1-1 0,1 1 0,-1 1 0,1-1 0,-1 1 0,0 1 0,1 0-1,-1 0 1,0 0 0,0 1 0,0 0 0,0 0 0,-11 3 0,58 14-288,-1-16 316,1-1 1,0-1-1,0-3 1,-1-1-1,53-14 1,7 1-36,77-1-37,-150 18 46,0 1 0,1 1-1,-1 1 1,48 11-1,-70-12 5,1 0 0,-1 0-1,0 0 1,1 0-1,-1 1 1,0 0-1,0-1 1,0 1 0,0 0-1,0 0 1,-1 1-1,1-1 1,-1 1 0,1-1-1,-1 1 1,0 0-1,0 0 1,0 0 0,0 0-1,0 0 1,-1 0-1,0 0 1,1 0-1,0 7 1,-1-6-1,-1 1 0,0-1-1,0 0 1,0 1 0,-1-1 0,0 1 0,1-1 0,-1 1-1,-1-1 1,1 0 0,-1 0 0,1 0 0,-1 0 0,-1 0-1,1 0 1,0 0 0,-1-1 0,0 1 0,-4 3 0,2 0 40,-2-1 0,1 0-1,-1-1 1,0 1 0,0-1 0,0-1 0,-1 1 0,0-1 0,0-1 0,-10 4 0,14-6-21,1 0 1,0 0-1,-1-1 0,1 1 0,0-1 1,-1 0-1,1 0 0,0-1 0,-1 1 1,1-1-1,-1 1 0,1-1 0,0 0 1,0 0-1,0 0 0,-1-1 0,1 1 0,0-1 1,1 0-1,-1 0 0,0 0 0,0 0 1,1 0-1,-1-1 0,1 1 0,0-1 1,0 1-1,0-1 0,-3-5 0,4 8-15,1-1 0,-1 0-1,0 1 1,1-1-1,-1 0 1,0 0-1,1 0 1,-1 0-1,1 1 1,-1-1 0,1 0-1,-1 0 1,1 0-1,0 0 1,0 0-1,-1 0 1,1 0-1,0 0 1,0 0 0,0 0-1,0 0 1,0 0-1,0 0 1,0 0-1,0 0 1,1 0-1,-1 0 1,0 0-1,1 0 1,-1 0 0,1 0-1,-1 0 1,1 0-1,-1 0 1,1 1-1,-1-1 1,1 0-1,0 0 1,-1 1 0,1-1-1,0 0 1,0 1-1,0-1 1,-1 1-1,1-1 1,0 1-1,0-1 1,0 1 0,0 0-1,0-1 1,0 1-1,0 0 1,0 0-1,0 0 1,2-1-1,8 0-68,0 1-1,1 0 0,-1 0 1,12 2-1,-9 0 127,224-3-111,-197-2 51,-1-2 1,0-2-1,72-22 1,-95 23 27,0 0-1,26-15 1,-40 19-1,0 1 1,0-1-1,0 0 0,0 0 1,0 0-1,0 0 0,-1-1 0,1 1 1,-1-1-1,0 1 0,1-1 1,-1 0-1,-1 0 0,1 0 0,0 0 1,-1 0-1,1 0 0,-1-1 1,0 1-1,0 0 0,0-6 0,-1 9-21,0 0 0,0 0 0,0 0 0,0-1 0,-1 1 0,1 0 0,0 0 0,0 0 0,0 0 0,-1-1 0,1 1 0,0 0 0,0 0 0,-1 0 0,1 0 0,0 0 0,0 0 0,-1 0 0,1 0 0,0 0 0,0 0 0,-1 0 0,1 0 0,0 0 0,0 0 0,-1 0 0,1 0 0,0 0 0,0 0 0,-1 0 0,1 0 0,0 1 0,0-1 0,-1 0 0,1 0 0,0 0 0,0 0 0,0 0 0,-1 1 0,1-1 0,0 0-1,0 0 1,0 0 0,0 1 0,-1-1 0,1 0 0,0 0 0,0 1 0,0-1 0,0 0 0,0 0 0,0 1 0,0-1 0,-12 12-95,7-4 90,0 0 1,1 1-1,0 0 0,0-1 1,1 1-1,0 0 0,1 1 1,0-1-1,0 0 0,1 1 1,0-1-1,0 1 0,1-1 1,1 1-1,0-1 0,0 1 1,1-1-1,0 0 0,0 0 1,1 1-1,0-1 0,1-1 1,0 1-1,0-1 0,1 1 1,0-1-1,0-1 0,1 1 1,0-1-1,1 0 0,11 11 1,-1-4 95,0 0 0,1-1 0,0-1 0,1 0 1,1-1-1,-1-2 0,2 0 0,20 6 0,-24-10-625,0 0-1,0-2 0,1 0 1,25 1-1,11-8-4219,-2-10-3289,-24 0-4274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17.93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298 82 8,'2'-2'1158,"-1"0"-1,1 0 1,-1 0-1,0-1 1,0 1-1,0 0 1,-1-1-1,1 1 1,0-1-1,-1 1 1,0-1-1,1 0 1,-1-2-1,0 3-750,0 0-1,0 0 0,0 0 0,0 0 0,0 0 1,0 0-1,-1 0 0,1 0 0,-1 1 0,1-1 1,-1 0-1,0 0 0,0 0 0,0 1 0,0-1 1,0 0-1,-2-2 0,0 3-357,1-1-1,-1 1 1,0 0-1,0 0 1,0 0-1,0 0 1,0 1-1,0-1 1,0 1-1,0 0 1,-1 0 0,1 0-1,0 0 1,0 0-1,0 1 1,0-1-1,0 1 1,0 0-1,0 0 1,0 0-1,0 0 1,-2 2 0,-11 4-77,1 1 1,-24 18-1,34-23 76,-13 10-45,0 0 1,1 1 0,0 1-1,2 0 1,-23 28 0,34-38-5,1 1 0,0-1 0,0 1 0,0-1 0,0 1-1,1 0 1,0 0 0,0 0 0,1 0 0,-2 11 0,3-13 7,0 1 0,0-1 0,1 0 0,0 0 0,0 0 0,0 0 0,0 0 0,0 0 0,1 0 0,-1 0 0,1 0 0,0-1 0,1 1 0,-1-1 0,1 1 0,-1-1 0,7 6 0,-5-5 17,0-1 0,1 1 1,0-1-1,0 1 0,0-2 0,0 1 0,0 0 0,0-1 0,1 0 0,-1 0 0,1-1 0,0 1 1,6 0-1,-1-1 27,0-1 1,1 0 0,-1 0-1,0-1 1,0-1 0,16-3-1,-5-1 15,0-1-1,-1-2 1,0 0-1,0-1 1,-1 0-1,22-16 1,-36 21-39,47-36 146,-50 39-133,0 0 0,-1-1 0,1 1 0,-1-1 0,0 0 0,0 1 0,0-1 0,0 0 0,0 0 0,-1 0 0,1-1 0,-1 1 0,0 0-1,0 0 1,1-5 0,-2 7 41,-1 2-97,0 0-1,0 0 1,0 0-1,0 0 1,0 0-1,0 0 1,0 1-1,0-1 1,0 0-1,1 1 1,-1-1-1,0 0 1,1 1-1,-1-1 1,1 1-1,0-1 1,0 1-1,-1-1 1,1 1-1,0-1 1,0 1-1,0-1 1,0 1-1,1-1 1,-1 1-1,0-1 1,1 1-1,-1-1 1,1 1-1,-1-1 1,1 1-1,0-1 1,1 2-1,0 2 22,0 0 1,1-1-1,0 1 0,-1-1 1,2 0-1,-1 0 0,0 0 1,1 0-1,4 3 0,-3-4 17,1-1-1,-1 0 1,1 0-1,-1 0 1,1-1-1,0 0 1,0 0-1,0 0 1,0-1-1,0 0 0,0 0 1,-1-1-1,1 1 1,0-1-1,0 0 1,0-1-1,-1 0 1,1 0-1,-1 0 1,8-4-1,-6 3 20,-1 0 0,0 0 0,0 0 0,0-1 0,-1 0 0,1 0 0,-1-1 0,0 1 0,0-1 0,0 0 0,-1 0 0,0-1 0,0 0 0,0 1 0,0-1 0,-1-1 0,3-7 0,-5 10-34,-1 1 0,0-1 0,0 0-1,0 1 1,0-1 0,-1 0 0,1 1 0,-1-1 0,0 0 0,0 1 0,0-1 0,0 1 0,-1 0 0,0-1-1,1 1 1,-1 0 0,0 0 0,-1 0 0,1 0 0,0 0 0,-1 1 0,0-1 0,1 1 0,-7-4 0,4 2-21,0 0 0,-1 1 0,1-1 0,-1 2 0,0-1 0,0 0 0,0 1 0,0 0 0,0 1 0,0-1 0,0 1 0,-1 0 0,-11 0 1,9 3-13,0 0 1,0 0 0,0 1-1,0 0 1,0 1 0,1-1-1,-1 2 1,1-1 0,0 1 0,0 1-1,-8 7 1,13-11 22,-1 0-1,1 1 0,0 0 1,0 0-1,1 0 1,-1 0-1,1 0 1,-1 0-1,1 0 1,0 1-1,0 0 1,1-1-1,-1 1 1,1 0-1,0 0 1,0-1-1,0 1 1,0 0-1,0 0 0,1 0 1,0 0-1,0 0 1,0 0-1,0 0 1,1 0-1,0 0 1,0 0-1,2 7 1,-2-8 7,1-1 1,-1 0 0,1 0 0,0 0-1,0 0 1,0-1 0,0 1 0,0 0-1,0-1 1,0 1 0,0-1 0,0 0-1,1 0 1,-1 0 0,1 0 0,-1 0-1,1 0 1,-1-1 0,1 1-1,-1-1 1,1 1 0,0-1 0,-1 0-1,1 0 1,-1-1 0,5 0 0,9-1 46,0 0 1,0-2 0,16-5 0,-22 6-39,214-86 125,-45 16-150,-177 72 5,-1 0 0,1 0 0,-1 1 0,1-1-1,0 0 1,0 1 0,-1-1 0,1 1 0,0 0 0,0 0 0,0 0 0,-1 0 0,1 0 0,0 0 0,0 0 0,-1 0-1,1 1 1,0-1 0,0 1 0,-1-1 0,1 1 0,0 0 0,-1-1 0,1 1 0,-1 0 0,1 0 0,-1 0 0,1 0-1,1 3 1,-1-1-7,-1 1-1,0-1 1,1 1-1,-1-1 1,-1 1-1,1 0 1,-1-1-1,1 1 0,-1 0 1,0 0-1,0-1 1,-1 1-1,0 5 1,-7 30 26,-1 15-22,45-93 784,-31 32-778,1 1-1,0-1 0,0 1 0,0 0 1,1 1-1,0 0 0,0 0 0,9-4 1,-13 7-14,1 1 0,-1 0 0,1 0 0,0 0 0,0 0 0,-1 1 0,1 0 1,0-1-1,0 1 0,0 1 0,0-1 0,0 0 0,-1 1 0,1 0 0,0 0 1,-1 0-1,1 0 0,0 1 0,-1 0 0,5 2 0,6 3-1,-1 1 0,1 1 0,-2 0 0,1 1 0,13 13 0,-23-23 41,0-1-1,-1 1 1,1-1-1,-1 0 1,1 0-1,-1 0 1,1 0-1,-1-1 1,1 1 0,-1-1-1,0 1 1,0-1-1,0 0 1,0 0-1,3-3 1,6-4 10,29-19-31,86-44-1,-125 72-8,0 0-1,0 0 1,0 0 0,0 0 0,0 0 0,-1 0-1,1 0 1,0 0 0,0 0 0,0 0 0,0 0-1,0 1 1,0-1 0,0 0 0,0 1 0,0-1-1,-1 1 1,1-1 0,0 1 0,0-1 0,0 1-1,-1 0 1,1-1 0,0 1 0,-1 0 0,1-1-1,-1 1 1,1 0 0,-1 0 0,1 0 0,-1 0-1,1-1 1,-1 1 0,0 0 0,1 1 0,14 43-112,-10-31 147,-5-11-22,1-1 0,1 1-1,-1-1 1,0 1 0,1-1-1,-1 1 1,1-1 0,0 0-1,-1 0 1,1 0 0,0 0-1,1 0 1,-1 0 0,0 0-1,0-1 1,1 1 0,-1-1-1,5 2 1,-2-2 13,-1 1 1,1-1-1,0-1 0,0 1 1,0-1-1,0 0 0,-1 0 1,1 0-1,0 0 0,5-2 1,11-3 45,-1-1 0,0-1 0,37-19 0,-47 22-78,34-15 86,-66 72-356,22-51 308,-1-1 0,0 1 0,0 0 0,0-1 0,0 1 0,-1 0 0,1-1 0,0 1 0,-1-1 0,1 0-1,-1 1 1,1-1 0,-1 0 0,0 0 0,-3 1 0,2-8 515,10-16-362,-1 12-197,0 0-1,1 1 1,0 0 0,0 0 0,1 0-1,0 1 1,1 0 0,-1 0 0,2 1 0,11-7-1,-18 12 4,-1 0-1,1 0 0,0 1 1,0-1-1,0 1 0,0 0 1,0 0-1,0 0 0,0 0 1,0 0-1,0 1 0,0 0 1,0-1-1,1 1 0,-1 0 1,0 0-1,0 1 0,0-1 1,0 1-1,0 0 0,1-1 1,-1 1-1,0 1 0,0-1 1,-1 0-1,1 1 0,0-1 1,0 1-1,-1 0 0,1 0 1,-1 0-1,0 0 0,1 0 1,-1 1-1,0-1 0,0 1 0,-1-1 1,1 1-1,0 0 0,2 5 1,-2-1 9,0-1 1,0 1-1,0 0 0,-1-1 1,0 1-1,0 0 0,-1 0 1,0 0-1,0-1 1,-2 12-1,1 11 74,47-71 357,-31 30-430,-10 8-4,-1-1 0,1 1 1,0 1-1,0-1 0,0 1 0,0 0 0,1 0 0,0 0 0,-1 1 0,1 0 0,0 0 0,0 0 0,9 0 0,-14 3-7,1 0 1,0 0-1,0 0 0,0 0 0,0 0 0,-1 1 1,1-1-1,-1 1 0,1 0 0,-1-1 0,0 1 1,1 0-1,-1 0 0,0 0 0,0-1 1,0 1-1,-1 0 0,1 1 0,1 2 0,9 16-24,-7-17 52,1-1-1,-1 1 1,1-1-1,0 0 1,0 0-1,0-1 0,0 1 1,0-1-1,1-1 1,-1 1-1,1-1 1,-1 1-1,1-1 0,-1-1 1,1 1-1,0-1 1,-1 0-1,10-2 1,9 0 40,0-2 1,43-11 0,-30 5-4,-9 4 27,-1-2 1,1-1-1,43-22 0,-59 14 303,-12 11-106,-8 10-220,6-2-55,1 0-1,-1 0 1,0 0 0,1 0 0,0 0 0,-1 1 0,1-1-1,0 0 1,0 1 0,0-1 0,0 1 0,1-1 0,-1 1-1,1-1 1,0 1 0,-1 0 0,1-1 0,0 1 0,0-1 0,1 1-1,-1 0 1,0-1 0,1 1 0,0-1 0,0 1 0,-1-1-1,1 0 1,1 1 0,-1-1 0,0 0 0,1 0 0,-1 1-1,1-1 1,2 2 0,0 1-6,0 0-1,0-1 1,1 0-1,0 0 1,-1 0-1,1 0 1,1-1-1,-1 0 1,0 0-1,1 0 1,0-1-1,-1 0 1,10 2-1,-2-3 29,0 0-1,0-2 0,0 1 1,0-2-1,0 0 1,0 0-1,0-1 0,0-1 1,-1 0-1,0-1 0,0 0 1,0-1-1,0 0 0,-1-1 1,0 0-1,0-1 1,-1 0-1,0-1 0,-1 0 1,0 0-1,11-15 0,-14 10 48,-10 9-175,3 6 97,0-1-1,0 1 1,0-1 0,0 1-1,0 0 1,0-1 0,0 1-1,0 0 1,1-1 0,-1 1-1,0 0 1,0 0 0,1 0 0,-1 0-1,0 0 1,1 0 0,-1 0-1,1 0 1,-1 0 0,1 2-1,-3 4 3,1 0-1,-1 0 1,2 0-1,-1 0 0,1 1 1,0 7-1,1-13 13,0 0 0,0 0-1,0 0 1,1 0 0,-1 0 0,0 0 0,1 0-1,0 0 1,-1 0 0,1 0 0,0-1-1,0 1 1,0 0 0,0 0 0,1-1 0,-1 1-1,0-1 1,1 1 0,-1-1 0,1 1-1,-1-1 1,1 0 0,0 0 0,-1 0 0,1 0-1,0 0 1,0 0 0,2 1 0,3 0 15,-1-1 1,0 1 0,1-1-1,0-1 1,-1 1 0,1-1 0,-1 0-1,1 0 1,0-1 0,-1 0-1,1 0 1,-1-1 0,1 1 0,-1-1-1,0-1 1,10-4 0,-7 2 8,0 0 0,-1-1 0,0 1 0,0-1 0,-1-1 0,1 0 0,-1 0-1,-1 0 1,1-1 0,8-13 0,-34 47-458,18-24 435,-4 7-4,0 0-1,1 1 0,0-1 1,0 1-1,1 0 0,0 1 0,-2 20 1,36-67 411,-24 25-414,1 1 1,0 0 0,1 0-1,0 0 1,1 1 0,-1 1-1,2 0 1,-1 0 0,1 1-1,23-12 1,-32 19-9,-1 0 0,0 0 0,1 0 0,-1 1 0,0-1 0,0 0 0,1 1 0,-1-1 0,0 1-1,0-1 1,0 1 0,1 0 0,-1-1 0,0 1 0,0 0 0,0 0 0,0 0 0,0 0 0,-1 0 0,1 0 0,0 0 0,0 0 0,0 0 0,-1 0 0,1 0 0,-1 1 0,1-1-1,0 3 1,17 44-37,-16-40 38,-1-5 16,1 1 0,-1-1 0,0 0 1,1 1-1,0-1 0,-1 0 0,1 0 0,1 0 0,-1 0 0,0-1 1,1 1-1,-1 0 0,1-1 0,0 0 0,0 0 0,0 0 0,0 0 1,0 0-1,6 2 0,-3-2 5,-1-1 1,1 0 0,-1 0-1,1-1 1,0 0-1,0 0 1,-1 0-1,1 0 1,0-1-1,-1 0 1,9-3-1,5-2 19,0-2-1,0 0 0,-1-1 1,0 0-1,-1-2 0,19-14 0,-27 18-5,1 1-3,-2-1 0,1 0 0,-1 0 0,0-1 0,0 0 0,-1 0 1,10-14-1,-18 26-34,0 0 0,0 1-1,1-1 1,0 0 0,0 1 0,0-1 0,1 0 0,-1 0 0,1 1 0,0-1-1,0 0 1,1 0 0,-1 0 0,1 0 0,0 0 0,0 0 0,0 0 0,0-1 0,1 1-1,-1-1 1,1 0 0,0 0 0,5 4 0,-1-2 9,0 0 0,1-1 0,-1 0 0,1 0-1,0-1 1,1 0 0,-1-1 0,0 0 0,1 0 0,0 0 0,-1-1 0,1-1 0,0 1-1,-1-1 1,16-3 0,-2 1-625,0-2 1,0-1-1,-1-1 0,41-16 0,-29 5-2771,-6-6-4763,-9-1-3946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18.26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181 71 14635,'-26'-10'3649,"-3"-1"-1793,-13-3-407,12 5-265,9 1-384,4 3-240,5-3-160,9 6-128,3 0-128,0 0-192,3 4-96,5 0-200,0 4-232,5-1-448,4 7-1025,0 1-1999,8 6-3778,0 2-1056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18.947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257 601 15515,'2'-3'529,"-1"-1"0,0 0 0,1 1 0,-2-1 0,1 0 0,0 0 0,-1 0 0,1 0 0,-1 0 0,0 1 0,0-1 0,-1 0 0,1 0 0,-1 0 0,0 0 0,-2-5 0,2 6-451,-1 1 0,1 0-1,-1-1 1,0 1 0,0 0-1,0 0 1,0 1 0,0-1-1,0 0 1,-1 1 0,1-1-1,-1 1 1,1 0-1,-1-1 1,1 1 0,-1 1-1,0-1 1,1 0 0,-1 1-1,0-1 1,1 1 0,-1 0-1,0 0 1,-5 0 0,-1 1-71,0 0 1,1 1-1,-1 0 1,1 1 0,0-1-1,0 1 1,0 1-1,0 0 1,0 0 0,1 0-1,-1 1 1,1 0 0,1 1-1,-1 0 1,-9 10-1,10-10-1,0 1-1,0 0 1,1-1-1,0 2 1,0-1-1,1 1 1,0-1-1,0 1 1,0 0-1,1 0 1,1 1-1,0-1 1,0 1-1,0-1 1,0 17-1,2-22-2,0 0 0,0 0 0,1 0-1,0 0 1,-1 0 0,1 0 0,0 0 0,0 0 0,1-1-1,-1 1 1,0 0 0,1-1 0,0 1 0,-1-1 0,1 1-1,0-1 1,1 0 0,-1 0 0,0 0 0,3 2 0,0-1 10,1 0 0,-1-1 1,1 1-1,0-1 1,-1 0-1,1-1 1,0 1-1,0-1 0,10 1 1,6-2 30,1 0 1,0-1 0,0-2 0,27-5-1,-8-1-22,-1-1 0,0-3 0,-1-1 0,-1-1-1,46-26 1,-30 2 73,-52 37-80,0 0 0,0 0-1,-1-1 1,1 0 0,-1 1 0,1-1 0,-1 0 0,0 0 0,0 0 0,0-1 0,0 1 0,-1 0 0,0-1-1,1 1 1,-1-1 0,0-3 0,-1 6-16,0-1 1,0 1-1,-1 0 0,1-1 0,0 1 1,-1 0-1,1 0 0,-1-1 0,0 1 1,1 0-1,-1 0 0,0 0 0,0 0 1,0 0-1,0 0 0,0 0 0,0 0 1,0 0-1,0 1 0,0-1 0,0 0 1,0 1-1,0-1 0,-1 1 0,1-1 1,0 1-1,0-1 0,-1 1 0,1 0 1,0 0-1,-1-1 0,1 1 0,0 0 1,-1 0-1,1 1 0,0-1 0,-1 0 1,1 0-1,0 1 0,-2 0 0,-56 13-80,49-10 65,0 1 0,0 0 0,-18 13 0,25-16 12,-1 1-1,1-1 1,0 1 0,0-1-1,0 1 1,1 0-1,-1 0 1,1 0-1,-1 1 1,1-1-1,0 0 1,0 1-1,1 0 1,-3 5 0,4-9 5,0 1 0,0 0 1,0 0-1,1 0 1,-1 0-1,0 0 0,0-1 1,1 1-1,-1 0 1,1 0-1,-1-1 1,0 1-1,1 0 0,-1 0 1,1-1-1,0 1 1,-1-1-1,1 1 0,-1 0 1,1-1-1,0 1 1,0-1-1,-1 1 1,1-1-1,0 0 0,0 1 1,0-1-1,-1 0 1,1 0-1,0 1 0,0-1 1,0 0-1,0 0 1,-1 0-1,1 0 1,0 0-1,0 0 0,0 0 1,0 0-1,0-1 1,-1 1-1,1 0 0,0 0 1,1-1-1,40-9 68,0-9-47,-33 14-39,0 0 0,1 1 0,0 0 0,0 1 0,16-4 0,-23 8-11,-1 1 0,0-1 1,1 1-1,-1-1 1,0 1-1,0 0 1,0-1-1,-1 1 1,1 0-1,0 0 1,-1 1-1,1-1 1,-1 0-1,0 0 1,1 1-1,-1-1 1,0 1-1,1 3 1,11 18 17,-9-21 23,0 0-1,1-1 1,-1 1-1,1-1 1,0 1-1,0-2 1,0 1-1,0 0 1,0-1-1,0 0 1,0 0-1,0-1 1,0 1-1,0-1 1,1 0-1,-1 0 1,0-1-1,0 0 1,0 0-1,0 0 1,0 0-1,7-3 1,12-4 35,0-2 1,-1 0-1,26-15 1,-29 14-22,0-1 0,-1-1 0,-1-1 0,0 0 0,-1-1 0,18-21 0,-27 26-4,1-1 1,-1 0 0,-1 0-1,0-1 1,-1 0 0,0 0 0,-1-1-1,0 1 1,-1-1 0,0 0 0,2-24-1,-3-2 67,-3 0-1,-1-1 0,-2 1 0,-2 0 0,-9-39 1,1 0 218,12 78-310,1 0 0,0 0 0,0 0 0,0 0-1,0 1 1,0-1 0,0 0 0,0 0-1,0 0 1,0 0 0,-1 0 0,1 0 0,0 0-1,0 0 1,0 0 0,0 0 0,0 0-1,0 0 1,0 0 0,-1 0 0,1 0 0,0 0-1,0 0 1,0 0 0,0 0 0,0 0-1,0 0 1,-1 0 0,1 0 0,0 0 0,0 0-1,0 0 1,0 0 0,0 0 0,0 0-1,0 0 1,0-1 0,0 1 0,-1 0 0,1 0-1,0 0 1,0 0 0,0 0 0,0 0-1,0 0 1,0 0 0,0 0 0,0-1 0,0 1-1,0 0 1,0 0 0,0 0 0,0 0-1,0 0 1,0 0 0,0 0 0,0-1 0,0 1-1,0 0 1,0 0 0,0 0 0,-8 16-101,-5 25 22,0 8 76,2 0 0,-9 97 0,19-124 6,1 0-1,0 0 0,2 0 0,0 0 0,2 0 0,0 0 0,1-1 0,2 0 1,10 26-1,-15-42-7,0 0 1,1-1 0,0 1 0,0 0 0,0-1-1,0 0 1,0 0 0,1 0 0,0 0-1,0 0 1,0-1 0,0 0 0,1 0-1,-1 0 1,1 0 0,0-1 0,8 4-1,-6-4-12,0-1 0,0 0-1,0 0 1,0-1 0,0 0-1,-1 0 1,1-1 0,0 1-1,0-1 1,0-1 0,0 0-1,7-2 1,6-4-32,-1-1 1,0-1-1,0 0 0,-1-2 0,-1 0 1,0-1-1,28-27 0,-48 43-80,0 1 0,0-1 0,0 1 0,0-1 0,1 1 0,0 0 0,-1 0 0,1 1 0,1-1 0,-3 8 0,3-10 132,1 0 0,0-1 1,0 1-1,0 0 0,0-1 1,0 1-1,0 0 0,0 0 0,1-1 1,-1 1-1,1 0 0,-1-1 1,1 1-1,0-1 0,-1 1 0,1-1 1,0 1-1,0-1 0,0 1 1,0-1-1,0 0 0,1 1 0,-1-1 1,0 0-1,1 0 0,-1 0 1,0 0-1,1 0 0,-1 0 0,1-1 1,0 1-1,-1 0 0,3 0 1,10 3-114,0 0 0,0-1 0,0 0 1,1-1-1,-1-1 0,1 0 1,-1-1-1,1-1 0,16-2 0,-19 1-616,0 0 0,0-1-1,0 0 1,0-1-1,-1 0 1,19-10 0,-12 0-3464,-4-5-3878,-5-3 426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19.27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12 43 17796,'-6'0'2648,"1"-2"2137,6 2-3864,3-2-321,6-2-328,5 0-160,10-2-80,7 1-8,10-5 8,-2 4-104,6 5-272,-2-1-536,3 4-1313,6-2-3416,8 1-7506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19.61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1 213 13507,'57'-212'12964,"-58"224"-12866,0 0 0,1 1 0,0-1 0,3 22 0,1 26-81,-19 216 343,2-55-2479,9-190-1393,0-11-5591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20.03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116 494 9130,'-41'-9'7711,"31"7"-6690,1 1 0,0-2-1,0 1 1,0-1-1,-16-8 1,25 11-967,-1-1 0,1 1-1,0 0 1,-1-1 0,1 1 0,0 0 0,0-1-1,-1 1 1,1-1 0,0 1 0,0-1 0,0 1 0,0-1-1,0 1 1,-1-1 0,1 1 0,0 0 0,0-1-1,0 1 1,0-1 0,0 1 0,1-1 0,-1 1 0,0-1-1,0 1 1,0-1 0,0 1 0,0-1 0,1 1-1,-1 0 1,0-1 0,0 1 0,1-1 0,-1 1-1,0 0 1,1-1 0,-1 1 0,0 0 0,1-1 0,-1 1-1,0 0 1,1-1 0,-1 1 0,1 0 0,21-16 76,26-7-58,1 2-1,0 2 0,78-18 0,-21 6-1,-57 15 46,-1-1-1,71-37 0,-107 48-72,-1 0 0,0-1 0,0 0 0,-1-1 0,1 0 0,-2-1 0,1 0-1,-1 0 1,-1-1 0,0 0 0,0-1 0,-1 0 0,0 0 0,-1 0 0,7-19-1,-12 28-35,0-1 0,-1 1-1,1-1 1,-1 1-1,1-1 1,-1 0-1,0 1 1,0-1 0,0 1-1,-1-6 1,0 8-9,1-1 1,0 0 0,-1 0-1,1 0 1,0 1 0,-1-1-1,1 0 1,-1 0-1,1 1 1,-1-1 0,1 0-1,-1 1 1,1-1 0,-1 1-1,0-1 1,1 1 0,-1-1-1,0 1 1,0-1 0,1 1-1,-1 0 1,-1-1-1,0 1-4,0 0-1,1 0 0,-1 0 0,0 0 0,0 1 0,0-1 0,0 1 1,1-1-1,-1 1 0,0 0 0,0-1 0,1 1 0,-1 0 0,1 0 1,-1 0-1,1 0 0,-1 1 0,1-1 0,-1 0 0,1 1 1,0-1-1,0 1 0,0-1 0,0 1 0,0-1 0,-1 4 0,-12 24 2,2-1-1,1 2 0,1-1 0,1 2 0,2-1 1,1 1-1,2 0 0,1 0 0,1 0 0,2 1 0,1-1 1,1 0-1,13 60 0,-15-88 15,1 1-1,0 0 1,0 0-1,1-1 1,-1 1-1,1-1 1,-1 1-1,1-1 1,0 0 0,1 1-1,-1-1 1,0 0-1,1 0 1,0-1-1,0 1 1,0-1-1,0 1 1,0-1 0,6 4-1,-4-5 12,-1 0 0,1 0 1,0 0-1,-1 0 0,1-1 0,0 1 0,-1-1 0,1 0 0,0-1 1,-1 1-1,1-1 0,0 0 0,-1 0 0,6-2 0,4-3 32,1 0 0,-1-1 0,-1-1 0,1 0 0,-1-1 0,0 0-1,-1-1 1,17-17 0,-23 21-62,-6 5 2,1 0 0,-1-1 1,1 1-1,0 0 0,0 0 0,-1 0 0,1 1 0,0-1 0,0 0 0,0 0 0,0 0 0,0 1 0,0-1 0,0 0 0,0 1 1,1-1-1,-1 1 0,0-1 0,0 1 0,0 0 0,1-1 0,-1 1 0,0 0 0,2 0 0,3 4 14,0-1 1,0 1-1,1-1 0,0-1 1,-1 1-1,1-1 0,0 0 0,0 0 1,1-1-1,-1 0 0,0-1 1,0 1-1,0-1 0,1-1 0,-1 1 1,0-1-1,0 0 0,0-1 1,11-4-1,-9 4 33,0-2 1,0 1 0,-1-1-1,1-1 1,-1 1 0,0-1-1,0-1 1,-1 0 0,0 0-1,0 0 1,0-1-1,-1 0 1,0 0 0,9-14-1,-14 20-45,-1 0-1,0 0 0,1 0 0,-1-1 0,0 1 1,0 0-1,0 0 0,0 0 0,0 0 1,0 0-1,0 0 0,0 0 0,-1 0 1,1 0-1,0 0 0,0 0 0,-1 0 0,1 0 1,-1 0-1,1 0 0,-1 0 0,1 1 1,-1-1-1,0 0 0,1 0 0,-1 0 0,0 1 1,0-1-1,1 0 0,-1 1 0,0-1 1,0 1-1,0-1 0,0 1 0,0-1 1,0 1-1,0-1 0,0 1 0,0 0 0,0 0 1,0 0-1,0-1 0,0 1 0,0 0 1,0 0-1,0 0 0,0 1 0,0-1 0,0 0 1,0 0-1,0 1 0,0-1 0,0 0 1,0 1-1,0-1 0,0 1 0,0-1 1,0 1-1,0-1 0,0 1 0,1 0 0,-2 1 1,-1 1-1,0 0 0,0 0 0,1 0 1,-1 1-1,1-1 0,0 1 0,0-1 1,1 1-1,-1 0 0,1 0 0,-1 0 1,1 0-1,0 0 0,1 0 0,-1 0 1,1 0-1,-1 0 0,1 0 0,1 0 1,-1 0-1,1 0 0,-1 0 0,1 0 1,0 0-1,0 0 0,1 0 0,-1 0 1,1 0-1,0-1 0,0 1 0,0 0 1,1-1-1,-1 0 0,1 0 0,0 0 1,0 0-1,0 0 0,0 0 0,0-1 1,0 1-1,1-1 0,-1 0 0,1 0 1,0 0-1,0-1 0,-1 1 0,1-1 1,6 1-1,6-1-144,-1 0 1,1-1-1,0 0 1,0-2-1,-1 0 0,31-7 1,-38 6-1602,0 0 1,0 0-1,0-1 1,13-7-1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21.63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77 256 712,'-4'-54'10795,"8"2"-4944,-1 32-4669,1 0 1,1 0 0,1 1-1,1-1 1,16-30-1,-32 78-626,-7 47 0,4-15-517,-24 73-1,19-76 66,-17 100 1,52-173 503,1 2-1,37-22 1,-44 30-614,0 0 0,0 1-1,1 0 1,-1 1 0,1 1 0,0 0 0,0 1 0,1 0-1,15 0 1,-22 2-5,0 0-1,-1 1 0,1 0 1,0 0-1,-1 0 0,1 1 1,-1 0-1,1 0 0,-1 1 1,0 0-1,0 0 0,0 0 1,0 1-1,-1 0 0,0 0 1,1 0-1,-1 1 0,-1-1 1,1 1-1,5 8 0,-9-11 4,1 0 0,-1 0-1,1 1 1,-1-1 0,0 0 0,0 1-1,0-1 1,0 1 0,-1-1-1,1 1 1,-1-1 0,1 1 0,-1-1-1,0 1 1,0 0 0,0-1 0,0 1-1,-1-1 1,1 1 0,-1-1-1,1 1 1,-2 2 0,0 0 3,-1-1 0,0 1 0,0-1 0,0 1 0,0-1 0,-1 0 0,1 0 0,-1 0 0,0-1 0,-6 5 0,-1 0 4,-1-1 0,0 0 1,0-1-1,-1 0 0,0 0 1,0-2-1,-22 6 0,26-9-19,0 0-1,0 0 0,0-1 0,0 0 1,0 0-1,0-1 0,0-1 0,0 1 1,-14-6-1,21 6-66,0 0-1,0 0 1,0 0 0,0 0-1,0 0 1,0 0 0,0-1 0,0 1-1,1-1 1,-1 1 0,0-1 0,1 0-1,0 0 1,-1 0 0,1 0 0,0 0-1,-1-3 1,1 2-156,0 0 0,1 1 0,0-1 0,0 0-1,0 0 1,0 0 0,0 0 0,0 0 0,1 0 0,0 0 0,-1 0 0,1 0-1,0 0 1,0 1 0,1-1 0,-1 0 0,2-2 0,1-1-1206,-1 1 1,1 0-1,0 0 1,0 0-1,1 0 1,-1 1-1,7-5 1,18-15-7918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23.28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90 564 9586,'-28'4'5430,"19"-2"-4063,-1 0 0,1 0 0,0 1-1,-15 7 1,37-17-589,144-76 2057,-129 66-2793,-1-1 0,0-1 0,37-36 0,-61 53 2,0-1 1,-1 0-1,1 0 0,-1 0 1,1 0-1,-1-1 0,0 1 1,0-1-1,-1 1 0,1-1 1,-1 0-1,1 1 1,-1-1-1,0 0 0,-1 0 1,1 0-1,-1 0 0,1-5 1,-2 7-30,0 0 1,1 0 0,-1 0 0,0 0-1,0 0 1,0 0 0,0 0-1,-1 1 1,1-1 0,-1 0-1,1 1 1,-1-1 0,1 1-1,-1-1 1,0 1 0,1 0-1,-1 0 1,0-1 0,0 1 0,0 1-1,0-1 1,0 0 0,0 0-1,-1 1 1,1-1 0,0 1-1,0 0 1,0 0 0,0 0-1,-1 0 1,1 0 0,0 0-1,-3 1 1,-8 0-24,-1 1 0,1 1-1,0 0 1,0 1 0,0 0 0,0 1-1,1 1 1,0 0 0,0 0 0,0 1 0,1 1-1,0 0 1,1 0 0,0 1 0,0 1-1,-11 12 1,14-14 5,1 0 0,0 1-1,0 0 1,1 0 0,0 0 0,0 1 0,1-1-1,0 1 1,-4 18 0,7-21 4,0-1-1,1 1 0,-1-1 1,1 1-1,0-1 1,1 1-1,0-1 1,0 1-1,0-1 1,1 1-1,0-1 1,0 0-1,1 0 1,-1 0-1,1 0 1,5 7-1,-4-8 7,-1-1 0,1 1 0,-1-1 0,1 0 0,1-1 0,-1 1 0,0-1 0,1 0 0,0 0 0,-1 0 0,1-1 0,0 1 1,7 1-1,-2-1-12,1 0 0,-1-1 1,1-1-1,0 1 1,0-2-1,14 0 0,3-2-42,-1-1 0,1-2-1,0-1 1,35-12-1,-17 0-3,1-2-1,-2-2 1,-1-2-1,-1-1 1,56-45-1,-98 70 46,23-16 18,-24 16-15,0-1-1,0 1 1,0 0-1,1 0 1,-1-1-1,0 1 1,0 0-1,1 0 1,-1 0-1,0-1 1,1 1-1,-1 0 1,0 0-1,1 0 1,-1 0-1,0 0 1,1 0-1,-1 0 1,0-1-1,1 1 1,-1 0-1,0 0 1,1 0-1,-1 0 1,0 1-1,1-1 1,-1 0-1,0 0 1,1 0-1,-1 0 1,0 0-1,1 0 1,-1 0-1,0 1 1,1-1-1,-1 0 1,0 0-1,0 0 1,1 1-1,-1-1 1,0 0-1,0 1 1,1-1-1,-1 0 1,0 0-1,0 1 1,0-1-1,0 0 1,1 1-1,-1-1 1,0 0-1,0 1 1,0-1-1,0 0 1,0 1 0,0-1-1,0 0 1,0 1-1,0-1 1,0 0-1,0 1 1,0-1-1,0 1 1,-21 122 9,21-123 1,0 0 1,-1 1-1,1-1 0,0 0 0,0 1 0,0-1 0,0 0 1,0 0-1,-1 1 0,1-1 0,0 0 0,0 1 0,0-1 1,0 1-1,0-1 0,0 0 0,0 1 0,0-1 0,0 0 1,0 1-1,1-1 0,-1 0 0,0 1 0,0-1 0,0 0 1,0 1-1,0-1 0,0 0 0,1 0 0,-1 1 0,0-1 1,0 0-1,1 0 0,-1 1 0,0-1 0,0 0 0,1 0 1,-1 1-1,0-1 0,1 0 0,-1 0 0,0 0 0,0 0 1,1 0-1,-1 0 0,0 1 0,1-1 0,-1 0 0,1 0 1,21-12 260,24-31-63,-43 40-215,22-25 52,17-14-24,-39 44-58,-1 0 0,0 0 1,0 0-1,0 0 0,0 0 1,0 0-1,0 0 0,-1 0 1,1 1-1,-1-1 0,1 1 1,-1-1-1,1 5 0,24 31 77,-21-35-27,0 0-1,0 0 1,0 0 0,1-1 0,-1 0 0,1 0-1,0 0 1,-1-1 0,1 0 0,0 0-1,0-1 1,0 1 0,0-1 0,0 0-1,11-2 1,11-3 50,-1 0-1,27-9 1,-42 10-43,0 1 18,-1 0 1,0-1-1,-1-1 1,1 1-1,-1-2 0,0 1 1,0-2-1,-1 1 1,1-1-1,13-14 0,-17 12 194,-13 11-134,-12 14-166,17-15 69,0 1 1,1 0-1,-1 0 1,1 0-1,-1 0 1,1 0-1,0 0 1,0 1-1,0-1 1,0 0-1,0 1 1,0-1-1,1 0 1,-1 1-1,1-1 1,0 1-1,0-1 1,-1 1-1,2-1 1,-1 1-1,0-1 1,0 1-1,1-1 1,-1 1-1,1-1 1,0 0-1,0 1 1,0-1-1,0 0 1,0 0-1,0 1 1,1-1-1,-1 0 1,1 0-1,0-1 1,3 4-1,-1-1 12,0-1 0,1 0 0,0 0 0,-1-1 0,1 1 0,0-1 0,0 0 0,0-1 0,1 1 0,-1-1-1,0 0 1,1 0 0,-1-1 0,0 1 0,1-1 0,6-1 0,11-2 18,0-1 0,0-1 0,0-1 0,-1-1 0,0-1 0,0-1 0,36-20 0,-47 23-11,-1-1 0,0 0 0,0-1 0,-1 0 0,0 0 0,0-1 0,-1 0 0,0 0 0,-1-1 0,0 0 0,0 0 0,-1-1 0,-1 0 0,0 0 0,0 0 0,4-18 0,-2 0 9,-2 0-1,0-1 0,-3 0 1,0 1-1,-2-1 0,-1 0 1,-1 0-1,-13-57 0,15 86-27,0 1 1,0-1-1,0 1 0,0 0 0,0-1 0,0 1 0,0 0 0,0-1 0,-1 1 0,1-1 1,0 1-1,0 0 0,0-1 0,0 1 0,-1 0 0,1-1 0,0 1 0,0 0 0,0 0 1,-1-1-1,1 1 0,0 0 0,-1 0 0,1-1 0,0 1 0,-1 0 0,1 0 0,0 0 0,-1 0 1,1-1-1,0 1 0,-1 0 0,1 0 0,0 0 0,-1 0 0,1 0 0,0 0 0,-1 0 1,0 0-1,-12 13-108,-7 26-31,7-2 132,2 1-1,2-1 1,1 1 0,2 1 0,-2 42 0,8 201-47,-1 11 29,-16-28 22,16-264 6,1-1 0,0 1 0,0 0 0,-1 0 0,1 0 0,0 0 0,0 0 0,0 0 0,0 0 0,0-1 0,0 1 0,0 0 0,0 0 0,1 0-1,-1 0 1,0 0 0,0 0 0,1-1 0,-1 1 0,0 0 0,1 0 0,-1 0 0,1-1 0,0 1 0,-1 0 0,2 0 0,12-17 83,11-38 8,-25 54-93,5-12 2,0 0-1,-2 0 0,1-1 1,-2 1-1,1-1 0,-2 0 1,0 1-1,0-1 0,-1 0 1,-1 0-1,0 0 0,-1 1 1,0-1-1,-1 1 0,0-1 0,-1 1 1,-1 0-1,1 0 0,-2 1 1,0-1-1,0 1 0,-1 1 1,-1-1-1,0 1 0,0 0 1,0 1-1,-2 0 0,-18-15 1,9 7 9,17 6-97,5 9 64,0 0 1,0 0-1,-1 0 1,1 1-1,0-1 1,1 1-1,-1 0 1,0 0-1,5-1 1,5-2 0,202-78-118,-62 22 112,-151 59 18,0 0-1,-1 0 1,1 0 0,0 0 0,0 1 0,0-1 0,0 1 0,0-1 0,0 1 0,0 0 0,0 0 0,0 0 0,0 0 0,1 0 0,-1 0 0,0 0-1,0 1 1,3 0 0,-4 1-2,1 1 0,-1-1 0,1 1 0,-1 0 0,0-1 0,0 1 0,0 0 0,0 0 0,-1 0 0,1-1 0,-1 1 0,0 0 0,0 3-1,1 2 17,0-1 0,1 1-1,-1-1 1,2 0-1,-1 0 1,1 1-1,0-2 1,0 1-1,1 0 1,7 10-1,-8-14 14,-1 0-1,1-1 0,0 1 0,0-1 0,0 0 0,1 0 0,-1 0 1,0-1-1,1 1 0,-1-1 0,1 0 0,0 0 0,-1 0 1,1 0-1,0 0 0,0-1 0,-1 0 0,1 0 0,0 0 1,0 0-1,-1 0 0,1-1 0,6-2 0,9-1 29,-1-2 0,0 0 1,0-1-1,-1-1 0,24-14 0,82-60 18,-73 46-26,-35 26-18,0-1 1,-1 0-1,-1-2 1,0 1-1,0-2 1,-1 1-1,-1-2 1,0 0-1,-2 0 1,1-1-1,-2 0 1,0 0-1,-1-1 1,0 0-1,-2 0 1,0-1-1,4-27 1,1-16 44,3-122 0,-17 167-317,-3 34 24,-6 36 103,3 5 113,-5 101 0,15-130 13,0-1 0,2 1 1,1-1-1,2 0 0,11 42 1,-15-68 0,0 1 1,0-1 0,1 0 0,-1 1 0,1-1 0,0 0 0,-1 0-1,2 0 1,-1 0 0,0 0 0,0-1 0,1 1 0,-1-1-1,1 1 1,0-1 0,0 0 0,0 0 0,0 0 0,6 2 0,-5-2 4,1-1 0,0 0 0,0-1 0,0 1 0,0-1 0,0 0 0,-1 0 0,1-1 0,0 1 0,0-1 0,0 0 0,8-3 1,10-5 14,0-2 1,-1 0-1,0-1 1,30-23-1,-44 30-23,10-10 8,-15 12-11,0-1 1,1 1-1,-1 0 1,1 0 0,0 0-1,0 0 1,0 1-1,1 0 1,-1 0 0,0 0-1,1 0 1,-1 0-1,7 0 1,-9 3-17,0 0 0,1 1 1,-1-1-1,0 1 0,0-1 0,0 1 1,0 0-1,0 0 0,0 0 0,-1 0 0,1 0 1,-1 0-1,1 0 0,-1 0 0,0 1 1,2 4-1,15 40-62,-16-39 50,2 5 40,0 0-1,-1 0 0,0 1 0,0 15 1,-3-26-30,1-1 0,-1 0 0,0 0 0,0 0 0,0 1-1,-1-1 1,1 0 0,0 0 0,-1 0 0,0 0 0,1 0 0,-1 0 0,0 0 0,0 0 0,0 0 0,0 0 0,0 0 0,-1 0 0,1-1 0,-1 1 0,1-1 0,-1 1 0,1-1 0,-1 1 0,0-1 0,0 0 0,1 0 0,-1 0 0,0 0 0,0 0 0,0 0 0,0 0 0,-5 0 0,5-1-202,0 0 1,-1 0 0,1 0-1,-1 0 1,1-1 0,0 1-1,-1-1 1,1 1 0,0-1-1,0 0 1,0 0 0,-1 0-1,-2-2 1,-17-12-6870,16 11 3023,-10-7-7433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23.68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1232 465 16548,'-4'-6'4152,"2"2"-2623,4 1-321,2 1-408,2-4-408,9-2-224,6-1-88,4-1-40,9 3 8,-2-3-40,3 1-248,-1-3-632,-4 3-1528,-9-3-5170,-3-1-5209</inkml:trace>
  <inkml:trace contextRef="#ctx0" brushRef="#br0" timeOffset="1">36 27 16748,'-13'-4'7897,"3"0"-7113,-1-1 81,9 5 615,6-2-1064,-4 0-200,2 0-136,-2-2-112,2 2-232,-2 0-528,5 10-5137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30.07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293 243 5073,'8'-79'14166,"0"4"-7960,-12 97-6118,-1-1 0,0 0 0,-2 0 0,0-1 0,-2 0-1,-11 22 1,-93 154 227,71-128-212,-55 118 1,213-436 2186,-87 177-2264,3-11-10,5 1 0,54-93 0,-88 171-4,-1 1-33,0 0 0,1 1 0,-1-1-1,1 1 1,0-1 0,0 1 0,4-3 0,-6 5 7,0 1 0,0 0 1,0-1-1,0 1 0,0 0 0,0-1 1,0 1-1,0 0 0,0 0 0,0 0 1,0 0-1,0 0 0,0 0 0,0 0 1,0 0-1,0 1 0,0-1 0,0 0 1,0 0-1,0 1 0,0-1 0,0 1 1,-1-1-1,1 1 0,0-1 0,0 1 1,0 0-1,-1-1 0,1 1 0,0 0 1,0-1-1,-1 1 0,1 0 1,-1 0-1,2 2 0,7 10-25,1 0-1,-2 1 1,0 0-1,0 0 1,9 27-1,19 84 26,-11-33-35,-17-66 79,41 114-20,-42-122-6,2 0 0,0 0 0,1-1 0,1 0 0,16 19 0,-15-28-508,-6-15-2411,-6-23-7205,0 29 9353,-1-18-10240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30.43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18 59 12419,'-18'-3'9725,"52"-3"-6978,-6 1-2930,-9 0-431,108-27 1650,-61 25-5068,-2 12-9323,-47-1 5620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31.92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231 141 6217,'-13'-65'10550,"-3"0"-4359,16 65-6167,0-1 0,-1 0-1,1 1 1,-1-1 0,1 0 0,-1 1-1,1-1 1,-1 1 0,1-1-1,-1 1 1,1-1 0,-1 1 0,0-1-1,1 1 1,-1-1 0,0 1-1,1 0 1,-1-1 0,0 1 0,0 0-1,1 0 1,-1-1 0,0 1-1,0 0 1,0 0 0,1 0 0,-1 0-1,0 0 1,0 0 0,1 0-1,-1 1 1,0-1 0,0 0 0,1 0-1,-1 0 1,0 1 0,0-1-1,1 1 1,-1-1 0,0 0 0,1 1-1,-1-1 1,0 1 0,1-1-1,-1 1 1,0 0 0,-31 26 764,5-1-783,7-6 11,1 0 0,-22 31 0,37-46-13,0 0-1,1 1 1,0-1-1,0 1 0,0 0 1,1 0-1,0 0 1,0 0-1,0 1 1,1-1-1,0 1 1,0-1-1,1 0 0,0 1 1,0 10-1,1-14 7,-1 0 0,1 0 0,0-1 0,-1 1-1,1 0 1,1 0 0,-1-1 0,0 1 0,1-1 0,-1 1-1,1-1 1,0 0 0,-1 1 0,1-1 0,0 0-1,1 0 1,-1 0 0,0-1 0,5 4 0,-3-3 30,1 0 1,-1-1 0,1 1-1,0-1 1,-1 0 0,1 0 0,0-1-1,0 1 1,0-1 0,8-1-1,2-1 79,0 0-1,0-2 1,-1 1-1,1-2 0,-1 0 1,20-10-1,-20 7-29,-1 0-1,1 0 1,-1-2-1,12-11 0,-21 18-48,-1 0 0,1 0-1,-1 0 1,0-1 0,0 0-1,0 1 1,-1-1-1,0 0 1,1 0 0,-1-1-1,-1 1 1,1 0 0,0-1-1,-1 1 1,0-1-1,0 1 1,-1-1 0,1-5-1,-1 8-37,0 0 0,-1 1 0,1-1 0,-1 0 0,1 1 0,-1-1 0,0 1 0,0-1 0,0 1-1,0-1 1,0 1 0,0 0 0,0-1 0,0 1 0,0 0 0,0 0 0,-1 0 0,1 0 0,0 0 0,-1 0 0,1 0 0,-1 0 0,0 1-1,1-1 1,-1 0 0,1 1 0,-1-1 0,0 1 0,1 0 0,-1 0 0,0 0 0,1 0 0,-1 0 0,0 0 0,0 0 0,1 0 0,-4 1-1,-5 0-46,-1 1 0,0 0 0,1 1-1,-15 5 1,17-5 29,1 0-1,0 0 1,0 1-1,1 0 1,-1 0-1,1 0 1,0 1-1,0 0 1,0 1-1,-9 10 1,12-12 9,0 0 0,1 0 0,0 0 0,-1 0 0,1 1 0,1-1 0,-1 1 1,1-1-1,-1 1 0,1 0 0,1 0 0,-1-1 0,1 1 0,0 0 0,0 0 0,0 0 0,0-1 0,3 9 0,-2-10 9,0 0 0,0-1 1,0 1-1,1-1 0,-1 0 0,1 1 0,0-1 0,0 0 0,-1 0 0,1 0 0,1 0 0,-1 0 0,0-1 0,0 1 0,1-1 0,-1 1 0,1-1 0,-1 0 0,1 0 0,-1 0 0,1 0 0,0 0 0,0-1 0,-1 1 0,1-1 0,0 0 0,0 0 0,0 0 0,-1 0 0,6-1 0,5 1 12,1-2-1,-1 0 0,1 0 0,23-9 1,-30 9-9,9-3 35,1-2 1,27-14-1,-42 20-26,0 0-1,1 0 0,-1 0 0,0-1 1,0 1-1,0-1 0,0 1 0,0-1 1,0 0-1,0 1 0,-1-1 0,1 0 1,-1 0-1,1-1 0,-1 1 0,0 0 1,0 0-1,0-1 0,0 1 0,0 0 1,0-1-1,-1 1 0,1-1 0,-1 1 1,0-1-1,0 1 0,0-6 0,0 7-15,0 0 0,-1 0 0,1 0 0,0 0 0,-1 0 0,1 0 0,-1 0 0,1 0 0,-1 0 0,0 0 0,1 0 0,-1 0 0,0 0 0,0 1-1,1-1 1,-1 0 0,0 0 0,0 1 0,0-1 0,0 1 0,0-1 0,0 1 0,0-1 0,0 1 0,0 0 0,-2-1 0,0 1-17,0 0 0,0 0 0,-1 0 0,1 0 0,0 1 0,0-1-1,0 1 1,0 0 0,-5 2 0,-2 1-20,1 1-1,-1 0 0,1 0 0,-16 13 0,18-12 27,1 1-1,-1 0 0,1 0 0,1 0 0,-1 1 0,1 0 0,1 0 0,-1 0 0,2 0 0,-4 10 0,6-16 13,0 0-1,1 0 1,-1 1 0,1-1-1,0 0 1,0 0 0,0 1-1,0-1 1,0 0 0,0 0-1,0 0 1,1 1-1,-1-1 1,1 0 0,0 0-1,0 0 1,0 0 0,2 4-1,-1-4 6,0 0 0,0 0 0,1 0 0,-1 0 0,1-1 0,-1 1 0,1-1 0,0 1 0,0-1 0,-1 0 0,1 0 0,0 0-1,0-1 1,0 1 0,0-1 0,0 1 0,0-1 0,4 0 0,1 0 26,-1 0 0,1-1 0,0 1 0,-1-1 0,1-1 0,-1 0 0,1 0 0,-1 0 0,0-1 0,0 0 0,12-7 0,-18 10-33,-1 0 0,0 0 0,0-1 0,0 1 0,0 0 0,1 0 0,-1 0 0,0 0 0,0 0-1,0 0 1,0 0 0,0-1 0,0 1 0,0 0 0,1 0 0,-1 0 0,0 0 0,0-1 0,0 1 0,0 0 0,0 0 0,0 0 0,0 0-1,0-1 1,0 1 0,0 0 0,0 0 0,0 0 0,0 0 0,0-1 0,0 1 0,0 0 0,0 0 0,0 0 0,0 0 0,0-1 0,0 1-1,0 0 1,0 0 0,-1 0 0,1 0 0,0 0 0,0-1 0,0 1 0,0 0 0,0 0 0,0 0 0,0 0 0,-1 0 0,1 0 0,0 0 0,0-1-1,0 1 1,0 0 0,-1 0 0,1 0 0,0 0 0,-15-4 1330,2 3-3076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32.57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109 302 18724,'-2'-72'4107,"2"54"-3271,0 0 1,-1 0-1,-1 0 0,-1 0 0,-6-23 1,10 48-844,-1 0 0,0 0 0,0 0 0,0 0 0,-1 1 0,-2 7 0,0 8-40,-45 396 105,33-355 218,15-64-108,-6-25 886,-1-14-1025,2-1 0,2 1 0,1-1 0,3 0 0,1 0 0,1 1 0,3 0 0,17-69 0,-17 87-48,1 0-1,1 1 0,1-1 0,1 1 0,0 1 1,15-20-1,-21 34-1,0 0 1,-1 1-1,2 0 0,-1 0 0,0 0 1,1 0-1,0 1 0,0-1 0,0 1 1,0 1-1,0-1 0,6-2 1,-6 4 1,-1 0 0,0 1 0,0-1 0,0 1 0,1 0 0,-1 0 0,0 1 0,0-1 0,0 1 1,1 0-1,-1 0 0,0 0 0,0 0 0,0 1 0,-1 0 0,1-1 0,0 1 0,6 5 0,-5-3 2,0-1 0,0 1 0,0 0 0,-1 0-1,1 1 1,-1-1 0,0 1 0,0 0 0,-1 0-1,0 0 1,1 0 0,-2 1 0,1-1-1,-1 1 1,0 0 0,0 0 0,0 0 0,-1 0-1,0 0 1,0 0 0,-1 0 0,1 0 0,-1 0-1,-1 1 1,1-1 0,-1 0 0,-3 11-1,1-7 12,0 0-1,-1 0 0,0 0 1,-1-1-1,0 0 0,-1 0 0,0 0 1,0-1-1,0 0 0,-1 0 1,0-1-1,-1 1 0,0-2 0,0 1 1,-15 9-1,13-11 13,1 1 0,0-1 0,-1 0 0,0-1 0,0 0 0,0-1 1,-1 0-1,-18 2 0,26-10 214,10-7-126,12-9-83,3 6-31,1 2 0,0 0 0,1 2 0,0 0 0,1 2 0,0 0 0,0 2 0,1 1 0,0 1 0,30-2 0,-41 7 0,0-1 0,1 2 0,-1 0 0,-1 1 0,1 0 0,0 1 0,15 6 0,-24-8 5,0 1 0,-1 0 1,1 1-1,-1-1 1,1 1-1,-1 0 1,0 0-1,0 1 1,0 0-1,-1-1 1,1 1-1,-1 1 1,0-1-1,0 1 1,-1 0-1,1 0 1,-1 0-1,0 0 1,0 0-1,2 8 1,-4-9 10,-1 1 0,0-1 1,1 0-1,-2 1 1,1-1-1,0 0 0,-1 1 1,0-1-1,0 0 0,0 0 1,-1 1-1,1-1 1,-1 0-1,0 0 0,0-1 1,-1 1-1,1 0 0,-1-1 1,1 1-1,-5 3 0,-8 9 12,-1-1-1,-28 22 0,39-33-7,-21 17 16,-2-1 0,0-1 0,-1-2 0,-1 0 0,-1-2 0,0-2 0,-1-1 0,-55 14 0,87-26-29,-1 1 1,0-1-1,0 0 1,0 1-1,0-1 1,1 0-1,-1 0 0,0 0 1,0 0-1,0 0 1,0 0-1,0 0 1,0 0-1,0 0 0,0 0 1,1 0-1,-1-1 1,0 1-1,0 0 1,0-1-1,0 1 1,1 0-1,-1-1 0,0 1 1,0-1-1,1 1 1,-1-1-1,0 0 1,1 1-1,-1-1 0,1 0 1,-1 1-1,1-1 1,-1 0-1,1 0 1,-1 0-1,1 1 0,0-1 1,-1 0-1,1 0 1,0 0-1,0 0 1,0 0-1,-1 1 1,1-1-1,0 0 0,0 0 1,0 0-1,1 0 1,-1 0-1,0 0 1,0 0-1,0 1 0,1-1 1,-1-1-1,2-4-1230,0 0 0,0 0 0,0 0 0,1 0-1,0 1 1,6-9 0,9-9-8595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33.81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17 562 16588,'-16'0'4142,"22"0"-1054,40-4-1023,-23-2-1912,-1-1 1,0-1-1,0-1 0,-1 0 1,0-2-1,-1 0 0,0-2 1,-1 0-1,0-1 1,17-18-1,-34 31-139,-1 0 0,1 0 0,-1-1 0,0 1 0,1 0 0,-1-1 0,0 1 0,0-1 0,0 1 0,0-1 0,0 1 0,0-1 0,0 0 0,-1 1 0,1-1 0,-1 0 0,1 0 0,-1 0 0,0 1 0,1-1 0,-1 0 0,0 0 0,0 0 0,-1 0 0,1 0 0,0 1 0,0-1 0,-1 0 0,1 0 0,-1 0 0,0 1 0,-1-4 0,0 3-21,0 1 0,0-1 1,0 1-1,0 0 0,0-1 0,0 1 1,0 0-1,0 0 0,-1 0 0,1 1 1,0-1-1,-1 1 0,1-1 0,-1 1 1,1 0-1,-1-1 0,1 1 0,-1 0 1,1 1-1,0-1 0,-1 0 1,1 1-1,-1 0 0,-3 1 0,-1 0-18,0 1-1,0 0 0,0 0 0,0 0 0,1 1 1,0 0-1,-1 0 0,1 1 0,1 0 1,-1 0-1,-5 6 0,8-8 20,1 0 1,0 1-1,-1-1 1,1 0-1,1 1 1,-1-1-1,0 1 1,1 0-1,0-1 1,-1 1-1,2 0 1,-1 0-1,0 0 1,1 0-1,0 0 1,0 0-1,0 0 1,0 0-1,0 0 1,1-1-1,0 1 1,2 7-1,-2-9 10,1 1-1,-1-1 1,1 1-1,0-1 1,0 0-1,0 0 1,0 0-1,0 0 1,0 0-1,1 0 1,-1 0-1,1-1 1,-1 1-1,1-1 1,-1 0-1,1 0 1,0 0-1,0 0 1,0 0-1,-1-1 1,1 1-1,0-1 1,0 0-1,0 0 1,0 0-1,4 0 0,9-1 23,1 0-1,0-1 0,17-4 1,-32 5-27,46-10-16,0-3-1,63-27 1,-110 40 0,-1 1-1,1-1 1,0 1 0,0 0 0,-1 0 0,1-1-1,0 1 1,0 0 0,0 0 0,0 0-1,-1 0 1,1 0 0,0 0 0,0 0-1,0 0 1,0 0 0,-1 0 0,1 0-1,0 1 1,0-1 0,0 0 0,-1 1 0,1-1-1,0 0 1,-1 1 0,1-1 0,0 1-1,-1-1 1,1 1 0,0-1 0,-1 1-1,1 0 1,-1-1 0,1 1 0,-1 0 0,1 1-1,10 36-296,-11-35 313,0 0-1,1 0 1,-1 0 0,1 0 0,0 1-1,0-1 1,0 0 0,0-1 0,0 1-1,1 0 1,-1 0 0,1 0 0,3 3-1,-2-6 28,0 0-1,0 0 0,0 0 1,1 0-1,-1 0 0,0-1 1,0 1-1,0-1 0,0 0 0,0 0 1,0 0-1,0 0 0,0-1 1,-1 1-1,1-1 0,0 1 1,4-5-1,8-3 15,1 1 6,0-1 0,28-21 0,-43 30-61,1 0 1,-1 0-1,1-1 0,0 1 1,-1 0-1,1 0 1,-1 0-1,1 1 0,-1-1 1,1 0-1,-1 0 0,1 1 1,-1-1-1,0 1 1,1-1-1,-1 1 0,1 0 1,-1 0-1,0 0 0,0-1 1,1 1-1,-1 0 1,0 0-1,0 1 0,0-1 1,0 0-1,1 2 1,1 0 20,1 0 1,-1 0-1,1 0 1,0-1 0,-1 1-1,1-1 1,6 2 0,0-2 14,0 0 1,0 0 0,1-2-1,-1 1 1,0-1-1,1-1 1,-1 1 0,0-2-1,0 0 1,15-4-1,-9 1 20,-1-1 0,0 0 0,0-1 0,0 0 0,24-18 0,-28 19 29,-9 11-345,-2-3 269,0-1 0,0 0 0,0 0 0,0 0-1,0 0 1,0 0 0,0 0 0,1 1 0,-1-1 0,1 0 0,-1 0 0,1 0-1,-1 0 1,1 0 0,-1 0 0,1 0 0,0 0 0,0-1 0,-1 1 0,1 0-1,0 0 1,0-1 0,0 1 0,0 0 0,0-1 0,0 1 0,0-1 0,0 1-1,0-1 1,0 1 0,0-1 0,0 0 0,0 0 0,2 1 0,15 0 37,0 0 0,0-1 0,0-1 0,0 0 0,-1-2 0,1 0 0,0-1 0,26-9-1,-21 5 14,0 0-1,-1-1 0,0-1 0,0-1 0,26-18 0,-43 25-28,0 1 1,0-1-1,0 0 0,0 0 0,0-1 0,-1 1 0,0-1 0,0 0 0,0 0 0,0 0 0,-1-1 0,0 1 0,0-1 0,-1 0 0,1 0 1,-1 0-1,-1 0 0,1 0 0,-1 0 0,0-1 0,0 1 0,-1 0 0,0-1 0,0 1 0,-1-9 0,-5-9-2,0-1 0,-2 1 0,-1 1 0,0-1 0,-2 1 0,-1 1 0,-25-36 0,37 57-18,0 0-1,-1 0 1,0 1-1,1-1 1,-1 0-1,0 0 1,1 0-1,-1 1 1,0-1-1,0 0 1,1 0-1,-1 1 1,0-1-1,0 1 1,0-1-1,0 1 1,0-1-1,0 1 1,0 0-1,0-1 1,0 1-1,0 0 1,0 0-1,0 0 1,0 0-1,0 0 0,0 0 1,0 0-1,-2 0 1,1 2-4,0-1 1,1 0-1,-1 0 1,1 1-1,-1-1 1,1 1-1,-1-1 0,1 1 1,0 0-1,0 0 1,0-1-1,0 1 0,0 0 1,-1 2-1,-4 13-29,1 0 1,-5 31-1,8-42 40,-26 143-15,-52 241 14,64-308 13,-12 153 0,21 85-646,9-349 911,10-48-1,-5 33-283,-2 15 35,-2 0 0,0 0-1,-3 0 1,0 0 0,-2 0 0,-5-32 0,4 50-29,1-1 0,-2 1 1,0 0-1,0 0 0,-1 0 1,0 0-1,-1 1 0,0-1 0,0 2 1,-1-1-1,-1 1 0,0 0 1,0 0-1,0 1 0,-1 0 0,0 1 1,-17-10-1,126 0-313,-49 6 195,0-3-1,-1-2 1,-1-2-1,-1-2 1,0-2 0,-2-2-1,57-40 1,-97 60 119,1 0 0,-2-1 0,1 0 0,-1 0 0,6-7 0,-10 11 19,0 0 0,0-1 1,0 1-1,0-1 0,0 0 1,0 1-1,-1-1 0,1 0 0,0 0 1,-1 1-1,1-1 0,-1 0 1,0 0-1,0 0 0,0 0 1,0 1-1,0-1 0,0 0 0,0 0 1,0 0-1,-1 0 0,1 1 1,-1-1-1,1 0 0,-2-2 0,-9 47-87,12-38 67,0 0 1,0 1-1,1-1 1,-1 1-1,1-1 1,0 0-1,0 0 0,1 0 1,0 0-1,0-1 1,0 1-1,0-1 1,0 1-1,1-1 1,4 4-1,-5-6 8,0 0 0,0 0-1,0 0 1,0-1 0,1 1 0,-1-1 0,0 0-1,1 0 1,-1 0 0,1 0 0,-1-1-1,1 1 1,-1-1 0,1 0 0,-1 0 0,1 0-1,-1 0 1,1-1 0,-1 1 0,1-1-1,-1 0 1,1 0 0,-1 0 0,5-3-1,9-4 14,0-1 0,-1 0-1,0-1 1,24-20-1,-32 23-179,-1 0 0,0 0 1,0-1-1,-1 0 0,0 0 0,0-1 0,-1 1 1,0-1-1,0-1 0,3-10 0,-4-15-3753,-3 10-7066,1 12 273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34.17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82 64 12443,'-27'-14'9265,"-9"-4"-5770,35 17-3350,-1 0 0,1 1-1,0-1 1,0 0 0,0 0-1,0 0 1,0 0 0,0 0-1,0 0 1,0 0 0,0 0-1,0 0 1,1 0 0,-1 0-1,0-1 1,1 1 0,-1 0-1,1 0 1,-1-3 0,1 4-184,0-1 1,0 1-1,0-1 0,0 1 1,0 0-1,1-1 1,-1 1-1,0-1 0,0 1 1,0 0-1,1-1 1,-1 1-1,0 0 1,0-1-1,1 1 0,-1 0 1,0-1-1,1 1 1,-1 0-1,0 0 0,1 0 1,-1-1-1,1 1 1,-1 0-1,0 0 1,1 0-1,-1 0 0,1-1 1,-1 1-1,0 0 1,1 0-1,-1 0 1,1 0-1,-1 0 0,1 0 1,-1 0-1,0 0 1,1 0-1,-1 1 0,1-1 1,-1 0-1,0 0 1,1 0-1,-1 0 1,1 1-1,-1-1 0,0 0 1,1 0-1,-1 1 1,0-1-1,1 0 0,-1 0 1,0 1-1,0-1 1,1 1-1,21 15-8756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34.54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208 53 18028,'-2'-6'1348,"-2"-1"0,1 1 0,-1 0-1,0 0 1,0 0 0,-10-10 0,9 63-725,2 116-628,3-66-39,-21 166 0,19-254-172,1-2-368,0 0 0,0 1 0,0-1 0,1 0 0,0 13 0</inkml:trace>
  <inkml:trace contextRef="#ctx0" brushRef="#br0" timeOffset="1">1 366 8546,'7'-19'13065,"10"9"-9023,32 3-6316,-31 6 3460,88-10-1426,-31 4-1793,0-1-5120,-28 2-4121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34.88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50 424 10786,'0'-6'596,"1"0"1,0 0-1,0 1 0,0-1 0,1 0 0,-1 1 1,2-1-1,-1 1 0,0 0 0,1 0 0,0 0 1,0 0-1,1 0 0,4-5 0,8-8 691,1 2 1,26-21-1,-30 27-1041,1-1 1,-1-1 0,-1-1-1,0 1 1,11-18-1,-20 26-146,-1 0 0,1-1-1,-1 1 1,-1 0-1,1-1 1,-1 0-1,1 1 1,-1-1 0,-1 0-1,1 0 1,-1 0-1,1 1 1,-1-1-1,-1 0 1,1 0 0,-1 0-1,0 0 1,0 1-1,0-1 1,-1 0-1,1 1 1,-5-8 0,3 7-86,1 1 1,-1-1 0,-1 1 0,1 0 0,0 0 0,-1 1 0,0-1 0,0 0 0,0 1 0,0 0-1,-1 0 1,1 1 0,-1-1 0,0 1 0,1 0 0,-1 0 0,0 0 0,0 1 0,-1 0 0,-5-1-1,8 1-21,-1 1 0,0-1 0,0 1-1,0 0 1,0 0 0,0 1 0,0-1-1,0 1 1,1 0 0,-1 0-1,0 0 1,0 0 0,1 1 0,-1-1-1,1 1 1,-1 0 0,1 0 0,0 1-1,0-1 1,0 0 0,0 1 0,0 0-1,1 0 1,-1 0 0,1 0-1,0 0 1,-3 5 0,-6 15-13,2 1 0,1 0 1,1 1-1,0 0 0,-4 50 0,1 132 31,10-163-16,3 68-671,4 0 1,35 175 0,-36-246-1965,-6-14-6451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35.47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38 387 16195,'-17'-10'2116,"-4"-4"2799,21 13-4847,0 0 1,1 0-1,-1 1 0,0-1 1,0 0-1,0 0 1,0 1-1,1-1 0,-1 0 1,0 1-1,1-1 1,-1 0-1,0 0 0,1 1 1,-1-1-1,1 1 1,-1-1-1,1 1 1,0-1-1,-1 0 0,1 1 1,-1 0-1,1-1 1,0 1-1,-1-1 0,1 1 1,0 0-1,0-1 1,-1 1-1,1 0 1,0 0-1,0 0 0,-1 0 1,3 0-1,32-13-26,0 2 0,2 1 0,41-5 1,25-6 23,278-69 158,-354 80-123,-22 9-85,-10 6-83,-6 9-96,9-12 161,0 1 0,0-1 0,0 0 0,0 1 0,1-1 0,-1 1 1,1 0-1,-1-1 0,1 1 0,0 0 0,0 0 0,0 0 1,1 0-1,-1 0 0,1 0 0,0 0 0,-1 0 0,1 0 0,1 0 1,-1 0-1,0 0 0,1 0 0,-1 0 0,1 0 0,0 0 1,2 5-1,0-5 11,-1 0 0,1 0 1,0-1-1,-1 1 0,1-1 0,0 0 1,0 0-1,1 0 0,-1 0 1,0-1-1,1 1 0,-1-1 1,1 1-1,-1-1 0,1-1 1,-1 1-1,1 0 0,0-1 0,-1 0 1,1 0-1,0 0 0,5-1 1,1 0 35,1-1 1,-1 0-1,1 0 1,-1-2-1,0 1 1,0-1 0,14-8-1,-21 11-26,0-1 0,0 0 1,0 0-1,0-1 0,0 1 0,-1 0 0,1-1 0,-1 0 1,0 1-1,0-1 0,3-5 0,-4 6-14,0 0 0,-1 1 0,1-1 0,-1 0 1,0 0-1,0 1 0,1-1 0,-1 0 0,0 0 0,0 0 0,-1 1 0,1-1 0,0 0 0,-1 0 0,1 1 0,-1-1 0,1 0 1,-1 1-1,0-1 0,0 0 0,0 1 0,0-1 0,0 1 0,-1-2 0,-2-1-28,0 0 0,0 1-1,-1 0 1,1 0 0,-1 0 0,1 0 0,-1 1-1,0-1 1,0 1 0,-1 0 0,1 1 0,0-1-1,0 1 1,-1 0 0,1 1 0,-7-1 0,8 1 12,0-1 1,0 1 0,0 0-1,0 0 1,0 0 0,-1 1 0,1 0-1,0-1 1,0 1 0,1 1 0,-1-1-1,0 0 1,0 1 0,1 0-1,-1 0 1,1 0 0,-1 1 0,1-1-1,0 1 1,0-1 0,0 1 0,-3 3-1,5-4 10,0 1 0,0-1 1,1 0-1,-1 0 0,0 0 0,1 0 0,0 1 0,-1-1 0,1 0 0,0 1 0,0-1 1,0 0-1,1 0 0,-1 1 0,0-1 0,1 0 0,0 0 0,-1 0 0,1 0 0,0 1 1,0-1-1,0 0 0,0 0 0,1-1 0,-1 1 0,0 0 0,1 0 0,-1-1 0,1 1 1,0 0-1,-1-1 0,1 0 0,0 1 0,0-1 0,0 0 0,3 1 0,4 3 25,0 0 0,0 0 0,0-1-1,1 0 1,0-1 0,19 5 0,-6-6 8,0 0 1,0-2 0,1 0 0,-1-2-1,0-1 1,0 0 0,0-2 0,33-11-1,-16 2 27,0-1 0,-1-3-1,63-38 1,-84 45-14,-1 0 1,28-26-1,-42 35-34,-1 0 0,1 0 1,-1 0-1,1-1 0,-1 1 0,0-1 1,0 1-1,0-1 0,-1 0 1,1 0-1,-1 0 0,1 0 0,-1 0 1,0 0-1,0 0 0,0 0 0,0 0 1,-1-1-1,0 1 0,1 0 1,-1-1-1,0 1 0,0 0 0,-1 0 1,1-1-1,-2-4 0,0 6-14,0-1-1,1 1 1,-1 0-1,0 0 1,-1 0-1,1 0 0,0 0 1,0 0-1,-1 0 1,1 1-1,-1 0 1,0-1-1,1 1 1,-1 0-1,0 0 1,0 0-1,0 1 1,1-1-1,-1 1 1,0-1-1,0 1 1,0 0-1,0 0 1,0 0-1,0 1 0,0-1 1,0 1-1,-4 1 1,-9 1-7,-1 1 1,1 1 0,-23 10-1,36-14 9,0 0 0,1 0 0,-1 0-1,1 0 1,-1 1 0,1-1 0,-1 1 0,1-1-1,0 1 1,0 0 0,0 0 0,0 0 0,0 0 0,0 1-1,0-1 1,1 0 0,-1 1 0,1-1 0,0 1-1,0-1 1,0 1 0,0 0 0,0 0 0,0-1-1,0 6 1,1-4 3,1-1-1,0 1 1,0 0-1,0 0 1,0 0-1,0-1 1,1 1-1,0 0 1,0-1-1,0 1 1,0-1-1,0 0 1,1 0-1,-1 0 1,1 0-1,0 0 1,0 0-1,3 1 0,56 36 58,-46-31-49,-1 1-1,25 19 1,-36-26-13,-1 0 0,1 1 0,-1-1 0,0 1 0,0 0 0,0 0 0,0 0 0,-1 0 0,0 1 0,0-1 0,0 1 0,0-1 0,-1 1 0,2 8 0,-3-10 8,0 0 0,1 0 0,-1 1 0,1-1 0,0 0 0,0 0 0,0 0 0,1 1 0,-1-1 0,1-1 0,-1 1 0,5 5 0,-5-7 3,1 0 0,0 0 0,0 0 0,0 0 0,0 0 0,0-1 0,0 1 0,0-1 0,0 1 0,0-1 0,0 0 0,0 0 0,0 0 0,0 0 0,0 0 0,0 0 0,0-1 0,0 1 0,0-1 0,0 1 1,3-3-1,20-5-558,0-1 1,-1-1-1,41-23 1,-22 5-3906,-6-3-4744,-12 8-2406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36.612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3 376 9954,'0'-1'408,"-1"0"0,1 0 1,0 0-1,-1 0 0,1 0 0,0-1 0,0 1 0,-1 0 0,1 0 0,0 0 1,0 0-1,0 0 0,0 0 0,1 0 0,-1 0 0,0-1 0,0 1 0,1 0 1,-1 0-1,0 0 0,1 0 0,-1 0 0,2-1 0,23-20 2749,44-5-3430,-60 24 1069,20-6-492,-1-2-1,0-1 1,39-24 0,-60 32-220,0 0 0,0 0 0,-1-1 0,0 0 0,0 0 0,0 0 0,-1-1 0,0 0 0,0 0 0,0 0 0,-1-1 0,0 1 0,0-1 0,0 0 0,-1 0 0,0-1 0,-1 1 0,4-15 0,-6 18-68,1 0 1,-1 0-1,0 0 0,-1 1 0,1-1 0,-1 0 0,1 0 0,-1 1 0,-1-1 1,1 0-1,0 1 0,-1-1 0,1 1 0,-1 0 0,0-1 0,0 1 1,-1 0-1,1 0 0,-1 0 0,1 1 0,-1-1 0,0 0 0,0 1 1,0 0-1,0 0 0,-1 0 0,1 0 0,0 0 0,-1 1 0,1-1 0,-1 1 1,0 0-1,1 0 0,-1 1 0,-5-1 0,1-1-15,0 1 1,-1 1-1,1 0 1,0 0-1,-1 1 0,1 0 1,0 0-1,0 1 0,0 0 1,0 0-1,0 1 1,0 0-1,1 0 0,-1 1 1,-10 7-1,10-5-6,1 1 0,0 0 0,0 1 1,0 0-1,1 0 0,1 0 0,-1 0 0,1 1 0,1 0 0,0 0 1,0 0-1,0 1 0,1-1 0,1 1 0,-2 11 0,3-16 9,0 1 0,1-1 0,-1 0-1,1 1 1,1-1 0,-1 1 0,1-1 0,0 0-1,0 1 1,1-1 0,-1 0 0,1 0-1,0 0 1,0 0 0,1 0 0,0 0 0,0-1-1,0 1 1,0-1 0,1 0 0,-1 0 0,1 0-1,0 0 1,0-1 0,1 1 0,-1-1-1,1 0 1,9 4 0,-3-3 15,1 0 0,-1-1 0,1 0 0,-1-1 1,1 0-1,0-1 0,0 0 0,0-1 0,23-3 0,11-3 31,54-16 0,-66 14-42,-4 1 11,0-2 0,0-1-1,-1-2 1,-1-1 0,0-1 0,48-32 0,-78 113-743,2-65 726,-1-1 1,1 1-1,-1-1 0,1 1 1,0-1-1,0 1 1,0-1-1,0 1 1,0-1-1,0 1 1,0-1-1,1 0 0,-1 1 1,0-1-1,1 1 1,-1-1-1,1 0 1,0 1-1,-1-1 1,1 0-1,0 1 0,0-1 1,0 0-1,0 0 1,0 0-1,0 0 1,0 0-1,0 0 1,0 0-1,0 0 0,1 0 1,-1-1-1,2 2 1,1-2 13,0 0-1,1 0 1,-1 0 0,0 0 0,0-1 0,1 0 0,-1 0 0,0 0-1,0 0 1,7-4 0,49-25 6,-48 23-24,0 0 0,0 1 0,0 1 0,23-7 0,-33 12-25,0 0 0,0 0 1,1 0-1,-1 1 0,0-1 0,0 1 1,1-1-1,-1 1 0,0 0 0,0 0 0,0 0 1,0 0-1,0 1 0,0-1 0,0 0 0,-1 1 1,1-1-1,0 1 0,2 3 0,-1-2 32,-1 0-1,1-1 1,1 1-1,-1-1 1,0 0-1,1 0 0,6 3 1,-2-3 1,1 0 1,-1-1-1,1 0 0,0-1 1,17-1-1,-1 0 41,-22 2-64,0 0 0,-1 1 0,1-1 0,0 0 0,-1 1 0,1 0 0,-1 0 0,1 0 0,3 4 0,20 13 38,-13-16-5,0 0 0,0 0 0,1-1-1,-1 0 1,1-2 0,-1 1 0,1-2 0,-1 0 0,1 0 0,-1-1 0,1-1 0,15-5-1,-13 3 17,-1 0-1,0 0 0,0-2 0,-1 0 0,0 0 1,0-2-1,-1 0 0,0 0 0,-1-1 0,14-14 0,-22 19-3,1 0-1,-1 0 1,-1-1-1,1 0 1,-1 0-1,0 0 1,-1 0-1,1 0 1,2-11-1,-5 14-11,1 1 0,-1-1 0,1 0 0,-1 0-1,0 0 1,0 0 0,0 0 0,0 0 0,-1 0 0,1 0-1,-1 1 1,0-1 0,0 0 0,0 0 0,0 1 0,0-1-1,-1 0 1,1 1 0,-1 0 0,1-1 0,-1 1 0,0 0 0,0 0-1,-3-3 1,4 4-17,1 1 0,-1-1 0,1 1-1,-1 0 1,0-1 0,1 1 0,-1 0 0,0-1-1,1 1 1,-1 0 0,0 0 0,1 0 0,-1-1-1,0 1 1,1 0 0,-1 0 0,0 0 0,1 0-1,-1 0 1,0 0 0,0 1 0,1-1-1,-1 0 1,0 0 0,1 0 0,-1 1 0,1-1-1,-1 0 1,0 1 0,1-1 0,-1 0 0,1 1-1,-1-1 1,1 1 0,-1-1 0,1 1 0,-1-1-1,1 1 1,-1-1 0,1 1 0,0 0 0,-1-1-1,1 1 1,0-1 0,-1 1 0,1 0 0,0-1-1,0 1 1,0 0 0,0 0 0,0-1 0,0 1-1,0 0 1,0 0 0,-6 47-103,5-44 112,-3 140-74,-5 44 74,3-128-10,-2 0 1,-3-1-1,-34 106 0,28-115 342,5-10 150,10-35-291,4-16-89,6-33-11,-2-1-1,-1 0 0,-3-62 0,-2 51-82,12-86-1,-5 97-10,2 1 0,2 0 0,19-49-1,-24 79-18,1 0 1,0 1-1,0 0 0,1 0 0,18-20 0,-20 27-13,-1 0 1,2 1-1,-1-1 0,0 1 0,1 1 1,0-1-1,0 1 0,0 0 0,1 1 1,0 0-1,12-4 0,-14 6-4,-1 0-1,1 1 0,0-1 1,0 1-1,0 0 1,-1 1-1,1-1 1,0 1-1,0 0 0,-1 1 1,1-1-1,-1 1 1,1 0-1,-1 1 1,0-1-1,0 1 0,0 0 1,0 0-1,0 1 1,-1-1-1,1 1 1,-1 0-1,0 0 0,0 1 1,-1-1-1,1 1 1,-1 0-1,0 0 1,0 0-1,-1 0 0,1 0 1,-1 1-1,0-1 1,-1 1-1,1 0 1,-1-1-1,0 1 0,-1 0 1,1 0-1,-1-1 1,0 1-1,-1 0 1,1 0-1,-1-1 0,0 1 1,-1 0-1,1-1 1,-1 1-1,0-1 1,-1 1-1,1-1 0,-1 0 1,0 0-1,0 0 1,-1-1-1,1 1 1,-9 7-1,3-5-149,-1 0 1,0 0-1,0-1 1,0 0-1,-1-1 1,0 0-1,0-1 1,-1 0-1,-13 3 1,18-6-1376,0 0 1,0 0 0,0-1 0,0 1-1,-12-3 1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36.99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7 706 10818,'-1'-6'2469,"-4"-29"6332,5 32-8654,0 0 1,0-1-1,1 1 1,-1 0-1,1 0 1,0 0-1,0 0 1,0 0-1,0 0 0,1 0 1,-1 1-1,1-1 1,-1 0-1,5-4 1,56-67 423,-31 40-220,40-62 0,-62 82-239,-1-2 0,0 1 0,-1-1 0,0 0 0,-2 0 1,0-1-1,5-32 0,-3 9 205,-3 0 0,-2 0 0,-4-80 0,-1 108-289,-1 12-57,-6 22-125,-5 44 6,15-65 160,-4 22-6,-29 167-21,29-156 16,2 0 1,1 0 0,6 55 0,-4-76 67,1 0 1,1-1 0,0 1 0,1 0-1,1-1 1,0 0 0,0 0 0,1-1-1,0 1 1,1-1 0,13 15 0,-15-20-224,0-1 0,0 0 1,1-1-1,0 1 1,0-1-1,0 0 1,0 0-1,1-1 1,8 4-1,-8-5-671,1 0 0,-1 0 0,0-1 0,1 0 0,-1 0 0,0-1 0,1 0 0,-1 0 0,1-1 0,9-1-1,8-5-11131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37.61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225 2 13651,'0'0'164,"0"0"0,0 1 1,0-1-1,0 0 0,0 0 0,0 0 1,0 1-1,0-1 0,0 0 0,-1 0 0,1 1 658,-1-1-658,1 1 0,0-1 0,0 0 0,0 0 1,-1 0-1,1 0 0,0 0 0,0 0 1,-1 1-1,1-1 0,0 0 0,0 0 0,-1 0 1,1 0-1,0 0 0,0 0 0,-1 0 1,1 0-1,0 0 0,0 0 0,-1 0 1,1 0-1,0 0 0,0-1 0,0 1 0,-1 0 1,1 0-1,0 0 0,0 0 0,-1 0 1,0-1 656,1 1-657,0 0 0,0-1 0,0 1 1,0 0-1,0 0 0,-1-1 0,1 1 1,0 0-1,0 0 0,0 0 0,0-1 0,0 1 1,0 0-1,0 0 0,0-1 0,0 1 1,-27 31 1722,-24 48-2693,26-36 928,2 1-1,1 0 1,3 2-1,-14 51 1,29-80-89,0 0 0,2-1-1,0 1 1,1 0 0,0 0 0,4 29 0,-1-35-17,0 1-1,1-1 1,0 0 0,1 0 0,0 0-1,0 0 1,2-1 0,-1 0 0,1 0-1,14 18 1,-14-22-225,0 1 0,0-1-1,1-1 1,-1 1 0,1-1-1,1 0 1,-1-1 0,1 1 0,0-2-1,0 1 1,0-1 0,0 0 0,17 3-1,43 1-4588,2-11-4731,-18-2-281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38.56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37 317 11378,'-33'-64'11835,"30"124"-10544,4-49-1262,1-1 1,1 1-1,-1 0 1,2-1-1,-1 0 1,2 0-1,4 10 1,-7-16 15,1-1 0,-1 0 0,0 0-1,1-1 1,-1 1 0,1 0 0,0-1 0,0 0 0,0 1 0,0-1 0,1 0 0,-1-1 0,1 1-1,-1-1 1,1 1 0,-1-1 0,1 0 0,0 0 0,-1-1 0,1 1 0,0-1 0,0 1 0,7-2 0,-5 1 22,0-1 0,1 0 0,-1 0 1,0-1-1,1 1 0,-1-1 0,0-1 1,0 1-1,-1-1 0,1 0 1,0 0-1,-1-1 0,0 0 0,0 0 1,8-8-1,-10 9-47,0 0 0,-1-1 1,1 1-1,-1-1 0,0 1 0,0-1 0,0 0 1,-1 0-1,1 0 0,-1 0 0,0 0 0,0 0 1,0 0-1,-1-1 0,1 1 0,-1 0 1,0 0-1,-1 0 0,1-1 0,0 1 0,-1 0 1,0 0-1,0 0 0,-4-8 0,3 6-16,-1-1-1,0 1 0,-1 0 1,1 0-1,-1 0 1,0 0-1,-1 1 0,0-1 1,1 1-1,-2 1 1,1-1-1,0 1 1,-1-1-1,-12-5 0,14 8-9,-1 0 0,-1 0-1,1 1 1,0 0 0,0-1-1,0 2 1,-1-1-1,1 1 1,0 0 0,-1 0-1,1 0 1,0 1 0,0 0-1,-1 0 1,1 0 0,0 1-1,0-1 1,0 1 0,-9 5-1,11-6 1,1 0 1,-1 1-1,1-1 0,-1 1 1,1-1-1,-1 1 0,1 0 0,0 0 1,0 0-1,0 0 0,0 0 0,0 1 1,0-1-1,1 0 0,-1 1 0,1 0 1,0-1-1,-1 1 0,1 0 1,0-1-1,1 1 0,-1 0 0,0 0 1,1 0-1,0 0 0,0 3 0,0-3 7,1 0 0,0 0 0,0 0 0,1 0 0,-1 0-1,1 0 1,-1 0 0,1-1 0,0 1 0,0-1 0,0 1-1,1-1 1,-1 0 0,0 0 0,1 0 0,-1 0 0,1 0-1,0 0 1,0-1 0,0 1 0,0-1 0,0 0 0,6 2-1,5 1 15,1-1-1,-1-1 0,1 0 1,0-1-1,0 0 0,0-1 1,0-1-1,-1 0 0,27-7 1,-8 1-3,-1-2-1,0-2 1,39-17 0,-40 13-3,0-2 0,37-27-1,-53 34-3,-1-1 0,-1-1 0,0 0 0,0-1 0,-1 0-1,14-20 1,-25 31-4,1 0 0,0 0 0,-1-1 0,1 1 0,-1 0 0,0-1 0,0 1 0,0-1 0,0 0 0,0 1 0,0-1 0,-1 0 0,1 0 0,-1 1 0,0-1 0,0 0 0,0 0 0,0 1 0,0-1 0,-1 0 0,1 0 0,-1 1 0,0-1 0,0 0 0,0 1 0,0-1 0,-2-3 0,0 4-8,0-1-1,0 1 1,0-1-1,0 1 1,-1 0 0,1 0-1,-1 1 1,1-1-1,-1 1 1,0-1-1,1 1 1,-1 0-1,0 1 1,0-1 0,0 1-1,0-1 1,0 1-1,-7 1 1,2 0-1,0 0-1,0 0 1,0 1 0,0 0 0,1 1 0,-1-1 0,1 2-1,-1-1 1,1 1 0,0 1 0,-9 6 0,15-10 6,0 1-1,1-1 1,-1 1 0,0 0 0,0 0 0,1 0 0,-1 0 0,1 0 0,0 0 0,-1 0 0,1 0 0,0 0 0,0 1-1,1-1 1,-1 0 0,0 1 0,0 4 0,1-4 2,1 0 1,-1 0-1,1 0 0,0 0 0,0 0 1,0 0-1,0 0 0,0 0 1,1-1-1,-1 1 0,1 0 0,0-1 1,0 1-1,0-1 0,0 0 0,0 0 1,0 1-1,4 1 0,61 47 66,-48-39-69,-1 2 0,-1 0 0,25 25-1,-37-33 4,0 0 0,-1 0 0,0 0 0,0 0 0,-1 1-1,1-1 1,-1 1 0,-1 0 0,1 0 0,-1 0 0,-1 0-1,1 1 1,-1-1 0,0 0 0,-1 9 0,0-15 2,0 0 0,-1 0 0,1 1 0,0-1 0,0 0-1,0 0 1,0 1 0,0-1 0,0 0 0,0 0 0,1 1 0,-1-1 0,0 0 0,1 0 0,-1 0 0,1 1 0,-1-1 0,1 0 0,0 0 0,0 0 0,-1 0 0,1 0 0,0 0-1,0 0 1,0 0 0,0 0 0,0-1 0,0 1 0,0 0 0,0-1 0,0 1 0,0 0 0,0-1 0,1 0 0,-1 1 0,0-1 0,2 1 0,3-2 5,0 1 0,-1-1 0,1-1 0,-1 1 0,1-1 0,-1 0 0,8-4 1,29-13 7,-1-2 0,63-43 0,-82 49-5,-1-1 1,-1-1-1,-1-1 0,0 0 0,-1-2 1,16-22-1,-33 40-7,1 0 0,-1 1 0,0-1 0,1 0 0,-1 0 1,0 0-1,0 0 0,0-1 0,-1 1 0,1 0 0,0 0 0,-1-1 0,1 1 0,-1 0 0,0 0 1,0-1-1,0 1 0,0 0 0,0-1 0,0 1 0,-1 0 0,1-1 0,-1 1 0,0 0 1,0 0-1,-1-4 0,0 4-7,0 1 0,0-1 0,0 0 1,0 1-1,0-1 0,-1 1 0,1 0 1,0 0-1,-1 0 0,1 0 0,-1 0 0,1 0 1,-1 1-1,0-1 0,1 1 0,-1 0 1,0-1-1,1 1 0,-1 1 0,1-1 1,-1 0-1,0 1 0,-2 0 0,-4 1-4,0 0-1,0 0 0,1 1 1,-1 0-1,1 1 1,0 0-1,0 0 1,0 1-1,0 0 0,1 0 1,-8 7-1,12-9 6,0 0-1,0-1 0,1 1 1,-1 1-1,1-1 1,-1 0-1,1 0 0,0 1 1,1-1-1,-1 1 0,1 0 1,-1-1-1,1 1 1,0 0-1,0 0 0,1 0 1,-1 0-1,1 0 0,0 0 1,0 0-1,0 0 1,1 0-1,-1 0 0,1 0 1,0-1-1,0 1 0,0 0 1,3 4-1,-3-7 2,0 1 0,0-1 0,0 1-1,0-1 1,1 1 0,-1-1 0,0 0 0,1 0-1,0 1 1,-1-1 0,1 0 0,-1 0-1,1-1 1,0 1 0,0 0 0,0-1 0,-1 1-1,1-1 1,0 1 0,0-1 0,0 0 0,0 0-1,0 0 1,0 0 0,0 0 0,0 0 0,0 0-1,-1-1 1,1 1 0,0-1 0,0 1 0,0-1-1,0 0 1,2-1 0,3-1 14,0 0 0,-1 0 0,1-1 0,-1 0 0,0 0 0,0 0 0,0-1 0,6-6 0,14-34 16,-22 37-28,-1 1 0,1 0 1,1 0-1,8-12 0,-15 26-116,0 0-1,1 0 1,-1 0-1,1 0 1,1 0-1,-1 0 1,1 1 0,0-1-1,2 12 1,-1-2 68,4 110 60,0-5-34,-14 165 0,5-244 17,3-21 27,-1-1-1,-1 1 0,-11 41 0,14-63-30,0 0 1,0 1-1,0-1 1,0 0-1,0 0 1,0 1-1,0-1 1,0 0-1,0 1 1,0-1-1,0 0 0,-1 0 1,1 1-1,0-1 1,0 0-1,0 0 1,0 1-1,0-1 1,-1 0-1,1 0 1,0 0-1,0 1 1,0-1-1,-1 0 0,1 0 1,0 0-1,0 0 1,-1 1-1,1-1 1,0 0-1,-1 0 1,1 0-1,0 0 1,0 0-1,-1 0 1,1 0-1,0 0 0,0 0 1,-1 0-1,1 0 1,0 0-1,-1 0 1,1 0-1,0 0 1,0 0-1,-1 0 1,1 0-1,0 0 1,-1-1-1,-10-16-943,-3-27-3524,8 13-3049,1-6-4246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38.90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56 17716,'12'-20'2509,"-12"18"-2373,1 0 0,-1 0 0,1 0 0,0 0 0,0 1 0,0-1 0,0 0 1,0 0-1,1 1 0,-1-1 0,0 1 0,1-1 0,-1 1 0,1 0 0,-1-1 0,1 1 0,0 0 0,0 0 1,0 0-1,-1 0 0,1 0 0,0 1 0,0-1 0,0 0 0,0 1 0,0 0 0,0-1 0,0 1 0,0 0 1,0 0-1,1 0 0,-1 0 0,0 1 0,3 0 0,8 2-63,-1 1 1,1 0-1,-1 1 1,0 1-1,-1 0 0,1 0 1,15 12-1,2 4 108,38 36-1,-54-46-135,-1 1-1,0 0 1,-1 0-1,-1 1 1,0 1-1,-1 0 1,0 0-1,-1 1 1,-1-1 0,-1 2-1,7 22 1,-11-26-60,1 1 0,-2-1 1,0 0-1,-1 0 1,0 0-1,-1 1 1,0-1-1,-1 0 1,-1 0-1,0 0 0,-1 0 1,0-1-1,-1 0 1,0 1-1,-12 18 1,1-6-704,-1-1 1,-1-1 0,-1-1 0,-22 21 0,-46 37-6042,53-49 2540,-40 39-7447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40.437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18 337 8,'38'-33'1994,"-31"28"-433,0 0 0,0 0-1,-1 0 1,0-1-1,0 0 1,0-1 0,-1 1-1,0-1 1,0 0-1,0-1 1,-1 1 0,5-12-1,-9 19-1507,0 0 0,0-1 0,0 1 1,0 0-1,0 0 0,0 0 0,0 0 0,0 0 0,0-1 0,0 1 1,0 0-1,0 0 0,0 0 0,0 0 0,0 0 0,0-1 0,0 1 0,0 0 1,0 0-1,0 0 0,0 0 0,0 0 0,0-1 0,0 1 0,0 0 0,0 0 1,0 0-1,-1 0 0,1 0 0,0 0 0,0-1 0,0 1 0,0 0 0,0 0 1,0 0-1,-1 0 0,1 0 0,0 0 0,0 0 0,0 0 0,0 0 0,0 0 1,-1 0-1,1 0 0,0 0 0,0 0 0,0 0 0,0 0 0,0 0 0,-1 0 1,1 0-1,0 0 0,0 0 0,0 0 0,0 0 0,0 0 0,-1 0 0,1 0 1,-15 7 640,-12 10-814,20-10 124,-1-1 0,1 1 0,0 1 0,0-1 0,1 1 0,0 0 0,0 1 0,-7 14 0,10-17-1,0 1 1,0-1-1,1 1 1,0-1-1,0 1 1,1 0 0,-1 0-1,1 0 1,1 0-1,0 0 1,0 0-1,0 0 1,2 10-1,-2-16 2,1 0-1,-1 1 1,0-1 0,1 1-1,0-1 1,-1 0-1,1 1 1,0-1-1,-1 0 1,1 0-1,0 1 1,0-1 0,0 0-1,0 0 1,0 0-1,1 0 1,-1 0-1,0 0 1,0-1 0,1 1-1,-1 0 1,0-1-1,2 2 1,0-2 9,1 1 0,-1-1 1,0 1-1,0-1 0,0 0 1,1 0-1,-1-1 0,0 1 1,0 0-1,5-2 0,1-1 16,1 0 0,0-1-1,-1 0 1,1-1 0,14-9 0,-18 9-33,1-1 1,-1 1 0,0-1 0,-1 0-1,1 0 1,-1-1 0,0 0 0,-1 1-1,0-2 1,0 1 0,0 0 0,2-9-1,-5 13-5,0-1-1,0 1 0,0-1 0,-1 1 0,1-1 1,-1 1-1,0-1 0,0 1 0,0-1 0,0 1 0,-1-1 1,0 0-1,1 1 0,-1 0 0,0-1 0,-1 1 0,1 0 1,-1-1-1,1 1 0,-1 0 0,0 0 0,0 0 1,0 0-1,-1 1 0,1-1 0,-1 1 0,1-1 0,-1 1 1,0 0-1,-5-3 0,7 4-3,0 0 0,-1 0 0,1 0 1,-1 0-1,1 0 0,-1 0 0,1 1 0,-1-1 0,1 1 0,-1-1 1,0 1-1,1 0 0,-1-1 0,0 1 0,0 0 0,1 0 0,-1 0 1,0 0-1,1 1 0,-1-1 0,0 0 0,1 1 0,-1-1 0,0 1 1,1-1-1,-1 1 0,1 0 0,-1 0 0,1 0 0,0 0 0,-1 0 1,1 0-1,0 0 0,-1 0 0,1 0 0,0 1 0,0-1 0,0 0 1,0 1-1,0-1 0,1 1 0,-1-1 0,0 1 0,1 0 0,-1-1 1,0 4-1,0-3 8,1 1 0,-1 0 0,1-1 1,-1 1-1,1 0 0,0 0 0,0-1 0,0 1 1,1 0-1,-1 0 0,1-1 0,-1 1 0,1 0 1,0-1-1,0 1 0,0 0 0,0-1 0,1 1 1,-1-1-1,1 0 0,-1 0 0,1 1 0,0-1 1,0 0-1,0 0 0,0-1 0,0 1 1,0 0-1,1-1 0,2 3 0,6 0 20,0 0 1,0-1-1,0 0 0,0-1 1,1 0-1,-1-1 0,1 0 1,-1-1-1,21-2 0,10-3 21,54-14 0,-77 15-27,128-36 87,-129 33-48,0 0 1,-1-1 0,0-1 0,-1 0 0,30-23 0,-43 30-24,-1-1 1,0 0-1,1 1 1,-1-1-1,0 0 1,0 0-1,-1 0 0,1 0 1,-1-1-1,1 1 1,-1 0-1,0 0 1,0-1-1,-1 1 0,1-1 1,0-3-1,-1 5-16,0 1-1,0-1 0,0 1 1,-1-1-1,1 1 0,0-1 1,0 1-1,-1-1 1,1 1-1,-1 0 0,1-1 1,-1 1-1,0 0 0,1-1 1,-1 1-1,0 0 1,0 0-1,0 0 0,0-1 1,0 1-1,0 0 0,0 0 1,-1 1-1,1-1 1,0 0-1,0 0 0,-1 0 1,1 1-1,0-1 0,-1 1 1,1-1-1,-1 1 0,1 0 1,-1-1-1,1 1 1,-1 0-1,1 0 0,-1 0 1,-1 0-1,1 1-17,1-1 0,0 1 0,-1-1 0,1 1 1,0 0-1,0 0 0,-1-1 0,1 1 0,0 0 0,0 0 0,0 0 0,0 0 0,0 0 0,0 0 0,0 1 1,1-1-1,-1 0 0,0 0 0,1 1 0,-1-1 0,1 0 0,-1 1 0,1-1 0,-1 1 0,1-1 0,0 0 1,0 1-1,0-1 0,0 1 0,0-1 0,0 1 0,0-1 0,0 0 0,1 3 0,-1 2 4,1 1-1,-1-1 0,1 1 1,1-1-1,-1 1 0,5 9 1,-4-11 10,1-1 0,0 0 0,-1-1 0,2 1 0,-1-1 0,0 1 1,1-1-1,0 0 0,0 0 0,0 0 0,0-1 0,0 1 0,0-1 0,0 0 1,1-1-1,-1 1 0,1-1 0,0 1 0,-1-1 0,1-1 0,0 1 0,0-1 1,0 0-1,-1 0 0,1 0 0,0 0 0,0-1 0,5-1 0,-1 0 22,0 0 0,0 0-1,0-1 1,-1 0-1,1 0 1,-1-1 0,0 0-1,0-1 1,0 0 0,-1 0-1,0-1 1,0 1 0,0-2-1,8-9 1,3-27 250,-12 25-290,-5 44-193,-13 100 169,-54 228 0,24-151 9,32-149 41,5-19 2,-1-1 0,-1 0 1,-2 0-1,-2-1 0,-26 57 0,37-89 2,-1 0 1,1 0-1,-1 0 0,1-1 0,-1 1 1,0 0-1,1 0 0,-1 0 0,0 0 0,0-1 1,0 1-1,1 0 0,-1-1 0,0 1 1,0 0-1,0-1 0,0 1 0,0-1 1,0 0-1,0 1 0,0-1 0,-1 0 0,1 0 1,0 1-1,0-1 0,0 0 0,0 0 1,0 0-1,-2-1 0,0 0 7,0 0 1,0 0-1,0-1 0,0 1 1,1-1-1,-1 1 0,1-1 1,-1 0-1,1 0 0,-4-5 0,-6-7 8,0 0 0,-16-29 0,25 39-35,-3-7 1,-1 0 1,1-1-1,1 1 1,0-1-1,1-1 0,0 1 1,1-1-1,0 1 1,1-1-1,1 0 1,0 0-1,0 0 1,1 0-1,4-22 1,-1 19-29,1 1 1,1-1-1,0 1 1,1 0-1,1 0 1,0 1 0,1 0-1,1 0 1,0 1-1,1 0 1,17-18-1,28-21-155,3 3 0,2 2 0,102-61 0,-21 14 16,-88 58 110,-21 16 45,-1-1 1,-1-2-1,-2-1 1,0-1-1,27-32 1,-54 56 16,1 0 0,-1 0 0,0 0-1,0-1 1,0 1 0,0-1 0,-1 1 0,1-1 0,0 1 0,-1-1 0,1 1 0,-1-1 0,1 1 0,-1-1 0,0 0 0,1 1 0,-1-1 0,0 0-1,0 1 1,-1-4 0,1 4-1,-1 0-1,0 0 1,1 1-1,-1-1 1,0 0-1,0 0 1,0 0-1,0 1 1,0-1-1,0 1 0,0-1 1,0 1-1,0-1 1,0 1-1,0-1 1,0 1-1,0 0 1,0 0-1,0-1 1,0 1-1,-3 0 1,-6 0 3,-1 0 0,1 1 0,0 0 1,-21 5-1,16-2-4,0 1 0,0 1 0,0 0 0,1 1 0,0 0 0,0 1 0,1 0 0,0 1 0,0 1 0,-14 14 0,22-19-3,1 0 0,0-1 1,0 1-1,0 1 0,1-1 0,-1 1 1,1-1-1,1 1 0,-1 0 1,1 0-1,0 0 0,0 0 0,1 1 1,0-1-1,0 0 0,0 1 1,1-1-1,0 0 0,0 1 0,1-1 1,-1 1-1,1-1 0,1 0 1,-1 0-1,1 0 0,0 1 1,1-2-1,3 8 0,-2-6 13,0 0 0,1 0 0,0-1 0,0 0 0,0 0 0,1 0 0,0 0 0,0-1 0,1 0 0,-1 0 0,1-1 0,0 1 0,0-2 0,1 1-1,-1-1 1,1 0 0,0-1 0,0 1 0,0-1 0,0-1 0,0 0 0,0 0 0,0-1 0,0 0 0,14-1 0,-4-1 6,0 0-1,-1-1 1,1-1-1,-1 0 1,0-2-1,0 0 1,-1 0 0,0-2-1,0 0 1,28-20-1,-7 0 32,45-45 0,-70 62-39,-1-2-1,0 0 1,0 0 0,-2-1 0,1 0 0,-2-1-1,8-17 1,-15 30-8,0 1 0,0-1-1,-1 0 1,1 1-1,0-1 1,-1 0 0,1 1-1,-1-1 1,0 0 0,0 0-1,0 1 1,0-1 0,0 0-1,0 0 1,0 0-1,0 1 1,-1-1 0,1 0-1,-1 0 1,1 1 0,-1-1-1,1 0 1,-1 1 0,0-1-1,0 1 1,0-1 0,0 1-1,-2-3 1,0 3-10,1 0 1,0 0-1,0 1 0,0-1 1,0 0-1,-1 1 0,1 0 1,0-1-1,0 1 0,-1 0 1,1 0-1,0 0 1,-1 1-1,1-1 0,0 0 1,0 1-1,-1 0 0,1-1 1,0 1-1,0 0 1,0 0-1,-3 2 0,1-1 4,0 0 0,0 1 0,0-1 0,0 1 0,1 0 0,-1 0 0,1 0 0,0 0 0,0 1 0,0-1 0,0 1 0,1 0 0,-1 0 0,1 0 0,0 0 0,0 0 0,0 0 0,1 0 0,0 1 0,0-1 0,0 1 0,0-1 0,0 1 0,1-1 0,0 1 0,0-1 0,0 1 0,1 0 0,-1-1-1,1 1 1,0-1 0,1 0 0,-1 1 0,1-1 0,0 0 0,0 0 0,0 0 0,0 0 0,1 0 0,-1 0 0,1-1 0,0 1 0,0-1 0,1 0 0,-1 0 0,1 0 0,-1 0 0,1 0 0,0-1 0,0 0 0,0 0 0,0 0 0,9 2 0,2-1 8,0 0 0,1-2 0,-1 0 0,1 0-1,-1-2 1,1 0 0,25-5 0,-3-2 14,70-24 0,-79 20-3,1-2 1,-2 0 0,0-2 0,-1-1 0,0-1 0,-2-2 0,0 0-1,37-40 1,-50 43 39,-11 14-48,0 0 0,1 1 0,-1 0 0,1-1 0,0 1 0,-1 0 0,1 0 1,0 0-1,0 0 0,1 0 0,-1 0 0,0 0 0,1 1 0,-1-1 0,4-1 0,-3 6-19,0 0 1,0 0-1,-1 1 0,0-1 0,0 1 1,0-1-1,0 1 0,0 0 0,-1 0 0,0-1 1,2 6-1,1 5 14,-1 0 1,0 0 0,-1 0-1,-1 0 1,0 1-1,0-1 1,-4 23 0,3-30-47,-2 0 0,1 0 1,-1 0-1,0 0 0,0-1 1,0 1-1,-1-1 0,0 0 1,-1 1-1,1-1 0,-1 0 0,0-1 1,-1 1-1,1-1 0,-1 0 1,0 0-1,-8 6 0,-36 17-4390,-3-7-6364,8-8-846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51.36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117 53 5777,'-12'-6'5312,"11"5"-4620,0 0 0,0 0 1,-1 0-1,1 1 0,0-1 0,-1 0 1,1 1-1,0-1 0,-1 1 0,1 0 1,-1-1-1,1 1 0,-1 0 0,-2 0 1,3 1-610,0 0 1,0 0-1,0 1 1,0-1-1,0 0 1,0 1-1,0-1 1,0 0-1,0 1 1,1-1-1,-1 1 1,1-1-1,-1 1 1,1-1-1,0 1 1,0 0-1,-1 1 1,1-1-74,-1 0-1,1 0 1,0 0 0,0-1 0,0 1 0,0 0 0,0 0 0,0 0 0,0 0 0,1 0 0,-1-1 0,0 1 0,1 0-1,0 0 1,-1-1 0,1 1 0,0 0 0,0-1 0,0 1 0,0-1 0,0 1 0,0-1 0,1 0 0,-1 1 0,0-1 0,1 0-1,-1 0 1,1 0 0,-1 0 0,1 0 0,0 0 0,-1 0 0,1 0 0,0-1 0,-1 1 0,1-1 0,0 1 0,2-1 0,-1 1 84,1-1 0,0 1 0,-1-1 0,1 0 1,-1 0-1,1 0 0,0 0 0,-1-1 0,1 0 1,-1 0-1,1 0 0,-1 0 0,0 0 0,1 0 1,-1-1-1,0 0 0,0 0 0,0 1 1,4-4-1,-9 5 7,1 1-1,-1-1 1,1 1 0,-1-1 0,1 1-1,-1-1 1,1 0 0,-1 1 0,1-1 0,-1 0-1,1 0 1,-1 0 0,1-1 0,-1 1 0,-2-1-1,2 1-109,0-1 0,-1 1 0,1 0-1,0 0 1,-1 0 0,1 0 0,0 0-1,-1 1 1,1-1 0,0 1 0,-1-1-1,-3 3 1,2 0-17,1 0 1,-1 1-1,1-1 0,0 1 1,0 0-1,0 0 0,1 0 1,-5 9-1,7-13 26,-1 1-1,1 0 0,-1 0 1,1-1-1,0 1 1,-1 0-1,1 0 1,0 0-1,-1 0 0,1 0 1,0 0-1,0-1 1,0 1-1,0 0 0,0 0 1,0 0-1,0 0 1,0 0-1,0 0 1,0 0-1,1 0 0,-1-1 1,0 1-1,0 0 1,1 0-1,-1 0 1,1 0-1,-1-1 0,1 1 1,-1 0-1,1 0 1,-1-1-1,1 1 1,0-1-1,-1 1 0,1 0 1,0-1-1,0 1 1,-1-1-1,1 1 0,0-1 1,0 0-1,0 1 1,0-1-1,0 0 1,-1 0-1,1 0 0,0 1 1,0-1-1,0 0 1,0 0-1,0 0 1,0 0-1,1-1 0,3 0 43,-1 0 0,0 0 0,0 0 1,0 0-1,0-1 0,0 0 0,0 0 0,0 0 0,0 0 0,-1-1 0,0 1 0,1-1 0,-1 0 0,0 0 0,0 0 0,0-1 0,-1 1 0,4-6 0,-1 3 12,-1-1 1,0 0-1,0 1 0,-1-1 0,0 0 0,0-1 0,-1 1 0,1 0 0,1-15 1,-4 20-38,0 0 0,1 0 0,-1-1 0,0 1 1,0 0-1,-1 0 0,1-1 0,0 1 1,-1 0-1,0 0 0,1 0 0,-1 0 0,0 0 1,0 0-1,0 0 0,0 0 0,0 0 1,-4-4-1,4 5-23,-1 0 1,1 1-1,-1-1 1,1 0-1,-1 0 1,0 1 0,1-1-1,-1 1 1,0-1-1,0 1 1,0 0-1,1-1 1,-1 1-1,0 0 1,0 0-1,0 1 1,1-1-1,-4 1 1,-3 1-124,0 0 1,0 1-1,0 0 0,1 1 0,-1 0 1,1 0-1,0 0 0,-10 8 1,7-3-718,0 0 1,1 0-1,-12 15 0,-3 16-6795,13-6-4352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51.90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5 172 15411,'-1'-13'1762,"-1"7"-904,1-1-1,1 1 1,-1-1 0,1 1 0,0-1 0,2-9 0,-1 16-824,-1 0 1,1 0-1,-1 0 0,1 0 0,0 0 0,-1 0 0,1 0 0,-1 0 0,1 0 0,0 0 1,-1 0-1,1 0 0,-1 0 0,1 0 0,0 0 0,-1 1 0,1-1 0,-1 0 1,1 0-1,-1 1 0,1-1 0,-1 0 0,1 1 0,-1-1 0,1 1 0,-1-1 0,1 0 1,-1 1-1,0-1 0,1 1 0,-1-1 0,0 1 0,1 0 0,-1 0 0,19 21-86,-5-2 137,-1 1 0,-2 0 1,17 41-1,-18-36 35,1-2-1,25 40 1,-35-62-92,0-1 0,0 1 1,-1-1-1,2 1 0,-1-1 0,0 0 0,0 0 1,0 1-1,1-1 0,-1 0 0,0 0 0,1 0 1,-1 0-1,1-1 0,-1 1 0,1 0 0,0-1 1,-1 1-1,1-1 0,0 1 0,-1-1 0,1 0 1,0 1-1,-1-1 0,3 0 0,-1-1 39,-1 0 0,1 0 0,-1 0 0,1 0 0,-1-1 0,0 1 0,0-1 0,1 1 0,-1-1 0,0 0 0,0 0 0,0 0 0,-1 0 0,3-3 0,4-6 167,0-1 1,-1 0 0,-1-1 0,10-25-1,-8 10-54,-2 0 1,-1 0-1,-1 0 0,0-31 0,3-18-84,1 51-17,0 16-1675,-7 17 661,1 0-1,1 0 0,-1 0 1,1 0-1,0-1 0,1 1 1,5 7-1,19 22-9763,-6-17 1480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52.27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92 44 12003,'-8'-7'4033,"6"4"-3533,0 0 1,0 0 0,-1 0 0,1 1 0,-1-1-1,0 1 1,0 0 0,0 0 0,0 0-1,0 0 1,0 0 0,0 1 0,-1-1-1,1 1 1,0 0 0,-1 0 0,-3 0-1,5 4-433,0 0-1,1 0 0,-1 1 1,1-1-1,0 1 0,0-1 1,0 1-1,0-1 0,1 1 1,-1 5-1,0 2-3,-5 27 8,2 0 0,2 1 0,1-1 0,6 59 1,-5-97-173,0 1 0,0-1 0,0 1 0,1-1 0,-1 1 0,0-1 0,0 1 0,0-1 0,0 1 0,0-1 0,1 1 0,-1-1 0,0 0 0,0 1 0,1-1 1,-1 1-1,0-1 0,1 0 0,-1 1 0,0-1 0,1 0 0,-1 1 0,0-1 0,1 0 0,-1 1 0,1-1 0,-1 0 0,1 0 0,0 1 0,9-6-8837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52.61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74 92 14083,'-39'-48'7184,"9"12"-4080,26 28-2628,10 13-826,16 14-2263,5 4-3754,-1 1-3367,-8-7 3959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52.96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21 538 16083,'5'-5'798,"0"0"-1,0 0 0,-1 0 0,0 0 1,0-1-1,0 1 0,5-13 0,17-22 79,54-39 90,19-23 89,-90 91-879,-1 0 0,0 0-1,-1-1 1,0 0 0,0-1 0,-1 1 0,7-24-1,-12 32-135,0 1 0,0-1-1,0 1 1,-1-1 0,1 1-1,-1-1 1,0 1 0,0-1-1,0 1 1,-1-1 0,1 1-1,-1-1 1,0 1 0,0-1-1,0 1 1,0 0 0,0-1-1,-3-2 1,2 4-28,0-1 0,0 1 0,0 0 1,-1 0-1,1 0 0,-1 0 0,1 0 0,-1 0 0,0 1 0,1-1 0,-1 1 1,0 0-1,0 0 0,0 0 0,0 0 0,-5 0 0,-2 0-34,0 0-1,0 1 1,0 0-1,0 1 1,0 0-1,0 0 1,0 1-1,0 1 0,0 0 1,1 0-1,-11 5 1,9-2 6,0 1 1,0 0 0,0 1-1,1 0 1,0 1 0,1 0-1,0 1 1,0 0-1,1 0 1,1 0 0,-1 1-1,-8 20 1,13-27 10,1 1 1,0 0-1,0 0 0,0 0 1,0 0-1,1 0 0,0 0 0,0 0 1,1 0-1,-1 0 0,1 0 1,0 1-1,0-1 0,1 0 1,0 0-1,0 0 0,0 0 1,0 0-1,1 0 0,0 0 0,0 0 1,0-1-1,1 1 0,-1 0 1,1-1-1,0 0 0,0 0 1,1 0-1,-1 0 0,1 0 1,0-1-1,0 0 0,0 0 1,5 3-1,0-1 18,1 0 1,-1-1-1,1-1 0,-1 0 1,1 0-1,0-1 0,0 0 1,1-1-1,-1 0 0,0 0 1,0-1-1,0 0 1,1-1-1,-1-1 0,0 1 1,0-1-1,0-1 0,18-7 1,5-3 44,-1-2 0,-1 0 0,0-3 0,31-23 0,-56 37-30,-3 2-45,0 0 0,0 0 0,0 0 0,1 0-1,-1 0 1,0 1 0,1-1 0,4 0 0,-6 2 6,-1 0 1,0 0-1,1 0 0,-1 0 0,0 1 1,1-1-1,-1 1 0,0-1 0,0 1 1,0-1-1,1 1 0,-1 0 0,0-1 1,0 1-1,0 0 0,0 0 0,0 0 1,0 0-1,0 0 0,0 0 0,-1 0 1,1 0-1,0 0 0,-1 1 0,1-1 1,0 2-1,1 0 14,-1 0 0,0-1 0,1 1 0,0-1 0,0 1 1,0-1-1,0 0 0,0 0 0,0 0 0,0 0 0,0 0 0,1 0 0,-1-1 0,1 1 1,0-1-1,-1 1 0,1-1 0,0 0 0,0 0 0,0 0 0,0-1 0,0 1 0,0-1 1,0 0-1,0 1 0,0-1 0,0-1 0,0 1 0,-1 0 0,1-1 0,0 1 0,0-1 1,0 0-1,0 0 0,0 0 0,-1 0 0,6-3 0,9-6 29,-1-1 0,1-1 0,-2 0 0,25-24 0,-16 15 3,-24 21-49,1-1-1,0 1 0,0 0 1,0 0-1,0 0 0,0 0 1,0 0-1,0 0 0,0 1 1,0-1-1,0 0 0,-1 0 1,1 1-1,0-1 0,0 0 1,0 1-1,0-1 0,-1 1 1,1-1-1,0 1 0,0-1 1,-1 1-1,1 0 0,0-1 1,-1 1-1,1 0 0,-1-1 1,1 1-1,-1 0 0,1 0 1,-1 0-1,1-1 0,-1 1 1,0 1-1,27 46-74,-15-27 54,-10-17 44,1 0 0,0 0 0,-1-1 0,2 1 0,-1-1 0,0 1 0,1-1 0,-1 0 0,1 0 0,0-1 0,0 1 0,0-1 0,1 0 0,-1 0 0,0 0 0,1-1 1,-1 1-1,1-1 0,0 0 0,-1-1 0,1 1 0,0-1 0,-1 0 0,1 0 0,0 0 0,0-1 0,-1 1 0,1-1 0,0 0 0,-1-1 0,7-2 0,-5 2 27,0-1-1,-1 0 1,0 0-1,0 0 0,0-1 1,0 0-1,0 0 1,0 0-1,-1-1 1,0 1-1,0-1 1,0 0-1,-1 0 0,0 0 1,0-1-1,0 1 1,0-1-1,-1 0 1,0 0-1,0 1 1,-1-1-1,1 0 1,0-11-1,-2 1 20,-1 1-1,-1 0 1,0 0 0,0 0-1,-2 0 1,0 0 0,0 1-1,-2-1 1,0 1 0,0 1-1,-1-1 1,-16-21 0,42 43-11378,-10-3 6324,13 6-6752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53.33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60 144 17700,'-11'-58'6309,"8"-28"-1847,-8 216-4267,0 4-440,-8 125 660,15-87-4279,19-195-16846,-11 8 16456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53.75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18 432 8,'-5'-18'3250,"1"0"0,0-1 0,0-26 0,3 31-1945,2 1 0,-1-1 0,2 0 0,6-26 0,-5 29-1005,1-1-1,1 1 1,-1 0-1,2 0 1,0 0 0,0 1-1,1 0 1,0 0-1,1 1 1,0-1-1,1 2 1,-1-1-1,2 1 1,11-8-1,-2 3 19,1-1 0,0 2-1,41-18 1,-55 28-274,-1 0 0,1 0 1,0 1-1,0 0 0,-1 0 1,1 0-1,0 1 0,0 0 1,9 1-1,-12-1-40,0 1-1,0 0 1,0 0 0,0 0-1,0 0 1,-1 0 0,1 1-1,0-1 1,-1 1 0,1 0-1,-1 0 1,1 0 0,-1 0-1,0 0 1,0 0 0,0 1-1,0-1 1,0 1 0,1 3 0,0-1 21,-1 0 0,-1 0 0,1 0 1,-1 0-1,0 0 0,0 1 0,0-1 1,-1 0-1,0 1 0,0-1 0,0 0 1,-1 1-1,0-1 0,0 0 0,0 1 1,0-1-1,-1 0 0,0 0 0,0 0 1,-1 0-1,1-1 0,-1 1 0,0-1 1,-7 9-1,-5 7-167,-2-1 0,-1 0 0,-33 28 1,23-24-881,-20 16-2161,22-9-9587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54.45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22 452 17996,'-1'0'225,"1"-1"0,0 0 1,0 1-1,0-1 0,0 1 1,0-1-1,0 0 0,-1 1 0,1-1 1,0 1-1,-1-1 0,1 1 1,0-1-1,-1 1 0,1-1 0,-1 1 1,1-1-1,0 1 0,-1-1 1,1 1-1,-1 0 0,0-1 0,1 1 1,-1 0-1,1-1 0,-1 1 1,1 0-1,-1 0 0,0 0 0,1-1 1,-1 1-1,0 0 0,0 0 0,-6 21 1067,8 37-1920,-1-54 645,1-1 1,-1 1-1,1-1 1,0 1-1,0-1 1,0 0-1,1 0 0,-1 1 1,1-1-1,-1 0 1,1 0-1,0-1 1,0 1-1,1 0 1,-1-1-1,0 1 0,1-1 1,0 1-1,-1-1 1,1 0-1,0 0 1,0-1-1,0 1 1,1-1-1,-1 1 0,0-1 1,0 0-1,1 0 1,-1 0-1,1-1 1,-1 1-1,1-1 1,-1 0-1,1 0 0,3 0 1,1-1 47,0-1 0,0 1 0,-1-1 1,1-1-1,0 1 0,-1-1 0,1-1 0,-1 1 1,0-1-1,0 0 0,0-1 0,-1 0 0,0 0 0,8-7 1,-10 6-29,0 1 1,-1 0-1,0-1 1,0 0-1,0 0 1,0 0-1,-1 0 1,0 0-1,0 0 1,-1-1-1,0 1 1,0-1-1,0 1 0,-1-1 1,-1-11-1,1 12-28,0 0-1,-1 1 0,0-1 1,0 1-1,0-1 0,-1 1 1,0-1-1,0 1 0,0 0 0,0 0 1,-1 0-1,0 0 0,0 0 1,-1 1-1,1-1 0,-1 1 1,0 0-1,-7-6 0,10 10-30,-1-1 0,1 0 1,-1 1-1,1-1 0,-1 1 0,0 0 0,1-1 0,-1 1 0,0 0 0,1 0 0,-1 0 1,0 0-1,0 1 0,1-1 0,-1 0 0,0 1 0,1-1 0,-1 1 0,1-1 1,-1 1-1,1 0 0,-1-1 0,1 1 0,-1 0 0,1 0 0,0 0 0,-1 1 1,1-1-1,0 0 0,0 0 0,0 1 0,0-1 0,0 0 0,0 1 0,0-1 1,-1 4-1,-2 2-7,-1 1 0,1 0 0,1 0 0,-1 0 0,-3 16 0,6-21 24,0 0 0,1 0 0,-1 0 0,1 0 0,0 0 0,0 0 0,0 1 0,0-1 0,0 0-1,1 0 1,-1 0 0,1 0 0,0 0 0,0 0 0,0 0 0,1-1 0,-1 1 0,0 0 0,1-1 0,3 5-1,-2-4 8,0 0-1,1-1 1,-1 1-1,1-1 0,0 0 1,0 0-1,0 0 0,0 0 1,0-1-1,0 1 0,0-1 1,9 1-1,4 0 16,0-1 0,0-1 0,0 0 0,0-2 0,0 0 0,20-4 0,51-19 39,-1-3 1,137-65 0,-229 103-97,1-1 1,0 0-1,1 1 0,0 0 0,0-1 0,1 1 0,0 0 0,1 1 0,0-1 0,1 12 1,0-19 41,0 0 0,1 1 1,-1-1-1,1 0 1,0 1-1,0-1 1,0 0-1,0 0 1,1 0-1,0 0 1,-1 0-1,1-1 1,0 1-1,0 0 1,0-1-1,0 1 1,1-1-1,-1 0 1,1 0-1,5 4 1,-4-4 12,1 0 1,0-1-1,0 1 1,0-1-1,0 0 1,0 0-1,0-1 1,0 1-1,0-1 1,0 0-1,0-1 1,7 0-1,7-3 35,0-1-1,0 0 0,-1-1 1,1-1-1,-1-1 0,17-11 0,100-65 118,-134 84-172,-1 0 0,0-1 0,0 1 0,0 0 0,0 0 0,0 0 0,1 0 0,-1 0 0,0 0 0,0-1 0,0 1 0,0 0 0,1 0 0,-1 0 0,0 0 0,0 0 0,0 0 0,0 0 0,1 0 0,-1 0 0,0 0 0,0 0 0,0 0 0,1 0 0,-1 0 0,0 0 0,0 0 0,0 0 0,1 0 0,-1 0 0,0 1 0,0-1 0,0 0 0,0 0 0,1 0 0,-1 0 0,0 0 0,0 0 0,0 0 0,0 1 0,0-1 0,0 0 0,1 0 0,-1 0 0,0 0 0,0 1 0,0-1 0,0 0 0,0 0 0,0 0 0,0 0 0,0 1 0,0-1 0,0 0 0,0 0 0,0 0 0,0 1 0,0-1 0,-1 20-76,-9 22 48,10-42 36,0 1 1,0-1 0,0 0-1,0 0 1,0 0 0,1 0-1,-1 1 1,0-1 0,0 0 0,0 0-1,0 0 1,0 0 0,0 0-1,0 1 1,0-1 0,1 0-1,-1 0 1,0 0 0,0 0-1,0 0 1,0 0 0,0 0-1,1 0 1,-1 1 0,0-1 0,0 0-1,0 0 1,0 0 0,1 0-1,-1 0 1,0 0 0,0 0-1,0 0 1,0 0 0,1 0-1,-1 0 1,0 0 0,0 0 0,0 0-1,0 0 1,1 0 0,-1-1-1,0 1 1,0 0 0,0 0-1,0 0 1,0 0 0,1 0-1,-1 0 1,0 0 0,0 0-1,0-1 1,0 1 0,0 0 0,1 0-1,22-7 97,-17 4-112,0 1 1,-1-1-1,1 2 1,0-1-1,0 1 1,0 0-1,1 0 1,-1 0-1,0 1 1,0 0-1,12 1 1,34 36-148,-41-27 158,1-2 0,1 1 1,23 11-1,-31-18 10,1 0 0,-1 0 0,1-1 1,-1 0-1,1 0 0,-1 0 1,1 0-1,0-1 0,-1 0 0,1 0 1,0-1-1,-1 0 0,11-2 1,-1-2 28,0-1 0,-1 0 0,0 0 1,0-2-1,-1 0 0,0 0 0,0-1 0,-1-1 1,0 0-1,-1 0 0,0-1 0,0-1 0,-1 0 1,-1 0-1,0-1 0,-1 0 0,0-1 1,-1 0-1,-1 0 0,0 0 0,-1-1 0,0 0 1,-1 0-1,-1 0 0,1-19 0,-1 3 80,-2-54-1,-1 73-63,-2-1 0,1 0 0,-2 0 0,1 1-1,-2-1 1,-8-22 0,11 35-57,1 0 0,0 0 0,0-1-1,0 1 1,0 0 0,0 0 0,0 0-1,0 0 1,0-1 0,0 1 0,0 0 0,-1 0-1,1 0 1,0 0 0,0 0 0,0 0-1,0-1 1,-1 1 0,1 0 0,0 0-1,0 0 1,0 0 0,0 0 0,-1 0 0,1 0-1,0 0 1,0 0 0,0 0 0,-1 0-1,1 0 1,0 0 0,0 0 0,0 0-1,0 0 1,-1 0 0,1 0 0,0 0-1,0 0 1,0 0 0,-1 0 0,1 0 0,0 0-1,0 0 1,0 0 0,0 1 0,-1-1-1,1 0 1,0 0 0,0 0 0,0 0-1,0 1 1,-10 13-147,-2 19 20,6-12 113,2 0 0,0 0 0,2 0 0,0 0 0,1 1-1,1-1 1,1 1 0,1-1 0,1 0 0,1 0 0,1 0 0,14 39 0,-18-56 8,1-1 1,0 1-1,0 0 1,0-1 0,1 1-1,-1-1 1,1 0 0,-1 0-1,1 0 1,0 0 0,1 0-1,-1-1 1,0 1-1,1-1 1,-1 0 0,1 0-1,0 0 1,-1-1 0,1 1-1,0-1 1,0 0 0,0 0-1,0 0 1,0-1-1,0 1 1,1-1 0,-1 0-1,0 0 1,0 0 0,0-1-1,7-1 1,11-4 26,0-1-1,-1 0 1,0-1 0,34-20 0,-15 8-46,-19 8 51,21-8-27,-41 20-10,1-1 1,-1 1 0,0 0-1,1 0 1,-1 0 0,1 0-1,-1 0 1,0 0 0,1 0-1,-1 1 1,1-1 0,-1 0-1,0 1 1,1-1 0,-1 1-1,0-1 1,0 1-1,1 0 1,-1 0 0,0-1-1,0 1 1,0 0 0,0 0-1,0 0 1,0 0 0,0 0-1,0 0 1,1 2 0,33 60-137,-26-46-96,-1-1-1,2-1 1,0 1 0,21 23-1,-53-44-12140,0-2 612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1:54.79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1274 185 20260,'6'-8'3233,"6"-1"-2185,3-3-216,4 1-151,9 3-281,12 1-184,10 1-80,-1 2-48,3 2-32,-5-2-8,-10 2-176,-3-1-496,-9 3-1121,-10 0-3528</inkml:trace>
  <inkml:trace contextRef="#ctx0" brushRef="#br0" timeOffset="1">6 34 23821,'-2'-5'304,"-2"-3"-264,4 0-168,10 3-696,1 1-2585,10 0-9177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3:42.72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65 34 9866,'0'-1'233,"0"1"0,0-1 0,-1 1 0,1 0-1,0-1 1,0 1 0,0-1 0,0 1 0,-1 0 0,1-1 0,0 1-1,0 0 1,-1-1 0,1 1 0,0 0 0,-1-1 0,1 1 0,0 0-1,-1 0 1,1-1 0,-1 1 0,1 0 0,0 0 0,-1 0-1,1 0 1,-1 0 0,1-1 0,0 1 0,-1 0 0,1 0 0,-1 0-1,1 0 1,-1 0 0,1 0 0,0 0 0,-1 0 0,1 0 0,-1 1-1,1-1 1,-1 0 0,1 0 0,0 0 0,-1 0 0,1 1 0,0-1-1,-1 0 1,1 0 0,-1 1 0,-17 27 1654,-6 40-2801,23-65 928,1 0 1,-1 0-1,0 0 1,1 0-1,0 0 0,0 1 1,0-1-1,0 0 1,1 0-1,-1 0 1,1 0-1,-1 0 1,1 0-1,0 0 1,0 0-1,1 0 0,-1 0 1,3 2-1,-4-4 13,1 0-1,-1-1 1,1 1 0,0-1-1,-1 0 1,1 1-1,0-1 1,-1 0-1,1 1 1,0-1-1,0 0 1,-1 0-1,1 1 1,0-1-1,0 0 1,0 0-1,-1 0 1,1 0 0,0 0-1,0 0 1,0 0-1,-1 0 1,1-1-1,0 1 1,0 0-1,2-2 64,0 1-1,-1 0 0,1-1 1,-1 0-1,1 1 0,-1-1 1,0 0-1,0 0 0,0-1 1,3-2-1,1-4 106,0 0 0,0 0 0,0-1 0,-1 0 0,5-15 0,-8 20-101,0 0-1,-1 0 1,1 0-1,-1-1 1,0 1-1,-1-1 1,1 1-1,-1-1 1,0 1-1,0-1 1,-1 1-1,-2-9 1,3 12-77,-1 1 1,0 0 0,1 0 0,-1 0 0,0 0-1,0 1 1,0-1 0,0 0 0,0 0 0,0 0-1,0 1 1,0-1 0,0 0 0,0 1 0,0-1-1,0 1 1,-1-1 0,1 1 0,0 0-1,0-1 1,0 1 0,-1 0 0,1 0 0,0 0-1,0 0 1,-1 0 0,1 0 0,0 0 0,0 1-1,-1-1 1,1 0 0,0 1 0,0-1 0,0 1-1,0-1 1,-3 2 0,-2 0-35,0 1 0,1 0 0,-1 0 0,0 0 0,-9 8 0,13-9 8,1-1 0,-1 1 1,0 0-1,0 0 0,1 0 0,-1 0 1,1 0-1,0 0 0,0 0 0,0 0 1,0 0-1,0 1 0,0-1 0,0 0 1,1 1-1,-1-1 0,1 1 0,-1-1 1,1 5-1,1-5-5,-1 0 0,1 0-1,0 0 1,0-1 0,0 1 0,0 0 0,0 0 0,0-1 0,0 1 0,0-1 0,1 1-1,-1-1 1,1 1 0,-1-1 0,1 0 0,-1 0 0,1 0 0,0 0 0,0 0-1,-1 0 1,1 0 0,0-1 0,0 1 0,0-1 0,0 1 0,2-1 0,19 3-2439,-8-4-4286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3:43.11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16 120 8738,'5'-13'1802,"-1"0"0,-1 0 0,0 0 0,0 0 0,-2-1 0,1 1 0,-2-14 0,3 246 561,-14 385-1945,9-578-465,1-7-236,0 0 1,-2 0 0,0 0-1,-8 21 1,4-28-1918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3:43.45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37 194 15035,'-8'-16'2188,"3"7"-1193,0 0 0,1-1 1,0 0-1,1 0 0,-4-14 1,7 21-936,-1 0 0,1 1 0,0-1 1,0 0-1,0 0 0,1 0 0,-1 0 1,1 0-1,-1 1 0,1-1 0,0 0 1,0 0-1,0 1 0,1-1 1,-1 1-1,0-1 0,1 1 0,0-1 1,0 1-1,0 0 0,0 0 0,0 0 1,0 0-1,4-2 0,2-2-57,0 1 1,1 1-1,-1 0 0,1 0 0,0 0 0,1 1 0,-1 0 0,0 1 0,1 0 1,0 1-1,-1 0 0,1 0 0,0 1 0,-1 0 0,11 2 0,-15-1-2,0-1-1,-1 1 0,1 0 0,0 0 1,-1 0-1,1 1 0,0 0 0,-1 0 0,0 0 1,0 0-1,1 1 0,-1-1 0,-1 1 1,1 0-1,0 1 0,-1-1 0,1 0 0,-1 1 1,0 0-1,0 0 0,-1 0 0,1 0 1,-1 0-1,0 1 0,0-1 0,0 0 1,-1 1-1,1 0 0,-1-1 0,0 1 0,0 7 1,-1-1 8,0 0 0,0-1 1,-1 1-1,-1-1 0,1 1 1,-2-1-1,0 0 0,0 0 1,-1 0-1,0 0 0,0-1 0,-1 1 1,-8 10-1,-7 7-31,-1-2 0,-45 44 1,5-7-478,48-41-860,13-11-1622,12-7-3566,8-5-4402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3:44.10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101 361 9082,'-35'2'7169,"29"-2"-6710,1 0 1,-1 0 0,1 0 0,-1 1 0,1 0 0,-1 0 0,1 0 0,0 0 0,-1 1 0,-5 3 0,17-3-230,-1 0 1,1 0-1,-1-1 0,1 0 1,-1 0-1,8 1 0,6-3-49,0 0-1,-1-1 1,1-1 0,-1-1-1,0 0 1,0-2 0,31-12-1,-10-1 31,-1 0 0,45-31 0,-17-1 139,-62 48-290,0 0-1,-1-1 1,0 1-1,0 0 1,0-1-1,0 0 1,-1 0-1,1 0 0,-1 0 1,0 0-1,0 0 1,0-1-1,-1 1 1,0 0-1,2-7 1,-3 10-48,0 0 1,0 0 0,0 1-1,-1-1 1,1 0 0,0 0-1,0 1 1,-1-1 0,1 0-1,0 1 1,-1-1 0,1 1 0,0-1-1,-1 0 1,1 1 0,-1-1-1,1 1 1,-1-1 0,1 1-1,-1-1 1,0 1 0,1-1-1,-1 1 1,1 0 0,-1-1-1,0 1 1,1 0 0,-1 0-1,0-1 1,0 1 0,1 0 0,-1 0-1,0 0 1,1 0 0,-1 0-1,0 0 1,0 0 0,1 0-1,-1 0 1,0 0 0,0 1-1,1-1 1,-1 0 0,0 0-1,0 1 1,-39 14-65,33-12 73,-20 8-59,0 2 1,-39 26 0,59-35 24,0 0 1,1 1-1,0 0 0,0 0 1,0 0-1,1 1 1,0 0-1,0 0 0,0 0 1,1 1-1,0-1 1,0 1-1,0 0 0,1 0 1,-3 11-1,5-15 5,1 0-1,-1 0 0,1 1 1,0-1-1,0 0 0,0 1 0,0-1 1,0 0-1,1 0 0,0 1 1,-1-1-1,1 0 0,0 0 1,1 0-1,-1 0 0,1 0 0,-1 0 1,1 0-1,0 0 0,0-1 1,0 1-1,0-1 0,0 1 1,1-1-1,-1 0 0,1 0 0,0 0 1,-1 0-1,1-1 0,0 1 1,0-1-1,0 1 0,0-1 1,0 0-1,1 0 0,-1 0 0,0-1 1,6 1-1,2 1 20,1-1-1,-1 0 1,1-1 0,0 0 0,0-1-1,-1 0 1,1-1 0,-1 0 0,19-7-1,14-9 33,-1-2 1,-1-2-1,-2-2 0,0-1 0,72-61 0,-57 27 153,-51 54-158,0 0 0,-1-1 0,0 1 0,0-1 0,0 0 0,0 0 0,-1 0 0,0 0-1,0 0 1,1-9 0,-3 15-27,0-1-1,0 0 0,0 1 0,0-1 0,0 1 0,0-1 0,0 0 0,0 1 0,0-1 0,0 0 0,0 1 0,-1-1 1,1 1-1,0-1 0,0 1 0,0-1 0,-1 0 0,1 1 0,0-1 0,-1 1 0,1-1 0,-1 1 0,1 0 1,0-1-1,-1 1 0,1-1 0,-1 1 0,1 0 0,-1-1 0,1 1 0,-1 0 0,1-1 0,-1 1 0,0 0 0,1 0 1,-1 0-1,-28 4 4,-23 22-164,46-22 128,1 0 1,0 1 0,0-1-1,0 1 1,1 0 0,-1 0-1,1 1 1,1-1-1,-1 1 1,-4 9 0,8-12 9,-1-1 0,1 1 0,-1 0 0,1-1 1,0 1-1,0 0 0,0-1 0,0 1 0,0 0 1,1 0-1,-1-1 0,1 1 0,0-1 0,-1 1 0,1-1 1,1 1-1,-1-1 0,0 1 0,0-1 0,1 0 1,0 0-1,-1 1 0,1-1 0,0 0 0,0-1 1,0 1-1,0 0 0,0-1 0,3 3 0,50 26-111,-49-28 117,0 0 0,-1 1 1,1 0-1,0 0 0,-1 0 0,0 0 0,0 1 0,0 0 1,0 0-1,-1 1 0,1-1 0,-1 1 0,0 0 1,3 6-1,-4-5 4,0-1 1,-1 0-1,2 0 1,-1 0-1,1 0 1,-1-1-1,1 1 1,6 4-1,-8-8 2,1 0 0,-1 0 1,0 0-1,1 0 0,0 0 0,-1-1 0,1 1 1,-1-1-1,1 0 0,0 1 0,-1-1 0,1-1 1,0 1-1,-1 0 0,1 0 0,0-1 0,-1 0 1,1 1-1,-1-1 0,1 0 0,2-2 0,27-11 23,-1-2 0,0-1 0,-2-2 0,0 0-1,-1-2 1,-1-2 0,-1 0 0,-1-1 0,28-36-1,-2 11-34,-35 35 82,-2 0 0,25-30 0,-75 80-42,24-26-47,1 0 0,0 1 0,-16 21 0,24-28 5,-1 2 1,1-1-1,0 0 1,0 1-1,1-1 0,-1 1 1,1 0-1,1-1 1,-1 1-1,1 0 1,0 0-1,0 0 0,1 1 1,-1-1-1,1 0 1,1 0-1,-1 0 1,1 0-1,0 0 0,1 0 1,0 0-1,-1 0 1,2-1-1,-1 1 1,1 0-1,0-1 0,0 0 1,6 8-1,1 2 16,-5-10-6,-1 1 0,0-1 0,-1 1 0,1 0 0,-1 0 0,3 9 1,-6-14 9,0 0 0,0 1 0,1-1 0,-1 1 0,0-1 0,0 1 0,0-1 0,-1 1 0,1-1 0,0 1 0,-1-1 0,1 0 0,0 1 0,-1-1 0,0 0-1,1 1 1,-1-1 0,0 0 0,0 0 0,1 1 0,-1-1 0,0 0 0,0 0 0,0 0 0,0 0 0,-1 0 0,1 0 0,0-1 0,0 1 0,-1 0 0,1 0 0,0-1 0,-1 1 0,-1 0 0,-51 16 80,25-14-2349,4-8-6293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3:45.23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75 628 12547,'0'-23'7923,"0"-29"-1326,-21 77-6234,18-20-370,-7 11-15,1 1-1,0 0 1,-6 19 0,14-32 17,-1 0-1,1-1 1,0 1-1,0 0 1,0 0 0,1 0-1,-1 0 1,1 0-1,0 1 1,0-1 0,0 0-1,1 0 1,0 0-1,-1 0 1,2 0 0,-1 0-1,0-1 1,1 1-1,-1 0 1,1 0 0,3 3-1,-4-5 4,1 0 1,0-1-1,0 1 0,0-1 1,0 0-1,0 1 0,0-1 0,0 0 1,1 0-1,-1-1 0,0 1 1,1 0-1,-1-1 0,0 1 0,1-1 1,-1 0-1,1 0 0,-1 0 0,0 0 1,1 0-1,-1 0 0,1-1 1,-1 1-1,0-1 0,1 1 0,-1-1 1,0 0-1,0 0 0,1 0 1,-1 0-1,0-1 0,3-2 0,6-3 24,-1 0-1,0-1 1,0 0-1,15-17 1,-17 16 9,0 0 0,-1-1 0,0 0-1,-1 0 1,0 0 0,4-12 0,-8 18-17,-1 0-1,1 0 0,-1 0 1,0 0-1,0 0 0,-1 0 1,1 0-1,-1 0 1,0-1-1,0 1 0,0 0 1,0 0-1,-1 0 1,0 0-1,0 0 0,0 0 1,0 0-1,0 0 0,-1 0 1,-4-7-1,4 8-12,-1 1 0,1-1 0,-1 1 0,0 0 0,0 0 0,0 0 0,0 0 0,-1 0 0,1 1 0,0 0 0,-1-1 0,1 1 0,-1 0 0,1 1 0,-1-1 0,1 0 0,-1 1 0,1 0 0,-1 0 0,0 0 0,1 1 0,-1-1 0,1 1 0,-6 1 0,3-1-23,0 0 0,0 1 0,0 0 0,0 0 0,1 0-1,-1 1 1,0 0 0,1 0 0,0 0 0,0 1 0,0 0 0,0 0 0,-5 5 0,9-7 14,0-1 0,0 0 0,0 1 0,0-1 0,0 1 0,1-1 0,-1 1-1,0-1 1,1 1 0,-1-1 0,1 1 0,-1 0 0,1-1 0,0 1 0,0-1 0,0 1 0,0 0-1,0 0 1,0-1 0,0 1 0,0 0 0,1-1 0,-1 1 0,1-1 0,-1 1 0,1-1 0,0 1-1,-1 0 1,1-1 0,0 0 0,0 1 0,0-1 0,0 0 0,0 1 0,1-1 0,-1 0 0,0 0-1,0 0 1,1 0 0,-1 0 0,1 0 0,-1 0 0,1-1 0,-1 1 0,1-1 0,-1 1 0,3 0-1,4 2 12,0 0 0,1 0-1,-1-1 1,1 0-1,-1-1 1,1 0 0,16 0-1,89-17 73,5-2-64,-106 17-19,-1 1 0,1 0-1,0 1 1,0 0 0,-1 1-1,24 6 1,-32-6 12,0 0 1,-1 0-1,0 0 0,1 1 0,-1-1 1,0 1-1,0-1 0,-1 1 1,1 0-1,-1 0 0,1 0 0,-1 1 1,0-1-1,0 1 0,0-1 0,0 1 1,-1-1-1,0 1 0,1 0 0,-2 0 1,1 0-1,0 0 0,-1 0 1,1 0-1,-1 0 0,0 0 0,0-1 1,-1 1-1,1 0 0,-1 0 0,0 0 1,0 0-1,0 0 0,-2 3 0,13-27 37,1 1-1,1 0 0,1 0 0,1 1 1,0 1-1,1 0 0,1 1 0,1 0 1,0 2-1,1 0 0,20-12 0,-36 27-72,-1 1 0,1 0 1,-1 0-1,0 0 0,1 1 0,-1-1 0,0 0 0,-1 0 0,1 1 0,0-1 0,-1 0 0,1 4 1,1 3 23,-2-1-1,1-1 1,1 1-1,-1-1 1,1 1-1,0-1 1,6 12-1,-6-17 10,-1 1-1,1-1 1,0 0 0,0 0-1,0 0 1,0 0 0,0 0-1,0-1 1,1 1 0,-1-1-1,1 1 1,-1-1 0,1 0-1,-1 0 1,1 0 0,0 0-1,-1-1 1,1 1 0,0-1-1,0 1 1,-1-1 0,6 0-1,12-1 14,0 0 0,-1-2-1,1 0 1,-1-1-1,1-1 1,-1-1 0,-1-1-1,22-10 1,16-11 37,66-43 0,-119 70-32,0-1 1,0 0 0,-1 0 0,1 0 0,0 0 0,-1 0-1,0 0 1,1-1 0,-1 1 0,0-1 0,0 0 0,0 0-1,-1 0 1,1 0 0,-1 0 0,0 0 0,1 0 0,0-5 0,-2 7-11,0 0 0,0 0 0,0 0 0,-1-1 0,1 1 1,0 0-1,0 0 0,-1 0 0,1 0 0,-1 0 1,1 0-1,-1 0 0,1 0 0,-1 0 0,0 0 0,1 0 1,-1 0-1,0 0 0,0 0 0,-1-1 0,-1 1-13,1-1 0,-1 0 0,0 1 0,0 0 0,0 0-1,0 0 1,0 0 0,0 0 0,0 0 0,-5 0 0,-5 0-20,1 1 0,-1 1 0,1-1 1,-1 2-1,1 0 0,0 0 0,-1 1 1,1 1-1,1 0 0,-15 7 0,20-8 2,0 0 0,1 0-1,-1 1 1,1-1-1,0 1 1,0 1 0,0-1-1,1 1 1,-7 8 0,9-9 7,0-1 0,0 0 0,0 1 1,1 0-1,-1-1 0,1 1 1,0 0-1,0 0 0,0-1 1,1 1-1,0 0 0,-1 0 1,1 0-1,0 0 0,1 0 1,-1 0-1,2 4 0,-2-6 11,1 0 0,-1 0 0,1 0 1,-1-1-1,1 1 0,0 0 0,0 0 0,0 0 0,0 0 0,0-1 0,0 1 0,0-1 0,1 1 0,-1-1 0,0 1 1,1-1-1,0 1 0,-1-1 0,1 0 0,0 0 0,-1 0 0,5 1 0,-2-1 7,-1 0-1,1 0 0,0-1 1,1 0-1,-1 1 1,0-1-1,0-1 1,0 1-1,0-1 0,7-1 1,8-5 19,0 0 1,0 0-1,28-18 0,-44 23-24,16-9 18,-10 5-19,0 0 0,0 1 0,1 0-1,0 1 1,0 0 0,1 0 0,-1 1 0,14-3 0,-22 7 0,0 1 0,0-1 0,0 0 0,0 0 0,0 1 0,-1-1 0,1 1 0,-1 0 0,1 0-1,-1-1 1,1 1 0,-1 0 0,0 0 0,0 0 0,0 0 0,0 0 0,0 0 0,0 1 0,-1-1 0,1 0 0,0 4 0,15 27-29,-14-31 34,-1-1 0,1 1-1,0-1 1,0 1-1,0-1 1,0 0-1,0 0 1,0 0-1,0 0 1,0 0-1,0 0 1,0-1-1,1 1 1,-1-1-1,0 1 1,0-1-1,1 0 1,-1 0-1,5 0 1,-3-1 5,1 0 0,-1-1 0,1 1 0,-1-1 0,0 0-1,1 0 1,-1 0 0,0-1 0,5-3 0,6-7 25,-1 0-1,-1-1 0,22-27 1,-22 25 16,-1-1-1,-1 1 1,-1-2 0,0 0-1,-1 0 1,-1 0-1,-1-1 1,-1 0 0,0-1-1,-1 0 1,-2 1 0,0-1-1,0-1 1,-2 1 0,-1 0-1,0 0 1,-2 0 0,0 0-1,-1 0 1,-1 0 0,-1 0-1,-9-22 1,-3 13 65,8 29-240,3 20-158,0 29 259,1 0 0,3 1 0,2-1-1,2 1 1,17 94 0,-16-131 18,1 1-1,0-1 1,1 1 0,1-1-1,0-1 1,0 1 0,1-1-1,1 0 1,0-1 0,1 0-1,16 17 1,-21-24 6,0-1 0,0 1 1,1-1-1,-1 0 0,1 1 0,-1-2 1,1 1-1,0-1 0,0 0 0,0 0 1,1 0-1,-1 0 0,0-1 1,1 0-1,-1 0 0,1-1 0,-1 1 1,1-1-1,-1-1 0,1 1 0,-1-1 1,1 0-1,-1 0 0,0 0 0,1-1 1,-1 0-1,0 0 0,0 0 1,0 0-1,0-1 0,-1 0 0,7-4 1,4-5 44,1-1 0,-1 0 0,-1-1 1,-1 0-1,0-1 0,-1-1 1,0 0-1,11-20 0,-23 38-272,0 0 186,0 0 0,0-1 0,0 1 0,0 0 0,1 0-1,-1-1 1,0 1 0,1 0 0,-1-1 0,1 1 0,0 0 0,-1-1-1,1 1 1,0-1 0,0 1 0,0-1 0,0 0 0,1 1-1,-1-1 1,0 0 0,0 0 0,1 0 0,-1 0 0,1 0 0,-1 0-1,1 0 1,-1 0 0,1 0 0,-1-1 0,1 1 0,0-1-1,-1 1 1,1-1 0,2 1 0,35-5-3756,-14-6-3334,-4-2-4413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3:45.58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54 7 5033,'-5'-2'4857,"-7"0"-3761,6 0-656,1 4-256,3 2-320,2 1-96,-4 5 56,2-1 16,0 5-464,0 1-1408,-3 4-2001,-3 2-176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3:46.21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8 710 13275,'1'-18'7864,"-5"2"-3461,3 15-4327,0 0 1,1 0 0,-1 0 0,1 0 0,-1-1 0,1 1-1,0 0 1,0 0 0,-1 0 0,1-1 0,0 1 0,0 0-1,0 0 1,0-1 0,0 1 0,1 0 0,-1 0-1,0 0 1,0-1 0,1 1 0,-1 0 0,1 0 0,-1 0-1,1 0 1,-1 0 0,1 0 0,0 0 0,0 0 0,-1 0-1,1 0 1,0 0 0,0 0 0,0 0 0,0 1 0,0-1-1,0 0 1,0 1 0,0-1 0,0 1 0,3-1-1,21-10-75,0 1 0,1 1 0,1 1 0,-1 2 0,40-5-1,-22 6-6,0 3 0,72 4 0,-100-1-8,0 0 0,-1 2 1,1 0-1,-1 0 0,0 2 0,15 6 0,-27-10 7,0 0-1,-1 0 0,1 1 1,-1-1-1,0 1 0,1 0 1,-1 0-1,0 0 0,0 0 1,0 0-1,0 0 1,-1 1-1,1-1 0,0 0 1,-1 1-1,2 4 0,-2-4-2,-1 0 0,0 0 0,0 0-1,0 0 1,0 0 0,0 1 0,0-1-1,-1 0 1,0 0 0,1 0 0,-1 0-1,-1 0 1,1 0 0,0 0 0,0-1-1,-1 1 1,0 0 0,-3 4 0,-6 8 14,-1-1 1,0-1-1,-1 0 1,-1 0 0,-23 16-1,-83 47-40,66-43 45,158-60 4,114-64 44,9-2 2,-224 92-43,0 0-1,0 0 1,-1 0-1,1 0 1,0-1-1,-1 1 1,0-1-1,1 0 0,-1 0 1,0 0-1,0 0 1,4-4-1,-6 5-10,0 1 0,1-1 0,-1 1 0,0-1 0,0 1 0,0-1 0,0 1 0,1-1 0,-1 1 0,0-1 0,0 1-1,0-1 1,0 1 0,0-1 0,-1 1 0,1-1 0,0 1 0,0-1 0,0 1 0,0-1 0,0 1 0,-1 0 0,1-1 0,0 1-1,0-1 1,-1 1 0,1-1 0,-1 1 0,-24-12 6,15 11-28,0 0 0,-1 1-1,1 0 1,0 0 0,-1 1 0,1 0 0,0 1 0,0 1 0,-14 4 0,20-6 1,-1 0 1,1 0 0,-1 1-1,1 0 1,-1 0-1,1 0 1,0 1 0,0-1-1,0 1 1,0 0-1,1 0 1,-1 0 0,1 1-1,0-1 1,0 1 0,0 0-1,0 0 1,0 0-1,1 0 1,0 0 0,-3 9-1,4-9 6,1-1-1,0 1 0,0-1 1,0 1-1,1-1 0,0 1 1,-1-1-1,1 1 0,0-1 1,0 0-1,1 0 0,-1 1 1,1-1-1,-1 0 0,1 0 1,0 0-1,0-1 0,1 1 1,-1 0-1,1-1 0,-1 0 1,1 1-1,-1-1 0,1 0 1,0 0-1,0-1 0,0 1 1,1 0-1,-1-1 0,6 2 1,4 2-7,0-1 1,0 0 0,0-1-1,1-1 1,-1 0-1,23 0 1,7-5 22,0-2 0,0-2 0,0-2 0,-1-1-1,0-2 1,46-21 0,-72 26 7,-1 0-1,25-15 0,-38 21 8,1 0 0,-1 0 0,0-1 0,0 1 0,0-1 0,0 0 0,0 1 0,0-1-1,0 0 1,0 0 0,-1 0 0,1 0 0,-1-1 0,1 1 0,-1 0 0,0-1 0,0 1 0,0 0 0,0-1 0,0 0 0,-1 1-1,1-1 1,-1 1 0,0-1 0,1 0 0,-2-2 0,0 2-17,0 1 1,-1 0-1,1 0 1,-1 0-1,0 0 0,1 0 1,-1 0-1,0 0 1,0 0-1,-1 1 0,1-1 1,0 1-1,0 0 1,-1 0-1,1-1 0,-1 1 1,1 1-1,-1-1 1,1 0-1,-1 1 0,0-1 1,1 1-1,-1 0 1,0 0-1,-3 0 0,0 0-20,-1-1 0,1 2 0,0-1 1,-1 1-1,1 0 0,0 0 0,0 0 0,-1 1 0,-9 4 0,12-3-1,1-1 0,0 1 0,0 0 1,0 0-1,0 0 0,0 0 0,1 0 1,-1 1-1,1-1 0,0 1 0,0-1 1,0 1-1,1 0 0,-1 0 0,1 0 1,0 0-1,0 0 0,0 0 0,1 0 0,-1 0 1,1 6-1,0-7 13,0-1 0,1 1 0,-1-1 0,0 1 1,1-1-1,-1 1 0,1-1 0,0 1 0,0-1 0,0 0 0,0 1 0,0-1 1,1 0-1,-1 0 0,1 0 0,-1 0 0,1 0 0,0 0 0,0 0 0,0-1 1,0 1-1,0 0 0,0-1 0,0 0 0,0 0 0,1 1 0,-1-1 0,0 0 1,1-1-1,-1 1 0,1 0 0,-1-1 0,1 0 0,4 1 0,7-1-19,0-1 0,0 0 0,0-1 0,0 0 0,-1-1 0,19-6 0,80-37-71,-58 22 62,-33 15 36,0-1-1,-1-1 0,0-1 1,18-14-1,-30 20 17,-1 0 1,0 0-1,0 0 0,0-1 1,-1 0-1,0-1 0,-1 1 0,0-1 1,0 0-1,0 0 0,-1-1 1,5-13-1,-8 19-3,-1 0 0,1-1 0,-1 1 0,0 0 1,0-1-1,0 1 0,0 0 0,0-1 0,-1 1 0,0 0 0,1-1 0,-1 1 0,0 0 1,-1 0-1,1 0 0,0 0 0,-1 0 0,0 0 0,0 0 0,0 1 0,0-1 0,0 1 1,0-1-1,-1 1 0,1 0 0,-1 0 0,0 0 0,1 0 0,-1 0 0,-6-2 0,5 2-20,0 0 0,0 0 0,0 1 0,-1-1-1,1 1 1,0 0 0,-1 1 0,1-1 0,-1 1-1,1-1 1,-1 1 0,1 1 0,-1-1 0,1 1-1,0 0 1,-1 0 0,1 0 0,0 0 0,0 1-1,-1-1 1,1 1 0,-7 5 0,2 0-17,1 1 1,0 0-1,0 0 0,0 1 1,1-1-1,-9 16 1,14-20 13,-1 0 0,1 0 0,0 0 1,0 0-1,1 0 0,-1 1 0,1-1 1,0 1-1,0-1 0,0 1 1,1-1-1,-1 1 0,1-1 0,0 1 1,1 0-1,-1-1 0,1 1 0,2 8 1,-3-13 10,1 0 0,-1 0 1,1 0-1,-1 1 1,1-1-1,-1 0 0,1 0 1,-1 0-1,1 0 1,-1 0-1,1 0 0,-1 0 1,1 0-1,-1 0 1,1 0-1,-1 0 0,1 0 1,-1-1-1,1 1 1,-1 0-1,0 0 0,1 0 1,-1-1-1,1 1 1,-1 0-1,1 0 0,-1-1 1,0 1-1,1 0 1,-1-1-1,0 1 0,1-1 1,-1 1-1,0 0 1,1-1-1,13-13 95,4-10 6,-1 0 1,-2-1-1,0 0 1,18-47-1,33-118 206,-41 113-295,-21 65-13,1 0 11,-1 0 1,0-1 0,-1 1-1,0-1 1,-1 0-1,0 1 1,-1-1 0,-1-15-1,0 28-22,0 0-1,0-1 1,0 1-1,0 0 1,0 0 0,0 0-1,0 0 1,0 0-1,0-1 1,0 1-1,0 0 1,0 0 0,0 0-1,0 0 1,0 0-1,0-1 1,-1 1-1,1 0 1,0 0 0,0 0-1,0 0 1,0 0-1,0 0 1,0 0-1,0 0 1,0-1-1,-1 1 1,1 0 0,0 0-1,0 0 1,0 0-1,0 0 1,0 0-1,0 0 1,-1 0 0,1 0-1,0 0 1,0 0-1,0 0 1,0 0-1,0 0 1,-1 0-1,1 0 1,0 0 0,0 0-1,0 0 1,0 0-1,0 0 1,-1 0-1,1 0 1,0 0 0,0 0-1,0 0 1,0 0-1,0 1 1,0-1-1,-1 0 1,1 0 0,0 0-1,0 0 1,0 0-1,0 0 1,0 1-1,-10 13-426,-7 19-1088,9-13-395,-8 20-6973,9-11-3559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3:47.53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228 170 12515,'17'-22'11962,"-34"27"-9867,-5 3-2028,0 1 0,1 1 0,-35 22 0,45-26-76,1 2 0,0-1 0,1 1 1,-1 1-1,2-1 0,-1 2 0,1-1 0,-12 20 0,18-27 6,1 1 1,0-1-1,-1 1 0,1-1 0,0 1 0,0 0 0,1-1 0,-1 1 0,0 0 0,1-1 0,0 1 0,0 0 0,0 0 0,0-1 0,0 1 1,0 0-1,1 0 0,-1-1 0,1 1 0,0 0 0,0-1 0,0 1 0,0-1 0,0 1 0,0-1 0,1 1 0,-1-1 0,1 0 1,0 0-1,-1 0 0,1 0 0,0 0 0,1 0 0,-1 0 0,3 2 0,1-1-3,0 1 1,1-1-1,-1 0 0,1 0 1,0-1-1,0 0 1,-1 0-1,1-1 0,1 0 1,-1 0-1,0 0 0,13-1 1,10-4 30,0-2 0,-1 0 0,0-2-1,0-1 1,0-2 0,-1 0 0,-1-2 0,0-1 0,28-20 0,-51 31 10,0 0 0,0-1 0,0 1 0,0-1 0,-1 0 0,0 0 0,0 0-1,0 0 1,0-1 0,-1 1 0,1-1 0,-1 1 0,0-1 0,-1 0 0,1 0 0,-1 0 0,0 0 0,0 0 0,0 0 0,-1-8 0,0 13-163,1 3 85,-1 0-1,1 0 1,-1 0-1,1 0 1,0 0-1,0 0 1,1 0-1,-1 0 1,1-1-1,-1 1 0,1-1 1,0 1-1,0-1 1,2 3-1,2-1 44,1 0-1,-1 0 1,1-1-1,-1 1 1,1-2-1,0 1 1,0-1-1,0 0 1,0 0-1,0-1 1,1 0-1,-1-1 1,0 1-1,1-1 1,-1-1-1,0 1 1,10-3-1,-10 2 26,-1 0-1,0 0 0,0-1 1,-1 0-1,1 0 0,0 0 0,-1-1 1,1 0-1,-1 0 0,0 0 1,0-1-1,0 0 0,0 0 0,0 0 1,-1 0-1,0-1 0,0 1 1,0-1-1,-1 0 0,1-1 1,3-7-1,-6 10-14,-1 1 0,1-1-1,-1 0 1,1 1 0,-1-1 0,0 0 0,0 0 0,0 1-1,0-1 1,0 0 0,-1 1 0,1-1 0,-1 0 0,0 1 0,0-1-1,0 1 1,0-1 0,0 1 0,0-1 0,-1 1 0,1 0-1,-1 0 1,0-1 0,1 1 0,-1 0 0,0 1 0,0-1 0,0 0-1,-1 0 1,1 1 0,0 0 0,-1-1 0,1 1 0,-1 0-1,-3-1 1,-5-3-26,1 1-1,-1 0 0,-1 1 0,1 0 1,0 1-1,-24-2 0,21 4-6,0 0-1,0 1 0,0 1 0,0 0 1,0 1-1,0 0 0,1 1 0,-1 0 1,1 1-1,0 1 0,0 0 1,1 1-1,-23 16 0,34-22 12,-1 0-1,1 1 0,-1-1 1,1 1-1,-1-1 1,1 1-1,0 0 1,0 0-1,0-1 0,0 1 1,0 0-1,0 0 1,1 0-1,-1 0 1,0 0-1,1 0 0,0 0 1,-1 2-1,1-2 8,1-1-1,-1 1 1,0 0-1,1-1 1,-1 0-1,1 1 1,0-1-1,0 1 1,-1-1-1,1 0 0,0 1 1,0-1-1,0 0 1,0 0-1,0 0 1,0 0-1,1 0 1,1 2-1,2 0 4,0 0 0,0-1 0,0 1 0,0-1 0,1 0 0,-1-1 0,1 1 0,-1-1 0,1 0 0,-1-1 0,10 1 0,20-5 21,-1-1-1,1-2 1,-1-2 0,-1 0-1,0-3 1,42-20 0,-23 11-9,71-20 1,-121 40-13,0 0 0,0 1 0,0-1 1,1 1-1,-1-1 0,0 1 0,0 0 0,1 0 0,-1 0 0,0 0 0,0 0 1,1 0-1,-1 0 0,0 1 0,0 0 0,1-1 0,-1 1 0,0 0 0,0 0 1,0 0-1,0 0 0,0 0 0,0 0 0,0 1 0,-1-1 0,3 3 0,-1 1 2,0 0-1,-1 0 1,1 1 0,-1-1-1,-1 1 1,1-1-1,-1 1 1,1 7-1,-1-7 7,0 1-1,0-1 1,1 0-1,0 0 1,0 0-1,0 0 1,1 0-1,0-1 1,4 6-1,-7-10 8,1 0 0,0-1 1,0 1-1,-1-1 0,1 1 0,0-1 0,0 0 0,0 1 1,-1-1-1,1 0 0,0 1 0,0-1 0,0 0 1,0 0-1,0 0 0,0 0 0,0 0 0,0 0 0,0 0 1,-1 0-1,1 0 0,0-1 0,0 1 0,0 0 0,0 0 1,0-1-1,0 1 0,-1-1 0,1 1 0,0-1 0,0 1 1,-1-1-1,1 1 0,0-1 0,-1 0 0,1 1 1,0-1-1,-1 0 0,1 1 0,-1-1 0,1-1 0,30-41 306,-24 32-308,1 0-30,1 0 0,0 1 1,1 0-1,0 0 0,0 1 0,1 1 1,1 0-1,-1 0 0,1 1 0,0 0 1,1 1-1,-1 1 0,1 0 0,25-6 1,-37 11 5,0 0 0,0 0 1,0 1-1,-1-1 1,1 0-1,0 1 1,-1-1-1,1 0 1,0 1-1,-1-1 1,1 1-1,0-1 1,-1 1-1,1-1 1,-1 1-1,1-1 0,-1 1 1,1-1-1,-1 1 1,1 0-1,-1-1 1,0 1-1,1 0 1,-1 0-1,0-1 1,0 1-1,1 0 1,-1 0-1,0-1 1,0 1-1,0 0 0,0 0 1,0 0-1,0-1 1,0 1-1,0 1 1,-3 38-7,2-30 3,1-3 13,-1 0 0,2 0 0,-1 0 0,1 1 0,0-1 0,0-1 0,1 1 0,2 7 0,-3-12 5,-1 0 0,1-1 0,0 1 0,0 0 0,0-1 1,0 1-1,0-1 0,0 0 0,1 1 0,-1-1 0,0 0 1,1 1-1,-1-1 0,1 0 0,-1 0 0,1 0 0,0-1 0,-1 1 1,1 0-1,0 0 0,0-1 0,-1 1 0,1-1 0,0 0 1,0 1-1,0-1 0,0 0 0,-1 0 0,1 0 0,0-1 1,0 1-1,0 0 0,0-1 0,-1 1 0,4-2 0,10-3 57,-1-2-1,0 0 1,0 0-1,-1-1 1,1-1-1,-2 0 1,0-1-1,0-1 0,0 0 1,10-13-1,-11 13 37,-8 11-106,-1 1-1,1-1 1,0 1 0,-1 0 0,1-1-1,-1 1 1,1 0 0,-1 1 0,1-1-1,-1 0 1,0 1 0,1-1-1,2 4 1,6 2 42,8 1-21,1-1-1,0-1 1,0-1-1,0-1 0,26 3 1,-36-7 7,-1 1-1,1-1 1,0 0 0,0-1 0,-1-1 0,1 1 0,0-1-1,-1-1 1,0 0 0,1 0 0,-1-1 0,0 0 0,10-6-1,-22 15-177,-5 9 127,1 0 0,0 0 1,1 0-1,1 1 0,1 0 1,-5 24-1,32-83 1045,-15 31-1021,0 0 0,1 0 0,1 1 0,0 1 0,1 0 0,0 0 0,1 1 0,0 0 0,0 1 0,1 0 1,17-8-1,-6 4-14,1 2 0,0 0 0,0 1 1,1 2-1,39-8 0,-57 14-10,-1 1 0,0 0 0,0 1-1,0-1 1,1 1 0,-1 1-1,0-1 1,9 3 0,-14-3 17,0 1 1,-1 0-1,1 0 1,0 0 0,0 0-1,0 0 1,0 1-1,-1-1 1,1 0-1,-1 1 1,1-1-1,-1 1 1,1 0-1,-1-1 1,0 1-1,0 0 1,0 0 0,0 0-1,0 0 1,0 0-1,-1 0 1,1 0-1,0 0 1,-1 0-1,0 0 1,0 0-1,1 0 1,-1 0-1,0 1 1,-1 2 0,1 1 13,0-2-1,0 0-1,0-1 0,0 1 1,0-1-1,1 1 0,-1 0 1,1-1-1,1 5 1,0-6 5,-1-1 0,0 1 0,1-1 0,-1 1 0,1-1 0,-1 1 0,1-1 0,-1 0 1,1 0-1,0 0 0,0 0 0,0 0 0,-1 0 0,1 0 0,0 0 0,0-1 0,3 1 1,35 14-71,29 9 288,-65-23-300,0 0 0,1-1 0,-1 1 0,1-1 0,-1 0 0,0 0 0,1 0 0,-1-1 0,1 0 0,-1 0 0,0 0 1,0 0-1,7-3 0,-2-5-2493,-4-4-4554,-1-4-5215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3:47.887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0 218 19812,'14'-8'2337,"26"-13"1592,-37 21-3883,-1 0 0,0-1 0,0 1-1,0 0 1,0 0 0,0 0 0,1 1 0,-1-1-1,0 0 1,0 1 0,0-1 0,0 1 0,0 0 0,0 0-1,0 0 1,0 0 0,0 0 0,-1 0 0,1 0 0,2 2-1,-4-2-14,1 0-1,0 0 1,0 0-1,0 0 0,-1 0 1,1 0-1,-1 0 0,1 0 1,-1 1-1,1-1 0,-1 0 1,1 0-1,-1 1 0,0-1 1,0 0-1,0 0 1,0 1-1,0-1 0,0 0 1,0 0-1,0 1 0,0-1 1,-1 2-1,2-4 574,5-8-374,14-26-121,40-50 0,-50 73-133,1 0 0,0 1 0,0 0 1,1 0-1,1 1 0,26-16 0,-34 24 5,0 1-1,0 0 1,0-1-1,0 2 1,0-1-1,0 1 1,0-1 0,0 1-1,0 1 1,0-1-1,0 1 1,0 0-1,0 0 1,0 0-1,0 1 1,0 0 0,0-1-1,7 6 1,7 3-21,-1 1 1,34 25-1,-28-17-122,-2 0 1,0 2-1,-1 0 1,-1 1-1,-1 1 1,-1 1-1,26 46 1,-36-42-2183,-8-9-2242,-7 2-6964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3:57.89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8,'5'5'0,"-5"-5"0,1 0 0,0 0 0,-1 1 0,1-1 0,-1 0 0,1 0 0,-1 1 0,1-1 0,-1 1 0,1-1 0,-1 0 0,0 1 0,1-1 0,-1 1 0,0-1 0,1 1 0,-1-1 0,0 1 0,1-1 0,-1 1 0,0-1 0,0 1 0,0 0 0,1-1 0,-1 1 0,0-1 0,0 1 0,0-1 0,0 1 0,0 0 0,0-1 0,0 1 0,-1 0 0,0 3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26.76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469 129 9170,'2'-4'956,"0"0"1,0 0-1,-1-1 1,0 1-1,0 0 1,0-1-1,0 1 0,-1-1 1,0 1-1,0-1 1,0 0-1,-1-4 0,1 7-796,0-1 0,0 0 0,-1 0 0,1 1 0,-1-1 0,0 0 0,0 0 0,0 1 0,0-1 0,0 1 0,0-1 0,-1 1 0,1 0 0,-1-1 0,0 1 0,1 0 0,-1 0 0,0 0 0,0 0 0,-5-3 0,-3 2-115,-1 0 0,0 1 0,-1 0 0,1 1 1,0 0-1,0 0 0,-1 1 0,1 1 0,0 0 0,0 0 1,0 1-1,0 1 0,-21 7 0,0 2-34,-1 1 0,2 1 0,-38 24 0,56-31-4,1 1 1,0 0 0,0 1-1,1 0 1,-15 17 0,24-24-14,-1 1 1,1 0 0,0 0-1,0 0 1,0 0-1,1 0 1,-1 0 0,1 0-1,0 0 1,0 1 0,0-1-1,0 0 1,0 1 0,1-1-1,-1 1 1,1-1 0,0 1-1,0-1 1,1 1 0,-1-1-1,1 1 1,-1-1 0,1 1-1,0-1 1,0 0 0,1 0-1,-1 1 1,4 4-1,1 1 9,1 1-1,0-2 1,1 1-1,0-1 0,1 0 1,-1-1-1,1 0 0,1 0 1,-1-1-1,1 0 0,19 7 1,13 4 14,74 20 0,-33-13-44,-60-17 26,30 11-4,-50-16 7,-1-1 1,1 1-1,0-1 0,-1 1 0,1 0 0,-1 0 1,1 0-1,-1 0 0,0 0 0,0 0 0,0 1 1,0-1-1,0 1 0,2 4 0,-4-5-3,0-1 1,1 1-1,-1 0 0,0 0 1,0-1-1,0 1 0,-1 0 1,1 0-1,0-1 0,-1 1 1,1 0-1,-1 0 0,1-1 1,-1 1-1,0-1 0,0 1 1,0 0-1,0-1 0,0 0 1,0 1-1,0-1 0,0 0 1,-1 1-1,1-1 0,-3 2 1,-43 31 37,38-29-20,-38 23 29,0-2 0,-2-2 1,0-2-1,-1-3 0,-54 14 0,88-33-82,13-8-2539,18-21-10507,-1 11 2877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27.09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27 93 12267,'-6'-93'13126,"0"140"-12635,7 25-420,0-4-2,-13 128-1,10-184-399,0 1 0,2 0 0,0-1 0,1 19 0,5-24-3465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27.44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138 58 8602,'-49'-11'9150,"41"10"-8354,1 0 0,-1-1 0,1 1 0,-1-2 0,1 1 0,-1-1 0,-7-4 0,48-3 1216,-4 4-1994,1 2-1,0 0 0,0 2 1,0 2-1,41 4 1,-57-3-13,-1 1 0,1 0 0,0 1 0,-1 0 0,0 2 0,0-1 0,0 1 0,0 1 0,-1 1 0,0-1 0,0 2 0,-1 0 0,20 18 0,-22-16 1,-1 1 0,0 0 1,0 0-1,-2 0 0,1 1 0,-1 0 1,-1 1-1,0-1 0,-1 1 0,-1 0 1,0 0-1,0 0 0,-1 1 0,-1-1 1,0 0-1,-1 1 0,0-1 0,-1 1 1,-1-1-1,0 0 0,-1 0 0,0 0 1,-8 18-1,4-11 6,-1 0 1,-1-1-1,-1 0 1,-1 0-1,-1-1 0,0-1 1,-1 0-1,-1-1 1,0 0-1,-1-1 0,-1 0 1,-1-2-1,0 0 1,-19 12-1,17-15 27,0 0-1,0-1 1,-1-1-1,1-1 1,-2-1-1,1-1 1,-1 0 0,0-2-1,0 0 1,0-1-1,-24-2 1,43 0-70,0 1 1,0-1 0,-1-1 0,1 1-1,0 0 1,0 0 0,0-1-1,0 1 1,1-1 0,-1 0-1,0 0 1,0 1 0,0-1 0,0 0-1,1 0 1,-1-1 0,0 1-1,1 0 1,-1-1 0,1 1-1,0-1 1,-1 1 0,1-1 0,0 1-1,0-1 1,0 0 0,0 0-1,0 0 1,0 1 0,1-1-1,-1 0 1,0 0 0,1 0 0,0 0-1,-1 0 1,1 0 0,0 0-1,0 0 1,0 0 0,1-3-1,0 0-586,0 1 0,0-1 0,1 1-1,-1 0 1,1-1 0,0 1-1,4-6 1,24-23-11033,-5 16 2383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27.91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62 88 20356,'-11'-4'854,"1"1"-1,0-1 1,0-1-1,-11-6 1,28 8-589,1 1-1,-1 0 1,0 1 0,0-1 0,9 1-1,183-20 136,68-4-84,-254 24-283,-8 0-33,-1 0 1,1 1 0,0-1-1,0 1 1,-1 0 0,1 0-1,0 1 1,-1 0-1,8 1 1,-60 11 148,-40 5-83,58-13-58,0 1 1,-33 12-1,61-16-12,1-1 0,-1 0 0,1 0 0,-1 0 0,1 1 1,0-1-1,-1 1 0,1-1 0,0 1 0,0 0 0,0-1 0,0 1 0,0 0 0,1 0 0,-1-1 0,1 1 0,-1 0 0,1 0 0,-1 0 0,1 0 0,0 0 0,0 0 1,0 0-1,0 2 0,5 62 27,-2-41-24,0 29 13,-3 0-1,-2 0 1,-3 0-1,-17 83 0,20-125-23,-1 0-1,1 0 0,1 0 0,0 0 0,2 21 0,3-29-1466,4-10-644,6-13-7672,-4 4-1991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29.25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131 736 6329,'-130'28'16284,"129"-28"-15773,11-1-136,0 0 0,0-1 1,0-1-1,-1 0 0,1 0 1,-1-1-1,15-7 1,-5 2-136,390-173 344,-70 28-381,-158 78-137,325-152 63,-485 217-91,-10 7 25,-1-1-1,1-1 1,-1 0-1,0 0 1,0-1-1,-1-1 1,11-10-1,-38 16 1035,15-3-2138,18 0-2687,5 1-5972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30.74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318 142 15115,'1'-5'937,"3"-40"2682,-4 43-3250,0-1 0,0 1-1,0-1 1,0 1 0,0-1-1,-1 1 1,1-1-1,-1 1 1,1 0 0,-1-1-1,0 1 1,0 0-1,-2-4 1,1 7-345,0 1-1,1 0 1,-1-1 0,1 1-1,0 0 1,0 0-1,-1 0 1,1 0 0,0 0-1,1 0 1,-1 0 0,-1 4-1,0-1-2,-116 230-13,-10 21 124,79-119-40,50-135 485,4-7 296,4-15-5,0-34-711,4 1 1,1 0-1,31-74 1,-8 25-67,-20 53-54,3 0 0,1 1-1,39-60 1,-34 75-19,-25 32-28,0-1 0,0 1 1,0 0-1,0 0 0,1 0 0,-1-1 0,1 1 0,-1 1 1,1-1-1,-1 0 0,1 0 0,-1 0 0,1 1 0,0-1 1,-1 1-1,1-1 0,0 1 0,-1 0 0,4 0 0,-2 2-6,-1 0 0,1 0-1,-1 1 1,0 0-1,0-1 1,0 1-1,0 0 1,0 0 0,-1 0-1,1 0 1,-1 0-1,0 0 1,0 0-1,1 7 1,2 0-7,12 44-6,-2 0-1,-3 2 1,9 102 0,9 53-165,-11-135-2692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31.07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4 107 19892,'0'-2'1088,"-3"0"-191,3 0 31,5-1-224,5-1-288,9-6-208,11 1-120,10-1-72,4-1 16,10-4-16,1 3-24,-2 3-32,-9 1-200,2 0-432,-10 8-768,-4-2-1625,-3 4-2976,-8 2-6074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31.51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35 478 16780,'-14'-9'4149,"9"25"489,3-2-3858,1-7-778,-3 13 51,0 1 0,1 31-1,2-48-44,1-1 0,0 1-1,0-1 1,0 1-1,1-1 1,-1 1-1,1-1 1,0 1 0,0-1-1,0 0 1,0 1-1,0-1 1,1 0 0,0 0-1,0 0 1,-1 0-1,2 0 1,-1 0-1,0-1 1,1 1 0,-1-1-1,6 5 1,-5-6 18,0-1 1,0 1 0,0-1-1,0 1 1,0-1 0,0 0-1,0 0 1,0-1 0,0 1-1,0-1 1,0 1 0,-1-1-1,1 0 1,0 0 0,0 0-1,0 0 1,-1-1-1,1 1 1,-1-1 0,1 0-1,-1 0 1,3-2 0,4-3 52,-1 0 0,0-1 1,0 0-1,12-16 0,-10 8 7,0-2-1,-1 1 1,-1-1-1,-1 0 1,-1 0 0,9-38-1,-15 68-135,1 0 0,0 1 0,1-1-1,0 0 1,1 0 0,0-1 0,1 1 0,1-1 0,10 21 0,-11-27 54,-1-1 0,0 0 1,1 0-1,0 0 1,0 0-1,0-1 0,0 1 1,1-1-1,-1 0 1,1 0-1,0-1 0,0 1 1,0-1-1,0 0 0,8 1 1,-5-1 1,1-1 0,0 0-1,0-1 1,0 0 0,0 0 0,-1-1 0,1 0 0,16-4 0,-7 0 2,0-2 0,-1 1 0,1-2 0,-2 0-1,1-2 1,-1 1 0,0-2 0,20-17 0,-22 14 22,-1-1-1,0 0 1,0 0-1,-2-2 1,0 1-1,-1-1 1,0-1-1,-2 0 1,0 0-1,-1-1 1,6-24-1,-4 6 35,-2-1 0,-2-1-1,-1 1 1,-3-73-1,-2 105-45,1 0-1,-1 0 0,0 1 1,0-1-1,-1 0 0,-2-6 0,4 12-18,0-1 0,0 1 0,0 0-1,0 0 1,0-1 0,0 1-1,0 0 1,0 0 0,-1-1-1,1 1 1,0 0 0,0 0-1,0 0 1,0-1 0,-1 1-1,1 0 1,0 0 0,0 0 0,0 0-1,0-1 1,-1 1 0,1 0-1,0 0 1,0 0 0,-1 0-1,1 0 1,0 0 0,0 0-1,-1 0 1,1 0 0,0 0 0,0 0-1,-1 0 1,1 0 0,0 0-1,0 0 1,-1 0 0,1 0-1,0 0 1,0 0 0,-1 0-1,1 0 1,0 0 0,0 0-1,-1 1 1,-9 24-190,-13 66 135,-27 131 42,46-196 12,1 1 0,2-1 1,0 0-1,2 1 1,1-1-1,7 37 0,-9-59 0,1 0-1,0 0 1,0 0-1,0 0 1,1 0-1,-1-1 1,1 1 0,0 0-1,0-1 1,0 0-1,1 1 1,-1-1-1,1 0 1,0 0-1,-1 0 1,1-1-1,1 1 1,-1 0-1,0-1 1,1 0-1,-1 0 1,5 2-1,-2-3-123,1 0 0,-1 1 0,1-2-1,-1 1 1,1-1 0,0 0 0,-1-1 0,1 1-1,-1-1 1,1 0 0,-1-1 0,13-4 0,45-22-3423,-24 3-2675,-8-1-4716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31.84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94 21421,'0'0'3128,"0"-2"-1863,7 0-433,-1-1-328,6-3-256,1 0-168,15-3-64,7-5 8,10 5-8,3-3-16,3 3-8,1 1-72,-4 3-176,-7 1-448,3 0-1089,-10 4-2504,1 2-8761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33.51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0 354 21221,'1'-5'515,"1"0"0,-1 0 1,1 1-1,0-1 1,0 0-1,1 1 1,-1-1-1,1 1 1,6-7-1,-10 14-518,0-1 1,0 1-1,0-1 0,1 1 1,-1 0-1,1 0 0,0-1 1,0 1-1,0 0 1,0-1-1,0 1 0,0 0 1,2 4-1,9 36-100,-10-40 107,0-1-1,0 0 1,1 0-1,-1 0 1,0 0 0,1 0-1,0 0 1,-1 0 0,1 0-1,0-1 1,0 1 0,0 0-1,0-1 1,0 0 0,0 0-1,0 1 1,1-1-1,-1 0 1,0-1 0,1 1-1,3 0 1,-1 0 11,-1-1 0,0-1 0,1 1 0,-1-1 0,0 1 0,1-1 0,-1-1 0,0 1 0,0 0 0,0-1 0,6-3 0,5-4 34,-1-1 0,0 0 0,-1 0-1,0-2 1,16-17 0,-23 23-12,-1-1-1,0 1 1,0-1-1,-1 0 0,0 0 1,0 0-1,0-1 1,-1 1-1,0-1 0,1-8 1,-3 12-25,0 1 0,-1-1 0,0 0 0,0 0 0,0 1 0,0-1 0,0 0 0,-1 0 1,0 1-1,1-1 0,-2 0 0,1 1 0,0-1 0,-1 1 0,1-1 0,-1 1 0,0 0 1,0 0-1,0 0 0,-1 0 0,1 0 0,-1 0 0,1 1 0,-4-4 0,0 2-10,-1 0 0,1 0 0,-1 0 0,1 1 0,-1 0 1,0 0-1,0 1 0,-1 0 0,1 0 0,0 0 0,-1 1 0,1 1 0,-1-1 0,-11 1 0,15 0-11,0 1 0,0-1 0,0 1 1,1-1-1,-1 1 0,0 0 0,0 0 0,1 1 0,-1-1 0,0 1 1,1 0-1,0 0 0,-1 0 0,1 0 0,0 1 0,0-1 1,0 1-1,1 0 0,-1 0 0,0 0 0,1 0 0,0 0 0,0 1 1,0-1-1,0 1 0,0-1 0,1 1 0,0-1 0,-2 6 1,3-6 3,-1-1 0,1 0 1,0 0-1,-1 1 1,1-1-1,0 0 1,0 1-1,1-1 0,-1 0 1,0 1-1,1-1 1,-1 0-1,1 0 1,0 1-1,0-1 1,0 0-1,0 0 0,0 0 1,0 0-1,1 0 1,1 2-1,0-1 4,1 0-1,-1-1 1,1 1-1,0-1 1,-1 0-1,1 0 1,0 0-1,0-1 1,0 1-1,8 1 1,4 0 9,1-1 0,-1 0 0,1-1 0,-1-1 0,18-2 0,94-18 38,-82 11-69,1 2 1,50-1-1,-91 9 12,0-1 0,-1 1 1,1 0-1,-1 0 1,1 0-1,-1 1 0,1 0 1,-1 0-1,0 0 0,0 0 1,0 1-1,0 0 0,7 6 1,-10-7 7,0-1 1,0 1-1,-1 0 0,1 0 1,0 0-1,-1 1 1,1-1-1,-1 0 1,1 0-1,-1 1 1,0-1-1,0 1 1,0-1-1,-1 1 0,1 0 1,-1-1-1,1 1 1,-1 0-1,0-1 1,0 1-1,0 0 1,0-1-1,0 1 1,-1 0-1,1-1 0,-1 1 1,0-1-1,0 1 1,0-1-1,-2 5 1,8-50 941,-1 36-950,1 0 1,0 0 0,0 0 0,1 1 0,0-1-1,0 1 1,0 1 0,1-1 0,9-6 0,70-40-91,-86 52 101,1-1-3,53-25-59,-51 24 47,0 1 0,0 0 0,0 0 0,0 0 0,1 0 0,-1 0 0,0 1 0,0-1 0,1 1 0,-1 0 0,0 0 1,0 0-1,1 1 0,-1-1 0,5 2 0,-7-1-1,0 0 0,1 0 0,-1 0 0,1 1 0,-1-1 0,0 0 0,0 1 1,0-1-1,0 1 0,0 0 0,0-1 0,0 1 0,-1 0 0,1-1 0,-1 1 0,1 0 0,-1 0 0,1-1 1,-1 1-1,0 2 0,1 44-26,-2-25 38,1-19 5,0 0 0,1 0 1,-1 0-1,1 0 0,0-1 1,0 1-1,0 0 1,0 0-1,1-1 0,0 1 1,-1-1-1,1 1 0,1-1 1,-1 0-1,0 1 0,1-1 1,-1-1-1,7 6 0,-4-5 7,0 0-1,0 0 1,0-1-1,0 0 1,0 0-1,1 0 1,-1-1-1,0 0 1,1 0-1,0 0 1,10-1-1,10-1 24,-1-2-1,1 0 0,-1-2 1,38-12-1,-58 15-29,30-8 44,55-25-1,-76 29 8,-1-1 0,0-1 0,0 0 0,-1 0 0,0-2 0,19-18 0,-19 14 199,-14 14-125,-18 27-299,16-20 164,1 1 0,0-1 1,1 1-1,-1 0 0,1 0 0,1 0 0,-1 13 0,1-17 6,1-1 1,-1 1-1,1 0 0,0-1 0,1 1 1,-1-1-1,1 1 0,-1-1 1,1 1-1,0-1 0,0 1 1,1-1-1,-1 0 0,1 0 0,-1 1 1,1-1-1,0 0 0,0-1 1,0 1-1,5 4 0,-5-6 9,0 0-1,1 0 1,-1-1-1,0 1 1,0-1-1,1 1 1,-1-1-1,0 0 1,1 0-1,-1 0 1,1 0-1,-1 0 1,0-1 0,1 1-1,-1-1 1,0 1-1,0-1 1,1 0-1,-1 0 1,0 0-1,0 0 1,0 0-1,0-1 1,0 1-1,0-1 1,2-2-1,6-4 21,0 0 0,-1-1 1,12-14-1,-14 14 2,-1 0 0,0-1 0,-1 1 0,0-1 0,0 0 0,-1 0 0,-1-1-1,1 1 1,-2-1 0,1 0 0,0-11 0,-3 18-26,1-1 1,-1 1-1,0 0 0,0-1 0,0 1 0,-1 0 0,1 0 0,-1-1 0,0 1 0,0 0 0,-1 0 0,1 0 0,-1 0 0,0 0 0,0 1 0,0-1 0,0 0 0,-1 1 0,0-1 0,1 1 1,-1 0-1,0 0 0,-1 0 0,1 1 0,0-1 0,-1 1 0,0-1 0,1 1 0,-1 0 0,0 1 0,-6-3 0,3 3-20,-1-1 0,0 2-1,1-1 1,-1 1 0,0 0-1,0 0 1,1 1 0,-1 0 0,0 1-1,1-1 1,-1 1 0,1 1 0,0 0-1,0 0 1,0 0 0,0 1-1,0 0 1,1 0 0,-1 0 0,1 1-1,0 0 1,1 1 0,-1-1 0,1 1-1,0 0 1,1 0 0,-1 0-1,1 1 1,-6 12 0,10-18 12,-1 1 0,0-1 0,1 0 0,-1 1 0,1-1 0,0 0 0,-1 1 0,1-1 0,0 1 0,0-1 0,0 0 1,0 1-1,0-1 0,0 1 0,1-1 0,-1 0 0,0 1 0,1-1 0,-1 1 0,1-1 0,-1 0 0,1 0 0,-1 1 0,1-1 0,1 1 0,0 0 4,0-1-1,0 1 0,0-1 1,0 0-1,0 0 1,0 0-1,0 0 0,0 0 1,0-1-1,1 1 0,-1-1 1,0 1-1,5-1 1,5 1 13,0-1 0,1-1 0,-1 0 0,17-4 0,12-6 32,1-2 0,65-31-1,-73 29-37,1 0 0,0 3 0,1 1 0,45-9 0,-76 20-7,-1 0-1,1 0 0,-1 0 1,1 0-1,-1 1 0,1 0 1,-1 0-1,0 0 1,1 0-1,-1 1 0,0-1 1,0 1-1,0 0 0,0 1 1,0-1-1,0 1 0,-1-1 1,1 1-1,-1 0 1,0 0-1,0 1 0,0-1 1,0 1-1,-1-1 0,1 1 1,-1 0-1,0 0 0,0 0 1,0 0-1,-1 0 0,1 1 1,-1-1-1,0 1 1,0-1-1,-1 0 0,1 1 1,-1-1-1,0 1 0,0-1 1,-1 1-1,1-1 0,-1 1 1,0-1-1,0 1 1,0-1-1,-1 0 0,-3 8 1,10-20 28,2 0 0,-1 1 0,1-1 0,0 1 0,0 1 0,1 0 0,0 0 0,0 0 0,0 1 0,1 0 0,-1 1 0,1-1 0,1 2 0,-1-1 0,0 2 0,13-3 0,-21 5-33,1 0-1,-1 1 1,0-1-1,1 0 0,-1 1 1,0 0-1,0-1 1,1 1-1,-1 0 1,0 0-1,0-1 0,0 1 1,0 0-1,0 0 1,0 0-1,0 0 0,0 1 1,0-1-1,-1 0 1,1 0-1,0 0 0,-1 1 1,1-1-1,0 3 1,12 41-259,-8-23 199,0-1 152,1-3 144,-6-18-223,1 0 0,0 0 0,0 0 0,0 0 0,-1 0-1,1-1 1,0 1 0,0 0 0,-1 0 0,1-1 0,0 1-1,0 0 1,-1-1 0,1 1 0,0-1 0,-1 1-1,1-1 1,-1 1 0,1-1 0,0 1 0,-1-1 0,1 0-1,-1 1 1,0-1 0,1 0 0,0 0 0,19-21 46,1 1 1,46-36 0,-55 49-50,1-1 0,-1 2 1,1 0-1,1 0 0,-1 1 0,1 1 1,28-7-1,-41 12-10,0 0 0,1 0 1,-1 0-1,0 0 0,0 1 1,0-1-1,0 0 0,0 1 1,0-1-1,0 0 0,0 1 1,0 0-1,0-1 0,0 1 0,-1 0 1,1-1-1,0 1 0,0 0 1,0 0-1,-1-1 0,1 1 1,0 0-1,-1 0 0,1 0 1,-1 0-1,1 0 0,-1 0 1,0 0-1,1 0 0,-1 0 1,0 0-1,0 1 0,1 0 0,7 49 5,-6-33 26,-2-14-21,0 0-1,1 0 0,-1-1 0,1 1 0,0 0 0,0-1 1,1 1-1,-1-1 0,1 1 0,-1-1 0,1 0 0,0 0 1,1 0-1,-1 0 0,0 0 0,1 0 0,-1 0 0,1-1 1,0 1-1,0-1 0,0 0 0,0 0 0,1 0 0,-1 0 1,0-1-1,1 1 0,-1-1 0,1 0 0,0 0 0,-1 0 1,1-1-1,0 1 0,-1-1 0,1 0 0,0 0 1,0 0-1,-1 0 0,1-1 0,0 1 0,-1-1 0,1 0 1,5-2-1,20-7 18,0-2 1,-1-1-1,0 0 1,-1-3-1,0 0 1,32-26-1,-1 1 126,-58 43-169,0 0-1,0 0 1,0-1-1,0 1 1,0 0 0,0 0-1,0 0 1,0 0-1,1-1 1,-1 1 0,1 0-1,0 0 1,-1-1-1,1 1 1,0 0 0,0-1-1,0 1 1,1 1-1,25 37 50,-23-36-20,0-1 1,0 1-1,1-1 0,0 0 0,-1 0 0,1-1 0,0 1 0,0-1 1,0 0-1,0-1 0,1 1 0,-1-1 0,0 0 0,1 0 0,-1-1 1,1 1-1,-1-1 0,1 0 0,-1-1 0,1 0 0,-1 1 0,0-2 0,1 1 1,-1-1-1,0 1 0,0-1 0,0-1 0,0 1 0,0-1 0,7-5 1,-6 3 34,1 0 1,0 0-1,-1-1 1,0 0-1,-1 0 1,1 0-1,-1-1 1,0 0-1,-1 0 1,0 0-1,0 0 1,0-1-1,-1 0 1,0 0-1,-1 0 1,0 0-1,0 0 1,0 0-1,0-14 1,-5 19-182,-3 15-50,-5 19 9,-59 160 117,-113 219 0,145-327 48,23-48 22,0-2 0,-3 0 0,0-1 0,-26 33 0,43-63 9,0 0-1,-1 0 0,1 0 0,-1 0 0,0 0 1,1 0-1,-1-1 0,0 1 0,0-1 0,0 1 1,0-1-1,0 0 0,-1 1 0,1-1 0,0 0 0,-1 0 1,1-1-1,0 1 0,-1-1 0,1 1 0,-1-1 1,1 0-1,-1 1 0,1-1 0,-1-1 0,1 1 1,-1 0-1,1-1 0,-5 0 0,4-1 12,0 0 1,0-1-1,0 1 0,0-1 1,1 0-1,-1 0 0,1 0 1,-1 0-1,1 0 0,0 0 1,0-1-1,0 1 0,1 0 0,-1-1 1,1 0-1,0 1 0,0-1 1,-1-7-1,-2-14-77,1-1 0,1 0 0,2 1 1,0-1-1,2 0 0,1 0 0,1 1 0,1-1 0,1 1 1,1 1-1,1-1 0,1 1 0,2 0 0,0 1 0,19-28 0,-21 39-391,0 0-1,1 1 0,0 0 0,15-13 0,1 7-2924,3 7-3514,1 7-5291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34.24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25 32 9378,'0'-1'587,"0"0"0,0-1 0,0 1 0,-1 0 0,1 0 0,0 0 1,-1-1-1,1 1 0,-1 0 0,1 0 0,-1 0 0,1 0 0,-1 0 0,0 0 0,-1-1 0,-15-10 5388,21 13-5258,162 29 118,574 33-259,29 3-358,-749-62-205,-18-3 259,-10 0 481,22-13-4550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34.86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62 417 14475,'-3'-3'581,"0"0"0,0-1 0,1 1 0,-1-1 0,1 1-1,0-1 1,0 0 0,0 0 0,1 0 0,-1 0 0,1 0 0,0 0 0,0 0 0,1 0 0,-1-1-1,1 1 1,0 0 0,0-9 0,16 84-317,-12-22-147,-2 1-1,-3-1 1,-1 1-1,-17 88 1,15-126 836,0-12-310,-6-25-36,-4-40-358,13 16-177,2 1 0,2-1 0,3 1 0,19-85-1,-21 117-63,4-24 1,27-76 0,-30 103-19,1 0-1,0 0 1,1 0-1,0 1 1,1 0-1,1 0 1,0 1-1,0 0 1,14-12 0,-19 19-8,0 1 0,0 0 1,0 0-1,0 0 0,1 1 1,-1 0-1,1 0 0,0 0 1,0 0-1,0 0 0,0 1 0,0 0 1,0 0-1,0 1 0,0-1 1,0 1-1,0 0 0,0 1 1,1-1-1,-1 1 0,0 0 1,0 0-1,0 0 0,0 1 1,-1 0-1,1 0 0,0 0 1,-1 0-1,1 1 0,-1 0 1,0 0-1,5 4 0,-3-1 1,0-1-1,0 1 0,-1 0 1,1 1-1,-1 0 0,-1 0 0,1 0 1,-1 0-1,0 0 0,-1 1 0,0 0 1,0 0-1,-1 0 0,0 0 1,0 0-1,-1 0 0,0 1 0,0-1 1,-1 9-1,-1-7 0,-1 0 0,0 0-1,-1 0 1,0-1 0,-1 1 0,0-1 0,0 0-1,-1 0 1,0 0 0,0-1 0,-1 0 0,0 0-1,0 0 1,-1-1 0,-9 8 0,6-6 21,0-1 0,-1 0 1,0-1-1,0 0 1,-1 0-1,0-2 0,0 1 1,0-1-1,0-1 1,-1 0-1,-14 2 0,24-6 13,0 1-1,0-1 0,0 0 1,0 0-1,0 0 0,0 0 1,0 0-1,0-1 0,0 1 1,0-1-1,0 0 0,0 0 1,0 0-1,1 0 0,-1 0 1,0-1-1,1 1 1,-1-1-1,1 0 0,-1 1 1,1-1-1,0 0 0,-1-1 1,-2-3-1,4 4-3,0 0-1,0-1 1,0 1 0,1 0 0,-1-1-1,1 1 1,-1-1 0,1 1-1,0 0 1,0-1 0,0 1 0,0-1-1,0 1 1,0-1 0,1 1-1,-1-1 1,1 1 0,0 0 0,0-1-1,0 1 1,0 0 0,0 0-1,0-1 1,0 1 0,1 0 0,-1 0-1,1 1 1,0-1 0,-1 0-1,4-2 1,-2 1-16,0 0 0,1-1-1,-1 1 1,1 1 0,0-1-1,0 0 1,0 1 0,0 0-1,0 0 1,1 0 0,-1 0 0,1 1-1,-1 0 1,1 0 0,-1 0-1,1 0 1,0 1 0,7 0 0,-6 1-1,1 0 0,-1 1 0,1-1 0,-1 2 0,0-1 0,0 1 0,0 0 0,0 0 0,0 0 0,0 1 0,8 7-1,9 11-2,-2 0-1,0 2 1,-1 0-1,24 39 0,-35-49 11,25 39-39,-22-33 18,0 0 0,1-2 0,1 1 0,0-2 0,1 0 0,30 25 0,-36-35-292,28 15-1625,-18-22-1941,1-13-3840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35.83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0 594 11795,'13'0'10015,"88"-1"-8320,-87-1-1604,-3 2 27,1-1 0,0 0 0,-1-1 0,1 0 0,-1-1 0,0 0 0,0-1 0,0-1 0,17-8 0,-27 12-96,-1 1 0,0 0 0,1-1 0,-1 1 0,0-1 0,1 1 0,-1 0 0,0-1 0,1 1 0,-1-1 0,0 1 0,0-1 0,0 1 0,1-1 0,-1 1 0,0-1 0,0 1 0,0-1 0,0 1 0,0-1 0,0 0 0,0 1 0,0-1 0,0 1 0,0-1 0,0 1 0,-1-1 0,1 1 0,0-1 0,0 1 0,0-1 0,-1 1 0,1-1 0,0 1 0,0 0 0,-1-1 0,1 1 0,-1-1 0,1 1 0,0 0 0,-1-1 0,1 1 0,-1 0 0,1-1 0,-1 1 0,1 0 0,0 0 0,-1-1 0,1 1 0,-1 0 0,0 0 0,1 0 0,-1 0 0,1 0 0,-2 0 0,-29-11 326,27 11-351,0 1 1,0-1-1,0 1 0,1 0 0,-1 0 0,0 0 0,1 0 1,-1 1-1,0-1 0,1 1 0,0 0 0,-1 0 0,1 0 1,0 1-1,0-1 0,0 1 0,1-1 0,-1 1 0,0 0 1,-3 6-1,2-4-7,0 1 1,1-1-1,0 1 0,0 0 1,0 0-1,1 0 1,-1 0-1,1 0 0,1 1 1,-1-1-1,0 12 1,2-15 11,0-1 0,0 0 1,1 1-1,-1-1 0,1 0 1,-1 1-1,1-1 0,0 0 1,0 0-1,0 0 0,0 0 0,0 0 1,0 0-1,1 0 0,-1 0 1,1 0-1,-1 0 0,1-1 1,0 1-1,0-1 0,-1 1 1,1-1-1,0 0 0,0 1 1,1-1-1,-1 0 0,0 0 1,0-1-1,0 1 0,1 0 1,-1-1-1,0 0 0,1 1 1,-1-1-1,0 0 0,1 0 1,-1 0-1,4-1 0,7 1 25,1-2 0,-1 1-1,0-2 1,0 0 0,17-6-1,-7 1-2,-2-2 0,1-1-1,-2 0 1,1-1 0,-1-2-1,-1 0 1,-1-1 0,0 0-1,-1-2 1,0 0 0,-2-1-1,22-31 1,-16 16 46,-1-1-1,-1-1 1,-2 0-1,-2-2 1,-1 0 0,16-71-1,-27 94-15,-1-1 1,0 1-1,-1-1 0,-1-16 0,0 26-28,-1 1-1,1-1 1,-1 1 0,0-1-1,-1 1 1,1 0-1,-1-1 1,-1-3 0,2 6-9,0 1 1,0-1 0,0 1-1,0 0 1,-1-1-1,1 1 1,0 0 0,0 0-1,-1 0 1,1 0 0,-1 0-1,1 0 1,-1 0 0,1 0-1,-1 0 1,0 1 0,1-1-1,-1 1 1,0-1 0,-3 1-1,3 0-23,1 0-1,-1 0 0,0 0 0,0 0 1,0 1-1,0-1 0,1 1 0,-1 0 1,0-1-1,0 1 0,1 0 0,-1 0 1,1 0-1,-1 0 0,1 0 0,-1 0 0,1 1 1,-1-1-1,1 0 0,0 1 0,0-1 1,0 1-1,0 0 0,0-1 0,-1 3 1,-19 49-76,18-42 82,-4 15-2,1 0 1,1 1-1,1 0 1,1-1-1,2 2 1,0-1-1,2 0 1,1 0-1,6 28 0,-4-36 0,0 1-1,1-1 0,1-1 1,0 1-1,2-1 0,0 0 1,1-1-1,1 0 0,0 0 0,2-1 1,0 0-1,0-1 0,18 16 1,-24-26-4,0-1 0,0 1 1,0-1-1,1 0 0,0 0 0,0-1 1,0 0-1,0 0 0,0-1 1,1 0-1,-1 0 0,1-1 1,-1 0-1,13 0 0,-8-1-1,0-1 0,0 0 1,0-2-1,0 1 0,-1-1 0,1-1 0,-1 0 0,18-9 0,-8 2 11,0-2 0,0 0 0,-2-1 0,0-1 0,0-1 1,-2-1-1,0 0 0,25-35 0,-40 51-2,-1-1 0,1 0-1,-1 0 1,1 0 0,-1 0 0,0 0 0,0 0 0,0 0 0,0 0-1,0 0 1,-1 0 0,1-1 0,-1 1 0,1 0 0,-1 0-1,0-1 1,0 1 0,0 0 0,0-1 0,0 1 0,0 0 0,-1 0-1,1-1 1,-1 1 0,-1-3 0,0 3-12,1 1-1,-1 0 1,0 0 0,0 0-1,0 0 1,0 0 0,0 0-1,0 0 1,0 1 0,0-1-1,0 1 1,0 0 0,0-1-1,-1 1 1,1 0 0,0 0-1,0 0 1,0 1 0,0-1-1,0 0 1,-1 1 0,1 0-1,0-1 1,0 1 0,0 0-1,0 0 1,-3 2 0,-8 2-19,1 1 1,-1 1 0,1 0-1,0 1 1,1 0 0,0 1-1,-17 17 1,23-22 16,1 1 0,1-1-1,-1 1 1,0 0 0,1 0 0,0 0 0,0 1-1,1-1 1,0 1 0,0 0 0,0-1 0,0 1-1,1 0 1,0 0 0,0 0 0,1 0 0,-1 0-1,1 0 1,1 0 0,1 10 0,-2-15 9,0 0 0,0 1 0,1-1 0,-1 0 0,1 0 0,-1 1 1,1-1-1,-1 0 0,1 0 0,0 0 0,0 0 0,-1 0 0,1 0 0,0 0 0,0 0 1,0 0-1,0 0 0,0 0 0,0-1 0,0 1 0,1 0 0,-1-1 0,0 1 0,3 0 1,-1-1 0,0 1 1,0-1 0,0 0-1,0 0 1,0 0 0,1 0 0,-1-1-1,0 1 1,0-1 0,3-1-1,6-2 11,0-1-1,-1 0 0,1 0 0,11-9 0,-1-3 48,0 0 1,36-39-1,-40 38 18,-22 21-67,3-2-19,1 0 0,-1-1 0,0 1 0,0 0 0,1 0 0,-1 0 0,0-1 0,1 1 0,-1 0 0,1 0 0,-1 0-1,1 0 1,0 0 0,-1 0 0,1 0 0,0 0 0,-1 0 0,1 0 0,0 0 0,0 0 0,0 0 0,0 0 0,1 2-1,-2 1 14,1 1-1,0-1 0,1 1 1,-1 0-1,1-1 0,0 1 1,0-1-1,0 0 0,1 1 1,-1-1-1,1 0 1,0 0-1,1 0 0,-1 0 1,0 0-1,1-1 0,0 1 1,0-1-1,0 1 0,1-1 1,-1 0-1,1 0 0,-1-1 1,1 1-1,0-1 0,0 0 1,0 0-1,0 0 0,1 0 1,-1-1-1,0 1 0,1-1 1,-1-1-1,1 1 0,-1 0 1,1-1-1,-1 0 0,1 0 1,0-1-1,-1 1 0,1-1 1,4-1-1,5-1 15,-1-1 0,1-1-1,-1 0 1,0 0 0,-1-1-1,1-1 1,-1 0 0,-1-1 0,1 0-1,19-19 1,-10 7 34,-2-1 0,0-1 0,-2 0 0,21-34 0,-27 36 32,-1-1 1,-2 0-1,0 0 0,-1-1 1,-1 0-1,-1 0 0,-1 0 1,-1-1-1,-1 1 0,-1-1 1,-1 1-1,-1-1 0,-1 0 1,0 1-1,-8-25 0,10 45-67,0 0-1,0 0 0,-1-1 0,1 1 0,-1 0 0,0 0 0,1 0 0,-1 0 0,0 0 1,0 0-1,0 0 0,-1 0 0,1 1 0,0-1 0,-1 0 0,1 1 0,-1-1 1,-1-1-1,2 3-13,1 0 0,-1 0 0,1 0 1,-1 0-1,1 0 0,-1 0 1,1 0-1,-1 0 0,1 0 0,-1 0 1,1 0-1,-1 0 0,1 0 1,-1 0-1,1 1 0,0-1 0,-1 0 1,1 0-1,-1 1 0,1-1 0,-1 0 1,1 1-1,0-1 0,-1 0 1,1 1-1,-1 0 0,-11 23-131,4 2 117,2 1 1,1-1-1,2 1 1,0 0-1,2 0 0,3 52 1,2-43 2,1 0 1,2-1 0,1 1-1,22 58 1,-26-85-39,0 1 1,0-1-1,1 0 0,1 0 1,-1 0-1,1-1 0,1 0 0,-1 0 1,13 11-1,-15-16-79,-1-1 1,1 0-1,-1 0 1,1 0-1,0 0 0,-1 0 1,1-1-1,0 1 0,0-1 1,0 0-1,0-1 1,0 1-1,0-1 0,1 1 1,-1-1-1,0 0 0,0-1 1,0 1-1,0-1 1,0 0-1,0 0 0,0 0 1,0 0-1,0-1 0,0 0 1,4-2-1,45-30-7928,-29 10-1379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36.17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18556,'4'2'2168,"-1"0"-951,-1-1-145,2-1-264,0 0-176,7 2-136,6 0-112,4 2-56,10-2-95,1 0-73,6 0-72,-1 0-48,3 0-80,-8 1-336,-5-1-785,-6-2-1719,-1 2-3410,1-2-6664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37.60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55 696 13523,'-6'1'672,"1"0"0,0 1 0,0-1 0,0 1 0,0 1 0,0-1 0,-7 5 0,11-6-588,1-1 0,-1 0 0,1 1 0,0-1 0,-1 0 0,1 1 0,-1-1 0,1 0 0,0 1 0,-1-1 0,1 0 0,0 1 1,0-1-1,-1 1 0,1-1 0,0 1 0,0-1 0,0 1 0,-1-1 0,1 1 0,0-1 0,0 1 0,0-1 0,0 1 0,0-1 0,0 1 0,0-1 0,0 1 0,0-1 0,1 1 0,0 1 28,0-1 0,0 0 0,0 0 0,0 0-1,1 0 1,-1-1 0,1 1 0,-1 0-1,0-1 1,1 1 0,-1 0 0,1-1 0,-1 0-1,1 1 1,2-1 0,9 2 106,0-1-1,0-1 1,0 0-1,0-1 1,-1 0 0,1-1-1,0 0 1,-1-1-1,18-6 1,7-4-18,60-31-1,-76 33-64,0-1-1,35-27 0,-49 33-86,-1 1 0,1-1 0,-1-1 0,-1 1 0,1-1-1,-1 0 1,0 0 0,0 0 0,-1-1 0,7-15 0,-11 20-39,1 0 0,0 0 0,-1 0 0,0 0 0,1 0 0,-1 0 0,-1 0 0,1 0 0,0 0 0,-1 0 0,1 0 0,-1 0 0,0 0 0,0 0 0,0 0 1,0 1-1,-1-1 0,1 0 0,-1 1 0,1-1 0,-1 1 0,0-1 0,0 1 0,0 0 0,-1 0 0,1 0 0,0 0 0,-1 0 0,1 1 0,-1-1 0,1 1 0,-7-3 0,2 1-20,0 0-1,0 0 0,-1 1 1,1 0-1,-1 0 0,0 1 1,1-1-1,-1 2 0,0-1 1,0 1-1,-13 2 0,12 0 2,1 0 0,-1 1 0,1 0-1,0 1 1,0 0 0,0 0 0,1 1-1,-1-1 1,1 2 0,0-1 0,1 1-1,-1 0 1,1 0 0,0 1-1,1 0 1,-1 0 0,2 0 0,-9 16-1,10-18 10,1 0-1,0 0 0,0 0 0,1 1 0,0-1 0,0 0 0,0 1 0,0-1 1,1 1-1,0-1 0,0 1 0,0-1 0,1 1 0,0-1 0,0 1 1,0-1-1,1 0 0,-1 1 0,1-1 0,1 0 0,-1 0 0,1 0 0,0-1 1,0 1-1,0-1 0,0 1 0,1-1 0,0 0 0,0-1 0,0 1 1,5 3-1,3 1 18,1-1 1,0 0-1,0-1 1,0 0 0,1-1-1,-1-1 1,1 0-1,1-1 1,-1 0 0,24 0-1,5 0 1,1-3-1,52-6 1,-46 1-20,-1-3 0,72-19 0,-100 21 24,0-2-1,-1 0 0,0-1 1,0 0-1,-1-2 0,0-1 1,-1 0-1,18-16 0,-34 26-14,0 1-1,0-1 0,-1 1 1,1-1-1,0 0 0,-1 1 1,1-1-1,-1 0 0,0 0 1,0 0-1,0-1 0,0 1 1,0 0-1,0 0 0,0 0 1,-1-1-1,1 1 0,-1 0 1,0-1-1,1 1 0,-1 0 1,0-1-1,0 1 0,-1-1 0,1 1 1,-1-3-1,0 2-4,-1 1-1,1-1 1,-1 1 0,0 0-1,0-1 1,0 1 0,0 0-1,0 0 1,0 0 0,0 1-1,-1-1 1,1 0 0,-1 1-1,1-1 1,-1 1 0,0 0-1,1 0 1,-1 0 0,0 0-1,-5 0 1,-3-1-15,-1 1 1,1 1 0,0-1-1,-1 2 1,1 0 0,-1 0-1,1 1 1,0 0 0,0 1-1,0 0 1,-20 9 0,26-10 7,1 0 0,0 0 0,-1 0 1,1 1-1,0-1 0,0 1 1,0 0-1,0 0 0,1 1 0,-1-1 1,1 1-1,0-1 0,0 1 1,0 0-1,0 1 0,1-1 0,0 0 1,0 1-1,0-1 0,0 1 1,1-1-1,0 1 0,-1 0 0,2 0 1,-1-1-1,1 1 0,-1 0 1,1 0-1,1 0 0,0 7 0,-1-11 7,1 1 0,-1 0-1,0-1 1,1 1 0,-1 0-1,1-1 1,0 1 0,0-1-1,-1 1 1,1-1 0,0 1-1,0-1 1,0 0 0,1 1-1,-1-1 1,0 0 0,0 0-1,1 0 1,-1 0 0,1 0-1,-1 0 1,1 0 0,2 1 0,-1-1 5,0-1 1,0 1-1,1-1 1,-1 0-1,0 0 1,0 0-1,0 0 1,1-1-1,-1 1 1,0-1-1,6-2 1,2-1 12,0-1 1,0 0-1,-1 0 1,0-1-1,0-1 1,10-8-1,-6 3-9,-1-1 0,0 0 0,-1-1 0,-1 0 0,0-1 0,-1 0 0,0-1-1,13-32 1,-10 14 16,-2-1 0,-1 0 0,7-57 1,-11 56-3,0 10 31,-2 0 0,-1-1 1,0 1-1,-2-1 1,-2 0-1,-5-47 1,6 74-55,0 0 0,0 0 0,0 0 0,0-1 1,0 1-1,0 0 0,0 0 0,0-1 1,0 1-1,0 0 0,0 0 0,0 0 0,0-1 1,0 1-1,0 0 0,0 0 0,0-1 0,-1 1 1,1 0-1,0 0 0,0 0 0,0 0 1,0-1-1,0 1 0,0 0 0,-1 0 0,1 0 1,0 0-1,0-1 0,0 1 0,-1 0 0,1 0 1,0 0-1,0 0 0,0 0 0,-1 0 1,1 0-1,0 0 0,0 0 0,-1 0 0,1 0 1,0 0-1,0 0 0,0 0 0,-1 0 0,1 0 1,0 0-1,0 0 0,-1 0 0,1 0 1,0 0-1,0 0 0,-10 14-137,-5 21-83,4 0 205,1 1 0,2 1 0,2-1 0,-2 53 0,7-68 14,1-1 1,1 1-1,0-1 0,2 0 1,1 0-1,0 0 0,1 0 1,1 0-1,14 29 0,-18-45 7,0 0 0,1 1 0,-1-1 0,1-1 0,0 1 0,0 0 0,0-1 0,1 1 0,-1-1 0,1 0-1,0 0 1,0-1 0,0 1 0,0-1 0,0 0 0,0 0 0,8 2 0,-6-2-1,1-1 0,0 0 0,0-1-1,0 0 1,0 0 0,0 0 0,0-1 0,-1 0 0,1 0 0,12-5-1,9-5 10,-1-1 0,0-1-1,-1-2 1,35-24 0,-51 32-7,31-21-3,-20 12-11,1 1 0,1 1 0,38-17 0,-60 31 3,0-1 0,1 1 1,-1-1-1,0 1 0,0-1 0,0 1 0,1 0 0,-1 0 0,0-1 0,1 1 0,-1 0 0,0 0 0,0 0 1,1 0-1,-1 1 0,0-1 0,0 0 0,1 0 0,-1 1 0,0-1 0,0 1 0,0-1 0,1 1 1,1 1-1,-2 0-8,0-1 1,0 1 0,0-1 0,0 1-1,0 0 1,0 0 0,-1 0 0,1-1-1,0 1 1,-1 0 0,0 0 0,1 0-1,-1 0 1,0 4 0,-1 10-63,0-1 1,-1 1-1,-5 22 1,3-22 49,2-6 27,-5 21 22,7-30-25,0 0 0,0-1 0,0 1-1,0-1 1,0 1 0,-1-1 0,1 1 0,0 0 0,0-1-1,1 1 1,-1-1 0,0 1 0,0 0 0,0-1 0,0 1-1,0-1 1,1 1 0,-1-1 0,0 1 0,0-1-1,1 1 1,-1-1 0,0 1 0,1-1 0,-1 1 0,1-1-1,-1 0 1,1 1 0,-1-1 0,0 1 0,1-1 0,0 0-1,-1 0 1,1 1 0,-1-1 0,1 0 0,-1 0-1,1 0 1,0 1 0,3-3 24,0 0 1,0 1-1,-1-1 0,1-1 0,-1 1 0,1 0 0,-1-1 1,0 0-1,5-5 0,10-8-1,27-11-20,-18 11 5,-1 0 1,-1-2 0,32-28 0,-56 45-5,8 31-328,-6-25 327,0 0-1,0 0 1,0 0-1,0-1 1,1 1-1,-1-1 1,1 0-1,1 0 1,-1 0-1,0 0 1,1-1-1,0 0 1,0 0-1,0 0 0,0-1 1,0 1-1,0-1 1,1 0-1,-1-1 1,1 1-1,0-1 1,-1 0-1,1-1 1,0 1-1,-1-1 1,1 0-1,0-1 1,0 1-1,10-4 0,14-3 61,0-1 0,45-19 0,-67 24-39,0-1 0,0-1 0,0 1 0,0-1 0,-1 0 0,0-1 0,0 0 1,0 0-1,-1 0 0,0-1 0,0 0 0,-1 0 0,8-13 0,-13 20-22,1-1-1,-1 1 0,1-1 1,-1 1-1,0-1 0,1 0 1,-1 1-1,0-1 0,1 0 1,-1 1-1,0-1 0,0 0 1,1 0-1,-1 1 0,0-1 1,0 0-1,0 1 0,0-1 1,0 0-1,0 0 0,0 1 1,0-1-1,-1 0 0,1 0 1,0 1-1,0-1 0,0 0 1,-1 1-1,1-1 0,0 0 1,-1 1-1,1-1 0,-1 0 0,1 1 1,-1-1-1,1 1 0,-1-1 1,1 1-1,-1-1 0,1 1 1,-1 0-1,0-1 0,1 1 1,-1 0-1,0-1 0,1 1 1,-1 0-1,0 0 0,0-1 1,1 1-1,-1 0 0,0 0 1,0 0-1,1 0 0,-1 0 1,0 0-1,1 0 0,-1 0 1,0 0-1,0 1 0,0-1 1,-4 1-33,1-1 0,0 1 0,-1 0 1,1 0-1,0 0 0,0 1 0,0 0 0,0-1 1,-4 4-1,6-4 24,0 1 0,0-1 0,1 1-1,-1 0 1,1-1 0,-1 1 0,1 0 0,-1 0 0,1 0 0,0 0 0,0 0 0,0 0 0,0 0-1,1 0 1,-1 0 0,0 1 0,1-1 0,-1 0 0,1 0 0,0 1 0,0-1 0,0 0-1,0 1 1,0-1 0,1 0 0,-1 0 0,1 1 0,-1-1 0,1 0 0,0 0 0,0 0-1,0 0 1,0 0 0,0 0 0,0 0 0,1 0 0,-1 0 0,1 0 0,-1-1 0,4 4 0,1 1 3,-1-1 1,1 0-1,0 0 1,0-1 0,1 0-1,0 0 1,-1 0 0,1-1-1,0 0 1,1 0 0,9 2-1,0-3-1,1 0 0,0-1 0,-1-1 0,1-1 0,0-1 0,-1 0 0,26-7 0,119-44-31,-144 47 34,2-2 16,0 0 0,-1 0-1,-1-2 1,1-1 0,-1 0-1,-1-1 1,0-1 0,20-20-1,-16 168-635,-20-120 635,0-6-77,0-1 1,-1 1-1,-1 0 1,1 0-1,-3 11 1,2-18 58,1 0 0,-1 0 0,0 0 0,0 0 0,0 0 0,0-1 0,0 1 0,0 0 0,0 0 0,0-1 0,-1 1 0,1-1 0,-1 1 0,1-1 0,-1 0 0,1 0 0,-1 1 0,0-1 0,0 0 0,0 0 0,1-1 0,-1 1 0,0 0 0,0-1 1,0 1-1,0-1 0,-4 1 0,-5 0 28,0 0 0,0-1 0,0 0 0,1-1 0,-1 0 1,0 0-1,-16-6 0,38 8-72,0-1 1,1 0-1,-1-1 0,0-1 1,15-3-1,-22 4 46,49-8 20,22-5 172,110-33 0,-165 40-157,0 0 0,-1-1 0,0-2 0,0 0 0,0 0 0,-2-2 0,1 0 0,-2-1 0,0-1 0,20-21 0,-26 17 285,-10 17-306,1 1 0,-1 0 0,0-1 1,0 1-1,1 0 0,-1 0 0,0-1 0,0 1 0,0 0 0,0-1 0,1 1 0,-1 0 1,0-1-1,0 1 0,0-1 0,0 1 0,0 0 0,0-1 0,0 1 0,0 0 0,0-1 0,0 1 1,0-1-1,0 1 0,0 0 0,0-1 0,-1 1 0,1 0 0,0-1 0,0 1 0,0 0 1,0-1-1,-1 1 0,1 0 0,0 0 0,0-1 0,-1 1 0,1 0 0,0-1 0,0 1 1,-1 0-1,1 0 0,0 0 0,-1-1 0,1 1 0,0 0 0,-1 0 0,0 1-50,1 0-1,-1 0 0,0 0 0,1 0 0,-1 0 1,1 0-1,0 0 0,-1 0 0,1 0 0,0 0 1,0 0-1,0 0 0,-1 0 0,1 0 1,0 0-1,0 0 0,1 1 0,-1-1 0,0 0 1,0 0-1,1 1 0,3 28-5,17 28 37,-16-46 0,0 0 0,-1 0 0,0 0 0,-1 1 0,-1 0 0,2 16 0,-4-24 1,-1 0 0,0 0 0,0 0 0,0 0 0,0 0 0,-1 0-1,1 0 1,-1 0 0,-1 0 0,1-1 0,-1 1 0,1-1 0,-1 0 0,0 0-1,-1 0 1,1 0 0,-1 0 0,0-1 0,0 1 0,-5 2 0,-5 4-650,0 0 0,-28 12 0,-8-1-6465,12-8-4651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38.17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18 103 18908,'-17'-102'8819,"33"123"-8608,-8-14-212,258 266-15,-108-117 18,78 88 25,291 292 5,-469-481-35,123 87 1,-150-121 8,1-2 1,0-1-1,1-2 1,1-1-1,0-2 1,49 13-1,-66-26-201,-20-11-1277,-23-15-7310,11 15-2222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39.5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319 141 15019,'3'-14'1141,"0"1"1,0-1-1,-2 0 0,1 0 0,-2 0 1,0 0-1,-3-22 0,3 36-1089,0-1-1,-1 1 1,1-1-1,0 1 1,-1-1-1,1 1 1,-1-1-1,1 1 1,0-1-1,-1 1 0,1 0 1,-1-1-1,1 1 1,-1 0-1,1-1 1,-1 1-1,1 0 1,-1 0-1,0 0 1,1-1-1,-1 1 1,1 0-1,-1 0 1,1 0-1,-1 0 1,0 0-1,1 0 1,-1 0-1,1 0 1,-1 0-1,0 0 1,1 1-1,-1-1 1,1 0-1,-1 0 1,1 0-1,-1 1 1,0-1-1,1 0 0,-1 1 1,1-1-1,-1 1 1,-26 15-31,-9 12-11,0 0 0,2 3 0,1 0-1,2 2 1,-37 51 0,63-77-7,0 1 0,0 0 1,1 0-1,0 1 0,1-1 0,-1 1 1,2-1-1,-1 1 0,1 0 0,1 0 0,0 0 1,0 1-1,0-1 0,2 17 0,0-21 0,1 1 0,-1 0 0,1-1 0,0 1-1,0-1 1,0 0 0,1 0 0,0 0 0,0 0-1,0 0 1,0 0 0,1-1 0,0 0 0,0 0 0,0 0-1,1 0 1,-1 0 0,1-1 0,0 0 0,0 0-1,0 0 1,0-1 0,0 0 0,11 3 0,3 0 25,1-1 0,-1-1 0,1-1 0,0 0 0,0-2 0,-1 0 0,1-1 0,38-8 1,-11-1 0,0-2 1,68-27-1,-92 29 5,-1 0-1,41-25 1,-55 30 17,-1-1 0,1 0 0,-1 0-1,0 0 1,-1-1 0,0 0 0,0 0 0,0 0 0,-1-1-1,8-13 1,-11 11 133,-5 11-141,-7 15-147,8-7 100,0-1-1,0 1 1,1 0 0,0 0 0,1 0-1,0 0 1,0 0 0,1-1 0,0 1-1,0 0 1,1 0 0,0-1-1,1 1 1,0-1 0,5 11 0,-5-14 9,-1-1 0,1 1 0,0-1-1,1 1 1,-1-1 0,1 0 0,-1-1 0,1 1 0,0-1 0,1 1 0,-1-1 0,0 0 0,1-1 0,0 1 0,0-1 0,0 0 0,0 0 0,0 0 0,0-1 0,0 0 0,0 0 0,1 0-1,-1-1 1,0 1 0,1-1 0,8-2 0,-4 1 12,-1 0 0,0-1 0,0-1 0,-1 0 0,1 0 0,0 0 0,-1-1 0,0 0 0,0-1 0,0 0 0,0 0 0,6-7 0,-9 8-9,-1 0-1,0 0 0,-1 0 1,1 0-1,-1-1 1,0 0-1,0 1 1,0-1-1,0 0 1,-1-1-1,0 1 1,0 0-1,-1-1 1,1 1-1,-1-1 1,0 1-1,-1-1 1,1 1-1,-1-1 1,0 0-1,-2-7 1,2 9-13,-1 1 0,0-1 0,0 0 0,0 0 1,0 1-1,-1-1 0,1 0 0,-1 1 0,0 0 1,0-1-1,-1 1 0,1 0 0,0 0 0,-1 0 1,0 1-1,0-1 0,-6-4 0,4 4-10,-1 0-1,1 1 0,-1-1 1,0 1-1,0 0 1,0 1-1,0-1 0,0 1 1,0 0-1,-9 0 0,2 1-5,0 1-1,0 0 1,0 1-1,1 0 1,-1 1-1,1 0 1,0 1-1,-1 0 1,2 1-1,-17 9 1,27-14 17,0 1-1,0-1 1,0 1 0,-1-1 0,1 1 0,0-1-1,0 1 1,0 0 0,0 0 0,0-1 0,0 1-1,0 0 1,1 0 0,-1 0 0,0 0 0,0 0-1,1 0 1,-1 0 0,1 0 0,-1 1-1,1-1 1,-1 0 0,1 0 0,0 0 0,-1 1-1,1-1 1,0 0 0,0 0 0,0 1 0,0-1-1,0 0 1,0 0 0,0 1 0,0-1 0,1 0-1,-1 0 1,0 0 0,1 1 0,-1-1-1,1 0 1,0 0 0,-1 0 0,1 0 0,0 0-1,-1 0 1,3 2 0,1 0 2,0 0 1,0 0-1,0 0 1,0 0-1,0-1 1,1 0-1,-1 0 1,1 0-1,0 0 1,8 1-1,20 2 12,0-2-1,54-3 0,-64-1-12,0 1 0,0 0 0,-1 2 0,1 0-1,-1 2 1,1 0 0,32 12 0,-52-15 2,-1 0-1,0 0 1,0 1 0,0-1 0,0 0-1,0 1 1,0 0 0,0-1 0,0 1-1,0 0 1,-1 0 0,1 0-1,-1 0 1,0 0 0,1 1 0,-1-1-1,0 0 1,0 1 0,0-1 0,-1 0-1,1 1 1,-1-1 0,1 1 0,-1-1-1,0 1 1,0-1 0,0 1 0,0-1-1,-1 5 1,1-2 4,0-1 1,0 0-1,0 1 0,1-1 1,-1 0-1,1 1 0,0-1 1,3 7-1,-3-11 4,0 0 1,1 0 0,-1 1-1,0-1 1,0 0 0,0 0-1,0 0 1,0 0-1,1 0 1,-1-1 0,0 1-1,0 0 1,0-1 0,0 1-1,0 0 1,0-1-1,0 1 1,0-1 0,0 0-1,0 1 1,0-1 0,0 0-1,1-1 1,27-18 70,125-100 69,-153 119-149,-1 1 1,0-1-1,1 0 0,-1 1 0,1-1 1,-1 1-1,0-1 0,1 1 0,-1-1 1,1 1-1,0 0 0,-1-1 1,1 1-1,-1-1 0,1 1 0,0 0 1,-1 0-1,1-1 0,0 1 1,-1 0-1,1 0 0,0 0 0,-1 0 1,1 0-1,0 0 0,-1 0 1,1 0-1,0 0 0,-1 0 0,1 0 1,0 0-1,-1 0 0,1 1 1,0-1-1,6 23-113,1 9 42,-7-29 75,1 0-1,-1 0 1,1-1 0,0 1-1,0 0 1,0-1 0,0 0-1,1 1 1,-1-1-1,1 0 1,-1 0 0,1 0-1,0-1 1,0 1 0,0-1-1,4 2 1,-2-2 5,-1 0-1,1 0 0,0-1 1,0 0-1,0 0 1,-1 0-1,1-1 1,0 1-1,0-1 0,-1 0 1,6-2-1,1-1 10,1 0 0,-1-1 0,0-1 0,0 0 0,-1 0 0,0-1-1,0 0 1,0-1 0,-1 0 0,10-11 0,45 28-147,-38-8 142,-1-1-1,0-1 0,0-1 1,0-2-1,0 0 0,-1-2 1,0 0-1,36-15 1,-57 19 0,0 0 0,-1 0 1,1 0-1,-1 0 1,1 0-1,-1-1 1,0 1-1,0-1 0,0 1 1,0-1-1,0 0 1,-1 0-1,1 1 0,-1-1 1,0-1-1,0 1 1,0 0-1,0 0 0,-1 0 1,1 0-1,-1-1 1,1 1-1,-1 0 1,0 0-1,-1-1 0,1 1 1,0 0-1,-1 0 1,0 0-1,0-1 0,0 1 1,0 0-1,0 0 1,-1 0-1,1 0 1,-1 1-1,0-1 0,0 0 1,0 1-1,0-1 1,0 1-1,-5-4 0,7 6-14,-1 0 0,0 1 0,1-1 0,-1 0 0,0 0 0,1 0 0,-1 1 0,1-1-1,-1 0 1,1 1 0,-1-1 0,0 1 0,1-1 0,-1 1 0,1-1 0,0 0 0,-1 1-1,1 0 1,-1-1 0,1 1 0,0-1 0,-1 1 0,1-1 0,0 1 0,0 0 0,-1-1-1,1 1 1,0 0 0,0-1 0,0 1 0,0 0 0,0 1 0,-10 32-135,8-27 128,-7 37-5,2 1 0,2 0 0,1 89 0,-3 29 43,7-161-29,-8 70-7,-18 80-1,26-160 61,0-1-1,0 1 1,-1 0-1,1 0 1,-4-9-1,-1-26-42,4-8 30,2-1 0,2 1-1,17-93 1,-16 126-41,1 0 0,0 0 0,1 1 0,1 0-1,0 0 1,1 0 0,1 1 0,1 0 0,0 1-1,1 0 1,1 1 0,0 0 0,1 1 0,17-14-1,-22 22-18,0 1-1,0 0 0,0 1 1,0 0-1,1 0 0,-1 1 1,1 0-1,0 0 0,-1 1 0,1 0 1,0 0-1,0 1 0,12 2 1,-17-2 12,-1 0 0,0 0 0,1 1 0,-1-1 0,0 1 0,0 0 0,0 0 0,0 0 0,1 0 1,-1 0-1,-1 1 0,1-1 0,0 1 0,0 0 0,0 0 0,-1 0 0,1 0 0,-1 0 0,0 1 0,0-1 1,0 1-1,0 0 0,0-1 0,0 1 0,-1 0 0,1 0 0,-1 0 0,0 0 0,0 0 0,0 1 0,0-1 1,0 0-1,-1 0 0,0 1 0,1-1 0,-1 0 0,0 0 0,-1 1 0,0 2 0,0 1 4,-1 0 0,0-1-1,0 1 1,-1-1 0,0 1-1,0-1 1,0 0 0,-1 0-1,0-1 1,0 1 0,-1-1 0,1 0-1,-1 0 1,-8 6 0,-36 23-2030,-2-13-4921,24-13-4287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40.04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1 644 14859,'13'3'3554,"74"7"-2473,-62-11-928,1 0 0,-1-2 0,0 0 0,0-2 1,-1-1-1,1-1 0,-1-1 0,0-1 1,-1-1-1,35-21 0,-55 30-61,0-1 0,0 0-1,0 0 1,-1 0 0,1 0-1,-1-1 1,1 1 0,-1-1-1,0 1 1,0-1 0,0 0 0,0 0-1,0 0 1,-1 0 0,1 0-1,-1 0 1,0 0 0,0-1-1,0 1 1,-1 0 0,1-1 0,-1 1-1,1-1 1,-1 1 0,0 0-1,-1-1 1,1 1 0,0-1-1,-1 1 1,0 0 0,-1-5 0,0 5-35,0 0 0,0 0 1,0 0-1,0 0 0,0 1 1,-1-1-1,1 1 0,-1-1 1,0 1-1,1 0 0,-1 0 1,0 0-1,-1 0 0,1 1 1,0-1-1,0 1 0,-1 0 1,1 0-1,0 0 0,-1 0 1,1 1-1,-1-1 0,1 1 1,-1 0-1,0 0 0,1 0 1,-1 0-1,1 1 0,-7 1 1,6-1-57,0 0 0,0 0 1,0 0-1,0 0 1,0 1-1,0-1 0,1 1 1,-1 0-1,1 0 1,-1 1-1,1-1 0,-1 1 1,1 0-1,0 0 1,1 0-1,-1 0 0,0 0 1,1 0-1,-1 1 0,1-1 1,0 1-1,1 0 1,-1 0-1,0 0 0,1-1 1,0 2-1,0-1 1,0 0-1,1 0 0,-1 0 1,1 0-1,0 0 1,0 7-1,1-6 7,0 0 1,0 0-1,0-1 0,0 1 1,1 0-1,0 0 0,0-1 1,0 1-1,0-1 0,1 0 1,0 0-1,0 0 0,0 0 1,0 0-1,1-1 0,-1 1 1,1-1-1,0 0 1,0 0-1,0 0 0,0 0 1,1-1-1,-1 0 0,1 0 1,-1 0-1,1-1 0,0 1 1,6 0-1,10 1 4,1-1 0,-1-1 1,1-1-1,0-1 0,-1 0 0,1-2 1,-1-1-1,0 0 0,0-2 0,0 0 0,-1-1 1,36-19-1,-39 17-6,-1-1-1,0 0 1,0-2 0,-1 0 0,0 0-1,-1-1 1,0-1 0,-1-1 0,-1 1 0,0-2-1,-2 0 1,1 0 0,-2-1 0,11-26-1,-8 9 186,-1 1-1,-3-2 1,0 1-1,-2-1 1,-2 0 0,-1 0-1,-4-63 1,1 97-181,1 0 0,-1 0 0,0 0 0,0 0 0,0-1 0,-1 1 0,1 0 0,0 0 0,0 0 0,-1 0 0,1 0 0,0 0 0,-1 0 0,1 0 0,-1 0 0,0 0 0,1 0 0,-1 0 0,-1-1 0,-7 16 219,-4 37 39,4 13-889,4 1 1,2 0-1,3 0 0,2 0 0,4-1 0,2 1 1,22 81-1,-27-132-4842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41.07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2 157 17860,'0'-1'203,"-1"0"0,1 0 0,0 0 0,0 0 0,0 0 0,0 0 0,0 0 0,0 0 0,0 0 0,0 0 0,0 0 0,0 1 0,0-1 0,0 0 0,1 0 0,-1 0 0,0 0 0,1 0 0,-1 0 0,1 1 0,-1-1 0,1 0 0,1-1 0,22-12 1174,36 0-1887,-51 13 889,208-22 23,-123 15-39,102-22 1,-194 30-335,-1 0 1,1 0-1,0 0 1,-1 0 0,1-1-1,-1 1 1,1-1-1,-1 1 1,1-1-1,-1 1 1,1-1 0,-1 0-1,1 0 1,-1 0-1,0 0 1,1 0 0,-1 0-1,0 0 1,0 0-1,0 0 1,1-2-1,-2 2-5,-1 0-1,1 0 0,-1 0 0,1 0 0,-1 0 1,1 1-1,-1-1 0,0 0 0,0 0 1,1 0-1,-1 1 0,0-1 0,0 0 0,0 1 1,0-1-1,0 1 0,0-1 0,0 1 0,0 0 1,0-1-1,0 1 0,-1-1 0,-5-1-7,-1-1 0,1 1 1,0 1-1,-1-1 0,1 1 0,-1 1 0,-14-1 0,16 4-28,0 0 0,0 0 0,1 0-1,-1 1 1,1-1 0,0 1 0,0 1 0,0-1-1,0 1 1,1 0 0,0 0 0,0 0-1,0 0 1,0 1 0,1-1 0,0 1 0,0 0-1,1 0 1,0 0 0,0 1 0,0-1-1,1 0 1,-1 9 0,1-9 12,0-1-1,1 1 1,-1 0 0,1-1 0,1 1-1,-1 0 1,1-1 0,0 1 0,1-1-1,-1 1 1,1-1 0,3 7 0,-4-9 2,1 0 0,0 0 0,0 0 0,1 0 1,-1 0-1,1-1 0,-1 1 0,1-1 0,0 0 0,0 1 1,0-1-1,0-1 0,0 1 0,0 0 0,1-1 1,-1 1-1,0-1 0,1 0 0,-1 0 0,5 0 1,15 2 20,-1-2 1,1 0-1,0-1 1,0-2-1,-1 0 1,1-1-1,-1-2 1,24-7-1,-14 2 17,-1-1 0,0-2 0,-1-1-1,53-34 1,-62 33 63,0-1 0,31-30-1,-57 56-149,1 0-1,0 1 0,1 0 1,0 0-1,0 0 0,2 0 1,-2 23-1,6-7 44,-3-26 9,1-1 1,-1 1 0,0-1 0,1 1-1,-1-1 1,1 1 0,-1-1-1,0 1 1,1-1 0,-1 1-1,1-1 1,-1 1 0,1-1-1,0 0 1,-1 1 0,1-1-1,-1 0 1,1 0 0,0 0-1,-1 1 1,1-1 0,0 0 0,0 0-1,3 0 18,0-1 0,0 0 0,0 0-1,0 0 1,0-1 0,0 1 0,0-1 0,-1 0-1,6-3 1,47-27 58,66-34 14,-121 66-101,0 0 0,-1 0-1,1 0 1,0 0 0,0 0 0,0 0-1,0 0 1,0 0 0,-1 0 0,1 0-1,0 1 1,0-1 0,0 0 0,-1 1 0,1-1-1,0 0 1,0 1 0,-1-1 0,1 1-1,0-1 1,-1 1 0,1-1 0,0 1-1,-1 0 1,1-1 0,-1 1 0,1 0-1,-1-1 1,1 1 0,0 1 0,18 36-48,4 2 82,-18-36-23,1 0 0,0 0 0,0-1 0,0 1 0,0-1-1,1 0 1,-1-1 0,1 0 0,-1 0 0,1 0 0,0-1-1,0 0 1,0 0 0,0-1 0,0 1 0,0-2 0,0 1 0,0-1-1,0 0 1,13-4 0,12-4 27,-1-2-1,0-1 1,35-19-1,-37 17-3,-4-2 60,-21 13-85,0 0 0,0 1 1,0-1-1,1 1 0,-1 0 0,1 0 0,-1 0 1,1 0-1,0 1 0,4-1 0,-3 3-68,28 2-56,-34-3 140,1 0 0,-1 0 0,1 0 1,-1 0-1,1 0 0,0 0 0,-1 0 1,1 0-1,-1 0 0,1 0 0,-1 0 1,1-1-1,-1 1 0,1 0 0,0 0 0,-1 0 1,1-1-1,-1 1 0,0 0 0,1-1 1,-1 1-1,1 0 0,-1-1 0,1 1 1,-1-1-1,0 1 0,1-1 0,-1 1 1,0-1-1,1 1 0,-1-1 0,0 1 1,0-1-1,0 1 0,1-1 0,-1 1 0,0-1 1,0 1-1,0-1 0,0 0 0,0 1 1,0-1-1,0 1 0,0-1 0,0 1 1,0-1-1,0 0 0,-1 0 0,-59 17 104,46-10-141,-1-1 0,1 2 1,1 0-1,0 1 0,-14 9 0,24-15 11,0 0 1,1 0-1,-1 0 0,1 0 0,-1 0 0,1 0 0,0 1 0,-1-1 0,1 1 0,0 0 1,1 0-1,-1 0 0,0 0 0,1 0 0,0 0 0,0 0 0,0 0 0,0 0 0,0 1 0,1-1 1,-1 0-1,1 0 0,0 1 0,0-1 0,0 0 0,0 1 0,1-1 0,-1 0 0,3 7 1,-1-7-6,0 0 0,0 0 0,0 0 1,1 0-1,-1 0 0,1-1 0,0 1 0,0-1 1,0 0-1,0 0 0,0 0 0,0 0 1,1 0-1,-1-1 0,1 0 0,-1 1 1,1-1-1,4 0 0,71 11-28,-71-11 48,34 2 2,0-2 1,0-2-1,0-2 1,0-1-1,42-11 1,-59 9 19,1-1 0,-1-1 1,-1-1-1,0-1 0,0-1 1,-1-1-1,0-1 1,-1-1-1,25-22 0,-44 34-5,0-1 1,0 1-1,0-1 0,-1 0 0,1 0 0,-1 0 1,0 0-1,0 0 0,0-1 0,0 1 0,-1-1 0,1 1 1,-1-1-1,0 0 0,0 1 0,0-1 0,0 0 0,-1 0 1,0-5-1,0 6-23,-1 0 0,0 1 0,0-1 0,0 0 0,0 0 0,0 0 0,-1 1 0,1-1 0,-1 1 0,1-1 0,-1 1 0,0 0 0,0-1 0,-1 1 0,1 0 0,0 0 0,-1 0 0,1 1 0,-1-1 0,1 1 0,-1-1 0,0 1 0,1 0 0,-1 0 0,-4-1 0,3 1-18,0 0 0,0 0 0,-1 0 0,1 1 0,-1-1 0,1 1 0,0 0 0,-1 0-1,1 1 1,-1-1 0,1 1 0,0 0 0,0 0 0,-1 1 0,1-1 0,0 1 0,0 0-1,0 0 1,0 0 0,1 1 0,-1-1 0,1 1 0,-1 0 0,1 0 0,0 0 0,0 0-1,0 1 1,-2 3 0,2-3 4,0 0-1,0 1 1,1-1-1,-1 1 1,1-1 0,0 1-1,0 0 1,1 0-1,-1 0 1,1 0-1,0 0 1,1 0 0,-1 0-1,1 1 1,0-1-1,0 0 1,1 0-1,0 0 1,0 0 0,0 0-1,0 0 1,1 0-1,3 7 1,-1-5 17,0-1 1,1 0-1,-1-1 0,2 1 1,-1-1-1,0 0 0,1 0 0,0-1 1,0 1-1,1-1 0,-1-1 1,1 1-1,0-1 0,0 0 1,0-1-1,0 1 0,0-2 1,0 1-1,1-1 0,-1 0 1,15 0-1,-1-1-348,0 0 0,0-2 0,0 0 0,0-1 1,0-2-1,32-10 0,-15-3-6691,-33 16 4999,9-6-9738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41.77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324 29 14579,'19'-25'5701,"-17"22"-2764,-13 17-1873,-51 82-601,4 2 0,-78 183-1,119-243-408,2 0 0,2 1 0,-13 66 0,24-93-34,0 0 1,0 0-1,2 1 1,-1-1-1,1 0 1,1 1-1,0-1 0,1 0 1,1 0-1,-1 0 1,2 0-1,0 0 1,0-1-1,1 0 0,0 0 1,11 15-1,-12-20 25,1 0-1,1-1 0,-1 0 0,1 0 0,-1 0 1,2-1-1,-1 0 0,0 0 0,1 0 1,0-1-1,-1 0 0,1-1 0,1 1 1,-1-1-1,0-1 0,9 2 0,53 2-1340,-1-8-4977,-41 2-4820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42.45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60 473 16267,'15'-166'8836,"-14"146"-7746,-4 23-325,-4 33-595,2 34-141,2-2 45,-3-1 0,-3 0 0,-24 85 0,30-163 1654,0-32-1365,0-59-417,3 30 75,18-144-1,-15 195-33,1-1 0,1 2 0,2-1 0,0 1 0,0 0 0,2 0-1,1 1 1,0 0 0,1 0 0,1 2 0,19-23 0,-27 36-10,1-1-1,-1 1 1,1 0-1,0 1 1,1-1-1,-1 1 1,0 0 0,1 0-1,0 0 1,0 1-1,0 0 1,0 0-1,0 0 1,0 1-1,0 0 1,0 0-1,13 1 1,-15 0 7,1 1 0,0-1 0,-1 1 0,1 1 0,-1-1 0,1 1 0,-1-1 1,0 1-1,0 1 0,0-1 0,0 1 0,0-1 0,0 1 0,0 0 0,-1 0 0,0 1 0,1-1 0,-1 1 1,-1-1-1,1 1 0,0 0 0,-1 0 0,0 0 0,3 8 0,-1-1 5,-1-1-1,-1 1 1,0 0 0,-1 0-1,1 0 1,-2 0 0,0 0 0,0 0-1,-1 0 1,0 0 0,-1 0-1,-1-1 1,1 1 0,-2 0-1,1-1 1,-1 0 0,-1 0-1,-7 12 1,8-14 23,0-1-1,-1 0 1,0 0-1,0 0 1,-1-1 0,0 1-1,0-1 1,0-1-1,-1 1 1,1-1-1,-1 0 1,-1-1 0,1 0-1,0 0 1,-1 0-1,0-1 1,0 0 0,0-1-1,-1 1 1,1-2-1,0 1 1,-1-1 0,1 0-1,-11-1 1,18 0-6,1 0 0,-1 0 1,1 0-1,-1 0 0,1 0 1,-1 0-1,0 0 0,1 0 1,-1 0-1,1 0 0,-1 0 1,1-1-1,0 1 0,-1 0 1,1 0-1,-1 0 0,1-1 0,-1 1 1,1 0-1,-1-1 0,1 1 1,0 0-1,-1-1 0,1 1 1,0 0-1,-1-1 0,1 1 1,0-1-1,0 1 0,-1 0 1,1-1-1,0 1 0,-1-2 0,11-14 73,23-10-104,-20 19 5,1 0 1,-1 1 0,1 1-1,0 0 1,0 1 0,0 0-1,1 1 1,-1 1 0,1 0-1,21 1 1,-26 1 3,1 1 1,-1 1 0,0 0-1,1 0 1,-1 1-1,0 0 1,0 1-1,-1 0 1,1 1-1,-1 0 1,0 0 0,0 1-1,-1 0 1,1 1-1,10 11 1,-12-11 3,0 0-1,0 1 1,-1 0 0,0 0 0,-1 0 0,0 1 0,0 0-1,-1 0 1,0 0 0,0 0 0,-1 1 0,0-1 0,1 11 0,-4-13 3,1 0 0,-1 1 0,-1-1 0,1 0 0,-1 0 0,0 0 0,-1 1 1,1-1-1,-2 0 0,1-1 0,-1 1 0,0 0 0,0-1 0,-1 1 1,0-1-1,0 0 0,0 0 0,-9 9 0,0-3 8,1-1 1,-2 0-1,1-1 1,-1 0-1,-1-1 1,-21 11-1,25-15-2,1-1 0,-1 0 0,1 0 0,-1-1-1,0 0 1,-1-1 0,1 0 0,0-1 0,-1 0 0,-16-2-1,25 1-10,1 0 0,0-1 0,-1 1-1,1-1 1,0 0 0,-1 1 0,1-1-1,0 0 1,0-1 0,0 1 0,0 0-1,0 0 1,0-1 0,0 0 0,0 1-1,0-1 1,1 0 0,-1 0 0,1 1-1,-1-1 1,1 0 0,0-1 0,0 1-1,0 0 1,0 0 0,0 0 0,0-1-1,1 1 1,-1 0 0,1-1 0,-1 1-1,1-1 1,0 1 0,0-1 0,0 1-1,0 0 1,1-1 0,-1 1 0,1 0-1,0-4 1,1-2-502,0-1 0,1 1 0,-1 0-1,7-12 1,17-21-6383,-5 22-2950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43.28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227 283 16476,'4'-6'736,"-1"-1"0,0 1 1,0-1-1,0 0 0,0 0 1,-1 0-1,-1 0 1,2-10-1,-2 8-400,0 1 1,-1-1-1,0 0 1,-1 1-1,1-1 0,-2 1 1,-2-11-1,3 14-293,0 1 0,0-1 1,-1 0-1,0 1 0,0-1 0,0 1 0,-1 0 0,1 0 0,-1 0 0,0 0 0,0 0 0,0 1 1,-1-1-1,1 1 0,-1 0 0,0 0 0,0 0 0,0 0 0,0 1 0,-1-1 0,1 1 0,-1 1 0,1-1 1,-1 0-1,0 1 0,1 0 0,-1 0 0,0 1 0,-8-1 0,9 1-39,-1 1 0,1 0-1,0 0 1,0 1 0,-1-1-1,1 1 1,0 0 0,1 0-1,-1 0 1,0 0 0,0 1 0,1-1-1,0 1 1,-1 0 0,1 0-1,0 0 1,0 1 0,-3 5-1,-4 4-16,2 1-1,0 0 1,-11 25-1,15-29 13,1 0 0,0 1-1,1-1 1,0 1 0,0-1 0,1 1-1,1 0 1,1 20 0,-1-29 2,0 0 0,0 1 0,0-1 0,1 0 0,-1 1 0,1-1 1,-1 0-1,1 1 0,0-1 0,0 0 0,0 0 0,0 0 0,0 0 0,1 0 0,-1 0 0,0 0 0,1 0 0,0 0 0,-1-1 1,1 1-1,0-1 0,0 1 0,0-1 0,0 0 0,0 0 0,0 0 0,0 0 0,0 0 0,1 0 0,-1 0 0,0-1 0,1 1 1,-1-1-1,0 0 0,1 1 0,-1-1 0,0 0 0,1-1 0,-1 1 0,1 0 0,-1-1 0,0 1 0,0-1 0,5-1 0,8-5 28,1-1 0,-1 0 0,-1-1 0,1 0 0,-2-1 0,1-1 0,-1 0-1,-1-1 1,0 0 0,-1-1 0,0 0 0,-1-1 0,11-20 0,-13 10 36,-7 14-52,-3 10-143,1 4 113,0-1 0,0 1 0,0 0 0,0 0 1,1 0-1,-1 0 0,1 0 0,0-1 1,1 1-1,-1 0 0,0 0 0,1 0 1,0 0-1,0-1 0,0 1 0,1 0 0,-1-1 1,3 4-1,-3-4 21,0 0 1,0 0-1,1-1 1,0 1-1,-1-1 1,1 1-1,0-1 1,0 0-1,0 0 1,0 0-1,1 0 0,-1 0 1,0 0-1,1 0 1,0-1-1,-1 1 1,1-1-1,0 0 1,0 0-1,-1 0 1,1 0-1,5 0 0,8-3 15,-1-1-1,0-1 1,0 0-1,0-1 1,-1-1-1,1 0 0,-1-1 1,26-17-1,3 0 17,122-79 62,-81 47-72,-84 55-30,1 0-1,0 1 0,0-1 0,0 1 1,0 0-1,0-1 0,0 1 1,0 0-1,0-1 0,0 1 0,0 0 1,0 0-1,0 0 0,0 0 1,0 0-1,0 0 0,0 0 1,0 0-1,0 0 0,0 1 0,1-1 1,-1 0-1,-1 1 0,1-1 1,0 0-1,0 1 0,1 0 0,1 2-3,-1-1-1,1 0 0,-1 1 0,0-1 1,0 1-1,0-1 0,-1 1 0,1 0 1,1 4-1,4 10-2,-1 1 0,6 28 0,-10-35 29,1-2-21,-1 0 0,0 0-1,-1 0 1,0 0 0,0 0-1,-1 1 1,0-1 0,-3 18-1,1-23 5,1 0 0,0 0-1,-1 0 1,0 0-1,0 0 1,0-1-1,-1 1 1,1-1-1,-1 1 1,0-1-1,1 0 1,-2 0-1,1 0 1,0-1-1,0 1 1,-1-1-1,0 0 1,1 0-1,-1 0 1,0 0-1,-8 2 1,-2 0 4,0 0 0,-1-1 1,1-1-1,-1 0 0,0-1 0,0-1 0,1 0 1,-1-1-1,0 0 0,1-2 0,-26-6 1,30 6 12,0 0 1,-1 0 0,2-1 0,-1-1 0,0 0 0,1 0 0,0-1 0,0 0 0,1 0 0,-1-1 0,2 0 0,-1-1 0,1 1 0,0-1 0,0-1 0,-9-16 0,15 25-20,1-1 1,-1 0-1,1 1 0,-1-1 1,1 0-1,0 0 0,-1 1 1,1-1-1,0 0 0,-1 0 1,1 0-1,0 0 0,0 1 1,0-1-1,0 0 0,0 0 1,0 0-1,0 0 0,0 1 1,0-1-1,0 0 1,0 0-1,0 0 0,1 0 1,-1 1-1,0-1 0,1 0 1,0-1-1,0 2-8,0 0 1,0-1-1,0 1 0,0 0 1,0-1-1,1 1 0,-1 0 0,0 0 1,0 0-1,0 0 0,0 0 1,1 0-1,-1 1 0,0-1 1,0 0-1,2 1 0,50 22-132,-52-22 156,20 9-13,1-1 0,-1-1 1,1-1-1,1-1 0,-1-1 1,1-1-1,0-1 0,0-1 1,46-1-1,-36-3 22,1-2 0,0-2 0,-1 0 0,0-2 0,-1-2 0,37-16 0,-19-3 106,-48 28-93,0 0 0,0 0 1,-1-1-1,1 1 0,0 0 1,0-1-1,-1 0 0,1 1 0,-1-1 1,0 0-1,1 0 0,-1 0 0,0 0 1,0 0-1,0 0 0,0 0 0,-1 0 1,1 0-1,-1 0 0,1 0 1,-1-1-1,1-2 0,-1 5-30,-1-1 0,1 1 0,0 0 1,0-1-1,0 1 0,-1-1 0,1 1 0,0 0 0,-1-1 0,1 1 0,0 0 0,-1-1 1,1 1-1,0 0 0,-1 0 0,1-1 0,-1 1 0,1 0 0,0 0 0,-1 0 0,1 0 1,-1 0-1,1-1 0,-1 1 0,1 0 0,0 0 0,-1 0 0,1 0 0,-1 0 0,1 0 1,-1 0-1,1 0 0,-1 1 0,1-1 0,-1 0 0,1 0 0,0 0 0,-1 0 0,1 1 1,-1-1-1,1 0 0,0 0 0,-1 1 0,1-1 0,0 0 0,-1 0 0,1 1 0,0-1 1,-1 1-1,1-1 0,0 0 0,-1 1 0,-16 20-117,16-17 111,-1 0 0,1 0 0,0 0 0,1 0 0,-1 0 0,1 0 0,-1 0 0,1 1 0,0-1 0,1 0 0,-1 0 0,1 0-1,0 1 1,0-1 0,0 0 0,0 0 0,1 0 0,0-1 0,0 1 0,0 0 0,0-1 0,0 1 0,1-1 0,0 1-1,3 3 1,-1-4-109,0 0-1,-1 0 0,1 0 1,0 0-1,1-1 0,-1 0 1,0 0-1,1 0 0,0-1 1,-1 1-1,1-1 0,0-1 1,-1 1-1,1-1 0,0 0 1,0 0-1,-1-1 0,10-1 1,45-16-4586,-23-1-4289,-13 0-3131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43.61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68 60 18404,'-8'-11'2665,"-5"1"-913,-4-3-272,1 5-416,9 0-407,3 3-257,2 3-240,4 0-136,2 4-120,-2 4-120,3 1-176,9 3-505,-1 1-1007,4 2-2073,2 6-4265,2 0-2632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43.95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298 19 21101,'-7'-8'1982,"-9"-3"2105,-6 25-3247,-44 39-541,43-37-207,1 1 0,1 2-1,0 0 1,1 1 0,1 1 0,-27 39 0,44-57-88,0 0 0,1 0 0,-1 0 0,1 0 0,-1 0 0,1 1 0,0-1 0,1 0 0,-1 1 0,1-1 0,-1 0 0,1 1 0,0-1 1,0 1-1,0-1 0,1 0 0,-1 1 0,1-1 0,0 0 0,2 6 0,-1-6 7,0 0 0,0 0 0,0-1 0,1 1 0,-1-1 0,1 1 0,0-1-1,-1 0 1,1 0 0,0 0 0,1 0 0,-1 0 0,0-1 0,0 1 0,1-1 0,-1 0 0,1 0 0,-1-1 0,7 2 0,11 0 18,0-1 0,0-1 0,0 0 0,0-2 0,-1 0 0,1-2 0,-1 0 0,21-7 0,-13 2-657,46-22-1,-53 20-1015,0 0 0,24-20 0,-34 20-3994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44.33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1 149 10258,'8'-41'7945,"12"1"-3701,-10 25-2653,1 1-1,23-24 1,-34 37-1327,-4 18 23,-20 591-15,24-597-332,3 72 103,-3-77-245,1 0 0,0 1 0,0-1 1,0 0-1,1 0 0,0 0 0,0-1 1,1 1-1,0 0 0,4 6 1,-6-11 117,-1-1 1,1 0-1,-1 0 1,1 0 0,-1 0-1,1 0 1,-1 1-1,1-1 1,0 0 0,-1 0-1,1 0 1,-1 0-1,1-1 1,-1 1 0,1 0-1,-1 0 1,1 0-1,-1 0 1,1-1 0,-1 1-1,1 0 1,-1 0-1,1-1 1,-1 1 0,1 0-1,-1-1 1,0 1-1,1 0 1,-1-1 0,1 1-1,-1-1 1,0 1-1,1-1 1,-1 1 0,0-1-1,0 1 1,0-1-1,1 1 1,-1-1 0,0 1-1,0-1 1,0 1 0,0-2-1,13-25-2339,-13 27 2312,7-20-3419,-1-1 1,-1 1-1,4-29 1,-4 4-1947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45.03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80 339 3489,'1'-22'3457,"0"-13"1895,12-61 1,-11 87-4935,0 0 0,0 0 0,1 0 1,0 1-1,1 0 0,0-1 0,0 1 0,1 1 1,0-1-1,0 1 0,1 0 0,7-7 1,-11 12-396,0 1 0,0 0 0,0-1 0,0 1 0,0 0 0,1 0 1,-1 1-1,0-1 0,1 0 0,-1 1 0,0-1 0,1 1 0,-1 0 1,1 0-1,-1 0 0,1 0 0,-1 0 0,0 1 0,1-1 1,-1 1-1,0-1 0,1 1 0,-1 0 0,0 0 0,0 0 0,1 0 1,-1 0-1,0 1 0,0-1 0,0 1 0,3 3 0,4 2-14,0 1 0,-1 0 0,0 1-1,0 0 1,8 12 0,-11-13 16,1 0 0,-1 0-1,-1 1 1,0 0 0,0-1-1,0 2 1,-1-1 0,-1 0-1,3 18 1,-4-22 3,-1 1-1,-1-1 1,1 0 0,-1 1-1,0-1 1,0 1-1,-1-1 1,1 0-1,-1 0 1,0 0 0,-1 0-1,1 0 1,-1 0-1,0-1 1,0 1 0,0-1-1,-1 0 1,0 0-1,-4 4 1,-2 1 37,0-1 1,-1-1-1,0 0 1,0 0-1,-1-1 0,1-1 1,-1 0-1,0 0 1,-14 2-1,16-4 1,-1 0-1,1-1 1,-1-1 0,1 0-1,-1 0 1,0-1-1,0 0 1,1-1 0,-1 0-1,0-1 1,-13-4 0,23 6-53,0 0 1,1-1 0,-1 1 0,0 0 0,0 0 0,0-1 0,0 1 0,1-1 0,-1 1 0,0 0-1,1-1 1,-1 0 0,0 1 0,1-1 0,-1 1 0,0-1 0,1 0 0,-1 1 0,1-1 0,-1 0-1,1 0 1,-1 1 0,1-1 0,0 0 0,0 0 0,-1 0 0,1 0 0,0-1 0,0 0-11,0 1 1,1-1-1,-1 0 1,1 1-1,0-1 1,0 1-1,-1-1 1,1 1-1,0 0 1,0-1-1,0 1 1,0 0-1,1-1 1,0 0-1,5-4-29,0 0-1,1 1 1,-1 0-1,14-7 0,60-19-50,1 3 0,126-24-1,-80 21 106,-110 26-26,208-59-29,-187 50 55,-1-1 1,-1-1 0,59-37 0,-71 29 400,-26 16 98,-18 9-279,-10 5-214,1 2 0,-46 18 0,66-23-34,1 0-1,-1 1 1,1 0 0,0 0-1,0 1 1,0 0 0,0 0-1,1 1 1,0 0 0,0 0-1,1 0 1,0 0 0,0 1 0,-4 7-1,8-12-2,1 0 1,-1 0-1,1 1 0,0-1 0,-1 0 0,1 0 0,0 0 0,1 0 1,-1 0-1,0 0 0,0 0 0,1 1 0,0-1 0,-1 0 0,1 0 1,0 0-1,0 0 0,0-1 0,0 1 0,0 0 0,0 0 1,1-1-1,-1 1 0,0 0 0,1-1 0,0 0 0,-1 1 0,1-1 1,0 0-1,0 0 0,-1 0 0,4 2 0,8 4 3,0 0 0,0-1 1,18 6-1,-16-7 10,-5-2-19,1 1 0,0 0 1,-1 1-1,17 10 0,-26-15-1,1 1 0,-1 0 0,0 0 1,0 0-1,0 0 0,0 0 0,0 0 0,0 0 1,0 0-1,0 0 0,0 1 0,0-1 0,-1 0 1,1 1-1,0-1 0,-1 0 0,0 1 0,1-1 1,-1 1-1,1-1 0,-1 0 0,0 1 0,0-1 1,0 1-1,0-1 0,0 1 0,0-1 0,-1 1 1,1-1-1,0 1 0,-1-1 0,1 0 0,-1 1 0,1-1 1,-1 1-1,0-1 0,0 0 0,1 0 0,-1 0 1,0 1-1,0-1 0,0 0 0,-2 1 0,-4 5-20,0-1-1,-1 1 0,0-2 0,0 1 1,0-1-1,-1 0 0,-12 5 0,11-6 13,1 1 1,-1 0-1,1 0 0,0 1 0,-13 12 0,57-24-291,38-18 362,-1-3 1,-1-3-1,-1-3 1,125-81 0,-187 109 24,-1-1 1,1 0-1,-1-1 0,0 0 1,0 0-1,-1 0 1,0-1-1,-1 0 0,6-10 1,-13 27-80,-1 0 0,1 0 0,1 0 0,0 0 0,0 0 0,0 0 0,1 0 0,2 13 0,-2-13 2,1-1-1,0 0 1,1 0-1,0 1 0,0-1 1,0-1-1,1 1 0,1 0 1,-1-1-1,1 1 1,5 7-1,-8-14 8,0 0 0,1-1 0,-1 1 0,0 0 0,0 0 1,1-1-1,-1 1 0,0-1 0,1 1 0,-1-1 0,1 1 0,-1-1 0,1 0 1,-1 0-1,1 0 0,-1 0 0,0 0 0,1 0 0,-1 0 0,1 0 0,-1-1 1,1 1-1,-1 0 0,0-1 0,1 1 0,-1-1 0,0 0 0,1 1 0,-1-1 1,0 0-1,0 0 0,1 0 0,-1 0 0,0 0 0,0 0 0,0 0 0,0 0 0,0-2 1,42-49 146,-41 49-148,29-50 86,-24 40-77,1-1 0,0 1 0,1 0 0,12-14 0,-22 29-46,0 1 0,0-1 1,0 1-1,0-1 0,0 1 0,1-1 1,-1 1-1,1 0 0,-1-1 0,1 1 1,0 0-1,0-1 0,0 1 0,1 3 1,6 55 23,-2-30-29,3 65 27,-5 1-1,-12 141 1,2-182 5,-2 0 0,-2 0 1,-3-1-1,-2-1 1,-37 83-1,51-132 2,-1 0-39,1 1 0,-1-1 0,0 1 0,0-1 1,-9 9-1,12-13-1,0-1 0,-1 0 0,1 0 0,0 0 0,0 0 0,-1 1 1,1-1-1,-1 0 0,1 0 0,0 0 0,-1 0 0,1 0 0,0 0 0,-1 0 0,1 0 0,0 0 0,-1 0 1,1 0-1,0 0 0,-1 0 0,1 0 0,0 0 0,-1-1 0,1 1 0,0 0 0,-1 0 0,1 0 1,0 0-1,-1-1 0,1 1 0,0 0 0,-1 0 0,1-1 0,0 1 0,0 0 0,0 0 0,-1-1 1,1 1-1,0 0 0,0-1 0,0 1 0,0 0 0,-1-1 0,1 1 0,0 0 0,0-1 0,0 0 1,-9-22-3786,8 19 2517,-6-25-6690,3-5-3974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45.76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253 402 17820,'-1'-4'552,"0"0"0,-1-1-1,1 1 1,-1 0 0,0 0 0,0 0 0,-1 0 0,1 1 0,-1-1 0,0 1-1,0-1 1,0 1 0,0 0 0,0 0 0,-5-3 0,4 5-501,1 0 1,0 0-1,-1 0 0,1 0 1,-1 1-1,1-1 1,-1 1-1,0 0 0,1 0 1,-1 0-1,1 1 1,-1-1-1,1 1 0,-1 0 1,1 0-1,-1 0 1,1 0-1,0 1 1,-6 2-1,-3 2-41,0 1 0,0 0 0,1 0 0,0 2 0,0-1 1,-11 13-1,18-17-10,0 0 0,0 0 1,0 0-1,1 1 0,-1 0 0,1 0 1,0 0-1,1 0 0,-1 0 1,1 0-1,0 1 0,1-1 0,-1 1 1,1-1-1,0 1 0,0 0 1,1 9-1,0-12 0,0-1 1,1 1-1,-1 0 1,1 0-1,0-1 1,0 1-1,0-1 1,0 1-1,0 0 0,0-1 1,1 0-1,-1 1 1,1-1-1,0 0 1,0 0-1,0 0 1,0 0-1,0 0 0,5 3 1,-3-3 4,1 0 1,0 0-1,0 0 0,1 0 0,-1-1 1,0 1-1,0-1 0,1-1 1,9 1-1,3-1 8,1-1 1,-1-1-1,0-1 1,36-10-1,-29 5-16,-1-1 0,0-1-1,-1-1 1,0-1 0,0-1-1,-1-1 1,-1-1 0,0-1-1,28-29 1,-37 33 9,-1-1-1,0 0 1,-1 0-1,-1-1 1,0 0 0,-1-1-1,-1 0 1,0 0-1,-1-1 1,0 1-1,-1-2 1,-1 1 0,-1 0-1,0-1 1,0-29-1,-2 27 26,0 10 1,-1 1 0,1-1 0,-2 1-1,1-1 1,-1 1 0,0-1 0,-1 1-1,0 0 1,0-1 0,-1 1 0,-7-15-1,10 23-30,0 0 0,-1 0 0,1-1 0,0 1 0,-1 0 0,1 0 0,0-1 0,-1 1-1,1 0 1,-1 0 0,1 0 0,0 0 0,-1-1 0,1 1 0,-1 0 0,1 0 0,0 0-1,-1 0 1,1 0 0,-1 0 0,1 0 0,-1 0 0,1 1 0,0-1 0,-1 0 0,1 0-1,-1 0 1,1 0 0,0 0 0,-1 1 0,1-1 0,0 0 0,-1 0 0,1 1 0,0-1 0,-1 0-1,1 1 1,0-1 0,-1 0 0,1 1 0,0-1 0,0 0 0,0 1 0,-1-1 0,1 0-1,0 1 1,0-1 0,0 1 0,0-1 0,0 1 0,-13 26-90,12-23 96,-10 28-11,1 0 0,2 1-1,1 0 1,-4 54 0,7 135 4,4-214 1,0-1 0,1 0 0,0 0 0,0 0 0,0 0 0,1 0 0,1 0 0,5 13 0,-7-19 1,0 1 0,0 0 1,0-1-1,0 1 1,1-1-1,-1 0 1,1 1-1,-1-1 0,1 0 1,-1 0-1,1 0 1,0 0-1,0 0 1,-1 0-1,1-1 1,0 1-1,0-1 0,0 1 1,0-1-1,0 0 1,0 1-1,0-1 1,-1 0-1,1 0 0,0 0 1,0-1-1,0 1 1,0 0-1,0-1 1,0 1-1,0-1 1,0 0-1,-1 0 0,1 1 1,0-1-1,2-2 1,18-10-1,0 0-1,-1-1 1,30-27 0,-27 21-16,48-30-1,-71 50 4,0 0 0,0 1 0,0-1-1,0 0 1,0 1 0,0-1-1,-1 1 1,1 0 0,0-1 0,0 1-1,0 0 1,0-1 0,-1 1 0,1 0-1,0 0 1,-1 0 0,1-1-1,-1 1 1,1 0 0,-1 0 0,1 0-1,-1 0 1,1 2 0,17 34-30,-14-28 28,-1-5 14,-1 0-1,1 0 0,0 0 0,0-1 0,1 1 1,-1-1-1,1 1 0,-1-1 0,1 0 0,0 0 1,0-1-1,0 1 0,1-1 0,-1 0 1,1 0-1,-1-1 0,1 1 0,0-1 0,-1 0 1,1 0-1,0-1 0,0 1 0,0-1 0,-1 0 1,1 0-1,0-1 0,7-1 0,6-1 9,1 0-1,-1-2 0,-1 0 1,1-1-1,30-16 0,-29 28-144,-15-3 141,0-1 1,0-1 0,0 1-1,0-1 1,1 0 0,-1 0 0,1 0-1,5 0 1,9-2 19,1-1 0,-1 0 0,0-2 0,-1 0 0,1-2 0,-1 1 0,1-2 0,-2-1-1,27-15 1,-41 22-7,-1-1-1,0 0 1,1 0-1,-1 0 1,0-1-1,0 1 0,0 0 1,-1-1-1,1 1 1,0-1-1,1-3 0,-3 5-3,1-1-1,-1 1 1,0 0-1,0-1 1,1 1-1,-1 0 0,0-1 1,0 1-1,0-1 1,-1 1-1,1 0 0,0-1 1,0 1-1,-1 0 1,1-1-1,-1 1 0,1 0 1,-2-2-1,-1-1-1,0 0 0,0 1-1,-1-1 1,0 1 0,1 0 0,-1 0-1,0 0 1,0 1 0,-1-1 0,1 1-1,-1 0 1,1 0 0,-6-1 0,-23-5-42,0 0 1,0 3-1,-1 0 1,-36 1 0,42 2-70,-10 4 228,20 4-3094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46.15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0 115 14811,'6'-13'1675,"1"1"1,0 0-1,14-18 0,-17 25-1344,0 0-1,0 1 0,0-1 0,1 1 1,0 0-1,-1 0 0,1 1 1,1-1-1,-1 1 0,8-3 0,-12 6-301,0 0 0,0 0-1,0-1 1,0 1 0,0 0-1,0 1 1,0-1 0,1 0 0,-1 0-1,0 0 1,0 1 0,0-1-1,0 0 1,0 1 0,0-1-1,0 1 1,-1-1 0,1 1-1,0 0 1,0-1 0,0 1-1,0 0 1,-1-1 0,1 1 0,0 0-1,-1 0 1,1 0 0,0 0-1,-1 0 1,1 0 0,-1 0-1,0 0 1,1 1 0,12 39-47,-13-37 69,4 24 20,-1 0 1,-1 0 0,-2 0 0,-4 42 0,1-34 40,4 71 0,0-96-199,1 1 0,0-1-1,1 0 1,0 0 0,0 0 0,2 0 0,-1 0 0,1-1 0,1 0 0,7 12 0,-11-19-338,1 0-1,-1 0 1,0 0 0,1-1 0,0 1 0,-1-1 0,1 0-1,0 0 1,7 3 0,18 1-9896,-12-9-877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46.92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26 103 13491,'4'-29'9779,"-5"29"-9687,0 1 0,0 0 0,0-1 0,0 1 0,0 0 0,1-1 0,-1 1 0,0 0 1,0 0-1,1 0 0,-1 0 0,0 0 0,1 0 0,-1 0 0,1 0 0,-1 0 0,1 0 1,0 0-1,-1 0 0,1 0 0,0 2 0,-4 6-71,2 1 0,-1-1-1,1 1 1,0 0 0,1 0-1,0 0 1,1 0 0,1 18 0,-1-24 0,0 0 1,0 0-1,1-1 1,-1 1-1,1 0 1,0 0-1,0-1 1,0 1-1,0 0 1,1-1-1,0 1 1,-1-1-1,1 0 1,0 0-1,1 0 1,-1 0-1,1 0 1,-1 0-1,1 0 1,0-1-1,0 1 1,0-1-1,0 0 1,0 0-1,6 3 1,-4-4 28,0-1 1,0 1 0,0-1 0,1 0 0,-1-1-1,0 1 1,0-1 0,0 0 0,0 0 0,-1-1-1,1 1 1,0-1 0,0 0 0,-1 0 0,1-1-1,-1 1 1,0-1 0,0 0 0,0 0 0,0 0-1,5-7 1,-5 7-24,0-1 0,0 0-1,-1 0 1,0-1 0,0 1-1,0-1 1,0 1 0,-1-1-1,0 0 1,0 0 0,0 0-1,0 0 1,-1 0 0,0 0-1,0 0 1,0-1 0,-1 1-1,0 0 1,0-1 0,0-6-1,-2 7-21,1 0-1,-1-1 0,0 1 1,-1 0-1,1 0 0,-1 0 1,0 0-1,0 0 0,0 1 1,-1-1-1,1 1 0,-1 0 0,0 0 1,-7-5-1,8 7-14,1 1 0,0 0 0,-1 0 0,1 0-1,0 0 1,-1 0 0,1 0 0,-1 0 0,1 1 0,-1 0 0,0-1-1,1 1 1,-1 0 0,1 0 0,-1 0 0,0 1 0,1-1 0,-1 0-1,1 1 1,-1 0 0,1 0 0,-1 0 0,1 0 0,0 0 0,-1 0-1,1 0 1,0 1 0,0-1 0,0 1 0,0 0 0,0 0-1,0-1 1,-3 6 0,3-6 5,1 1-1,-1 0 0,1-1 0,-1 1 1,1 0-1,0 0 0,0 0 1,0 0-1,0 0 0,0 1 1,0-1-1,0 0 0,1 0 1,-1 1-1,1-1 0,-1 0 1,1 1-1,0-1 0,0 0 1,0 1-1,1-1 0,-1 0 1,0 1-1,1-1 0,-1 0 1,1 0-1,0 1 0,0-1 0,0 0 1,0 0-1,0 0 0,0 0 1,1 0-1,-1 0 0,1 0 1,-1-1-1,1 1 0,0-1 1,0 1-1,0-1 0,-1 1 1,1-1-1,3 1 0,4 4-1,1 0 0,0-1-1,0 0 1,0-1 0,1 0-1,-1 0 1,1-1-1,11 1 1,20 1 4,-1-1-1,1-3 1,81-7-1,-100 4 29,-1-2 0,1-1 0,-1 0 0,1-2 0,-1 0 0,-1-2 0,0 0 0,34-21 0,-53 29-13,0 0-1,1 0 1,-1-1 0,0 1-1,0-1 1,0 0 0,0 0-1,0 0 1,0 0 0,-1 0 0,1 0-1,0 0 1,-1 0 0,0-1-1,0 1 1,1 0 0,-2-1-1,1 1 1,0-1 0,0 1 0,-1-1-1,1 0 1,-1 1 0,0-1-1,0 0 1,0 1 0,0-1-1,0 0 1,0 1 0,-1-1 0,0 0-1,1 1 1,-3-5 0,1 3-3,-1 1 0,1-1 0,-1 1 0,0-1 0,0 1 0,-1 0 0,1 0 0,0 0 0,-1 0 0,0 1 0,0 0 0,0-1 0,0 1 0,0 1 0,0-1 0,0 1 0,-1-1 1,1 1-1,-5 0 0,-7-1-13,-1 0 1,1 2-1,0 0 1,0 1-1,0 1 1,0 0-1,-23 6 1,33-6 0,-1 1 0,0-1 0,1 1 0,-1 0 0,1 0 0,0 1 0,0 0 0,-9 8 0,12-9-1,1-1 0,-1 1-1,1 0 1,0 0 0,-1 1-1,2-1 1,-1 0 0,0 1-1,1-1 1,-1 1 0,1-1 0,0 1-1,0 0 1,0-1 0,1 1-1,0 0 1,-1 4 0,1-6 3,0 0 1,1 1-1,-1-1 1,0 0 0,1 0-1,-1 0 1,1 1-1,0-1 1,0 0-1,0 0 1,0 0 0,0 0-1,0-1 1,0 1-1,1 0 1,-1 0 0,0-1-1,1 1 1,0-1-1,3 3 1,0-1 0,-1 0 1,1-1-1,1 1 1,-1-1-1,0 0 1,1-1-1,-1 1 1,7 0-1,9 0 4,0-1-1,0 0 1,30-4-1,-29 1 31,0-2-1,36-10 1,-50 12-22,0-1 1,0 0-1,-1 0 0,1-1 0,-1 0 1,1 0-1,-1 0 0,0-1 0,-1 0 1,8-8-1,-11 9 119,-6 6-233,-4 16-119,6 24 180,6 55 1,-2-62 31,-1 0 1,-5 64-1,-3-63 5,-1 1 0,-22 67 1,24-88-2,-1-1 0,-1 0 1,-1 0-1,0 0 0,-1-1 1,0 0-1,-1-1 1,-21 21-1,30-32 15,-1-1 0,0 0 0,0 1 1,0-1-1,1 0 0,-1 0 0,0 0 0,-1 0 0,1 0 1,0 0-1,0-1 0,0 1 0,0-1 0,-1 0 0,1 1 1,0-1-1,0 0 0,-1 0 0,1 0 0,0-1 0,0 1 1,-1-1-1,1 1 0,0-1 0,0 0 0,0 1 0,0-1 1,0 0-1,0 0 0,0-1 0,0 1 0,0 0 0,0-1 1,1 1-1,-1-1 0,1 1 0,-1-1 0,1 0 0,-1 0 1,-1-3-1,-2-2 7,0 0 1,1 0 0,-1-1-1,1 1 1,1-1 0,-1 0-1,2 0 1,-1 0 0,-2-13-1,4 8-16,0 0 0,1 0-1,1 0 1,0-1-1,1 2 1,0-1-1,1 0 1,0 0 0,1 1-1,10-22 1,-5 16-15,1 1 0,1 0 0,0 0 0,1 2 0,1-1 1,21-19-1,3 4-39,1 1 0,1 3 0,2 0 0,0 3 0,49-21 0,-73 36 17,0 1-1,0 1 1,1 0-1,0 1 1,1 2-1,-1-1 1,33-2-1,-50 7 27,-17 42 42,16-33-31,-1 0 1,2 0 0,-1 0 0,1 0 0,1 0-1,-1 0 1,1 0 0,1 0 0,0 0 0,0-1-1,1 1 1,0-1 0,9 14 0,-12-21-133,0 0-1,1 1 1,-1-1-1,0 0 1,1 0 0,-1 0-1,1 0 1,0 0-1,-1-1 1,1 1 0,0 0-1,-1-1 1,1 1 0,0-1-1,0 0 1,-1 1-1,1-1 1,0 0 0,0 0-1,0 0 1,-1 0 0,1 0-1,0-1 1,0 1-1,0-1 1,-1 1 0,1-1-1,0 1 1,-1-1 0,1 0-1,1-1 1,3-1-2066,0-1 1,-1 0-1,0-1 0,1 1 1,-1-1-1,8-9 1,2-7-5830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47.28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39 73 13795,'-4'-9'4537,"2"-7"-1696,-6 3-697,1 4-664,3 1-568,-2 2-367,-1 1-281,7 1-152,0 2-72,0 4-168,1 0-841,9 5-71,-4 1-712,7 5-1233,2 6-2000,4 0-3265,4 8 1697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47.68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155 422 10818,'5'-20'8242,"1"-7"-3334,-5 21-4417,0 1 0,0-1-1,0 0 1,-1 1-1,0-1 1,0 0-1,0 1 1,-3-11-1,2 15-475,1 1 0,-1 0 0,0 0-1,0-1 1,1 1 0,-1 0 0,0 0-1,0 0 1,1 0 0,-1 0 0,0 0-1,0 0 1,0 0 0,1 0 0,-1 1-1,0-1 1,0 0 0,1 0 0,-1 1-1,0-1 1,1 0 0,-1 1 0,0-1-1,1 1 1,-1-1 0,0 1 0,1-1-1,-1 1 1,0 0 0,-22 17-71,17-13 55,-14 14 0,0 1 0,-24 32 0,41-48-5,-1 0 1,1 1-1,0-1 1,0 1-1,1 0 1,0 0-1,-1 0 0,1 0 1,1 0-1,-1 0 1,1 0-1,0 1 0,0-1 1,1 0-1,-1 1 1,1-1-1,0 0 0,1 1 1,1 9-1,0-12-5,-1-1-1,1 1 1,-1-1-1,1 1 1,0-1-1,0 0 1,0 0-1,0 0 1,0 0-1,1 0 1,-1 0-1,1 0 1,-1-1-1,1 1 1,-1-1-1,1 0 1,0 0-1,0 0 1,0 0-1,0-1 1,-1 1-1,1-1 1,0 1-1,0-1 1,0 0-1,0 0 1,4-1-1,7 0-72,0 0 0,0-1 0,0-1-1,16-4 1,160-56-880,-161 51 931,-1-1-1,0-2 0,0 0 1,31-25-1,-54 36 71,-1 0-1,1 0 1,-1-1-1,0 0 1,7-8-1,-11 12-21,1 0-1,-1 1 1,1-1-1,-1 0 1,1 1-1,-1-1 1,1 0-1,-1 0 1,0 0-1,1 1 0,-1-1 1,0 0-1,0 0 1,1 0-1,-1 0 1,0 0-1,0 1 1,0-1-1,0 0 1,0 0-1,0 0 1,-1 0-1,1 0 1,0 1-1,0-1 1,-1 0-1,1 0 1,0 0-1,-1 1 0,1-1 1,-1 0-1,1 0 1,-1 1-1,1-1 1,-1 0-1,1 1 1,-1-1-1,0 1 1,1-1-1,-1 1 1,0-1-1,0 1 1,1-1-1,-1 1 1,0 0-1,0-1 1,0 1-1,0 0 0,-1-1 1,-9-1 2,0 0 1,-1 1-1,0 0 0,1 1 1,-1 0-1,1 1 0,-1 0 1,1 1-1,-1 0 1,1 1-1,-15 6 0,20-8-19,0 1-1,1 0 1,-1 1-1,1-1 0,-1 1 1,1 0-1,0 1 1,0-1-1,0 1 1,1 0-1,-1 0 0,1 0 1,0 1-1,0 0 1,1 0-1,-1 0 1,1 0-1,0 0 0,1 0 1,-1 1-1,1 0 1,0-1-1,-2 10 1,4-14 3,0 1 0,0-1 0,0 0 0,0 1 0,0-1 1,0 0-1,0 1 0,1-1 0,-1 0 0,1 0 0,-1 1 1,1-1-1,-1 0 0,1 0 0,0 0 0,-1 0 0,1 0 0,0 0 1,0 0-1,0 0 0,0 0 0,0 0 0,0 0 0,0 0 1,0 0-1,0-1 0,0 1 0,0-1 0,1 1 0,-1-1 1,0 1-1,0-1 0,1 0 0,-1 1 0,0-1 0,0 0 0,1 0 1,-1 0-1,0 0 0,1 0 0,1 0 0,8-1 15,1 0 0,-1 0-1,19-5 1,-23 5 2,150-48-2,-157 49-22,-1 1-1,1 0 1,0-1 0,0 1-1,0 0 1,0-1 0,0 1-1,1 0 1,-1-1 0,0 1-1,0 0 1,0-1 0,1 1-1,-1-1 1,0 1 0,0 0-1,1-1 1,-1 1 0,1-1 0,-1 1-1,1-1 1,-1 1 0,0-1-1,1 1 1,-1-1 0,1 0-1,0 1 1,-1-1 0,1 0-1,-1 1 1,2-1 0,22 19 49,-16-17-37,-1 0 0,1 0-1,-1-1 1,1 0-1,0 0 1,-1-1 0,1 0-1,0 0 1,0-1 0,-1 0-1,1 0 1,0-1 0,10-3-1,-5 1 14,-1-1 0,1 0 0,-1 0-1,-1-1 1,1-1 0,-1 0 0,12-9 0,-15 8 12,0 1 0,0-1 1,-1-1-1,0 1 0,0-1 1,-1-1-1,0 1 0,-1-1 0,0 0 1,-1 0-1,6-20 0,-6 13 30,-1 0-1,-1 0 1,0 0-1,-2 0 1,0 0-1,-4-34 0,1 12 23,3 30-61,0 1 0,0-1 0,-1 0 1,-1 1-1,1-1 0,-1 1 1,-1-1-1,-6-14 0,9 23-34,-1 0-1,1 0 1,-1 0-1,0 0 1,1 0-1,-1 0 1,1 1-1,-1-1 1,1 0-1,-1 0 1,1 0-1,-1 1 1,1-1-1,-1 0 1,1 1-1,0-1 1,-1 0-1,1 1 1,-1-1-1,1 0 0,0 1 1,-1-1-1,1 1 1,0-1-1,-1 1 1,1-1-1,0 1 1,0-1-1,-1 2 1,-11 17-29,-2 6 180,1 1 0,1 1-1,2 0 1,1 1 0,1-1 0,-6 35-1,13-47-514,-1-1 0,2 1-1,0 0 1,0 0 0,6 28-1,12 12-4281,14-3-3437,-18-35-4343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49.04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0 226 22765,'4'-5'147,"-1"0"1,1 0 0,0 0-1,0 1 1,1-1-1,0 1 1,-1 0 0,1 0-1,1 0 1,-1 1-1,1 0 1,-1 0 0,1 0-1,0 1 1,0 0-1,0 0 1,6-1-1,-7 2-119,0 0 0,1 0 0,-1 0 0,0 1 0,0 0 0,0 0 0,1 0 0,-1 1 0,0 0 0,0 0 0,0 0 0,0 0-1,0 1 1,0 0 0,0 0 0,-1 0 0,1 1 0,-1-1 0,1 1 0,5 5 0,-7-4-18,0 0 0,0 0 0,0 0 0,-1 0 0,1 0 0,-1 0 0,0 1 0,0-1 0,-1 1 0,0-1 0,1 1 0,-2 0 0,1 0 1,0-1-1,-1 1 0,0 0 0,0 0 0,0 0 0,-1 0 0,0-1 0,0 1 0,-2 6 0,-6 16 101,9-26-78,-1 0-1,1 0 1,-1 1-1,1-1 1,-1 0 0,1 0-1,-1-1 1,0 1-1,1 0 1,-1 0-1,0 0 1,0 0 0,0-1-1,0 1 1,0 0-1,0-1 1,0 1-1,0 0 1,0-1-1,0 1 1,0-1 0,-2 1-1,12-30 1136,-4 18-1168,0 2-1,1-1 0,0 0 1,0 1-1,1 1 1,0-1-1,1 1 0,0 0 1,9-7-1,0 1-25,0 1 0,1 1 1,34-18-1,-49 28 7,1 0 1,-1 0-1,1 1 0,-1 0 0,1 0 1,0 0-1,0 0 0,0 0 0,0 1 1,-1 0-1,1 0 0,0 0 0,0 0 1,0 0-1,0 1 0,6 1 0,-7 0 3,-1-1-1,0 1 0,1-1 0,-1 1 0,0-1 1,0 1-1,0 0 0,0 0 0,0 0 1,0 1-1,0-1 0,-1 0 0,1 1 0,-1-1 1,0 0-1,0 1 0,0 0 0,0-1 0,0 1 1,0 0-1,-1-1 0,1 1 0,-1 4 1,1-2 16,-1 0 0,1-1 0,0 1 0,1 0 0,-1 0 0,1-1 0,0 1 0,0-1 0,0 1 0,1-1 0,0 0 0,-1 0 0,2 0 0,-1 0 0,0-1 0,1 1 0,-1-1 0,1 0 0,5 3 0,-3-2 11,1-1-1,0 0 1,0-1 0,0 1-1,0-1 1,1-1-1,-1 1 1,0-1 0,1-1-1,-1 1 1,12-2-1,0 0 25,0-2-1,0 0 0,0-2 1,-1 0-1,1 0 0,-1-2 0,-1 0 1,1-1-1,17-12 0,-28 16-16,-1-1-1,0 1 1,0-1 0,0-1-1,-1 1 1,0-1-1,0 0 1,0 0-1,-1 0 1,0-1-1,0 1 1,0-1 0,-1 0-1,0 0 1,0-1-1,-1 1 1,0 0-1,0-1 1,-1 0-1,0 1 1,0-1 0,-1 0-1,-1-14 1,1 21-25,0 0 1,0 0-1,0 0 1,0 0-1,0 0 1,0 0 0,0 0-1,0 0 1,-1 0-1,1 0 1,0 0-1,-1 1 1,1-1-1,0 0 1,-1 0 0,1 0-1,-1 0 1,0 0-1,1 1 1,-1-1-1,0 0 1,1 1-1,-1-1 1,0 0 0,0 1-1,0-1 1,1 1-1,-1-1 1,0 1-1,0-1 1,0 1-1,0 0 1,0 0 0,0-1-1,0 1 1,0 0-1,0 0 1,0 0-1,0 0 1,0 0-1,0 0 1,0 0 0,0 0-1,0 1 1,0-1-1,0 0 1,0 0-1,1 1 1,-1-1-1,0 1 1,0-1 0,0 1-1,0-1 1,0 1-1,1 0 1,-1-1-1,0 1 1,1 0-1,-1-1 1,0 1 0,0 1-1,-5 4-32,1-1-1,0 1 1,1 0-1,-1 1 1,1-1-1,-6 13 1,6-10 36,1-1 1,1 1 0,-1-1 0,1 1 0,1 0 0,0-1 0,0 1 0,0 0-1,1 0 1,1 0 0,-1 0 0,2 0 0,-1 0 0,1-1 0,0 1 0,1 0 0,7 15-1,-4-15 9,0 1 0,0-1 0,1-1 0,0 0 0,0 0-1,1 0 1,1-1 0,-1 0 0,1 0 0,0-1 0,0 0-1,1-1 1,0 0 0,14 5 0,1-1 26,0-2 0,1-1-1,0-1 1,0-2 0,0 0 0,0-2 0,0 0-1,0-2 1,0-1 0,0-1 0,0-1 0,47-15-1,-65 16 1,0 0 0,0-2 0,0 1 0,0-1-1,-1 0 1,1 0 0,7-8 0,-13 12-29,-1 0-1,0 0 1,0 0 0,1-1 0,-1 1-1,0 0 1,0 0 0,0-1-1,0 1 1,-1 0 0,1-1 0,0 1-1,0-1 1,-1 1 0,1-1 0,-1 0-1,0 1 1,1-1 0,-1 1-1,0-1 1,0 0 0,0 1 0,0-1-1,0 0 1,0 1 0,0-1-1,-1 1 1,1-1 0,-1 0 0,1 1-1,-1-1 1,1 1 0,-1-1 0,0 1-1,0 0 1,0-1 0,0 1-1,0 0 1,0-1 0,0 1 0,0 0-1,-1 0 1,1 0 0,0 0-1,-1 0 1,1 0 0,0 1 0,-3-2-1,-1 0-28,-1-1-1,0 1 1,-1 0 0,1 0-1,0 1 1,0 0-1,-1 0 1,1 0-1,-1 1 1,1 0-1,-1 0 1,1 1-1,0 0 1,-1 0-1,1 0 1,0 1-1,0 0 1,-11 5-1,14-6 20,0 0-1,0 0 0,0 1 0,1-1 0,-1 1 0,1-1 0,-1 1 0,1 0 1,0 0-1,-1 0 0,1 1 0,0-1 0,0 0 0,1 1 0,-1-1 1,0 1-1,1 0 0,0-1 0,-1 1 0,1 0 0,0 0 0,1 0 0,-1 0 1,0 0-1,1 0 0,0 0 0,-1 0 0,1 0 0,0 0 0,1 0 1,-1 0-1,1 0 0,-1 0 0,1 0 0,0 0 0,0 0 0,0 0 1,0 0-1,1-1 0,2 6 0,2-1 8,-1 1 1,2-1-1,-1 0 1,1 0-1,0-1 1,0 0-1,1 0 1,0 0-1,0-1 1,0-1-1,0 1 1,1-1-1,0-1 1,0 1-1,0-1 1,0-1-1,19 3 1,12 0 9,1-1 1,70-3 0,-107-1-13,44-1 28,0-3 0,0-1 0,-1-3 1,0-2-1,71-24 0,-114 33-11,0-1 0,0 0 0,1 0 0,-1-1-1,0 1 1,-1-1 0,1 0 0,0 0 0,-1 0 0,0 0 0,6-8 0,-8 10-12,-1 0 1,1 0 0,-1 0 0,1 0-1,-1 0 1,1 0 0,-1 0 0,0 0-1,0 0 1,1 0 0,-1 0 0,0 0-1,0 0 1,0 0 0,0 0 0,0-1-1,-1 1 1,1 0 0,0 0 0,0 0-1,-1-2 1,-1 1-7,1 1 0,0-1-1,-1 1 1,1-1 0,-1 1-1,0-1 1,1 1 0,-1 0-1,0 0 1,0 0 0,0 0-1,0 0 1,0 0 0,0 0-1,-3 0 1,-12-4-22,0 1 0,0 1 0,0 0 0,-31 0 0,43 3 14,-1 0 1,0 0 0,0 0-1,1 1 1,-1-1 0,0 2-1,1-1 1,-1 0 0,1 1 0,0 0-1,-1 1 1,1-1 0,0 1-1,0 0 1,0 0 0,1 0-1,-1 1 1,-5 6 0,9-9 6,-1 0 1,1 1 0,0-1 0,1 1-1,-1 0 1,0-1 0,0 1 0,1 0-1,-1 0 1,0-1 0,1 1 0,0 0-1,-1 0 1,1 0 0,0-1-1,0 1 1,0 0 0,0 0 0,1 0-1,-1 0 1,0-1 0,1 1 0,-1 0-1,1 0 1,0-1 0,-1 1 0,1 0-1,0-1 1,0 1 0,0-1 0,0 1-1,1-1 1,-1 1 0,0-1 0,0 0-1,1 0 1,-1 1 0,1-1 0,-1 0-1,1 0 1,0-1 0,-1 1 0,3 1-1,4 2 17,-1-1 0,1 1 1,1-1-1,-1-1 0,0 1 0,1-2 0,-1 1 0,10 0 0,-8-1-2,0-1 0,0 0-1,0-1 1,0 0 0,0-1 0,0 0-1,0 0 1,0-1 0,-1 0 0,1-1-1,-1 0 1,0 0 0,0-1 0,0 0-1,-1-1 1,0 0 0,0 0 0,0-1-1,-1 0 1,0 0 0,0-1 0,-1 0-1,0 0 1,0 0 0,-1-1 0,0 0-1,0 0 1,-1 0 0,-1 0 0,1-1-1,-2 0 1,1 0 0,-1 0 0,-1 0-1,1-14 1,1 3 3,-2 0 0,0 1 1,-2-1-1,0 0 0,-1 1 0,-1-1 1,-1 1-1,-11-33 0,15 52-16,-1-1 0,1 1 0,-1-1 0,0 1 1,0-1-1,1 1 0,-1 0 0,0-1 0,0 1 0,0 0 0,0 0 0,-1 0 0,1 0 0,0 0 0,0 0 1,-1 0-1,1 0 0,0 0 0,-1 1 0,1-1 0,-1 0 0,1 1 0,-1-1 0,-2 1 0,1 0-4,1 0 0,-1 1 0,1-1 0,-1 1-1,1 0 1,-1-1 0,1 1 0,0 0 0,-1 1-1,1-1 1,0 0 0,0 1 0,0-1 0,-2 3-1,-5 4-4,1 1 0,0 0 0,0 0-1,1 1 1,-9 15 0,9-12 11,1 0 1,1 1-1,0 0 1,1 0-1,1 0 0,0 0 1,0 1-1,2-1 1,0 1-1,0 0 1,1-1-1,1 1 0,1 0 1,0-1-1,1 1 1,8 24-1,-8-31 8,0 1 1,0-1-1,1 0 0,0 0 1,1-1-1,0 1 1,0-1-1,0 0 0,1 0 1,0-1-1,0 1 0,1-1 1,0-1-1,0 1 0,0-1 1,1-1-1,0 1 0,0-1 1,0-1-1,0 1 1,0-1-1,1-1 0,0 0 1,-1 0-1,1 0 0,0-1 1,0-1-1,13 0 0,-11 0 2,0-1 0,0-1 1,0 0-1,-1 0 0,1-1 0,-1-1 0,1 0 0,-1 0 0,0-1 0,-1 0 0,13-9 0,-8 4-6,0-2 1,-1 0-1,0 0 0,-1-1 0,0-1 1,13-21-1,-5 3 7,-1-1-1,-2-1 0,-2-1 1,-1 0-1,18-72 1,-28 65-39,-9 29-138,4 13 150,0 0 0,0 0 0,0 1 1,1-1-1,-1 1 0,0-1 0,0 1 1,0-1-1,1 1 0,-1-1 0,0 1 0,0 0 1,1-1-1,-1 1 0,1 0 0,-1-1 0,1 1 1,-1 0-1,1 0 0,-1 1 0,-10 16-14,1-1 1,1 2-1,0-1 0,2 1 0,0 0 0,1 1 0,1 0 0,-2 20 0,3-11 36,1 0-1,2 0 1,1 0-1,1 0 1,5 31-1,-4-49-4,0-1 0,1 1-1,0-1 1,1 1 0,0-1 0,1 0-1,0-1 1,0 1 0,1-1-1,1 0 1,-1 0 0,16 14 0,-22-23-1,0 0 0,0 1 1,0-1-1,0 0 1,1 0-1,-1 0 0,0 0 1,0 0-1,0 1 1,0-1-1,0 0 0,0 0 1,0 0-1,0 0 1,0 0-1,0 1 0,0-1 1,1 0-1,-1 0 1,0 0-1,0 1 1,0-1-1,0 0 0,0 0 1,0 0-1,-1 0 1,1 1-1,0-1 0,0 0 1,0 0-1,0 0 1,0 0-1,0 1 0,0-1 1,0 0-1,0 0 1,0 0-1,0 0 0,-1 0 1,1 1-1,0-1 1,0 0-1,0 0 0,0 0 1,0 0-1,-1 0 1,1 0-1,0 0 0,0 0 1,0 0-1,0 1 1,-1-1-1,1 0 1,0 0-1,0 0 0,0 0 1,0 0-1,-1 0 1,1 0-1,-21 4 57,-22-1 56,26-3-75,-1-1 0,0-1-1,0 0 1,1-2 0,0 0 0,-20-7-1,37 11-161,0-1-1,0 0 0,0 1 0,-1-1 0,1 1 1,0-1-1,1 1 0,-1-1 0,0 1 0,0-1 1,0 1-1,0-1 0,0 1 0,0-1 0,1 1 0,-1-1 1,0 1-1,0-1 0,1 1 0,-1-1 0,0 1 1,1 0-1,-1-1 0,0 1 0,1 0 0,-1-1 1,1 1-1,-1 0 0,0-1 0,2 1 0,13-14-7749,2 4-4353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49.39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326 3 21205,'5'-2'5832,"-5"1"-5715,11 23 828,8 32-1461,-13-34 531,-1 1 0,0 0 0,-2-1 0,-1 1 0,0 1 0,-2 23 0,-2-29-5,0-1 0,0 0 0,-2-1 1,0 1-1,0 0 0,-2-1 0,0 0 0,0 0 1,-12 17-1,5-11-149,-2 0 1,1-2-1,-2 0 1,-1 0-1,0-2 1,-29 23-1,17-19-2884,-58 31 0,12-14-7693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5:50.18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101 791 9666,'-25'-56'6921,"-21"-26"-1562,39 69-4547,7 13-796,0 0 0,0 1 0,0-1 0,0 0 0,0 0 0,0 0 0,0 0-1,-1 1 1,1-1 0,0 0 0,0 0 0,0 0 0,0 0 0,0 1 0,0-1 0,0 0 0,0 0-1,0 0 1,0 0 0,-1 0 0,1 0 0,0 0 0,0 1 0,0-1 0,0 0 0,0 0 0,0 0-1,-1 0 1,1 0 0,0 0 0,0 0 0,0 0 0,0 0 0,-1 0 0,1 0 0,0 0 0,0 0-1,0 0 1,0 0 0,-1 0 0,1 0 0,0 0 0,0 0 0,0 0 0,0 0 0,0 0 0,-1 0-1,1 0 1,0 0 0,0 0 0,0 0 0,0 0 0,0 0 0,-1-1 0,1 1 0,0 0-1,0 0 1,0 0 0,0 0 0,0 0 0,0 0 0,0-1 0,0 1 0,-1 0 0,1 0 0,0 0-1,0-1 1,-4 27 180,1 39-349,3-60 247,-4 89 91,1-25 272,10 132 0,-7-199-426,0-1 0,0 1 1,0 0-1,0-1 1,0 1-1,0-1 1,1 1-1,-1-1 0,0 1 1,1-1-1,0 1 1,-1-1-1,1 0 0,0 1 1,-1-1-1,1 0 1,0 1-1,0-1 0,0 0 1,0 0-1,0 0 1,1 0-1,-1 0 0,0 0 1,0 0-1,1 0 1,-1-1-1,1 1 0,-1 0 1,0-1-1,1 1 1,-1-1-1,1 0 0,-1 1 1,1-1-1,-1 0 1,1 0-1,0 0 0,-1 0 1,1 0-1,-1 0 1,1 0-1,-1-1 1,1 1-1,-1-1 0,2 0 1,9-3 170,-1-2 1,1 1 0,-1-2 0,18-13-1,-19 13-211,350-262 653,-109 76-592,-62 52-31,241-169 68,-372 273-114,2 2 0,2 3 0,86-33 0,-120 59-130,-28 6 147,1 0 0,-1 0 0,0 0 0,0 0 0,1 0 1,-1 0-1,0 0 0,0 0 0,0 1 0,0-1 0,1 0 0,-1 0 0,0 0 0,0 0 0,0 0 1,0 1-1,1-1 0,-1 0 0,0 0 0,0 0 0,0 1 0,0-1 0,0 0 0,0 0 1,0 0-1,0 1 0,0-1 0,0 0 0,0 0 0,0 0 0,0 1 0,0-1 0,0 0 0,0 0 1,0 1-1,0-1 0,0 0 0,0 0 0,0 0 0,0 1 0,0-1 0,0 0 0,0 0 1,0 0-1,0 1 0,-1-1 0,1 0 0,0 0 0,0 0 0,0 1 0,-36 37-2775,-16 4-4652,-24 12-5153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21.11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58 113 6881,'-13'-10'6064,"-12"-1"-2120,6 3 1440,74-4-3217,50-8-1978,-21 2-98,0 4 0,133-6 1,-280 22-7865,-14 10-7054,55-7 12532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21.50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252 37 8,'-20'-13'14501,"14"2"-8389,1 1-4227,5 10-1805,0 0-1,0-1 0,0 1 1,0 0-1,0 0 1,0 0-1,-1 0 0,1 0 1,0-1-1,0 1 1,0 0-1,0 0 0,0 0 1,-1 0-1,1 0 1,0 0-1,0 0 0,0-1 1,-1 1-1,1 0 1,0 0-1,0 0 0,0 0 1,-1 0-1,1 0 0,0 0 1,0 0-1,0 0 1,-1 0-1,1 0 0,0 0 1,0 0-1,0 0 1,-1 0-1,1 1 0,0-1 1,0 0-1,0 0 1,-1 0-1,1 0 0,0 0 1,0 0-1,0 0 1,0 1-1,0-1 0,-1 0 1,1 0-1,0 0 1,0 0-1,0 1 0,0-1 1,0 0-1,-13 19 1194,-11 37-2046,18-41 1202,-9 18-383,-84 208 141,86-202-162,1 0 0,2 1 0,2 0 1,-4 56-1,12-87-22,-1 0 1,1 1-1,1-1 1,0 0-1,0 0 1,1 0-1,0 0 0,0 0 1,7 14-1,-7-19 7,0-1 0,0 0 0,0 0 0,0 0 0,1 0 0,-1 0 0,1-1 0,0 1 0,0-1 0,0 1 0,0-1 0,0 0 0,0 0 0,1-1-1,-1 1 1,0-1 0,1 1 0,0-1 0,-1 0 0,1-1 0,0 1 0,-1 0 0,1-1 0,0 0 0,0 0 0,4-1 0,35-4 16,0-3 1,0-1 0,-1-2-1,63-26 1,-85 30-140,55-27-1116,-41 9-2056,-10-6-6534,-21 18-1292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21.83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26 179 15835,'-1'0'288,"0"0"-1,0 0 0,0 0 1,0 0-1,-1-1 0,1 1 1,0 0-1,0-1 1,0 1-1,0-1 0,0 1 1,0-1-1,0 0 0,0 1 1,0-1-1,0 0 0,0 0 1,0 0-1,1 0 0,-1 0 1,0 1-1,1-1 0,-1 0 1,0-1-1,1 1 1,-1 0-1,0-2 0,2 1-180,-1 0 1,0 1-1,1-1 0,-1 0 0,1 0 1,0 1-1,-1-1 0,1 0 0,0 1 1,0-1-1,0 1 0,0-1 0,1 1 1,-1 0-1,3-3 0,7-6-270,1 1-1,0 0 0,16-9 1,4 0 177,58-25 0,-21 23-2242,-61 19 805,1 0-1,-1 0 1,1 1-1,-1 0 0,16 2 1,2 5-9218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22.51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23 153 14915,'-16'-41'8140,"10"25"-6050,6 14-1097,1 6 139,6 23-1103,-2 2-1,0-1 1,-2 0 0,-2 1-1,-1 39 1,0-39 11,9-38 379,2-8-219,5-8-142,51-73 42,-58 86-117,0 1 1,1 0 0,0 1 0,0 0 0,23-16 0,-32 25 8,0 1-1,0 0 1,-1 0-1,1-1 1,0 1-1,0 0 1,-1 0-1,1 0 1,0 0-1,0 0 1,0 0-1,-1 0 1,1 0-1,0 0 1,0 0-1,-1 0 1,1 1 0,0-1-1,0 0 1,-1 1-1,1-1 1,0 0-1,-1 1 1,1-1-1,0 1 1,-1-1-1,1 1 1,0-1-1,-1 1 1,1-1-1,-1 1 1,1 0-1,-1-1 1,0 1 0,1 0-1,-1-1 1,0 1-1,1 0 1,-1-1-1,0 1 1,0 0-1,1 0 1,-1 0-1,0-1 1,0 1-1,0 0 1,0 0-1,0 1 1,5 44-135,-4-43 125,-2 19 1,2 26 38,-1-46-20,0 0 0,0 0 0,0-1 0,0 1-1,1 0 1,-1 0 0,1-1 0,-1 1 0,1 0 0,0-1 0,-1 1-1,1 0 1,0-1 0,0 1 0,0-1 0,0 0 0,1 1 0,-1-1-1,2 2 1,0-3 6,-1-1 0,1 0-1,-1 1 1,1-1 0,-1 0-1,1 0 1,-1 0-1,1 0 1,-1-1 0,0 1-1,0-1 1,0 1 0,0-1-1,0 0 1,0 0 0,2-2-1,5-4 21,30-25 17,-32 26-51,0 0 0,1 0-1,-1 1 1,1 0 0,1 1-1,-1 0 1,16-7 0,-21 13-10,0 0 0,-1 0 1,1 1-1,-1-1 0,1 1 1,-1 0-1,0 0 0,0 0 1,0 0-1,0 0 0,0 0 1,0 0-1,0 1 0,-1-1 1,3 5-1,5 6-30,-3-8 51,1-1-1,-1 0 0,0 0 1,1 0-1,0-1 1,0 1-1,0-2 0,0 1 1,1-1-1,-1 0 1,1-1-1,-1 0 0,1 0 1,-1 0-1,1-1 1,0 0-1,-1-1 0,1 1 1,-1-2-1,9-1 1,7-2 1,-1-1 0,0-1 1,0-1-1,-1-1 1,29-16-1,-43 22 35,1-2 0,-2 1 0,1-1 1,0 0-1,-1 0 0,0-1 0,0 0 0,0 0 0,-1 0 0,6-9 0,-9 12-13,-1-1 0,0 1 0,1 0 0,-1-1 0,-1 1 0,1-1 0,0 1 0,-1-1 0,0 1 0,1-1 0,-2 0 0,1 1 0,0-1 0,-1 1 0,1-1 0,-1 1 0,0-1 0,0 1 0,0-1 0,-1 1 0,1 0 0,-1 0 0,0 0 0,0 0 0,-3-4 0,1 1-10,-10-11 112,9 18-234,2 13-271,2 390 149,6-178 258,-7-60 1371,-26-237-1121,20 53-285,1 0-1,1 0 1,0 0-1,-5-33 1,8 27-17,2 1 0,0-1 0,2 0 0,1 1 0,0-1 0,2 1 0,1 0 0,0 0 0,2 0 0,1 1 0,14-31 0,-14 39-11,0 0-1,1 0 1,0 1-1,1 0 1,1 0-1,0 1 0,0 0 1,2 1-1,-1 1 1,1 0-1,1 1 1,-1 0-1,2 1 0,-1 0 1,1 1-1,0 1 1,22-6-1,-33 11 10,0 0-1,0 0 1,0 1 0,0-1-1,0 1 1,0 0 0,0 0-1,0 0 1,0 0 0,0 1-1,0 0 1,0 0 0,0 0-1,0 0 1,-1 0 0,1 1-1,0 0 1,-1 0 0,1 0-1,-1 0 1,0 0 0,0 1-1,5 3 1,-6-3 6,-1-1 0,1 1-1,-1 0 1,1-1 0,-1 1 0,0 0 0,0 0 0,0 0-1,0 0 1,-1 0 0,1 0 0,-1 0 0,1 0 0,-1 0-1,0 0 1,-1 0 0,1 0 0,0 0 0,-1 0 0,0 0-1,1 0 1,-1 0 0,0 0 0,-1 0 0,1-1 0,0 1-1,-1 0 1,0-1 0,1 1 0,-1-1 0,-4 5 0,-5 5-52,-1 0 0,0 0-1,-1-1 1,0-1 0,-1 0 0,0-1 0,-1 0 0,1-1 0,-2-1 0,1 0 0,-1-1 0,-19 4 0,19-10-2288,11-3-1181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24.03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74 590 9690,'-23'1'7204,"-28"6"-1864,68-11-4407,-4 1-695,-1 0 1,1-1-1,0 0 0,-1-1 0,0 0 0,0-1 0,0 0 1,13-10-1,-11 4-101,-1-1 0,1 0 0,-2 0 1,0-2-1,-1 1 0,0-2 0,-1 1 0,-1-2 1,0 1-1,-2-1 0,0 0 0,7-23 0,-8 17 8,-1 1 0,-1-1-1,-1 0 1,-1 1 0,0-1-1,-2 0 1,-1 0-1,-1 0 1,-7-35 0,7 48-57,-3-22 59,5 31-131,0 1 0,-1-1 0,1 0 0,0 0 0,0 0 0,0 0-1,-1 0 1,1 0 0,-1 1 0,1-1 0,0 0 0,-1 0 0,0 0-1,1 1 1,-1-1 0,1 0 0,-1 1 0,0-1 0,1 0 0,-1 1-1,0-1 1,0 1 0,1-1 0,-2 1 0,0 2-53,1 0 1,-1 1-1,1-1 1,-1 0-1,1 1 1,0 0-1,0-1 0,0 1 1,1 0-1,-2 3 1,1 0-4,-29 85-16,4 0 0,-16 115-1,41-195 53,0 0-1,0 0 1,2 0-1,-1 0 0,1 0 1,1 0-1,0 0 1,1 0-1,0 0 1,8 19-1,-9-25 3,1-1 0,0 1 0,0 0 0,0-1-1,1 0 1,-1 1 0,1-1 0,0-1-1,0 1 1,0 0 0,1-1 0,-1 0 0,1 0-1,0 0 1,-1-1 0,1 0 0,1 0 0,-1 0-1,0 0 1,0-1 0,1 0 0,-1 0 0,9 0-1,3-1 14,1-1-1,-1 0 0,0-2 1,0 0-1,0 0 0,0-2 1,0 0-1,-1-1 0,25-13 1,-22 9 12,0-1 1,-1 0-1,0-2 1,0 0 0,-1-1-1,-1-1 1,17-20-1,-31 33-4,0 1 0,-1-1-1,1 0 1,-1 0 0,0 0-1,1 1 1,-1-1-1,0-1 1,0 1 0,0 0-1,0 0 1,-1 0-1,1-1 1,-1 1 0,1 0-1,-1 0 1,0-1-1,1 1 1,-1 0 0,-1-5-1,1 7-20,0 0-1,-1 0 1,1-1-1,0 1 0,0 0 1,-1 0-1,1-1 1,0 1-1,-1 0 1,1 0-1,0 0 0,0-1 1,-1 1-1,1 0 1,0 0-1,-1 0 1,1 0-1,0 0 0,-1 0 1,1 0-1,-1 0 1,1 0-1,0 0 1,-1 0-1,1 0 1,0 0-1,-1 0 0,1 0 1,0 0-1,-1 0 1,1 0-1,0 1 1,-1-1-1,1 0 0,0 0 1,-1 0-1,1 0 1,0 1-1,0-1 1,-1 0-1,1 1 0,-10 12-577,10-6 546,1 0 1,-1 0-1,1 0 1,0 0-1,1 0 0,-1 0 1,2 0-1,-1-1 1,1 1-1,-1-1 0,8 11 1,-9-15 32,1 0 0,0 0 0,0 0 0,0 0 0,0-1 0,0 1 0,0-1 1,0 1-1,0-1 0,0 0 0,1 0 0,-1 0 0,1 0 0,-1 0 0,1-1 0,-1 1 0,1-1 0,-1 1 0,1-1 1,-1 0-1,1 0 0,0 0 0,-1 0 0,1-1 0,-1 1 0,1-1 0,-1 1 0,1-1 0,-1 0 0,1 0 1,-1 0-1,0 0 0,0-1 0,1 1 0,2-3 0,0 1 22,1-1 1,0 0-1,-1 0 0,0 0 1,0-1-1,0 0 0,-1 0 1,0 0-1,1 0 1,-2-1-1,1 1 0,-1-1 1,0 0-1,0 0 0,0-1 1,2-10-1,-4 13-21,-1 1-1,1-1 1,-1 0 0,0 1-1,0-1 1,-1 0 0,1 1-1,-1-1 1,0 1 0,1-1-1,-2 1 1,1-1 0,0 1-1,-1-1 1,1 1 0,-1 0-1,0 0 1,0 0 0,-1 0-1,1 0 1,0 0 0,-1 1-1,0-1 1,1 1 0,-1 0-1,0-1 1,0 1 0,-1 1-1,1-1 1,0 0 0,-1 1-1,-4-2 1,3 2-26,1-1 0,-1 1 1,0 1-1,0-1 0,1 0 0,-1 1 0,0 0 0,0 0 0,1 1 1,-1-1-1,0 1 0,0 0 0,1 1 0,-1-1 0,1 1 0,-1 0 1,1 0-1,0 0 0,-1 0 0,1 1 0,0-1 0,1 1 0,-1 0 1,0 1-1,1-1 0,-6 7 0,7-7 19,0-1 1,0 1-1,0-1 1,0 1-1,1 0 0,-1 0 1,1 0-1,-1-1 0,1 2 1,0-1-1,0 0 1,1 0-1,-1 0 0,1 0 1,-1 1-1,1-1 0,0 0 1,0 0-1,0 0 1,1 1-1,-1-1 0,1 0 1,0 0-1,0 0 0,0 0 1,0 0-1,0 0 1,1 0-1,-1 0 0,1 0 1,0 0-1,0-1 1,0 1-1,0-1 0,0 0 1,1 1-1,-1-1 0,1 0 1,2 1-1,2 1 13,-1 0 0,1-1 0,0-1 0,0 1 0,0-1 0,1 0 0,-1 0 0,0-1 0,1 0 0,-1 0-1,1-1 1,-1 0 0,1-1 0,-1 1 0,13-4 0,14-3 38,-2-2 0,38-14 0,-41 13-31,-14 4 29,0 0 0,0 0 0,-1-1 0,1-1 0,-2-1 0,1 0 0,-1 0 0,20-21 0,-23 18 168,-10 14-248,-1 0 1,1 0-1,-1 0 0,1 0 0,0 0 1,0 0-1,0 0 0,0 0 1,0 0-1,0 0 0,0 0 0,1 3 1,0-1 36,0-1 1,0 0 0,-1 1-1,2-1 1,-1 0 0,0 0-1,1 0 1,-1 0 0,1 0-1,0 0 1,0 0 0,0-1-1,1 1 1,-1-1 0,1 1-1,-1-1 1,1 0 0,0 0-1,-1 0 1,1 0 0,0-1 0,0 1-1,5 1 1,-1-2 16,-1 0 1,1 0-1,0-1 0,0 0 0,0 0 1,0-1-1,-1 0 0,1 0 1,0 0-1,-1-1 0,8-3 1,0 1 25,6-2 20,0-1-1,31-14 0,-47 19-15,0-1 0,1 1-1,-1-1 1,0 0 0,0 0-1,-1 0 1,1-1 0,-1 1-1,1-1 1,-1 0 0,0 1-1,-1-2 1,1 1 0,-1 0-1,1 0 1,2-9 0,-10-21 318,5 33-348,0-1 0,0 1 0,-1 0 0,1-1 0,0 1-1,-1 0 1,1-1 0,-1 1 0,0 0 0,1 0 0,-1 0 0,0 0 0,0-1 0,0 1 0,0 0 0,0 0 0,0 1 0,0-1 0,0 0-1,0 0 1,-2 0 0,-3 45-859,-21 135 835,-9-2-1,-61 184 0,93-346 31,-2 1 0,1-1 0,-2 0 0,0 0 0,-1-1 0,0 0 0,-1 0 0,-1-1 0,0 0 0,-14 12 1,22-23-9,0-1 0,0 0 0,0 0 1,-1 0-1,1 0 0,-1 0 0,1 0 1,-1-1-1,1 1 0,-1-1 0,1 0 1,-1 0-1,1 0 0,-1 0 0,1 0 1,-1 0-1,1-1 0,-1 1 0,1-1 1,-1 1-1,1-1 0,-1 0 1,1 0-1,0 0 0,-1-1 0,1 1 1,0-1-1,0 1 0,0-1 0,-2-2 1,-4-3-14,0 0 1,1 0-1,0 0 0,0-1 1,1-1-1,-6-9 1,9 12-22,0 1 1,1-1 0,0 0 0,0 0-1,0 0 1,1 0 0,0 0 0,0 0-1,1 0 1,-1 0 0,1 0 0,1 0-1,-1 0 1,1 0 0,0 0 0,0 0-1,1 0 1,0 0 0,0 0-1,0 1 1,1-1 0,0 1 0,4-7-1,9-12-62,1 0 0,1 1 0,36-35 0,-23 26 58,182-166-363,-1 0-14,-152 136 377,42-49 81,-101 109-38,1 1 0,-1-1 1,0 1-1,0-1 0,0 0 0,0 0 1,0 1-1,0-1 0,-1 0 0,1 0 0,0 0 1,-1 0-1,1 1 0,-1-5 0,0 5-2,0 1-1,0-1 0,0 0 1,-1 1-1,1-1 0,0 1 1,0-1-1,-1 1 0,1-1 1,0 1-1,-1-1 1,1 1-1,-1-1 0,1 1 1,0-1-1,-1 1 0,1 0 1,-1-1-1,1 1 0,-1 0 1,1 0-1,-1-1 0,1 1 1,-1 0-1,0 0 0,1-1 1,-1 1-1,1 0 1,-1 0-1,0 0 0,-2 0-9,0 0-1,1 0 1,-1 1-1,0-1 0,1 1 1,-1-1-1,1 1 1,-1 0-1,1 0 1,-1 0-1,1 1 1,0-1-1,-1 0 1,1 1-1,0-1 1,0 1-1,0 0 0,0 0 1,0 0-1,-2 3 1,0 1-17,0 0 0,1 0 1,-1 1-1,1-1 0,1 1 0,-1-1 1,1 1-1,0 0 0,1 0 0,0 0 1,0 0-1,0 1 0,1-1 0,0 0 1,0 0-1,1 0 0,1 9 0,0-10 6,-1-1 0,1 0-1,0 0 1,0 0 0,1 0-1,-1 0 1,1 0-1,0-1 1,0 1 0,1-1-1,-1 0 1,1 0 0,0 0-1,0 0 1,0-1-1,1 0 1,-1 0 0,1 0-1,0 0 1,0-1 0,0 1-1,9 1 1,-1-1 10,0 0-1,1-2 1,-1 1 0,1-2 0,0 0-1,-1 0 1,1-2 0,-1 1 0,1-2-1,-1 0 1,14-5 0,-2 0 1,0-1 0,0-1 1,-1-2-1,38-24 0,-58 33 4,10-6 16,0-1 0,19-18 0,-30 26-9,-1-1 0,1 1-1,-1 0 1,0-1-1,0 0 1,0 1-1,0-1 1,-1 0 0,1 0-1,-1 0 1,1 0-1,-1 0 1,0 0-1,0-1 1,-1 1 0,1 0-1,-1 0 1,0-1-1,1 1 1,-2-5 0,0 6-15,0-1 0,0 1 1,0 0-1,-1 0 0,1 0 1,-1 0-1,1 0 0,-1 0 1,0 1-1,0-1 0,0 1 1,0-1-1,0 1 0,0-1 1,0 1-1,0 0 0,0 0 1,-1 0-1,1 0 0,0 1 1,-1-1-1,1 1 1,-1-1-1,1 1 0,-1 0 1,-3 0-1,0-1-22,1 1 0,-1 0 0,0 0 0,1 0 1,-1 1-1,0 0 0,1 0 0,-1 0 0,1 1 0,0-1 0,-6 4 1,7-2 6,0 0 0,1 0 0,-1 0 0,1 1 0,0-1 0,0 1 0,0 0 0,0 0 0,0 0 0,1 0 0,0 1 0,0-1 0,0 1 0,1-1 0,-1 1 0,1 0 0,0-1 0,0 1 0,1 0 0,-1 0 0,1 0 0,0-1 0,1 1 0,-1 0 0,1 0 0,2 8 0,-1-2 7,1-1 0,0 0-1,1-1 1,0 1-1,0-1 1,1 1 0,0-1-1,1-1 1,0 1-1,0-1 1,11 12-1,-9-14 27,0 0 0,0-1-1,0 0 1,1 0-1,-1 0 1,1-1-1,0 0 1,0-1 0,1 0-1,-1-1 1,1 0-1,-1 0 1,1-1 0,0 0-1,0-1 1,0 0-1,-1 0 1,1-1-1,11-3 1,3 0-805,0-2 0,32-11 0,39-21-9157,-55 21-2172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25.36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1 608 17820,'0'0'162,"0"0"0,1 0 0,-1 1 1,1-1-1,-1 0 0,1 0 0,-1 0 0,0 0 1,1 0-1,-1 0 0,1 0 0,-1 1 0,1-1 1,-1 0-1,0-1 0,1 1 0,-1 0 0,1 0 1,-1 0-1,1 0 0,-1 0 0,0 0 1,1 0-1,-1-1 0,1 1 0,-1 0 0,0 0 1,1-1-1,-1 1 0,0 0 0,1 0 0,-1-1 1,0 1-1,1-1 0,16-10 1180,91-72-642,-65 53-362,-1-2-1,-2-2 0,59-65 0,-63 57-35,-3-2-1,52-88 1,-82 126-224,-1 1 1,0-1 0,1 0-1,-2 0 1,1 0 0,-1 0-1,0 0 1,0 0 0,-1 0-1,0-10 1,0 15-55,0 0-1,0 0 1,0 0-1,0 0 1,-1 0-1,1 0 1,0 0-1,-1 0 1,1 0-1,-1 0 1,1 0-1,-1 0 1,0 0-1,1 0 1,-1 0-1,0 1 1,0-1-1,1 0 1,-1 0-1,0 1 1,0-1-1,0 1 1,-2-2-1,1 2-20,-1 0 0,1-1 0,0 1 0,-1 0 0,1 0 0,-1 1 0,1-1 0,0 0 0,-1 1-1,1-1 1,0 1 0,-1 0 0,1 0 0,0 0 0,-4 2 0,-6 4-21,0 1-1,1 0 1,-1 0 0,2 1-1,-1 1 1,1 0 0,1 0 0,0 1-1,0 0 1,-12 23 0,18-30 11,1 0-1,0 1 1,0-1 0,1 1 0,-1 0 0,1-1 0,0 1-1,0 0 1,1 0 0,-1 0 0,1 0 0,0 0 0,0 0-1,2 7 1,-1-8 6,1 0 0,0 0 0,0 0 0,0 0 0,0-1 0,0 1 0,1-1 0,0 0 1,0 1-1,0-1 0,0 0 0,0-1 0,0 1 0,1 0 0,-1-1 0,1 0 0,0 0 0,0 0 0,6 2 0,-1-1 7,0 0-1,1-1 1,-1 0 0,1-1-1,-1 0 1,14 0 0,-14-1-6,0 0 1,0 1-1,0 0 0,0 0 1,0 1-1,13 5 1,-20-6-2,-1 0 1,0-1 0,0 1 0,0 0-1,0 0 1,0 0 0,0 0 0,-1 0-1,1 0 1,0 0 0,0 1 0,-1-1-1,1 0 1,-1 0 0,1 1 0,-1-1-1,1 0 1,-1 0 0,0 1 0,0-1-1,0 0 1,1 1 0,-1-1 0,-1 1-1,1-1 1,0 0 0,0 1 0,0-1-1,-1 2 1,-14 46-57,9-32 75,6-16-21,-1 1 0,1-1 0,-1 0 0,1 1 0,0-1 0,-1 1 0,1-1 1,0 0-1,0 1 0,0-1 0,0 1 0,0-1 0,1 1 0,-1-1 0,0 0 0,1 1 0,-1-1 1,1 0-1,-1 1 0,1-1 0,-1 0 0,1 1 0,0-1 0,1 2 0,0-2-1,0 0-1,-1 0 1,1 0 0,0 0-1,0-1 1,0 1-1,0 0 1,0-1 0,0 1-1,0-1 1,0 0 0,0 0-1,0 0 1,0 0-1,2 0 1,11-1-9,-1-2 0,0 1 0,25-10 0,-38 12 14,40-15 21,0-1-1,-2-2 0,0-2 0,-1-2 0,-1-1 0,59-49 1,-90 67 6,0-1 0,-1 0 1,0 0-1,0 0 1,-1 0-1,0-1 1,7-12-1,-11 18-21,1 0-1,-1-1 0,1 1 1,-1 0-1,1-1 0,-1 1 1,0-1-1,0 1 0,0 0 1,0-1-1,0 1 1,0-1-1,0 1 0,0-1 1,0 1-1,-1 0 0,1-1 1,-1 1-1,0-2 0,0 1-11,0 1 0,-1 0 1,1 0-1,0 0 0,-1 0 0,1 0 0,-1 0 0,1 0 0,-1 1 0,0-1 0,1 1 0,-1-1 0,0 1 0,1-1 0,-1 1 0,0 0 0,1 0 0,-1 0 0,0 0 0,-3 0 0,-2 1-25,0-1 0,-1 1 1,1 1-1,0 0 0,0 0 0,0 0 0,0 1 0,0 0 0,0 0 0,1 0 0,0 1 0,-1 0 1,1 1-1,1-1 0,-1 1 0,1 0 0,0 0 0,0 1 0,0 0 0,1 0 0,0 0 0,-5 9 1,6-9 19,0 0 0,0-1 0,1 1 0,0 0 0,0 0 0,0 0 0,1 1 0,0-1 0,0 0 0,1 1 0,-1-1 0,1 0 0,1 1 0,-1-1 0,1 0 0,0 1 0,1-1 1,0 0-1,0 0 0,0 0 0,0 0 0,1-1 0,0 1 0,0-1 0,1 1 0,6 7 0,-6-9 6,2 0 0,-1 0 1,0 0-1,1-1 0,0 0 0,0 0 1,0 0-1,0 0 0,0-1 0,1 0 1,-1-1-1,0 1 0,1-1 0,0-1 1,-1 1-1,1-1 0,-1 0 0,1 0 0,8-2 1,7-1 11,0-1 0,0-1 1,-1 0-1,30-13 1,-35 11 8,0 0 0,0-2 0,-1 0 1,0-1-1,0 0 0,-1-1 0,17-18 1,-7 3 51,-1 0 1,32-50-1,-55 76-78,0-1 0,0 1-1,1 0 1,-1 0-1,0-1 1,1 1-1,-1 0 1,0-1 0,1 1-1,-1 0 1,0 0-1,1 0 1,-1-1-1,0 1 1,1 0 0,-1 0-1,1 0 1,-1 0-1,0 0 1,1 0-1,-1 0 1,1 0 0,-1 0-1,0 0 1,1 0-1,-1 0 1,1 0-1,-1 0 1,0 0 0,1 0-1,-1 1 1,1-1-1,-1 0 1,0 0-1,1 0 1,-1 1 0,0-1-1,1 0 1,-1 0-1,0 1 1,0-1-1,1 1 1,18 22-116,9 32 66,-25-47 46,-1 0 1,1 1-1,-1-1 1,0 1-1,-1 0 1,0-1-1,-1 1 1,0 14-1,-1-19 5,0 1 0,0-1 0,0 0-1,-1 0 1,1 0 0,-1 0 0,0 0-1,0 0 1,-1 0 0,1 0 0,-1-1-1,0 1 1,0-1 0,0 0 0,0 0-1,0 0 1,-1 0 0,-7 4 0,0-1 17,-1 0 0,1-1 1,-1 0-1,0-1 1,-1 0-1,1-1 1,-1-1-1,1 0 0,-21 1 1,27-3 14,0 1-1,0-1 1,-1 0 0,1-1 0,0 0 0,0 0 0,0 0 0,0-1-1,0 1 1,0-1 0,0-1 0,1 1 0,-1-1 0,1 0-1,-1-1 1,1 1 0,0-1 0,0 0 0,1 0 0,-1 0 0,-6-9-1,-1-12 31,13 24-285,9 15-84,-7-10 313,1 0 0,0 0 1,0-1-1,0 1 0,0-1 0,0 0 0,1 0 0,-1 0 0,1-1 0,0 1 0,0-1 0,0-1 0,0 1 1,0 0-1,1-1 0,-1 0 0,9 0 0,5 1 28,-1-1 0,0-1 1,37-3-1,-22-2 11,0-2 0,0-1 0,0-1 0,58-26 0,-74 27 5,0 0 0,-1-1 0,0-1 0,-1-1 0,0 0 1,-1-1-1,0-1 0,-1 0 0,-1 0 0,17-23 0,-14 5 101,-14 31-132,0-1-1,-1 0 1,1 0-1,-1 1 0,0-1 1,1 0-1,-1 0 1,0 0-1,1 0 0,-1 0 1,0 0-1,0 0 1,0 1-1,1-1 0,-1 0 1,0 0-1,0 0 1,-1 0-1,1 0 0,0 0 1,0 0-1,0 0 1,-1 0-1,1 0 0,0 1 1,-1-1-1,1 0 1,-1 0-1,1 0 0,-1 1 1,0-2-1,0 2-25,0 1 1,0-1-1,1 0 0,-1 1 1,0-1-1,0 1 0,1-1 0,-1 1 1,0-1-1,0 1 0,1 0 0,-1-1 1,1 1-1,-1 0 0,1 0 0,-1-1 1,1 1-1,-1 0 0,1 0 1,-1 0-1,1-1 0,0 1 0,0 0 1,-1 0-1,1 0 0,0 0 0,0 0 1,0 0-1,0 0 0,0 0 1,0 0-1,0-1 0,0 1 0,1 1 1,-1 38-82,0-36 95,0 0-1,1 0 0,-1 0 0,1 0 0,0 0 0,1 0 0,-1 0 0,1 0 1,-1 0-1,1-1 0,0 1 0,0-1 0,1 1 0,-1-1 0,1 0 0,0 0 1,0 0-1,0 0 0,0 0 0,0-1 0,0 1 0,1-1 0,0 0 0,-1 0 1,1 0-1,4 1 0,-1-1 8,1-1-1,-1 0 1,0-1 0,1 0 0,-1 0 0,0 0-1,1-1 1,-1 0 0,0-1 0,0 1 0,0-1-1,0-1 1,13-5 0,9-5 42,50-31 0,-71 39-25,0 0 0,0-1 0,-1 0 0,0 0 0,0-1 0,-1 0 0,0 0-1,0-1 1,-1 1 0,9-16 0,-7 14-193,-2 21-258,-1-1 462,-2-3-56,0-1 0,0 1 0,-1-1 0,0 1 0,0-1 0,-1 1 0,1 0 0,-2-1 0,1 1 0,-4 12 0,3-16 21,0 0 1,0 0-1,-1 0 1,1 0-1,-1 0 1,0 0-1,0-1 1,-1 1-1,1-1 1,-1 1-1,0-1 1,1 0-1,-2 0 1,1 0-1,0 0 1,0-1-1,-1 1 1,0-1-1,-6 3 1,0 0 69,0-1-1,0-1 1,-1 0 0,1 0-1,-1-1 1,1 0 0,-15 0 0,22-2-282,-1 0 1,1 0 0,-1-1-1,1 0 1,-1 1 0,1-1-1,0 0 1,-1-1 0,1 1-1,0-1 1,-3-1 0,3 1-560,0-1 0,1 1 0,-1 0 0,1-1 0,-1 1 1,1-1-1,0 0 0,0 0 0,1 0 0,-1 0 0,0 0 1,1 0-1,-1-4 0,-6-13-11081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25.70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109 134 24501,'-30'-22'1641,"20"16"-1239,1 0 1,1-1-1,-1 0 0,1 0 1,0-1-1,1 0 1,-13-17-1,22-5 270,2 22-2199,-2 22-4845,-3 2-1870,0 6-4170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26.03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47 89 10522,'17'-15'3445,"-1"-1"-1,-1 0 0,19-26 1,-34 81-522,0 38-3098,-14 33 370,-52 195-1,24-129-129,35-136 753,8-26-2378,8-26-7544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26.40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53 79 18860,'-53'-23'8421,"101"11"-7261,-19 4-1183,136-22-625,-108 26-2087,0 3-3659,-24 2-4773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27.27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143 345 13171,'9'-12'6754,"3"-16"-3854,0 1-1839,25-25-280,-28 41-599,-1 1 1,-1-1 0,1 0-1,-2-1 1,0 1 0,0-1 0,-1-1-1,4-13 1,-9 25-154,1 0 0,-1 0 0,0 0 0,0 0 0,0 0 0,0-1 0,0 1 0,0 0 0,0 0 1,0 0-1,0 0 0,0 0 0,-1 0 0,1 0 0,-1 0 0,1 0 0,0 0 0,-1 0 0,0 0 0,1 0 0,-1 0 0,0 0 0,1 0 0,-1 0 0,-1-1 0,0 1-14,-1 0-1,1-1 0,0 1 1,0 0-1,-1 0 1,1 1-1,-1-1 0,1 0 1,-1 1-1,-4-1 0,-3 1-45,-1 0 0,1 1 0,-1 0 0,-11 2-1,9 0 17,0 1 0,1 0-1,0 1 1,-1 0-1,2 1 1,-1 0-1,1 1 1,-11 8-1,17-12 10,1 0 0,0 1 0,0-1 0,0 1 0,1 0 0,-1 0 0,1 0 0,0 1 0,0-1 0,0 1 0,1 0 0,0 0 0,0 0 0,0 0 0,0 0 0,1 0 0,0 0 0,0 0 0,0 1 0,1-1 0,-1 0 0,2 7 0,-1-10 4,1 1-1,-1 0 1,1 0-1,0-1 1,0 1 0,0 0-1,1-1 1,-1 1-1,1-1 1,-1 1 0,1-1-1,0 0 1,0 0 0,0 0-1,0 0 1,0 0-1,0 0 1,1 0 0,-1-1-1,0 1 1,1-1-1,0 0 1,-1 0 0,1 0-1,0 0 1,-1 0-1,1 0 1,0-1 0,0 1-1,0-1 1,-1 0-1,1 0 1,0 0 0,0 0-1,3-1 1,9 0 40,-1-1 0,1 0 0,-1-1 0,0 0 1,21-9-1,-30 10-24,19-7 63,0-1-1,29-18 0,-48 26-42,-1 0 0,1-1-1,-1 0 1,0 0 0,0 0-1,0-1 1,0 1-1,-1-1 1,1 0 0,-1 0-1,0 0 1,0 0 0,-1-1-1,1 1 1,-1-1-1,0 0 1,0 0 0,-1 1-1,2-6 1,-3 8-37,0 0-1,0 1 1,-1-1-1,1 1 1,0-1-1,-1 1 1,1 0-1,-1-1 1,0 1-1,1-1 1,-1 1 0,0 0-1,0-1 1,0 1-1,0 0 1,0 0-1,0 0 1,0 0-1,0 0 1,0 0 0,0 0-1,-1 0 1,1 0-1,0 1 1,-1-1-1,1 0 1,-1 1-1,1-1 1,-1 1 0,1 0-1,-1-1 1,1 1-1,-1 0 1,1 0-1,-1 0 1,1 0-1,-1 0 1,1 0 0,-1 0-1,1 1 1,-1-1-1,1 1 1,-1-1-1,1 1 1,-1-1-1,1 1 1,0 0 0,-1 0-1,1-1 1,0 1-1,0 0 1,0 0-1,0 0 1,-1 1-1,1-1 1,1 0 0,-1 0-1,0 0 1,-1 2-1,0 2 2,0 0-1,0 1 1,0-1-1,1 0 1,-1 1-1,1-1 1,0 1-1,1-1 0,0 1 1,0-1-1,0 1 1,0 0-1,1-1 1,0 1-1,0-1 1,0 0-1,1 1 1,0-1-1,0 0 1,0 0-1,1 0 1,0 0-1,0 0 0,0-1 1,0 1-1,1-1 1,-1 0-1,1 0 1,0 0-1,1 0 1,-1-1-1,1 0 1,-1 0-1,1 0 1,0 0-1,0-1 1,0 0-1,0 0 1,1 0-1,-1-1 0,0 1 1,1-1-1,-1-1 1,1 1-1,0-1 1,-1 0-1,1 0 1,8-2-1,8 0 25,0-2 0,0 0-1,0-2 1,-1 0 0,24-11-1,-35 13 18,-1-1 0,0 1-1,0-1 1,-1-1-1,1 0 1,-1 0 0,-1-1-1,1 1 1,-1-2 0,0 1-1,-1-1 1,1 0-1,7-14 1,-12 16 63,-7 12-281,-7 13-55,8-8 231,1 1 1,0-1-1,0 1 0,1 0 0,0 19 0,28-64 658,-18 22-673,0 0 1,1 0-1,1 1 0,0 0 1,0 1-1,14-10 1,-22 17 0,1 0 1,-1 1-1,1 0 1,0 0-1,-1 0 1,1 0-1,0 0 1,0 0-1,-1 1 1,1-1-1,0 1 1,0 0-1,0 0 1,0 0-1,0 0 1,-1 1-1,1-1 1,0 1-1,0-1 1,0 1-1,-1 0 1,1 0-1,0 0 1,-1 1-1,1-1 1,-1 1-1,0-1 1,1 1-1,-1 0 1,0 0-1,0 0 1,0 0-1,0 0 1,0 0-1,-1 0 1,4 5-1,1 2 11,0-1 0,1 0 0,0 0 0,0-1 0,1 0 0,0 0 0,0-1 0,16 9 0,-17-12 10,-1 0 0,1-1 0,-1 0 0,1-1 0,0 1 0,-1-1 0,1 0 0,0-1 0,0 0 0,0 0 0,0 0 0,0-1 0,0 0 0,8-3 0,16-4 31,0-2 0,-1-1 0,0-2 0,-1 0 0,0-2 0,-1-2 0,-1 0 0,-1-2 0,45-41 0,-69 59-47,-1 1 0,1-1 0,0 0 0,-1 1 0,1-1 0,0 1 0,0 0 0,-1-1 0,1 1 0,0 0 0,0 0 0,-1 0 0,1 0 0,0 0-1,0 1 1,-1-1 0,1 0 0,0 1 0,-1 0 0,1-1 0,0 1 0,-1 0 0,1 0 0,-1 0 0,3 2 0,-2-2 24,0 0 0,0 0 0,0 1 0,0-1 0,0-1 0,0 1 0,0 0 0,0 0 0,0-1 0,0 1 0,0-1 0,1 1 0,-1-1 0,0 0 0,0 0 0,1 0 0,-1 0 0,0-1 0,0 1 0,0 0 0,0-1 0,1 0 0,-1 1 0,0-1 0,0 0 0,0 0 0,0 0 0,-1 0 0,4-3 0,-4 3-2,0 0 0,0 0 0,0 1-1,0-1 1,0 0 0,-1 0 0,1 0 0,0 0 0,-1 0-1,1 0 1,-1 0 0,1-1 0,-1 1 0,0 0 0,1 0 0,-1 0-1,0 0 1,0-1 0,0 1 0,1 0 0,-1 0 0,-1 0-1,1-1 1,0 1 0,0 0 0,0 0 0,-1 0 0,1 0 0,0-1-1,-1 1 1,1 0 0,-1 0 0,0 0 0,1 0 0,-1 0-1,0 0 1,1 0 0,-1 0 0,0 1 0,0-1 0,0 0 0,0 0-1,0 1 1,0-1 0,0 0 0,0 1 0,0-1 0,0 1-1,0-1 1,-1 1 0,-1-1 0,-1-1-50,-1 1 1,0-1-1,1 1 0,-1-1 1,0 1-1,0 1 0,1-1 0,-1 1 1,0 0-1,0 0 0,0 0 1,-7 2-1,4 1 14,0 0 0,1 1 0,-1 0 1,1 0-1,0 1 0,0 0 0,1 0 0,-1 1 0,1 0 0,0 0 1,1 0-1,0 1 0,-9 12 0,8-8 6,0 0 0,1 0-1,0 1 1,1-1 0,0 1 0,1 0-1,0 0 1,1 0 0,-1 16 0,2-19 11,1 1 0,0-1 1,1 0-1,0 0 1,0 0-1,1 1 0,0-1 1,1-1-1,0 1 1,0 0-1,1-1 0,6 11 1,-7-14 3,1 1 0,1-1 1,-1 0-1,1 0 0,0-1 0,0 1 0,0-1 1,0 0-1,1-1 0,-1 1 0,1-1 1,0 0-1,0-1 0,1 1 0,-1-1 1,0 0-1,1-1 0,8 2 0,1-2 15,1-1 1,-1 0-1,0-1 0,0 0 0,0-2 1,0 0-1,0 0 0,-1-2 0,1 0 0,-1-1 1,0 0-1,19-12 0,-8 3 27,0-2-1,-1 0 1,-1-1-1,-1-2 1,36-39-1,-41 40 30,-2-2 0,22-33 0,-35 49-41,1 0-1,-1-1 0,0 0 1,-1 0-1,1 0 0,-1 0 1,0 0-1,-1 0 1,0-1-1,0 1 0,0 0 1,-1-1-1,1 1 0,-1-1 1,-1 1-1,-1-8 0,2 12-27,-1-1-1,0 1 0,0 0 0,0 0 0,0-1 1,0 1-1,-1 0 0,1 0 0,0 0 1,-1 0-1,0 0 0,1 1 0,-1-1 0,0 0 1,0 1-1,0-1 0,0 1 0,0 0 1,0 0-1,-1 0 0,1 0 0,0 0 0,-1 0 1,1 0-1,0 1 0,-1-1 0,1 1 1,-1 0-1,1 0 0,-1 0 0,1 0 0,-1 0 1,1 0-1,-5 2 0,2-1-14,1 0 0,-1 0-1,1 1 1,-1-1 0,1 1 0,0 0 0,0 1-1,-1-1 1,2 1 0,-1 0 0,0 0 0,0 0-1,1 0 1,0 0 0,0 1 0,0 0-1,-4 6 1,3-4 7,1 1 0,1-1 0,-1 1-1,1 0 1,0 0 0,0 0 0,1 0-1,0 0 1,0 0 0,1 0 0,0 1-1,0-1 1,1 0 0,-1 0 0,2 0-1,-1 0 1,1 0 0,0 0 0,5 12-1,-3-12-86,1 0-1,-1 0 0,1 0 0,0-1 0,0 0 0,1 0 0,0 0 1,0-1-1,1 0 0,-1 0 0,1 0 0,0-1 0,0 0 0,0 0 0,1-1 1,-1 0-1,12 3 0,1-1-1193,0-1 0,1-1-1,26 0 1,26-2-6941,-1-2-3744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27.66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49 237 20268,'-11'-36'2319,"-8"-46"-1,17 71-1944,1 0-1,0 0 0,0-1 1,1 1-1,1 0 1,0 0-1,0 0 1,6-19-1,-9 38-418,1 1 0,0-1 0,1 0-1,0 1 1,1 11 0,0 10 56,-12 130 43,5-102-130,3-1 0,2 1 1,10 96-1,-6-140-788,4 34-171,-7-34-2897,-4-4-3724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28.01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1 217 18652,'9'-1'7131,"21"-13"-6739,-22 10-20,42-15-245,1 2 0,1 2 0,59-8 0,17-6-7,205-65 294,-333 94-421,1 0 0,-1 0 0,0 1 0,1-1 1,-1 0-1,0 0 0,1 1 0,-1-1 1,0 0-1,1 1 0,-1-1 0,0 0 0,0 1 1,1-1-1,-1 0 0,0 1 0,0-1 1,0 1-1,0-1 0,0 1 0,1-1 0,-1 0 1,0 1-1,0-1 0,0 1 0,0-1 1,0 1-1,0-1 0,0 0 0,0 1 0,-1-1 1,1 1-1,0 33-109,-1-22 103,1 0 1,0 0 0,1-1-1,2 13 1,-2-19 22,1 0 0,-1 0 0,1-1-1,0 1 1,0-1 0,0 1 0,1-1 0,-1 0 0,1 0-1,0 0 1,1 0 0,-1 0 0,0-1 0,1 0-1,0 1 1,0-1 0,0-1 0,0 1 0,1 0 0,-1-1-1,0 0 1,1 0 0,0 0 0,-1-1 0,1 0-1,0 0 1,0 0 0,0 0 0,0-1 0,0 0 0,0 0-1,0 0 1,0 0 0,0-1 0,0 0 0,-1 0-1,1 0 1,0-1 0,0 1 0,-1-1 0,1 0 0,-1-1-1,7-3 1,-8 4 28,-1 0 0,1 0 0,0 0 0,-1 0 0,1 0 0,-1-1 0,0 1 0,1-1 0,-1 1 0,0-1 0,-1 0 0,1 0 0,0 0 0,-1 0 0,0 0 0,0 0-1,0 0 1,0-1 0,0 1 0,-1 0 0,1-1 0,-1 1 0,0 0 0,0-1 0,0 1 0,0 0 0,-1-1 0,1 1 0,-3-5 0,1 3-34,0 0 0,0 0 0,-1 0 1,0 0-1,0 1 0,0 0 0,0-1 0,-1 1 0,0 1 0,0-1 1,0 0-1,0 1 0,0 0 0,-1 0 0,0 0 0,1 0 1,-1 1-1,-7-3 0,3 2-116,0 1 1,1-1-1,-1 2 1,0-1-1,0 1 1,-11 0 0,-16 8-2677,33-6 1952,0 0-1,0 1 0,0-1 1,0 1-1,0 0 1,0 0-1,1 0 1,-1 0-1,-2 4 1,-9 13-11091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29.88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331 478 11218,'14'-20'7038,"-12"18"-6375,0 0-1,0 0 0,0-1 0,0 1 1,-1-1-1,1 0 0,-1 1 0,0-1 1,1 0-1,-1-3 0,-7-6 932,-20 5-1072,15 7-531,1 0 1,-1 1-1,1 0 1,-1 1 0,1 0-1,0 1 1,-1 0 0,2 0-1,-1 1 1,-11 6 0,3-1-17,0 1 1,1 1 0,0 0-1,-20 18 1,26-18-3,0 0 0,1 0 0,1 1 0,0 1 0,1-1 0,0 1 0,-12 27 0,18-35 14,0 0 0,0 0 1,0 0-1,1 0 1,-1 0-1,1 1 0,0-1 1,1 0-1,-1 1 0,1-1 1,0 1-1,1-1 0,-1 0 1,1 1-1,0-1 0,0 0 1,1 0-1,0 0 0,0 0 1,0 0-1,0 0 0,1 0 1,-1-1-1,1 1 0,6 6 1,-4-7 12,1 0 1,0 0-1,0 0 1,0-1-1,0 0 1,1 0 0,-1-1-1,1 0 1,0 0-1,-1 0 1,1-1-1,0 0 1,0 0-1,0-1 1,0 0-1,0 0 1,0 0-1,7-2 1,11-2 3,-1 0 1,1-2-1,40-15 1,-26 6 0,0-2-1,-1-2 1,-1-1 0,-1-2 0,-1-2-1,45-39 1,-55 41-11,-2-1 0,0-2 0,-2 0 0,-1-1 0,0-1 0,-3-1 0,0 0-1,22-53 1,-25 46 56,19-73-1,-31 99-8,0-1-1,0 1 0,-1 0 1,-1-1-1,1 1 0,-1-1 0,-1 1 1,0-1-1,0 1 0,-1-1 0,0 1 1,0 0-1,-7-15 0,9 24-38,0-1 0,0 0 1,0 1-1,-1-1 0,1 1 0,0-1 0,0 0 0,0 1 0,-1-1 1,1 1-1,0-1 0,-1 1 0,1-1 0,0 1 0,-1-1 0,1 1 0,-1-1 1,1 1-1,-1 0 0,1-1 0,-1 1 0,1 0 0,-1-1 0,1 1 1,-1 0-1,0-1 0,1 1 0,-1 0 0,1 0 0,-1 0 0,0 0 0,1 0 1,-1 0-1,0 0 0,1 0 0,-1 0 0,1 0 0,-1 0 0,0 0 1,1 0-1,-1 0 0,1 1 0,-1-1 0,0 0 0,1 0 0,-1 1 0,1-1 1,-1 0-1,1 1 0,-1-1 0,1 0 0,-1 1 0,1-1 0,-1 1 1,1-1-1,0 1 0,-1-1 0,1 1 0,0-1 0,-1 1 0,1 0 0,0-1 1,0 1-1,0-1 0,-1 1 0,1 0 0,0-1 0,0 2 0,-17 54-384,14-44 476,-9 32-91,2 0 0,2 0 0,1 1 0,3 0 0,2 0 0,2 0 0,1 0 0,9 46 0,-10-89 0,11 45 2,-11-44-3,1-1 1,-1 0 0,1 1 0,0-1 0,0 0 0,0 1-1,0-1 1,0 0 0,1 0 0,-1 0 0,1 0 0,-1 0-1,1 0 1,0 0 0,2 2 0,0-5 30,1 0 1,-1 0-1,0 0 1,0-1-1,0 1 0,0-1 1,0 0-1,0 0 1,0 0-1,0-1 1,-1 1-1,1-1 0,4-5 1,1 1-1,-2 2-38,16-13-36,0 2 0,33-18 0,-39 73-435,-13-32 478,1 0-1,0 0 0,0-1 1,0 0-1,0 1 0,1-2 1,0 1-1,1-1 1,-1 0-1,1 0 0,0-1 1,0 1-1,0-2 0,1 1 1,12 3-1,-8-4 12,0 0 0,0-1 1,0-1-1,0 0 0,0 0 0,0-1 0,1-1 0,-1 0 1,0-1-1,11-3 0,-5 1 17,-2-1 0,1-1 0,0 0 0,-1-1 1,-1-1-1,1 0 0,-1-2 0,0 1 0,-1-2 0,-1 0 0,1-1 1,-2 0-1,1-1 0,19-27 0,-30 38-29,-1 0 1,1 0-1,-1 0 0,0 0 1,0 0-1,1-1 0,-1 1 1,-1 0-1,1-1 0,0 1 1,0-1-1,-1 1 1,0-1-1,1 1 0,-1-1 1,0 1-1,0-1 0,0 1 1,-1-1-1,1 1 0,-1 0 1,1-1-1,-1 1 0,0-1 1,0 1-1,0 0 0,0-1 1,0 1-1,-3-4 0,1 4-28,0 0-1,0 0 0,0 1 1,0-1-1,0 1 0,0-1 0,-1 1 1,1 0-1,-1 0 0,1 1 1,0-1-1,-1 1 0,1-1 0,-1 1 1,1 0-1,-1 0 0,0 1 0,1-1 1,0 1-1,-1 0 0,-4 1 1,-12 3-15,-1 2 1,1 0 0,0 1 0,0 1 0,-18 12 0,33-18 25,0 0 0,0 0 1,0 0-1,0 1 0,0 0 0,1 0 0,0 0 0,0 0 1,0 1-1,0-1 0,1 1 0,0 0 0,0 0 0,0 1 0,1-1 1,-1 0-1,1 1 0,0 0 0,1-1 0,0 1 0,-1 0 1,1 11-1,1-15 12,0 0-1,1 0 1,-1 0 0,1 0 0,0 0 0,-1 0 0,1 0 0,0 0-1,0 0 1,0 0 0,0-1 0,1 1 0,-1 0 0,0-1 0,1 1-1,-1-1 1,1 1 0,-1-1 0,1 0 0,0 0 0,0 1 0,-1-1 0,1-1-1,0 1 1,0 0 0,0 0 0,0-1 0,0 1 0,0-1 0,0 1-1,0-1 1,0 0 0,0 0 0,1 0 0,-1 0 0,0 0 0,4-2-1,10 1 32,1-2-1,-1 0 1,27-9-1,-33 9-22,24-7 36,-1-1 1,0-1 0,-1-2 0,-1-1 0,0-2-1,34-24 1,-58 36-25,-7 10-389,-4 9 171,3-7 196,0 0 0,1-1 1,0 1-1,0 0 0,0 0 0,1 0 0,0 0 0,0 0 0,1-1 0,0 1 0,0 0 0,1-1 0,3 8 0,-4-11 11,0-1-1,-1 1 0,1 0 0,0-1 0,1 0 0,-1 1 1,0-1-1,1 0 0,-1 0 0,1 0 0,0 0 1,-1-1-1,1 1 0,0-1 0,0 0 0,0 0 0,0 0 1,0 0-1,0 0 0,1-1 0,-1 1 0,0-1 1,0 0-1,0 0 0,1 0 0,-1 0 0,0-1 0,0 1 1,0-1-1,5-1 0,29-11 47,-2-1 0,1-2 0,53-33 0,34-16 6,-122 65-63,0 1-1,-1-1 0,1 0 0,0 1 0,-1-1 0,1 1 0,-1-1 1,1 1-1,-1 0 0,1-1 0,-1 1 0,1 0 0,-1-1 0,0 1 1,1 0-1,-1-1 0,0 1 0,1 0 0,-1-1 0,0 1 0,0 0 1,0 0-1,0-1 0,0 1 0,0 0 0,0 0 0,0 0 0,0-1 1,0 1-1,0 1 0,1 42-311,0-27 255,-1-4 63,3 29 6,-3-41-5,0 1 0,0 0 0,1-1 0,-1 1 0,1 0 0,-1-1 0,1 1 0,-1 0 0,1-1-1,0 1 1,0-1 0,0 0 0,0 1 0,0-1 0,0 0 0,0 1 0,0-1 0,3 2 0,-4-3 48,33-35 641,85-95-367,-82 88-249,-35 53-164,1-1 1,0 1-1,1 0 0,0 0 1,1-1-1,0 0 0,1 0 1,0 0-1,0 0 0,1-1 1,8 10-1,-7-13 91,1-1-1,0 0 1,0-1 0,0 1-1,0-2 1,1 1 0,-1-1 0,1 0-1,0-1 1,0 0 0,0 0-1,0-1 1,0-1 0,1 1 0,12-2-1,2 0 27,-1-2 0,1 0 0,0-2 0,40-13-1,-48 12 18,0-1 0,0-1-1,-1 0 1,24-17 0,-32 20-6,-1 0 0,0 0 0,0 0 0,0 0 1,-1-1-1,0 0 0,0 0 0,0 0 0,-1-1 1,0 0-1,0 0 0,4-11 0,-8 17-27,1 0 0,-1-1 0,1 1-1,-1-1 1,0 1 0,0-1 0,1 1 0,-1-1-1,0 1 1,0-1 0,-1 1 0,1-1 0,0 1-1,0-1 1,-1 1 0,1 0 0,-1-1 0,1 1-1,-1-1 1,0 1 0,1 0 0,-1 0 0,0-1-1,0 1 1,0 0 0,0 0 0,-1-1 0,-1 0-30,1 1 0,-1 0 0,0 0 0,1 0 1,-1 0-1,0 0 0,0 1 0,0-1 1,0 1-1,0-1 0,1 1 0,-1 0 1,-3 1-1,-5 0-56,0 0-1,0 1 1,0 1-1,0 0 1,1 0-1,-15 7 1,24-9 71,-15 7-56,1 1-1,0 0 1,-17 15 0,29-22 41,1 0 1,-1 0-1,1 0 1,0 1-1,-1-1 1,1 0-1,0 1 1,0 0-1,1-1 1,-1 1-1,1 0 1,-1 0 0,1 0-1,0 0 1,0 0-1,0 0 1,0 0-1,1 0 1,-1 1-1,1-1 1,0 0-1,0 0 1,0 1-1,0-1 1,0 0-1,2 4 1,-1-5 6,1 0 0,-1 0 1,1 0-1,-1 0 0,1 0 1,0-1-1,-1 1 0,1-1 1,0 1-1,0-1 0,0 0 1,1 0-1,-1 0 0,0 0 0,0 0 1,1 0-1,-1 0 0,0-1 1,1 1-1,-1-1 0,0 0 1,1 0-1,-1 0 0,1 0 0,-1 0 1,5-1-1,63-10 63,-67 10-56,1 0 2,9-2 23,-1 0 0,1 0 0,-1-2 0,0 1 0,16-10 0,-25 12 5,0 0 1,0 0 0,0-1-1,0 0 1,0 1-1,-1-1 1,0 0 0,1 0-1,-1 0 1,0 0 0,0-1-1,-1 1 1,1-1-1,-1 1 1,0-1 0,0 1-1,0-1 1,0 0-1,0 1 1,-1-1 0,0 0-1,0-6 1,1-12 232,-1 2-573,-3 38-454,-7 41 714,-4 0 0,-1-1 0,-44 101 0,-7 30 34,43-87 25,18-75 61,0-1 1,-2 0-1,0-1 0,-16 35 1,23-59-36,0-1 1,0 1-1,-1-1 0,1 0 1,0 1-1,0-1 1,0 0-1,0 1 0,0-1 1,-1 0-1,1 1 1,0-1-1,0 0 1,-1 0-1,1 1 0,0-1 1,0 0-1,-1 0 1,1 1-1,0-1 0,-1 0 1,1 0-1,0 0 1,-1 1-1,1-1 0,0 0 1,-1 0-1,1 0 1,0 0-1,-1 0 0,1 0 1,-1 0-1,1 0 1,0 0-1,-1 0 0,1 0 1,0 0-1,-1 0 1,1 0-1,-1 0 1,1 0-1,0-1 0,-1 1 1,1 0-1,0 0 1,-1-1-1,-13-20 456,-3-30-429,14 35-77,0 0 0,1-1 1,1 1-1,1 0 0,0-1 0,1 1 0,1 0 0,1-1 0,0 1 0,7-20 1,-2 15-18,1 0 1,0 0-1,2 1 0,1 0 1,0 1-1,24-28 1,14-6-63,2 3 0,3 1 0,95-64 0,-105 80 74,5-3-27,-25 20 71,-1-1 0,0-1 0,-2-1 0,0-1 0,36-44 0,-57 63 8,0 0 0,1-1 1,-1 0-1,0 1 1,0-1-1,0 1 0,-1-1 1,1 0-1,0 0 0,-1 0 1,1 1-1,-1-1 1,1 0-1,-1 0 0,0 0 1,0 0-1,0 0 0,0 0 1,0 0-1,0 1 0,-1-1 1,0-3-1,0 4-7,0-1 0,0 1 0,0-1 0,-1 1-1,1 0 1,0 0 0,-1 0 0,1 0 0,-1 0 0,1 0-1,-1 0 1,0 0 0,1 0 0,-1 1 0,0-1 0,0 1-1,1-1 1,-4 1 0,-3-2-23,0 2 0,0-1 0,-1 1 0,1 1 0,0-1 0,0 2 0,0-1 0,0 1 0,-9 3 0,14-4-7,-1 1 0,0-1-1,1 1 1,0 0 0,0 0 0,-1 1 0,1-1 0,0 1 0,1-1-1,-1 1 1,0 0 0,1 0 0,0 0 0,0 1 0,-1-1 0,2 0-1,-1 1 1,-1 4 0,1-3 1,1 1 1,0 0-1,0-1 0,1 1 0,-1 0 0,1 0 0,1 0 0,-1-1 1,1 1-1,0 0 0,2 6 0,0 0 2,1 0-1,1-1 1,0 1 0,0-1-1,1 0 1,1-1-1,0 1 1,0-1 0,1-1-1,15 16 1,-7-14 25,0 0 1,0-1 0,1 0-1,0-2 1,1 0-1,0 0 1,0-2 0,1-1-1,0 0 1,0-1-1,21 2 1,9-2 41,0-1-1,0-3 1,59-7-1,-107 7-54,6-1 94,1 1 1,-1-2-1,1 1 0,-1-1 0,14-5 0,-23 7-85,1-1-1,-1 1 0,0-1 0,1 0 0,-1 0 0,1 0 0,-1 0 1,1 0-1,-1 0 0,1 0 0,0 0 0,0 0 0,-2-3 1,-10-6-2735,-1 4-3478,-3 1-6019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31.33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4273 1 8,'-10'6'22727,"1"-1"-20664,-22 12-4799,20-11 4256,-47 27-1389,1 2-1,-99 81 0,-91 109 151,76-67-99,-644 470 440,-60-85-99,-834 557-60,1585-1014-359,146-113-2655,7-8-3681,-1 10-944,9-5-3005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34.18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570 82 4825,'-17'-53'17517,"16"54"-17363,-1 1 0,1 0 0,-1-1 0,1 0 0,-1 1 0,0-1 0,0 0 0,0 0 0,0 0 0,0 0 0,0 0 0,0 0 0,0 0 0,0-1 0,0 1 0,-4 0 0,-4 2 62,-474 161 663,468-159-786,9-3 387,19-9 100,72-46-446,-13 7-149,-34 25 34,10-6-30,93-39 0,-137 66-6,0-1-1,-1 1 0,1 0 0,0 0 0,-1 0 0,1 0 0,0 0 0,0 0 0,-1 1 0,1-1 0,0 1 1,-1 0-1,1 0 0,0 0 0,-1 0 0,0 0 0,1 1 0,-1-1 0,0 1 0,1-1 0,-1 1 0,0 0 1,0 0-1,0 0 0,-1 0 0,1 0 0,0 0 0,1 4 0,6 7-15,-1 0-1,0 1 1,8 20-1,-16-33 34,15 30 7,0 0-1,22 30 1,-31-54-349,-1 0 0,1-1 0,0 0 0,1 0 0,-1-1 0,1 0 0,0 0 0,0 0 0,9 3 0,-7-3-875,1-1 0,1 0-1,-1 0 1,0-1 0,1 0 0,19 2 0,7-3-10925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31.98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40 96 9890,'0'-4'849,"-1"0"1,0 1-1,0-1 0,0 0 0,0 1 1,0-1-1,-1 1 0,1-1 0,-1 1 1,0-1-1,0 1 0,-4-4 0,4 4-454,0 1 0,0-1-1,0 0 1,0 0-1,1 0 1,-1-1 0,1 1-1,0 0 1,0-1-1,0 1 1,0-1 0,0-3 502,3 37-1253,21 300 314,8 158 116,-26 336 98,-2-118 48,17-414-184,1 36 103,-17-316-225,4-16-1042,9-20-2490,-1-3-2791,7-9-5235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34.86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198 107 14067,'14'-89'10826,"-34"130"-9381,-4 17-1154,-60 107 0,50-102-181,20-39-81,-22 49 56,56-97 1033,21-52-845,-7 15-179,35-85-1,-69 144-92,6-14-3,0 1-1,0-1 1,2 1-1,0 0 1,0 1-1,1 0 1,12-14-1,-19 29-17,-1-1 0,0 1 0,0-1 0,1 1 0,-1 0-1,0 0 1,0-1 0,0 1 0,0 0 0,0 0-1,0 0 1,0 0 0,0 0 0,0 0 0,0 0-1,0 1 1,-1-1 0,1 0 0,0 2 0,24 35-48,-22-32 47,9 14 18,1-1-1,1 0 0,22 24 0,-30-37-4,1 0 0,0 0 0,1-1 0,-1 0 0,1 0 0,0-1 0,0 0 0,0-1 0,0 1 1,1-1-1,0-1 0,10 2 0,6 0-759,-1-2 1,45 0 0,11-8-9687,-30 1-2167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32.53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33 74 14307,'-14'-24'1974,"12"21"-1634,0 1 0,0 0-1,1 0 1,-1-1 0,1 1 0,-1-1-1,1 1 1,0-1 0,0 0 0,0 0-1,1 1 1,-1-1 0,0 0 0,1 0-1,0 0 1,0-5 0,47 15 78,-20-2-416,-1 0-1,0 1 0,-1 2 0,33 14 0,96 53-17,-86-40 20,283 158-20,-84-44 41,999 480 63,24-48 270,-1119-505-261,318 134 324,11-39 257,-459-158-576,-30-9-38,-1 0 1,1-1 0,0 0 0,0 0 0,0-1 0,0-1 0,0 0-1,12-1 1,-30-2 93,-4 1-6624,-4 1-5206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35.50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501 90 3385,'21'-26'7940,"19"-38"4420,-54 79-9513,-21 10-2941,22-16 339,-43 31-1,-2-3 0,-1-2 0,-2-3 0,-1-2 0,-109 34 0,144-62 287,22-2-34,16-1-419,17 34-564,-19-22 477,67 93 9,-63-82-4,1-1-1,2 0 1,0-1-1,1 0 1,1-2-1,0 0 1,33 23-1,-23-23-334,27 17-2505,-23-8-7165,-14-8-3040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37.15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63 265 14291,'-12'-35'9396,"12"35"-9345,0 0 0,0-1-1,0 1 1,0 0 0,0 0 0,-1 0-1,1 0 1,0-1 0,0 1 0,0 0-1,0 0 1,0 0 0,0 0 0,0 0 0,-1-1-1,1 1 1,0 0 0,0 0 0,0 0-1,0 0 1,-1 0 0,1 0 0,0 0 0,0 0-1,0 0 1,0 0 0,-1 0 0,1-1-1,0 1 1,0 0 0,0 0 0,-1 0 0,1 0-1,0 0 1,0 1 0,0-1 0,-1 0-1,1 0 1,0 0 0,0 0 0,0 0 0,0 0-1,-1 0 1,1 0 0,0 0 0,0 1-1,-6 19 389,-4 250-59,10-175-180,-16 125 0,13-197-339,1-14 1380,1-31-194,-4-79-906,14-188-1,-4 245-167,2 1 0,2 0 1,1 0-1,3 1 0,1 0 0,36-73 0,-47 109 3,1 0 0,-1 0-1,1 0 1,0 0 0,1 0 0,0 1-1,-1-1 1,2 1 0,-1 1-1,1-1 1,-1 1 0,8-5-1,-9 8 6,0 0 0,-1 0 0,1 0-1,0 0 1,0 0 0,0 1 0,0 0 0,0 0-1,-1 0 1,1 0 0,0 0 0,0 1-1,0 0 1,0 0 0,-1 0 0,1 0-1,0 0 1,-1 1 0,1 0 0,-1-1 0,1 1-1,-1 1 1,4 2 0,-2-2 7,0 1-1,-1 0 1,1 0 0,-1 0 0,0 0-1,0 1 1,0 0 0,0 0-1,-1 0 1,0 0 0,0 0 0,-1 1-1,1 0 1,-1-1 0,2 8 0,-2-4-1,-1 0 0,0-1 1,-1 1-1,0 0 0,0 0 0,-1-1 1,0 1-1,0 0 0,-5 14 1,2-8 6,-2 0 1,0-1 0,0 0-1,-2-1 1,1 1 0,-2-1 0,0-1-1,0 0 1,-1 0 0,0-1-1,-22 18 1,24-23 22,-1 0-1,0 0 1,0-1 0,0 0-1,-1 0 1,0-1-1,-12 3 1,18-6 7,0 0 1,-1 0-1,1-1 0,-1 1 1,1-1-1,0 0 0,-1 0 1,1-1-1,-1 1 1,1-1-1,-1 0 0,1 0 1,0 0-1,0-1 0,0 0 1,0 1-1,0-1 0,0-1 1,-5-3-1,8 6-20,0-1-1,0 0 1,1 0-1,-1 0 1,0 0-1,0 0 1,1 0-1,-1 0 0,1 0 1,-1 0-1,1 0 1,-1 0-1,1 0 1,0 0-1,-1 0 1,1 0-1,0-1 1,0 1-1,0 0 1,0 0-1,0 0 1,0 0-1,0-1 1,0 1-1,1 0 1,-1 0-1,0 0 1,1 0-1,-1 0 0,0 0 1,1 0-1,0-2 1,31 18-543,-3 6 500,-1 0 0,-1 2 1,49 53-1,25 22 56,-86-86-29,0-1-1,1 0 1,0-2-1,0 0 0,31 13 1,-30-16-501,0-1 0,1-1 0,0 0 0,-1-1 0,1-1 0,35-1 0,0-5-4901,1-4-4365,-26 2 218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37.90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153 555 8,'3'-4'2760,"15"-14"7019,3-4-3619,19-28-1341,-36 45-4646,-1 0 1,0 0 0,0 0-1,0 0 1,0 0-1,-1-1 1,0 0 0,0 1-1,0-1 1,-1 0 0,0 0-1,0 0 1,0 0-1,-1 0 1,0 0 0,0 0-1,-1-9 1,0 14-140,0-1 0,0 1 0,0-1 0,0 1 0,0 0 0,0-1 0,0 1 0,0 0 0,0 0 0,0 0 0,-1 0 0,1 0 0,-1 0 0,1 0 0,-1 0 1,1 0-1,-1 1 0,1-1 0,-1 1 0,1-1 0,-1 1 0,0 0 0,1-1 0,-1 1 0,0 0 0,1 0 0,-1 0 0,0 0 0,1 1 0,-1-1 0,0 0 0,-2 2 0,-5-1-48,0 1 1,0 1-1,0 0 1,-13 6-1,10-2 3,0 0 0,1 1 0,0 0 0,0 1 0,1 0 0,0 0-1,1 1 1,0 0 0,0 1 0,1 0 0,1 1 0,0-1 0,1 1 0,0 1 0,0-1 0,-5 19 0,11-28 7,-1-1-1,1 0 1,-1 0 0,1 1-1,0-1 1,-1 0 0,1 1-1,0-1 1,1 0 0,-1 0 0,0 1-1,1-1 1,-1 0 0,1 0-1,0 1 1,0-1 0,0 0-1,0 0 1,0 0 0,0 0-1,2 2 1,-1-2 1,0-1 0,0 0 1,0 1-1,1-1 0,-1 0 0,0 0 0,0-1 0,1 1 0,-1 0 0,0-1 0,1 1 1,-1-1-1,1 0 0,-1 0 0,1 0 0,3 0 0,5-2 12,0 0-1,0 0 1,0-1 0,0 0-1,-1-1 1,0 0 0,13-8-1,54-40 78,-71 47-61,-1 1 0,1-2 0,-1 1 0,0-1 1,0 0-1,0 0 0,-1 0 0,0 0 1,0-1-1,3-8 0,-9 19-40,1 0 1,0-1-1,0 1 1,1 0-1,-1 0 0,1 0 1,0 0-1,0-1 1,0 1-1,1 0 1,-1 0-1,1 0 0,0 0 1,0-1-1,0 1 1,0 0-1,1-1 1,-1 1-1,1-1 0,0 0 1,0 0-1,1 1 1,-1-1-1,0 0 1,1-1-1,0 1 0,0 0 1,4 2-1,-3-2 26,0-1 1,0 0-1,0 0 0,1 0 0,-1 0 1,1-1-1,-1 0 0,1 0 0,0 0 1,-1 0-1,1-1 0,0 0 1,-1 0-1,1 0 0,0 0 0,0-1 1,-1 0-1,1 0 0,-1 0 0,1 0 1,-1-1-1,1 0 0,-1 0 0,5-3 1,6-4 29,0-2 1,-1 0-1,0 0 0,-1-1 1,-1-1-1,0 0 1,0-1-1,-1 0 1,-1 0-1,12-24 1,-5 5 24,-2-1 1,-1 0 0,-2 0-1,9-41 1,-17 58-31,-1-1-1,-1 0 1,-1 0 0,0 0-1,-1 0 1,-1 0 0,-5-26-1,0 31 7,0 20-227,-3 28-197,7-30 414,-5 27-34,1 0 0,1 1 1,-1 61-1,6-74 4,1 0 0,1 0 0,1-1 0,1 1 0,0 0 0,1-1 0,13 31 0,-15-45 0,-1 1 0,1-1-1,0 0 1,0 0 0,1 0-1,-1 0 1,1-1 0,0 0-1,0 1 1,1-1 0,-1-1-1,1 1 1,0-1 0,0 1-1,0-1 1,0-1 0,0 1 0,1-1-1,-1 0 1,1 0 0,0-1-1,0 1 1,8 0 0,-5-2 7,-1-1 1,0 1-1,0-1 1,0-1-1,1 0 1,-1 0-1,-1 0 1,1-1 0,0 0-1,-1-1 1,1 0-1,-1 0 1,0 0-1,0-1 1,-1 0 0,9-8-1,-6 5 36,-1 0 0,1-1-1,-2 0 1,1-1 0,-1 1 0,0-1-1,-1-1 1,8-19 0,-16 33-113,1-3 41,0 1 1,0 0-1,0 0 1,1 0-1,-1 0 1,0-1-1,1 1 1,-1 0-1,0 0 1,1 0 0,-1 0-1,1 1 1,0-1-1,-1 0 1,1 0-1,0 0 1,0 0-1,-1 0 1,1 2-1,0 1 20,0-1-1,0 1 1,0 0-1,1 0 1,0 0 0,-1 0-1,1 0 1,1 0-1,-1-1 1,0 1-1,1 0 1,0-1-1,0 1 1,0-1-1,0 0 1,0 0-1,1 0 1,-1 0-1,5 4 1,-3-4 8,1-1 1,-1 1-1,1-1 1,0 0 0,0 0-1,0 0 1,0 0-1,0-1 1,0 0-1,0 0 1,0-1-1,11 1 1,0-2-252,0 0 1,0-1-1,0-1 1,-1-1-1,1 0 1,-1-1-1,1 0 1,22-12-1,26-25-4068,-26 6-4955,-13 4-2496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38.26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584 77 13907,'-27'-6'4009,"1"-3"-1361,-14-4-567,11 1-401,4 3-416,8-1-359,10 4-313,5 3-184,4 1-176,-1-2-168,3 4-200,0-2-56,7 2-32,7 2-208,3 0-560,3 5-1577,-1 7-5321,-4-1-5393</inkml:trace>
  <inkml:trace contextRef="#ctx0" brushRef="#br0" timeOffset="1">24 555 13955,'-1'0'405,"-1"0"0,1-1-1,0 1 1,0-1 0,0 1 0,-1-1-1,1 0 1,0 1 0,0-1 0,0 0-1,0 0 1,0 1 0,0-1 0,0 0-1,0 0 1,1 0 0,-1 0 0,0 0-1,0-1 1,1 1 0,-1 0 0,1 0 0,-1-2-1,1 1-275,0 1-1,0 0 0,1 0 0,-1-1 1,0 1-1,1 0 0,-1 0 0,1-1 1,0 1-1,-1 0 0,1 0 1,0 0-1,0 0 0,0 0 0,0 0 1,-1 0-1,1 0 0,2-1 0,5-3-229,0-1 0,0 1 0,1 1 0,0 0 0,10-4 0,16-4-29,1 2-1,0 1 1,1 2-1,49-3 1,-58 8-1186,0 2 0,34 5 0,-38-2-2851,-1 1-1,46 15 1,-34-6-4223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39.31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135 562 11819,'-12'-21'8261,"-3"2"-4000,12 14-3852,-1 1 1,0 0-1,-1 0 0,1 1 0,-1-1 0,0 1 0,1 0 1,-1 0-1,-1 0 0,-6-2 0,11 5-397,-1 0 0,1 0 0,-1 0 1,1 0-1,-1 0 0,1 0 0,0 1 0,-1-1 0,1 1 0,0-1 0,-1 1 0,1-1 0,0 1 0,0 0 0,-1 0 1,1-1-1,0 1 0,0 0 0,0 0 0,0 0 0,0 0 0,0 0 0,0 1 0,0-1 0,1 0 0,-1 0 0,0 0 1,1 1-1,-1-1 0,0 3 0,-14 41-101,15-39 83,-1-1 1,1 0-1,0 1 0,0-1 1,1 0-1,0 1 1,0-1-1,0 0 1,0 1-1,1-1 1,0 0-1,0 0 1,0-1-1,1 1 1,-1 0-1,5 4 1,-5-7-1,0 0 0,0 0 0,0 0 0,0-1 0,0 1 1,1-1-1,-1 0 0,1 0 0,-1 0 0,1 0 0,-1 0 0,1 0 0,0 0 1,-1-1-1,1 0 0,0 1 0,-1-1 0,1 0 0,0 0 0,0 0 0,-1-1 1,1 1-1,0-1 0,-1 0 0,1 1 0,-1-1 0,1 0 0,-1 0 1,1-1-1,-1 1 0,1 0 0,-1-1 0,3-2 0,2-2 5,0 1 0,-1-1 1,0 0-1,0 0 0,-1-1 0,1 0 0,-1 0 0,-1 0 0,0 0 1,0-1-1,0 0 0,-1 0 0,5-15 0,-7 20-9,0-1 0,0 0 0,0 1 0,0-1 0,-1 1 0,0-1 0,1 0 0,-1 0 0,-1 1-1,1-1 1,0 0 0,-1 1 0,0-1 0,0 1 0,0-1 0,0 1 0,-1-1 0,1 1 0,-1 0 0,0-1 0,0 1 0,0 0 0,0 0 0,-1 1 0,1-1 0,-1 0 0,1 1-1,-1-1 1,0 1 0,0 0 0,0 0 0,-1 0 0,1 0 0,-6-1 0,5 2-23,0 0 0,0 0-1,0 0 1,0 1 0,0 0 0,0-1 0,0 2-1,0-1 1,0 0 0,0 1 0,0 0 0,0 0-1,0 0 1,0 0 0,0 1 0,1-1 0,-1 1-1,0 0 1,1 0 0,-1 1 0,-2 2 0,4-4 19,0 1 0,0-1-1,1 1 1,-1 0 0,1 0 0,-1-1 0,1 1 0,0 0 0,-1 0 0,1 0 0,0 1 0,1-1 0,-1 0 0,0 0 0,0 0 0,1 1 0,0-1 0,-1 0 0,1 1 0,0-1 0,0 0 0,0 1-1,0-1 1,1 0 0,-1 1 0,1-1 0,-1 0 0,1 1 0,0-1 0,0 0 0,0 0 0,0 0 0,0 0 0,0 0 0,1 0 0,-1 0 0,3 3 0,0-1 7,1-1 0,-1 1 0,0-1 0,1 1 0,0-1 0,0-1-1,0 1 1,0-1 0,0 0 0,1 0 0,-1 0 0,0-1 0,1 0 0,-1 0 0,1 0 0,6 0 0,14-1 18,0 0 0,32-5 0,-16 1-30,-13 2-13,-16 1 26,-1 0 0,1 0 0,22 3-1,-32-1 3,1-1 0,-1 1 0,0 0-1,1 0 1,-1 0 0,0 1 0,1-1-1,-1 1 1,0 0 0,0 0 0,0 0 0,0 0-1,-1 0 1,1 1 0,-1-1 0,1 1-1,3 5 1,-6-7 8,0-1 0,1 1 0,-1 0 0,1-1 1,-1 1-1,0-1 0,1 1 0,-1 0 0,1-1 0,0 1 0,-1-1 0,1 1 0,-1-1 0,1 1 0,0-1 0,-1 0 0,1 1 1,0-1-1,-1 0 0,1 0 0,0 1 0,0-1 0,-1 0 0,1 0 0,0 0 0,0 0 0,-1 0 0,1 0 0,0 0 1,0 0-1,0 0 0,-1 0 0,1-1 0,0 1 0,-1 0 0,1 0 0,0-1 0,0 1 0,-1 0 0,1-1 0,-1 1 1,1-1-1,0 1 0,-1-1 0,1 1 0,-1-1 0,1 1 0,-1-1 0,1 0 0,-1 1 0,1-1 0,-1 0 0,11-8 16,20-16 31,34-23-20,-60 45-43,0 0 1,0 0-1,1 1 1,-1-1 0,1 1-1,0 0 1,-1 1-1,1-1 1,0 1 0,8 0-1,-11 2 2,0 0 0,1 1 0,-1 0 0,0-1 0,-1 1-1,1 0 1,0 1 0,0-1 0,-1 0 0,1 1 0,-1 0 0,0-1 0,0 1 0,0 0-1,0 0 1,2 6 0,14 15 14,-14-20-3,0 0 1,1-1-1,-1 1 0,1-1 0,0 0 1,0 0-1,0-1 0,0 0 0,0 0 1,1 0-1,-1 0 0,1-1 0,-1 0 1,8 1-1,-4-1 10,1-1 1,0-1-1,0 0 1,0 0-1,0-1 1,0 0-1,14-5 0,-3-1 32,-1-1 0,0-1-1,0-1 1,-1 0-1,-1-1 1,27-24-1,-42 34-17,-1 0 1,1 0-1,-1-1 0,0 1 0,1-1 1,-1 0-1,0 1 0,-1-1 0,1 0 1,0 0-1,-1 0 0,0-1 0,0 1 1,1-5-1,-1 7-19,-1 1 0,-1-1 0,1 0 0,0 1 0,0-1 0,0 1 0,0-1 0,0 0 0,0 1 0,-1-1 0,1 0 0,0 1 0,-1-1 0,1 1 0,0-1 0,-1 1 0,1-1 0,-1 1 0,1-1 0,0 1 0,-1 0 0,1-1 0,-1 1 0,1-1 0,-1 1 0,0 0 0,0-1 0,-2 0-26,1 1 0,-1-1 0,1 1 0,-1 0 0,0 0 0,1 0 0,-1 0 0,0 0 0,1 0 0,-5 2 0,-1-1-6,1 1 0,0 1-1,0-1 1,0 1 0,0 1 0,1-1 0,-1 1-1,1 0 1,0 0 0,0 1 0,0 0 0,-7 8-1,10-10 10,0 1-1,1-1 0,-1 1 0,0 0 1,1-1-1,0 1 0,0 0 0,0 0 1,0 1-1,1-1 0,0 0 0,0 1 1,0-1-1,0 0 0,1 1 1,-1-1-1,1 1 0,0-1 0,1 1 1,-1-1-1,3 9 0,-3-12 8,0 0 0,0-1 0,1 1-1,-1 0 1,0 0 0,1 0 0,-1 0 0,1-1 0,-1 1-1,1 0 1,0 0 0,-1-1 0,1 1 0,0 0 0,-1-1-1,1 1 1,0-1 0,0 1 0,-1-1 0,1 1 0,0-1-1,0 1 1,0-1 0,0 0 0,0 0 0,2 1 0,27-8-125,30-30 50,-55 33 68,5-3 16,-1-1 0,0 0 0,-1-1 0,11-14 0,-15 19 26,-1 0-1,0-1 1,0 0-1,0 1 0,-1-1 1,1 0-1,-1 0 1,-1-1-1,1 1 1,-1 0-1,2-11 0,-2 21-42,-1-1 0,1 0 0,0 0 0,1 0 0,-1 0 0,1 0 0,-1 0 0,1 0 0,0 0 0,1-1 0,-1 1 0,1-1 0,-1 0 0,1 0 0,0 1 0,0-2 0,0 1 0,1 0 0,-1-1 0,1 1 0,0-1 0,-1 0 0,1 0-1,0-1 1,7 3 0,-2-1 36,0 0-1,1 0 1,-1 0-1,1-2 0,0 1 1,0-1-1,0 0 1,0-1-1,0-1 1,14-1-1,-12-1 20,0 0 0,0 0 0,-1-2 0,0 1 0,0-1 0,0-1 0,0 0-1,-1 0 1,0-1 0,-1 0 0,1-1 0,-1 0 0,-1-1 0,1 0 0,-2 0 0,1-1 0,-1 0 0,-1 0 0,0 0 0,0-1 0,-1 0 0,0 0 0,-1 0-1,0-1 1,-1 0 0,0 0 0,-1 1 0,0-1 0,-1-1 0,-1 1 0,0 0 0,-3-24 0,2 28-2,-20-94 165,18 93-149,1 1-1,-1-1 1,-1 1-1,0-1 1,0 1-1,0 0 1,-1 1-1,0-1 1,-7-6-1,12 13-49,-1 1 1,1-1-1,0 1 1,-1 0-1,0 0 0,1-1 1,-1 1-1,1 0 1,-1 0-1,1 0 0,-1-1 1,1 1-1,-1 0 1,0 0-1,1 0 1,-1 0-1,1 0 0,-1 0 1,1 0-1,-1 0 1,0 1-1,1-1 0,-1 0 1,1 0-1,-1 0 1,1 1-1,-1-1 0,1 0 1,-1 0-1,1 1 1,-1-1-1,1 0 0,-1 1 1,1-1-1,-1 1 1,1-1-1,0 1 0,-1-1 1,1 1-1,0-1 1,0 1-1,-1-1 0,1 2 1,-14 25-102,13-26 105,-13 35-9,1 1 0,2 0 1,1 0-1,2 1 1,2 0-1,2 0 0,1 1 1,2 0-1,1-1 0,8 49 1,-6-73 8,1 0 1,1-1 0,0 0 0,1 0-1,0 0 1,1 0 0,13 20 0,-16-29-86,-1-1 1,1 1-1,0-1 0,0 0 1,0 0-1,0 0 1,1 0-1,-1-1 1,1 1-1,0-1 1,-1 0-1,1 0 0,0 0 1,0-1-1,1 1 1,-1-1-1,0 0 1,0 0-1,1 0 0,-1-1 1,0 0-1,1 0 1,-1 0-1,0 0 1,1 0-1,-1-1 0,9-2 1,46-21-5338,-24 1-4057,-10 2-1826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39.82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16 572 15851,'-4'0'1224,"-7"-1"4669,15-2-3071,1 1-2157,7-7-560,-1 1 1,-1-2-1,0 0 0,0 0 1,-1-1-1,16-23 0,-8 8 7,-1 0 0,-1-1 0,-1 0 0,-1-1-1,-2-1 1,-1 0 0,-1-1 0,-2 0-1,-1 0 1,-1 0 0,-1-1 0,-2 0-1,-1 1 1,-4-37 0,1 64-81,-1 10-36,-5 26-65,-7 45 10,-34 734 146,38-546-103,16-125 33,-2-99-116,-4 80 0,-5-103-619,-6-23-1552,-8-27-6879,7 5-2623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40.69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15 863 15155,'-14'-2'5717,"18"-4"-2505,25-4-2353,85-20-610,0-5 0,-3-5 1,169-86-1,-262 117-164,-1 0 0,0-1-1,-1 0 1,0-2 0,-1 0-1,0 0 1,18-21 0,-33 32-63,1 1 1,-1-1 0,1 1 0,-1-1-1,1 0 1,-1 1 0,1-1 0,-1 1-1,1-1 1,-1 0 0,0 0 0,1 1-1,-1-1 1,0 0 0,0 0 0,0 1-1,1-1 1,-1 0 0,0 0 0,0 0 0,0 1-1,0-1 1,0 0 0,-1 0 0,1 1-1,0-1 1,0 0 0,-1-1 0,0 1-21,0 1 1,0-1 0,0 0 0,0 1 0,0-1 0,0 1 0,0-1 0,0 1 0,-1 0 0,1 0 0,0-1 0,0 1 0,0 0-1,-1 0 1,1 0 0,-1 0 0,-48 9-367,38-4 351,1 1 0,0 0-1,0 1 1,0 0 0,1 1 0,0 0-1,0 0 1,1 1 0,-9 12 0,12-14-1,0 0 0,0 0 0,1 0 0,0 1 1,1 0-1,0 0 0,0 0 0,1 1 1,-1-1-1,2 1 0,0 0 0,0 0 0,-1 13 1,2-21 9,1 1 1,0-1 0,0 1 0,0-1-1,1 1 1,-1-1 0,0 1 0,0-1-1,1 1 1,-1-1 0,1 1-1,-1-1 1,1 1 0,0-1 0,0 0-1,0 1 1,-1-1 0,1 0 0,0 0-1,0 1 1,1-1 0,-1 0-1,0 0 1,0 0 0,0-1 0,3 3-1,0-2 6,-1-1 0,0 1 0,1-1 0,-1 1 0,0-1 0,0 0 0,1 0 0,-1 0 0,0-1 0,1 1-1,-1-1 1,4-1 0,9-3 16,-1-1 1,1 0-1,27-17 0,-26 13 21,0-2 1,-1 0-1,23-21 0,-33 27-17,1-1 0,-2 1 0,1-1 0,-1 0 0,0-1 0,0 1 0,-1-1 0,0 0 0,0 0 0,3-14 0,-6 6 143,-9 18-314,6 0 114,1 0 0,-1 0-1,0 0 1,1 0-1,-1 1 1,1-1-1,0 0 1,0 1-1,0-1 1,-1 3-1,1 0 36,1-1 1,-1 1-1,1-1 0,0 1 0,0-1 0,0 1 0,1-1 0,0 1 0,0-1 0,0 0 0,0 1 0,1-1 0,0 0 1,-1 0-1,1 0 0,1 0 0,-1 0 0,1 0 0,-1-1 0,1 1 0,0-1 0,1 0 0,-1 0 0,0 0 0,1 0 1,0 0-1,-1-1 0,1 0 0,0 0 0,0 0 0,1 0 0,-1 0 0,0-1 0,1 0 0,-1 0 0,0 0 0,1 0 1,-1-1-1,1 0 0,-1 0 0,1 0 0,-1 0 0,1-1 0,-1 0 0,1 0 0,-1 0 0,6-2 0,15-8 55,-1 0 0,0-2 0,-1-1 0,0 0-1,41-36 1,-30 23-62,40-24 0,-73 51-2,-1-1 0,1 1 1,0 0-1,-1 0 0,1-1 0,0 1 0,-1 0 1,1 0-1,0 0 0,-1 0 0,1 0 0,0 0 1,-1 0-1,1 0 0,0 0 0,-1 1 0,1-1 1,0 0-1,-1 0 0,1 1 0,0-1 0,-1 0 1,1 1-1,-1-1 0,1 0 0,-1 1 0,1-1 1,-1 1-1,1-1 0,-1 1 0,1-1 0,-1 1 1,1-1-1,-1 1 0,0 0 0,1-1 0,-1 1 1,0 0-1,0-1 0,0 1 0,1 0 0,-1 0 8,0 0 0,1 0-1,-1 0 1,1-1 0,-1 1-1,1 0 1,-1 0 0,1-1-1,-1 1 1,1-1 0,-1 1 0,1 0-1,0-1 1,-1 1 0,1-1-1,0 1 1,0-1 0,-1 0-1,1 1 1,1-1 0,-2 0 38,-1-2 61,0-1 1,0 0-1,-1 0 0,1 1 0,-1-1 0,1 1 1,-1 0-1,0-1 0,0 1 0,-3-2 1,4 3-30,0-1-67,0 0 1,-1 1-1,1-1 1,-1 1 0,1-1-1,-1 1 1,0-1-1,0 1 1,0 0-1,1 0 1,-1 0 0,0 0-1,0 0 1,0 1-1,0-1 1,-1 0-1,1 1 1,0 0 0,0-1-1,0 1 1,0 0-1,-1 0 1,-2 0 0,2 2-12,-1-1 0,1 0 0,0 1 0,0-1 1,0 1-1,0 0 0,0 0 0,1 0 1,-1 0-1,1 1 0,-1-1 0,1 1 1,-3 3-1,-3 6-10,0-1 0,1 1 1,1 1-1,0-1 0,0 1 0,-4 17 1,9-25 16,-1-1 1,1 1-1,0-1 1,0 1-1,1 0 1,-1-1-1,1 1 1,0 0-1,0 0 1,0-1-1,1 1 1,0 0-1,0-1 0,0 1 1,1-1-1,-1 1 1,1-1-1,0 0 1,0 1-1,1-1 1,-1 0-1,1-1 1,0 1-1,0 0 1,0-1-1,0 1 1,1-1-1,-1 0 1,1 0-1,0 0 1,0-1-1,0 0 1,0 1-1,0-1 1,1-1-1,-1 1 1,1-1-1,-1 1 1,1-1-1,0 0 1,-1-1-1,1 1 1,0-1-1,-1 0 1,1 0-1,9-2 1,10-1 13,1-2 0,0 0 0,-1-2 0,0 0 0,-1-2-1,0 0 1,0-2 0,-1 0 0,0-2 0,-1 0 0,0-2 0,25-22 0,-21 14 6,0-2 0,-1 0 0,-1-2 0,-2 0-1,0-2 1,-2 0 0,-2-1 0,19-43 0,-30 57 13,0 0 0,-2 0 1,0-1-1,-1 1 0,0-1 0,0-25 0,-3 32-11,0-1-1,0 1 0,-1-1 1,-1 1-1,0 0 1,0 0-1,-1-1 0,0 1 1,-1 1-1,0-1 0,-7-13 1,10 22-21,1 0 1,-1 0 0,0 0-1,1 0 1,-1 0 0,0 0-1,1 0 1,-1 0 0,0 0-1,0 1 1,0-1 0,0 0-1,0 1 1,0-1 0,0 0-1,0 1 1,0-1 0,0 1-1,0 0 1,0-1 0,0 1-1,-1 0 1,1-1 0,-1 1-1,0 1-8,1-1 0,0 1 0,0-1 0,0 1 0,0 0 0,0-1 0,0 1 0,0 0 0,0 0 0,0 0 0,0 0 0,0 0 0,0 0 0,0 0 0,1 0 0,-1 0 0,-1 3 0,-2 7-40,-1 0 0,2 0 0,-5 19 0,7-24 94,-5 23-56,2 1 1,1 0-1,2-1 0,0 1 0,3 0 0,0 0 0,2 0 0,0-1 0,3 0 1,0 0-1,2 0 0,18 40 0,-24-62-54,1 0 0,0-1 1,0 1-1,1-1 0,-1 0 0,1 0 0,0-1 1,1 1-1,0-1 0,10 7 0,-12-9-252,0-1 0,0 0 0,0 0 0,0-1 0,0 1 0,1-1 0,-1 0 0,7 1 0,-7-1-414,0-1 0,0 0 0,0 0 1,0-1-1,-1 1 0,1-1 0,0 0 0,0 0 0,0 0 1,5-3-1,13-10-8629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8:41.55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0 200 8794,'69'7'12349,"21"-10"-7814,119-18-6446,-69 6 2759,-107 12-768,-36 4 48,0-1 0,1 1 0,0 0 0,-1 0 0,1 0 1,-1 0-1,1 0 0,0 1 0,0-1 0,0 1 0,0-1 1,0 1-1,0 0 0,0-1 0,-3 5 0,1-2-124,1 0 0,-1 0 0,1 0 0,-1 1 0,1 0 0,1-1-1,-4 8 1,5-10-5,0 0 1,0 1-1,1-1 0,-1 1 0,1-1 0,-1 1 0,1-1 0,0 1 0,0 0 0,0-1 0,0 1 0,1-1 1,-1 1-1,1-1 0,-1 1 0,1-1 0,0 1 0,0-1 0,0 0 0,0 0 0,1 1 0,-1-1 0,0 0 0,1 0 1,0 0-1,-1 0 0,1 0 0,0-1 0,0 1 0,0-1 0,0 1 0,0-1 0,5 3 0,-3-3 6,1 1 0,0-1 0,-1 0 0,1 0 0,0-1 0,0 0 0,-1 1 0,1-1 0,0-1 0,0 1 0,-1-1 0,1 0 0,0 0 0,-1 0 0,1-1 0,0 1 0,4-4 0,2-1 29,0-1 1,0 0-1,-1 0 1,0-1-1,0-1 0,15-18 1,-22 24-26,0 0 1,-1 0-1,0-1 1,0 1 0,0-1-1,0 0 1,-1 1-1,1-1 1,-1 0 0,0 0-1,1-5 1,-2 6-6,0 1 0,0 0 0,0-1 0,-1 1 0,1 0 0,-1 0 0,1-1 0,-1 1 0,0 0 1,0 0-1,0 0 0,0 0 0,0 0 0,0 0 0,0 0 0,-1 0 0,1 0 0,-1 1 0,0-1 0,1 0 0,-3-1 0,1 2-20,1-1 0,-1 1-1,1-1 1,-1 1-1,0 0 1,1 0-1,-1 1 1,0-1-1,0 0 1,0 1-1,1 0 1,-1 0-1,0-1 1,0 2-1,0-1 1,0 0-1,1 1 1,-6 0-1,-51 20-61,40-13 97,17-8-22,0 1-1,-1 0 0,1 0 0,0 0 0,0 0 0,0 0 0,0 0 1,0 1-1,0-1 0,0 1 0,0-1 0,1 1 0,-1 0 0,0-1 0,1 1 1,-1 0-1,1 0 0,0 0 0,0 0 0,-2 4 0,3-6-1,0 1 0,0 0 0,0 0-1,0-1 1,1 1 0,-1 0 0,0-1 0,0 1 0,0 0-1,0 0 1,1-1 0,-1 1 0,0 0 0,1-1-1,-1 1 1,0-1 0,1 1 0,-1 0 0,1-1-1,-1 1 1,1-1 0,-1 1 0,2 0 0,28 8-59,60-5 137,-63-4-89,1 2-1,27 4 1,-44-4 7,0 1 1,-1 0-1,1 0 0,-1 2 0,1-1 1,-1 1-1,-1 0 0,15 11 0,-17-11 1,0 1-1,-1 0 1,0 0 0,1 1-1,-2 0 1,1 0-1,-1 0 1,0 1-1,-1-1 1,7 16-1,-10-19 9,0-1 0,0 0 0,0 0 0,0 1 0,0-1 0,-1 1 1,1-1-1,-1 0 0,0 1 0,0-1 0,-1 1 0,1-1 0,-1 0 0,1 1 0,-1-1 0,0 0 0,0 1 0,-1-1 0,1 0 0,-1 0 0,0 0 0,1 0 0,-1 0 0,0-1 0,-1 1 0,1 0 0,0-1 0,-1 0 0,1 1 0,-1-1 0,-4 2 0,7-3 14,-1 0 0,0-1 0,0 1-1,0-1 1,0 1 0,0-1 0,0 1 0,0-1-1,-1 1 1,1-1 0,0 0 0,0 0-1,0 1 1,0-1 0,0 0 0,0 0 0,-1 0-1,1 0 1,0 0 0,0-1 0,0 1 0,0 0-1,0 0 1,0-1 0,-1 1 0,1-1-1,-1 0 1,0-1 3,0 1-1,1-1 0,-1 0 1,1 0-1,-1 0 0,1 0 1,0 0-1,-1 0 0,1 0 1,0-1-1,1 1 0,-2-4 1,0 0-21,0-1 0,1 1 0,0-1 0,1 0 1,-1 1-1,1-1 0,0 0 0,1 0 0,1-7 0,2 5-23,0-1 0,1 1 0,0 0-1,0 0 1,1 1 0,0-1 0,1 1 0,0 0-1,0 1 1,1 0 0,0 0 0,0 1-1,0 0 1,14-8 0,15-6-18,1 2 1,49-18-1,-49 22 14,5-2 5,-25 10 32,1-1 0,-1 0 0,-1-1 0,1-1 0,-1-1 0,-1 0 1,17-15-1,-31 24 9,0 0 0,-1-1 0,0 1 0,1-1 1,-1 0-1,0 1 0,0-1 0,0 0 1,0 0-1,0 0 0,0 0 0,-1 0 0,2-3 1,-2 5-5,0-1 0,0 0 1,0 0-1,0 1 0,-1-1 0,1 0 1,0 0-1,0 1 0,0-1 1,-1 0-1,1 0 0,0 1 1,0-1-1,-1 0 0,1 1 1,-1-1-1,1 1 0,-1-1 1,1 0-1,-1 1 0,1-1 1,-1 1-1,1-1 0,-2 0 1,0 0-9,0 1 1,0-1 0,-1 0 0,1 1 0,0-1 0,0 1 0,-1 0 0,1 0 0,0 0-1,0 0 1,-1 0 0,1 0 0,0 0 0,-1 1 0,1-1 0,0 1 0,0 0 0,0 0-1,0 0 1,0 0 0,-4 2 0,2 0-14,-1 0 0,1 0-1,0 1 1,0-1 0,0 1 0,0 0-1,1 0 1,0 0 0,-1 0 0,1 1-1,1 0 1,-1-1 0,1 1 0,0 0-1,0 0 1,-2 8 0,4-9 2,-1-1 1,1 1-1,0 0 0,0 0 1,0 0-1,0 0 1,1 0-1,-1 0 1,1 0-1,0-1 0,0 1 1,1 0-1,-1-1 1,1 1-1,0-1 1,0 1-1,0-1 0,0 0 1,0 0-1,1 0 1,0 0-1,-1 0 1,5 2-1,0 1-1,1-1-1,0 0 1,1-1-1,-1 0 1,14 5-1,-15-7 4,-1 0 0,1 1 0,-1-1 0,0 2 0,0-1-1,0 1 1,0 0 0,0 0 0,-1 0 0,7 8 0,-11-11 6,0 1 0,0-1 0,0 1 0,0-1 0,-1 1 0,1-1 0,0 1-1,-1 0 1,0-1 0,1 1 0,-1 0 0,0-1 0,0 1 0,0 0 0,0 0 0,0-1 0,0 1 0,0 0 0,-1 0 0,1-1 0,-1 1 0,0 2 0,-1 0-6,0 0 1,0-1-1,-1 1 1,1 0-1,-1-1 1,0 0-1,0 0 1,0 0-1,-4 3 1,1-1-42,0-1-1,0 0 1,0 0 0,0 0-1,-1-1 1,0 0 0,1 0-1,-1-1 1,0 0 0,0 0-1,-9 1 1,7-5-7008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9:27.05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131 279 11066,'0'-19'3994,"0"-25"-428,0 28 393,-11 51-2516,1 69-874,-39 170 0,16-108-403,27-195 2856,-14-137-2510,19 127-491,1 0-1,11-63 1,-9 88-25,1 0 0,1-1 0,0 1 0,1 0 0,0 1 0,1-1 0,1 1 0,0 1 0,1-1 0,10-12 0,-16 23-10,0 0 0,0 0 0,0 0 1,0 0-1,0 0 0,1 0 1,-1 1-1,0-1 0,1 1 1,0-1-1,-1 1 0,1 0 1,0 0-1,0 1 0,-1-1 1,1 0-1,0 1 0,0-1 1,4 1-1,-2 1-6,0-1 1,0 1-1,0 1 0,0-1 0,0 1 1,0-1-1,0 1 0,-1 1 1,1-1-1,5 4 0,3 4 6,1 1-1,-2 0 1,1 0-1,-2 1 1,19 25-1,-29-36 14,39 54-19,78 83-1,-103-123 23,0-2-1,0 1 1,2-2-1,-1 0 1,2-1-1,-1-1 1,1 0-1,1-1 1,0-1-1,25 6 1,-43-13-1,0-1-1,0 0 1,0 0 0,0 0 0,0 0 0,0 0 0,0 0-1,0 0 1,0 0 0,0 0 0,0 0 0,0-1 0,0 1-1,0 0 1,0-1 0,0 1 0,0-1 0,0 1 0,0-1-1,0 1 1,0-1 0,0 0 0,-1 1 0,1-1 0,1-1 0,12-30-241,-6-45-371,-8 69 565,-3-278 17,-1 185 178,-11-35 666,15 136-817,0 0 0,0 0 0,0-1 0,0 1 0,0 0-1,0 0 1,0 0 0,0 0 0,0-1 0,0 1 0,0 0 0,0 0 0,0 0 0,1 0 0,-1 0 0,0 0 0,0-1 0,0 1 0,0 0 0,0 0 0,0 0 0,0 0 0,1 0 0,-1 0 0,0 0 0,0 0 0,0 0 0,0-1-1,0 1 1,1 0 0,-1 0 0,0 0 0,0 0 0,0 0 0,0 0 0,1 0 0,-1 0 0,0 0 0,0 0 0,0 0 0,0 0 0,0 0 0,1 0 0,-1 0 0,0 1 0,0-1 0,0 0 0,0 0 0,0 0 0,1 0 0,-1 0-1,0 0 1,0 0 0,0 0 0,0 0 0,0 1 0,0-1 0,0 0 0,1 0 0,-1 0 0,0 0 0,0 0 0,0 0 0,0 1 0,0-1 0,0 0 0,17 17-100,14 26-86,-25-31-144,-1-1 0,0 1 1,-1 0-1,5 22 0,2 24-4891,-6-28-611,2 6-5707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9:27.76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223 135 11747,'-1'-5'1393,"0"0"1,-1 0 0,0 0-1,-1 0 1,1 0 0,-5-7-1,5 9-1011,0 1-1,0-1 1,0 1-1,-1 0 1,1 0-1,0 0 1,-1 0-1,0 0 1,1 0-1,-5-1 1,4 2-334,-1 0 1,0 0 0,0 0-1,0 0 1,0 1-1,0 0 1,0 0-1,0 0 1,0 0-1,1 0 1,-1 1-1,0 0 1,0 0-1,0 0 1,0 0-1,1 0 1,-1 1-1,0 0 1,1 0-1,-4 2 1,-1 2-44,1 0 1,0 0 0,0 0 0,1 1-1,0 0 1,0 0 0,0 0 0,1 1-1,0 0 1,1 0 0,0 0-1,0 1 1,-4 15 0,6-20-4,1 0 1,-1 0-1,1 0 0,0 0 1,0 0-1,1 1 1,-1-1-1,1 0 0,0 1 1,0-1-1,1 0 0,-1 1 1,1-1-1,0 0 0,0 0 1,0 0-1,1 1 1,-1-1-1,1-1 0,0 1 1,0 0-1,0 0 0,1-1 1,0 1-1,-1-1 1,1 0-1,0 0 0,0 0 1,1 0-1,-1 0 0,6 2 1,-4-2 15,0-1 0,1-1 0,-1 1 1,1-1-1,-1 0 0,1-1 0,-1 1 0,1-1 1,0 0-1,-1 0 0,1-1 0,0 0 0,-1 0 1,1 0-1,-1 0 0,1-1 0,-1 0 0,0 0 0,0-1 1,0 1-1,8-7 0,0 1 43,0-1 0,-2 0 0,1-1 1,-1 0-1,0 0 0,18-25 0,-24 26-25,-1 0-1,1 0 1,-2 0 0,1-1 0,-1 1-1,-1-1 1,1 0 0,-2 0-1,1 0 1,-2 0 0,1 0 0,-1 0-1,-1 0 1,0 0 0,0 0 0,-1 0-1,0 0 1,-4-9 0,5 17-41,1 1 0,-1-1 1,0 1-1,0 0 1,0-1-1,0 1 0,-1 0 1,1 0-1,0 0 0,0 0 1,-1 0-1,1 0 0,-1 0 1,1 0-1,-1 0 0,1 1 1,-1-1-1,1 1 1,-1-1-1,0 1 0,1 0 1,-1-1-1,1 1 0,-1 0 1,0 0-1,1 0 0,-1 0 1,0 0-1,1 1 1,-1-1-1,0 0 0,1 1 1,-1 0-1,1-1 0,-1 1 1,1 0-1,-1-1 0,1 1 1,-1 0-1,1 0 0,0 0 1,0 0-1,-1 1 1,0 0-1,-2 2-11,-1-1 1,1 1 0,0 0-1,1 1 1,-1-1-1,1 1 1,0-1-1,0 1 1,0 0 0,0 0-1,1 0 1,-2 6-1,3-8 13,0 0-1,1 0 1,0 0-1,-1 0 1,1 1-1,0-1 1,0 0-1,1 0 1,-1 0-1,0 0 1,1 0-1,0 0 1,0 0-1,0 0 1,0-1-1,0 1 1,1 0-1,-1 0 1,1-1-1,0 1 1,3 4-1,-1-4 9,0-1 1,0 1-1,0-1 0,1 1 1,-1-1-1,0 0 0,1-1 1,-1 1-1,1-1 0,0 0 1,0 0-1,7 0 0,10 0 15,0-1-1,0-1 0,0-1 1,0-1-1,22-7 0,-9 1 8,-19 4-24,1 1-1,0 0 1,0 1-1,0 1 1,0 0-1,0 2 1,25 1-1,-40-1-8,-1 1 0,1-1 1,-1 1-1,0-1 0,1 1 0,-1 0 0,0 0 0,0-1 1,1 1-1,-1 0 0,0 0 0,0 0 0,0 0 1,0 1-1,0-1 0,0 0 0,-1 0 0,1 1 0,0-1 1,-1 0-1,1 1 0,-1-1 0,1 0 0,-1 1 0,1-1 1,-1 1-1,0-1 0,0 1 0,0-1 0,0 1 1,0-1-1,0 1 0,0-1 0,-1 3 0,4 20 1,-3-23 11,1-1 1,-1 0 0,1 0 0,-1 1-1,1-1 1,0 0 0,-1 0-1,1 0 1,-1 1 0,1-1 0,0 0-1,-1 0 1,1 0 0,-1 0-1,1 0 1,0 0 0,-1 0 0,1-1-1,-1 1 1,1 0 0,0 0-1,-1 0 1,1-1 0,-1 1 0,1 0-1,-1 0 1,1-1 0,-1 1 0,1-1-1,-1 1 1,1 0 0,-1-1-1,1 0 1,25-17 172,-22 15-192,19-14 66,-14 10-53,1-1 0,0 1 0,0 1 0,1 0 0,-1 0 0,1 1 0,0 0 0,1 1-1,19-4 1,-29 8-7,-1 0 0,1 0-1,0 0 1,0 0-1,0 0 1,-1 0 0,1 1-1,0-1 1,0 1 0,-1 0-1,1-1 1,0 1-1,-1 0 1,1 0 0,-1 0-1,1 0 1,-1 0 0,1 0-1,-1 0 1,0 1-1,3 2 1,17 37-119,-20-37 128,0-1-1,0 0 1,0 1-1,0-1 0,1 0 1,-1 0-1,1 0 1,0 0-1,0 0 0,0 0 1,0-1-1,1 1 1,-1-1-1,1 1 0,-1-1 1,1 0-1,0 0 1,3 1-1,-2-2 7,-1-1 0,1 0 0,0 0 0,0-1-1,-1 1 1,1-1 0,-1 0 0,1 0 0,0 0 0,-1 0 0,6-4 0,39-19-338,-43 21 233,83-37-2717,-28 18-5964,-56 20 7743,28-10-10539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9:28.15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0 109 14227,'8'-6'7008,"4"2"-3394,29-5-3244,-24 6 257,119-33 72,69-14-937,-194 50-887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9:29.15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29 553 9018,'-1'0'518,"-1"-1"0,1 1 0,-1-1 0,0 1 0,1-1 0,0 0 0,-1 1 0,1-1 0,-1 0 0,1 0 0,0 0 0,0 0 0,-1 0 0,1-1 0,0 1 0,0 0 0,0 0 0,0-1 0,1 1 0,-1 0 0,0-1 0,-1-2 0,2 2-262,0 0-1,0 0 1,0 0-1,1 0 1,-1 0 0,0 0-1,1 0 1,-1 1 0,1-1-1,0 0 1,-1 0-1,1 0 1,0 0 0,0 1-1,3-4 1,6-7-336,0 0 1,1 1-1,23-19 1,-22 21 740,38-33-336,-2-3 0,-1-1 0,-3-2 0,61-86 0,-104 132-280,0 0-1,1 0 1,-1-1 0,0 1 0,0 0-1,0 0 1,-1-1 0,1 1 0,0-1-1,-1 1 1,1-4 0,-1 5-18,0 0 0,-1 0-1,1 0 1,0 0 0,0 1 0,0-1 0,-1 0-1,1 0 1,-1 0 0,1 0 0,-1 0-1,1 0 1,-1 1 0,1-1 0,-1 0 0,1 0-1,-1 1 1,0-1 0,0 0 0,0 0 0,-3-1-5,0 0 0,0 1 1,0-1-1,-1 1 0,1 0 1,0 0-1,0 1 1,-1-1-1,1 1 0,0 0 1,-7 1-1,-11 2-35,1 1 0,0 1 1,1 0-1,-1 2 0,1 1 0,0 0 0,1 1 0,0 2 0,1-1 1,-19 16-1,34-24 8,0-1 1,0 1-1,0 1 1,0-1 0,1 0-1,-1 1 1,1-1-1,-1 1 1,1 0 0,0-1-1,0 1 1,0 0-1,1 1 1,-1-1-1,1 0 1,-1 0 0,1 1-1,0-1 1,1 1-1,-1-1 1,0 1 0,1-1-1,0 1 1,0-1-1,0 1 1,0-1-1,1 1 1,-1-1 0,1 1-1,0-1 1,0 1-1,0-1 1,0 0-1,1 0 1,-1 1 0,1-1-1,0 0 1,3 4-1,1 1 4,1-1-1,0 1 1,1-1-1,-1 0 1,1-1-1,1 0 1,-1 0-1,1-1 1,0 0-1,0-1 1,1 0-1,11 4 1,17 2-10,-27-8 13,-1 0 0,1 1 1,-1 1-1,1 0 0,15 8 1,-22-9-10,-1-1 1,-1 0 0,1 1 0,0-1-1,0 1 1,-1 0 0,0 0 0,1 0-1,-1 0 1,-1 1 0,1-1 0,0 1 0,-1-1-1,1 1 1,-1-1 0,0 1 0,0 0-1,-1-1 1,1 1 0,-1 6 0,0-6 7,1 0 0,-1 0 0,1 0 0,-1 0 0,1-1-1,0 1 1,0 0 0,1-1 0,-1 1 0,1-1 0,0 1 0,0-1 0,0 0 0,0 0 0,1 0 0,-1 0 0,1 0 0,-1 0 0,5 3 0,-2-4-7,0 1 1,-1-1-1,1 0 1,0 0-1,0 0 0,1-1 1,-1 0-1,0 0 0,0 0 1,1 0-1,-1-1 0,8 0 1,8-2-5,-1-1 0,1-1 0,-1-1 0,0-1 0,0 0 0,20-10 0,-15 5 11,0-2 1,-2 0 0,1-1 0,26-23-1,-42 31 19,0 0-1,-1-1 1,1 0-1,-2 0 1,1-1-1,-1 0 1,0 0-1,-1-1 1,0 1-1,0-1 1,-1 0-1,0-1 1,0 1-1,4-20 1,-8 28-19,0 0 0,0 0 0,0 0 0,1-1 0,-1 1 0,0 0 0,0 0 0,0 0 0,-1 0 0,1-1 0,0 1 0,0 0 0,-1 0 0,1 0 0,0 0 0,-1 0 0,1 0 0,-1 0 0,0 0 0,1 0 0,-1 0 0,0 0 0,0 0 1,1 0-1,-1 1 0,0-1 0,-2-1 0,1 1-6,0 0-1,-1 1 1,1-1 0,0 1 0,-1-1 0,1 1 0,-1 0 0,1 0 0,-1 0 0,1 0 0,-1 0 0,-2 1 0,-7 2-35,0 0 1,0 1 0,1 0 0,-14 8 0,12-5 15,0 1 1,0 0 0,1 1-1,0 0 1,1 1 0,-15 16 0,23-24 21,1 1 1,-1 0 0,1 0-1,-1 0 1,1 0 0,0 1 0,0-1-1,0 0 1,1 1 0,-1 0-1,1-1 1,0 1 0,0 0 0,0 0-1,1-1 1,-1 1 0,1 0 0,0 0-1,0 0 1,0 0 0,1 0-1,-1-1 1,1 1 0,0 0 0,0 0-1,0-1 1,0 1 0,1 0-1,0-1 1,2 5 0,-3-6 3,1 0-1,0 0 1,-1 0 0,1-1 0,0 1 0,0 0-1,0 0 1,0-1 0,0 0 0,0 1-1,1-1 1,-1 0 0,0 0 0,1 0 0,-1 0-1,1-1 1,-1 1 0,1 0 0,3-1-1,-1 0 17,1 0-1,-1 0 0,0-1 1,1 0-1,-1 0 0,0 0 0,0-1 1,10-4-1,-1-1 27,0 0 0,0-2 0,-1 0 0,0 0 0,15-15 0,-20 17 6,-5 5-27,0 0 0,0-1 0,0 0 0,0 1 0,0-1 0,-1 0 0,1 0 0,-1 0 0,0-1 0,0 1 0,0 0 0,0-1 0,-1 0-1,3-6 1,-8 39-615,6-24 596,-1-1 0,1 1 0,0 0 0,0 0-1,1-1 1,-1 0 0,1 1 0,0-1 0,0 0-1,1 0 1,-1 0 0,1-1 0,0 1 0,0-1-1,0 0 1,0 0 0,1-1 0,-1 1 0,1-1-1,-1 0 1,1 0 0,0 0 0,0-1 0,0 0-1,0 1 1,0-2 0,0 1 0,0-1 0,1 0-1,-1 0 1,0 0 0,0-1 0,0 1 0,0-1 0,0-1-1,0 1 1,0-1 0,0 1 0,-1-1 0,8-5-1,4-3 34,-1 0-1,-1-1 1,1-1-1,-2-1 1,0 0-1,0 0 1,-1-2-1,-1 1 1,0-1-1,-1-1 0,-1 0 1,-1 0-1,0-1 1,-1 0-1,0 0 1,-2-1-1,0 0 1,-1 0-1,-1 0 1,0 0-1,-2-1 1,0 1-1,-1-1 1,-1 1-1,-4-30 1,5 48-38,0-1 0,0 1 1,0-1-1,0 1 0,0-1 1,0 1-1,-1-1 0,1 1 1,0-1-1,0 1 0,0-1 1,0 1-1,-1-1 0,1 1 1,0-1-1,0 1 0,-1 0 1,1-1-1,0 1 0,-1-1 1,1 1-1,-1 0 1,1-1-1,0 1 0,-1 0 1,1-1-1,-1 1 0,1 0 1,-1 0-1,1 0 0,-1-1 1,0 1-1,-12 11-181,-7 24-35,8-11 216,2 0 0,1 1 0,1 1-1,-8 45 1,15-59-3,-1 0 0,2 0 0,0 0 0,0 0-1,1 0 1,1 0 0,0-1 0,0 1 0,2 0 0,-1-1 0,1 1 0,11 19-1,-11-23 13,1 1 0,0-1 0,1 0 0,-1-1 0,2 1 0,-1-1-1,1-1 1,0 1 0,0-1 0,1 0 0,0-1 0,0 0-1,1 0 1,-1 0 0,1-1 0,14 4 0,-13-5 5,0-2 1,0 1-1,0-1 1,1-1-1,-1 0 1,0 0-1,0-1 1,0 0-1,0-1 1,0 0-1,0-1 1,0 0-1,-1 0 1,0-1-1,16-9 1,-13 7 24,-1 0 0,0-1 1,0-1-1,-1 0 0,0 0 0,0-1 1,-1 0-1,0-1 0,-1 0 0,0 0 1,0-1-1,6-13 0,-13 16-62,-6 11-209,-4 17-102,9-18 327,0 1 0,0-1 0,0 0 0,0 1 0,1-1 0,-1 0-1,1 1 1,0-1 0,-1 0 0,1 1 0,0-1 0,0 0 0,0 0 0,1 0 0,-1 0 0,0 0 0,1 0-1,-1-1 1,1 1 0,0 0 0,0-1 0,-1 1 0,4 1 0,-1-1-32,0 0-1,1-1 1,-1 1 0,1-1 0,0 0 0,-1 0-1,1 0 1,0-1 0,-1 0 0,1 0 0,5 0-1,8-2-656,-1-1-1,1 0 1,0-2-1,-1 0 0,19-8 1,23-16-6019,-23 3-2858,-9 2 1960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9:29.49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779 64 20652,'-18'-2'2067,"10"2"-1541,-1-1 0,0 1 1,1-2-1,-1 1 0,1-1 0,0-1 0,-1 1 1,1-2-1,0 1 0,-8-6 0,18 7-506,0 1 0,0-1 0,1 0 0,-1 1 0,1-1 0,-1 1-1,1 0 1,-1 0 0,1 0 0,5-1 0,40-13-3719,-29 12-2308</inkml:trace>
  <inkml:trace contextRef="#ctx0" brushRef="#br0" timeOffset="1">0 315 21020,'6'-2'1233,"-1"-1"-257,1-1-136,8-2-320,6-2-216,9-5-96,17-2-136,7 1-32,2-3 8,8 4-16,-8-2-32,1 5-280,-15 5-824,-8 1-1857,-10 2-5112,-2 4-4762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9:30.66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108 506 11338,'3'-4'1398,"-1"1"-1,1 0 0,-1-1 1,0 1-1,0-1 0,0 0 1,-1 0-1,3-7 0,-13 14 1471,-27 21-2462,27-17-397,0 1-1,1 1 0,0 0 0,0 0 0,1 1 0,1-1 1,-9 16-1,13-21-4,0 1 1,0-1-1,0 1 1,1 0 0,-1 0-1,1 0 1,0 0-1,1 0 1,-1 0-1,1 0 1,0 0-1,0 0 1,1 0-1,-1 0 1,1 0-1,0 0 1,1 0-1,-1 0 1,4 7 0,-4-10-1,0-1 1,0 1-1,1-1 1,-1 1 0,0-1-1,1 1 1,-1-1-1,1 0 1,-1 0 0,1 0-1,-1 0 1,1 0-1,0 0 1,0 0 0,-1 0-1,1-1 1,0 1-1,0-1 1,0 1 0,0-1-1,0 0 1,0 0-1,0 0 1,0 0 0,0 0-1,0 0 1,0 0-1,-1-1 1,1 1-1,0-1 1,0 1 0,0-1-1,0 0 1,-1 0-1,1 0 1,3-2 0,5-2 22,0-1 1,0 0-1,-1 0 1,16-15 0,-7 5 1,-1-2 0,0 0-1,27-38 1,-40 50-18,0-1-1,0 1 0,-1-1 0,0 0 1,0 0-1,0 0 0,-1 0 0,0 0 1,0 0-1,-1-1 0,0 1 0,0-1 0,-1 1 1,0-1-1,0 1 0,-1-1 0,-1-7 1,1 13-20,1 0 0,-1 0 1,1 0-1,-1 0 1,0 0-1,1 0 0,-1 0 1,0 0-1,0 1 1,0-1-1,-1 0 0,1 1 1,0-1-1,-1 1 1,1-1-1,-1 1 0,1 0 1,-1-1-1,0 1 0,1 0 1,-1 0-1,0 0 1,0 0-1,0 1 0,0-1 1,0 0-1,0 1 1,0 0-1,0-1 0,0 1 1,0 0-1,0 0 1,0 0-1,0 0 0,0 0 1,0 1-1,0-1 0,0 0 1,0 1-1,0 0 1,-2 1-1,-2 0-14,0 0 0,1 1-1,-1 0 1,1 0 0,0 1-1,0-1 1,0 1 0,0 0 0,1 0-1,0 1 1,0 0 0,-6 8 0,8-11 20,0 1 0,1-1 1,-1 1-1,1 0 1,-1 0-1,1-1 1,0 1-1,0 0 1,1 0-1,-1 0 1,0 0-1,1 0 1,0 0-1,0 0 1,0 1-1,0-1 1,0 0-1,1 0 1,-1 0-1,1 0 1,0 0-1,0 0 1,0-1-1,0 1 1,0 0-1,1 0 0,-1-1 1,1 1-1,0-1 1,2 3-1,0-1 9,1 0-1,-1-1 0,1 0 0,0 0 0,0 0 0,0 0 0,1-1 0,-1 0 1,0 0-1,1-1 0,0 1 0,-1-1 0,1 0 0,0-1 0,6 1 1,14-2 15,-1 0 1,1-2 0,29-7 0,-31 5-10,-1 1-1,1 1 1,42 0 0,-65 3-14,0 0-1,0 0 0,0 0 1,1 0-1,-1 0 0,0 0 1,0 0-1,0 1 1,1-1-1,-1 0 0,0 1 1,0-1-1,0 1 0,0 0 1,0-1-1,0 1 1,0 0-1,0-1 0,0 1 1,0 0-1,0 0 0,-1 0 1,1 0-1,0 0 1,-1 0-1,1 0 0,0 0 1,-1 0-1,1 0 0,-1 0 1,0 0-1,1 2 1,-1 2-23,0 0 0,0 0 0,0 0 0,-1 0 0,0 0 1,-2 8-1,2-9 14,0 0 0,0 0 0,0 0 0,0 1 0,1-1 0,0 0 0,0 0 0,0 0 0,0 0 0,2 7 0,-1-11 12,-1 1 0,1-1 1,0 0-1,-1 1 0,1-1 0,0 0 0,0 1 1,0-1-1,-1 0 0,1 0 0,0 0 1,0 0-1,0 0 0,0 0 0,-1 0 1,1 0-1,0 0 0,0 0 0,0 0 1,0-1-1,-1 1 0,1 0 0,0-1 1,0 1-1,-1 0 0,1-1 0,0 1 1,-1-1-1,1 1 0,1-2 0,25-15 48,-26 16-47,68-53 30,-47 36-8,0 0 1,35-20-1,-56 37-28,-1 1-1,1 0 0,0 0 1,0-1-1,0 1 0,-1 0 0,1 0 1,0 0-1,0 0 0,0 0 0,-1 0 1,1 0-1,0 0 0,0 1 0,0-1 1,-1 0-1,1 0 0,0 1 0,0-1 1,-1 0-1,1 1 0,0-1 0,-1 1 1,1-1-1,0 1 0,-1-1 0,1 1 1,-1-1-1,1 1 0,-1 0 0,1-1 1,-1 1-1,1 0 0,20 35-24,1 1 1,-17-33 38,0 0 0,1-1 0,-1 0 0,1 0 1,0 0-1,0 0 0,0-1 0,0 0 0,0 0 0,0-1 1,0 0-1,1 0 0,6 0 0,-1 0 1,0-2 0,0 0 0,1 0 1,-1-1-1,0-1 0,16-5 0,-5 0 31,0-2 1,-1 0-1,-1-1 0,1-2 0,-2 0 1,27-22-1,-42 31-6,-1-1 1,0 1-1,0-1 1,0 0-1,0 0 1,-1 0-1,0-1 0,0 1 1,-1-1-1,5-11 1,-7 16-33,1-1 0,-1 0 0,0 1 0,1-1 0,-1 0 0,0 0 0,0 1 0,0-1 0,0 0 0,0 1 0,-1-1 0,1 0 0,0 1 0,-1-1 0,0 0 0,1 1 0,-1-1-1,0 1 1,1-1 0,-1 1 0,0-1 0,0 1 0,0 0 0,0-1 0,-1 1 0,1 0 0,0 0 0,-1 0 0,1 0 0,0 0 0,-1 0 0,1 0 0,-1 0 0,1 1 0,-1-1 0,0 1 0,1-1 0,-1 1 0,0-1 0,1 1 0,-1 0 0,0 0 0,-3 0 0,-3 0-28,-1 1 1,0 1-1,1-1 0,-1 1 1,1 1-1,0-1 0,0 1 0,0 1 1,0 0-1,0 0 0,1 0 1,-1 1-1,1 0 0,0 0 1,1 1-1,0 0 0,-1 0 0,2 1 1,-1 0-1,1 0 0,0 0 1,1 0-1,-1 1 0,1 0 1,-4 13-1,7-20 19,1 1 1,-1-1-1,1 1 1,0-1-1,0 1 1,0 0-1,0-1 1,0 1-1,0 0 1,0-1-1,0 1 0,0-1 1,1 1-1,-1 0 1,1-1-1,-1 1 1,1-1-1,0 1 1,0-1-1,-1 0 1,1 1-1,0-1 1,0 0-1,2 3 1,-1-3 6,0 0 0,1 0 0,-1 0 0,0-1 0,0 1 0,0-1 0,1 1 0,-1-1 0,0 1 0,1-1 1,-1 0-1,0 0 0,1 0 0,-1-1 0,3 0 0,6-1 31,0-1 1,0 0-1,0 0 0,0-2 1,17-8-1,70-41 14,-97 54-51,1-1 0,-1 1 0,0 0 0,1 0 0,-1 0 0,1 0 0,-1 1 0,0-1 0,1 0 0,-1 1 0,0-1 0,1 0 0,-1 1 0,0 0 0,0-1 0,1 1 0,-1 0 1,0-1-1,0 1 0,0 0 0,0 0 0,0 0 0,0 0 0,1 2 0,0-2 3,-1 1 0,1 0 0,0-1 0,0 0 0,0 1 1,0-1-1,0 0 0,0 0 0,0 0 0,0 0 0,0 0 0,1-1 0,-1 1 0,3 0 1,3-2 16,0 0 1,0-1-1,0 0 1,0 0-1,0-1 1,-1 0-1,1-1 1,-1 1 0,0-1-1,0-1 1,0 1-1,-1-1 1,1 0-1,-1-1 1,0 1-1,-1-1 1,10-13 0,0-1 61,-1 0 1,-1-1-1,-1 0 1,17-40-1,-24 47-34,-1 0 0,-1 0 0,0 0-1,-1-1 1,0 1 0,-1-1 0,-1 1 0,0-1-1,-1 1 1,-1-1 0,0 1 0,-1-1-1,0 1 1,-1 0 0,-1 1 0,-8-19 0,12 31-43,1 1 1,0-1-1,0 0 1,-1 0-1,1 0 1,0 1-1,-1-1 1,1 0-1,-1 1 1,1-1-1,-1 0 1,1 1-1,-1-1 1,0 1-1,1-1 1,-1 1-1,0-1 1,1 1-1,-1-1 1,0 1-1,0 0 1,1-1-1,-1 1 1,0 0 0,0 0-1,1-1 1,-1 1-1,0 0 1,0 0-1,0 0 1,-1 0-1,1 1-7,0 0 1,-1 0-1,1 0 0,0 0 1,-1 0-1,1 0 0,0 0 1,0 1-1,0-1 0,0 0 1,0 1-1,0-1 0,0 1 1,0 1-1,-20 57-113,20-58 127,-7 31-7,2 0 0,1 1 0,2 0 1,1 0-1,3 56 0,1-70-3,0 0 1,1 0-1,1 0 1,1-1-1,1 1 1,1-1-1,0-1 1,1 1-1,1-1 1,22 31-1,-28-44 6,1-1 0,0 0 0,0 0-1,0-1 1,1 1 0,-1-1 0,1 0 0,0 0-1,-1 0 1,2-1 0,-1 1 0,0-1 0,0-1-1,1 1 1,-1-1 0,1 0 0,-1 0 0,1 0-1,-1-1 1,1 0 0,0 0 0,-1-1 0,9-1 0,-7 1-416,-1-1 0,1 0 0,-1 0 1,1 0-1,-1-1 0,0 0 0,0 0 1,8-7-1,13-15-5009,-8-7-3381,-13 16-2183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9:31.15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0 676 16780,'3'-7'1064,"0"1"1,0-1 0,0 1 0,1 0 0,7-10 0,50-47 1326,-46 49-2099,-1 0 0,21-27 0,-23 24-191,-2-1-1,0-1 0,-1 0 0,0 0 1,-2-1-1,-1 0 0,0 0 0,-1-1 1,-1 1-1,-1-1 0,-1 0 0,-1 0 1,-1 0-1,-1 0 0,-1 0 1,0 0-1,-2 0 0,0 1 0,-1-1 1,-1 1-1,-10-21 0,15 39-79,0 0-1,0 0 1,0 0-1,-1-1 1,1 1-1,-1 1 0,1-1 1,-1 0-1,0 0 1,0 0-1,0 1 1,0-1-1,0 1 1,0 0-1,0-1 1,0 1-1,-3-1 1,3 2-24,1 0 1,0 0 0,0 0 0,-1 0-1,1 0 1,0 0 0,0 0 0,-1 1-1,1-1 1,0 0 0,0 1 0,0-1-1,-1 1 1,1-1 0,0 1 0,0 0-1,0 0 1,0-1 0,0 1-1,0 0 1,0 0 0,0 0 0,1 0-1,-1 0 1,0 0 0,0 0 0,1 0-1,-1 0 1,1 0 0,-1 0 0,1 1-1,-1-1 1,1 0 0,-1 3 0,-7 31-11,1 2 0,1-1 0,3 1 0,0-1 1,5 51-1,-2-48 24,37 760-19,-35-770 52,-3 55 0,1-77-195,-1 0 1,0 0 0,0 0 0,-1 0 0,1 0 0,-2 0-1,1 0 1,-1-1 0,0 1 0,0-1 0,-1 0-1,0 0 1,-6 8 0,-2-8-2525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9:32.04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11 798 16532,'0'0'205,"-1"0"1,0-1 0,0 1 0,1-1 0,-1 0 0,1 1 0,-1-1 0,0 1 0,1-1 0,-1 0 0,1 1 0,-1-1 0,1 0 0,0 0 0,-1 1 0,1-1-1,0 0 1,0 0 0,-1 0 0,1 0 0,0 1 0,0-1 0,0 0 0,0 0 0,0 0 0,0 0 0,0 1 0,0-1 0,0 0 0,1 0 0,-1 0 0,0 0-1,0 1 1,1-1 0,-1 0 0,1 0 0,0 0 0,34-20 555,-35 21-754,234-90 393,-60 26-260,-66 24-4,69-30 102,-157 60-162,0 0 0,-1-2 0,0 0 1,-1-1-1,0-1 0,20-21 0,-36 33-38,0 0 1,0 0-1,0-1 0,0 1 0,0-1 0,-1 1 0,1-1 1,-1 0-1,1 0 0,-1 0 0,0 1 0,0-1 0,0 0 1,-1 0-1,1 0 0,-1 0 0,0-1 0,0-3 0,0 5-24,-1 0 0,0 0 0,0 1 0,1-1 0,-1 0 0,-1 0 0,1 1 0,0-1 0,0 1 0,-1-1 0,1 1 0,-1-1 0,1 1 0,-1 0 0,1 0 0,-1 0 0,0 0 0,1 0 0,-1 0 0,0 0 0,0 1 0,0-1 0,0 1 0,0-1 0,0 1 0,0 0 0,0-1 0,0 1 0,-4 1 0,-4-1-21,-1 0 0,0 1 0,0 1 0,0 0 0,1 0 0,-1 1 0,1 0 0,0 1 0,0 0 0,0 1 0,1 0 0,-1 0 0,1 1 0,-15 13 0,14-11 5,1 0-1,0 0 1,0 1 0,1 0 0,0 0 0,1 1-1,0 0 1,1 1 0,0-1 0,0 1 0,1 0-1,-6 23 1,10-32 4,0 1 0,0-1 0,1 0 0,0 0-1,-1 1 1,1-1 0,0 0 0,0 0 0,0 1 0,0-1 0,0 0-1,1 0 1,-1 1 0,1-1 0,0 0 0,-1 0 0,1 0 0,0 0-1,0 0 1,0 0 0,1 0 0,-1 0 0,0 0 0,1-1 0,-1 1-1,1 0 1,-1-1 0,1 1 0,0-1 0,0 0 0,0 1 0,0-1-1,0 0 1,0 0 0,0 0 0,0-1 0,0 1 0,0 0 0,0-1-1,5 1 1,2 0 20,1 0 0,-1-1 0,0 0 1,1-1-1,-1 0 0,0 0 0,1-1 0,13-5 0,-5 1 12,0-1 0,0-1 0,-1-1 0,30-19 0,-40 23-3,-1 0 1,1-1 0,-1 0 0,1 0 0,-2 0 0,1-1 0,-1 1 0,0-1 0,0-1-1,-1 1 1,0-1 0,6-15 0,-10 23-32,1-1 0,-1 1 0,0 0 0,0 0 1,0-1-1,0 1 0,1 0 0,-1 0 0,0-1 0,0 1 0,0 0 0,0-1 0,0 1 1,0 0-1,0 0 0,0-1 0,0 1 0,0 0 0,0-1 0,0 1 0,0 0 0,0-1 0,0 1 1,0 0-1,0 0 0,0-1 0,0 1 0,-1 0 0,1-1 0,0 1 0,0 0 0,0 0 0,0-1 1,-1 1-1,1 0 0,0 0 0,0 0 0,0-1 0,-1 1 0,1 0 0,0 0 0,-1 0 1,1 0-1,0-1 0,0 1 0,-1 0 0,1 0 0,0 0 0,-1 0 0,1 0 0,0 0 0,0 0 1,-1 0-1,1 0 0,0 0 0,-1 0 0,1 0 0,0 0 0,-1 0 0,1 0 0,0 0 0,0 1 1,-1-1-1,1 0 0,0 0 0,-1 0 0,1 1 0,-1-1-18,0 0 0,0 1 0,-1 0 1,1-1-1,0 1 0,0 0 0,0-1 0,1 1 0,-1 0 0,0 0 0,0 0 1,0 0-1,1 0 0,-1 0 0,0 0 0,1 0 0,-1 2 0,-1 0 13,2 0-1,-1 1 0,0-1 1,1 1-1,0-1 1,-1 1-1,2-1 0,-1 1 1,0-1-1,1 1 1,-1-1-1,1 1 0,0-1 1,0 1-1,0-1 0,1 0 1,-1 0-1,1 0 1,0 1-1,0-2 0,0 1 1,0 0-1,0 0 0,0-1 1,1 1-1,0-1 1,5 4-1,-2-3 13,0 0-1,0-1 1,1 0 0,-1 0-1,1 0 1,-1-1 0,1 0-1,0 0 1,-1-1 0,1 0-1,0 0 1,0 0 0,-1-1-1,9-2 1,9-3 11,0-1 0,-1-1 1,1-2-1,-2 0 0,1-1 0,-2-2 1,0 0-1,33-26 0,-3 5 48,22-16 1,-73 50-61,0-1 1,1 1-1,-1 0 0,0 0 0,1 0 0,-1-1 0,0 1 0,1 0 0,-1 0 0,0-1 0,1 1 0,-1 0 1,0-1-1,0 1 0,1 0 0,-1-1 0,0 1 0,0 0 0,0-1 0,1 1 0,-1 0 0,0-1 0,0 1 1,0-1-1,0 1 0,0-1 0,0 1 0,0 0 0,0-1 0,0 1 0,0-1 0,0 1 0,0 0 0,0-1 0,0 1 1,0-1-1,-1 1 0,-15-5-24,-25 9-170,28 1 162,0 0 0,0 2 1,1-1-1,0 1 0,-21 18 0,26-21 30,2 2-1,-1-1 1,0 1 0,1 0-1,0 0 1,0 0-1,1 1 1,0-1-1,0 1 1,1 0 0,-1 1-1,-2 8 1,6-14-7,-1-1 1,1 1-1,0 0 1,0-1-1,-1 1 1,1 0-1,0 0 1,0-1 0,1 1-1,-1 0 1,0-1-1,0 1 1,1 0-1,-1-1 1,1 1-1,0 0 1,-1-1-1,1 1 1,0-1 0,0 1-1,0-1 1,0 0-1,2 3 1,0-2 8,0 0 1,-1 0-1,1 0 1,1-1-1,-1 1 1,0-1 0,0 1-1,1-1 1,-1 0-1,7 1 1,5-1 7,1 1 0,-1-2 0,0 0 1,17-2-1,-13-1-4,0-1 0,-1 0 1,1-1-1,-1-1 0,0-1 0,0-1 1,-1 0-1,0-1 0,0-1 1,-1 0-1,0-2 0,-1 0 0,0 0 1,-1-1-1,-1-1 0,0 0 1,-1-1-1,0-1 0,-1 0 0,-1 0 1,-1-1-1,0 0 0,-1-1 1,-1 1-1,0-2 0,-2 1 0,0-1 1,-1 0-1,-1 0 0,1-25 0,-4 38-12,0-35 43,0 38-39,0 1-1,-1 0 0,1 0 0,0 0 1,-1 0-1,1 0 0,-1 0 0,0 0 0,0 0 1,0 0-1,0 0 0,0 0 0,0 0 1,0 0-1,-3-2 0,4 4-8,-1 0-1,0 0 1,0 0 0,1-1-1,-1 1 1,0 0 0,0 0-1,0 0 1,0 0 0,1 0-1,-1 0 1,0 1 0,0-1-1,0 0 1,1 0 0,-1 1-1,0-1 1,0 0-1,1 1 1,-1-1 0,0 1-1,1-1 1,-1 0 0,0 1-1,1 0 1,-1-1 0,1 1-1,-1-1 1,1 1 0,-1 0-1,1-1 1,0 1-1,-1 0 1,0 1 0,-14 27-63,4-2 67,2 2 1,1-1-1,2 1 0,0 0 0,2 0 0,0 49 0,4-67-7,1-1 0,0 0 0,1 1 0,0-1 0,1 0 0,0 0 0,0 0 0,1 0 0,9 16 0,-9-20-32,1 0 0,-1 0-1,1 0 1,0-1 0,1 0-1,-1 0 1,1 0 0,0-1-1,1 0 1,-1 0 0,1 0-1,-1-1 1,1 0 0,0 0-1,9 2 1,-5-3-256,0 1 0,1-2 0,-1 0 0,1 0 0,-1-1 0,1 0 0,-1-1 0,1-1 0,-1 0 0,0 0-1,18-7 1,19-13-4178,-10-8-4360,-19 7-1889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29:32.80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64 296 9834,'-29'4'6817,"-5"0"-301,67-5-4678,212-32-1515,-167 18-420,98-4 1,-170 18 94,-1 1 0,0 0 0,0 0 1,0 1-1,0 0 0,0-1 0,0 2 0,0-1 1,9 4-1,-13-4 18,0-1 0,0 1 1,0 0-1,0 0 1,0 0-1,0 0 0,0 0 1,0 1-1,-1-1 0,1 0 1,0 0-1,-1 0 0,1 1 1,-1-1-1,1 0 0,-1 1 1,0-1-1,1 0 0,-1 1 1,0-1-1,0 0 1,0 1-1,0-1 0,0 1 1,0-1-1,0 0 0,-1 1 1,1-1-1,0 0 0,-1 1 1,1-1-1,-1 0 0,1 1 1,-1-1-1,0 0 0,0 0 1,0 0-1,1 0 0,-3 2 1,-31 67 443,27-30-339,7-39-108,0 1 0,0-1-1,0 1 1,0-1 0,0 0-1,1 1 1,-1-1 0,1 0-1,-1 1 1,1-1 0,0 0-1,-1 0 1,1 1 0,0-1-1,0 0 1,0 0 0,-1 0-1,1 0 1,0 0 0,1 0-1,0 1 1,0-2 15,0 1 0,0-1-1,-1 0 1,1 0 0,0 0 0,0 0-1,-1 0 1,1 0 0,0 0 0,0-1-1,-1 1 1,1-1 0,0 1-1,-1-1 1,1 1 0,0-1 0,-1 0-1,1 0 1,-1 0 0,1 0 0,1-2-1,34-28 266,-32 27-256,16-15 44,48-46 160,-64 59-209,-1 1 1,1-1-1,-1-1 0,0 1 1,0 0-1,-1-1 0,0 0 1,0 0-1,-1 0 0,3-9 1,-5 14-23,0-1 1,0 1 0,0 0-1,0 0 1,0-1 0,0 1-1,0 0 1,-1-1 0,1 1-1,-1 0 1,0 0 0,0-1-1,0 1 1,0 0 0,0 0-1,0 0 1,0 0 0,-1 0 0,1 1-1,-1-1 1,1 0 0,-1 1-1,0-1 1,1 1 0,-1-1-1,0 1 1,0 0 0,0 0-1,0 0 1,-4-2 0,-1 0-15,0 1 0,-1-1 0,1 1 0,-1 1 0,0-1 0,1 1 1,-13 0-1,31 12-75,9 2 7,55 9 64,-58-18 2,-1 0 0,1 1 0,-1 1 0,24 12 0,-35-15 4,-1 0 0,1 0 1,-1 1-1,0-1 0,0 1 1,0 0-1,-1 0 0,1 0 0,-1 0 1,0 1-1,0-1 0,0 1 1,-1 0-1,0 0 0,0 0 1,0 0-1,0 0 0,1 10 0,-3-10-5,0-1 1,-1 0-1,1 0 0,-1 0 0,0 0 0,0-1 0,0 1 0,-1 0 0,1 0 0,-1-1 0,0 1 0,0 0 1,0-1-1,0 0 0,-1 0 0,0 1 0,-3 2 0,-17 16 15,16-18 206,19-20-253,1 1 0,0 1 0,1 0 0,1 1 0,0 0 0,21-12 0,108-58-6,-65 40 76,-15 8-69,-5 2 72,96-70-1,-148 96 178,-9 4-95,-19 4-81,-29 13-126,42-12 80,1 1 0,0 0 0,0 1 0,0 0 0,1 0 0,-1 0 0,1 1-1,0 0 1,0 0 0,1 0 0,-1 1 0,1 0 0,-7 10 0,9-11 4,1 0 1,0 0-1,-1 0 1,2 0-1,-1 0 1,1 0-1,-1 0 1,1 1-1,1-1 1,-1 1-1,1-1 1,0 0-1,0 1 1,1-1-1,0 1 1,0-1-1,0 0 1,0 1-1,1-1 1,4 9-1,-1-3 13,1-1 0,1 1 0,0-1 0,0-1 0,0 0 0,2 0 0,-1 0 0,16 11 1,87 57 49,-47-35-87,-52-34 32,-8-6 4,0 0 1,0 0 0,0 0 0,-1 1 0,1 0 0,-1 0 0,0 0 0,0 0 0,0 0 0,0 0 0,0 1 0,-1-1 0,1 1-1,1 5 1,-4-8 2,0 0 0,-1 0-1,1 0 1,-1 0 0,1 0-1,-1 0 1,0 0 0,1 0-1,-1 0 1,0 0 0,1-1-1,-1 1 1,0 0 0,0 0-1,0-1 1,0 1 0,0 0-1,0-1 1,0 1 0,0-1-1,0 1 1,-2 0 0,-27 10 151,9-7-246,1 0-1,-1-2 1,-39 0-1,18-2-2292,0-2-3393,26 1 2262,-28-2-9413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0:01.75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76 155 15467,'-2'0'137,"-1"-1"-1,1 1 1,-1 0-1,1 0 1,-1 0-1,1 0 1,-1 0-1,1 0 1,-1 1-1,1-1 1,0 1-1,-1 0 0,1 0 1,0 0-1,-1 0 1,1 0-1,0 0 1,0 1-1,0-1 1,0 1-1,0-1 1,0 1-1,0 0 1,1 0-1,-1 0 1,0 0-1,1 0 1,0 0-1,-1 0 1,1 0-1,0 0 1,0 1-1,1-1 1,-2 4-1,1-3-118,0 0 0,0 0 0,0 0 0,0 0 0,0 0 0,1-1 0,0 1 0,-1 0 1,1 0-1,0 0 0,1 0 0,-1 0 0,0 0 0,1 0 0,0 0 0,-1 0 0,1 0 0,1 0 0,-1 0 0,0-1 0,0 1 0,1-1 0,0 1 0,-1-1 0,1 1 1,0-1-1,0 0 0,1 0 0,3 4 0,3-2 88,-1-1 0,1 0 0,-1 0 0,1 0 1,0-1-1,0-1 0,0 1 0,0-2 0,0 1 1,0-1-1,10-1 0,16-3 246,51-11-1,-64 10-241,57-11 134,56-12 95,160-13 0,-254 38-332,0 2 1,0 1-1,0 3 0,0 1 0,0 2 0,-1 1 0,0 3 1,56 20-1,-80-23-2,0 0 0,-1 1 0,0 1 0,-1 1 0,0 0 0,0 0 0,14 15 0,-22-19 9,0 0 0,-1 1 1,1 0-1,-1 0 0,-1 0 0,1 0 1,-1 1-1,0 0 0,-1 0 0,0 0 1,0 0-1,-1 0 0,0 0 0,0 1 1,0 16-1,-2-24 21,1 0 0,-1 0 1,0-1-1,0 1 0,0 0 1,0 0-1,0 0 0,0 0 0,0-1 1,-1 1-1,1 0 0,0 0 1,0 0-1,0 0 0,-1-1 0,1 1 1,-1 0-1,1 0 0,0-1 1,-1 1-1,1 0 0,-1-1 0,0 1 1,1-1-1,-1 1 0,1 0 0,-1-1 1,0 1-1,-1 0 0,1-1 33,0 0 0,-1-1 0,1 1 0,0 0 0,-1 0 0,1-1 0,0 1 0,-1-1 0,1 1 0,0-1 0,0 1 0,0-1 0,0 0 1,-1 1-1,1-1 0,-1-1 0,-2-2 36,0 1 1,0-1 0,0 0 0,1 0 0,-1 0 0,1-1 0,0 1 0,-4-9 0,7 10-106,-1 1-1,1-1 1,0 0 0,0 0-1,0 1 1,1-1-1,-1 0 1,0 1 0,1-1-1,0 0 1,0 1 0,0-1-1,0 1 1,0-1-1,0 1 1,1 0 0,-1-1-1,1 1 1,-1 0-1,1 0 1,0 0 0,0 0-1,0 0 1,0 0 0,0 1-1,0-1 1,1 1-1,2-2 1,9-5-42,0 1 1,1 0-1,23-7 0,-35 13 45,66-19-54,0 4 0,139-14 0,-100 16 80,38-6-52,374-63 26,-272 27 4,106-21 355,-347 76-1337,14-5 3367,-15 0-4491,-6-5-7017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0:04.10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70 426 13331,'-3'1'379,"0"0"1,0 0-1,0 0 1,-1 0-1,1 0 1,0 1-1,1-1 0,-1 1 1,0 0-1,0 0 1,1 0-1,-1 0 1,-2 3-1,2 0-200,0-1 0,0 0 0,1 1 0,-1-1 0,1 1 0,0 0 0,0 0 0,1 0 0,-1 0 0,1 0 0,0 0 0,0 9 0,0-4-51,1 0 0,0-1 1,1 1-1,0-1 0,1 0 1,0 1-1,0-1 0,1 0 1,0 0-1,1 0 0,0 0 1,5 8-1,-8-16-47,0-1 0,0 1 0,0 0 0,0-1-1,0 1 1,0-1 0,0 0 0,0 1 0,0-1 0,0 0 0,0 0-1,0 1 1,0-1 0,0 0 0,0 0 0,0 0 0,0 0 0,0-1 0,0 1-1,0 0 1,0 0 0,0-1 0,0 1 0,0 0 0,0-1 0,0 1-1,0-1 1,0 1 0,1-2 0,35-20 654,-35 20-639,218-162 1140,2-1-910,-144 111-348,6-6-210,2 3 0,132-63 0,-201 114-4305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0:09.29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69 372 3681,'-16'-73'14193,"15"65"-13592,0 0 0,1-1 0,0 1 0,0 0-1,1-1 1,0 1 0,1 0 0,0-1 0,0 1-1,1 0 1,4-8 0,-9 26-445,1 0-1,1 0 1,-1 0-1,3 19 1,0 12-124,-25 199 206,6-100-126,16-114-263,-1 0 1317,-5-48 109,-1-34-1205,2 0 0,2-1 0,5-74-1,1 93-32,2 1 0,2-1-1,2 1 1,1 1-1,26-70 1,-34 106-39,-1 0 1,0-1-1,0 1 0,0 0 1,0-1-1,0 1 1,1 0-1,-1-1 0,0 1 1,0 0-1,1-1 0,-1 1 1,0 0-1,1 0 1,-1-1-1,0 1 0,1 0 1,-1 0-1,0 0 1,1 0-1,-1-1 0,0 1 1,1 0-1,-1 0 0,0 0 1,1 0-1,-1 0 1,1 0-1,-1 0 0,0 0 1,1 0-1,-1 0 1,0 0-1,1 0 0,-1 0 1,1 0-1,-1 0 0,0 0 1,1 1-1,-1-1 1,0 0-1,1 0 0,-1 0 1,0 1-1,1-1 1,-1 0-1,0 0 0,1 1 1,-1-1-1,0 1 1,22 26-181,13 41-84,-25-44 278,11 26-9,35 63 0,-54-110-1,0 0 0,-1-1 1,1 1-1,0 0 1,1-1-1,-1 1 0,0-1 1,1 0-1,-1 0 0,1 0 1,0 0-1,-1 0 1,7 2-1,-8-4 3,1 1 0,0-1-1,0 1 1,0-1 0,0 0 0,0 0 0,0 0 0,0 0 0,0 0 0,0-1-1,0 1 1,0 0 0,0-1 0,0 0 0,0 1 0,0-1 0,2-1-1,4-4 13,0-1-1,0 1 1,0-1-1,-1-1 1,0 1-1,0-1 0,6-10 1,78-96 8,122-118 0,-211 231-18,16-15-134,-16 31-153,-3 7 246,-6 151 21,2-96-169,9 138 1,-2-192-557,6 36-3497,8-23-5809,-5-22-399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0:11.45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196 381 8938,'2'-5'7751,"2"-6"-4084,12-22-1872,29-19-935,-11 13 198,36-53 0,-68 90-1016,-1 0 1,1 0-1,-1 0 1,1 0 0,-1 0-1,0 0 1,0 0-1,0 0 1,0-1 0,-1 1-1,1 0 1,-1-1-1,1 1 1,-1 0 0,0-1-1,1 1 1,-1-1-1,-1 1 1,1 0 0,0-1-1,-1 1 1,1 0-1,-1-1 1,1 1 0,-1 0-1,0-1 1,0 1-1,0 0 1,0 0 0,-1 0-1,1 0 1,-1 0-1,1 0 1,-1 1 0,-1-3-1,-1 2-33,0-1 0,0 1 1,-1 0-1,1 0 0,0 1 0,-1-1 0,1 1 0,-1 0 0,0 0 0,1 0 1,-1 1-1,0 0 0,1 0 0,-1 0 0,0 0 0,1 1 0,-9 1 0,-5 3-27,-1 0 0,1 1-1,0 0 1,0 2 0,1 0 0,0 1-1,0 1 1,-22 17 0,30-20 10,2 0 0,-1 0 0,1 1 0,0 0 0,0 0-1,1 1 1,0 0 0,1 0 0,0 0 0,0 1 0,1 0 0,0-1 0,1 2 0,0-1 0,1 0 0,0 0 0,-1 12 0,3-19 10,-1 0-1,1 0 1,0 0-1,0 0 1,0 0-1,0 1 1,1-1-1,-1 0 1,1 0 0,0 0-1,0 0 1,0 0-1,0 0 1,1 0-1,-1-1 1,1 1-1,-1 0 1,1-1 0,0 1-1,0-1 1,0 1-1,1-1 1,-1 0-1,0 0 1,1 0-1,0 0 1,-1-1-1,5 3 1,-2-2 2,1-1 1,-1 0-1,1 0 1,-1 0-1,1 0 1,-1-1-1,1 0 1,-1 0-1,1 0 0,-1-1 1,1 0-1,-1 0 1,1 0-1,-1-1 1,8-3-1,8-5 36,1-1 1,-1-1-1,-1-1 1,0 0-1,0-2 0,-2 0 1,0-2-1,-1 0 0,0 0 1,21-32-1,-37 48-42,-1 0-1,0 1 1,0-1-1,0 0 1,1 1-1,-1-1 1,0 1-1,1-1 1,-1 1-1,1-1 1,-1 1-1,0-1 1,1 1 0,-1-1-1,1 1 1,-1-1-1,1 1 1,-1 0-1,1-1 1,0 1-1,-1 0 1,1-1-1,-1 1 1,1 0-1,0 0 1,-1 0-1,1 0 1,1-1 0,-4 22-281,-1 9 296,3-20-11,0 1 0,0-1 0,2 0 0,-1 1 0,1-1 0,0 0 1,5 11-1,-6-19 2,0 1-1,0-1 1,1 0 0,-1 1 0,1-1 0,-1 0 0,1 0 0,0 0-1,0 0 1,0 0 0,0-1 0,0 1 0,0-1 0,1 1 0,-1-1-1,1 0 1,-1 1 0,0-1 0,1-1 0,0 1 0,-1 0 0,1 0-1,0-1 1,-1 0 0,1 1 0,0-1 0,-1 0 0,1-1-1,0 1 1,-1 0 0,1-1 0,0 1 0,2-2 0,19-5 35,-1-1-1,-1-2 1,1 0 0,-2-1 0,1-1 0,-2-1-1,28-22 1,3 0 49,-45 31-93,18-11 12,-23 15-13,-1 0 0,1 0-1,-1-1 1,0 1 0,1 0-1,-1 0 1,1 0 0,-1 0-1,1 0 1,-1-1 0,1 1-1,-1 0 1,1 0 0,-1 0-1,1 0 1,-1 1 0,0-1-1,1 0 1,-1 0 0,1 0-1,-1 0 1,1 0 0,-1 1-1,1-1 1,-1 0 0,0 0-1,1 1 1,-1-1 0,1 0-1,-1 0 1,0 1-1,1-1 1,-1 1 0,0-1-1,0 0 1,1 1 0,-1-1-1,0 1 1,0-1 0,0 0-1,1 1 1,-1 0 0,51 130-134,-51-131 151,1 0 0,-1 1 0,0-1 0,1 0 0,-1 0 0,1 1 0,-1-1 0,1 0 0,-1 0 0,1 0 0,-1 0 0,1 0 0,-1 0 0,1 0 0,-1 1 0,1-2 0,-1 1 0,1 0 1,-1 0-1,1 0 0,-1 0 0,1 0 0,-1 0 0,1 0 0,-1-1 0,1 1 0,-1 0 0,0 0 0,1-1 0,-1 1 0,1 0 0,-1-1 0,0 1 0,1 0 0,-1-1 0,0 1 0,1 0 0,-1-1 0,0 1 0,1-1 0,-1 1 0,0-1 0,0 0 1,25-27 237,-18 20-275,10-11-9,35-36 105,-48 51-80,0 1-1,0 0 1,0 0-1,0 0 0,1 0 1,-1 1-1,1-1 1,0 1-1,0 0 0,-1 1 1,6-2-1,-7 5-17,0 0-1,-1 0 0,1 0 1,-1 0-1,1 1 1,-1-1-1,0 1 0,0 0 1,-1 0-1,1 0 1,0 0-1,-1 0 0,0 0 1,2 4-1,3 4 58,-1-3-26,1 0 0,0-1 1,0 0-1,0 0 0,1-1 0,0 1 0,0-2 0,1 1 1,0-1-1,0 0 0,0-1 0,0 1 0,1-2 0,16 6 0,-12-6 7,0-1 0,0 0 0,0-1 0,0 0 0,0-1-1,1-1 1,-1 0 0,0-1 0,23-6 0,-15 2 28,-1-1 1,1-1 0,-1-1-1,-1-1 1,0 0 0,0-1-1,-1-2 1,-1 1 0,0-2-1,0 0 1,-2-2 0,23-26-1,-36 40-25,-1 1 0,1-1 0,-1 0-1,0 0 1,0 1 0,0-1 0,0 0 0,0 0-1,0 0 1,-1 0 0,1 0 0,-1 0 0,1 0-1,-1 0 1,0 0 0,0 0 0,0 0 0,0-1-1,0 1 1,0 0 0,0 0 0,-1 0 0,1 0-1,-1 0 1,0 0 0,1 0 0,-1 0 0,-1-2-1,0 3-13,0-1-1,0 0 1,0 0-1,0 1 0,0 0 1,0-1-1,-1 1 0,1 0 1,0 0-1,-1 0 0,1 0 1,-1 0-1,1 1 1,-1-1-1,1 1 0,-1 0 1,1 0-1,-1 0 0,0 0 1,1 0-1,-1 0 1,1 1-1,-4 0 0,-7 2-28,1 0 0,0 1 0,0 1 0,0 0 0,0 1 0,1 0 0,-12 8 0,18-11 19,0 0 0,0 1 0,1-1 1,0 1-1,-1 0 0,1 0 0,1 0 0,-1 1 1,0-1-1,1 1 0,0 0 0,0 0 1,1 0-1,-1 1 0,1-1 0,0 0 0,1 1 1,-2 6-1,3-10 4,0-1-1,0 1 1,0 0-1,0-1 1,0 1 0,0 0-1,0-1 1,0 1 0,1 0-1,-1-1 1,1 1 0,-1-1-1,1 1 1,0-1 0,0 1-1,-1-1 1,1 1-1,0-1 1,0 0 0,1 1-1,-1-1 1,0 0 0,0 0-1,0 0 1,2 1 0,0 0 6,1-1 0,-1 0 1,0 0-1,0 0 0,1-1 1,-1 1-1,1-1 0,-1 1 1,0-1-1,1 0 0,5-1 1,2-1 29,1 0 0,-1 0 0,0-1 0,0-1 0,0 0 0,13-7 0,-13 4 11,-1 0 0,0-1 0,0 0-1,-1 0 1,-1-1 0,1 0 0,-1-1 0,-1 0 0,1 0 0,-2-1 0,6-11 0,-16 38-105,0 1 0,1-1 0,0 1 0,0 25 0,1-10 24,-14 393 23,14-275 42,3-121-23,-2 0 0,-1 0-1,-2 0 1,0 0 0,-2-1 0,-12 33 0,18-59 9,0-1 0,-1 1 0,1-1 0,-1 1 0,0 0 0,1-1 0,-1 1 0,0-1 0,0 0 0,0 1 0,0-1 0,0 0 0,0 1 0,-1-1 0,1 0 0,0 0 0,-1 0 0,1 0 0,0 0 0,-1-1 0,1 1 0,-1 0 0,0-1 0,1 1 0,-1-1-1,0 1 1,1-1 0,-1 0 0,0 1 0,1-1 0,-1 0 0,0 0 0,1 0 0,-1-1 0,0 1 0,1 0 0,-1-1 0,0 1 0,1-1 0,-1 1 0,1-1 0,-1 0 0,1 0 0,-1 1 0,1-1 0,-3-2 0,-2-2 6,0 0 0,0 0 1,0 0-1,1-1 0,0 0 0,0 0 1,0 0-1,-6-13 0,7 10-22,1 0 1,1-1-1,0 1 0,0 0 0,1-1 1,0 1-1,0-1 0,1 1 0,0-1 1,1 1-1,0-1 0,1 1 0,0-1 1,0 1-1,1 0 0,0 0 0,1 0 1,6-11-1,7-12-54,0 1 0,2 1 1,37-46-1,20-9-26,103-90 0,-108 110 82,-3-3 1,92-118-1,-153 177 34,-1-1 1,0 0-1,0 0 0,4-12 0,-10 21-23,1 0 1,-1-1-1,1 1 0,-1 0 1,0-1-1,0 1 1,1 0-1,-1-1 0,0 1 1,0-1-1,0 1 0,0 0 1,-1-1-1,1 1 0,0 0 1,-1-1-1,1 1 1,-1-2-1,0 2-6,0 0 1,-1 0-1,1 0 0,0 0 0,0 1 1,0-1-1,-1 0 0,1 1 0,0-1 1,-1 1-1,1-1 0,0 1 1,-1 0-1,1-1 0,-1 1 0,1 0 1,0 0-1,-1 0 0,1 0 1,-1 0-1,1 1 0,-3-1 0,-5 2-11,0 0 0,0 1 0,0 0 0,1 0 0,-1 1 0,1 0 0,0 0-1,0 1 1,-9 7 0,-64 55-20,78-64 28,-6 5-4,1 1 0,0 0 0,0 1 0,1 0 0,0 0 1,1 1-1,0-1 0,1 1 0,-7 20 0,11-28 6,-1 0 0,2 1 0,-1-1 0,0 0 0,1 1 0,-1-1 0,1 0 0,0 1 1,0-1-1,0 0 0,0 1 0,1-1 0,0 1 0,-1-1 0,1 0 0,0 0 0,1 0 0,-1 1 0,1-1 0,-1 0 1,1-1-1,0 1 0,0 0 0,0 0 0,0-1 0,0 1 0,1-1 0,-1 0 0,1 0 0,0 0 0,0 0 0,0 0 0,-1 0 1,2-1-1,-1 1 0,0-1 0,0 0 0,0 0 0,5 1 0,5 0 17,0 0 1,-1-1-1,1 0 1,0-1-1,0 0 0,0-1 1,0 0-1,0-1 1,18-6-1,9-3 43,60-26-1,-70 24-22,-1-1 0,-1-1 0,0-2-1,-1-1 1,-1-1 0,30-27 0,-55 44-36,13 38-265,0-5 220,-12 0 41,1 3-14,-3-34 23,0 1-1,0-1 0,0 0 0,0 1 0,0-1 1,0 0-1,1 0 0,-1 1 0,0-1 0,0 0 1,0 0-1,0 1 0,1-1 0,-1 0 0,0 0 1,0 1-1,0-1 0,1 0 0,-1 0 0,0 0 0,1 1 1,-1-1-1,0 0 0,0 0 0,1 0 0,-1 0 1,0 0-1,1 0 0,-1 0 0,0 0 0,0 0 1,1 0-1,-1 0 0,0 0 0,1 0 0,-1 0 1,0 0-1,1 0 0,-1 0 0,0 0 0,1 0 0,-1 0 1,0 0-1,0 0 0,1-1 0,-1 1 0,0 0 1,0 0-1,1 0 0,-1-1 0,0 1 0,0 0 1,1 0-1,-1 0 0,0-1 0,0 1 0,0 0 1,0-1-1,1 1 0,-1 0 0,0 0 0,0-1 0,0 1 1,0 0-1,0-1 0,0 1 0,0-1 0,10-12 3,0 1 0,1 0 0,1 0 0,0 1 0,19-13-1,-28 22-21,1-1 0,0 1 0,-1 0 0,1 0 0,0 1 0,0-1 0,0 1 0,0 0 0,0 0 0,0 1-1,0-1 1,1 1 0,-1-1 0,0 1 0,0 1 0,0-1 0,1 1 0,-1-1 0,0 1 0,0 0 0,0 1-1,0-1 1,0 1 0,-1-1 0,1 1 0,5 4 0,-2 0 4,-1 0 0,0 1 1,0 0-1,0 0 0,-1 1 0,0-1 0,-1 1 0,1 0 1,-1 0-1,3 12 0,73-66 429,-64 39-415,-8 2-1,1 1 1,-1 0 0,1 1-1,0 0 1,0 0 0,0 1-1,15-2 1,-33 9-211,10-2 186,0-3 24,-1 0 1,0 0-1,1 0 0,-1 0 1,0 0-1,1 0 0,-1 1 1,0-1-1,0 0 1,1 0-1,-1 0 0,0 1 1,1-1-1,-1 0 0,0 0 1,0 1-1,0-1 0,1 0 1,-1 1-1,0-1 0,0 0 1,0 1-1,0-1 0,0 0 1,1 1-1,-1-1 0,0 0 1,0 1-1,0-1 0,0 0 1,0 1-1,0-1 1,0 0-1,0 1 0,0-1 1,0 0-1,0 1 0,-1-1 1,1 0-1,0 1 0,0-1 1,0 0-1,0 1 0,0-1 1,-1 0-1,1 1 0,0-1 1,-1 0-1,5-2 27,0-1-1,0 1 1,0 0-1,0 0 0,0 0 1,0 0-1,0 1 1,1-1-1,4 0 1,1-1-4,13-10 101,-20 11-127,0 0 0,0 0 0,0 0 0,1 1 0,-1-1 0,0 1 0,1 0 0,-1 0 0,1 0 0,6-1 0,-8 4-18,0 0 1,0 0-1,0 0 0,0 0 0,-1 0 0,1 1 0,-1-1 0,1 1 1,-1-1-1,0 1 0,2 5 0,3 4 12,7 8 19,-12-17-11,0-1 0,0 1 0,1-1 0,-1 0 0,1 0 0,0 0 0,-1 0 0,1 0 0,0 0 0,0 0 0,0 0 0,0-1 0,1 1 0,-1-1 0,0 0 0,1 1 0,-1-1 0,1 0 0,-1-1 0,1 1 0,-1 0 0,1-1 0,0 1 0,-1-1 0,1 0 0,4 0 0,43 0-93,0-2 1,69-13-1,-7 2-6375,-93 13-398,-5 3-4878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0:12.21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0 508 12219,'8'-14'9150,"11"2"-5591,34-6-4325,-25 9 1716,-14 3-662,-1-1 0,0 0 0,-1-1 0,16-12 0,-24 17-187,-1 0 0,0 0 0,0 0 0,0 0 0,0-1 0,-1 0 0,1 1 0,2-7 0,-4 8-53,0 0 1,-1 0 0,1 1 0,-1-1-1,1 0 1,-1 0 0,0 0 0,0 0-1,0 0 1,0 0 0,0 0 0,0 1 0,-1-1-1,1 0 1,0 0 0,-1 0 0,0 0-1,1 1 1,-1-1 0,-2-2 0,2 2-46,-1 0 0,0 1 0,0 0 1,0-1-1,0 1 0,0 0 0,0 0 1,0 0-1,0 0 0,0 1 0,0-1 1,0 0-1,-1 1 0,1 0 0,0-1 1,-1 1-1,1 0 0,0 0 0,-1 0 1,1 1-1,0-1 0,0 1 0,-1-1 1,-3 2-1,-54 19-150,52-17 128,0 1 0,1 0 0,0 0 0,0 0 0,0 1 0,1 0-1,-1 1 1,2-1 0,-9 13 0,12-17 16,1 0-1,0 0 1,0 0 0,0 0-1,0 0 1,0 0 0,0 0-1,0 0 1,1 1 0,-1-1-1,1 0 1,0 1 0,0-1 0,-1 0-1,1 1 1,1-1 0,-1 0-1,0 1 1,1-1 0,-1 0-1,1 1 1,0-1 0,-1 0-1,1 0 1,0 0 0,0 0-1,1 0 1,-1 0 0,0 0-1,1 0 1,-1 0 0,1 0 0,0-1-1,-1 1 1,1-1 0,0 1-1,0-1 1,0 0 0,0 0-1,0 0 1,4 2 0,4 1 5,0 0 0,0-1 0,1 0 0,-1-1 0,1 0 0,-1 0 1,1-1-1,0-1 0,-1 0 0,1 0 0,0-1 0,-1 0 0,11-3 1,19-5 8,75-27 0,-114 35-3,5-2-21,0 1 0,-1 0 0,1 1 0,0-1 0,0 1 0,0 0 1,9 0-1,-13 1 0,0 1 0,0-1 0,-1 1-1,1-1 1,-1 1 0,1 0 0,-1 0 0,1 0 0,-1 0 0,1 0 0,-1 0 0,0 0 0,1 0 0,-1 1 0,0-1 0,0 0 0,0 1 0,0-1 0,0 1 0,0-1-1,-1 1 1,1 0 0,0-1 0,-1 1 0,1 0 0,-1-1 0,0 1 0,0 0 0,1 2 0,-1-1 13,1 0 0,-1 0 1,1 1-1,0-1 0,0 0 0,0 0 0,1 0 1,-1 0-1,1 0 0,0 0 0,0-1 1,0 1-1,2 2 0,-2-4 11,-1 0 1,1-1-1,0 1 1,-1-1-1,1 0 1,-1 1-1,1-1 0,0 0 1,-1 0-1,1 0 1,0 0-1,-1 0 0,1-1 1,0 1-1,-1 0 1,1-1-1,0 1 1,-1-1-1,1 0 0,-1 1 1,1-1-1,-1 0 1,0 0-1,1 0 0,-1 0 1,0 0-1,2-2 1,58-51 214,-14 10-210,-46 44-22,0-1-1,0 1 0,0 0 0,0-1 1,0 1-1,0 0 0,0 0 0,-1 0 0,1 0 1,0 0-1,0 0 0,0 0 0,0 0 1,0 0-1,0 0 0,0 0 0,0 0 1,0 1-1,0-1 0,0 0 0,0 1 0,-1-1 1,1 1-1,1 0 0,25 18-93,-12-8 64,-2-4 52,0-1-1,0 0 1,1-1-1,0 0 1,-1-2 0,2 1-1,-1-2 1,0 1 0,1-2-1,-1 0 1,1-1-1,-1 0 1,1-1 0,18-4-1,-25 3 3,0 0 1,-1 0-1,1-1 0,0 0 0,-1 0 0,1-1 1,-1 0-1,0 0 0,0-1 0,-1 0 0,1 0 1,-1-1-1,0 1 0,-1-1 0,1-1 0,-1 1 1,0-1-1,-1 1 0,0-2 0,0 1 0,0 0 0,-1-1 1,0 1-1,0-1 0,-1 0 0,2-15 0,2-11 58,-2 0-1,-1-1 0,-2 0 0,-2 1 0,0-1 0,-12-58 0,1 64 23,12 29-101,-1 0 1,1 0-1,0-1 0,0 1 0,-1 0 0,1 0 0,0 0 0,-1 0 1,1 0-1,0 0 0,-1 0 0,1 0 0,0 0 0,-1 0 0,1 0 1,0 0-1,-1 0 0,1 0 0,0 0 0,-1 1 0,1-1 0,0 0 1,-1 0-1,1 0 0,0 0 0,0 0 0,-1 1 0,1-1 0,0 0 1,0 0-1,-1 1 0,1-1 0,0 0 0,0 0 0,0 1 0,0-1 1,-1 0-1,1 1 0,0-1 0,0 0 0,0 0 0,0 1 0,-19 55-303,16-42 334,-5 18-54,2 0 0,1 0-1,2 0 1,1 1 0,2-1-1,0 1 1,3-1 0,1 0-1,1 0 1,17 59 0,-20-86-52,0 0 1,0 0-1,0-1 0,0 1 1,1-1-1,-1 1 1,1-1-1,0 0 1,1 0-1,-1 0 0,1-1 1,-1 1-1,1-1 1,0 0-1,1 0 0,-1 0 1,0 0-1,1-1 1,-1 0-1,7 2 0,-7-3-293,0 0 0,-1 0 0,1-1-1,0 0 1,0 1 0,0-2 0,0 1-1,0 0 1,0-1 0,-1 1 0,7-3-1,-5 1-822,-1 0-1,1 0 0,0 0 0,0-1 1,-1 0-1,0 0 0,1 0 0,-1-1 1,6-5-1,6-10-9338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0:12.57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45 26 6449,'-39'2'11402,"34"0"-7704,25-1-1578,25-3-904,64-11 1,-71 6-1268,0 3 0,66 0 1,-88 7-1701,-16-3 1420,1 1 1,-1-1 0,1 1 0,-1-1 0,0 0 0,1 1 0,-1-1-1,0 1 1,0-1 0,1 1 0,-1 0 0,0-1 0,0 1 0,0-1-1,1 1 1,-1-1 0,0 1 0,0-1 0,0 1 0,0 0 0,0-1-1,0 1 1,0-1 0,0 1 0,-1-1 0,1 1 0,0 0 0,0-1-1,0 1 1,-1-1 0,1 1 0,0-1 0,0 1 0,-1-1 0,1 1-1,0-1 1,-1 1 0,-10 14-11283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0:12.94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15 831 16339,'6'-25'1199,"1"0"0,1 0-1,2 1 1,19-39-1,62-86 1490,5-8-1694,-85 135-840,-1 0 1,0-1-1,-2-1 1,-1 0-1,6-34 0,-10 41-32,-1-1-1,-1 1 0,-1-27 0,-1 38-81,1 1-1,-1 0 0,0-1 1,0 1-1,-1 0 1,1 0-1,-1-1 0,0 1 1,-1 1-1,1-1 0,-1 0 1,0 1-1,0-1 1,-1 1-1,-4-5 0,7 8-39,0 0-1,0 0 1,0 0-1,1 1 0,-1-1 1,0 0-1,0 1 0,0-1 1,0 1-1,0-1 1,-1 1-1,1 0 0,0-1 1,0 1-1,0 0 1,0 0-1,0-1 0,-1 1 1,1 0-1,0 0 1,0 1-1,0-1 0,0 0 1,0 0-1,-1 0 1,1 1-1,0-1 0,0 1 1,0-1-1,0 1 1,0-1-1,0 1 0,0-1 1,0 1-1,0 0 1,0 0-1,1-1 0,-1 1 1,0 0-1,0 0 1,1 0-1,-1 0 0,0 0 1,1 0-1,-1 0 0,0 2 1,-4 6-50,1 1 1,0 0 0,-6 21-1,7-21 56,-11 43-13,2 0-1,2 1 1,-3 69-1,7 170-6,-7 63-26,4-273 232,-24 92 0,24-140-960,-23 53 0,22-65-906,-1-1 1,-1 0 0,-17 22 0,24-38-1861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0:13.62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44 610 12291,'-39'-8'6455,"35"3"-3164,25 2-2360,460-55 428,-7-44-921,-457 98-407,5-1 93,-1 0 0,0-2 0,22-9 0,-43 16-106,0-1 0,0 1-1,0-1 1,0 1 0,0-1-1,0 1 1,0-1 0,0 1 0,0-1-1,0 1 1,0-1 0,0 1-1,0-1 1,0 1 0,0-1 0,0 1-1,-1 0 1,1-1 0,0 1 0,0-1-1,0 1 1,-1 0 0,1-1-1,0 1 1,-1-1 0,1 1 0,0 0-1,-1-1 1,1 1 0,-1 0 0,1 0-1,0-1 1,-1 1 0,1 0-1,-1 0 1,1 0 0,-1-1 0,1 1-1,-1 0 1,1 0 0,0 0 0,-2 0-1,-20-12-11,9 8-10,0 1 0,0 0 0,0 1-1,-1 0 1,1 1 0,0 1 0,-1 0-1,-22 3 1,25-2-1,1 1 1,-1 0-1,1 0 0,0 1 0,0 0 0,0 1 0,0 0 1,1 1-1,-1 0 0,1 1 0,-12 9 0,19-14 3,0 0 0,1 1 0,-1-1-1,1 0 1,-1 1 0,1-1 0,0 1 0,0-1-1,0 1 1,0-1 0,0 1 0,0 0 0,0 0 0,0 0-1,0-1 1,1 1 0,-1 0 0,1 0 0,0 0-1,-1 0 1,1 0 0,0 0 0,0 0 0,0 0-1,0 0 1,1 0 0,-1 0 0,1 0 0,-1 0-1,1 0 1,-1-1 0,1 1 0,0 0 0,0 0 0,0-1-1,0 1 1,0 0 0,0-1 0,1 1 0,-1-1-1,3 3 1,1 0 8,0 0-1,0-1 1,0 0-1,1 1 1,0-2-1,-1 1 1,1-1 0,0 0-1,0 0 1,0 0-1,0-1 1,8 1-1,1-2 26,0-1-1,0 0 0,0 0 1,0-2-1,0 0 1,27-10-1,-31 10 12,-1-1 0,0 0 0,0-1 0,0-1-1,-1 1 1,0-1 0,0-1 0,0 0 0,-1 0 0,9-10 0,-18 18-27,-2 2-63,1 1 0,0-1 0,-1 0 0,1 1 0,1-1 0,-1 1 0,0 0-1,0 4 1,1-4 51,0 0-1,1 0 0,-1 1 0,1-1 1,0 0-1,0 1 0,0-1 1,1 0-1,-1 0 0,1 1 0,0-1 1,1 0-1,-1 0 0,1 0 0,-1 0 1,1 0-1,0-1 0,1 1 1,-1 0-1,1-1 0,-1 0 0,1 1 1,0-1-1,0 0 0,1-1 1,-1 1-1,0 0 0,1-1 0,0 0 1,-1 0-1,1 0 0,0 0 1,0-1-1,0 1 0,0-1 0,1 0 1,-1-1-1,0 1 0,0 0 1,1-1-1,-1 0 0,0 0 0,1-1 1,5 0-1,18-5-328,0-1 0,-1-1 0,0-2 0,49-24 0,40-29-6846,-71 37 1580,-30 18 2297,3-12 11877,-40 16-3823,16 3-4483,0 0 0,0 1 0,0 0 0,0 0 0,0 1 0,0 0 0,0 0 0,0 0 0,0 1 0,0-1 0,0 2 0,0-1 0,-10 6 0,13-5-274,0 0 0,0-1 0,0 1 0,0 1 0,0-1 1,0 0-1,1 1 0,0 0 0,0-1 0,0 1 0,0 0 0,0 0 0,1 0 0,0 0 0,0 0 0,0 0 0,0 1 0,0-1 0,1 0 0,0 0 0,0 5 0,0-5 9,0-1 1,0 0-1,0 0 0,0 0 0,1 1 0,0-1 0,-1 0 0,1 0 1,0 0-1,0 0 0,1 0 0,-1 0 0,1-1 0,-1 1 0,1 0 1,0-1-1,0 1 0,0-1 0,0 1 0,4 2 0,-2-3 13,0 0-1,0 0 0,0 0 0,0 0 0,0-1 0,1 0 0,-1 1 0,0-2 1,1 1-1,-1 0 0,1-1 0,8 0 0,4-2 12,0-1 0,0 0 0,-1-1-1,1 0 1,-1-1 0,24-12 0,-13 4-34,-1-2 0,-1 0 1,0-2-1,-1 0 0,-1-2 0,-1 0 1,0-2-1,30-38 0,-44 49 42,0 0-1,-1-1 1,0 1 0,-1-2 0,0 1-1,-1-1 1,0 0 0,-1 0-1,0 0 1,-1-1 0,-1 1 0,0-1-1,0 0 1,-1 1 0,-1-1 0,0 0-1,-1 0 1,0 0 0,-1 1-1,0-1 1,-1 1 0,-7-18 0,8 24 41,-1 1 0,0-1 1,0 1-1,-1 0 0,1 0 0,-1 0 1,-1 0-1,-6-6 0,10 10-62,-11 63-165,8-15 154,2 1-1,6 76 1,-2-103-81,1-1 1,1 0-1,1 0 1,0-1-1,2 1 1,0-1-1,1-1 1,18 31 0,-24-45-148,1-1 0,-1 1 1,1-1-1,0 0 1,0 0-1,0 0 0,0 0 1,1-1-1,-1 1 1,1-1-1,-1 0 1,1 0-1,0 0 0,0-1 1,0 1-1,0-1 1,8 2-1,15-4-4214,1-10-3394,-7-1-2405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0:14.31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58 149 8610,'-14'-4'4088,"-22"-5"1971,28 5-3318,16 2 366,208-16-2119,-155 9-831,-1 3 0,77 3 0,-136 3-157,0 0 0,0 0 0,0 0 0,1 0 0,-1 0 0,0 1 0,0-1 0,0 0 0,0 0 0,1 1 0,-1-1 0,0 1 0,0-1 0,0 1-1,0-1 1,0 1 0,0 0 0,0 0 0,0-1 0,0 1 0,-1 0 0,1 0 0,0 0 0,0 0 0,-1 0 0,1 0 0,0 0 0,-1 0 0,1 0 0,-1 0 0,0 0 0,1 1 0,-1-1 0,0 0-1,0 0 1,0 0 0,1 0 0,-1 1 0,0-1 0,-1 0 0,1 0 0,0 0 0,0 1 0,0-1 0,-1 0 0,1 0 0,-1 0 0,1 0 0,-1 0 0,1 0 0,-2 2 0,-5 11 28,0 0 1,0-1-1,-15 18 1,9-11-45,11-17 22,0 1-1,0 0 1,0 0 0,0 0-1,1 0 1,0 0 0,0 0-1,0 0 1,0 0-1,0 1 1,1-1 0,0 0-1,0 1 1,0-1 0,1 0-1,-1 0 1,1 1-1,2 5 1,-2-8 1,0 0 1,1 0-1,-1 0 1,1 0-1,-1 0 1,1 0-1,0 0 1,0 0-1,0-1 1,0 1-1,0-1 1,0 1-1,0-1 0,0 0 1,0 0-1,1 0 1,-1 0-1,1 0 1,-1 0-1,1-1 1,-1 1-1,1-1 1,-1 0-1,1 0 0,-1 0 1,1 0-1,-1 0 1,1 0-1,-1-1 1,1 1-1,4-2 1,4-1 35,0-1 1,-1 1-1,1-2 1,-1 0-1,0 0 1,0-1-1,0 0 1,-1 0 0,0-1-1,0-1 1,-1 1-1,0-1 1,0-1-1,-1 0 1,0 0-1,9-16 1,-14 21-25,-1 0 1,-1 0-1,1-1 1,-1 1 0,1 0-1,-1 0 1,0-1-1,-1 1 1,1 0-1,-1-1 1,0 1-1,0 0 1,0 0 0,-1 0-1,1 0 1,-1 0-1,0 0 1,0 0-1,0 0 1,-1 1-1,1-1 1,-1 1 0,0 0-1,0 0 1,0 0-1,-1 0 1,1 0-1,-7-3 1,1-1-12,-1 0 0,-1 1 0,1 0 0,-1 1 0,0 0 1,0 0-1,-1 2 0,1-1 0,-15-2 0,65 11-34,0 1 0,0 2-1,-1 1 1,0 3 0,0 0 0,-1 3-1,-1 1 1,44 27 0,-76-41 20,-1 0 0,0 1 0,0 0 1,0-1-1,0 1 0,0 0 0,0 0 0,-1 1 0,0-1 1,1 0-1,-1 1 0,-1 0 0,1-1 0,0 1 1,-1 0-1,0 0 0,2 7 0,-3-9 4,0 0 1,-1 0-1,1 0 0,0 0 1,-1 0-1,1-1 0,-1 1 1,1 0-1,-1 0 0,0 0 1,0-1-1,0 1 0,0 0 1,0-1-1,0 1 0,0-1 1,0 1-1,-1-1 0,1 0 1,-1 1-1,1-1 0,-1 0 1,1 0-1,-1 0 0,0 0 1,0 0-1,1-1 1,-1 1-1,0 0 0,0-1 1,0 1-1,0-1 0,0 0 1,1 0-1,-1 0 0,0 0 1,-4 0-1,-7-1 110,12-5-74,20-13-112,36-17-126,46-15 175,-72 39 57,-1-2 0,-1 0 0,0-2 0,-1-2 1,27-22-1,-51 38 7,1-1-1,-1 0 1,1-1-1,-1 1 1,0 0 0,0-1-1,0 1 1,1-6 0,-2 9-30,-1-1 1,0 0 0,1 1-1,-1-1 1,0 0-1,0 1 1,0-1 0,0 0-1,1 1 1,-1-1 0,0 0-1,0 1 1,0-1 0,0 0-1,0 0 1,-1 1 0,1-1-1,0 0 1,0 1 0,0-1-1,-1 1 1,1-1 0,0 0-1,-1 1 1,1-1-1,0 1 1,-1-1 0,1 0-1,-1 1 1,1-1 0,-1 1-1,1 0 1,-1-1 0,1 1-1,-1-1 1,1 1 0,-1 0-1,0-1 1,1 1 0,-1 0-1,0 0 1,1-1-1,-1 1 1,0 0 0,1 0-1,-1 0 1,0 0 0,1 0-1,-1 0 1,0 0 0,0 0-1,-1 1-19,0-1-1,0 1 1,0 0-1,0-1 1,0 1-1,0 0 1,0 0-1,0 1 1,1-1-1,-1 0 1,0 0-1,1 1 1,-1-1-1,1 1 1,-1-1-1,1 1 1,0 0-1,-2 3 1,-16 34-64,18-32 75,1 0-1,-1 0 1,1 0 0,1 0 0,-1 0 0,1 0-1,0 0 1,1 0 0,0 0 0,0 0 0,0 0-1,1-1 1,0 0 0,0 1 0,1-1-1,0 0 1,0 0 0,0-1 0,8 8 0,2 4 7,1-1 1,1-1-1,1-1 1,0 0-1,21 12 1,-27-19-3,-5-4-11,1 1 0,-1 0 0,0-1 0,-1 2 0,1-1 0,-1 1 0,1 0 0,-1 0 1,-1 0-1,9 12 0,-13-15-18,0-1 1,0 1-1,0 0 1,0-1-1,0 1 1,0 0 0,0-1-1,-1 1 1,1-1-1,-1 1 1,1-1 0,-1 1-1,1-1 1,-1 1-1,0-1 1,0 1-1,0-1 1,0 0 0,0 1-1,0-1 1,0 0-1,0 0 1,0 0-1,0 0 1,-1 0 0,1 0-1,0 0 1,-3 1-1,-44 23-3535,-2-7-4531,-11 3-4485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0:28.81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255 115 8,'-1'-2'618,"1"1"0,0 0 0,-1-1 0,1 1 0,-1 0 0,0-1 0,1 1 0,-1 0 0,0 0 0,0 0 0,0-1 0,0 1 0,1 0 0,-3-1 1,-22-19 4781,2 1-1323,22 18-3828,0 0 1,0 0-1,0 0 0,1 0 0,-1 0 1,0 0-1,1 0 0,0 0 1,-1 0-1,1-1 0,0 1 0,0-3 1,-5-15 1327,4 19-1562,0 1 0,0-1 0,0 1 0,-1 0 0,1-1 0,0 1 0,-1 0 0,1 0 0,0-1 0,-1 1 0,1 0 1,0 1-1,-1-1 0,1 0 0,0 0 0,-1 0 0,1 1 0,0-1 0,-1 1 0,1-1 0,-1 2 0,-10 3-29,0 0-1,0 1 1,1 1-1,0 0 1,0 0-1,0 1 1,1 1-1,1-1 1,-1 2-1,2-1 1,-1 1 0,-8 14-1,16-23 13,0 1 0,0 0 0,-1 0 0,2 0 0,-1 0 0,0 0 0,0 0 0,1 0 0,-1 0 0,1 0 0,-1 0 0,1 0 0,0 0 0,0 0 0,0 0 0,0 0 0,0 1 0,0-1 0,1 0-1,-1 0 1,1 0 0,-1 0 0,1 0 0,0 0 0,0 0 0,0 0 0,0-1 0,0 1 0,0 0 0,1 0 0,-1-1 0,1 1 0,-1-1 0,1 1 0,-1-1 0,1 0 0,0 1 0,0-1 0,-1 0 0,4 1 0,1 0 26,0 1 0,0-1 0,0 0 0,0-1 1,0 0-1,0 0 0,0 0 0,0-1 0,1 1 0,-1-2 1,0 1-1,12-3 0,-1-1 59,0-2 1,0 0 0,32-17-1,-41 19 6,0-1 1,-1 1-1,1-2 0,-1 1 0,0-1 0,-1 0 0,0 0 0,0-1 0,11-14 0,-17 21-74,0 0 0,0-1 0,0 1 0,1 0 0,-1 0 0,0 0 0,0-1 0,0 1-1,0 0 1,0 0 0,1-1 0,-1 1 0,0 0 0,0 0 0,0-1 0,0 1 0,0 0 0,0 0-1,0-1 1,0 1 0,0 0 0,0-1 0,0 1 0,0 0 0,0 0 0,0-1 0,0 1 0,0 0-1,0 0 1,0-1 0,0 1 0,-1 0 0,1 0 0,0-1 0,0 1 0,0 0 0,0 0 0,0-1-1,-1 1 1,1 0 0,0 0 0,0 0 0,-1 0 0,1-1 0,0 1 0,0 0 0,0 0-1,-1 0 1,1 0 0,0 0 0,-1 0 0,1 0 0,-1-1 0,1 2-27,-1-1 0,1 0 0,0 0 1,-1 0-1,1 0 0,-1 0 0,1 1 0,-1-1 0,1 0 1,0 0-1,-1 1 0,1-1 0,-1 0 0,1 0 1,0 1-1,-1-1 0,1 0 0,0 1 0,0-1 0,-1 1 1,1-1-1,0 0 0,0 1 0,-1-1 0,1 1 1,0-1-1,0 1 0,0-1 0,0 1 0,0-1 0,0 1 1,0-1-1,0 0 0,0 2 0,0 2 40,0 1 0,0 0 1,1-1-1,-1 1 0,1 0 0,0-1 0,1 1 1,-1-1-1,1 1 0,0-1 0,0 1 0,0-1 0,1 0 1,-1 0-1,1 0 0,0-1 0,0 1 0,0-1 1,1 1-1,-1-1 0,1 0 0,0-1 0,0 1 0,0 0 1,8 3-1,-6-4-338,1 0-1,-1 0 1,1 0 0,-1-1 0,1 0 0,0 0 0,-1 0 0,1-1-1,12-1 1,-12 0-1266,1-1 1,0 1-1,-1-1 0,0 0 0,9-5 0,0 0-10516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0:57.33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490 1 16988,'-7'5'6289,"-12"15"-5528,2-2-620,-103 87 490,62-56-345,-83 89-1,126-122-258,2 1 0,0 1-1,0 0 1,2 1-1,0 0 1,1 1-1,2 0 1,0 0-1,0 1 1,-4 24-1,10-33-10,0 1 0,1 0 0,0 0-1,1 0 1,1 0 0,0 0 0,1 0-1,0 0 1,0-1 0,2 1-1,0-1 1,0 0 0,1 0 0,0 0-1,1 0 1,0-1 0,1 0-1,1 0 1,0-1 0,0 0 0,1-1-1,13 13 1,-3-7-75,0 0 0,1-1-1,1-1 1,0-1 0,1-1 0,0-1 0,1 0 0,0-2-1,0-1 1,49 8 0,-31-13-3228,-2-11-6626,-16 0-2063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0:57.67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64 27 19348,'1'-26'4613,"-4"49"-2556,-2 82-1893,-19 109 1,-1 14 3,22-195-206,0 2-1933,2-12-8252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0:58.03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147 21 8618,'1'-13'9559,"-7"6"-4330,5 7-5164,0 0 0,1 0 0,-1 0 0,1 0 0,-1 0 0,0 0 0,1 0 0,-1 0-1,1 0 1,-1 1 0,0-1 0,1 0 0,-1 1 0,1-1 0,-1 0 0,1 1 0,-1-1 0,1 0 0,-1 1 0,1-1-1,-1 1 1,1-1 0,0 1 0,-1-1 0,1 1 0,0-1 0,-1 1 0,1-1 0,0 1 0,0 0 0,0-1 0,-1 1-1,1-1 1,0 1 0,0 0 0,0-1 0,0 1 0,0-1 0,0 2 0,-42 266 339,28-158-149,-33 127 1,38-211-220,7-20-434,-1 0 0,1 1 0,0 0 0,0-1 1,0 11-1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0:58.77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1 357 11490,'7'-11'10137,"10"1"-7322,23-3-4404,-32 11 2496,108-28-636,230-30-1,-34 35-3409,-221 22-225,-41 3-2566,0-3 0,89-15 0,-118 13 11287,-54 16 10794,19-5-14400,2 2-4143,5-3 2569,0 1 0,0 0-1,1 1 1,0 0 0,0 0-1,1 0 1,0 1 0,0-1-1,0 1 1,1 0 0,0 1 0,1-1-1,0 1 1,0-1 0,1 1-1,0 0 1,1 0 0,0 0 0,0 0-1,1 0 1,0 10 0,1-17-135,-1 1 1,0 0-1,1 0 0,0 0 1,0 0-1,0-1 1,0 1-1,0 0 1,0-1-1,0 1 1,1-1-1,0 1 1,-1-1-1,1 0 1,0 0-1,0 0 1,0 0-1,0 0 0,5 3 1,-3-3 10,0 0 0,0 0 0,1-1 0,-1 0-1,0 1 1,1-2 0,-1 1 0,1 0 0,-1-1 0,1 0 0,6 0 0,2-2 55,0 1 0,1-2 0,-2 0 0,1-1 0,0 0 0,-1-1 0,17-8 0,-16 6-11,-1 0 0,0-1 0,0 0-1,-1-1 1,0 0 0,0-1 0,13-16-1,-22 23-79,1 0 0,-1 0 0,0-1 0,0 1 0,-1-1 0,1 1 0,-1-1 0,1 0 0,-1 1 0,0-1 0,-1 0 0,1 0 0,-1 0 0,1 0 0,-1 0 0,-1 0 0,1 0 0,0 1 0,-1-1 0,0 0 0,0 0 0,0 0 0,0 1 0,0-1 0,-1 0 0,0 1 0,0-1 0,0 1 0,0 0 0,0 0 0,-6-6 0,3 4-33,1 1 0,-1 0 1,-1 0-1,1 0 0,-1 1 1,1 0-1,-1 0 1,0 0-1,0 1 0,-1 0 1,1 0-1,0 0 0,-1 1 1,1 0-1,-1 0 0,-8 0 1,6 1-13,0 0 0,0 0 0,1 1 0,-1 0 0,0 0 0,1 1 0,-1 0 0,1 1 0,0 0 0,0 0 0,-15 8 0,23-10 18,-1-1 0,0 0 1,0 1-1,1-1 0,-1 1 0,0-1 0,0 1 0,1-1 0,-1 1 0,1-1 0,-1 1 0,0 0 0,1-1 0,-1 1 1,1 0-1,-1 0 0,1-1 0,0 1 0,-1 0 0,1 0 0,0 0 0,0 0 0,-1-1 0,1 1 0,0 0 0,0 0 0,0 0 1,0 2-1,1-2-3,0 0 0,0 0 1,0 0-1,-1 0 0,1 1 0,0-1 1,1 0-1,-1 0 0,0-1 1,0 1-1,0 0 0,1 0 1,-1-1-1,0 1 0,2 0 0,54 14-113,-13-14 131,-1-2-1,1-1 1,-1-3 0,51-11 0,44-5 31,-106 15-19,-25 4-12,0 0-1,0 1 1,0 0-1,1 0 1,-1 1-1,0-1 1,0 2-1,1-1 1,-1 1-1,9 2 1,-14-2-5,1 1 0,-1 0 1,1 0-1,-1 1 0,0-1 1,0 0-1,0 1 0,0-1 1,0 1-1,0 0 0,-1-1 1,1 1-1,-1 0 0,2 5 1,13 53 9,-8-26-3,-5-25 4,1 4 16,1-1 1,0 1-1,9 16 0,-6-33 127,0-1 0,-1 0 0,0 0-1,0-1 1,12-10 0,-9 8-105,1-2-22,-1 0 0,1-1 0,-2-1 0,10-12 0,-11 13-7,0 1-1,0-1 1,1 2 0,0-1-1,1 1 1,13-9-1,-22 17-24,1-1 0,0 0 0,-1 1 0,1 0 0,-1-1 0,1 1 0,0 0 0,-1 0 0,1 0 0,0 0 0,-1 0 0,1 0 0,0 0 0,-1 1 0,1-1 0,0 1 0,-1-1 0,1 1 0,-1 0 0,1-1 0,-1 1 0,2 1 0,37 29-185,-19-14 137,-6-7 56,0 0 0,28 11 0,-38-18 11,0-1 1,1 0-1,-1 0 1,1-1 0,-1 1-1,1-1 1,0 0-1,-1-1 1,1 1 0,0-1-1,0 0 1,8-2-1,-12 1 16,0 0-1,0-1 0,0 1 1,0-1-1,0 1 0,-1-1 0,1 0 1,-1 0-1,1 1 0,-1-1 0,1 0 1,-1 0-1,0-1 0,0 1 1,0 0-1,0 0 0,-1 0 0,2-5 1,9-45 369,-10 48-370,3-37 190,-2-1 1,-5-75-1,3 115-252,0 0-1,0 0 1,0 0-1,0 0 1,-1 0-1,1 0 1,-1 0-1,0 0 1,1 1-1,-1-1 1,0 0-1,0 0 1,0 1-1,0-1 1,0 1-1,0-1 1,-1 1-1,1-1 1,-1 1-1,1 0 1,-1 0-1,1-1 1,-3 0-1,-11-1-4274,-2 8-5207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0:59.14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75 20844,'0'-3'249,"-1"1"0,1-1-1,1 1 1,-1-1 0,0 1 0,1 0-1,-1-1 1,1 1 0,0 0-1,-1-1 1,1 1 0,0 0-1,1 0 1,-1 0 0,0 0-1,1 0 1,-1 0 0,1 0-1,2-3 1,1 3-220,-1-1-1,1 0 1,0 1-1,0 0 1,0 0-1,0 1 1,0-1-1,8 0 1,2-1-26,0 1 1,1 1-1,-1 0 1,1 1-1,-1 0 1,0 2-1,30 5 1,-39-5-1,0-1 0,-1 1 1,1 0-1,-1 1 0,0-1 0,0 1 1,0 0-1,0 0 0,0 1 0,6 6 1,-8-7 3,-1 0 0,0 0 0,0 0 1,0 0-1,0 0 0,0 1 0,-1-1 1,0 1-1,1-1 0,-1 1 0,-1-1 1,1 1-1,0 0 0,-1-1 0,0 1 1,0 0-1,0-1 0,0 5 0,-2-2 23,1 0 0,-1 0-1,0 0 1,0 0 0,0 0-1,-1 0 1,0-1 0,0 1 0,0-1-1,-1 0 1,0 0 0,0 0-1,-6 4 1,-9 10 132,-39 27 1,34-27-114,-2 0-34,14-11 9,1 0 1,0 1 0,1 1-1,-16 16 1,24-23-40,0 1 1,0-1-1,0 0 1,0 1 0,0-1-1,1 1 1,-1-1-1,1 1 1,0 0-1,0-1 1,1 1-1,-1 0 1,1 0-1,0 0 1,-1 0-1,2-1 1,-1 1 0,0 0-1,1 0 1,0 0-1,2 6 1,14 35-2788,24 44-1,1 1-9245,-27-50 2823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0:59.55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82 43 5057,'-27'35'8905,"16"-21"-6230,0 0 0,-15 28 0,25-41-2616,0-1 0,1 1-1,-1 0 1,1 0 0,-1 0 0,1 0-1,-1 0 1,1 0 0,-1 0-1,1 0 1,0 0 0,0 0 0,-1 0-1,1 0 1,0 0 0,0 0-1,0 1 1,0-1 0,0 0 0,0 0-1,1 0 1,-1 0 0,0 0-1,0 0 1,1 0 0,-1 0 0,1 0-1,-1 0 1,1 0 0,-1 0-1,1 0 1,0 0 0,-1-1 0,1 1-1,0 0 1,0 0 0,0-1-1,-1 1 1,1 0 0,0-1 0,0 1-1,0-1 1,0 1 0,0-1-1,0 1 1,0-1 0,0 0-1,0 0 1,0 1 0,0-1 0,1 0-1,-1 0 1,0 0 0,1 0-1,4 0 155,-1 0 0,0 0-1,1-1 1,-1 0 0,1 0-1,-1 0 1,0 0 0,0-1-1,9-3 1,-7 0-34,0 0 0,-1-1 0,1 1 0,-1-1 0,0-1 0,-1 1 0,1-1 0,-1 0 0,0 0 0,3-9 0,-6 14-152,-1-1 1,1 1-1,-1-1 0,0 1 0,1-1 0,-1 0 0,-1 1 0,1-1 0,0 0 0,-1 0 0,1 0 0,-1 0 0,0 0 1,0 0-1,0 0 0,0 1 0,-1-1 0,1 0 0,-1 0 0,0 0 0,1 0 0,-1 1 0,0-1 0,-1 0 0,1 1 0,0-1 1,-1 1-1,0-1 0,1 1 0,-1 0 0,0 0 0,0 0 0,-3-2 0,2 2-43,1 1 1,-1 0-1,0 0 0,0 0 1,0 0-1,-1 0 0,1 1 1,0-1-1,0 1 0,0 0 1,0 0-1,0 0 0,-1 0 1,1 1-1,0-1 0,0 1 1,0 0-1,0 0 0,0 0 1,0 0-1,0 0 0,0 1 0,1-1 1,-1 1-1,0 0 0,1 0 1,0 0-1,-4 3 0,6-5-90,0 1-1,0 0 1,0-1-1,-1 1 0,1-1 1,0 1-1,0 0 0,0-1 1,0 1-1,0-1 1,0 1-1,0 0 0,1-1 1,-1 1-1,0-1 1,0 1-1,0 0 0,1-1 1,-1 1-1,0-1 1,0 1-1,1-1 0,-1 1 1,1-1-1,-1 1 1,0-1-1,1 0 0,-1 1 1,1-1-1,-1 1 0,1-1 1,-1 0-1,1 0 1,-1 1-1,1-1 0,-1 0 1,1 0-1,0 1 1,-1-1-1,1 0 0,-1 0 1,1 0-1,0 0 1,-1 0-1,1 0 0,-1 0 1,1 0-1,0 0 0,0-1 1,32 1-11683,-4-9-566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0:59.89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170 8 23189,'0'0'86,"0"0"-1,0-1 1,1 1 0,-1-1 0,0 1-1,0 0 1,0-1 0,0 1 0,1 0-1,-1-1 1,0 1 0,0 0-1,1 0 1,-1-1 0,0 1 0,0 0-1,1 0 1,-1-1 0,0 1 0,1 0-1,-1 0 1,0 0 0,1 0-1,-1-1 1,0 1 0,1 0 0,-1 0-1,1 0 1,-1 0 0,0 0 0,1 0-1,-1 0 1,0 0 0,1 0-1,-1 0 1,1 0 0,-1 0 0,0 0-1,1 0 1,-1 1 0,0-1 0,1 0-1,-1 0 1,0 0 0,1 0 0,-1 1-1,0-1 1,1 0 0,-1 0-1,0 1 1,0-1 0,1 1 0,22 13-120,-21-13 146,19 14-66,0 1 1,-2 0-1,0 2 0,0 0 0,-2 1 0,26 36 0,-36-44-41,-1-1 1,0 1-1,0 0 0,-1 1 0,-1-1 1,0 1-1,-1 0 0,0 0 0,-1 0 1,0 1-1,-1-1 0,0 0 0,-1 1 1,0-1-1,-1 1 0,-3 15 0,-3 1-273,-2-1-1,-1 0 0,-1-1 0,-1 0 0,-1 0 0,-28 40 1,-38 39-3794,-10-9-3570,-54 39-5512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4:31:09.88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170 789 7458,'-27'-26'11135,"2"1"-7422,23 24-3687,0-1 0,0 1 0,0 0 0,-1 0 0,1 0 0,0 0 0,0 0 0,-1 0 0,1 1 0,0-1 0,-1 1 0,1 0 0,-1-1 0,1 1 0,-1 0 0,1 1 0,0-1 0,-1 0 0,-4 2 0,-47 13-34,41-9 37,21-6-78,16-1 31,44 1 83,1-4 0,0-2 0,73-17 0,33-3-27,1797-103 18,-143 6 404,-409 19-140,1098 26-27,-333-11-97,-192 42-78,-1814 46-119,1552-54 174,-1636 51-139,300-23 34,189-5 17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6:41.6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28 8,'-3'2'12449,"8"8"-6758,-1-5-4758,149 0-27,143-4-626,-286-1-276,68 4 48,31 1 253,130-11 1,-175 2-171,-44 4-16,0-1-1,0-1 1,0-1 0,0-1 0,27-8 0,-24 6-119,-1 1 1,1 2-1,0 0 0,42 0 1,-46 3 20,942 10 16,-941-10 68,1-1-1,37-7 1,16-1 114,-23 10-141,-1 1-1,87 17 1,8 1 86,-79-16 188,66-4 0,-4 0-113,152 19 0,-52 0-115,-125-12-60,49 3-18,-43-20 310,-84 17-401,-17-3 233,-12-2 602,2-2-474,2 1-390,0 8-37,0-9-82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6:44.29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64 240 8,'-37'-30'23263,"37"30"-23196,15-5-35,-1 0-1,0-1 0,20-11 0,12-6 32,37-12 109,16-7 107,123-35 0,-475 172 538,200-69-889,1 2 0,1 1-1,-76 61 1,127-89 65,0-1 0,0 0 0,0 0 1,0 0-1,0 0 0,0 0 0,1 0 0,-1 0 0,0 0 0,0 0 1,0 0-1,0 0 0,0 0 0,0 1 0,0-1 0,0 0 0,0 0 1,1 0-1,-1 0 0,0 0 0,0 0 0,0 1 0,0-1 0,0 0 1,0 0-1,0 0 0,0 0 0,0 0 0,0 0 0,0 1 0,0-1 1,0 0-1,0 0 0,0 0 0,0 0 0,0 0 0,0 1 0,0-1 1,0 0-1,0 0 0,0 0 0,-1 0 0,1 0 0,0 0 0,0 0 1,0 1-1,0-1 0,0 0 0,0 0 0,0 0 0,0 0 0,0 0 1,-1 0-1,1 0 0,0 0 0,0 0 0,0 0 0,0 1 1,20-6 6,27-12 255,382-169 227,-405 175-109,-37 11 603,-42 10-512,-3 7-495,1 3 0,1 3 1,2 2-1,-77 47 0,108-59 16,13-8-7,-1 0 1,1 1-1,0 0 1,1 1-1,-1 1 0,1-1 1,-10 12-1,19-19 17,0 0-1,-1 1 0,1-1 0,0 0 0,0 0 1,0 1-1,-1-1 0,1 0 0,0 1 0,0-1 1,0 0-1,0 1 0,-1-1 0,1 0 1,0 1-1,0-1 0,0 0 0,0 1 0,0-1 1,0 0-1,0 1 0,0-1 0,0 0 0,0 1 1,0-1-1,0 0 0,0 1 0,1-1 0,-1 0 1,0 1-1,0-1 0,0 0 0,0 1 1,1-1-1,-1 1 0,15 2-50,18-7 90,3-8 25,0-3 1,-1 0-1,0-2 1,63-43 0,31-16 51,-108 66-99,8-5-8,43-15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6:48.64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110 406 4409,'-5'8'19613,"95"-62"-18573,158-68 0,-80 43-895,174-79 155,-409 219 424,-487 314-523,382-268-192,142-87-8,0 0 33,-1-1 0,-37 16-1,310-146-344,77-51 601,-221 118-2476,137-42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00.93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85 90 8,'5'-6'13501,"18"-18"-10061,-4 4-564,-12 13-483,-8 11-82,-32 39-1457,25-34-843,1 0 1,0 0-1,0 1 0,-7 13 0,13-21-10,0 1 0,0-1 0,0 1 0,0-1 1,0 1-1,1-1 0,-1 1 0,1 0 0,0 0 0,0-1 1,0 1-1,0 0 0,0-1 0,1 1 0,-1 0 0,1-1 1,-1 1-1,1 0 0,0-1 0,0 1 0,0-1 0,1 0 1,1 3-1,-3-4 2,1 0 0,0 0 0,-1 0 0,1 0 1,0 0-1,0 0 0,0 0 0,0 0 0,0-1 0,0 1 0,0 0 1,0-1-1,0 1 0,0 0 0,0-1 0,0 0 0,0 1 0,0-1 1,1 0-1,-1 1 0,0-1 0,0 0 0,0 0 0,1 0 0,-1 0 1,2 0-1,0-1 23,-1 0 0,1 0 1,0 0-1,0 0 0,-1-1 1,1 1-1,-1-1 1,1 0-1,-1 0 0,4-3 1,1-2 64,0 0 0,-1 0 1,0-1-1,0 0 0,7-15 1,-10 16-29,-2 0 0,1 0 0,-1 0 0,0 0 0,0 0 0,-1 0 0,0-1 0,0 1 0,-1 0 0,1 0 0,-4-11 0,3 15-45,0 0 1,0 0-1,0 1 0,0-1 1,0 1-1,0-1 0,-1 1 1,1-1-1,-1 1 0,0 0 1,1-1-1,-1 1 0,-4-3 1,4 4-20,1 0 1,-1 0-1,0 1 1,0-1 0,1 1-1,-1-1 1,0 1 0,0-1-1,0 1 1,1 0 0,-1 0-1,0 0 1,0 0-1,0 0 1,1 1 0,-1-1-1,0 0 1,0 1 0,0-1-1,1 1 1,-1 0 0,0 0-1,-2 1 1,1 0-19,0 1 0,-1 0 0,1 0 1,0 0-1,1 0 0,-1 0 0,0 1 0,1-1 1,0 1-1,0 0 0,-3 5 0,-16 46-47,19-50 63,1 1 0,0-1 0,0 1 0,0-1 1,0 1-1,1 0 0,0-1 0,0 1 0,1 0 0,0-1 0,0 1 1,3 10-1,-3-14 0,-1 0 0,2 0 0,-1 0 0,0 0 0,0 0 0,1-1 0,-1 1 0,1 0 0,-1-1 0,1 1 0,0-1 1,-1 1-1,1-1 0,0 0 0,0 0 0,0 0 0,0 0 0,0 0 0,0 0 0,1 0 0,-1-1 0,0 1 0,0-1 0,0 0 0,1 1 0,-1-1 1,0 0-1,1-1 0,-1 1 0,0 0 0,0 0 0,0-1 0,1 0 0,-1 1 0,2-2 0,3-1 20,-1 0-1,1-1 1,-1 0-1,0 0 0,0 0 1,-1-1-1,1 1 1,-1-1-1,0-1 1,-1 1-1,1-1 1,-1 0-1,0 0 1,0 0-1,3-9 1,-4 9 5,0 0 0,0-1 1,-1 1-1,0-1 0,-1 1 0,1-1 1,0-11-1,-2 15-9,0 0 0,0 0 1,0 1-1,-1-1 0,1 0 1,-1 0-1,0 0 0,1 0 1,-1 0-1,-1 0 0,1 1 1,0-1-1,-1 1 0,1-1 1,-1 1-1,0-1 0,-2-2 1,1 3-19,0 0 0,0 1 0,0-1 0,-1 1 0,1-1 0,0 1 0,-1 0 0,1 0 0,-1 0 0,0 1 0,1-1 0,-1 1 0,1 0 0,-1 0 0,0 0 0,1 1 0,-1-1 0,1 1 0,-1 0 0,0 0 0,-3 2 0,-5 0-14,1 1 0,1 0 0,-1 1 1,1 0-1,-14 10 0,21-13-163,-35 32 89,37-33-88,0 0 1,1 0 0,-1 0 0,0 0-1,1 0 1,-1 0 0,1 0-1,-1 0 1,1 0 0,0 0 0,-1 1-1,1-1 1,0 0 0,0 0-1,0 0 1,0 2 0,0-2-247,1 0 1,-1 0-1,1 0 0,-1 0 1,1 0-1,-1 0 1,1 0-1,0 0 0,0 0 1,-1 0-1,1 0 1,0-1-1,0 1 0,0 0 1,0-1-1,0 1 1,0 0-1,0-1 0,0 1 1,2 0-1,13 3-11371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01.49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228 37 10178,'0'-13'2197,"-2"-11"6791,-4 25-5716,-7 14-2846,-16 28-296,2 1 0,1 1-1,3 1 1,2 2 0,2 0 0,1 1-1,-16 84 1,30-115-100,2 0 0,0 0 0,1 1 0,1-1 0,1 0 0,0 0 0,1 0 0,1 0 0,1 0 0,10 29 0,-11-38-64,1-1-1,0 0 0,0 0 0,1 0 0,0-1 0,0 0 1,1 0-1,0 0 0,0 0 0,0-1 0,1 0 0,0 0 1,0-1-1,1 0 0,-1 0 0,1-1 0,0 0 0,1 0 1,-1-1-1,1 0 0,-1-1 0,1 1 0,14 0 0,-15-2-630,0 0-1,-1-1 0,1-1 0,0 1 0,0-1 1,0 0-1,12-4 0,26-16-10459,-19 6 1991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02.17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71 74 12067,'8'-7'10716,"12"-1"-7891,28-3-4527,-39 9 2767,51-13-773,-28 6-189,0 2 0,0 1 0,52-3 0,-134 12 248,-50 8 0,49-4-317,-55 1 1,93-9 138,13 1-160,0 0 1,-1 0-1,1 0 1,0 0-1,-1-1 1,1 1-1,0 0 0,-1 0 1,1 0-1,0 0 1,-1 0-1,1 0 1,0 0-1,-1 1 1,1-1-1,0 0 1,-1 0-1,1 0 1,0 0-1,0 0 1,-1 0-1,1 1 1,0-1-1,-1 0 1,1 0-1,0 0 1,0 1-1,-1-1 1,1 0-1,0 0 0,0 1 1,0-1-1,-1 0 1,1 1-1,0-1 1,0 0-1,0 0 1,0 1-1,0-1 1,0 0-1,-1 1 1,1-1-1,0 0 1,0 1-1,0-1 1,0 0-1,0 1 1,1 0-1,-7 15-148,-11 43 169,3 0-1,-13 114 0,26-163-129,1 15 496,1-25-369,-1 0 1,1 0-1,0 0 0,0-1 0,0 1 1,0 0-1,0 0 0,0 0 0,0-1 1,0 1-1,-1 0 0,1-1 0,0 1 0,0-1 1,0 1-1,-1-1 0,1 1 0,0-1 1,-1 0-1,1 1 0,0-1 0,-1 0 0,1 0 1,-1 1-1,1-1 0,0-1 0,6-5-17,0 0 0,0 1 0,1 0 0,0 0 0,0 1 0,0 0-1,1 0 1,-1 1 0,1 0 0,1 1 0,-1 0 0,0 0-1,1 1 1,-1 0 0,12 0 0,-14 2-24,0 0 1,-1 1-1,1 0 0,0 0 0,-1 1 1,1-1-1,-1 1 0,0 1 0,1-1 1,-1 1-1,0 0 0,0 1 0,-1-1 1,1 1-1,-1 0 0,0 1 0,0-1 1,0 1-1,-1 0 0,1 0 0,-1 0 1,6 11-1,-8-11 2,1 0 1,-1 0 0,0 0 0,0 0-1,-1 0 1,1 0 0,-1 1-1,0-1 1,-1 1 0,1-1-1,-1 1 1,0-1 0,-1 1-1,1-1 1,-1 0 0,0 1 0,0-1-1,-1 0 1,0 1 0,0-1-1,0 0 1,0 0 0,-1-1-1,0 1 1,0 0 0,0-1 0,0 0-1,-1 0 1,-8 8 0,7-7 8,0 0 0,0 0 0,-1-1 0,0 1 0,0-1 0,0-1 0,0 1 0,-1-1 0,0 0 0,1 0 0,-1-1 0,0 0 0,0 0 0,0-1 0,-1 0 0,1 0 0,0-1 0,0 0 0,0 0 0,-1 0 0,1-1 0,-12-3 0,17 3-191,-1-1 1,1 1-1,-1-1 1,1 0-1,0 0 1,-1 0-1,1 0 1,0 0-1,0 0 0,1-1 1,-1 1-1,0-1 1,-1-3-1,-1-3-4398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02.50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140 18 15067,'-4'-18'10837,"-5"33"-9147,-69 142-2582,41-90-8572,26-50-1085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03.05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9 69 12195,'-1'-11'4189,"3"-5"3436,8 10-5492,32-2-1515,-1-2-461,0 3 0,68-4 0,-334 13-465,225-1 306,-1-1 0,0 1 0,1-1 0,-1 1 0,0-1 0,1 1 0,-1-1 0,1 1 0,-1-1 0,1 1 0,-1 0 0,1-1 0,-1 1 0,1 0 0,0 0 0,-1-1 0,1 1 0,0 0 0,0 0 0,0-1 0,-1 1 0,1 0 0,0 0 0,0 1 0,-3 24-57,3-22 53,-14 216 268,71-251 1382,-51 29-1648,-1 0-1,1 0 1,0 0-1,0 1 1,0 0-1,0 0 1,0 0-1,0 1 1,0 0-1,1 0 1,-1 1-1,0-1 1,0 1-1,0 1 1,0-1 0,-1 1-1,1 0 1,0 0-1,-1 1 1,1 0-1,-1 0 1,0 0-1,0 0 1,0 1-1,0 0 1,0 0-1,-1 0 1,0 1-1,0 0 1,0-1-1,-1 1 1,1 0-1,-1 1 1,0-1 0,-1 1-1,1-1 1,-1 1-1,0 0 1,-1 0-1,1 0 1,-1 0-1,0 0 1,-1 0-1,0 9 1,-1-10 4,-1 1 0,1-1 0,-2 1 0,1-1 0,0 0 0,-1 0 0,0 0 0,0 0 0,-1 0 0,1-1 0,-1 1 0,0-1 1,-1 0-1,1 0 0,0 0 0,-1-1 0,-6 4 0,2-1-20,0 0 0,-1-1 0,0 0 0,0-1 0,0 0 0,-1 0 0,1-1 0,-13 2 0,22-5-46,-1 0-1,0 1 1,1-1 0,-1 0 0,1 0-1,-1 0 1,1-1 0,-1 1-1,1 0 1,-1 0 0,0-1-1,1 1 1,-1-1 0,1 1-1,0-1 1,-1 0 0,1 0 0,0 1-1,-1-1 1,1 0 0,0 0-1,0 0 1,0-1 0,-1 1-1,1 0 1,-1-2 0,-3-17-4304,7-4-5145,5 1-2768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03.42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96 10 11634,'22'-10'9519,"-2"11"-6232,-18 1-3219,1-1 0,0 1 0,-1 0 0,1 0 0,-1 0 0,0 0-1,0 0 1,0 1 0,0-1 0,0 1 0,0-1 0,0 1 0,1 5 0,5 6 73,-2 1-1,0 0 1,0 1 0,-2-1 0,0 1 0,-1 0 0,0 0 0,-1 0-1,-1 1 1,0-1 0,-2 0 0,0 0 0,0 1 0,-2-1-1,-5 22 1,0-11-722,-1 0-1,0 0 1,-16 27-1,6-17-4621,-37 51 1,-18 7-7847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06.63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121 16 8,'0'-1'361,"0"1"1,0-1-1,0 1 0,0-1 0,0 0 1,0 1-1,0-1 0,0 0 0,0 1 1,0-1-1,0 1 0,-1-1 1,1 0-1,0 1 0,0-1 0,-1 1 1,1-1-1,0 1 0,-1-1 0,1 1 1,-1-1-1,1 1 0,-1-1 1,1 1-1,-1 0 0,0-1 0,-14 3 4845,13 0-5053,0-1-1,-1 0 0,1 1 1,1-1-1,-1 1 1,0-1-1,0 1 0,0 0 1,1 0-1,-1 0 1,1 0-1,0 0 1,-1 0-1,0 3 0,2-1-49,-1 0 1,1 1-1,0-1 0,0 0 0,1 1 0,0-1 0,-1 0 0,1 1 0,2 4 0,-3-7-37,1-1-1,-1 0 1,0 0-1,0 1 1,1-1-1,-1 0 1,1 0-1,-1 0 1,1 0-1,-1 0 1,1 1-1,0-1 1,0 0-1,-1 0 1,1-1-1,0 1 1,0 0-1,0 0 1,0 0-1,0-1 1,0 1-1,0 0 1,0-1-1,0 1 1,1-1-1,-1 1 1,0-1-1,0 0 1,0 1-1,1-1 1,-1 0-1,0 0 1,0 0-1,1 0 1,0 0-1,0-1 52,0 0-1,-1 0 1,1-1-1,0 1 0,-1 0 1,0-1-1,1 1 1,-1-1-1,0 0 1,0 1-1,0-1 1,0 0-1,0 0 1,0 1-1,0-1 1,-1 0-1,1 0 1,-1 0-1,1 0 1,-1 0-1,0-4 1,1 2-24,-1 0 0,1 1 0,-1-1 0,0 0 1,-1 1-1,1-1 0,-1 0 0,1 1 0,-1-1 0,0 0 1,-2-4-1,2 8-88,0-1 1,0 0-1,0 1 0,1-1 1,-1 1-1,0-1 0,0 1 1,0-1-1,0 1 1,0 0-1,0-1 0,0 1 1,0 0-1,0 0 0,0 0 1,0 0-1,0 0 0,0 0 1,0 0-1,0 0 1,0 0-1,0 0 0,0 0 1,0 1-1,0-1 0,0 0 1,0 1-1,0-1 0,0 1 1,1-1-1,-1 1 1,0-1-1,-1 2 0,-33 23-127,31-22 131,-1 1-303,-33 30 730,27-14-2375,11-20 1695,0 1 0,0 0 0,0-1-1,0 1 1,0 0 0,0 0-1,0-1 1,0 1 0,0 0-1,0-1 1,0 1 0,1 0 0,-1-1-1,0 1 1,1 0 0,-1-1-1,0 1 1,1 0 0,-1-1 0,0 1-1,1-1 1,-1 1 0,1-1-1,0 1 1,0 0 0,13 8-10520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07.00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188 84 6641,'3'-16'4088,"-2"13"-3480,0 0 0,0-1-1,0 1 1,0 0 0,-1 0 0,1-1-1,-1 1 1,0 0 0,0 0-1,0-1 1,-1 1 0,1 0 0,-1 0-1,0-1 1,0 1 0,0 0-1,0 0 1,0 0 0,-3-3 0,-1 9-415,-1 1 0,1 0 1,0 0-1,0 0 0,-7 8 1,-5 9-142,0 1 0,2 1 1,0 0-1,2 1 0,0 0 0,2 1 1,1 1-1,1 0 0,1 0 0,-8 45 1,15-58-25,-1 0 0,2 0 0,0-1 0,1 1 0,0 0 0,0 0 0,2-1 0,-1 1 0,9 21 0,-9-29-31,0 1-1,1-1 1,-1 0-1,1 0 0,0 0 1,1 0-1,-1-1 1,1 1-1,0-1 1,0 0-1,0 0 1,1 0-1,-1-1 1,1 1-1,0-1 1,0 0-1,0 0 1,0-1-1,1 0 1,-1 0-1,1 0 1,-1-1-1,8 2 1,27-2-3228,-15-4-4047,-6 0-4499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07.52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188 130 12779,'2'-2'847,"0"0"1,0-1 0,0 1 0,-1-1-1,1 0 1,-1 1 0,0-1-1,0 0 1,2-6 0,0-32 2343,-3 39-3137,0-1 0,0 1 0,-1-1 0,1 1 0,0-1 0,-1 1 0,0 0 0,0-1 0,1 1 0,-1 0 0,0 0 0,-1 0 0,1 0 0,0 0 0,-1 0 0,1 0 0,-1 0 0,0 0 0,1 0 0,-1 1 0,0-1 0,0 1 0,0 0 0,0-1 0,0 1 1,0 0-1,-1 0 0,-3-1 0,-1 1-47,0 1 0,0 1 0,0-1 0,0 1 0,0 0 0,1 1 0,-1-1 0,0 2 0,1-1 0,-1 0 0,1 1 0,0 1 0,0-1 0,0 1 1,-8 6-1,10-7-10,-1 1 0,1-1 0,0 1-1,1 0 1,-1 0 0,1 0 0,-1 0 0,1 1 0,0-1 0,1 1 0,-1 0 0,1-1 0,0 1 0,0 1 0,1-1 0,-1 0 0,1 0 0,0 1 0,1-1 0,-1 9 0,1-12 4,0-1 0,0 1 1,1-1-1,-1 1 0,0-1 0,1 1 1,-1-1-1,1 1 0,-1-1 1,1 0-1,0 1 0,0-1 0,0 0 1,-1 0-1,1 1 0,0-1 0,0 0 1,1 0-1,-1 0 0,0 0 0,0 0 1,0-1-1,1 1 0,-1 0 0,2 0 1,0 0 6,1 0 1,-1 0-1,1-1 1,0 1-1,-1-1 1,1 0-1,-1 0 1,1 0-1,0-1 1,4 0-1,6-2 40,0-1 1,-1-1-1,1 0 1,16-9-1,-22 9-9,1-1 1,-1 0-1,0-1 1,-1 0-1,13-14 1,-2 2 75,-30 103-268,-1 5 120,6-53 27,2 1 0,2-1 0,2 68 1,7-85-1246,-2-14-1765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07.89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142 0 8066,'-4'15'9477,"-5"3"-3711,-12 12-2450,-6 3-4169,-26 38-3326,42-51-1177,-5 1-5792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08.22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86 44 6577,'4'-27'11188,"-3"26"-11045,-1 1 0,0-1-1,0 1 1,0-1 0,0 1-1,0-1 1,0 1 0,0-1-1,0 1 1,0-1 0,0 0-1,0 1 1,-1-1 0,1 1-1,0-1 1,0 1 0,0-1-1,-1 1 1,1 0 0,0-1-1,-1 1 1,1-1 0,0 1-1,-1-1 1,1 1 0,0 0-1,-1-1 1,1 1 0,-1 0-1,1-1 1,-1 1 0,1 0-1,-1 0 1,1 0 0,-1-1-1,1 1 1,-1 0 0,1 0-1,-1 0 1,1 0 0,-1 0-1,1 0 1,-1 0 0,0 0-1,-2 2-107,0-1 0,0 1 1,0 0-1,0 0 0,1 0 0,-1 0 0,1 1 0,0-1 0,0 1 1,-1 0-1,2-1 0,-4 6 0,-20 41-13,21-36-14,0 0 1,1 0-1,1 1 0,0 0 1,1-1-1,0 1 0,2 19 1,-1-28 6,1-1 1,0 0 0,0 0-1,0 1 1,0-1 0,1 0-1,-1 0 1,1 0 0,0 0-1,1 0 1,4 6 0,-5-8 11,0 0 0,1 0-1,-1 0 1,0 0 0,1-1 0,-1 1 0,1-1 0,0 0 0,0 0-1,-1 0 1,1 0 0,0 0 0,0 0 0,0-1 0,0 1 0,0-1 0,0 0-1,0 0 1,4-1 0,-2 1 14,0-1 1,0 0-1,-1 0 0,1 0 0,0 0 1,-1-1-1,1 0 0,-1 0 0,0 0 1,1-1-1,-1 1 0,0-1 0,0 0 1,-1 0-1,1 0 0,-1-1 0,1 1 1,-1-1-1,0 0 0,-1 0 0,1 0 1,-1 0-1,1 0 0,-1-1 1,0 1-1,-1-1 0,2-5 0,-2 5-46,1 0-1,-1 0 0,-1-1 1,1 1-1,-1-1 0,0 1 1,0 0-1,-1-1 0,1 1 0,-1 0 1,0-1-1,-1 1 0,1 0 1,-1 0-1,0 0 0,-1 0 1,1 0-1,-1 0 0,0 1 1,0-1-1,0 1 0,-1 0 1,-6-6-1,-31-17-3393,26 19-1601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08.58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33 12 19348,'0'0'188,"0"0"-1,0-1 1,0 1-1,0-1 0,0 1 1,0-1-1,0 1 1,0-1-1,0 1 1,0 0-1,1-1 1,-1 1-1,0-1 1,0 1-1,0 0 1,1-1-1,-1 1 1,0-1-1,0 1 0,1 0 1,-1-1-1,0 1 1,1 0-1,-1 0 1,1-1-1,-1 1 1,0 0-1,1 0 1,-1 0-1,1-1 1,-1 1-1,0 0 1,1 0-1,0 0 0,20 3 1070,18 15-1603,-29-10 368,-1 0 0,1 1 0,-1 0-1,-1 0 1,1 1 0,-2 0-1,1 1 1,-2 0 0,1 0 0,-1 0-1,-1 1 1,0-1 0,-1 1-1,4 16 1,-3-11 11,-2 0 1,0 0-1,0 1 0,-2-1 0,0 1 0,-1 0 0,-1-1 1,0 1-1,-8 30 0,3-29-162,0-1-1,-2-1 1,0 1 0,-2-1 0,1-1 0,-2 1-1,-16 18 1,-13 11-3273,-2-5-3747,-9 5-5535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09.66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166 33 8,'-5'3'1408,"1"0"0,0 0 0,-1 1 0,2-1-1,-1 1 1,0 0 0,1 0 0,-5 5 0,-7 10 924,15-19-2291,0 0-1,0 0 0,0 0 1,0 0-1,1 0 1,-1 0-1,0 0 0,0 0 1,0 0-1,0 0 1,0 0-1,0 1 0,0-1 1,1 0-1,-1 0 1,0 0-1,0 0 0,0 0 1,0 0-1,0 1 1,0-1-1,0 0 0,0 0 1,0 0-1,0 0 1,0 0-1,0 1 0,0-1 1,0 0-1,0 0 1,0 0-1,0 0 0,0 0 1,0 1-1,0-1 1,0 0-1,0 0 0,0 0 1,0 0-1,0 0 1,0 1-1,0-1 1,0 0-1,0 0 0,-1 0 1,1 0-1,0 0 1,0 0-1,0 0 0,0 1 1,0-1-1,0 0 1,0 0-1,-1 0 0,1 0 1,0 0-1,0 0 1,0 0-1,0 0 0,0 0 1,-1 0-1,1 0 1,15-5 3446,-7-4-843,-8 8-2643,-1 1 0,0-1 0,1 1-1,-1-1 1,0 1 0,1-1 0,-1 1 0,0 0-1,0-1 1,0 1 0,1 0 0,-1 0 0,0-1-1,0 1 1,0 0 0,1 0 0,-1 0-1,0 0 1,0 0 0,0 0 0,0 0 0,-1 1-1,-4-1-45,1 1-1,-1 0 0,0 0 0,1 1 1,-1-1-1,1 1 0,-1 0 0,1 1 1,0-1-1,0 1 0,-9 7 0,11-8 31,0 0-1,0 1 1,0-1-1,0 1 1,0 0 0,1 0-1,0 0 1,-1 0-1,1 0 1,0 0-1,0 1 1,1-1-1,-1 1 1,1-1-1,0 1 1,0-1-1,0 1 1,-1 7 0,2-11 22,0 1 0,0-1 0,0 0 0,0 0 0,0 0 1,0 1-1,0-1 0,0 0 0,0 0 0,0 0 1,0 1-1,1-1 0,-1 0 0,0 0 0,0 0 1,0 0-1,0 1 0,0-1 0,0 0 0,0 0 0,1 0 1,-1 0-1,0 0 0,0 1 0,0-1 0,0 0 1,0 0-1,1 0 0,-1 0 0,0 0 0,0 0 1,0 0-1,1 0 0,-1 0 0,0 0 0,0 0 0,0 0 1,1 0-1,-1 0 0,0 0 0,0 0 0,0 0 1,1 0-1,-1 0 0,0 0 0,14-5 359,8-12 159,-15 10-373,0 0 0,-1 0 0,0-1 0,-1 0 0,0 0 0,8-17 0,-12 23-97,1 0 0,-1-1 0,0 1 0,0-1 0,0 1 0,0-1 0,-1 0 1,1 1-1,-1-1 0,1 1 0,-1-1 0,0 0 0,0 0 0,0 1 0,0-1 0,-1 0 0,1 1 0,-1-1 0,0 1 0,0-1 0,1 0 0,-2 1 0,1 0 0,0-1 0,0 1 1,-1 0-1,1-1 0,-4-2 0,4 5-53,1-1 0,-1 0 0,0 0 0,0 1 1,-1-1-1,1 1 0,0-1 0,0 1 0,0-1 1,0 1-1,0 0 0,0 0 0,-1-1 0,1 1 1,0 0-1,0 0 0,0 0 0,0 0 0,-1 1 1,1-1-1,0 0 0,0 0 0,0 1 0,0-1 1,-2 1-1,0 1-18,1-1 0,-1 1-1,1 0 1,-1 0 0,1 0 0,0 0 0,0 0 0,0 1 0,0-1 0,-1 4-1,-1-2 3,1 1-1,1 1 0,-1-1 0,1 0 1,0 1-1,0-1 0,0 1 0,1-1 1,0 1-1,-1 10 0,2-14 12,0-1 0,0 0 0,1 1 0,-1-1-1,0 1 1,0-1 0,1 1 0,-1-1 0,1 0 0,-1 1 0,1-1 0,0 0 0,-1 1 0,1-1-1,0 0 1,0 0 0,0 0 0,0 0 0,2 2 0,-2-3 17,0 1 1,0-1-1,0 0 0,0 0 1,-1 0-1,1 1 1,0-1-1,0 0 0,0 0 1,0 0-1,0 0 0,0-1 1,0 1-1,0 0 0,0 0 1,0-1-1,-1 1 0,1 0 1,0-1-1,0 1 1,0-1-1,1 0 0,0-1-40,1 0 0,-1 0 0,0 0 0,0 0-1,0-1 1,0 1 0,0-1 0,0 1 0,0-1-1,-1 1 1,0-1 0,1 0 0,-1 0 0,0 0-1,0 0 1,-1 0 0,1 0 0,0-4 0,-1 5-296,-1-5-2124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10.15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221 18 5921,'0'-1'472,"-1"0"-1,1 0 1,-1 0-1,1 0 0,-1 0 1,1 0-1,-1 0 1,0 0-1,1 0 1,-1 1-1,0-1 1,0 0-1,0 0 0,0 1 1,0-1-1,0 1 1,0-1-1,0 1 1,0-1-1,0 1 1,0-1-1,0 1 0,0 0 1,0 0-1,0-1 1,0 1-1,-2 0 1,0 1-193,1-1 0,-1 1-1,1 0 1,0 0 0,-1 0 0,1 0 0,0 1 0,0-1 0,0 1 0,0-1 0,-4 4 0,-2 4-339,0 0 0,1 0 0,0 0 0,-8 14 0,-5 18 226,1 1 1,2 0-1,3 2 1,1 0-1,2 0 0,1 1 1,3 0-1,2 1 1,2-1-1,5 80 1,-2-113-101,1-1 1,1 0 0,0 1-1,1-1 1,0 0-1,1 0 1,0-1 0,0 1-1,12 18 1,-12-24-277,-1 0 0,1 0 0,0-1 0,0 0 0,0 1 0,1-2 0,-1 1-1,1 0 1,0-1 0,0 0 0,0 0 0,1-1 0,-1 1 0,1-1 0,-1 0 0,1-1 0,0 1 0,-1-1 0,1 0 0,10 0 0,17-1-6482,2-4-4903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10.65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190 255 10874,'35'-75'9450,"-2"2"-6533,-31 70-2825,-1 1 1,0-1-1,1 0 1,-1 1-1,0-1 0,0 0 1,0 0-1,-1 0 1,1 0-1,-1 0 0,0 0 1,1 0-1,-1 0 1,-1 0-1,1 0 0,0 0 1,-1 0-1,1 1 1,-1-1-1,0 0 0,0 0 1,0 0-1,0 1 1,-1-1-1,1 0 0,-1 1 1,0-1-1,1 1 1,-1 0-1,0 0 0,-5-4 1,4 4-77,0 0 1,-1 0-1,1 0 0,-1 1 1,0-1-1,0 1 0,1 0 1,-1 0-1,0 0 1,0 1-1,0-1 0,0 1 1,0 0-1,0 0 1,0 1-1,0-1 0,0 1 1,1 0-1,-1 0 0,0 0 1,0 0-1,1 1 1,-6 2-1,-2 2-29,1 0 0,0 1-1,0 0 1,1 0 0,0 1 0,0 0 0,1 1-1,0 0 1,0 0 0,1 0 0,0 1 0,1 0-1,0 1 1,1 0 0,0 0 0,0 0 0,1 0-1,1 0 1,-4 24 0,6-32 9,1-1 0,0 0 0,0 0 1,0 1-1,0-1 0,0 0 0,0 1 0,1-1 0,-1 0 1,1 0-1,-1 1 0,1-1 0,0 0 0,0 0 0,0 0 1,0 0-1,0 0 0,1 0 0,-1 0 0,1-1 0,-1 1 1,1 0-1,0-1 0,1 2 0,1-1 2,-1-1 1,1 0-1,-1 1 0,1-2 0,-1 1 1,1 0-1,-1-1 0,1 1 0,0-1 1,-1 0-1,1-1 0,0 1 1,5-2-1,8-1 18,-1-2 0,1 0 0,-1-1 0,0-1 0,17-10 0,-25 12 24,1-1 1,-1 0-1,0-1 1,0 0-1,-1 0 1,0-1-1,0 0 1,7-11-1,3-2 155,-21 28-192,1 1 1,0-1-1,0 1 1,1 0-1,0 0 1,0 0-1,0 16 1,-6 75-24,16 104-2958,-3-180-267,0-8-1768,-5-13 3787,5 15-10269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10.97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212 1 17548,'-11'16'7893,"-3"19"-7326,1-4-544,-2-1-92,-2-1-1,-2-1 1,-32 40 0,24-39-4667,-1-2-4634,11-14-2270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11.34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226 176 16091,'-2'-4'840,"-1"0"-1,1 0 0,0 0 0,1 0 0,-1-1 0,1 1 0,-2-6 0,2 1-356,0 0 1,1 0-1,0 0 1,2-12-1,0-15 59,-2 35-522,0-1 0,0 0-1,0 1 1,0-1 0,-1 0 0,1 1 0,0-1 0,-1 0 0,1 1-1,-1-1 1,1 0 0,-1 1 0,0-1 0,0 1 0,0-1 0,1 1-1,-2 0 1,1-1 0,0 1 0,0 0 0,0 0 0,0 0 0,-1 0-1,1 0 1,-1 0 0,1 0 0,-1 0 0,1 0 0,-1 1 0,1-1-1,-1 0 1,0 1 0,1 0 0,-1-1 0,0 1 0,1 0 0,-1 0-1,0 0 1,1 0 0,-1 0 0,0 0 0,0 0 0,1 1 0,-3 0-1,-3 0-44,-1 1-1,1 0 1,0 1-1,-1-1 0,1 1 1,1 1-1,-1-1 0,-11 9 1,4-1 1,2 0 0,-1 1 1,-10 13-1,21-23 16,0 1-1,0-1 1,0 0-1,0 1 0,0-1 1,1 1-1,-1 0 1,1 0-1,0 0 1,-1 0-1,1-1 1,1 1-1,-1 1 1,0-1-1,1 0 0,-1 0 1,1 0-1,0 0 1,0 0-1,0 0 1,1 0-1,-1 1 1,1-1-1,1 5 1,-1-6 3,0 0 0,0-1 0,0 0 0,1 1 0,-1-1 0,0 0 0,1 1 0,-1-1 0,0 0 0,1 0 0,-1 0 0,1 0 0,0 0 1,-1-1-1,1 1 0,0 0 0,-1-1 0,1 1 0,0-1 0,2 0 0,1 1 1,0-1 1,0 0-1,0 0 0,0-1 1,0 0-1,0 0 0,6-2 1,3-1 4,-1-1 0,0 0 0,-1-1 0,18-11 0,-15 5 107,1 0 0,23-25 0,-33 31-50,-6 5-31,-4 85-382,-3 6 376,3-61-385,1 1 0,2-1 0,1 1 0,5 34 0,-3-55-2799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11.71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19 12691,'4'-18'13216,"10"37"-12714,-11-13-451,23 36 26,-3 1-1,22 54 0,-36-75-23,-2 2 0,-1-1-1,0 1 1,-2-1-1,-1 1 1,1 38 0,-4-36-176,-2 0 0,-1 0 0,-1-1 1,-13 45-1,7-41-2611,-24 51-1,-10 5-9022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12.68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57 40 2865,'-6'-15'18477,"5"16"-18382,1-1-1,-1 0 1,0 0-1,1 1 1,-1-1-1,1 0 1,0 1-1,-1-1 1,1 1-1,-1-1 1,1 1-1,0-1 1,-1 0-1,1 1 1,0-1-1,-1 1 1,1-1-1,0 1 1,0 0-1,-1-1 1,1 1-1,0-1 1,0 1-1,0-1 1,0 1-1,0 0 1,0-1-1,0 1 1,0 0-1,-6 19-27,5-18-58,-1 1 0,1-1 1,0 1-1,0 0 0,1-1 1,-1 1-1,0 0 0,1-1 1,0 1-1,-1 0 0,1 0 1,0-1-1,1 1 1,-1 0-1,0 0 0,1 0 1,0 3-1,0-6 35,0 0-1,0 0 1,0 0 0,0 0-1,0 0 1,0 0 0,0 0 0,0 0-1,0 0 1,0 0 0,0 0-1,0-1 1,0 1 0,0 0-1,0-1 1,0 1 0,0-1 0,0 1-1,-1-1 1,1 0 0,0 1-1,0-1 1,-1 0 0,2 0-1,18-18 760,-17 14-677,0 0-1,-1-1 1,1 1 0,-1-1 0,-1 1-1,1-1 1,1-10 0,-3 15-115,0 0 0,1 1 0,-1-1 0,0 0 0,0 0-1,0 0 1,1 0 0,-1 0 0,0 0 0,0 0 0,0 0 0,-1 0 0,1 0 0,0 0 0,0 0 0,0 0 0,-1 0 0,1 1 0,0-1 0,-1 0 0,1 0 0,-1 0 0,1 0 0,-1 1 0,0-1 0,1 0 0,-1 0 0,0 1 0,1-1 0,-1 1 0,0-1-1,0 1 1,1-1 0,-1 1 0,0-1 0,0 1 0,0-1 0,0 1 0,0 0 0,0 0 0,0-1 0,1 1 0,-1 0 0,0 0 0,0 0 0,0 0 0,0 0 0,0 0 0,0 0 0,0 1 0,0-1 0,0 0 0,-2 1 0,-1 1-32,0 1-1,1-1 1,-1 1 0,0-1 0,1 1 0,0 0 0,-1 0 0,1 1 0,0-1 0,1 1 0,-1 0 0,0-1 0,1 1-1,0 0 1,0 0 0,0 1 0,-1 4 0,2-6 18,-1 0 0,1 1 0,0-1 0,0 0 0,0 1 0,0-1 0,1 1 0,0-1 0,-1 1 0,1-1 0,0 1 0,1-1 0,-1 1 0,1-1 0,-1 1-1,1-1 1,0 1 0,0-1 0,1 0 0,-1 1 0,1-1 0,2 4 0,-3-6 10,-1 0 1,1 0-1,0-1 0,-1 1 0,1-1 1,0 1-1,-1 0 0,1-1 0,0 1 1,0-1-1,-1 0 0,1 1 0,0-1 0,0 0 1,0 1-1,0-1 0,0 0 0,0 0 1,-1 0-1,1 0 0,0 1 0,0-1 1,0-1-1,0 1 0,0 0 0,0 0 1,0 0-1,0 0 0,1-1 0,-1 0 28,0 0 0,1 0 0,-1-1 0,0 1 0,1 0 0,-1-1 0,0 1 0,0-1 0,0 1 0,0-1 0,-1 1 0,1-1 0,0 0 0,0-1 0,0-1-16,1 1 0,-1-1 0,-1 0 0,1 1 0,0-1 0,-1 0 0,0 1 0,0-1 0,0 0 0,0 0 0,0 1 0,-1-1 0,0 0 0,-2-6 0,-5 5-2254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13.13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85 124 9842,'3'-46'4585,"-2"33"-2763,0 0 0,0 0 0,-3-23 0,-1 34-1188,-1 9 126,-3 16 356,6-20-1064,-21 72 80,-20 125 0,37-163-86,2 0-1,1 0 1,2 0-1,2 1 1,10 59 0,-10-88-1,0 1 1,0-1 0,1 0 0,0 0-1,1 0 1,0-1 0,0 1-1,1-1 1,11 15 0,-13-20-247,0 1 1,0-1-1,1 0 1,-1-1 0,1 1-1,0-1 1,0 1-1,0-1 1,6 2-1,-5-2-727,0-1 0,1 0-1,-1 0 1,1 0 0,-1 0-1,1-1 1,-1 0 0,11-1 0,18-3-10624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13.50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88 53 18060,'-1'-2'235,"0"1"-1,1 0 1,-1-1 0,0 1-1,0 0 1,0-1 0,0 1-1,0 0 1,0 0 0,-1 0 0,1 0-1,0 0 1,0 0 0,-1 0-1,1 0 1,-1 1 0,1-1 0,-1 0-1,1 1 1,-1-1 0,1 1-1,-1 0 1,1-1 0,-4 1-1,3 1-155,0 0-1,1-1 0,-1 1 1,0 0-1,1 0 0,-1 0 0,0 1 1,1-1-1,0 0 0,-1 0 1,1 1-1,0-1 0,-1 1 0,1-1 1,0 1-1,0 0 0,-1 2 0,-2 5-118,0 0 0,0 1-1,1 0 1,0 0-1,0 0 1,-1 16-1,3-17 44,1 0 0,0 0 0,0 1 0,1-1 0,1 0 0,-1 0 0,1 0 0,1 0 0,0 0 0,0 0 0,7 12-1,-8-18 12,0 0 0,0 0-1,0 0 1,0 0-1,1-1 1,0 1-1,-1-1 1,1 0 0,0 1-1,0-1 1,0-1-1,0 1 1,1 0-1,-1-1 1,0 1 0,1-1-1,-1 0 1,1 0-1,0-1 1,-1 1 0,1-1-1,-1 1 1,1-1-1,0 0 1,-1-1-1,1 1 1,0-1 0,-1 1-1,1-1 1,-1 0-1,6-3 1,0 1 47,0-1 1,-1 0-1,1-1 1,-1 0-1,0 0 1,-1-1-1,1 0 1,-1 0-1,0-1 1,-1 0-1,0 0 1,0 0-1,0-1 0,-1 0 1,0 0-1,0-1 1,5-15-1,-8 19-43,0 1 0,0-1 0,-1 0-1,0 1 1,0-1 0,-1 0 0,1 0-1,-1 0 1,0 0 0,0 1 0,0-1-1,-1 0 1,0 0 0,0 0 0,0 1-1,-1-1 1,1 0 0,-1 1 0,0-1-1,0 1 1,-1 0 0,1 0 0,-1 0-1,0 0 1,0 0 0,-1 0 0,1 1-1,-1 0 1,1 0 0,-1 0 0,0 0 0,0 0-1,-1 1 1,1-1 0,-9-2-1,7 2-180,1 1-1,-1 0 0,1 1 0,-1-1 0,0 1 0,0 0 0,0 0 0,0 1 0,1 0 0,-1 0 0,0 0 0,0 1 0,-6 1 0,7-1-775,1 0-1,-1 1 0,1 0 1,-1 0-1,1 0 0,0 1 0,0-1 1,0 1-1,0 0 0,-5 5 0,-8 16-10815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13.84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164 39 15779,'1'-5'2517,"4"-21"2032,-1 19-198,-5 17-4301,0 0-1,0-1 0,-1 1 1,0 0-1,-1-1 0,0 0 1,0 1-1,-1-1 0,-9 16 0,-6 4-1080,-33 41 0,2-3-8997,30-34-2202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14.32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195 208 8706,'-3'2'9299,"-2"2"-5577,3-2-2897,10-6-216,-2 0-375,0-1 0,-1 0 1,1-1-1,-1 1 0,0-1 1,-1 0-1,1 0 0,-1-1 0,0 1 1,-1-1-1,0 0 0,0 0 0,0 0 1,2-12-1,-4 14-181,0 0-1,-1 0 1,1 0 0,-1 1-1,-1-1 1,1 0 0,-1 0-1,1 0 1,-1 0 0,-1 1-1,1-1 1,-1 0-1,0 1 1,0-1 0,0 1-1,-4-6 1,4 8-55,0 0 0,0 0 1,0 0-1,-1 0 0,1 0 0,0 1 0,-1-1 0,1 1 1,-1 0-1,0 0 0,1 0 0,-1 0 0,0 0 0,0 1 1,1-1-1,-1 1 0,0 0 0,0-1 0,0 1 0,0 1 1,1-1-1,-1 0 0,0 1 0,0-1 0,0 1 1,1 0-1,-1 0 0,0 0 0,-4 2 0,-5 3-42,0 1-1,0 0 1,1 0-1,0 1 0,0 1 1,1 0-1,0 0 1,1 1-1,-14 18 1,18-23 29,1 0 0,1 1 0,-1-1 0,1 1 1,0 0-1,0 0 0,0 0 0,1 1 1,0-1-1,0 0 0,1 1 0,0 0 0,0-1 1,0 1-1,1-1 0,0 1 0,0 0 0,1-1 1,0 1-1,0 0 0,3 10 0,-3-15 8,0-1 0,1 1 0,-1 0 0,0-1-1,1 1 1,-1-1 0,1 0 0,-1 0-1,1 1 1,-1-1 0,1 0 0,0 0 0,0 0-1,-1-1 1,1 1 0,0 0 0,0-1-1,0 1 1,0-1 0,0 1 0,0-1 0,0 0-1,0 0 1,0 0 0,0 0 0,0 0-1,0-1 1,0 1 0,0-1 0,3 0 0,4-1 3,0-1 0,-1 0 1,1 0-1,-1-1 1,12-6-1,7-8 60,-2-1-1,0 0 1,31-33 0,-50 142-332,-12 48 1561,1-54-4649,3-28-7660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14.73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9 20820,'0'0'121,"0"0"-1,0-1 0,0 1 1,0 0-1,0-1 0,1 1 1,-1 0-1,0-1 0,0 1 1,0 0-1,0-1 0,0 1 0,0 0 1,1-1-1,-1 1 0,0 0 1,0 0-1,0-1 0,1 1 1,-1 0-1,0 0 0,0-1 1,1 1-1,-1 0 0,0 0 1,1 0-1,-1-1 0,0 1 0,0 0 1,1 0-1,-1 0 0,0 0 1,1 0-1,-1 0 0,0 0 1,1 0-1,0 0 0,18 4 809,23 16-1524,-40-19 812,9 6-183,0 0 1,0 0-1,-1 2 1,0-1-1,-1 1 1,0 0-1,0 1 1,-1 0-1,0 1 1,-1 0 0,0 0-1,0 0 1,-1 1-1,-1 0 1,0 0-1,-1 0 1,0 1-1,-1 0 1,2 14-1,-2-5-188,-1-1 0,-1 1 0,-1-1 0,-3 34 0,-1-29-1075,-1 0 1,-1 0-1,-12 34 0,-26 42-10469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27.69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380 30 7354,'15'-29'11752,"-18"33"-9219,-9 12-1883,-47 64 430,-63 81-49,94-128-1014,-9 14-196,-71 67-1,94-100-2264,3-1-2637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28.03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9 14 13563,'-9'-14'8986,"25"18"-6030,25 17-2838,-6 3-10,-2 1 1,0 2-1,-2 1 1,0 1-1,37 49 1,22 20 93,-79-87-187,23 24 105,2-2-1,56 42 1,-91-75-244,-1 0 0,1 0 0,-1 0 0,1 0 0,-1 0 0,1 0 0,-1 0 0,0 0 1,1 0-1,-1-1 0,1 1 0,-1 0 0,1 0 0,-1 0 0,0-1 0,1 1 0,-1 0 0,0 0 0,1-1 0,-1 1 1,0 0-1,1-1 0,-1 1 0,0 0 0,1-1 0,-1 1 0,0 0 0,0-1 0,0 1 0,1-1 0,7-14-8849,1-1-4214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28.38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0 208 19132,'41'-4'7030,"32"-12"-5789,16-3-1474,151-5 356,-132 15-101,-108 9-21,1 0-1,-1 0 1,0 0-1,0 0 1,0 0-1,1 0 1,-1 0-1,0 0 1,0 0-1,0 0 0,1 0 1,-1 0-1,0 0 1,0 0-1,0-1 1,1 1-1,-1 0 1,0 0-1,0 0 1,0 0-1,0 0 1,0-1-1,1 1 1,-1 0-1,0 0 1,0 0-1,0 0 1,0-1-1,0 1 1,0 0-1,0 0 1,0-1-1,0 1 1,0 0-1,0 0 1,1 0-1,-1-1 0,0 1 1,-1 0-1,1 0 1,0 0-1,0-1 1,0 1-1,0 0 1,0 0-1,0-1 1,0 1-1,0 0 1,0 0-1,0 0 1,0 0-1,-1-1 1,1 1-1,0 0 1,0 0-1,0 0 1,0 0-1,0-1 1,-1 1-1,1 0 1,0 0-1,-20-19-92,-30-17-86,19 22 215,26 12 23,0 1 1,1-1-1,-1 0 0,0 0 1,1 0-1,-1-1 1,1 0-1,-1 0 0,1 0 1,0 0-1,1 0 0,-1-1 1,0 0-1,1 0 1,-4-6-1,7 9-45,0 1 0,0 0 0,1-1 0,-1 1 0,0-1 0,1 1 0,-1 0 0,1-1 0,-1 1 0,0 0 0,1-1 0,-1 1 0,1 0-1,-1 0 1,1 0 0,-1-1 0,1 1 0,-1 0 0,1 0 0,-1 0 0,1 0 0,-1 0 0,1 0 0,-1 0 0,1 0 0,-1 0 0,1 0 0,-1 0 0,1 0 0,-1 0 0,1 0 0,0 1 0,20 0-132,-16 0 112,-1 0 0,1 0 0,0 1 0,0-1 0,-1 1 0,1 0 0,-1 0 0,0 1-1,1-1 1,-1 1 0,0 0 0,-1 0 0,1 0 0,0 1 0,-1-1 0,0 1 0,0 0 0,0 0-1,0 0 1,-1 0 0,1 1 0,-1-1 0,0 1 0,2 8 0,-2-7 6,0 1 1,-1 0-1,0 0 0,0 0 1,0 0-1,-1 0 0,0 0 1,-1 1-1,0-1 1,0 0-1,0-1 0,-1 1 1,0 0-1,0 0 1,-1-1-1,-6 13 0,-3-1-176,-1 1-1,-1-2 0,-1 0 1,-29 25-1,-34 24-4802,43-37-331,-16 14-7180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29.25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65 84 7602,'-25'-11'9520,"22"11"-8965,1-1 1,-1 1 0,0-1-1,1 1 1,-1 0-1,1 0 1,-1 0-1,0 1 1,1-1 0,-1 0-1,0 1 1,1 0-1,-3 1 1,36 0 1228,25-5-1500,0-3 0,69-16-1,-18 3-235,-45 10-14,91-3 0,-189 9-655,24 2 536,1 0 0,-1 0 0,-18 2 0,23-1 78,0 1 1,-1 0 0,1 0 0,0 1 0,0 0-1,1 0 1,-1 0 0,0 1 0,1 0 0,-1 1-1,1-1 1,0 1 0,0 1 0,1-1 0,-1 1-1,1 0 1,0 0 0,0 0 0,1 1-1,-1-1 1,1 1 0,0 0 0,1 1 0,0-1-1,0 1 1,0-1 0,1 1 0,-1 0 0,2 0-1,-1 0 1,0 10 0,-19 274 25,20-231 26,4 0 0,18 110-1,-8-139-439,-10-24-3919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29.94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210 272 9802,'4'-6'9716,"15"-20"-7827,-10 15-1379,-1-1 0,0 1 0,0-1 0,-1 0 0,-1-1 0,0 0 0,8-26 0,-13 34-420,0 0 1,0 0 0,0 1-1,-1-2 1,1 1 0,-1 0-1,-1 0 1,1 0-1,-1 0 1,1 0 0,-3-6-1,2 8-56,-1 0-1,1 0 1,-1 0-1,0 1 1,1-1 0,-1 1-1,0-1 1,-1 1-1,1-1 1,0 1 0,-1 0-1,1 0 1,-1 0-1,1 0 1,-1 1-1,0-1 1,0 1 0,0 0-1,-4-2 1,0 2-42,0-1-1,0 1 1,0 0 0,0 1 0,0 0 0,0 0 0,0 0-1,0 1 1,0 0 0,0 0 0,1 1 0,-1 0 0,0 0-1,1 1 1,-1-1 0,1 1 0,0 1 0,-1-1 0,2 1-1,-8 6 1,4-3-7,0 0 0,0 1-1,0 0 1,1 1 0,1 0 0,-1 0-1,1 1 1,1 0 0,0 0 0,0 1-1,-4 12 1,8-19 11,0 0 1,1 1-1,0-1 0,0 1 0,0 0 1,1-1-1,-1 1 0,1 0 1,0-1-1,1 1 0,-1 0 0,1-1 1,0 1-1,0-1 0,0 1 0,1-1 1,-1 1-1,5 7 0,-4-10 6,0 1 0,0-1 1,1 0-1,-1 1 0,1-1 0,0 0 0,-1 0 0,1-1 0,0 1 0,0 0 0,0-1 0,0 0 1,0 0-1,0 0 0,1 0 0,-1 0 0,0-1 0,1 1 0,-1-1 0,0 0 0,1 0 0,-1 0 1,0-1-1,0 1 0,1-1 0,-1 1 0,4-2 0,4-2 28,1 1 0,-1-1 0,0-1 0,0 0 0,-1-1 0,1 0 0,-1 0 0,17-16 0,-3 1 72,-1-2-1,21-28 1,-46 56-130,1 0 0,0 0 0,0 0 0,0 0 0,0 0 0,1 0 0,0 0 0,0 1 0,0-1 0,0 0 0,1 0 0,0 0 0,0 0 0,4 9 0,-5-11 33,1-1-1,0 1 1,-1 0 0,1 0 0,0 0-1,1-1 1,-1 1 0,0-1 0,1 1 0,0-1-1,-1 1 1,1-1 0,0 0 0,0 0 0,0 0-1,1 0 1,-1 0 0,0 0 0,1-1-1,-1 1 1,1-1 0,-1 0 0,1 1 0,0-1-1,0 0 1,-1-1 0,1 1 0,0 0 0,0-1-1,0 0 1,0 0 0,0 1 0,3-2-1,7-2 28,-1 0 0,1-1-1,-1 0 1,1-1 0,-1-1-1,-1 0 1,1 0 0,-1-1-1,0-1 1,0 1 0,12-14-1,-3 1 41,-1-1-1,-1-2 1,0 0-1,14-26 1,-32 49-74,1-1-1,-1 1 1,0-1 0,1 1 0,-1-1-1,0 1 1,1 0 0,-1-1-1,0 1 1,1 0 0,-1-1-1,1 1 1,-1 0 0,0 0 0,1-1-1,-1 1 1,1 0 0,-1 0-1,1 0 1,-1 0 0,1-1-1,-1 1 1,1 0 0,-1 0 0,1 0-1,-1 0 1,1 0 0,-1 0-1,1 0 1,-1 1 0,1-1 0,-1 0-1,1 0 1,-1 0 0,1 0-1,-1 1 1,1-1 0,-1 0-1,1 0 1,-1 1 0,0-1 0,1 1-1,21 27-214,-18-21 176,0 1 1,0 0 0,-1-1-1,0 1 1,-1 0 0,0 1-1,2 8 1,-5-12 1,1 0 0,-1 0 0,0 0 0,0 0-1,-1 0 1,1 0 0,-1-1 0,0 1 0,0 0 0,-1-1 0,1 1-1,-1-1 1,0 0 0,0 0 0,-1 0 0,1 0 0,-1-1-1,0 1 1,0-1 0,0 0 0,0 0 0,0 0 0,-1-1 0,1 0-1,-1 0 1,0 0 0,1 0 0,-1 0 0,0-1 0,0 0-1,0 0 1,-1-1 0,1 1 0,0-1 0,0 0 0,0-1 0,0 1-1,0-1 1,0 0 0,0 0 0,-6-2 0,8 2-246,1 0-1,0 0 1,0 0 0,0 0 0,0 0-1,0-1 1,0 1 0,0 0 0,0-1-1,0 0 1,0 1 0,1-1 0,-1 0-1,-2-3 1,0-7-4268,6-1-3516,3 1-673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30.50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34 101 15643,'-9'-42'6626,"0"-17"-1270,15 93-5376,0-10 33,-1 1 1,-2-1-1,0 1 1,-2 0-1,-2 25 1,-16 126 136,8-106-87,3-41-62,5-23-224,-1-1-1,1 1 1,0 0 0,0 0-1,1-1 1,0 1 0,0 0-1,0 0 1,2 8 0,-2-13-27,1-1 0,-1 1 0,0-1 0,1 1 0,-1-1 1,1 1-1,-1-1 0,1 1 0,-1-1 0,1 0 0,-1 1 0,1-1 0,-1 0 1,1 1-1,-1-1 0,1 0 0,-1 0 0,1 0 0,0 1 0,-1-1 0,1 0 1,0 0-1,-1 0 0,1 0 0,-1 0 0,1 0 0,0 0 0,-1 0 0,1 0 1,-1-1-1,1 1 0,0 0 0,-1 0 0,1 0 0,-1-1 0,1 1 0,-1 0 0,1-1 1,0 1-1,-1 0 0,0-1 0,1 1 0,0-1 0,23-18-9404,-15 9 8756,0-1-1,0 0 0,-1 0 1,-1-1-1,7-13 2,28-70 2074,-7 13 5974,-20 55-3468,2 0 0,26-32 0,-33 45-1845,-13 19 2100,-19 26-2933,6-15-777,-1 0 0,-1-1 1,0 0-1,-24 13 0,-20 16-16,60-43-210,1 1 0,-1-1 0,1 0 0,0 0 0,-1 1 0,1-1 0,0 1 0,0-1 0,0 1 0,0-1 0,0 1 0,0 0 0,0-1 0,0 1 0,1 0 0,-1 0 0,1 0 0,-1-1 0,1 1 0,0 0 0,0 0 0,0 0 0,0 3 0,1-2 1,0 0 0,0 0-1,0 0 1,1 0-1,-1 0 1,1 0-1,0 0 1,0 0 0,0 0-1,0-1 1,0 1-1,4 2 1,8 7 15,0-1 0,1-1 1,30 16-1,-42-25-13,14 7 73,-1-1-1,2-1 0,-1-1 1,1 0-1,22 2 1,-17-3-2974,46 15 1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30.96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0 447 17612,'29'-23'5552,"-29"23"-5538,25-19 519,1 1 0,46-24 1,-43 27-90,0-2 0,38-30 0,-59 41-332,-1-1 0,0 0 0,0 0 0,-1-1 1,1 1-1,-2-1 0,1-1 0,-1 1 1,-1-1-1,1 0 0,-1 0 0,4-15 1,-7 17-65,0 1 1,-1 0 0,1-1-1,-1 0 1,0 1-1,-1-1 1,0 1 0,0 0-1,0-1 1,-1 1 0,1 0-1,-2-1 1,-4-9 0,6 13-35,-1 0-1,1 0 1,-1 0 0,0 0 0,0 1 0,0-1-1,0 1 1,0-1 0,-1 1 0,1 0 0,-1 0-1,1 0 1,-1 0 0,0 0 0,0 0 0,0 1-1,0 0 1,0-1 0,0 1 0,0 0 0,0 0-1,-1 1 1,1-1 0,0 1 0,0 0 0,-1 0-1,1 0 1,-5 0 0,6 1-27,-1 0-1,1 0 0,-1 1 1,1-1-1,0 1 1,0-1-1,0 1 0,0 0 1,0-1-1,0 1 1,1 0-1,-1 0 1,0 1-1,1-1 0,0 0 1,-1 0-1,1 1 1,0-1-1,0 1 1,0-1-1,0 5 0,-14 64-34,13-60 40,-5 55 1,3 0-1,6 102 0,1-71 31,14 389-24,-16-470-1108,2-30-2670,2-14-3724,0 5-3663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31.38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31 238 12155,'-9'-1'3419,"-12"-4"4156,41-2-5220,316-67-2029,-249 51-163,152-64-1,-181 54 349,-57 33-315,-25 21 544,20-17-755,0-1-1,0 1 1,1 0 0,-1 0-1,1 1 1,0-1 0,0 0-1,1 1 1,0 0-1,-1 0 1,1 0 0,1 0-1,-1 0 1,-1 8 0,3-10 13,-1 1 1,1-1 0,0 1-1,0-1 1,0 1 0,0-1-1,0 1 1,1-1 0,0 1-1,-1-1 1,1 0-1,1 1 1,-1-1 0,0 0-1,1 0 1,0 0 0,-1 0-1,1 0 1,1 0 0,-1 0-1,0-1 1,0 1 0,4 2-1,-3-4 10,-1 1 0,1-1 0,0 0 0,-1 0 0,1 0 0,0 0 0,0 0 0,0-1 0,0 1 0,0-1 0,0 0 0,0 0 0,0 0 0,0 0 0,0 0 0,0-1 0,0 1 0,-1-1 0,1 0 0,0 0 0,0 0 0,0 0 0,-1 0 0,1-1 0,3-2 0,3-1 41,-1-1 1,0 0-1,0 0 1,0-1-1,-1 0 0,8-10 1,-13 14-30,1 0 1,-1 0 0,0 0-1,0-1 1,-1 1 0,1-1-1,-1 1 1,1-1 0,-1 1-1,0-1 1,-1 0 0,1 0-1,-1 0 1,1 1 0,-1-1-1,0 0 1,-1 0 0,1 0-1,-1 0 1,-1-5 0,1 7-33,0-1 0,0 0 1,-1 1-1,1-1 1,-1 1-1,1-1 0,-1 1 1,0 0-1,0 0 1,0 0-1,-1 0 0,1 0 1,0 0-1,-1 0 1,1 1-1,-1-1 0,1 1 1,-1 0-1,0 0 0,0 0 1,1 0-1,-1 0 1,0 1-1,0-1 0,0 1 1,0 0-1,0 0 1,-4 0-1,0 0-284,-1 1-1,1 0 1,-1 0 0,-14 5-1,-3 6-3237,9 6-5780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32.11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204 56 14787,'0'-2'448,"0"0"1,0 0-1,0 0 0,0 0 0,-1 1 0,1-1 1,-1 0-1,1 0 0,-1 1 0,0-1 0,0 0 1,0 1-1,0-1 0,-1-1 0,1 2-189,0-1 0,-1 1 0,1 0 1,-1-1-1,1 1 0,-1 0 0,1 0 0,-1 1 0,0-1 0,0 0 0,1 0 0,-3 0 0,1 0-187,0 1-1,0 0 1,0-1-1,0 1 1,0 0-1,0 0 0,0 0 1,0 1-1,0-1 1,1 1-1,-1 0 1,0 0-1,0 0 1,0 0-1,1 0 0,-1 0 1,-2 2-1,-7 6-52,1 0 0,0 1 0,1 0 0,0 1 0,1-1 0,0 2 0,-14 22 0,20-29-15,0 0 1,0 0 0,1 0-1,-1 1 1,1-1 0,0 1-1,1-1 1,-1 1 0,1 0 0,0 0-1,1 0 1,-1-1 0,1 1-1,0 0 1,1 0 0,-1 0-1,1 0 1,0 0 0,1-1 0,0 1-1,3 9 1,-2-12 9,0 1 1,0-1-1,0 1 1,0-1-1,1 0 1,-1 0-1,1 0 1,0-1-1,0 1 1,0-1-1,0 0 1,0 0-1,0-1 1,1 1-1,-1-1 1,0 0-1,1 0 1,-1 0-1,1 0 1,0-1-1,-1 0 1,1 0-1,5-1 1,11 0 33,0-2-1,0 0 1,32-10 0,-34 8-5,-1-1 0,0-1 0,0-1 0,0 0 0,-1-1 0,-1-1 1,1-1-1,-2 0 0,0-1 0,0-1 0,-1 0 0,0-1 0,-2-1 0,15-19 1,-26 33-18,0-1 1,0 0 0,-1 0 0,1 1 0,0-1 0,-1 0-1,1 0 1,-1 0 0,1 0 0,-1 0 0,0 0 0,0-3 0,-2 4-13,-3 16-301,4-7 281,0 0 0,0-1 0,1 1 1,0 0-1,0-1 0,1 1 0,0-1 1,0 1-1,5 13 0,-5-19 10,0 0 0,-1 0 0,1 0 0,0 0 0,1 0 0,-1-1 0,0 1 0,0 0 0,1-1 0,-1 1 0,1-1 0,-1 1 0,1-1 0,0 0 0,0 0 0,-1 0 0,1 0 0,0 0 0,0 0 0,0 0 0,0 0 0,0-1-1,0 1 1,0-1 0,0 0 0,0 1 0,1-1 0,-1 0 0,0 0 0,0 0 0,0-1 0,0 1 0,0 0 0,0-1 0,0 0 0,0 1 0,0-1 0,0 0 0,4-2 0,10-4 32,0 0 0,-1-1 1,0-1-1,0 0 0,0-1 0,-1-1 1,-1 0-1,0-1 0,-1-1 0,18-21 1,-31 37-76,1 0 0,0 0 0,0 0 0,0 0 0,0 0 0,0 0 0,1 0 0,-1 0 0,1 0 0,0 0 0,0 0 0,0 0 0,0 0 0,2 3 0,26 49 82,-26-51-38,0 0 0,0 0 0,1 0 0,0-1 0,-1 1 1,1-1-1,0 0 0,1 0 0,-1 0 0,0-1 0,1 0 0,-1 0 0,1 0 0,0 0 0,0-1 0,0 1 0,0-1 0,8 1 0,-5-3 9,0 1 1,0-1-1,0 0 0,0-1 1,-1 1-1,1-2 0,0 1 1,-1-1-1,0 0 0,14-8 0,0-3 28,1-1 0,-2-1-1,0-1 1,-1-1-1,0-1 1,19-26-1,-27 33-5,-7 9-14,-1-1 0,1 0-1,-1 0 1,0 0 0,0 0 0,0 0-1,0-1 1,-1 1 0,4-11 0,27 78-389,-27-52 372,-1 1 0,0 0 0,-1 0 0,-1 0 0,1 0 0,-2 1 1,0 0-1,1 16 0,-3-25-23,-1 0 1,1 1 0,-1-1-1,0 0 1,0 0-1,0 0 1,0 0 0,-1 0-1,1 0 1,-1 0-1,0 0 1,-1 0 0,1-1-1,0 1 1,-1-1-1,0 0 1,0 0 0,0 0-1,0 0 1,-1 0-1,1-1 1,-1 1 0,1-1-1,-1 0 1,0 0-1,0 0 1,0-1 0,-4 2-1,-5 1-410,-50 16-7035,33-13-2959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32.85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25 42 15363,'-19'-26'6768,"14"13"-4217,5 13-2514,0 0 1,0 0-1,0-1 0,0 1 1,0 0-1,0 0 1,0 0-1,0 0 0,0 0 1,0 0-1,0 0 0,0-1 1,0 1-1,0 0 1,0 0-1,0 0 0,0 0 1,0 0-1,0 0 1,1 0-1,-1 0 0,0 0 1,0-1-1,0 1 1,0 0-1,0 0 0,0 0 1,0 0-1,1 0 1,-1 0-1,0 0 0,0 0 1,0 0-1,0 0 0,0 0 1,0 0-1,0 0 1,1 0-1,-1 0 0,0 0 1,0 0-1,0 0 1,0 0-1,0 0 0,0 0 1,1 0-1,-1 0 1,0 0-1,0 1 0,0-1 1,0 0-1,0 0 1,0 0-1,0 0 0,0 0 1,1 0-1,-1 0 0,0 0 1,0 0-1,0 0 1,0 1-1,0-1 0,0 0 1,0 0-1,0 0 1,0 0-1,0 0 0,0 1 1,17 13-31,0 0-1,-2 2 1,0 0 0,0 1 0,-2 0-1,0 1 1,19 36 0,21 27 76,-43-66-68,-7-9 0,0-1-1,1-1 0,-1 1 1,1 0-1,0-1 0,0 0 0,0 0 1,1 0-1,-1 0 0,1-1 1,8 5-1,-13-8 8,1 0 0,0-1 0,0 1 0,-1 0 0,1-1 0,0 1 0,0 0 0,-1-1 0,1 1 0,-1-1 0,1 0 0,0 1 0,-1-1 0,1 1 0,-1-1 0,1 0 0,-1 1 0,0-1 0,1 0 0,-1 0 0,0 1 0,1-1 0,-1 0 0,0 0 0,0 1 0,0-1 0,1 0 0,-1-1 0,6-24 129,31-165 111,-34 164-200,-4 23-58,-2 19-180,-27 136 70,-29 212-290,58-357 45,0 6-28,1 0 1,-1 0 0,4 20 0,8-1-4413,-10-29 3860,0 0-1,1 0 0,-1-1 0,1 1 1,-1-1-1,1 1 0,0-1 1,0 1-1,0-1 0,0 0 0,-1 0 1,5 1-1,11 3-8318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33.28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70 220 15979,'-12'-4'2483,"-46"-6"4198,166 19-4966,183-36-1258,-122 7-303,-144 18-102,-8 1 18,0 0-1,-1-1 0,1-1 0,-1 0 0,25-9 1,-76-15 706,11 13-776,-43-17 0,46 22 30,0-1-1,-36-23 0,56 32-22,1 1 0,-1-1 1,0 1-1,0-1 0,1 1 0,-1-1 1,0 0-1,0 1 0,1-1 0,-1 0 1,1 0-1,-1 1 0,1-1 1,-1 0-1,1 0 0,0 0 0,-1 0 1,1-1-1,0 1-5,0 1 0,1 0 0,-1-1 0,0 1 0,1 0 0,-1 0 0,0-1 0,1 1 0,-1 0 0,1 0 0,-1 0 0,1-1 0,-1 1 0,1 0 0,-1 0 0,0 0 0,1 0 0,-1 0 0,1 0 0,-1 0-1,1 0 1,-1 0 0,1 0 0,-1 0 0,1 0 0,-1 1 0,1-1 0,-1 0 0,0 0 0,1 0 0,-1 1 0,1-1 0,-1 0 0,0 0 0,1 1 0,18 7 1,-1 0 0,0 0 0,-1 2 0,0 0-1,0 1 1,23 21 0,-36-29-14,-1 0 0,0 0 0,0 0-1,0 1 1,0-1 0,-1 1 0,1-1 0,-1 1 0,0 0 0,0 0 0,-1 0-1,1 0 1,-1 0 0,0 1 0,0-1 0,0 0 0,0 0 0,-1 1 0,0-1-1,0 1 1,0-1 0,0 0 0,-1 1 0,1-1 0,-1 0 0,-1 0-1,1 1 1,0-1 0,-1 0 0,0 0 0,0 0 0,0-1 0,0 1 0,-1 0-1,1-1 1,-6 6 0,-10 11-847,-1-1 0,-41 33 0,-11 1-6248,65-50 6216,-39 30-11197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33.87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42 72 14059,'-15'-30'5947,"12"25"-5034,1-1 0,-1 1 1,0 0-1,0 0 0,-1 0 1,-4-6-1,10 16-835,0-1 0,0 1 0,-1 0 0,1 0 0,-1 0-1,0 0 1,0 9 0,3 10-45,5 28 10,-2 0 0,-2 0 0,-4 96 0,3 51-26,-4-197-225,4 30-309,-4-31 310,0 0-1,0-1 1,0 1-1,0 0 0,0 0 1,0 0-1,0 0 1,1-1-1,-1 1 0,0 0 1,0 0-1,1 0 0,-1-1 1,1 1-1,-1 0 1,0 0-1,1-1 0,-1 1 1,1 0-1,0-1 1,-1 1-1,1-1 0,0 1 1,-1-1-1,1 1 0,0-1 1,-1 1-1,1-1 1,1 1-1,-1-2-449,-1 0 0,1 0 0,0 0 0,0 0 0,-1 0 0,1 0 0,0-1-1,-1 1 1,1 0 0,-1 0 0,0 0 0,1-1 0,-1 1 0,0 0 0,0 0 0,0-1 0,0-1 0,2-5-2717,3-12-1708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34.21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37 388 8,'-17'-81'10194,"11"58"-8162,2-1 0,0 1 0,1-1 0,1 0 0,1-31 0,3 48-1936,-1 0-1,1 1 1,0-1-1,0 0 1,1 1 0,-1-1-1,2 1 1,-1 0-1,1 0 1,0 0-1,0 0 1,0 1 0,1 0-1,0 0 1,0 0-1,0 0 1,9-5-1,-11 8-52,1-1-1,0 1 0,0 0 0,0 0 1,0 0-1,0 0 0,1 1 0,-1-1 0,0 1 1,1 0-1,-1 1 0,1-1 0,-1 1 0,1 0 1,-1 0-1,1 0 0,0 1 0,-1 0 1,0-1-1,1 2 0,-1-1 0,1 0 0,-1 1 1,0 0-1,0 0 0,0 0 0,0 0 1,4 4-1,-6-4-41,1 0 1,0 1-1,-1-1 1,1 1-1,-1-1 1,0 1 0,0 0-1,0 0 1,0 0-1,0 0 1,-1 0-1,1 1 1,-1-1-1,0 0 1,0 1-1,0-1 1,0 1-1,-1-1 1,0 1 0,1-1-1,-1 1 1,0-1-1,-1 1 1,1-1-1,-1 1 1,1-1-1,-1 1 1,0-1-1,0 1 1,-1-1 0,1 0-1,-1 0 1,0 0-1,1 0 1,-5 5-1,-6 9-18,0-1 0,-1 0-1,-2 0 1,-23 20-1,33-31-2,-14 9-777,-17 16 77,22-14-2615,10-2-3964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34.96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35 229 16371,'-34'4'5373,"58"-10"-2374,3-2-2867,-1-2-1,1-1 1,-2 0 0,0-2 0,0-1 0,-1-1 0,-1-1 0,29-25 0,-50 39-97,0 0 1,0-1-1,0 1 1,0-1-1,0 1 1,0-1-1,-1 0 1,1 0-1,-1 0 1,0 0-1,2-5 1,-3 7-16,0 0 0,1-1-1,-1 1 1,0-1 0,0 1 0,-1-1 0,1 1-1,0-1 1,0 1 0,-1-1 0,1 1 0,-1 0 0,1-1-1,-1 1 1,1 0 0,-1-1 0,0 1 0,-1-2-1,-1 0-8,0 1-1,0 0 0,0 0 0,0 0 0,0 0 0,0 0 0,-1 1 0,1 0 0,-1-1 1,1 1-1,-1 0 0,1 1 0,-1-1 0,0 0 0,1 1 0,-1 0 0,0 0 0,-6 1 0,-5 1-26,0 0-1,1 1 1,-1 1 0,1 0-1,0 1 1,0 1-1,0 0 1,1 1-1,-23 14 1,32-17 10,-1 0 0,0 0 0,1 0 0,-1 0 0,1 1 1,1 0-1,-1-1 0,0 1 0,1 1 0,0-1 0,-4 10 1,6-10 4,0-1 0,0 0 1,0 1-1,1-1 1,0 1-1,0-1 0,0 1 1,0 0-1,1-1 1,-1 0-1,1 1 1,0-1-1,1 1 0,-1-1 1,1 0-1,0 0 1,3 7-1,-1-6 3,0 0 1,0 0-1,0 0 0,0-1 1,1 0-1,0 1 0,0-2 1,0 1-1,0 0 0,1-1 1,-1 0-1,1-1 0,0 1 1,0-1-1,0 0 0,0 0 1,0-1-1,0 0 0,1 0 1,8 0-1,6 0 6,1-1 0,-1 0-1,0-2 1,38-7 0,-54 8-4,35-7-14,61-21 0,-91 25 32,1-1-1,-1 0 1,1 0-1,-1 0 1,-1-2-1,1 1 0,-1-1 1,0 0-1,-1-1 1,12-13-1,-13 11 43,-11 13-85,-10 18-71,10-11 84,1-1 0,1 1 0,0-1 0,0 1 0,1 0 0,0 0 0,1 0 0,0 0 0,2 13 0,-2-21 12,0 1 0,1-1 0,-1 1 0,1-1 0,-1 0 0,1 1 0,0-1 0,0 0 0,0 1 0,1-1 0,-1 0 0,0 0 0,1 0 0,0 0 0,-1-1 0,1 1 0,0 0 0,0-1 0,0 1 0,0-1 0,0 1 0,0-1 0,0 0 0,0 0 0,1 0 0,-1 0 0,0 0 0,1-1 0,-1 1 0,0-1 0,1 1 0,-1-1 0,1 0 0,-1 0 0,1 0 0,-1 0 0,1-1 0,-1 1 0,1-1 0,-1 1 0,0-1 0,4-1 0,8-3 26,0 0 0,-1 0 0,0-2 0,0 1 0,0-2 0,-1 1 0,23-20 1,-31 24-15,1-1 1,-1 0-1,0 0 1,0 0 0,0 0-1,-1-1 1,1 1 0,-1-1-1,0 0 1,-1 0 0,1 0-1,-1 0 1,0-1 0,0 1-1,0 0 1,-1-1-1,0 0 1,0 1 0,0-1-1,-1 1 1,0-1 0,0 0-1,-1-6 1,-1 8-18,0 0 0,0 0 0,0 1 1,-1-1-1,1 1 0,-1-1 0,0 1 0,0 0 0,0 0 1,0 0-1,0 1 0,-1-1 0,1 1 0,-1 0 0,0 0 1,1 0-1,-1 0 0,0 0 0,0 1 0,0 0 1,-1 0-1,1 0 0,0 0 0,0 1 0,0 0 0,-1 0 1,-4 0-1,6 0-10,-1-1-1,1 1 1,0 0 0,-1 0 0,1 1 0,-1-1 0,1 1-1,-1 0 1,1 0 0,0 0 0,0 0 0,-1 0 0,1 1-1,0 0 1,0-1 0,0 1 0,1 0 0,-1 0 0,0 1-1,1-1 1,-1 1 0,1-1 0,0 1 0,0 0 0,0 0-1,0-1 1,0 2 0,1-1 0,-1 0 0,1 0 0,0 0-1,0 1 1,-1 6 0,1-7 3,1 0 0,0 1 0,0-1 0,0 1 0,1-1 0,-1 0 0,1 1 0,0-1 0,0 0 0,0 0 0,0 0 0,0 0 0,1 0 0,0 0 0,-1 0 0,1 0 0,0 0 0,0-1 0,0 1 0,4 2 0,-1-1-53,-1-1 0,1 0 1,0 0-1,1-1 0,-1 1 0,0-1 1,1 0-1,-1-1 0,1 1 0,-1-1 1,7 0-1,8 1-101,0-2 1,0 0-1,0-1 0,1-1 1,35-9-1,-46 9 145,0-1-1,0 0 1,0-1-1,0 0 1,-1-1 0,1 0-1,-1 0 1,0-1-1,15-14 1,-19 16 111,-1-1 1,1 0-1,-1 0 1,-1-1-1,1 1 0,-1-1 1,0 1-1,0-1 1,0 0-1,-1-1 1,0 1-1,0 0 1,-1 0-1,0-1 0,0 1 1,0-1-1,-1-6 1,22 308 767,1-35-968,-20-28-51,-8-134-2533,3-87 176,-12-36-11232,14 23 12554,-6-15-6183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35.53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8 835 152,'-4'-31'7036,"1"-56"0,3 68-5760,2-1 1,1 1 0,0-1 0,7-21 0,-8 32-1173,1 0 1,0 0-1,1 1 0,0 0 1,0-1-1,0 2 0,1-1 1,1 0-1,-1 1 0,1 0 1,0 0-1,1 1 0,0 0 0,0 0 1,0 0-1,1 1 0,-1 0 1,1 0-1,0 1 0,1 0 1,-1 1-1,1 0 0,17-4 1,-22 6-100,0 0 0,0 1 1,0-1-1,0 1 1,0 0-1,0 0 0,0 1 1,0-1-1,0 1 0,0 0 1,0 0-1,-1 0 1,1 0-1,0 1 0,0 0 1,-1-1-1,1 1 1,-1 1-1,0-1 0,6 5 1,-7-5 12,0 0-1,-1 1 1,1-1 0,-1 0 0,0 1 0,0-1 0,0 0-1,0 1 1,0-1 0,0 1 0,0 0 0,-1-1 0,0 1 0,1 0-1,-1-1 1,0 1 0,0 0 0,0-1 0,-1 1 0,1 0-1,-1-1 1,1 1 0,-1-1 0,0 1 0,0-1 0,0 1 0,0-1-1,-1 1 1,1-1 0,-1 0 0,-2 4 0,-5 5 67,0 0 0,0 0 0,-1-1 0,0 0 0,-1-1 0,0 0 0,-1-1 0,0 0 0,0-1 0,0 0 0,-1-1 0,0 0 0,0-1 0,-21 5 0,32-10-53,0 1 0,1-1 0,-1 0 0,0 0 0,0 1 0,1-1 0,-1 0 0,0-1 1,0 1-1,1 0 0,-1 0 0,0-1 0,0 1 0,1-1 0,-1 1 0,-1-2 0,2 2-12,1-1-1,-1 1 1,1-1 0,0 0-1,-1 1 1,1-1-1,0 1 1,-1-1 0,1 0-1,0 1 1,0-1-1,0 0 1,-1 1 0,1-1-1,0 0 1,0 1-1,0-1 1,0 0 0,0 1-1,0-1 1,1 0-1,-1 1 1,0-1 0,0 0-1,0 1 1,1-1-1,-1 0 1,2-4-2,1 0 1,0 0 0,0 1-1,0-1 1,0 1-1,1 0 1,-1 0 0,7-5-1,148-105-79,-112 84 81,-2-2 1,67-60-1,-91 72-21,75-80 83,-86 88-49,1 0 0,-1-1 0,-1 0 0,0 0 0,-1-1 0,8-22 0,-14 33-14,0 0-1,0-1 1,0 1-1,-1 0 1,0-1-1,1 1 1,-1-1-1,-1 1 1,1 0-1,0-1 1,-1 1-1,0 0 0,1-1 1,-1 1-1,-1 0 1,1 0-1,0-1 1,-1 1-1,0 0 1,1 1-1,-1-1 1,0 0-1,-1 0 1,1 1-1,0-1 1,-1 1-1,1 0 0,-1 0 1,0 0-1,0 0 1,0 0-1,0 1 1,-3-2-1,2 1-5,0 1-1,0-1 0,0 1 1,0 0-1,0 0 0,0 0 1,0 1-1,-1-1 0,1 1 1,0 0-1,0 0 0,0 1 1,-1-1-1,1 1 0,0 0 1,0 0-1,0 0 0,0 1 1,0-1-1,1 1 0,-1 0 1,0 0-1,1 1 1,-1-1-1,1 1 0,0-1 1,-4 5-1,0 1-14,1 2-1,0-1 1,0 1 0,1-1-1,1 2 1,-1-1 0,1 0 0,1 1-1,0 0 1,1 0 0,0 0-1,0 0 1,1 0 0,1 0 0,0 0-1,0 0 1,3 13 0,-1-6 4,2 1 1,0-1 0,0 0 0,2 0 0,1 0-1,0-1 1,1 0 0,0 0 0,17 22 0,-19-31 1,1 0 0,0-1 0,0 0 0,1 0 0,0 0 0,0-1 0,1 0 0,-1-1 0,1 0 0,0 0 0,1-1 0,-1 0 0,1-1 0,0 0 0,0-1 0,0 0 0,0 0 0,0-1 0,14 0 0,-12 0 15,-1-2 0,1 0 1,0 0-1,0-1 1,0 0-1,-1-1 0,1-1 1,-1 0-1,0 0 0,0-1 1,0 0-1,-1-1 1,0 0-1,0-1 0,0 0 1,10-11-1,-3-6 124,-16 23-130,-1 0 0,1 1 0,-1-1 0,1 0 0,-1 1 0,1-1 0,-1 0 1,1 0-1,-1 0 0,0 1 0,1-1 0,-1 0 0,0 0 0,0 0 1,0 0-1,0 0 0,0 1 0,1-1 0,-2 0 0,1 0 0,0 0 1,0 0-1,0 0 0,0 0 0,-1-1 0,0 2-24,-1 1 0,1 0 0,0-1 0,-1 1 0,1 0 0,0-1-1,0 1 1,0 0 0,0 0 0,0 0 0,0 0 0,0 0 0,0 0 0,0 0 0,0 1 0,1-1 0,-1 0-1,-1 2 1,-13 23-101,13-22 104,1-1-1,-1 1 0,0 0 0,1-1 0,0 1 0,0 0 1,0 0-1,0 0 0,1 0 0,-1 0 0,1 0 0,0 0 1,0 0-1,1 0 0,-1 0 0,1 0 0,0 0 0,0 0 0,0-1 1,0 1-1,1 0 0,0 0 0,-1-1 0,1 1 0,3 2 1,-2-2-78,0-1 1,1 0 0,-1 0 0,1 0-1,0-1 1,0 1 0,0-1-1,0 0 1,0 0 0,1 0 0,-1-1-1,0 1 1,1-1 0,-1 0 0,1-1-1,-1 1 1,1-1 0,0 0-1,-1 0 1,1 0 0,6-1 0,69-13-2512,-28-3-6106,-23 4-2994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36.00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0 533 16628,'184'-168'6908,"-170"157"-6692,70-63 879,-75 64-919,1 0-1,-2 0 0,1-1 1,-2 0-1,1 0 1,5-13-1,-11 19-117,0 0 0,-1-1 0,1 1 1,-1 0-1,0-1 0,-1 1 0,1 0 0,-1-1 1,0 1-1,0-1 0,-1 1 0,0-1 0,0 1 1,0 0-1,0-1 0,-1 1 0,0 0 0,0 0 1,0 0-1,-4-5 0,2 3-19,0 1-1,-1 0 0,0 0 1,0 1-1,0-1 1,0 1-1,-1 0 1,0 0-1,0 1 1,0 0-1,-1 0 1,1 1-1,-1-1 0,-7-2 1,13 6-39,0 0 0,0 0-1,1 0 1,-1 0 0,0 0 0,0 0 0,0 0-1,1 0 1,-1 0 0,0 0 0,0 0 0,0 0-1,1 0 1,-1 1 0,0-1 0,0 0 0,1 0-1,-1 1 1,0-1 0,1 1 0,-1-1 0,0 1-1,1-1 1,-1 1 0,0-1 0,1 1 0,-1 0 0,-13 26-33,4 32-9,10 40 47,4 1 0,21 116 0,-11-102 1,-2-21-227,9 104 707,-19-163-1424,-2-1 1,-1 1-1,-10 59 0,4-70-3037,1-10-2716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07:37.21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36 384 16964,'-33'-9'3653,"33"9"-3608,0-1 0,-1 1 0,1 0 0,0 0 0,0 0 0,0-1 0,0 1 0,0 0-1,-1 0 1,1 0 0,0-1 0,0 1 0,0 0 0,0 0 0,0-1 0,0 1 0,0 0 0,0 0 0,0-1 0,0 1 0,0 0 0,0 0 0,0-1 0,0 1 0,0 0 0,0 0 0,0-1 0,0 1 0,0 0 0,0 0 0,0 0 0,0-1 0,1 1 0,-1 0-1,0 0 1,0 0 0,0-1 0,0 1 0,1 0 0,-1 0 0,0 0 0,0 0 0,0-1 0,1 1 0,-1 0 0,0 0 0,0 0 0,0 0 0,1 0 0,-1 0 0,0 0 0,1-1 0,58-19 1639,-32 12-1985,293-83 798,-156 49-104,-155 39-349,-4 3 0,0-1-1,1-1 0,-1 1 1,0-1-1,0 0 1,0 0-1,-1 0 0,1 0 1,0-1-1,-1 0 1,1 0-1,-1-1 0,0 1 1,6-7-1,-13 15 1,1 0 0,0 0-1,0 1 1,0-1 0,0 1-1,1-1 1,0 1 0,0 0-1,0-1 1,1 1 0,0 0 0,0 0-1,0-1 1,1 1 0,0 0-1,2 9 1,-2-12-46,0 0-1,1 0 1,-1 0-1,1 0 1,-1-1-1,1 1 1,0 0-1,0-1 1,0 0 0,1 1-1,-1-1 1,0 0-1,1 0 1,-1 0-1,1 0 1,0-1-1,0 1 1,0-1-1,0 1 1,0-1 0,0 0-1,4 1 1,-1-2 9,-1 1 1,1-1-1,-1-1 1,0 1-1,1-1 0,-1 0 1,0 0-1,1 0 1,-1-1-1,0 1 1,0-1-1,8-5 1,-6 4 17,0-1-1,0 0 1,-1 0 0,1-1 0,-1 0 0,0 0 0,-1 0 0,1-1 0,-1 0 0,0 0-1,0 0 1,-1-1 0,0 0 0,0 0 0,0 0 0,-1 0 0,0 0 0,3-16-1,-5 21-15,-1 0-1,0 0 1,0 0-1,0 0 1,0 0-1,0 0 1,-1 0-1,1 0 1,0 0-1,-1 0 1,0 0-1,1 0 1,-1 0-1,0 0 1,0 0-1,0 1 1,0-1-1,-1 0 1,1 1-1,0-1 1,-1 1-1,1-1 1,-1 1-1,-2-2 1,1 1-8,-1 1 0,1-1 0,-1 1 1,0 0-1,0 0 0,0 0 0,0 1 1,1-1-1,-1 1 0,0 0 0,0 0 1,-5 1-1,-4 0 5,0 1-1,0 1 1,0 1 0,1 0 0,-1 0 0,-21 12 0,28-13 1,0 1 1,1-1-1,0 2 1,0-1 0,0 0-1,0 1 1,1 0-1,0 0 1,-5 7-1,9-11-8,-1 0 0,0 1 0,0-1 0,1 1 0,-1-1 0,1 1 0,-1-1 0,1 1 0,0-1 0,-1 1 0,1 0 0,0-1 0,0 1 0,0-1 0,0 1 0,1-1 0,-1 1 0,0 0 0,1-1 0,-1 1 0,1-1 0,-1 1 0,1-1 0,0 0 0,-1 1 0,1-1 0,0 0 0,0 1 0,0-1 0,0 0 0,0 0 0,1 0 0,-1 0 0,0 0 0,0 0 0,1 0 0,-1 0 0,0 0 0,1-1 0,-1 1 0,1-1 0,-1 1 0,4 0 0,4 2 8,1-1 0,-1 1 0,1-2 0,0 1 0,-1-1 0,1-1 0,0 0 0,0 0 0,0-1 0,13-3 0,18-4 9,43-15 0,-57 15-23,281-82 53,-257 68 22,-50 22-54,1-1 0,-1 1 0,0-1 0,0 1 0,0-1 0,0 0 0,0 0 0,0 1-1,0-1 1,0 0 0,0 0 0,0 0 0,-1 0 0,1 0 0,0 0 0,-1 0 0,1 0 0,-1 0 0,1 0 0,-1 0 0,1-1-1,-1 1 1,0 0 0,1 0 0,-1 0 0,0-1 0,0 1 0,0 0 0,0 0 0,0-1 0,0 1 0,0 0 0,-1 0 0,1-1-1,0 1 1,-1 0 0,1 0 0,-1 0 0,0-2 0,-1 2-14,1 0 1,-1-1-1,0 1 1,1 0-1,-1 0 0,0 0 1,0 0-1,0 1 0,0-1 1,0 0-1,0 1 1,0 0-1,0-1 0,0 1 1,0 0-1,0 0 0,0 0 1,-1 0-1,1 0 1,0 1-1,0-1 0,-4 2 1,-44 14-78,37-11 55,0 1-1,1 1 1,0 0 0,0 0 0,0 1-1,1 1 1,-11 11 0,19-17 18,1 0 0,-1 0 0,1 0 1,0 1-1,0-1 0,0 0 0,0 1 0,1 0 1,-1-1-1,1 1 0,0 0 0,0 0 0,0 0 1,1 0-1,-1 0 0,1 0 0,0 0 0,0 0 1,0 0-1,1-1 0,0 1 0,-1 0 1,1 0-1,1 0 0,-1 0 0,0-1 0,1 1 1,0 0-1,4 5 0,-2-2 2,0 0-1,1 0 1,0-1-1,0 1 1,1-1-1,-1 0 1,2-1-1,-1 1 1,0-1-1,1-1 1,0 1 0,0-1-1,1 0 1,-1-1-1,1 1 1,-1-2-1,1 1 1,0-1-1,0 0 1,0-1-1,1 0 1,-1 0 0,0 0-1,12-2 1,7 0-4,0-2 0,0-1 0,-1-1 1,1-1-1,-2-2 0,1 0 0,-1-2 1,26-13-1,-9 2 16,-2-2 0,0-3 0,65-52 0,-103 76-10,41-40 18,-42 41-13,0 0-1,0 0 1,1 0-1,-1 0 1,0 0-1,-1 0 1,1-1-1,0 1 1,0 0-1,0 0 0,-1-1 1,1 1-1,0-1 1,-1 1-1,0-1 1,1 1-1,-1-1 1,0 1-1,0-1 1,0 1-1,0-1 0,0 1 1,0-1-1,0 1 1,0-1-1,0 1 1,-1-1-1,1 1 1,-1-1-1,1 1 1,-2-3-1,1 4-8,0 0-1,0 0 1,1 0 0,-1 0-1,0 0 1,0 0 0,0 0-1,0 0 1,1 0 0,-1 1-1,0-1 1,0 0 0,0 0-1,1 1 1,-1-1 0,0 0-1,0 1 1,1-1 0,-1 1-1,0-1 1,1 1 0,-1 0-1,1-1 1,-1 1 0,0-1-1,1 1 1,-1 0 0,1 0-1,0-1 1,-1 1 0,1 0-1,0 0 1,-1-1 0,1 1-1,0 0 1,0 1 0,-16 31-57,15-27 58,-1 1 0,1-1 1,0 1-1,0-1 0,0 1 1,1-1-1,0 1 0,1 0 1,1 6-1,-2-11 0,1 0-1,-1 0 1,1 0 0,0-1 0,0 1 0,0 0-1,0-1 1,0 1 0,0-1 0,0 1-1,0-1 1,1 0 0,-1 1 0,1-1 0,-1 0-1,1 0 1,-1 0 0,1 0 0,0 0-1,-1 0 1,1 0 0,0-1 0,0 1 0,0-1-1,-1 1 1,1-1 0,0 0 0,0 0-1,0 0 1,0 0 0,0 0 0,0 0 0,-1 0-1,1 0 1,2-1 0,9-2 3,-1 1 0,0-2 0,0 0 0,0 0 0,0-1 0,-1 0 0,0-1 0,18-13 0,9-8-9,33-33 0,-48 40 20,-7-5 25,-16 22-60,-9 14-152,8-10 172,0 1-1,-1 0 1,1 0-1,0-1 1,0 1-1,1 0 1,-1 0-1,0 0 1,1 0 0,-1 0-1,1 0 1,-1 0-1,1 0 1,0 0-1,0 0 1,0 0-1,0 0 1,0 0-1,1 0 1,-1 0-1,1 0 1,-1 0 0,1 0-1,-1 0 1,2 2-1,1-1 7,-1-1 0,0 1 0,1-1 0,-1 0 0,1 1-1,0-1 1,0 0 0,0-1 0,0 1 0,0 0 0,0-1 0,1 0-1,4 2 1,8 1 7,1-1-1,-1 0 0,1-1 1,0-1-1,17-1 0,-24 0-2,1 0 0,-1-1-1,1 0 1,-1-1 0,0 0 0,1-1 0,-1 0-1,-1-1 1,1 0 0,0 0 0,-1-1-1,0 0 1,0-1 0,0 0 0,-1 0-1,0-1 1,0 0 0,0 0 0,-1-1-1,0 0 1,6-10 0,-12 16-6,0 0 1,0 1-1,1 0 1,-1-1-1,0 1 0,1 0 1,-1-1-1,0 1 1,1 0-1,0 0 0,-1 0 1,1 0-1,0 1 1,-1-1-1,1 0 1,0 1-1,0-1 0,-1 1 1,1 0-1,0-1 1,0 1-1,0 0 0,0 0 1,0 0-1,-1 0 1,1 1-1,0-1 0,0 0 1,0 1-1,0-1 1,-1 1-1,1 0 1,0 0-1,-1-1 0,1 1 1,0 0-1,-1 0 1,1 1-1,-1-1 0,0 0 1,2 2-1,0-1-3,0 1 0,0-1 0,0 1 0,0 0 0,-1 0-1,1 0 1,-1 1 0,0-1 0,0 0 0,0 1 0,0-1 0,-1 1 0,1 0-1,-1-1 1,0 1 0,0 0 0,-1 0 0,1 0 0,0 4 0,-3-2-17,0-1 0,0 0 1,-1 0-1,0 1 1,0-2-1,0 1 0,0 0 1,-1-1-1,1 1 1,-1-1-1,0 0 0,-1 0 1,1 0-1,-1-1 1,1 0-1,-1 0 0,-6 3 1,-8 5-1483,-1-1 0,0-1-1,-24 8 1,11-7-6154,-1 1-4339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0:20.2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82 1 8,'-39'-1'22089,"-4"14"-19689,45-12-2327,-1 1 1,1 0-1,-1-1 0,1 0 0,0 1 1,0-1-1,-1 0 0,1 0 0,0 0 0,0 0 1,0 0-1,0 0 0,1-1 0,-1 1 0,0-1 1,0 1-1,0-1 0,3 0 0,52 8-139,133-4 154,-131-4-58,-53 0 679,-23 1-530,-31 0-151,30-5-55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0:21.47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733 248 8,'-19'-1'1067,"0"0"0,-104-27 11552,18-14-6843,33 12-4223,43 21-1294,0 1 0,0 1 0,-1 1 0,0 1 0,0 2 0,0 2 0,-1 0 0,1 2 1,0 1-1,0 2 0,-37 8 0,67-11-261,0-1 0,0 0 1,0 1-1,0-1 0,1 1 1,-1-1-1,0 1 0,0-1 1,0 1-1,0-1 0,1 0 1,-1 1-1,0-1 0,0 0 0,1 1 1,-1-1-1,0 0 0,0 1 1,1-1-1,-1 0 0,0 1 1,1-1-1,-1 0 0,1 0 1,-1 1-1,0-1 0,1 0 1,-1 0-1,1 0 0,-1 0 1,1 0-1,-1 1 0,0-1 1,1 0-1,-1 0 0,1 0 0,23 10 13,5-3 32,1-1 0,0-2 0,0-1 0,0-1 0,0-2 0,36-4 0,4 2 46,1050-39 437,277 0-427,-746 39 17,-651 2-112,0 0 0,0 0 1,1 0-1,-1 0 1,0 0-1,0 0 1,0 0-1,0 0 1,1 0-1,-1 0 0,0 0 1,0 0-1,0-1 1,0 1-1,0 0 1,0 0-1,1 0 0,-1 0 1,0 0-1,0 0 1,0-1-1,0 1 1,0 0-1,0 0 1,0 0-1,0 0 0,0 0 1,0-1-1,1 1 1,-1 0-1,0 0 1,0 0-1,0 0 0,0-1 1,0 1-1,0 0 1,0 0-1,0 0 1,0 0-1,0-1 0,-1 1 1,1 0-1,0 0 1,0 0-1,0 0 1,0 0-1,0-1 1,0 1-1,0 0 0,0 0 1,0 0-1,0 0 1,-1 0-1,1 0 1,0-1-1,0 1 0,0 0 1,0 0-1,-13-16-403,-17-12-1156,21 23 595,0 1 1,0 0-1,-1 0 0,1 1 0,-15-4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0:24.11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52 855 8,'-33'-14'20943,"30"7"-19435,2 6-1475,0 0 0,1 0-1,-1 0 1,0 0 0,1 0 0,-1 0-1,1-1 1,-1 1 0,1 0-1,-1 0 1,1 0 0,0-1-1,0 1 1,-1 0 0,1 0-1,0-1 1,0 1 0,0 0-1,1 0 1,-1-1 0,0 1-1,0 0 1,1 0 0,-1-1-1,1 1 1,-1 0 0,1 0-1,-1 0 1,1 0 0,0 0-1,-1 0 1,1 0 0,1-2-1,-3 2 70,0 1 0,0-1 0,0-1 0,0 1 0,1 0 0,-1 0 0,0 0 0,0 0 0,1-1-1,-1 1 1,1 0 0,-1 0 0,1-1 0,-1 1 0,1 0 0,0-1 0,0 1 0,0-1 0,0 1 0,0-3-1,-5-41 171,6 33-239,1 0 1,0 1 0,1 0 0,1-1-1,0 1 1,0 0 0,1 1 0,0-1-1,1 1 1,0 0 0,1 0 0,14-16 0,8-5-41,2 2 0,42-32 0,-40 33 41,28-19-39,2 3 0,2 2 0,2 3 0,1 3 1,2 4-1,1 2 0,124-34 0,-94 39-13,1 5 0,1 4 0,0 5 0,1 4 0,125 7 0,-123 6-3,1 4 0,-2 4 0,0 5 0,115 37 0,-169-38-4,-1 1 0,-1 3 1,-1 2-1,46 31 1,-61-33 6,-2 2 0,0 1 0,-1 1 0,-2 2 0,-1 1 0,29 39 1,-47-55 13,-1 0 0,0 0 0,-1 1 0,0 0 0,-1 0 0,-1 0 0,0 1 0,-1 0 0,0 0 0,-2 0 0,1 0 0,-2 1 0,0-1 0,-1 1 0,-2 17 0,-1-13 12,-1 0 1,0-1 0,-2 1-1,0-1 1,-1-1 0,-1 1-1,-1-1 1,0 0 0,-2-1-1,0 0 1,-15 18 0,-3-1 23,-1-1 1,-1-2-1,-2-1 1,-1-2 0,-2-1-1,0-1 1,-2-2 0,0-2-1,-1-2 1,-2-1-1,0-2 1,-59 16 0,17-11-72,-2-4 1,0-4-1,-162 6 0,127-20 422,1-6-1,-146-25 0,-233-81-1161,13-38-5154,348 105-5695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1:09.52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4084 604 8,'-37'-56'14852,"-34"-23"-8567,30 42-5745,-1 1 1,-2 2-1,-2 2 1,0 1-1,-2 3 1,-53-22-1,7 10-533,-2 5 0,-140-34 0,106 42-55,-1 6-1,-1 5 1,-233 4-1,-398 63-75,559-28 92,-274 66 0,372-62-22,1 6-1,2 3 0,2 6 0,-126 70 0,200-96 10,-1 1-1,2 2 1,1 1 0,0 1-1,1 0 1,2 2-1,0 1 1,1 1 0,2 1-1,-27 46 1,38-57 23,0 0 0,1 1 0,1 0 1,1 0-1,0 0 0,1 1 0,1-1 0,1 1 1,0 0-1,1 0 0,1 0 0,0 0 0,1 0 1,1 0-1,1 0 0,0 0 0,2-1 0,-1 1 1,2-1-1,0 0 0,15 25 0,-9-21 28,2-1 0,1 0 0,0-1-1,1 0 1,1-2 0,0 0 0,1-1-1,1 0 1,1-2 0,29 16 0,13 3 21,1-3 1,86 27 0,-29-19 57,3-6-1,0-5 1,240 19-1,381-41 103,-420-23-109,-1-15-1,-2-13 1,345-98-1,-314 39 84,-287 82-68,-1-3-1,-1-2 0,73-46 1,-123 67-59,0-1 0,-1-1 0,0 1 0,0-2 0,-1 0 0,0 0 0,-1-1 1,0 0-1,-1-1 0,-1 0 0,0-1 0,8-17 0,-13 21-70,1-1-1,-2 0 1,1 0 0,-2 0-1,1 0 1,-1 0 0,-1 0-1,0 0 1,-1 0 0,0 0-1,0 0 1,-1 0 0,-1 0 0,0 1-1,0-1 1,-1 1 0,-1 0-1,-5-10 1,-2-1-538,-1 0 1,-1 2 0,-1 0-1,-1 0 1,0 2-1,-2 0 1,0 1-1,-39-28 1,-92-48-8364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0:14.67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0 320 5113,'12'-11'4115,"-2"0"1560,-10 10-5601,0 1 1,0 0-1,1 0 0,-1 0 0,0 0 0,0 0 0,0 0 1,0 0-1,0 0 0,0 0 0,0 0 0,1 0 0,-1-1 1,0 1-1,0 0 0,0 0 0,0 0 0,0 0 0,0 0 1,1 0-1,-1 0 0,0 0 0,0 0 0,0 0 0,0 0 1,0 0-1,0 0 0,1 1 0,-1-1 0,0 0 0,0 0 1,0 0-1,0 0 0,0 0 0,0 0 0,0 0 0,1 0 1,-1 0-1,0 0 0,0 0 0,0 0 0,0 1 0,0-1 1,0 0-1,0 0 0,0 0 0,0 0 0,0 0 0,0 0 1,0 1-1,0-1 0,1 0 0,-1 0 0,0 0 0,0 0 1,0 0-1,0 0 0,0 1 0,0-1 0,0 0 0,0 0 1,-1 0-1,1 0 0,0 0 0,0 0 0,0 1 0,0-1 1,0 0-1,0 0 0,-4 58 1088,4 10-671,-2-50-406,2 0 1,0 0 0,1 0 0,1 0-1,8 35 1,-9-52-55,-1 0 0,1 0 0,-1 1 0,1-1 0,0 0 0,-1 0 0,1 0 0,0 0 0,0 0-1,0 0 1,0 0 0,0 0 0,0 0 0,0 0 0,0-1 0,0 1 0,0 0 0,1-1 0,-1 1 0,0-1 0,0 1 0,1-1 0,-1 1 0,0-1-1,0 0 1,1 0 0,-1 0 0,0 0 0,1 0 0,-1 0 0,0 0 0,1 0 0,-1 0 0,0-1 0,1 1 0,-1 0 0,0-1 0,2 0 0,8-3 276,-1-1 0,-1 0-1,18-11 1,-16 10-259,246-179 969,-62 39-762,157-55-87,-325 184 169,-24 14-619,-19 10-2265,5 1-3301,-9 6-6051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0:52.06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86 355 8,'-85'-4'19996,"127"5"-19743,-9 0-170,234-6 336,255-13 249,334-58-184,275-17-165,263 72 113,-805 21-264,706-76 371,-711 14 1,-554 61-483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0:57.8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9 818 9722,'-8'-5'7559,"8"4"-7257,0 1 0,0-1 1,0 1-1,0 0 0,0-1 1,0 1-1,0 0 0,0-1 1,0 1-1,0-1 0,0 1 1,0 0-1,0-1 1,0 1-1,0 0 0,0-1 1,1 0-1,-1 1-256,1 0 0,-1 1-1,1-1 1,0 0 0,-1 1 0,1-1 0,-1 0-1,1 1 1,-1-1 0,1 0 0,-1 1 0,1-1-1,-1 1 1,1-1 0,-1 1 0,1-1 0,-1 1-1,0-1 1,1 1 0,-1 0 0,0-1 0,0 1-1,1 0 1,-1-1 0,0 1 0,0-1 0,0 1-1,0 0 1,0-1 0,0 1 0,0 0 0,0 1 0,25 171 517,-10-53-198,-14-115-354,0 1 0,0 0 1,1-1-1,0 1 1,0-1-1,0 1 0,0-1 1,1 0-1,4 6 0,-6-10 15,0 1-1,0-1 0,1 0 1,-1 1-1,1-1 0,-1 0 0,1 0 1,0 0-1,-1 0 0,1 0 1,0 0-1,0-1 0,0 1 0,0-1 1,-1 1-1,1-1 0,0 1 1,0-1-1,0 0 0,0 0 0,0 0 1,0 0-1,0 0 0,0-1 1,0 1-1,0-1 0,0 1 0,-1-1 1,1 0-1,3-1 0,25-14 275,0-1 1,-1-1-1,-1-1 0,0-2 0,27-27 1,-15 13-128,155-128 291,412-337 186,-477 404-793,225-126 1,-340 213-275,22-11-782,-18 17-3816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1:20.46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71 8,'53'2'13647,"3"2"-9331,62 2-6463,-67-7 3648,232-25-811,-153 11-369,1 5 0,205 12 1,-187 11-39,0-7 1,274-23 0,404-17 138,-34 43-250,-64 43-108,-203-24 50,-125-11-42,527 50 225,-513-34-216,115 6 103,2-35 213,721-21 85,-319 11 201,377-21-241,-968 10-297,-268 12-86,-54 4-97,0-1 21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1:29.24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42 111 1040,'-42'-22'18637,"42"23"-18522,43 17-245,-25-13 177,0 0 1,1-1-1,-1-1 1,1-1 0,26 0-1,100-8 100,-78 2-107,717-16 345,-319 11-221,908-50 364,-1007 41-312,417 12 262,-1 44 38,473-31 98,-273-12-381,-401-18 458,-289 4-397,-263 19-144,-23 0 356,-16 0 644,2 0-953,8 0-202,0-1 1,0 1 0,0 0-1,0 0 1,0 0-1,0 0 1,0 0 0,1 0-1,-1 0 1,0 0 0,0 0-1,0 0 1,0 0-1,0 0 1,0 0 0,0-1-1,0 1 1,0 0 0,0 0-1,0 0 1,0 0-1,0 0 1,0 0 0,0 0-1,0 0 1,0-1-1,0 1 1,0 0 0,0 0-1,0 0 1,0 0 0,0 0-1,0 0 1,0 0-1,0-1 1,0 1 0,0 0-1,0 0 1,0 0 0,0 0-1,180 25-544,690-24 651,-376-10-100,1613 79 42,-698-16 44,-1318-58 565,-115 0-831,6-5-1343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1:31.2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86 867 10946,'-13'-15'2164,"10"13"-1576,1-1 0,-1 1 0,1-1-1,0 0 1,0 0 0,0 1 0,0-2 0,0 1-1,1 0 1,-1 0 0,1 0 0,0-1 0,0 1 0,0-5-1,-15 64 426,7-20-863,2 1 1,1 0 0,2 0-1,1 0 1,2 0 0,4 39-1,-3-74-129,0 0 0,0 0-1,0 0 1,0 0 0,1 0-1,-1 1 1,1-1 0,-1 0-1,1 0 1,0 0-1,0 0 1,-1 0 0,1 0-1,1-1 1,-1 1 0,0 0-1,0 0 1,1-1 0,-1 1-1,1-1 1,-1 1-1,1-1 1,0 0 0,0 1-1,-1-1 1,1 0 0,0 0-1,0 0 1,0-1-1,0 1 1,0 0 0,0-1-1,0 1 1,0-1 0,1 0-1,-1 0 1,0 0 0,3 0-1,4-1 95,0-1-1,0-1 1,-1 0 0,1 0-1,-1 0 1,0-1 0,0-1-1,9-5 1,305-222 1025,-161 110-937,647-451 424,-786 558-673,187-119 245,-175 114-422,1 2 0,1 2 0,1 1 0,43-12 0,-78 27-53,0-1 0,-1 1 0,1-1-1,0 1 1,0 0 0,-1 0 0,1-1 0,0 1 0,0 0 0,-1 1-1,1-1 1,0 0 0,3 1 0,-5 0-187,0-1 0,1 1 1,-1 0-1,0-1 0,0 1 0,0-1 1,1 1-1,-1 0 0,0-1 0,0 1 0,0 0 1,0-1-1,0 1 0,0-1 0,0 1 1,0 0-1,-1-1 0,1 1 0,0 0 1,0-1-1,0 1 0,-1-1 0,1 2 1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2:23.73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18 256 8,'-17'-40'21359,"515"-4"-20520,-446 37-759,981-90 446,215 35-326,5 63-18,-441 14 267,-208-7-222,216-29 231,-805 21 888,-16 0-1314,0 1 1,0-1-1,1 0 1,-1 0 0,0 0-1,0 0 1,1 0-1,-1 0 1,0-1-1,0 1 1,1 0 0,-1 0-1,0 0 1,0-1-1,1 1 1,-1 0-1,0-1 1,1 1 0,-1-1-1,0 1 1,1-1-1,-1 1 1,1-1-1,-1 1 1,1-1 0,-1 1-1,0-2 1,-2 2-295,2 0 317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2:25.86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1080 14987,'5'12'7038,"15"41"-5902,-16-35-793,-2-5-153,0 0 1,1-1-1,1 1 0,0-1 0,1 0 0,8 15 0,-12-26-164,0-1 0,0 1 0,0 0 0,0 0 0,0 0 0,0 0 1,0-1-1,0 1 0,0-1 0,0 1 0,0-1 0,1 1 0,-1-1 1,0 0-1,0 1 0,1-1 0,-1 0 0,0 0 0,0 0 0,1 0 1,-1 0-1,0 0 0,1 0 0,-1-1 0,0 1 0,0 0 0,1-1 1,-1 1-1,1-1 0,40-21 491,-33 16-427,72-47 435,105-90 0,-73 52-354,242-163 130,398-215 0,-359 241-1032,-386 223-1187,-30 9-7347,-24 12-3741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2:57.55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10 993 8,'-1'-1'520,"0"0"0,0-1 0,0 1 0,0-1 0,0 1 0,0-1 0,1 1 0,-1-1 0,1 1-1,-1-1 1,1 1 0,0-1 0,0 0 0,-1-2 0,6-31 3843,-4 29-3680,1 0 0,0 0 0,1 0 0,-1 0 1,1 1-1,0-1 0,1 1 0,4-6 1,-10 23 2881,6 20-3356,-1-10-33,-4 55 133,2 80 177,-1-156-479,0 0 1,0 0-1,0 0 1,1 0 0,-1 0-1,0 0 1,0 0 0,1 0-1,-1 0 1,0 0 0,1 0-1,-1 0 1,1 0-1,-1 0 1,1 0 0,-1-1-1,1 1 1,0 0 0,-1 0-1,1 0 1,0-1-1,0 1 1,0-1 0,0 1-1,-1 0 1,1-1 0,2 1-1,-2-1 33,1 1-1,0-1 1,0 0-1,0 0 1,0-1-1,0 1 1,0 0-1,0-1 1,0 1-1,0-1 1,0 1-1,0-1 1,2-1-1,5-3 103,0 0 0,-1-1 0,0 1 0,12-12 0,531-488 445,42 50-529,-423 337-44,-149 104-13,0 1 1,1 0 0,0 2-1,46-16 1,-63 26 38,-9 5-1398,-18 9-4534,9-5-218,0 2-4801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2:58.13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4 834 8,'7'-38'12657,"-6"24"-5991,-5 22-2963,1 5-3691,1-1-1,1 1 1,0 0-1,1-1 1,0 1-1,1 0 1,3 18-1,-4-29 1,0 1-1,1-1 1,-1 1-1,0-1 1,1 0-1,0 0 1,0 1-1,0-1 0,0 0 1,0 0-1,0 0 1,0 0-1,1 0 1,-1 0-1,1 0 1,-1-1-1,1 1 1,0 0-1,0-1 1,-1 1-1,1-1 0,0 0 1,0 0-1,1 1 1,-1-1-1,0-1 1,0 1-1,0 0 1,1 0-1,-1-1 1,0 0-1,1 1 1,-1-1-1,1 0 1,3 0-1,3-1 82,0-1 0,-1 0 0,1 0-1,-1 0 1,0-1 0,0 0 0,0-1 0,12-7 0,202-147 519,-90 59-515,129-89 25,400-263 187,-596 414-228,-74 43-2864,-6 6-3350,-11 6-5898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3:42.15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103 23 1968,'-51'-10'14578,"0"1"-6885,284 5-7530,260 10 11,-457-3 58,-22-1-84,-16-1-103,-10-12-3816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3:43.75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6 122 8,'6'-37'2117,"-1"-48"15182,-5 85-17270,0 0 1,0 1-1,0-1 0,0 0 1,0 0-1,0 0 0,0 0 1,0 0-1,0 0 0,0 0 1,0 0-1,0 1 0,0-1 1,0 0-1,-1 0 0,1 0 1,0 0-1,0 0 0,0 0 1,0 0-1,0 0 0,0 0 1,0 0-1,0 0 0,0 0 1,-1 0-1,1 0 0,0 0 1,0 0-1,0 0 0,0 0 1,0 0-1,0 0 0,0 0 1,-1 0-1,1 0 0,0 0 1,0 0-1,0 0 0,0 0 1,0 0-1,0 0 0,0 0 1,-1 0-1,1 0 0,0 0 1,0 0-1,0 0 0,0 0 1,0 0-1,0 0 0,0-1 0,0 1 1,0 0-1,0 0 0,0 0 1,-1 0-1,1 0 0,0 0 1,0 0-1,-2 15-447,10 11 412,-2 0-1,-1 1 0,-1-1 1,0 35-1,-5 111 156,-1-137-122,-24 624 413,18-524 235,9-145-4098,6-27-11043,0 15 10310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3:44.86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126 444 8,'-38'-20'4064,"28"16"-2675,1-1-1,0 0 0,1 0 0,-1 0 0,1-1 1,0-1-1,1 1 0,-13-14 0,32 20 1206,48 3-2613,347 0 191,-302-6-105,825-59 398,-434 21-248,131-4-20,2467-138 294,-1910 151-331,2 36 52,290 118-87,-1307-104-122,325 44 39,-341-41-28,-3-8 170,299-11 0,-10-5-159,-218 6 109,-144 23-189,-76-26 44,1 1-1,-1-1 1,0 0-1,1 1 1,-1-1-1,0 1 1,0-1-1,1 1 1,-1-1-1,0 1 1,0 0-1,0 0 1,0 0 0,0 0-1,0 0 1,0 0-1,0 0 1,0 0-1,0 0 1,0 0-1,-1 0 1,1 0-1,-1 1 1,1-1-1,-1 0 1,1 1 0,-1-1-1,1 0 1,-1 1-1,0-1 1,0 0-1,0 1 1,0-1-1,0 0 1,0 1-1,0-1 1,-1 3-1,3 19 85,11 98-113,6 46 82,-3 172 0,-45 3 182,25-311-1393,2-11 2042,-1-1 0,-9 28 1,-6-8-4141,-12-5-8869,15-22 4413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3:46.64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1 100 8,'9'-1'17947,"29"-3"-17626,156 16 125,350-24 0,-314 0-329,1248-26 910,-808 50-747,-108 1-108,822 6 127,-344-41-127,-554 8-26,440 12-81,-439 5-21,566-32 90,-483 7-104,242 28 31,-742-2-56,629 5 162,-671-10-128,-20 2 34,-1-1 0,1 0 0,0-1 0,0 0 0,-1 0 0,1 0 0,10-5 0,-11 4-77,0-1 1,0 1-1,0 1 0,0-1 0,1 1 1,-1 0-1,0 1 0,12 0 0,66 8-28,-61-5 17,113 16-223,-134-19-578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3:51.16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0 188 8826,'17'-96'4165,"-12"76"-1290,-1 0 1,2-31-1,-4 57-2917,0 0 1,1 0 0,-1 0 0,1 0 0,0 0 0,0 0 0,1-1-1,5 7 1,-3-4 18,254 418 235,28 39 0,-231-387-265,-10-15-631,-3 1 0,56 109 1,-82-126-4448,-10-3-5696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7:03.41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0 0 24575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7:07.20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400 117 12587,'-24'6'6532,"12"8"-6349,1 0 1,0 0 0,1 1-1,0 0 1,1 1 0,1 0-1,-11 30 1,-8 14 274,-231 462 1466,284-560-166,114-330-1255,-91 226-267,69-140 0,-118 281-231,0-1 1,1 1 0,-1-1-1,1 1 1,-1 0-1,1-1 1,0 1-1,-1 0 1,1 0 0,0 0-1,0-1 1,0 1-1,0 0 1,0 0 0,0 0-1,0 0 1,1 1-1,-1-1 1,2-1-1,8 28-123,-7-12 93,13 60 72,15 150 0,2 13-14,-18-162-27,4-1 0,2-1 0,59 125 0,-61-166-10,-19-30 1,0 0-1,0-1 1,0 1-1,1 0 1,-1-1 0,0 1-1,1-1 1,0 0-1,-1 0 1,1 1-1,0-1 1,-1 0-1,1 0 1,0 0-1,3 0 1,-4-1-119,0-1 0,0 0 1,-1 0-1,1 1 0,0-1 0,0 0 1,-1 0-1,1 0 0,-1 0 0,1 0 1,0 0-1,-1 0 0,0 0 0,1 0 1,-1 0-1,0-1 0,1 1 0,-1 0 1,0 0-1,0 0 0,0 0 0,0-2 1,2-34-3879,-2 33 2950,0-25-5695,-1-4-4335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7:07.54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1 101 9274,'24'-4'2383,"0"-2"-1,-1-1 1,26-11-1,16-4 288,18 0-4864,45 3-6588,-86 16-1708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7:08.55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242 754 6049,'23'-59'9756,"7"5"-5628,-18 35-3108,-1-1 0,11-26 0,-22 45-969,1 0 0,-1 0 0,0 0 1,1 0-1,-1 0 0,0 0 0,0 0 0,1 0 1,-1-1-1,0 1 0,0 0 0,0 0 0,-1 0 1,1 0-1,0 0 0,0 0 0,0 0 0,-1 0 0,1 0 1,-1-1-1,1 1 0,-1 0 0,1 1 0,-1-1 1,1 0-1,-1 0 0,-1-1 0,-1 0 8,1 0 0,0 1 0,-1 0 0,1 0 0,-1 0 0,1 0 0,-1 0 0,0 0 0,1 0 0,-1 1 0,-3-1 0,-3 1-34,0-1-1,0 1 0,-1 1 0,1-1 1,0 2-1,-10 2 0,4 1-35,0 2 0,0 0 0,0 0-1,1 1 1,1 1 0,-1 1 0,1 0 0,-18 18 0,25-22-6,0 0 1,1 0-1,-1 0 1,1 1 0,0 0-1,1 0 1,0 0-1,0 0 1,1 1 0,-1 0-1,2 0 1,-1 0-1,1 0 1,0 0 0,1 0-1,0 0 1,0 1-1,1 10 1,0-16 6,0-1 0,1 0 0,-1 1-1,1-1 1,-1 0 0,1 1 0,0-1 0,0 0 0,0 0 0,0 0 0,0 0-1,0 0 1,1 0 0,-1 0 0,1 0 0,0 0 0,-1-1 0,1 1 0,0-1-1,0 1 1,4 1 0,-3-1 6,1-1 0,0 0 0,0 0 0,0 0 0,0 0 1,1-1-1,-1 1 0,0-1 0,0 0 0,0-1 0,7 0 0,2-2 15,0 0 1,0-1 0,0 0-1,0-1 1,-1 0-1,21-13 1,-19 8 36,0-1 0,-1 0 0,0-1 1,-1-1-1,0 0 0,-1 0 0,0-1 1,-1 0-1,-1-1 0,11-24 0,-17 34 3,-2 0 0,1 0 0,-1-1-1,0 1 1,0 0 0,0-1 0,0 1 0,-1 0-1,0-1 1,-1 1 0,1-1 0,-1 1-1,0 0 1,-1-6 0,1 11-43,1-1-1,0 1 1,0 0-1,0 0 1,0-1 0,0 1-1,0 0 1,-1 0 0,1 0-1,0-1 1,0 1 0,0 0-1,-1 0 1,1 0-1,0-1 1,0 1 0,-1 0-1,1 0 1,0 0 0,0 0-1,-1 0 1,1 0 0,0 0-1,0 0 1,-1 0-1,1 0 1,0 0 0,-1 0-1,1 0 1,0 0 0,0 0-1,-1 0 1,1 0 0,0 0-1,0 0 1,-1 0 0,1 0-1,0 0 1,0 0-1,-1 1 1,-9 11-41,-4 19-107,-7 63 104,3-1 1,-8 155-1,14-118 24,2-11 21,-12 103 33,16-185-32,-2-1 0,-1 0 0,-26 65 0,32-94 14,0 0 0,0 0 0,-1 0 0,0 0 0,-1-1 0,1 1 0,-7 5 0,10-11-14,-1 0-1,1 0 1,-1 0 0,1 0-1,0 0 1,-1 0 0,0 0-1,1 0 1,-1-1-1,1 1 1,-1-1 0,0 1-1,0-1 1,1 0-1,-1 0 1,0 0 0,1 0-1,-1 0 1,0 0-1,0 0 1,1 0 0,-1-1-1,0 1 1,1-1-1,-1 1 1,0-1 0,1 1-1,-1-1 1,1 0 0,-1 0-1,1 0 1,-1 0-1,1 0 1,0 0 0,-1 0-1,1-1 1,-1-1-1,-5-4-27,1-1 0,0 0 0,1 0 0,0-1 0,0 1 0,1-1-1,0 0 1,0 0 0,1-1 0,1 1 0,-1-1 0,1 0 0,1 1-1,0-1 1,0-15 0,1-6-70,2-1 0,0 1 0,12-50 0,0 27 32,3 0 0,2 2 0,2 0 0,2 1 1,3 1-1,2 1 0,2 2 0,2 1 1,2 1-1,73-73 0,-63 72 92,-2-1 0,41-61 0,-77 100 164,-8 14-293,-9 23-106,8-11 183,0 0 0,2 0 0,0 0 0,0 1 0,2-1 0,4 27 0,-4-41 18,-1 0 1,1-1-1,0 1 1,1-1-1,-1 1 0,1-1 1,-1 1-1,1-1 1,0 0-1,0 0 1,0 1-1,1-2 1,-1 1-1,1 0 1,0 0-1,0-1 1,0 0-1,0 1 1,0-1-1,0 0 1,0 0-1,1-1 1,-1 1-1,1-1 0,-1 0 1,1 0-1,0 0 1,-1 0-1,1-1 1,0 1-1,0-1 1,0 0-1,-1 0 1,1 0-1,0-1 1,0 1-1,-1-1 1,6-1-1,8-3 28,1 0 1,-1-1-1,0-1 0,-1 0 1,0-1-1,0-1 0,-1 0 1,0-1-1,0-1 0,-1 0 1,-1-1-1,20-22 0,-12 10 16,-2 0 0,0-2 0,-2 0 0,0-1-1,-2 0 1,16-43 0,-19 36 4,-2 0-1,-2 0 1,-1 0-1,-2-1 1,-1 0 0,-1 0-1,-3 0 1,-5-61 0,-7 36 24,12 58-69,-1 0-1,1 0 1,-1-1-1,0 1 0,0 0 1,0 0-1,0 0 1,0 0-1,0 0 0,-1 0 1,1 0-1,-1 0 1,1 0-1,-1 1 0,0-1 1,1 1-1,-1-1 1,0 1-1,0 0 0,0-1 1,0 1-1,-3-1 1,4 2-11,0 0 0,0 0 1,0 1-1,0-1 0,0 0 0,0 0 1,0 1-1,0-1 0,0 0 0,0 1 1,0-1-1,0 1 0,0-1 1,0 1-1,0 0 0,0-1 0,1 1 1,-1 0-1,0 0 0,0-1 0,1 1 1,-1 0-1,1 0 0,-1 1 1,-13 26-71,11-20 65,-15 39-20,2 1-1,3 1 0,-12 81 1,21-104 27,2 0 0,1 1 0,0-1 0,2 1 0,1-1 0,2 1 0,6 28 0,-7-44 3,0-1-1,0 1 1,1 0 0,0-1 0,1 0-1,0 0 1,1-1 0,0 1-1,0-1 1,1 0 0,0-1 0,0 0-1,1 0 1,1 0 0,-1-1-1,1 0 1,0-1 0,0 0 0,15 7-1,-15-10 11,0-1-1,0 0 1,0 0-1,0-1 1,0 0-1,0 0 1,0-1-1,1-1 1,-1 1-1,0-1 1,0-1-1,0 0 1,0 0-1,-1-1 1,1 0-1,0 0 0,-1-1 1,0 0-1,0-1 1,0 1-1,-1-2 1,10-7-1,0 0 29,0-2 0,-1 0 0,-1-1 0,0-1 0,-2 0 0,0 0 0,0-2 0,11-22 0,-24 40-35,1 0 0,0 0 0,-1 0 0,1 0-1,-1 0 1,1 0 0,-1 0 0,1 0-1,-1 0 1,0 0 0,1 0 0,-1 0 0,0 0-1,0 0 1,0 0 0,0 0 0,0 0-1,0 0 1,0-1 0,0 1 0,0 0 0,0 0-1,-1 0 1,1 0 0,0 0 0,-1 0-1,1 0 1,-1 0 0,1 0 0,-1 0-1,0 0 1,1 0 0,-1 0 0,0 1 0,0-1-1,1 0 1,-1 0 0,-1 0 0,0 0-16,0 1 0,0 0 1,0-1-1,0 1 1,0 0-1,0 0 0,0 0 1,0 1-1,0-1 0,0 0 1,0 1-1,0-1 0,0 1 1,0 0-1,0-1 1,0 1-1,1 0 0,-1 0 1,0 0-1,1 1 0,-3 1 1,-3 2-21,1 1-1,0 0 1,0 0 0,0 1 0,1 0 0,0 0 0,1 0 0,-1 0-1,1 1 1,-5 15 0,8-20 24,0 0 0,0 0 0,0 0 0,1 0 0,0 0 0,-1 0 0,1 0 0,0 0 0,0 0 0,1 0 0,-1 0 0,1 0 0,0 0 0,-1 0 0,1 0 0,0-1 0,1 1 0,-1 0 0,0 0 0,1-1 0,0 1 0,-1-1 0,1 1 0,0-1 0,0 0 0,0 0 0,1 0 0,-1 0 0,1 0 0,-1 0 0,1-1 0,-1 1 0,1-1 0,5 2 0,-2 0-73,1-1 0,-1-1 0,1 1-1,-1-1 1,1 0 0,-1 0 0,1-1 0,0 0-1,-1 0 1,1 0 0,-1-1 0,1 0-1,-1-1 1,1 1 0,-1-1 0,0 0 0,1-1-1,-1 1 1,0-1 0,-1-1 0,9-5 0,-10 6-913,0 0 1,1-1 0,-2 0 0,1 0 0,0 0 0,-1 0-1,0-1 1,0 1 0,0-1 0,2-6 0,2-8-10332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7:08.90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158 0 15531,'-24'2'4977,"-5"0"-3640,-9 0-249,9 2 40,8-2-160,10-1-288,5-1-327,10-1-217,2-1-152,1 2-88,1 0 40,3 0 24,3 3-32,5-1-161,2 4-519,-2 0-1192,2 1-3433,0 5-7626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7:10.76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1059 8,'10'-23'10434,"10"-5"-5208,-4 7-2843,23-62 1650,3-50-2333,-14 37-1152,87-321 288,-89 311-639,-24 96-153,2-2 61,-1 0 1,0-1-1,0 1 0,-2 0 0,0-1 1,0 0-1,-1 1 0,-2-22 0,2 33-89,0 1-1,0 0 0,-1-1 0,1 1 0,0-1 1,0 1-1,0 0 0,0-1 0,0 1 0,0 0 1,0-1-1,-1 1 0,1 0 0,0 0 0,0-1 1,0 1-1,-1 0 0,1 0 0,0-1 0,0 1 1,-1 0-1,1 0 0,0-1 0,-1 1 0,1 0 1,0 0-1,0 0 0,-1 0 0,1 0 0,0-1 1,-1 1-1,1 0 0,0 0 0,-1 0 1,1 0-1,-1 0 0,1 0 0,-1 0 0,-11 12 41,-9 25-284,19-35 263,-33 70-42,4 2 0,2 1 0,4 2 0,-22 109-1,43-165 7,1-1 0,1 1-1,1 0 1,1 0-1,1 0 1,1 0 0,0 0-1,2-1 1,8 28-1,-9-37 2,1-1-1,1 1 1,0-1-1,0 0 1,1 0-1,1 0 1,-1-1-1,2 0 1,-1 0-1,1-1 1,0 0-1,1 0 1,0-1-1,0 0 0,1-1 1,-1 0-1,1 0 1,16 5-1,-12-6 23,1 0 0,-1-2 0,1 0-1,0 0 1,0-1 0,0-1-1,1-1 1,-1 0 0,0-1 0,0 0-1,0-2 1,0 1 0,0-2 0,-1 0-1,1-1 1,-1 0 0,20-11-1,-21 9 1,-1 0 0,0 0 0,0-1-1,-1-1 1,0 0 0,0 0 0,-1-1-1,0-1 1,-1 0 0,0 0 0,-1 0-1,0-1 1,-1-1 0,-1 1 0,1-1-1,-2 0 1,0 0 0,6-26 0,-11 37-21,1 1 0,-1-1 0,0 1 0,1-1 0,-1 1 1,0-1-1,0 1 0,0-1 0,0 1 0,0-1 0,-1 1 1,1-1-1,0 1 0,-1 0 0,1-1 0,-1 1 0,1-1 1,-1 1-1,0 0 0,0-1 0,1 1 0,-1 0 0,0 0 1,0 0-1,0 0 0,0 0 0,-1 0 0,1 0 0,0 0 1,0 0-1,0 0 0,-1 0 0,1 1 0,0-1 1,-1 1-1,-2-1 0,1 0-19,0 1 1,0-1-1,-1 1 1,1 0 0,0 0-1,-1 1 1,1-1-1,0 1 1,-1-1-1,1 1 1,0 0-1,0 0 1,0 0-1,0 1 1,-6 3-1,1 0-4,0 1 0,1 0-1,-1 1 1,1 0 0,1 0-1,-1 1 1,1-1 0,1 1-1,-1 1 1,1-1 0,1 1-1,-1 0 1,1 0-1,1 0 1,0 0 0,0 1-1,-1 10 1,3-15 16,1 1 0,0 0 0,0 0 0,0-1 0,0 1 0,1 0 0,0 0 0,0-1 1,1 1-1,-1 0 0,1-1 0,0 0 0,1 1 0,-1-1 0,1 0 0,0 0 0,1 0 0,-1-1 0,1 1 0,0-1 0,0 0 0,0 0 0,0 0 0,1 0 0,0-1 0,-1 0 0,1 0 1,1 0-1,-1-1 0,6 3 0,5 0 10,0 0 0,0-1 0,1 0 0,0-2 0,0 0 0,0-1 0,-1 0 0,28-3 1,5-4 41,81-18 0,-100 17-30,0-1 1,0-2-1,-1-1 1,-1-1-1,1-1 0,-2-2 1,0-1-1,-1 0 1,24-22-1,-48 37-3,0-1-1,0 1 1,-1 0-1,1-1 1,-1 1-1,1-1 1,-1 0 0,1 1-1,-1-1 1,0 0-1,0 0 1,0 0-1,0 0 1,0 0-1,-1 0 1,1 0 0,0 0-1,-1 0 1,1-4-1,-2 5-12,1-1 0,-1 1 0,1 0 0,-1 0 0,0 0 0,0 0 0,1 0 0,-1 0 0,0 0 0,0 0 0,0 0 0,0 0 0,0 0 0,0 0 0,0 1 0,0-1 0,0 0 0,-1 1 0,1-1 0,0 1 0,0-1 0,-1 1 0,0-1 0,-6 0-25,0-1 0,0 1-1,-1 0 1,1 1-1,0 0 1,0 0 0,0 1-1,0 0 1,-9 2-1,0 2-2,0 2-1,1-1 1,0 2-1,-22 13 0,30-16 6,1 0 0,0 0 0,0 0 0,0 1 0,1 0 0,-1 1 0,2-1 0,-1 1 0,1 0 0,-9 15 0,13-20 13,0 0 0,0 0 0,0 0-1,0 0 1,1 1 0,-1-1 0,0 0 0,1 0-1,0 1 1,-1-1 0,1 0 0,0 1-1,0-1 1,0 0 0,1 1 0,-1-1-1,1 0 1,-1 1 0,1-1 0,0 0 0,-1 0-1,1 0 1,0 0 0,1 0 0,-1 0-1,0 0 1,1 0 0,-1 0 0,1 0 0,-1 0-1,1-1 1,3 3 0,-2-2 9,0 0 0,1-1-1,-1 1 1,1-1 0,-1 0 0,1 0 0,0 0 0,-1-1 0,1 1 0,0-1 0,0 0-1,-1 0 1,1 0 0,0 0 0,0-1 0,-1 1 0,1-1 0,7-2 0,0-1 22,1-1 0,0 0 0,-1 0 0,0-1 0,0 0 0,-1-1 1,11-9-1,-17 12 5,1-1-1,-1 0 1,-1 0 0,1 0 0,-1 0 0,0 0 0,0-1 0,0 1 0,-1-1-1,0 0 1,0 0 0,0 0 0,-1 0 0,0 0 0,0 0 0,-1 0 0,0-11-1,0 28-103,1 0-1,0 0 0,0 0 0,1 0 1,1-1-1,0 1 0,0-1 0,7 16 0,-8-23 84,0 0 0,0 1 0,0-1 0,0 0 0,0 0 0,0-1 0,1 1-1,0 0 1,-1-1 0,1 1 0,0-1 0,0 0 0,0 0 0,0 0-1,1-1 1,-1 1 0,1-1 0,-1 0 0,1 1 0,-1-2 0,1 1-1,-1 0 1,1-1 0,0 1 0,-1-1 0,1 0 0,0-1 0,0 1-1,-1 0 1,1-1 0,4-1 0,42-12 49,0-1-1,-1-3 1,0-2 0,-2-3 0,0-1-1,49-35 1,-93 57-42,2-1 18,-1 1 1,1-1-1,-1 0 0,0-1 1,0 1-1,0-1 0,0 0 1,-1 1-1,0-2 1,1 1-1,-2 0 0,5-7 1,-8 10-23,1 0 0,0 0 0,-1 1 0,1-1 0,-1 0 0,0 1 0,1-1 0,-1 0 0,1 1 0,-1-1 0,0 1 1,0-1-1,1 1 0,-1-1 0,0 1 0,0-1 0,1 1 0,-1 0 0,0 0 0,0-1 0,0 1 0,0 0 0,0 0 0,1 0 0,-1 0 0,0 0 0,0 0 0,0 0 1,0 0-1,0 0 0,0 0 0,1 1 0,-3 0 0,-33 3-85,6 2 57,0 2-1,1 1 1,0 1 0,0 1-1,1 1 1,-43 27-1,68-36 7,-1 0-1,1 0 0,-1 1 0,1-1 0,0 1 1,0-1-1,1 1 0,-1 0 0,1 0 0,0 1 0,0-1 1,0 0-1,1 1 0,-1-1 0,0 9 0,1-11 13,1 0-1,0 0 1,0 0-1,0-1 0,0 1 1,0 0-1,0 0 1,1 0-1,-1-1 1,0 1-1,1 0 0,0 0 1,-1-1-1,1 1 1,0-1-1,0 1 0,0 0 1,0-1-1,0 0 1,0 1-1,0-1 1,1 0-1,-1 1 0,0-1 1,1 0-1,-1 0 1,1 0-1,-1 0 1,1 0-1,-1-1 0,1 1 1,0 0-1,0-1 1,-1 1-1,1-1 0,0 0 1,0 1-1,-1-1 1,1 0-1,0 0 1,0 0-1,3-1 0,8 0 15,0-1-1,0 0 0,0-1 0,-1 0 0,1-1 0,-1-1 1,0 0-1,0 0 0,0-1 0,-1-1 0,0 0 1,0-1-1,15-13 0,-1-2 10,-1 0 1,-1-2-1,-1 0 1,22-34-1,-30 36 14,0-1 0,-2 0-1,0-2 1,-2 1 0,-1-1-1,11-49 1,-11 25 13,-3 0-1,2-91 1,-10 115 19,2 26-65,0-1 1,1 1-1,-1 0 0,0-1 0,0 1 1,0-1-1,0 1 0,0-1 1,0 1-1,-1 0 0,1-1 0,0 1 1,0-1-1,0 1 0,0 0 1,0-1-1,-1 1 0,1-1 1,0 1-1,0 0 0,-1-1 0,1 1 1,0 0-1,-1-1 0,1 1 1,0 0-1,-1 0 0,1-1 0,0 1 1,-1 0-1,1 0 0,0 0 1,-1-1-1,1 1 0,-1 0 1,1 0-1,0 0 0,-1 0 0,1 0 1,-1 0-1,1 0 0,-1 0 1,0 0-1,-18 38-218,3-4 198,2 1 0,2 0 1,1 1-1,-11 68 0,19-82 18,0 0-1,2 1 1,1-1-1,0 1 1,2-1-1,0 0 1,2 1-1,0-1 1,11 30 0,-12-43-2,1-1 1,0 1 0,0 0 0,1-1-1,0 0 1,1 0 0,0-1 0,0 0-1,0 0 1,1 0 0,0 0 0,0-1-1,1 0 1,-1-1 0,1 0 0,1 0-1,-1-1 1,1 0 0,0 0 0,0-1-1,17 4 1,-10-4 6,0-1 1,0-1-1,0-1 0,0 0 1,0-1-1,0-1 0,0 0 0,0-1 1,-1-1-1,1-1 0,-1 0 1,18-9-1,-6 2-5,0-2-1,-1-1 1,30-22 0,-47 30 17,0 0 0,0-1 0,0 0 0,-1-1 0,0 0 0,-1 0 0,0-1 0,0 1 0,-1-2 0,0 1 0,4-13 0,-9 22-19,0 0 1,-1 0-1,1 0 1,-1 0-1,1 0 1,-1 0-1,0-1 1,1 1-1,-1 0 1,0 0 0,0 0-1,0 0 1,0-1-1,0 1 1,0 0-1,0 0 1,0 0-1,0 0 1,-1 0 0,1-1-1,0 1 1,-1 0-1,1 0 1,-1 0-1,1 0 1,-1 0-1,0 0 1,1 0-1,-1 0 1,0 0 0,0 0-1,0 1 1,0-1-1,1 0 1,-1 0-1,0 1 1,0-1-1,0 1 1,0-1-1,-1 1 1,1-1 0,0 1-1,0 0 1,0-1-1,0 1 1,0 0-1,-1 0 1,1 0-1,0 0 1,0 0-1,0 0 1,0 0 0,-1 0-1,1 0 1,-2 1-1,-5 0-32,-1 1 0,0 0 0,1 0 0,-1 0 0,1 1 0,-10 5-1,11-4 20,0 0-1,1 1 0,-1-1 1,1 2-1,0-1 0,0 1 0,1-1 1,0 1-1,0 1 0,0-1 1,1 1-1,0 0 0,0 0 0,1 0 1,-1 1-1,2-1 0,-1 1 0,-1 8 1,3-11 9,0 1-1,0-1 1,1 1 0,0-1 0,0 1 0,0 0 0,1-1-1,0 1 1,0-1 0,0 1 0,1-1 0,-1 1-1,1-1 1,1 0 0,-1 0 0,1 0 0,0 0 0,0 0-1,0-1 1,1 1 0,-1-1 0,1 0 0,0 0 0,0 0-1,1-1 1,7 6 0,-8-7 5,1 0 1,-1-1-1,0 1 1,1-1-1,0 0 1,-1 0-1,1 0 0,-1 0 1,1-1-1,0 0 1,-1 0-1,1 0 0,0-1 1,-1 1-1,1-1 1,0 0-1,-1-1 0,1 1 1,-1-1-1,8-3 1,10-7 29,1 0 1,33-26-1,-27 19-53,48-35 74,127-114 0,-203 168-51,31-37 169,-32 36-166,1 0 0,-1 1 0,0-1 0,1 0 1,-1 0-1,0 0 0,1 0 0,-1 0 0,0 0 0,0 0 0,0 1 0,0-1 1,0 0-1,0 0 0,0 0 0,0 0 0,0 0 0,0 0 0,0 0 1,-1 0-1,1 0 0,0 0 0,-1 1 0,1-1 0,0 0 0,-1 0 0,1 0 1,-1 1-1,0-1 0,1 0 0,-1 0 0,1 1 0,-1-1 0,0 1 1,0-1-1,1 1 0,-1-1 0,0 1 0,0-1 0,0 1 0,0-1 0,0 1 1,1 0-1,-1 0 0,0 0 0,0-1 0,0 1 0,0 0 0,-1 0 0,-9-2-16,-1 1-1,0 0 0,1 0 0,-1 1 0,1 1 0,-1 0 0,1 1 0,-1 0 0,1 0 0,0 1 1,0 1-1,0 0 0,0 0 0,1 1 0,-1 1 0,-10 7 0,20-12 6,0 0 0,0 0 0,0 0 0,0 0 1,0 0-1,0 0 0,0 0 0,0 0 0,1 0 0,-1 0 0,0 0 0,1 1 0,-1-1 0,1 0 0,0 1 1,-1-1-1,1 0 0,0 0 0,0 1 0,0-1 0,-1 1 0,2-1 0,-1 0 0,0 1 0,0 1 0,2 0 4,-1 0 0,0 0 1,1 0-1,-1 0 0,1 0 0,0-1 0,0 1 0,0-1 0,0 1 0,4 2 0,4 4 5,1-1 0,0 0 0,1 0 1,13 5-1,-3-2-31,-2-1 19,-1 0 1,28 19 0,-43-26 12,1 0-1,-1 1 1,0 0 0,0 0-1,0 0 1,-1 0 0,1 1-1,-1-1 1,0 1 0,0 0-1,-1 0 1,1 0 0,-1 0-1,2 10 1,-1-5-8,-2-1 0,1 1 0,-1 0 1,-1 0-1,0-1 0,-1 17 0,1-26 8,0 0-1,0 0 1,0 1 0,0-1-1,0 0 1,0 0 0,0 0-1,0 0 1,0 1 0,0-1-1,0 0 1,0 0-1,0 0 1,0 0 0,0 0-1,1 1 1,-1-1 0,0 0-1,0 0 1,0 0 0,0 0-1,0 0 1,0 0 0,1 1-1,-1-1 1,0 0 0,0 0-1,0 0 1,0 0 0,1 0-1,-1 0 1,0 0 0,0 0-1,0 0 1,0 0 0,1 0-1,-1 0 1,0 0-1,0 0 1,0 0 0,0 0-1,1 0 1,-1 0 0,0 0-1,0 0 1,0 0 0,0 0-1,1 0 1,-1 0 0,0 0-1,0 0 1,0-1 0,0 1-1,1 0 1,-1 0 0,18-9 50,16-15 24,268-274 51,-286 283-94,-13 12-8,1-1 0,-1 1 0,0 0 0,0-1 0,0 0 0,0 0 0,-1 0 0,1 0 0,2-6 0,-6 10-32,0 0-1,1 0 0,-1 0 0,1 0 1,-1 1-1,1-1 0,-1 0 0,1 0 1,-1 0-1,0 1 0,1-1 1,-1 0-1,1 1 0,0-1 0,-1 0 1,1 1-1,-1-1 0,1 1 0,0-1 1,-1 1-1,1-1 0,0 1 0,-1-1 1,1 1-1,0-1 0,0 1 0,-1-1 1,1 1-1,0 0 0,0-1 0,0 1 1,0-1-1,0 2 0,-1 12-5,1 1-1,1 0 1,0-1 0,1 1 0,1-1-1,0 0 1,1 1 0,0-1-1,1-1 1,1 1 0,13 23-1,-3-4 7,-14-30 13,-1 0 0,1 1 0,-1-1 0,0 0 0,0 0 0,0 1 0,-1-1 0,1 0 0,-1 1-1,1-1 1,-1 0 0,0 1 0,-1-1 0,1 1 0,0-1 0,-1 0 0,0 1 0,0-1 0,0 0 0,0 0 0,-1 0 0,1 1 0,-3 3 0,1-4 2,0 0 1,0 0-1,-1-1 1,1 1-1,0-1 1,-1 0-1,0 1 1,1-2 0,-1 1-1,0 0 1,0-1-1,0 0 1,0 0-1,0 0 1,0 0-1,0-1 1,0 1-1,-1-1 1,-3 0-1,1 0-60,1-1 0,-1 1 0,0-1 0,1 0 1,-1-1-1,1 0 0,0 0 0,-1 0 0,1-1 0,0 1 0,0-2 0,1 1 0,-1 0 0,1-1 0,-1 0 0,1-1 0,1 1 0,-1-1 0,0 0 0,-6-9 0,-5-15-5104,4-3-4742,9 19-869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7:11.83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0 867 14843,'3'-4'6513,"10"-15"-5061,51-39-378,-51 48-955,0 0 0,-1-1 1,-1-1-1,0 0 0,15-21 0,-6-1 18,-2 0 1,-2-1-1,-1-2 0,-1 1 0,11-53 0,-10 20 16,-3-2 0,3-73 0,-13 130 20,-1 1 0,-1-1 0,0 0 0,-1 0 0,0 0 0,-1 0 0,-1 0 0,-6-19 1,9 33-169,0 0 1,0-1-1,0 1 1,0 0-1,0 0 1,0 0 0,0-1-1,0 1 1,0 0-1,0 0 1,-1 0-1,1 0 1,0-1 0,0 1-1,0 0 1,0 0-1,0 0 1,-1 0 0,1 0-1,0 0 1,0-1-1,0 1 1,0 0-1,-1 0 1,1 0 0,0 0-1,0 0 1,0 0-1,-1 0 1,1 0-1,0 0 1,0 0 0,0 0-1,-1 0 1,1 0-1,0 0 1,0 0-1,0 0 1,-1 0 0,1 0-1,0 0 1,0 0-1,0 0 1,0 0 0,-1 1-1,1-1 1,0 0-1,0 0 1,-10 12-33,-3 17-93,-11 34 114,3 1 0,3 1 0,3 1 0,3 0 0,3 1 0,2 0 0,4 100 0,4-145 9,1-1 0,8 36-1,-8-50-2,0 1 0,1 0 0,-1 0 0,2-1 0,-1 0 0,1 1-1,0-1 1,1-1 0,-1 1 0,8 7 0,-10-13 3,-1 0 1,1 0-1,0 0 1,0 0-1,0 0 1,0-1-1,0 1 1,0-1-1,0 1 1,0-1-1,1 0 0,-1 0 1,0 0-1,0 0 1,0 0-1,0 0 1,0 0-1,0-1 1,0 1-1,0-1 1,1 1-1,-2-1 1,1 0-1,0 0 0,0 0 1,3-2-1,50-35 73,-53 37-73,38-33 65,-21 18-64,0 0 0,0 2-1,31-18 1,-21 89-243,-26-53 242,-1-1-1,1 0 1,-1 0 0,1 0 0,0 0-1,0 0 1,1-1 0,-1 1 0,0-1-1,1 0 1,0 0 0,-1 0-1,1 0 1,0-1 0,5 2 0,-1-1 0,0-1-1,0 0 1,0 0 0,1-1 0,-1 0 0,0 0-1,13-3 1,-8 1 12,0-1 0,-1-1 0,1 0 0,-1 0 0,0-1 0,0-1 0,0 0 0,-1-1 0,19-14 0,-30 21-18,1 0 0,-1-1 0,0 1 0,0-1-1,0 1 1,0 0 0,1-1 0,-1 1 0,0 0 0,0-1 0,0 1 0,1 0 0,-1 0 0,0-1 0,1 1-1,-1 0 1,0 0 0,1-1 0,-1 1 0,0 0 0,1 0 0,-1 0 0,0 0 0,1 0 0,-1-1 0,1 1-1,-1 0 1,0 0 0,1 0 0,-1 0 0,0 0 0,1 0 0,-1 0 0,1 0 0,-1 0 0,0 1 0,1-1 0,-1 0-1,1 0 1,-1 0 0,0 0 0,1 0 0,-1 1 0,0-1 0,1 0 0,-1 0 0,0 1 0,0-1 0,1 0-1,-1 0 1,0 1 0,0-1 0,1 0 0,-1 1 0,0-1 0,0 0 0,0 1 0,1-1 0,-1 1 0,0-1-1,0 0 1,0 1 0,0-1 0,0 1 0,14 20-19,-8-17 24,0 0 0,0 0 0,1-1-1,0 0 1,0 0 0,-1 0 0,2-1-1,-1 0 1,0 0 0,0-1 0,1 0-1,-1 0 1,0-1 0,1 0 0,-1 0 0,0-1-1,10-1 1,16-4 23,-1-1-1,45-16 0,-72 22-23,7-3 22,0-1 1,-1 1-1,1-2 1,-1 0 0,0 0-1,0-1 1,10-8 0,-18 12-5,-1 1 0,1-1 1,0 0-1,-1 0 1,1 1-1,-1-2 0,0 1 1,0 0-1,0 0 1,0-1-1,-1 1 0,1-1 1,-1 1-1,0-1 1,0 0-1,0 1 0,-1-1 1,1 0-1,-1 0 1,0 1-1,0-1 0,0 0 1,-1 0-1,1 0 1,-1 1-1,0-1 0,-2-5 1,-3-6-53,7 26-373,1 13 315,-1 83 79,-18 155-1,-37 106 23,20-149 49,32-198-136,-2 13 480,4-34-395,0 0 0,0 0 0,0 0 0,-1 0 0,1 0 1,0 0-1,0 0 0,0 0 0,0 0 0,0 0 0,0 0 0,0 0 0,0 0 0,0 0 0,0 0 0,0 0 0,0 0 1,0 0-1,0 0 0,-1 0 0,1 0 0,0 0 0,0 0 0,0 0 0,0 0 0,0 0 0,0 0 0,0 0 0,0 0 1,0 0-1,0 0 0,0 0 0,0 0 0,0 0 0,-1 0 0,1 0 0,0 0 0,0 0 0,0 0 0,0 0 0,0 0 1,0 0-1,0 0 0,0 0 0,0 0 0,0 0 0,0 0 0,0 1 0,0-1 0,0 0 0,-4-21 516,-16-281-293,20 257-228,2-1 1,3 1 0,1 0 0,21-75-1,-12 72-39,2 1-1,45-89 1,-54 120 8,2 0 1,0 1-1,0 0 1,1 0 0,1 1-1,1 1 1,0 0-1,0 1 1,1 0-1,1 1 1,23-14 0,-35 24 8,-1-1 0,1 1 0,-1 0 1,1 0-1,0 0 0,-1 0 1,1 0-1,0 1 0,0-1 1,0 1-1,0 0 0,0 0 1,-1 0-1,1 0 0,0 0 1,0 1-1,0-1 0,0 1 1,-1 0-1,1 0 0,0 0 1,0 0-1,2 2 0,-1 0 0,-1-1-1,0 1 0,0 0 0,0 1 0,-1-1 1,1 0-1,-1 1 0,0 0 0,0-1 1,0 1-1,0 0 0,-1 0 0,1 0 1,0 5-1,0-1-2,0 0 0,-1-1 0,1 1 0,-2 0 1,1 0-1,-1 0 0,-1 0 0,1 0 0,-1 0 0,0 0 0,-1-1 1,0 1-1,0 0 0,-1-1 0,0 0 0,-6 12 0,4-14 39,0-1-1,-1 0 0,1 0 0,0 0 1,-1-1-1,0 0 0,0 0 1,0 0-1,0-1 0,-1 0 0,1 0 1,-1-1-1,1 1 0,-1-1 1,1-1-1,-1 1 0,-10-2 1,7 1-487,-1-1 1,1 0-1,0 0 1,-18-6-1,22 5-599,0 0 0,1 0 0,-1-1-1,1 0 1,-1 0 0,1 0 0,0 0-1,-5-5 1,-3-6-10252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7:12.16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67 67 20148,'-11'-12'1409,"-2"1"-97,-1-2-168,5 1-56,-3 7-207,8-1-297,1 2-248,3 2-160,0 0-152,2 4-72,-1 0-48,1 0-8,8 0-24,-4 0-200,3 2-617,-1 5-1535,-1 2-4578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7:12.66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50 97 8770,'-40'-10'5242,"39"10"-5090,1 0-1,-1 0 1,1-1-1,-1 1 1,1 0-1,-1 0 1,1-1-1,0 1 1,-1 0-1,1-1 1,-1 1 0,1 0-1,0-1 1,-1 1-1,1-1 1,0 1-1,-1-1 1,1 1-1,0-1 1,0 1-1,-1 0 1,1-1-1,0 0 1,0 1 0,0-1-1,0 0-40,1 0 0,-1 0 0,1 0 0,-1 0 0,1 0-1,0 1 1,-1-1 0,1 0 0,0 0 0,0 0 0,-1 1 0,1-1 0,0 1 0,0-1-1,0 1 1,0-1 0,0 1 0,2-1 0,7-4 33,1 1 0,0 1-1,0 0 1,0 0 0,1 1 0,-1 1-1,0 0 1,20 0 0,100 14 511,-64-5-308,781 15 1158,0-61-1241,-250 8-136,1226 15 5,1 92 5,-720-21-37,2-59 110,-75-81 733,-822 54-1500,-202 28-1370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9:27.37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57 600 1936,'-57'36'14049,"98"-30"-12987,-18-2-539,75 0 461,191-18 0,998-118 729,456-36-1003,633 21-204,-73 6 137,-1249 93-234,1110 95 0,-2110-43-390,238 10 164,-271-16 23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0:05.361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1 0 24575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0:08.665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67 1545 16492,'-7'-2'563,"0"0"1,0 0-1,0-1 1,0 0-1,1 0 1,-7-5 0,12 7-479,0 0 0,0 1 1,0-1-1,0 0 1,1 0-1,-1 0 0,0 0 1,0 0-1,1 1 0,-1-1 1,0-1-1,1 1 1,-1 0-1,1 0 0,-1 0 1,1 0-1,0 0 0,0 0 1,-1-1-1,1 1 1,0 0-1,0 0 0,0 0 1,0-1-1,0 1 0,0 0 1,1 0-1,-1 0 1,0 0-1,1-1 0,-1 1 1,0 0-1,1 0 0,0 0 1,-1 0-1,1 0 1,-1 0-1,1 0 0,0 0 1,0 0-1,0 1 0,0-1 1,1-1-1,34-32 61,2 1-1,2 2 1,59-36-1,-11 8-23,570-381 282,36 64-328,-424 257 39,6 12 0,317-78-1,-583 183-115,-10 2 24,0-1-1,0 1 0,0 0 1,0 0-1,0 0 1,0 0-1,0 0 1,0 0-1,0 0 0,0 0 1,0 0-1,0 0 1,0 0-1,0-1 0,0 1 1,0 0-1,0 0 1,0 0-1,0 0 0,0 0 1,0 0-1,0 0 1,0 0-1,0-1 1,0 1-1,0 0 0,0 0 1,0 0-1,0 0 1,0 0-1,0 0 0,0 0 1,0 0-1,0 0 1,0 0-1,0-1 0,0 1 1,0 0-1,0 0 1,1 0-1,-1 0 0,0 0 1,0 0-1,0 0 1,0 0-1,0 0 1,0 0-1,0 0 0,0 0 1,0 0-1,1 0 1,-1 0-1,0 0 0,0 0 1,0 0-1,0 0 1,0 0-1,0 0 0,0 0 1,0 0-1,0 0 1,1 0-1,-1 0 1,0 0-1,0 0 0,0 0 1,0 0-1,0 0 1,-3-6-2137,0-7-4332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0:09.504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288 196 776,'-3'-4'3535,"1"0"-1776,-1 0 0,1 0 0,-1 0 0,0 1 0,0-1 0,0 1 0,0 0 0,-5-4 534,3 33-2035,-157 359 523,124-316-679,24-45-50,-21 49 0,39-82 3010,20-40-2384,15-44-614,189-427 183,-224 512-242,-1 0 14,1 1 0,0 0 0,0 0-1,1 0 1,8-10 0,-13 18-53,0 1 1,0 0 0,0-1 0,1 1 0,-1 0 0,1 0 0,-1-1 0,1 1 0,-1-1-1,1 1 1,0-1 0,0 1 0,0-1 0,0 1 0,2 2 0,2 3-14,19 54 26,-2 0-1,25 114 0,16 48 43,-47-173-21,19 42-190,-35-91-169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0:09.861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33 77 11010,'-19'-5'1335,"6"0"4401,39-2-3267,237-38-2484,-149 33-8744,-81 10 560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0:10.792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344 622 11058,'13'-60'7024,"-6"34"-5947,-1 0 1,-2-1 0,0 0 0,-1-34-1,-3 58-1043,0 0-1,0-1 1,-1 1-1,1 0 1,-1 0-1,0-1 1,0 1-1,0 0 1,0 0-1,-1 0 1,1 0-1,-1 0 1,0 1-1,0-1 1,0 0-1,0 1 1,0-1-1,0 1 1,-1 0-1,0 0 1,1 0-1,-1 0 1,0 0-1,0 0 1,1 1-1,-1 0 1,-1-1-1,1 1 1,0 0-1,0 0 1,0 1-1,-1-1 1,1 1-1,0 0 1,0-1-1,-1 1 1,-4 1-1,-5 0-54,0 0 0,0 1-1,0 0 1,0 1 0,1 1 0,0 0-1,-1 1 1,-16 8 0,14-4 2,0 1-1,0 0 1,1 1 0,0 0 0,0 1 0,-19 24-1,28-31 6,1 1-1,0-1 1,0 1 0,0 0-1,1 0 1,-1 0-1,2 0 1,-1 1 0,1-1-1,0 1 1,0 0-1,1-1 1,-1 1-1,2 0 1,-1 0 0,1 0-1,0 0 1,0 0-1,1 0 1,2 10-1,-2-13 8,0-1 0,0 0 0,1 0 0,-1 1 0,1-1 0,0 0-1,0 0 1,0 0 0,0-1 0,0 1 0,0 0 0,1-1 0,-1 0-1,1 1 1,0-1 0,0 0 0,0 0 0,0-1 0,5 3 0,-3-2 20,1-1 1,0 1 0,0-1 0,-1 0-1,1-1 1,0 0 0,0 0 0,0 0-1,0 0 1,11-3 0,-6 0 41,1 0 0,-1-1 0,0 0-1,0 0 1,0-1 0,0-1 0,-1 0 0,0 0 0,0-1 0,17-16 0,-17 11 29,0 1 0,-1-2 1,-1 1-1,0-1 0,-1-1 1,9-19-1,-13 25 21,0 0 0,-1-1 0,0 0 0,0 1 0,0-1 0,-1 0 0,-1 0 0,1 0 1,-2 0-1,1 0 0,-4-17 0,-2 114-987,-16 315 732,6-139 131,12-202 26,-2 0 1,-3 0 0,-19 69-1,26-126 13,1 0-1,-1 0 1,1 0 0,-2 0-1,1 0 1,0-1-1,-1 1 1,-5 6-1,7-10 3,0 0 0,0 0 1,0-1-1,0 1 0,-1-1 0,1 1 0,0 0 0,-1-1 0,1 0 0,0 1 1,-1-1-1,1 0 0,0 0 0,-1 0 0,1 0 0,0 0 0,-1 0 0,1 0 1,0 0-1,-1-1 0,1 1 0,0 0 0,-1-1 0,1 1 0,0-1 0,-1 1 1,1-1-1,0 0 0,0 0 0,0 1 0,0-1 0,0 0 0,0 0 0,0 0 1,-1-2-1,-4-2-19,0 0 1,0-1 0,1 0-1,0 0 1,1 0 0,-1-1-1,1 1 1,0-1-1,0 0 1,1 0 0,0 0-1,-3-14 1,3 8-34,1 0 1,0 0-1,1 0 0,0-1 0,2 1 1,2-26-1,2 9-34,2 1 0,1 0 0,1 1-1,1 0 1,29-53 0,1 16-18,4 3-1,2 1 0,105-106 1,56-69 95,-198 220 38,-13 22-292,-2 7 196,1-1 0,0 2 0,1-1 0,0 0 0,2 1 0,-3 15 0,5-23 30,-1 1-1,1 0 1,0 0-1,0-1 1,0 1-1,1 0 1,1-1 0,-1 1-1,1-1 1,0 1-1,0-1 1,1 0 0,-1 1-1,6 7 1,-6-12 20,0 0 0,-1 0 0,1 0 0,0 0 0,0-1 0,0 1 0,0 0 0,1-1 1,-1 0-1,0 1 0,1-1 0,-1 0 0,0 0 0,1 0 0,0-1 0,-1 1 0,1-1 0,4 1 1,-1-1 18,-1 0 0,1-1 0,0 0 1,-1 0-1,1 0 0,-1 0 0,1-1 1,7-3-1,6-6 68,1 0-1,-1 0 1,24-21 0,-39 29-88,19-16 51,-2 0-1,0-1 1,-2-1-1,0-1 0,-1-1 1,-1-1-1,-1 0 0,18-38 1,-23 38 3,-1 1 0,-1-1 1,-1-1-1,-1 1 0,-1-1 1,-1-1-1,-2 1 0,0-1 0,-2-44 1,-1 67-55,0 0 1,-1 0 0,1 0-1,-1 0 1,0 0 0,1-1-1,-1 1 1,-1 1 0,1-1-1,0 0 1,-1 0 0,1 0-1,-1 1 1,0-1 0,0 1-1,0-1 1,0 1-1,-1 0 1,1 0 0,-1 0-1,-3-3 1,4 5-24,0-1-1,1 1 1,-1-1-1,0 1 1,0 0-1,0-1 1,0 1-1,0 0 1,0 0-1,0 0 1,0 1-1,0-1 1,0 1-1,0-1 1,0 1-1,0-1 1,0 1-1,0 0 1,0 0-1,1 0 1,-1 0-1,0 0 1,1 0-1,-1 1 1,1-1-1,-1 0 1,1 1-1,-1-1 1,1 1-1,0 0 1,0-1-1,0 1 1,0 0-1,-1 1 1,-9 18-1,1-1 0,0 2 0,1-1 0,2 1 0,0 0 0,1 1 0,2-1 0,0 1 0,1 0 0,2 1 0,0-1 0,1 0 0,1 0 0,2 0 0,0 0-1,1 0 1,2 0 0,0-1 0,1 0 0,16 32 0,-20-48 25,0 1-1,0-2 0,1 1 0,0 0 0,0-1 0,0 1 0,1-1 0,-1-1 0,1 1 1,1-1-1,-1 1 0,1-1 0,-1-1 0,1 1 0,0-1 0,0 0 0,0 0 0,1-1 0,-1 0 1,1 0-1,-1-1 0,1 1 0,0-1 0,0-1 0,-1 1 0,1-1 0,0-1 0,0 1 1,0-1-1,-1 0 0,13-4 0,1-1 40,0-2 1,0 0-1,-1-1 1,-1-1 0,1 0-1,-1-2 1,-1 0-1,31-29 1,-44 38-37,45-47 106,-46 47-96,0 0 0,-1-1 0,1 1 0,-1-1 0,1 0 0,-1 1 0,0-1 0,-1 0 1,1 0-1,-1-1 0,1 1 0,0-7 0,-2 11-23,0 0 0,0-1-1,0 1 1,-1 0 0,1 0 0,0 0-1,0 0 1,0-1 0,0 1 0,-1 0-1,1 0 1,0 0 0,0 0-1,0 0 1,-1 0 0,1 0 0,0-1-1,0 1 1,-1 0 0,1 0 0,0 0-1,0 0 1,0 0 0,-1 0 0,1 0-1,0 0 1,0 0 0,-1 0 0,1 0-1,0 0 1,0 1 0,0-1 0,-1 0-1,1 0 1,0 0 0,0 0 0,0 0-1,-1 0 1,1 0 0,0 1 0,0-1-1,0 0 1,0 0 0,-1 0 0,1 0-1,0 1 1,0-1 0,0 0 0,0 0-1,0 0 1,0 1 0,0-1 0,-1 0-1,1 0 1,0 1 0,0-1 0,0 0-1,0 0 1,0 1 0,-13 13-327,13-13 331,-3 2-13,0 1 0,0-1-1,1 1 1,-1 0 0,1-1 0,0 1 0,0 0 0,0 0-1,1 1 1,0-1 0,0 0 0,0 0 0,0 1 0,0-1 0,1 1-1,0 7 1,1-10 2,-1 1 0,1-1 0,0 1 0,0-1 0,1 1 0,-1-1 0,0 0 0,1 0 0,-1 1-1,1-1 1,0 0 0,0-1 0,0 1 0,0 0 0,0 0 0,0-1 0,0 1 0,1-1 0,-1 0 0,0 0 0,1 0 0,-1 0 0,1 0 0,-1 0-1,1-1 1,0 1 0,-1-1 0,1 0 0,4 1 0,9 0-370,0-1 1,1 0-1,-1-1 0,0 0 1,0-1-1,21-6 0,49-20-7325,-36 8-3393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0:11.179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68 18 18596,'-18'-2'1344,"-1"-2"25,0 2 7,8 2-392,11-2-328,0 0-336,2 1-312,2-1-264,3 0 0,7 2 8,7 2-136,7 1-432,3 3-1457,1 2-2840,-2 1-7313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0:12.910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6 1032 8626,'-2'-5'1103,"1"0"1,0 0-1,0-1 0,0 1 1,1 0-1,0 0 0,1-11 1,13-39 2830,-1 25-3078,26-45 0,-27 55-262,9-21-171,-1-2-1,-3 0 1,-1-1 0,14-64-1,-15 32 69,11-146 0,-26 190-354,0-1 0,-2 1 0,-11-59 1,4 62 61,1 24-186,-2 17-249,-27 68 73,4 1 1,-33 125 0,58-173 161,1 1 0,2-1-1,1 1 1,2 0 0,1 0 0,1 0-1,2 0 1,2 0 0,11 51 0,-12-77-1,-1 0 0,1 0 1,0 0-1,1 0 0,0-1 1,0 1-1,1-1 0,0 0 1,0 0-1,1-1 0,-1 1 1,1-1-1,1-1 0,-1 1 1,1-1-1,0 0 0,0 0 1,1-1-1,-1 0 0,1 0 1,0-1-1,0 0 0,9 2 0,-2-2 14,1 0-1,-1-2 0,1 1 0,-1-2 0,1 0 0,0-1 0,-1 0 0,1-1 0,-1-1 0,0-1 0,25-8 0,-15 2 16,-2 0 1,1-1-1,-1-2 1,-1 0 0,0-2-1,29-25 1,-43 33-9,0-1 1,0 0 0,-1-1 0,-1 1-1,1-1 1,-1-1 0,9-18-1,-13 22-6,0 0 0,0 0 0,0 0 0,-1-1 0,0 1 0,0-1 0,-1 1 0,1 0-1,-1-1 1,-1 1 0,1-1 0,-1 1 0,0-1 0,-3-8 0,3 13-21,0 0-1,0 0 1,0 0-1,0 0 1,-1 0 0,1 0-1,0 0 1,-1 1 0,1-1-1,-1 0 1,0 1 0,1-1-1,-1 1 1,0 0 0,0-1-1,0 1 1,0 0-1,0 0 1,0 0 0,-1 0-1,1 1 1,0-1 0,0 1-1,-1-1 1,1 1 0,0 0-1,-1 0 1,1 0 0,0 0-1,0 0 1,-1 0 0,-3 2-1,-1-1-37,1 0 1,0 1-1,0 0 0,0 0 0,0 0 1,0 1-1,0 0 0,0 0 1,1 1-1,-9 6 0,10-7 29,0 1 0,1-1 0,0 0 1,0 1-1,0 0 0,0 0 0,0 0 0,1 0 0,0 0 0,0 0 0,0 1 0,0-1 1,1 0-1,-1 1 0,1 0 0,0-1 0,1 1 0,-1 0 0,1-1 0,0 1 1,0 0-1,0 0 0,1-1 0,0 1 0,0 0 0,0-1 0,0 1 0,1-1 0,0 1 1,-1-1-1,5 7 0,0-3 11,0 0 1,0 0-1,1-1 0,0 0 1,0 0-1,0 0 1,1-1-1,0 0 0,0-1 1,1 0-1,0 0 1,0-1-1,0 0 0,12 4 1,6-2 12,-1 0 0,1-2 1,-1-1-1,1-1 0,0-2 1,0 0-1,33-5 0,-7-3 34,-1-2-1,86-28 1,-114 30-14,0-2 0,-1-1 0,41-24 0,-52 28 24,-1-1 0,-1-1-1,1 0 1,-1 0 0,-1-1-1,1 0 1,-2 0-1,14-22 1,-21 31-47,0 0 0,-1 0 0,1 0 0,0 0 0,-1-1 0,1 1-1,-1 0 1,0 0 0,1-1 0,-1 1 0,0 0 0,0 0 0,0-1 0,0 1 0,0 0 0,0 0 0,0-1-1,0 1 1,0 0 0,-1 0 0,1-1 0,-1 1 0,1 0 0,-1 0 0,1 0 0,-1 0 0,1-1 0,-1 1 0,0 0-1,0 0 1,0 0 0,1 0 0,-1 1 0,0-1 0,0 0 0,0 0 0,0 1 0,0-1 0,-1 0 0,1 1-1,0-1 1,0 1 0,0-1 0,-1 1 0,1 0 0,0-1 0,-2 1 0,-4-1-48,1-1 0,0 1-1,0 1 1,-1-1 0,1 1 0,-1 0 0,1 1 0,-9 1 0,-6 3-8,0 1 1,1 2-1,0 0 0,0 1 1,-24 14-1,37-18 33,0-1-1,0 1 1,0 0-1,0 1 1,1 0-1,0 0 1,0 0-1,1 1 0,-1 0 1,1 0-1,1 0 1,0 1-1,0-1 1,0 1-1,1 0 1,-3 10-1,5-17 11,1 1 1,-1-1-1,1 1 0,0-1 0,0 1 0,0-1 0,0 0 0,0 1 1,0-1-1,0 1 0,0-1 0,0 1 0,1-1 0,-1 1 0,1-1 1,-1 0-1,1 1 0,-1-1 0,1 0 0,0 0 0,0 1 0,-1-1 1,1 0-1,0 0 0,0 0 0,2 1 0,-1 0 11,1-1-1,0 0 1,-1 0-1,1 0 1,0 0 0,-1 0-1,1-1 1,0 1-1,0-1 1,0 0-1,0 0 1,4 0-1,5-1 37,1-1-1,-1 0 0,1-1 0,20-7 0,-8-1 8,0 0 0,37-25 0,-51 29-8,0 0 1,-1-1-1,0-1 1,-1 1-1,1-1 1,-2-1-1,13-17 1,-20 26-21,0-1 1,-1 1 0,1 0-1,-1 0 1,1-1 0,-1 1 0,1 0-1,-1-1 1,0 1 0,0 0-1,0-1 1,0 1 0,0-1 0,0-1-1,-5 0-30,-4 13-283,5-5 260,1 1 1,0-1-1,1 1 1,-1-1 0,1 1-1,0 0 1,1 0-1,-1 0 1,1 0-1,0 0 1,1 8 0,0-10 25,0 0 1,0 0 0,1-1 0,-1 1-1,1 0 1,0-1 0,0 1 0,0-1 0,1 1-1,-1-1 1,1 1 0,0-1 0,0 0-1,0 0 1,1 0 0,-1 0 0,0 0 0,1-1-1,5 5 1,-1-2 14,0 0 0,1-1 0,0 0-1,0 0 1,0-1 0,0 0 0,0 0 0,1-1 0,-1 0-1,1-1 1,11 1 0,-5-1 8,1-1-1,-1-1 0,1-1 1,-1 0-1,29-8 1,-14 0 28,0-1 0,-1-2 0,0-1 0,-1-1 0,44-32 0,-66 43 5,-1 0-1,-1 0 1,1 0-1,0-1 1,-1 0 0,0 0-1,5-7 1,-9 11-34,1 0 0,-1 1 0,0-1 1,1 0-1,-1 1 0,0-1 0,0 0 0,0 1 0,1-1 0,-1 0 1,0 0-1,0 1 0,0-1 0,0 0 0,0 0 0,0 1 0,0-1 1,-1 0-1,1 0 0,0 1 0,0-1 0,0 0 0,-1 1 0,1-1 1,0 0-1,-1 0 0,-1 0-17,0 0 1,1 0 0,-1 0-1,0 0 1,1 0 0,-1 1-1,0-1 1,0 0-1,0 1 1,0 0 0,0-1-1,1 1 1,-1 0-1,0 0 1,-4 0 0,-5 1-42,0 0 1,0 1-1,0 0 1,1 0 0,-1 2-1,0-1 1,1 1-1,0 0 1,-10 6 0,14-6 26,0-1 0,0 1 0,0 0 0,0 0 0,1 1 0,0-1 0,0 1 1,0 0-1,0 1 0,1-1 0,0 1 0,0 0 0,0 0 0,1 0 0,-3 7 1,6-11 10,-1-1 0,1 0 0,-1 0 0,1 0 0,-1 1 0,1-1 0,0 0 1,0 0-1,0 1 0,0-1 0,0 0 0,0 1 0,0-1 0,0 0 1,0 0-1,1 1 0,-1-1 0,0 0 0,1 0 0,-1 0 0,1 1 0,-1-1 1,1 0-1,0 0 0,0 0 0,1 2 0,0-2 9,-1 0-1,1-1 1,0 1-1,0 0 1,0-1 0,0 1-1,0-1 1,0 1-1,0-1 1,0 0 0,0 0-1,0 0 1,0 0-1,0 0 1,2-1-1,5 0 27,0-1 0,-1 0 0,1-1 0,-1 0 0,1 0 0,12-8 0,10-10 18,-1-2-1,-1 0 1,-1-2 0,-2-2 0,0 0-1,30-43 1,-41 50 3,-2-1-1,0-1 1,-1-1 0,-1 1-1,-1-2 1,-1 0 0,-1 0-1,-1 0 1,-1-1 0,3-32-1,-9 48-4,1 0 0,-2 1 0,1-1 0,-1 1-1,0-1 1,-5-15 0,5 23-49,1-1-1,0 1 1,-1-1 0,1 1-1,-1 0 1,0-1 0,1 1-1,-1 0 1,0 0 0,0-1-1,0 1 1,0 0 0,0 0-1,0 0 1,0 0 0,0 0-1,0 0 1,-1 1 0,1-1 0,0 0-1,0 0 1,-1 1 0,1-1-1,-1 1 1,1 0 0,0-1-1,-1 1 1,1 0 0,-1 0-1,1-1 1,-1 1 0,1 1-1,-1-1 1,1 0 0,-1 0-1,1 0 1,-1 1 0,1-1-1,0 1 1,-1-1 0,1 1-1,0-1 1,-1 1 0,1 0-1,0 0 1,0 0 0,-2 1-1,-8 5-26,1 1 0,0-1-1,1 2 1,0-1-1,0 1 1,1 1 0,0 0-1,0 0 1,1 0-1,0 1 1,1 0 0,1 0-1,-8 20 1,8-15 14,1 1 1,0 0 0,1 0-1,1 0 1,0 0-1,2 1 1,0-1 0,1 0-1,4 26 1,-2-24 16,2-1 1,0 0-1,1 0 1,0 0-1,1-1 0,2 0 1,-1-1-1,20 27 1,-20-32 4,1 0 0,0-1 0,1 0 0,0 0 0,1-1 0,0-1 0,0 0 0,0 0 0,1-1 1,1-1-1,-1 0 0,16 5 0,-11-5 9,1-2 0,-1 0 0,1-1 0,0 0 0,-1-2 1,1 0-1,0-1 0,0-1 0,0-1 0,0 0 0,25-7 0,-30 5 13,0-1-1,0 0 0,0 0 1,-1-1-1,0-1 0,0 0 1,-1-1-1,1 0 0,-2-1 1,1 0-1,-1-1 0,-1 0 1,0 0-1,0-1 0,8-14 1,-12 16 24,0 0 0,-1 0 0,0-1 0,-1 0 0,0 1 0,-1-1 1,0 0-1,0 0 0,0-12 0,-2 19-55,0 0-1,1 1 1,-1-1 0,0 0-1,0 1 1,-1-1 0,1 0-1,-1 1 1,1-1 0,-1 0-1,0 1 1,0-1 0,0 1-1,0 0 1,0-1-1,-1 1 1,1 0 0,-1 0-1,1-1 1,-1 1 0,0 0-1,0 1 1,0-1 0,0 0-1,0 1 1,0-1 0,-1 1-1,1-1 1,0 1 0,-1 0-1,1 0 1,-1 0 0,0 1-1,1-1 1,-1 0 0,1 1-1,-1 0 1,0-1-1,-3 1 1,-2 1-25,1 0 0,0 0-1,0 0 1,0 1 0,1 0-1,-1 0 1,0 1 0,1 0-1,-1 0 1,1 0 0,0 1 0,0 0-1,0 0 1,1 1 0,-1-1-1,1 1 1,0 0 0,-4 6 0,4-4 11,-1 0 1,1 0 0,1 1-1,0-1 1,0 1 0,0 0-1,1 0 1,0 0 0,0 0-1,1 1 1,0-1 0,1 1 0,0 0-1,0 9 1,1-12 18,0 0 0,0-1 0,0 1 0,1 0 0,0-1 0,0 1 0,1-1 0,0 1 0,0-1 0,0 0 0,0 0 0,1 0 0,0 0 0,0 0 0,0 0 0,1-1 0,-1 1 1,1-1-1,0 0 0,0 0 0,1-1 0,-1 1 0,1-1 0,0 0 0,0 0 0,0-1 0,0 1 0,0-1 0,1 0 0,-1 0 0,1-1 0,-1 0 0,1 0 0,5 0 0,5 0 26,-1-1 1,0 0-1,1-1 0,-1-1 0,0 0 1,0-1-1,0-1 0,0-1 0,-1 0 1,1 0-1,21-13 0,1-3 37,-2-2 0,0-1 0,-1-2 0,-2-2 0,0 0 0,-2-2 0,51-67 0,-80 96-50,0 1-1,-1-1 1,1 0-1,0 0 0,-1 1 1,1-1-1,-1 0 0,1 0 1,-1 0-1,1 0 1,-1 0-1,0 0 0,1 1 1,-1-1-1,0 0 1,0 0-1,0 0 0,0 0 1,0 0-1,0 0 1,0 0-1,0 0 0,0 0 1,0 0-1,0 0 0,-1 0 1,1 0-1,0 0 1,-1 0-1,1 0 0,-2-1 1,1 1-20,-1 0-1,0 0 1,0 0 0,0 0 0,0 0-1,1 1 1,-1-1 0,0 1 0,-1-1 0,1 1-1,0 0 1,0-1 0,0 1 0,-2 0-1,-7 1-73,0 0 0,1 0-1,-1 0 1,-20 7 0,28-7 60,-1 0 1,1 0-1,0 1 1,0-1-1,-1 1 0,1-1 1,0 1-1,0 0 1,0 1-1,1-1 1,-1 0-1,1 1 1,-1-1-1,1 1 1,0 0-1,0 0 1,0 0-1,0 0 1,0 0-1,1 0 0,-1 1 1,-1 4-1,3-3 2,0 0-1,1 0 0,-1 0 1,1 0-1,0 0 0,0-1 0,0 1 1,1 0-1,0 0 0,0-1 0,0 1 1,0-1-1,1 0 0,-1 1 1,5 4-1,5 7 21,-2 0 1,0 0-1,-1 1 1,-1 1-1,0 0 1,-2 0-1,0 0 0,5 27 1,-11-43 1,1-1-1,-1 1 1,0-1 0,1 1-1,-1-1 1,1 1 0,-1-1-1,1 1 1,0-1 0,-1 1 0,1-1-1,0 0 1,0 1 0,0-1-1,0 0 1,0 0 0,1 0-1,-1 1 1,0-1 0,0-1 0,1 1-1,-1 0 1,1 0 0,-1 0-1,3 0 1,-1-1 6,0 1 0,0-1-1,0 0 1,0 0 0,0-1-1,0 1 1,0-1 0,-1 1 0,1-1-1,0 0 1,0 0 0,5-3-1,9-5 37,-1-1-1,0-1 1,21-18-1,-31 24-38,37-30 115,-1-2 0,-2-1 1,47-57-1,-85 92-88,0 1-1,0-1 1,-1 0-1,1 0 1,0 0-1,-1 0 1,0 0 0,0 0-1,0-1 1,0 1-1,0-3 1,-1 4 37,4 24-1108,21 17 969,-9-15 54,23 44 1,-36-62 12,-1 1-1,1-1 1,-1 0-1,0 1 1,-1-1-1,1 1 1,-1-1-1,-1 1 1,1 0-1,-1-1 1,0 1-1,-2 13 1,1-17 8,-1 0 0,1 1 0,-1-1 1,0 0-1,1 0 0,-1 0 1,-1 0-1,1 0 0,0 0 1,-1-1-1,1 1 0,-1-1 1,0 1-1,0-1 0,0 0 0,0 0 1,0-1-1,0 1 0,-1-1 1,1 1-1,0-1 0,-1 0 1,1 0-1,-1 0 0,0-1 1,1 0-1,-6 1 0,1-1-215,1 1 0,-1-1 0,0-1 0,0 1 0,0-1 0,0-1 0,1 1 0,-1-1 0,1-1 0,-1 1 0,-11-7 0,-12-11-3129,10 6-2374,7 3-3124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0:13.970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10 525 9610,'-1'0'386,"1"0"-1,-1-1 1,1 1 0,-1 0-1,1-1 1,-1 1 0,1-1-1,-1 1 1,1-1 0,-1 1-1,1-1 1,-1 0 0,1 1-1,0-1 1,-1 1 0,1-1-1,0 0 1,0 1 0,-1-1-1,1 0 1,0 1 0,0-1-1,0 0 1,0 1 0,0-1-1,0 0 1,0 0 0,0 0-1,11-26 3098,33-31-5074,-31 43 2714,2-4-964,-1 0 0,0-1 1,-2-1-1,0 0 0,-1 0 0,-1-2 0,-2 1 0,0-1 1,-1 0-1,-1 0 0,-1-1 0,-2 0 0,0 0 0,-1 0 1,-2 0-1,-2-27 0,2 51-158,0 0-1,0 1 1,0-1-1,0 0 1,0 0-1,0 0 1,0 0-1,0 0 1,-1 0-1,1 0 1,0 0 0,0 0-1,0 0 1,0 1-1,0-1 1,0 0-1,0 0 1,0 0-1,0 0 1,-1 0 0,1 0-1,0 0 1,0 0-1,0 0 1,0 0-1,0 0 1,0 0-1,0 0 1,0 0-1,-1 0 1,1 0 0,0 0-1,0 0 1,0 0-1,0 0 1,0 0-1,0 0 1,0 0-1,-1 0 1,1 0 0,0-1-1,0 1 1,0 0-1,0 0 1,0 0-1,0 0 1,0 0-1,0 0 1,0 0-1,0 0 1,0 0 0,0 0-1,-1-1 1,1 1-1,0 0 1,0 0-1,0 0 1,0 0-1,0 0 1,0 0-1,0 0 1,0 0 0,0-1-1,0 1 1,0 0-1,0 0 1,-8 14-386,-7 19 18,-2 17 321,2 1-1,3 0 1,2 0-1,2 1 1,2 0-1,3 1 1,6 95-1,-3-141 15,7 47-225,-6-50 260,-1-1-1,1 0 1,0 0-1,0 0 0,0 0 1,1 1-1,-1-1 1,1-1-1,-1 1 1,1 0-1,0 0 1,0-1-1,3 4 0,-2-8 104,1 1 0,-1 0 0,0-1 0,0 1 0,0-1 0,0 0 0,0 0 0,0 0 0,-1 0 0,1-1 0,3-4 0,0 2-56,73-69 203,34-28-162,-113 101-100,1 1-1,0-1 1,-1 0 0,1 0-1,0 1 1,0-1 0,0 0-1,-1 1 1,1-1 0,0 1-1,0-1 1,0 1 0,0 0-1,0-1 1,0 1-1,0 0 1,0-1 0,0 1-1,0 0 1,0 0 0,0 0-1,0 0 1,0 0 0,0 0-1,0 0 1,1 1 0,6 22-686,-2 8 743,-3-22-45,0 0 0,0 0 0,1 0 0,1-1 0,0 1 0,0-1 0,0 0 0,10 10 0,-12-15 9,0 0 0,1-1 0,-1 1-1,1-1 1,0 0 0,0 0 0,0 0 0,0-1-1,0 1 1,0-1 0,1 0 0,-1 0 0,0-1-1,0 1 1,1-1 0,-1 0 0,0 0 0,1 0 0,-1-1-1,0 1 1,5-2 0,5-2 28,-1 0 1,0-1-1,0-1 1,0 0-1,0 0 1,-1-1-1,0-1 1,14-12-1,-13 10-28,0 1 0,0 0 0,1 1 0,1 1 0,28-11 0,-42 18-29,1 0 0,-1 0 0,0 0 0,0 0-1,0 0 1,0 1 0,0-1 0,0 0 0,0 1 0,0-1 0,0 1-1,0-1 1,-1 1 0,1 0 0,0-1 0,0 1 0,0 0 0,-1-1 0,1 1-1,0 0 1,-1 0 0,1 0 0,1 1 0,18 32-54,-9-15 42,-8-15 35,0 0 0,0 0-1,0-1 1,1 0 0,-1 1 0,1-1-1,0 0 1,0-1 0,0 1-1,0-1 1,0 0 0,1 0 0,-1 0-1,1 0 1,-1-1 0,1 0-1,0 0 1,-1 0 0,1 0 0,0-1-1,0 0 1,-1 0 0,1 0-1,0-1 1,0 1 0,0-1 0,-1 0-1,1 0 1,-1-1 0,1 0 0,6-3-1,12-7 58,-1 0-1,-1-1 1,-1-2-1,34-29 1,-40 33-36,7-10 101,-1 0-1,32-44 1,-49 61-107,0 0-1,0-1 1,0 0 0,0 1 0,0-1-1,-1 0 1,0 0 0,2-10-1,-10 153-646,0 66-405,7-178 1032,0 231 62,-3-232-53,-1 0 1,-1 0-1,-1-1 1,-1 1-1,-1-1 1,-1 0-1,-23 44 1,31-67 27,0-1 0,0 0 0,0 1 0,0-1 0,-1 0 0,1 1 0,0-1-1,0 0 1,0 1 0,-1-1 0,1 0 0,0 1 0,-1-1 0,1 0 0,0 0 0,0 0 0,-1 1 0,1-1 0,0 0 0,-1 0 0,1 0 0,0 0 0,-1 1 0,1-1 0,-1 0 0,1 0 0,0 0 0,-1 0-1,1 0 1,0 0 0,-1 0 0,1 0 0,-1 0 0,1 0 0,0 0 0,-1-1 0,1 1 0,0 0 0,-1 0 0,1 0 0,0 0 0,-1-1 0,0 1 0,-14-21 484,-6-32-473,21 53-42,-13-44 21,3 0 0,1-1 0,3 0-1,1 0 1,2-1 0,3 1-1,1-1 1,2 1 0,14-67 0,-9 75-68,2 1 0,1 1 1,25-54-1,-27 71 3,0 0 0,2 0 0,0 1 0,1 0 0,0 1 0,2 0 0,-1 1 0,18-13 0,-29 26 7,0 0 1,0 0-1,0 0 1,1 0-1,-1 1 1,1-1-1,-1 1 1,1 0 0,-1-1-1,1 1 1,0 0-1,-1 1 1,1-1-1,0 0 1,0 1-1,0 0 1,-1 0 0,1-1-1,0 2 1,0-1-1,0 0 1,5 2-1,-5 0-6,1 0-1,-1 0 1,0 0 0,0 1-1,0-1 1,0 1-1,-1 0 1,1 0-1,-1 0 1,1 0-1,-1 1 1,0-1 0,0 1-1,-1-1 1,3 7-1,-1-4 28,-1 0 0,0-1 0,0 1 0,-1 0-1,0 0 1,0 0 0,0 0 0,0 0 0,-1 1-1,0-1 1,-1 0 0,1 0 0,-1 0 0,0 0-1,-1 0 1,0 0 0,-2 6 0,2-8-88,0 0 0,-1 0 0,0 0 0,0 0 0,0 0 0,0-1 0,0 1 0,-1-1 0,1 0 0,-1 0 0,0 0 0,0-1 0,0 1 0,0-1 0,-1 0 0,1 0 0,-1-1 0,1 1 0,-1-1 0,1 0 0,-1 0 0,-7 0 0,-45 0-7539,26-4-2647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0:14.329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21 61 19348,'-4'-9'2209,"1"5"-1488,1 0 1,0 0 0,0-1-1,0 1 1,1-1-1,-1 1 1,1-1 0,-1-8-1,6 12-767,-1 0-1,1 1 1,0-1-1,0 1 1,-1-1-1,1 1 1,0 1-1,0-1 0,5 1 1,-4 0-555,1 0 0,-1 1 0,0 0 0,0 0 0,0 0 0,0 0 0,7 5 0,-9-5-872,0 0 0,-1 0 0,0 0 0,1 1 0,-1-1 1,0 1-1,0-1 0,3 5 0,0 10-8041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0:30.1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1:11.6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17 296 4681,'-16'-12'19346,"21"9"-18465,642-194-462,-627 193-418,32-10-3,-15 2-4,1 3 0,0 1 0,76-5-1,-141 3-6605,2-1-5644,12 9 5831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1:12.0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168 220 8,'-33'19'6101,"-39"22"2181,64-36-7698,1 0 0,0 1-1,0 0 1,1 0 0,0 0 0,-10 13-1,11-4 107,13-10 2570,-6-5-3007,-1-1 0,1 1-1,0 0 1,-1-1-1,1 1 1,-1-1 0,1 0-1,-1 1 1,0-1-1,1 0 1,-1 0 0,0 0-1,1 0 1,-1 0-1,0 0 1,2-2 0,3-3-199,0 1-1,1 1 1,-1 0 0,1 0 0,0 0 0,0 0 0,0 1 0,12-3-1,-4 0-23,169-70 62,4 8 0,313-70-1,-475 132 53,-9 1-1465,-36 13-7275,-9 3-3525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1:13.7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110 587 8530,'-51'-18'10584,"3"-2"-5764,48 19-4743,-1 1-1,0 0 0,1 0 0,-1 0 0,1-1 1,-1 1-1,1 0 0,-1-1 0,1 1 1,-1 0-1,1-1 0,-1 1 0,1-1 0,0 1 1,-1-1-1,1 1 0,0-1 0,-1 1 0,1-1 1,0 1-1,-1-1 0,1 0 0,0 1 0,0-1 1,0 1-1,0-1 0,0 0 0,-1 1 0,1-1 1,0 1-1,0-1 0,1 0 0,-1 0 0,17-19 687,41-13-981,-51 30 378,161-75 10,286-90 1,193-8-100,-467 126 53,-181 50-148,1 0 1,0 0 0,0 0-1,0 0 1,0 0-1,0 0 1,0 0-1,0 0 1,0 0-1,0 0 1,0 0 0,0 0-1,0-1 1,0 1-1,0 0 1,0 0-1,0 0 1,0 0-1,0 0 1,0 0 0,0 0-1,0 0 1,0 0-1,-1 0 1,1 0-1,0 0 1,0 0-1,0 0 1,0 0-1,0 0 1,0-1 0,0 1-1,0 0 1,0 0-1,0 0 1,1 0-1,-1 0 1,0 0-1,0 0 1,0 0 0,0 0-1,0 0 1,0 0-1,-14-1-3083,-19 4-5706,10 6 1523,-1 5-226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1:14.0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51 203 15979,'-51'19'6180,"83"-20"-1824,4 1-4055,67-19 443,183-57-1,-102 22-601,-111 37-156,-21 5-1219,52-20-1,-83 21-4219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1.3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126 148 6465,'-2'2'6491,"-4"1"-3514,-13 10-1590,10-5-1236,0 1-1,0 1 1,1-1 0,1 1 0,-1 0 0,2 1 0,-1 0 0,2 0-1,-1 0 1,1 1 0,-5 22 0,7-28-134,2 0 0,-1 1 0,1-1 0,0 1 0,0-1 0,0 1 0,1-1 0,0 1 0,1-1 0,-1 1 0,1 0 0,0-1 0,1 0 0,0 1 0,0-1 0,0 0 0,1 0 0,0 0 0,0 0 0,0 0 0,1-1 0,-1 0 0,2 1 0,4 4 0,-5-7 49,0 0 0,0-1 0,1 1 0,-1-1 0,0 0 0,1 0 0,-1-1 0,1 1 0,0-1 0,-1 0 0,1-1 1,0 1-1,0-1 0,0 0 0,-1 0 0,1 0 0,0 0 0,0-1 0,0 0 0,-1 0 0,1 0 0,-1-1 0,1 0 0,-1 0 0,1 0 0,-1 0 0,6-4 0,10-7 292,0-1 0,-1-1 0,34-33-1,-51 46-350,24-25 182,-1-1 0,-1-1-1,-2-2 1,-1 0 0,34-67-1,-53 94-137,0-1-1,0 1 1,0 0-1,-1-1 0,1 1 1,-1-1-1,0 1 1,0-1-1,-1 1 1,1-1-1,-1 0 0,0 1 1,-1-1-1,1 0 1,-1 1-1,0-1 0,0 1 1,0-1-1,-3-5 1,2 6-45,0 1 0,-1 0 1,0 0-1,1 0 0,-1 1 1,0-1-1,-1 1 1,1-1-1,0 1 0,-1 0 1,1 0-1,-1 1 1,1-1-1,-1 1 0,0-1 1,0 1-1,0 0 0,0 1 1,0-1-1,0 1 1,0 0-1,-6 0 0,-12 1-55,-1 1 0,1 1 0,0 1-1,0 0 1,1 2 0,0 1 0,0 0 0,0 2-1,1 0 1,-21 14 0,38-21-6,-1 0 1,1 0-1,0 0 1,0 0-1,0 1 1,1-1 0,-1 1-1,1 0 1,-1 0-1,1 0 1,0 0-1,0 1 1,0-1-1,0 0 1,-1 7-1,2-8-205,1 0 0,-1 0 0,1 0-1,0 0 1,0 0 0,0 0 0,0 0 0,1 1-1,-1-1 1,1 0 0,0 3 0,0-2-648,1 0 1,-1 0-1,1 0 0,0 0 1,0-1-1,0 1 1,0-1-1,4 5 0,13 10-10397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2.1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68 443 13347,'3'-5'7231,"14"-21"-6171,73-105-154,-65 100-508,-2-1 1,-2 0-1,-1-2 0,26-59 1,-45 91-362,0 0 0,0 1 0,0-1 0,-1 0 0,1 0 0,-1 0 0,1 0 0,-1 1 0,0-1 0,0 0 0,1 0 0,-1 0 0,-1 0 0,1 0 0,0 0-1,0 0 1,-1 0 0,1 1 0,-1-1 0,1 0 0,-1 0 0,0 0 0,0 1 0,-2-4 0,1 4-20,1 0-1,-2 0 1,1 0 0,0 0-1,0 0 1,0 0 0,0 0-1,-1 1 1,1-1-1,0 1 1,0-1 0,-1 1-1,1 0 1,0 0-1,-1 0 1,-4 1 0,-8 1-44,0 2 0,0-1 0,0 2 0,-25 10 0,33-11 16,-19 7-24,-41 27 0,61-35 14,0 1 0,1 0 0,0 0 0,0 0 0,0 1 0,0 0-1,1 0 1,0 0 0,0 0 0,0 1 0,1-1 0,0 1 0,-4 10 0,6-15 11,1 1 0,-1 0 0,1 0 0,0 0 0,-1 0-1,1 0 1,0 0 0,0 0 0,1 0 0,-1 0 0,0 0 0,1 0 0,-1-1 0,1 1-1,-1 0 1,1 0 0,0 0 0,0-1 0,0 1 0,0 0 0,2 2 0,0-1-1,1 0 1,-1 0-1,1 0 1,-1 0-1,1-1 1,0 1-1,0-1 1,0 0-1,5 1 1,8 3 4,0-1 0,1-1-1,29 3 1,18-6 31,-53-1-30,-1-1 0,0 1 0,0 1 1,0 0-1,1 0 0,-1 1 0,0 1 0,20 7 0,-30-10 5,1 1 0,-1 0-1,0 0 1,0-1 0,0 1-1,0 0 1,0 0 0,0 0-1,0 0 1,0 0 0,0 0-1,-1 1 1,1-1 0,0 0 0,-1 0-1,1 1 1,-1-1 0,1 0-1,-1 0 1,1 1 0,-1-1-1,0 1 1,0 1 0,-4 36 20,3-36-19,0 0 0,0 0 0,0 0 0,1 0 0,-1 0 0,1 0 0,0 0 0,0 0 0,0 0 0,1 1-1,-1-1 1,1 0 0,-1 0 0,1 0 0,1 3 0,0-4-1,0 0-1,0-1 1,0 1-1,0-1 1,1 1-1,-1-1 0,0 0 1,1 0-1,-1 0 1,0-1-1,1 1 1,-1 0-1,1-1 0,-1 1 1,1-1-1,-1 0 1,1 0-1,-1 0 1,1 0-1,-1-1 1,5 0-1,54-14 20,-60 15-19,65-26 47,0-2 0,115-71 0,-147 79-53,-28 17 14,12-6 37,-1-2-1,1 0 1,-2 0 0,0-2-1,29-28 1,-44 40-33,-1 1 1,1-1-1,-1 0 1,0 1-1,1-1 0,-1 0 1,0 0-1,1 1 1,-1-1-1,0 0 1,0 0-1,1 0 1,-1 1-1,0-1 1,0 0-1,0 0 0,0 0 1,0 0-1,0 0 1,-1 1-1,1-1 1,0 0-1,0 0 1,-1 0-1,1 1 1,0-1-1,-1 0 0,1 0 1,0 1-1,-1-1 1,1 0-1,-1 1 1,0-1-1,1 1 1,-1-1-1,1 0 0,-1 1 1,0-1-1,1 1 1,-1 0-1,0-1 1,0 1-1,0-1 1,1 1-1,-1 0 1,0 0-1,0 0 0,0-1 1,1 1-1,-1 0 1,0 0-1,-1 0 1,-47-7-205,37 8 158,-1 0 1,1 1-1,0 1 1,0 0 0,0 0-1,0 1 1,1 1-1,-1 0 1,1 1-1,0 0 1,-18 13-1,23-15 17,0 0 0,1 1 0,0-1 0,0 1 0,0 0 0,0 0 0,1 0 0,0 1-1,0-1 1,0 1 0,1 0 0,0 1 0,0-1 0,1 0 0,-1 1 0,1-1 0,1 1 0,-1 0-1,1 0 1,0-1 0,1 1 0,0 12 0,0-17 7,0-1 0,0 1-1,1-1 1,-1 1 0,0-1 0,1 1 0,-1-1-1,1 0 1,0 1 0,-1-1 0,1 0 0,0 1-1,0-1 1,0 0 0,0 0 0,0 1 0,0-1-1,0 0 1,0 0 0,0 0 0,0-1 0,1 1-1,-1 0 1,2 0 0,0 0 6,0 0 1,-1-1-1,1 0 1,0 1-1,-1-1 1,1 0-1,0-1 1,0 1-1,-1 0 1,1-1-1,0 0 1,3-1-1,6-2 36,0-2 0,-1 1 1,0-1-1,18-14 0,-9 4 33,-2-2 0,0 0 0,-2-1 0,0 0 0,0-1 0,18-34 0,-9 14 221,-18 177-726,-5-52 483,0-51-28,-1 0 1,-1 1 0,-2-1 0,-1 1 0,-2-1 0,-12 41 0,17-72 17,-1-1 0,0 1 0,0-1 1,0 0-1,0 1 0,0-1 0,0 0 0,-1 1 1,1-1-1,-1 0 0,0 0 0,1 0 0,-1-1 1,0 1-1,0 0 0,0-1 0,-1 1 0,1-1 0,0 0 1,0 1-1,-1-1 0,1 0 0,-1-1 0,1 1 1,-1 0-1,1-1 0,-1 1 0,-3-1 0,-3 0-410,-1-2-1,1 1 1,-1-1-1,1 0 0,0-1 1,-12-5-1,-11-3-5890,17 7-5069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2.5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959 69 12315,'9'-21'2531,"-7"16"-1644,1-1-1,-1 0 1,0 1 0,0-1-1,-1 0 1,1-7 738,-7 22-1098,-11 23-292,-2 0-1,-2-1 0,0-1 1,-2-1-1,-1-1 1,-43 39-1,-179 137 174,154-133-275,-28 20 200,-157 91 1,215-140-94,117-86-1325,-12 11-6978,-23 18-3531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3.4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91 497 5961,'3'-6'6427,"0"-2"-3829,4-11-287,75-75 997,-53 65-2774,-2-2 0,28-42-1,-48 63-388,-1 0-1,0 0 1,-1 0-1,-1-1 0,1 0 1,-2 0-1,0 0 1,0 0-1,-1-1 1,0 1-1,-1-1 0,0-16 1,0 25-118,-1 0 0,-1 0 1,1-1-1,0 1 0,-1 0 1,0 0-1,1 0 0,-1 0 1,0 0-1,-1 0 0,1 0 1,-1 0-1,1 0 0,-1 0 1,0 1-1,0-1 0,0 1 0,0-1 1,0 1-1,-1 0 0,1 0 1,-1 0-1,1 0 0,-1 0 1,0 1-1,0-1 0,1 1 1,-1 0-1,0 0 0,-1 0 1,1 0-1,0 0 0,0 1 0,0-1 1,0 1-1,-1 0 0,1 0 1,0 0-1,0 0 0,-5 1 1,-4 1-36,1 0 1,-1 1-1,1 0 0,-1 0 1,1 1-1,0 1 1,1 0-1,-1 0 1,-18 14-1,18-10-1,0 1 0,0 1 0,1 0 0,1 0 0,0 1 0,1 0 0,0 1 0,0 0 0,2 0 0,-1 1 0,2-1 0,0 1 0,0 0 1,-3 23-1,6-30 3,1 1 1,0-1 0,1 1 0,0-1-1,0 1 1,0-1 0,1 1 0,0-1-1,0 1 1,1-1 0,0 0-1,0 0 1,1 0 0,0 0 0,0 0-1,1 0 1,0-1 0,0 0 0,0 1-1,1-2 1,0 1 0,0 0 0,0-1-1,1 0 1,0 0 0,0-1 0,0 0-1,0 0 1,1 0 0,7 3 0,-4-4 7,0 0 1,0 0 0,0-1 0,0-1-1,0 1 1,0-2 0,0 1-1,1-1 1,-1-1 0,14-2 0,-15 2 26,-1-1 0,0 0 0,0 0 0,0 0 1,0-1-1,0 0 0,0-1 0,-1 0 0,1 0 1,-1-1-1,0 1 0,11-12 0,-6-3 348,-12 19-368,0 0 0,0 0 0,0-1-1,0 1 1,0 0 0,0 0 0,0-1-1,0 1 1,0 0 0,0 0 0,0-1-1,0 1 1,0 0 0,0 0 0,0-1-1,0 1 1,-1 0 0,1 0 0,0 0-1,0-1 1,0 1 0,0 0 0,-1 0-1,1 0 1,0-1 0,0 1 0,0 0-1,-1 0 1,1 0 0,0 0 0,0 0-1,-1-1 1,1 1 0,0 0 0,0 0-1,-1 0 1,1 0 0,0 0 0,-3 0-12,1 0 0,0 1 0,0-1 0,-1 0 1,1 1-1,0-1 0,0 1 0,0 0 0,0 0 0,0 0 1,0 0-1,0 0 0,0 0 0,-2 3 0,-11 7-38,2 0-1,0 1 0,0 1 1,1 0-1,1 1 0,0 0 1,1 1-1,-12 22 0,20-33 36,0 0 0,0 0 0,0 1-1,0-1 1,1 1 0,0-1 0,0 1-1,0-1 1,0 1 0,1 0 0,0-1 0,0 1-1,0 0 1,1-1 0,-1 1 0,1 0-1,0-1 1,0 1 0,1-1 0,0 0-1,-1 1 1,1-1 0,1 0 0,-1 0 0,0 0-1,1 0 1,0 0 0,0-1 0,0 1-1,1-1 1,-1 0 0,1 0 0,-1 0-1,1-1 1,0 1 0,6 2 0,0 0 11,-1-1-1,0-1 1,1 0 0,0 0 0,0-1 0,0 0 0,0-1-1,0 0 1,0 0 0,0-1 0,0 0 0,0-1 0,0 0-1,20-6 1,9-3-902,0-3-1,50-22 0,-62 23-602,-4 3-719,14-7-5298,-17 7-3449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3.7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15 13107,'-4'-14'8480,"17"28"-6978,7 9-1665,41 20 8,2-3-1,2-3 0,105 44 0,-112-62-3649,-19-18-5826,-25-3 772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4.1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338 78 4865,'-28'-41'10538,"24"37"-9678,1 0-1,-2 1 0,1-1 0,0 1 0,-1 0 0,-7-4 0,10 6-746,-1-1 1,0 1-1,0 0 0,0 0 0,1 1 0,-1-1 0,0 1 0,0-1 0,0 1 0,0 0 0,0 0 1,0 0-1,0 1 0,0-1 0,0 1 0,0-1 0,0 1 0,0 0 0,0 0 0,0 0 0,1 1 1,-1-1-1,1 1 0,-1-1 0,1 1 0,-1 0 0,1 0 0,-4 4 0,-17 20-128,1 1 1,1 1-1,2 0 0,-21 41 0,-2 11-3784,30-51-1712,3 1-5553</inkml:trace>
  <inkml:trace contextRef="#ctx0" brushRef="#br0" timeOffset="1">661 95 14251,'-14'-21'5399,"11"16"-4716,-1 0-1,1 0 1,-1 0-1,0 0 0,0 0 1,-1 1-1,1 0 1,-8-6-1,12 11-668,0-1-1,-1 0 0,1 0 1,-1 0-1,1 0 1,0 1-1,-1-1 1,1 0-1,0 0 1,0 0-1,-1 1 0,1-1 1,0 0-1,-1 1 1,1-1-1,0 0 1,0 1-1,0-1 0,-1 0 1,1 1-1,0-1 1,0 0-1,0 1 1,0-1-1,0 0 1,0 1-1,0-1 0,0 1 1,0-1-1,0 0 1,0 1-1,0-1 1,0 0-1,0 1 0,0 0 1,-2 21-117,2-18 146,-4 93 2,-20 235 102,10-228-738,-4-1-1,-54 174 0,72-276 483,-1 0 0,1 0-1,0 0 1,0 0-1,0 0 1,-1 0 0,1 0-1,0 0 1,-1 0 0,1 0-1,-1 0 1,0 0-1,1 0 1,-1-1 0,1 1-1,-1 0 1,0 0 0,0-1-1,1 1 1,-1 0-1,0-1 1,-1 1 0,-5-19-6086,6-39-6217,2 22 8909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4.4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25 337 8,'-3'-63'8381,"-9"-28"-1417,4 36-2912,8 51-3875,-1 1 0,1-1 0,0 0-1,0 0 1,0 1 0,1-1-1,-1 0 1,1 1 0,0-1-1,0 0 1,0 1 0,1-1-1,-1 1 1,1-1 0,0 1-1,0 0 1,3-4 0,-1 2-115,0 1 0,0 0 1,1 1-1,-1-1 1,1 1-1,0 0 0,0 0 1,0 0-1,1 1 0,6-3 1,8 0-93,0 0 1,0 1 0,0 1-1,0 1 1,30 1 0,-26 1 19,0 1 1,-1 1 0,1 2 0,24 5-1,-42-7 15,1-1 0,-1 1 0,1 1-1,-1-1 1,0 1 0,0 0 0,0 0-1,0 1 1,-1 0 0,1 0 0,-1 0-1,0 0 1,0 1 0,-1 0 0,1 0-1,-1 0 1,0 1 0,6 10 0,-9-12 16,0 0 0,-1-1 0,0 1 1,1-1-1,-1 1 0,0 0 0,0-1 1,-1 1-1,1 0 0,-1-1 0,0 1 1,0-1-1,0 1 0,0-1 0,-1 1 0,1-1 1,-1 0-1,0 0 0,0 0 0,0 0 1,-1 0-1,-3 4 0,-3 4 49,-1-1-1,-1 0 1,1-1-1,-18 12 1,11-10-74,-1 0 0,0-2-1,-1 0 1,0 0 0,-1-2 0,-28 7 0,38-12-769,-1 0 0,1-1 1,-1 0-1,-20-2 0,13-2-5007,2-4-5426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4.9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14 8,'1'-8'20212,"-17"4"-18182,4 3 110,16 2-3799,6-1-6626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5.5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13 6585,'-2'-7'13061,"25"3"-10858,33 3-3102,-29 4 1016,1 1 0,-1 1 0,0 1 0,0 2 0,-1 0 0,0 2 0,33 18 0,163 109 292,-15-8-179,-111-79-10,180 64 0,-233-100-104,0-2 0,1-2 0,1-1 0,-1-3 0,1-1 0,89-4 0,-123-1-24,-8 0-53,-1 0 0,0 0 1,1 0-1,-1 0 0,0-1 1,0 1-1,1 0 0,-1-1 1,0 0-1,0 1 0,0-1 1,4-2-1,-20-5-4295,-3-1-6601,3 8 1598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6.2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39 410 9218,'-26'1'3683,"14"-2"2761,33-11-3264,-17 10-3236,40-19 391,-1-3 0,0-2 0,-2-1 0,-2-2 0,0-2 1,44-46-1,-77 69-242,1 0 0,-1 0 0,0-1-1,0 0 1,-1 0 0,-1 0 0,1-1 0,2-9 0,-6 16-80,-1 1 1,1 0-1,-1 0 0,1 0 0,-1 0 0,0-1 0,0 1 0,0 0 1,0 0-1,0-1 0,0 1 0,-1 0 0,1 0 0,-1 0 0,0 0 1,1 0-1,-1 0 0,0 0 0,0 0 0,0 0 0,-1 0 0,1 0 1,0 0-1,-1 1 0,1-1 0,-1 0 0,0 1 0,1 0 0,-1-1 1,0 1-1,0 0 0,0 0 0,0 0 0,0 0 0,0 0 0,0 0 1,0 1-1,0-1 0,0 1 0,-1-1 0,1 1 0,0 0 0,-3 0 1,-2-1-37,0 0 1,0 1 0,0 0-1,0 0 1,0 1-1,0 0 1,0 0 0,0 1-1,0-1 1,0 2 0,0-1-1,1 1 1,-1 0 0,1 0-1,0 1 1,0-1-1,0 2 1,0-1 0,1 0-1,-1 1 1,1 0 0,1 1-1,-1-1 1,-5 9 0,2-2 5,0 0 0,1 1 0,0 0 0,1 1 0,1-1 0,0 1 0,1 0 0,0 0 0,1 1 0,-2 24 0,5-30 12,-1 0-1,2 1 1,-1-1-1,1 0 1,0-1-1,1 1 1,0 0-1,0 0 1,1-1-1,1 1 1,-1-1-1,1 0 1,0 0-1,1 0 1,0 0-1,0-1 1,1 0-1,0 0 1,0-1 0,0 1-1,1-1 1,0-1-1,0 1 1,1-1-1,0 0 1,-1-1-1,2 0 1,-1 0-1,0-1 1,1 0-1,-1 0 1,1-1-1,0 0 1,0-1-1,0 0 1,17 0-1,-11 0 30,1-1-1,0-1 1,0 0-1,-1-1 1,1-1-1,-1-1 1,26-8-1,-41 11-12,0 1 0,0 0 0,-1 0 0,1 0 0,0 0 0,-1 0 0,1 0 0,0 0 0,0-1 0,-1 1 0,1 0 0,0 0 0,0 0 0,-1-1 0,1 1 0,0 0 0,0 0 0,0-1-1,0 1 1,-1 0 0,1 0 0,0-1 0,0 1 0,0 0 0,0-1 0,0 1 0,0 0 0,0 0 0,0-1 0,0 1 0,0 0 0,0-1 0,0 1 0,0 0 0,0-1 0,0 1 0,0 0 0,0-1-1,0 1 1,0 0 0,0 0 0,0-1 0,1 1 0,-1 0 0,0 0 0,0-1 0,0 1 0,0 0 0,1 0 0,-1-1 0,0 1 0,0 0 0,1 0 0,-1 0 0,0-1 0,0 1 0,1 0-1,-1 0 1,0 0 0,1 0 0,-1 0 0,0 0 0,0 0 0,1 0 0,0 0 0,-3-1-13,0 0-1,0 1 1,0 0 0,1-1-1,-1 1 1,0 0 0,0 0-1,0 0 1,0 0 0,0 1-1,0-1 1,-2 1 0,-4 4-23,0-1 0,1 1 0,0 1 1,0-1-1,0 1 0,1 0 1,0 1-1,0-1 0,1 1 0,-1 1 1,2-1-1,-1 1 0,1 0 0,0 0 1,0 0-1,1 0 0,1 0 1,-1 1-1,-1 12 0,3-16 23,0 0 0,1-1 0,-1 1 0,1-1 0,0 1 0,1 0 0,-1-1 0,1 1 1,0 0-1,0-1 0,0 1 0,1-1 0,-1 0 0,1 1 0,0-1 0,1 0 0,-1 0 0,1 0 0,-1 0 0,1-1 0,0 1 0,1-1 0,-1 0 0,1 0 0,-1 0 0,1 0 0,0 0 0,0-1 0,0 0 0,0 0 0,0 0 0,1 0 1,-1-1-1,1 1 0,-1-1 0,1 0 0,-1-1 0,6 1 0,3 0 0,-1 0 1,1-2-1,0 1 0,-1-2 1,0 1-1,23-7 1,71-28-1593,-47 5-2722,-24 6-3678,-13 5-3394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6.6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2 111 4961,'-1'-8'8204,"3"-7"2043,1 19-10241,1-1 0,0 1 1,-1 0-1,2-1 0,-1 0 0,0 0 1,0 0-1,7 2 0,8 7 24,172 113-159,-150-100-3600,-2 0-3608,-21-15-3870</inkml:trace>
  <inkml:trace contextRef="#ctx0" brushRef="#br0" timeOffset="1">448 62 14923,'-18'-13'3190,"7"6"-1977,0-1 1,0 1 0,0 1 0,-1 0-1,-14-4 1,22 8-1155,-1 1 0,0 0-1,0 1 1,0-1 0,0 1 0,0 0-1,1 0 1,-1 1 0,0-1-1,0 1 1,0 0 0,1 1 0,-1-1-1,0 1 1,1 0 0,-1 0 0,-7 5-1,-3 4-168,0 1-1,0 0 1,1 1-1,1 1 0,0 0 1,1 1-1,1 1 1,0-1-1,1 2 0,1-1 1,0 2-1,-9 27 1,16-38-557,1 0-1,-1 0 1,2-1 0,-1 1 0,1 13 0,7 15-9481,3-17-708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7.0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78 154 8202,'-2'-48'13655,"0"38"-11131,2 33-2134,4 130-73,-23 227 0,18-372-567,-2 12 1296,-7-36 608,1-11-1614,0 0 1,1 0-1,2-1 0,1 0 0,1 0 0,1 0 1,2-55-1,3 58-32,18-137-8,-17 143-35,1 0-1,2 0 1,-1 1-1,2 0 1,1 0-1,12-21 1,-18 35 11,0 0-1,1 1 1,0-1 0,0 1 0,0 0 0,0 0 0,0 0 0,0 0-1,1 1 1,0-1 0,-1 1 0,1 0 0,0 0 0,0 0 0,0 0 0,0 1-1,1 0 1,-1 0 0,0 0 0,5 0 0,-2 0 1,0 1 0,0 1 1,0 0-1,0 0 0,0 0 0,0 0 1,-1 1-1,1 0 0,-1 1 1,1 0-1,-1 0 0,7 4 0,-6-3-4,1 1 0,-1 0-1,-1 1 1,1 0 0,-1 0-1,0 0 1,0 1-1,0 0 1,7 12 0,-11-14 1,1-1 0,-1 1 0,0 0 0,0 0 0,0 0 0,-1 0 0,0 0 0,0 0 1,0 0-1,-1 0 0,1 0 0,-1 1 0,-1-1 0,1 0 0,-1 0 0,-1 8 0,-1-6 22,0 0 0,0 0-1,-1 0 1,0 0 0,0-1 0,-1 1-1,1-1 1,-1 0 0,-1 0 0,1-1-1,-1 0 1,0 0 0,0 0-1,-1-1 1,1 1 0,-13 4 0,-1 1-266,0-2 1,0-1 0,-1 0 0,-40 7-1,61-14 18,-16 1-1229,11-2-2292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7.5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7 585 12747,'0'0'219,"-1"0"0,1-1 1,-1 1-1,1 0 1,0 0-1,-1-1 0,1 1 1,0 0-1,-1-1 0,1 1 1,0 0-1,-1-1 1,1 1-1,0 0 0,0-1 1,-1 1-1,1-1 0,0 1 1,0 0-1,0-1 1,0 1-1,-1-1 0,1 1 1,0-1-1,0 1 1,0-1-1,0 1 0,0-1 1,0 1-1,0 0 0,0-1 1,1 0-1,11-18 2702,35-24-3260,-21 20 1104,-10 4-550,-1 0-1,-1-2 1,-1 1 0,0-2-1,-2 0 1,-1 0 0,0-1-1,9-35 1,-11 28-68,-2 0 0,0-1 0,-2 0 0,-2 0 0,-1 0 0,-3-40 0,-2 66-333,-3 15-4,-8 22 1,14-29 203,-12 33-26,1 0 0,2 1 1,2 0-1,1 1 0,2 0 1,2 0-1,2 0 0,1 0 1,1 0-1,3 0 0,12 58 1,-14-87-27,0 0 1,1 0-1,1 0 1,-1-1-1,2 1 1,-1-1-1,1 0 0,6 9 1,-9-15 19,0 0 1,0 0-1,0 0 0,0 0 1,0 0-1,0 0 1,0 0-1,1-1 0,-1 1 1,1-1-1,-1 0 1,1 0-1,-1 0 0,1 0 1,0 0-1,0 0 0,-1-1 1,1 1-1,0-1 1,0 0-1,0 0 0,0 0 1,-1 0-1,1 0 1,0 0-1,0-1 0,0 0 1,-1 1-1,1-1 0,0 0 1,2-2-1,12-7 26,-1 0 0,0-1 0,-1-1 0,0 0 0,-1-1 0,18-21 0,28-24 42,-72 119-380,11-56 331,0 1 1,1-1-1,-1 1 0,1-1 0,0 0 0,1 1 0,-1-1 1,1 1-1,0-1 0,1 0 0,-1 1 0,1-1 0,3 7 0,-4-11 8,0 1-1,0 0 1,1 0-1,-1-1 1,0 1-1,1-1 1,-1 1-1,1-1 1,0 0-1,-1 0 0,1 1 1,0-1-1,0 0 1,0-1-1,0 1 1,0 0-1,0 0 1,0-1-1,0 1 1,0-1-1,0 0 0,0 0 1,0 1-1,0-1 1,0-1-1,0 1 1,1 0-1,-1 0 1,0-1-1,0 1 0,0-1 1,0 0-1,0 1 1,-1-1-1,1 0 1,0 0-1,2-2 1,13-6 89,0-1 1,-1 0-1,-1-1 1,21-20-1,-31 28-62,-1-1 0,1 0 0,-1-1-1,-1 1 1,1-1 0,0 0 0,-1 0-1,0 0 1,0 0 0,-1 0 0,1-1 0,-1 1-1,0-1 1,-1 1 0,1-1 0,-1 0-1,0 0 1,0-8 0,-1 11-39,-1 1 0,1-1 0,-1 0 0,0 1 0,1-1 0,-1 1 0,0 0 0,0-1 0,-1 1-1,1 0 1,0-1 0,-1 1 0,1 0 0,-1 0 0,0 0 0,0 1 0,0-1 0,0 0 0,-2-1 0,0 1-30,-1-1-1,1 2 1,0-1 0,-1 0-1,1 1 1,-1 0-1,1 0 1,-1 0 0,-9 0-1,0 1-178,1 1 0,0 0 0,-1 1-1,1 0 1,0 1 0,-20 7-1,19-4-439,1 0 0,1 0 0,-1 2 0,-15 11 0,20-14-994,1 1-1,0 1 1,1-1-1,-9 12 0,1 8-9022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7.9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36 13019,'1'-36'11917,"0"58"-11746,2 22-118,0-14 14,-1 1 0,-4 41 0,2-46-24,-2 7-4350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8.2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48 135 16275,'-6'-9'3401,"-2"1"-1512,1-1-633,-5 1-392,8 6-360,-1 0-232,-1 0-184,6 4-120,4-2-176,-2 2-48,0 2 24,1 3 8,1 5-136,6 3-680,-4 0-1673,7-1-4064,0 1-5714</inkml:trace>
  <inkml:trace contextRef="#ctx0" brushRef="#br0" timeOffset="1">349 72 17436,'-2'-8'1193,"0"-1"0,-1 1 0,1 0 0,-2 0 0,1 0 0,-9-15 0,16 34-1196,0 0 0,-1 0 0,0 1-1,0-1 1,0 13 0,2 2 43,3 16-89,-1 0 0,-3 0 0,-1 1 1,-2 0-1,-2 0 0,-2-1 0,-1 1 0,-15 58 0,16-91-460,0-1 0,0-1 0,-1 1 0,0-1 0,-9 14 0,-17 13-9293,15-22-1686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8.7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1 529 13123,'0'-1'465,"0"-1"-1,0 0 1,0 1 0,0-1 0,0 0 0,0 1 0,0-1 0,0 1-1,1-1 1,-1 0 0,1 1 0,0-1 0,-1 1 0,1-1 0,0 1-1,0-1 1,0 1 0,1-2 0,30-7 544,-27 9-1107,207-27 289,-33 5-118,-167 21-51,10 0 93,-2-2 1,1 0-1,0-2 0,-1 0 0,35-16 1,-54 22-86,0 0 1,0 0-1,0 0 0,-1-1 1,1 1-1,0 0 0,0-1 1,-1 1-1,1-1 1,0 1-1,-1-1 0,1 1 1,0-1-1,-1 1 1,1-1-1,-1 0 0,1 1 1,-1-1-1,1 0 0,-1 0 1,0 1-1,1-1 1,-1 0-1,0 0 0,0 1 1,1-1-1,-1 0 1,0 0-1,0 0 0,0 1 1,0-1-1,0 0 0,0 0 1,0 0-1,0 0 1,0 1-1,-1-1 0,1 0 1,0 0-1,0 1 1,-1-1-1,1 0 0,0 0 1,-1 1-1,1-1 0,-1 0 1,1 1-1,-1-1 1,1 0-1,-1 1 0,0-1 1,1 1-1,-1-1 1,0 1-1,1-1 0,-1 1 1,0 0-1,0-1 0,1 1 1,-1 0-1,0 0 1,-1-1-1,-3-2-25,0 1 1,-1-1-1,1 1 0,-1 0 0,0 1 1,0-1-1,-9 0 0,7 2-28,0 1 1,0-1-1,1 2 0,-1-1 1,1 1-1,-1 0 0,1 1 0,0 0 1,0 0-1,0 0 0,0 1 1,0 0-1,1 0 0,-9 8 0,11-8 13,0-1-1,1 1 1,-1 0-1,1 0 0,0 0 1,0 1-1,1-1 0,-1 1 1,1-1-1,0 1 0,0 0 1,1 0-1,-1 0 0,1 0 1,0 0-1,0 0 1,1 0-1,0 0 0,-1 1 1,2-1-1,-1 0 0,2 9 1,-1-12 5,-1-1-1,0 0 1,1 1 0,-1-1 0,1 0 0,-1 0 0,1 1-1,-1-1 1,1 0 0,0 0 0,0 0 0,0 0 0,-1 0 0,1 0-1,0 0 1,0 0 0,0 0 0,1 0 0,-1-1 0,0 1-1,0 0 1,0-1 0,0 1 0,3 0 0,-1-1 9,0 1 0,1-1 1,-1 0-1,1 1 0,-1-2 0,0 1 1,1 0-1,-1-1 0,6-1 0,4-2 39,1-1 0,-1-1 0,19-10 0,10-10 6,49-39-1,-67 47-28,-23 17-31,0 1 0,0 0 0,0 0 0,-1 0 0,1 0-1,0 0 1,0 0 0,0 0 0,-1 0 0,1 0-1,0 0 1,0 0 0,0 0 0,-1 1 0,1-1 0,0 0-1,0 1 1,-1-1 0,1 0 0,0 1 0,-1-1-1,1 1 1,0-1 0,-1 1 0,1-1 0,-1 1-1,1 0 1,-1-1 0,1 1 0,-1 0 0,1-1 0,0 2-1,21 33-70,-14-22 65,-5-8 22,1 0-1,0 0 0,0 0 0,0 0 0,1-1 1,0 0-1,-1 0 0,2 0 0,-1 0 1,0-1-1,1 0 0,-1 0 0,1 0 1,0-1-1,9 3 0,-7-4 8,0 0-1,0 0 1,0-1 0,0 0-1,0-1 1,1 1 0,-1-2 0,0 1-1,0-1 1,-1 0 0,15-6-1,-5 1 23,0 0 0,-1-1-1,0-1 1,0-1 0,0 0-1,-1-1 1,-1 0 0,0-1-1,15-18 1,-21 21-2,-1-1 0,0 1 0,-1-2 1,0 1-1,-1-1 0,0 0 0,0 0 0,-1 0 0,-1 0 0,0-1 1,0 0-1,-1 0 0,-1 1 0,0-1 0,0-17 0,-3-10 95,-1-1 1,-13-62-1,3 138-595,-1 41 416,-15 115 39,26-163 3,2 0 0,1 0 0,2 1 0,7 44 0,-8-68-50,0-1 1,1 1-1,-1-1 1,1 0-1,0 0 1,1 0-1,-1 0 1,1 0-1,0 0 1,1-1-1,3 6 1,12 3-2927,5-7-3995,-3-7-4936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9.0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93 8866,'7'-5'11368,"17"0"-8479,33-4-4639,-49 7 2718,432-70-840,-440 73-115,1-1 1,-1 1 0,1-1-1,-1 0 1,0 1 0,1-1-1,-1 1 1,0-1 0,0 1-1,1-1 1,-1 1 0,0-1-1,0 1 1,0-1 0,0 1-1,0 0 1,0-1 0,0 1-1,0-1 1,0 1 0,0-1-1,0 1 1,0-1 0,0 1-1,0-1 1,0 1 0,0-1-1,-1 1 1,1 0 0,0-1-1,0 0 1,-1 1 0,1-1-1,0 1 1,-1-1 0,0 1-1,-16 44 415,-3 13-178,18-47-283,0 0 1,1 0-1,0 1 1,1 16-1,6 3-5248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9.4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69 76 18364,'-6'-11'2232,"-2"-6"-655,-5 0-457,-2 3-440,2 5-264,7 3-208,0 4-200,4 2-192,4 2-8,2 6-232,0 5-720,1 4-1857,11 6-4848,-7 0-3954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19.7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170 76 16548,'-5'-3'733,"0"-1"1,0 1 0,0 0 0,0 1 0,0-1 0,-1 1 0,1 0 0,-1 0 0,1 1 0,-7-2 0,8 3-669,0 0 1,-1 0 0,1 0-1,0 1 1,0-1 0,0 1-1,-1 0 1,1 0 0,0 1-1,0-1 1,0 1 0,1 0-1,-1 0 1,0 0 0,1 0-1,-1 1 1,1-1 0,-1 1-1,1 0 1,0 0 0,1 0-1,-4 4 1,4-5-64,1 0 1,-1 0 0,0 1-1,1-1 1,0 0-1,0 1 1,-1-1 0,1 0-1,1 1 1,-1 0-1,0-1 1,1 1 0,-1-1-1,1 1 1,0 0-1,0-1 1,0 1-1,0 0 1,0-1 0,1 1-1,-1 0 1,1-1-1,-1 1 1,2 2 0,-1-3 5,0-1 0,0 1 0,1-1 1,-1 0-1,0 0 0,0 0 1,1 1-1,-1-1 0,1 0 1,-1-1-1,1 1 0,-1 0 0,1 0 1,-1-1-1,1 1 0,0-1 1,-1 1-1,1-1 0,0 0 1,-1 1-1,1-1 0,0 0 0,0 0 1,-1 0-1,1-1 0,0 1 1,0 0-1,-1-1 0,1 1 1,0-1-1,-1 1 0,1-1 0,-1 0 1,1 0-1,-1 1 0,1-1 1,1-2-1,11-4 81,-1-2 1,1 0-1,-1 0 0,20-21 1,-28 26-70,-1 0 0,0 0 0,0-1 1,0 0-1,-1 0 0,0 0 0,0 0 0,0 0 0,-1-1 1,1 1-1,-1-1 0,-1 0 0,1 0 0,-1 1 0,1-11 1,-2 10-26,1 5-417,13 14 111,-5-9 294,0-1 1,-1 0-1,1 0 0,0-1 0,1 0 1,-1-1-1,0 0 0,0 0 0,1-1 1,-1 0-1,0-1 0,0 0 0,15-3 1,-8 2-33,0 0 0,1 1 0,17 2 1,-29-1 31,0 1 1,1 0-1,-1 0 1,0 0 0,0 1-1,0 0 1,0 0-1,0 0 1,0 1 0,0 0-1,-1 0 1,1 0 0,5 5-1,0 1-7,0 1 13,1 0-1,-1-1 1,21 12-1,-27-19 19,0 0-1,1 0 1,-1 0-1,0-1 1,1 1-1,0-1 1,-1 0 0,1 0-1,0-1 1,-1 0-1,1 0 1,0 0-1,-1 0 1,10-2-1,24-8 28,0-2 0,-1-1 1,54-28-1,-54 23-39,-2 9-2413,-10 7-7853,-5 2-2300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20.3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0 690 10434,'38'-33'6482,"-2"-1"-3405,14-13-1463,-34 32-1299,0-1 0,-2 0 0,0-2-1,0 0 1,-2 0 0,0-1 0,-1 0 0,-1-1-1,-1 0 1,10-35 0,-3-6 176,-2-1 0,7-91 0,-15 94-145,-6 53-311,-1 7-45,-6 33-198,-80 338 258,80-347-21,1 1 0,1 0 0,-2 44 0,7-61-221,0 0 0,1 1-1,0-1 1,0 0 0,1 0 0,3 10 0,-3-14-207,0-1 0,0 0 1,0 1-1,1-1 0,-1 0 0,1 0 0,0 0 0,0 0 0,0-1 0,0 1 0,1-1 1,6 5-1,-7-6-538,1 0-1,-1-1 1,0 1 0,1-1 0,-1 0 0,1 0-1,-1 0 1,1 0 0,0-1 0,6 1 0,18-2-7832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21.3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87 380 4145,'-2'-17'12471,"2"17"-12384,0 0 1,0 0 0,0-1 0,0 1-1,0 0 1,0 0 0,0-1-1,-1 1 1,1 0 0,0 0-1,0 0 1,0-1 0,0 1 0,0 0-1,0 0 1,-1 0 0,1-1-1,0 1 1,0 0 0,0 0-1,-1 0 1,1 0 0,0 0 0,0-1-1,0 1 1,-1 0 0,1 0-1,0 0 1,0 0 0,-1 0-1,1 0 1,0 0 0,0 0 0,-1 0-1,1 0 1,0 0 0,0 0-1,-1 0 1,1 0 0,0 0-1,0 0 1,-1 0 0,1 0 0,0 0-1,0 0 1,0 1 0,-1-1-1,1 0 1,0 0 0,0 0-1,0 0 1,-1 0 0,1 1 0,0-1-1,0 0 1,0 0 0,0 0-1,-1 1 1,1 3-60,-1 0-1,1 0 1,0 0 0,0 0 0,0 0-1,0 1 1,1-1 0,-1 0 0,1 0-1,0 0 1,1 0 0,-1-1 0,1 1-1,3 6 1,-4-9 1,1 1 0,0-1 0,0 1 0,0-1 0,0 0 1,0 0-1,0 0 0,1 0 0,-1 0 0,0 0 0,0-1 0,1 1 0,-1-1 0,0 1 0,1-1 0,-1 0 0,1 0 1,-1 0-1,0-1 0,1 1 0,-1 0 0,0-1 0,1 1 0,-1-1 0,0 0 0,0 0 0,0 0 0,4-2 0,3-1 114,-1 0 1,1-1-1,-1 0 0,-1 0 0,15-12 0,-19 14-115,0 0 1,-1 1-1,1-1 1,-1 0-1,0 0 1,0 0-1,0 0 1,-1-1-1,1 1 0,-1-1 1,1 1-1,-1-1 1,0 1-1,-1-1 1,1 1-1,-1-1 1,1 0-1,-1 1 1,0-1-1,0 0 1,-1 0-1,1 1 1,-1-1-1,0 1 0,0-1 1,0 1-1,0-1 1,-1 1-1,1-1 1,-1 1-1,0 0 1,0 0-1,0 0 1,0 0-1,-1 0 1,1 0-1,-1 1 1,0-1-1,1 1 0,-1 0 1,0 0-1,-1 0 1,1 0-1,0 0 1,0 1-1,-1-1 1,1 1-1,-7-2 1,-2 1-45,1 0 0,-1 1 1,1 1-1,-1-1 0,1 2 1,-13 1-1,20-2 9,-1 1 0,1 0 0,0 0 1,-1 0-1,1 0 0,0 0 0,0 1 0,0 0 0,0 0 0,0 0 1,0 0-1,1 1 0,-1-1 0,1 1 0,-1 0 0,1 0 0,0 0 1,-4 7-1,6-9 0,0 1 0,0 0 1,0-1-1,1 1 1,-1 0-1,1-1 0,-1 1 1,1 0-1,0 0 1,-1-1-1,1 1 0,0 0 1,0 0-1,0-1 0,1 1 1,-1 0-1,0 0 1,1-1-1,-1 1 0,1 0 1,-1-1-1,1 1 1,0 0-1,0-1 0,-1 1 1,1-1-1,1 1 0,-1-1 1,0 0-1,0 1 1,0-1-1,1 0 0,-1 0 1,0 0-1,1 0 0,-1 0 1,1 0-1,0 0 1,-1 0-1,1-1 0,2 1 1,5 3 10,2 0 0,-1-1 0,0 0 0,1-1 0,12 1 0,12-1 18,0-2 0,1-2-1,-1-1 1,0-1-1,0-2 1,-1-2 0,1-1-1,62-26 1,-13-8 96,-76 38-75,0 0 0,0-1-1,0 0 1,-1 0 0,0 0 0,0-1-1,8-12 1,-13 18-26,-1-1-1,0 0 0,0 0 1,0 0-1,0 0 1,0 0-1,0 0 1,0 0-1,0 0 0,-1 0 1,1 0-1,-1 0 1,0 0-1,0-1 1,0 1-1,0 0 1,0 0-1,0 0 0,0 0 1,-1-1-1,1 1 1,-1 0-1,0-3 1,-1 2-13,0 1 1,0 0-1,0-1 1,0 1 0,-1 0-1,1 0 1,0 0 0,-1 1-1,1-1 1,-1 1 0,0-1-1,1 1 1,-1 0-1,-5-2 1,-4 0-37,-1 0 0,1 1 0,-1 0-1,1 1 1,-1 1 0,-23 1 0,32-1 14,0 1 1,0-1-1,0 1 1,0 0-1,0 0 1,1 1-1,-1-1 1,0 1-1,1-1 1,-1 1-1,1 0 1,0 1-1,0-1 1,-4 3-1,6-3 9,1 0-1,-1-1 1,0 1-1,0 0 1,1-1-1,-1 1 1,1 0-1,-1 0 1,1 0-1,0 0 1,-1 0-1,1-1 1,0 1-1,1 0 1,-1 0-1,0 0 1,0 0-1,1 0 1,-1-1-1,1 1 1,-1 0-1,1 0 1,0-1-1,0 1 1,0 0-1,0-1 1,0 1-1,0-1 1,0 1-1,1-1 1,2 3-1,4 4 6,0 0-1,1-1 1,0 0 0,1-1 0,0 1-1,0-2 1,0 0 0,0 0-1,1 0 1,0-1 0,18 4 0,-16-5 5,-1 0 0,0 2 0,0-1-1,0 2 1,0-1 0,-1 2 0,0 0 0,20 15 0,-30-21-1,0 1 0,0-1 0,0 0-1,-1 0 1,1 1 0,0-1 0,0 0 0,-1 1-1,1-1 1,-1 0 0,1 1 0,-1-1-1,0 1 1,0-1 0,1 1 0,-1-1 0,0 1-1,0-1 1,0 1 0,-1-1 0,1 1-1,0-1 1,-1 3 0,-18 35 20,4-5-45,15-34 23,0 0 1,0 1-1,0-1 1,0 1-1,0-1 1,0 1-1,0-1 1,0 1-1,0-1 1,0 0-1,0 1 1,0-1-1,0 1 1,1-1-1,-1 1 1,0-1-1,0 0 1,1 1-1,-1-1 1,0 1-1,0-1 1,1 0-1,-1 0 0,0 1 1,1-1-1,-1 0 1,0 1-1,1-1 1,-1 0-1,1 0 1,-1 0-1,0 1 1,1-1-1,-1 0 1,1 0-1,23 0-101,20-13-43,-28 6 196,-1-1 1,-1 0-1,0-1 1,0-1-1,25-22 1,-33 26-27,0-1 0,-1 1 1,1-1-1,-1 0 1,-1 0-1,1 0 0,-1-1 1,0 0-1,-1 0 0,0 0 1,0 0-1,-1 0 0,3-14 1,-5 21-17,0 0-1,1 0 1,-1 1 0,0-1 0,0 0 0,0 0 0,0 0-1,0 0 1,0 0 0,0 1 0,0-1 0,0 0 0,0 0-1,0 0 1,-1 0 0,1 1 0,0-1 0,-1 0-1,1 0 1,0 0 0,-1 1 0,1-1 0,-1 0 0,1 1-1,-1-1 1,1 0 0,-1 1 0,0-1 0,1 1 0,-1-1-1,0 1 1,1-1 0,-1 1 0,-1-1 0,-1 1-15,1 0 0,-1 0 0,1 0 0,-1 0 1,1 1-1,0-1 0,-1 1 0,1 0 0,0 0 1,-1 0-1,1 0 0,-2 1 0,-8 5-43,1 0 1,0 0-1,-15 14 0,20-15 29,1 1 0,0-1 0,0 1 0,0 0 0,-5 11 0,8-15 7,1 0 0,-1 1-1,1-1 1,0 0-1,0 1 1,0-1-1,1 0 1,-1 1-1,1-1 1,0 1-1,0 0 1,0-1-1,0 1 1,0-1-1,2 5 1,-2-7 6,1 0 1,0 0-1,-1 0 0,1 0 0,0 0 1,-1 0-1,1 0 0,0 0 0,0 0 1,0-1-1,0 1 0,0 0 1,0 0-1,0-1 0,0 1 0,0-1 1,0 1-1,0-1 0,0 1 0,1-1 1,-1 0-1,0 0 0,0 1 1,0-1-1,1 0 0,-1 0 0,0 0 1,0 0-1,1-1 0,-1 1 0,0 0 1,0 0-1,0-1 0,0 1 1,1-1-1,-1 1 0,0-1 0,0 1 1,2-2-1,47-27 8,-45 25-18,27-19-19,-21 15-12,1 0 1,0 0-1,23-11 0,-29 17 29,-1 1 0,1-1 0,-1 1 0,1 0 0,-1 0 1,1 1-1,0-1 0,-1 1 0,1 1 0,0-1 0,-1 1 0,1 0 0,7 2 1,9 5-43,-20-7 66,0 0 1,0 0-1,0 0 0,0 0 0,0 0 1,0-1-1,0 1 0,0-1 0,0 1 1,0-1-1,0 0 0,0 1 0,0-1 0,1 0 1,-1-1-1,0 1 0,0 0 0,0-1 1,0 1-1,0-1 0,0 1 0,0-1 1,0 0-1,0 0 0,0 0 0,0 0 1,-1 0-1,1-1 0,0 1 0,-1 0 1,1-1-1,-1 1 0,3-4 0,9-10 75,-1 0 0,-1-1 0,0 0 0,-2-1 0,1 0-1,6-19 1,-14 29 23,1 0 0,-1 0 0,-1 0-1,1 0 1,-1 0 0,0-1 0,-1 1-1,0 0 1,0-1 0,0 1 0,-1 0-1,0-1 1,-1 1 0,1 0 0,-2 0-1,1 0 1,-1 0 0,0 0 0,-4-6-1,3 17-197,0 17-30,1 23 40,6 40-869,27 154-1,-27-206-2899,-8-12-6074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21.6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87 12507,'2'-1'7271,"4"-2"-3685,37-16-3349,16 3-224,65-9 0,-23 6 22,-99 18-29,0 1 0,0-1 0,1 1 0,-1-1 0,0 1 0,0 0 0,0 0 0,0 0 0,0 0 0,0 0 0,0 0 0,0 1 0,0-1 0,1 1 0,-1-1 0,-1 1 0,1 0-1,0 0 1,0 0 0,0 0 0,0 0 0,0 0 0,-1 0 0,1 1 0,-1-1 0,1 1 0,2 2 0,-1 2 20,0 0 0,-1 0 0,0 1 0,0-1 1,0 1-1,-1-1 0,2 9 0,0 3 2,-2-11-875,6 32 2692,-7-19-4619,-6-7-7772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22.0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67 9018,'-2'-10'5697,"-2"-3"-2992,-3 0-601,3-1-479,2 7-601,0 3-416,2 0-328,0 2-232,2 2-224,-2 2-48,6-2-64,5 4-464,2 2-1185,3 1-2520,-3 1-5721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22.3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170 46 5625,'-5'-2'2721,"-37"-10"9281,0 5-8845,39 7-3144,-1 0 1,1 0-1,-1 1 1,1-1 0,-1 1-1,1 0 1,0 0-1,-1 0 1,1 0 0,0 1-1,0-1 1,0 1-1,0 0 1,0-1-1,0 2 1,0-1 0,0 0-1,1 0 1,-1 1-1,1 0 1,0-1 0,-3 5-1,4-4-7,-1-1 0,1 0-1,0 0 1,1 1 0,-1-1 0,0 1-1,1-1 1,-1 1 0,1-1 0,0 1-1,0-1 1,0 1 0,0-1-1,0 1 1,0-1 0,1 1 0,-1-1-1,1 0 1,0 1 0,0-1 0,0 0-1,0 1 1,0-1 0,0 0 0,0 0-1,1 0 1,-1 0 0,1 0 0,0 0-1,0 0 1,-1 0 0,1-1 0,0 1-1,0-1 1,1 0 0,-1 1 0,0-1-1,0 0 1,1 0 0,-1 0 0,0-1-1,1 1 1,-1 0 0,1-1-1,-1 0 1,1 1 0,-1-1 0,4-1-1,-1 1 40,0-1 0,0 0 0,0-1 0,-1 1 0,1-1 0,-1 0 0,1 0 0,-1-1 0,1 1-1,-1-1 1,0 0 0,0 0 0,-1 0 0,1 0 0,0-1 0,-1 0 0,0 0 0,0 0 0,0 0-1,-1 0 1,1 0 0,-1-1 0,0 1 0,0-1 0,0 1 0,-1-1 0,0 0 0,0 0 0,0 0-1,0 0 1,-1 0 0,0 0 0,0 0 0,0 0 0,-1 0 0,1 0 0,-1 1 0,-3-9 0,6 15-103,-1 0 0,1-1 1,0 1-1,-1 0 1,1 0-1,0-1 0,0 1 1,0-1-1,0 0 1,1 0-1,-1 0 0,0 0 1,4 1-1,51 18-38,-42-15 112,1 0 0,-1 1 0,0 0 1,0 1-1,15 10 0,-29-16-13,1-1 0,0 1 0,0 0 0,0-1 0,0 0 0,0 1 0,0-1 0,0 0 0,-1 0 0,1 0 0,0 0 0,0 0 0,0-1 0,0 1-1,0 0 1,0-1 0,0 0 0,2-1 0,39-16-986,-37 15 520,23-14-3320,-3-2-3692,1-3-4681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22.7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218 95 10122,'15'-43'9003,"4"-8"-4388,-24 53-3091,-7 2-1482,-1 2 0,1 0 0,0 0 0,-12 9-1,21-12-58,0 0-1,0 0 0,0 1 0,0-1 0,0 1 0,1-1 0,-1 1 1,1 0-1,0 0 0,0 0 0,1 0 0,-1 0 0,1 1 0,0-1 0,0 0 1,0 1-1,1-1 0,-1 1 0,1 6 0,2-6 4,-1 0 0,1-1 0,-1 1 0,1-1 0,1 1 0,-1-1 0,0 0 0,1 0 0,0 0 0,0 0 0,0-1 0,1 1 0,-1-1 0,1 0 0,0 0 0,0 0 0,8 5 0,-7-5 27,4 2-11,0 1-1,0 0 0,-1 0 1,0 1-1,13 13 0,-20-18 2,0-1-1,0 1 1,0-1-1,0 1 1,0 0-1,0-1 0,0 1 1,-1 0-1,1 0 1,-1 0-1,1-1 1,-1 1-1,0 0 1,0 0-1,0 0 1,0 0-1,0 0 1,0-1-1,0 1 1,0 0-1,-1 0 1,1 0-1,-1-1 0,0 1 1,1 0-1,-1 0 1,0-1-1,0 1 1,0 0-1,0-1 1,0 1-1,0-1 1,-1 0-1,1 1 1,0-1-1,-1 0 1,1 0-1,-1 0 1,-2 2-1,-16 9-37,0 0 0,-1-2 0,0 0 0,0-1-1,-1-1 1,0-1 0,-1-1 0,-45 5 0,56-12-1413,14-5-1356,20-13-4489,-15 13 4743,17-11-7999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23.0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73 5249,'3'-20'7963,"-5"-7"-1996,-1 1-74,5 44-5940,1 3 87,-1-1-1,-1 1 1,0-1-1,-2 1 0,-1-1 1,-4 27-1,2-25-136,1 1-1,2-1 1,0 1-1,4 42 0,6-45-3541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23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34 389 984,'-15'5'4036,"-4"3"2899,22-4-4258,13 0-1086,-9-3-1214,1 0 0,0-1-1,0-1 1,0 1 0,0-1-1,-1 0 1,1-1 0,0 0-1,9-4 1,68-31 519,-75 32-725,32-17 297,-1-2 0,-1-1 0,-2-3 0,0 0 0,48-50 0,-85 77-427,0 1 0,0-1 0,-1 0-1,1 1 1,0-1 0,0 0 0,0 1 0,-1-1 0,1 0 0,0 0-1,-1 0 1,1 0 0,-1 0 0,1 0 0,-1 0 0,1 0-1,-1 0 1,0 0 0,0 0 0,1 0 0,-1 0 0,0-1-1,-19 3 497,-34 22-558,45-18-3,1 0 1,-1 0-1,1 0 1,-1 1-1,1 0 0,1 1 1,0-1-1,-8 11 1,13-15 16,0 0 1,0 1-1,0-1 1,0 1-1,0-1 1,0 0-1,1 1 1,0 0-1,-1-1 1,1 1-1,0-1 1,0 1-1,0-1 1,0 1-1,1-1 1,-1 1-1,1 0 1,0-1-1,-1 0 1,1 1-1,0-1 1,1 0-1,-1 1 1,0-1-1,0 0 1,1 0-1,0 0 1,-1 0-1,1 0 1,0 0-1,0 0 1,0-1-1,0 1 0,4 1 1,4 4 6,1 0 0,0-1 1,0-1-1,0 0 0,1 0 0,-1-1 1,1-1-1,0 0 0,24 3 0,-21-4 0,-1 0-1,0 1 0,0 1 0,0 1 1,-1 0-1,19 9 0,-30-13 2,-1 0 1,0 0-1,0 0 0,0 0 0,0 0 0,-1 0 0,1 0 0,0 0 1,0 0-1,0 0 0,-1 1 0,1-1 0,-1 0 0,1 0 0,-1 1 1,0-1-1,1 0 0,-1 1 0,0-1 0,0 0 0,0 1 0,0-1 0,0 0 1,0 1-1,0-1 0,0 0 0,0 1 0,-1-1 0,1 0 0,-1 1 1,0 1-1,-1 1 4,1-1 0,-1 1-1,0-1 1,0 1 0,0-1 0,-1 0 0,1 0 0,-1 0 0,-3 3 0,6-6-6,0 0 1,0 0 0,-1 0 0,1 1 0,0-1-1,0 0 1,0 0 0,0 0 0,0 0 0,0 0-1,0 0 1,0 0 0,0 0 0,-1 0-1,1 0 1,0 1 0,0-1 0,0 0 0,0 0-1,0 0 1,0 0 0,0 0 0,0 0 0,0 1-1,0-1 1,0 0 0,0 0 0,0 0-1,0 0 1,0 0 0,0 0 0,0 0 0,0 1-1,0-1 1,0 0 0,0 0 0,0 0 0,0 0-1,0 0 1,0 0 0,0 0 0,1 1-1,-1-1 1,0 0 0,0 0 0,0 0 0,0 0-1,0 0 1,0 0 0,0 0 0,0 0-1,0 0 1,1 0 0,-1 0 0,0 1 0,0-1-1,0 0 1,0 0 0,13 3-29,13-3 5,22-14-13,-1-3-1,0-1 0,-2-2 0,0-3 0,59-38 1,-101 59 49,-1-1 0,1 1 0,-1 0 0,0-1 0,1 1 1,-1-1-1,0 1 0,-1-1 0,1 0 0,0 0 0,-1 0 1,0 0-1,1 0 0,-1 0 0,1-6 0,-2 8-7,0 0 0,0 0 0,0 1 0,0-1 1,0 0-1,0 0 0,0 1 0,0-1 0,0 0 0,0 0 0,-1 0 0,1 1 0,0-1 0,0 0 0,-1 0 0,1 1 0,-1-1 0,1 0 0,0 1 0,-1-1 0,1 1 0,-1-1 0,0 0 0,0 0 0,-1 1-17,1-1-1,-1 1 0,1-1 0,-1 1 0,1 0 0,-1 0 0,0 0 0,1-1 0,-1 2 0,1-1 0,-1 0 0,1 0 0,-1 0 0,0 1 0,1-1 1,-1 1-1,-1 0 0,-12 5-34,0 1 1,1 0-1,0 1 1,1 0-1,0 1 1,-14 12-1,21-16 28,0 0-1,0 0 0,0 1 0,1 0 0,0 0 0,0 1 0,1-1 0,0 1 0,0 0 0,0 0 0,1 1 0,0-1 0,-3 16 0,5-22 12,1 0-1,-1 0 1,1 0-1,0 0 0,0 0 1,0 0-1,0 0 0,-1 0 1,1 0-1,1 0 0,-1 0 1,0 0-1,0 1 0,0-1 1,0 0-1,1 0 1,-1 0-1,1 0 0,-1 0 1,1 0-1,-1 0 0,1-1 1,-1 1-1,1 0 0,0 0 1,-1 0-1,1 0 0,0-1 1,0 1-1,1 1 0,0-2 15,0 0-1,0 0 1,0 0-1,1 0 0,-1 0 1,0 0-1,0 0 1,0-1-1,0 1 0,0-1 1,0 0-1,0 0 1,-1 1-1,4-3 1,8-4 52,0-1 0,-1-1 1,14-12-1,-14 12-16,-2-1 0,1-1-1,-1 0 1,-1 0 0,0-1 0,12-19-1,26 75-866,-36-37 835,0 0 0,0-1 0,0 0 0,1-1 0,0 0 0,0-1 1,0 0-1,1-1 0,-1 0 0,1-1 0,0-1 0,-1 0 0,1 0 0,0-2 1,0 1-1,0-2 0,-1 1 0,1-2 0,-1 0 0,1 0 0,-1-1 0,0-1 1,17-8-1,-16 6 37,-1 0 0,0 0 1,0-1-1,0 0 0,-1-1 1,0-1-1,0 0 1,-1 0-1,-1-1 0,0 0 1,0-1-1,-1 0 0,-1 0 1,0-1-1,-1 0 0,0 0 1,-1 0-1,0-1 1,-1 0-1,4-27 0,-6 28 17,2-42 184,-3 53-208,-1-1 0,-1 1-1,1-1 1,0 1 0,0 0-1,-1-1 1,0 1 0,1 0-1,-1-1 1,0 1 0,0 0-1,0 0 1,0-1 0,-1 1-1,1 0 1,0 0 0,-1 0-1,-2-2 1,3 4-34,1 0 0,-1 0 1,0 0-1,0-1 0,1 1 0,-1 0 0,0 0 1,0 0-1,1 0 0,-1 0 0,0 0 0,1 1 1,-1-1-1,0 0 0,0 0 0,1 0 1,-1 1-1,0-1 0,1 0 0,-1 1 0,0-1 1,1 0-1,-1 1 0,1-1 0,-1 1 0,0-1 1,1 1-1,-1 0 0,1-1 0,0 1 0,-1-1 1,1 1-1,-1 0 0,1-1 0,0 2 1,-18 31-147,14-25 171,-19 49-1373,19-38 1770,0 1 1,1-1 0,1 0-1,1 1 1,2 29 0,11 57-3178,-2-55-2921,1-1-4178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25.0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73 196 7778,'-16'-1'4608,"12"1"-3772,-1-1 0,1 1 0,-1-1 0,0 1 0,1-1-1,-1-1 1,1 1 0,-1-1 0,1 1 0,-7-5 0,14 7-769,0 0 0,1 0 0,-1-1 0,0 1 0,1-1 1,-1 0-1,1 0 0,-1 0 0,1 0 0,-1 0 1,0-1-1,5-1 0,2 1 90,67-11 4,0-4 0,-1-3 0,0-3 0,94-43 0,-166 64-80,0-1 0,0 0 0,0-1 0,0 1 0,0-1 0,-1 0 0,1 0 0,2-3 0,-5 6-58,-1-1-1,0 1 0,1 0 0,-1-1 1,0 1-1,0 0 0,1-1 0,-1 1 1,0 0-1,0-1 0,0 1 0,0-1 1,0 1-1,1 0 0,-1-1 0,0 1 0,0-1 1,0 1-1,0 0 0,0-1 0,0 1 1,0-1-1,0 1 0,-1 0 0,1-1 1,0 1-1,0-1 0,0 1 0,0 0 1,0-1-1,-1 1 0,1-1 0,-2 0-4,1 0-1,-1 0 1,1 0 0,-1 1-1,0-1 1,1 0-1,-1 1 1,0-1-1,0 1 1,1 0 0,-1 0-1,0-1 1,-2 1-1,-5 1-37,-1 0 0,1 0-1,0 1 1,-1 0 0,1 1-1,0 0 1,1 0-1,-1 1 1,0 0 0,1 1-1,0 0 1,0 0 0,0 1-1,1-1 1,-13 15-1,15-15 10,0 0 0,0 0 0,1 1 0,0 0 0,0 0 0,0 0 0,1 1 0,0-1 0,-4 14 0,6-16 5,0 0 0,1 0-1,-1 0 1,1 0 0,0 0-1,0 0 1,0 0-1,0 0 1,1 0 0,0 0-1,0 0 1,0 0-1,0 0 1,1 0 0,-1-1-1,1 1 1,4 6 0,-2-6 4,-1 0 0,1 0 0,0-1 1,0 0-1,0 1 0,1-2 0,-1 1 1,1 0-1,0-1 0,-1 0 0,1 0 1,0 0-1,0-1 0,0 0 0,0 0 1,1 0-1,-1 0 0,0-1 0,0 0 1,1 0-1,4-1 0,15-1 47,1-1-1,46-11 0,-37 5-38,0-1 0,0-2 0,-1-1 0,-1-1 0,-1-2 0,0-2 0,49-34 0,-79 50 1,0 1-1,0 0 0,-1 0 1,1-1-1,0 1 0,-1-1 1,1 1-1,-1-1 0,0 0 1,1 0-1,-1 0 0,0 1 1,0-1-1,0 0 0,0 0 1,-1 0-1,1 0 0,0-1 1,-1 1-1,0 0 0,1 0 1,-1 0-1,0 0 0,0-5 1,-2 6-17,1-1 1,0 0 0,0 1 0,0-1-1,-1 1 1,1-1 0,-1 1-1,1 0 1,-1-1 0,0 1 0,0 0-1,1 0 1,-1 0 0,0 0 0,0 1-1,0-1 1,0 0 0,0 1-1,0-1 1,0 1 0,0 0 0,0 0-1,0 0 1,0 0 0,0 0 0,-3 1-1,-8-1-23,1 1-1,-1 1 0,1 0 0,0 1 1,0 0-1,0 1 0,0 0 1,-20 11-1,26-12 24,0 0 0,1 0 0,-1 1 0,1-1 0,0 1 0,0 1 0,0-1 0,1 1 1,0-1-1,-1 1 0,2 1 0,-1-1 0,1 0 0,-1 1 0,1 0 0,1 0 0,-1 0 0,-2 11 0,5-16 6,-1 1 0,1-1-1,0 1 1,0-1 0,-1 1-1,1-1 1,0 0 0,0 1-1,0-1 1,1 1 0,-1-1-1,0 1 1,0-1 0,1 0-1,-1 1 1,1-1 0,-1 0-1,1 1 1,0-1 0,0 0 0,-1 0-1,1 1 1,0-1 0,0 0-1,2 1 1,-2-1 8,1 0 1,0 0-1,0-1 1,0 1-1,0-1 1,0 0-1,0 1 0,0-1 1,0 0-1,0 0 1,0 0-1,0 0 1,0-1-1,0 1 1,4-1-1,2-2 46,1 0-1,0 0 1,-1-1 0,1 0-1,-1 0 1,14-10 0,-7 1-15,-2 0 0,0-1 1,0 0-1,-1-1 0,-1 0 0,17-30 1,-28 44-80,2 6-153,0 0 110,0 0 1,-1 1-1,1-1 0,-1 0 0,0 11 0,1 19 78,-2 0 1,-2 0-1,-6 40 1,-1 2 2,-3 285-15,12-355 45,-1 0 1,0-1-1,0 1 1,-1 0-1,0-1 1,0 1-1,0-1 1,-1 0-1,0 0 1,0 0-1,0 0 0,-6 7 1,7-11 2,0 0 1,0 0-1,0-1 1,-1 1-1,1 0 1,-1-1-1,1 1 0,-1-1 1,1 0-1,-1 0 1,0 0-1,0 0 0,0-1 1,1 1-1,-1-1 1,0 0-1,0 1 1,0-1-1,0 0 0,0-1 1,0 1-1,0 0 1,1-1-1,-1 0 0,0 0 1,0 0-1,1 0 1,-1 0-1,0 0 1,-2-2-1,-3-1-36,-1-1 0,1 0 0,1 0 0,-1 0 0,1-1 0,0 0 1,0-1-1,1 1 0,-1-1 0,1-1 0,1 1 0,0-1 0,0 0 0,0 0 0,1 0 0,0-1 0,1 0 0,-4-14 0,4 11-31,1 0-1,0-1 1,1 0-1,1 1 0,0-1 1,1 0-1,0 1 0,0-1 1,2 1-1,-1 0 0,2-1 1,0 1-1,5-12 0,13-22-74,2 1-1,2 0 0,2 2 1,1 2-1,3 0 1,1 2-1,2 1 1,53-44-1,-74 75-43,-19 23 105,-2 7 183,5-9-112,1 0 1,0 0-1,1 0 0,1 0 1,0 1-1,1-1 0,5 18 1,-6-28-5,0-1 0,0 1-1,1-1 1,-1 1 0,1-1 0,0 0 0,0 0 0,0 1 0,0-1 0,1-1 0,-1 1 0,1 0 0,0-1 0,0 1 0,0-1 0,0 0 0,0 0 0,0 0 0,1 0 0,-1 0 0,1-1 0,-1 0 0,1 0 0,-1 0 0,1 0 0,0 0 0,0-1 0,-1 1 0,1-1 0,0 0 0,0 0 0,5-1 0,7-2 48,-1 0-1,1-1 1,-1 0 0,0-2 0,0 1 0,-1-2 0,0 0 0,20-13 0,-7 2-6,0-2 0,-1 0 1,24-27-1,-47 44-29,0 1-1,-1-1 0,1 0 1,-1-1-1,0 1 0,1 0 1,-2-1-1,1 1 1,0-1-1,-1 1 0,1-1 1,-1 0-1,0 0 0,-1 0 1,2-5-1,-2 7-21,0 1 0,-1 0 0,1 0 0,0-1 0,0 1 0,-1 0 0,1 0-1,0 0 1,-1 0 0,0 0 0,1-1 0,-1 1 0,1 0 0,-1 0 0,0 0 0,0 1 0,0-1 0,1 0-1,-3-1 1,1 0-23,-1 1 0,1 0-1,0 0 1,-1 0 0,1 1-1,-1-1 1,1 1 0,0-1-1,-1 1 1,1 0 0,-1 0-1,0 0 1,-2 0 0,0 1 0,0 0 0,0 0 0,0 1 0,0-1 0,0 1 0,1 0 0,-1 1 0,1-1 0,-1 1 0,1 0 0,0 0 0,0 0 0,0 0 0,0 1 0,1-1 0,-1 1 0,1 0 0,0 0 0,0 1 0,1-1 0,-1 0 0,1 1 0,0 0 0,0-1 0,0 1 0,1 0 0,0 0 0,0 0 0,-1 10 0,2-12 15,-1 0-1,1 1 1,0-1 0,0 0-1,0 1 1,0-1 0,1 0-1,-1 1 1,1-1 0,0 0 0,0 0-1,0 1 1,0-1 0,1 0-1,-1 0 1,1 0 0,0 0-1,0-1 1,0 1 0,0 0-1,0-1 1,1 0 0,-1 1-1,1-1 1,-1 0 0,1 0-1,0 0 1,0-1 0,0 1 0,0-1-1,0 1 1,0-1 0,0 0-1,1 0 1,-1-1 0,0 1-1,0-1 1,1 1 0,-1-1-1,1 0 1,-1 0 0,0-1-1,1 1 1,-1-1 0,4 0-1,20-4 34,-1-1-1,0-1 1,0-1-1,0-1 0,-1-1 1,0-2-1,-1 0 1,0-2-1,41-31 1,-65 45-20,1 0 0,-1 0 0,1 0 0,-1 0 0,1 0 0,-1 0 0,0-1 0,1 1 0,-1 0 0,1 0 0,-1-1 0,0 1 0,1 0 0,-1 0 0,0-1 0,1 1 0,-1 0 0,0-1 0,0 1 0,1-1 0,-1 1 0,0 0 0,0-1 0,0 1 0,1-1 0,-1 1 0,0-1 0,0 1 0,0 0 0,0-1 0,0 1 0,0-1 0,0 1 0,0-1 0,0 1 0,0-1 0,0 1 0,0 0 0,0-1 0,0 1 0,-1-1 0,1 1 0,0-1 0,0 1 0,0 0 0,-1-1 0,1 1 0,0 0 0,0-1 0,-1 1 0,1 0 0,0-1 0,-1 1 0,1 0 0,0-1 0,-1 1 0,1 0 0,-1 0 0,1 0 0,0-1 0,-1 1 0,1 0 0,-1 0 0,1 0 0,-1 0 0,1 0 0,-1 0 0,3 51-788,4-38 798,-1 0 0,-1 0 0,0 0 0,-1 1 1,0-1-1,-1 1 0,1 18 0,-3-29-70,0 0 0,0 0 1,-1 1-1,1-1 0,-1 0 0,0 0 0,0 0 0,0 0 0,0 0 1,0 0-1,-1 0 0,0-1 0,1 1 0,-1 0 0,0-1 0,0 1 1,0-1-1,0 0 0,-1 1 0,1-1 0,-1 0 0,1-1 1,-1 1-1,0 0 0,0-1 0,0 1 0,0-1 0,0 0 0,0 0 1,0 0-1,0-1 0,0 1 0,0-1 0,0 1 0,-1-1 0,1 0 1,-4-1-1,-15 1-3530,0-1-3783,0-3-3972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2:25.4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 52 21565,'-11'-9'1576,"-6"-3"-320,-4 1-304,4 0-343,7 7-193,8 0-104,4 4-384,2 0-128,4 2-8,1 2-256,5 5-969,1-1-4360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8:23.24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75 271 4529,'-15'-13'7266,"2"5"-55,6 28-5394,-12 31-1328,16-45-414,0-1 0,1 1 0,-1 0 0,1 0 0,0-1 0,1 1 0,-1 1 1,1-1-1,0 0 0,1 0 0,0 10 0,0-15-9,1-1-1,-1 1 1,0 0 0,1-1 0,-1 1 0,1 0 0,-1-1-1,1 1 1,0-1 0,-1 1 0,1-1 0,0 1 0,-1-1-1,1 1 1,0-1 0,0 0 0,-1 1 0,1-1 0,0 0-1,0 0 1,-1 1 0,1-1 0,0 0 0,0 0-1,0 0 1,0 0 0,-1 0 0,1 0 0,0 0 0,0-1-1,0 1 1,1 0 0,31-8 668,-30 7-640,284-102 1109,-181 62-1097,39-16-21,-10 2-15,3 6 0,166-36 1,-228 73-93,-96 26-8082,-8 0-3859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8:24.04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44 339 9818,'1'-11'2805,"-1"-24"2606,0 34-5240,1 0 1,-1 0-1,0 0 1,0 1-1,-1-1 1,1 0-1,0 0 1,0 0-1,0 1 0,0-1 1,-1 0-1,1 0 1,0 1-1,-1-1 1,1 0-1,0 1 1,-1-1-1,1 0 0,-1 1 1,1-1-1,-1 1 1,0-1-1,1 0 1,-1 1-1,0 0 1,1-1-1,-1 1 0,0-1 1,1 1-1,-1 0 1,0-1-1,0 1 1,-14 44-19,12-35-84,0-1 1,0 1-1,1 0 0,0 0 1,0 0-1,1 10 0,0-17-52,1 0 0,0-1 1,0 1-1,0 0 0,0-1 0,0 1 0,1 0 0,-1-1 0,0 1 0,1 0 1,0-1-1,-1 1 0,1-1 0,0 1 0,-1-1 0,1 1 0,0-1 0,0 0 1,0 1-1,0-1 0,1 0 0,-1 0 0,0 0 0,0 0 0,1 0 0,-1 0 1,1 0-1,-1 0 0,1 0 0,-1-1 0,1 1 0,-1 0 0,1-1 0,0 0 0,-1 1 1,1-1-1,0 0 0,-1 0 0,1 0 0,0 0 0,1 0 0,20-4 232,-1 0-1,0-2 1,0 0-1,0-2 1,-1 0-1,29-16 1,-7 4-106,238-114 448,187-73-236,-426 195-330,-42 12-51,0 0 1,-1 0-1,1 1 0,0-1 1,0 0-1,0 0 0,0 0 1,0 0-1,0 0 1,0 0-1,0 0 0,0 0 1,0 1-1,0-1 0,0 0 1,0 0-1,0 0 1,0 0-1,0 0 0,0 0 1,0 0-1,0 0 0,0 1 1,0-1-1,0 0 1,0 0-1,0 0 0,0 0 1,0 0-1,0 0 0,0 0 1,0 0-1,0 1 1,0-1-1,0 0 0,1 0 1,-1 0-1,0 0 0,0 0 1,0 0-1,0 0 1,0 0-1,0 0 0,0 0 1,0 0-1,0 0 0,0 0 1,1 0-1,-1 0 0,0 0 1,0 0-1,0 0 1,0 1-1,0-1 0,0 0 1,0 0-1,1-1 0,-1 1 1,0 0-1,0 0 1,0 0-1,0 0 0,0 0 1,0 0-1,-21 16-5101,-8 4-6725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8:24.90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0 454 8338,'1'-12'5606,"0"-6"-2600,1 0-631,-2 5 2098,0 17-4455,1 1 0,-1-1 0,1 0 0,0 0 0,0 0 0,0-1 0,0 1 0,2 4 0,-2-7 40,-1 0 0,1 0 0,0 0 1,-1 1-1,1-1 0,0 0 0,0 0 1,0 0-1,0-1 0,0 1 0,0 0 1,0 0-1,0 0 0,0-1 0,0 1 1,0 0-1,0-1 0,1 1 0,-1-1 1,0 1-1,0-1 0,1 0 0,-1 0 1,0 1-1,0-1 0,1 0 0,-1 0 1,0 0-1,1-1 0,-1 1 0,0 0 1,0 0-1,2-1 0,57-22 466,-2-1-1,108-66 1,-67 35-409,179-88 66,-202 109-599,138-43 0,-199 74-86,-9 3-1107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8:29.46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27 18 8,'-26'-14'16027,"32"11"-12476,59 7-3126,37-1 11,278-10 171,-320 10-552,100 18 0,-56-5 23,78 8-59,306 26 243,200-20 264,-412-15-384,126-1 164,-207-18-220,330-17 243,-101 6-225,-171 10-44,237 1 14,-285 5-40,-63-11 279,-150 13-737,-22 8-9958,1-5-1437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8:49.20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10 8,'0'0'144,"0"0"-1,0-1 1,0 1-1,0 0 1,0-1-1,0 1 1,0 0 0,0-1-1,0 1 1,0-1-1,0 1 1,1 0 0,-1-1-1,0 1 1,0 0-1,0-1 1,0 1-1,1 0 1,-1 0 0,0-1-1,0 1 1,1 0-1,-1 0 1,0-1-1,0 1 1,1 0 0,-1 0-1,0 0 1,1-1-1,-1 1 1,0 0 0,1 0-1,-1 0 1,0 0-1,1 0 1,-1 0-1,1 0 1,-1 0 0,0 0-1,1 0 1,-1 0-1,0 0 1,1 0-1,-1 0 1,24 7 7504,-4 0-7141,8-3 173,-1 0-1,1-2 0,49-3 0,0 0-428,188 22 581,-46-3-395,159-25 913,-113-3-611,0 26-583,-34 0-3,341 7 30,214 2 9,-235-38-58,263 5-167,-664 17 80,157 0 88,-301-9-92,-1 0 112,0 0-1,1 0 0,-1-1 0,1 0 0,-1 0 0,6-3 1,-23-1-830,-18-8-9917,4 6-1149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29:34.85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166 1 8,'-50'2'1048,"6"4"9444,5 8-5606,7-1-3827,120 0 592,13-8-1389,248 24-113,-222-16-17,1-4 1,142-10 0,-97-1-27,265 10 55,-104-1 222,108-1 232,70-2-338,-155 1-183,444 34 43,-324-9 228,252-28 452,-717-3-790,-8 1-1,0-1 0,0 1 0,0 0-1,0 0 1,0 1 0,0-1 0,0 1 0,6 1 0,-33-7-907,-22 4-11082,44 1 11597,-30 0-9584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11.58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445 44 8,'13'-7'10290,"-21"1"-4500,-34-4-2778,29 8-3219,-13-4 322,-1 1-1,0 1 1,-1 2-1,1 0 1,-1 2-1,-27 3 1,53 6-218,-1 0 0,2 0 0,-1 0 0,1 0 0,0 13-1,1-17 51,-19 226 132,-12 260 48,28-353-6,-6 0 0,-6 0 0,-48 204-1,60-333-112,-17 84-8,19-86 7,0 1 0,0-1 0,1 1 0,0 0 0,0-1 1,1 1-1,0-1 0,1 1 0,4 13 0,-5-19 11,1 1 1,-1-1-1,1 0 1,0 1-1,0-1 0,0 0 1,0 0-1,1 0 1,-1-1-1,0 1 0,1-1 1,-1 1-1,1-1 1,0 0-1,-1 0 0,1 0 1,0 0-1,0 0 1,-1-1-1,1 1 0,4-1 1,67 2 320,-60-3-306,271-29 387,-169 14-286,-97 16 143,-27 7 909,-22 4-266,30-11-895,12-18-111,4-4-4673,-8 12 926,-1 3-1884,3-3-3410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15.45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783 48 8,'-18'-22'3694,"17"20"-2967,-1 0 0,1 0 1,0 0-1,-1 1 1,1-1-1,-1 0 0,0 1 1,1-1-1,-1 1 0,0-1 1,0 1-1,0 0 1,-4-2-1,3 2-719,0 1 0,0 0 0,0-1 0,0 1 0,0 0 0,0 1 0,0-1-1,0 0 1,-4 2 0,-27 8-99,0 1 0,0 2 0,2 2 0,-36 20 0,-52 23 204,40-29 606,-1-3 1,-102 18 0,187-7-1024,-2 55 0,-25 341 509,7-218-61,13 422 197,3-588-305,-1-37-19,1-1 0,0 1-1,0 0 1,1-1 0,1 1 0,0-1 0,1 1-1,4 11 1,-4-18 31,0-1 0,1 0 0,0 0 0,0 0 0,0-1 1,1 1-1,-1-1 0,1 0 0,0 0 0,0 0 0,0-1 0,0 0 0,0 0 0,6 1 0,80 21 429,-53-18-139,-1-1 0,49 1 1,-85-6-274,-3 0 1789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18.07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0 215 8,'7'-2'18370,"-6"-1"-17421,21-47-160,-13 39-801,0 1 1,0 1-1,2-1 0,-1 1 0,1 1 0,0 0 0,0 1 0,1 0 0,0 0 0,1 1 1,23-8-1,16-1-41,85-17 1,-130 31 51,106-3 4,-108 3 235,-12 2 94,-14 3-186,-6 0-179,1 2 1,0 1-1,0 1 1,-34 15-1,-7 1 27,-10 10-69,49-22 150,23-10-53,1-1 0,-1 1-1,1 0 1,0 0 0,0 0-1,0 1 1,0 0 0,0 0 0,0 0-1,1 0 1,0 0 0,-6 7-1,4-4-25,1 0 0,0 1-1,0-1 1,0 1 0,1 0-1,0-1 1,0 2 0,1-1-1,0 0 1,-2 9-1,0 3-11,1 1-1,0 0 1,2 0-1,1 37 1,0-51 14,1 0 1,0 0-1,1-1 0,-1 1 0,1 0 1,0-1-1,1 1 0,-1-1 1,1 0-1,0 0 0,0 0 1,1 0-1,0 0 0,-1-1 0,2 1 1,-1-1-1,0 0 0,1-1 1,0 1-1,0-1 0,5 3 0,39 21 127,2-2 0,53 19 0,-103-44-150,0 0 0,0 0-1,0 0 1,0 0 0,1 0 0,-1 0-1,0 0 1,0 0 0,0 0 0,1-1-1,-1 1 1,0-1 0,0 1 0,0 0-1,0-1 1,0 0 0,0 1-1,2-2 1,19-17-5911,-12 9-16,2 1-2579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18.41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 65 8826,'0'0'52,"0"0"0,0 0 1,0 0-1,-1 0 0,1 0 0,0 0 1,0 0-1,0 0 0,0 0 1,-1 0-1,1 0 0,0-1 0,0 1 1,0 0-1,0 0 0,0 0 0,-1 0 1,1 0-1,0 0 0,0 0 0,0 0 1,0 0-1,0 0 0,0-1 1,-1 1-1,1 0 0,0 0 0,0 0 1,0 0-1,0 0 0,0-1 0,0 1 1,0 0-1,0 0 0,0 0 0,0 0 1,0 0-1,0-1 0,0 1 1,0 0-1,0 0 0,0 0 0,0 0 1,0-1-1,0 1 0,0 0 0,0 0 1,0 0-1,0 0 0,0-1 1,0 1-1,0 0 0,0 0 0,0 0 1,0 0-1,0 0 0,1 0 0,-1-1 1,0 1-1,14-7 1522,25-5-608,-35 11-808,40-12 330,87-11 0,-59 23-3323,-45 10-5221,-22-3 3319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18.78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1 121 8,'26'-10'5531,"-3"1"2152,-3 11-6032,115 37 1294,-75-19-2318,102 18 0,-131-33 77,-14-2-298,-7-1-3129,-4-1-2523</inkml:trace>
  <inkml:trace contextRef="#ctx0" brushRef="#br0" timeOffset="1">412 33 600,'-13'-24'9695,"-2"15"-3977,13 9-5493,0 0 0,1 1-1,-1-1 1,0 0 0,0 1 0,0 0 0,0-1-1,0 1 1,1 0 0,-1 0 0,0 0-1,0 0 1,1 0 0,-1 0 0,1 0 0,-1 1-1,-1 2 1,-8 8-432,0 2-1,1-1 0,-14 27 1,22-36 634,-59 113-1488,51-90-3286,2 0-3742,2-11 1938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19.16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62 29 10394,'-5'-29'10494,"9"44"-8988,5 17-1447,-2 0 1,-1 1-1,-2 0 0,-1 0 0,-1 0 1,-6 61-1,0-60-17,-29 173 396,31-186-359,2-17-41,0-1-1,0 0 1,0 1-1,0-1 1,-1 0-1,1 1 1,-1-1-1,0 0 1,0 0-1,0 1 1,0-1-1,-1 0 0,1 0 1,-3 3-1,-9-48 1685,8 24-1700,0 0-1,1-1 0,1 1 1,0-1-1,1-27 0,2 2-20,8-53 0,-5 76-21,0 1 1,2-1 0,0 1 0,2 1 0,0-1 0,1 1 0,11-18 0,-16 30-8,1 0-1,0 1 1,0 0 0,0 0 0,1 0-1,0 1 1,0-1 0,1 1-1,-1 1 1,1-1 0,0 1 0,1 0-1,-1 0 1,1 0 0,-1 1-1,1 0 1,0 1 0,0-1 0,0 1-1,1 1 1,-1-1 0,13 0-1,-16 2 6,1 1 0,-1-1 0,0 1 1,1-1-1,-1 1 0,1 1 0,-1-1 0,0 1 0,0-1 0,0 1 0,0 0 0,0 1 0,0-1 0,-1 1 0,1-1 0,-1 1 0,1 0 0,-1 1 0,0-1 0,0 0 0,-1 1 0,5 7 0,-5-8 7,-1 0-1,1 1 1,-1-1-1,0 0 1,0 1-1,-1-1 1,1 1-1,0-1 0,-1 1 1,0 0-1,0-1 1,0 1-1,-1-1 1,1 1-1,-1 0 0,0-1 1,0 0-1,0 1 1,0-1-1,0 1 1,-1-1-1,0 0 1,1 0-1,-1 0 0,0 0 1,-1 0-1,1 0 1,-4 3-1,-1 0-241,-1 0 0,0 0 1,-1 0-1,1-1 0,-1 0 0,-16 6 0,-3-2-3911,1-3-5306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19.49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57 93 11274,'-5'-3'704,"0"0"1,0 0-1,1-1 0,-1 1 0,1-1 0,-1 0 0,1 0 0,-5-7 0,8 9-553,0 1-1,0 0 1,0-1-1,0 1 1,0-1-1,1 1 1,-1-1-1,0 1 1,1-1-1,-1 1 1,1-1-1,-1 0 1,1 1-1,0-1 1,0 0-1,0 1 1,0-1-1,0 0 1,0 0-1,0 1 1,1-1-1,-1 0 1,0 1 0,1-1-1,-1 1 1,1-1-1,0 1 1,0-1-1,-1 1 1,1-1-1,0 1 1,2-3-1,15 35-263,-9 10 211,-2 0 0,-1 1 0,-3 1 0,-1 45-1,8 78-2905,-4-150-889,7-5-4394,-1-5-259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19.87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151 0 3081,'-1'37'10959,"-1"0"-7426,-1 65-3131,4-100-377,-1 11 103,1 0 0,1 0 1,0 0-1,4 15 0,-5-26-90,-1-1 1,0 1-1,1-1 1,-1 1-1,1-1 1,-1 0-1,1 1 0,0-1 1,-1 1-1,1-1 1,0 0-1,0 0 1,0 0-1,0 1 0,0-1 1,0 0-1,0 0 1,1 0-1,-1-1 1,0 1-1,0 0 1,1 0-1,-1-1 0,1 1 1,-1-1-1,1 1 1,-1-1-1,0 1 1,1-1-1,-1 0 0,1 0 1,0 0-1,-1 0 1,1 0-1,-1 0 1,1 0-1,-1-1 0,1 1 1,-1 0-1,0-1 1,1 1-1,-1-1 1,1 1-1,-1-1 0,0 0 1,1 0-1,1-1 1,12-8 173,0-1 1,-1 0-1,0-1 1,0-1-1,18-23 1,-25 29-133,-2-1 1,1 1 0,-1-1 0,0 0-1,-1 0 1,0-1 0,0 1 0,0-1-1,-2 0 1,1 0 0,-1 0-1,2-18 1,-4 25-63,0 1 0,0-1 1,0 0-1,0 0 0,-1 0 0,1 0 0,-1 1 0,1-1 0,-1 0 1,0 0-1,0 1 0,1-1 0,-1 1 0,0-1 0,0 1 0,-1-1 1,1 1-1,0-1 0,0 1 0,-4-2 0,2 1-18,0 0 0,-1 0-1,0 0 1,0 1 0,1 0-1,-1-1 1,0 1 0,0 1-1,-5-1 1,-8-1-64,0 2-1,0 1 1,-24 3 0,36-3 70,-24 2 20,-54 16 0,75-17-418,-1 1 0,1 0 0,0 1 0,0-1 0,1 1 0,-1 1 0,1 0 0,0 0 0,0 0 0,-11 12 0,17-16-231,0 0 0,0 0 0,0 1-1,0-1 1,0 0 0,1 1 0,-1-1-1,1 1 1,-1-1 0,1 1 0,-1-1-1,1 1 1,0-1 0,0 3 0,4 9-8698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20.19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1 320 6297,'14'-6'11209,"-11"17"-8466,-1 0-3640,8 57 720,2 122 1</inkml:trace>
  <inkml:trace contextRef="#ctx0" brushRef="#br0" timeOffset="1">159 54 10474,'-23'-16'7686,"18"14"-7027,0-1-1,0 0 1,1 0 0,0-1 0,-1 1 0,1-1 0,1 0-1,-8-8 1,47 37-5572,-24-13-1236,3 1-5006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21.21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295 72 11875,'-7'-12'6745,"2"0"-4316,-9-15 1273,18 35-3632,-1-1 0,0 1 0,0 0 0,-1 0 0,0 0 0,-1 0 0,1 0 0,-1 1 1,-1-1-1,0 0 0,0 1 0,0-1 0,-3 9 0,-2 17-33,-17 61 0,-2-18-56,-2 9-1081,12-29-2434,14-55 2898,0-1 0,0 0 0,-1 1 0,1-1 0,0 0 0,-1 0 0,1 1 0,-1-1 0,0 0 0,1 0 0,-1 0 0,0 0 0,0 0 0,1 0 0,-1 0 0,0 0 0,0 0 0,0 0 1,0 0-1,-1 0 0,0 0 0,0 0 189,0-1 1,1 0-1,-1 1 1,0-1-1,0 0 1,1 0-1,-1 0 0,0 0 1,0 0-1,1-1 1,-1 1-1,0-1 1,0 1-1,-2-2 1,-31-17-925,1-5 3357,2 2 2181,30 21-3853,-2-1 827,1 0-1,-1 0 1,0 0 0,0 1 0,0-1-1,0 1 1,0 0 0,0 0-1,0 1 1,-5-1 0,52 12 622,-17-11-1551,-1-1 0,1-1 0,-1-2 0,35-9 0,102-36 264,-142 42-381,-13 5-69,29-9 209,-1-1-1,0-2 1,0-2-1,59-36 1,-83 39 282,-17 7-56,3 5-464,1 1 1,-1 0-1,1 0 0,-1 0 1,1 0-1,-1 0 1,1 1-1,-1-1 1,1 1-1,-4 1 0,-7 4-58,0 1 0,1 0 0,0 0 0,0 2 0,1-1 0,-19 19-1,26-24 47,1 1 1,-1 1-1,0-1 0,1 0 0,0 1 0,0 0 0,0-1 0,1 1 0,-1 0 0,1 1 0,0-1 0,1 0 0,0 1 0,-1-1 0,1 1 1,1-1-1,-1 1 0,1-1 0,0 1 0,2 8 0,-2-12 14,0 0 1,1 0-1,-1 0 1,1-1-1,-1 1 0,1 0 1,0-1-1,0 1 1,0 0-1,0-1 0,0 1 1,0-1-1,0 1 1,1-1-1,-1 0 0,0 0 1,1 1-1,-1-1 1,1 0-1,-1 0 0,1 0 1,3 1-1,-2-1 8,0-1 0,1 1-1,-1-1 1,1 1 0,-1-1 0,1 0 0,-1-1-1,1 1 1,-1 0 0,1-1 0,4-1-1,3-2 30,1 0 0,-1-1-1,0 0 1,0-1 0,19-13-1,-26 17 0,0-1-1,0 0 1,-1 1-1,1-1 1,-1 0-1,1-1 0,-1 1 1,0-1-1,0 1 1,0-1-1,-1 0 1,0 0-1,1 0 1,-1 0-1,-1-1 1,1 1-1,1-6 0,-3 10-40,0 0 0,0 0 1,0 0-1,0 0 0,-1-1 0,1 1 0,0 0 0,0 0 0,0 0 0,0 0 0,0 0 0,-1 0 0,1-1 0,0 1 0,0 0 0,0 0 0,0 0 0,-1 0 0,1 0 0,0 0 0,0 0 0,0 0 0,-1 0 0,1 0 0,0 0 0,0 0 0,0 0 0,0 0 0,-1 0 0,1 0 0,0 0 0,0 0 1,0 0-1,-1 0 0,1 0 0,0 0 0,0 0 0,0 1 0,0-1 0,-1 0 0,1 0 0,0 0 0,0 0 0,0 0 0,0 0 0,0 1 0,0-1 0,-1 0 0,1 0 0,0 0 0,0 0 0,0 1 0,0-1 0,0 0 0,-9 13-375,9-11 373,-1 1 0,1 0 0,-1 0 1,1 0-1,0 0 0,0 0 0,0-1 0,1 1 0,-1 0 0,1 0 1,-1 0-1,1 0 0,0-1 0,0 1 0,0 0 0,1-1 0,-1 1 1,1-1-1,-1 0 0,1 1 0,0-1 0,0 0 0,0 0 0,0 0 1,0 0-1,0 0 0,0 0 0,1-1 0,-1 1 0,1-1 0,-1 0 1,1 0-1,0 0 0,-1 0 0,1 0 0,0 0 0,0-1 0,0 1 1,5-1-1,4 1 36,0-1 0,-1-1 1,1 0-1,-1 0 1,1-1-1,-1-1 0,0 0 1,18-7-1,-16 5 9,1-1 0,-1-1 0,-1 0 0,1 0-1,-1-2 1,0 0 0,-1 0 0,0-1 0,0 0 0,-1-1-1,-1 0 1,14-20 0,-16 19 2,-1 0-1,-1-1 1,0 1-1,0-1 1,-1 0-1,-1-1 1,0 1 0,-1-1-1,0 1 1,-2-1-1,1 1 1,-1-1 0,-4-22-1,4 28 4,-1 1-1,0 0 1,-1 0-1,0 0 0,0 0 1,0 0-1,-1 0 1,0 1-1,0-1 1,0 1-1,-6-7 1,4 46-424,-2 12 306,-2 17 47,-3 78-1,12-123 37,0 1 0,1 0 0,1-1 0,1 1-1,0-1 1,2 1 0,0-1 0,0-1 0,10 20-1,-13-32-5,-1-1 0,1 0-1,0 0 1,0 0-1,0 0 1,0 0-1,0-1 1,1 1-1,-1-1 1,1 1-1,0-1 1,-1 0 0,1 0-1,0 0 1,0 0-1,1-1 1,-1 1-1,0-1 1,6 2-1,-5-3 13,0 0-1,1 0 1,-1 0 0,0 0-1,1-1 1,-1 1-1,0-1 1,0 0-1,0-1 1,0 1-1,0-1 1,0 0 0,7-4-1,8-7 53,-1-1-1,0-1 1,-1-1-1,26-30 1,-33 35-68,50-54 546,-60 65-538,0 0 1,0 0-1,0 0 1,0 0-1,-1 0 0,1 0 1,0 0-1,0 0 0,0 0 1,0 0-1,0 0 1,0 0-1,0 0 0,0-1 1,0 1-1,0 0 1,0 0-1,0 0 0,0 0 1,-1 0-1,1 0 0,0 0 1,0 0-1,0 0 1,0 0-1,0 0 0,0 0 1,0-1-1,0 1 0,0 0 1,0 0-1,0 0 1,0 0-1,0 0 0,0 0 1,0 0-1,0 0 1,0 0-1,0 0 0,0 0 1,0-1-1,0 1 0,0 0 1,0 1-20,-1-1 0,1 1 0,-1-1 0,1 1 0,-1-1 0,1 1 0,-1 0 0,1-1 0,-1 1 0,1 0 0,0 0 0,0-1 0,-1 1 0,1 0 0,0 0 0,0-1 0,0 1 0,0 0 0,0 0 0,0-1 0,0 3 0,0 1-16,0 1-1,1-1 0,0 1 0,0-1 1,0 0-1,1 1 0,-1-1 0,1 0 1,0 0-1,0 0 0,1 0 0,-1 0 1,1-1-1,0 1 0,0-1 0,0 1 1,0-1-1,6 4 0,32 19-3727,3-11-7687,-28-12 2151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21.61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889 108 920,'0'-6'1474,"-1"1"0,1-1 0,-1 1 0,0-1 0,0 1 0,-1 0 0,0 0 0,0-1 0,0 1 0,-5-8 0,-21-23 3609,25 32-5696</inkml:trace>
  <inkml:trace contextRef="#ctx0" brushRef="#br0" timeOffset="1">45 287 12347,'-9'1'4871,"6"-1"-4534,0 0 1,0 1-1,1-1 0,-1 1 0,0 0 0,1-1 1,-1 1-1,0 0 0,1 1 0,-1-1 0,-2 2 1,44 3 2253,233-23-1413,-137 6-2098,1 5-4494,-107 6-549,-6 0-4798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22.20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25 65 8,'0'0'413,"1"0"-1,0 0 1,-1 0-1,1 0 1,-1 0 0,1 1-1,-1-1 1,8 5 5776,-8-5-5777,0 1 1,1-1 0,-1 1-1,0-1 1,0 1 0,0-1-1,1 1 1,-1-1-1,0 1 1,0 0 0,-2 28 4225,-20 27-3786,21-54-440,-1 4-359,-1 1 0,1-1 0,1 1 1,-1-1-1,1 1 0,0 0 0,0-1 0,1 1 0,0 0 0,0 0 1,2 8-1,-2-13-27,1 0 0,-1 0 1,1 0-1,0 0 0,-1 0 1,1-1-1,0 1 0,0 0 1,0 0-1,0-1 1,0 1-1,1 0 0,-1-1 1,1 0-1,-1 1 0,1-1 1,-1 0-1,1 1 0,0-1 1,-1 0-1,1 0 0,0-1 1,0 1-1,0 0 1,0 0-1,-1-1 0,1 1 1,0-1-1,0 0 0,0 0 1,0 0-1,0 0 0,0 0 1,0 0-1,0 0 0,0 0 1,0-1-1,0 1 1,0-1-1,0 0 0,0 1 1,2-2-1,9-4 111,-1 1-1,0-2 1,0 0-1,0 0 1,-1-1-1,0-1 1,0 0 0,-1 0-1,-1-1 1,1 0-1,-1-1 1,-1 0-1,0 0 1,-1-1 0,0 0-1,9-22 1,-15 31-129,1 1 0,-1-1 1,0 0-1,0 1 0,-1-1 1,1 0-1,0 0 0,-1 0 0,0 0 1,1 0-1,-1 1 0,0-1 1,-1 0-1,1 0 0,0 0 0,-1 0 1,0 0-1,1 1 0,-1-1 1,0 0-1,-1 0 0,1 1 0,0-1 1,-1 1-1,1-1 0,-1 1 1,0 0-1,0 0 0,0 0 0,0 0 1,0 0-1,0 0 0,-1 0 1,1 1-1,-1-1 0,1 1 0,-1-1 1,-5-1-1,1 1-51,-1-1 1,0 2-1,0-1 0,0 1 0,0 0 1,0 0-1,0 1 0,0 0 1,-1 1-1,1 0 0,0 0 0,-15 4 1,22-4 22,0-1 0,0 0 0,-1 1 0,1-1 1,0 1-1,0-1 0,-1 1 0,1-1 0,0 1 0,0 0 0,0 0 1,0-1-1,0 1 0,0 0 0,0 0 0,0 0 0,0 0 1,0 0-1,1 1 0,-2 1 0,2-2 9,0 0 0,0 0-1,0 0 1,0-1 0,0 1 0,1 0-1,-1 0 1,0 0 0,0 0 0,1 0-1,-1 0 1,1-1 0,-1 1 0,1 0-1,-1 0 1,1-1 0,-1 1 0,1 0 0,0-1-1,-1 1 1,1 0 0,1 0 0,2 2-2,0-1 0,0 1 0,0-1 0,1 1 0,-1-1 0,1 0 0,-1-1 0,1 1 0,8 0 1,11-1 7,-1-1 1,43-7 0,-43 4 30,0 1 0,32 1 0,-46 2-17,-1 0 1,1 0-1,-1 1 1,0 0-1,0 1 1,0-1-1,0 2 1,0-1-1,0 1 0,8 6 1,3 3-20,-17-11 46,1 1 0,0-1 0,0 1 1,0-1-1,0 0 0,0-1 0,0 1 0,1 0 1,-1-1-1,1 0 0,-1 0 0,1 0 0,-1 0 1,1 0-1,0-1 0,-1 0 0,1 1 0,0-1 0,-1-1 1,1 1-1,0 0 0,-1-1 0,1 0 0,-1 0 1,6-2-1,80-34 70,-64 25-97,1 1 0,0 2 0,1 0 0,38-7 0,-60 16-18,1 0 1,-1 0-1,1 0 1,-1 1-1,1 0 1,-1 0 0,1 0-1,-1 1 1,0 0-1,0 0 1,0 0 0,5 4-1,37 11 95,-4-8-167,0-2 0,0-2 0,1-1 0,84-6 0,-121 0-1805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23.68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87 247 8,'-8'-3'2411,"0"-1"-1,1-1 1,-1 1 0,1-1-1,0 0 1,-11-11-1,17 15-2118,0 0 0,0 0-1,0-1 1,0 1-1,1 0 1,-1-1-1,0 1 1,1-1-1,-1 1 1,1-1-1,-1 1 1,1-1-1,0 1 1,0-1-1,-1 1 1,1-1-1,1-2 1,-1 1-209,1 1 0,0-1 1,0 1-1,0-1 0,0 1 0,1 0 0,-1 0 1,0-1-1,1 1 0,0 0 0,0 1 1,-1-1-1,1 0 0,3-2 0,24-17 32,0 2-1,1 1 0,1 1 1,1 2-1,0 1 0,1 1 1,48-12-1,-81 26-117,0-1 1,0 0-1,0 0 0,0 0 0,0 0 0,0 1 1,0-1-1,0 0 0,0 0 0,0 0 0,0 1 1,0-1-1,0 0 0,0 0 0,0 0 0,0 1 1,0-1-1,0 0 0,0 0 0,1 0 0,-1 1 1,0-1-1,0 0 0,0 0 0,0 0 0,0 0 1,0 1-1,1-1 0,-1 0 0,0 0 0,0 0 1,0 0-1,0 0 0,1 0 0,-1 0 0,0 1 0,0-1 1,0 0-1,0 0 0,1 0 0,-1 0 0,0 0 1,0 0-1,0 0 0,1 0 0,-1 0 0,0 0 1,0 0-1,0 0 0,1 0 0,-1 0 0,0 0 1,0 0-1,0 0 0,1-1 0,-1 1 0,0 0 1,0 0-1,0 0 0,0 0 0,1 0 0,-1 0 1,0 0-1,0-1 0,0 1 0,-17 21-64,-32 20-9,23-25 71,-2-2 0,0 0 0,0-2 0,-1-1 0,-46 11-1,73-22 8,0 1-1,0-1 0,-1 1 0,1 0 0,0 0 0,0 0 1,0 0-1,0 0 0,0 1 0,0-1 0,0 1 0,0-1 0,1 1 1,-1 0-1,1-1 0,-1 1 0,-1 3 0,-9 39-22,11-33 47,-8 67-30,4-1 1,6 99-1,-1-166 13,1 1 0,0 0 1,0 0-1,1-1 0,0 1 0,1-1 0,7 17 0,-9-25 6,0 1-1,1 0 1,0-1-1,-1 1 1,1-1 0,0 0-1,0 1 1,1-1-1,-1 0 1,0 0-1,1 0 1,-1-1-1,1 1 1,-1-1-1,1 1 1,0-1 0,0 0-1,0 0 1,0 0-1,0 0 1,0-1-1,0 1 1,0-1-1,0 0 1,0 0 0,0 0-1,0 0 1,0 0-1,0-1 1,5-1-1,40-10-237,0-3 0,-2-2 0,62-31 0,-65 25-3539,-22 10-3088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24.05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25 29 15827,'-7'0'1073,"-3"-2"-1,2 2 808,10-2-1256,4 1-400,11 1-184,2-2-24,14 0 40,10-2 24,9 0-96,1 2-184,4-2-424,4 3-976,2-3-1945,-4 4-3176,-4 0-1457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24.38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53 49 12539,'-5'-7'1820,"-13"-19"7680,33 39-9124,76 57-202,-61-49-590,49 45 0,-74-59-771,5 7-893</inkml:trace>
  <inkml:trace contextRef="#ctx0" brushRef="#br0" timeOffset="1">232 29 9034,'-1'0'171,"-33"-16"7595,-4 5-3580,35 10-4110,1 1-1,0 0 0,-1 0 1,1 0-1,0 0 0,-1 0 1,1 0-1,0 0 0,0 1 1,-1-1-1,1 1 1,0 0-1,0-1 0,-1 1 1,1 0-1,0 1 0,0-1 1,0 0-1,0 0 0,1 1 1,-1-1-1,0 1 0,1 0 1,-1-1-1,1 1 0,-1 0 1,1 0-1,0 0 0,-1 0 1,0 3-1,-28 54-749,15-31 1173,1 0 0,-11 31 0,13 1-5193,12-53 2874,-1 0 1,2 1-1,-1-1 1,1 0-1,0 0 1,3 10-1,2 1-5057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24.77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132 38 10850,'5'-38'14572,"-12"59"-14154,-42 262-417,-1 3 196,40-256 185,4-31 256,-1-14-245,5 7-385,0 1 0,1-1 0,0 1-1,0-1 1,1 1 0,-1-1 0,2 0 0,-1 1 0,3-10-1,19-73-86,-13 55 87,7-35-1,-8 27 2,20-57 1,-24 89-39,0 1 1,0 0 0,1 1 0,0-1-1,1 1 1,0 0 0,0 0-1,1 0 1,0 1 0,15-13-1,-18 18 6,0 1 0,0-1 0,0 1-1,0 0 1,1 0 0,-1 0-1,1 1 1,-1-1 0,1 1 0,-1 0-1,1 1 1,0-1 0,-1 1 0,1 0-1,0 0 1,9 1 0,-12 0 8,0-1 0,0 1 0,0 0 0,0-1 0,0 1 0,0 0 0,0 0 0,0 0 0,0 1 0,-1-1 0,1 0 0,0 1 0,-1-1 0,1 1 0,-1-1 0,0 1 0,1 0 0,-1 0 0,0 0 1,0 0-1,0 0 0,0 0 0,0 0 0,-1 0 0,1 0 0,0 0 0,-1 0 0,0 0 0,1 0 0,-1 0 0,0 1 0,0-1 0,-1 0 0,1 0 0,0 0 0,-1 0 0,0 3 0,-1 1 6,0 1 1,0-1-1,-1-1 0,0 1 0,0 0 0,0-1 1,-1 1-1,0-1 0,0 0 0,0 0 0,-1-1 0,-8 8 1,-7 4-98,-38 23 0,41-28-325,-19 11 186,10-13-5258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25.09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147 55 15251,'-4'-3'892,"1"0"0,0-1 0,0 1-1,0-1 1,0 0 0,1 0-1,-4-8 1,-5-6 1676,12 30-2497,0 0-1,-1 0 1,0 0-1,-1-1 0,-3 18 1,3-22-27,-6 31-2,-2-1 0,-24 67-1,-9 32 14,39-121-708,0-3 588,0 0 0,1 0 1,-1 20-1,10-2-4535,-6-29 4009,0 0 0,-1 0-1,1 0 1,0 0 0,0 0-1,0 0 1,0 0 0,0 0-1,1 0 1,-1-1 0,0 1-1,0 0 1,0-1 0,1 1-1,-1-1 1,0 1 0,1-1-1,-1 0 1,2 1 0,12-2-7663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25.45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126 53 1184,'-2'16'10295,"-3"5"-4393,-3 13-2284,7-26-3668,-1 0-1,1 0 1,1 0-1,0 15 0,0-21-23,1 1 0,-1 0-1,1-1 1,-1 1-1,1 0 1,0-1-1,0 1 1,0-1-1,1 1 1,-1-1 0,0 1-1,1-1 1,0 0-1,-1 0 1,5 4-1,-3-4 253,-1 0-1,1 0 0,0-1 1,0 1-1,0-1 0,0 0 1,0 0-1,0 0 0,0 0 1,4 0-1,2 0-43,0-1 1,0 0-1,0 0 1,0-1-1,0 0 1,0-1-1,-1 0 1,1 0-1,-1-1 0,1 0 1,-1-1-1,10-5 1,-13 7-65,0-1 0,0 0 1,0 0-1,0-1 0,0 1 1,-1-1-1,1 0 0,-1 0 1,0-1-1,-1 1 0,1-1 0,-1 0 1,1 0-1,-2 0 0,1 0 1,0-1-1,-1 1 0,0-1 1,2-8-1,-4 10-53,0 0 1,-1 0-1,1 0 0,-1 0 1,1 0-1,-1 0 1,0 1-1,-1-1 0,1 0 1,-1 1-1,1-1 0,-1 1 1,0-1-1,0 1 1,-1 0-1,1 0 0,-1 0 1,1 0-1,-1 0 0,0 1 1,0-1-1,0 1 0,-1 0 1,1 0-1,-1 0 1,1 0-1,-1 0 0,-6-1 1,-3-2-54,0 0 1,-1 1-1,1 1 0,-1 0 1,0 1-1,-25-1 1,36 3-141,-18 0 246,1 1-1,-34 5 0,9 10-3321,43-14 2342,-1 0 1,1-1-1,0 1 1,-1 0-1,1 0 1,0 0-1,0 0 1,1 0-1,-1 1 1,0-1-1,1 1 1,-3 4-1,-2 10-8953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25.78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42 113 14635,'-3'-2'442,"0"0"0,0-1-1,0 1 1,0-1 0,0 0-1,0 0 1,1 0 0,0 0-1,-1 0 1,1-1 0,0 1 0,0 0-1,1-1 1,-1 0 0,1 1-1,0-1 1,-1-6 0,1 9-373,1-1-1,0 1 1,0 0 0,1-1 0,-1 1-1,0-1 1,0 1 0,1 0 0,-1 0-1,1-1 1,-1 1 0,1 0 0,-1 0 0,1-1-1,0 1 1,0 0 0,-1 0 0,1 0-1,0 0 1,1-1 0,1 0-81,-1 1 0,0 0 0,1-1 0,-1 1 0,1 0 0,0 0 0,-1 1 0,1-1 0,0 0 0,-1 1 0,1 0 0,0-1 0,5 2 0,-3-1 6,1 1 1,-1 0-1,1 1 0,0 0 0,-1 0 0,0 0 0,1 0 0,-1 1 0,0 0 0,0 0 0,-1 0 0,1 0 0,-1 1 0,1 0 0,-1 0 0,0 0 0,-1 0 1,1 1-1,-1 0 0,0 0 0,0-1 0,0 2 0,-1-1 0,3 6 0,-1-3 19,-1 0 0,0 0-1,0 0 1,-1 1 0,0-1 0,-1 1-1,0-1 1,0 1 0,0-1 0,-1 1 0,-1-1-1,1 1 1,-2 0 0,1-1 0,-5 14-1,4-17 31,-1 1-1,1-1 0,-2 0 0,1 0 0,0 0 0,-1-1 1,0 1-1,0-1 0,0 0 0,-1 0 0,1 0 0,-1-1 0,0 0 1,0 0-1,0 0 0,0 0 0,-11 3 0,16-6-27,0-1-1,-1 1 0,1 0 1,0 0-1,-1 0 0,1-1 1,0 1-1,0 0 1,-1-1-1,1 1 0,0 0 1,0-1-1,-1 1 0,1 0 1,0-1-1,0 1 0,0-1 1,0 1-1,-1 0 1,1-1-1,0 1 0,0-1 1,0 1-1,0 0 0,0-1 1,0 1-1,0-1 0,0 1 1,0 0-1,0-1 1,1 1-1,-1-1 0,0 1 1,0 0-1,0-1 0,0 1 1,1 0-1,-1-1 0,0 1 1,0 0-1,1-1 1,-1 1-1,0 0 0,1-1 1,9-22-31,-1 6 1,2 1 0,0 1 0,1-1 0,0 2 0,1 0 0,20-16 0,1 1 34,60-39 0,-78 58-268,0 1-1,0 0 0,1 2 0,0 0 0,0 0 1,0 2-1,36-7 0,-47 11-326,1 1 0,-1-1 0,1 1 0,-1 1 0,1-1 0,-1 1 0,0 1 0,1-1 0,-1 1 0,0 0 0,7 3 0,-9-3-405,1 1 0,-1 0 1,1 0-1,-1 1 0,0-1 1,0 1-1,-1 0 0,1 0 1,-1 0-1,0 0 0,0 1 1,0-1-1,0 1 0,-1 0 1,2 6-1,4 7 349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26.15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112 436 1680,'13'-11'9760,"6"-16"-5272,-7 11-2032,-6 7-2003,0 1 1,-1-1 0,0 1-1,0-1 1,-1-1-1,0 1 1,2-11-1,-5 18-394,-1 1 0,1-1 0,0 0 0,-1 0 0,0 1 0,1-1 0,-1 0 0,0 0 0,0 0-1,0 1 1,0-1 0,-1 0 0,1 0 0,0 0 0,-1 1 0,1-1 0,-1 0 0,0 1 0,1-1-1,-1 0 1,0 1 0,0-1 0,0 1 0,0-1 0,0 1 0,0 0 0,-1-1 0,1 1 0,0 0 0,-1 0-1,1 0 1,-1 0 0,1 0 0,-1 0 0,0 0 0,1 0 0,-1 1 0,0-1 0,1 1 0,-1-1-1,0 1 1,0 0 0,1 0 0,-1-1 0,0 1 0,0 0 0,0 1 0,-2-1 0,-2 1-70,0 0 1,0 0 0,0 1 0,0 0-1,0 0 1,1 0 0,-1 1-1,0 0 1,1 0 0,0 0 0,0 0-1,0 1 1,0 0 0,1 0-1,-1 1 1,1-1 0,-5 7 0,3-4-7,1 0 0,0 0 0,0 1 0,1-1 0,-1 1 0,2 0 0,-1 0 0,1 1 0,1-1 0,-1 1 0,-1 15 1,3-23 13,1 1 1,0 1 0,-1-1 0,1 0 0,0 0 0,0 0 0,1 0 0,-1 0 0,0 0 0,1 0 0,-1 0 0,1 0-1,-1 0 1,1-1 0,0 1 0,0 0 0,0 0 0,0 0 0,0-1 0,0 1 0,1 0 0,-1-1 0,0 1-1,1-1 1,-1 0 0,1 0 0,0 1 0,-1-1 0,1 0 0,0 0 0,0 0 0,0-1 0,0 1 0,-1 0-1,1-1 1,0 1 0,0-1 0,0 1 0,0-1 0,0 0 0,1 0 0,-1 0 0,0 0 0,3-1 0,1 0 11,1 0 1,0-1 0,-1 0 0,1 0 0,-1 0 0,0-1 0,0 0 0,1 0 0,-2 0 0,1-1-1,0 0 1,6-6 0,-10 7-16,0 1-1,0 0 1,0 0-1,0 0 1,0 0-1,1 0 1,-1 1-1,1-1 1,-1 1-1,1-1 1,0 1-1,-1 0 1,1 0-1,0 0 1,0 1-1,0-1 1,3 0-1,0 2-12,-1 0 0,0 1 0,1-1 0,-1 1-1,0 1 1,0-1 0,0 0 0,6 6 0,-1-4-60,0 0 0,0 0 0,0-1-1,0-1 1,1 0 0,-1 0 0,1-1 0,-1 0 0,1-1 0,-1 0 0,1 0 0,0-1 0,-1-1 0,1 0-1,10-4 1,5-1-1084,-1-1-1,-1-1 0,1-2 0,42-25 1,-54 29 562,0-1 0,-1 0 0,0-1 0,0-1 0,-1 0 1,0 0-1,-1-1 0,0-1 0,-1 0 0,0 0 0,-1-1 1,8-14-1,-15 22 694,0 0 1,-1-1-1,1 1 1,-1 0-1,0 0 1,0 0-1,-1 0 1,0 0 0,0 0-1,0 0 1,0 0-1,-1 0 1,0 0-1,0 0 1,0 1-1,0-1 1,-4-4-1,-8-13 3394,-31-39 0,42 56-3020,-6-6 242,-8-9 2606,14 23-2153,6 15-1280,5 21 166,-1 0 0,-1 0 0,-3 1-1,-2 73 1,-3-86-2736,-2 1 1,-7 30-1,7-49-4203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26.50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1 108 6689,'4'-2'9262,"6"-1"-4772,63-19-4483,110-32 1096,-124 34-267,-56 19-793,0 0 0,0 0 0,0 0 0,0 0 0,0 1 0,1-1 0,-1 1 0,0 0 0,0 0-1,0 0 1,1 0 0,-1 0 0,0 1 0,0 0 0,0-1 0,0 1 0,0 0 0,0 1 0,4 1-1,-2 1-14,-1 0-1,1 1 0,0-1 0,-1 1 0,0 1 0,0-1 1,4 10-1,4 3 28,23 27 362,-19-28-7238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26.83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18 59 2577,'0'-7'4272,"-2"-5"-751,-2-1-608,2 3-337,0 5-503,0 1-649,0 0-632,0 4-392,0-2-264,2 0-104,2 2-344,0 0-312,0 4-808,0 2-1745,8 1-3104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27.22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165 180 11963,'-3'-3'515,"-1"-1"1,0 1 0,0 0 0,-1 0-1,1 0 1,0 0 0,-1 1 0,0 0-1,1 0 1,-1 0 0,0 0 0,-7-1-1,10 3-313,-1 0 0,0 0 0,1-1-1,-1 2 1,0-1 0,0 0 0,1 0 0,-1 1-1,0 0 1,1-1 0,-1 1 0,1 0-1,-1 0 1,1 1 0,-1-1 0,1 0 0,0 1-1,-1 0 1,1-1 0,0 1 0,0 0-1,0 0 1,1 0 0,-3 3 0,-1 2-197,0 1 1,0 0 0,1 1 0,0-1-1,0 1 1,-2 10 0,4-15-2,1 0 0,0 0 0,0 0 0,1 0 0,-1 0 0,1 0 0,0 1 0,0-1 0,1 0 0,-1 0 0,1 0 0,0 0 0,0 0 0,0 0 0,3 8 0,-3-11 10,0 0 0,0 0 0,0-1 0,-1 1-1,1 0 1,0 0 0,0-1 0,0 1 0,1 0 0,-1-1 0,0 1 0,0-1 0,0 0 0,0 1 0,1-1 0,-1 0 0,0 1 0,0-1 0,0 0 0,1 0-1,-1 0 1,0 0 0,0-1 0,1 1 0,-1 0 0,0 0 0,0-1 0,0 1 0,1 0 0,-1-1 0,0 0 0,0 1 0,0-1 0,0 1 0,0-1 0,1-1 0,36-27 442,-35 24-451,0 1 0,-1 0 0,1-1 0,-1 0 0,1 0 0,-2 0 0,1 0 0,0 0 0,-1 0 0,0 0 0,0 0 0,-1-1 0,1 1 0,-1 0 0,0 0 0,0-1 0,-2-4 0,1 5-15,1 0 0,-1 0-1,1 0 1,0 0 0,0 0 0,1 1 0,-1-1-1,1 0 1,0 0 0,1 0 0,-1 1-1,1-1 1,0 1 0,0-1 0,0 1 0,1 0-1,-1-1 1,1 1 0,0 1 0,0-1-1,4-4 1,8-3-27,0 0-1,1 1 0,0 0 1,29-12-1,-34 18-10,0-1 1,0 2-1,0 0 1,0 0-1,0 1 1,1 0-1,-1 1 1,22 0-1,-30 1 33,0 1 1,0 0-1,1-1 0,-1 1 1,0 0-1,0 1 0,0-1 1,0 0-1,0 1 0,0 0 1,0 0-1,0 0 0,-1 0 1,1 0-1,-1 0 0,1 1 1,-1-1-1,0 1 0,0 0 1,0-1-1,0 1 0,-1 0 1,1 0-1,-1 0 0,0 0 1,0 1-1,0-1 0,0 0 1,0 0-1,0 5 0,0 2 30,0 1 0,-1-1-1,0 0 1,0 0 0,-1 0-1,-1 0 1,1 0 0,-6 16-1,3-15 13,2-6-15,0 0 1,0 0-1,0 0 1,1 0-1,0 1 1,0-1-1,0 0 1,1 6-1,0-10-6,1-1 1,-1 1-1,1-1 0,-1 1 0,1-1 1,-1 0-1,1 1 0,-1-1 0,1 0 1,-1 0-1,1 1 0,0-1 0,-1 0 1,1 0-1,-1 0 0,1 0 0,0 1 1,-1-1-1,1 0 0,-1 0 1,1 0-1,0 0 0,-1-1 0,1 1 1,0 0-1,-1 0 0,1 0 0,-1 0 1,1-1-1,0 1 0,-1 0 0,1-1 1,26-9 98,-23 8-90,85-42 82,-62 30-100,0 1-1,0 0 0,50-13 1,-71 25-18,1 1 1,-1 0 0,0 0-1,1 0 1,-1 1 0,0 0-1,0 0 1,1 1 0,-1 0-1,0 0 1,0 0 0,-1 1 0,1-1-1,-1 2 1,1-1 0,-1 0-1,6 6 1,-3-3 35,1-1 0,-1 0 1,1 0-1,0-1 0,0 0 0,0-1 0,15 4 0,-12-6 42,1-1-1,0 0 0,-1 0 0,1-2 0,-1 1 0,0-2 0,15-4 0,84-31-218,-100 34 41,25-11-1393,-15 3-3000,-4 0-6801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1:31.33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 11 8,'-5'-11'10469,"2"18"-6254,3-7-4026,5 3 2296,-5-3-2480,-1 0 0,1-1 0,0 1-1,0 0 1,0 0 0,0 0-1,0 0 1,0 0 0,0 0-1,0 0 1,1 0 0,-1 0-1,0-1 1,0 1 0,0 0-1,0 0 1,0 0 0,0 0-1,0 0 1,0 0 0,0 0-1,0 0 1,0 0 0,0 0-1,0 0 1,0 0 0,0 0-1,0-1 1,0 1 0,0 0-1,1 0 1,-1 0 0,0 0 0,0 0-1,0 0 1,0 0 0,0 0-1,0 0 1,0 0 0,0 0-1,0 0 1,0 0 0,1 0-1,-1 0 1,0 0 0,0 0-1,0 0 1,0 0 0,0 0-1,0 0 1,0 0 0,0 0-1,0 0 1,0 0 0,1 0-1,-1 1 1,0-1 0,0 0-1,0-1-49,2 9-435,14 0-1621,-3-2-4843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4:10.80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0 0 24575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4:15.73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17 189 4369,'-2'-5'13340,"-4"21"-11108,-3 28-3054,9-42 868,0-1-1,0 0 1,0 0 0,0 0 0,0 1-1,0-1 1,1 0 0,-1 0 0,0 0-1,1 0 1,-1 0 0,1 1 0,-1-1 0,1 0-1,-1 0 1,1 0 0,0 0 0,-1 0-1,1-1 1,0 1 0,0 0 0,0 0 0,0 0-1,0-1 1,0 1 0,1 1 0,0-2 68,1 1 0,-1-1 0,1 1 0,-1-1 0,1 0-1,-1 0 1,1 0 0,-1 0 0,1 0 0,-1 0 0,1-1 0,2 0 0,9-3 270,0-1 0,0-1 0,17-9 1,-30 14-409,88-50 609,85-64 0,-75 48-311,-90 59-1312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4:17.22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75 40 8,'-9'-3'12173,"-33"-13"-7424,34 13-3971,-7-4 532,15 7-1273,0 0 0,0 0 0,0 0 0,0 0 0,0 0 0,0 0 1,0-1-1,0 1 0,0 0 0,0 0 0,1 0 0,-1 0 1,0 0-1,0 0 0,0 0 0,0 0 0,0 0 0,0-1 1,0 1-1,0 0 0,0 0 0,0 0 0,0 0 0,-1 0 1,1 0-1,0 0 0,0 0 0,0-1 0,0 1 0,0 0 1,0 0-1,0 0 0,0 0 0,0 0 0,0 0 0,0 0 0,0 0 1,0 0-1,0 0 0,0 0 0,0 0 0,-1 0 0,1-1 1,0 1-1,289 8 791,418-21-275,-693 12-320,-22 5 1083,11-4-3685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4:20.57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36 0 8,'-14'6'7170,"13"-6"-6875,0 0 0,0 0 0,0 0 0,0 0 0,0 0 0,0 1 0,0-1 0,1 0 0,-1 1 0,0-1 0,0 1 1,0-1-1,0 1 0,0-1 0,0 1 0,1 0 0,-1-1 0,0 1 0,0 0 0,1 0 0,-1-1 0,1 1 0,-1 0 0,1 0 0,-1 0 1,0 2-1,13 3 4746,47 21-4877,-7-11 79,0-3 0,82 9 1,113-2 14,-155-14-190,53 4 2,448 19 305,-509-28 323,-135 1 1525,51-2-2238,7 4-643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4:26.32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41 133 8,'-2'0'-3,"1"0"0,-1 0 0,0 0 0,0 0 0,1-1 0,-1 1 0,0-1-1,1 1 1,-1-1 0,0 0 0,1 1 0,-1-1-1,1 0 1,-16-12 14603,57 3-12360,45-6-3075,443-46 931,-281 36 72,-222 28-184,-24 1 786,-15-2 1688,6-3-2342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4:27.48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19 7 8,'-6'-6'11015,"-7"6"-6763,20 0-4008,1-1 1,-1 1-1,0 0 0,0 1 0,15 3 0,22 0 352,445 4 664,-472-5-1139,-13-1 219,-10-1 213,3-2-1198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4:29.35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28 92 8,'0'0'11,"-1"0"0,1 0 0,-1-1 0,0 1 0,1 0 0,-1 0 0,-14-15 12745,6 19-9583,79-11-1072,745-64-1529,-730 69-480,-90 4 316,9-2-3812,7 0-4624,1-2 281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4:34.86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94 23 8,'-30'-5'3644,"24"5"-2383,1 0 0,-1-1 0,0 0 0,1 0 0,-1-1-1,1 1 1,0-1 0,-1 0 0,-8-6 0,33 11 1901,31-4-3486,-38 1 656,781 11 502,-523-1-585,-169-8 236,-100-2-166,-11 2 944,10-2-1252,0 0-1,0 0 1,0-1 0,0 1-1,0 0 1,0 0 0,0 0 0,0 0-1,0 0 1,0 0 0,0 0 0,0 0-1,-1 0 1,1-1 0,0 1-1,0 0 1,0 0 0,0 0 0,0 0-1,0 0 1,0 0 0,0 0 0,0 0-1,0 0 1,0 0 0,-1 0-1,1 0 1,0 0 0,0 0 0,0 0-1,0 0 1,0 0 0,0 0 0,0 0-1,0 0 1,0 0 0,-1 0-1,1 0 1,0 0 0,0 0 0,0 0-1,0 0 1,0 0 0,0 0 0,0 0-1,0 0 1,0 0 0,-1 0-1,1 0 1,0 0 0,0 0 0,0 0-1,0 0 1,0 1 0,0-1-1,0 0 1,0 0 0,0 0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4:35.88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19 1 8,'-19'19'14192,"49"-14"-12389,10 0-1344,0-2-1,1-2 0,53-5 0,-26 1-157,1123 11 1002,-960-4-829,-236 1-1493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4:39.70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0 416 8,'1'-5'193,"-1"-1"0,1 1-1,0 0 1,0 0 0,1 0 0,0 0-1,0 0 1,3-6 0,26-32 9192,-32 43-9304,1 0 0,0 0 0,-1 0 0,1 0 0,0 0 0,-1 0 1,1 0-1,0 0 0,-1 0 0,1 0 0,0 0 0,0 0 0,-1 0 0,1 1 0,0-1 1,-1 0-1,1 0 0,0 0 0,0 1 0,-1-1 0,1 0 0,0 0 0,0 1 1,0-1-1,-1 0 0,1 1 0,0-1 0,0 0 0,0 0 0,0 1 0,0-1 0,-1 0 1,1 1-1,0-1 0,0 0 0,0 1 0,0-1 0,0 1 0,5 20 1082,23 34-1576,-14-29 682,-13-24-232,-1-1 0,1 0 1,0 0-1,-1 1 0,1-1 1,0 0-1,0 0 0,0 0 0,0 0 1,0 0-1,0 0 0,0 0 0,0 0 1,0 0-1,0 0 0,0-1 0,1 1 1,-1-1-1,0 1 0,1-1 1,-1 1-1,3 0 0,-1-1 49,0 0 0,0 0-1,0 0 1,0-1 0,0 1 0,0-1 0,0 0-1,0 1 1,0-1 0,4-2 0,8-5 249,1-1 1,-2-1 0,17-12-1,-15 10-263,563-347 1617,-557 344-1630,-22 15-36,0-1 1,1 1-1,-1-1 0,0 1 1,1-1-1,-1 1 0,1-1 1,-1 1-1,1 0 0,-1-1 1,1 1-1,-1-1 0,1 1 1,0 0-1,-1 0 0,1-1 1,-1 1-1,1 0 0,0 0 1,-1 0-1,1 0 0,0 0 1,-1 0-1,1 0 0,0 0 1,0 0-1,-1 0-35,2-3-339,2 16-4047,0-2-4760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4:40.85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14 117 8,'-2'-12'14229,"-3"33"-12054,0 20-4490,4-21 4027,1-19-1639,0 0 1,1 0-1,-1 0 1,1 0-1,-1 0 0,1-1 1,0 1-1,-1 0 1,1 0-1,0-1 1,0 1-1,-1 0 1,1-1-1,0 1 1,0-1-1,0 1 0,0-1 1,0 1-1,0-1 1,0 0-1,0 1 1,0-1-1,0 0 1,0 0-1,0 0 1,0 0-1,0 0 0,0 0 1,0 0-1,0 0 1,0 0-1,0 0 1,0-1-1,1 0 1,41-6 1300,-42 7-1370,57-15 415,0-3 1,-1-2-1,-1-3 1,64-36-1,-91 43-248,2 2 1,36-13-1,-67 26-396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4:49.47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7 170 8,'-7'-10'1654,"8"-3"8564,1-3-6441,-2 13-2440,0 6-263,0-2-902,11 43-1226,-10-43 1086,-1 0 0,1 0 0,0-1 0,-1 1 0,1 0 0,0 0 0,0 0 0,-1 0 0,1 0 0,0-1 0,0 1 0,0 0 0,0-1 0,0 1 0,0-1 0,0 1 0,0-1 0,0 0 0,0 1 0,0-1 0,1 0 0,-1 0 0,1 1 0,32-8 516,-17-1-341,-1-1-1,21-15 0,-19 13-80,60-38 32,51-28 87,-107 71-5469,-21 7 4786,0-1 0,0 1 0,0-1 0,0 1 0,-1 0 0,1-1 0,0 1 0,0 0 0,-1 0 1,1-1-1,-1 1 0,1 0 0,-1 0 0,1 0 0,-1 0 0,1 0 0,-1 0 0,1 1 0,1 5-5659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4:51.29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4 246 8,'1'0'78,"-1"-1"-1,1 1 1,0-1-1,0 0 1,-1 1 0,1-1-1,-1 0 1,1 1-1,0-1 1,-1 0-1,1 1 1,-1-1 0,1 0-1,-1 0 1,0 0-1,1 0 1,-1 0 0,0 0-1,1-21 5029,-2 19-3891,1 0 1,-1-1 0,0 1 0,0 0 0,0 0-1,0 0 1,-1 0 0,1 0 0,-1 1 0,-2-4 0,6 76-1219,1-46 59,7 21 96,-8-44-113,-1 0 1,0 0-1,0 0 0,0 0 1,1-1-1,-1 1 0,0-1 1,0 1-1,1-1 0,-1 1 1,1-1-1,-1 0 0,0 1 1,1-1-1,-1 0 0,1 0 1,-1 0-1,1 0 0,-1 0 1,0-1-1,3 1 0,34-7 706,-38 7-740,61-18 633,-1-3-1,94-46 1,-87 36-416,163-81 239,-141 67-391,-41 26-2975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5:03.50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0 114 3385,'1'0'477,"0"0"0,-1 1 0,1-1 0,0 0-1,-1 1 1,1-1 0,0 1 0,-1-1 0,1 1 0,0-1 0,-1 1 0,1-1 0,-1 1 0,1 0 0,-1-1 0,0 1 0,1 0 0,-1-1 0,0 1 0,1 0 0,-1-1 0,0 1 0,0 0 0,1 0-1,-1 0 1,0-1 0,0 3 0,3 38 3086,-9 42-2623,5-79-894,0 0 32,1 1 0,-1-1-1,1 1 1,0-1 0,0 1-1,0-1 1,2 9 0,-2-12-52,1 0 0,0 0 0,-1 0 0,1 0 0,0 0 0,0 0 0,0-1 1,0 1-1,-1 0 0,1-1 0,0 1 0,0 0 0,0-1 0,0 1 1,0-1-1,1 0 0,-1 1 0,0-1 0,0 0 0,0 1 0,0-1 0,0 0 1,0 0-1,1 0 0,-1 0 0,0 0 0,0 0 0,0-1 0,0 1 0,0 0 1,1-1-1,-1 1 0,0 0 0,0-1 0,2-1 0,20-6 187,-1-2-1,0-1 0,0-1 1,-1 0-1,-1-2 0,32-26 1,21-14 14,161-92 265,-223 141-828,-25 14-5932,3-2-2286,0 4-1336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5:05.41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98 52 5089,'-7'3'13522,"-1"12"-8762,-9 29-6670,11-27 3198,-13 24-909,13-31-305,0 1 1,1-1 0,1 1-1,0 0 1,0 0 0,1 0-1,0 0 1,1 1 0,0-1-1,1 1 1,1 18 0,0-29-56,0 0-1,1 0 1,-1 0 0,1-1-1,-1 1 1,1 0 0,-1 0 0,1-1-1,-1 1 1,1 0 0,0-1-1,-1 1 1,1-1 0,0 1 0,0-1-1,-1 1 1,1-1 0,0 0-1,0 1 1,0-1 0,0 0 0,-1 0-1,1 1 1,0-1 0,0 0-1,0 0 1,0 0 0,0 0 0,0 0-1,-1 0 1,1 0 0,0-1-1,0 1 1,0 0 0,1-1 0,32-9 546,-34 10-564,31-14 154,-2-1 0,0-2 0,-1-1 0,33-28 0,34-21-62,17 1 278,-57 34-1994,1-1-4937,-27 16-4526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5:12.85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1 214 8,'25'-24'18944,"-28"35"-19002,0 1 0,1 0-1,0 20 1,1-26 72,1-1 0,0 1 0,0 0 0,1-1 0,0 1 0,0-1-1,0 1 1,0-1 0,1 1 0,3 7 0,-4-12 23,0 0 1,1 0-1,-1 0 1,0 0-1,0-1 1,0 1-1,1 0 1,-1-1-1,0 1 0,1-1 1,-1 0-1,0 1 1,1-1-1,-1 0 1,1 0-1,-1 0 1,0 0-1,1 0 0,-1 0 1,1 0-1,-1 0 1,0 0-1,1-1 1,-1 1-1,1-1 0,-1 1 1,0-1-1,0 1 1,1-1-1,-1 0 1,0 0-1,0 1 1,0-1-1,2-2 0,46-35 735,-42 31-780,267-206 422,-206 162-411,-34 36 662,-19 15-2917,-15 0 1884,1 1 0,-1-1 0,0 1-1,0-1 1,1 1 0,-1-1 0,0 1 0,0-1-1,0 1 1,0-1 0,1 1 0,-1-1-1,0 1 1,0-1 0,0 1 0,0 0 0,0-1-1,0 1 1,-1-1 0,1 1 0,0-1-1,0 1 1,0-1 0,0 1 0,-1-1 0,1 1-1,0-1 1,-1 2 0,-7 10-8722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5:17.08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0 168 8,'12'-13'762,"16"-31"8338,-24 32-5836,-4 11-3078,0 0 0,0 1 0,0-1-1,0 1 1,0-1 0,0 0 0,0 1 0,0-1 0,0 1 0,1-1 0,-1 1 0,0-1 0,0 1 0,1-1 0,-1 1 0,0-1 0,0 1 0,1-1 0,-1 1 0,1-1 0,-1 1 0,0 0 0,1-1-1,-1 1 1,1 0 0,-1-1 0,1 1 0,-1 0 0,1 0 0,-1-1 0,2 1 0,-1 4-205,0 0-1,0 0 1,0 1-1,0-1 1,-1 0-1,0 9 1,4 108 331,-4-120-297,0 1-1,0 0 1,0-1 0,1 1-1,-1-1 1,1 1-1,-1-1 1,1 1 0,-1-1-1,1 1 1,0-1 0,-1 0-1,1 1 1,0-1-1,0 0 1,0 0 0,0 0-1,0 1 1,0-1 0,1 0-1,-1-1 1,0 1-1,0 0 1,3 1 0,0-1 46,-1 0 0,0 0 1,0-1-1,1 0 0,-1 1 1,0-1-1,1 0 0,-1-1 1,0 1-1,1 0 0,3-2 1,10-3 218,0-1 1,-1 0-1,23-12 0,-35 15-277,245-140 1403,-198 112-1277,-41 25-613,66-36 1331,-49 31-3181,-2 5-3651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5:29.58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67 102 8,'-7'0'1865,"-28"1"7007,34-2-8596,0 1 0,-1 1 0,1-1 0,0 0 0,0 0 0,0 0 0,0 1 0,-1-1 0,1 0 0,0 1 0,0 0 0,0-1 0,0 1 0,0-1 0,0 1 0,0 0 0,0 0 0,0-1 0,0 1 0,0 0 0,-1 2 0,65-24 1566,3 0-1826,1 4 0,135-17 0,-176 27 23,-21 5-29,-1 1-1,1-1 1,0 1 0,-1 0-1,1 0 1,0 1-1,9 0 1,-15 0 20,1 0 0,0 0 0,-1 0 0,1 0 0,0 0 0,0 0 0,-1 0 0,1 0 0,0 0 0,0 0 0,-1 0 0,1 0 0,0 0 1,0 0-1,-1 1 0,1-1 0,0 0 0,0 0 0,0 0 0,-1 0 0,1 1 0,0-1 0,0 0 0,0 0 0,0 1 0,-1-1 0,1 0 0,0 0 0,0 1 0,0-1 1,0 0-1,0 0 0,0 1 0,0-1 0,0 1 0,0-2 350,0-2-291,0 4 17,5-1-570,9-3-4389,13-1-6312,-11 2 7175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5:30.79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307 1 8,'-50'5'12548,"-28"14"-6109,-2 0-3189,64-15-2944,-1 1 0,1 0 0,0 1-1,-18 10 1,88-12-2,-23 0-265,211 3 115,394-38-1,-401 17-146,-235 14-3,-18 1-1760,-1 6-10155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5:35.72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1 182 8,'17'-31'440,"-8"14"12654,-2 23-7995,14 8-4596,8-9-393,0-1 1,0-1-1,0-1 1,0-2-1,1-1 0,42-7 1,-4 2-16,314-23 195,387-20 48,-634 45-281,671-49 264,-798 52-1096,6-2 2974,-13-2-2981,-6-3-4421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6:41.04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1 0 24575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6:51.94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14774 449 8,'-33'-19'3229,"-19"-9"5032,-16-1-4042,51 21-3893,0 1 0,0 0 0,-1 1 1,-20-4-1,-450-38 275,226 30-501,-2315-156 150,1724 136-259,-468-17 75,-443 53 42,1046 9 10,-1263 47 205,699 64-207,238-2 20,900-97-115,1 5 0,2 7 0,-161 57 0,-57 63 5,221-87 8,87-41 0,-385 181 109,323-145-125,-184 131 0,285-181-32,0 0 1,0 0 0,1 1 0,0 1 0,-12 16 0,20-24 3,1 1 1,0-1-1,0 1 1,0 0-1,1 0 0,-1 0 1,1 0-1,0 0 1,0 0-1,1 0 0,-1 0 1,1 0-1,0 0 0,0 0 1,0 0-1,0 0 1,1 1-1,-1-1 0,1 0 1,0 0-1,1 0 1,-1-1-1,1 1 0,2 5 1,1 2 27,0-1 1,1 0 0,0 0-1,0-1 1,1 1 0,0-1-1,1-1 1,0 1 0,0-1-1,1-1 1,0 0 0,0 0-1,1-1 1,0 0 0,0 0 0,0-1-1,1 0 1,0-1 0,-1-1-1,2 1 1,12 1 0,59 6 299,0-4 1,166-7-1,-143-3-184,453-8 313,386-2-160,812 57 234,-509-8-18,-463-9-225,-293-8-59,-78-4-120,705 12 114,-543-33-54,783 2 86,640-50 183,-774-60-144,-1115 102-265,417-39 62,-109 13 184,-358 31-113,98-24 0,-129 23-73,-2-1-1,1-1 0,-1-1 0,-1-2 0,39-25 0,-26 13 71,-3 2-1,0-2 1,-1-1 0,-2-2 0,45-47-1,-76 73-136,0-1 1,0 1-1,0-1 0,0 1 0,-1-1 0,1 0 0,-1 1 0,0-1 1,0 0-1,0 0 0,0 0 0,0 0 0,-1 0 0,1 0 0,-1 0 0,0 0 1,0-1-1,0 1 0,0 0 0,-1 0 0,1 0 0,-1 0 0,0 0 1,0 0-1,0 0 0,0 0 0,0 1 0,-1-1 0,1 0 0,-1 0 0,0 1 1,1-1-1,-1 1 0,-1 0 0,1 0 0,0 0 0,0 0 0,-5-3 1,-9-7-215,0 0 0,-1 2 1,0 0-1,-33-13 1,-115-46-3128,-6 4-5873,5 4-3093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6:59.31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73 270 2489,'-73'-32'21672,"79"35"-21635,0 0 0,-1-1 0,1 1 0,0-1 0,0-1-1,1 1 1,-1-1 0,0 0 0,1 0 0,-1-1 0,13 0 0,-18 0-25,86-1 181,126-16 0,87-30 86,-131 18-168,-80 15-53,635-91 195,-484 80-206,248 8-1,-456 17-39,-19-1-4,0 1 1,1 0-1,-1 1 1,1 0-1,-1 1 1,0 1-1,17 8 1383,-28-17-1332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6:59.77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63 213 7754,'-62'10'14573,"75"-2"-13427,19 1-975,11-4 261,0-2-1,81-5 1,90-21 16,-77 7-278,171-14 36,920-105 373,-894 93-161,-413 57-1231,38-3-4060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7:02.6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112 1 8,'-112'32'20598,"166"-15"-20126,-11-11-218,0-1 0,1-2-1,71-5 1,-42 0-77,349-8 328,218 0-203,808 67 79,-562-14-166,-417-35 1644,-469-19-1080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37:03.57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65 101 2168,'-65'-13'16823,"66"15"-16654,0-1 1,0 1-1,1-1 1,-1 0-1,0 1 1,0-1-1,1 0 1,-1 0 0,1 0-1,-1 0 1,1 0-1,-1 0 1,1 0-1,-1 0 1,1-1-1,0 1 1,3 0-1,37 13-18,-40-13-25,39 9 208,-1-2-1,81 6 0,87-9 25,-144-5-251,1130-6 496,-254-1-509,-228 9-20,536-2 39,-4-36 120,-1008 11 506,-236 25-713,1 0 0,-1 0-1,0 0 1,1 0 0,-1 0-1,0 0 1,0 0 0,1 0-1,-1 0 1,0 0 0,0 0-1,1 0 1,-1 0 0,0-1-1,0 1 1,1 0 0,-1 0-1,0 0 1,0 0 0,0-1-1,1 1 1,-1 0 0,0 0-1,0-1 1,0 1 0,0 0 0,1 0-1,-1-1 1,0 1 0,0 0-1,0 0 1,0-1 0,0 1-1,0 0 1,0 0 0,0-1-1,0 1 1,0 0 0,0-1-1,0 1 1,0 0 0,0 0-1,0-1 1,0 1 0,0 0-1,0 0 1,0-1 0,-1 1-1,-12-18 313,-28-12-548,29 24 20,-1 1 0,0 0 0,-1 2 0,1-1-1,-1 1 1,0 1 0,1 1 0,-1 0 0,0 1 0,0 0 0,0 1 0,-26 5 0,-4 5-4382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0:10.3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 23 6825,'-6'-13'799,"-6"4"5505,0 15-377,6 6-5798,0 5-98,2 1 0,0 1 0,1-1 0,-2 37-1,8 79 115,-1-90-110,2 48 59,4-2 1,4 1-1,4-1 0,33 107 1,-37-158 65,12 68 1,-21-99-730,1-14-1387,3-17-3452,-6 20 4402,6-19-4375,2-5-1402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0:10.8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150 406 8,'-37'-22'5330,"30"19"-4582,1-1 0,-1 1 0,1-1-1,0 0 1,0-1 0,0 0 0,0 1 0,1-2 0,0 1 0,0-1 0,0 0 0,1 0 0,0 0 0,-5-10 0,5 8-330,0-2 174,-1 0 0,2-1 0,-1 0 0,-1-12 0,4 17-525,1 1-1,0 0 1,0 0-1,1 0 1,-1 0-1,1 0 1,0 0 0,1 0-1,-1 0 1,1 0-1,0 1 1,3-6-1,3-4-60,0 0-1,1 1 0,1 0 0,0 1 0,1 0 0,0 1 0,1 0 0,0 1 0,19-13 0,-26 20-16,1-1 0,-1 2 0,1-1 0,0 0 1,-1 1-1,1 0 0,0 1 0,0-1 0,1 1 0,-1 0 0,12 0 0,-14 2-4,1 0 0,-1-1 0,0 1 0,0 1 0,0-1 0,0 0 0,0 1 0,-1 0 0,1 0-1,0 0 1,-1 1 0,1-1 0,-1 1 0,0 0 0,0 0 0,0 0 0,0 0 0,-1 0 0,4 6 0,-1 0 16,0 0 0,0 0 1,-1 1-1,-1 0 0,1 0 0,-2 0 0,1 0 1,-1 1-1,-1-1 0,0 1 0,-1-1 0,0 1 1,0-1-1,-1 1 0,-4 17 0,1-6 50,-2 0-1,0 0 0,-2 0 1,0-1-1,-1 0 1,-16 25-1,14-28 109,-1 0 0,0 0 0,-2-2 0,0 1-1,0-2 1,-2 0 0,-24 18 0,19-23 694,36-24-854,-7 9-20,1-1-1,0 2 0,0-1 0,0 2 1,0-1-1,1 1 0,-1 0 1,1 1-1,0 0 0,0 1 0,0 0 1,0 0-1,0 1 0,0 1 1,0-1-1,0 2 0,0-1 0,-1 1 1,19 6-1,-17-3 6,0 0 1,0 0-1,-1 1 0,1 1 0,-1 0 1,-1 0-1,1 1 0,-1 0 0,-1 0 1,1 1-1,-1 0 0,-1 1 1,0-1-1,0 2 0,-1-1 0,6 13 1,-7-10 13,-1 0 0,0 1 0,0-1 0,-1 1 0,-1 0-1,-1-1 1,0 1 0,0 0 0,-1 0 0,-1 0 0,-1 0 0,0 0 0,0 0 0,-2-1 0,1 1 0,-2-1 0,0 0 0,0 0 0,-1-1 0,-12 19 0,7-14 64,0 0-1,-2-1 1,0 0 0,0-1 0,-2-1 0,0 0 0,0 0 0,-1-2-1,-1 0 1,0-1 0,-1-1 0,0 0 0,-30 11 0,41-18-26,-1-1 1,0 0 0,1 0 0,-1-1-1,0 0 1,0 0 0,0-1-1,0 0 1,1 0 0,-1-1 0,0 0-1,0 0 1,0-1 0,1 0 0,-1-1-1,-7-3 1,8 3-1122,0-1 0,0 0 0,1-1-1,0 1 1,-11-11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0:12.3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29 737 3281,'-11'-14'3526,"10"12"-3111,-1 1-1,0-1 1,1 1-1,0-1 1,-1 0 0,1 1-1,0-1 1,0 0 0,0 0-1,0 0 1,0 0 0,1 0-1,-1 0 1,1 0 0,-1 0-1,1 0 1,0 0 0,-1 0-1,1-1 1,0 1 0,0 0-1,1 0 1,-1 0-1,0 0 1,1-2 0,-1 10-210,-1 0 0,1 0 1,0 0-1,1 0 0,-1 0 1,1 0-1,0 0 0,1 0 1,-1 0-1,4 6 0,-1 0-218,0-1 0,1 1 0,1-1-1,9 15 1,-13-23 33,-1-1 0,1 0 1,0 1-1,0-1 0,0 0 0,0 0 0,0 0 0,0-1 0,0 1 0,1 0 0,-1-1 0,1 0 0,-1 1 1,1-1-1,0 0 0,-1 0 0,1 0 0,0-1 0,0 1 0,-1-1 0,1 1 0,4-1 0,-2-1 52,-1 0-1,0 0 0,0-1 1,-1 1-1,1-1 0,0 0 1,0 0-1,-1 0 0,1-1 1,-1 1-1,0-1 1,0 0-1,0 0 0,5-6 1,6-8 102,0-1 1,0-1-1,-2-1 1,-1 1-1,17-41 1,-23 47-55,0 0 1,-1 0-1,0-1 1,-1 1-1,-1-1 1,0 0-1,-1 0 1,-1 0-1,0 0 1,-3-25-1,3 39-120,0 0 0,-1 0-1,1 0 1,0 0 0,0 0 0,0 0-1,0 0 1,0 0 0,0 0 0,0 0-1,0 1 1,0-1 0,0 0 0,0 0 0,0 0-1,0 0 1,0 0 0,0 0 0,0 0-1,0 0 1,-1 0 0,1 0 0,0 0-1,0 0 1,0 0 0,0 0 0,0 0-1,0 0 1,0 0 0,0 0 0,0 0-1,0 0 1,0 0 0,0 0 0,0 0 0,-1 0-1,1 0 1,0 0 0,0 0 0,0 0-1,0 0 1,0-1 0,0 1 0,0 0-1,0 0 1,0 0 0,0 0 0,0 0-1,-4 14-218,-1 18 33,5 2 210,-1-14-33,1 0 0,0 0 0,2 0 0,0-1 0,6 25 0,-6-40 11,-1 1 0,1 0 0,0 0-1,0-1 1,1 1 0,-1-1 0,1 0 0,0 0 0,0 0 0,1 0-1,-1 0 1,1 0 0,0-1 0,0 0 0,0 0 0,0 0 0,0 0-1,1-1 1,-1 0 0,1 0 0,0 0 0,-1 0 0,1-1 0,0 1-1,10 0 1,-8-1 28,0-1-1,0 1 0,0-2 0,0 1 0,0-1 0,0 0 1,0 0-1,0-1 0,-1 1 0,1-2 0,0 1 1,6-4-1,-2 0 23,0-1 1,0 0-1,0-1 0,-1 0 1,-1 0-1,11-12 0,0-3 68,-1-1 0,-1-1 0,-1-1 0,23-49 0,-32 59-42,-1-1 0,0 0 0,-1-1 0,-2 1-1,1-1 1,-2 0 0,-1 0 0,0-1 0,-1 1 0,-1 0 0,-3-30 0,3 48-73,0 0 0,0-1 1,0 1-1,0 0 0,0 0 1,0-1-1,0 1 0,0 0 1,0 0-1,-1 0 0,1-1 1,0 1-1,0 0 0,0 0 1,0-1-1,0 1 0,-1 0 1,1 0-1,0 0 0,0 0 1,0-1-1,-1 1 0,1 0 1,0 0-1,0 0 0,0 0 1,-1 0-1,1 0 0,0 0 1,0 0-1,-1-1 0,1 1 0,0 0 1,0 0-1,-1 0 0,1 0 1,0 0-1,0 0 0,-1 0 1,1 0-1,0 1 0,0-1 1,-1 0-1,1 0 0,0 0 1,0 0-1,-1 0 0,1 0 1,-16 13-154,-9 20-172,-2 15 200,16-29 73,1 0 0,0 0 0,-7 23 0,16-40 41,1-1 0,-1 0-1,1 0 1,0 0 0,-1 1 0,1-1-1,0 0 1,0 0 0,0 0 0,0 1-1,0-1 1,0 0 0,0 1-1,0-1 1,0 0 0,1 0 0,-1 0-1,1 1 1,-1-1 0,1 0 0,-1 0-1,1 0 1,-1 0 0,1 0 0,0 0-1,0 0 1,-1 0 0,1 0 0,0 0-1,0 0 1,0 0 0,0-1 0,0 1-1,0 0 1,0-1 0,1 1 0,-1-1-1,0 1 1,0-1 0,0 1 0,1-1-1,-1 0 1,0 0 0,0 0 0,1 0-1,-1 0 1,0 0 0,2 0 0,5 0 18,-1 0 1,0-1-1,0 0 0,1 0 1,-1-1-1,0 1 1,7-4-1,51-29 68,-51 25-83,-1 2 1,1 0 0,0 0 0,30-8-1,-43 15-4,0 0 1,0 0-1,0-1 0,-1 1 0,1 1 0,0-1 0,0 0 0,0 0 1,0 0-1,-1 0 0,1 0 0,0 1 0,0-1 0,-1 0 0,1 1 1,0-1-1,0 1 0,-1-1 0,1 1 0,0-1 0,-1 1 1,1-1-1,-1 1 0,1 0 0,-1-1 0,1 1 0,-1 0 0,1-1 1,-1 1-1,0 0 0,1 0 0,-1-1 0,0 1 0,1 0 0,-1 1 1,7 40-100,0-6 69,-6-34 37,0-1 1,0 1-1,0-1 1,0 1-1,0-1 1,1 1-1,-1-1 1,0 0-1,1 0 1,-1 0-1,0 1 1,1-1-1,0-1 1,-1 1-1,1 0 0,0 0 1,-1 0-1,1-1 1,0 1-1,0-1 1,-1 0-1,1 1 1,0-1-1,0 0 1,0 0-1,-1 0 1,1 0-1,0-1 1,0 1-1,0 0 1,-1-1-1,1 1 0,0-1 1,0 1-1,-1-1 1,1 0-1,-1 0 1,4-2-1,5-4 47,1 0 1,-1-1-1,0 0 0,12-13 0,-11 10-40,-2 2 36,-1 0-1,0 0 0,0 0 1,-1-1-1,-1 0 0,1-1 1,7-19-1,-5 71-790,32 70 712,-20-159 589,0-13-475,17-39-102,-38 101-8,1 1 1,-1 0-1,0-1 1,1 1 0,-1-1-1,1 1 1,0 0-1,-1-1 1,1 1 0,0-1-1,0 1 1,0-1 0,0 0-1,0 1 1,0-1-1,1 0 1,-1 0 0,0 0-1,0 0 1,1 0-1,1 1 1,34 23 131,-35-24-95,-1-1 1,1 1-1,-1-1 1,0 0-1,1 0 1,-1 0-1,1 0 1,-1 0-1,1 0 0,-1 0 1,0 0-1,1-1 1,-1 1-1,1-1 1,-1 1-1,0-1 1,1 1-1,-1-1 1,0 0-1,0 1 1,1-1-1,-1 0 0,0 0 1,0 0-1,0 0 1,0 0-1,0 0 1,0 0-1,0 0 1,1-3-1,28-47 161,-19 31-173,39-52-18,-31 47 75,-1-1 0,-1 0 0,-1-1 1,-1-1-1,15-41 0,-30 68-39,0 0 0,1 1 0,-1-1 1,0 0-1,0 0 0,1 1 0,-1-1 0,0 0 0,0 0 1,0 1-1,0-1 0,0 0 0,0 0 0,0 1 0,0-1 1,0 0-1,-1 0 0,1 1 0,0-1 0,0 0 0,-1 0 1,1 1-1,-1-1 0,1 0 0,0 1 0,-1-1 0,1 0 0,-1 1 1,0-1-1,-1 0-6,1 0 0,0 1 0,-1-1 0,1 1 0,-1 0 0,1 0 0,-1-1 0,1 1 0,-1 0 0,1 0 1,-1 0-1,1 1 0,-4-1 0,-2 2-53,0 0 0,0 0 0,0 1 0,0-1 1,-8 6-1,11-6 12,0 1 1,-1 0 0,2 0 0,-1 0-1,0 0 1,0 1 0,1 0-1,0-1 1,0 1 0,0 0 0,0 1-1,1-1 1,-4 8 0,5-10 16,1 0 1,0 1-1,-1-1 1,1 1-1,0-1 0,0 1 1,1-1-1,-1 1 1,0-1-1,1 0 1,-1 1-1,1-1 0,0 0 1,0 1-1,0-1 1,0 0-1,0 0 1,0 0-1,1 0 0,-1 0 1,1 0-1,-1 0 1,1 0-1,0 0 1,0-1-1,0 1 1,0-1-1,0 0 0,3 2 1,7 4 16,0-1 0,0-1 1,0 0-1,1 0 0,0-1 1,23 3-1,-22-4-3,0 0 1,-1 1 0,0 0-1,1 1 1,19 10-1,-32-14 4,0-1 0,0 1 0,1 0 0,-1 0 0,0-1 0,0 1 0,0 0 0,0 0 0,0 0 0,0 0 0,0 0 0,0 1 0,-1-1-1,1 0 1,0 0 0,-1 1 0,1-1 0,-1 0 0,1 1 0,-1-1 0,1 0 0,-1 1 0,0-1 0,0 1 0,0-1 0,0 0 0,0 1 0,0 1 0,-1 0 8,0 0 0,-1 1 1,1-1-1,-1 0 0,0-1 0,1 1 1,-1 0-1,-1 0 0,1-1 1,0 1-1,-5 3 0,-3 2 35,0 0 0,-1 0 0,0-1 0,0-1-1,-18 8 1,-17-2 507,22-15-1615,23 3 796,0-1 1,1 1 0,-1-1 0,0 1 0,0-1 0,0 1 0,1-1 0,-1 1-1,0-1 1,1 0 0,-1 0 0,0 1 0,1-1 0,-1 0 0,1 0 0,-1 0-1,1 1 1,0-1 0,-1 0 0,1-2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0:12.7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62 4513,'-3'-4'1340,"0"0"1,0 0-1,1-1 1,-1 1 0,1-1-1,0 1 1,0-1-1,0 0 1,1 0-1,0 1 1,-1-8-1,-5 21 1021,1 13-2742,3 55 416,3-1-1,14 104 1,-7-132-8,2-1 1,3 0-1,1-1 0,37 85 1,-46-124-14,-1 0 0,1 1 1,0-1-1,1-1 1,0 1-1,0-1 1,0 0-1,1 0 1,0 0-1,0-1 1,0 0-1,1 0 1,10 5-1,-13-8 6,1 0-1,0 0 1,0 0 0,1-1-1,-1 0 1,0 0 0,0 0-1,1-1 1,-1 0-1,0 0 1,1 0 0,-1-1-1,0 1 1,0-1 0,0-1-1,1 1 1,-1-1-1,0 0 1,-1 0 0,11-5-1,33-27 583,-48 34-756,1-1 0,0 0 0,0 1 0,-1-1 0,1 0 0,0 0 1,-1 0-1,1 0 0,-1 0 0,1 1 0,-1-1 0,1 0 0,-1 0 0,0 0 0,1 0 1,-1-1-1,0 1 0,0 0 0,0-1 0,0 1-383,-1 0 0,1 0 0,-1 0 0,0 0 0,1 1 0,-1-1 0,0 0 0,0 0-1,1 1 1,-1-1 0,0 0 0,0 1 0,0-1 0,0 1 0,0-1 0,0 1 0,0-1 0,0 1 0,0 0 0,0 0 0,0-1 0,0 1-1,-3 0 1,-5 0-7523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0:13.1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27 8090,'-9'-27'14079,"12"44"-13859,66 353 4,-53-315-89,-16-52-171,1-1 0,0 1-1,0 0 1,1-1 0,-1 1 0,0-1 0,1 1-1,-1-1 1,1 0 0,0 0 0,0 0 0,0 0 0,0 0-1,0 0 1,1 0 0,-1-1 0,4 3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0:13.7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201 214 5657,'1'-3'9191,"0"-3"-4332,7-34-2788,-7 20-1612,0 1 0,-2-27 0,1 41-394,0 1 0,-1-1 0,0 0 0,0 1 0,0-1 0,-1 1-1,1-1 1,-1 1 0,0-1 0,0 1 0,-1 0 0,1 0 0,-1 0-1,0 1 1,-4-5 0,6 7-66,-1 0 0,0 0-1,0 1 1,0-1 0,0 0 0,0 1-1,-1-1 1,1 1 0,0 0 0,0 0-1,0 0 1,0 0 0,0 0 0,0 0 0,0 1-1,0-1 1,0 1 0,-1-1 0,1 1-1,1 0 1,-1 0 0,0 0 0,0 0-1,0 0 1,-1 2 0,-45 32-259,39-26 219,0 0-1,1 1 1,1 0-1,0 0 1,0 0-1,1 1 1,-8 18-1,12-24 18,0 1-1,0-1 0,0 1 1,1 0-1,-1 0 0,2 0 1,-1-1-1,0 1 0,1 0 1,0 0-1,1 0 0,-1 0 1,1 0-1,0 0 1,1 0-1,-1-1 0,1 1 1,4 6-1,-5-9 25,0-1-1,1 0 1,0 0 0,-1 0-1,1 0 1,0 0 0,0 0 0,0 0-1,0 0 1,1-1 0,-1 1-1,0-1 1,1 0 0,-1 1-1,1-1 1,-1 0 0,1-1 0,0 1-1,-1 0 1,1-1 0,0 1-1,-1-1 1,1 0 0,0 0-1,0 0 1,-1 0 0,1-1 0,0 1-1,0-1 1,-1 0 0,1 1-1,-1-1 1,1 0 0,-1 0-1,1-1 1,2-1 0,5-2 72,-1 0 1,0-1-1,0 0 0,0-1 1,-1 1-1,0-2 1,13-15-1,-13 14 17,-1-1 1,-1 0-1,0 0 0,-1 0 0,0-1 0,0 0 1,-1 0-1,0 0 0,-1 0 0,2-17 1,-16 69-623,11 17 507,3 1 0,15 81-1,-13-98 16,-3-26 2,0 0 0,1 0 0,1 0 1,1-1-1,0 1 0,0-1 0,2 0 0,0-1 1,13 22-1,-20-36-75,1 1 0,-1-1 0,0 1 1,1-1-1,-1 1 0,0-1 0,1 1 1,-1-1-1,0 1 0,1-1 0,-1 0 1,1 1-1,-1-1 0,1 0 0,-1 1 1,1-1-1,-1 0 0,1 0 0,0 1 0,-1-1 1,1 0-1,-1 0 0,1 0 0,0 0 1,-1 0-1,1 0 0,-1 0 0,1 0 1,0 0-1,-1 0 0,1 0 0,-1 0 1,1 0-1,0-1 0,9-16-8307,-4 4 2645,3 0-1117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0:14.1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67 193 1064,'-25'-38'15119,"23"35"-14471,-1 1-1,0 0 0,1-1 1,-1 1-1,0 0 0,0 1 0,0-1 1,-1 0-1,1 1 0,-5-2 1,8 3-630,0 0 0,-1 0 0,1 0 0,0 0-1,0 0 1,0 0 0,-1 0 0,1 0 0,0 0 0,0 0 0,0-1 0,0 1 0,0 0 0,-1 0 0,1 0 0,0 0 0,0 0 0,0 0 0,0-1 0,0 1 0,0 0 0,-1 0 0,1 0 0,0 0 0,0 0 0,0-1 0,0 1 0,0 0 0,0 0 0,0 0 0,0-1 0,0 1-1,0 0 1,0 0 0,0 0 0,0 0 0,0-1 0,0 1 0,0 0 0,0 0 0,0 0 0,0 0 0,0-1 0,0 1 0,0 0 0,0 0 0,0 0 0,1 0 0,-1-1 0,0 1 0,0 0 0,0 0 0,0 0 0,0 0 0,1-1 0,15-12 391,44-21-471,-19 11 178,-19 7-93,-14 10-11,0 0 0,0 1 1,1 0-1,-1 0 0,15-5 0,-23 17-54,1-1-1,-1 1 0,1 0 1,0-1-1,1 1 0,-1-1 1,4 9-1,-2-3 7,6 23 31,66 305 74,-51-212-341,-14-77-2115,-10-51 2097,6 21-2180,-3-15-1183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0:14.9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101 519 8,'-18'4'3036,"1"1"-1,-1 1 1,-23 12 0,34-15 2261,250-169-2677,-18-24-6465,-213 177 3071,0 0-1,18-28 0,18-20 5175,-47 59-4186,0 1 1,0-1-1,0 0 1,0 0 0,0 0-1,0 0 1,-1 0 0,1 0-1,-1 0 1,1 0 0,-1 0-1,0-1 1,0 1-1,0 0 1,0 0 0,0 0-1,0 0 1,-1 0 0,1 0-1,-1 0 1,1-1-1,-1 1 1,0 1 0,0-1-1,0 0 1,0 0 0,0 0-1,0 0 1,0 1-1,-1-1 1,-1-1 0,-1 1-228,0 1 0,0 0 1,0 0-1,0 0 1,0 1-1,0-1 0,0 1 1,-1 0-1,1 0 0,0 1 1,0-1-1,0 1 1,0 0-1,0 0 0,0 0 1,0 1-1,0-1 1,1 1-1,-1 0 0,0 0 1,1 0-1,-1 1 0,1-1 1,0 1-1,0 0 1,0 0-1,0 0 0,-3 5 1,4-5-5,0 0-1,0 0 1,0 0 0,1 0 0,-1 0 0,1 0 0,0 0 0,0 1 0,0-1 0,0 0 0,1 1 0,-1-1-1,1 1 1,0-1 0,0 1 0,0-1 0,0 1 0,1-1 0,0 1 0,-1-1 0,1 0 0,1 1 0,-1-1-1,0 0 1,1 0 0,-1 0 0,1 0 0,0 0 0,0 0 0,0 0 0,1-1 0,-1 1 0,0-1 0,5 4 0,5 2 24,1 0 1,0-1 0,1 0 0,0-1 0,0 0 0,0-2 0,29 7 0,-23-6-8,1 1-1,-1 1 0,26 12 1,-39-15-6,0 0 0,-1 1 0,1 0 1,-1 0-1,0 0 0,-1 0 0,1 1 0,-1 0 0,0 0 0,7 13 1,-10-16 5,0 0 1,-1 1 0,1-1-1,-1 1 1,0 0-1,0-1 1,0 1 0,-1 0-1,1-1 1,-1 1-1,0 0 1,0-1 0,0 1-1,-1 0 1,1 0 0,-1-1-1,0 1 1,0 0-1,0-1 1,0 1 0,-1-1-1,0 0 1,1 1 0,-1-1-1,-4 4 1,0 1 20,-1 0 0,0-1 0,0 0 0,-1-1 0,1 0 0,-2 0 0,1 0 0,-1-1 0,1-1 0,-2 1 0,1-1 0,0-1 0,-17 5 0,22-7-18,0-1 0,1 1 0,-1-1 0,0 1 0,1-1 0,-1 0 0,0 0 1,1-1-1,-1 1 0,0-1 0,1 0 0,-1 0 0,1 0 0,-1 0 0,1-1 0,-1 1 0,1-1 0,0 0 1,0 0-1,0 0 0,0 0 0,0-1 0,0 1 0,1-1 0,-1 0 0,1 0 0,0 1 0,0-2 0,0 1 0,0 0 1,0 0-1,1-1 0,-1 1 0,1-1 0,0 1 0,0-1 0,0 1 0,0-1 0,1-5 0,-2-8-45,1 1 0,1 0 0,0-1 0,1 1 0,1 0 0,1 0 0,0 0 0,1 0 0,8-20 0,4-7-25,3 1 1,23-40-1,-25 58 63,-17 24 16,0 0 0,0 0 0,0 0 0,0 0 1,0-1-1,0 1 0,0 0 0,0 0 0,0 0 0,0 0 0,-1 0 1,1 0-1,0 0 0,0 0 0,0 0 0,0 0 0,0 0 0,0 0 1,0 0-1,0 0 0,0 0 0,0 0 0,0-1 0,0 1 0,0 0 1,0 0-1,0 0 0,0 0 0,0 0 0,0 0 0,0 0 0,0 0 0,0 0 1,0 0-1,0-1 0,-17 4 171,-49 8-1507,52-8-2396,1 0-3285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0:15.3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77 11771,'-3'-22'7510,"9"4"-4332,-3 16-3091,-1-1-1,0 0 0,1 1 1,0-1-1,-1 1 0,1 0 1,0 0-1,0 0 0,0 1 1,5-3-1,-1 2-59,0-1 1,0 2-1,0-1 0,0 1 1,0 0-1,1 1 0,-1 0 1,0 0-1,0 0 0,0 1 1,1 0-1,-1 0 0,0 1 1,0 0-1,-1 0 0,1 1 1,0 0-1,-1 0 0,0 0 1,1 1-1,-1 0 0,10 9 1,-2-2-14,-2 0 1,1 0-1,-1 2 1,-1-1-1,-1 1 0,1 1 1,-2 0-1,14 27 1,-13-17 36,-1 0 1,-1 1-1,-1 0 1,-2 0-1,0 0 1,-2 1-1,-1 0 1,0 0-1,-2 0 1,-2-1-1,0 1 1,-9 40-1,2-24-729,-3 0-1,-22 54 0,-48 75-7358,33-89-3214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3:02.7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 42 8,'-3'-6'-169,"3"4"1043,-1-1 1,0 1 1,0 0-1,0 0 0,0 0 1,0 0-1,0 0 0,-1 0 1,1 0-1,0 1 0,-1-1 1,0 0-1,1 1 0,-1-1 1,0 1-1,0-1 0,0 1 1,-3-1-1,18 3 5593,59 7-6588,244 22 145,-181-14 49,1-5 0,164-9 0,-32-19 107,-257 19-41,-13-4 528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3:03.3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 0 3417,'-10'2'4077,"-1"0"0,1-2 1,-21 0-1,15 0-1281,1189 28-851,-1017-23-1748,-158-7 131,-8-5-774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3:03.6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 5961,'1'3'8545,"8"0"-3354,25 1-1804,37-1-3125,248-18 992,-186 4-1102,183 11 0,-307 0-153,-5 0-5,1 0 0,-1 0 1,0 0-1,0 1 0,0-1 1,0 1-1,0 0 0,1 0 0,-1 1 1,5 2-1,-9-3-147,0 0 0,-1 0 0,1-1 0,0 1 0,-1 0 0,1 0 0,-1 0 0,1-1 0,-1 1 0,1 0 0,-1 0 0,1-1 0,-1 1 0,0 0 0,1-1 0,-1 1 0,0-1 0,0 1 0,1-1 0,-1 1 0,0-1 0,0 0 0,0 1 0,0-1 0,-1 0 0,0 2-727,-31 15-10332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3:05.8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 1293 13083,'-34'31'3377,"22"-24"3879,59-66-5917,-10 9-1265,285-278 125,20 23-151,-112 104-8,-79 70-25,67-60 97,-196 172-83,11-12 246,-1 15-26114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3:06.8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65 115 7330,'-24'-4'4217,"-16"-5"4574,40 9-8741,0 0-1,0 0 0,0 0 0,0 0 0,0 0 0,0 0 0,0 0 1,1 0-1,-1 0 0,0 0 0,0 0 0,0 0 0,0 0 0,0 0 1,0 0-1,0 0 0,0 0 0,0 0 0,1 0 0,-1 0 0,0 0 1,0 0-1,0-1 0,0 1 0,0 0 0,0 0 0,0 0 0,0 0 1,0 0-1,0 0 0,0 0 0,0 0 0,0 0 0,0 0 0,0-1 1,0 1-1,0 0 0,0 0 0,0 0 0,0 0 0,0 0 0,0 0 1,0 0-1,0 0 0,0 0 0,0-1 0,0 1 0,0 0 0,0 0 1,0 0-1,0 0 0,0 0 0,0 0 0,30-3 199,14-1-123,1-2 0,63-18 0,28-5-32,-131 28-90,65-9 99,102-4-1,-230 11 1262,-40-2-1515,38 6 191,48 45-298,2 2 266,3 0 0,-2 48-1,1-9 2,6-36 33,2-37-63,-1 1 0,0-1-1,-3 17 1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3:07.9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1 379 2865,'19'15'9865,"5"-4"-4038,35 2-2166,-42-12-3618,0 0 0,0-1 0,0-1 0,32-5 0,-14-3 173,-1-1 0,-1-2 0,54-26 0,89-61 265,-165 111-906,-6-7 439,0 0-1,0 0 1,0 1 0,-1 0-1,1 0 1,-1 0-1,-1 1 1,6 10 0,33-48 638,4 1-525,-28 16-120,1 2 0,1 0 0,-1 1-1,31-12 1,-47 27-33,-1-1-1,0 1 1,0 0 0,-1 0-1,1 0 1,-1 0-1,0 0 1,0 0-1,0 0 1,0 0 0,-1 4-1,1-4 4,-1-1 50,7 23-96,-7-26 79,0 1 0,0-1 0,0 0 0,0 0 1,0 1-1,0-1 0,0 0 0,0 0 0,0 1 0,0-1 0,0 0 0,0 0 0,0 1 0,0-1 0,0 0 0,0 0 0,0 1 0,0-1 0,1 0 0,-1 0 1,0 1-1,0-1 0,0 0 0,0 0 0,1 0 0,-1 1 0,0-1 0,0 0 0,0 0 0,1 0 0,-1 0 0,0 0 0,0 1 0,1-1 0,-1 0 0,0 0 1,0 0-1,1 0 0,-1 0 0,0 0 0,0 0 0,1 0 0,-1 0 0,0 0 0,0 0 0,1 0 0,-1 0 0,0 0 0,0 0 0,1 0 0,-1 0 0,0-1 1,0 1-1,1 0 0,-1 0 0,0 0 0,0 0 0,0 0 0,1 0 0,-1-1 0,0 1 0,0 0 0,0 0 0,1-1 0,5-7 146,1 0-1,0 0 0,16-13 1,-2 38-712,-11-12 565,0-1 0,0 0 0,0-1 0,0 0 0,1-1 0,-1 0 0,1-1 0,0 0 0,-1 0 0,18-2 0,-20 0 29,0 0 0,0 0 1,-1-1-1,1 0 0,-1-1 1,1 0-1,-1 0 0,0 0 1,0-1-1,0 0 0,0 0 1,-1-1-1,0 1 0,0-2 0,6-5 1,-8 6 16,-1 0 0,0 0 1,0 0-1,-1-1 0,1 1 1,-1 0-1,-1-1 1,1 0-1,-1 1 0,1-1 1,-2 0-1,1 0 0,-1 0 1,0 0-1,0 1 0,0-1 1,-1 0-1,0 0 0,0 0 1,-1 1-1,-2-8 0,4 14-68,-1-1 0,0 1 0,1 0-1,-1-1 1,1 1 0,-1 0 0,0-1 0,1 1-1,0 0 1,-1 0 0,1-1 0,-1 1-1,1 0 1,0 0 0,0 0 0,-1 0 0,1-1-1,0 1 1,0 0 0,0 0 0,0 0-1,0 0 1,0 1 0,-5 32-28,5 579 54,6-543 142,-6-70 35,-9-14 1208,-4-4-1367,0-1 0,2 0 0,0 0 0,1-2 0,1 1-1,1-1 1,1 0 0,0-1 0,2 0 0,1 0 0,0 0 0,2 0 0,0-37 0,3 30-64,1 1 0,2-1 0,0 1 1,2 0-1,1 1 0,1 0 0,2 0 0,0 0 1,2 1-1,20-33 0,-22 44 0,1 0 1,0 1-1,1 0 0,18-16 1,-23 23-10,0 1 1,1 0-1,0 0 0,0 1 1,1 0-1,-1 1 1,1 0-1,0 0 1,17-4-1,-24 7 25,1 0-1,0 1 1,0-1-1,-1 1 1,1 0-1,0 0 1,0 0-1,0 0 0,-1 0 1,1 1-1,0-1 1,0 1-1,-1 0 1,1 0-1,0 0 1,-1 0-1,1 0 1,-1 0-1,1 1 1,-1-1-1,0 1 1,0 0-1,0 0 1,0 0-1,0 0 1,0 0-1,0 0 1,0 0-1,-1 1 0,1-1 1,-1 0-1,0 1 1,0-1-1,0 1 1,0 0-1,0-1 1,0 5-1,1 0-13,-1 1-1,0-1 1,0 1-1,-1-1 1,0 1 0,0 0-1,-1-1 1,0 1-1,-1-1 1,1 1-1,-1-1 1,-5 12-1,-2-3-214,-1 1 0,0-1 0,-1-1 0,0 1 0,-2-2 0,-22 22 0,24-27-1213,0 1 1,-1-1 0,0-1-1,0 0 1,-19 7-1,10-8-5565,3-3-1843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3:08.8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50 350 7346,'-37'8'6549,"24"-5"-3593,26-5 1121,0-3-3789,-1 0 0,1-1 0,-1-1 0,0 0 0,-1-1 0,1 0 0,-2 0 0,1-1 0,12-14 0,-1 3-74,-3 3-78,0 0 0,-2-1-1,0 0 1,-1-2-1,0 0 1,-2-1-1,13-25 1,-26 46-112,-1-1 0,1 0 0,-1 0 1,1 0-1,-1 0 0,0 0 0,1 0 1,-1 0-1,0 1 0,0-1 0,0 0 1,0 0-1,0 0 0,0 0 0,0 0 1,0 0-1,0 0 0,0 0 0,0 0 1,-1 0-1,1 0 0,0 0 0,-1 0 1,1 0-1,0 1 0,-1-1 0,0 0 1,1 0-1,-2-1 0,1 1-13,-1 0 1,0 1-1,1-1 0,-1 0 1,0 1-1,0-1 0,0 1 0,0-1 1,0 1-1,0 0 0,1 0 1,-1 0-1,-4 0 0,-2 1-40,0 0 0,1 0 0,-1 1 0,0 0 0,0 0 0,-9 5 1,10-3 1,1 1 1,-1-1 0,1 1 0,0 1-1,1-1 1,-1 1 0,1 0 0,0 1-1,0-1 1,1 1 0,0 0 0,0 0-1,1 0 1,0 1 0,0-1 0,-3 12-1,5-14 20,0 0 0,0 0 0,0 0 0,1 0 0,0 0 0,0 0 0,0 0 0,0 0 0,1 0 0,0 0 0,0 0 0,0 0 0,0 0 0,1-1 0,0 1 0,0 0 0,0-1 0,1 0 0,-1 1 0,1-1 0,0 0 0,0 0 0,1-1-1,-1 1 1,1-1 0,7 6 0,-5-5 14,0 0 0,1-1-1,-1 0 1,1-1 0,0 1-1,-1-1 1,1 0 0,0-1-1,0 0 1,0 0 0,0 0-1,14-2 1,-9 0 18,1-1-1,-1 0 1,0-1 0,0 0-1,0-1 1,-1 0-1,13-7 1,-8 3 31,1-2-1,-1 0 1,-1 0 0,0-2-1,-1 0 1,0 0 0,0-2-1,-2 1 1,21-30 0,-30 40-33,-1-1 1,-1 1-1,1-1 1,0 1 0,-1-1-1,0 0 1,0 0 0,0 1-1,0-1 1,-1 0 0,1 0-1,-1 0 1,0 0 0,0 0-1,0 0 1,-1 0 0,0 0-1,1 0 1,-3-4-1,2 6-26,0 0-1,0 0 0,0 0 0,-1 0 0,1 1 1,0-1-1,-1 1 0,1-1 0,-1 1 0,0-1 1,1 1-1,-1 0 0,0 0 0,0 0 0,0 0 1,0 0-1,0 0 0,0 0 0,0 1 0,0-1 1,0 1-1,0-1 0,-1 1 0,1 0 0,0 0 1,0 0-1,0 0 0,0 0 0,-1 1 0,1-1 1,0 1-1,0-1 0,0 1 0,0 0 0,-3 1 1,3-2-15,0 1 1,0-1 0,0 1 0,0 0 0,0 0 0,0 0 0,0 0 0,0 0-1,1 0 1,-1 0 0,0 0 0,1 1 0,-1-1 0,1 1 0,-1-1 0,1 1-1,0-1 1,0 1 0,-1 0 0,1 0 0,1 0 0,-1-1 0,0 1 0,0 0-1,1 0 1,-2 3 0,3-2 1,-1 0-1,1 0 1,-1-1-1,1 1 1,0 0 0,0 0-1,0-1 1,1 1-1,-1-1 1,0 1 0,1-1-1,0 0 1,-1 1-1,1-1 1,0 0-1,0 0 1,0 0 0,1-1-1,3 4 1,12 8 13,-8-6-3,0 0 0,0 1 0,0 1 0,14 17 0,-21-22 5,0 0 0,0 1-1,-1 0 1,0-1 0,0 1-1,0 0 1,-1 0 0,1 0 0,-1 0-1,0 0 1,-1 1 0,1-1-1,-1 0 1,0 0 0,-1 8-1,1-11 3,-1 0 0,1 0 0,0 0 0,0 0 0,0 0 0,0 0 0,0 1 0,0-1-1,1 0 1,-1 0 0,1 0 0,0 0 0,-1 0 0,1 0 0,0 0 0,0 0 0,1 1-1,0-2 1,-1 0 0,1-1 0,-1 1 0,1-1 0,-1 1 0,1-1 0,-1 0 0,1 1 0,-1-1 0,1 0 0,-1 0 0,1 0 0,-1 0 0,1-1 0,-1 1 0,1 0 0,-1-1 0,1 1 0,-1 0 0,1-1 0,-1 0 0,0 1 0,1-1 0,1-2-1,44-23 41,-2-2 0,-1-3 0,-1-1 0,-2-2 0,39-42 0,-39 32 74,-40 42-94,1 0 0,0 1 1,-1-1-1,0 0 0,1 0 0,-1-1 0,0 1 1,0 0-1,0 0 0,-1 0 0,1-1 0,0 1 0,-1 0 1,1-1-1,-1 1 0,0-1 0,0 1 0,0 0 1,0-1-1,0 1 0,-1-4 0,0 5-25,1 1 0,-1-1 0,1 0-1,-1 1 1,0-1 0,1 1-1,-1-1 1,1 1 0,-1-1 0,0 1-1,0-1 1,1 1 0,-1 0 0,0-1-1,0 1 1,1 0 0,-1 0 0,0 0-1,0 0 1,0-1 0,0 1 0,1 0-1,-1 0 1,0 0 0,0 1-1,0-1 1,1 0 0,-1 0 0,0 0-1,0 0 1,0 1 0,1-1 0,-1 0-1,0 1 1,0-1 0,1 1 0,-1-1-1,0 1 1,1-1 0,-1 1 0,1-1-1,-1 1 1,1 0 0,-1-1 0,0 2-1,-2 0-42,1 1 0,-1-1 0,1 1-1,0 0 1,0 0 0,-1 0 0,2 0 0,-1 0-1,-2 5 1,3-2 30,0-1-1,1 0 1,0 1 0,0-1-1,0 0 1,1 1-1,-1-1 1,1 0 0,1 1-1,-1-1 1,1 0 0,4 9-1,37 55-93,-32-53 96,-9-14 18,-1 0 1,0 0-1,0 0 1,0 0-1,0 0 0,0 0 1,0 0-1,0 0 0,-1 0 1,1 1-1,-1-1 0,1 0 1,-1 0-1,0 0 0,0 1 1,0-1-1,0 0 0,-1 1 1,1-1-1,0 0 1,-1 0-1,0 0 0,1 0 1,-1 1-1,0-1 0,0 0 1,0 0-1,-1 0 0,1-1 1,0 1-1,-1 0 0,1 0 1,-1-1-1,1 1 1,-1-1-1,0 1 0,0-1 1,-4 2-1,3-1-11,0 0 1,0 0 0,-1 0-1,1-1 1,-1 1-1,0-1 1,1 0-1,-1 0 1,0-1 0,0 1-1,1-1 1,-1 0-1,0 0 1,0 0-1,0 0 1,0 0 0,1-1-1,-1 0 1,0 0-1,1 0 1,-1 0 0,-4-3-1,7 3-213,-1 0 0,1 0-1,0-1 1,0 1 0,0-1 0,0 1 0,0-1-1,0 1 1,0-1 0,0 1 0,1-1-1,-1 0 1,0 0 0,1 1 0,0-1 0,-1-3-1,2-15-9484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3:09.8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186 565 9274,'1'-1'497,"-1"0"0,0 0 0,0 0 0,0-1 0,0 1 0,0 0 1,-1 0-1,1-1 0,0 1 0,-1 0 0,1 0 0,0 0 0,-1 0 0,1-1 0,-1 1 0,0 0 0,1 0 0,-1 0 0,0 0 1,0 0-1,0 0 0,0 1 0,1-1 0,-3-1 0,1 1-309,0 1 0,1-1 1,-1 1-1,0 0 0,0 0 0,0 0 0,1 0 1,-1 0-1,0 0 0,0 0 0,1 0 1,-1 1-1,0-1 0,0 1 0,-1 0 0,-6 3-264,1 0-1,-1 0 1,1 1-1,0 0 1,-8 8-1,7-5 90,0 1 1,1 0-1,0 0 0,0 1 0,1 0 1,-8 15-1,12-20-18,0 1 1,0 0 0,1 0-1,0 0 1,0 0-1,0 0 1,1 0-1,-1 1 1,2-1 0,-1 0-1,1 1 1,0-1-1,1 12 1,-1-17 6,1 1-1,-1 0 1,0-1 0,1 1-1,0-1 1,-1 1 0,1-1 0,0 1-1,0-1 1,-1 0 0,1 1 0,0-1-1,0 0 1,1 0 0,-1 0-1,0 1 1,0-1 0,1 0 0,-1-1-1,0 1 1,1 0 0,-1 0-1,1-1 1,-1 1 0,2 0 0,1 0 18,-1-1 1,1 0-1,-1 0 1,1 0 0,0 0-1,-1-1 1,1 1-1,-1-1 1,1 0 0,-1 0-1,4-1 1,6-4 87,0 0-1,-1-1 1,0 0 0,21-16 0,-26 17-45,-1-1 0,1 1 0,-1-1 0,0 0 0,-1 0 0,0-1-1,0 0 1,-1 0 0,0 0 0,0 0 0,3-11 0,-6 15-49,0 0-1,0 0 1,0 0-1,0 1 1,-1-1-1,1 0 1,-1 0-1,0-1 1,-1 1-1,1 0 1,-1 1-1,1-1 1,-1 0-1,0 0 1,-1 0-1,1 0 1,-1 1-1,0-1 1,1 0-1,-1 1 1,-1 0-1,1-1 1,-1 1-1,1 0 1,-1 0-1,0 0 1,-4-3-1,6 6-28,1-1-1,-1 1 0,0-1 0,0 1 1,1-1-1,-1 1 0,0-1 1,0 1-1,1 0 0,-1-1 1,0 1-1,0 0 0,0 0 1,0 0-1,1 0 0,-1-1 0,0 1 1,0 0-1,0 0 0,0 1 1,0-1-1,1 0 0,-1 0 1,0 0-1,0 1 0,0-1 1,0 0-1,1 1 0,-1-1 0,0 0 1,0 1-1,1-1 0,-1 1 1,0 0-1,1-1 0,-1 1 1,1-1-1,-1 1 0,1 0 0,-1-1 1,1 1-1,-1 1 0,0-1-9,0 1 0,1-1 0,-1 1 0,1-1 0,-1 0 0,1 1 0,0-1 0,-1 1 0,1-1 0,0 1 0,0-1 0,0 1 0,0-1 0,1 1 0,-1-1 0,0 1 0,1-1 0,-1 0 0,0 1 0,1-1 0,0 1 0,-1-1 0,1 0 0,1 2 0,3 2 17,1 0-1,-1-1 1,1 0 0,-1 0-1,1-1 1,0 1 0,1-1-1,-1-1 1,0 1 0,1-1-1,0 0 1,-1-1 0,1 1-1,0-1 1,0-1 0,0 1-1,0-1 1,7-1 0,-5 1 3,0 0 0,0 1 0,0 0 0,-1 0 0,1 1 1,0 0-1,0 1 0,-1 0 0,11 5 0,20 22-36,-33-24 49,1-1 0,-1 0 0,1 0-1,0 0 1,1-1 0,8 5 0,-13-8 0,-1-1 0,1 1 1,-1-1-1,1 1 0,0-1 1,-1 0-1,1 0 1,-1 0-1,1 0 0,0-1 1,-1 1-1,1-1 0,-1 1 1,1-1-1,-1 0 1,1 0-1,-1 0 0,0 0 1,0 0-1,1-1 0,-1 1 1,0-1-1,0 1 1,3-5-1,41-44 90,-38 39-101,1 1-1,0 0 1,0 0 0,1 1-1,0 0 1,15-9 0,-22 17-31,-1 1 1,0-1-1,0 1 0,1-1 1,-1 1-1,0 0 1,1 0-1,-1 0 1,0 0-1,1 0 1,-1 0-1,0 1 0,0-1 1,1 1-1,-1 0 1,0-1-1,3 3 1,44 22-158,-26-13 198,-9-6 6,1-1 0,0 0 1,0-1-1,0-1 1,0-1-1,0 0 0,1 0 1,-1-2-1,1 0 1,-1-1-1,1 0 1,17-5-1,5-2 44,-1-2 1,0-2-1,60-27 1,-87 34 9,0-1 1,0 0-1,-1 0 1,0-1-1,0 0 1,13-15-1,-20 21-36,0-1 0,-1 0 0,1 0 0,-1 0-1,0-1 1,1 1 0,-1 0 0,0 0 0,0-1 0,-1 1-1,1-1 1,0 1 0,-1-1 0,1 1 0,-1-4 0,0 4-20,-1 1 0,1-1 0,-1 0 0,0 0 0,1 1 0,-1-1 0,0 0 0,0 1 0,0-1 0,0 1 0,0-1 0,-1 1 0,1 0 0,0-1 0,-1 1 0,1 0 0,-1 0 0,1 0 0,-1 0 0,1 0 0,-1 0 0,0 1 0,-3-2 1,-1 0-41,-1 1 1,1 0-1,-1 0 1,1 0-1,-1 1 1,1 0-1,-1 0 1,1 1-1,-1-1 1,1 2-1,0-1 1,-1 1-1,1 0 1,0 0-1,0 0 1,0 1-1,0 0 1,-6 4-1,9-5 12,-1 0 0,1 0 0,0 0 0,-1 0 0,1 1 0,0-1 0,1 1 0,-1-1 0,0 1 0,1 0 0,0 0 0,-1 0 0,1 1 0,0-1 0,1 0 0,-1 1 0,1 0 0,-1-1 0,1 1 0,0 0 0,0-1 0,1 1 0,-1 0 0,1 0 0,0 0 0,0-1 0,0 1 0,0 0 0,1 0 0,0 0 0,1 5 0,-2-8 13,1 0 0,0 0 1,-1 1-1,1-1 0,0 0 0,0 0 1,-1 0-1,1 0 0,0 0 0,0 0 0,0 0 1,0-1-1,0 1 0,0 0 0,0-1 1,1 1-1,-1 0 0,0-1 0,0 1 0,0-1 1,1 0-1,-1 1 0,3-1 0,0 0 12,0 0 1,0 0-1,0 0 0,0 0 0,0-1 0,0 0 0,0 0 1,4-2-1,2 0 30,-1-2 0,1 1 0,-1-1 0,0-1 0,12-8 0,-18 11-37,0 0 1,0 0 0,0 0 0,0 1-1,1 0 1,-1-1 0,1 1 0,0 1-1,0-1 1,6-2 0,-8 5-21,1-1 0,-1 0 0,1 1 1,-1 0-1,1 0 0,-1-1 0,1 2 1,-1-1-1,1 0 0,-1 0 0,0 1 0,0-1 1,0 1-1,0 0 0,0-1 0,3 4 1,-1-1 25,0 0 1,1-1-1,0 0 1,0 0-1,0 0 1,0-1-1,0 1 1,1-1 0,-1-1-1,1 1 1,-1-1-1,1 0 1,-1 0-1,1 0 1,0-1-1,6 0 1,-3-1 18,0 0 0,1-1 0,-1 0 0,0-1-1,-1 0 1,1 0 0,0-1 0,-1 0 0,11-7 0,-6 3 31,0-1 1,-1-1-1,0 0 1,0-1-1,-1 0 0,-1 0 1,0-1-1,0-1 1,-1 0-1,-1 0 0,11-24 1,-12 19 43,0-1 1,-2 0-1,0 0 0,-1-1 1,-1 1-1,-1-1 0,-1 0 1,0 1-1,-2-1 0,0 0 1,-1 0-1,-1 1 0,-1-1 1,-1 1-1,-12-32 1,17 51-99,0-1 1,0 0-1,0 1 1,0-1 0,0 0-1,-1 1 1,1-1-1,0 1 1,0-1 0,-1 0-1,1 1 1,0-1 0,-1 1-1,1-1 1,-1 1-1,1-1 1,0 1 0,-1 0-1,1-1 1,-1 1 0,1-1-1,-1 1 1,0 0-1,1-1 1,-1 1 0,1 0-1,-1 0 1,0 0-1,1-1 1,-1 1 0,1 0-1,-2 0 1,-6 20-126,2 46-157,6-58 323,-3 44-49,2-1 0,8 63 0,-4-88 1,2 1 1,1-1-1,0 0 1,2-1-1,1 0 1,13 26-1,-14-35-109,2 3 170,0 1 0,25 33 1,-32-49-221,0 0 1,1 0 0,-1-1-1,1 1 1,0-1-1,0 0 1,0 1 0,0-2-1,0 1 1,1 0-1,0-1 1,-1 0 0,1 0-1,0-1 1,0 1-1,0-1 1,10 1 0,6-5-4756,-4-9-6469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3:14.0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2070 8,'7'3'18086,"-6"-4"-17952,0 1 0,0-1 0,-1 0-1,1 0 1,0 0 0,0 0 0,0 0-1,-1 0 1,1 0 0,0 0 0,-1 0-1,1 0 1,-1-1 0,1 1 0,-1 0 0,1-2-1,11-27 21,1 1-1,1 1 0,2 0 0,27-36 1,89-101-26,-76 99-66,342-399 128,-36 44-35,-232 271-21,58-70 261,-155 176-109,-1-2 0,-3 0 0,28-60 1,-53 97-209,20-50 435,-22 55-415,-1-1 1,0 1-1,0-1 0,0 1 1,-1-1-1,1 0 1,-1 1-1,0-1 1,0 0-1,-2-8 0,-6-1 1173,-5 10-4829,-1 7-4105,-1 6-3383,8-3 7033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3:14.4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34 125 328,'-4'-4'2640,"0"0"1,0 0-1,0-1 0,0 0 0,1 0 0,0 0 1,-5-8-1,10 9-2491,1 1 0,-1-1 1,1 1-1,-1 0 0,1 0 0,0 0 1,0 0-1,1 1 0,-1-1 0,1 1 1,5-3-1,0-2 6,-3 3-148,0 0 0,0 0 0,0 1 0,0 0 0,1 0 0,0 0 0,-1 1 0,1 0 0,0 0 0,0 1 0,0-1 0,0 2 0,0-1 0,0 1 0,12 1 0,-15 0-9,0-1 0,1 2 1,-1-1-1,0 0 0,0 1 0,0 0 0,0 0 1,0 0-1,0 0 0,-1 1 0,1-1 0,-1 1 1,0 0-1,1 0 0,-1 0 0,-1 0 1,1 1-1,0-1 0,-1 1 0,0 0 0,0 0 1,0 0-1,0 0 0,0 0 0,-1 0 0,2 7 1,0 7 44,-1 0 1,-1 0 0,0 1 0,-2-1 0,0 0 0,-1 0-1,0 0 1,-2 0 0,-8 27 0,4-12-2650,-6 46-1,14-60-3297,1 0-5069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3:15.2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82 343 12947,'8'-41'2141,"-4"23"218,-1 1 1,1-31-1,-7 94-1869,-2 0 1,-11 45-1,-7 51-455,9-4 181,13-149 306,0 1 0,-1-1 0,-1 1 0,0 0 0,-5-14 0,3 12-564,1-1 1,0 1-1,1-1 1,-1-13-1,2-7 32,2 1-1,1-1 1,2 1-1,1-1 1,1 1-1,2 1 1,12-36 0,-14 51-25,1 1 1,1 0 0,0 0-1,1 0 1,0 1 0,2 0 0,-1 1-1,2 0 1,-1 0 0,2 1 0,0 1-1,0 0 1,1 0 0,0 1 0,25-13-1,-34 20 12,1 1 1,-1 0-1,0 0 0,1 1 0,-1-1 1,1 1-1,-1 0 0,1 0 0,0 1 0,-1-1 1,1 1-1,0 0 0,-1 0 0,1 1 0,0-1 1,-1 1-1,1 0 0,0 1 0,-1-1 1,0 1-1,1-1 0,-1 1 0,0 1 0,0-1 1,0 1-1,0-1 0,0 1 0,-1 0 0,5 5 1,-5-4 3,1 0 0,-1 1 1,-1 0-1,1-1 0,-1 1 1,1 0-1,-1 1 1,-1-1-1,1 0 0,-1 0 1,0 1-1,0-1 0,-1 1 1,1-1-1,-1 1 0,0-1 1,-1 1-1,1-1 0,-1 1 1,0-1-1,-1 0 1,1 0-1,-1 1 0,0-1 1,-3 5-1,-3 4 65,0-1-1,0-1 1,-1 1-1,-1-1 1,0-1 0,0 0-1,-18 14 1,-31 20-1370,-1-6-5233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3:16.1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4 426 10882,'-4'3'7028,"20"-6"-4660,22-22-1688,-1-1 0,-2-1-1,0-2 1,-2-1 0,55-67 0,-72 78-579,-12 15-24,1-1 1,-1 0-1,0 0 0,-1 0 1,1 0-1,-1-1 1,0 1-1,4-12 1,-7 17-67,0 0 1,0 0-1,0-1 1,0 1-1,0 0 1,0 0-1,0 0 1,0-1-1,0 1 0,0 0 1,0 0-1,0 0 1,0 0-1,-1-1 1,1 1-1,0 0 1,0 0-1,0 0 1,0 0-1,0 0 1,-1-1-1,1 1 1,0 0-1,0 0 1,0 0-1,0 0 1,-1 0-1,1 0 1,0 0-1,0 0 1,0 0-1,0 0 0,-1 0 1,1-1-1,0 1 1,0 0-1,0 0 1,-1 0-1,1 1 1,0-1-1,0 0 1,0 0-1,-1 0 1,1 0-1,0 0 1,-18 4-4,-13 8-256,18-5 202,0 1-1,1 0 1,1 0 0,-1 2 0,1-1 0,1 1-1,-11 13 1,18-19 36,0-1 1,0 1-1,0 0 0,0 0 0,0 0 0,1 0 0,0 0 0,0 1 1,0-1-1,0 1 0,1-1 0,0 1 0,0-1 0,0 1 1,0 0-1,1 0 0,0 0 0,0-1 0,0 1 0,0 0 1,1 0-1,0-1 0,0 1 0,0 0 0,3 6 0,-2-8 14,1 0 0,-1 0 0,1 0 0,0 0 0,0 0 0,0-1 0,0 1-1,0-1 1,0 0 0,1 0 0,-1 0 0,1 0 0,0-1 0,-1 1 0,1-1 0,0 0-1,0 0 1,0 0 0,0-1 0,0 1 0,0-1 0,0 0 0,0 0 0,0-1 0,4 0-1,8-1 43,-1 0 0,1-1 0,-1-1 0,1-1 0,14-6-1,30-16 25,0-2-1,-2-3 0,-2-3 1,-1-2-1,80-70 0,-133 105-35,1 0-1,-1-1 0,0 1 0,1-1 0,-1 0 0,0 1 0,-1-1 0,4-6 0,-8-1 227,-18 7-256,7 5-33,0 1 0,-1 1 0,1 0 0,1 1 0,-1 0 0,1 1 0,0 0 0,0 2 1,0-1-1,1 1 0,1 1 0,-17 15 0,27-23 23,0 0 1,0 0-1,0 0 0,1 0 1,-1 0-1,0 0 1,1 0-1,-1 0 1,1 1-1,-1-1 0,1 0 1,-1 0-1,1 0 1,0 1-1,0-1 0,0 0 1,0 1-1,0-1 1,0 0-1,0 0 1,0 1-1,0-1 0,0 0 1,1 0-1,-1 1 1,0-1-1,1 0 0,-1 0 1,1 0-1,0 1 1,-1-1-1,1 0 0,0 0 1,0 0-1,0 0 1,-1 0-1,1 0 1,0-1-1,0 1 0,0 0 1,1 0-1,-1-1 1,0 1-1,0-1 0,2 2 1,2 1 9,1-1 0,-1 1 0,1-1 0,0 1 0,0-2 1,0 1-1,12 1 0,14-2 0,-19-1-23,0 0 0,0 1 0,0 0 0,0 1 0,17 5-1,-27-6 11,0 0-1,0 0 0,0 1 0,0 0 1,0-1-1,0 1 0,0 0 0,-1 0 1,1 1-1,-1-1 0,0 0 0,1 1 1,-1 0-1,0-1 0,0 1 0,-1 0 1,1 0-1,-1 0 0,1 0 0,-1 0 0,0 0 1,0 1-1,0-1 0,-1 0 0,1 6 1,0-4 6,-1 0 0,1 0 0,0 0 0,0 0 0,0 0 0,1 0 0,0-1 0,0 1 0,2 4 0,-3-8 11,1 0 0,-1 0 1,0 0-1,0 0 0,0 0 1,0 0-1,1-1 0,-1 1 1,0 0-1,1-1 0,-1 1 0,1-1 1,-1 1-1,1-1 0,-1 0 1,1 1-1,-1-1 0,1 0 0,-1 0 1,1 0-1,-1 0 0,1 0 1,-1-1-1,0 1 0,1 0 0,-1-1 1,1 1-1,-1-1 0,1 1 1,-1-1-1,0 0 0,1 0 0,1-1 1,41-25 76,-1-1 1,-1-3-1,-1-1 1,38-40-1,-59 54-53,-1 1 1,84-84 440,-103 101-463,0 0 0,1 0-1,-1 0 1,0 0 0,0 0-1,0-1 1,0 1 0,0 0-1,1 0 1,-1 0 0,0 0-1,0 0 1,0 0 0,0 0-1,0-1 1,0 1 0,0 0-1,0 0 1,0 0 0,1 0-1,-1 0 1,0-1 0,0 1-1,0 0 1,0 0 0,0 0-1,0 0 1,0 0 0,0-1-1,0 1 1,0 0 0,0 0-1,0 0 1,0 0 0,0-1-1,0 1 1,0 0 0,-1 0-1,1 0 1,0 0 0,0 0-1,0-1 1,0 1 0,0 0-1,0 0 1,0 0 0,0 0-1,0 0 1,-1 0 0,1-1-1,0 1 1,0 0 0,0 0-1,0 0 1,0 0 0,-1 0-1,1 0 1,0 0 0,0 0-1,0 0 1,0 0 0,0 0-1,-1 0 1,-16 1 13,-23 13-370,37-13 333,0 2 1,0-1-1,0 0 0,0 1 1,0-1-1,0 1 1,0 0-1,1 0 0,0 0 1,-1 0-1,1 0 0,0 0 1,1 1-1,-1-1 0,0 1 1,1 0-1,0-1 1,0 1-1,0 0 0,0 0 1,1-1-1,0 1 0,-1 0 1,1 0-1,1 0 0,-1 0 1,0-1-1,1 1 0,0 0 1,0 0-1,0-1 1,0 1-1,1 0 0,-1-1 1,1 1-1,0-1 0,0 0 1,0 0-1,1 0 0,-1 0 1,1 0-1,0 0 1,4 3-1,-3-3 5,0 1 1,0-1-1,-1 1 0,1-1 1,-1 1-1,0 0 1,0 0-1,0 0 0,-1 1 1,1-1-1,2 9 1,-4-11 6,-1 1 1,0-1 0,0 0 0,0 1 0,0-1-1,0 0 1,0 1 0,-1-1 0,1 0-1,-1 1 1,0-1 0,1 0 0,-1 0 0,0 0-1,0 0 1,0 0 0,-1 0 0,1 0 0,0 0-1,-1 0 1,1 0 0,-1-1 0,0 1 0,0 0-1,1-1 1,-5 2 0,-3 4 25,-1 0 1,0-1-1,0 0 0,0-1 1,-1 0-1,0-1 0,0 0 1,0 0-1,0-2 1,-23 4-1,33-6-158,0 0 0,-1 0 0,1 0 0,0-1 0,-1 1 0,1 0 0,0 0 0,0-1 0,0 1 0,-1-1 0,1 0 0,0 1 0,0-1 0,0 0 0,0 1 0,0-1 0,-1-1 0,-1-2-1030,1 1-1,0 0 1,0-1-1,0 1 1,1-1-1,-1 1 1,-1-7-1,3 10 986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3:17.2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85 608 12331,'1'-2'361,"-1"1"1,1 0 0,-1 0-1,0-1 1,1 1 0,-1 0-1,0-1 1,0 1 0,0-1-1,0 1 1,0 0 0,0-1 0,0 1-1,0 0 1,0-1 0,-1 1-1,0-2 1,1 2-249,0 1 1,0 0-1,0-1 0,0 1 1,0-1-1,0 1 0,0 0 1,0-1-1,0 1 0,-1 0 1,1-1-1,0 1 0,0 0 1,0-1-1,-1 1 0,1 0 1,0-1-1,0 1 0,-1 0 1,1 0-1,0-1 0,-1 1 1,1 0-1,0 0 0,-1 0 1,1 0-1,0-1 0,-1 1 1,1 0-1,0 0 1,-1 0-1,1 0 0,0 0 1,-1 0-1,1 0 0,-1 0 1,1 0-1,0 0 0,-1 0 1,1 0-1,-1 0 0,1 0 1,0 0-1,-1 0 0,1 1 1,0-1-1,-1 0 0,1 0 1,0 0-1,-1 1 0,1-1 1,0 0-1,-1 1 0,-5 5-75,-3 2-25,0 1 0,1 0 0,1 0 0,-1 1 0,-9 17 0,16-25-12,0 0-1,0 0 1,0 0-1,1 0 1,-1-1-1,1 1 1,-1 1-1,1-1 1,0 0 0,0 0-1,0 0 1,0 0-1,0 0 1,0 0-1,1 0 1,-1 0-1,1 0 1,-1 0-1,1 0 1,0 0-1,0-1 1,0 1-1,0 0 1,0 0-1,0-1 1,0 1 0,0 0-1,1-1 1,-1 1-1,1-1 1,-1 0-1,1 1 1,0-1-1,-1 0 1,1 0-1,0 0 1,0 0-1,0-1 1,0 1-1,0 0 1,0-1 0,2 1-1,3 1 39,1 0 0,-1-1 0,1 0-1,0 0 1,-1-1 0,1 0 0,0 0 0,-1-1 0,1 0-1,0 0 1,-1 0 0,1-1 0,-1-1 0,14-5 0,-8 2 20,-1 0 0,1 0 0,-1-1 0,0-1 1,-1 0-1,0-1 0,13-13 0,-21 20-45,0-1 0,-1 0 0,0 0 0,1 0 0,-1 0 0,0-1 0,-1 1 0,1 0 0,-1-1 0,1 0 0,-1 1 0,0-1 0,0 0 0,0 1 0,-1-1 0,0 0 0,1 0 0,-1 1 0,-1-1 0,1 0 0,0 0 0,-1 0 0,0 1 0,0-1 0,0 0 0,0 1 0,-1-1 0,1 1 0,-1-1-1,0 1 1,0 0 0,-2-3 0,1 2-37,0 1 0,0-1 0,-1 1 0,1 0-1,0 0 1,-1 1 0,0-1 0,0 1 0,0 0-1,0 0 1,0 0 0,0 0 0,-1 1 0,1-1-1,0 1 1,-1 0 0,1 1 0,-1-1 0,1 1-1,-1 0 1,0 0 0,1 0 0,-1 1 0,1-1-1,-1 1 1,-5 2 0,7-2 9,1-1-1,-1 1 1,1 0 0,-1 0 0,1 0-1,-1 0 1,1 0 0,0 1 0,0-1-1,-1 1 1,1-1 0,0 1-1,0 0 1,1 0 0,-1 0 0,0 0-1,1 0 1,-1 0 0,1 0 0,-1 0-1,1 1 1,0-1 0,0 0 0,0 1-1,1-1 1,-1 1 0,0 0 0,0 4-1,2-4 5,0 1 0,0-1 0,0 0 0,0 0 0,0 0 0,0 0 0,1-1-1,-1 1 1,1 0 0,0-1 0,0 1 0,0-1 0,0 1 0,1-1 0,-1 0 0,0 0-1,1 0 1,0 0 0,-1 0 0,1-1 0,0 1 0,0-1 0,3 2 0,7 1 19,1 0 0,-1-1 0,1-1 0,-1 0 0,1-1 0,-1 0 0,1-1 0,0 0 1,22-4-1,-18 2-8,-1 1 0,1 0 1,0 1-1,31 5 0,-47-4-10,0 0 1,-1-1-1,1 1 0,0 0 1,-1 0-1,1 0 0,-1 0 1,1 0-1,-1 0 1,0 1-1,1-1 0,-1 0 1,0 1-1,0-1 0,0 1 1,0-1-1,0 1 0,0 0 1,0-1-1,0 1 0,-1 0 1,1-1-1,-1 1 0,1 0 1,-1 0-1,0 0 0,0-1 1,0 1-1,0 0 0,0 0 1,0 3-1,-1 8 4,-1-1-1,0 1 1,-5 17-1,5-23 0,17-18 901,5-11-695,-14 15-212,55-63 49,-56 65-69,0 1 0,1-1 0,-1 1 0,1 0 0,0 0 0,0 1 0,0-1 0,0 1 0,1 1 0,12-4 0,-17 5 25,-1 1-1,1 0 1,0 0 0,0 0-1,0 0 1,0 0 0,0 0-1,0 1 1,0-1 0,-1 1 0,1-1-1,0 1 1,0 0 0,-1-1-1,1 1 1,0 0 0,-1 0 0,1 0-1,-1 1 1,1-1 0,-1 0-1,1 0 1,-1 1 0,1 1-1,26 47-304,-26-45 290,0 1 0,0-1 0,0 0-1,1-1 1,0 1 0,0 0 0,0-1 0,1 1 0,-1-1-1,1 0 1,0 0 0,8 6 0,-5-8 38,-1 0 0,0 0 0,1 0 0,-1-1 1,1 0-1,-1 0 0,1-1 0,-1 0 0,1 0 0,-1 0 0,1-1 0,0 0 0,-1 0 1,0-1-1,1 0 0,-1 0 0,0 0 0,0-1 0,11-7 0,9-6 107,0-1-1,-2-2 1,26-23 0,-5 3-38,-34 30-42,-1 0 0,-1 0 1,11-13-1,-5-9 146,-15 30-180,1 0 0,-1 0 0,0 0 1,0 0-1,0 0 0,0 0 0,0 0 0,-1 0 0,1 0 0,0 0 0,0 0 0,-1 0 0,1 0 0,0 0 1,-1 0-1,1 1 0,-1-1 0,1 0 0,-1 0 0,0 0 0,1 0 0,-1 1 0,0-1 0,0 0 1,1 1-1,-3-2 0,1 1-33,0 0 0,0 1 1,0-1-1,0 0 1,-1 1-1,1-1 0,0 1 1,-1 0-1,1 0 0,0-1 1,-1 2-1,1-1 1,0 0-1,0 0 0,-1 1 1,1-1-1,0 1 0,0 0 1,-1 0-1,1 0 1,0 0-1,-3 2 0,-46 33-200,42-29 210,3-2-7,0 0 1,1 1-1,-1 0 0,2-1 1,-1 2-1,-4 6 0,8-11 12,-1 0-1,1 1 0,0-1 0,-1 0 1,1 1-1,1-1 0,-1 1 1,0-1-1,0 0 0,1 1 1,0 0-1,-1-1 0,1 1 0,0-1 1,0 1-1,0-1 0,1 1 1,-1 0-1,1-1 0,-1 1 1,1-1-1,1 4 0,-1-5 13,0 0-1,0 0 1,1 0-1,-1 0 1,0 0-1,0 0 1,1-1-1,-1 1 0,0 0 1,1-1-1,-1 1 1,1-1-1,-1 1 1,1-1-1,-1 0 1,1 1-1,-1-1 1,1 0-1,-1 0 1,1 0-1,0 0 1,-1 0-1,1-1 1,-1 1-1,1 0 1,-1-1-1,1 1 1,-1-1-1,0 1 1,1-1-1,-1 0 1,2-1-1,49-29 171,-46 27-177,-3 1-1,0 1-1,-1 0 1,2 0 0,-1 0-1,0 0 1,0 0 0,1 1-1,-1-1 1,0 1 0,1 0-1,6-1 1,-7 3-21,1 0-1,-1 0 1,0 1 0,0-1-1,0 1 1,0 0-1,0 0 1,0 0 0,0 0-1,0 0 1,-1 0-1,4 5 1,0-1 38,1-1 1,-1 0-1,1-1 1,0 1-1,0-1 0,0-1 1,1 1-1,-1-1 1,1 0-1,0-1 0,0 0 1,0 0-1,0-1 1,0 0-1,0 0 0,0-1 1,0 0-1,0 0 1,1-1-1,-1 0 0,0-1 1,0 0-1,0 0 1,-1 0-1,1-1 0,12-6 1,-2-1 81,0 0-1,-1-1 1,0-1 0,-1 0 0,0-1-1,-1-1 1,0 0 0,-1-1 0,-1-1-1,-1 0 1,0-1 0,-1 0 0,0-1-1,-2 0 1,0-1 0,-1 1 0,-1-2-1,-1 1 1,-1-1 0,0 0 0,-1 0 0,1-37-1,-4 39-50,0-82 165,-1 89-153,-1 0 0,-1 1 1,0-1-1,0 1 1,-1-1-1,0 1 0,-5-11 1,8 21-55,0 0 0,-1-1 1,1 1-1,0-1 0,0 1 1,0 0-1,0-1 0,-1 1 1,1-1-1,0 1 0,0 0 0,-1-1 1,1 1-1,0 0 0,0 0 1,-1-1-1,1 1 0,0 0 1,-1 0-1,1-1 0,0 1 1,-1 0-1,1 0 0,-1 0 1,1-1-1,0 1 0,-1 0 0,1 0 1,-1 0-1,1 0 0,-1 0 1,1 0-1,0 0 0,-1 0 1,0 0-1,-10 14-102,-5 35-126,13-41 244,-9 33-28,2 0 0,2 1-1,1 0 1,0 49 0,6-69 10,1 1 0,2 0-1,0 0 1,2-1 0,0 1 0,2-1-1,0 0 1,1 0 0,15 29 0,-16-41 29,-1-1 1,2 0-1,-1-1 1,1 0-1,0 0 1,1 0-1,0-1 1,0 0-1,0 0 1,1-1-1,0 0 1,11 5 0,-14-8-175,-1-1 1,0 0-1,1 0 1,0-1 0,-1 0-1,1 1 1,0-2 0,0 1-1,-1-1 1,10 0-1,-11-1-323,0 1-1,0-1 1,1-1-1,-1 1 1,0 0-1,0-1 1,0 0-1,-1 0 1,1 0-1,0 0 1,-1-1-1,1 1 1,-1-1-1,0 0 1,4-5-1,9-10-11264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4:55.2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9 333 6241,'0'0'254,"0"0"-1,-1 0 0,1 0 0,-1 0 1,1 0-1,0 1 0,-1-1 1,1 0-1,0 0 0,-1 1 1,1-1-1,0 0 0,-1 0 0,1 1 1,0-1-1,0 0 0,-1 1 1,1-1-1,0 0 0,0 1 0,-1-1 1,1 1-1,0-1 0,0 0 1,0 1-1,0-1 0,0 1 0,0-1 1,0 1-1,-2 22 2112,8 30-3068,-5-41 1651,10 128 2002,-11-139-2909,0 0-1,0 0 0,0 0 1,0-1-1,0 1 1,1 0-1,-1 0 1,0-1-1,1 1 1,-1 0-1,0-1 0,1 1 1,-1 0-1,1-1 1,-1 1-1,1-1 1,0 1-1,-1-1 1,1 1-1,-1-1 0,1 1 1,0-1-1,-1 1 1,1-1-1,0 0 1,0 1-1,-1-1 0,1 0 1,0 0-1,0 0 1,-1 0-1,1 1 1,0-1-1,0 0 1,-1 0-1,1 0 0,0-1 1,0 1-1,0 0 1,-1 0-1,1 0 1,0-1-1,0 1 1,-1 0-1,1 0 0,0-1 1,0 0-1,39-24 1082,-33 20-1070,210-165 819,53-39-228,-210 168-1742,2 2 0,107-49 0,-150 81-6283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7:29.2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95 482 8,'-5'0'1012,"0"0"-1,0 0 1,0 0-1,0 0 1,0 1 0,0 0-1,0 0 1,0 0-1,0 0 1,1 1 0,-10 4-1,-13 4 9246,37-14-6905,2-3-3837,30-16 499,1 1 1,1 3-1,0 1 1,85-21-1,-49 15 0,432-126-7,46-14 57,-517 152 1584,-50 4-1540,8 8-168,1 0 0,-1-1 1,1 1-1,-1-1 0,1 1 0,-1 0 1,1-1-1,-1 1 0,1-1 0,0 1 1,-1-1-1,1 1 0,0-1 1,-1 0-1,1 1 0,0-1 0,0 1 1,0-1-1,-1 0 0,1 1 0,0-1 1,0 1-1,0-1 0,0 0 1,0 0-1,-1 23-16232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7:29.8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101 701 8,'-36'-5'2587,"4"1"2125,0 13 12189,32-9-16766,7 0 2511,2-3-3329,157-87 1200,282-109 0,193-25-405,-603 211-82,143-47-16,244-48 0,-404 105-279,-61 19-9956,25-11 7488,-61 19-10150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8:35.5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22 107 8,'-21'-11'8074,"22"12"-7818,1 0 0,-1-1 1,1 1-1,-1 0 0,1-1 0,0 0 1,-1 1-1,1-1 0,0 0 1,-1 1-1,1-1 0,0 0 0,-1 0 1,1-1-1,0 1 0,-1 0 1,3-1-1,42-4-120,28-1 132,0 3 0,105 10 0,-103-2-116,0-3 1,97-10-1,69-35 351,-6 0-213,-224 42-279,-6-1 12,1 1 0,-1 0 0,1 1 0,-1 0 0,1 0 1,12 1-1,-23-1 1156,5 4-3478,4 11-8569,-6-11 7806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8:36.2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0 8,'-4'13'10578,"3"-12"-10514,1-1-1,-1 1 1,0 0 0,1 0 0,-1 0 0,1 0 0,-1 0 0,1 0 0,-1-1 0,1 1 0,0 0 0,-1 0-1,1 0 1,0 0 0,0 0 0,0 1 0,0-1 0,0 0 0,0 0 0,0 0 0,0 0 0,0 0-1,0 0 1,1 0 0,-1 0 0,0 0 0,1 0 0,-1 0 0,1-1 0,-1 1 0,1 0 0,-1 0-1,1 0 1,-1 0 0,1-1 0,0 1 0,0 0 0,-1 0 0,1-1 0,0 1 0,0-1 0,0 1 0,0-1-1,0 1 1,0-1 0,0 1 0,0-1 0,0 0 0,0 0 0,0 1 0,0-1 0,0 0 0,0 0-1,1 0 1,13 1 348,0-1-1,0 0 1,0-1-1,0-1 0,20-4 1,20-2-152,-10 5-191,0 2 0,67 7 0,-87-3-48,0 1 0,0 1 0,-1 1-1,0 2 1,46 19 0,-63-31 5140,9-8-3965,1-3-4997,-2 1-6030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8:39.7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 0 8,'-7'1'8813,"-12"9"-6753,4-2-1577,12-4 604,5-7-174,-2 3-829,6 5-1999,-8-14 5104,2 9-3118,0 0 1,0 0-1,0 0 1,0 0-1,0 0 0,0 0 1,-1-1-1,1 1 1,0 0-1,0 0 1,0 0-1,0 0 1,0 0-1,0-1 0,0 1 1,0 0-1,0 0 1,0 0-1,0 0 1,0-1-1,0 1 0,0 0 1,0 0-1,0 0 1,0 0-1,0 0 1,0-1-1,0 1 1,0 0-1,0 0 0,0 0 1,1 0-1,-1 0 1,0-1-1,0 1 1,0 0-1,0 0 0,0 0 1,0 0-1,0 0 1,1 0-1,-1 0 1,0 0-1,0-1 1,0 1-1,0 0 0,0 0 1,1 0-1,-1 0 1,0 0-1,0 0 1,0 0-1,0 0 1,1 0-1,-1 0 0,0 0 1,0 0-1,38 4-179,781 75 4,-793-78 136,28 3 10,-49-4 1198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8:40.3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87 8,'-4'-4'9804,"-12"-11"372,490-7-9759,-171 3-136,-151 13-203,243-13 764,-391 18-1100,29 1-353,-17 2-2249,-7 6-4392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51:04.8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87 8,'24'-31'1235,"-22"28"-576,-1 0 0,1 0-1,0 0 1,0 0 0,1 0 0,-1 1 0,0-1-1,1 0 1,0 1 0,3-3 0,-6 5-522,0 0-1,0 0 1,0 0 0,-1 0-1,1 0 1,0-1 0,0 1 0,-1 0-1,1 0 1,0 0 0,0 0-1,0 1 1,-1-1 0,1 0 0,0 0-1,0 0 1,-1 0 0,1 0 0,0 0-1,0 0 1,0 0 0,-1 0-1,1 0 1,0 1 0,0-1 0,0 0-1,0 0 1,-1 0 0,1 0 0,0 1-1,0-1 1,0 0 0,0 0-1,0 0 1,0 1 0,0-1 0,-1 0-1,1 0 1,0 0 0,0 1-1,0-1 1,0 0 0,0 0 0,0 1-1,0-1 1,0 0 0,0 0 0,0 0-1,0 1 1,0-1 0,0 0-1,0 0 1,1 0 0,-1 1 0,0-1-1,18 1 2331,29-8-2257,54-6-161,1 4 1,165 7-1,-138 4 16,10 1 2,-129-6 335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51:05.6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30 240,'-22'6'16346,"75"-9"-12714,40-11-2541,55-5-1226,294 27 418,-233 1-177,-196-8-94,528-4 392,-451-4-2,-89 7-171,1 2-1780,10 4-1879,0 1-5301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45.2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89 133 13715,'-2'-25'7794,"2"25"-7688,-6 38 2160,2-7-2495,-38 438 859,39-295 2012,-13-284-1975,8 2-530,1 31-73,6-149 1,5 186-61,12-55 1,-14 86-14,1-1 0,-1 1 1,2-1-1,-1 1 0,1 0 1,0 0-1,1 1 1,0-1-1,1 1 0,0 0 1,10-11-1,-15 18 0,1 1 1,-1 0 0,0-1-1,0 1 1,0 0-1,0-1 1,1 1-1,-1 0 1,0 0-1,0 0 1,0 0 0,1 0-1,-1 1 1,0-1-1,0 0 1,0 0-1,1 1 1,-1-1-1,0 1 1,0-1 0,0 1-1,0-1 1,0 1-1,0 0 1,0 0-1,0-1 1,0 1-1,0 0 1,-1 0-1,1 0 1,1 1 0,29 35-21,-28-32 11,14 21 13,-1 0 1,-2 1 0,0 1 0,10 34 0,3 1 19,-23-54-27,-3-4 20,1 0 0,0-1 0,0 0 0,1 1 0,-1-1 0,1 0 0,5 5 0,-8-8-4,1-1 0,-1 0 0,1 1 0,-1-1 0,1 0-1,-1 1 1,1-1 0,0 0 0,-1 0 0,1 1-1,-1-1 1,1 0 0,0 0 0,-1 0 0,1 0-1,0 0 1,-1 0 0,1 0 0,-1 0 0,1 0-1,0 0 1,-1 0 0,1-1 0,0 1 0,19-20 123,45-76-8,110-122 1,-163 204-131,-9 9 11,1 0 0,0 1 0,1-1 0,-1 1 0,1 0 0,6-4 0,-7 45-248,-4 29 267,-15 108 1,8-122-16,2 1 0,2-1 0,7 88 0,-3-131-121,1 1 1,0-1 0,0 1 0,1-1 0,0 0-1,0 0 1,1 0 0,10 16 0,-12-23-173,0 1 1,0-1-1,0 0 1,0 1-1,1-1 1,-1 0-1,1 0 1,-1 0-1,1-1 1,0 1-1,0-1 1,4 2-1,-3-2-367,-1 0 0,1 0-1,0-1 1,-1 0-1,1 1 1,0-1 0,0-1-1,-1 1 1,1 0-1,0-1 1,-1 0-1,7-2 1,14-7-5672,-1-4-1755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45.6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106 37 4153,'0'0'497,"0"-1"-1,0 0 1,0 0 0,0 0 0,0 1-1,0-1 1,0 0 0,0 0 0,0 0 0,0 1-1,0-1 1,0 0 0,-1 0 0,1 1-1,0-1 1,-1 0 0,1 0 0,0 1-1,-1-1 1,1 0 0,-1 1 0,1-1-1,-1 0 1,0 1 0,1-1 0,-1 1 0,1-1-1,-1 1 1,-1-1 0,1 1-212,0 0 0,-1 0 0,1 0 0,0 0 0,-1 1 0,1-1 0,0 0 0,0 1 0,-1-1 0,1 1 0,0-1 0,0 1 0,0 0 0,0 0 0,-2 1 0,-35 35-73,33-29-178,0 0 1,1 0-1,0 1 1,0 0-1,1 0 1,0 0 0,0 0-1,1 1 1,1-1-1,-1 1 1,2-1-1,-1 1 1,2 18-1,-1-25-13,1 1 0,-1-1-1,1 1 1,0 0 0,-1-1 0,2 1-1,-1-1 1,0 0 0,1 1-1,-1-1 1,1 0 0,0 0 0,0 0-1,0 0 1,0 0 0,1-1 0,-1 1-1,1-1 1,0 1 0,0-1-1,0 0 1,0 0 0,0 0 0,0-1-1,0 1 1,1-1 0,-1 1-1,0-1 1,1 0 0,-1-1 0,1 1-1,-1 0 1,1-1 0,0 0-1,-1 0 1,1 0 0,-1 0 0,1-1-1,4 0 1,4-2 79,-1 0-1,1-1 1,-1 0-1,0-1 0,0 0 1,-1-1-1,1 0 1,-1-1-1,0 0 1,-1 0-1,0-1 1,9-10-1,-13 13-41,0-1-1,-1 1 0,0-1 0,0 0 1,0 0-1,-1 0 0,1 0 0,-2-1 1,5-12-1,-6 15-22,-1 0 0,1 0 0,-1 0 0,0 0 0,0 0 0,0 0 0,0 0 1,-1 0-1,1 0 0,-1 0 0,0 1 0,0-1 0,-1 0 0,1 0 0,-1 1 0,0-1 0,0 1 1,-3-5-1,0 3-62,1 1 1,-1-1 0,-1 1 0,1 0 0,0 0 0,-1 0 0,0 1-1,0 0 1,0 0 0,0 0 0,-1 1 0,1 0 0,0 0 0,-1 1-1,0 0 1,1 0 0,-1 0 0,0 1 0,1 0 0,-1 0-1,0 1 1,0 0 0,1 0 0,-1 0 0,1 1 0,-1 0 0,1 0-1,0 1 1,0 0 0,0 0 0,0 0 0,-9 7 0,15-9-32,-1-1 0,1 0 0,0 1 0,-1-1 0,1 0 0,0 1 1,0-1-1,-1 1 0,1-1 0,0 1 0,0-1 0,0 1 0,-1-1 0,1 1 1,0-1-1,0 1 0,0-1 0,0 1 0,0-1 0,0 1 0,0-1 0,0 1 0,0-1 1,0 0-1,0 1 0,1-1 0,-1 1 0,0-1 0,0 1 0,0-1 0,1 1 1,-1-1-1,1 1 0,17 14-2721,25 2-7670,-17-13-485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45.9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 65 13979,'-13'-22'4800,"-17"-20"1380,22 79-5181,-25 427-561,31-337-2129,2-94-3391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46.3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51 167 1592,'-8'-1'2633,"4"1"-1005,-1 0 0,0-1 0,1 0 0,-1 0 0,0 0 0,1-1 0,-7-2 0,16-1 2379,22-11-3178,20-8-446,0 3 0,2 2 0,0 2-1,1 2 1,1 2 0,93-10 0,-138 22-367,-1 0 0,1 1 0,-1 0 0,1 0 0,0 0 0,-1 1 0,1 0 0,-1 0 0,1 1 0,-1-1 0,0 1 0,0 0 0,1 0 1,4 4-1,-8-4 12,1 1 0,0 0 0,0 0 0,-1 0 0,0 0 0,1 0 0,-1 0 1,0 1-1,-1-1 0,1 1 0,-1-1 0,1 1 0,-1 0 0,0-1 0,-1 1 1,1 0-1,0 0 0,-1 0 0,0 0 0,0 5 0,-2 17 93,0 0 1,-10 39-1,-3 30 101,18-68-70,-2-26-177,-1-1 1,0 1-1,0-1 1,1 1-1,-1-1 1,0 1-1,0-1 0,1 0 1,-1 1-1,1-1 1,-1 1-1,0-1 0,1 0 1,-1 1-1,1-1 1,-1 0-1,1 0 1,-1 1-1,1-1 0,-1 0 1,1 0-1,-1 0 1,1 0-1,-1 0 0,2 1 1,0-2-314,0 0-1,0 1 1,0-1 0,0 0 0,0 0 0,0 0-1,0 0 1,-1-1 0,1 1 0,0-1-1,0 1 1,-1-1 0,1 1 0,-1-1 0,0 0-1,1 1 1,1-5 0,8-13-6060,-1-5-4851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46.6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29 12179,'-16'-18'8675,"11"8"-5036,18 31-6741,-5 3-9544,-6-11 3909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47.0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9 143 16235,'-1'-1'379,"0"-1"0,0 1-1,0-1 1,1 0 0,-1 1-1,0-1 1,1 1-1,-1-1 1,1 0 0,-1 0-1,1 1 1,0-1-1,0 0 1,0 0 0,0 1-1,0-1 1,0 0 0,1 0-1,-1 1 1,1-4-1,0 5-347,0-1-1,0 0 1,0 1 0,0-1-1,0 1 1,1 0-1,-1-1 1,0 1-1,0 0 1,0 0-1,0-1 1,0 1-1,1 0 1,-1 0 0,0 0-1,0 0 1,0 1-1,0-1 1,1 0-1,-1 0 1,0 1-1,0-1 1,0 1-1,0-1 1,0 1 0,0-1-1,0 1 1,0 0-1,1 0 1,4 3-19,0 0 1,0 1-1,0-1 1,-1 1-1,1 0 1,-1 0 0,-1 1-1,1 0 1,-1 0-1,0 0 1,0 0-1,3 8 1,2 4 50,-2 1 0,0-1 0,6 25-1,-8-17 44,-1 0 0,-1 1 0,0 41-1,17-105 918,150-341-460,-165 365-251,-8 17-2526,-5 25-5646,8-9 93,0 5-2222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47.5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307 457 14531,'6'-22'4860,"-3"14"-3766,0 0 0,-1-1 0,0 1 0,0 0 0,-1-10 1,0 16-1045,-1 1-1,-1-1 1,1 1 0,0-1 0,0 1 0,0-1 0,-1 1 0,1-1 0,-1 1 0,1 0 0,-1-1 0,0 1 0,1 0 0,-1-1 0,0 1 0,0 0-1,0 0 1,0 0 0,0 0 0,0 0 0,0 0 0,0 0 0,0 0 0,-1 0 0,1 0 0,0 1 0,-1-1 0,1 0 0,0 1 0,-1 0-1,1-1 1,-1 1 0,1 0 0,-3-1 0,-9 0-59,1 1-1,-1 1 1,0-1 0,1 2-1,-1 0 1,1 0 0,-1 2-1,1-1 1,0 1-1,1 1 1,-1 0 0,1 1-1,0 0 1,0 1-1,0 0 1,1 0 0,0 1-1,1 1 1,0-1 0,0 2-1,1-1 1,0 1-1,0 0 1,2 1 0,-12 21-1,17-29 3,0-1 0,0 0 0,0 1 0,0-1 0,1 1 0,-1-1 0,1 1 0,0-1 0,-1 1 0,1-1 1,0 1-1,1-1 0,-1 1 0,0-1 0,1 1 0,-1-1 0,1 1 0,0-1 0,0 0 0,1 3 0,-1-3 7,1 0 0,0-1 0,-1 1 0,1-1 0,0 1 0,0-1 1,0 0-1,0 1 0,0-1 0,0 0 0,1 0 0,-1-1 0,0 1 0,0 0 0,1-1 1,-1 1-1,3-1 0,6 1 16,0-1 1,0-1-1,-1 0 0,1 0 1,0-1-1,-1 0 0,20-7 1,-16 3 15,1 0 0,-1-1 0,0-1-1,0 0 1,-1-1 0,0 0 0,-1-1 0,0-1 0,0 0 0,-2 0 0,1-1 0,17-26 0,-27 32 119,-4 6-234,-4 17-213,7-13 290,0 0 0,0 0 1,0 0-1,1 0 0,-1 0 1,1-1-1,0 1 0,0 0 0,0 0 1,1 0-1,0-1 0,-1 1 1,1-1-1,0 1 0,1-1 1,-1 0-1,1 0 0,-1 0 1,1 0-1,0 0 0,0 0 1,0-1-1,0 1 0,1-1 1,-1 0-1,5 2 0,-3-2 15,1-1 0,0 1 0,-1-1 0,1 0 1,0-1-1,-1 0 0,1 1 0,0-2 0,0 1 0,-1-1 0,1 0 0,0 0 0,-1 0 0,1-1 0,-1 0 0,1 0 0,-1 0 0,6-4 0,8-5 18,-1-1-1,-1-1 0,0-1 1,0 0-1,-1-1 0,-1-1 1,-1 0-1,-1-1 0,0-1 1,-1 0-1,0 0 0,-2-1 1,0-1-1,-1 0 1,-2 0-1,0-1 0,0 1 1,-2-1-1,-1-1 0,2-27 1,-5 39-5,0-1 0,-2 0 0,1 1 0,-1-1 0,0 0 1,-1 1-1,-1 0 0,1-1 0,-6-10 0,8 22-24,0-1 1,0 0-1,0 0 0,0 1 0,0-1 1,0 0-1,0 0 0,0 0 0,0 1 0,0-1 1,0 0-1,0 0 0,-1 0 0,1 1 1,0-1-1,0 0 0,0 0 0,0 0 1,-1 1-1,1-1 0,0 0 0,0 0 1,0 0-1,0 0 0,-1 0 0,1 0 1,0 0-1,0 1 0,-1-1 0,1 0 1,0 0-1,0 0 0,0 0 0,-1 0 1,1 0-1,0 0 0,0 0 0,-1 0 1,1 0-1,0 0 0,0 0 0,0 0 0,-1-1 1,1 1-1,0 0 0,0 0 0,-1 0 1,1 0-1,0 0 0,0 0 0,0 0 1,0-1-1,-1 1 0,1 0 0,0 0 1,0 0-1,0 0 0,0-1 0,0 1 1,-1 0-1,1 0 0,0 0 0,0-1 1,0 1-1,0 0 0,-8 24-187,7-17 189,-6 27-17,1 1 1,3 0 0,0 0 0,3 0 0,0 0 0,3 0-1,8 46 1,-9-69 12,0 0 0,1-1-1,1 0 1,0 1 0,0-2-1,1 1 1,0 0 0,1-1-1,13 19 1,-15-25 10,1 1-1,-1-1 1,1 0 0,-1 0-1,1 0 1,0 0 0,1-1-1,-1 0 1,1 0 0,-1-1-1,1 1 1,0-1 0,0 0 0,0-1-1,0 1 1,0-1 0,0-1-1,1 1 1,-1-1 0,9-1-1,-2 0 12,0-1 0,0-1-1,-1 0 1,1-1 0,-1 0-1,0-1 1,0 0 0,0-1-1,-1 0 1,0-1 0,0 0-1,-1-1 1,1 0 0,-2-1-1,1 0 1,-1-1 0,-1 0-1,0 0 1,0 0 0,-1-1-1,0 0 1,-1-1 0,6-15-1,-9-5 133,-7 17-87,4 15-65,0 0 1,0 0-1,0-1 1,-1 1-1,1 0 1,0 0-1,0 0 1,-1-1-1,1 1 1,0 0-1,-1 0 0,1 0 1,0 0-1,0 0 1,-1 0-1,1 0 1,0 0-1,-1 0 1,1 0-1,0 0 1,-1 0-1,1 0 1,0 0-1,-1 0 1,1 0-1,0 0 1,0 0-1,-1 0 1,1 0-1,0 0 1,-1 1-1,1-1 1,0 0-1,0 0 1,-1 0-1,1 0 1,0 1-1,-2 0-15,1 1-1,-1 0 0,1-1 1,0 1-1,0 0 1,-1 0-1,1 0 0,1 0 1,-1 0-1,0 0 1,0 0-1,1 0 0,-1 0 1,1 0-1,0 0 1,-1 4-1,1 38-38,0-40 46,1 8 14,0 0 1,1 0-1,0-1 0,1 1 1,0-1-1,0 1 0,2-1 0,-1 0 1,11 17-1,-13-25-28,0 0 0,0 0 0,0 0 0,1 0 1,-1 0-1,1 0 0,0-1 0,0 0 0,0 1 0,0-1 0,0 0 0,0 0 0,1-1 0,-1 1 0,0-1 0,1 1 1,0-1-1,-1 0 0,1-1 0,0 1 0,-1-1 0,1 1 0,0-1 0,-1 0 0,1 0 0,0-1 0,0 1 1,-1-1-1,1 0 0,0 0 0,-1 0 0,1 0 0,-1-1 0,4-1 0,3-2-870,0 0-1,0-1 0,-1 0 1,0 0-1,12-11 1,14-25-10482,-19 17 776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47.8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925 45 11971,'-6'-6'6409,"-7"0"-3640,-1 0-737,7 1-480,-3 1-487,6 4-313,0-4-272,3 4-184,1-4-96,1 1-64,-1 1-96,4 0-40,-4 0-64,6 2-216,2 0-456,-3 0-1065,3 0-2728</inkml:trace>
  <inkml:trace contextRef="#ctx0" brushRef="#br0" timeOffset="1">5 226 18756,'0'0'1184,"-4"0"-240,8 0 49,5 0-329,7 0-272,16-2-88,14 0-104,9-2-72,2 0-80,2 0-256,-4-1-488,2 3-816,-3 2-1633,-5 0-3497,-5 2-4760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48.5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157 29 15931,'-6'0'734,"0"0"0,0 0 0,0 1-1,0 0 1,0 0 0,0 1-1,0 0 1,-7 2 0,8-1-622,-1 1 0,1-1 0,0 1 0,1 0 0,-1 1 0,1-1 0,-1 1 0,1-1 1,1 1-1,-1 0 0,1 1 0,-4 7 0,1-2-43,0 1 1,1 0-1,1 1 1,0-1-1,1 1 1,-4 24-1,7-33-54,0-1-1,-1 1 1,2-1 0,-1 1-1,0-1 1,1 1-1,-1 0 1,1-1-1,0 1 1,0-1 0,0 0-1,4 7 1,-4-8 10,1-1 0,-1 1 1,1-1-1,0 1 1,-1-1-1,1 0 0,0 1 1,0-1-1,0 0 0,-1 0 1,1 0-1,0 0 0,1-1 1,-1 1-1,0-1 0,0 1 1,0-1-1,0 0 0,0 1 1,0-1-1,1 0 0,-1-1 1,3 1-1,0-2 26,1 1-1,-1-1 1,0 0-1,0 0 1,0-1-1,0 1 1,-1-1-1,1 0 1,-1 0-1,1-1 1,-1 1-1,0-1 1,0 0-1,-1 0 1,1-1-1,-1 1 1,0-1-1,0 1 1,4-10-1,-1 2 3,-1 1 0,0-1 0,0 0-1,-1 0 1,-1 0 0,0 0 0,2-21-1,-5 29-41,1 1 0,-1-1 0,0 0 0,-1 1 0,1-1 0,-1 0 0,0 1 0,1-1 0,-2 1 0,1-1 0,0 1 0,-1 0 0,1-1 0,-1 1 0,0 0 0,0 0-1,0 0 1,-1 0 0,-3-3 0,4 5-19,0-1 1,-1 1-1,1-1 0,-1 1 0,0 0 0,1 0 0,-1 0 0,0 1 1,1-1-1,-1 1 0,0-1 0,0 1 0,0 0 0,0 0 0,1 0 1,-1 1-1,0-1 0,0 1 0,0-1 0,1 1 0,-1 0 0,0 0 1,1 0-1,-1 0 0,-3 3 0,2-2-10,-1 1 1,1 0-1,-1 0 0,1 0 0,0 1 1,0-1-1,0 1 0,1 0 0,-1 0 1,1 0-1,0 1 0,0-1 0,0 1 1,-3 9-1,5-11 17,0-1 0,1 0 0,-1 0 1,1 0-1,0 0 0,0 1 0,0-1 0,0 0 1,0 0-1,0 0 0,0 1 0,1-1 0,-1 0 1,1 0-1,0 0 0,0 0 0,-1 0 0,1 0 1,1 0-1,-1 0 0,0 0 0,0 0 0,1-1 1,-1 1-1,1-1 0,-1 1 0,1-1 0,0 1 1,-1-1-1,1 0 0,0 1 0,0-1 0,0 0 1,0-1-1,0 1 0,0 0 0,0 0 0,3 0 1,5 1 25,0 0-1,1 0 1,-1-1 0,0 0 0,1 0 0,-1-1 0,1-1 0,-1 0 0,18-4 0,98-30 68,-89 24-87,-11 2 3,27-8-8,-49 16-5,-1 0 1,0 1-1,0-1 1,1 1-1,-1 0 1,0 0-1,1 0 1,-1 1-1,0-1 1,0 1-1,1 0 1,-1 0 0,3 1-1,-5-1 1,0 0 0,1 0 0,-1 0-1,0 0 1,0 1 0,-1-1 0,1 0 0,0 1-1,0-1 1,-1 1 0,1-1 0,0 1 0,-1-1 0,0 1-1,1-1 1,-1 1 0,0-1 0,0 1 0,0-1-1,0 1 1,0 0 0,0-1 0,0 1 0,0-1 0,-1 1-1,1-1 1,-1 1 0,1-1 0,-1 1 0,0 1 0,0 0 8,0 0 0,0 1 0,1-1 0,-1 0 0,1 1 1,0-1-1,0 0 0,0 1 0,2 5 0,32-41 359,-4 4-288,-24 22-82,0-1 1,0 1-1,0 0 1,1 1-1,0-1 1,0 1-1,1 1 1,-1 0-1,1 0 1,0 0-1,13-4 1,-19 8-2,0 0 1,0 1-1,0-1 1,0 0-1,-1 1 1,1-1-1,0 1 1,0 0-1,0-1 1,-1 1-1,1 0 1,0 0-1,-1 0 1,1 1-1,-1-1 1,1 0-1,0 2 1,28 31-14,-6-8 5,-18-22 57,-1 0-1,1-1 1,0 0 0,0 0 0,0 0 0,1-1 0,-1 0-1,0 0 1,1-1 0,-1 1 0,1-2 0,0 1-1,-1-1 1,1 0 0,0 0 0,-1 0 0,1-1 0,0 0-1,-1-1 1,1 1 0,-1-1 0,0-1 0,0 1 0,1-1-1,9-6 1,2-1-859,0-1 0,28-23 0,-9 3-3814,-5 2-3283,-15 13-4103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48.9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56 762 9322,'-13'5'4001,"9"-4"-3262,1 0-1,0 0 0,-1 0 0,1 0 0,0 0 1,0 1-1,0 0 0,0-1 0,0 1 1,0 0-1,-4 5 0,7-7-595,1 0 0,0 1 0,-1-1 0,1 0-1,0 0 1,-1 1 0,1-1 0,-1 0 0,1 0 0,0 0 0,-1 0-1,1 0 1,0 0 0,-1 0 0,1 0 0,0 0 0,-1 0 0,1 0 0,0-1-1,-1 1 1,1 0 0,0 0 0,-1-1 0,1 1 0,-1 0 0,1-1-1,-1 1 1,1 0 0,0-1 0,24-11 312,497-227 562,21 48-923,-111 62-81,93-31 269,-524 160-274,-1 0 0,1 0 1,-1 0-1,1 0 1,0 0-1,-1 0 0,1 0 1,-1 0-1,1-1 0,-1 1 1,1 0-1,-1 0 1,1-1-1,-1 1 0,1 0 1,-1-1-1,1 1 0,-1 0 1,1-1-1,-1 1 0,0-1 1,1 1-1,-1-1 1,0 1-1,1-1 0,-1 1 1,0-1-1,0 1 0,1-1 1,-1 1-1,0-1 1,0 1-1,0-1 0,0 0 1,0 1-1,0-1 0,0 1 1,0-1-1,0 0 0,-21-17 320,-14 3-2090,9 8-4173,10 6-2320,1 1-4048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49.5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189 248 4129,'2'-17'7714,"5"-10"-2132,1-4-1174,-4 18-3712,0-1 0,1 1-1,0-1 1,12-19 0,-10 19-316,0 0 0,-1-1 0,5-15 0,-11 29-358,0 1 0,0-1 0,0 1 0,0 0-1,0-1 1,0 1 0,0 0 0,0-1 0,0 1-1,0-1 1,0 1 0,0 0 0,0-1 0,0 1-1,0 0 1,0-1 0,0 1 0,-1 0 0,1-1 0,0 1-1,0 0 1,0-1 0,0 1 0,-1 0 0,1 0-1,0-1 1,-1 1 0,1 0 0,0 0 0,0-1-1,-1 1 1,1 0 0,0 0 0,-1 0 0,1-1-1,0 1 1,-1 0 0,0 0 0,-21 0 187,-28 13-381,45-11 233,-8 2-73,0 1 1,1 1 0,0 0 0,0 0 0,1 1-1,-1 1 1,1 0 0,1 0 0,0 1 0,0 1-1,-10 12 1,16-17 6,-1 0 0,1 1 0,0-1 0,1 1 0,0 0 0,0 0 0,0 0 0,0 0 1,1 1-1,0-1 0,1 1 0,-1-1 0,1 1 0,1 0 0,-1 0 0,1-1 0,0 1 0,1 0 0,-1 0 0,1-1 0,1 1 0,-1-1 0,1 1 0,3 7 0,-3-11 6,-1 1 1,1-1-1,0 1 0,1-1 1,-1 0-1,1 0 1,-1 0-1,1 0 0,0 0 1,0-1-1,0 1 1,0-1-1,0 0 0,1 0 1,-1 0-1,1 0 1,5 2-1,-2-2 7,0-1 0,0 1 0,0-1 0,1-1 0,-1 1 0,1-1 0,-1 0-1,13-3 1,6-2 22,1-2-1,-1-1 0,46-20 0,-79 44-61,-1 0 0,-1-1-1,-12 18 1,8-17 24,2 0 0,0 1 0,0 0 0,2 1 0,-14 36 0,21-50 7,1 0 0,0 0 0,0 0 1,0 0-1,1 0 0,-1 0 0,1 0 0,0 0 0,0 0 0,1 0 0,-1 0 0,1 0 0,0 0 0,0 0 1,0 0-1,0 0 0,1 0 0,0 0 0,0-1 0,0 1 0,0-1 0,0 1 0,1-1 0,-1 0 0,1 0 1,0 0-1,0 0 0,0-1 0,0 1 0,1-1 0,-1 0 0,1 1 0,-1-2 0,1 1 0,0 0 0,4 1 1,2 0 15,0-1 0,0 1 0,1-2 0,-1 1 0,1-1 0,-1-1 0,0 0 0,1-1 0,-1 0 0,21-4 0,11-5-155,51-19-1,-78 23-4,66-25-2445,-55 18-1121,-2-1-3594,-6 2-4761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49.8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16580,'9'9'8639,"37"28"-8389,-21-19-95,2-2 0,-1 0-1,2-2 1,0-1-1,49 16 1,-28-14-3606,-1-1-3761,-31-10-4433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50.2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278 280 13211,'4'-27'4749,"0"-14"3043,-21 79-5886,6-14-1838,-2 0 0,0-1-1,-1-1 1,-1 0 0,-2-1 0,-23 25 0,-34 46-250,51-61-619,-9 14-2704,15-13-8623</inkml:trace>
  <inkml:trace contextRef="#ctx0" brushRef="#br0" timeOffset="1">622 86 18476,'-24'-31'3986,"19"25"-3253,0 1 0,1-1-1,0-1 1,0 1 0,0 0 0,-4-12-1,31 72-542,-14-39-180,-2 1-1,10 31 1,4 53 7,12 159 1,-32-251-982,0 32 1095,-7-23-5406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50.7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33 362 7850,'-2'0'942,"0"-1"1,0 1-1,-1-1 1,1 0 0,0 0-1,0 0 1,0 0-1,0 0 1,0 0 0,0-1-1,0 1 1,1 0-1,-3-3 1,3 3-851,1 1 0,0-1 0,0 0 0,-1 0 0,1 1 1,0-1-1,0 0 0,0 0 0,0 1 0,0-1 0,0 0 0,0 0 0,0 1 0,0-1 1,0 0-1,0 0 0,0 1 0,0-1 0,1 0 0,-1 1 0,0-1 0,1 0 0,-1 1 1,0-1-1,1 0 0,-1 1 0,1-1 0,-1 1 0,1-1 0,-1 0 0,1 1 0,-1-1 1,1 1-1,0 0 0,-1-1 0,1 1 0,0 0 0,-1-1 0,1 1 0,0 0 0,0 0 0,-1-1 1,2 1-1,45-22 63,88-28 0,19-8-85,-129 47-9,68-36 95,-85 43-102,-2 0 0,1-1 0,0 0 0,-1 0 0,0 0 0,0-1 0,-1 0 0,1 0 0,7-14 0,-12 19-39,0 0 0,0-1 0,0 1 0,0 0 0,0-1-1,-1 1 1,1-1 0,-1 0 0,1 1 0,-1-1 0,1 1 0,-1-1 0,0 0-1,0 1 1,0-1 0,0 0 0,0 1 0,0-1 0,0 0 0,-1 1-1,1-1 1,-1 1 0,1-1 0,-1 0 0,1 1 0,-1-1 0,0 1 0,0 0-1,0-1 1,0 1 0,0 0 0,0-1 0,0 1 0,0 0 0,-1 0-1,1 0 1,0 0 0,-1 0 0,1 0 0,0 0 0,-1 1 0,1-1 0,-1 0-1,0 1 1,1-1 0,-1 1 0,1 0 0,-1-1 0,0 1 0,-2 0-1,-7-2-21,-1 1 0,1 1 0,-1-1 0,0 2-1,-20 3 1,19-2-4,0 0 0,1 2 0,-1-1 0,1 2 0,0-1 0,0 2 0,-21 12 0,30-16 8,1 0 1,-1 0-1,0 0 0,1 0 1,0 1-1,-1-1 1,1 1-1,0 0 0,1-1 1,-1 1-1,0 0 0,1 0 1,-1 0-1,1 0 1,0 0-1,0 1 0,0-1 1,1 0-1,-1 1 0,1-1 1,-1 0-1,1 1 1,0-1-1,1 0 0,-1 1 1,0-1-1,1 0 0,0 1 1,0-1-1,0 0 1,0 0-1,0 0 0,1 0 1,-1 0-1,3 3 0,7 10 7,1 0 0,0 0 0,2-2 0,-1 1 0,2-2 0,31 24 0,11 11 6,-30-24-4,-13-12 2,-1 0-1,0 1 1,21 27 0,-33-40-5,0 1 0,-1-1 0,1 0 0,0 1 0,0-1 0,0 0 0,0 0 0,-1 0 0,1 0 0,0 0 0,0 0 0,0 0 0,0 0 1,0 0-1,0-1 0,-1 1 0,1 0 0,0 0 0,0-1 0,0 1 0,-1 0 0,1-1 0,0 1 0,0-1 0,-1 1 0,1-1 0,0 0 0,-1 1 0,1-1 0,-1 1 0,2-3 0,27-24 131,-25 22-122,113-118 141,-108 117-197,-9 16-215,-1 9 206,2-10 52,0-1 0,1 1-1,0-1 1,0 1 0,1-1 0,0 0 0,5 11-1,-7-17 5,0 0 0,0 0 0,0 0 0,0 0 0,1-1-1,-1 1 1,0 0 0,1 0 0,0-1 0,-1 1 0,1-1-1,0 1 1,0-1 0,0 0 0,0 0 0,0 0 0,0 0-1,0 0 1,0 0 0,0-1 0,0 1 0,0-1 0,1 1 0,-1-1-1,0 0 1,0 0 0,1 0 0,-1 0 0,0 0 0,0 0-1,1-1 1,3 0 0,31-16-1521,-16-1-5632,-11 3-4420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51.0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40 18364,'0'-7'2624,"-2"-1"-927,1-1-73,-1-1-424,2 8-455,2-2-329,-1 4-232,1 0-160,4 0-48,0 2-8,3 0-16,-1 2-24,3 5-312,-5-1-697,2 2-1567,-6 3-5282,-4 4-5233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51.8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90 15331,'-1'-19'8226,"2"-15"-3904,0 33-4324,-1-1 0,1 1-1,0 0 1,0-1 0,0 1-1,0 0 1,0 0 0,0 0-1,0 0 1,0 0 0,1 0-1,-1 0 1,0 0 0,1 0-1,-1 1 1,1-1 0,-1 0-1,0 1 1,1-1 0,-1 1-1,1 0 1,0-1 0,1 1-1,0-1-2,0 1-1,0 0 0,1-1 0,-1 1 0,0 0 1,0 0-1,0 1 0,0-1 0,1 1 1,-1-1-1,0 1 0,0 0 0,0 0 0,0 0 1,0 1-1,-1-1 0,1 1 0,0 0 1,2 2-1,-1-1 2,-1 1 1,1 0 0,-1 0-1,0 0 1,-1 0 0,1 0-1,-1 1 1,0-1-1,0 1 1,0-1 0,1 7-1,0 3 4,0-1 0,-1 1 0,-1 0 0,0 0 0,-1-1 0,0 1 0,-5 28 0,12-57 32,0 1 0,1 0-1,1 1 1,0 0 0,1 0 0,13-12-1,6-12 14,-15 19-43,-9 9-1,1 1-1,0 0 1,0 0-1,1 1 0,0 0 1,11-8-1,-17 15-12,0 0-1,0 1 1,0-1 0,0 1-1,0-1 1,0 1-1,0-1 1,0 1 0,-1 0-1,1 0 1,0-1-1,0 1 1,-1 0 0,1 0-1,0 0 1,-1-1-1,1 1 1,-1 0 0,1 0-1,-1 0 1,0 0-1,1 0 1,-1 0 0,0 0-1,0 0 1,0 0-1,0 1 1,0-1 0,0 1-1,8 37-25,-8-36 39,1 11 1,0 0 0,1 0-1,1 0 1,0-1-1,6 14 1,-8-24 2,0 0 1,0 0-1,0 0 0,1-1 1,0 1-1,-1-1 0,1 1 1,0-1-1,0 0 1,0 0-1,1 0 0,-1 0 1,0 0-1,1 0 1,-1 0-1,1-1 0,0 0 1,-1 1-1,1-1 0,0 0 1,0 0-1,0 0 1,0-1-1,0 1 0,0-1 1,0 1-1,0-1 0,0 0 1,5-1-1,7-1 16,1 0-1,-1-2 0,0 0 1,0 0-1,0-1 0,-1-1 1,0-1-1,0 0 0,21-14 1,-3-3 44,-1 0 0,43-46 0,-69 65-81,17-13 15,-22 17-4,1 1-1,-1 0 1,0-1-1,1 1 1,-1 0-1,1 0 0,-1 0 1,1 0-1,-1 0 1,1-1-1,-1 1 0,1 0 1,-1 0-1,1 0 1,-1 0-1,1 0 1,-1 0-1,1 1 0,-1-1 1,1 0-1,-1 0 1,1 0-1,-1 0 0,1 0 1,-1 1-1,1-1 1,-1 0-1,1 1 1,-1-1-1,0 0 0,1 1 1,-1-1-1,0 0 1,1 1-1,-1-1 0,0 0 1,1 1-1,-1-1 1,0 1-1,0-1 1,1 2-1,2 7-1,0 0 1,0 1-1,-1-1 0,0 1 1,0 0-1,-2 0 1,1-1-1,-1 1 0,0 0 1,-1 0-1,0 0 0,-1 0 1,0-1-1,0 1 1,-1-1-1,0 1 0,-1-1 1,0 0-1,-1-1 1,-5 11-1,8-19 12,1 1 0,0 0 0,-1-1 1,1 1-1,0-1 0,-1 0 0,1 1 0,0-1 0,-1 0 1,1 0-1,-1 0 0,1 0 0,0 0 0,-1 0 0,1 0 1,-1-1-1,1 1 0,0 0 0,-1-1 0,1 1 0,-2-2 1,-33-13 40,33 14-39,-29-17 21,25 13-33,-1 0 1,1 1 0,-1 0 0,0 0-1,0 1 1,0 0 0,-1 0 0,1 1-1,-1 0 1,-14-1 0,22 3-4,0 0 0,0 1 0,0-1 0,0 0 0,1 1 1,-1-1-1,0 0 0,0 1 0,1-1 0,-1 1 0,0-1 0,0 1 0,1-1 0,-1 1 0,1 0 1,-1-1-1,1 1 0,-1 0 0,1 0 0,-1-1 0,1 1 0,-1 0 0,1 0 0,0 0 1,0-1-1,-1 1 0,1 0 0,0 0 0,0 0 0,0 0 0,0 0 0,0-1 0,0 1 0,0 0 1,0 0-1,0 0 0,0 0 0,1 0 0,-1-1 0,0 1 0,1 0 0,-1 0 0,0 0 0,1-1 1,-1 1-1,1 0 0,-1 0 0,2 0 0,-1 2 7,1 1 0,0-1 1,0 0-1,0 0 0,0 0 0,0 0 0,1 0 1,-1 0-1,1-1 0,0 1 0,3 1 0,7 1 9,-1-1-1,1-1 1,0 0-1,0 0 1,1-2-1,-1 1 1,0-2-1,0 0 0,22-3 1,3-1 19,0-3 1,38-11 0,-58 13-20,81-26 33,-91 28-24,-1 0-1,1 0 1,-1-1-1,0 0 1,-1-1-1,1 0 1,-1 0 0,1 0-1,-2 0 1,7-8-1,-10 9 10,0 1 0,-1-1 0,1 0 0,-1 1 0,0-1 0,0 0 0,0 0 0,-1 0 0,0 0 0,1 0 0,-1 0 0,0 0 0,-2-7 0,2 10-26,0 0 1,0 0-1,0 0 1,0 0 0,0 0-1,0 0 1,-1 0-1,1 0 1,0 0-1,-1 0 1,1 0-1,-1 0 1,1 0-1,-1 0 1,1 1 0,-1-1-1,0 0 1,1 0-1,-1 1 1,0-1-1,1 0 1,-1 1-1,0-1 1,0 0-1,0 1 1,0-1 0,0 1-1,1 0 1,-1-1-1,0 1 1,0 0-1,0 0 1,0-1-1,0 1 1,0 0-1,0 0 1,0 0 0,0 0-1,0 0 1,0 0-1,0 1 1,0-1-1,0 0 1,0 0-1,0 1 1,0-1-1,0 0 1,0 1 0,0-1-1,0 1 1,1 0-1,-1-1 1,0 1-1,0-1 1,-1 2-1,0 1-4,0-1-1,0 0 0,0 0 1,0 1-1,0 0 1,0-1-1,1 1 0,0 0 1,-1-1-1,1 1 1,0 0-1,0 0 0,0 0 1,1 0-1,-1 0 1,1 0-1,-1 0 0,1 1 1,0-1-1,1 0 0,-1 0 1,0 0-1,1 0 1,0 0-1,-1 0 0,3 5 1,-1-3-29,-1 0-1,1-1 1,0 1 0,0-1 0,0 0-1,1 1 1,-1-1 0,1 0 0,0-1-1,0 1 1,0 0 0,1-1 0,0 0 0,-1 0-1,1 0 1,8 5 0,-8-7-300,0 0 0,0 0-1,0 0 1,1 0 0,-1-1 0,0 1 0,0-1 0,1 0 0,-1-1 0,0 1-1,1-1 1,5-1 0,29-13-9644,-16 1-1902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52.1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 44 13139,'-5'-9'7257,"-9"-1"-5600,1-3-217,9 7-264,0 2-408,2 3-79,4 1-657,2 1-112,2 1-8,5 6-120,3 1-369,1 5-687,-2 1-1280,0 4-3546,1 0-6512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52.4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167 44 15155,'1'-2'582,"0"1"-1,0-1 1,0-1-1,0 1 1,0 0-1,-1 0 1,1 0-1,-1 0 1,0 0-1,0-1 0,1 1 1,-1 0-1,0 0 1,-1-1-1,0-2 1,1 4-501,0 1-1,0-1 1,0 1 0,-1 0 0,1-1 0,0 1 0,0 0-1,-1-1 1,1 1 0,0 0 0,-1-1 0,1 1 0,-1 0-1,1 0 1,0-1 0,-1 1 0,1 0 0,0 0 0,-1 0-1,1-1 1,-1 1 0,1 0 0,-1 0 0,1 0-1,-1 0 1,1 0 0,-1 0 0,-20 9 253,6 2-261,1 0 0,0 1-1,1 0 1,1 1 0,-16 21-1,22-27-54,1 0 1,0 0-1,1 1 0,0 0 1,0 0-1,1 0 0,-1 0 1,2 1-1,-1-1 0,2 1 1,-1-1-1,1 1 0,-1 10 1,3-16-3,-1 0 0,0 1 0,1-1-1,0 0 1,-1 0 0,1 1 0,0-1 0,1 0 0,-1 0 0,1 0 0,-1 0 0,1 0 0,0-1 0,0 1 0,0-1 0,0 1 0,5 3 0,-2-2 12,0-1 1,1 1-1,-1-1 0,1 0 0,0 0 1,0-1-1,0 0 0,10 3 0,7-1 25,-1-1-1,1-1 0,0-1 0,24-2 0,71-9-448,-105 7-678,0 0 1,0 0-1,23-10 1,-29 8-4733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52.7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88 19 15899,'-7'-3'964,"1"0"-1,-1 1 1,1-1-1,-1 1 1,0 0-1,0 1 1,0 0-1,0 0 1,0 0-1,-12 2 1,72 27-303,11-2-616,1-3 0,124 27 0,-81-23-2,85 24 5,755 177 129,847 30-201,-1684-244-3,-35-3 79,92 2 0,-158-69-3969,-4 22-7401,-3 17-606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53.2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83 13803,'-3'-3'552,"1"1"-1,0 0 1,0 0-1,1-1 1,-1 1-1,0-1 1,1 0-1,-1 1 1,1-1 0,0 0-1,0 0 1,0 0-1,1 0 1,-1 0-1,0 0 1,1 0-1,0 0 1,0-3 0,1 4-469,0 0 1,1 0 0,-1 0-1,1 0 1,-1 1 0,1-1-1,0 1 1,0-1 0,0 1 0,-1 0-1,1 0 1,0 0 0,1 0-1,-1 0 1,0 0 0,0 0-1,0 1 1,0-1 0,1 1-1,-1-1 1,0 1 0,1 0 0,-1 0-1,5 1 1,81-4 39,1 5 0,0 4 1,-1 3-1,115 28 0,-173-30-170,-15-4 557,-40-13-133,-7-2-398,-49-18 102,74 28-93,0 0-1,0 1 1,0 0 0,0 0-1,-1 0 1,1 1-1,0 0 1,-14 2-1,18 0 3,0-1 0,0 1-1,0-1 1,0 1-1,1 0 1,-1 0 0,1 0-1,-1 0 1,1 1 0,0-1-1,0 1 1,0-1-1,0 1 1,0 0 0,1 0-1,-2 3 1,-20 49-10,18-40 23,0 1-1,2 0 0,0 0 1,1 0-1,0 0 0,2 25 1,3 1-259,10 49 0,-3-29-1388,-9-49 35,0 8-3610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53.7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201 37 8,'-67'2'10114,"-35"-6"-1054,70 2-2307,70-5-6562,0 2 0,0 1 0,50 1 0,119 14 83,-2 0 146,-177-16-158,-17 4-196,-6 26-124,-4 4 51,-1-19 11,0 0-1,0-1 1,1 1 0,0-1-1,1 1 1,6 17 0,28-75 571,-22 33-567,1 0 0,0 1 1,1 1-1,0 0 0,1 1 1,1 1-1,21-11 0,-37 21-16,-1 0-1,1 1 1,-1-1-1,1 1 1,0-1-1,-1 1 1,1-1-1,0 1 0,-1 0 1,1 0-1,0 0 1,-1 0-1,1 0 1,0 0-1,-1 0 1,1 1-1,0-1 0,-1 0 1,1 1-1,0 0 1,-1-1-1,1 1 1,-1 0-1,1 0 1,-1 0-1,3 2 1,-1 1-3,0 0 1,0 0-1,-1 0 1,0 1 0,0-1-1,0 1 1,2 7-1,-3-8 11,0-1 1,-1 1-1,2-1 0,-1 1 0,0-1 0,1 0 0,-1 1 0,1-1 0,0 0 0,0 0 0,0 0 0,1-1 1,-1 1-1,1 0 0,-1-1 0,1 1 0,0-1 0,0 0 0,0 0 0,0 0 0,5 1 0,0-1-216,0-1-1,1-1 0,-1 0 0,0 0 1,1 0-1,-1-1 0,0-1 0,0 1 1,0-1-1,0-1 0,0 1 0,12-7 1,37-20-4332,-9-3-5056,-16 10-1430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54.0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 54 11090,'0'-10'3798,"0"8"-3004,1-1 1,-1 0-1,0 0 1,0 0-1,0 0 1,-1 0-1,1 0 1,-1 0-1,1 0 1,-1 1-1,0-1 1,0 0-1,-2-3 1,-5 44-80,0 63-615,5 0 1,11 117-1,-4-183-744,1 34-2277,-6-48-1971,-2 0-3482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54.4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1 290 14155,'0'0'137,"0"0"0,0 0 0,1 0 0,-1 0-1,0 0 1,0 0 0,0 0 0,1-1 0,-1 1 0,0 0 0,0 0 0,0 0 0,1 0-1,-1 0 1,0 0 0,1-1 821,-1 1-821,0 0 0,0-1 0,1 1 0,-1 0 0,0 0 0,0 0 0,0 0-1,0-1 1,0 1 0,0 0 0,0 0 0,0 0 0,0-1 0,0 1 0,0 0 0,0 0-1,0 0 1,0-1 0,0 1 0,0 0 0,0 0 0,0-1 0,0 1 0,0 0-1,0 0 1,0 0 0,0 0 0,-1-1 0,1 0 821,-1 1-821,1 0 0,0 0 0,0 0 0,0 0 0,-1 0 0,1-1-1,0 1 1,33-12 1468,42-6-2215,14 0 901,99-31 1,-158 39-81,0-1 1,-1-2 0,0-1-1,-1-1 1,-1-1 0,48-37 0,-74 52-172,0 0-1,1 0 1,-1 0 0,0 0 0,0 0 0,0 0 0,0-1 0,0 1-1,0 0 1,-1 0 0,1-1 0,0 1 0,-1 0 0,1-1 0,0 1 0,-1-1-1,0 1 1,1-3 0,-1 3-20,0 0-1,-1 0 0,1 0 1,0 0-1,-1 1 1,1-1-1,-1 0 1,1 0-1,-1 0 1,1 1-1,-1-1 0,1 0 1,-1 1-1,0-1 1,1 1-1,-1-1 1,0 1-1,0-1 0,1 1 1,-1-1-1,0 1 1,-1-1-1,-4-1-6,1 0 0,-1 1 1,0 0-1,0 0 0,0 0 0,1 1 0,-12 0 0,-90 13-36,96-11 13,0 1-1,0 0 1,0 0-1,1 1 1,-1 1-1,1 0 1,-14 8 0,22-11 5,0-1 1,1 0-1,-1 1 1,0-1-1,1 1 1,-1 0-1,1 0 1,0-1-1,-1 1 1,1 0-1,0 0 1,0 0 0,0 0-1,0 0 1,1 0-1,-1 0 1,1 1-1,-1-1 1,1 0-1,0 0 1,-1 0-1,1 1 1,0-1-1,1 0 1,-1 0-1,0 1 1,1-1 0,-1 0-1,1 0 1,0 0-1,-1 0 1,1 0-1,0 0 1,0 0-1,1 0 1,-1 0-1,0 0 1,0 0-1,3 1 1,7 10 6,1 0 0,0 0 0,1-2 1,16 12-1,-8-5 12,-14-13-16,-1 1 1,1-1-1,-2 1 0,1 1 0,-1-1 1,0 1-1,0 0 0,0 0 0,-1 0 0,0 1 1,-1-1-1,0 1 0,0 0 0,-1 0 1,1 0-1,-2 0 0,2 10 0,-3-13 4,0 0-1,1-1 1,-1 1-1,1-1 1,0 1-1,0-1 1,1 1-1,-1-1 1,1 0 0,3 5-1,-4-7-1,0-1 1,0 0-1,0 0 0,1-1 1,-1 1-1,0 0 0,1 0 1,-1-1-1,0 1 0,1 0 1,-1-1-1,1 0 0,-1 1 1,1-1-1,-1 0 0,1 0 1,-1 1-1,1-1 0,-1 0 1,1-1-1,-1 1 0,1 0 1,-1 0-1,1-1 1,-1 1-1,1-1 0,-1 1 1,1-1-1,-1 0 0,0 1 1,1-1-1,0-1 0,18-8 17,-2 0-1,0-2 1,0 0 0,-1-1-1,0 0 1,-1-2-1,-1 0 1,-1 0 0,0-2-1,17-25 1,-20 9 258,-13 50-430,2-7 155,0 0 0,1 0 0,-1 0 0,2-1 0,0 1 0,0 0 0,0-1 0,1 1 0,1-1 0,0 0 0,0 0 1,0-1-1,7 10 0,-8-14-26,0 0 1,0 0-1,0 0 1,0-1-1,1 1 1,-1-1-1,1 0 1,0 0 0,0-1-1,0 1 1,0-1-1,0 0 1,0 0-1,1 0 1,-1 0-1,1-1 1,0 0-1,-1 0 1,1 0 0,0 0-1,0-1 1,-1 0-1,1 0 1,0 0-1,0-1 1,-1 1-1,1-1 1,6-2-1,1-1-657,0-1 0,0 0 0,0 0 0,0-2-1,20-14 1,-24 16-1094,-1-2 0,0 1 1,-1-1-1,1 0 0,6-10 0,7-14-9715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54.8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20 8514,'-22'-9'10995,"-11"-1"-5240,35 39-7227,0-10-3076,1-4-2835,2 0-4286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55.4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54 17452,'13'-9'3086,"-10"6"-2556,1 0 0,-1 1 0,1 0-1,-1 0 1,1 0 0,0 0-1,0 0 1,4-1 0,-6 3-498,-1 0 0,1 0 0,-1 1 0,1-1 0,-1 0 0,1 0 0,-1 1 0,1-1 0,-1 1 0,1-1 0,-1 1 0,0-1 0,1 1 0,-1 0 0,0 0 0,0 0 0,1 0 0,-1 0 1,0 0-1,0 0 0,0 0 0,0 0 0,0 1 0,-1-1 0,1 0 0,0 0 0,1 3 0,1 3 5,0-1 0,0 1 0,-1 0-1,0 0 1,0 0 0,0 0 0,-1 0 0,0 0 0,0 0 0,-1 1 0,0-1-1,-1 0 1,1 0 0,-1 0 0,0 1 0,-1-1 0,0 0 0,0 0 0,-4 8-1,5-14-30,1-1-1,-1 1 0,1-1 0,0 1 1,-1-1-1,1 1 0,0-1 0,0 1 1,-1-1-1,1 1 0,0 0 0,0-1 0,0 1 1,0-1-1,0 1 0,0 0 0,0-1 1,0 1-1,0-1 0,0 1 0,0 0 1,0-1-1,0 1 0,0-1 0,0 1 1,1 0-1,-1-1 0,0 1 0,0-1 0,1 1 1,-1-1-1,0 1 0,1-1 0,-1 1 1,1-1-1,-1 1 0,1-1 0,-1 0 1,1 1-1,-1-1 0,2 1 0,0-1 14,1-1-1,-1 1 0,1-1 0,-1 1 1,0-1-1,1 0 0,-1 0 0,0 0 1,1 0-1,2-2 0,58-42 156,-33 18-91,39-46 0,-11 10 11,-57 63-120,2 38-286,-2-31 317,0-1 1,1 1-1,0 0 1,0-1-1,0 1 1,1-1-1,0 0 1,0 0-1,0 0 1,8 10 0,-8-13-3,0-1 0,0 1 1,1-1-1,-1 0 0,0 0 1,1 0-1,-1-1 1,1 1-1,-1-1 0,1 0 1,0 0-1,-1 0 1,1 0-1,0-1 0,0 0 1,0 1-1,0-1 0,0-1 1,-1 1-1,8-2 1,6-1 23,0-2 0,0 0 0,0-1 1,-1-1-1,0 0 0,0-1 0,27-19 1,43-20 40,-81 45-77,-1 1-1,0 0 1,0 0 0,1 0-1,-1 1 1,1-1 0,-1 1-1,1 0 1,-1 1-1,1-1 1,-1 1 0,0 0-1,1 0 1,-1 0-1,0 0 1,0 1 0,1 0-1,-1 0 1,0 0-1,-1 0 1,1 0 0,0 1-1,-1 0 1,1 0-1,4 6 1,-3-5-2,-2 0 1,1 0-1,0 1 1,-1-1-1,0 1 1,0 0-1,0 0 1,-1 0-1,1 1 1,-1-1-1,-1 0 1,1 1-1,-1 0 1,0-1-1,0 1 1,0 0-1,-1-1 0,0 1 1,0 0-1,-1 6 1,-1-8 9,0 0 0,0 0 1,0 0-1,0 0 0,0-1 1,-1 1-1,0-1 0,0 1 1,0-1-1,0 0 0,0 0 0,0-1 1,-1 1-1,0-1 0,1 1 1,-1-1-1,0 0 0,0-1 1,0 1-1,-7 1 0,3 0 18,-1 0 1,1-1-1,-1 0 1,0-1-1,1 0 0,-1 0 1,0-1-1,0 0 0,-11-2 1,17 2-3,0-1 0,0 1 1,0-1-1,1 0 1,-1 0-1,0 0 0,0-1 1,1 1-1,-1-1 0,1 1 1,0-1-1,-1 0 1,1 0-1,0 0 0,0 0 1,0 0-1,-2-3 1,0-2 14,1 0 0,0 0 0,1 0 0,-1 0 0,-1-11 0,3 14-19,4 8-62,-1 0 1,1 1 0,0-2 0,1 1-1,-1 0 1,1 0 0,0-1 0,-1 0-1,1 0 1,1 0 0,-1 0 0,0-1-1,6 3 1,6 3 65,0 0 0,0-1 1,19 5-1,-17-8-13,0-1 0,1 0 0,-1-2 0,1 0 0,-1-1 0,1-1 0,-1 0 1,1-2-1,-1 0 0,26-8 0,-18 3 5,1-2 0,-2-1 0,1-1 0,-1-1 0,-1-1 0,30-23 0,-15-3 120,-38 39-115,0 0 0,0 0 0,0 0 0,0-1 0,0 1-1,0 0 1,-1-1 0,1 1 0,0 0 0,-1-1 0,1 1 0,-1-1 0,1 1-1,-1-1 1,0 1 0,0-1 0,1 1 0,-1-1 0,0 0 0,0 1 0,-1-1-1,1 1 1,0-1 0,0 1 0,-1-1 0,1 1 0,-1-1 0,1 1-1,-1 0 1,0-1 0,0 1 0,0 0 0,1-1 0,-3-1 0,2 3-14,0-1 1,0 1-1,0-1 1,0 1-1,0 0 0,0-1 1,-1 1-1,1 0 1,0 0-1,0 0 1,0 0-1,0 0 1,-1 0-1,1 0 1,0 0-1,0 0 1,0 1-1,0-1 0,0 0 1,-1 1-1,1-1 1,0 1-1,0-1 1,0 1-1,0-1 1,0 1-1,0 0 1,1 0-1,-1-1 1,0 1-1,0 0 1,0 0-1,1 0 0,-2 1 1,-1 2-13,1-1 0,-1 0-1,1 1 1,-1 0 0,1-1 0,0 1 0,0 0-1,-1 4 1,3-2 3,-1-1 0,0 0-1,1 0 1,0 1-1,0-1 1,1 0 0,-1 1-1,1-1 1,0 0-1,1 0 1,-1 0 0,1 0-1,0 0 1,0 0 0,1 0-1,-1-1 1,1 1-1,0-1 1,0 0 0,1 0-1,-1 0 1,1 0 0,0 0-1,0-1 1,9 6-1,-9-6-448,1 0 0,0-1 0,0 0-1,0 0 1,0 0 0,0 0 0,0-1-1,1 0 1,9 1 0,1-4-6516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55.7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44 18364,'2'-10'1200,"-4"-1"-448,2-1 33,2 5-57,0 3-448,4 4-296,1 2-112,7 4-144,1 1-280,2 7-369,-2 1-503,1 0-768,-5 6-1633,2 0-2657,3 4 193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45:56.1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274 38 16884,'0'-2'328,"0"1"1,0-1-1,0 1 0,0 0 1,0-1-1,-1 1 1,1-1-1,0 1 1,-1 0-1,1-1 1,-1 1-1,1 0 1,-1-1-1,0 1 1,1 0-1,-1 0 1,0 0-1,0 0 1,0-1-1,0 1 0,0 0 1,0 1-1,0-1 1,0 0-1,-3-1 1,1 1-173,0 0 1,0 0-1,0 1 1,0-1 0,0 1-1,0-1 1,0 1-1,0 0 1,-1 1-1,1-1 1,-4 1-1,-8 2-218,0 1 0,1 1 0,-26 12 0,31-13 76,0 1-1,1 1 1,-1 0 0,1 0 0,0 0 0,1 1-1,0 0 1,0 1 0,0 0 0,1 0 0,0 0 0,1 1-1,-1-1 1,2 1 0,-1 1 0,1-1 0,1 1-1,0-1 1,0 1 0,-2 15 0,4-17 1,1-1 1,-1 0-1,1 1 1,1-1-1,-1 0 1,1 1-1,0-1 0,1 0 1,0 0-1,0 0 1,0 0-1,1 0 1,0 0-1,0-1 1,1 1-1,0-1 0,0 0 1,1 0-1,-1 0 1,1-1-1,0 0 1,1 0-1,-1 0 1,1 0-1,0-1 0,0 0 1,1 0-1,-1-1 1,8 3-1,5 1-25,0 0 0,0-2 0,1-1-1,0 0 1,0-1 0,0-2 0,0 0-1,0-1 1,0 0 0,0-2 0,34-7 0,-18-4-511,-20 2-1417,-12-4-4657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54:34.1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0 322 4657,'0'0'182,"0"0"1,0-1-1,0 1 0,0 0 1,0 0-1,0-1 0,1 1 0,-1 0 1,2-3 2369,-2 3-2370,0 0 1,0-1-1,1 1 0,-1 0 1,0 0-1,0 0 0,0 0 1,1 0-1,-1 0 0,0 0 1,1 0-1,-1 0 0,0 0 0,0 0 1,1 0-1,-1 0 0,0 0 1,0 0-1,1 0 0,-1 0 1,0 0-1,0 0 0,1 0 1,-1 0-1,2 2 1459,-2-2-1459,9 23 2671,-2 34-1390,-7-56-1401,0 0 1,0 0-1,0 1 0,0-1 1,0 0-1,0 0 1,0 0-1,0 0 0,0 0 1,1 0-1,-1 0 1,0 0-1,1 0 0,-1 0 1,1 0-1,-1 0 1,1 0-1,0-1 0,-1 1 1,1 0-1,0 0 1,-1 0-1,1-1 0,0 1 1,0 0-1,0-1 1,0 1-1,0-1 0,0 1 1,-1-1-1,3 1 1,-1-1 21,1 0 0,0 1 1,0-1-1,0-1 1,0 1-1,0 0 0,0-1 1,0 0-1,0 1 0,0-1 1,3-2-1,12-5 136,0-1 0,27-18-1,-40 23-137,134-88 305,-36 21-1150,151-76-1,-176 112-5048,-14 8-5732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51:50.3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 64 8,'-24'-4'4572,"-6"-2"467,11 2 5875,19 4-10900,0 0 0,0 0-1,0 0 1,0 0 0,0 0-1,1 0 1,-1 0 0,0 0-1,0 0 1,0 0-1,0 0 1,0 0 0,0 0-1,1 0 1,-1 0 0,0 0-1,0 0 1,0 0 0,0 0-1,0 0 1,0 0 0,0 1-1,1-1 1,-1 0 0,0 0-1,0 0 1,0 0-1,0 0 1,0 0 0,0 0-1,0 0 1,0 0 0,0 1-1,0-1 1,0 0 0,1 0-1,-1 0 1,0 0 0,0 0-1,0 0 1,0 1 0,0-1-1,0 0 1,0 0-1,0 0 1,0 0 0,0 0-1,0 0 1,0 1 0,0-1-1,0 0 1,0 0 0,-1 0-1,1 0 1,0 0 0,0 1-1,35 9 127,10-4 54,0-2-1,0-3 1,89-8-1,-76 3-104,1285-39 651,-1210 45-390,-134-2-412,1 0-1,-1-1 1,1 1 0,-1 0 0,1 0 0,0 0 0,-1-1 0,1 1 0,-1 0-1,1-1 1,0 1 0,-1 0 0,1-1 0,0 1 0,-1 0 0,1-1 0,0 1 0,0-1-1,-1 1 1,1 0 0,0-1 0,0 1 0,0-1 0,0 1 0,-1-1 0,1 1-1,0-1 1,0 0 0,-2-11-4801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51:50.8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211 1 4873,'-28'4'1973,"2"1"0,-1 1-1,0 1 1,1 2 0,-30 14 0,35-15 976,43-11 791,24 1-3165,-15 1-210,284-24 759,105-6-687,893 56 237,-1293-23-856,22 3 721,-43-5-578,1 0 0,0-1 0,0 1-1,-1 0 1,1 0 0,0 0 0,0-1 0,-1 1-1,1 0 1,0-1 0,0 1 0,0 0-1,0 0 1,-1-1 0,1 1 0,0 0 0,0-1-1,0 1 1,0 0 0,0-1 0,0 1 0,0 0-1,0-1 1,0 1 0,0 0 0,0-1-1,0 1 1,0 0 0,0-1 0,0 1 0,0 0-1,1 0 1,-1-1 0,0 1 0,0 0-1,0-1 1,0 1 0,1 0 0,-1 0 0,0-1-1,0 1 1,0 0 0,1 0 0,-1 0-1,0-1 1,1 1 0,-1 0 0,0 0 0,0 0-1,1 0 1,-1-1 0,0 1 0,1 0-1,-1 0 1,0 0 0,1 0 0,-1 0 0,0 0-1,1 0 1,-1 0 0,0 0 0,1 0 0,-1 0-1,-9-8-6265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52:42.5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31 151 4409,'-15'-12'4511,"0"-1"1737,15 13-6149,0 0 0,0-1 0,0 1 0,0 0 0,0 0-1,-1 0 1,1-1 0,0 1 0,0 0 0,0 0 0,0 0 0,0-1 0,0 1 0,0 0 0,0 0 0,0 0 0,0-1 0,1 1 0,-1 0 0,0 0 0,0 0 0,0 0 0,0-1-1,0 1 1,0 0 0,0 0 0,0 0 0,0 0 0,1-1 0,-1 1 0,0 0 0,0 0 0,0 0 0,0 0 0,1 0 0,-1 0 0,0-1 0,0 1 0,0 0 0,0 0-1,1 0 1,-1 0 0,0 0 0,0 0 0,0 0 0,1 0 0,-1 0 0,0 0 0,0 0 0,0 0 0,1 0 0,-1 0 0,0 0 0,0 0 0,0 0 0,1 0 0,-1 0-1,0 0 1,0 0 0,0 1 0,0-1 0,1 0 0,-1 0 0,0 0 0,0 0 0,4 0-95,-1-1 0,0 0 1,1 0-1,-1 0 0,0 0 0,0-1 0,0 0 0,5-3 1,9-3-8,36-8 0,0 2 0,2 3 1,-1 3-1,64-3 1,-69 6 7,238-9 19,-31 1 64,-242 10 759,-10 0-2913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52:42.9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133 33 6641,'-56'7'9902,"49"-5"-9458,0 0 1,0 1-1,0-1 0,0 1 0,1 1 1,-1-1-1,1 1 0,0 0 1,-11 10-1,60-11 1360,304-21-348,-71 0-1326,-227 17-229,610-33-1497,-610 29-4099,-15-2-5986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56:40.5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1 321 8,'4'-18'8138,"-4"2"802,0 15-8848,-1 7-175,0-1 0,0 0-1,0 0 1,1 0 0,0 1-1,0-1 1,0 0-1,1 0 1,2 10 0,-1 2 80,-2 11 15,-1-20 3,1-1 0,0 1 0,1 0 1,-1-1-1,4 13 0,38-59 3096,37-46-2280,97-97-452,-28 38 302,-148 144-543,0 0-148,0 0-1,0 0 1,0 0 0,-1 0 0,1 0 0,0-1 0,0 1 0,0 0 0,-1 0 0,1 0 0,0 0 0,0 0 0,-1 0 0,1 0 0,0 0-1,0 0 1,0 0 0,-1 1 0,1-1 0,0 0 0,0 0 0,0 0 0,-1 0 0,1 0 0,0 0 0,0 0 0,0 0 0,-1 1 0,1-1 0,0 0-1,0 0 1,0 0 0,0 0 0,0 1 0,-1-1 0,1 0 0,0 0 0,0 0 0,0 1 0,0-1 0,0 0 0,0 0 0,0 0 0,0 1-1,0-1 1,0 0 0,0 0 0,0 1 0,0-1 0,0 0 0,0 0 0,0 0 0,0 1 0,0-1 0,-2 16-1822,2 34-7778,0-29 1429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56:41.2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33 284 6937,'-19'-14'6677,"18"13"-6591,1 1 0,0 0 0,0 0 0,-1 0-1,1-1 1,0 1 0,-1 0 0,1 0 0,0 0 0,0 0 0,-1 0-1,1 0 1,0-1 0,-1 1 0,1 0 0,0 0 0,-1 0 0,1 0-1,0 0 1,-1 0 0,1 0 0,0 0 0,-1 0 0,1 1 0,0-1-1,-1 0 1,1 0 0,0 0 0,-1 0 0,1 0 0,0 0 0,0 1-1,-1-1 1,1 0 0,0 0 0,0 1 0,-1-1 0,1 0 0,0 0-1,0 1 1,0-1 0,-1 0 0,1 0 0,0 1 0,0-1 0,0 0-1,0 1 1,0-1 0,0 0 0,-1 1 0,1-1 0,0 0 0,0 1-1,0-1 1,0 0 0,1 1 0,1 38 102,-3-34-85,1 1 1,0-1-1,0 0 1,1 0-1,0 0 1,0 1-1,0-1 0,3 8 1,3-15 247,0 1 1,0-2-1,-1 1 0,1-1 1,9-5-1,60-42 395,117-101 0,-44 31-504,-127 102-200,-10 8 95,-10 8 60,-3 4 127,-6 3-734,15-6-3414,6 7-5102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56:42.5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154 1 8,'-25'21'2988,"22"-18"-1646,-1-1 0,1 1 0,-1-1-1,0 0 1,0 0 0,0-1-1,0 1 1,0-1 0,-8 2 0,-11-3 1541,-31-1 1051,49 3-2346,37-2-1383,506-11 47,238 36-29,-567-16-14,-209-8-170,-1-1 0,0 1 0,0-1-1,0 1 1,1 0 0,-1-1 0,0 1 0,0 0-1,1-1 1,-1 1 0,1 0 0,-1 0 0,1 0-1,-1-1 1,1 1 0,-1 0 0,1 0 0,0 0-1,-1 0 1,1 0 0,0 0 0,0 0 0,0 0-1,0 0 1,0 0 0,0 0 0,0 0 0,0 0 0,0 0-1,0 0 1,1 0 0,-1 0 0,1 1 0,-1 6-29,0-8 4,6-2-252,8 4-8688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57:03.4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231 114 6025,'-6'-5'1217,"0"0"0,-1 0 0,1 1 0,-1-1 0,0 1 0,0 1-1,0 0 1,-1 0 0,-11-4 0,-75-10 3140,48 10-3175,35 7 81,27 0-756,34-8-288,95-3-1,-51 6-91,1687-17 556,-610 64-145,-1124-37-542,2 1-800,-24-8-3849,-41 2-7076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57:22.1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53 335 8,'1'-10'-1084,"-8"-14"7051,-2 13-205,8 12-5744,1-1 0,-1 0 1,1 0-1,-1 1 0,0-1 1,1 1-1,-1-1 0,1 0 0,-1 1 1,1-1-1,-1 1 0,1 0 0,0-1 1,-1 1-1,1-1 0,0 1 1,-1-1-1,1 1 0,0 0 0,0-1 1,-1 1-1,1 0 0,0-1 1,0 1-1,0 0 0,0 0 0,-8 24-53,-9 34-16,16-56 53,0 0 1,1 0 0,-1 0-1,1 0 1,0 1-1,0-1 1,1 0-1,-1 0 1,0 0 0,1 0-1,0 0 1,0 0-1,0 1 1,0-2-1,2 5 1,-2-7 165,-1 0 1,1 0-1,0 0 1,-1 0-1,1 0 1,0 0-1,-1 0 0,1 0 1,0 0-1,-1 0 1,1 0-1,0 0 1,-1 0-1,1-1 0,0 1 1,-1 0-1,1-1 1,0 1-1,-1 0 1,1-1-1,-1 1 0,1 0 1,-1-1-1,1 1 1,-1-1-1,1 0 1,20-16 1358,-19 15-1303,76-66 1765,134-89 0,-174 134-1882,3-2 116,0-2 0,-2-2 1,46-41-1,-79 63-99,9-4-613,-6 29-5431,-6-4-264,-3 2-3717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57:46.4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14 341 12395,'0'37'4158,"-13"63"-707,13-100-3378,1 1 0,-1-1 0,0 1-1,1 0 1,-1-1 0,1 1 0,-1-1-1,1 1 1,-1-1 0,1 0 0,0 1-1,-1-1 1,1 1 0,0-1 0,-1 0-1,1 0 1,0 1 0,-1-1 0,1 0-1,0 0 1,-1 0 0,1 0 0,0 0 0,-1 0-1,1 0 1,0 0 0,0 0 0,-1 0-1,1 0 1,0 0 0,-1 0 0,1-1-1,0 1 1,-1 0 0,1-1 0,0 1-1,-1 0 1,1-1 0,0 0 0,32-12 916,192-112 408,149-72-1073,-349 187-500,212-84 595,-195 81-2472,78-14 0,-85 25-5663,-16 5-4522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6:02:19.7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12 394 4233,'0'-17'14522,"-2"36"-11340,-3 30-3025,4-46-132,0-1 0,0 0-1,1 1 1,-1-1 0,1 1 0,-1-1-1,1 0 1,0 1 0,0-1-1,0 1 1,1-1 0,-1 1 0,1-1-1,-1 1 1,1-1 0,0 0 0,-1 0-1,3 4 1,-2-5 22,1 1 0,-1-1-1,0 0 1,1 1 0,0-1 0,-1 0 0,1 0-1,0 0 1,-1 0 0,1 0 0,0 0-1,0-1 1,0 1 0,0-1 0,0 1-1,-1-1 1,1 0 0,2 0 0,7 0 152,-1 0 1,1-1-1,-1 0 0,1-1 1,-1-1-1,0 1 1,13-6-1,132-60 657,244-145 0,-257 131-696,-48 34 5,51-33-2841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6:02:23.0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 21 8,'-5'-3'2014,"-1"0"-1,1 0 1,-1 1 0,0 0 0,-11-3-1,15 4-1599,0 1-1,0-1 1,0 1-1,0 0 1,0-1-1,0 1 0,-1 0 1,1 0-1,0 1 1,0-1-1,0 0 1,0 1-1,0-1 0,0 1 1,0 0-1,0-1 1,0 1-1,0 0 1,-3 3-1,5-4-313,0 1-1,0 0 1,0 0-1,0 0 1,1-1 0,-1 1-1,0 0 1,1 0-1,-1-1 1,1 1 0,-1 0-1,1-1 1,-1 1 0,1 0-1,-1-1 1,1 1-1,-1-1 1,1 1 0,0-1-1,-1 1 1,1-1-1,0 1 1,0-1 0,-1 0-1,1 1 1,0-1-1,0 0 1,1 0 0,27 14 130,2-5-65,0-1 0,1-1-1,-1-2 1,1-1 0,50 0-1,-17-1-43,1129 10 655,-1193-13-775,24-1 52,-19 0-15,0 0-1,0 1 0,1 0 1,-1 0-1,0 0 0,0 1 1,0 0-1,0 0 0,6 3 1,-13-3 143,-1 0 1,0 0-1,0 0 1,0 0-1,0 0 1,0 0-1,0-1 1,0 1-1,0-1 1,0 1-1,-3-1 1,-16 4-295,17 7-1444,6-7 560,0 0-1,0 0 0,1-1 0,-1 1 1,1-1-1,0 1 0,5 4 0,11 9-6845,10-3-2623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6:02:23.6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220 21 8482,'-29'-4'2632,"-31"-4"2505,-71-1-1,162 20-4662,-6 1-217,42 3 163,2-2-1,0-4 1,123 2 0,-113-7-271,1262 52 798,0-44-371,-1268-12-565,-149 25-11213,-7-8-1076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6:02:50.2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1 406 7594,'2'-7'-79,"-2"7"228,1 0-1,-1 0 1,0 0-1,0-1 1,1 1-1,-1 0 1,0 0-1,0 0 1,1 0-1,-1 0 1,0 0-1,0 0 1,1 0-1,-1 0 1,0 0-1,1 0 1,-1 0-1,0 0 1,0 0-1,1 0 1,-1 0-1,0 0 1,0 0-1,1 0 1,-1 0 0,0 1-1,0-1 1,1 0-1,-1 0 1,0 0-1,0 0 1,0 1-1,1-1 1,-1 0-1,0 0 1,0 0-1,0 1 1,0-1-1,1 0 1,-1 0-1,0 1 1,0-1-1,0 0 1,0 0-1,0 1 1,0-1-1,0 0 1,0 0-1,0 1 1,0-1-1,0 0 1,0 0-1,0 1 1,0-1-1,0 0 1,0 0-1,0 1 1,0-1 0,0 0-1,0 1 1,0-1-1,-1 0 1,1 14 210,0-1 1,1 1-1,1-1 1,0 0 0,0 0-1,2 0 1,4 15 0,-6-25-295,-1 1 1,1-1 0,0 0 0,0 1 0,0-1 0,0 0 0,1-1 0,-1 1 0,1 0 0,0-1 0,0 1 0,-1-1 0,2 0 0,-1 0 0,0 0 0,0 0 0,1-1-1,-1 1 1,1-1 0,-1 0 0,1 0 0,-1 0 0,1 0 0,0-1 0,-1 1 0,1-1 0,0 0 0,0 0 0,-1-1 0,8-1 0,13-4 142,-1-1 1,0-1 0,-1-1-1,0-1 1,0 0 0,-1-2 0,21-16-1,13-5-53,439-247-684,-283 161-7592,-110 62-3413</inkml:trace>
</inkml:ink>
</file>

<file path=ppt/ink/ink4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8T05:12:08.69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4426 378 8,'-1'-3'864,"-2"-3"1729,1-3-289,0 0-191,0-1-113,1 0-248,1 0-143,0 0-185,-1 1-288,1 0-151,-1-1-89,0 1-160,-1-2-72,-1 1-56,-1-2-104,0 0-48,-2-1-104,-1-1-55,-1-1-57,-2-1-72,-2 1-16,-3-1-24,-4 0-8,-3 1-24,-5-1-24,-4 2-40,-5 1-8,-6 1-8,-5 1-16,-6 1 0,-6 2 8,-7 2-32,-7 0 16,-9 2 24,-8 0-8,-8 2 32,-8 0-8,-8 2-40,-7 1 8,-4 1-8,-4 1 0,-1 2 16,-2 1-8,1 1-8,0 0 8,1 1-16,0 0 8,2 3 32,1 1-40,2 2 16,2 1 8,3 2-40,2 2 48,3 3-8,2 1 0,2 3 8,1 3-32,2 3 0,1 5-8,1 4 8,4 4 16,3 4-16,5 4 16,6 3-24,8 2 8,10 0-24,10-1-16,12-1 0,14-2-16,12-3 0,13-1 24,12-1 24,11-2 16,11 0 40,11-2 8,11-1 0,11-3 24,11-2 0,10-4 16,12-5 32,11-4-40,11-5 32,11-5 0,10-6-24,10-7 56,10-5-40,9-5-16,10-5 8,9-5-24,8-4 0,6-4 16,2-5 8,-1-4-24,-1-3 32,-5-3-32,-6-5-8,-8-2 64,-10-2-24,-12-4 40,-15-1 48,-16-2-24,-17-3 64,-20-2 0,-20-4-32,-20 0-88,-23-3-264,-23 1-520,-28 1-1288,-33 3-5450,-38 6-5521,-3 13 10995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9229B-BA60-5AD3-C0E3-9A5DE0464D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9BA2F7-6AC3-26E3-693F-35CA3F1260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11BEAB-59E3-4976-5E9A-8ACE29B4E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29225-2B7B-49BE-B7B1-B5F47BB94A0E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AFB80-12DF-3C7D-6800-590499869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C3BA7-76B9-105D-C62E-BEC2D3244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4195-2C59-4EEF-B2A3-1788206D5D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7685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91639-6440-AC03-4E31-8761A1A57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620E8-0365-D0FD-4133-827D6D3F1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C2C92-6F9B-0241-5475-D966B4A3E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29225-2B7B-49BE-B7B1-B5F47BB94A0E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CF6FE-7344-952C-C082-DE458457F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3238B-F531-C3D7-878A-3F32B4B0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4195-2C59-4EEF-B2A3-1788206D5D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4450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C38C0-E951-F07B-2086-5FD15FD3F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37EE4-E69A-71DC-CFC8-7D6ED011A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9BBC1-742E-0924-F87A-E37B62240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29225-2B7B-49BE-B7B1-B5F47BB94A0E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DA249-A85B-EFE5-6311-7A771FEF2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21261-0C4C-646D-17BD-7688DF6FA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4195-2C59-4EEF-B2A3-1788206D5D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3173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314F6-9B25-7B34-AFD8-E2EB2E27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D6654-71C4-5D3E-91A7-58CF78FFB2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D89268-B67D-CCDA-5385-2C9CAC1603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54FE95-08A6-806F-0ED1-D2C93B74F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29225-2B7B-49BE-B7B1-B5F47BB94A0E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069687-04FB-C2D8-6A4A-90B34B4F6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64F087-19E6-6D8E-19E3-2B872C541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4195-2C59-4EEF-B2A3-1788206D5D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091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66132-70F1-4858-50E4-DD649EDA9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C5BE7-756A-4336-B683-C385ACE97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7BEE05-56AD-0F33-F946-629724A7D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FCEEF8-5310-33FF-3348-4771FAA51E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918C71-E9D0-2905-8134-7208A87AF4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2DEB6E-45B3-43B0-837B-F3AEE910E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29225-2B7B-49BE-B7B1-B5F47BB94A0E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020DAA-615E-30A2-622F-C224F0F5B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57F3BB-A289-6E93-D7AB-E5FC99D68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4195-2C59-4EEF-B2A3-1788206D5D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7732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14D19-41B9-BD52-7825-9AA7EC78F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0EA74D-5CD5-9FFA-0FD5-E781D66CD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29225-2B7B-49BE-B7B1-B5F47BB94A0E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6AD0E3-742D-823A-7985-31D40A1F6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C56067-5BAE-2E5A-502B-DD6871E84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4195-2C59-4EEF-B2A3-1788206D5D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0039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6A7D4F-34E6-3AF5-D3DE-F5EEE005F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29225-2B7B-49BE-B7B1-B5F47BB94A0E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71C1D6-5D21-1B7D-4BA2-CA127231F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A98843-5763-DE60-BBD4-DAD46191D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4195-2C59-4EEF-B2A3-1788206D5D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5463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E3DD2-4E0A-9D1D-ADEE-63DD97F16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BFED6-A6CF-4BDE-9678-3BE88EF4D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D735F-A3DB-F60A-77A8-980D5D1A9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B76B96-8057-BD9B-670F-6C553B081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29225-2B7B-49BE-B7B1-B5F47BB94A0E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DA59FC-D72E-B3CF-A904-03ABD595F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FF5AC7-F708-C592-14A4-44AC9D9E7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4195-2C59-4EEF-B2A3-1788206D5D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025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296D6-A802-04A7-7022-8B9CC371E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227341-C043-AEE4-3F0F-98FFF0BAD4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6D4562-A154-9BD6-DAB0-163D818A1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9901A5-3FB5-8614-EDBE-61C9892A6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29225-2B7B-49BE-B7B1-B5F47BB94A0E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2D887-8588-632F-672D-D37D7E26E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51C2B0-C443-0CAF-D793-46EA835F4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4195-2C59-4EEF-B2A3-1788206D5D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4814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74CFC-D160-87F6-D74D-877FEE5F9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F01E66-C8CF-4D09-05CB-A2771F8B1D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67645-32BA-6CFA-A493-79E4992D1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29225-2B7B-49BE-B7B1-B5F47BB94A0E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E9011-B448-389F-737F-98B466CC9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F103DD-78CF-7E33-5695-990F8D774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4195-2C59-4EEF-B2A3-1788206D5D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6861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DBF564-F53E-9E7C-35D8-FC0008DE69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910856-E6F8-A069-F362-93DBC3C66A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D5E1A-701B-523A-7159-0EDD6B037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29225-2B7B-49BE-B7B1-B5F47BB94A0E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283F4-321B-019B-38E6-1E728D014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1AC33-78FF-BB2B-EB7B-B7D2B59AC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4195-2C59-4EEF-B2A3-1788206D5D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6338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5AA8CF-7741-F8C5-E577-A776E6470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D7290-BF00-90F6-9BA8-AF32AA4C2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C1888-06EC-C6E8-513D-C2A243EE47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29225-2B7B-49BE-B7B1-B5F47BB94A0E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36817-51F3-CBC0-0AF9-152EF53469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80889-757C-B704-838B-104BBC10E6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A4195-2C59-4EEF-B2A3-1788206D5D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843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8.png"/><Relationship Id="rId21" Type="http://schemas.openxmlformats.org/officeDocument/2006/relationships/image" Target="../media/image10.png"/><Relationship Id="rId42" Type="http://schemas.openxmlformats.org/officeDocument/2006/relationships/customXml" Target="../ink/ink21.xml"/><Relationship Id="rId63" Type="http://schemas.openxmlformats.org/officeDocument/2006/relationships/image" Target="../media/image31.png"/><Relationship Id="rId84" Type="http://schemas.openxmlformats.org/officeDocument/2006/relationships/customXml" Target="../ink/ink42.xml"/><Relationship Id="rId138" Type="http://schemas.openxmlformats.org/officeDocument/2006/relationships/customXml" Target="../ink/ink69.xml"/><Relationship Id="rId159" Type="http://schemas.openxmlformats.org/officeDocument/2006/relationships/image" Target="../media/image79.png"/><Relationship Id="rId170" Type="http://schemas.openxmlformats.org/officeDocument/2006/relationships/customXml" Target="../ink/ink85.xml"/><Relationship Id="rId191" Type="http://schemas.openxmlformats.org/officeDocument/2006/relationships/image" Target="../media/image95.png"/><Relationship Id="rId205" Type="http://schemas.openxmlformats.org/officeDocument/2006/relationships/image" Target="../media/image102.png"/><Relationship Id="rId226" Type="http://schemas.openxmlformats.org/officeDocument/2006/relationships/customXml" Target="../ink/ink113.xml"/><Relationship Id="rId107" Type="http://schemas.openxmlformats.org/officeDocument/2006/relationships/image" Target="../media/image53.png"/><Relationship Id="rId11" Type="http://schemas.openxmlformats.org/officeDocument/2006/relationships/image" Target="../media/image5.png"/><Relationship Id="rId32" Type="http://schemas.openxmlformats.org/officeDocument/2006/relationships/customXml" Target="../ink/ink16.xml"/><Relationship Id="rId53" Type="http://schemas.openxmlformats.org/officeDocument/2006/relationships/image" Target="../media/image26.png"/><Relationship Id="rId74" Type="http://schemas.openxmlformats.org/officeDocument/2006/relationships/customXml" Target="../ink/ink37.xml"/><Relationship Id="rId128" Type="http://schemas.openxmlformats.org/officeDocument/2006/relationships/customXml" Target="../ink/ink64.xml"/><Relationship Id="rId149" Type="http://schemas.openxmlformats.org/officeDocument/2006/relationships/image" Target="../media/image74.png"/><Relationship Id="rId5" Type="http://schemas.openxmlformats.org/officeDocument/2006/relationships/image" Target="../media/image2.png"/><Relationship Id="rId95" Type="http://schemas.openxmlformats.org/officeDocument/2006/relationships/image" Target="../media/image47.png"/><Relationship Id="rId160" Type="http://schemas.openxmlformats.org/officeDocument/2006/relationships/customXml" Target="../ink/ink80.xml"/><Relationship Id="rId181" Type="http://schemas.openxmlformats.org/officeDocument/2006/relationships/image" Target="../media/image90.png"/><Relationship Id="rId216" Type="http://schemas.openxmlformats.org/officeDocument/2006/relationships/customXml" Target="../ink/ink108.xml"/><Relationship Id="rId22" Type="http://schemas.openxmlformats.org/officeDocument/2006/relationships/customXml" Target="../ink/ink11.xml"/><Relationship Id="rId43" Type="http://schemas.openxmlformats.org/officeDocument/2006/relationships/image" Target="../media/image21.png"/><Relationship Id="rId64" Type="http://schemas.openxmlformats.org/officeDocument/2006/relationships/customXml" Target="../ink/ink32.xml"/><Relationship Id="rId118" Type="http://schemas.openxmlformats.org/officeDocument/2006/relationships/customXml" Target="../ink/ink59.xml"/><Relationship Id="rId139" Type="http://schemas.openxmlformats.org/officeDocument/2006/relationships/image" Target="../media/image69.png"/><Relationship Id="rId85" Type="http://schemas.openxmlformats.org/officeDocument/2006/relationships/image" Target="../media/image42.png"/><Relationship Id="rId150" Type="http://schemas.openxmlformats.org/officeDocument/2006/relationships/customXml" Target="../ink/ink75.xml"/><Relationship Id="rId171" Type="http://schemas.openxmlformats.org/officeDocument/2006/relationships/image" Target="../media/image85.png"/><Relationship Id="rId192" Type="http://schemas.openxmlformats.org/officeDocument/2006/relationships/customXml" Target="../ink/ink96.xml"/><Relationship Id="rId206" Type="http://schemas.openxmlformats.org/officeDocument/2006/relationships/customXml" Target="../ink/ink103.xml"/><Relationship Id="rId227" Type="http://schemas.openxmlformats.org/officeDocument/2006/relationships/image" Target="../media/image113.png"/><Relationship Id="rId12" Type="http://schemas.openxmlformats.org/officeDocument/2006/relationships/customXml" Target="../ink/ink6.xml"/><Relationship Id="rId33" Type="http://schemas.openxmlformats.org/officeDocument/2006/relationships/image" Target="../media/image16.png"/><Relationship Id="rId108" Type="http://schemas.openxmlformats.org/officeDocument/2006/relationships/customXml" Target="../ink/ink54.xml"/><Relationship Id="rId129" Type="http://schemas.openxmlformats.org/officeDocument/2006/relationships/image" Target="../media/image64.png"/><Relationship Id="rId54" Type="http://schemas.openxmlformats.org/officeDocument/2006/relationships/customXml" Target="../ink/ink27.xml"/><Relationship Id="rId75" Type="http://schemas.openxmlformats.org/officeDocument/2006/relationships/image" Target="../media/image37.png"/><Relationship Id="rId96" Type="http://schemas.openxmlformats.org/officeDocument/2006/relationships/customXml" Target="../ink/ink48.xml"/><Relationship Id="rId140" Type="http://schemas.openxmlformats.org/officeDocument/2006/relationships/customXml" Target="../ink/ink70.xml"/><Relationship Id="rId161" Type="http://schemas.openxmlformats.org/officeDocument/2006/relationships/image" Target="../media/image80.png"/><Relationship Id="rId182" Type="http://schemas.openxmlformats.org/officeDocument/2006/relationships/customXml" Target="../ink/ink91.xml"/><Relationship Id="rId217" Type="http://schemas.openxmlformats.org/officeDocument/2006/relationships/image" Target="../media/image108.png"/><Relationship Id="rId6" Type="http://schemas.openxmlformats.org/officeDocument/2006/relationships/customXml" Target="../ink/ink3.xml"/><Relationship Id="rId23" Type="http://schemas.openxmlformats.org/officeDocument/2006/relationships/image" Target="../media/image11.png"/><Relationship Id="rId119" Type="http://schemas.openxmlformats.org/officeDocument/2006/relationships/image" Target="../media/image59.png"/><Relationship Id="rId44" Type="http://schemas.openxmlformats.org/officeDocument/2006/relationships/customXml" Target="../ink/ink22.xml"/><Relationship Id="rId65" Type="http://schemas.openxmlformats.org/officeDocument/2006/relationships/image" Target="../media/image32.png"/><Relationship Id="rId86" Type="http://schemas.openxmlformats.org/officeDocument/2006/relationships/customXml" Target="../ink/ink43.xml"/><Relationship Id="rId130" Type="http://schemas.openxmlformats.org/officeDocument/2006/relationships/customXml" Target="../ink/ink65.xml"/><Relationship Id="rId151" Type="http://schemas.openxmlformats.org/officeDocument/2006/relationships/image" Target="../media/image75.png"/><Relationship Id="rId172" Type="http://schemas.openxmlformats.org/officeDocument/2006/relationships/customXml" Target="../ink/ink86.xml"/><Relationship Id="rId193" Type="http://schemas.openxmlformats.org/officeDocument/2006/relationships/image" Target="../media/image96.png"/><Relationship Id="rId207" Type="http://schemas.openxmlformats.org/officeDocument/2006/relationships/image" Target="../media/image103.png"/><Relationship Id="rId228" Type="http://schemas.openxmlformats.org/officeDocument/2006/relationships/customXml" Target="../ink/ink114.xml"/><Relationship Id="rId13" Type="http://schemas.openxmlformats.org/officeDocument/2006/relationships/image" Target="../media/image6.png"/><Relationship Id="rId109" Type="http://schemas.openxmlformats.org/officeDocument/2006/relationships/image" Target="../media/image54.png"/><Relationship Id="rId34" Type="http://schemas.openxmlformats.org/officeDocument/2006/relationships/customXml" Target="../ink/ink17.xml"/><Relationship Id="rId55" Type="http://schemas.openxmlformats.org/officeDocument/2006/relationships/image" Target="../media/image27.png"/><Relationship Id="rId76" Type="http://schemas.openxmlformats.org/officeDocument/2006/relationships/customXml" Target="../ink/ink38.xml"/><Relationship Id="rId97" Type="http://schemas.openxmlformats.org/officeDocument/2006/relationships/image" Target="../media/image48.png"/><Relationship Id="rId120" Type="http://schemas.openxmlformats.org/officeDocument/2006/relationships/customXml" Target="../ink/ink60.xml"/><Relationship Id="rId141" Type="http://schemas.openxmlformats.org/officeDocument/2006/relationships/image" Target="../media/image70.png"/><Relationship Id="rId7" Type="http://schemas.openxmlformats.org/officeDocument/2006/relationships/image" Target="../media/image3.png"/><Relationship Id="rId162" Type="http://schemas.openxmlformats.org/officeDocument/2006/relationships/customXml" Target="../ink/ink81.xml"/><Relationship Id="rId183" Type="http://schemas.openxmlformats.org/officeDocument/2006/relationships/image" Target="../media/image91.png"/><Relationship Id="rId218" Type="http://schemas.openxmlformats.org/officeDocument/2006/relationships/customXml" Target="../ink/ink109.xml"/><Relationship Id="rId24" Type="http://schemas.openxmlformats.org/officeDocument/2006/relationships/customXml" Target="../ink/ink12.xml"/><Relationship Id="rId45" Type="http://schemas.openxmlformats.org/officeDocument/2006/relationships/image" Target="../media/image22.png"/><Relationship Id="rId66" Type="http://schemas.openxmlformats.org/officeDocument/2006/relationships/customXml" Target="../ink/ink33.xml"/><Relationship Id="rId87" Type="http://schemas.openxmlformats.org/officeDocument/2006/relationships/image" Target="../media/image43.png"/><Relationship Id="rId110" Type="http://schemas.openxmlformats.org/officeDocument/2006/relationships/customXml" Target="../ink/ink55.xml"/><Relationship Id="rId131" Type="http://schemas.openxmlformats.org/officeDocument/2006/relationships/image" Target="../media/image65.png"/><Relationship Id="rId152" Type="http://schemas.openxmlformats.org/officeDocument/2006/relationships/customXml" Target="../ink/ink76.xml"/><Relationship Id="rId173" Type="http://schemas.openxmlformats.org/officeDocument/2006/relationships/image" Target="../media/image86.png"/><Relationship Id="rId194" Type="http://schemas.openxmlformats.org/officeDocument/2006/relationships/customXml" Target="../ink/ink97.xml"/><Relationship Id="rId208" Type="http://schemas.openxmlformats.org/officeDocument/2006/relationships/customXml" Target="../ink/ink104.xml"/><Relationship Id="rId229" Type="http://schemas.openxmlformats.org/officeDocument/2006/relationships/image" Target="../media/image114.png"/><Relationship Id="rId14" Type="http://schemas.openxmlformats.org/officeDocument/2006/relationships/customXml" Target="../ink/ink7.xml"/><Relationship Id="rId35" Type="http://schemas.openxmlformats.org/officeDocument/2006/relationships/image" Target="../media/image17.png"/><Relationship Id="rId56" Type="http://schemas.openxmlformats.org/officeDocument/2006/relationships/customXml" Target="../ink/ink28.xml"/><Relationship Id="rId77" Type="http://schemas.openxmlformats.org/officeDocument/2006/relationships/image" Target="../media/image38.png"/><Relationship Id="rId100" Type="http://schemas.openxmlformats.org/officeDocument/2006/relationships/customXml" Target="../ink/ink50.xml"/><Relationship Id="rId8" Type="http://schemas.openxmlformats.org/officeDocument/2006/relationships/customXml" Target="../ink/ink4.xml"/><Relationship Id="rId98" Type="http://schemas.openxmlformats.org/officeDocument/2006/relationships/customXml" Target="../ink/ink49.xml"/><Relationship Id="rId121" Type="http://schemas.openxmlformats.org/officeDocument/2006/relationships/image" Target="../media/image60.png"/><Relationship Id="rId142" Type="http://schemas.openxmlformats.org/officeDocument/2006/relationships/customXml" Target="../ink/ink71.xml"/><Relationship Id="rId163" Type="http://schemas.openxmlformats.org/officeDocument/2006/relationships/image" Target="../media/image81.png"/><Relationship Id="rId184" Type="http://schemas.openxmlformats.org/officeDocument/2006/relationships/customXml" Target="../ink/ink92.xml"/><Relationship Id="rId219" Type="http://schemas.openxmlformats.org/officeDocument/2006/relationships/image" Target="../media/image109.png"/><Relationship Id="rId230" Type="http://schemas.openxmlformats.org/officeDocument/2006/relationships/customXml" Target="../ink/ink115.xml"/><Relationship Id="rId25" Type="http://schemas.openxmlformats.org/officeDocument/2006/relationships/image" Target="../media/image12.png"/><Relationship Id="rId46" Type="http://schemas.openxmlformats.org/officeDocument/2006/relationships/customXml" Target="../ink/ink23.xml"/><Relationship Id="rId67" Type="http://schemas.openxmlformats.org/officeDocument/2006/relationships/image" Target="../media/image33.png"/><Relationship Id="rId20" Type="http://schemas.openxmlformats.org/officeDocument/2006/relationships/customXml" Target="../ink/ink10.xml"/><Relationship Id="rId41" Type="http://schemas.openxmlformats.org/officeDocument/2006/relationships/image" Target="../media/image20.png"/><Relationship Id="rId62" Type="http://schemas.openxmlformats.org/officeDocument/2006/relationships/customXml" Target="../ink/ink31.xml"/><Relationship Id="rId83" Type="http://schemas.openxmlformats.org/officeDocument/2006/relationships/image" Target="../media/image41.png"/><Relationship Id="rId88" Type="http://schemas.openxmlformats.org/officeDocument/2006/relationships/customXml" Target="../ink/ink44.xml"/><Relationship Id="rId111" Type="http://schemas.openxmlformats.org/officeDocument/2006/relationships/image" Target="../media/image55.png"/><Relationship Id="rId132" Type="http://schemas.openxmlformats.org/officeDocument/2006/relationships/customXml" Target="../ink/ink66.xml"/><Relationship Id="rId153" Type="http://schemas.openxmlformats.org/officeDocument/2006/relationships/image" Target="../media/image76.png"/><Relationship Id="rId174" Type="http://schemas.openxmlformats.org/officeDocument/2006/relationships/customXml" Target="../ink/ink87.xml"/><Relationship Id="rId179" Type="http://schemas.openxmlformats.org/officeDocument/2006/relationships/image" Target="../media/image89.png"/><Relationship Id="rId195" Type="http://schemas.openxmlformats.org/officeDocument/2006/relationships/image" Target="../media/image97.png"/><Relationship Id="rId209" Type="http://schemas.openxmlformats.org/officeDocument/2006/relationships/image" Target="../media/image104.png"/><Relationship Id="rId190" Type="http://schemas.openxmlformats.org/officeDocument/2006/relationships/customXml" Target="../ink/ink95.xml"/><Relationship Id="rId204" Type="http://schemas.openxmlformats.org/officeDocument/2006/relationships/customXml" Target="../ink/ink102.xml"/><Relationship Id="rId220" Type="http://schemas.openxmlformats.org/officeDocument/2006/relationships/customXml" Target="../ink/ink110.xml"/><Relationship Id="rId225" Type="http://schemas.openxmlformats.org/officeDocument/2006/relationships/image" Target="../media/image112.png"/><Relationship Id="rId15" Type="http://schemas.openxmlformats.org/officeDocument/2006/relationships/image" Target="../media/image7.png"/><Relationship Id="rId36" Type="http://schemas.openxmlformats.org/officeDocument/2006/relationships/customXml" Target="../ink/ink18.xml"/><Relationship Id="rId57" Type="http://schemas.openxmlformats.org/officeDocument/2006/relationships/image" Target="../media/image28.png"/><Relationship Id="rId106" Type="http://schemas.openxmlformats.org/officeDocument/2006/relationships/customXml" Target="../ink/ink53.xml"/><Relationship Id="rId127" Type="http://schemas.openxmlformats.org/officeDocument/2006/relationships/image" Target="../media/image63.png"/><Relationship Id="rId10" Type="http://schemas.openxmlformats.org/officeDocument/2006/relationships/customXml" Target="../ink/ink5.xml"/><Relationship Id="rId31" Type="http://schemas.openxmlformats.org/officeDocument/2006/relationships/image" Target="../media/image15.png"/><Relationship Id="rId52" Type="http://schemas.openxmlformats.org/officeDocument/2006/relationships/customXml" Target="../ink/ink26.xml"/><Relationship Id="rId73" Type="http://schemas.openxmlformats.org/officeDocument/2006/relationships/image" Target="../media/image36.png"/><Relationship Id="rId78" Type="http://schemas.openxmlformats.org/officeDocument/2006/relationships/customXml" Target="../ink/ink39.xml"/><Relationship Id="rId94" Type="http://schemas.openxmlformats.org/officeDocument/2006/relationships/customXml" Target="../ink/ink47.xml"/><Relationship Id="rId99" Type="http://schemas.openxmlformats.org/officeDocument/2006/relationships/image" Target="../media/image49.png"/><Relationship Id="rId101" Type="http://schemas.openxmlformats.org/officeDocument/2006/relationships/image" Target="../media/image50.png"/><Relationship Id="rId122" Type="http://schemas.openxmlformats.org/officeDocument/2006/relationships/customXml" Target="../ink/ink61.xml"/><Relationship Id="rId143" Type="http://schemas.openxmlformats.org/officeDocument/2006/relationships/image" Target="../media/image71.png"/><Relationship Id="rId148" Type="http://schemas.openxmlformats.org/officeDocument/2006/relationships/customXml" Target="../ink/ink74.xml"/><Relationship Id="rId164" Type="http://schemas.openxmlformats.org/officeDocument/2006/relationships/customXml" Target="../ink/ink82.xml"/><Relationship Id="rId169" Type="http://schemas.openxmlformats.org/officeDocument/2006/relationships/image" Target="../media/image84.png"/><Relationship Id="rId185" Type="http://schemas.openxmlformats.org/officeDocument/2006/relationships/image" Target="../media/image92.png"/><Relationship Id="rId4" Type="http://schemas.openxmlformats.org/officeDocument/2006/relationships/customXml" Target="../ink/ink2.xml"/><Relationship Id="rId9" Type="http://schemas.openxmlformats.org/officeDocument/2006/relationships/image" Target="../media/image4.png"/><Relationship Id="rId180" Type="http://schemas.openxmlformats.org/officeDocument/2006/relationships/customXml" Target="../ink/ink90.xml"/><Relationship Id="rId210" Type="http://schemas.openxmlformats.org/officeDocument/2006/relationships/customXml" Target="../ink/ink105.xml"/><Relationship Id="rId215" Type="http://schemas.openxmlformats.org/officeDocument/2006/relationships/image" Target="../media/image107.png"/><Relationship Id="rId26" Type="http://schemas.openxmlformats.org/officeDocument/2006/relationships/customXml" Target="../ink/ink13.xml"/><Relationship Id="rId231" Type="http://schemas.openxmlformats.org/officeDocument/2006/relationships/image" Target="../media/image115.png"/><Relationship Id="rId47" Type="http://schemas.openxmlformats.org/officeDocument/2006/relationships/image" Target="../media/image23.png"/><Relationship Id="rId68" Type="http://schemas.openxmlformats.org/officeDocument/2006/relationships/customXml" Target="../ink/ink34.xml"/><Relationship Id="rId89" Type="http://schemas.openxmlformats.org/officeDocument/2006/relationships/image" Target="../media/image44.png"/><Relationship Id="rId112" Type="http://schemas.openxmlformats.org/officeDocument/2006/relationships/customXml" Target="../ink/ink56.xml"/><Relationship Id="rId133" Type="http://schemas.openxmlformats.org/officeDocument/2006/relationships/image" Target="../media/image66.png"/><Relationship Id="rId154" Type="http://schemas.openxmlformats.org/officeDocument/2006/relationships/customXml" Target="../ink/ink77.xml"/><Relationship Id="rId175" Type="http://schemas.openxmlformats.org/officeDocument/2006/relationships/image" Target="../media/image87.png"/><Relationship Id="rId196" Type="http://schemas.openxmlformats.org/officeDocument/2006/relationships/customXml" Target="../ink/ink98.xml"/><Relationship Id="rId200" Type="http://schemas.openxmlformats.org/officeDocument/2006/relationships/customXml" Target="../ink/ink100.xml"/><Relationship Id="rId16" Type="http://schemas.openxmlformats.org/officeDocument/2006/relationships/customXml" Target="../ink/ink8.xml"/><Relationship Id="rId221" Type="http://schemas.openxmlformats.org/officeDocument/2006/relationships/image" Target="../media/image110.png"/><Relationship Id="rId37" Type="http://schemas.openxmlformats.org/officeDocument/2006/relationships/image" Target="../media/image18.png"/><Relationship Id="rId58" Type="http://schemas.openxmlformats.org/officeDocument/2006/relationships/customXml" Target="../ink/ink29.xml"/><Relationship Id="rId79" Type="http://schemas.openxmlformats.org/officeDocument/2006/relationships/image" Target="../media/image39.png"/><Relationship Id="rId102" Type="http://schemas.openxmlformats.org/officeDocument/2006/relationships/customXml" Target="../ink/ink51.xml"/><Relationship Id="rId123" Type="http://schemas.openxmlformats.org/officeDocument/2006/relationships/image" Target="../media/image61.png"/><Relationship Id="rId144" Type="http://schemas.openxmlformats.org/officeDocument/2006/relationships/customXml" Target="../ink/ink72.xml"/><Relationship Id="rId90" Type="http://schemas.openxmlformats.org/officeDocument/2006/relationships/customXml" Target="../ink/ink45.xml"/><Relationship Id="rId165" Type="http://schemas.openxmlformats.org/officeDocument/2006/relationships/image" Target="../media/image82.png"/><Relationship Id="rId186" Type="http://schemas.openxmlformats.org/officeDocument/2006/relationships/customXml" Target="../ink/ink93.xml"/><Relationship Id="rId211" Type="http://schemas.openxmlformats.org/officeDocument/2006/relationships/image" Target="../media/image105.png"/><Relationship Id="rId232" Type="http://schemas.openxmlformats.org/officeDocument/2006/relationships/customXml" Target="../ink/ink116.xml"/><Relationship Id="rId27" Type="http://schemas.openxmlformats.org/officeDocument/2006/relationships/image" Target="../media/image13.png"/><Relationship Id="rId48" Type="http://schemas.openxmlformats.org/officeDocument/2006/relationships/customXml" Target="../ink/ink24.xml"/><Relationship Id="rId69" Type="http://schemas.openxmlformats.org/officeDocument/2006/relationships/image" Target="../media/image34.png"/><Relationship Id="rId113" Type="http://schemas.openxmlformats.org/officeDocument/2006/relationships/image" Target="../media/image56.png"/><Relationship Id="rId134" Type="http://schemas.openxmlformats.org/officeDocument/2006/relationships/customXml" Target="../ink/ink67.xml"/><Relationship Id="rId80" Type="http://schemas.openxmlformats.org/officeDocument/2006/relationships/customXml" Target="../ink/ink40.xml"/><Relationship Id="rId155" Type="http://schemas.openxmlformats.org/officeDocument/2006/relationships/image" Target="../media/image77.png"/><Relationship Id="rId176" Type="http://schemas.openxmlformats.org/officeDocument/2006/relationships/customXml" Target="../ink/ink88.xml"/><Relationship Id="rId197" Type="http://schemas.openxmlformats.org/officeDocument/2006/relationships/image" Target="../media/image98.png"/><Relationship Id="rId201" Type="http://schemas.openxmlformats.org/officeDocument/2006/relationships/image" Target="../media/image100.png"/><Relationship Id="rId222" Type="http://schemas.openxmlformats.org/officeDocument/2006/relationships/customXml" Target="../ink/ink111.xml"/><Relationship Id="rId17" Type="http://schemas.openxmlformats.org/officeDocument/2006/relationships/image" Target="../media/image8.png"/><Relationship Id="rId38" Type="http://schemas.openxmlformats.org/officeDocument/2006/relationships/customXml" Target="../ink/ink19.xml"/><Relationship Id="rId59" Type="http://schemas.openxmlformats.org/officeDocument/2006/relationships/image" Target="../media/image29.png"/><Relationship Id="rId103" Type="http://schemas.openxmlformats.org/officeDocument/2006/relationships/image" Target="../media/image51.png"/><Relationship Id="rId124" Type="http://schemas.openxmlformats.org/officeDocument/2006/relationships/customXml" Target="../ink/ink62.xml"/><Relationship Id="rId70" Type="http://schemas.openxmlformats.org/officeDocument/2006/relationships/customXml" Target="../ink/ink35.xml"/><Relationship Id="rId91" Type="http://schemas.openxmlformats.org/officeDocument/2006/relationships/image" Target="../media/image45.png"/><Relationship Id="rId145" Type="http://schemas.openxmlformats.org/officeDocument/2006/relationships/image" Target="../media/image72.png"/><Relationship Id="rId166" Type="http://schemas.openxmlformats.org/officeDocument/2006/relationships/customXml" Target="../ink/ink83.xml"/><Relationship Id="rId187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06.xml"/><Relationship Id="rId233" Type="http://schemas.openxmlformats.org/officeDocument/2006/relationships/image" Target="../media/image116.png"/><Relationship Id="rId28" Type="http://schemas.openxmlformats.org/officeDocument/2006/relationships/customXml" Target="../ink/ink14.xml"/><Relationship Id="rId49" Type="http://schemas.openxmlformats.org/officeDocument/2006/relationships/image" Target="../media/image24.png"/><Relationship Id="rId114" Type="http://schemas.openxmlformats.org/officeDocument/2006/relationships/customXml" Target="../ink/ink57.xml"/><Relationship Id="rId60" Type="http://schemas.openxmlformats.org/officeDocument/2006/relationships/customXml" Target="../ink/ink30.xml"/><Relationship Id="rId81" Type="http://schemas.openxmlformats.org/officeDocument/2006/relationships/image" Target="../media/image40.png"/><Relationship Id="rId135" Type="http://schemas.openxmlformats.org/officeDocument/2006/relationships/image" Target="../media/image67.png"/><Relationship Id="rId156" Type="http://schemas.openxmlformats.org/officeDocument/2006/relationships/customXml" Target="../ink/ink78.xml"/><Relationship Id="rId177" Type="http://schemas.openxmlformats.org/officeDocument/2006/relationships/image" Target="../media/image88.png"/><Relationship Id="rId198" Type="http://schemas.openxmlformats.org/officeDocument/2006/relationships/customXml" Target="../ink/ink99.xml"/><Relationship Id="rId202" Type="http://schemas.openxmlformats.org/officeDocument/2006/relationships/customXml" Target="../ink/ink101.xml"/><Relationship Id="rId223" Type="http://schemas.openxmlformats.org/officeDocument/2006/relationships/image" Target="../media/image111.png"/><Relationship Id="rId18" Type="http://schemas.openxmlformats.org/officeDocument/2006/relationships/customXml" Target="../ink/ink9.xml"/><Relationship Id="rId39" Type="http://schemas.openxmlformats.org/officeDocument/2006/relationships/image" Target="../media/image19.png"/><Relationship Id="rId50" Type="http://schemas.openxmlformats.org/officeDocument/2006/relationships/customXml" Target="../ink/ink25.xml"/><Relationship Id="rId104" Type="http://schemas.openxmlformats.org/officeDocument/2006/relationships/customXml" Target="../ink/ink52.xml"/><Relationship Id="rId125" Type="http://schemas.openxmlformats.org/officeDocument/2006/relationships/image" Target="../media/image62.png"/><Relationship Id="rId146" Type="http://schemas.openxmlformats.org/officeDocument/2006/relationships/customXml" Target="../ink/ink73.xml"/><Relationship Id="rId167" Type="http://schemas.openxmlformats.org/officeDocument/2006/relationships/image" Target="../media/image83.png"/><Relationship Id="rId188" Type="http://schemas.openxmlformats.org/officeDocument/2006/relationships/customXml" Target="../ink/ink94.xml"/><Relationship Id="rId71" Type="http://schemas.openxmlformats.org/officeDocument/2006/relationships/image" Target="../media/image35.png"/><Relationship Id="rId92" Type="http://schemas.openxmlformats.org/officeDocument/2006/relationships/customXml" Target="../ink/ink46.xml"/><Relationship Id="rId213" Type="http://schemas.openxmlformats.org/officeDocument/2006/relationships/image" Target="../media/image106.png"/><Relationship Id="rId2" Type="http://schemas.openxmlformats.org/officeDocument/2006/relationships/customXml" Target="../ink/ink1.xml"/><Relationship Id="rId29" Type="http://schemas.openxmlformats.org/officeDocument/2006/relationships/image" Target="../media/image14.png"/><Relationship Id="rId40" Type="http://schemas.openxmlformats.org/officeDocument/2006/relationships/customXml" Target="../ink/ink20.xml"/><Relationship Id="rId115" Type="http://schemas.openxmlformats.org/officeDocument/2006/relationships/image" Target="../media/image57.png"/><Relationship Id="rId136" Type="http://schemas.openxmlformats.org/officeDocument/2006/relationships/customXml" Target="../ink/ink68.xml"/><Relationship Id="rId157" Type="http://schemas.openxmlformats.org/officeDocument/2006/relationships/image" Target="../media/image78.png"/><Relationship Id="rId178" Type="http://schemas.openxmlformats.org/officeDocument/2006/relationships/customXml" Target="../ink/ink89.xml"/><Relationship Id="rId61" Type="http://schemas.openxmlformats.org/officeDocument/2006/relationships/image" Target="../media/image30.png"/><Relationship Id="rId82" Type="http://schemas.openxmlformats.org/officeDocument/2006/relationships/customXml" Target="../ink/ink41.xml"/><Relationship Id="rId199" Type="http://schemas.openxmlformats.org/officeDocument/2006/relationships/image" Target="../media/image99.png"/><Relationship Id="rId203" Type="http://schemas.openxmlformats.org/officeDocument/2006/relationships/image" Target="../media/image101.png"/><Relationship Id="rId19" Type="http://schemas.openxmlformats.org/officeDocument/2006/relationships/image" Target="../media/image9.png"/><Relationship Id="rId224" Type="http://schemas.openxmlformats.org/officeDocument/2006/relationships/customXml" Target="../ink/ink112.xml"/><Relationship Id="rId30" Type="http://schemas.openxmlformats.org/officeDocument/2006/relationships/customXml" Target="../ink/ink15.xml"/><Relationship Id="rId105" Type="http://schemas.openxmlformats.org/officeDocument/2006/relationships/image" Target="../media/image52.png"/><Relationship Id="rId126" Type="http://schemas.openxmlformats.org/officeDocument/2006/relationships/customXml" Target="../ink/ink63.xml"/><Relationship Id="rId147" Type="http://schemas.openxmlformats.org/officeDocument/2006/relationships/image" Target="../media/image73.png"/><Relationship Id="rId168" Type="http://schemas.openxmlformats.org/officeDocument/2006/relationships/customXml" Target="../ink/ink84.xml"/><Relationship Id="rId51" Type="http://schemas.openxmlformats.org/officeDocument/2006/relationships/image" Target="../media/image25.png"/><Relationship Id="rId72" Type="http://schemas.openxmlformats.org/officeDocument/2006/relationships/customXml" Target="../ink/ink36.xml"/><Relationship Id="rId93" Type="http://schemas.openxmlformats.org/officeDocument/2006/relationships/image" Target="../media/image46.png"/><Relationship Id="rId189" Type="http://schemas.openxmlformats.org/officeDocument/2006/relationships/image" Target="../media/image94.png"/><Relationship Id="rId3" Type="http://schemas.openxmlformats.org/officeDocument/2006/relationships/image" Target="../media/image1.png"/><Relationship Id="rId214" Type="http://schemas.openxmlformats.org/officeDocument/2006/relationships/customXml" Target="../ink/ink107.xml"/><Relationship Id="rId116" Type="http://schemas.openxmlformats.org/officeDocument/2006/relationships/customXml" Target="../ink/ink58.xml"/><Relationship Id="rId137" Type="http://schemas.openxmlformats.org/officeDocument/2006/relationships/image" Target="../media/image68.png"/><Relationship Id="rId158" Type="http://schemas.openxmlformats.org/officeDocument/2006/relationships/customXml" Target="../ink/ink79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74.png"/><Relationship Id="rId21" Type="http://schemas.openxmlformats.org/officeDocument/2006/relationships/image" Target="../media/image126.png"/><Relationship Id="rId42" Type="http://schemas.openxmlformats.org/officeDocument/2006/relationships/customXml" Target="../ink/ink137.xml"/><Relationship Id="rId63" Type="http://schemas.openxmlformats.org/officeDocument/2006/relationships/image" Target="../media/image147.png"/><Relationship Id="rId84" Type="http://schemas.openxmlformats.org/officeDocument/2006/relationships/customXml" Target="../ink/ink158.xml"/><Relationship Id="rId138" Type="http://schemas.openxmlformats.org/officeDocument/2006/relationships/customXml" Target="../ink/ink185.xml"/><Relationship Id="rId159" Type="http://schemas.openxmlformats.org/officeDocument/2006/relationships/image" Target="../media/image195.png"/><Relationship Id="rId170" Type="http://schemas.openxmlformats.org/officeDocument/2006/relationships/customXml" Target="../ink/ink201.xml"/><Relationship Id="rId191" Type="http://schemas.openxmlformats.org/officeDocument/2006/relationships/image" Target="../media/image211.png"/><Relationship Id="rId205" Type="http://schemas.openxmlformats.org/officeDocument/2006/relationships/image" Target="../media/image218.png"/><Relationship Id="rId226" Type="http://schemas.openxmlformats.org/officeDocument/2006/relationships/customXml" Target="../ink/ink229.xml"/><Relationship Id="rId107" Type="http://schemas.openxmlformats.org/officeDocument/2006/relationships/image" Target="../media/image169.png"/><Relationship Id="rId11" Type="http://schemas.openxmlformats.org/officeDocument/2006/relationships/image" Target="../media/image121.png"/><Relationship Id="rId32" Type="http://schemas.openxmlformats.org/officeDocument/2006/relationships/customXml" Target="../ink/ink132.xml"/><Relationship Id="rId53" Type="http://schemas.openxmlformats.org/officeDocument/2006/relationships/image" Target="../media/image142.png"/><Relationship Id="rId74" Type="http://schemas.openxmlformats.org/officeDocument/2006/relationships/customXml" Target="../ink/ink153.xml"/><Relationship Id="rId128" Type="http://schemas.openxmlformats.org/officeDocument/2006/relationships/customXml" Target="../ink/ink180.xml"/><Relationship Id="rId149" Type="http://schemas.openxmlformats.org/officeDocument/2006/relationships/image" Target="../media/image190.png"/><Relationship Id="rId5" Type="http://schemas.openxmlformats.org/officeDocument/2006/relationships/image" Target="../media/image118.png"/><Relationship Id="rId95" Type="http://schemas.openxmlformats.org/officeDocument/2006/relationships/image" Target="../media/image163.png"/><Relationship Id="rId160" Type="http://schemas.openxmlformats.org/officeDocument/2006/relationships/customXml" Target="../ink/ink196.xml"/><Relationship Id="rId181" Type="http://schemas.openxmlformats.org/officeDocument/2006/relationships/image" Target="../media/image206.png"/><Relationship Id="rId216" Type="http://schemas.openxmlformats.org/officeDocument/2006/relationships/customXml" Target="../ink/ink224.xml"/><Relationship Id="rId22" Type="http://schemas.openxmlformats.org/officeDocument/2006/relationships/customXml" Target="../ink/ink127.xml"/><Relationship Id="rId43" Type="http://schemas.openxmlformats.org/officeDocument/2006/relationships/image" Target="../media/image137.png"/><Relationship Id="rId64" Type="http://schemas.openxmlformats.org/officeDocument/2006/relationships/customXml" Target="../ink/ink148.xml"/><Relationship Id="rId118" Type="http://schemas.openxmlformats.org/officeDocument/2006/relationships/customXml" Target="../ink/ink175.xml"/><Relationship Id="rId139" Type="http://schemas.openxmlformats.org/officeDocument/2006/relationships/image" Target="../media/image185.png"/><Relationship Id="rId85" Type="http://schemas.openxmlformats.org/officeDocument/2006/relationships/image" Target="../media/image158.png"/><Relationship Id="rId150" Type="http://schemas.openxmlformats.org/officeDocument/2006/relationships/customXml" Target="../ink/ink191.xml"/><Relationship Id="rId171" Type="http://schemas.openxmlformats.org/officeDocument/2006/relationships/image" Target="../media/image201.png"/><Relationship Id="rId192" Type="http://schemas.openxmlformats.org/officeDocument/2006/relationships/customXml" Target="../ink/ink212.xml"/><Relationship Id="rId206" Type="http://schemas.openxmlformats.org/officeDocument/2006/relationships/customXml" Target="../ink/ink219.xml"/><Relationship Id="rId227" Type="http://schemas.openxmlformats.org/officeDocument/2006/relationships/image" Target="../media/image229.png"/><Relationship Id="rId12" Type="http://schemas.openxmlformats.org/officeDocument/2006/relationships/customXml" Target="../ink/ink122.xml"/><Relationship Id="rId33" Type="http://schemas.openxmlformats.org/officeDocument/2006/relationships/image" Target="../media/image132.png"/><Relationship Id="rId108" Type="http://schemas.openxmlformats.org/officeDocument/2006/relationships/customXml" Target="../ink/ink170.xml"/><Relationship Id="rId129" Type="http://schemas.openxmlformats.org/officeDocument/2006/relationships/image" Target="../media/image180.png"/><Relationship Id="rId54" Type="http://schemas.openxmlformats.org/officeDocument/2006/relationships/customXml" Target="../ink/ink143.xml"/><Relationship Id="rId75" Type="http://schemas.openxmlformats.org/officeDocument/2006/relationships/image" Target="../media/image153.png"/><Relationship Id="rId96" Type="http://schemas.openxmlformats.org/officeDocument/2006/relationships/customXml" Target="../ink/ink164.xml"/><Relationship Id="rId140" Type="http://schemas.openxmlformats.org/officeDocument/2006/relationships/customXml" Target="../ink/ink186.xml"/><Relationship Id="rId161" Type="http://schemas.openxmlformats.org/officeDocument/2006/relationships/image" Target="../media/image196.png"/><Relationship Id="rId182" Type="http://schemas.openxmlformats.org/officeDocument/2006/relationships/customXml" Target="../ink/ink207.xml"/><Relationship Id="rId217" Type="http://schemas.openxmlformats.org/officeDocument/2006/relationships/image" Target="../media/image224.png"/><Relationship Id="rId6" Type="http://schemas.openxmlformats.org/officeDocument/2006/relationships/customXml" Target="../ink/ink119.xml"/><Relationship Id="rId23" Type="http://schemas.openxmlformats.org/officeDocument/2006/relationships/image" Target="../media/image127.png"/><Relationship Id="rId119" Type="http://schemas.openxmlformats.org/officeDocument/2006/relationships/image" Target="../media/image175.png"/><Relationship Id="rId44" Type="http://schemas.openxmlformats.org/officeDocument/2006/relationships/customXml" Target="../ink/ink138.xml"/><Relationship Id="rId65" Type="http://schemas.openxmlformats.org/officeDocument/2006/relationships/image" Target="../media/image148.png"/><Relationship Id="rId86" Type="http://schemas.openxmlformats.org/officeDocument/2006/relationships/customXml" Target="../ink/ink159.xml"/><Relationship Id="rId130" Type="http://schemas.openxmlformats.org/officeDocument/2006/relationships/customXml" Target="../ink/ink181.xml"/><Relationship Id="rId151" Type="http://schemas.openxmlformats.org/officeDocument/2006/relationships/image" Target="../media/image191.png"/><Relationship Id="rId172" Type="http://schemas.openxmlformats.org/officeDocument/2006/relationships/customXml" Target="../ink/ink202.xml"/><Relationship Id="rId193" Type="http://schemas.openxmlformats.org/officeDocument/2006/relationships/image" Target="../media/image212.png"/><Relationship Id="rId207" Type="http://schemas.openxmlformats.org/officeDocument/2006/relationships/image" Target="../media/image219.png"/><Relationship Id="rId228" Type="http://schemas.openxmlformats.org/officeDocument/2006/relationships/customXml" Target="../ink/ink230.xml"/><Relationship Id="rId13" Type="http://schemas.openxmlformats.org/officeDocument/2006/relationships/image" Target="../media/image122.png"/><Relationship Id="rId109" Type="http://schemas.openxmlformats.org/officeDocument/2006/relationships/image" Target="../media/image170.png"/><Relationship Id="rId34" Type="http://schemas.openxmlformats.org/officeDocument/2006/relationships/customXml" Target="../ink/ink133.xml"/><Relationship Id="rId55" Type="http://schemas.openxmlformats.org/officeDocument/2006/relationships/image" Target="../media/image143.png"/><Relationship Id="rId76" Type="http://schemas.openxmlformats.org/officeDocument/2006/relationships/customXml" Target="../ink/ink154.xml"/><Relationship Id="rId97" Type="http://schemas.openxmlformats.org/officeDocument/2006/relationships/image" Target="../media/image164.png"/><Relationship Id="rId120" Type="http://schemas.openxmlformats.org/officeDocument/2006/relationships/customXml" Target="../ink/ink176.xml"/><Relationship Id="rId141" Type="http://schemas.openxmlformats.org/officeDocument/2006/relationships/image" Target="../media/image186.png"/><Relationship Id="rId7" Type="http://schemas.openxmlformats.org/officeDocument/2006/relationships/image" Target="../media/image119.png"/><Relationship Id="rId162" Type="http://schemas.openxmlformats.org/officeDocument/2006/relationships/customXml" Target="../ink/ink197.xml"/><Relationship Id="rId183" Type="http://schemas.openxmlformats.org/officeDocument/2006/relationships/image" Target="../media/image207.png"/><Relationship Id="rId218" Type="http://schemas.openxmlformats.org/officeDocument/2006/relationships/customXml" Target="../ink/ink225.xml"/><Relationship Id="rId24" Type="http://schemas.openxmlformats.org/officeDocument/2006/relationships/customXml" Target="../ink/ink128.xml"/><Relationship Id="rId45" Type="http://schemas.openxmlformats.org/officeDocument/2006/relationships/image" Target="../media/image138.png"/><Relationship Id="rId66" Type="http://schemas.openxmlformats.org/officeDocument/2006/relationships/customXml" Target="../ink/ink149.xml"/><Relationship Id="rId87" Type="http://schemas.openxmlformats.org/officeDocument/2006/relationships/image" Target="../media/image159.png"/><Relationship Id="rId110" Type="http://schemas.openxmlformats.org/officeDocument/2006/relationships/customXml" Target="../ink/ink171.xml"/><Relationship Id="rId131" Type="http://schemas.openxmlformats.org/officeDocument/2006/relationships/image" Target="../media/image181.png"/><Relationship Id="rId152" Type="http://schemas.openxmlformats.org/officeDocument/2006/relationships/customXml" Target="../ink/ink192.xml"/><Relationship Id="rId173" Type="http://schemas.openxmlformats.org/officeDocument/2006/relationships/image" Target="../media/image202.png"/><Relationship Id="rId194" Type="http://schemas.openxmlformats.org/officeDocument/2006/relationships/customXml" Target="../ink/ink213.xml"/><Relationship Id="rId208" Type="http://schemas.openxmlformats.org/officeDocument/2006/relationships/customXml" Target="../ink/ink220.xml"/><Relationship Id="rId229" Type="http://schemas.openxmlformats.org/officeDocument/2006/relationships/image" Target="../media/image230.png"/><Relationship Id="rId14" Type="http://schemas.openxmlformats.org/officeDocument/2006/relationships/customXml" Target="../ink/ink123.xml"/><Relationship Id="rId35" Type="http://schemas.openxmlformats.org/officeDocument/2006/relationships/image" Target="../media/image133.png"/><Relationship Id="rId56" Type="http://schemas.openxmlformats.org/officeDocument/2006/relationships/customXml" Target="../ink/ink144.xml"/><Relationship Id="rId77" Type="http://schemas.openxmlformats.org/officeDocument/2006/relationships/image" Target="../media/image154.png"/><Relationship Id="rId100" Type="http://schemas.openxmlformats.org/officeDocument/2006/relationships/customXml" Target="../ink/ink166.xml"/><Relationship Id="rId8" Type="http://schemas.openxmlformats.org/officeDocument/2006/relationships/customXml" Target="../ink/ink120.xml"/><Relationship Id="rId98" Type="http://schemas.openxmlformats.org/officeDocument/2006/relationships/customXml" Target="../ink/ink165.xml"/><Relationship Id="rId121" Type="http://schemas.openxmlformats.org/officeDocument/2006/relationships/image" Target="../media/image176.png"/><Relationship Id="rId142" Type="http://schemas.openxmlformats.org/officeDocument/2006/relationships/customXml" Target="../ink/ink187.xml"/><Relationship Id="rId163" Type="http://schemas.openxmlformats.org/officeDocument/2006/relationships/image" Target="../media/image197.png"/><Relationship Id="rId184" Type="http://schemas.openxmlformats.org/officeDocument/2006/relationships/customXml" Target="../ink/ink208.xml"/><Relationship Id="rId219" Type="http://schemas.openxmlformats.org/officeDocument/2006/relationships/image" Target="../media/image225.png"/><Relationship Id="rId25" Type="http://schemas.openxmlformats.org/officeDocument/2006/relationships/image" Target="../media/image128.png"/><Relationship Id="rId46" Type="http://schemas.openxmlformats.org/officeDocument/2006/relationships/customXml" Target="../ink/ink139.xml"/><Relationship Id="rId67" Type="http://schemas.openxmlformats.org/officeDocument/2006/relationships/image" Target="../media/image149.png"/><Relationship Id="rId116" Type="http://schemas.openxmlformats.org/officeDocument/2006/relationships/customXml" Target="../ink/ink174.xml"/><Relationship Id="rId137" Type="http://schemas.openxmlformats.org/officeDocument/2006/relationships/image" Target="../media/image184.png"/><Relationship Id="rId158" Type="http://schemas.openxmlformats.org/officeDocument/2006/relationships/customXml" Target="../ink/ink195.xml"/><Relationship Id="rId20" Type="http://schemas.openxmlformats.org/officeDocument/2006/relationships/customXml" Target="../ink/ink126.xml"/><Relationship Id="rId41" Type="http://schemas.openxmlformats.org/officeDocument/2006/relationships/image" Target="../media/image136.png"/><Relationship Id="rId62" Type="http://schemas.openxmlformats.org/officeDocument/2006/relationships/customXml" Target="../ink/ink147.xml"/><Relationship Id="rId83" Type="http://schemas.openxmlformats.org/officeDocument/2006/relationships/image" Target="../media/image157.png"/><Relationship Id="rId88" Type="http://schemas.openxmlformats.org/officeDocument/2006/relationships/customXml" Target="../ink/ink160.xml"/><Relationship Id="rId111" Type="http://schemas.openxmlformats.org/officeDocument/2006/relationships/image" Target="../media/image171.png"/><Relationship Id="rId132" Type="http://schemas.openxmlformats.org/officeDocument/2006/relationships/customXml" Target="../ink/ink182.xml"/><Relationship Id="rId153" Type="http://schemas.openxmlformats.org/officeDocument/2006/relationships/image" Target="../media/image192.png"/><Relationship Id="rId174" Type="http://schemas.openxmlformats.org/officeDocument/2006/relationships/customXml" Target="../ink/ink203.xml"/><Relationship Id="rId179" Type="http://schemas.openxmlformats.org/officeDocument/2006/relationships/image" Target="../media/image205.png"/><Relationship Id="rId195" Type="http://schemas.openxmlformats.org/officeDocument/2006/relationships/image" Target="../media/image213.png"/><Relationship Id="rId209" Type="http://schemas.openxmlformats.org/officeDocument/2006/relationships/image" Target="../media/image220.png"/><Relationship Id="rId190" Type="http://schemas.openxmlformats.org/officeDocument/2006/relationships/customXml" Target="../ink/ink211.xml"/><Relationship Id="rId204" Type="http://schemas.openxmlformats.org/officeDocument/2006/relationships/customXml" Target="../ink/ink218.xml"/><Relationship Id="rId220" Type="http://schemas.openxmlformats.org/officeDocument/2006/relationships/customXml" Target="../ink/ink226.xml"/><Relationship Id="rId225" Type="http://schemas.openxmlformats.org/officeDocument/2006/relationships/image" Target="../media/image228.png"/><Relationship Id="rId15" Type="http://schemas.openxmlformats.org/officeDocument/2006/relationships/image" Target="../media/image123.png"/><Relationship Id="rId36" Type="http://schemas.openxmlformats.org/officeDocument/2006/relationships/customXml" Target="../ink/ink134.xml"/><Relationship Id="rId57" Type="http://schemas.openxmlformats.org/officeDocument/2006/relationships/image" Target="../media/image144.png"/><Relationship Id="rId106" Type="http://schemas.openxmlformats.org/officeDocument/2006/relationships/customXml" Target="../ink/ink169.xml"/><Relationship Id="rId127" Type="http://schemas.openxmlformats.org/officeDocument/2006/relationships/image" Target="../media/image179.png"/><Relationship Id="rId10" Type="http://schemas.openxmlformats.org/officeDocument/2006/relationships/customXml" Target="../ink/ink121.xml"/><Relationship Id="rId31" Type="http://schemas.openxmlformats.org/officeDocument/2006/relationships/image" Target="../media/image131.png"/><Relationship Id="rId52" Type="http://schemas.openxmlformats.org/officeDocument/2006/relationships/customXml" Target="../ink/ink142.xml"/><Relationship Id="rId73" Type="http://schemas.openxmlformats.org/officeDocument/2006/relationships/image" Target="../media/image152.png"/><Relationship Id="rId78" Type="http://schemas.openxmlformats.org/officeDocument/2006/relationships/customXml" Target="../ink/ink155.xml"/><Relationship Id="rId94" Type="http://schemas.openxmlformats.org/officeDocument/2006/relationships/customXml" Target="../ink/ink163.xml"/><Relationship Id="rId99" Type="http://schemas.openxmlformats.org/officeDocument/2006/relationships/image" Target="../media/image165.png"/><Relationship Id="rId101" Type="http://schemas.openxmlformats.org/officeDocument/2006/relationships/image" Target="../media/image166.png"/><Relationship Id="rId122" Type="http://schemas.openxmlformats.org/officeDocument/2006/relationships/customXml" Target="../ink/ink177.xml"/><Relationship Id="rId143" Type="http://schemas.openxmlformats.org/officeDocument/2006/relationships/image" Target="../media/image187.png"/><Relationship Id="rId148" Type="http://schemas.openxmlformats.org/officeDocument/2006/relationships/customXml" Target="../ink/ink190.xml"/><Relationship Id="rId164" Type="http://schemas.openxmlformats.org/officeDocument/2006/relationships/customXml" Target="../ink/ink198.xml"/><Relationship Id="rId169" Type="http://schemas.openxmlformats.org/officeDocument/2006/relationships/image" Target="../media/image200.png"/><Relationship Id="rId185" Type="http://schemas.openxmlformats.org/officeDocument/2006/relationships/image" Target="../media/image208.png"/><Relationship Id="rId4" Type="http://schemas.openxmlformats.org/officeDocument/2006/relationships/customXml" Target="../ink/ink118.xml"/><Relationship Id="rId9" Type="http://schemas.openxmlformats.org/officeDocument/2006/relationships/image" Target="../media/image120.png"/><Relationship Id="rId180" Type="http://schemas.openxmlformats.org/officeDocument/2006/relationships/customXml" Target="../ink/ink206.xml"/><Relationship Id="rId210" Type="http://schemas.openxmlformats.org/officeDocument/2006/relationships/customXml" Target="../ink/ink221.xml"/><Relationship Id="rId215" Type="http://schemas.openxmlformats.org/officeDocument/2006/relationships/image" Target="../media/image223.png"/><Relationship Id="rId26" Type="http://schemas.openxmlformats.org/officeDocument/2006/relationships/customXml" Target="../ink/ink129.xml"/><Relationship Id="rId47" Type="http://schemas.openxmlformats.org/officeDocument/2006/relationships/image" Target="../media/image139.png"/><Relationship Id="rId68" Type="http://schemas.openxmlformats.org/officeDocument/2006/relationships/customXml" Target="../ink/ink150.xml"/><Relationship Id="rId89" Type="http://schemas.openxmlformats.org/officeDocument/2006/relationships/image" Target="../media/image160.png"/><Relationship Id="rId112" Type="http://schemas.openxmlformats.org/officeDocument/2006/relationships/customXml" Target="../ink/ink172.xml"/><Relationship Id="rId133" Type="http://schemas.openxmlformats.org/officeDocument/2006/relationships/image" Target="../media/image182.png"/><Relationship Id="rId154" Type="http://schemas.openxmlformats.org/officeDocument/2006/relationships/customXml" Target="../ink/ink193.xml"/><Relationship Id="rId175" Type="http://schemas.openxmlformats.org/officeDocument/2006/relationships/image" Target="../media/image203.png"/><Relationship Id="rId196" Type="http://schemas.openxmlformats.org/officeDocument/2006/relationships/customXml" Target="../ink/ink214.xml"/><Relationship Id="rId200" Type="http://schemas.openxmlformats.org/officeDocument/2006/relationships/customXml" Target="../ink/ink216.xml"/><Relationship Id="rId16" Type="http://schemas.openxmlformats.org/officeDocument/2006/relationships/customXml" Target="../ink/ink124.xml"/><Relationship Id="rId221" Type="http://schemas.openxmlformats.org/officeDocument/2006/relationships/image" Target="../media/image226.png"/><Relationship Id="rId37" Type="http://schemas.openxmlformats.org/officeDocument/2006/relationships/image" Target="../media/image134.png"/><Relationship Id="rId58" Type="http://schemas.openxmlformats.org/officeDocument/2006/relationships/customXml" Target="../ink/ink145.xml"/><Relationship Id="rId79" Type="http://schemas.openxmlformats.org/officeDocument/2006/relationships/image" Target="../media/image155.png"/><Relationship Id="rId102" Type="http://schemas.openxmlformats.org/officeDocument/2006/relationships/customXml" Target="../ink/ink167.xml"/><Relationship Id="rId123" Type="http://schemas.openxmlformats.org/officeDocument/2006/relationships/image" Target="../media/image177.png"/><Relationship Id="rId144" Type="http://schemas.openxmlformats.org/officeDocument/2006/relationships/customXml" Target="../ink/ink188.xml"/><Relationship Id="rId90" Type="http://schemas.openxmlformats.org/officeDocument/2006/relationships/customXml" Target="../ink/ink161.xml"/><Relationship Id="rId165" Type="http://schemas.openxmlformats.org/officeDocument/2006/relationships/image" Target="../media/image198.png"/><Relationship Id="rId186" Type="http://schemas.openxmlformats.org/officeDocument/2006/relationships/customXml" Target="../ink/ink209.xml"/><Relationship Id="rId211" Type="http://schemas.openxmlformats.org/officeDocument/2006/relationships/image" Target="../media/image221.png"/><Relationship Id="rId27" Type="http://schemas.openxmlformats.org/officeDocument/2006/relationships/image" Target="../media/image129.png"/><Relationship Id="rId48" Type="http://schemas.openxmlformats.org/officeDocument/2006/relationships/customXml" Target="../ink/ink140.xml"/><Relationship Id="rId69" Type="http://schemas.openxmlformats.org/officeDocument/2006/relationships/image" Target="../media/image150.png"/><Relationship Id="rId113" Type="http://schemas.openxmlformats.org/officeDocument/2006/relationships/image" Target="../media/image172.png"/><Relationship Id="rId134" Type="http://schemas.openxmlformats.org/officeDocument/2006/relationships/customXml" Target="../ink/ink183.xml"/><Relationship Id="rId80" Type="http://schemas.openxmlformats.org/officeDocument/2006/relationships/customXml" Target="../ink/ink156.xml"/><Relationship Id="rId155" Type="http://schemas.openxmlformats.org/officeDocument/2006/relationships/image" Target="../media/image193.png"/><Relationship Id="rId176" Type="http://schemas.openxmlformats.org/officeDocument/2006/relationships/customXml" Target="../ink/ink204.xml"/><Relationship Id="rId197" Type="http://schemas.openxmlformats.org/officeDocument/2006/relationships/image" Target="../media/image214.png"/><Relationship Id="rId201" Type="http://schemas.openxmlformats.org/officeDocument/2006/relationships/image" Target="../media/image216.png"/><Relationship Id="rId222" Type="http://schemas.openxmlformats.org/officeDocument/2006/relationships/customXml" Target="../ink/ink227.xml"/><Relationship Id="rId17" Type="http://schemas.openxmlformats.org/officeDocument/2006/relationships/image" Target="../media/image124.png"/><Relationship Id="rId38" Type="http://schemas.openxmlformats.org/officeDocument/2006/relationships/customXml" Target="../ink/ink135.xml"/><Relationship Id="rId59" Type="http://schemas.openxmlformats.org/officeDocument/2006/relationships/image" Target="../media/image145.png"/><Relationship Id="rId103" Type="http://schemas.openxmlformats.org/officeDocument/2006/relationships/image" Target="../media/image167.png"/><Relationship Id="rId124" Type="http://schemas.openxmlformats.org/officeDocument/2006/relationships/customXml" Target="../ink/ink178.xml"/><Relationship Id="rId70" Type="http://schemas.openxmlformats.org/officeDocument/2006/relationships/customXml" Target="../ink/ink151.xml"/><Relationship Id="rId91" Type="http://schemas.openxmlformats.org/officeDocument/2006/relationships/image" Target="../media/image161.png"/><Relationship Id="rId145" Type="http://schemas.openxmlformats.org/officeDocument/2006/relationships/image" Target="../media/image188.png"/><Relationship Id="rId166" Type="http://schemas.openxmlformats.org/officeDocument/2006/relationships/customXml" Target="../ink/ink199.xml"/><Relationship Id="rId187" Type="http://schemas.openxmlformats.org/officeDocument/2006/relationships/image" Target="../media/image209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222.xml"/><Relationship Id="rId28" Type="http://schemas.openxmlformats.org/officeDocument/2006/relationships/customXml" Target="../ink/ink130.xml"/><Relationship Id="rId49" Type="http://schemas.openxmlformats.org/officeDocument/2006/relationships/image" Target="../media/image140.png"/><Relationship Id="rId114" Type="http://schemas.openxmlformats.org/officeDocument/2006/relationships/customXml" Target="../ink/ink173.xml"/><Relationship Id="rId60" Type="http://schemas.openxmlformats.org/officeDocument/2006/relationships/customXml" Target="../ink/ink146.xml"/><Relationship Id="rId81" Type="http://schemas.openxmlformats.org/officeDocument/2006/relationships/image" Target="../media/image156.png"/><Relationship Id="rId135" Type="http://schemas.openxmlformats.org/officeDocument/2006/relationships/image" Target="../media/image183.png"/><Relationship Id="rId156" Type="http://schemas.openxmlformats.org/officeDocument/2006/relationships/customXml" Target="../ink/ink194.xml"/><Relationship Id="rId177" Type="http://schemas.openxmlformats.org/officeDocument/2006/relationships/image" Target="../media/image204.png"/><Relationship Id="rId198" Type="http://schemas.openxmlformats.org/officeDocument/2006/relationships/customXml" Target="../ink/ink215.xml"/><Relationship Id="rId202" Type="http://schemas.openxmlformats.org/officeDocument/2006/relationships/customXml" Target="../ink/ink217.xml"/><Relationship Id="rId223" Type="http://schemas.openxmlformats.org/officeDocument/2006/relationships/image" Target="../media/image227.png"/><Relationship Id="rId18" Type="http://schemas.openxmlformats.org/officeDocument/2006/relationships/customXml" Target="../ink/ink125.xml"/><Relationship Id="rId39" Type="http://schemas.openxmlformats.org/officeDocument/2006/relationships/image" Target="../media/image135.png"/><Relationship Id="rId50" Type="http://schemas.openxmlformats.org/officeDocument/2006/relationships/customXml" Target="../ink/ink141.xml"/><Relationship Id="rId104" Type="http://schemas.openxmlformats.org/officeDocument/2006/relationships/customXml" Target="../ink/ink168.xml"/><Relationship Id="rId125" Type="http://schemas.openxmlformats.org/officeDocument/2006/relationships/image" Target="../media/image178.png"/><Relationship Id="rId146" Type="http://schemas.openxmlformats.org/officeDocument/2006/relationships/customXml" Target="../ink/ink189.xml"/><Relationship Id="rId167" Type="http://schemas.openxmlformats.org/officeDocument/2006/relationships/image" Target="../media/image199.png"/><Relationship Id="rId188" Type="http://schemas.openxmlformats.org/officeDocument/2006/relationships/customXml" Target="../ink/ink210.xml"/><Relationship Id="rId71" Type="http://schemas.openxmlformats.org/officeDocument/2006/relationships/image" Target="../media/image151.png"/><Relationship Id="rId92" Type="http://schemas.openxmlformats.org/officeDocument/2006/relationships/customXml" Target="../ink/ink162.xml"/><Relationship Id="rId213" Type="http://schemas.openxmlformats.org/officeDocument/2006/relationships/image" Target="../media/image222.png"/><Relationship Id="rId2" Type="http://schemas.openxmlformats.org/officeDocument/2006/relationships/customXml" Target="../ink/ink117.xml"/><Relationship Id="rId29" Type="http://schemas.openxmlformats.org/officeDocument/2006/relationships/image" Target="../media/image130.png"/><Relationship Id="rId40" Type="http://schemas.openxmlformats.org/officeDocument/2006/relationships/customXml" Target="../ink/ink136.xml"/><Relationship Id="rId115" Type="http://schemas.openxmlformats.org/officeDocument/2006/relationships/image" Target="../media/image173.png"/><Relationship Id="rId136" Type="http://schemas.openxmlformats.org/officeDocument/2006/relationships/customXml" Target="../ink/ink184.xml"/><Relationship Id="rId157" Type="http://schemas.openxmlformats.org/officeDocument/2006/relationships/image" Target="../media/image194.png"/><Relationship Id="rId178" Type="http://schemas.openxmlformats.org/officeDocument/2006/relationships/customXml" Target="../ink/ink205.xml"/><Relationship Id="rId61" Type="http://schemas.openxmlformats.org/officeDocument/2006/relationships/image" Target="../media/image146.png"/><Relationship Id="rId82" Type="http://schemas.openxmlformats.org/officeDocument/2006/relationships/customXml" Target="../ink/ink157.xml"/><Relationship Id="rId199" Type="http://schemas.openxmlformats.org/officeDocument/2006/relationships/image" Target="../media/image215.png"/><Relationship Id="rId203" Type="http://schemas.openxmlformats.org/officeDocument/2006/relationships/image" Target="../media/image217.png"/><Relationship Id="rId19" Type="http://schemas.openxmlformats.org/officeDocument/2006/relationships/image" Target="../media/image125.png"/><Relationship Id="rId224" Type="http://schemas.openxmlformats.org/officeDocument/2006/relationships/customXml" Target="../ink/ink228.xml"/><Relationship Id="rId30" Type="http://schemas.openxmlformats.org/officeDocument/2006/relationships/customXml" Target="../ink/ink131.xml"/><Relationship Id="rId105" Type="http://schemas.openxmlformats.org/officeDocument/2006/relationships/image" Target="../media/image168.png"/><Relationship Id="rId126" Type="http://schemas.openxmlformats.org/officeDocument/2006/relationships/customXml" Target="../ink/ink179.xml"/><Relationship Id="rId147" Type="http://schemas.openxmlformats.org/officeDocument/2006/relationships/image" Target="../media/image189.png"/><Relationship Id="rId168" Type="http://schemas.openxmlformats.org/officeDocument/2006/relationships/customXml" Target="../ink/ink200.xml"/><Relationship Id="rId51" Type="http://schemas.openxmlformats.org/officeDocument/2006/relationships/image" Target="../media/image141.png"/><Relationship Id="rId72" Type="http://schemas.openxmlformats.org/officeDocument/2006/relationships/customXml" Target="../ink/ink152.xml"/><Relationship Id="rId93" Type="http://schemas.openxmlformats.org/officeDocument/2006/relationships/image" Target="../media/image162.png"/><Relationship Id="rId189" Type="http://schemas.openxmlformats.org/officeDocument/2006/relationships/image" Target="../media/image210.png"/><Relationship Id="rId3" Type="http://schemas.openxmlformats.org/officeDocument/2006/relationships/image" Target="../media/image117.png"/><Relationship Id="rId214" Type="http://schemas.openxmlformats.org/officeDocument/2006/relationships/customXml" Target="../ink/ink223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88.png"/><Relationship Id="rId21" Type="http://schemas.openxmlformats.org/officeDocument/2006/relationships/image" Target="../media/image240.png"/><Relationship Id="rId42" Type="http://schemas.openxmlformats.org/officeDocument/2006/relationships/customXml" Target="../ink/ink251.xml"/><Relationship Id="rId63" Type="http://schemas.openxmlformats.org/officeDocument/2006/relationships/image" Target="../media/image261.png"/><Relationship Id="rId84" Type="http://schemas.openxmlformats.org/officeDocument/2006/relationships/customXml" Target="../ink/ink272.xml"/><Relationship Id="rId138" Type="http://schemas.openxmlformats.org/officeDocument/2006/relationships/customXml" Target="../ink/ink299.xml"/><Relationship Id="rId107" Type="http://schemas.openxmlformats.org/officeDocument/2006/relationships/image" Target="../media/image283.png"/><Relationship Id="rId11" Type="http://schemas.openxmlformats.org/officeDocument/2006/relationships/image" Target="../media/image235.png"/><Relationship Id="rId32" Type="http://schemas.openxmlformats.org/officeDocument/2006/relationships/customXml" Target="../ink/ink246.xml"/><Relationship Id="rId53" Type="http://schemas.openxmlformats.org/officeDocument/2006/relationships/image" Target="../media/image256.png"/><Relationship Id="rId74" Type="http://schemas.openxmlformats.org/officeDocument/2006/relationships/customXml" Target="../ink/ink267.xml"/><Relationship Id="rId128" Type="http://schemas.openxmlformats.org/officeDocument/2006/relationships/customXml" Target="../ink/ink294.xml"/><Relationship Id="rId149" Type="http://schemas.openxmlformats.org/officeDocument/2006/relationships/image" Target="../media/image304.png"/><Relationship Id="rId5" Type="http://schemas.openxmlformats.org/officeDocument/2006/relationships/image" Target="../media/image232.png"/><Relationship Id="rId95" Type="http://schemas.openxmlformats.org/officeDocument/2006/relationships/image" Target="../media/image277.png"/><Relationship Id="rId22" Type="http://schemas.openxmlformats.org/officeDocument/2006/relationships/customXml" Target="../ink/ink241.xml"/><Relationship Id="rId27" Type="http://schemas.openxmlformats.org/officeDocument/2006/relationships/image" Target="../media/image243.png"/><Relationship Id="rId43" Type="http://schemas.openxmlformats.org/officeDocument/2006/relationships/image" Target="../media/image251.png"/><Relationship Id="rId48" Type="http://schemas.openxmlformats.org/officeDocument/2006/relationships/customXml" Target="../ink/ink254.xml"/><Relationship Id="rId64" Type="http://schemas.openxmlformats.org/officeDocument/2006/relationships/customXml" Target="../ink/ink262.xml"/><Relationship Id="rId69" Type="http://schemas.openxmlformats.org/officeDocument/2006/relationships/image" Target="../media/image264.png"/><Relationship Id="rId113" Type="http://schemas.openxmlformats.org/officeDocument/2006/relationships/image" Target="../media/image286.png"/><Relationship Id="rId118" Type="http://schemas.openxmlformats.org/officeDocument/2006/relationships/customXml" Target="../ink/ink289.xml"/><Relationship Id="rId134" Type="http://schemas.openxmlformats.org/officeDocument/2006/relationships/customXml" Target="../ink/ink297.xml"/><Relationship Id="rId139" Type="http://schemas.openxmlformats.org/officeDocument/2006/relationships/image" Target="../media/image299.png"/><Relationship Id="rId80" Type="http://schemas.openxmlformats.org/officeDocument/2006/relationships/customXml" Target="../ink/ink270.xml"/><Relationship Id="rId85" Type="http://schemas.openxmlformats.org/officeDocument/2006/relationships/image" Target="../media/image272.png"/><Relationship Id="rId150" Type="http://schemas.openxmlformats.org/officeDocument/2006/relationships/customXml" Target="../ink/ink305.xml"/><Relationship Id="rId12" Type="http://schemas.openxmlformats.org/officeDocument/2006/relationships/customXml" Target="../ink/ink236.xml"/><Relationship Id="rId17" Type="http://schemas.openxmlformats.org/officeDocument/2006/relationships/image" Target="../media/image238.png"/><Relationship Id="rId33" Type="http://schemas.openxmlformats.org/officeDocument/2006/relationships/image" Target="../media/image246.png"/><Relationship Id="rId38" Type="http://schemas.openxmlformats.org/officeDocument/2006/relationships/customXml" Target="../ink/ink249.xml"/><Relationship Id="rId59" Type="http://schemas.openxmlformats.org/officeDocument/2006/relationships/image" Target="../media/image259.png"/><Relationship Id="rId103" Type="http://schemas.openxmlformats.org/officeDocument/2006/relationships/image" Target="../media/image281.png"/><Relationship Id="rId108" Type="http://schemas.openxmlformats.org/officeDocument/2006/relationships/customXml" Target="../ink/ink284.xml"/><Relationship Id="rId124" Type="http://schemas.openxmlformats.org/officeDocument/2006/relationships/customXml" Target="../ink/ink292.xml"/><Relationship Id="rId129" Type="http://schemas.openxmlformats.org/officeDocument/2006/relationships/image" Target="../media/image294.png"/><Relationship Id="rId54" Type="http://schemas.openxmlformats.org/officeDocument/2006/relationships/customXml" Target="../ink/ink257.xml"/><Relationship Id="rId70" Type="http://schemas.openxmlformats.org/officeDocument/2006/relationships/customXml" Target="../ink/ink265.xml"/><Relationship Id="rId75" Type="http://schemas.openxmlformats.org/officeDocument/2006/relationships/image" Target="../media/image267.png"/><Relationship Id="rId91" Type="http://schemas.openxmlformats.org/officeDocument/2006/relationships/image" Target="../media/image275.png"/><Relationship Id="rId96" Type="http://schemas.openxmlformats.org/officeDocument/2006/relationships/customXml" Target="../ink/ink278.xml"/><Relationship Id="rId140" Type="http://schemas.openxmlformats.org/officeDocument/2006/relationships/customXml" Target="../ink/ink300.xml"/><Relationship Id="rId145" Type="http://schemas.openxmlformats.org/officeDocument/2006/relationships/image" Target="../media/image30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33.xml"/><Relationship Id="rId23" Type="http://schemas.openxmlformats.org/officeDocument/2006/relationships/image" Target="../media/image241.png"/><Relationship Id="rId28" Type="http://schemas.openxmlformats.org/officeDocument/2006/relationships/customXml" Target="../ink/ink244.xml"/><Relationship Id="rId49" Type="http://schemas.openxmlformats.org/officeDocument/2006/relationships/image" Target="../media/image254.png"/><Relationship Id="rId114" Type="http://schemas.openxmlformats.org/officeDocument/2006/relationships/customXml" Target="../ink/ink287.xml"/><Relationship Id="rId119" Type="http://schemas.openxmlformats.org/officeDocument/2006/relationships/image" Target="../media/image289.png"/><Relationship Id="rId44" Type="http://schemas.openxmlformats.org/officeDocument/2006/relationships/customXml" Target="../ink/ink252.xml"/><Relationship Id="rId60" Type="http://schemas.openxmlformats.org/officeDocument/2006/relationships/customXml" Target="../ink/ink260.xml"/><Relationship Id="rId65" Type="http://schemas.openxmlformats.org/officeDocument/2006/relationships/image" Target="../media/image262.png"/><Relationship Id="rId81" Type="http://schemas.openxmlformats.org/officeDocument/2006/relationships/image" Target="../media/image270.png"/><Relationship Id="rId86" Type="http://schemas.openxmlformats.org/officeDocument/2006/relationships/customXml" Target="../ink/ink273.xml"/><Relationship Id="rId130" Type="http://schemas.openxmlformats.org/officeDocument/2006/relationships/customXml" Target="../ink/ink295.xml"/><Relationship Id="rId135" Type="http://schemas.openxmlformats.org/officeDocument/2006/relationships/image" Target="../media/image297.png"/><Relationship Id="rId151" Type="http://schemas.openxmlformats.org/officeDocument/2006/relationships/image" Target="../media/image305.png"/><Relationship Id="rId13" Type="http://schemas.openxmlformats.org/officeDocument/2006/relationships/image" Target="../media/image236.png"/><Relationship Id="rId18" Type="http://schemas.openxmlformats.org/officeDocument/2006/relationships/customXml" Target="../ink/ink239.xml"/><Relationship Id="rId39" Type="http://schemas.openxmlformats.org/officeDocument/2006/relationships/image" Target="../media/image249.png"/><Relationship Id="rId109" Type="http://schemas.openxmlformats.org/officeDocument/2006/relationships/image" Target="../media/image284.png"/><Relationship Id="rId34" Type="http://schemas.openxmlformats.org/officeDocument/2006/relationships/customXml" Target="../ink/ink247.xml"/><Relationship Id="rId50" Type="http://schemas.openxmlformats.org/officeDocument/2006/relationships/customXml" Target="../ink/ink255.xml"/><Relationship Id="rId55" Type="http://schemas.openxmlformats.org/officeDocument/2006/relationships/image" Target="../media/image257.png"/><Relationship Id="rId76" Type="http://schemas.openxmlformats.org/officeDocument/2006/relationships/customXml" Target="../ink/ink268.xml"/><Relationship Id="rId97" Type="http://schemas.openxmlformats.org/officeDocument/2006/relationships/image" Target="../media/image278.png"/><Relationship Id="rId104" Type="http://schemas.openxmlformats.org/officeDocument/2006/relationships/customXml" Target="../ink/ink282.xml"/><Relationship Id="rId120" Type="http://schemas.openxmlformats.org/officeDocument/2006/relationships/customXml" Target="../ink/ink290.xml"/><Relationship Id="rId125" Type="http://schemas.openxmlformats.org/officeDocument/2006/relationships/image" Target="../media/image292.png"/><Relationship Id="rId141" Type="http://schemas.openxmlformats.org/officeDocument/2006/relationships/image" Target="../media/image300.png"/><Relationship Id="rId146" Type="http://schemas.openxmlformats.org/officeDocument/2006/relationships/customXml" Target="../ink/ink303.xml"/><Relationship Id="rId7" Type="http://schemas.openxmlformats.org/officeDocument/2006/relationships/image" Target="../media/image233.png"/><Relationship Id="rId71" Type="http://schemas.openxmlformats.org/officeDocument/2006/relationships/image" Target="../media/image265.png"/><Relationship Id="rId92" Type="http://schemas.openxmlformats.org/officeDocument/2006/relationships/customXml" Target="../ink/ink276.xml"/><Relationship Id="rId2" Type="http://schemas.openxmlformats.org/officeDocument/2006/relationships/customXml" Target="../ink/ink231.xml"/><Relationship Id="rId29" Type="http://schemas.openxmlformats.org/officeDocument/2006/relationships/image" Target="../media/image244.png"/><Relationship Id="rId24" Type="http://schemas.openxmlformats.org/officeDocument/2006/relationships/customXml" Target="../ink/ink242.xml"/><Relationship Id="rId40" Type="http://schemas.openxmlformats.org/officeDocument/2006/relationships/customXml" Target="../ink/ink250.xml"/><Relationship Id="rId45" Type="http://schemas.openxmlformats.org/officeDocument/2006/relationships/image" Target="../media/image252.png"/><Relationship Id="rId66" Type="http://schemas.openxmlformats.org/officeDocument/2006/relationships/customXml" Target="../ink/ink263.xml"/><Relationship Id="rId87" Type="http://schemas.openxmlformats.org/officeDocument/2006/relationships/image" Target="../media/image273.png"/><Relationship Id="rId110" Type="http://schemas.openxmlformats.org/officeDocument/2006/relationships/customXml" Target="../ink/ink285.xml"/><Relationship Id="rId115" Type="http://schemas.openxmlformats.org/officeDocument/2006/relationships/image" Target="../media/image287.png"/><Relationship Id="rId131" Type="http://schemas.openxmlformats.org/officeDocument/2006/relationships/image" Target="../media/image295.png"/><Relationship Id="rId136" Type="http://schemas.openxmlformats.org/officeDocument/2006/relationships/customXml" Target="../ink/ink298.xml"/><Relationship Id="rId61" Type="http://schemas.openxmlformats.org/officeDocument/2006/relationships/image" Target="../media/image260.png"/><Relationship Id="rId82" Type="http://schemas.openxmlformats.org/officeDocument/2006/relationships/customXml" Target="../ink/ink271.xml"/><Relationship Id="rId19" Type="http://schemas.openxmlformats.org/officeDocument/2006/relationships/image" Target="../media/image239.png"/><Relationship Id="rId14" Type="http://schemas.openxmlformats.org/officeDocument/2006/relationships/customXml" Target="../ink/ink237.xml"/><Relationship Id="rId30" Type="http://schemas.openxmlformats.org/officeDocument/2006/relationships/customXml" Target="../ink/ink245.xml"/><Relationship Id="rId35" Type="http://schemas.openxmlformats.org/officeDocument/2006/relationships/image" Target="../media/image247.png"/><Relationship Id="rId56" Type="http://schemas.openxmlformats.org/officeDocument/2006/relationships/customXml" Target="../ink/ink258.xml"/><Relationship Id="rId77" Type="http://schemas.openxmlformats.org/officeDocument/2006/relationships/image" Target="../media/image268.png"/><Relationship Id="rId100" Type="http://schemas.openxmlformats.org/officeDocument/2006/relationships/customXml" Target="../ink/ink280.xml"/><Relationship Id="rId105" Type="http://schemas.openxmlformats.org/officeDocument/2006/relationships/image" Target="../media/image282.png"/><Relationship Id="rId126" Type="http://schemas.openxmlformats.org/officeDocument/2006/relationships/customXml" Target="../ink/ink293.xml"/><Relationship Id="rId147" Type="http://schemas.openxmlformats.org/officeDocument/2006/relationships/image" Target="../media/image303.png"/><Relationship Id="rId8" Type="http://schemas.openxmlformats.org/officeDocument/2006/relationships/customXml" Target="../ink/ink234.xml"/><Relationship Id="rId51" Type="http://schemas.openxmlformats.org/officeDocument/2006/relationships/image" Target="../media/image255.png"/><Relationship Id="rId72" Type="http://schemas.openxmlformats.org/officeDocument/2006/relationships/customXml" Target="../ink/ink266.xml"/><Relationship Id="rId93" Type="http://schemas.openxmlformats.org/officeDocument/2006/relationships/image" Target="../media/image276.png"/><Relationship Id="rId98" Type="http://schemas.openxmlformats.org/officeDocument/2006/relationships/customXml" Target="../ink/ink279.xml"/><Relationship Id="rId121" Type="http://schemas.openxmlformats.org/officeDocument/2006/relationships/image" Target="../media/image290.png"/><Relationship Id="rId142" Type="http://schemas.openxmlformats.org/officeDocument/2006/relationships/customXml" Target="../ink/ink301.xml"/><Relationship Id="rId3" Type="http://schemas.openxmlformats.org/officeDocument/2006/relationships/image" Target="../media/image231.png"/><Relationship Id="rId25" Type="http://schemas.openxmlformats.org/officeDocument/2006/relationships/image" Target="../media/image242.png"/><Relationship Id="rId46" Type="http://schemas.openxmlformats.org/officeDocument/2006/relationships/customXml" Target="../ink/ink253.xml"/><Relationship Id="rId67" Type="http://schemas.openxmlformats.org/officeDocument/2006/relationships/image" Target="../media/image263.png"/><Relationship Id="rId116" Type="http://schemas.openxmlformats.org/officeDocument/2006/relationships/customXml" Target="../ink/ink288.xml"/><Relationship Id="rId137" Type="http://schemas.openxmlformats.org/officeDocument/2006/relationships/image" Target="../media/image298.png"/><Relationship Id="rId20" Type="http://schemas.openxmlformats.org/officeDocument/2006/relationships/customXml" Target="../ink/ink240.xml"/><Relationship Id="rId41" Type="http://schemas.openxmlformats.org/officeDocument/2006/relationships/image" Target="../media/image250.png"/><Relationship Id="rId62" Type="http://schemas.openxmlformats.org/officeDocument/2006/relationships/customXml" Target="../ink/ink261.xml"/><Relationship Id="rId83" Type="http://schemas.openxmlformats.org/officeDocument/2006/relationships/image" Target="../media/image271.png"/><Relationship Id="rId88" Type="http://schemas.openxmlformats.org/officeDocument/2006/relationships/customXml" Target="../ink/ink274.xml"/><Relationship Id="rId111" Type="http://schemas.openxmlformats.org/officeDocument/2006/relationships/image" Target="../media/image285.png"/><Relationship Id="rId132" Type="http://schemas.openxmlformats.org/officeDocument/2006/relationships/customXml" Target="../ink/ink296.xml"/><Relationship Id="rId15" Type="http://schemas.openxmlformats.org/officeDocument/2006/relationships/image" Target="../media/image237.png"/><Relationship Id="rId36" Type="http://schemas.openxmlformats.org/officeDocument/2006/relationships/customXml" Target="../ink/ink248.xml"/><Relationship Id="rId57" Type="http://schemas.openxmlformats.org/officeDocument/2006/relationships/image" Target="../media/image258.png"/><Relationship Id="rId106" Type="http://schemas.openxmlformats.org/officeDocument/2006/relationships/customXml" Target="../ink/ink283.xml"/><Relationship Id="rId127" Type="http://schemas.openxmlformats.org/officeDocument/2006/relationships/image" Target="../media/image293.png"/><Relationship Id="rId10" Type="http://schemas.openxmlformats.org/officeDocument/2006/relationships/customXml" Target="../ink/ink235.xml"/><Relationship Id="rId31" Type="http://schemas.openxmlformats.org/officeDocument/2006/relationships/image" Target="../media/image245.png"/><Relationship Id="rId52" Type="http://schemas.openxmlformats.org/officeDocument/2006/relationships/customXml" Target="../ink/ink256.xml"/><Relationship Id="rId73" Type="http://schemas.openxmlformats.org/officeDocument/2006/relationships/image" Target="../media/image266.png"/><Relationship Id="rId78" Type="http://schemas.openxmlformats.org/officeDocument/2006/relationships/customXml" Target="../ink/ink269.xml"/><Relationship Id="rId94" Type="http://schemas.openxmlformats.org/officeDocument/2006/relationships/customXml" Target="../ink/ink277.xml"/><Relationship Id="rId99" Type="http://schemas.openxmlformats.org/officeDocument/2006/relationships/image" Target="../media/image279.png"/><Relationship Id="rId101" Type="http://schemas.openxmlformats.org/officeDocument/2006/relationships/image" Target="../media/image280.png"/><Relationship Id="rId122" Type="http://schemas.openxmlformats.org/officeDocument/2006/relationships/customXml" Target="../ink/ink291.xml"/><Relationship Id="rId143" Type="http://schemas.openxmlformats.org/officeDocument/2006/relationships/image" Target="../media/image301.png"/><Relationship Id="rId148" Type="http://schemas.openxmlformats.org/officeDocument/2006/relationships/customXml" Target="../ink/ink304.xml"/><Relationship Id="rId4" Type="http://schemas.openxmlformats.org/officeDocument/2006/relationships/customXml" Target="../ink/ink232.xml"/><Relationship Id="rId9" Type="http://schemas.openxmlformats.org/officeDocument/2006/relationships/image" Target="../media/image234.png"/><Relationship Id="rId26" Type="http://schemas.openxmlformats.org/officeDocument/2006/relationships/customXml" Target="../ink/ink243.xml"/><Relationship Id="rId47" Type="http://schemas.openxmlformats.org/officeDocument/2006/relationships/image" Target="../media/image253.png"/><Relationship Id="rId68" Type="http://schemas.openxmlformats.org/officeDocument/2006/relationships/customXml" Target="../ink/ink264.xml"/><Relationship Id="rId89" Type="http://schemas.openxmlformats.org/officeDocument/2006/relationships/image" Target="../media/image274.png"/><Relationship Id="rId112" Type="http://schemas.openxmlformats.org/officeDocument/2006/relationships/customXml" Target="../ink/ink286.xml"/><Relationship Id="rId133" Type="http://schemas.openxmlformats.org/officeDocument/2006/relationships/image" Target="../media/image296.png"/><Relationship Id="rId16" Type="http://schemas.openxmlformats.org/officeDocument/2006/relationships/customXml" Target="../ink/ink238.xml"/><Relationship Id="rId37" Type="http://schemas.openxmlformats.org/officeDocument/2006/relationships/image" Target="../media/image248.png"/><Relationship Id="rId58" Type="http://schemas.openxmlformats.org/officeDocument/2006/relationships/customXml" Target="../ink/ink259.xml"/><Relationship Id="rId79" Type="http://schemas.openxmlformats.org/officeDocument/2006/relationships/image" Target="../media/image269.png"/><Relationship Id="rId102" Type="http://schemas.openxmlformats.org/officeDocument/2006/relationships/customXml" Target="../ink/ink281.xml"/><Relationship Id="rId123" Type="http://schemas.openxmlformats.org/officeDocument/2006/relationships/image" Target="../media/image291.png"/><Relationship Id="rId144" Type="http://schemas.openxmlformats.org/officeDocument/2006/relationships/customXml" Target="../ink/ink302.xml"/><Relationship Id="rId90" Type="http://schemas.openxmlformats.org/officeDocument/2006/relationships/customXml" Target="../ink/ink275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63.png"/><Relationship Id="rId21" Type="http://schemas.openxmlformats.org/officeDocument/2006/relationships/image" Target="../media/image315.png"/><Relationship Id="rId63" Type="http://schemas.openxmlformats.org/officeDocument/2006/relationships/image" Target="../media/image336.png"/><Relationship Id="rId159" Type="http://schemas.openxmlformats.org/officeDocument/2006/relationships/image" Target="../media/image384.png"/><Relationship Id="rId170" Type="http://schemas.openxmlformats.org/officeDocument/2006/relationships/customXml" Target="../ink/ink390.xml"/><Relationship Id="rId226" Type="http://schemas.openxmlformats.org/officeDocument/2006/relationships/customXml" Target="../ink/ink418.xml"/><Relationship Id="rId268" Type="http://schemas.openxmlformats.org/officeDocument/2006/relationships/customXml" Target="../ink/ink439.xml"/><Relationship Id="rId32" Type="http://schemas.openxmlformats.org/officeDocument/2006/relationships/customXml" Target="../ink/ink321.xml"/><Relationship Id="rId74" Type="http://schemas.openxmlformats.org/officeDocument/2006/relationships/customXml" Target="../ink/ink342.xml"/><Relationship Id="rId128" Type="http://schemas.openxmlformats.org/officeDocument/2006/relationships/customXml" Target="../ink/ink369.xml"/><Relationship Id="rId5" Type="http://schemas.openxmlformats.org/officeDocument/2006/relationships/image" Target="../media/image307.png"/><Relationship Id="rId181" Type="http://schemas.openxmlformats.org/officeDocument/2006/relationships/image" Target="../media/image395.png"/><Relationship Id="rId237" Type="http://schemas.openxmlformats.org/officeDocument/2006/relationships/image" Target="../media/image423.png"/><Relationship Id="rId279" Type="http://schemas.openxmlformats.org/officeDocument/2006/relationships/image" Target="../media/image444.png"/><Relationship Id="rId43" Type="http://schemas.openxmlformats.org/officeDocument/2006/relationships/image" Target="../media/image326.png"/><Relationship Id="rId139" Type="http://schemas.openxmlformats.org/officeDocument/2006/relationships/image" Target="../media/image374.png"/><Relationship Id="rId290" Type="http://schemas.openxmlformats.org/officeDocument/2006/relationships/customXml" Target="../ink/ink450.xml"/><Relationship Id="rId85" Type="http://schemas.openxmlformats.org/officeDocument/2006/relationships/image" Target="../media/image347.png"/><Relationship Id="rId150" Type="http://schemas.openxmlformats.org/officeDocument/2006/relationships/customXml" Target="../ink/ink380.xml"/><Relationship Id="rId192" Type="http://schemas.openxmlformats.org/officeDocument/2006/relationships/customXml" Target="../ink/ink401.xml"/><Relationship Id="rId206" Type="http://schemas.openxmlformats.org/officeDocument/2006/relationships/customXml" Target="../ink/ink408.xml"/><Relationship Id="rId248" Type="http://schemas.openxmlformats.org/officeDocument/2006/relationships/customXml" Target="../ink/ink429.xml"/><Relationship Id="rId269" Type="http://schemas.openxmlformats.org/officeDocument/2006/relationships/image" Target="../media/image439.png"/><Relationship Id="rId12" Type="http://schemas.openxmlformats.org/officeDocument/2006/relationships/customXml" Target="../ink/ink311.xml"/><Relationship Id="rId33" Type="http://schemas.openxmlformats.org/officeDocument/2006/relationships/image" Target="../media/image321.png"/><Relationship Id="rId108" Type="http://schemas.openxmlformats.org/officeDocument/2006/relationships/customXml" Target="../ink/ink359.xml"/><Relationship Id="rId129" Type="http://schemas.openxmlformats.org/officeDocument/2006/relationships/image" Target="../media/image369.png"/><Relationship Id="rId280" Type="http://schemas.openxmlformats.org/officeDocument/2006/relationships/customXml" Target="../ink/ink445.xml"/><Relationship Id="rId54" Type="http://schemas.openxmlformats.org/officeDocument/2006/relationships/customXml" Target="../ink/ink332.xml"/><Relationship Id="rId75" Type="http://schemas.openxmlformats.org/officeDocument/2006/relationships/image" Target="../media/image342.png"/><Relationship Id="rId96" Type="http://schemas.openxmlformats.org/officeDocument/2006/relationships/customXml" Target="../ink/ink353.xml"/><Relationship Id="rId140" Type="http://schemas.openxmlformats.org/officeDocument/2006/relationships/customXml" Target="../ink/ink375.xml"/><Relationship Id="rId161" Type="http://schemas.openxmlformats.org/officeDocument/2006/relationships/image" Target="../media/image385.png"/><Relationship Id="rId182" Type="http://schemas.openxmlformats.org/officeDocument/2006/relationships/customXml" Target="../ink/ink396.xml"/><Relationship Id="rId217" Type="http://schemas.openxmlformats.org/officeDocument/2006/relationships/image" Target="../media/image413.png"/><Relationship Id="rId6" Type="http://schemas.openxmlformats.org/officeDocument/2006/relationships/customXml" Target="../ink/ink308.xml"/><Relationship Id="rId238" Type="http://schemas.openxmlformats.org/officeDocument/2006/relationships/customXml" Target="../ink/ink424.xml"/><Relationship Id="rId259" Type="http://schemas.openxmlformats.org/officeDocument/2006/relationships/image" Target="../media/image434.png"/><Relationship Id="rId23" Type="http://schemas.openxmlformats.org/officeDocument/2006/relationships/image" Target="../media/image316.png"/><Relationship Id="rId119" Type="http://schemas.openxmlformats.org/officeDocument/2006/relationships/image" Target="../media/image364.png"/><Relationship Id="rId270" Type="http://schemas.openxmlformats.org/officeDocument/2006/relationships/customXml" Target="../ink/ink440.xml"/><Relationship Id="rId291" Type="http://schemas.openxmlformats.org/officeDocument/2006/relationships/image" Target="../media/image450.png"/><Relationship Id="rId44" Type="http://schemas.openxmlformats.org/officeDocument/2006/relationships/customXml" Target="../ink/ink327.xml"/><Relationship Id="rId65" Type="http://schemas.openxmlformats.org/officeDocument/2006/relationships/image" Target="../media/image337.png"/><Relationship Id="rId86" Type="http://schemas.openxmlformats.org/officeDocument/2006/relationships/customXml" Target="../ink/ink348.xml"/><Relationship Id="rId130" Type="http://schemas.openxmlformats.org/officeDocument/2006/relationships/customXml" Target="../ink/ink370.xml"/><Relationship Id="rId151" Type="http://schemas.openxmlformats.org/officeDocument/2006/relationships/image" Target="../media/image380.png"/><Relationship Id="rId172" Type="http://schemas.openxmlformats.org/officeDocument/2006/relationships/customXml" Target="../ink/ink391.xml"/><Relationship Id="rId193" Type="http://schemas.openxmlformats.org/officeDocument/2006/relationships/image" Target="../media/image401.png"/><Relationship Id="rId207" Type="http://schemas.openxmlformats.org/officeDocument/2006/relationships/image" Target="../media/image408.png"/><Relationship Id="rId228" Type="http://schemas.openxmlformats.org/officeDocument/2006/relationships/customXml" Target="../ink/ink419.xml"/><Relationship Id="rId249" Type="http://schemas.openxmlformats.org/officeDocument/2006/relationships/image" Target="../media/image429.png"/><Relationship Id="rId13" Type="http://schemas.openxmlformats.org/officeDocument/2006/relationships/image" Target="../media/image311.png"/><Relationship Id="rId109" Type="http://schemas.openxmlformats.org/officeDocument/2006/relationships/image" Target="../media/image359.png"/><Relationship Id="rId260" Type="http://schemas.openxmlformats.org/officeDocument/2006/relationships/customXml" Target="../ink/ink435.xml"/><Relationship Id="rId281" Type="http://schemas.openxmlformats.org/officeDocument/2006/relationships/image" Target="../media/image445.png"/><Relationship Id="rId34" Type="http://schemas.openxmlformats.org/officeDocument/2006/relationships/customXml" Target="../ink/ink322.xml"/><Relationship Id="rId55" Type="http://schemas.openxmlformats.org/officeDocument/2006/relationships/image" Target="../media/image332.png"/><Relationship Id="rId76" Type="http://schemas.openxmlformats.org/officeDocument/2006/relationships/customXml" Target="../ink/ink343.xml"/><Relationship Id="rId97" Type="http://schemas.openxmlformats.org/officeDocument/2006/relationships/image" Target="../media/image353.png"/><Relationship Id="rId120" Type="http://schemas.openxmlformats.org/officeDocument/2006/relationships/customXml" Target="../ink/ink365.xml"/><Relationship Id="rId141" Type="http://schemas.openxmlformats.org/officeDocument/2006/relationships/image" Target="../media/image375.png"/><Relationship Id="rId7" Type="http://schemas.openxmlformats.org/officeDocument/2006/relationships/image" Target="../media/image308.png"/><Relationship Id="rId162" Type="http://schemas.openxmlformats.org/officeDocument/2006/relationships/customXml" Target="../ink/ink386.xml"/><Relationship Id="rId183" Type="http://schemas.openxmlformats.org/officeDocument/2006/relationships/image" Target="../media/image396.png"/><Relationship Id="rId218" Type="http://schemas.openxmlformats.org/officeDocument/2006/relationships/customXml" Target="../ink/ink414.xml"/><Relationship Id="rId239" Type="http://schemas.openxmlformats.org/officeDocument/2006/relationships/image" Target="../media/image424.png"/><Relationship Id="rId250" Type="http://schemas.openxmlformats.org/officeDocument/2006/relationships/customXml" Target="../ink/ink430.xml"/><Relationship Id="rId271" Type="http://schemas.openxmlformats.org/officeDocument/2006/relationships/image" Target="../media/image440.png"/><Relationship Id="rId24" Type="http://schemas.openxmlformats.org/officeDocument/2006/relationships/customXml" Target="../ink/ink317.xml"/><Relationship Id="rId45" Type="http://schemas.openxmlformats.org/officeDocument/2006/relationships/image" Target="../media/image327.png"/><Relationship Id="rId66" Type="http://schemas.openxmlformats.org/officeDocument/2006/relationships/customXml" Target="../ink/ink338.xml"/><Relationship Id="rId87" Type="http://schemas.openxmlformats.org/officeDocument/2006/relationships/image" Target="../media/image348.png"/><Relationship Id="rId110" Type="http://schemas.openxmlformats.org/officeDocument/2006/relationships/customXml" Target="../ink/ink360.xml"/><Relationship Id="rId131" Type="http://schemas.openxmlformats.org/officeDocument/2006/relationships/image" Target="../media/image370.png"/><Relationship Id="rId152" Type="http://schemas.openxmlformats.org/officeDocument/2006/relationships/customXml" Target="../ink/ink381.xml"/><Relationship Id="rId173" Type="http://schemas.openxmlformats.org/officeDocument/2006/relationships/image" Target="../media/image391.png"/><Relationship Id="rId194" Type="http://schemas.openxmlformats.org/officeDocument/2006/relationships/customXml" Target="../ink/ink402.xml"/><Relationship Id="rId208" Type="http://schemas.openxmlformats.org/officeDocument/2006/relationships/customXml" Target="../ink/ink409.xml"/><Relationship Id="rId229" Type="http://schemas.openxmlformats.org/officeDocument/2006/relationships/image" Target="../media/image419.png"/><Relationship Id="rId240" Type="http://schemas.openxmlformats.org/officeDocument/2006/relationships/customXml" Target="../ink/ink425.xml"/><Relationship Id="rId261" Type="http://schemas.openxmlformats.org/officeDocument/2006/relationships/image" Target="../media/image435.png"/><Relationship Id="rId14" Type="http://schemas.openxmlformats.org/officeDocument/2006/relationships/customXml" Target="../ink/ink312.xml"/><Relationship Id="rId35" Type="http://schemas.openxmlformats.org/officeDocument/2006/relationships/image" Target="../media/image322.png"/><Relationship Id="rId56" Type="http://schemas.openxmlformats.org/officeDocument/2006/relationships/customXml" Target="../ink/ink333.xml"/><Relationship Id="rId77" Type="http://schemas.openxmlformats.org/officeDocument/2006/relationships/image" Target="../media/image343.png"/><Relationship Id="rId100" Type="http://schemas.openxmlformats.org/officeDocument/2006/relationships/customXml" Target="../ink/ink355.xml"/><Relationship Id="rId282" Type="http://schemas.openxmlformats.org/officeDocument/2006/relationships/customXml" Target="../ink/ink446.xml"/><Relationship Id="rId8" Type="http://schemas.openxmlformats.org/officeDocument/2006/relationships/customXml" Target="../ink/ink309.xml"/><Relationship Id="rId98" Type="http://schemas.openxmlformats.org/officeDocument/2006/relationships/customXml" Target="../ink/ink354.xml"/><Relationship Id="rId121" Type="http://schemas.openxmlformats.org/officeDocument/2006/relationships/image" Target="../media/image365.png"/><Relationship Id="rId142" Type="http://schemas.openxmlformats.org/officeDocument/2006/relationships/customXml" Target="../ink/ink376.xml"/><Relationship Id="rId163" Type="http://schemas.openxmlformats.org/officeDocument/2006/relationships/image" Target="../media/image386.png"/><Relationship Id="rId184" Type="http://schemas.openxmlformats.org/officeDocument/2006/relationships/customXml" Target="../ink/ink397.xml"/><Relationship Id="rId219" Type="http://schemas.openxmlformats.org/officeDocument/2006/relationships/image" Target="../media/image414.png"/><Relationship Id="rId230" Type="http://schemas.openxmlformats.org/officeDocument/2006/relationships/customXml" Target="../ink/ink420.xml"/><Relationship Id="rId251" Type="http://schemas.openxmlformats.org/officeDocument/2006/relationships/image" Target="../media/image430.png"/><Relationship Id="rId25" Type="http://schemas.openxmlformats.org/officeDocument/2006/relationships/image" Target="../media/image317.png"/><Relationship Id="rId46" Type="http://schemas.openxmlformats.org/officeDocument/2006/relationships/customXml" Target="../ink/ink328.xml"/><Relationship Id="rId67" Type="http://schemas.openxmlformats.org/officeDocument/2006/relationships/image" Target="../media/image338.png"/><Relationship Id="rId272" Type="http://schemas.openxmlformats.org/officeDocument/2006/relationships/customXml" Target="../ink/ink441.xml"/><Relationship Id="rId88" Type="http://schemas.openxmlformats.org/officeDocument/2006/relationships/customXml" Target="../ink/ink349.xml"/><Relationship Id="rId111" Type="http://schemas.openxmlformats.org/officeDocument/2006/relationships/image" Target="../media/image360.png"/><Relationship Id="rId132" Type="http://schemas.openxmlformats.org/officeDocument/2006/relationships/customXml" Target="../ink/ink371.xml"/><Relationship Id="rId153" Type="http://schemas.openxmlformats.org/officeDocument/2006/relationships/image" Target="../media/image381.png"/><Relationship Id="rId174" Type="http://schemas.openxmlformats.org/officeDocument/2006/relationships/customXml" Target="../ink/ink392.xml"/><Relationship Id="rId195" Type="http://schemas.openxmlformats.org/officeDocument/2006/relationships/image" Target="../media/image402.png"/><Relationship Id="rId209" Type="http://schemas.openxmlformats.org/officeDocument/2006/relationships/image" Target="../media/image409.png"/><Relationship Id="rId220" Type="http://schemas.openxmlformats.org/officeDocument/2006/relationships/customXml" Target="../ink/ink415.xml"/><Relationship Id="rId241" Type="http://schemas.openxmlformats.org/officeDocument/2006/relationships/image" Target="../media/image425.png"/><Relationship Id="rId15" Type="http://schemas.openxmlformats.org/officeDocument/2006/relationships/image" Target="../media/image312.png"/><Relationship Id="rId36" Type="http://schemas.openxmlformats.org/officeDocument/2006/relationships/customXml" Target="../ink/ink323.xml"/><Relationship Id="rId57" Type="http://schemas.openxmlformats.org/officeDocument/2006/relationships/image" Target="../media/image333.png"/><Relationship Id="rId262" Type="http://schemas.openxmlformats.org/officeDocument/2006/relationships/customXml" Target="../ink/ink436.xml"/><Relationship Id="rId283" Type="http://schemas.openxmlformats.org/officeDocument/2006/relationships/image" Target="../media/image446.png"/><Relationship Id="rId78" Type="http://schemas.openxmlformats.org/officeDocument/2006/relationships/customXml" Target="../ink/ink344.xml"/><Relationship Id="rId99" Type="http://schemas.openxmlformats.org/officeDocument/2006/relationships/image" Target="../media/image354.png"/><Relationship Id="rId101" Type="http://schemas.openxmlformats.org/officeDocument/2006/relationships/image" Target="../media/image355.png"/><Relationship Id="rId122" Type="http://schemas.openxmlformats.org/officeDocument/2006/relationships/customXml" Target="../ink/ink366.xml"/><Relationship Id="rId143" Type="http://schemas.openxmlformats.org/officeDocument/2006/relationships/image" Target="../media/image376.png"/><Relationship Id="rId164" Type="http://schemas.openxmlformats.org/officeDocument/2006/relationships/customXml" Target="../ink/ink387.xml"/><Relationship Id="rId185" Type="http://schemas.openxmlformats.org/officeDocument/2006/relationships/image" Target="../media/image397.png"/><Relationship Id="rId9" Type="http://schemas.openxmlformats.org/officeDocument/2006/relationships/image" Target="../media/image309.png"/><Relationship Id="rId210" Type="http://schemas.openxmlformats.org/officeDocument/2006/relationships/customXml" Target="../ink/ink410.xml"/><Relationship Id="rId26" Type="http://schemas.openxmlformats.org/officeDocument/2006/relationships/customXml" Target="../ink/ink318.xml"/><Relationship Id="rId231" Type="http://schemas.openxmlformats.org/officeDocument/2006/relationships/image" Target="../media/image420.png"/><Relationship Id="rId252" Type="http://schemas.openxmlformats.org/officeDocument/2006/relationships/customXml" Target="../ink/ink431.xml"/><Relationship Id="rId273" Type="http://schemas.openxmlformats.org/officeDocument/2006/relationships/image" Target="../media/image441.png"/><Relationship Id="rId47" Type="http://schemas.openxmlformats.org/officeDocument/2006/relationships/image" Target="../media/image328.png"/><Relationship Id="rId68" Type="http://schemas.openxmlformats.org/officeDocument/2006/relationships/customXml" Target="../ink/ink339.xml"/><Relationship Id="rId89" Type="http://schemas.openxmlformats.org/officeDocument/2006/relationships/image" Target="../media/image349.png"/><Relationship Id="rId112" Type="http://schemas.openxmlformats.org/officeDocument/2006/relationships/customXml" Target="../ink/ink361.xml"/><Relationship Id="rId133" Type="http://schemas.openxmlformats.org/officeDocument/2006/relationships/image" Target="../media/image371.png"/><Relationship Id="rId154" Type="http://schemas.openxmlformats.org/officeDocument/2006/relationships/customXml" Target="../ink/ink382.xml"/><Relationship Id="rId175" Type="http://schemas.openxmlformats.org/officeDocument/2006/relationships/image" Target="../media/image392.png"/><Relationship Id="rId196" Type="http://schemas.openxmlformats.org/officeDocument/2006/relationships/customXml" Target="../ink/ink403.xml"/><Relationship Id="rId200" Type="http://schemas.openxmlformats.org/officeDocument/2006/relationships/customXml" Target="../ink/ink405.xml"/><Relationship Id="rId16" Type="http://schemas.openxmlformats.org/officeDocument/2006/relationships/customXml" Target="../ink/ink313.xml"/><Relationship Id="rId221" Type="http://schemas.openxmlformats.org/officeDocument/2006/relationships/image" Target="../media/image415.png"/><Relationship Id="rId242" Type="http://schemas.openxmlformats.org/officeDocument/2006/relationships/customXml" Target="../ink/ink426.xml"/><Relationship Id="rId263" Type="http://schemas.openxmlformats.org/officeDocument/2006/relationships/image" Target="../media/image436.png"/><Relationship Id="rId284" Type="http://schemas.openxmlformats.org/officeDocument/2006/relationships/customXml" Target="../ink/ink447.xml"/><Relationship Id="rId37" Type="http://schemas.openxmlformats.org/officeDocument/2006/relationships/image" Target="../media/image323.png"/><Relationship Id="rId58" Type="http://schemas.openxmlformats.org/officeDocument/2006/relationships/customXml" Target="../ink/ink334.xml"/><Relationship Id="rId79" Type="http://schemas.openxmlformats.org/officeDocument/2006/relationships/image" Target="../media/image344.png"/><Relationship Id="rId102" Type="http://schemas.openxmlformats.org/officeDocument/2006/relationships/customXml" Target="../ink/ink356.xml"/><Relationship Id="rId123" Type="http://schemas.openxmlformats.org/officeDocument/2006/relationships/image" Target="../media/image366.png"/><Relationship Id="rId144" Type="http://schemas.openxmlformats.org/officeDocument/2006/relationships/customXml" Target="../ink/ink377.xml"/><Relationship Id="rId90" Type="http://schemas.openxmlformats.org/officeDocument/2006/relationships/customXml" Target="../ink/ink350.xml"/><Relationship Id="rId165" Type="http://schemas.openxmlformats.org/officeDocument/2006/relationships/image" Target="../media/image387.png"/><Relationship Id="rId186" Type="http://schemas.openxmlformats.org/officeDocument/2006/relationships/customXml" Target="../ink/ink398.xml"/><Relationship Id="rId211" Type="http://schemas.openxmlformats.org/officeDocument/2006/relationships/image" Target="../media/image410.png"/><Relationship Id="rId232" Type="http://schemas.openxmlformats.org/officeDocument/2006/relationships/customXml" Target="../ink/ink421.xml"/><Relationship Id="rId253" Type="http://schemas.openxmlformats.org/officeDocument/2006/relationships/image" Target="../media/image431.png"/><Relationship Id="rId274" Type="http://schemas.openxmlformats.org/officeDocument/2006/relationships/customXml" Target="../ink/ink442.xml"/><Relationship Id="rId27" Type="http://schemas.openxmlformats.org/officeDocument/2006/relationships/image" Target="../media/image318.png"/><Relationship Id="rId48" Type="http://schemas.openxmlformats.org/officeDocument/2006/relationships/customXml" Target="../ink/ink329.xml"/><Relationship Id="rId69" Type="http://schemas.openxmlformats.org/officeDocument/2006/relationships/image" Target="../media/image339.png"/><Relationship Id="rId113" Type="http://schemas.openxmlformats.org/officeDocument/2006/relationships/image" Target="../media/image361.png"/><Relationship Id="rId134" Type="http://schemas.openxmlformats.org/officeDocument/2006/relationships/customXml" Target="../ink/ink372.xml"/><Relationship Id="rId80" Type="http://schemas.openxmlformats.org/officeDocument/2006/relationships/customXml" Target="../ink/ink345.xml"/><Relationship Id="rId155" Type="http://schemas.openxmlformats.org/officeDocument/2006/relationships/image" Target="../media/image382.png"/><Relationship Id="rId176" Type="http://schemas.openxmlformats.org/officeDocument/2006/relationships/customXml" Target="../ink/ink393.xml"/><Relationship Id="rId197" Type="http://schemas.openxmlformats.org/officeDocument/2006/relationships/image" Target="../media/image403.png"/><Relationship Id="rId201" Type="http://schemas.openxmlformats.org/officeDocument/2006/relationships/image" Target="../media/image405.png"/><Relationship Id="rId222" Type="http://schemas.openxmlformats.org/officeDocument/2006/relationships/customXml" Target="../ink/ink416.xml"/><Relationship Id="rId243" Type="http://schemas.openxmlformats.org/officeDocument/2006/relationships/image" Target="../media/image426.png"/><Relationship Id="rId264" Type="http://schemas.openxmlformats.org/officeDocument/2006/relationships/customXml" Target="../ink/ink437.xml"/><Relationship Id="rId285" Type="http://schemas.openxmlformats.org/officeDocument/2006/relationships/image" Target="../media/image447.png"/><Relationship Id="rId17" Type="http://schemas.openxmlformats.org/officeDocument/2006/relationships/image" Target="../media/image313.png"/><Relationship Id="rId38" Type="http://schemas.openxmlformats.org/officeDocument/2006/relationships/customXml" Target="../ink/ink324.xml"/><Relationship Id="rId59" Type="http://schemas.openxmlformats.org/officeDocument/2006/relationships/image" Target="../media/image334.png"/><Relationship Id="rId103" Type="http://schemas.openxmlformats.org/officeDocument/2006/relationships/image" Target="../media/image356.png"/><Relationship Id="rId124" Type="http://schemas.openxmlformats.org/officeDocument/2006/relationships/customXml" Target="../ink/ink367.xml"/><Relationship Id="rId70" Type="http://schemas.openxmlformats.org/officeDocument/2006/relationships/customXml" Target="../ink/ink340.xml"/><Relationship Id="rId91" Type="http://schemas.openxmlformats.org/officeDocument/2006/relationships/image" Target="../media/image350.png"/><Relationship Id="rId145" Type="http://schemas.openxmlformats.org/officeDocument/2006/relationships/image" Target="../media/image377.png"/><Relationship Id="rId166" Type="http://schemas.openxmlformats.org/officeDocument/2006/relationships/customXml" Target="../ink/ink388.xml"/><Relationship Id="rId187" Type="http://schemas.openxmlformats.org/officeDocument/2006/relationships/image" Target="../media/image398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411.xml"/><Relationship Id="rId233" Type="http://schemas.openxmlformats.org/officeDocument/2006/relationships/image" Target="../media/image421.png"/><Relationship Id="rId254" Type="http://schemas.openxmlformats.org/officeDocument/2006/relationships/customXml" Target="../ink/ink432.xml"/><Relationship Id="rId28" Type="http://schemas.openxmlformats.org/officeDocument/2006/relationships/customXml" Target="../ink/ink319.xml"/><Relationship Id="rId49" Type="http://schemas.openxmlformats.org/officeDocument/2006/relationships/image" Target="../media/image329.png"/><Relationship Id="rId114" Type="http://schemas.openxmlformats.org/officeDocument/2006/relationships/customXml" Target="../ink/ink362.xml"/><Relationship Id="rId275" Type="http://schemas.openxmlformats.org/officeDocument/2006/relationships/image" Target="../media/image442.png"/><Relationship Id="rId60" Type="http://schemas.openxmlformats.org/officeDocument/2006/relationships/customXml" Target="../ink/ink335.xml"/><Relationship Id="rId81" Type="http://schemas.openxmlformats.org/officeDocument/2006/relationships/image" Target="../media/image345.png"/><Relationship Id="rId135" Type="http://schemas.openxmlformats.org/officeDocument/2006/relationships/image" Target="../media/image372.png"/><Relationship Id="rId156" Type="http://schemas.openxmlformats.org/officeDocument/2006/relationships/customXml" Target="../ink/ink383.xml"/><Relationship Id="rId177" Type="http://schemas.openxmlformats.org/officeDocument/2006/relationships/image" Target="../media/image393.png"/><Relationship Id="rId198" Type="http://schemas.openxmlformats.org/officeDocument/2006/relationships/customXml" Target="../ink/ink404.xml"/><Relationship Id="rId202" Type="http://schemas.openxmlformats.org/officeDocument/2006/relationships/customXml" Target="../ink/ink406.xml"/><Relationship Id="rId223" Type="http://schemas.openxmlformats.org/officeDocument/2006/relationships/image" Target="../media/image416.png"/><Relationship Id="rId244" Type="http://schemas.openxmlformats.org/officeDocument/2006/relationships/customXml" Target="../ink/ink427.xml"/><Relationship Id="rId18" Type="http://schemas.openxmlformats.org/officeDocument/2006/relationships/customXml" Target="../ink/ink314.xml"/><Relationship Id="rId39" Type="http://schemas.openxmlformats.org/officeDocument/2006/relationships/image" Target="../media/image324.png"/><Relationship Id="rId265" Type="http://schemas.openxmlformats.org/officeDocument/2006/relationships/image" Target="../media/image437.png"/><Relationship Id="rId286" Type="http://schemas.openxmlformats.org/officeDocument/2006/relationships/customXml" Target="../ink/ink448.xml"/><Relationship Id="rId50" Type="http://schemas.openxmlformats.org/officeDocument/2006/relationships/customXml" Target="../ink/ink330.xml"/><Relationship Id="rId104" Type="http://schemas.openxmlformats.org/officeDocument/2006/relationships/customXml" Target="../ink/ink357.xml"/><Relationship Id="rId125" Type="http://schemas.openxmlformats.org/officeDocument/2006/relationships/image" Target="../media/image367.png"/><Relationship Id="rId146" Type="http://schemas.openxmlformats.org/officeDocument/2006/relationships/customXml" Target="../ink/ink378.xml"/><Relationship Id="rId167" Type="http://schemas.openxmlformats.org/officeDocument/2006/relationships/image" Target="../media/image388.png"/><Relationship Id="rId188" Type="http://schemas.openxmlformats.org/officeDocument/2006/relationships/customXml" Target="../ink/ink399.xml"/><Relationship Id="rId71" Type="http://schemas.openxmlformats.org/officeDocument/2006/relationships/image" Target="../media/image340.png"/><Relationship Id="rId92" Type="http://schemas.openxmlformats.org/officeDocument/2006/relationships/customXml" Target="../ink/ink351.xml"/><Relationship Id="rId213" Type="http://schemas.openxmlformats.org/officeDocument/2006/relationships/image" Target="../media/image411.png"/><Relationship Id="rId234" Type="http://schemas.openxmlformats.org/officeDocument/2006/relationships/customXml" Target="../ink/ink422.xml"/><Relationship Id="rId2" Type="http://schemas.openxmlformats.org/officeDocument/2006/relationships/customXml" Target="../ink/ink306.xml"/><Relationship Id="rId29" Type="http://schemas.openxmlformats.org/officeDocument/2006/relationships/image" Target="../media/image319.png"/><Relationship Id="rId255" Type="http://schemas.openxmlformats.org/officeDocument/2006/relationships/image" Target="../media/image432.png"/><Relationship Id="rId276" Type="http://schemas.openxmlformats.org/officeDocument/2006/relationships/customXml" Target="../ink/ink443.xml"/><Relationship Id="rId40" Type="http://schemas.openxmlformats.org/officeDocument/2006/relationships/customXml" Target="../ink/ink325.xml"/><Relationship Id="rId115" Type="http://schemas.openxmlformats.org/officeDocument/2006/relationships/image" Target="../media/image362.png"/><Relationship Id="rId136" Type="http://schemas.openxmlformats.org/officeDocument/2006/relationships/customXml" Target="../ink/ink373.xml"/><Relationship Id="rId157" Type="http://schemas.openxmlformats.org/officeDocument/2006/relationships/image" Target="../media/image383.png"/><Relationship Id="rId178" Type="http://schemas.openxmlformats.org/officeDocument/2006/relationships/customXml" Target="../ink/ink394.xml"/><Relationship Id="rId61" Type="http://schemas.openxmlformats.org/officeDocument/2006/relationships/image" Target="../media/image335.png"/><Relationship Id="rId82" Type="http://schemas.openxmlformats.org/officeDocument/2006/relationships/customXml" Target="../ink/ink346.xml"/><Relationship Id="rId199" Type="http://schemas.openxmlformats.org/officeDocument/2006/relationships/image" Target="../media/image404.png"/><Relationship Id="rId203" Type="http://schemas.openxmlformats.org/officeDocument/2006/relationships/image" Target="../media/image406.png"/><Relationship Id="rId19" Type="http://schemas.openxmlformats.org/officeDocument/2006/relationships/image" Target="../media/image314.png"/><Relationship Id="rId224" Type="http://schemas.openxmlformats.org/officeDocument/2006/relationships/customXml" Target="../ink/ink417.xml"/><Relationship Id="rId245" Type="http://schemas.openxmlformats.org/officeDocument/2006/relationships/image" Target="../media/image427.png"/><Relationship Id="rId266" Type="http://schemas.openxmlformats.org/officeDocument/2006/relationships/customXml" Target="../ink/ink438.xml"/><Relationship Id="rId287" Type="http://schemas.openxmlformats.org/officeDocument/2006/relationships/image" Target="../media/image448.png"/><Relationship Id="rId30" Type="http://schemas.openxmlformats.org/officeDocument/2006/relationships/customXml" Target="../ink/ink320.xml"/><Relationship Id="rId105" Type="http://schemas.openxmlformats.org/officeDocument/2006/relationships/image" Target="../media/image357.png"/><Relationship Id="rId126" Type="http://schemas.openxmlformats.org/officeDocument/2006/relationships/customXml" Target="../ink/ink368.xml"/><Relationship Id="rId147" Type="http://schemas.openxmlformats.org/officeDocument/2006/relationships/image" Target="../media/image378.png"/><Relationship Id="rId168" Type="http://schemas.openxmlformats.org/officeDocument/2006/relationships/customXml" Target="../ink/ink389.xml"/><Relationship Id="rId51" Type="http://schemas.openxmlformats.org/officeDocument/2006/relationships/image" Target="../media/image330.png"/><Relationship Id="rId72" Type="http://schemas.openxmlformats.org/officeDocument/2006/relationships/customXml" Target="../ink/ink341.xml"/><Relationship Id="rId93" Type="http://schemas.openxmlformats.org/officeDocument/2006/relationships/image" Target="../media/image351.png"/><Relationship Id="rId189" Type="http://schemas.openxmlformats.org/officeDocument/2006/relationships/image" Target="../media/image399.png"/><Relationship Id="rId3" Type="http://schemas.openxmlformats.org/officeDocument/2006/relationships/image" Target="../media/image306.png"/><Relationship Id="rId214" Type="http://schemas.openxmlformats.org/officeDocument/2006/relationships/customXml" Target="../ink/ink412.xml"/><Relationship Id="rId235" Type="http://schemas.openxmlformats.org/officeDocument/2006/relationships/image" Target="../media/image422.png"/><Relationship Id="rId256" Type="http://schemas.openxmlformats.org/officeDocument/2006/relationships/customXml" Target="../ink/ink433.xml"/><Relationship Id="rId277" Type="http://schemas.openxmlformats.org/officeDocument/2006/relationships/image" Target="../media/image443.png"/><Relationship Id="rId116" Type="http://schemas.openxmlformats.org/officeDocument/2006/relationships/customXml" Target="../ink/ink363.xml"/><Relationship Id="rId137" Type="http://schemas.openxmlformats.org/officeDocument/2006/relationships/image" Target="../media/image373.png"/><Relationship Id="rId158" Type="http://schemas.openxmlformats.org/officeDocument/2006/relationships/customXml" Target="../ink/ink384.xml"/><Relationship Id="rId20" Type="http://schemas.openxmlformats.org/officeDocument/2006/relationships/customXml" Target="../ink/ink315.xml"/><Relationship Id="rId41" Type="http://schemas.openxmlformats.org/officeDocument/2006/relationships/image" Target="../media/image325.png"/><Relationship Id="rId62" Type="http://schemas.openxmlformats.org/officeDocument/2006/relationships/customXml" Target="../ink/ink336.xml"/><Relationship Id="rId83" Type="http://schemas.openxmlformats.org/officeDocument/2006/relationships/image" Target="../media/image346.png"/><Relationship Id="rId179" Type="http://schemas.openxmlformats.org/officeDocument/2006/relationships/image" Target="../media/image394.png"/><Relationship Id="rId190" Type="http://schemas.openxmlformats.org/officeDocument/2006/relationships/customXml" Target="../ink/ink400.xml"/><Relationship Id="rId204" Type="http://schemas.openxmlformats.org/officeDocument/2006/relationships/customXml" Target="../ink/ink407.xml"/><Relationship Id="rId225" Type="http://schemas.openxmlformats.org/officeDocument/2006/relationships/image" Target="../media/image417.png"/><Relationship Id="rId246" Type="http://schemas.openxmlformats.org/officeDocument/2006/relationships/customXml" Target="../ink/ink428.xml"/><Relationship Id="rId267" Type="http://schemas.openxmlformats.org/officeDocument/2006/relationships/image" Target="../media/image438.png"/><Relationship Id="rId288" Type="http://schemas.openxmlformats.org/officeDocument/2006/relationships/customXml" Target="../ink/ink449.xml"/><Relationship Id="rId106" Type="http://schemas.openxmlformats.org/officeDocument/2006/relationships/customXml" Target="../ink/ink358.xml"/><Relationship Id="rId127" Type="http://schemas.openxmlformats.org/officeDocument/2006/relationships/image" Target="../media/image368.png"/><Relationship Id="rId10" Type="http://schemas.openxmlformats.org/officeDocument/2006/relationships/customXml" Target="../ink/ink310.xml"/><Relationship Id="rId31" Type="http://schemas.openxmlformats.org/officeDocument/2006/relationships/image" Target="../media/image320.png"/><Relationship Id="rId52" Type="http://schemas.openxmlformats.org/officeDocument/2006/relationships/customXml" Target="../ink/ink331.xml"/><Relationship Id="rId73" Type="http://schemas.openxmlformats.org/officeDocument/2006/relationships/image" Target="../media/image341.png"/><Relationship Id="rId94" Type="http://schemas.openxmlformats.org/officeDocument/2006/relationships/customXml" Target="../ink/ink352.xml"/><Relationship Id="rId148" Type="http://schemas.openxmlformats.org/officeDocument/2006/relationships/customXml" Target="../ink/ink379.xml"/><Relationship Id="rId169" Type="http://schemas.openxmlformats.org/officeDocument/2006/relationships/image" Target="../media/image389.png"/><Relationship Id="rId4" Type="http://schemas.openxmlformats.org/officeDocument/2006/relationships/customXml" Target="../ink/ink307.xml"/><Relationship Id="rId180" Type="http://schemas.openxmlformats.org/officeDocument/2006/relationships/customXml" Target="../ink/ink395.xml"/><Relationship Id="rId215" Type="http://schemas.openxmlformats.org/officeDocument/2006/relationships/image" Target="../media/image412.png"/><Relationship Id="rId236" Type="http://schemas.openxmlformats.org/officeDocument/2006/relationships/customXml" Target="../ink/ink423.xml"/><Relationship Id="rId257" Type="http://schemas.openxmlformats.org/officeDocument/2006/relationships/image" Target="../media/image433.png"/><Relationship Id="rId278" Type="http://schemas.openxmlformats.org/officeDocument/2006/relationships/customXml" Target="../ink/ink444.xml"/><Relationship Id="rId42" Type="http://schemas.openxmlformats.org/officeDocument/2006/relationships/customXml" Target="../ink/ink326.xml"/><Relationship Id="rId84" Type="http://schemas.openxmlformats.org/officeDocument/2006/relationships/customXml" Target="../ink/ink347.xml"/><Relationship Id="rId138" Type="http://schemas.openxmlformats.org/officeDocument/2006/relationships/customXml" Target="../ink/ink374.xml"/><Relationship Id="rId191" Type="http://schemas.openxmlformats.org/officeDocument/2006/relationships/image" Target="../media/image400.png"/><Relationship Id="rId205" Type="http://schemas.openxmlformats.org/officeDocument/2006/relationships/image" Target="../media/image407.png"/><Relationship Id="rId247" Type="http://schemas.openxmlformats.org/officeDocument/2006/relationships/image" Target="../media/image428.png"/><Relationship Id="rId107" Type="http://schemas.openxmlformats.org/officeDocument/2006/relationships/image" Target="../media/image358.png"/><Relationship Id="rId289" Type="http://schemas.openxmlformats.org/officeDocument/2006/relationships/image" Target="../media/image449.png"/><Relationship Id="rId11" Type="http://schemas.openxmlformats.org/officeDocument/2006/relationships/image" Target="../media/image310.png"/><Relationship Id="rId53" Type="http://schemas.openxmlformats.org/officeDocument/2006/relationships/image" Target="../media/image331.png"/><Relationship Id="rId149" Type="http://schemas.openxmlformats.org/officeDocument/2006/relationships/image" Target="../media/image379.png"/><Relationship Id="rId95" Type="http://schemas.openxmlformats.org/officeDocument/2006/relationships/image" Target="../media/image352.png"/><Relationship Id="rId160" Type="http://schemas.openxmlformats.org/officeDocument/2006/relationships/customXml" Target="../ink/ink385.xml"/><Relationship Id="rId216" Type="http://schemas.openxmlformats.org/officeDocument/2006/relationships/customXml" Target="../ink/ink413.xml"/><Relationship Id="rId258" Type="http://schemas.openxmlformats.org/officeDocument/2006/relationships/customXml" Target="../ink/ink434.xml"/><Relationship Id="rId22" Type="http://schemas.openxmlformats.org/officeDocument/2006/relationships/customXml" Target="../ink/ink316.xml"/><Relationship Id="rId64" Type="http://schemas.openxmlformats.org/officeDocument/2006/relationships/customXml" Target="../ink/ink337.xml"/><Relationship Id="rId118" Type="http://schemas.openxmlformats.org/officeDocument/2006/relationships/customXml" Target="../ink/ink364.xml"/><Relationship Id="rId171" Type="http://schemas.openxmlformats.org/officeDocument/2006/relationships/image" Target="../media/image390.png"/><Relationship Id="rId227" Type="http://schemas.openxmlformats.org/officeDocument/2006/relationships/image" Target="../media/image418.png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63.xml"/><Relationship Id="rId21" Type="http://schemas.openxmlformats.org/officeDocument/2006/relationships/image" Target="../media/image460.png"/><Relationship Id="rId42" Type="http://schemas.openxmlformats.org/officeDocument/2006/relationships/customXml" Target="../ink/ink471.xml"/><Relationship Id="rId47" Type="http://schemas.openxmlformats.org/officeDocument/2006/relationships/image" Target="../media/image473.png"/><Relationship Id="rId63" Type="http://schemas.openxmlformats.org/officeDocument/2006/relationships/image" Target="../media/image481.png"/><Relationship Id="rId68" Type="http://schemas.openxmlformats.org/officeDocument/2006/relationships/customXml" Target="../ink/ink484.xml"/><Relationship Id="rId84" Type="http://schemas.openxmlformats.org/officeDocument/2006/relationships/customXml" Target="../ink/ink492.xml"/><Relationship Id="rId89" Type="http://schemas.openxmlformats.org/officeDocument/2006/relationships/image" Target="../media/image494.png"/><Relationship Id="rId16" Type="http://schemas.openxmlformats.org/officeDocument/2006/relationships/customXml" Target="../ink/ink458.xml"/><Relationship Id="rId11" Type="http://schemas.openxmlformats.org/officeDocument/2006/relationships/image" Target="../media/image455.png"/><Relationship Id="rId32" Type="http://schemas.openxmlformats.org/officeDocument/2006/relationships/customXml" Target="../ink/ink466.xml"/><Relationship Id="rId37" Type="http://schemas.openxmlformats.org/officeDocument/2006/relationships/image" Target="../media/image468.png"/><Relationship Id="rId53" Type="http://schemas.openxmlformats.org/officeDocument/2006/relationships/image" Target="../media/image476.png"/><Relationship Id="rId58" Type="http://schemas.openxmlformats.org/officeDocument/2006/relationships/customXml" Target="../ink/ink479.xml"/><Relationship Id="rId74" Type="http://schemas.openxmlformats.org/officeDocument/2006/relationships/customXml" Target="../ink/ink487.xml"/><Relationship Id="rId79" Type="http://schemas.openxmlformats.org/officeDocument/2006/relationships/image" Target="../media/image489.png"/><Relationship Id="rId5" Type="http://schemas.openxmlformats.org/officeDocument/2006/relationships/image" Target="../media/image452.png"/><Relationship Id="rId90" Type="http://schemas.openxmlformats.org/officeDocument/2006/relationships/customXml" Target="../ink/ink495.xml"/><Relationship Id="rId95" Type="http://schemas.openxmlformats.org/officeDocument/2006/relationships/image" Target="../media/image497.png"/><Relationship Id="rId22" Type="http://schemas.openxmlformats.org/officeDocument/2006/relationships/customXml" Target="../ink/ink461.xml"/><Relationship Id="rId27" Type="http://schemas.openxmlformats.org/officeDocument/2006/relationships/image" Target="../media/image463.png"/><Relationship Id="rId43" Type="http://schemas.openxmlformats.org/officeDocument/2006/relationships/image" Target="../media/image471.png"/><Relationship Id="rId48" Type="http://schemas.openxmlformats.org/officeDocument/2006/relationships/customXml" Target="../ink/ink474.xml"/><Relationship Id="rId64" Type="http://schemas.openxmlformats.org/officeDocument/2006/relationships/customXml" Target="../ink/ink482.xml"/><Relationship Id="rId69" Type="http://schemas.openxmlformats.org/officeDocument/2006/relationships/image" Target="../media/image484.png"/><Relationship Id="rId8" Type="http://schemas.openxmlformats.org/officeDocument/2006/relationships/customXml" Target="../ink/ink454.xml"/><Relationship Id="rId51" Type="http://schemas.openxmlformats.org/officeDocument/2006/relationships/image" Target="../media/image475.png"/><Relationship Id="rId72" Type="http://schemas.openxmlformats.org/officeDocument/2006/relationships/customXml" Target="../ink/ink486.xml"/><Relationship Id="rId80" Type="http://schemas.openxmlformats.org/officeDocument/2006/relationships/customXml" Target="../ink/ink490.xml"/><Relationship Id="rId85" Type="http://schemas.openxmlformats.org/officeDocument/2006/relationships/image" Target="../media/image492.png"/><Relationship Id="rId93" Type="http://schemas.openxmlformats.org/officeDocument/2006/relationships/image" Target="../media/image496.png"/><Relationship Id="rId3" Type="http://schemas.openxmlformats.org/officeDocument/2006/relationships/image" Target="../media/image451.png"/><Relationship Id="rId12" Type="http://schemas.openxmlformats.org/officeDocument/2006/relationships/customXml" Target="../ink/ink456.xml"/><Relationship Id="rId17" Type="http://schemas.openxmlformats.org/officeDocument/2006/relationships/image" Target="../media/image458.png"/><Relationship Id="rId25" Type="http://schemas.openxmlformats.org/officeDocument/2006/relationships/image" Target="../media/image462.png"/><Relationship Id="rId33" Type="http://schemas.openxmlformats.org/officeDocument/2006/relationships/image" Target="../media/image466.png"/><Relationship Id="rId38" Type="http://schemas.openxmlformats.org/officeDocument/2006/relationships/customXml" Target="../ink/ink469.xml"/><Relationship Id="rId46" Type="http://schemas.openxmlformats.org/officeDocument/2006/relationships/customXml" Target="../ink/ink473.xml"/><Relationship Id="rId59" Type="http://schemas.openxmlformats.org/officeDocument/2006/relationships/image" Target="../media/image479.png"/><Relationship Id="rId67" Type="http://schemas.openxmlformats.org/officeDocument/2006/relationships/image" Target="../media/image483.png"/><Relationship Id="rId20" Type="http://schemas.openxmlformats.org/officeDocument/2006/relationships/customXml" Target="../ink/ink460.xml"/><Relationship Id="rId41" Type="http://schemas.openxmlformats.org/officeDocument/2006/relationships/image" Target="../media/image470.png"/><Relationship Id="rId54" Type="http://schemas.openxmlformats.org/officeDocument/2006/relationships/customXml" Target="../ink/ink477.xml"/><Relationship Id="rId62" Type="http://schemas.openxmlformats.org/officeDocument/2006/relationships/customXml" Target="../ink/ink481.xml"/><Relationship Id="rId70" Type="http://schemas.openxmlformats.org/officeDocument/2006/relationships/customXml" Target="../ink/ink485.xml"/><Relationship Id="rId75" Type="http://schemas.openxmlformats.org/officeDocument/2006/relationships/image" Target="../media/image487.png"/><Relationship Id="rId83" Type="http://schemas.openxmlformats.org/officeDocument/2006/relationships/image" Target="../media/image491.png"/><Relationship Id="rId88" Type="http://schemas.openxmlformats.org/officeDocument/2006/relationships/customXml" Target="../ink/ink494.xml"/><Relationship Id="rId91" Type="http://schemas.openxmlformats.org/officeDocument/2006/relationships/image" Target="../media/image49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53.xml"/><Relationship Id="rId15" Type="http://schemas.openxmlformats.org/officeDocument/2006/relationships/image" Target="../media/image457.png"/><Relationship Id="rId23" Type="http://schemas.openxmlformats.org/officeDocument/2006/relationships/image" Target="../media/image461.png"/><Relationship Id="rId28" Type="http://schemas.openxmlformats.org/officeDocument/2006/relationships/customXml" Target="../ink/ink464.xml"/><Relationship Id="rId36" Type="http://schemas.openxmlformats.org/officeDocument/2006/relationships/customXml" Target="../ink/ink468.xml"/><Relationship Id="rId49" Type="http://schemas.openxmlformats.org/officeDocument/2006/relationships/image" Target="../media/image474.png"/><Relationship Id="rId57" Type="http://schemas.openxmlformats.org/officeDocument/2006/relationships/image" Target="../media/image478.png"/><Relationship Id="rId10" Type="http://schemas.openxmlformats.org/officeDocument/2006/relationships/customXml" Target="../ink/ink455.xml"/><Relationship Id="rId31" Type="http://schemas.openxmlformats.org/officeDocument/2006/relationships/image" Target="../media/image465.png"/><Relationship Id="rId44" Type="http://schemas.openxmlformats.org/officeDocument/2006/relationships/customXml" Target="../ink/ink472.xml"/><Relationship Id="rId52" Type="http://schemas.openxmlformats.org/officeDocument/2006/relationships/customXml" Target="../ink/ink476.xml"/><Relationship Id="rId60" Type="http://schemas.openxmlformats.org/officeDocument/2006/relationships/customXml" Target="../ink/ink480.xml"/><Relationship Id="rId65" Type="http://schemas.openxmlformats.org/officeDocument/2006/relationships/image" Target="../media/image482.png"/><Relationship Id="rId73" Type="http://schemas.openxmlformats.org/officeDocument/2006/relationships/image" Target="../media/image486.png"/><Relationship Id="rId78" Type="http://schemas.openxmlformats.org/officeDocument/2006/relationships/customXml" Target="../ink/ink489.xml"/><Relationship Id="rId81" Type="http://schemas.openxmlformats.org/officeDocument/2006/relationships/image" Target="../media/image490.png"/><Relationship Id="rId86" Type="http://schemas.openxmlformats.org/officeDocument/2006/relationships/customXml" Target="../ink/ink493.xml"/><Relationship Id="rId94" Type="http://schemas.openxmlformats.org/officeDocument/2006/relationships/customXml" Target="../ink/ink497.xml"/><Relationship Id="rId4" Type="http://schemas.openxmlformats.org/officeDocument/2006/relationships/customXml" Target="../ink/ink452.xml"/><Relationship Id="rId9" Type="http://schemas.openxmlformats.org/officeDocument/2006/relationships/image" Target="../media/image454.png"/><Relationship Id="rId13" Type="http://schemas.openxmlformats.org/officeDocument/2006/relationships/image" Target="../media/image456.png"/><Relationship Id="rId18" Type="http://schemas.openxmlformats.org/officeDocument/2006/relationships/customXml" Target="../ink/ink459.xml"/><Relationship Id="rId39" Type="http://schemas.openxmlformats.org/officeDocument/2006/relationships/image" Target="../media/image469.png"/><Relationship Id="rId34" Type="http://schemas.openxmlformats.org/officeDocument/2006/relationships/customXml" Target="../ink/ink467.xml"/><Relationship Id="rId50" Type="http://schemas.openxmlformats.org/officeDocument/2006/relationships/customXml" Target="../ink/ink475.xml"/><Relationship Id="rId55" Type="http://schemas.openxmlformats.org/officeDocument/2006/relationships/image" Target="../media/image477.png"/><Relationship Id="rId76" Type="http://schemas.openxmlformats.org/officeDocument/2006/relationships/customXml" Target="../ink/ink488.xml"/><Relationship Id="rId7" Type="http://schemas.openxmlformats.org/officeDocument/2006/relationships/image" Target="../media/image453.png"/><Relationship Id="rId71" Type="http://schemas.openxmlformats.org/officeDocument/2006/relationships/image" Target="../media/image485.png"/><Relationship Id="rId92" Type="http://schemas.openxmlformats.org/officeDocument/2006/relationships/customXml" Target="../ink/ink496.xml"/><Relationship Id="rId2" Type="http://schemas.openxmlformats.org/officeDocument/2006/relationships/customXml" Target="../ink/ink451.xml"/><Relationship Id="rId29" Type="http://schemas.openxmlformats.org/officeDocument/2006/relationships/image" Target="../media/image464.png"/><Relationship Id="rId24" Type="http://schemas.openxmlformats.org/officeDocument/2006/relationships/customXml" Target="../ink/ink462.xml"/><Relationship Id="rId40" Type="http://schemas.openxmlformats.org/officeDocument/2006/relationships/customXml" Target="../ink/ink470.xml"/><Relationship Id="rId45" Type="http://schemas.openxmlformats.org/officeDocument/2006/relationships/image" Target="../media/image472.png"/><Relationship Id="rId66" Type="http://schemas.openxmlformats.org/officeDocument/2006/relationships/customXml" Target="../ink/ink483.xml"/><Relationship Id="rId87" Type="http://schemas.openxmlformats.org/officeDocument/2006/relationships/image" Target="../media/image493.png"/><Relationship Id="rId61" Type="http://schemas.openxmlformats.org/officeDocument/2006/relationships/image" Target="../media/image480.png"/><Relationship Id="rId82" Type="http://schemas.openxmlformats.org/officeDocument/2006/relationships/customXml" Target="../ink/ink491.xml"/><Relationship Id="rId19" Type="http://schemas.openxmlformats.org/officeDocument/2006/relationships/image" Target="../media/image459.png"/><Relationship Id="rId14" Type="http://schemas.openxmlformats.org/officeDocument/2006/relationships/customXml" Target="../ink/ink457.xml"/><Relationship Id="rId30" Type="http://schemas.openxmlformats.org/officeDocument/2006/relationships/customXml" Target="../ink/ink465.xml"/><Relationship Id="rId35" Type="http://schemas.openxmlformats.org/officeDocument/2006/relationships/image" Target="../media/image467.png"/><Relationship Id="rId56" Type="http://schemas.openxmlformats.org/officeDocument/2006/relationships/customXml" Target="../ink/ink478.xml"/><Relationship Id="rId77" Type="http://schemas.openxmlformats.org/officeDocument/2006/relationships/image" Target="../media/image488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5.png"/><Relationship Id="rId21" Type="http://schemas.openxmlformats.org/officeDocument/2006/relationships/image" Target="../media/image507.png"/><Relationship Id="rId42" Type="http://schemas.openxmlformats.org/officeDocument/2006/relationships/customXml" Target="../ink/ink518.xml"/><Relationship Id="rId63" Type="http://schemas.openxmlformats.org/officeDocument/2006/relationships/image" Target="../media/image528.png"/><Relationship Id="rId84" Type="http://schemas.openxmlformats.org/officeDocument/2006/relationships/customXml" Target="../ink/ink539.xml"/><Relationship Id="rId138" Type="http://schemas.openxmlformats.org/officeDocument/2006/relationships/customXml" Target="../ink/ink566.xml"/><Relationship Id="rId159" Type="http://schemas.openxmlformats.org/officeDocument/2006/relationships/image" Target="../media/image576.png"/><Relationship Id="rId170" Type="http://schemas.openxmlformats.org/officeDocument/2006/relationships/customXml" Target="../ink/ink582.xml"/><Relationship Id="rId191" Type="http://schemas.openxmlformats.org/officeDocument/2006/relationships/image" Target="../media/image592.png"/><Relationship Id="rId205" Type="http://schemas.openxmlformats.org/officeDocument/2006/relationships/image" Target="../media/image599.png"/><Relationship Id="rId226" Type="http://schemas.openxmlformats.org/officeDocument/2006/relationships/customXml" Target="../ink/ink610.xml"/><Relationship Id="rId247" Type="http://schemas.openxmlformats.org/officeDocument/2006/relationships/image" Target="../media/image620.png"/><Relationship Id="rId107" Type="http://schemas.openxmlformats.org/officeDocument/2006/relationships/image" Target="../media/image550.png"/><Relationship Id="rId11" Type="http://schemas.openxmlformats.org/officeDocument/2006/relationships/image" Target="../media/image502.png"/><Relationship Id="rId32" Type="http://schemas.openxmlformats.org/officeDocument/2006/relationships/customXml" Target="../ink/ink513.xml"/><Relationship Id="rId53" Type="http://schemas.openxmlformats.org/officeDocument/2006/relationships/image" Target="../media/image523.png"/><Relationship Id="rId74" Type="http://schemas.openxmlformats.org/officeDocument/2006/relationships/customXml" Target="../ink/ink534.xml"/><Relationship Id="rId128" Type="http://schemas.openxmlformats.org/officeDocument/2006/relationships/customXml" Target="../ink/ink561.xml"/><Relationship Id="rId149" Type="http://schemas.openxmlformats.org/officeDocument/2006/relationships/image" Target="../media/image571.png"/><Relationship Id="rId5" Type="http://schemas.openxmlformats.org/officeDocument/2006/relationships/image" Target="../media/image499.png"/><Relationship Id="rId95" Type="http://schemas.openxmlformats.org/officeDocument/2006/relationships/image" Target="../media/image544.png"/><Relationship Id="rId160" Type="http://schemas.openxmlformats.org/officeDocument/2006/relationships/customXml" Target="../ink/ink577.xml"/><Relationship Id="rId181" Type="http://schemas.openxmlformats.org/officeDocument/2006/relationships/image" Target="../media/image587.png"/><Relationship Id="rId216" Type="http://schemas.openxmlformats.org/officeDocument/2006/relationships/customXml" Target="../ink/ink605.xml"/><Relationship Id="rId237" Type="http://schemas.openxmlformats.org/officeDocument/2006/relationships/image" Target="../media/image615.png"/><Relationship Id="rId22" Type="http://schemas.openxmlformats.org/officeDocument/2006/relationships/customXml" Target="../ink/ink508.xml"/><Relationship Id="rId43" Type="http://schemas.openxmlformats.org/officeDocument/2006/relationships/image" Target="../media/image518.png"/><Relationship Id="rId64" Type="http://schemas.openxmlformats.org/officeDocument/2006/relationships/customXml" Target="../ink/ink529.xml"/><Relationship Id="rId118" Type="http://schemas.openxmlformats.org/officeDocument/2006/relationships/customXml" Target="../ink/ink556.xml"/><Relationship Id="rId139" Type="http://schemas.openxmlformats.org/officeDocument/2006/relationships/image" Target="../media/image566.png"/><Relationship Id="rId85" Type="http://schemas.openxmlformats.org/officeDocument/2006/relationships/image" Target="../media/image539.png"/><Relationship Id="rId150" Type="http://schemas.openxmlformats.org/officeDocument/2006/relationships/customXml" Target="../ink/ink572.xml"/><Relationship Id="rId171" Type="http://schemas.openxmlformats.org/officeDocument/2006/relationships/image" Target="../media/image582.png"/><Relationship Id="rId192" Type="http://schemas.openxmlformats.org/officeDocument/2006/relationships/customXml" Target="../ink/ink593.xml"/><Relationship Id="rId206" Type="http://schemas.openxmlformats.org/officeDocument/2006/relationships/customXml" Target="../ink/ink600.xml"/><Relationship Id="rId227" Type="http://schemas.openxmlformats.org/officeDocument/2006/relationships/image" Target="../media/image610.png"/><Relationship Id="rId248" Type="http://schemas.openxmlformats.org/officeDocument/2006/relationships/customXml" Target="../ink/ink621.xml"/><Relationship Id="rId12" Type="http://schemas.openxmlformats.org/officeDocument/2006/relationships/customXml" Target="../ink/ink503.xml"/><Relationship Id="rId33" Type="http://schemas.openxmlformats.org/officeDocument/2006/relationships/image" Target="../media/image513.png"/><Relationship Id="rId108" Type="http://schemas.openxmlformats.org/officeDocument/2006/relationships/customXml" Target="../ink/ink551.xml"/><Relationship Id="rId129" Type="http://schemas.openxmlformats.org/officeDocument/2006/relationships/image" Target="../media/image561.png"/><Relationship Id="rId54" Type="http://schemas.openxmlformats.org/officeDocument/2006/relationships/customXml" Target="../ink/ink524.xml"/><Relationship Id="rId75" Type="http://schemas.openxmlformats.org/officeDocument/2006/relationships/image" Target="../media/image534.png"/><Relationship Id="rId96" Type="http://schemas.openxmlformats.org/officeDocument/2006/relationships/customXml" Target="../ink/ink545.xml"/><Relationship Id="rId140" Type="http://schemas.openxmlformats.org/officeDocument/2006/relationships/customXml" Target="../ink/ink567.xml"/><Relationship Id="rId161" Type="http://schemas.openxmlformats.org/officeDocument/2006/relationships/image" Target="../media/image577.png"/><Relationship Id="rId182" Type="http://schemas.openxmlformats.org/officeDocument/2006/relationships/customXml" Target="../ink/ink588.xml"/><Relationship Id="rId217" Type="http://schemas.openxmlformats.org/officeDocument/2006/relationships/image" Target="../media/image605.png"/><Relationship Id="rId6" Type="http://schemas.openxmlformats.org/officeDocument/2006/relationships/customXml" Target="../ink/ink500.xml"/><Relationship Id="rId238" Type="http://schemas.openxmlformats.org/officeDocument/2006/relationships/customXml" Target="../ink/ink616.xml"/><Relationship Id="rId23" Type="http://schemas.openxmlformats.org/officeDocument/2006/relationships/image" Target="../media/image508.png"/><Relationship Id="rId119" Type="http://schemas.openxmlformats.org/officeDocument/2006/relationships/image" Target="../media/image556.png"/><Relationship Id="rId44" Type="http://schemas.openxmlformats.org/officeDocument/2006/relationships/customXml" Target="../ink/ink519.xml"/><Relationship Id="rId65" Type="http://schemas.openxmlformats.org/officeDocument/2006/relationships/image" Target="../media/image529.png"/><Relationship Id="rId86" Type="http://schemas.openxmlformats.org/officeDocument/2006/relationships/customXml" Target="../ink/ink540.xml"/><Relationship Id="rId130" Type="http://schemas.openxmlformats.org/officeDocument/2006/relationships/customXml" Target="../ink/ink562.xml"/><Relationship Id="rId151" Type="http://schemas.openxmlformats.org/officeDocument/2006/relationships/image" Target="../media/image572.png"/><Relationship Id="rId172" Type="http://schemas.openxmlformats.org/officeDocument/2006/relationships/customXml" Target="../ink/ink583.xml"/><Relationship Id="rId193" Type="http://schemas.openxmlformats.org/officeDocument/2006/relationships/image" Target="../media/image593.png"/><Relationship Id="rId207" Type="http://schemas.openxmlformats.org/officeDocument/2006/relationships/image" Target="../media/image600.png"/><Relationship Id="rId228" Type="http://schemas.openxmlformats.org/officeDocument/2006/relationships/customXml" Target="../ink/ink611.xml"/><Relationship Id="rId249" Type="http://schemas.openxmlformats.org/officeDocument/2006/relationships/image" Target="../media/image621.png"/><Relationship Id="rId13" Type="http://schemas.openxmlformats.org/officeDocument/2006/relationships/image" Target="../media/image503.png"/><Relationship Id="rId109" Type="http://schemas.openxmlformats.org/officeDocument/2006/relationships/image" Target="../media/image551.png"/><Relationship Id="rId34" Type="http://schemas.openxmlformats.org/officeDocument/2006/relationships/customXml" Target="../ink/ink514.xml"/><Relationship Id="rId55" Type="http://schemas.openxmlformats.org/officeDocument/2006/relationships/image" Target="../media/image524.png"/><Relationship Id="rId76" Type="http://schemas.openxmlformats.org/officeDocument/2006/relationships/customXml" Target="../ink/ink535.xml"/><Relationship Id="rId97" Type="http://schemas.openxmlformats.org/officeDocument/2006/relationships/image" Target="../media/image545.png"/><Relationship Id="rId120" Type="http://schemas.openxmlformats.org/officeDocument/2006/relationships/customXml" Target="../ink/ink557.xml"/><Relationship Id="rId141" Type="http://schemas.openxmlformats.org/officeDocument/2006/relationships/image" Target="../media/image567.png"/><Relationship Id="rId7" Type="http://schemas.openxmlformats.org/officeDocument/2006/relationships/image" Target="../media/image500.png"/><Relationship Id="rId162" Type="http://schemas.openxmlformats.org/officeDocument/2006/relationships/customXml" Target="../ink/ink578.xml"/><Relationship Id="rId183" Type="http://schemas.openxmlformats.org/officeDocument/2006/relationships/image" Target="../media/image588.png"/><Relationship Id="rId218" Type="http://schemas.openxmlformats.org/officeDocument/2006/relationships/customXml" Target="../ink/ink606.xml"/><Relationship Id="rId239" Type="http://schemas.openxmlformats.org/officeDocument/2006/relationships/image" Target="../media/image616.png"/><Relationship Id="rId250" Type="http://schemas.openxmlformats.org/officeDocument/2006/relationships/customXml" Target="../ink/ink622.xml"/><Relationship Id="rId24" Type="http://schemas.openxmlformats.org/officeDocument/2006/relationships/customXml" Target="../ink/ink509.xml"/><Relationship Id="rId45" Type="http://schemas.openxmlformats.org/officeDocument/2006/relationships/image" Target="../media/image519.png"/><Relationship Id="rId66" Type="http://schemas.openxmlformats.org/officeDocument/2006/relationships/customXml" Target="../ink/ink530.xml"/><Relationship Id="rId87" Type="http://schemas.openxmlformats.org/officeDocument/2006/relationships/image" Target="../media/image540.png"/><Relationship Id="rId110" Type="http://schemas.openxmlformats.org/officeDocument/2006/relationships/customXml" Target="../ink/ink552.xml"/><Relationship Id="rId131" Type="http://schemas.openxmlformats.org/officeDocument/2006/relationships/image" Target="../media/image562.png"/><Relationship Id="rId152" Type="http://schemas.openxmlformats.org/officeDocument/2006/relationships/customXml" Target="../ink/ink573.xml"/><Relationship Id="rId173" Type="http://schemas.openxmlformats.org/officeDocument/2006/relationships/image" Target="../media/image583.png"/><Relationship Id="rId194" Type="http://schemas.openxmlformats.org/officeDocument/2006/relationships/customXml" Target="../ink/ink594.xml"/><Relationship Id="rId208" Type="http://schemas.openxmlformats.org/officeDocument/2006/relationships/customXml" Target="../ink/ink601.xml"/><Relationship Id="rId229" Type="http://schemas.openxmlformats.org/officeDocument/2006/relationships/image" Target="../media/image611.png"/><Relationship Id="rId240" Type="http://schemas.openxmlformats.org/officeDocument/2006/relationships/customXml" Target="../ink/ink617.xml"/><Relationship Id="rId14" Type="http://schemas.openxmlformats.org/officeDocument/2006/relationships/customXml" Target="../ink/ink504.xml"/><Relationship Id="rId35" Type="http://schemas.openxmlformats.org/officeDocument/2006/relationships/image" Target="../media/image514.png"/><Relationship Id="rId56" Type="http://schemas.openxmlformats.org/officeDocument/2006/relationships/customXml" Target="../ink/ink525.xml"/><Relationship Id="rId77" Type="http://schemas.openxmlformats.org/officeDocument/2006/relationships/image" Target="../media/image535.png"/><Relationship Id="rId100" Type="http://schemas.openxmlformats.org/officeDocument/2006/relationships/customXml" Target="../ink/ink547.xml"/><Relationship Id="rId8" Type="http://schemas.openxmlformats.org/officeDocument/2006/relationships/customXml" Target="../ink/ink501.xml"/><Relationship Id="rId98" Type="http://schemas.openxmlformats.org/officeDocument/2006/relationships/customXml" Target="../ink/ink546.xml"/><Relationship Id="rId121" Type="http://schemas.openxmlformats.org/officeDocument/2006/relationships/image" Target="../media/image557.png"/><Relationship Id="rId142" Type="http://schemas.openxmlformats.org/officeDocument/2006/relationships/customXml" Target="../ink/ink568.xml"/><Relationship Id="rId163" Type="http://schemas.openxmlformats.org/officeDocument/2006/relationships/image" Target="../media/image578.png"/><Relationship Id="rId184" Type="http://schemas.openxmlformats.org/officeDocument/2006/relationships/customXml" Target="../ink/ink589.xml"/><Relationship Id="rId219" Type="http://schemas.openxmlformats.org/officeDocument/2006/relationships/image" Target="../media/image606.png"/><Relationship Id="rId230" Type="http://schemas.openxmlformats.org/officeDocument/2006/relationships/customXml" Target="../ink/ink612.xml"/><Relationship Id="rId251" Type="http://schemas.openxmlformats.org/officeDocument/2006/relationships/image" Target="../media/image622.png"/><Relationship Id="rId25" Type="http://schemas.openxmlformats.org/officeDocument/2006/relationships/image" Target="../media/image509.png"/><Relationship Id="rId46" Type="http://schemas.openxmlformats.org/officeDocument/2006/relationships/customXml" Target="../ink/ink520.xml"/><Relationship Id="rId67" Type="http://schemas.openxmlformats.org/officeDocument/2006/relationships/image" Target="../media/image530.png"/><Relationship Id="rId88" Type="http://schemas.openxmlformats.org/officeDocument/2006/relationships/customXml" Target="../ink/ink541.xml"/><Relationship Id="rId111" Type="http://schemas.openxmlformats.org/officeDocument/2006/relationships/image" Target="../media/image552.png"/><Relationship Id="rId132" Type="http://schemas.openxmlformats.org/officeDocument/2006/relationships/customXml" Target="../ink/ink563.xml"/><Relationship Id="rId153" Type="http://schemas.openxmlformats.org/officeDocument/2006/relationships/image" Target="../media/image573.png"/><Relationship Id="rId174" Type="http://schemas.openxmlformats.org/officeDocument/2006/relationships/customXml" Target="../ink/ink584.xml"/><Relationship Id="rId195" Type="http://schemas.openxmlformats.org/officeDocument/2006/relationships/image" Target="../media/image594.png"/><Relationship Id="rId209" Type="http://schemas.openxmlformats.org/officeDocument/2006/relationships/image" Target="../media/image601.png"/><Relationship Id="rId220" Type="http://schemas.openxmlformats.org/officeDocument/2006/relationships/customXml" Target="../ink/ink607.xml"/><Relationship Id="rId241" Type="http://schemas.openxmlformats.org/officeDocument/2006/relationships/image" Target="../media/image617.png"/><Relationship Id="rId15" Type="http://schemas.openxmlformats.org/officeDocument/2006/relationships/image" Target="../media/image504.png"/><Relationship Id="rId36" Type="http://schemas.openxmlformats.org/officeDocument/2006/relationships/customXml" Target="../ink/ink515.xml"/><Relationship Id="rId57" Type="http://schemas.openxmlformats.org/officeDocument/2006/relationships/image" Target="../media/image525.png"/><Relationship Id="rId78" Type="http://schemas.openxmlformats.org/officeDocument/2006/relationships/customXml" Target="../ink/ink536.xml"/><Relationship Id="rId99" Type="http://schemas.openxmlformats.org/officeDocument/2006/relationships/image" Target="../media/image546.png"/><Relationship Id="rId101" Type="http://schemas.openxmlformats.org/officeDocument/2006/relationships/image" Target="../media/image547.png"/><Relationship Id="rId122" Type="http://schemas.openxmlformats.org/officeDocument/2006/relationships/customXml" Target="../ink/ink558.xml"/><Relationship Id="rId143" Type="http://schemas.openxmlformats.org/officeDocument/2006/relationships/image" Target="../media/image568.png"/><Relationship Id="rId164" Type="http://schemas.openxmlformats.org/officeDocument/2006/relationships/customXml" Target="../ink/ink579.xml"/><Relationship Id="rId185" Type="http://schemas.openxmlformats.org/officeDocument/2006/relationships/image" Target="../media/image589.png"/><Relationship Id="rId9" Type="http://schemas.openxmlformats.org/officeDocument/2006/relationships/image" Target="../media/image501.png"/><Relationship Id="rId210" Type="http://schemas.openxmlformats.org/officeDocument/2006/relationships/customXml" Target="../ink/ink602.xml"/><Relationship Id="rId26" Type="http://schemas.openxmlformats.org/officeDocument/2006/relationships/customXml" Target="../ink/ink510.xml"/><Relationship Id="rId231" Type="http://schemas.openxmlformats.org/officeDocument/2006/relationships/image" Target="../media/image612.png"/><Relationship Id="rId252" Type="http://schemas.openxmlformats.org/officeDocument/2006/relationships/customXml" Target="../ink/ink623.xml"/><Relationship Id="rId47" Type="http://schemas.openxmlformats.org/officeDocument/2006/relationships/image" Target="../media/image520.png"/><Relationship Id="rId68" Type="http://schemas.openxmlformats.org/officeDocument/2006/relationships/customXml" Target="../ink/ink531.xml"/><Relationship Id="rId89" Type="http://schemas.openxmlformats.org/officeDocument/2006/relationships/image" Target="../media/image541.png"/><Relationship Id="rId112" Type="http://schemas.openxmlformats.org/officeDocument/2006/relationships/customXml" Target="../ink/ink553.xml"/><Relationship Id="rId133" Type="http://schemas.openxmlformats.org/officeDocument/2006/relationships/image" Target="../media/image563.png"/><Relationship Id="rId154" Type="http://schemas.openxmlformats.org/officeDocument/2006/relationships/customXml" Target="../ink/ink574.xml"/><Relationship Id="rId175" Type="http://schemas.openxmlformats.org/officeDocument/2006/relationships/image" Target="../media/image584.png"/><Relationship Id="rId196" Type="http://schemas.openxmlformats.org/officeDocument/2006/relationships/customXml" Target="../ink/ink595.xml"/><Relationship Id="rId200" Type="http://schemas.openxmlformats.org/officeDocument/2006/relationships/customXml" Target="../ink/ink597.xml"/><Relationship Id="rId16" Type="http://schemas.openxmlformats.org/officeDocument/2006/relationships/customXml" Target="../ink/ink505.xml"/><Relationship Id="rId221" Type="http://schemas.openxmlformats.org/officeDocument/2006/relationships/image" Target="../media/image607.png"/><Relationship Id="rId242" Type="http://schemas.openxmlformats.org/officeDocument/2006/relationships/customXml" Target="../ink/ink618.xml"/><Relationship Id="rId37" Type="http://schemas.openxmlformats.org/officeDocument/2006/relationships/image" Target="../media/image515.png"/><Relationship Id="rId58" Type="http://schemas.openxmlformats.org/officeDocument/2006/relationships/customXml" Target="../ink/ink526.xml"/><Relationship Id="rId79" Type="http://schemas.openxmlformats.org/officeDocument/2006/relationships/image" Target="../media/image536.png"/><Relationship Id="rId102" Type="http://schemas.openxmlformats.org/officeDocument/2006/relationships/customXml" Target="../ink/ink548.xml"/><Relationship Id="rId123" Type="http://schemas.openxmlformats.org/officeDocument/2006/relationships/image" Target="../media/image558.png"/><Relationship Id="rId144" Type="http://schemas.openxmlformats.org/officeDocument/2006/relationships/customXml" Target="../ink/ink569.xml"/><Relationship Id="rId90" Type="http://schemas.openxmlformats.org/officeDocument/2006/relationships/customXml" Target="../ink/ink542.xml"/><Relationship Id="rId165" Type="http://schemas.openxmlformats.org/officeDocument/2006/relationships/image" Target="../media/image579.png"/><Relationship Id="rId186" Type="http://schemas.openxmlformats.org/officeDocument/2006/relationships/customXml" Target="../ink/ink590.xml"/><Relationship Id="rId211" Type="http://schemas.openxmlformats.org/officeDocument/2006/relationships/image" Target="../media/image602.png"/><Relationship Id="rId232" Type="http://schemas.openxmlformats.org/officeDocument/2006/relationships/customXml" Target="../ink/ink613.xml"/><Relationship Id="rId253" Type="http://schemas.openxmlformats.org/officeDocument/2006/relationships/image" Target="../media/image623.png"/><Relationship Id="rId27" Type="http://schemas.openxmlformats.org/officeDocument/2006/relationships/image" Target="../media/image510.png"/><Relationship Id="rId48" Type="http://schemas.openxmlformats.org/officeDocument/2006/relationships/customXml" Target="../ink/ink521.xml"/><Relationship Id="rId69" Type="http://schemas.openxmlformats.org/officeDocument/2006/relationships/image" Target="../media/image531.png"/><Relationship Id="rId113" Type="http://schemas.openxmlformats.org/officeDocument/2006/relationships/image" Target="../media/image553.png"/><Relationship Id="rId134" Type="http://schemas.openxmlformats.org/officeDocument/2006/relationships/customXml" Target="../ink/ink564.xml"/><Relationship Id="rId80" Type="http://schemas.openxmlformats.org/officeDocument/2006/relationships/customXml" Target="../ink/ink537.xml"/><Relationship Id="rId155" Type="http://schemas.openxmlformats.org/officeDocument/2006/relationships/image" Target="../media/image574.png"/><Relationship Id="rId176" Type="http://schemas.openxmlformats.org/officeDocument/2006/relationships/customXml" Target="../ink/ink585.xml"/><Relationship Id="rId197" Type="http://schemas.openxmlformats.org/officeDocument/2006/relationships/image" Target="../media/image595.png"/><Relationship Id="rId201" Type="http://schemas.openxmlformats.org/officeDocument/2006/relationships/image" Target="../media/image597.png"/><Relationship Id="rId222" Type="http://schemas.openxmlformats.org/officeDocument/2006/relationships/customXml" Target="../ink/ink608.xml"/><Relationship Id="rId243" Type="http://schemas.openxmlformats.org/officeDocument/2006/relationships/image" Target="../media/image618.png"/><Relationship Id="rId17" Type="http://schemas.openxmlformats.org/officeDocument/2006/relationships/image" Target="../media/image505.png"/><Relationship Id="rId38" Type="http://schemas.openxmlformats.org/officeDocument/2006/relationships/customXml" Target="../ink/ink516.xml"/><Relationship Id="rId59" Type="http://schemas.openxmlformats.org/officeDocument/2006/relationships/image" Target="../media/image526.png"/><Relationship Id="rId103" Type="http://schemas.openxmlformats.org/officeDocument/2006/relationships/image" Target="../media/image548.png"/><Relationship Id="rId124" Type="http://schemas.openxmlformats.org/officeDocument/2006/relationships/customXml" Target="../ink/ink559.xml"/><Relationship Id="rId70" Type="http://schemas.openxmlformats.org/officeDocument/2006/relationships/customXml" Target="../ink/ink532.xml"/><Relationship Id="rId91" Type="http://schemas.openxmlformats.org/officeDocument/2006/relationships/image" Target="../media/image542.png"/><Relationship Id="rId145" Type="http://schemas.openxmlformats.org/officeDocument/2006/relationships/image" Target="../media/image569.png"/><Relationship Id="rId166" Type="http://schemas.openxmlformats.org/officeDocument/2006/relationships/customXml" Target="../ink/ink580.xml"/><Relationship Id="rId187" Type="http://schemas.openxmlformats.org/officeDocument/2006/relationships/image" Target="../media/image590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603.xml"/><Relationship Id="rId233" Type="http://schemas.openxmlformats.org/officeDocument/2006/relationships/image" Target="../media/image613.png"/><Relationship Id="rId254" Type="http://schemas.openxmlformats.org/officeDocument/2006/relationships/customXml" Target="../ink/ink624.xml"/><Relationship Id="rId28" Type="http://schemas.openxmlformats.org/officeDocument/2006/relationships/customXml" Target="../ink/ink511.xml"/><Relationship Id="rId49" Type="http://schemas.openxmlformats.org/officeDocument/2006/relationships/image" Target="../media/image521.png"/><Relationship Id="rId114" Type="http://schemas.openxmlformats.org/officeDocument/2006/relationships/customXml" Target="../ink/ink554.xml"/><Relationship Id="rId60" Type="http://schemas.openxmlformats.org/officeDocument/2006/relationships/customXml" Target="../ink/ink527.xml"/><Relationship Id="rId81" Type="http://schemas.openxmlformats.org/officeDocument/2006/relationships/image" Target="../media/image537.png"/><Relationship Id="rId135" Type="http://schemas.openxmlformats.org/officeDocument/2006/relationships/image" Target="../media/image564.png"/><Relationship Id="rId156" Type="http://schemas.openxmlformats.org/officeDocument/2006/relationships/customXml" Target="../ink/ink575.xml"/><Relationship Id="rId177" Type="http://schemas.openxmlformats.org/officeDocument/2006/relationships/image" Target="../media/image585.png"/><Relationship Id="rId198" Type="http://schemas.openxmlformats.org/officeDocument/2006/relationships/customXml" Target="../ink/ink596.xml"/><Relationship Id="rId202" Type="http://schemas.openxmlformats.org/officeDocument/2006/relationships/customXml" Target="../ink/ink598.xml"/><Relationship Id="rId223" Type="http://schemas.openxmlformats.org/officeDocument/2006/relationships/image" Target="../media/image608.png"/><Relationship Id="rId244" Type="http://schemas.openxmlformats.org/officeDocument/2006/relationships/customXml" Target="../ink/ink619.xml"/><Relationship Id="rId18" Type="http://schemas.openxmlformats.org/officeDocument/2006/relationships/customXml" Target="../ink/ink506.xml"/><Relationship Id="rId39" Type="http://schemas.openxmlformats.org/officeDocument/2006/relationships/image" Target="../media/image516.png"/><Relationship Id="rId50" Type="http://schemas.openxmlformats.org/officeDocument/2006/relationships/customXml" Target="../ink/ink522.xml"/><Relationship Id="rId104" Type="http://schemas.openxmlformats.org/officeDocument/2006/relationships/customXml" Target="../ink/ink549.xml"/><Relationship Id="rId125" Type="http://schemas.openxmlformats.org/officeDocument/2006/relationships/image" Target="../media/image559.png"/><Relationship Id="rId146" Type="http://schemas.openxmlformats.org/officeDocument/2006/relationships/customXml" Target="../ink/ink570.xml"/><Relationship Id="rId167" Type="http://schemas.openxmlformats.org/officeDocument/2006/relationships/image" Target="../media/image580.png"/><Relationship Id="rId188" Type="http://schemas.openxmlformats.org/officeDocument/2006/relationships/customXml" Target="../ink/ink591.xml"/><Relationship Id="rId71" Type="http://schemas.openxmlformats.org/officeDocument/2006/relationships/image" Target="../media/image532.png"/><Relationship Id="rId92" Type="http://schemas.openxmlformats.org/officeDocument/2006/relationships/customXml" Target="../ink/ink543.xml"/><Relationship Id="rId213" Type="http://schemas.openxmlformats.org/officeDocument/2006/relationships/image" Target="../media/image603.png"/><Relationship Id="rId234" Type="http://schemas.openxmlformats.org/officeDocument/2006/relationships/customXml" Target="../ink/ink614.xml"/><Relationship Id="rId2" Type="http://schemas.openxmlformats.org/officeDocument/2006/relationships/customXml" Target="../ink/ink498.xml"/><Relationship Id="rId29" Type="http://schemas.openxmlformats.org/officeDocument/2006/relationships/image" Target="../media/image511.png"/><Relationship Id="rId255" Type="http://schemas.openxmlformats.org/officeDocument/2006/relationships/image" Target="../media/image624.png"/><Relationship Id="rId40" Type="http://schemas.openxmlformats.org/officeDocument/2006/relationships/customXml" Target="../ink/ink517.xml"/><Relationship Id="rId115" Type="http://schemas.openxmlformats.org/officeDocument/2006/relationships/image" Target="../media/image554.png"/><Relationship Id="rId136" Type="http://schemas.openxmlformats.org/officeDocument/2006/relationships/customXml" Target="../ink/ink565.xml"/><Relationship Id="rId157" Type="http://schemas.openxmlformats.org/officeDocument/2006/relationships/image" Target="../media/image575.png"/><Relationship Id="rId178" Type="http://schemas.openxmlformats.org/officeDocument/2006/relationships/customXml" Target="../ink/ink586.xml"/><Relationship Id="rId61" Type="http://schemas.openxmlformats.org/officeDocument/2006/relationships/image" Target="../media/image527.png"/><Relationship Id="rId82" Type="http://schemas.openxmlformats.org/officeDocument/2006/relationships/customXml" Target="../ink/ink538.xml"/><Relationship Id="rId199" Type="http://schemas.openxmlformats.org/officeDocument/2006/relationships/image" Target="../media/image596.png"/><Relationship Id="rId203" Type="http://schemas.openxmlformats.org/officeDocument/2006/relationships/image" Target="../media/image598.png"/><Relationship Id="rId19" Type="http://schemas.openxmlformats.org/officeDocument/2006/relationships/image" Target="../media/image506.png"/><Relationship Id="rId224" Type="http://schemas.openxmlformats.org/officeDocument/2006/relationships/customXml" Target="../ink/ink609.xml"/><Relationship Id="rId245" Type="http://schemas.openxmlformats.org/officeDocument/2006/relationships/image" Target="../media/image619.png"/><Relationship Id="rId30" Type="http://schemas.openxmlformats.org/officeDocument/2006/relationships/customXml" Target="../ink/ink512.xml"/><Relationship Id="rId105" Type="http://schemas.openxmlformats.org/officeDocument/2006/relationships/image" Target="../media/image549.png"/><Relationship Id="rId126" Type="http://schemas.openxmlformats.org/officeDocument/2006/relationships/customXml" Target="../ink/ink560.xml"/><Relationship Id="rId147" Type="http://schemas.openxmlformats.org/officeDocument/2006/relationships/image" Target="../media/image570.png"/><Relationship Id="rId168" Type="http://schemas.openxmlformats.org/officeDocument/2006/relationships/customXml" Target="../ink/ink581.xml"/><Relationship Id="rId51" Type="http://schemas.openxmlformats.org/officeDocument/2006/relationships/image" Target="../media/image522.png"/><Relationship Id="rId72" Type="http://schemas.openxmlformats.org/officeDocument/2006/relationships/customXml" Target="../ink/ink533.xml"/><Relationship Id="rId93" Type="http://schemas.openxmlformats.org/officeDocument/2006/relationships/image" Target="../media/image543.png"/><Relationship Id="rId189" Type="http://schemas.openxmlformats.org/officeDocument/2006/relationships/image" Target="../media/image591.png"/><Relationship Id="rId3" Type="http://schemas.openxmlformats.org/officeDocument/2006/relationships/image" Target="../media/image498.png"/><Relationship Id="rId214" Type="http://schemas.openxmlformats.org/officeDocument/2006/relationships/customXml" Target="../ink/ink604.xml"/><Relationship Id="rId235" Type="http://schemas.openxmlformats.org/officeDocument/2006/relationships/image" Target="../media/image614.png"/><Relationship Id="rId116" Type="http://schemas.openxmlformats.org/officeDocument/2006/relationships/customXml" Target="../ink/ink555.xml"/><Relationship Id="rId137" Type="http://schemas.openxmlformats.org/officeDocument/2006/relationships/image" Target="../media/image565.png"/><Relationship Id="rId158" Type="http://schemas.openxmlformats.org/officeDocument/2006/relationships/customXml" Target="../ink/ink576.xml"/><Relationship Id="rId20" Type="http://schemas.openxmlformats.org/officeDocument/2006/relationships/customXml" Target="../ink/ink507.xml"/><Relationship Id="rId41" Type="http://schemas.openxmlformats.org/officeDocument/2006/relationships/image" Target="../media/image517.png"/><Relationship Id="rId62" Type="http://schemas.openxmlformats.org/officeDocument/2006/relationships/customXml" Target="../ink/ink528.xml"/><Relationship Id="rId83" Type="http://schemas.openxmlformats.org/officeDocument/2006/relationships/image" Target="../media/image538.png"/><Relationship Id="rId179" Type="http://schemas.openxmlformats.org/officeDocument/2006/relationships/image" Target="../media/image586.png"/><Relationship Id="rId190" Type="http://schemas.openxmlformats.org/officeDocument/2006/relationships/customXml" Target="../ink/ink592.xml"/><Relationship Id="rId204" Type="http://schemas.openxmlformats.org/officeDocument/2006/relationships/customXml" Target="../ink/ink599.xml"/><Relationship Id="rId225" Type="http://schemas.openxmlformats.org/officeDocument/2006/relationships/image" Target="../media/image609.png"/><Relationship Id="rId246" Type="http://schemas.openxmlformats.org/officeDocument/2006/relationships/customXml" Target="../ink/ink620.xml"/><Relationship Id="rId106" Type="http://schemas.openxmlformats.org/officeDocument/2006/relationships/customXml" Target="../ink/ink550.xml"/><Relationship Id="rId127" Type="http://schemas.openxmlformats.org/officeDocument/2006/relationships/image" Target="../media/image560.png"/><Relationship Id="rId10" Type="http://schemas.openxmlformats.org/officeDocument/2006/relationships/customXml" Target="../ink/ink502.xml"/><Relationship Id="rId31" Type="http://schemas.openxmlformats.org/officeDocument/2006/relationships/image" Target="../media/image512.png"/><Relationship Id="rId52" Type="http://schemas.openxmlformats.org/officeDocument/2006/relationships/customXml" Target="../ink/ink523.xml"/><Relationship Id="rId73" Type="http://schemas.openxmlformats.org/officeDocument/2006/relationships/image" Target="../media/image533.png"/><Relationship Id="rId94" Type="http://schemas.openxmlformats.org/officeDocument/2006/relationships/customXml" Target="../ink/ink544.xml"/><Relationship Id="rId148" Type="http://schemas.openxmlformats.org/officeDocument/2006/relationships/customXml" Target="../ink/ink571.xml"/><Relationship Id="rId169" Type="http://schemas.openxmlformats.org/officeDocument/2006/relationships/image" Target="../media/image581.png"/><Relationship Id="rId4" Type="http://schemas.openxmlformats.org/officeDocument/2006/relationships/customXml" Target="../ink/ink499.xml"/><Relationship Id="rId180" Type="http://schemas.openxmlformats.org/officeDocument/2006/relationships/customXml" Target="../ink/ink587.xml"/><Relationship Id="rId215" Type="http://schemas.openxmlformats.org/officeDocument/2006/relationships/image" Target="../media/image604.png"/><Relationship Id="rId236" Type="http://schemas.openxmlformats.org/officeDocument/2006/relationships/customXml" Target="../ink/ink615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82.png"/><Relationship Id="rId21" Type="http://schemas.openxmlformats.org/officeDocument/2006/relationships/image" Target="../media/image634.png"/><Relationship Id="rId42" Type="http://schemas.openxmlformats.org/officeDocument/2006/relationships/customXml" Target="../ink/ink645.xml"/><Relationship Id="rId63" Type="http://schemas.openxmlformats.org/officeDocument/2006/relationships/image" Target="../media/image655.png"/><Relationship Id="rId84" Type="http://schemas.openxmlformats.org/officeDocument/2006/relationships/customXml" Target="../ink/ink666.xml"/><Relationship Id="rId16" Type="http://schemas.openxmlformats.org/officeDocument/2006/relationships/customXml" Target="../ink/ink632.xml"/><Relationship Id="rId107" Type="http://schemas.openxmlformats.org/officeDocument/2006/relationships/image" Target="../media/image677.png"/><Relationship Id="rId11" Type="http://schemas.openxmlformats.org/officeDocument/2006/relationships/image" Target="../media/image629.png"/><Relationship Id="rId32" Type="http://schemas.openxmlformats.org/officeDocument/2006/relationships/customXml" Target="../ink/ink640.xml"/><Relationship Id="rId37" Type="http://schemas.openxmlformats.org/officeDocument/2006/relationships/image" Target="../media/image642.png"/><Relationship Id="rId53" Type="http://schemas.openxmlformats.org/officeDocument/2006/relationships/image" Target="../media/image650.png"/><Relationship Id="rId58" Type="http://schemas.openxmlformats.org/officeDocument/2006/relationships/customXml" Target="../ink/ink653.xml"/><Relationship Id="rId74" Type="http://schemas.openxmlformats.org/officeDocument/2006/relationships/customXml" Target="../ink/ink661.xml"/><Relationship Id="rId79" Type="http://schemas.openxmlformats.org/officeDocument/2006/relationships/image" Target="../media/image663.png"/><Relationship Id="rId102" Type="http://schemas.openxmlformats.org/officeDocument/2006/relationships/customXml" Target="../ink/ink675.xml"/><Relationship Id="rId123" Type="http://schemas.openxmlformats.org/officeDocument/2006/relationships/image" Target="../media/image685.png"/><Relationship Id="rId128" Type="http://schemas.openxmlformats.org/officeDocument/2006/relationships/customXml" Target="../ink/ink688.xml"/><Relationship Id="rId5" Type="http://schemas.openxmlformats.org/officeDocument/2006/relationships/image" Target="../media/image626.png"/><Relationship Id="rId90" Type="http://schemas.openxmlformats.org/officeDocument/2006/relationships/customXml" Target="../ink/ink669.xml"/><Relationship Id="rId95" Type="http://schemas.openxmlformats.org/officeDocument/2006/relationships/image" Target="../media/image671.png"/><Relationship Id="rId22" Type="http://schemas.openxmlformats.org/officeDocument/2006/relationships/customXml" Target="../ink/ink635.xml"/><Relationship Id="rId27" Type="http://schemas.openxmlformats.org/officeDocument/2006/relationships/image" Target="../media/image637.png"/><Relationship Id="rId43" Type="http://schemas.openxmlformats.org/officeDocument/2006/relationships/image" Target="../media/image645.png"/><Relationship Id="rId48" Type="http://schemas.openxmlformats.org/officeDocument/2006/relationships/customXml" Target="../ink/ink648.xml"/><Relationship Id="rId64" Type="http://schemas.openxmlformats.org/officeDocument/2006/relationships/customXml" Target="../ink/ink656.xml"/><Relationship Id="rId69" Type="http://schemas.openxmlformats.org/officeDocument/2006/relationships/image" Target="../media/image658.png"/><Relationship Id="rId113" Type="http://schemas.openxmlformats.org/officeDocument/2006/relationships/image" Target="../media/image680.png"/><Relationship Id="rId118" Type="http://schemas.openxmlformats.org/officeDocument/2006/relationships/customXml" Target="../ink/ink683.xml"/><Relationship Id="rId134" Type="http://schemas.openxmlformats.org/officeDocument/2006/relationships/customXml" Target="../ink/ink691.xml"/><Relationship Id="rId80" Type="http://schemas.openxmlformats.org/officeDocument/2006/relationships/customXml" Target="../ink/ink664.xml"/><Relationship Id="rId85" Type="http://schemas.openxmlformats.org/officeDocument/2006/relationships/image" Target="../media/image666.png"/><Relationship Id="rId12" Type="http://schemas.openxmlformats.org/officeDocument/2006/relationships/customXml" Target="../ink/ink630.xml"/><Relationship Id="rId17" Type="http://schemas.openxmlformats.org/officeDocument/2006/relationships/image" Target="../media/image632.png"/><Relationship Id="rId33" Type="http://schemas.openxmlformats.org/officeDocument/2006/relationships/image" Target="../media/image640.png"/><Relationship Id="rId38" Type="http://schemas.openxmlformats.org/officeDocument/2006/relationships/customXml" Target="../ink/ink643.xml"/><Relationship Id="rId59" Type="http://schemas.openxmlformats.org/officeDocument/2006/relationships/image" Target="../media/image653.png"/><Relationship Id="rId103" Type="http://schemas.openxmlformats.org/officeDocument/2006/relationships/image" Target="../media/image675.png"/><Relationship Id="rId108" Type="http://schemas.openxmlformats.org/officeDocument/2006/relationships/customXml" Target="../ink/ink678.xml"/><Relationship Id="rId124" Type="http://schemas.openxmlformats.org/officeDocument/2006/relationships/customXml" Target="../ink/ink686.xml"/><Relationship Id="rId129" Type="http://schemas.openxmlformats.org/officeDocument/2006/relationships/image" Target="../media/image688.png"/><Relationship Id="rId54" Type="http://schemas.openxmlformats.org/officeDocument/2006/relationships/customXml" Target="../ink/ink651.xml"/><Relationship Id="rId70" Type="http://schemas.openxmlformats.org/officeDocument/2006/relationships/customXml" Target="../ink/ink659.xml"/><Relationship Id="rId75" Type="http://schemas.openxmlformats.org/officeDocument/2006/relationships/image" Target="../media/image661.png"/><Relationship Id="rId91" Type="http://schemas.openxmlformats.org/officeDocument/2006/relationships/image" Target="../media/image669.png"/><Relationship Id="rId96" Type="http://schemas.openxmlformats.org/officeDocument/2006/relationships/customXml" Target="../ink/ink67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27.xml"/><Relationship Id="rId23" Type="http://schemas.openxmlformats.org/officeDocument/2006/relationships/image" Target="../media/image635.png"/><Relationship Id="rId28" Type="http://schemas.openxmlformats.org/officeDocument/2006/relationships/customXml" Target="../ink/ink638.xml"/><Relationship Id="rId49" Type="http://schemas.openxmlformats.org/officeDocument/2006/relationships/image" Target="../media/image648.png"/><Relationship Id="rId114" Type="http://schemas.openxmlformats.org/officeDocument/2006/relationships/customXml" Target="../ink/ink681.xml"/><Relationship Id="rId119" Type="http://schemas.openxmlformats.org/officeDocument/2006/relationships/image" Target="../media/image683.png"/><Relationship Id="rId44" Type="http://schemas.openxmlformats.org/officeDocument/2006/relationships/customXml" Target="../ink/ink646.xml"/><Relationship Id="rId60" Type="http://schemas.openxmlformats.org/officeDocument/2006/relationships/customXml" Target="../ink/ink654.xml"/><Relationship Id="rId65" Type="http://schemas.openxmlformats.org/officeDocument/2006/relationships/image" Target="../media/image656.png"/><Relationship Id="rId81" Type="http://schemas.openxmlformats.org/officeDocument/2006/relationships/image" Target="../media/image664.png"/><Relationship Id="rId86" Type="http://schemas.openxmlformats.org/officeDocument/2006/relationships/customXml" Target="../ink/ink667.xml"/><Relationship Id="rId130" Type="http://schemas.openxmlformats.org/officeDocument/2006/relationships/customXml" Target="../ink/ink689.xml"/><Relationship Id="rId135" Type="http://schemas.openxmlformats.org/officeDocument/2006/relationships/image" Target="../media/image691.png"/><Relationship Id="rId13" Type="http://schemas.openxmlformats.org/officeDocument/2006/relationships/image" Target="../media/image630.png"/><Relationship Id="rId18" Type="http://schemas.openxmlformats.org/officeDocument/2006/relationships/customXml" Target="../ink/ink633.xml"/><Relationship Id="rId39" Type="http://schemas.openxmlformats.org/officeDocument/2006/relationships/image" Target="../media/image643.png"/><Relationship Id="rId109" Type="http://schemas.openxmlformats.org/officeDocument/2006/relationships/image" Target="../media/image678.png"/><Relationship Id="rId34" Type="http://schemas.openxmlformats.org/officeDocument/2006/relationships/customXml" Target="../ink/ink641.xml"/><Relationship Id="rId50" Type="http://schemas.openxmlformats.org/officeDocument/2006/relationships/customXml" Target="../ink/ink649.xml"/><Relationship Id="rId55" Type="http://schemas.openxmlformats.org/officeDocument/2006/relationships/image" Target="../media/image651.png"/><Relationship Id="rId76" Type="http://schemas.openxmlformats.org/officeDocument/2006/relationships/customXml" Target="../ink/ink662.xml"/><Relationship Id="rId97" Type="http://schemas.openxmlformats.org/officeDocument/2006/relationships/image" Target="../media/image672.png"/><Relationship Id="rId104" Type="http://schemas.openxmlformats.org/officeDocument/2006/relationships/customXml" Target="../ink/ink676.xml"/><Relationship Id="rId120" Type="http://schemas.openxmlformats.org/officeDocument/2006/relationships/customXml" Target="../ink/ink684.xml"/><Relationship Id="rId125" Type="http://schemas.openxmlformats.org/officeDocument/2006/relationships/image" Target="../media/image686.png"/><Relationship Id="rId7" Type="http://schemas.openxmlformats.org/officeDocument/2006/relationships/image" Target="../media/image627.png"/><Relationship Id="rId71" Type="http://schemas.openxmlformats.org/officeDocument/2006/relationships/image" Target="../media/image659.png"/><Relationship Id="rId92" Type="http://schemas.openxmlformats.org/officeDocument/2006/relationships/customXml" Target="../ink/ink670.xml"/><Relationship Id="rId2" Type="http://schemas.openxmlformats.org/officeDocument/2006/relationships/customXml" Target="../ink/ink625.xml"/><Relationship Id="rId29" Type="http://schemas.openxmlformats.org/officeDocument/2006/relationships/image" Target="../media/image638.png"/><Relationship Id="rId24" Type="http://schemas.openxmlformats.org/officeDocument/2006/relationships/customXml" Target="../ink/ink636.xml"/><Relationship Id="rId40" Type="http://schemas.openxmlformats.org/officeDocument/2006/relationships/customXml" Target="../ink/ink644.xml"/><Relationship Id="rId45" Type="http://schemas.openxmlformats.org/officeDocument/2006/relationships/image" Target="../media/image646.png"/><Relationship Id="rId66" Type="http://schemas.openxmlformats.org/officeDocument/2006/relationships/customXml" Target="../ink/ink657.xml"/><Relationship Id="rId87" Type="http://schemas.openxmlformats.org/officeDocument/2006/relationships/image" Target="../media/image667.png"/><Relationship Id="rId110" Type="http://schemas.openxmlformats.org/officeDocument/2006/relationships/customXml" Target="../ink/ink679.xml"/><Relationship Id="rId115" Type="http://schemas.openxmlformats.org/officeDocument/2006/relationships/image" Target="../media/image681.png"/><Relationship Id="rId131" Type="http://schemas.openxmlformats.org/officeDocument/2006/relationships/image" Target="../media/image689.png"/><Relationship Id="rId61" Type="http://schemas.openxmlformats.org/officeDocument/2006/relationships/image" Target="../media/image654.png"/><Relationship Id="rId82" Type="http://schemas.openxmlformats.org/officeDocument/2006/relationships/customXml" Target="../ink/ink665.xml"/><Relationship Id="rId19" Type="http://schemas.openxmlformats.org/officeDocument/2006/relationships/image" Target="../media/image633.png"/><Relationship Id="rId14" Type="http://schemas.openxmlformats.org/officeDocument/2006/relationships/customXml" Target="../ink/ink631.xml"/><Relationship Id="rId30" Type="http://schemas.openxmlformats.org/officeDocument/2006/relationships/customXml" Target="../ink/ink639.xml"/><Relationship Id="rId35" Type="http://schemas.openxmlformats.org/officeDocument/2006/relationships/image" Target="../media/image641.png"/><Relationship Id="rId56" Type="http://schemas.openxmlformats.org/officeDocument/2006/relationships/customXml" Target="../ink/ink652.xml"/><Relationship Id="rId77" Type="http://schemas.openxmlformats.org/officeDocument/2006/relationships/image" Target="../media/image662.png"/><Relationship Id="rId100" Type="http://schemas.openxmlformats.org/officeDocument/2006/relationships/customXml" Target="../ink/ink674.xml"/><Relationship Id="rId105" Type="http://schemas.openxmlformats.org/officeDocument/2006/relationships/image" Target="../media/image676.png"/><Relationship Id="rId126" Type="http://schemas.openxmlformats.org/officeDocument/2006/relationships/customXml" Target="../ink/ink687.xml"/><Relationship Id="rId8" Type="http://schemas.openxmlformats.org/officeDocument/2006/relationships/customXml" Target="../ink/ink628.xml"/><Relationship Id="rId51" Type="http://schemas.openxmlformats.org/officeDocument/2006/relationships/image" Target="../media/image649.png"/><Relationship Id="rId72" Type="http://schemas.openxmlformats.org/officeDocument/2006/relationships/customXml" Target="../ink/ink660.xml"/><Relationship Id="rId93" Type="http://schemas.openxmlformats.org/officeDocument/2006/relationships/image" Target="../media/image670.png"/><Relationship Id="rId98" Type="http://schemas.openxmlformats.org/officeDocument/2006/relationships/customXml" Target="../ink/ink673.xml"/><Relationship Id="rId121" Type="http://schemas.openxmlformats.org/officeDocument/2006/relationships/image" Target="../media/image684.png"/><Relationship Id="rId3" Type="http://schemas.openxmlformats.org/officeDocument/2006/relationships/image" Target="../media/image625.png"/><Relationship Id="rId25" Type="http://schemas.openxmlformats.org/officeDocument/2006/relationships/image" Target="../media/image636.png"/><Relationship Id="rId46" Type="http://schemas.openxmlformats.org/officeDocument/2006/relationships/customXml" Target="../ink/ink647.xml"/><Relationship Id="rId67" Type="http://schemas.openxmlformats.org/officeDocument/2006/relationships/image" Target="../media/image657.png"/><Relationship Id="rId116" Type="http://schemas.openxmlformats.org/officeDocument/2006/relationships/customXml" Target="../ink/ink682.xml"/><Relationship Id="rId20" Type="http://schemas.openxmlformats.org/officeDocument/2006/relationships/customXml" Target="../ink/ink634.xml"/><Relationship Id="rId41" Type="http://schemas.openxmlformats.org/officeDocument/2006/relationships/image" Target="../media/image644.png"/><Relationship Id="rId62" Type="http://schemas.openxmlformats.org/officeDocument/2006/relationships/customXml" Target="../ink/ink655.xml"/><Relationship Id="rId83" Type="http://schemas.openxmlformats.org/officeDocument/2006/relationships/image" Target="../media/image665.png"/><Relationship Id="rId88" Type="http://schemas.openxmlformats.org/officeDocument/2006/relationships/customXml" Target="../ink/ink668.xml"/><Relationship Id="rId111" Type="http://schemas.openxmlformats.org/officeDocument/2006/relationships/image" Target="../media/image679.png"/><Relationship Id="rId132" Type="http://schemas.openxmlformats.org/officeDocument/2006/relationships/customXml" Target="../ink/ink690.xml"/><Relationship Id="rId15" Type="http://schemas.openxmlformats.org/officeDocument/2006/relationships/image" Target="../media/image631.png"/><Relationship Id="rId36" Type="http://schemas.openxmlformats.org/officeDocument/2006/relationships/customXml" Target="../ink/ink642.xml"/><Relationship Id="rId57" Type="http://schemas.openxmlformats.org/officeDocument/2006/relationships/image" Target="../media/image652.png"/><Relationship Id="rId106" Type="http://schemas.openxmlformats.org/officeDocument/2006/relationships/customXml" Target="../ink/ink677.xml"/><Relationship Id="rId127" Type="http://schemas.openxmlformats.org/officeDocument/2006/relationships/image" Target="../media/image687.png"/><Relationship Id="rId10" Type="http://schemas.openxmlformats.org/officeDocument/2006/relationships/customXml" Target="../ink/ink629.xml"/><Relationship Id="rId31" Type="http://schemas.openxmlformats.org/officeDocument/2006/relationships/image" Target="../media/image639.png"/><Relationship Id="rId52" Type="http://schemas.openxmlformats.org/officeDocument/2006/relationships/customXml" Target="../ink/ink650.xml"/><Relationship Id="rId73" Type="http://schemas.openxmlformats.org/officeDocument/2006/relationships/image" Target="../media/image660.png"/><Relationship Id="rId78" Type="http://schemas.openxmlformats.org/officeDocument/2006/relationships/customXml" Target="../ink/ink663.xml"/><Relationship Id="rId94" Type="http://schemas.openxmlformats.org/officeDocument/2006/relationships/customXml" Target="../ink/ink671.xml"/><Relationship Id="rId99" Type="http://schemas.openxmlformats.org/officeDocument/2006/relationships/image" Target="../media/image673.png"/><Relationship Id="rId101" Type="http://schemas.openxmlformats.org/officeDocument/2006/relationships/image" Target="../media/image674.png"/><Relationship Id="rId122" Type="http://schemas.openxmlformats.org/officeDocument/2006/relationships/customXml" Target="../ink/ink685.xml"/><Relationship Id="rId4" Type="http://schemas.openxmlformats.org/officeDocument/2006/relationships/customXml" Target="../ink/ink626.xml"/><Relationship Id="rId9" Type="http://schemas.openxmlformats.org/officeDocument/2006/relationships/image" Target="../media/image628.png"/><Relationship Id="rId26" Type="http://schemas.openxmlformats.org/officeDocument/2006/relationships/customXml" Target="../ink/ink637.xml"/><Relationship Id="rId47" Type="http://schemas.openxmlformats.org/officeDocument/2006/relationships/image" Target="../media/image647.png"/><Relationship Id="rId68" Type="http://schemas.openxmlformats.org/officeDocument/2006/relationships/customXml" Target="../ink/ink658.xml"/><Relationship Id="rId89" Type="http://schemas.openxmlformats.org/officeDocument/2006/relationships/image" Target="../media/image668.png"/><Relationship Id="rId112" Type="http://schemas.openxmlformats.org/officeDocument/2006/relationships/customXml" Target="../ink/ink680.xml"/><Relationship Id="rId133" Type="http://schemas.openxmlformats.org/officeDocument/2006/relationships/image" Target="../media/image690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49.png"/><Relationship Id="rId299" Type="http://schemas.openxmlformats.org/officeDocument/2006/relationships/image" Target="../media/image840.png"/><Relationship Id="rId21" Type="http://schemas.openxmlformats.org/officeDocument/2006/relationships/image" Target="../media/image701.png"/><Relationship Id="rId63" Type="http://schemas.openxmlformats.org/officeDocument/2006/relationships/image" Target="../media/image722.png"/><Relationship Id="rId159" Type="http://schemas.openxmlformats.org/officeDocument/2006/relationships/image" Target="../media/image770.png"/><Relationship Id="rId324" Type="http://schemas.openxmlformats.org/officeDocument/2006/relationships/customXml" Target="../ink/ink853.xml"/><Relationship Id="rId170" Type="http://schemas.openxmlformats.org/officeDocument/2006/relationships/customXml" Target="../ink/ink776.xml"/><Relationship Id="rId226" Type="http://schemas.openxmlformats.org/officeDocument/2006/relationships/customXml" Target="../ink/ink804.xml"/><Relationship Id="rId268" Type="http://schemas.openxmlformats.org/officeDocument/2006/relationships/customXml" Target="../ink/ink825.xml"/><Relationship Id="rId32" Type="http://schemas.openxmlformats.org/officeDocument/2006/relationships/customXml" Target="../ink/ink707.xml"/><Relationship Id="rId74" Type="http://schemas.openxmlformats.org/officeDocument/2006/relationships/customXml" Target="../ink/ink728.xml"/><Relationship Id="rId128" Type="http://schemas.openxmlformats.org/officeDocument/2006/relationships/customXml" Target="../ink/ink755.xml"/><Relationship Id="rId335" Type="http://schemas.openxmlformats.org/officeDocument/2006/relationships/image" Target="../media/image858.png"/><Relationship Id="rId5" Type="http://schemas.openxmlformats.org/officeDocument/2006/relationships/image" Target="../media/image693.png"/><Relationship Id="rId181" Type="http://schemas.openxmlformats.org/officeDocument/2006/relationships/image" Target="../media/image781.png"/><Relationship Id="rId237" Type="http://schemas.openxmlformats.org/officeDocument/2006/relationships/image" Target="../media/image809.png"/><Relationship Id="rId279" Type="http://schemas.openxmlformats.org/officeDocument/2006/relationships/image" Target="../media/image830.png"/><Relationship Id="rId43" Type="http://schemas.openxmlformats.org/officeDocument/2006/relationships/image" Target="../media/image712.png"/><Relationship Id="rId139" Type="http://schemas.openxmlformats.org/officeDocument/2006/relationships/image" Target="../media/image760.png"/><Relationship Id="rId290" Type="http://schemas.openxmlformats.org/officeDocument/2006/relationships/customXml" Target="../ink/ink836.xml"/><Relationship Id="rId304" Type="http://schemas.openxmlformats.org/officeDocument/2006/relationships/customXml" Target="../ink/ink843.xml"/><Relationship Id="rId346" Type="http://schemas.openxmlformats.org/officeDocument/2006/relationships/customXml" Target="../ink/ink864.xml"/><Relationship Id="rId85" Type="http://schemas.openxmlformats.org/officeDocument/2006/relationships/image" Target="../media/image733.png"/><Relationship Id="rId150" Type="http://schemas.openxmlformats.org/officeDocument/2006/relationships/customXml" Target="../ink/ink766.xml"/><Relationship Id="rId192" Type="http://schemas.openxmlformats.org/officeDocument/2006/relationships/customXml" Target="../ink/ink787.xml"/><Relationship Id="rId206" Type="http://schemas.openxmlformats.org/officeDocument/2006/relationships/customXml" Target="../ink/ink794.xml"/><Relationship Id="rId248" Type="http://schemas.openxmlformats.org/officeDocument/2006/relationships/customXml" Target="../ink/ink815.xml"/><Relationship Id="rId12" Type="http://schemas.openxmlformats.org/officeDocument/2006/relationships/customXml" Target="../ink/ink697.xml"/><Relationship Id="rId108" Type="http://schemas.openxmlformats.org/officeDocument/2006/relationships/customXml" Target="../ink/ink745.xml"/><Relationship Id="rId315" Type="http://schemas.openxmlformats.org/officeDocument/2006/relationships/image" Target="../media/image848.png"/><Relationship Id="rId54" Type="http://schemas.openxmlformats.org/officeDocument/2006/relationships/customXml" Target="../ink/ink718.xml"/><Relationship Id="rId96" Type="http://schemas.openxmlformats.org/officeDocument/2006/relationships/customXml" Target="../ink/ink739.xml"/><Relationship Id="rId161" Type="http://schemas.openxmlformats.org/officeDocument/2006/relationships/image" Target="../media/image771.png"/><Relationship Id="rId217" Type="http://schemas.openxmlformats.org/officeDocument/2006/relationships/image" Target="../media/image799.png"/><Relationship Id="rId259" Type="http://schemas.openxmlformats.org/officeDocument/2006/relationships/image" Target="../media/image820.png"/><Relationship Id="rId23" Type="http://schemas.openxmlformats.org/officeDocument/2006/relationships/image" Target="../media/image702.png"/><Relationship Id="rId119" Type="http://schemas.openxmlformats.org/officeDocument/2006/relationships/image" Target="../media/image750.png"/><Relationship Id="rId270" Type="http://schemas.openxmlformats.org/officeDocument/2006/relationships/customXml" Target="../ink/ink826.xml"/><Relationship Id="rId326" Type="http://schemas.openxmlformats.org/officeDocument/2006/relationships/customXml" Target="../ink/ink854.xml"/><Relationship Id="rId65" Type="http://schemas.openxmlformats.org/officeDocument/2006/relationships/image" Target="../media/image723.png"/><Relationship Id="rId130" Type="http://schemas.openxmlformats.org/officeDocument/2006/relationships/customXml" Target="../ink/ink756.xml"/><Relationship Id="rId172" Type="http://schemas.openxmlformats.org/officeDocument/2006/relationships/customXml" Target="../ink/ink777.xml"/><Relationship Id="rId228" Type="http://schemas.openxmlformats.org/officeDocument/2006/relationships/customXml" Target="../ink/ink805.xml"/><Relationship Id="rId281" Type="http://schemas.openxmlformats.org/officeDocument/2006/relationships/image" Target="../media/image831.png"/><Relationship Id="rId337" Type="http://schemas.openxmlformats.org/officeDocument/2006/relationships/image" Target="../media/image859.png"/><Relationship Id="rId34" Type="http://schemas.openxmlformats.org/officeDocument/2006/relationships/customXml" Target="../ink/ink708.xml"/><Relationship Id="rId76" Type="http://schemas.openxmlformats.org/officeDocument/2006/relationships/customXml" Target="../ink/ink729.xml"/><Relationship Id="rId141" Type="http://schemas.openxmlformats.org/officeDocument/2006/relationships/image" Target="../media/image761.png"/><Relationship Id="rId7" Type="http://schemas.openxmlformats.org/officeDocument/2006/relationships/image" Target="../media/image694.png"/><Relationship Id="rId183" Type="http://schemas.openxmlformats.org/officeDocument/2006/relationships/image" Target="../media/image782.png"/><Relationship Id="rId239" Type="http://schemas.openxmlformats.org/officeDocument/2006/relationships/image" Target="../media/image810.png"/><Relationship Id="rId250" Type="http://schemas.openxmlformats.org/officeDocument/2006/relationships/customXml" Target="../ink/ink816.xml"/><Relationship Id="rId292" Type="http://schemas.openxmlformats.org/officeDocument/2006/relationships/customXml" Target="../ink/ink837.xml"/><Relationship Id="rId306" Type="http://schemas.openxmlformats.org/officeDocument/2006/relationships/customXml" Target="../ink/ink844.xml"/><Relationship Id="rId45" Type="http://schemas.openxmlformats.org/officeDocument/2006/relationships/image" Target="../media/image713.png"/><Relationship Id="rId87" Type="http://schemas.openxmlformats.org/officeDocument/2006/relationships/image" Target="../media/image734.png"/><Relationship Id="rId110" Type="http://schemas.openxmlformats.org/officeDocument/2006/relationships/customXml" Target="../ink/ink746.xml"/><Relationship Id="rId348" Type="http://schemas.openxmlformats.org/officeDocument/2006/relationships/customXml" Target="../ink/ink865.xml"/><Relationship Id="rId152" Type="http://schemas.openxmlformats.org/officeDocument/2006/relationships/customXml" Target="../ink/ink767.xml"/><Relationship Id="rId194" Type="http://schemas.openxmlformats.org/officeDocument/2006/relationships/customXml" Target="../ink/ink788.xml"/><Relationship Id="rId208" Type="http://schemas.openxmlformats.org/officeDocument/2006/relationships/customXml" Target="../ink/ink795.xml"/><Relationship Id="rId261" Type="http://schemas.openxmlformats.org/officeDocument/2006/relationships/image" Target="../media/image821.png"/><Relationship Id="rId14" Type="http://schemas.openxmlformats.org/officeDocument/2006/relationships/customXml" Target="../ink/ink698.xml"/><Relationship Id="rId56" Type="http://schemas.openxmlformats.org/officeDocument/2006/relationships/customXml" Target="../ink/ink719.xml"/><Relationship Id="rId317" Type="http://schemas.openxmlformats.org/officeDocument/2006/relationships/image" Target="../media/image849.png"/><Relationship Id="rId8" Type="http://schemas.openxmlformats.org/officeDocument/2006/relationships/customXml" Target="../ink/ink695.xml"/><Relationship Id="rId98" Type="http://schemas.openxmlformats.org/officeDocument/2006/relationships/customXml" Target="../ink/ink740.xml"/><Relationship Id="rId121" Type="http://schemas.openxmlformats.org/officeDocument/2006/relationships/image" Target="../media/image751.png"/><Relationship Id="rId142" Type="http://schemas.openxmlformats.org/officeDocument/2006/relationships/customXml" Target="../ink/ink762.xml"/><Relationship Id="rId163" Type="http://schemas.openxmlformats.org/officeDocument/2006/relationships/image" Target="../media/image772.png"/><Relationship Id="rId184" Type="http://schemas.openxmlformats.org/officeDocument/2006/relationships/customXml" Target="../ink/ink783.xml"/><Relationship Id="rId219" Type="http://schemas.openxmlformats.org/officeDocument/2006/relationships/image" Target="../media/image800.png"/><Relationship Id="rId230" Type="http://schemas.openxmlformats.org/officeDocument/2006/relationships/customXml" Target="../ink/ink806.xml"/><Relationship Id="rId251" Type="http://schemas.openxmlformats.org/officeDocument/2006/relationships/image" Target="../media/image816.png"/><Relationship Id="rId25" Type="http://schemas.openxmlformats.org/officeDocument/2006/relationships/image" Target="../media/image703.png"/><Relationship Id="rId46" Type="http://schemas.openxmlformats.org/officeDocument/2006/relationships/customXml" Target="../ink/ink714.xml"/><Relationship Id="rId67" Type="http://schemas.openxmlformats.org/officeDocument/2006/relationships/image" Target="../media/image724.png"/><Relationship Id="rId272" Type="http://schemas.openxmlformats.org/officeDocument/2006/relationships/customXml" Target="../ink/ink827.xml"/><Relationship Id="rId293" Type="http://schemas.openxmlformats.org/officeDocument/2006/relationships/image" Target="../media/image837.png"/><Relationship Id="rId307" Type="http://schemas.openxmlformats.org/officeDocument/2006/relationships/image" Target="../media/image844.png"/><Relationship Id="rId328" Type="http://schemas.openxmlformats.org/officeDocument/2006/relationships/customXml" Target="../ink/ink855.xml"/><Relationship Id="rId349" Type="http://schemas.openxmlformats.org/officeDocument/2006/relationships/image" Target="../media/image865.png"/><Relationship Id="rId88" Type="http://schemas.openxmlformats.org/officeDocument/2006/relationships/customXml" Target="../ink/ink735.xml"/><Relationship Id="rId111" Type="http://schemas.openxmlformats.org/officeDocument/2006/relationships/image" Target="../media/image746.png"/><Relationship Id="rId132" Type="http://schemas.openxmlformats.org/officeDocument/2006/relationships/customXml" Target="../ink/ink757.xml"/><Relationship Id="rId153" Type="http://schemas.openxmlformats.org/officeDocument/2006/relationships/image" Target="../media/image767.png"/><Relationship Id="rId174" Type="http://schemas.openxmlformats.org/officeDocument/2006/relationships/customXml" Target="../ink/ink778.xml"/><Relationship Id="rId195" Type="http://schemas.openxmlformats.org/officeDocument/2006/relationships/image" Target="../media/image788.png"/><Relationship Id="rId209" Type="http://schemas.openxmlformats.org/officeDocument/2006/relationships/image" Target="../media/image795.png"/><Relationship Id="rId220" Type="http://schemas.openxmlformats.org/officeDocument/2006/relationships/customXml" Target="../ink/ink801.xml"/><Relationship Id="rId241" Type="http://schemas.openxmlformats.org/officeDocument/2006/relationships/image" Target="../media/image811.png"/><Relationship Id="rId15" Type="http://schemas.openxmlformats.org/officeDocument/2006/relationships/image" Target="../media/image698.png"/><Relationship Id="rId36" Type="http://schemas.openxmlformats.org/officeDocument/2006/relationships/customXml" Target="../ink/ink709.xml"/><Relationship Id="rId57" Type="http://schemas.openxmlformats.org/officeDocument/2006/relationships/image" Target="../media/image719.png"/><Relationship Id="rId262" Type="http://schemas.openxmlformats.org/officeDocument/2006/relationships/customXml" Target="../ink/ink822.xml"/><Relationship Id="rId283" Type="http://schemas.openxmlformats.org/officeDocument/2006/relationships/image" Target="../media/image832.png"/><Relationship Id="rId318" Type="http://schemas.openxmlformats.org/officeDocument/2006/relationships/customXml" Target="../ink/ink850.xml"/><Relationship Id="rId339" Type="http://schemas.openxmlformats.org/officeDocument/2006/relationships/image" Target="../media/image860.png"/><Relationship Id="rId78" Type="http://schemas.openxmlformats.org/officeDocument/2006/relationships/customXml" Target="../ink/ink730.xml"/><Relationship Id="rId99" Type="http://schemas.openxmlformats.org/officeDocument/2006/relationships/image" Target="../media/image740.png"/><Relationship Id="rId101" Type="http://schemas.openxmlformats.org/officeDocument/2006/relationships/image" Target="../media/image741.png"/><Relationship Id="rId122" Type="http://schemas.openxmlformats.org/officeDocument/2006/relationships/customXml" Target="../ink/ink752.xml"/><Relationship Id="rId143" Type="http://schemas.openxmlformats.org/officeDocument/2006/relationships/image" Target="../media/image762.png"/><Relationship Id="rId164" Type="http://schemas.openxmlformats.org/officeDocument/2006/relationships/customXml" Target="../ink/ink773.xml"/><Relationship Id="rId185" Type="http://schemas.openxmlformats.org/officeDocument/2006/relationships/image" Target="../media/image783.png"/><Relationship Id="rId9" Type="http://schemas.openxmlformats.org/officeDocument/2006/relationships/image" Target="../media/image695.png"/><Relationship Id="rId210" Type="http://schemas.openxmlformats.org/officeDocument/2006/relationships/customXml" Target="../ink/ink796.xml"/><Relationship Id="rId26" Type="http://schemas.openxmlformats.org/officeDocument/2006/relationships/customXml" Target="../ink/ink704.xml"/><Relationship Id="rId231" Type="http://schemas.openxmlformats.org/officeDocument/2006/relationships/image" Target="../media/image806.png"/><Relationship Id="rId252" Type="http://schemas.openxmlformats.org/officeDocument/2006/relationships/customXml" Target="../ink/ink817.xml"/><Relationship Id="rId273" Type="http://schemas.openxmlformats.org/officeDocument/2006/relationships/image" Target="../media/image827.png"/><Relationship Id="rId294" Type="http://schemas.openxmlformats.org/officeDocument/2006/relationships/customXml" Target="../ink/ink838.xml"/><Relationship Id="rId308" Type="http://schemas.openxmlformats.org/officeDocument/2006/relationships/customXml" Target="../ink/ink845.xml"/><Relationship Id="rId329" Type="http://schemas.openxmlformats.org/officeDocument/2006/relationships/image" Target="../media/image855.png"/><Relationship Id="rId47" Type="http://schemas.openxmlformats.org/officeDocument/2006/relationships/image" Target="../media/image714.png"/><Relationship Id="rId68" Type="http://schemas.openxmlformats.org/officeDocument/2006/relationships/customXml" Target="../ink/ink725.xml"/><Relationship Id="rId89" Type="http://schemas.openxmlformats.org/officeDocument/2006/relationships/image" Target="../media/image735.png"/><Relationship Id="rId112" Type="http://schemas.openxmlformats.org/officeDocument/2006/relationships/customXml" Target="../ink/ink747.xml"/><Relationship Id="rId133" Type="http://schemas.openxmlformats.org/officeDocument/2006/relationships/image" Target="../media/image757.png"/><Relationship Id="rId154" Type="http://schemas.openxmlformats.org/officeDocument/2006/relationships/customXml" Target="../ink/ink768.xml"/><Relationship Id="rId175" Type="http://schemas.openxmlformats.org/officeDocument/2006/relationships/image" Target="../media/image778.png"/><Relationship Id="rId340" Type="http://schemas.openxmlformats.org/officeDocument/2006/relationships/customXml" Target="../ink/ink861.xml"/><Relationship Id="rId196" Type="http://schemas.openxmlformats.org/officeDocument/2006/relationships/customXml" Target="../ink/ink789.xml"/><Relationship Id="rId200" Type="http://schemas.openxmlformats.org/officeDocument/2006/relationships/customXml" Target="../ink/ink791.xml"/><Relationship Id="rId16" Type="http://schemas.openxmlformats.org/officeDocument/2006/relationships/customXml" Target="../ink/ink699.xml"/><Relationship Id="rId221" Type="http://schemas.openxmlformats.org/officeDocument/2006/relationships/image" Target="../media/image801.png"/><Relationship Id="rId242" Type="http://schemas.openxmlformats.org/officeDocument/2006/relationships/customXml" Target="../ink/ink812.xml"/><Relationship Id="rId263" Type="http://schemas.openxmlformats.org/officeDocument/2006/relationships/image" Target="../media/image822.png"/><Relationship Id="rId284" Type="http://schemas.openxmlformats.org/officeDocument/2006/relationships/customXml" Target="../ink/ink833.xml"/><Relationship Id="rId319" Type="http://schemas.openxmlformats.org/officeDocument/2006/relationships/image" Target="../media/image850.png"/><Relationship Id="rId37" Type="http://schemas.openxmlformats.org/officeDocument/2006/relationships/image" Target="../media/image709.png"/><Relationship Id="rId58" Type="http://schemas.openxmlformats.org/officeDocument/2006/relationships/customXml" Target="../ink/ink720.xml"/><Relationship Id="rId79" Type="http://schemas.openxmlformats.org/officeDocument/2006/relationships/image" Target="../media/image730.png"/><Relationship Id="rId102" Type="http://schemas.openxmlformats.org/officeDocument/2006/relationships/customXml" Target="../ink/ink742.xml"/><Relationship Id="rId123" Type="http://schemas.openxmlformats.org/officeDocument/2006/relationships/image" Target="../media/image752.png"/><Relationship Id="rId144" Type="http://schemas.openxmlformats.org/officeDocument/2006/relationships/customXml" Target="../ink/ink763.xml"/><Relationship Id="rId330" Type="http://schemas.openxmlformats.org/officeDocument/2006/relationships/customXml" Target="../ink/ink856.xml"/><Relationship Id="rId90" Type="http://schemas.openxmlformats.org/officeDocument/2006/relationships/customXml" Target="../ink/ink736.xml"/><Relationship Id="rId165" Type="http://schemas.openxmlformats.org/officeDocument/2006/relationships/image" Target="../media/image773.png"/><Relationship Id="rId186" Type="http://schemas.openxmlformats.org/officeDocument/2006/relationships/customXml" Target="../ink/ink784.xml"/><Relationship Id="rId211" Type="http://schemas.openxmlformats.org/officeDocument/2006/relationships/image" Target="../media/image796.png"/><Relationship Id="rId232" Type="http://schemas.openxmlformats.org/officeDocument/2006/relationships/customXml" Target="../ink/ink807.xml"/><Relationship Id="rId253" Type="http://schemas.openxmlformats.org/officeDocument/2006/relationships/image" Target="../media/image817.png"/><Relationship Id="rId274" Type="http://schemas.openxmlformats.org/officeDocument/2006/relationships/customXml" Target="../ink/ink828.xml"/><Relationship Id="rId295" Type="http://schemas.openxmlformats.org/officeDocument/2006/relationships/image" Target="../media/image838.png"/><Relationship Id="rId309" Type="http://schemas.openxmlformats.org/officeDocument/2006/relationships/image" Target="../media/image845.png"/><Relationship Id="rId27" Type="http://schemas.openxmlformats.org/officeDocument/2006/relationships/image" Target="../media/image704.png"/><Relationship Id="rId48" Type="http://schemas.openxmlformats.org/officeDocument/2006/relationships/customXml" Target="../ink/ink715.xml"/><Relationship Id="rId69" Type="http://schemas.openxmlformats.org/officeDocument/2006/relationships/image" Target="../media/image725.png"/><Relationship Id="rId113" Type="http://schemas.openxmlformats.org/officeDocument/2006/relationships/image" Target="../media/image747.png"/><Relationship Id="rId134" Type="http://schemas.openxmlformats.org/officeDocument/2006/relationships/customXml" Target="../ink/ink758.xml"/><Relationship Id="rId320" Type="http://schemas.openxmlformats.org/officeDocument/2006/relationships/customXml" Target="../ink/ink851.xml"/><Relationship Id="rId80" Type="http://schemas.openxmlformats.org/officeDocument/2006/relationships/customXml" Target="../ink/ink731.xml"/><Relationship Id="rId155" Type="http://schemas.openxmlformats.org/officeDocument/2006/relationships/image" Target="../media/image768.png"/><Relationship Id="rId176" Type="http://schemas.openxmlformats.org/officeDocument/2006/relationships/customXml" Target="../ink/ink779.xml"/><Relationship Id="rId197" Type="http://schemas.openxmlformats.org/officeDocument/2006/relationships/image" Target="../media/image789.png"/><Relationship Id="rId341" Type="http://schemas.openxmlformats.org/officeDocument/2006/relationships/image" Target="../media/image861.png"/><Relationship Id="rId201" Type="http://schemas.openxmlformats.org/officeDocument/2006/relationships/image" Target="../media/image791.png"/><Relationship Id="rId222" Type="http://schemas.openxmlformats.org/officeDocument/2006/relationships/customXml" Target="../ink/ink802.xml"/><Relationship Id="rId243" Type="http://schemas.openxmlformats.org/officeDocument/2006/relationships/image" Target="../media/image812.png"/><Relationship Id="rId264" Type="http://schemas.openxmlformats.org/officeDocument/2006/relationships/customXml" Target="../ink/ink823.xml"/><Relationship Id="rId285" Type="http://schemas.openxmlformats.org/officeDocument/2006/relationships/image" Target="../media/image833.png"/><Relationship Id="rId17" Type="http://schemas.openxmlformats.org/officeDocument/2006/relationships/image" Target="../media/image699.png"/><Relationship Id="rId38" Type="http://schemas.openxmlformats.org/officeDocument/2006/relationships/customXml" Target="../ink/ink710.xml"/><Relationship Id="rId59" Type="http://schemas.openxmlformats.org/officeDocument/2006/relationships/image" Target="../media/image720.png"/><Relationship Id="rId103" Type="http://schemas.openxmlformats.org/officeDocument/2006/relationships/image" Target="../media/image742.png"/><Relationship Id="rId124" Type="http://schemas.openxmlformats.org/officeDocument/2006/relationships/customXml" Target="../ink/ink753.xml"/><Relationship Id="rId310" Type="http://schemas.openxmlformats.org/officeDocument/2006/relationships/customXml" Target="../ink/ink846.xml"/><Relationship Id="rId70" Type="http://schemas.openxmlformats.org/officeDocument/2006/relationships/customXml" Target="../ink/ink726.xml"/><Relationship Id="rId91" Type="http://schemas.openxmlformats.org/officeDocument/2006/relationships/image" Target="../media/image736.png"/><Relationship Id="rId145" Type="http://schemas.openxmlformats.org/officeDocument/2006/relationships/image" Target="../media/image763.png"/><Relationship Id="rId166" Type="http://schemas.openxmlformats.org/officeDocument/2006/relationships/customXml" Target="../ink/ink774.xml"/><Relationship Id="rId187" Type="http://schemas.openxmlformats.org/officeDocument/2006/relationships/image" Target="../media/image784.png"/><Relationship Id="rId331" Type="http://schemas.openxmlformats.org/officeDocument/2006/relationships/image" Target="../media/image856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797.xml"/><Relationship Id="rId233" Type="http://schemas.openxmlformats.org/officeDocument/2006/relationships/image" Target="../media/image807.png"/><Relationship Id="rId254" Type="http://schemas.openxmlformats.org/officeDocument/2006/relationships/customXml" Target="../ink/ink818.xml"/><Relationship Id="rId28" Type="http://schemas.openxmlformats.org/officeDocument/2006/relationships/customXml" Target="../ink/ink705.xml"/><Relationship Id="rId49" Type="http://schemas.openxmlformats.org/officeDocument/2006/relationships/image" Target="../media/image715.png"/><Relationship Id="rId114" Type="http://schemas.openxmlformats.org/officeDocument/2006/relationships/customXml" Target="../ink/ink748.xml"/><Relationship Id="rId275" Type="http://schemas.openxmlformats.org/officeDocument/2006/relationships/image" Target="../media/image828.png"/><Relationship Id="rId296" Type="http://schemas.openxmlformats.org/officeDocument/2006/relationships/customXml" Target="../ink/ink839.xml"/><Relationship Id="rId300" Type="http://schemas.openxmlformats.org/officeDocument/2006/relationships/customXml" Target="../ink/ink841.xml"/><Relationship Id="rId60" Type="http://schemas.openxmlformats.org/officeDocument/2006/relationships/customXml" Target="../ink/ink721.xml"/><Relationship Id="rId81" Type="http://schemas.openxmlformats.org/officeDocument/2006/relationships/image" Target="../media/image731.png"/><Relationship Id="rId135" Type="http://schemas.openxmlformats.org/officeDocument/2006/relationships/image" Target="../media/image758.png"/><Relationship Id="rId156" Type="http://schemas.openxmlformats.org/officeDocument/2006/relationships/customXml" Target="../ink/ink769.xml"/><Relationship Id="rId177" Type="http://schemas.openxmlformats.org/officeDocument/2006/relationships/image" Target="../media/image779.png"/><Relationship Id="rId198" Type="http://schemas.openxmlformats.org/officeDocument/2006/relationships/customXml" Target="../ink/ink790.xml"/><Relationship Id="rId321" Type="http://schemas.openxmlformats.org/officeDocument/2006/relationships/image" Target="../media/image851.png"/><Relationship Id="rId342" Type="http://schemas.openxmlformats.org/officeDocument/2006/relationships/customXml" Target="../ink/ink862.xml"/><Relationship Id="rId202" Type="http://schemas.openxmlformats.org/officeDocument/2006/relationships/customXml" Target="../ink/ink792.xml"/><Relationship Id="rId223" Type="http://schemas.openxmlformats.org/officeDocument/2006/relationships/image" Target="../media/image802.png"/><Relationship Id="rId244" Type="http://schemas.openxmlformats.org/officeDocument/2006/relationships/customXml" Target="../ink/ink813.xml"/><Relationship Id="rId18" Type="http://schemas.openxmlformats.org/officeDocument/2006/relationships/customXml" Target="../ink/ink700.xml"/><Relationship Id="rId39" Type="http://schemas.openxmlformats.org/officeDocument/2006/relationships/image" Target="../media/image710.png"/><Relationship Id="rId265" Type="http://schemas.openxmlformats.org/officeDocument/2006/relationships/image" Target="../media/image823.png"/><Relationship Id="rId286" Type="http://schemas.openxmlformats.org/officeDocument/2006/relationships/customXml" Target="../ink/ink834.xml"/><Relationship Id="rId50" Type="http://schemas.openxmlformats.org/officeDocument/2006/relationships/customXml" Target="../ink/ink716.xml"/><Relationship Id="rId104" Type="http://schemas.openxmlformats.org/officeDocument/2006/relationships/customXml" Target="../ink/ink743.xml"/><Relationship Id="rId125" Type="http://schemas.openxmlformats.org/officeDocument/2006/relationships/image" Target="../media/image753.png"/><Relationship Id="rId146" Type="http://schemas.openxmlformats.org/officeDocument/2006/relationships/customXml" Target="../ink/ink764.xml"/><Relationship Id="rId167" Type="http://schemas.openxmlformats.org/officeDocument/2006/relationships/image" Target="../media/image774.png"/><Relationship Id="rId188" Type="http://schemas.openxmlformats.org/officeDocument/2006/relationships/customXml" Target="../ink/ink785.xml"/><Relationship Id="rId311" Type="http://schemas.openxmlformats.org/officeDocument/2006/relationships/image" Target="../media/image846.png"/><Relationship Id="rId332" Type="http://schemas.openxmlformats.org/officeDocument/2006/relationships/customXml" Target="../ink/ink857.xml"/><Relationship Id="rId71" Type="http://schemas.openxmlformats.org/officeDocument/2006/relationships/image" Target="../media/image726.png"/><Relationship Id="rId92" Type="http://schemas.openxmlformats.org/officeDocument/2006/relationships/customXml" Target="../ink/ink737.xml"/><Relationship Id="rId213" Type="http://schemas.openxmlformats.org/officeDocument/2006/relationships/image" Target="../media/image797.png"/><Relationship Id="rId234" Type="http://schemas.openxmlformats.org/officeDocument/2006/relationships/customXml" Target="../ink/ink808.xml"/><Relationship Id="rId2" Type="http://schemas.openxmlformats.org/officeDocument/2006/relationships/customXml" Target="../ink/ink692.xml"/><Relationship Id="rId29" Type="http://schemas.openxmlformats.org/officeDocument/2006/relationships/image" Target="../media/image705.png"/><Relationship Id="rId255" Type="http://schemas.openxmlformats.org/officeDocument/2006/relationships/image" Target="../media/image818.png"/><Relationship Id="rId276" Type="http://schemas.openxmlformats.org/officeDocument/2006/relationships/customXml" Target="../ink/ink829.xml"/><Relationship Id="rId297" Type="http://schemas.openxmlformats.org/officeDocument/2006/relationships/image" Target="../media/image839.png"/><Relationship Id="rId40" Type="http://schemas.openxmlformats.org/officeDocument/2006/relationships/customXml" Target="../ink/ink711.xml"/><Relationship Id="rId115" Type="http://schemas.openxmlformats.org/officeDocument/2006/relationships/image" Target="../media/image748.png"/><Relationship Id="rId136" Type="http://schemas.openxmlformats.org/officeDocument/2006/relationships/customXml" Target="../ink/ink759.xml"/><Relationship Id="rId157" Type="http://schemas.openxmlformats.org/officeDocument/2006/relationships/image" Target="../media/image769.png"/><Relationship Id="rId178" Type="http://schemas.openxmlformats.org/officeDocument/2006/relationships/customXml" Target="../ink/ink780.xml"/><Relationship Id="rId301" Type="http://schemas.openxmlformats.org/officeDocument/2006/relationships/image" Target="../media/image841.png"/><Relationship Id="rId322" Type="http://schemas.openxmlformats.org/officeDocument/2006/relationships/customXml" Target="../ink/ink852.xml"/><Relationship Id="rId343" Type="http://schemas.openxmlformats.org/officeDocument/2006/relationships/image" Target="../media/image862.png"/><Relationship Id="rId61" Type="http://schemas.openxmlformats.org/officeDocument/2006/relationships/image" Target="../media/image721.png"/><Relationship Id="rId82" Type="http://schemas.openxmlformats.org/officeDocument/2006/relationships/customXml" Target="../ink/ink732.xml"/><Relationship Id="rId199" Type="http://schemas.openxmlformats.org/officeDocument/2006/relationships/image" Target="../media/image790.png"/><Relationship Id="rId203" Type="http://schemas.openxmlformats.org/officeDocument/2006/relationships/image" Target="../media/image792.png"/><Relationship Id="rId19" Type="http://schemas.openxmlformats.org/officeDocument/2006/relationships/image" Target="../media/image700.png"/><Relationship Id="rId224" Type="http://schemas.openxmlformats.org/officeDocument/2006/relationships/customXml" Target="../ink/ink803.xml"/><Relationship Id="rId245" Type="http://schemas.openxmlformats.org/officeDocument/2006/relationships/image" Target="../media/image813.png"/><Relationship Id="rId266" Type="http://schemas.openxmlformats.org/officeDocument/2006/relationships/customXml" Target="../ink/ink824.xml"/><Relationship Id="rId287" Type="http://schemas.openxmlformats.org/officeDocument/2006/relationships/image" Target="../media/image834.png"/><Relationship Id="rId30" Type="http://schemas.openxmlformats.org/officeDocument/2006/relationships/customXml" Target="../ink/ink706.xml"/><Relationship Id="rId105" Type="http://schemas.openxmlformats.org/officeDocument/2006/relationships/image" Target="../media/image743.png"/><Relationship Id="rId126" Type="http://schemas.openxmlformats.org/officeDocument/2006/relationships/customXml" Target="../ink/ink754.xml"/><Relationship Id="rId147" Type="http://schemas.openxmlformats.org/officeDocument/2006/relationships/image" Target="../media/image764.png"/><Relationship Id="rId168" Type="http://schemas.openxmlformats.org/officeDocument/2006/relationships/customXml" Target="../ink/ink775.xml"/><Relationship Id="rId312" Type="http://schemas.openxmlformats.org/officeDocument/2006/relationships/customXml" Target="../ink/ink847.xml"/><Relationship Id="rId333" Type="http://schemas.openxmlformats.org/officeDocument/2006/relationships/image" Target="../media/image857.png"/><Relationship Id="rId51" Type="http://schemas.openxmlformats.org/officeDocument/2006/relationships/image" Target="../media/image716.png"/><Relationship Id="rId72" Type="http://schemas.openxmlformats.org/officeDocument/2006/relationships/customXml" Target="../ink/ink727.xml"/><Relationship Id="rId93" Type="http://schemas.openxmlformats.org/officeDocument/2006/relationships/image" Target="../media/image737.png"/><Relationship Id="rId189" Type="http://schemas.openxmlformats.org/officeDocument/2006/relationships/image" Target="../media/image785.png"/><Relationship Id="rId3" Type="http://schemas.openxmlformats.org/officeDocument/2006/relationships/image" Target="../media/image692.png"/><Relationship Id="rId214" Type="http://schemas.openxmlformats.org/officeDocument/2006/relationships/customXml" Target="../ink/ink798.xml"/><Relationship Id="rId235" Type="http://schemas.openxmlformats.org/officeDocument/2006/relationships/image" Target="../media/image808.png"/><Relationship Id="rId256" Type="http://schemas.openxmlformats.org/officeDocument/2006/relationships/customXml" Target="../ink/ink819.xml"/><Relationship Id="rId277" Type="http://schemas.openxmlformats.org/officeDocument/2006/relationships/image" Target="../media/image829.png"/><Relationship Id="rId298" Type="http://schemas.openxmlformats.org/officeDocument/2006/relationships/customXml" Target="../ink/ink840.xml"/><Relationship Id="rId116" Type="http://schemas.openxmlformats.org/officeDocument/2006/relationships/customXml" Target="../ink/ink749.xml"/><Relationship Id="rId137" Type="http://schemas.openxmlformats.org/officeDocument/2006/relationships/image" Target="../media/image759.png"/><Relationship Id="rId158" Type="http://schemas.openxmlformats.org/officeDocument/2006/relationships/customXml" Target="../ink/ink770.xml"/><Relationship Id="rId302" Type="http://schemas.openxmlformats.org/officeDocument/2006/relationships/customXml" Target="../ink/ink842.xml"/><Relationship Id="rId323" Type="http://schemas.openxmlformats.org/officeDocument/2006/relationships/image" Target="../media/image852.png"/><Relationship Id="rId344" Type="http://schemas.openxmlformats.org/officeDocument/2006/relationships/customXml" Target="../ink/ink863.xml"/><Relationship Id="rId20" Type="http://schemas.openxmlformats.org/officeDocument/2006/relationships/customXml" Target="../ink/ink701.xml"/><Relationship Id="rId41" Type="http://schemas.openxmlformats.org/officeDocument/2006/relationships/image" Target="../media/image711.png"/><Relationship Id="rId62" Type="http://schemas.openxmlformats.org/officeDocument/2006/relationships/customXml" Target="../ink/ink722.xml"/><Relationship Id="rId83" Type="http://schemas.openxmlformats.org/officeDocument/2006/relationships/image" Target="../media/image732.png"/><Relationship Id="rId179" Type="http://schemas.openxmlformats.org/officeDocument/2006/relationships/image" Target="../media/image780.png"/><Relationship Id="rId190" Type="http://schemas.openxmlformats.org/officeDocument/2006/relationships/customXml" Target="../ink/ink786.xml"/><Relationship Id="rId204" Type="http://schemas.openxmlformats.org/officeDocument/2006/relationships/customXml" Target="../ink/ink793.xml"/><Relationship Id="rId225" Type="http://schemas.openxmlformats.org/officeDocument/2006/relationships/image" Target="../media/image803.png"/><Relationship Id="rId246" Type="http://schemas.openxmlformats.org/officeDocument/2006/relationships/customXml" Target="../ink/ink814.xml"/><Relationship Id="rId267" Type="http://schemas.openxmlformats.org/officeDocument/2006/relationships/image" Target="../media/image824.png"/><Relationship Id="rId288" Type="http://schemas.openxmlformats.org/officeDocument/2006/relationships/customXml" Target="../ink/ink835.xml"/><Relationship Id="rId106" Type="http://schemas.openxmlformats.org/officeDocument/2006/relationships/customXml" Target="../ink/ink744.xml"/><Relationship Id="rId127" Type="http://schemas.openxmlformats.org/officeDocument/2006/relationships/image" Target="../media/image754.png"/><Relationship Id="rId313" Type="http://schemas.openxmlformats.org/officeDocument/2006/relationships/image" Target="../media/image847.png"/><Relationship Id="rId10" Type="http://schemas.openxmlformats.org/officeDocument/2006/relationships/customXml" Target="../ink/ink696.xml"/><Relationship Id="rId31" Type="http://schemas.openxmlformats.org/officeDocument/2006/relationships/image" Target="../media/image706.png"/><Relationship Id="rId52" Type="http://schemas.openxmlformats.org/officeDocument/2006/relationships/customXml" Target="../ink/ink717.xml"/><Relationship Id="rId73" Type="http://schemas.openxmlformats.org/officeDocument/2006/relationships/image" Target="../media/image727.png"/><Relationship Id="rId94" Type="http://schemas.openxmlformats.org/officeDocument/2006/relationships/customXml" Target="../ink/ink738.xml"/><Relationship Id="rId148" Type="http://schemas.openxmlformats.org/officeDocument/2006/relationships/customXml" Target="../ink/ink765.xml"/><Relationship Id="rId169" Type="http://schemas.openxmlformats.org/officeDocument/2006/relationships/image" Target="../media/image775.png"/><Relationship Id="rId334" Type="http://schemas.openxmlformats.org/officeDocument/2006/relationships/customXml" Target="../ink/ink858.xml"/><Relationship Id="rId4" Type="http://schemas.openxmlformats.org/officeDocument/2006/relationships/customXml" Target="../ink/ink693.xml"/><Relationship Id="rId180" Type="http://schemas.openxmlformats.org/officeDocument/2006/relationships/customXml" Target="../ink/ink781.xml"/><Relationship Id="rId215" Type="http://schemas.openxmlformats.org/officeDocument/2006/relationships/image" Target="../media/image798.png"/><Relationship Id="rId236" Type="http://schemas.openxmlformats.org/officeDocument/2006/relationships/customXml" Target="../ink/ink809.xml"/><Relationship Id="rId257" Type="http://schemas.openxmlformats.org/officeDocument/2006/relationships/image" Target="../media/image819.png"/><Relationship Id="rId278" Type="http://schemas.openxmlformats.org/officeDocument/2006/relationships/customXml" Target="../ink/ink830.xml"/><Relationship Id="rId303" Type="http://schemas.openxmlformats.org/officeDocument/2006/relationships/image" Target="../media/image842.png"/><Relationship Id="rId42" Type="http://schemas.openxmlformats.org/officeDocument/2006/relationships/customXml" Target="../ink/ink712.xml"/><Relationship Id="rId84" Type="http://schemas.openxmlformats.org/officeDocument/2006/relationships/customXml" Target="../ink/ink733.xml"/><Relationship Id="rId138" Type="http://schemas.openxmlformats.org/officeDocument/2006/relationships/customXml" Target="../ink/ink760.xml"/><Relationship Id="rId345" Type="http://schemas.openxmlformats.org/officeDocument/2006/relationships/image" Target="../media/image863.png"/><Relationship Id="rId191" Type="http://schemas.openxmlformats.org/officeDocument/2006/relationships/image" Target="../media/image786.png"/><Relationship Id="rId205" Type="http://schemas.openxmlformats.org/officeDocument/2006/relationships/image" Target="../media/image793.png"/><Relationship Id="rId247" Type="http://schemas.openxmlformats.org/officeDocument/2006/relationships/image" Target="../media/image814.png"/><Relationship Id="rId107" Type="http://schemas.openxmlformats.org/officeDocument/2006/relationships/image" Target="../media/image744.png"/><Relationship Id="rId289" Type="http://schemas.openxmlformats.org/officeDocument/2006/relationships/image" Target="../media/image835.png"/><Relationship Id="rId11" Type="http://schemas.openxmlformats.org/officeDocument/2006/relationships/image" Target="../media/image696.png"/><Relationship Id="rId53" Type="http://schemas.openxmlformats.org/officeDocument/2006/relationships/image" Target="../media/image717.png"/><Relationship Id="rId149" Type="http://schemas.openxmlformats.org/officeDocument/2006/relationships/image" Target="../media/image765.png"/><Relationship Id="rId314" Type="http://schemas.openxmlformats.org/officeDocument/2006/relationships/customXml" Target="../ink/ink848.xml"/><Relationship Id="rId95" Type="http://schemas.openxmlformats.org/officeDocument/2006/relationships/image" Target="../media/image738.png"/><Relationship Id="rId160" Type="http://schemas.openxmlformats.org/officeDocument/2006/relationships/customXml" Target="../ink/ink771.xml"/><Relationship Id="rId216" Type="http://schemas.openxmlformats.org/officeDocument/2006/relationships/customXml" Target="../ink/ink799.xml"/><Relationship Id="rId258" Type="http://schemas.openxmlformats.org/officeDocument/2006/relationships/customXml" Target="../ink/ink820.xml"/><Relationship Id="rId22" Type="http://schemas.openxmlformats.org/officeDocument/2006/relationships/customXml" Target="../ink/ink702.xml"/><Relationship Id="rId64" Type="http://schemas.openxmlformats.org/officeDocument/2006/relationships/customXml" Target="../ink/ink723.xml"/><Relationship Id="rId118" Type="http://schemas.openxmlformats.org/officeDocument/2006/relationships/customXml" Target="../ink/ink750.xml"/><Relationship Id="rId325" Type="http://schemas.openxmlformats.org/officeDocument/2006/relationships/image" Target="../media/image853.png"/><Relationship Id="rId171" Type="http://schemas.openxmlformats.org/officeDocument/2006/relationships/image" Target="../media/image776.png"/><Relationship Id="rId227" Type="http://schemas.openxmlformats.org/officeDocument/2006/relationships/image" Target="../media/image804.png"/><Relationship Id="rId269" Type="http://schemas.openxmlformats.org/officeDocument/2006/relationships/image" Target="../media/image825.png"/><Relationship Id="rId33" Type="http://schemas.openxmlformats.org/officeDocument/2006/relationships/image" Target="../media/image707.png"/><Relationship Id="rId129" Type="http://schemas.openxmlformats.org/officeDocument/2006/relationships/image" Target="../media/image755.png"/><Relationship Id="rId280" Type="http://schemas.openxmlformats.org/officeDocument/2006/relationships/customXml" Target="../ink/ink831.xml"/><Relationship Id="rId336" Type="http://schemas.openxmlformats.org/officeDocument/2006/relationships/customXml" Target="../ink/ink859.xml"/><Relationship Id="rId75" Type="http://schemas.openxmlformats.org/officeDocument/2006/relationships/image" Target="../media/image728.png"/><Relationship Id="rId140" Type="http://schemas.openxmlformats.org/officeDocument/2006/relationships/customXml" Target="../ink/ink761.xml"/><Relationship Id="rId182" Type="http://schemas.openxmlformats.org/officeDocument/2006/relationships/customXml" Target="../ink/ink782.xml"/><Relationship Id="rId6" Type="http://schemas.openxmlformats.org/officeDocument/2006/relationships/customXml" Target="../ink/ink694.xml"/><Relationship Id="rId238" Type="http://schemas.openxmlformats.org/officeDocument/2006/relationships/customXml" Target="../ink/ink810.xml"/><Relationship Id="rId291" Type="http://schemas.openxmlformats.org/officeDocument/2006/relationships/image" Target="../media/image836.png"/><Relationship Id="rId305" Type="http://schemas.openxmlformats.org/officeDocument/2006/relationships/image" Target="../media/image843.png"/><Relationship Id="rId347" Type="http://schemas.openxmlformats.org/officeDocument/2006/relationships/image" Target="../media/image864.png"/><Relationship Id="rId44" Type="http://schemas.openxmlformats.org/officeDocument/2006/relationships/customXml" Target="../ink/ink713.xml"/><Relationship Id="rId86" Type="http://schemas.openxmlformats.org/officeDocument/2006/relationships/customXml" Target="../ink/ink734.xml"/><Relationship Id="rId151" Type="http://schemas.openxmlformats.org/officeDocument/2006/relationships/image" Target="../media/image766.png"/><Relationship Id="rId193" Type="http://schemas.openxmlformats.org/officeDocument/2006/relationships/image" Target="../media/image787.png"/><Relationship Id="rId207" Type="http://schemas.openxmlformats.org/officeDocument/2006/relationships/image" Target="../media/image794.png"/><Relationship Id="rId249" Type="http://schemas.openxmlformats.org/officeDocument/2006/relationships/image" Target="../media/image815.png"/><Relationship Id="rId13" Type="http://schemas.openxmlformats.org/officeDocument/2006/relationships/image" Target="../media/image697.png"/><Relationship Id="rId109" Type="http://schemas.openxmlformats.org/officeDocument/2006/relationships/image" Target="../media/image745.png"/><Relationship Id="rId260" Type="http://schemas.openxmlformats.org/officeDocument/2006/relationships/customXml" Target="../ink/ink821.xml"/><Relationship Id="rId316" Type="http://schemas.openxmlformats.org/officeDocument/2006/relationships/customXml" Target="../ink/ink849.xml"/><Relationship Id="rId55" Type="http://schemas.openxmlformats.org/officeDocument/2006/relationships/image" Target="../media/image718.png"/><Relationship Id="rId97" Type="http://schemas.openxmlformats.org/officeDocument/2006/relationships/image" Target="../media/image739.png"/><Relationship Id="rId120" Type="http://schemas.openxmlformats.org/officeDocument/2006/relationships/customXml" Target="../ink/ink751.xml"/><Relationship Id="rId162" Type="http://schemas.openxmlformats.org/officeDocument/2006/relationships/customXml" Target="../ink/ink772.xml"/><Relationship Id="rId218" Type="http://schemas.openxmlformats.org/officeDocument/2006/relationships/customXml" Target="../ink/ink800.xml"/><Relationship Id="rId271" Type="http://schemas.openxmlformats.org/officeDocument/2006/relationships/image" Target="../media/image826.png"/><Relationship Id="rId24" Type="http://schemas.openxmlformats.org/officeDocument/2006/relationships/customXml" Target="../ink/ink703.xml"/><Relationship Id="rId66" Type="http://schemas.openxmlformats.org/officeDocument/2006/relationships/customXml" Target="../ink/ink724.xml"/><Relationship Id="rId131" Type="http://schemas.openxmlformats.org/officeDocument/2006/relationships/image" Target="../media/image756.png"/><Relationship Id="rId327" Type="http://schemas.openxmlformats.org/officeDocument/2006/relationships/image" Target="../media/image854.png"/><Relationship Id="rId173" Type="http://schemas.openxmlformats.org/officeDocument/2006/relationships/image" Target="../media/image777.png"/><Relationship Id="rId229" Type="http://schemas.openxmlformats.org/officeDocument/2006/relationships/image" Target="../media/image805.png"/><Relationship Id="rId240" Type="http://schemas.openxmlformats.org/officeDocument/2006/relationships/customXml" Target="../ink/ink811.xml"/><Relationship Id="rId35" Type="http://schemas.openxmlformats.org/officeDocument/2006/relationships/image" Target="../media/image708.png"/><Relationship Id="rId77" Type="http://schemas.openxmlformats.org/officeDocument/2006/relationships/image" Target="../media/image729.png"/><Relationship Id="rId100" Type="http://schemas.openxmlformats.org/officeDocument/2006/relationships/customXml" Target="../ink/ink741.xml"/><Relationship Id="rId282" Type="http://schemas.openxmlformats.org/officeDocument/2006/relationships/customXml" Target="../ink/ink832.xml"/><Relationship Id="rId338" Type="http://schemas.openxmlformats.org/officeDocument/2006/relationships/customXml" Target="../ink/ink860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878.xml"/><Relationship Id="rId21" Type="http://schemas.openxmlformats.org/officeDocument/2006/relationships/image" Target="../media/image875.png"/><Relationship Id="rId42" Type="http://schemas.openxmlformats.org/officeDocument/2006/relationships/customXml" Target="../ink/ink886.xml"/><Relationship Id="rId47" Type="http://schemas.openxmlformats.org/officeDocument/2006/relationships/image" Target="../media/image888.png"/><Relationship Id="rId63" Type="http://schemas.openxmlformats.org/officeDocument/2006/relationships/image" Target="../media/image896.png"/><Relationship Id="rId68" Type="http://schemas.openxmlformats.org/officeDocument/2006/relationships/customXml" Target="../ink/ink899.xml"/><Relationship Id="rId84" Type="http://schemas.openxmlformats.org/officeDocument/2006/relationships/customXml" Target="../ink/ink907.xml"/><Relationship Id="rId89" Type="http://schemas.openxmlformats.org/officeDocument/2006/relationships/image" Target="../media/image909.png"/><Relationship Id="rId16" Type="http://schemas.openxmlformats.org/officeDocument/2006/relationships/customXml" Target="../ink/ink873.xml"/><Relationship Id="rId107" Type="http://schemas.openxmlformats.org/officeDocument/2006/relationships/image" Target="../media/image918.png"/><Relationship Id="rId11" Type="http://schemas.openxmlformats.org/officeDocument/2006/relationships/image" Target="../media/image870.png"/><Relationship Id="rId32" Type="http://schemas.openxmlformats.org/officeDocument/2006/relationships/customXml" Target="../ink/ink881.xml"/><Relationship Id="rId37" Type="http://schemas.openxmlformats.org/officeDocument/2006/relationships/image" Target="../media/image883.png"/><Relationship Id="rId53" Type="http://schemas.openxmlformats.org/officeDocument/2006/relationships/image" Target="../media/image891.png"/><Relationship Id="rId58" Type="http://schemas.openxmlformats.org/officeDocument/2006/relationships/customXml" Target="../ink/ink894.xml"/><Relationship Id="rId74" Type="http://schemas.openxmlformats.org/officeDocument/2006/relationships/customXml" Target="../ink/ink902.xml"/><Relationship Id="rId79" Type="http://schemas.openxmlformats.org/officeDocument/2006/relationships/image" Target="../media/image904.png"/><Relationship Id="rId102" Type="http://schemas.openxmlformats.org/officeDocument/2006/relationships/customXml" Target="../ink/ink916.xml"/><Relationship Id="rId5" Type="http://schemas.openxmlformats.org/officeDocument/2006/relationships/image" Target="../media/image867.png"/><Relationship Id="rId90" Type="http://schemas.openxmlformats.org/officeDocument/2006/relationships/customXml" Target="../ink/ink910.xml"/><Relationship Id="rId95" Type="http://schemas.openxmlformats.org/officeDocument/2006/relationships/image" Target="../media/image912.png"/><Relationship Id="rId22" Type="http://schemas.openxmlformats.org/officeDocument/2006/relationships/customXml" Target="../ink/ink876.xml"/><Relationship Id="rId27" Type="http://schemas.openxmlformats.org/officeDocument/2006/relationships/image" Target="../media/image878.png"/><Relationship Id="rId43" Type="http://schemas.openxmlformats.org/officeDocument/2006/relationships/image" Target="../media/image886.png"/><Relationship Id="rId48" Type="http://schemas.openxmlformats.org/officeDocument/2006/relationships/customXml" Target="../ink/ink889.xml"/><Relationship Id="rId64" Type="http://schemas.openxmlformats.org/officeDocument/2006/relationships/customXml" Target="../ink/ink897.xml"/><Relationship Id="rId69" Type="http://schemas.openxmlformats.org/officeDocument/2006/relationships/image" Target="../media/image899.png"/><Relationship Id="rId80" Type="http://schemas.openxmlformats.org/officeDocument/2006/relationships/customXml" Target="../ink/ink905.xml"/><Relationship Id="rId85" Type="http://schemas.openxmlformats.org/officeDocument/2006/relationships/image" Target="../media/image907.png"/><Relationship Id="rId12" Type="http://schemas.openxmlformats.org/officeDocument/2006/relationships/customXml" Target="../ink/ink871.xml"/><Relationship Id="rId17" Type="http://schemas.openxmlformats.org/officeDocument/2006/relationships/image" Target="../media/image873.png"/><Relationship Id="rId33" Type="http://schemas.openxmlformats.org/officeDocument/2006/relationships/image" Target="../media/image881.png"/><Relationship Id="rId38" Type="http://schemas.openxmlformats.org/officeDocument/2006/relationships/customXml" Target="../ink/ink884.xml"/><Relationship Id="rId59" Type="http://schemas.openxmlformats.org/officeDocument/2006/relationships/image" Target="../media/image894.png"/><Relationship Id="rId103" Type="http://schemas.openxmlformats.org/officeDocument/2006/relationships/image" Target="../media/image916.png"/><Relationship Id="rId20" Type="http://schemas.openxmlformats.org/officeDocument/2006/relationships/customXml" Target="../ink/ink875.xml"/><Relationship Id="rId41" Type="http://schemas.openxmlformats.org/officeDocument/2006/relationships/image" Target="../media/image885.png"/><Relationship Id="rId54" Type="http://schemas.openxmlformats.org/officeDocument/2006/relationships/customXml" Target="../ink/ink892.xml"/><Relationship Id="rId62" Type="http://schemas.openxmlformats.org/officeDocument/2006/relationships/customXml" Target="../ink/ink896.xml"/><Relationship Id="rId70" Type="http://schemas.openxmlformats.org/officeDocument/2006/relationships/customXml" Target="../ink/ink900.xml"/><Relationship Id="rId75" Type="http://schemas.openxmlformats.org/officeDocument/2006/relationships/image" Target="../media/image902.png"/><Relationship Id="rId83" Type="http://schemas.openxmlformats.org/officeDocument/2006/relationships/image" Target="../media/image906.png"/><Relationship Id="rId88" Type="http://schemas.openxmlformats.org/officeDocument/2006/relationships/customXml" Target="../ink/ink909.xml"/><Relationship Id="rId91" Type="http://schemas.openxmlformats.org/officeDocument/2006/relationships/image" Target="../media/image910.png"/><Relationship Id="rId96" Type="http://schemas.openxmlformats.org/officeDocument/2006/relationships/customXml" Target="../ink/ink91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68.xml"/><Relationship Id="rId15" Type="http://schemas.openxmlformats.org/officeDocument/2006/relationships/image" Target="../media/image872.png"/><Relationship Id="rId23" Type="http://schemas.openxmlformats.org/officeDocument/2006/relationships/image" Target="../media/image876.png"/><Relationship Id="rId28" Type="http://schemas.openxmlformats.org/officeDocument/2006/relationships/customXml" Target="../ink/ink879.xml"/><Relationship Id="rId36" Type="http://schemas.openxmlformats.org/officeDocument/2006/relationships/customXml" Target="../ink/ink883.xml"/><Relationship Id="rId49" Type="http://schemas.openxmlformats.org/officeDocument/2006/relationships/image" Target="../media/image889.png"/><Relationship Id="rId57" Type="http://schemas.openxmlformats.org/officeDocument/2006/relationships/image" Target="../media/image893.png"/><Relationship Id="rId106" Type="http://schemas.openxmlformats.org/officeDocument/2006/relationships/customXml" Target="../ink/ink918.xml"/><Relationship Id="rId10" Type="http://schemas.openxmlformats.org/officeDocument/2006/relationships/customXml" Target="../ink/ink870.xml"/><Relationship Id="rId31" Type="http://schemas.openxmlformats.org/officeDocument/2006/relationships/image" Target="../media/image880.png"/><Relationship Id="rId44" Type="http://schemas.openxmlformats.org/officeDocument/2006/relationships/customXml" Target="../ink/ink887.xml"/><Relationship Id="rId52" Type="http://schemas.openxmlformats.org/officeDocument/2006/relationships/customXml" Target="../ink/ink891.xml"/><Relationship Id="rId60" Type="http://schemas.openxmlformats.org/officeDocument/2006/relationships/customXml" Target="../ink/ink895.xml"/><Relationship Id="rId65" Type="http://schemas.openxmlformats.org/officeDocument/2006/relationships/image" Target="../media/image897.png"/><Relationship Id="rId73" Type="http://schemas.openxmlformats.org/officeDocument/2006/relationships/image" Target="../media/image901.png"/><Relationship Id="rId78" Type="http://schemas.openxmlformats.org/officeDocument/2006/relationships/customXml" Target="../ink/ink904.xml"/><Relationship Id="rId81" Type="http://schemas.openxmlformats.org/officeDocument/2006/relationships/image" Target="../media/image905.png"/><Relationship Id="rId86" Type="http://schemas.openxmlformats.org/officeDocument/2006/relationships/customXml" Target="../ink/ink908.xml"/><Relationship Id="rId94" Type="http://schemas.openxmlformats.org/officeDocument/2006/relationships/customXml" Target="../ink/ink912.xml"/><Relationship Id="rId99" Type="http://schemas.openxmlformats.org/officeDocument/2006/relationships/image" Target="../media/image914.png"/><Relationship Id="rId101" Type="http://schemas.openxmlformats.org/officeDocument/2006/relationships/image" Target="../media/image915.png"/><Relationship Id="rId4" Type="http://schemas.openxmlformats.org/officeDocument/2006/relationships/customXml" Target="../ink/ink867.xml"/><Relationship Id="rId9" Type="http://schemas.openxmlformats.org/officeDocument/2006/relationships/image" Target="../media/image869.png"/><Relationship Id="rId13" Type="http://schemas.openxmlformats.org/officeDocument/2006/relationships/image" Target="../media/image871.png"/><Relationship Id="rId18" Type="http://schemas.openxmlformats.org/officeDocument/2006/relationships/customXml" Target="../ink/ink874.xml"/><Relationship Id="rId39" Type="http://schemas.openxmlformats.org/officeDocument/2006/relationships/image" Target="../media/image884.png"/><Relationship Id="rId34" Type="http://schemas.openxmlformats.org/officeDocument/2006/relationships/customXml" Target="../ink/ink882.xml"/><Relationship Id="rId50" Type="http://schemas.openxmlformats.org/officeDocument/2006/relationships/customXml" Target="../ink/ink890.xml"/><Relationship Id="rId55" Type="http://schemas.openxmlformats.org/officeDocument/2006/relationships/image" Target="../media/image892.png"/><Relationship Id="rId76" Type="http://schemas.openxmlformats.org/officeDocument/2006/relationships/customXml" Target="../ink/ink903.xml"/><Relationship Id="rId97" Type="http://schemas.openxmlformats.org/officeDocument/2006/relationships/image" Target="../media/image913.png"/><Relationship Id="rId104" Type="http://schemas.openxmlformats.org/officeDocument/2006/relationships/customXml" Target="../ink/ink917.xml"/><Relationship Id="rId7" Type="http://schemas.openxmlformats.org/officeDocument/2006/relationships/image" Target="../media/image868.png"/><Relationship Id="rId71" Type="http://schemas.openxmlformats.org/officeDocument/2006/relationships/image" Target="../media/image900.png"/><Relationship Id="rId92" Type="http://schemas.openxmlformats.org/officeDocument/2006/relationships/customXml" Target="../ink/ink911.xml"/><Relationship Id="rId2" Type="http://schemas.openxmlformats.org/officeDocument/2006/relationships/customXml" Target="../ink/ink866.xml"/><Relationship Id="rId29" Type="http://schemas.openxmlformats.org/officeDocument/2006/relationships/image" Target="../media/image879.png"/><Relationship Id="rId24" Type="http://schemas.openxmlformats.org/officeDocument/2006/relationships/customXml" Target="../ink/ink877.xml"/><Relationship Id="rId40" Type="http://schemas.openxmlformats.org/officeDocument/2006/relationships/customXml" Target="../ink/ink885.xml"/><Relationship Id="rId45" Type="http://schemas.openxmlformats.org/officeDocument/2006/relationships/image" Target="../media/image887.png"/><Relationship Id="rId66" Type="http://schemas.openxmlformats.org/officeDocument/2006/relationships/customXml" Target="../ink/ink898.xml"/><Relationship Id="rId87" Type="http://schemas.openxmlformats.org/officeDocument/2006/relationships/image" Target="../media/image908.png"/><Relationship Id="rId61" Type="http://schemas.openxmlformats.org/officeDocument/2006/relationships/image" Target="../media/image895.png"/><Relationship Id="rId82" Type="http://schemas.openxmlformats.org/officeDocument/2006/relationships/customXml" Target="../ink/ink906.xml"/><Relationship Id="rId19" Type="http://schemas.openxmlformats.org/officeDocument/2006/relationships/image" Target="../media/image874.png"/><Relationship Id="rId14" Type="http://schemas.openxmlformats.org/officeDocument/2006/relationships/customXml" Target="../ink/ink872.xml"/><Relationship Id="rId30" Type="http://schemas.openxmlformats.org/officeDocument/2006/relationships/customXml" Target="../ink/ink880.xml"/><Relationship Id="rId35" Type="http://schemas.openxmlformats.org/officeDocument/2006/relationships/image" Target="../media/image882.png"/><Relationship Id="rId56" Type="http://schemas.openxmlformats.org/officeDocument/2006/relationships/customXml" Target="../ink/ink893.xml"/><Relationship Id="rId77" Type="http://schemas.openxmlformats.org/officeDocument/2006/relationships/image" Target="../media/image903.png"/><Relationship Id="rId100" Type="http://schemas.openxmlformats.org/officeDocument/2006/relationships/customXml" Target="../ink/ink915.xml"/><Relationship Id="rId105" Type="http://schemas.openxmlformats.org/officeDocument/2006/relationships/image" Target="../media/image917.png"/><Relationship Id="rId8" Type="http://schemas.openxmlformats.org/officeDocument/2006/relationships/customXml" Target="../ink/ink869.xml"/><Relationship Id="rId51" Type="http://schemas.openxmlformats.org/officeDocument/2006/relationships/image" Target="../media/image890.png"/><Relationship Id="rId72" Type="http://schemas.openxmlformats.org/officeDocument/2006/relationships/customXml" Target="../ink/ink901.xml"/><Relationship Id="rId93" Type="http://schemas.openxmlformats.org/officeDocument/2006/relationships/image" Target="../media/image911.png"/><Relationship Id="rId98" Type="http://schemas.openxmlformats.org/officeDocument/2006/relationships/customXml" Target="../ink/ink914.xml"/><Relationship Id="rId3" Type="http://schemas.openxmlformats.org/officeDocument/2006/relationships/image" Target="../media/image866.png"/><Relationship Id="rId25" Type="http://schemas.openxmlformats.org/officeDocument/2006/relationships/image" Target="../media/image877.png"/><Relationship Id="rId46" Type="http://schemas.openxmlformats.org/officeDocument/2006/relationships/customXml" Target="../ink/ink888.xml"/><Relationship Id="rId67" Type="http://schemas.openxmlformats.org/officeDocument/2006/relationships/image" Target="../media/image89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10.png"/><Relationship Id="rId21" Type="http://schemas.openxmlformats.org/officeDocument/2006/relationships/customXml" Target="../ink/ink928.xml"/><Relationship Id="rId42" Type="http://schemas.openxmlformats.org/officeDocument/2006/relationships/image" Target="../media/image2410.png"/><Relationship Id="rId47" Type="http://schemas.openxmlformats.org/officeDocument/2006/relationships/customXml" Target="../ink/ink941.xml"/><Relationship Id="rId63" Type="http://schemas.openxmlformats.org/officeDocument/2006/relationships/customXml" Target="../ink/ink949.xml"/><Relationship Id="rId68" Type="http://schemas.openxmlformats.org/officeDocument/2006/relationships/image" Target="../media/image3710.png"/><Relationship Id="rId84" Type="http://schemas.openxmlformats.org/officeDocument/2006/relationships/image" Target="../media/image4510.png"/><Relationship Id="rId89" Type="http://schemas.openxmlformats.org/officeDocument/2006/relationships/customXml" Target="../ink/ink962.xml"/><Relationship Id="rId16" Type="http://schemas.openxmlformats.org/officeDocument/2006/relationships/image" Target="../media/image1110.png"/><Relationship Id="rId11" Type="http://schemas.openxmlformats.org/officeDocument/2006/relationships/customXml" Target="../ink/ink923.xml"/><Relationship Id="rId32" Type="http://schemas.openxmlformats.org/officeDocument/2006/relationships/image" Target="../media/image1910.png"/><Relationship Id="rId37" Type="http://schemas.openxmlformats.org/officeDocument/2006/relationships/customXml" Target="../ink/ink936.xml"/><Relationship Id="rId53" Type="http://schemas.openxmlformats.org/officeDocument/2006/relationships/customXml" Target="../ink/ink944.xml"/><Relationship Id="rId58" Type="http://schemas.openxmlformats.org/officeDocument/2006/relationships/image" Target="../media/image3210.png"/><Relationship Id="rId74" Type="http://schemas.openxmlformats.org/officeDocument/2006/relationships/image" Target="../media/image4010.png"/><Relationship Id="rId79" Type="http://schemas.openxmlformats.org/officeDocument/2006/relationships/customXml" Target="../ink/ink957.xml"/><Relationship Id="rId5" Type="http://schemas.openxmlformats.org/officeDocument/2006/relationships/customXml" Target="../ink/ink920.xml"/><Relationship Id="rId90" Type="http://schemas.openxmlformats.org/officeDocument/2006/relationships/image" Target="../media/image4810.png"/><Relationship Id="rId95" Type="http://schemas.openxmlformats.org/officeDocument/2006/relationships/customXml" Target="../ink/ink965.xml"/><Relationship Id="rId22" Type="http://schemas.openxmlformats.org/officeDocument/2006/relationships/image" Target="../media/image1410.png"/><Relationship Id="rId27" Type="http://schemas.openxmlformats.org/officeDocument/2006/relationships/customXml" Target="../ink/ink931.xml"/><Relationship Id="rId43" Type="http://schemas.openxmlformats.org/officeDocument/2006/relationships/customXml" Target="../ink/ink939.xml"/><Relationship Id="rId48" Type="http://schemas.openxmlformats.org/officeDocument/2006/relationships/image" Target="../media/image2710.png"/><Relationship Id="rId64" Type="http://schemas.openxmlformats.org/officeDocument/2006/relationships/image" Target="../media/image3510.png"/><Relationship Id="rId69" Type="http://schemas.openxmlformats.org/officeDocument/2006/relationships/customXml" Target="../ink/ink952.xml"/><Relationship Id="rId80" Type="http://schemas.openxmlformats.org/officeDocument/2006/relationships/image" Target="../media/image4310.png"/><Relationship Id="rId85" Type="http://schemas.openxmlformats.org/officeDocument/2006/relationships/customXml" Target="../ink/ink960.xml"/><Relationship Id="rId3" Type="http://schemas.openxmlformats.org/officeDocument/2006/relationships/customXml" Target="../ink/ink919.xml"/><Relationship Id="rId12" Type="http://schemas.openxmlformats.org/officeDocument/2006/relationships/image" Target="../media/image937.png"/><Relationship Id="rId17" Type="http://schemas.openxmlformats.org/officeDocument/2006/relationships/customXml" Target="../ink/ink926.xml"/><Relationship Id="rId25" Type="http://schemas.openxmlformats.org/officeDocument/2006/relationships/customXml" Target="../ink/ink930.xml"/><Relationship Id="rId33" Type="http://schemas.openxmlformats.org/officeDocument/2006/relationships/customXml" Target="../ink/ink934.xml"/><Relationship Id="rId38" Type="http://schemas.openxmlformats.org/officeDocument/2006/relationships/image" Target="../media/image2210.png"/><Relationship Id="rId46" Type="http://schemas.openxmlformats.org/officeDocument/2006/relationships/image" Target="../media/image2610.png"/><Relationship Id="rId59" Type="http://schemas.openxmlformats.org/officeDocument/2006/relationships/customXml" Target="../ink/ink947.xml"/><Relationship Id="rId67" Type="http://schemas.openxmlformats.org/officeDocument/2006/relationships/customXml" Target="../ink/ink951.xml"/><Relationship Id="rId20" Type="http://schemas.openxmlformats.org/officeDocument/2006/relationships/image" Target="../media/image1310.png"/><Relationship Id="rId41" Type="http://schemas.openxmlformats.org/officeDocument/2006/relationships/customXml" Target="../ink/ink938.xml"/><Relationship Id="rId54" Type="http://schemas.openxmlformats.org/officeDocument/2006/relationships/image" Target="../media/image3010.png"/><Relationship Id="rId62" Type="http://schemas.openxmlformats.org/officeDocument/2006/relationships/image" Target="../media/image3410.png"/><Relationship Id="rId70" Type="http://schemas.openxmlformats.org/officeDocument/2006/relationships/image" Target="../media/image3810.png"/><Relationship Id="rId75" Type="http://schemas.openxmlformats.org/officeDocument/2006/relationships/customXml" Target="../ink/ink955.xml"/><Relationship Id="rId83" Type="http://schemas.openxmlformats.org/officeDocument/2006/relationships/customXml" Target="../ink/ink959.xml"/><Relationship Id="rId88" Type="http://schemas.openxmlformats.org/officeDocument/2006/relationships/image" Target="../media/image4710.png"/><Relationship Id="rId91" Type="http://schemas.openxmlformats.org/officeDocument/2006/relationships/customXml" Target="../ink/ink963.xml"/><Relationship Id="rId96" Type="http://schemas.openxmlformats.org/officeDocument/2006/relationships/image" Target="../media/image5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00.png"/><Relationship Id="rId15" Type="http://schemas.openxmlformats.org/officeDocument/2006/relationships/customXml" Target="../ink/ink925.xml"/><Relationship Id="rId23" Type="http://schemas.openxmlformats.org/officeDocument/2006/relationships/customXml" Target="../ink/ink929.xml"/><Relationship Id="rId28" Type="http://schemas.openxmlformats.org/officeDocument/2006/relationships/image" Target="../media/image1710.png"/><Relationship Id="rId36" Type="http://schemas.openxmlformats.org/officeDocument/2006/relationships/image" Target="../media/image2110.png"/><Relationship Id="rId49" Type="http://schemas.openxmlformats.org/officeDocument/2006/relationships/customXml" Target="../ink/ink942.xml"/><Relationship Id="rId57" Type="http://schemas.openxmlformats.org/officeDocument/2006/relationships/customXml" Target="../ink/ink946.xml"/><Relationship Id="rId10" Type="http://schemas.openxmlformats.org/officeDocument/2006/relationships/image" Target="../media/image8100.png"/><Relationship Id="rId31" Type="http://schemas.openxmlformats.org/officeDocument/2006/relationships/customXml" Target="../ink/ink933.xml"/><Relationship Id="rId44" Type="http://schemas.openxmlformats.org/officeDocument/2006/relationships/image" Target="../media/image2510.png"/><Relationship Id="rId52" Type="http://schemas.openxmlformats.org/officeDocument/2006/relationships/image" Target="../media/image2910.png"/><Relationship Id="rId60" Type="http://schemas.openxmlformats.org/officeDocument/2006/relationships/image" Target="../media/image3310.png"/><Relationship Id="rId65" Type="http://schemas.openxmlformats.org/officeDocument/2006/relationships/customXml" Target="../ink/ink950.xml"/><Relationship Id="rId73" Type="http://schemas.openxmlformats.org/officeDocument/2006/relationships/customXml" Target="../ink/ink954.xml"/><Relationship Id="rId78" Type="http://schemas.openxmlformats.org/officeDocument/2006/relationships/image" Target="../media/image4210.png"/><Relationship Id="rId81" Type="http://schemas.openxmlformats.org/officeDocument/2006/relationships/customXml" Target="../ink/ink958.xml"/><Relationship Id="rId86" Type="http://schemas.openxmlformats.org/officeDocument/2006/relationships/image" Target="../media/image4610.png"/><Relationship Id="rId94" Type="http://schemas.openxmlformats.org/officeDocument/2006/relationships/image" Target="../media/image5010.png"/><Relationship Id="rId99" Type="http://schemas.openxmlformats.org/officeDocument/2006/relationships/customXml" Target="../ink/ink4910.xml"/><Relationship Id="rId4" Type="http://schemas.openxmlformats.org/officeDocument/2006/relationships/image" Target="../media/image5100.png"/><Relationship Id="rId9" Type="http://schemas.openxmlformats.org/officeDocument/2006/relationships/customXml" Target="../ink/ink922.xml"/><Relationship Id="rId13" Type="http://schemas.openxmlformats.org/officeDocument/2006/relationships/customXml" Target="../ink/ink924.xml"/><Relationship Id="rId18" Type="http://schemas.openxmlformats.org/officeDocument/2006/relationships/image" Target="../media/image1210.png"/><Relationship Id="rId39" Type="http://schemas.openxmlformats.org/officeDocument/2006/relationships/customXml" Target="../ink/ink937.xml"/><Relationship Id="rId34" Type="http://schemas.openxmlformats.org/officeDocument/2006/relationships/image" Target="../media/image2010.png"/><Relationship Id="rId50" Type="http://schemas.openxmlformats.org/officeDocument/2006/relationships/image" Target="../media/image2810.png"/><Relationship Id="rId55" Type="http://schemas.openxmlformats.org/officeDocument/2006/relationships/customXml" Target="../ink/ink945.xml"/><Relationship Id="rId76" Type="http://schemas.openxmlformats.org/officeDocument/2006/relationships/image" Target="../media/image4110.png"/><Relationship Id="rId97" Type="http://schemas.openxmlformats.org/officeDocument/2006/relationships/customXml" Target="../ink/ink966.xml"/><Relationship Id="rId7" Type="http://schemas.openxmlformats.org/officeDocument/2006/relationships/customXml" Target="../ink/ink921.xml"/><Relationship Id="rId71" Type="http://schemas.openxmlformats.org/officeDocument/2006/relationships/customXml" Target="../ink/ink953.xml"/><Relationship Id="rId92" Type="http://schemas.openxmlformats.org/officeDocument/2006/relationships/image" Target="../media/image4910.png"/><Relationship Id="rId2" Type="http://schemas.openxmlformats.org/officeDocument/2006/relationships/image" Target="../media/image922.png"/><Relationship Id="rId29" Type="http://schemas.openxmlformats.org/officeDocument/2006/relationships/customXml" Target="../ink/ink932.xml"/><Relationship Id="rId24" Type="http://schemas.openxmlformats.org/officeDocument/2006/relationships/image" Target="../media/image1510.png"/><Relationship Id="rId40" Type="http://schemas.openxmlformats.org/officeDocument/2006/relationships/image" Target="../media/image2310.png"/><Relationship Id="rId45" Type="http://schemas.openxmlformats.org/officeDocument/2006/relationships/customXml" Target="../ink/ink940.xml"/><Relationship Id="rId66" Type="http://schemas.openxmlformats.org/officeDocument/2006/relationships/image" Target="../media/image3610.png"/><Relationship Id="rId87" Type="http://schemas.openxmlformats.org/officeDocument/2006/relationships/customXml" Target="../ink/ink961.xml"/><Relationship Id="rId61" Type="http://schemas.openxmlformats.org/officeDocument/2006/relationships/customXml" Target="../ink/ink948.xml"/><Relationship Id="rId82" Type="http://schemas.openxmlformats.org/officeDocument/2006/relationships/image" Target="../media/image4410.png"/><Relationship Id="rId19" Type="http://schemas.openxmlformats.org/officeDocument/2006/relationships/customXml" Target="../ink/ink927.xml"/><Relationship Id="rId14" Type="http://schemas.openxmlformats.org/officeDocument/2006/relationships/image" Target="../media/image1010.png"/><Relationship Id="rId30" Type="http://schemas.openxmlformats.org/officeDocument/2006/relationships/image" Target="../media/image1810.png"/><Relationship Id="rId35" Type="http://schemas.openxmlformats.org/officeDocument/2006/relationships/customXml" Target="../ink/ink935.xml"/><Relationship Id="rId56" Type="http://schemas.openxmlformats.org/officeDocument/2006/relationships/image" Target="../media/image3110.png"/><Relationship Id="rId77" Type="http://schemas.openxmlformats.org/officeDocument/2006/relationships/customXml" Target="../ink/ink956.xml"/><Relationship Id="rId100" Type="http://schemas.openxmlformats.org/officeDocument/2006/relationships/image" Target="../media/image923.png"/><Relationship Id="rId8" Type="http://schemas.openxmlformats.org/officeDocument/2006/relationships/image" Target="../media/image7100.png"/><Relationship Id="rId51" Type="http://schemas.openxmlformats.org/officeDocument/2006/relationships/customXml" Target="../ink/ink943.xml"/><Relationship Id="rId72" Type="http://schemas.openxmlformats.org/officeDocument/2006/relationships/image" Target="../media/image3910.png"/><Relationship Id="rId93" Type="http://schemas.openxmlformats.org/officeDocument/2006/relationships/customXml" Target="../ink/ink964.xml"/><Relationship Id="rId98" Type="http://schemas.openxmlformats.org/officeDocument/2006/relationships/image" Target="../media/image52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10.png"/><Relationship Id="rId13" Type="http://schemas.openxmlformats.org/officeDocument/2006/relationships/customXml" Target="../ink/ink972.xml"/><Relationship Id="rId18" Type="http://schemas.openxmlformats.org/officeDocument/2006/relationships/image" Target="../media/image6210.png"/><Relationship Id="rId26" Type="http://schemas.openxmlformats.org/officeDocument/2006/relationships/image" Target="../media/image6610.png"/><Relationship Id="rId3" Type="http://schemas.openxmlformats.org/officeDocument/2006/relationships/customXml" Target="../ink/ink967.xml"/><Relationship Id="rId21" Type="http://schemas.openxmlformats.org/officeDocument/2006/relationships/customXml" Target="../ink/ink976.xml"/><Relationship Id="rId7" Type="http://schemas.openxmlformats.org/officeDocument/2006/relationships/customXml" Target="../ink/ink969.xml"/><Relationship Id="rId12" Type="http://schemas.openxmlformats.org/officeDocument/2006/relationships/image" Target="../media/image5910.png"/><Relationship Id="rId17" Type="http://schemas.openxmlformats.org/officeDocument/2006/relationships/customXml" Target="../ink/ink974.xml"/><Relationship Id="rId25" Type="http://schemas.openxmlformats.org/officeDocument/2006/relationships/customXml" Target="../ink/ink978.xml"/><Relationship Id="rId2" Type="http://schemas.openxmlformats.org/officeDocument/2006/relationships/image" Target="../media/image924.png"/><Relationship Id="rId16" Type="http://schemas.openxmlformats.org/officeDocument/2006/relationships/image" Target="../media/image6110.png"/><Relationship Id="rId20" Type="http://schemas.openxmlformats.org/officeDocument/2006/relationships/image" Target="../media/image6310.png"/><Relationship Id="rId29" Type="http://schemas.openxmlformats.org/officeDocument/2006/relationships/customXml" Target="../ink/ink98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10.png"/><Relationship Id="rId11" Type="http://schemas.openxmlformats.org/officeDocument/2006/relationships/customXml" Target="../ink/ink971.xml"/><Relationship Id="rId24" Type="http://schemas.openxmlformats.org/officeDocument/2006/relationships/image" Target="../media/image6510.png"/><Relationship Id="rId32" Type="http://schemas.openxmlformats.org/officeDocument/2006/relationships/image" Target="../media/image6910.png"/><Relationship Id="rId5" Type="http://schemas.openxmlformats.org/officeDocument/2006/relationships/customXml" Target="../ink/ink968.xml"/><Relationship Id="rId15" Type="http://schemas.openxmlformats.org/officeDocument/2006/relationships/customXml" Target="../ink/ink973.xml"/><Relationship Id="rId23" Type="http://schemas.openxmlformats.org/officeDocument/2006/relationships/customXml" Target="../ink/ink977.xml"/><Relationship Id="rId28" Type="http://schemas.openxmlformats.org/officeDocument/2006/relationships/image" Target="../media/image6710.png"/><Relationship Id="rId10" Type="http://schemas.openxmlformats.org/officeDocument/2006/relationships/image" Target="../media/image5810.png"/><Relationship Id="rId19" Type="http://schemas.openxmlformats.org/officeDocument/2006/relationships/customXml" Target="../ink/ink975.xml"/><Relationship Id="rId31" Type="http://schemas.openxmlformats.org/officeDocument/2006/relationships/customXml" Target="../ink/ink981.xml"/><Relationship Id="rId4" Type="http://schemas.openxmlformats.org/officeDocument/2006/relationships/image" Target="../media/image5510.png"/><Relationship Id="rId9" Type="http://schemas.openxmlformats.org/officeDocument/2006/relationships/customXml" Target="../ink/ink970.xml"/><Relationship Id="rId14" Type="http://schemas.openxmlformats.org/officeDocument/2006/relationships/image" Target="../media/image6010.png"/><Relationship Id="rId22" Type="http://schemas.openxmlformats.org/officeDocument/2006/relationships/image" Target="../media/image6410.png"/><Relationship Id="rId27" Type="http://schemas.openxmlformats.org/officeDocument/2006/relationships/customXml" Target="../ink/ink979.xml"/><Relationship Id="rId30" Type="http://schemas.openxmlformats.org/officeDocument/2006/relationships/image" Target="../media/image68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10.png"/><Relationship Id="rId13" Type="http://schemas.openxmlformats.org/officeDocument/2006/relationships/customXml" Target="../ink/ink987.xml"/><Relationship Id="rId18" Type="http://schemas.openxmlformats.org/officeDocument/2006/relationships/image" Target="../media/image7810.png"/><Relationship Id="rId3" Type="http://schemas.openxmlformats.org/officeDocument/2006/relationships/customXml" Target="../ink/ink982.xml"/><Relationship Id="rId21" Type="http://schemas.openxmlformats.org/officeDocument/2006/relationships/customXml" Target="../ink/ink991.xml"/><Relationship Id="rId7" Type="http://schemas.openxmlformats.org/officeDocument/2006/relationships/customXml" Target="../ink/ink984.xml"/><Relationship Id="rId12" Type="http://schemas.openxmlformats.org/officeDocument/2006/relationships/image" Target="../media/image7510.png"/><Relationship Id="rId17" Type="http://schemas.openxmlformats.org/officeDocument/2006/relationships/customXml" Target="../ink/ink989.xml"/><Relationship Id="rId2" Type="http://schemas.openxmlformats.org/officeDocument/2006/relationships/image" Target="../media/image925.png"/><Relationship Id="rId16" Type="http://schemas.openxmlformats.org/officeDocument/2006/relationships/image" Target="../media/image7710.png"/><Relationship Id="rId20" Type="http://schemas.openxmlformats.org/officeDocument/2006/relationships/image" Target="../media/image79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10.png"/><Relationship Id="rId11" Type="http://schemas.openxmlformats.org/officeDocument/2006/relationships/customXml" Target="../ink/ink986.xml"/><Relationship Id="rId5" Type="http://schemas.openxmlformats.org/officeDocument/2006/relationships/customXml" Target="../ink/ink983.xml"/><Relationship Id="rId15" Type="http://schemas.openxmlformats.org/officeDocument/2006/relationships/customXml" Target="../ink/ink988.xml"/><Relationship Id="rId10" Type="http://schemas.openxmlformats.org/officeDocument/2006/relationships/image" Target="../media/image7410.png"/><Relationship Id="rId19" Type="http://schemas.openxmlformats.org/officeDocument/2006/relationships/customXml" Target="../ink/ink990.xml"/><Relationship Id="rId4" Type="http://schemas.openxmlformats.org/officeDocument/2006/relationships/image" Target="../media/image7110.png"/><Relationship Id="rId9" Type="http://schemas.openxmlformats.org/officeDocument/2006/relationships/customXml" Target="../ink/ink985.xml"/><Relationship Id="rId14" Type="http://schemas.openxmlformats.org/officeDocument/2006/relationships/image" Target="../media/image7610.png"/><Relationship Id="rId22" Type="http://schemas.openxmlformats.org/officeDocument/2006/relationships/image" Target="../media/image8010.png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38.png"/><Relationship Id="rId21" Type="http://schemas.openxmlformats.org/officeDocument/2006/relationships/customXml" Target="../ink/ink1001.xml"/><Relationship Id="rId42" Type="http://schemas.openxmlformats.org/officeDocument/2006/relationships/image" Target="../media/image1011.png"/><Relationship Id="rId47" Type="http://schemas.openxmlformats.org/officeDocument/2006/relationships/customXml" Target="../ink/ink1014.xml"/><Relationship Id="rId63" Type="http://schemas.openxmlformats.org/officeDocument/2006/relationships/customXml" Target="../ink/ink1022.xml"/><Relationship Id="rId68" Type="http://schemas.openxmlformats.org/officeDocument/2006/relationships/image" Target="../media/image1140.png"/><Relationship Id="rId84" Type="http://schemas.openxmlformats.org/officeDocument/2006/relationships/image" Target="../media/image1220.png"/><Relationship Id="rId16" Type="http://schemas.openxmlformats.org/officeDocument/2006/relationships/image" Target="../media/image8810.png"/><Relationship Id="rId11" Type="http://schemas.openxmlformats.org/officeDocument/2006/relationships/customXml" Target="../ink/ink996.xml"/><Relationship Id="rId32" Type="http://schemas.openxmlformats.org/officeDocument/2006/relationships/image" Target="../media/image960.png"/><Relationship Id="rId37" Type="http://schemas.openxmlformats.org/officeDocument/2006/relationships/customXml" Target="../ink/ink1009.xml"/><Relationship Id="rId53" Type="http://schemas.openxmlformats.org/officeDocument/2006/relationships/customXml" Target="../ink/ink1017.xml"/><Relationship Id="rId58" Type="http://schemas.openxmlformats.org/officeDocument/2006/relationships/image" Target="../media/image1090.png"/><Relationship Id="rId74" Type="http://schemas.openxmlformats.org/officeDocument/2006/relationships/image" Target="../media/image1170.png"/><Relationship Id="rId79" Type="http://schemas.openxmlformats.org/officeDocument/2006/relationships/customXml" Target="../ink/ink1030.xml"/><Relationship Id="rId5" Type="http://schemas.openxmlformats.org/officeDocument/2006/relationships/customXml" Target="../ink/ink993.xml"/><Relationship Id="rId19" Type="http://schemas.openxmlformats.org/officeDocument/2006/relationships/customXml" Target="../ink/ink1000.xml"/><Relationship Id="rId14" Type="http://schemas.openxmlformats.org/officeDocument/2006/relationships/image" Target="../media/image8710.png"/><Relationship Id="rId22" Type="http://schemas.openxmlformats.org/officeDocument/2006/relationships/image" Target="../media/image9110.png"/><Relationship Id="rId27" Type="http://schemas.openxmlformats.org/officeDocument/2006/relationships/customXml" Target="../ink/ink1004.xml"/><Relationship Id="rId30" Type="http://schemas.openxmlformats.org/officeDocument/2006/relationships/image" Target="../media/image950.png"/><Relationship Id="rId35" Type="http://schemas.openxmlformats.org/officeDocument/2006/relationships/customXml" Target="../ink/ink1008.xml"/><Relationship Id="rId43" Type="http://schemas.openxmlformats.org/officeDocument/2006/relationships/customXml" Target="../ink/ink1012.xml"/><Relationship Id="rId48" Type="http://schemas.openxmlformats.org/officeDocument/2006/relationships/image" Target="../media/image1040.png"/><Relationship Id="rId56" Type="http://schemas.openxmlformats.org/officeDocument/2006/relationships/image" Target="../media/image1080.png"/><Relationship Id="rId64" Type="http://schemas.openxmlformats.org/officeDocument/2006/relationships/image" Target="../media/image1120.png"/><Relationship Id="rId69" Type="http://schemas.openxmlformats.org/officeDocument/2006/relationships/customXml" Target="../ink/ink1025.xml"/><Relationship Id="rId77" Type="http://schemas.openxmlformats.org/officeDocument/2006/relationships/customXml" Target="../ink/ink1029.xml"/><Relationship Id="rId8" Type="http://schemas.openxmlformats.org/officeDocument/2006/relationships/image" Target="../media/image8410.png"/><Relationship Id="rId51" Type="http://schemas.openxmlformats.org/officeDocument/2006/relationships/customXml" Target="../ink/ink1016.xml"/><Relationship Id="rId72" Type="http://schemas.openxmlformats.org/officeDocument/2006/relationships/image" Target="../media/image1160.png"/><Relationship Id="rId80" Type="http://schemas.openxmlformats.org/officeDocument/2006/relationships/image" Target="../media/image1200.png"/><Relationship Id="rId85" Type="http://schemas.openxmlformats.org/officeDocument/2006/relationships/customXml" Target="../ink/ink1033.xml"/><Relationship Id="rId3" Type="http://schemas.openxmlformats.org/officeDocument/2006/relationships/customXml" Target="../ink/ink992.xml"/><Relationship Id="rId12" Type="http://schemas.openxmlformats.org/officeDocument/2006/relationships/image" Target="../media/image8610.png"/><Relationship Id="rId17" Type="http://schemas.openxmlformats.org/officeDocument/2006/relationships/customXml" Target="../ink/ink999.xml"/><Relationship Id="rId25" Type="http://schemas.openxmlformats.org/officeDocument/2006/relationships/customXml" Target="../ink/ink1003.xml"/><Relationship Id="rId33" Type="http://schemas.openxmlformats.org/officeDocument/2006/relationships/customXml" Target="../ink/ink1007.xml"/><Relationship Id="rId38" Type="http://schemas.openxmlformats.org/officeDocument/2006/relationships/image" Target="../media/image990.png"/><Relationship Id="rId46" Type="http://schemas.openxmlformats.org/officeDocument/2006/relationships/image" Target="../media/image1030.png"/><Relationship Id="rId59" Type="http://schemas.openxmlformats.org/officeDocument/2006/relationships/customXml" Target="../ink/ink1020.xml"/><Relationship Id="rId67" Type="http://schemas.openxmlformats.org/officeDocument/2006/relationships/customXml" Target="../ink/ink1024.xml"/><Relationship Id="rId20" Type="http://schemas.openxmlformats.org/officeDocument/2006/relationships/image" Target="../media/image9010.png"/><Relationship Id="rId41" Type="http://schemas.openxmlformats.org/officeDocument/2006/relationships/customXml" Target="../ink/ink1011.xml"/><Relationship Id="rId54" Type="http://schemas.openxmlformats.org/officeDocument/2006/relationships/image" Target="../media/image1070.png"/><Relationship Id="rId62" Type="http://schemas.openxmlformats.org/officeDocument/2006/relationships/image" Target="../media/image1111.png"/><Relationship Id="rId70" Type="http://schemas.openxmlformats.org/officeDocument/2006/relationships/image" Target="../media/image1150.png"/><Relationship Id="rId75" Type="http://schemas.openxmlformats.org/officeDocument/2006/relationships/customXml" Target="../ink/ink1028.xml"/><Relationship Id="rId83" Type="http://schemas.openxmlformats.org/officeDocument/2006/relationships/customXml" Target="../ink/ink1032.xml"/><Relationship Id="rId88" Type="http://schemas.openxmlformats.org/officeDocument/2006/relationships/image" Target="../media/image12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10.png"/><Relationship Id="rId15" Type="http://schemas.openxmlformats.org/officeDocument/2006/relationships/customXml" Target="../ink/ink998.xml"/><Relationship Id="rId23" Type="http://schemas.openxmlformats.org/officeDocument/2006/relationships/customXml" Target="../ink/ink1002.xml"/><Relationship Id="rId28" Type="http://schemas.openxmlformats.org/officeDocument/2006/relationships/image" Target="../media/image940.png"/><Relationship Id="rId36" Type="http://schemas.openxmlformats.org/officeDocument/2006/relationships/image" Target="../media/image980.png"/><Relationship Id="rId49" Type="http://schemas.openxmlformats.org/officeDocument/2006/relationships/customXml" Target="../ink/ink1015.xml"/><Relationship Id="rId57" Type="http://schemas.openxmlformats.org/officeDocument/2006/relationships/customXml" Target="../ink/ink1019.xml"/><Relationship Id="rId10" Type="http://schemas.openxmlformats.org/officeDocument/2006/relationships/image" Target="../media/image8510.png"/><Relationship Id="rId31" Type="http://schemas.openxmlformats.org/officeDocument/2006/relationships/customXml" Target="../ink/ink1006.xml"/><Relationship Id="rId44" Type="http://schemas.openxmlformats.org/officeDocument/2006/relationships/image" Target="../media/image1020.png"/><Relationship Id="rId52" Type="http://schemas.openxmlformats.org/officeDocument/2006/relationships/image" Target="../media/image1060.png"/><Relationship Id="rId60" Type="http://schemas.openxmlformats.org/officeDocument/2006/relationships/image" Target="../media/image1100.png"/><Relationship Id="rId65" Type="http://schemas.openxmlformats.org/officeDocument/2006/relationships/customXml" Target="../ink/ink1023.xml"/><Relationship Id="rId73" Type="http://schemas.openxmlformats.org/officeDocument/2006/relationships/customXml" Target="../ink/ink1027.xml"/><Relationship Id="rId78" Type="http://schemas.openxmlformats.org/officeDocument/2006/relationships/image" Target="../media/image1190.png"/><Relationship Id="rId81" Type="http://schemas.openxmlformats.org/officeDocument/2006/relationships/customXml" Target="../ink/ink1031.xml"/><Relationship Id="rId86" Type="http://schemas.openxmlformats.org/officeDocument/2006/relationships/image" Target="../media/image1230.png"/><Relationship Id="rId4" Type="http://schemas.openxmlformats.org/officeDocument/2006/relationships/image" Target="../media/image8210.png"/><Relationship Id="rId9" Type="http://schemas.openxmlformats.org/officeDocument/2006/relationships/customXml" Target="../ink/ink995.xml"/><Relationship Id="rId13" Type="http://schemas.openxmlformats.org/officeDocument/2006/relationships/customXml" Target="../ink/ink997.xml"/><Relationship Id="rId18" Type="http://schemas.openxmlformats.org/officeDocument/2006/relationships/image" Target="../media/image8910.png"/><Relationship Id="rId39" Type="http://schemas.openxmlformats.org/officeDocument/2006/relationships/customXml" Target="../ink/ink1010.xml"/><Relationship Id="rId34" Type="http://schemas.openxmlformats.org/officeDocument/2006/relationships/image" Target="../media/image970.png"/><Relationship Id="rId50" Type="http://schemas.openxmlformats.org/officeDocument/2006/relationships/image" Target="../media/image1050.png"/><Relationship Id="rId55" Type="http://schemas.openxmlformats.org/officeDocument/2006/relationships/customXml" Target="../ink/ink1018.xml"/><Relationship Id="rId76" Type="http://schemas.openxmlformats.org/officeDocument/2006/relationships/image" Target="../media/image1180.png"/><Relationship Id="rId7" Type="http://schemas.openxmlformats.org/officeDocument/2006/relationships/customXml" Target="../ink/ink994.xml"/><Relationship Id="rId71" Type="http://schemas.openxmlformats.org/officeDocument/2006/relationships/customXml" Target="../ink/ink1026.xml"/><Relationship Id="rId2" Type="http://schemas.openxmlformats.org/officeDocument/2006/relationships/image" Target="../media/image926.png"/><Relationship Id="rId29" Type="http://schemas.openxmlformats.org/officeDocument/2006/relationships/customXml" Target="../ink/ink1005.xml"/><Relationship Id="rId24" Type="http://schemas.openxmlformats.org/officeDocument/2006/relationships/image" Target="../media/image9210.png"/><Relationship Id="rId40" Type="http://schemas.openxmlformats.org/officeDocument/2006/relationships/image" Target="../media/image1000.png"/><Relationship Id="rId45" Type="http://schemas.openxmlformats.org/officeDocument/2006/relationships/customXml" Target="../ink/ink1013.xml"/><Relationship Id="rId66" Type="http://schemas.openxmlformats.org/officeDocument/2006/relationships/image" Target="../media/image1130.png"/><Relationship Id="rId87" Type="http://schemas.openxmlformats.org/officeDocument/2006/relationships/customXml" Target="../ink/ink1034.xml"/><Relationship Id="rId61" Type="http://schemas.openxmlformats.org/officeDocument/2006/relationships/customXml" Target="../ink/ink1021.xml"/><Relationship Id="rId82" Type="http://schemas.openxmlformats.org/officeDocument/2006/relationships/image" Target="../media/image1211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040.xml"/><Relationship Id="rId18" Type="http://schemas.openxmlformats.org/officeDocument/2006/relationships/image" Target="../media/image1330.png"/><Relationship Id="rId26" Type="http://schemas.openxmlformats.org/officeDocument/2006/relationships/image" Target="../media/image1370.png"/><Relationship Id="rId39" Type="http://schemas.openxmlformats.org/officeDocument/2006/relationships/customXml" Target="../ink/ink1053.xml"/><Relationship Id="rId21" Type="http://schemas.openxmlformats.org/officeDocument/2006/relationships/customXml" Target="../ink/ink1044.xml"/><Relationship Id="rId34" Type="http://schemas.openxmlformats.org/officeDocument/2006/relationships/image" Target="../media/image1411.png"/><Relationship Id="rId42" Type="http://schemas.openxmlformats.org/officeDocument/2006/relationships/image" Target="../media/image1450.png"/><Relationship Id="rId47" Type="http://schemas.openxmlformats.org/officeDocument/2006/relationships/customXml" Target="../ink/ink1057.xml"/><Relationship Id="rId50" Type="http://schemas.openxmlformats.org/officeDocument/2006/relationships/image" Target="../media/image1490.png"/><Relationship Id="rId55" Type="http://schemas.openxmlformats.org/officeDocument/2006/relationships/customXml" Target="../ink/ink1061.xml"/><Relationship Id="rId7" Type="http://schemas.openxmlformats.org/officeDocument/2006/relationships/customXml" Target="../ink/ink1037.xml"/><Relationship Id="rId2" Type="http://schemas.openxmlformats.org/officeDocument/2006/relationships/image" Target="../media/image927.png"/><Relationship Id="rId16" Type="http://schemas.openxmlformats.org/officeDocument/2006/relationships/image" Target="../media/image1320.png"/><Relationship Id="rId29" Type="http://schemas.openxmlformats.org/officeDocument/2006/relationships/customXml" Target="../ink/ink1048.xml"/><Relationship Id="rId11" Type="http://schemas.openxmlformats.org/officeDocument/2006/relationships/customXml" Target="../ink/ink1039.xml"/><Relationship Id="rId24" Type="http://schemas.openxmlformats.org/officeDocument/2006/relationships/image" Target="../media/image1360.png"/><Relationship Id="rId32" Type="http://schemas.openxmlformats.org/officeDocument/2006/relationships/image" Target="../media/image1400.png"/><Relationship Id="rId37" Type="http://schemas.openxmlformats.org/officeDocument/2006/relationships/customXml" Target="../ink/ink1052.xml"/><Relationship Id="rId40" Type="http://schemas.openxmlformats.org/officeDocument/2006/relationships/image" Target="../media/image1440.png"/><Relationship Id="rId45" Type="http://schemas.openxmlformats.org/officeDocument/2006/relationships/customXml" Target="../ink/ink1056.xml"/><Relationship Id="rId53" Type="http://schemas.openxmlformats.org/officeDocument/2006/relationships/customXml" Target="../ink/ink1060.xml"/><Relationship Id="rId58" Type="http://schemas.openxmlformats.org/officeDocument/2006/relationships/image" Target="../media/image1530.png"/><Relationship Id="rId5" Type="http://schemas.openxmlformats.org/officeDocument/2006/relationships/customXml" Target="../ink/ink1036.xml"/><Relationship Id="rId61" Type="http://schemas.openxmlformats.org/officeDocument/2006/relationships/customXml" Target="../ink/ink1064.xml"/><Relationship Id="rId19" Type="http://schemas.openxmlformats.org/officeDocument/2006/relationships/customXml" Target="../ink/ink1043.xml"/><Relationship Id="rId14" Type="http://schemas.openxmlformats.org/officeDocument/2006/relationships/image" Target="../media/image1311.png"/><Relationship Id="rId22" Type="http://schemas.openxmlformats.org/officeDocument/2006/relationships/image" Target="../media/image1350.png"/><Relationship Id="rId27" Type="http://schemas.openxmlformats.org/officeDocument/2006/relationships/customXml" Target="../ink/ink1047.xml"/><Relationship Id="rId30" Type="http://schemas.openxmlformats.org/officeDocument/2006/relationships/image" Target="../media/image1390.png"/><Relationship Id="rId35" Type="http://schemas.openxmlformats.org/officeDocument/2006/relationships/customXml" Target="../ink/ink1051.xml"/><Relationship Id="rId43" Type="http://schemas.openxmlformats.org/officeDocument/2006/relationships/customXml" Target="../ink/ink1055.xml"/><Relationship Id="rId48" Type="http://schemas.openxmlformats.org/officeDocument/2006/relationships/image" Target="../media/image1480.png"/><Relationship Id="rId56" Type="http://schemas.openxmlformats.org/officeDocument/2006/relationships/image" Target="../media/image1520.png"/><Relationship Id="rId8" Type="http://schemas.openxmlformats.org/officeDocument/2006/relationships/image" Target="../media/image1280.png"/><Relationship Id="rId51" Type="http://schemas.openxmlformats.org/officeDocument/2006/relationships/customXml" Target="../ink/ink1059.xml"/><Relationship Id="rId3" Type="http://schemas.openxmlformats.org/officeDocument/2006/relationships/customXml" Target="../ink/ink1035.xml"/><Relationship Id="rId12" Type="http://schemas.openxmlformats.org/officeDocument/2006/relationships/image" Target="../media/image1300.png"/><Relationship Id="rId17" Type="http://schemas.openxmlformats.org/officeDocument/2006/relationships/customXml" Target="../ink/ink1042.xml"/><Relationship Id="rId25" Type="http://schemas.openxmlformats.org/officeDocument/2006/relationships/customXml" Target="../ink/ink1046.xml"/><Relationship Id="rId33" Type="http://schemas.openxmlformats.org/officeDocument/2006/relationships/customXml" Target="../ink/ink1050.xml"/><Relationship Id="rId38" Type="http://schemas.openxmlformats.org/officeDocument/2006/relationships/image" Target="../media/image1430.png"/><Relationship Id="rId46" Type="http://schemas.openxmlformats.org/officeDocument/2006/relationships/image" Target="../media/image1470.png"/><Relationship Id="rId59" Type="http://schemas.openxmlformats.org/officeDocument/2006/relationships/customXml" Target="../ink/ink1063.xml"/><Relationship Id="rId20" Type="http://schemas.openxmlformats.org/officeDocument/2006/relationships/image" Target="../media/image1340.png"/><Relationship Id="rId41" Type="http://schemas.openxmlformats.org/officeDocument/2006/relationships/customXml" Target="../ink/ink1054.xml"/><Relationship Id="rId54" Type="http://schemas.openxmlformats.org/officeDocument/2006/relationships/image" Target="../media/image1511.png"/><Relationship Id="rId62" Type="http://schemas.openxmlformats.org/officeDocument/2006/relationships/image" Target="../media/image15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0.png"/><Relationship Id="rId15" Type="http://schemas.openxmlformats.org/officeDocument/2006/relationships/customXml" Target="../ink/ink1041.xml"/><Relationship Id="rId23" Type="http://schemas.openxmlformats.org/officeDocument/2006/relationships/customXml" Target="../ink/ink1045.xml"/><Relationship Id="rId28" Type="http://schemas.openxmlformats.org/officeDocument/2006/relationships/image" Target="../media/image1380.png"/><Relationship Id="rId36" Type="http://schemas.openxmlformats.org/officeDocument/2006/relationships/image" Target="../media/image1420.png"/><Relationship Id="rId49" Type="http://schemas.openxmlformats.org/officeDocument/2006/relationships/customXml" Target="../ink/ink1058.xml"/><Relationship Id="rId57" Type="http://schemas.openxmlformats.org/officeDocument/2006/relationships/customXml" Target="../ink/ink1062.xml"/><Relationship Id="rId10" Type="http://schemas.openxmlformats.org/officeDocument/2006/relationships/image" Target="../media/image1290.png"/><Relationship Id="rId31" Type="http://schemas.openxmlformats.org/officeDocument/2006/relationships/customXml" Target="../ink/ink1049.xml"/><Relationship Id="rId44" Type="http://schemas.openxmlformats.org/officeDocument/2006/relationships/image" Target="../media/image1460.png"/><Relationship Id="rId52" Type="http://schemas.openxmlformats.org/officeDocument/2006/relationships/image" Target="../media/image1500.png"/><Relationship Id="rId60" Type="http://schemas.openxmlformats.org/officeDocument/2006/relationships/image" Target="../media/image1540.png"/><Relationship Id="rId4" Type="http://schemas.openxmlformats.org/officeDocument/2006/relationships/image" Target="../media/image1260.png"/><Relationship Id="rId9" Type="http://schemas.openxmlformats.org/officeDocument/2006/relationships/customXml" Target="../ink/ink1038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070.xml"/><Relationship Id="rId18" Type="http://schemas.openxmlformats.org/officeDocument/2006/relationships/image" Target="../media/image1640.png"/><Relationship Id="rId26" Type="http://schemas.openxmlformats.org/officeDocument/2006/relationships/image" Target="../media/image1680.png"/><Relationship Id="rId39" Type="http://schemas.openxmlformats.org/officeDocument/2006/relationships/customXml" Target="../ink/ink1083.xml"/><Relationship Id="rId21" Type="http://schemas.openxmlformats.org/officeDocument/2006/relationships/customXml" Target="../ink/ink1074.xml"/><Relationship Id="rId34" Type="http://schemas.openxmlformats.org/officeDocument/2006/relationships/image" Target="../media/image1720.png"/><Relationship Id="rId42" Type="http://schemas.openxmlformats.org/officeDocument/2006/relationships/image" Target="../media/image1760.png"/><Relationship Id="rId7" Type="http://schemas.openxmlformats.org/officeDocument/2006/relationships/customXml" Target="../ink/ink1067.xml"/><Relationship Id="rId2" Type="http://schemas.openxmlformats.org/officeDocument/2006/relationships/image" Target="../media/image928.png"/><Relationship Id="rId16" Type="http://schemas.openxmlformats.org/officeDocument/2006/relationships/image" Target="../media/image1630.png"/><Relationship Id="rId20" Type="http://schemas.openxmlformats.org/officeDocument/2006/relationships/image" Target="../media/image1650.png"/><Relationship Id="rId29" Type="http://schemas.openxmlformats.org/officeDocument/2006/relationships/customXml" Target="../ink/ink1078.xml"/><Relationship Id="rId41" Type="http://schemas.openxmlformats.org/officeDocument/2006/relationships/customXml" Target="../ink/ink108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0.png"/><Relationship Id="rId11" Type="http://schemas.openxmlformats.org/officeDocument/2006/relationships/customXml" Target="../ink/ink1069.xml"/><Relationship Id="rId24" Type="http://schemas.openxmlformats.org/officeDocument/2006/relationships/image" Target="../media/image1670.png"/><Relationship Id="rId32" Type="http://schemas.openxmlformats.org/officeDocument/2006/relationships/image" Target="../media/image1711.png"/><Relationship Id="rId37" Type="http://schemas.openxmlformats.org/officeDocument/2006/relationships/customXml" Target="../ink/ink1082.xml"/><Relationship Id="rId40" Type="http://schemas.openxmlformats.org/officeDocument/2006/relationships/image" Target="../media/image1750.png"/><Relationship Id="rId5" Type="http://schemas.openxmlformats.org/officeDocument/2006/relationships/customXml" Target="../ink/ink1066.xml"/><Relationship Id="rId15" Type="http://schemas.openxmlformats.org/officeDocument/2006/relationships/customXml" Target="../ink/ink1071.xml"/><Relationship Id="rId23" Type="http://schemas.openxmlformats.org/officeDocument/2006/relationships/customXml" Target="../ink/ink1075.xml"/><Relationship Id="rId28" Type="http://schemas.openxmlformats.org/officeDocument/2006/relationships/image" Target="../media/image1690.png"/><Relationship Id="rId36" Type="http://schemas.openxmlformats.org/officeDocument/2006/relationships/image" Target="../media/image1730.png"/><Relationship Id="rId10" Type="http://schemas.openxmlformats.org/officeDocument/2006/relationships/image" Target="../media/image1600.png"/><Relationship Id="rId19" Type="http://schemas.openxmlformats.org/officeDocument/2006/relationships/customXml" Target="../ink/ink1073.xml"/><Relationship Id="rId31" Type="http://schemas.openxmlformats.org/officeDocument/2006/relationships/customXml" Target="../ink/ink1079.xml"/><Relationship Id="rId44" Type="http://schemas.openxmlformats.org/officeDocument/2006/relationships/image" Target="../media/image1770.png"/><Relationship Id="rId4" Type="http://schemas.openxmlformats.org/officeDocument/2006/relationships/image" Target="../media/image1570.png"/><Relationship Id="rId9" Type="http://schemas.openxmlformats.org/officeDocument/2006/relationships/customXml" Target="../ink/ink1068.xml"/><Relationship Id="rId14" Type="http://schemas.openxmlformats.org/officeDocument/2006/relationships/image" Target="../media/image1620.png"/><Relationship Id="rId22" Type="http://schemas.openxmlformats.org/officeDocument/2006/relationships/image" Target="../media/image1660.png"/><Relationship Id="rId27" Type="http://schemas.openxmlformats.org/officeDocument/2006/relationships/customXml" Target="../ink/ink1077.xml"/><Relationship Id="rId30" Type="http://schemas.openxmlformats.org/officeDocument/2006/relationships/image" Target="../media/image1700.png"/><Relationship Id="rId35" Type="http://schemas.openxmlformats.org/officeDocument/2006/relationships/customXml" Target="../ink/ink1081.xml"/><Relationship Id="rId43" Type="http://schemas.openxmlformats.org/officeDocument/2006/relationships/customXml" Target="../ink/ink1085.xml"/><Relationship Id="rId8" Type="http://schemas.openxmlformats.org/officeDocument/2006/relationships/image" Target="../media/image1590.png"/><Relationship Id="rId3" Type="http://schemas.openxmlformats.org/officeDocument/2006/relationships/customXml" Target="../ink/ink1065.xml"/><Relationship Id="rId12" Type="http://schemas.openxmlformats.org/officeDocument/2006/relationships/image" Target="../media/image1611.png"/><Relationship Id="rId17" Type="http://schemas.openxmlformats.org/officeDocument/2006/relationships/customXml" Target="../ink/ink1072.xml"/><Relationship Id="rId25" Type="http://schemas.openxmlformats.org/officeDocument/2006/relationships/customXml" Target="../ink/ink1076.xml"/><Relationship Id="rId33" Type="http://schemas.openxmlformats.org/officeDocument/2006/relationships/customXml" Target="../ink/ink1080.xml"/><Relationship Id="rId38" Type="http://schemas.openxmlformats.org/officeDocument/2006/relationships/image" Target="../media/image1740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143.xml"/><Relationship Id="rId21" Type="http://schemas.openxmlformats.org/officeDocument/2006/relationships/customXml" Target="../ink/ink1095.xml"/><Relationship Id="rId42" Type="http://schemas.openxmlformats.org/officeDocument/2006/relationships/image" Target="../media/image1980.png"/><Relationship Id="rId63" Type="http://schemas.openxmlformats.org/officeDocument/2006/relationships/customXml" Target="../ink/ink1116.xml"/><Relationship Id="rId84" Type="http://schemas.openxmlformats.org/officeDocument/2006/relationships/image" Target="../media/image2190.png"/><Relationship Id="rId138" Type="http://schemas.openxmlformats.org/officeDocument/2006/relationships/image" Target="../media/image2460.png"/><Relationship Id="rId107" Type="http://schemas.openxmlformats.org/officeDocument/2006/relationships/customXml" Target="../ink/ink1138.xml"/><Relationship Id="rId11" Type="http://schemas.openxmlformats.org/officeDocument/2006/relationships/customXml" Target="../ink/ink1090.xml"/><Relationship Id="rId32" Type="http://schemas.openxmlformats.org/officeDocument/2006/relationships/image" Target="../media/image1930.png"/><Relationship Id="rId53" Type="http://schemas.openxmlformats.org/officeDocument/2006/relationships/customXml" Target="../ink/ink1111.xml"/><Relationship Id="rId74" Type="http://schemas.openxmlformats.org/officeDocument/2006/relationships/image" Target="../media/image2140.png"/><Relationship Id="rId128" Type="http://schemas.openxmlformats.org/officeDocument/2006/relationships/image" Target="../media/image2411.png"/><Relationship Id="rId5" Type="http://schemas.openxmlformats.org/officeDocument/2006/relationships/customXml" Target="../ink/ink1087.xml"/><Relationship Id="rId90" Type="http://schemas.openxmlformats.org/officeDocument/2006/relationships/image" Target="../media/image2220.png"/><Relationship Id="rId95" Type="http://schemas.openxmlformats.org/officeDocument/2006/relationships/customXml" Target="../ink/ink1132.xml"/><Relationship Id="rId22" Type="http://schemas.openxmlformats.org/officeDocument/2006/relationships/image" Target="../media/image1880.png"/><Relationship Id="rId27" Type="http://schemas.openxmlformats.org/officeDocument/2006/relationships/customXml" Target="../ink/ink1098.xml"/><Relationship Id="rId43" Type="http://schemas.openxmlformats.org/officeDocument/2006/relationships/customXml" Target="../ink/ink1106.xml"/><Relationship Id="rId48" Type="http://schemas.openxmlformats.org/officeDocument/2006/relationships/image" Target="../media/image2011.png"/><Relationship Id="rId64" Type="http://schemas.openxmlformats.org/officeDocument/2006/relationships/image" Target="../media/image2090.png"/><Relationship Id="rId69" Type="http://schemas.openxmlformats.org/officeDocument/2006/relationships/customXml" Target="../ink/ink1119.xml"/><Relationship Id="rId113" Type="http://schemas.openxmlformats.org/officeDocument/2006/relationships/customXml" Target="../ink/ink1141.xml"/><Relationship Id="rId118" Type="http://schemas.openxmlformats.org/officeDocument/2006/relationships/image" Target="../media/image2360.png"/><Relationship Id="rId134" Type="http://schemas.openxmlformats.org/officeDocument/2006/relationships/image" Target="../media/image2440.png"/><Relationship Id="rId139" Type="http://schemas.openxmlformats.org/officeDocument/2006/relationships/customXml" Target="../ink/ink1154.xml"/><Relationship Id="rId80" Type="http://schemas.openxmlformats.org/officeDocument/2006/relationships/image" Target="../media/image2170.png"/><Relationship Id="rId85" Type="http://schemas.openxmlformats.org/officeDocument/2006/relationships/customXml" Target="../ink/ink1127.xml"/><Relationship Id="rId12" Type="http://schemas.openxmlformats.org/officeDocument/2006/relationships/image" Target="../media/image1830.png"/><Relationship Id="rId17" Type="http://schemas.openxmlformats.org/officeDocument/2006/relationships/customXml" Target="../ink/ink1093.xml"/><Relationship Id="rId33" Type="http://schemas.openxmlformats.org/officeDocument/2006/relationships/customXml" Target="../ink/ink1101.xml"/><Relationship Id="rId38" Type="http://schemas.openxmlformats.org/officeDocument/2006/relationships/image" Target="../media/image1960.png"/><Relationship Id="rId59" Type="http://schemas.openxmlformats.org/officeDocument/2006/relationships/customXml" Target="../ink/ink1114.xml"/><Relationship Id="rId103" Type="http://schemas.openxmlformats.org/officeDocument/2006/relationships/customXml" Target="../ink/ink1136.xml"/><Relationship Id="rId108" Type="http://schemas.openxmlformats.org/officeDocument/2006/relationships/image" Target="../media/image2311.png"/><Relationship Id="rId124" Type="http://schemas.openxmlformats.org/officeDocument/2006/relationships/image" Target="../media/image2390.png"/><Relationship Id="rId129" Type="http://schemas.openxmlformats.org/officeDocument/2006/relationships/customXml" Target="../ink/ink1149.xml"/><Relationship Id="rId54" Type="http://schemas.openxmlformats.org/officeDocument/2006/relationships/image" Target="../media/image2040.png"/><Relationship Id="rId70" Type="http://schemas.openxmlformats.org/officeDocument/2006/relationships/image" Target="../media/image2120.png"/><Relationship Id="rId75" Type="http://schemas.openxmlformats.org/officeDocument/2006/relationships/customXml" Target="../ink/ink1122.xml"/><Relationship Id="rId91" Type="http://schemas.openxmlformats.org/officeDocument/2006/relationships/customXml" Target="../ink/ink1130.xml"/><Relationship Id="rId96" Type="http://schemas.openxmlformats.org/officeDocument/2006/relationships/image" Target="../media/image2250.png"/><Relationship Id="rId140" Type="http://schemas.openxmlformats.org/officeDocument/2006/relationships/image" Target="../media/image2470.png"/><Relationship Id="rId145" Type="http://schemas.openxmlformats.org/officeDocument/2006/relationships/customXml" Target="../ink/ink115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0.png"/><Relationship Id="rId23" Type="http://schemas.openxmlformats.org/officeDocument/2006/relationships/customXml" Target="../ink/ink1096.xml"/><Relationship Id="rId28" Type="http://schemas.openxmlformats.org/officeDocument/2006/relationships/image" Target="../media/image1911.png"/><Relationship Id="rId49" Type="http://schemas.openxmlformats.org/officeDocument/2006/relationships/customXml" Target="../ink/ink1109.xml"/><Relationship Id="rId114" Type="http://schemas.openxmlformats.org/officeDocument/2006/relationships/image" Target="../media/image2340.png"/><Relationship Id="rId119" Type="http://schemas.openxmlformats.org/officeDocument/2006/relationships/customXml" Target="../ink/ink1144.xml"/><Relationship Id="rId44" Type="http://schemas.openxmlformats.org/officeDocument/2006/relationships/image" Target="../media/image1990.png"/><Relationship Id="rId60" Type="http://schemas.openxmlformats.org/officeDocument/2006/relationships/image" Target="../media/image2070.png"/><Relationship Id="rId65" Type="http://schemas.openxmlformats.org/officeDocument/2006/relationships/customXml" Target="../ink/ink1117.xml"/><Relationship Id="rId81" Type="http://schemas.openxmlformats.org/officeDocument/2006/relationships/customXml" Target="../ink/ink1125.xml"/><Relationship Id="rId86" Type="http://schemas.openxmlformats.org/officeDocument/2006/relationships/image" Target="../media/image2200.png"/><Relationship Id="rId130" Type="http://schemas.openxmlformats.org/officeDocument/2006/relationships/image" Target="../media/image2420.png"/><Relationship Id="rId135" Type="http://schemas.openxmlformats.org/officeDocument/2006/relationships/customXml" Target="../ink/ink1152.xml"/><Relationship Id="rId13" Type="http://schemas.openxmlformats.org/officeDocument/2006/relationships/customXml" Target="../ink/ink1091.xml"/><Relationship Id="rId18" Type="http://schemas.openxmlformats.org/officeDocument/2006/relationships/image" Target="../media/image1860.png"/><Relationship Id="rId39" Type="http://schemas.openxmlformats.org/officeDocument/2006/relationships/customXml" Target="../ink/ink1104.xml"/><Relationship Id="rId109" Type="http://schemas.openxmlformats.org/officeDocument/2006/relationships/customXml" Target="../ink/ink1139.xml"/><Relationship Id="rId34" Type="http://schemas.openxmlformats.org/officeDocument/2006/relationships/image" Target="../media/image1940.png"/><Relationship Id="rId50" Type="http://schemas.openxmlformats.org/officeDocument/2006/relationships/image" Target="../media/image2020.png"/><Relationship Id="rId55" Type="http://schemas.openxmlformats.org/officeDocument/2006/relationships/customXml" Target="../ink/ink1112.xml"/><Relationship Id="rId76" Type="http://schemas.openxmlformats.org/officeDocument/2006/relationships/image" Target="../media/image2150.png"/><Relationship Id="rId97" Type="http://schemas.openxmlformats.org/officeDocument/2006/relationships/customXml" Target="../ink/ink1133.xml"/><Relationship Id="rId104" Type="http://schemas.openxmlformats.org/officeDocument/2006/relationships/image" Target="../media/image2290.png"/><Relationship Id="rId120" Type="http://schemas.openxmlformats.org/officeDocument/2006/relationships/image" Target="../media/image2370.png"/><Relationship Id="rId125" Type="http://schemas.openxmlformats.org/officeDocument/2006/relationships/customXml" Target="../ink/ink1147.xml"/><Relationship Id="rId141" Type="http://schemas.openxmlformats.org/officeDocument/2006/relationships/customXml" Target="../ink/ink1155.xml"/><Relationship Id="rId146" Type="http://schemas.openxmlformats.org/officeDocument/2006/relationships/image" Target="../media/image2500.png"/><Relationship Id="rId7" Type="http://schemas.openxmlformats.org/officeDocument/2006/relationships/customXml" Target="../ink/ink1088.xml"/><Relationship Id="rId71" Type="http://schemas.openxmlformats.org/officeDocument/2006/relationships/customXml" Target="../ink/ink1120.xml"/><Relationship Id="rId92" Type="http://schemas.openxmlformats.org/officeDocument/2006/relationships/image" Target="../media/image2230.png"/><Relationship Id="rId2" Type="http://schemas.openxmlformats.org/officeDocument/2006/relationships/image" Target="../media/image929.png"/><Relationship Id="rId29" Type="http://schemas.openxmlformats.org/officeDocument/2006/relationships/customXml" Target="../ink/ink1099.xml"/><Relationship Id="rId24" Type="http://schemas.openxmlformats.org/officeDocument/2006/relationships/image" Target="../media/image1890.png"/><Relationship Id="rId40" Type="http://schemas.openxmlformats.org/officeDocument/2006/relationships/image" Target="../media/image1970.png"/><Relationship Id="rId45" Type="http://schemas.openxmlformats.org/officeDocument/2006/relationships/customXml" Target="../ink/ink1107.xml"/><Relationship Id="rId66" Type="http://schemas.openxmlformats.org/officeDocument/2006/relationships/image" Target="../media/image2100.png"/><Relationship Id="rId87" Type="http://schemas.openxmlformats.org/officeDocument/2006/relationships/customXml" Target="../ink/ink1128.xml"/><Relationship Id="rId110" Type="http://schemas.openxmlformats.org/officeDocument/2006/relationships/image" Target="../media/image2320.png"/><Relationship Id="rId115" Type="http://schemas.openxmlformats.org/officeDocument/2006/relationships/customXml" Target="../ink/ink1142.xml"/><Relationship Id="rId131" Type="http://schemas.openxmlformats.org/officeDocument/2006/relationships/customXml" Target="../ink/ink1150.xml"/><Relationship Id="rId136" Type="http://schemas.openxmlformats.org/officeDocument/2006/relationships/image" Target="../media/image2450.png"/><Relationship Id="rId61" Type="http://schemas.openxmlformats.org/officeDocument/2006/relationships/customXml" Target="../ink/ink1115.xml"/><Relationship Id="rId82" Type="http://schemas.openxmlformats.org/officeDocument/2006/relationships/image" Target="../media/image2180.png"/><Relationship Id="rId19" Type="http://schemas.openxmlformats.org/officeDocument/2006/relationships/customXml" Target="../ink/ink1094.xml"/><Relationship Id="rId14" Type="http://schemas.openxmlformats.org/officeDocument/2006/relationships/image" Target="../media/image1840.png"/><Relationship Id="rId30" Type="http://schemas.openxmlformats.org/officeDocument/2006/relationships/image" Target="../media/image1920.png"/><Relationship Id="rId35" Type="http://schemas.openxmlformats.org/officeDocument/2006/relationships/customXml" Target="../ink/ink1102.xml"/><Relationship Id="rId56" Type="http://schemas.openxmlformats.org/officeDocument/2006/relationships/image" Target="../media/image2050.png"/><Relationship Id="rId77" Type="http://schemas.openxmlformats.org/officeDocument/2006/relationships/customXml" Target="../ink/ink1123.xml"/><Relationship Id="rId100" Type="http://schemas.openxmlformats.org/officeDocument/2006/relationships/image" Target="../media/image2270.png"/><Relationship Id="rId105" Type="http://schemas.openxmlformats.org/officeDocument/2006/relationships/customXml" Target="../ink/ink1137.xml"/><Relationship Id="rId126" Type="http://schemas.openxmlformats.org/officeDocument/2006/relationships/image" Target="../media/image2400.png"/><Relationship Id="rId8" Type="http://schemas.openxmlformats.org/officeDocument/2006/relationships/image" Target="../media/image1811.png"/><Relationship Id="rId51" Type="http://schemas.openxmlformats.org/officeDocument/2006/relationships/customXml" Target="../ink/ink1110.xml"/><Relationship Id="rId72" Type="http://schemas.openxmlformats.org/officeDocument/2006/relationships/image" Target="../media/image2130.png"/><Relationship Id="rId93" Type="http://schemas.openxmlformats.org/officeDocument/2006/relationships/customXml" Target="../ink/ink1131.xml"/><Relationship Id="rId98" Type="http://schemas.openxmlformats.org/officeDocument/2006/relationships/image" Target="../media/image2260.png"/><Relationship Id="rId121" Type="http://schemas.openxmlformats.org/officeDocument/2006/relationships/customXml" Target="../ink/ink1145.xml"/><Relationship Id="rId142" Type="http://schemas.openxmlformats.org/officeDocument/2006/relationships/image" Target="../media/image2480.png"/><Relationship Id="rId3" Type="http://schemas.openxmlformats.org/officeDocument/2006/relationships/customXml" Target="../ink/ink1086.xml"/><Relationship Id="rId25" Type="http://schemas.openxmlformats.org/officeDocument/2006/relationships/customXml" Target="../ink/ink1097.xml"/><Relationship Id="rId46" Type="http://schemas.openxmlformats.org/officeDocument/2006/relationships/image" Target="../media/image2000.png"/><Relationship Id="rId67" Type="http://schemas.openxmlformats.org/officeDocument/2006/relationships/customXml" Target="../ink/ink1118.xml"/><Relationship Id="rId116" Type="http://schemas.openxmlformats.org/officeDocument/2006/relationships/image" Target="../media/image2350.png"/><Relationship Id="rId137" Type="http://schemas.openxmlformats.org/officeDocument/2006/relationships/customXml" Target="../ink/ink1153.xml"/><Relationship Id="rId20" Type="http://schemas.openxmlformats.org/officeDocument/2006/relationships/image" Target="../media/image1870.png"/><Relationship Id="rId41" Type="http://schemas.openxmlformats.org/officeDocument/2006/relationships/customXml" Target="../ink/ink1105.xml"/><Relationship Id="rId62" Type="http://schemas.openxmlformats.org/officeDocument/2006/relationships/image" Target="../media/image2080.png"/><Relationship Id="rId83" Type="http://schemas.openxmlformats.org/officeDocument/2006/relationships/customXml" Target="../ink/ink1126.xml"/><Relationship Id="rId88" Type="http://schemas.openxmlformats.org/officeDocument/2006/relationships/image" Target="../media/image2211.png"/><Relationship Id="rId111" Type="http://schemas.openxmlformats.org/officeDocument/2006/relationships/customXml" Target="../ink/ink1140.xml"/><Relationship Id="rId132" Type="http://schemas.openxmlformats.org/officeDocument/2006/relationships/image" Target="../media/image2430.png"/><Relationship Id="rId15" Type="http://schemas.openxmlformats.org/officeDocument/2006/relationships/customXml" Target="../ink/ink1092.xml"/><Relationship Id="rId36" Type="http://schemas.openxmlformats.org/officeDocument/2006/relationships/image" Target="../media/image1950.png"/><Relationship Id="rId57" Type="http://schemas.openxmlformats.org/officeDocument/2006/relationships/customXml" Target="../ink/ink1113.xml"/><Relationship Id="rId106" Type="http://schemas.openxmlformats.org/officeDocument/2006/relationships/image" Target="../media/image2300.png"/><Relationship Id="rId127" Type="http://schemas.openxmlformats.org/officeDocument/2006/relationships/customXml" Target="../ink/ink1148.xml"/><Relationship Id="rId10" Type="http://schemas.openxmlformats.org/officeDocument/2006/relationships/image" Target="../media/image1820.png"/><Relationship Id="rId31" Type="http://schemas.openxmlformats.org/officeDocument/2006/relationships/customXml" Target="../ink/ink1100.xml"/><Relationship Id="rId52" Type="http://schemas.openxmlformats.org/officeDocument/2006/relationships/image" Target="../media/image2030.png"/><Relationship Id="rId73" Type="http://schemas.openxmlformats.org/officeDocument/2006/relationships/customXml" Target="../ink/ink1121.xml"/><Relationship Id="rId78" Type="http://schemas.openxmlformats.org/officeDocument/2006/relationships/image" Target="../media/image2160.png"/><Relationship Id="rId94" Type="http://schemas.openxmlformats.org/officeDocument/2006/relationships/image" Target="../media/image2240.png"/><Relationship Id="rId99" Type="http://schemas.openxmlformats.org/officeDocument/2006/relationships/customXml" Target="../ink/ink1134.xml"/><Relationship Id="rId101" Type="http://schemas.openxmlformats.org/officeDocument/2006/relationships/customXml" Target="../ink/ink1135.xml"/><Relationship Id="rId122" Type="http://schemas.openxmlformats.org/officeDocument/2006/relationships/image" Target="../media/image2380.png"/><Relationship Id="rId143" Type="http://schemas.openxmlformats.org/officeDocument/2006/relationships/customXml" Target="../ink/ink1156.xml"/><Relationship Id="rId4" Type="http://schemas.openxmlformats.org/officeDocument/2006/relationships/image" Target="../media/image1790.png"/><Relationship Id="rId9" Type="http://schemas.openxmlformats.org/officeDocument/2006/relationships/customXml" Target="../ink/ink1089.xml"/><Relationship Id="rId26" Type="http://schemas.openxmlformats.org/officeDocument/2006/relationships/image" Target="../media/image1900.png"/><Relationship Id="rId47" Type="http://schemas.openxmlformats.org/officeDocument/2006/relationships/customXml" Target="../ink/ink1108.xml"/><Relationship Id="rId68" Type="http://schemas.openxmlformats.org/officeDocument/2006/relationships/image" Target="../media/image2111.png"/><Relationship Id="rId89" Type="http://schemas.openxmlformats.org/officeDocument/2006/relationships/customXml" Target="../ink/ink1129.xml"/><Relationship Id="rId112" Type="http://schemas.openxmlformats.org/officeDocument/2006/relationships/image" Target="../media/image2330.png"/><Relationship Id="rId133" Type="http://schemas.openxmlformats.org/officeDocument/2006/relationships/customXml" Target="../ink/ink1151.xml"/><Relationship Id="rId16" Type="http://schemas.openxmlformats.org/officeDocument/2006/relationships/image" Target="../media/image1850.png"/><Relationship Id="rId37" Type="http://schemas.openxmlformats.org/officeDocument/2006/relationships/customXml" Target="../ink/ink1103.xml"/><Relationship Id="rId58" Type="http://schemas.openxmlformats.org/officeDocument/2006/relationships/image" Target="../media/image2060.png"/><Relationship Id="rId79" Type="http://schemas.openxmlformats.org/officeDocument/2006/relationships/customXml" Target="../ink/ink1124.xml"/><Relationship Id="rId102" Type="http://schemas.openxmlformats.org/officeDocument/2006/relationships/image" Target="../media/image2280.png"/><Relationship Id="rId123" Type="http://schemas.openxmlformats.org/officeDocument/2006/relationships/customXml" Target="../ink/ink1146.xml"/><Relationship Id="rId144" Type="http://schemas.openxmlformats.org/officeDocument/2006/relationships/image" Target="../media/image249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58.xml"/><Relationship Id="rId2" Type="http://schemas.openxmlformats.org/officeDocument/2006/relationships/image" Target="../media/image9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30.png"/><Relationship Id="rId5" Type="http://schemas.openxmlformats.org/officeDocument/2006/relationships/customXml" Target="../ink/ink1159.xml"/><Relationship Id="rId4" Type="http://schemas.openxmlformats.org/officeDocument/2006/relationships/image" Target="../media/image25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0.png"/><Relationship Id="rId3" Type="http://schemas.openxmlformats.org/officeDocument/2006/relationships/customXml" Target="../ink/ink1160.xml"/><Relationship Id="rId7" Type="http://schemas.openxmlformats.org/officeDocument/2006/relationships/customXml" Target="../ink/ink1162.xml"/><Relationship Id="rId2" Type="http://schemas.openxmlformats.org/officeDocument/2006/relationships/image" Target="../media/image9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60.png"/><Relationship Id="rId5" Type="http://schemas.openxmlformats.org/officeDocument/2006/relationships/customXml" Target="../ink/ink1161.xml"/><Relationship Id="rId4" Type="http://schemas.openxmlformats.org/officeDocument/2006/relationships/image" Target="../media/image25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63.xml"/><Relationship Id="rId2" Type="http://schemas.openxmlformats.org/officeDocument/2006/relationships/image" Target="../media/image9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9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958F0B84-FEF2-9922-08F1-F3483B1F624F}"/>
                  </a:ext>
                </a:extLst>
              </p14:cNvPr>
              <p14:cNvContentPartPr/>
              <p14:nvPr/>
            </p14:nvContentPartPr>
            <p14:xfrm>
              <a:off x="247531" y="2721128"/>
              <a:ext cx="45720" cy="5364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958F0B84-FEF2-9922-08F1-F3483B1F624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891" y="2712488"/>
                <a:ext cx="63360" cy="71280"/>
              </a:xfrm>
              <a:prstGeom prst="rect">
                <a:avLst/>
              </a:prstGeom>
            </p:spPr>
          </p:pic>
        </mc:Fallback>
      </mc:AlternateContent>
      <p:grpSp>
        <p:nvGrpSpPr>
          <p:cNvPr id="89" name="Group 88">
            <a:extLst>
              <a:ext uri="{FF2B5EF4-FFF2-40B4-BE49-F238E27FC236}">
                <a16:creationId xmlns:a16="http://schemas.microsoft.com/office/drawing/2014/main" id="{1EAB3BE8-AF16-5D88-DC73-9FBF3137F3C3}"/>
              </a:ext>
            </a:extLst>
          </p:cNvPr>
          <p:cNvGrpSpPr/>
          <p:nvPr/>
        </p:nvGrpSpPr>
        <p:grpSpPr>
          <a:xfrm>
            <a:off x="230971" y="367088"/>
            <a:ext cx="8386200" cy="3866760"/>
            <a:chOff x="230971" y="367088"/>
            <a:chExt cx="8386200" cy="386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3323890-D6AA-0292-E7B6-FCB383E6E3F1}"/>
                    </a:ext>
                  </a:extLst>
                </p14:cNvPr>
                <p14:cNvContentPartPr/>
                <p14:nvPr/>
              </p14:nvContentPartPr>
              <p14:xfrm>
                <a:off x="736411" y="501368"/>
                <a:ext cx="48960" cy="2588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3323890-D6AA-0292-E7B6-FCB383E6E3F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27411" y="492728"/>
                  <a:ext cx="6660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2AA5C70-9CD5-1D4A-4AF6-047CE36EC210}"/>
                    </a:ext>
                  </a:extLst>
                </p14:cNvPr>
                <p14:cNvContentPartPr/>
                <p14:nvPr/>
              </p14:nvContentPartPr>
              <p14:xfrm>
                <a:off x="751891" y="453848"/>
                <a:ext cx="135360" cy="1321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2AA5C70-9CD5-1D4A-4AF6-047CE36EC21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42891" y="445208"/>
                  <a:ext cx="1530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94A5C12-9828-3145-BC19-573254A66942}"/>
                    </a:ext>
                  </a:extLst>
                </p14:cNvPr>
                <p14:cNvContentPartPr/>
                <p14:nvPr/>
              </p14:nvContentPartPr>
              <p14:xfrm>
                <a:off x="872851" y="565448"/>
                <a:ext cx="341280" cy="1659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94A5C12-9828-3145-BC19-573254A6694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63851" y="556448"/>
                  <a:ext cx="35892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53FC089-743F-980F-EF45-92081DDE83FA}"/>
                    </a:ext>
                  </a:extLst>
                </p14:cNvPr>
                <p14:cNvContentPartPr/>
                <p14:nvPr/>
              </p14:nvContentPartPr>
              <p14:xfrm>
                <a:off x="1293691" y="497768"/>
                <a:ext cx="93600" cy="2224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53FC089-743F-980F-EF45-92081DDE83F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285051" y="488768"/>
                  <a:ext cx="11124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169E3E4-3B9A-8DBC-757D-5247463BAE48}"/>
                    </a:ext>
                  </a:extLst>
                </p14:cNvPr>
                <p14:cNvContentPartPr/>
                <p14:nvPr/>
              </p14:nvContentPartPr>
              <p14:xfrm>
                <a:off x="1259131" y="578768"/>
                <a:ext cx="122040" cy="194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169E3E4-3B9A-8DBC-757D-5247463BAE4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250491" y="570128"/>
                  <a:ext cx="1396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8D06583-4E61-BACF-86DC-5DB6141D6972}"/>
                    </a:ext>
                  </a:extLst>
                </p14:cNvPr>
                <p14:cNvContentPartPr/>
                <p14:nvPr/>
              </p14:nvContentPartPr>
              <p14:xfrm>
                <a:off x="1417531" y="576248"/>
                <a:ext cx="885240" cy="3272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8D06583-4E61-BACF-86DC-5DB6141D697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408891" y="567248"/>
                  <a:ext cx="90288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5B312F6-7433-8049-C5E0-1CF8470A5418}"/>
                    </a:ext>
                  </a:extLst>
                </p14:cNvPr>
                <p14:cNvContentPartPr/>
                <p14:nvPr/>
              </p14:nvContentPartPr>
              <p14:xfrm>
                <a:off x="2132851" y="436928"/>
                <a:ext cx="25200" cy="331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5B312F6-7433-8049-C5E0-1CF8470A541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124211" y="428288"/>
                  <a:ext cx="428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FD4D66F-FA01-FC1D-9FA3-4B75CBAB2BCF}"/>
                    </a:ext>
                  </a:extLst>
                </p14:cNvPr>
                <p14:cNvContentPartPr/>
                <p14:nvPr/>
              </p14:nvContentPartPr>
              <p14:xfrm>
                <a:off x="2345251" y="498488"/>
                <a:ext cx="171000" cy="1738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FD4D66F-FA01-FC1D-9FA3-4B75CBAB2BC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336611" y="489848"/>
                  <a:ext cx="18864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3B9BAD3-A9FA-802F-6E39-4790B9D5AB64}"/>
                    </a:ext>
                  </a:extLst>
                </p14:cNvPr>
                <p14:cNvContentPartPr/>
                <p14:nvPr/>
              </p14:nvContentPartPr>
              <p14:xfrm>
                <a:off x="2366131" y="532328"/>
                <a:ext cx="126000" cy="230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3B9BAD3-A9FA-802F-6E39-4790B9D5AB6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357131" y="523328"/>
                  <a:ext cx="1436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0163776-9AD3-1F04-99FC-BA739CAF8F87}"/>
                    </a:ext>
                  </a:extLst>
                </p14:cNvPr>
                <p14:cNvContentPartPr/>
                <p14:nvPr/>
              </p14:nvContentPartPr>
              <p14:xfrm>
                <a:off x="2950051" y="497408"/>
                <a:ext cx="18360" cy="24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0163776-9AD3-1F04-99FC-BA739CAF8F8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941411" y="488408"/>
                  <a:ext cx="360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9457929-40A0-3229-935A-14EF33110672}"/>
                    </a:ext>
                  </a:extLst>
                </p14:cNvPr>
                <p14:cNvContentPartPr/>
                <p14:nvPr/>
              </p14:nvContentPartPr>
              <p14:xfrm>
                <a:off x="2941771" y="626648"/>
                <a:ext cx="19800" cy="136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9457929-40A0-3229-935A-14EF3311067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933131" y="618008"/>
                  <a:ext cx="374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0CF6BD5-D39F-A828-D52D-A062A38FD8D3}"/>
                    </a:ext>
                  </a:extLst>
                </p14:cNvPr>
                <p14:cNvContentPartPr/>
                <p14:nvPr/>
              </p14:nvContentPartPr>
              <p14:xfrm>
                <a:off x="3298531" y="367088"/>
                <a:ext cx="190800" cy="2739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0CF6BD5-D39F-A828-D52D-A062A38FD8D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289891" y="358088"/>
                  <a:ext cx="2084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BB31545-01D3-32EB-6EB4-365D0EC1C2F3}"/>
                    </a:ext>
                  </a:extLst>
                </p14:cNvPr>
                <p14:cNvContentPartPr/>
                <p14:nvPr/>
              </p14:nvContentPartPr>
              <p14:xfrm>
                <a:off x="3491131" y="398408"/>
                <a:ext cx="1299960" cy="2714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BB31545-01D3-32EB-6EB4-365D0EC1C2F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482131" y="389768"/>
                  <a:ext cx="131760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A4A915B-832C-1324-A7BB-48578F4563FB}"/>
                    </a:ext>
                  </a:extLst>
                </p14:cNvPr>
                <p14:cNvContentPartPr/>
                <p14:nvPr/>
              </p14:nvContentPartPr>
              <p14:xfrm>
                <a:off x="4403371" y="480848"/>
                <a:ext cx="151920" cy="298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A4A915B-832C-1324-A7BB-48578F4563F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394731" y="472208"/>
                  <a:ext cx="1695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C1DB1FA4-5732-2FD4-B0B8-DB4DFABF8011}"/>
                    </a:ext>
                  </a:extLst>
                </p14:cNvPr>
                <p14:cNvContentPartPr/>
                <p14:nvPr/>
              </p14:nvContentPartPr>
              <p14:xfrm>
                <a:off x="230971" y="620168"/>
                <a:ext cx="49320" cy="536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C1DB1FA4-5732-2FD4-B0B8-DB4DFABF801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22331" y="611528"/>
                  <a:ext cx="669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79CE652-EBBF-2C36-0EB0-58B65F37E11C}"/>
                    </a:ext>
                  </a:extLst>
                </p14:cNvPr>
                <p14:cNvContentPartPr/>
                <p14:nvPr/>
              </p14:nvContentPartPr>
              <p14:xfrm>
                <a:off x="232411" y="1250168"/>
                <a:ext cx="41400" cy="435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79CE652-EBBF-2C36-0EB0-58B65F37E11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23411" y="1241528"/>
                  <a:ext cx="5904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706712B-E648-016F-F561-2667B1764158}"/>
                    </a:ext>
                  </a:extLst>
                </p14:cNvPr>
                <p14:cNvContentPartPr/>
                <p14:nvPr/>
              </p14:nvContentPartPr>
              <p14:xfrm>
                <a:off x="733891" y="1118768"/>
                <a:ext cx="187560" cy="2376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706712B-E648-016F-F561-2667B176415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25251" y="1109768"/>
                  <a:ext cx="20520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19DD3D2-96A2-70BE-9963-BC4994B819C2}"/>
                    </a:ext>
                  </a:extLst>
                </p14:cNvPr>
                <p14:cNvContentPartPr/>
                <p14:nvPr/>
              </p14:nvContentPartPr>
              <p14:xfrm>
                <a:off x="947011" y="1186448"/>
                <a:ext cx="354600" cy="3729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19DD3D2-96A2-70BE-9963-BC4994B819C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38011" y="1177808"/>
                  <a:ext cx="37224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5376452-74DD-C603-A3B1-5F3EDEEED375}"/>
                    </a:ext>
                  </a:extLst>
                </p14:cNvPr>
                <p14:cNvContentPartPr/>
                <p14:nvPr/>
              </p14:nvContentPartPr>
              <p14:xfrm>
                <a:off x="1350571" y="1052528"/>
                <a:ext cx="110160" cy="1040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5376452-74DD-C603-A3B1-5F3EDEEED37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341571" y="1043528"/>
                  <a:ext cx="1278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114D386-E5A4-3BFF-1AD2-739CA5A385F9}"/>
                    </a:ext>
                  </a:extLst>
                </p14:cNvPr>
                <p14:cNvContentPartPr/>
                <p14:nvPr/>
              </p14:nvContentPartPr>
              <p14:xfrm>
                <a:off x="2028811" y="1103648"/>
                <a:ext cx="3240" cy="352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114D386-E5A4-3BFF-1AD2-739CA5A385F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019811" y="1094648"/>
                  <a:ext cx="208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87ECF5F-F949-F8CD-C549-E83289CA9930}"/>
                    </a:ext>
                  </a:extLst>
                </p14:cNvPr>
                <p14:cNvContentPartPr/>
                <p14:nvPr/>
              </p14:nvContentPartPr>
              <p14:xfrm>
                <a:off x="2036731" y="1267808"/>
                <a:ext cx="10440" cy="40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87ECF5F-F949-F8CD-C549-E83289CA993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028091" y="1258808"/>
                  <a:ext cx="280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45D8155-0687-3E1F-4A5F-004DF680A954}"/>
                    </a:ext>
                  </a:extLst>
                </p14:cNvPr>
                <p14:cNvContentPartPr/>
                <p14:nvPr/>
              </p14:nvContentPartPr>
              <p14:xfrm>
                <a:off x="2660251" y="980888"/>
                <a:ext cx="183600" cy="360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45D8155-0687-3E1F-4A5F-004DF680A95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651251" y="971888"/>
                  <a:ext cx="201240" cy="37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9DAF64E-1755-A55B-56B8-59067C496CBF}"/>
                    </a:ext>
                  </a:extLst>
                </p14:cNvPr>
                <p14:cNvContentPartPr/>
                <p14:nvPr/>
              </p14:nvContentPartPr>
              <p14:xfrm>
                <a:off x="2924131" y="1014368"/>
                <a:ext cx="688680" cy="2592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9DAF64E-1755-A55B-56B8-59067C496CB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915491" y="1005728"/>
                  <a:ext cx="70632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6D427B8-AA12-04AA-EA51-ED698203C7DE}"/>
                    </a:ext>
                  </a:extLst>
                </p14:cNvPr>
                <p14:cNvContentPartPr/>
                <p14:nvPr/>
              </p14:nvContentPartPr>
              <p14:xfrm>
                <a:off x="3571771" y="967208"/>
                <a:ext cx="12600" cy="151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6D427B8-AA12-04AA-EA51-ED698203C7D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563131" y="958568"/>
                  <a:ext cx="302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DD4C323-BFB6-1AFD-CF07-7F61580EE8D0}"/>
                    </a:ext>
                  </a:extLst>
                </p14:cNvPr>
                <p14:cNvContentPartPr/>
                <p14:nvPr/>
              </p14:nvContentPartPr>
              <p14:xfrm>
                <a:off x="3218971" y="1137848"/>
                <a:ext cx="145080" cy="241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DD4C323-BFB6-1AFD-CF07-7F61580EE8D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210331" y="1128848"/>
                  <a:ext cx="1627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4A017E9-D743-145E-5E32-13EDD0BF0A98}"/>
                    </a:ext>
                  </a:extLst>
                </p14:cNvPr>
                <p14:cNvContentPartPr/>
                <p14:nvPr/>
              </p14:nvContentPartPr>
              <p14:xfrm>
                <a:off x="3632971" y="925448"/>
                <a:ext cx="643320" cy="2836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4A017E9-D743-145E-5E32-13EDD0BF0A9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623971" y="916808"/>
                  <a:ext cx="66096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5C9D258A-8FCA-8343-D352-3EC8545FBE3E}"/>
                    </a:ext>
                  </a:extLst>
                </p14:cNvPr>
                <p14:cNvContentPartPr/>
                <p14:nvPr/>
              </p14:nvContentPartPr>
              <p14:xfrm>
                <a:off x="4610371" y="956048"/>
                <a:ext cx="168480" cy="2952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5C9D258A-8FCA-8343-D352-3EC8545FBE3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601731" y="947048"/>
                  <a:ext cx="18612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1FE9244-4A13-7CB3-22B8-B6C763EDE597}"/>
                    </a:ext>
                  </a:extLst>
                </p14:cNvPr>
                <p14:cNvContentPartPr/>
                <p14:nvPr/>
              </p14:nvContentPartPr>
              <p14:xfrm>
                <a:off x="4817371" y="1123808"/>
                <a:ext cx="324720" cy="993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1FE9244-4A13-7CB3-22B8-B6C763EDE59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808731" y="1115168"/>
                  <a:ext cx="3423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4D8F7941-A23D-2A06-095A-AC766D465A2F}"/>
                    </a:ext>
                  </a:extLst>
                </p14:cNvPr>
                <p14:cNvContentPartPr/>
                <p14:nvPr/>
              </p14:nvContentPartPr>
              <p14:xfrm>
                <a:off x="5039851" y="1015088"/>
                <a:ext cx="42840" cy="194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4D8F7941-A23D-2A06-095A-AC766D465A2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030851" y="1006088"/>
                  <a:ext cx="604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3B538AD-A354-0516-1E02-F67322E823B9}"/>
                    </a:ext>
                  </a:extLst>
                </p14:cNvPr>
                <p14:cNvContentPartPr/>
                <p14:nvPr/>
              </p14:nvContentPartPr>
              <p14:xfrm>
                <a:off x="5163331" y="1060448"/>
                <a:ext cx="390960" cy="1220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3B538AD-A354-0516-1E02-F67322E823B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154691" y="1051448"/>
                  <a:ext cx="4086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5E5A676-E752-0DD4-56DA-8F2D34E1B7EE}"/>
                    </a:ext>
                  </a:extLst>
                </p14:cNvPr>
                <p14:cNvContentPartPr/>
                <p14:nvPr/>
              </p14:nvContentPartPr>
              <p14:xfrm>
                <a:off x="5565091" y="1093568"/>
                <a:ext cx="352440" cy="1101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75E5A676-E752-0DD4-56DA-8F2D34E1B7E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556091" y="1084568"/>
                  <a:ext cx="3700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B9A97FC-6346-ECBB-34CE-3F123AD06CCC}"/>
                    </a:ext>
                  </a:extLst>
                </p14:cNvPr>
                <p14:cNvContentPartPr/>
                <p14:nvPr/>
              </p14:nvContentPartPr>
              <p14:xfrm>
                <a:off x="6144691" y="949208"/>
                <a:ext cx="192600" cy="2293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B9A97FC-6346-ECBB-34CE-3F123AD06CC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135691" y="940208"/>
                  <a:ext cx="21024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EA169BC-76B9-9364-BFF3-F82DA390102B}"/>
                    </a:ext>
                  </a:extLst>
                </p14:cNvPr>
                <p14:cNvContentPartPr/>
                <p14:nvPr/>
              </p14:nvContentPartPr>
              <p14:xfrm>
                <a:off x="6378331" y="1075928"/>
                <a:ext cx="94680" cy="112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EA169BC-76B9-9364-BFF3-F82DA390102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369331" y="1066928"/>
                  <a:ext cx="1123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1FDFA44-FF9A-EB01-1A31-94766C3ED1D3}"/>
                    </a:ext>
                  </a:extLst>
                </p14:cNvPr>
                <p14:cNvContentPartPr/>
                <p14:nvPr/>
              </p14:nvContentPartPr>
              <p14:xfrm>
                <a:off x="6608371" y="1133528"/>
                <a:ext cx="13320" cy="39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61FDFA44-FF9A-EB01-1A31-94766C3ED1D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599371" y="1124888"/>
                  <a:ext cx="309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62C2CE5-1115-4740-1ED4-E6DA6AF0CA19}"/>
                    </a:ext>
                  </a:extLst>
                </p14:cNvPr>
                <p14:cNvContentPartPr/>
                <p14:nvPr/>
              </p14:nvContentPartPr>
              <p14:xfrm>
                <a:off x="263011" y="1919408"/>
                <a:ext cx="52560" cy="644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62C2CE5-1115-4740-1ED4-E6DA6AF0CA1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54011" y="1910408"/>
                  <a:ext cx="702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3C3F49B-E689-76D0-E1DB-92696DD604F9}"/>
                    </a:ext>
                  </a:extLst>
                </p14:cNvPr>
                <p14:cNvContentPartPr/>
                <p14:nvPr/>
              </p14:nvContentPartPr>
              <p14:xfrm>
                <a:off x="697891" y="1848128"/>
                <a:ext cx="15120" cy="2052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3C3F49B-E689-76D0-E1DB-92696DD604F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89251" y="1839488"/>
                  <a:ext cx="3276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D87ED18-DD7E-C3E3-E4DF-B51CABE81BC7}"/>
                    </a:ext>
                  </a:extLst>
                </p14:cNvPr>
                <p14:cNvContentPartPr/>
                <p14:nvPr/>
              </p14:nvContentPartPr>
              <p14:xfrm>
                <a:off x="588451" y="1856768"/>
                <a:ext cx="218880" cy="2952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D87ED18-DD7E-C3E3-E4DF-B51CABE81BC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79811" y="1848128"/>
                  <a:ext cx="23652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2890F461-BCFE-607F-EA88-AC9E0CBCBF8C}"/>
                    </a:ext>
                  </a:extLst>
                </p14:cNvPr>
                <p14:cNvContentPartPr/>
                <p14:nvPr/>
              </p14:nvContentPartPr>
              <p14:xfrm>
                <a:off x="803731" y="1933448"/>
                <a:ext cx="893520" cy="3506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2890F461-BCFE-607F-EA88-AC9E0CBCBF8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94731" y="1924808"/>
                  <a:ext cx="91116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B8A1B793-B956-E310-43D9-2D35DB4D3909}"/>
                    </a:ext>
                  </a:extLst>
                </p14:cNvPr>
                <p14:cNvContentPartPr/>
                <p14:nvPr/>
              </p14:nvContentPartPr>
              <p14:xfrm>
                <a:off x="1393771" y="1769288"/>
                <a:ext cx="31320" cy="270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B8A1B793-B956-E310-43D9-2D35DB4D3909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385131" y="1760288"/>
                  <a:ext cx="489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A98CC83C-BB03-993A-5E82-55E3A5C694B3}"/>
                    </a:ext>
                  </a:extLst>
                </p14:cNvPr>
                <p14:cNvContentPartPr/>
                <p14:nvPr/>
              </p14:nvContentPartPr>
              <p14:xfrm>
                <a:off x="1696171" y="1795568"/>
                <a:ext cx="848880" cy="2336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A98CC83C-BB03-993A-5E82-55E3A5C694B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687531" y="1786928"/>
                  <a:ext cx="86652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17D3823-FCB1-ED40-97CB-6485B118AE88}"/>
                    </a:ext>
                  </a:extLst>
                </p14:cNvPr>
                <p14:cNvContentPartPr/>
                <p14:nvPr/>
              </p14:nvContentPartPr>
              <p14:xfrm>
                <a:off x="1838731" y="1758128"/>
                <a:ext cx="491400" cy="1742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17D3823-FCB1-ED40-97CB-6485B118AE8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829731" y="1749488"/>
                  <a:ext cx="50904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912102F7-BA3F-8BD9-28AF-D52E3645C5C3}"/>
                    </a:ext>
                  </a:extLst>
                </p14:cNvPr>
                <p14:cNvContentPartPr/>
                <p14:nvPr/>
              </p14:nvContentPartPr>
              <p14:xfrm>
                <a:off x="2994331" y="1832288"/>
                <a:ext cx="13320" cy="421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912102F7-BA3F-8BD9-28AF-D52E3645C5C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985331" y="1823288"/>
                  <a:ext cx="309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0080CB9F-20F6-4B98-2A2F-53B16BA7A811}"/>
                    </a:ext>
                  </a:extLst>
                </p14:cNvPr>
                <p14:cNvContentPartPr/>
                <p14:nvPr/>
              </p14:nvContentPartPr>
              <p14:xfrm>
                <a:off x="2999371" y="1975568"/>
                <a:ext cx="36000" cy="154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0080CB9F-20F6-4B98-2A2F-53B16BA7A81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990371" y="1966568"/>
                  <a:ext cx="536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C3B48C63-55BD-F5AB-C532-FE5C83211D4E}"/>
                    </a:ext>
                  </a:extLst>
                </p14:cNvPr>
                <p14:cNvContentPartPr/>
                <p14:nvPr/>
              </p14:nvContentPartPr>
              <p14:xfrm>
                <a:off x="3497251" y="1741208"/>
                <a:ext cx="215280" cy="2617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C3B48C63-55BD-F5AB-C532-FE5C83211D4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488251" y="1732208"/>
                  <a:ext cx="23292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D64805FD-07AE-3036-0ECC-C97F9A4E02ED}"/>
                    </a:ext>
                  </a:extLst>
                </p14:cNvPr>
                <p14:cNvContentPartPr/>
                <p14:nvPr/>
              </p14:nvContentPartPr>
              <p14:xfrm>
                <a:off x="3496531" y="1890608"/>
                <a:ext cx="186840" cy="579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D64805FD-07AE-3036-0ECC-C97F9A4E02E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487531" y="1881608"/>
                  <a:ext cx="2044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DB62E928-15B6-C010-E670-C7EB0C6CE181}"/>
                    </a:ext>
                  </a:extLst>
                </p14:cNvPr>
                <p14:cNvContentPartPr/>
                <p14:nvPr/>
              </p14:nvContentPartPr>
              <p14:xfrm>
                <a:off x="3772651" y="1864688"/>
                <a:ext cx="44280" cy="3978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DB62E928-15B6-C010-E670-C7EB0C6CE18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764011" y="1855688"/>
                  <a:ext cx="61920" cy="41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52D1F605-F36A-4E55-B5B9-A5F0EBB99B1D}"/>
                    </a:ext>
                  </a:extLst>
                </p14:cNvPr>
                <p14:cNvContentPartPr/>
                <p14:nvPr/>
              </p14:nvContentPartPr>
              <p14:xfrm>
                <a:off x="3760411" y="1855688"/>
                <a:ext cx="133920" cy="1576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52D1F605-F36A-4E55-B5B9-A5F0EBB99B1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751771" y="1846688"/>
                  <a:ext cx="1515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60F0030-5CEB-3EFB-BE72-97D7044AD9FC}"/>
                    </a:ext>
                  </a:extLst>
                </p14:cNvPr>
                <p14:cNvContentPartPr/>
                <p14:nvPr/>
              </p14:nvContentPartPr>
              <p14:xfrm>
                <a:off x="3889291" y="1855328"/>
                <a:ext cx="180360" cy="3229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60F0030-5CEB-3EFB-BE72-97D7044AD9F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880651" y="1846688"/>
                  <a:ext cx="198000" cy="34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FED5C7C6-3653-DC98-782D-D639108CF728}"/>
                    </a:ext>
                  </a:extLst>
                </p14:cNvPr>
                <p14:cNvContentPartPr/>
                <p14:nvPr/>
              </p14:nvContentPartPr>
              <p14:xfrm>
                <a:off x="4047331" y="1828328"/>
                <a:ext cx="114120" cy="1036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FED5C7C6-3653-DC98-782D-D639108CF72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038691" y="1819688"/>
                  <a:ext cx="1317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21E65ADD-491A-C707-BCA9-DD6AC9CBA2DD}"/>
                    </a:ext>
                  </a:extLst>
                </p14:cNvPr>
                <p14:cNvContentPartPr/>
                <p14:nvPr/>
              </p14:nvContentPartPr>
              <p14:xfrm>
                <a:off x="4202851" y="1662368"/>
                <a:ext cx="1078560" cy="2952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21E65ADD-491A-C707-BCA9-DD6AC9CBA2D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194211" y="1653368"/>
                  <a:ext cx="109620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EF8D9007-B55A-C0D7-9E98-D8C1738DB99E}"/>
                    </a:ext>
                  </a:extLst>
                </p14:cNvPr>
                <p14:cNvContentPartPr/>
                <p14:nvPr/>
              </p14:nvContentPartPr>
              <p14:xfrm>
                <a:off x="4615411" y="1761728"/>
                <a:ext cx="225360" cy="147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EF8D9007-B55A-C0D7-9E98-D8C1738DB99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606411" y="1752728"/>
                  <a:ext cx="2430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AD14EF89-4E14-904C-6319-CC06F08B9136}"/>
                    </a:ext>
                  </a:extLst>
                </p14:cNvPr>
                <p14:cNvContentPartPr/>
                <p14:nvPr/>
              </p14:nvContentPartPr>
              <p14:xfrm>
                <a:off x="4344691" y="1749128"/>
                <a:ext cx="23040" cy="147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AD14EF89-4E14-904C-6319-CC06F08B913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335691" y="1740488"/>
                  <a:ext cx="406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57095D26-F52D-A9E3-E5DE-2DE0BFDCF7F9}"/>
                    </a:ext>
                  </a:extLst>
                </p14:cNvPr>
                <p14:cNvContentPartPr/>
                <p14:nvPr/>
              </p14:nvContentPartPr>
              <p14:xfrm>
                <a:off x="5564371" y="1771088"/>
                <a:ext cx="286200" cy="11304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57095D26-F52D-A9E3-E5DE-2DE0BFDCF7F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555371" y="1762448"/>
                  <a:ext cx="3038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0EE36693-36F4-EE50-82B1-50783C3AD488}"/>
                    </a:ext>
                  </a:extLst>
                </p14:cNvPr>
                <p14:cNvContentPartPr/>
                <p14:nvPr/>
              </p14:nvContentPartPr>
              <p14:xfrm>
                <a:off x="6304891" y="1663808"/>
                <a:ext cx="841680" cy="2620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0EE36693-36F4-EE50-82B1-50783C3AD48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295891" y="1654808"/>
                  <a:ext cx="85932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46D29EA9-444B-0A6E-4B64-D8C8EFD5B88D}"/>
                    </a:ext>
                  </a:extLst>
                </p14:cNvPr>
                <p14:cNvContentPartPr/>
                <p14:nvPr/>
              </p14:nvContentPartPr>
              <p14:xfrm>
                <a:off x="7122451" y="1620248"/>
                <a:ext cx="19440" cy="2685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46D29EA9-444B-0A6E-4B64-D8C8EFD5B88D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113451" y="1611608"/>
                  <a:ext cx="3708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801F4E0F-BE21-ACE6-0B8D-031D2E0890B3}"/>
                    </a:ext>
                  </a:extLst>
                </p14:cNvPr>
                <p14:cNvContentPartPr/>
                <p14:nvPr/>
              </p14:nvContentPartPr>
              <p14:xfrm>
                <a:off x="7103371" y="1668488"/>
                <a:ext cx="357480" cy="4892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801F4E0F-BE21-ACE6-0B8D-031D2E0890B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094731" y="1659848"/>
                  <a:ext cx="375120" cy="50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559478B4-E627-9DAD-C361-6554C9C86EBE}"/>
                    </a:ext>
                  </a:extLst>
                </p14:cNvPr>
                <p14:cNvContentPartPr/>
                <p14:nvPr/>
              </p14:nvContentPartPr>
              <p14:xfrm>
                <a:off x="7709971" y="1609088"/>
                <a:ext cx="20160" cy="2426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559478B4-E627-9DAD-C361-6554C9C86EBE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701331" y="1600088"/>
                  <a:ext cx="3780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8F8EBB7D-9F0C-3BC9-0BA8-F8B34FD9B6E3}"/>
                    </a:ext>
                  </a:extLst>
                </p14:cNvPr>
                <p14:cNvContentPartPr/>
                <p14:nvPr/>
              </p14:nvContentPartPr>
              <p14:xfrm>
                <a:off x="7836331" y="1591808"/>
                <a:ext cx="17280" cy="26964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8F8EBB7D-9F0C-3BC9-0BA8-F8B34FD9B6E3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827331" y="1582808"/>
                  <a:ext cx="3492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6095ECD4-6CD0-0623-6077-F318D7105A59}"/>
                    </a:ext>
                  </a:extLst>
                </p14:cNvPr>
                <p14:cNvContentPartPr/>
                <p14:nvPr/>
              </p14:nvContentPartPr>
              <p14:xfrm>
                <a:off x="7664611" y="1760288"/>
                <a:ext cx="129960" cy="504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6095ECD4-6CD0-0623-6077-F318D7105A5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655971" y="1751288"/>
                  <a:ext cx="1476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17547F06-1764-AC8F-DE77-20F7A95BEC66}"/>
                    </a:ext>
                  </a:extLst>
                </p14:cNvPr>
                <p14:cNvContentPartPr/>
                <p14:nvPr/>
              </p14:nvContentPartPr>
              <p14:xfrm>
                <a:off x="7953331" y="1530968"/>
                <a:ext cx="663840" cy="3164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17547F06-1764-AC8F-DE77-20F7A95BEC6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944691" y="1522328"/>
                  <a:ext cx="68148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616AB5CA-32DD-F66A-3AC4-606029D60AA3}"/>
                    </a:ext>
                  </a:extLst>
                </p14:cNvPr>
                <p14:cNvContentPartPr/>
                <p14:nvPr/>
              </p14:nvContentPartPr>
              <p14:xfrm>
                <a:off x="711571" y="2587208"/>
                <a:ext cx="200160" cy="2610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616AB5CA-32DD-F66A-3AC4-606029D60AA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02931" y="2578568"/>
                  <a:ext cx="2178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26EE5C06-99E5-F75A-EDBC-5D05A19BD056}"/>
                    </a:ext>
                  </a:extLst>
                </p14:cNvPr>
                <p14:cNvContentPartPr/>
                <p14:nvPr/>
              </p14:nvContentPartPr>
              <p14:xfrm>
                <a:off x="980851" y="2555888"/>
                <a:ext cx="386640" cy="2739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26EE5C06-99E5-F75A-EDBC-5D05A19BD056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971851" y="2547248"/>
                  <a:ext cx="40428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7F0F6B63-19C6-F8CA-25F4-D5EC777B7EFE}"/>
                    </a:ext>
                  </a:extLst>
                </p14:cNvPr>
                <p14:cNvContentPartPr/>
                <p14:nvPr/>
              </p14:nvContentPartPr>
              <p14:xfrm>
                <a:off x="1177051" y="2679728"/>
                <a:ext cx="181440" cy="2268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7F0F6B63-19C6-F8CA-25F4-D5EC777B7EFE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168051" y="2670728"/>
                  <a:ext cx="1990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9B65A8ED-2D12-C0C6-E168-E5C2D0F5A785}"/>
                    </a:ext>
                  </a:extLst>
                </p14:cNvPr>
                <p14:cNvContentPartPr/>
                <p14:nvPr/>
              </p14:nvContentPartPr>
              <p14:xfrm>
                <a:off x="1357771" y="2509808"/>
                <a:ext cx="793800" cy="3121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9B65A8ED-2D12-C0C6-E168-E5C2D0F5A785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349131" y="2500808"/>
                  <a:ext cx="81144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E543CE00-D012-9F14-E23C-E8D106ADB671}"/>
                    </a:ext>
                  </a:extLst>
                </p14:cNvPr>
                <p14:cNvContentPartPr/>
                <p14:nvPr/>
              </p14:nvContentPartPr>
              <p14:xfrm>
                <a:off x="1775731" y="2536808"/>
                <a:ext cx="80640" cy="162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E543CE00-D012-9F14-E23C-E8D106ADB67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766731" y="2528168"/>
                  <a:ext cx="982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B0ED392D-D98E-B963-3486-D293FA6ADE25}"/>
                    </a:ext>
                  </a:extLst>
                </p14:cNvPr>
                <p14:cNvContentPartPr/>
                <p14:nvPr/>
              </p14:nvContentPartPr>
              <p14:xfrm>
                <a:off x="2653771" y="2591888"/>
                <a:ext cx="639720" cy="5403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B0ED392D-D98E-B963-3486-D293FA6ADE25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644771" y="2583248"/>
                  <a:ext cx="657360" cy="55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CE09B2A8-A60D-D948-C4CA-BB8D4256203B}"/>
                    </a:ext>
                  </a:extLst>
                </p14:cNvPr>
                <p14:cNvContentPartPr/>
                <p14:nvPr/>
              </p14:nvContentPartPr>
              <p14:xfrm>
                <a:off x="3420571" y="2532128"/>
                <a:ext cx="10800" cy="2235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CE09B2A8-A60D-D948-C4CA-BB8D4256203B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411571" y="2523488"/>
                  <a:ext cx="2844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C3F170FD-1767-861C-7BB4-8045DD9C804E}"/>
                    </a:ext>
                  </a:extLst>
                </p14:cNvPr>
                <p14:cNvContentPartPr/>
                <p14:nvPr/>
              </p14:nvContentPartPr>
              <p14:xfrm>
                <a:off x="3369811" y="2601248"/>
                <a:ext cx="808560" cy="1281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C3F170FD-1767-861C-7BB4-8045DD9C804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360811" y="2592608"/>
                  <a:ext cx="8262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BDC800C4-46A5-23B1-F7C7-377BC54F5A8C}"/>
                    </a:ext>
                  </a:extLst>
                </p14:cNvPr>
                <p14:cNvContentPartPr/>
                <p14:nvPr/>
              </p14:nvContentPartPr>
              <p14:xfrm>
                <a:off x="5304811" y="454928"/>
                <a:ext cx="437760" cy="316260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BDC800C4-46A5-23B1-F7C7-377BC54F5A8C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296171" y="446288"/>
                  <a:ext cx="455400" cy="318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9EB3042C-FC67-82E2-35DF-6A63741BC3DC}"/>
                    </a:ext>
                  </a:extLst>
                </p14:cNvPr>
                <p14:cNvContentPartPr/>
                <p14:nvPr/>
              </p14:nvContentPartPr>
              <p14:xfrm>
                <a:off x="5472931" y="3734888"/>
                <a:ext cx="196560" cy="26208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9EB3042C-FC67-82E2-35DF-6A63741BC3DC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464291" y="3726248"/>
                  <a:ext cx="21420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36947CF4-DA06-D27C-540C-D7FAA733D95A}"/>
                    </a:ext>
                  </a:extLst>
                </p14:cNvPr>
                <p14:cNvContentPartPr/>
                <p14:nvPr/>
              </p14:nvContentPartPr>
              <p14:xfrm>
                <a:off x="5794411" y="3744248"/>
                <a:ext cx="779760" cy="48960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36947CF4-DA06-D27C-540C-D7FAA733D95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785771" y="3735608"/>
                  <a:ext cx="797400" cy="507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6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7ED5298E-23FB-F50F-85D0-92252729C930}"/>
                  </a:ext>
                </a:extLst>
              </p14:cNvPr>
              <p14:cNvContentPartPr/>
              <p14:nvPr/>
            </p14:nvContentPartPr>
            <p14:xfrm>
              <a:off x="404131" y="4393688"/>
              <a:ext cx="52200" cy="5220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7ED5298E-23FB-F50F-85D0-92252729C930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395131" y="4384688"/>
                <a:ext cx="69840" cy="69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F050643-889F-7CF6-3DA2-E6FE4D6CE45F}"/>
              </a:ext>
            </a:extLst>
          </p:cNvPr>
          <p:cNvGrpSpPr/>
          <p:nvPr/>
        </p:nvGrpSpPr>
        <p:grpSpPr>
          <a:xfrm>
            <a:off x="997411" y="4247528"/>
            <a:ext cx="3973680" cy="594360"/>
            <a:chOff x="997411" y="4247528"/>
            <a:chExt cx="3973680" cy="59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E51D6E5C-74CE-0FBD-4E28-876D86F8EAA7}"/>
                    </a:ext>
                  </a:extLst>
                </p14:cNvPr>
                <p14:cNvContentPartPr/>
                <p14:nvPr/>
              </p14:nvContentPartPr>
              <p14:xfrm>
                <a:off x="997411" y="4247528"/>
                <a:ext cx="160920" cy="3801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E51D6E5C-74CE-0FBD-4E28-876D86F8EAA7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88771" y="4238528"/>
                  <a:ext cx="178560" cy="39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A28873FC-AF98-A598-7392-9D6E71647B1F}"/>
                    </a:ext>
                  </a:extLst>
                </p14:cNvPr>
                <p14:cNvContentPartPr/>
                <p14:nvPr/>
              </p14:nvContentPartPr>
              <p14:xfrm>
                <a:off x="1120171" y="4451288"/>
                <a:ext cx="661680" cy="17424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A28873FC-AF98-A598-7392-9D6E71647B1F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111531" y="4442288"/>
                  <a:ext cx="6793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42D587A2-2EFC-9BC0-68E6-1125B71C7E63}"/>
                    </a:ext>
                  </a:extLst>
                </p14:cNvPr>
                <p14:cNvContentPartPr/>
                <p14:nvPr/>
              </p14:nvContentPartPr>
              <p14:xfrm>
                <a:off x="1765291" y="4299008"/>
                <a:ext cx="11160" cy="169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42D587A2-2EFC-9BC0-68E6-1125B71C7E63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756651" y="4290008"/>
                  <a:ext cx="288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848509CC-FE0D-8576-023C-77880951F858}"/>
                    </a:ext>
                  </a:extLst>
                </p14:cNvPr>
                <p14:cNvContentPartPr/>
                <p14:nvPr/>
              </p14:nvContentPartPr>
              <p14:xfrm>
                <a:off x="1813891" y="4437248"/>
                <a:ext cx="428400" cy="11664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848509CC-FE0D-8576-023C-77880951F858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805251" y="4428608"/>
                  <a:ext cx="4460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E40049BC-9A0E-457E-0AA0-CFADEF751067}"/>
                    </a:ext>
                  </a:extLst>
                </p14:cNvPr>
                <p14:cNvContentPartPr/>
                <p14:nvPr/>
              </p14:nvContentPartPr>
              <p14:xfrm>
                <a:off x="2435611" y="4319888"/>
                <a:ext cx="751320" cy="24084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E40049BC-9A0E-457E-0AA0-CFADEF751067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426611" y="4311248"/>
                  <a:ext cx="76896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D1B01C96-FB68-F8F9-1AF0-10A2DA28F9E2}"/>
                    </a:ext>
                  </a:extLst>
                </p14:cNvPr>
                <p14:cNvContentPartPr/>
                <p14:nvPr/>
              </p14:nvContentPartPr>
              <p14:xfrm>
                <a:off x="3088651" y="4383968"/>
                <a:ext cx="140760" cy="2232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D1B01C96-FB68-F8F9-1AF0-10A2DA28F9E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079651" y="4374968"/>
                  <a:ext cx="1584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A19C0FB1-B5E6-A4BC-164C-DDC91D0F1F15}"/>
                    </a:ext>
                  </a:extLst>
                </p14:cNvPr>
                <p14:cNvContentPartPr/>
                <p14:nvPr/>
              </p14:nvContentPartPr>
              <p14:xfrm>
                <a:off x="3128971" y="4392248"/>
                <a:ext cx="409680" cy="44964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A19C0FB1-B5E6-A4BC-164C-DDC91D0F1F1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120331" y="4383608"/>
                  <a:ext cx="427320" cy="46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B686D5FD-43BA-BAF8-FE61-76ED97289194}"/>
                    </a:ext>
                  </a:extLst>
                </p14:cNvPr>
                <p14:cNvContentPartPr/>
                <p14:nvPr/>
              </p14:nvContentPartPr>
              <p14:xfrm>
                <a:off x="3834571" y="4283528"/>
                <a:ext cx="756000" cy="29052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B686D5FD-43BA-BAF8-FE61-76ED97289194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825571" y="4274888"/>
                  <a:ext cx="77364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C3EA6DCD-63CF-7A2A-D666-8877DEDC04C8}"/>
                    </a:ext>
                  </a:extLst>
                </p14:cNvPr>
                <p14:cNvContentPartPr/>
                <p14:nvPr/>
              </p14:nvContentPartPr>
              <p14:xfrm>
                <a:off x="4793251" y="4443008"/>
                <a:ext cx="177840" cy="2988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C3EA6DCD-63CF-7A2A-D666-8877DEDC04C8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784251" y="4434368"/>
                  <a:ext cx="195480" cy="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91B5CD1A-E6D2-7B11-2E8F-12C69841D42B}"/>
              </a:ext>
            </a:extLst>
          </p:cNvPr>
          <p:cNvGrpSpPr/>
          <p:nvPr/>
        </p:nvGrpSpPr>
        <p:grpSpPr>
          <a:xfrm>
            <a:off x="5675251" y="4209728"/>
            <a:ext cx="2834280" cy="528120"/>
            <a:chOff x="5675251" y="4209728"/>
            <a:chExt cx="2834280" cy="52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C5D4E93D-ECA2-65CC-3C2D-10E423CF953E}"/>
                    </a:ext>
                  </a:extLst>
                </p14:cNvPr>
                <p14:cNvContentPartPr/>
                <p14:nvPr/>
              </p14:nvContentPartPr>
              <p14:xfrm>
                <a:off x="5727451" y="4365608"/>
                <a:ext cx="30960" cy="22500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C5D4E93D-ECA2-65CC-3C2D-10E423CF953E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718451" y="4356608"/>
                  <a:ext cx="4860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775EE7E3-D468-0D21-60FC-30E0C02229A5}"/>
                    </a:ext>
                  </a:extLst>
                </p14:cNvPr>
                <p14:cNvContentPartPr/>
                <p14:nvPr/>
              </p14:nvContentPartPr>
              <p14:xfrm>
                <a:off x="5675251" y="4291808"/>
                <a:ext cx="687600" cy="28404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775EE7E3-D468-0D21-60FC-30E0C02229A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666251" y="4283168"/>
                  <a:ext cx="70524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6514DF34-24E5-B89E-5B5F-9DE57F377521}"/>
                    </a:ext>
                  </a:extLst>
                </p14:cNvPr>
                <p14:cNvContentPartPr/>
                <p14:nvPr/>
              </p14:nvContentPartPr>
              <p14:xfrm>
                <a:off x="6425491" y="4256888"/>
                <a:ext cx="660600" cy="4809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6514DF34-24E5-B89E-5B5F-9DE57F377521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416851" y="4247888"/>
                  <a:ext cx="67824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5A388859-0022-AA01-FB6C-41A3C2F1158E}"/>
                    </a:ext>
                  </a:extLst>
                </p14:cNvPr>
                <p14:cNvContentPartPr/>
                <p14:nvPr/>
              </p14:nvContentPartPr>
              <p14:xfrm>
                <a:off x="7346731" y="4303688"/>
                <a:ext cx="151920" cy="23220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5A388859-0022-AA01-FB6C-41A3C2F1158E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338091" y="4295048"/>
                  <a:ext cx="16956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C0664708-CC5F-B39B-8750-2554266BCD75}"/>
                    </a:ext>
                  </a:extLst>
                </p14:cNvPr>
                <p14:cNvContentPartPr/>
                <p14:nvPr/>
              </p14:nvContentPartPr>
              <p14:xfrm>
                <a:off x="7634731" y="4222688"/>
                <a:ext cx="874800" cy="32436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C0664708-CC5F-B39B-8750-2554266BCD75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626091" y="4213688"/>
                  <a:ext cx="89244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1EEE5E8A-A1B0-7AD8-2078-ECC883CC8B22}"/>
                    </a:ext>
                  </a:extLst>
                </p14:cNvPr>
                <p14:cNvContentPartPr/>
                <p14:nvPr/>
              </p14:nvContentPartPr>
              <p14:xfrm>
                <a:off x="7981411" y="4209728"/>
                <a:ext cx="512640" cy="16560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1EEE5E8A-A1B0-7AD8-2078-ECC883CC8B22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972771" y="4200728"/>
                  <a:ext cx="530280" cy="183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8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086C2329-67DD-3F2E-D982-F0AA97D84823}"/>
                  </a:ext>
                </a:extLst>
              </p14:cNvPr>
              <p14:cNvContentPartPr/>
              <p14:nvPr/>
            </p14:nvContentPartPr>
            <p14:xfrm>
              <a:off x="387931" y="5219888"/>
              <a:ext cx="45360" cy="5616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086C2329-67DD-3F2E-D982-F0AA97D84823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378931" y="5210888"/>
                <a:ext cx="63000" cy="73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611698A-3A4D-398E-AED3-6BF00D6F40A5}"/>
              </a:ext>
            </a:extLst>
          </p:cNvPr>
          <p:cNvGrpSpPr/>
          <p:nvPr/>
        </p:nvGrpSpPr>
        <p:grpSpPr>
          <a:xfrm>
            <a:off x="990571" y="5057888"/>
            <a:ext cx="2157480" cy="302760"/>
            <a:chOff x="990571" y="5057888"/>
            <a:chExt cx="2157480" cy="30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0ED236B5-257C-1EFF-D45D-D23B6BCAAED5}"/>
                    </a:ext>
                  </a:extLst>
                </p14:cNvPr>
                <p14:cNvContentPartPr/>
                <p14:nvPr/>
              </p14:nvContentPartPr>
              <p14:xfrm>
                <a:off x="990571" y="5110088"/>
                <a:ext cx="238680" cy="24156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0ED236B5-257C-1EFF-D45D-D23B6BCAAED5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981931" y="5101088"/>
                  <a:ext cx="25632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B8B6BD75-E848-C9D0-A2A2-1285CD03C826}"/>
                    </a:ext>
                  </a:extLst>
                </p14:cNvPr>
                <p14:cNvContentPartPr/>
                <p14:nvPr/>
              </p14:nvContentPartPr>
              <p14:xfrm>
                <a:off x="1237171" y="5128808"/>
                <a:ext cx="482040" cy="23184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B8B6BD75-E848-C9D0-A2A2-1285CD03C826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228171" y="5120168"/>
                  <a:ext cx="49968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4662CDB4-F0F7-2C09-505F-1CB99C1D5C37}"/>
                    </a:ext>
                  </a:extLst>
                </p14:cNvPr>
                <p14:cNvContentPartPr/>
                <p14:nvPr/>
              </p14:nvContentPartPr>
              <p14:xfrm>
                <a:off x="1563691" y="5179208"/>
                <a:ext cx="151920" cy="1836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4662CDB4-F0F7-2C09-505F-1CB99C1D5C37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555051" y="5170208"/>
                  <a:ext cx="1695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F348037C-E5E4-3277-66E3-FC0D77347C75}"/>
                    </a:ext>
                  </a:extLst>
                </p14:cNvPr>
                <p14:cNvContentPartPr/>
                <p14:nvPr/>
              </p14:nvContentPartPr>
              <p14:xfrm>
                <a:off x="1795171" y="5057888"/>
                <a:ext cx="610920" cy="27864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F348037C-E5E4-3277-66E3-FC0D77347C75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786531" y="5048888"/>
                  <a:ext cx="62856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4D8E98B8-9777-E6C7-2473-70721B7124E3}"/>
                    </a:ext>
                  </a:extLst>
                </p14:cNvPr>
                <p14:cNvContentPartPr/>
                <p14:nvPr/>
              </p14:nvContentPartPr>
              <p14:xfrm>
                <a:off x="2411491" y="5214128"/>
                <a:ext cx="406800" cy="13248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4D8E98B8-9777-E6C7-2473-70721B7124E3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2402491" y="5205128"/>
                  <a:ext cx="4244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1DA32E11-5EA5-3120-D0C3-5AC8312D1169}"/>
                    </a:ext>
                  </a:extLst>
                </p14:cNvPr>
                <p14:cNvContentPartPr/>
                <p14:nvPr/>
              </p14:nvContentPartPr>
              <p14:xfrm>
                <a:off x="2954731" y="5229248"/>
                <a:ext cx="193320" cy="3528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1DA32E11-5EA5-3120-D0C3-5AC8312D1169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946091" y="5220248"/>
                  <a:ext cx="210960" cy="5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19726ECE-A83B-FAFC-5D9D-13FA55D8CD97}"/>
              </a:ext>
            </a:extLst>
          </p:cNvPr>
          <p:cNvGrpSpPr/>
          <p:nvPr/>
        </p:nvGrpSpPr>
        <p:grpSpPr>
          <a:xfrm>
            <a:off x="3729451" y="4997408"/>
            <a:ext cx="2367000" cy="520560"/>
            <a:chOff x="3729451" y="4997408"/>
            <a:chExt cx="2367000" cy="52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C1EBF678-32DD-E181-A637-FAFEB0781465}"/>
                    </a:ext>
                  </a:extLst>
                </p14:cNvPr>
                <p14:cNvContentPartPr/>
                <p14:nvPr/>
              </p14:nvContentPartPr>
              <p14:xfrm>
                <a:off x="3859051" y="5006408"/>
                <a:ext cx="18720" cy="23940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C1EBF678-32DD-E181-A637-FAFEB0781465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850411" y="4997768"/>
                  <a:ext cx="3636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08E9EC37-FDB9-C84B-DDD8-CC7526310035}"/>
                    </a:ext>
                  </a:extLst>
                </p14:cNvPr>
                <p14:cNvContentPartPr/>
                <p14:nvPr/>
              </p14:nvContentPartPr>
              <p14:xfrm>
                <a:off x="3729451" y="5049968"/>
                <a:ext cx="257040" cy="31392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08E9EC37-FDB9-C84B-DDD8-CC7526310035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720451" y="5040968"/>
                  <a:ext cx="27468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4C4D479A-8647-A5D0-24AB-C9A04456A17C}"/>
                    </a:ext>
                  </a:extLst>
                </p14:cNvPr>
                <p14:cNvContentPartPr/>
                <p14:nvPr/>
              </p14:nvContentPartPr>
              <p14:xfrm>
                <a:off x="3962011" y="5162648"/>
                <a:ext cx="518760" cy="35532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4C4D479A-8647-A5D0-24AB-C9A04456A17C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3953011" y="5153648"/>
                  <a:ext cx="53640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83C1A5FE-3985-9938-040A-B06B1EEBC7F2}"/>
                    </a:ext>
                  </a:extLst>
                </p14:cNvPr>
                <p14:cNvContentPartPr/>
                <p14:nvPr/>
              </p14:nvContentPartPr>
              <p14:xfrm>
                <a:off x="4459171" y="5168048"/>
                <a:ext cx="119880" cy="9576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83C1A5FE-3985-9938-040A-B06B1EEBC7F2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450171" y="5159408"/>
                  <a:ext cx="1375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59032FA5-BAB1-BAAA-D9D5-9131A3FFBAE8}"/>
                    </a:ext>
                  </a:extLst>
                </p14:cNvPr>
                <p14:cNvContentPartPr/>
                <p14:nvPr/>
              </p14:nvContentPartPr>
              <p14:xfrm>
                <a:off x="4557811" y="5031968"/>
                <a:ext cx="478800" cy="21456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59032FA5-BAB1-BAAA-D9D5-9131A3FFBAE8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548811" y="5022968"/>
                  <a:ext cx="49644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FD49A4E6-D740-3BF8-C60F-CBF24F7923AA}"/>
                    </a:ext>
                  </a:extLst>
                </p14:cNvPr>
                <p14:cNvContentPartPr/>
                <p14:nvPr/>
              </p14:nvContentPartPr>
              <p14:xfrm>
                <a:off x="5260531" y="5004248"/>
                <a:ext cx="273240" cy="25812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FD49A4E6-D740-3BF8-C60F-CBF24F7923AA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251531" y="4995608"/>
                  <a:ext cx="29088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14F589CC-E0A7-1D43-D98A-1E0FB223E4C9}"/>
                    </a:ext>
                  </a:extLst>
                </p14:cNvPr>
                <p14:cNvContentPartPr/>
                <p14:nvPr/>
              </p14:nvContentPartPr>
              <p14:xfrm>
                <a:off x="5551411" y="5054648"/>
                <a:ext cx="545040" cy="23868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14F589CC-E0A7-1D43-D98A-1E0FB223E4C9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542771" y="5046008"/>
                  <a:ext cx="56268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4F6CA1AD-0D10-6F46-681B-2EFCA582B258}"/>
                    </a:ext>
                  </a:extLst>
                </p14:cNvPr>
                <p14:cNvContentPartPr/>
                <p14:nvPr/>
              </p14:nvContentPartPr>
              <p14:xfrm>
                <a:off x="5818531" y="4997408"/>
                <a:ext cx="16200" cy="1332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4F6CA1AD-0D10-6F46-681B-2EFCA582B258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5809531" y="4988768"/>
                  <a:ext cx="3384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7B608A72-0A72-6F68-1BB8-E7CDFDBFA807}"/>
              </a:ext>
            </a:extLst>
          </p:cNvPr>
          <p:cNvGrpSpPr/>
          <p:nvPr/>
        </p:nvGrpSpPr>
        <p:grpSpPr>
          <a:xfrm>
            <a:off x="6486331" y="4965728"/>
            <a:ext cx="4215960" cy="506160"/>
            <a:chOff x="6486331" y="4965728"/>
            <a:chExt cx="4215960" cy="50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187AF05E-9D80-41CB-81D9-8E8D62757F43}"/>
                    </a:ext>
                  </a:extLst>
                </p14:cNvPr>
                <p14:cNvContentPartPr/>
                <p14:nvPr/>
              </p14:nvContentPartPr>
              <p14:xfrm>
                <a:off x="6486331" y="4998128"/>
                <a:ext cx="173520" cy="32112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187AF05E-9D80-41CB-81D9-8E8D62757F43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477691" y="4989488"/>
                  <a:ext cx="19116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AB8A3C8A-CF43-B4BF-07FE-7EA750CF12A7}"/>
                    </a:ext>
                  </a:extLst>
                </p14:cNvPr>
                <p14:cNvContentPartPr/>
                <p14:nvPr/>
              </p14:nvContentPartPr>
              <p14:xfrm>
                <a:off x="6844531" y="5026568"/>
                <a:ext cx="20520" cy="24300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AB8A3C8A-CF43-B4BF-07FE-7EA750CF12A7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6835531" y="5017928"/>
                  <a:ext cx="3816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251FB7CF-5124-ED1B-D899-CD4E45461FCA}"/>
                    </a:ext>
                  </a:extLst>
                </p14:cNvPr>
                <p14:cNvContentPartPr/>
                <p14:nvPr/>
              </p14:nvContentPartPr>
              <p14:xfrm>
                <a:off x="6802771" y="5021528"/>
                <a:ext cx="199440" cy="24480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251FB7CF-5124-ED1B-D899-CD4E45461FCA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6794131" y="5012888"/>
                  <a:ext cx="21708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FB09E854-26D9-BBD2-E6EF-BA14E43F1E6E}"/>
                    </a:ext>
                  </a:extLst>
                </p14:cNvPr>
                <p14:cNvContentPartPr/>
                <p14:nvPr/>
              </p14:nvContentPartPr>
              <p14:xfrm>
                <a:off x="7076011" y="4997048"/>
                <a:ext cx="573840" cy="27576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FB09E854-26D9-BBD2-E6EF-BA14E43F1E6E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067371" y="4988048"/>
                  <a:ext cx="59148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CB0AACD1-0484-ED47-B60E-746688F81096}"/>
                    </a:ext>
                  </a:extLst>
                </p14:cNvPr>
                <p14:cNvContentPartPr/>
                <p14:nvPr/>
              </p14:nvContentPartPr>
              <p14:xfrm>
                <a:off x="7750651" y="5240768"/>
                <a:ext cx="44280" cy="11412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CB0AACD1-0484-ED47-B60E-746688F81096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741651" y="5232128"/>
                  <a:ext cx="6192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AC043D02-B396-FB10-1F4E-645768BBC33B}"/>
                    </a:ext>
                  </a:extLst>
                </p14:cNvPr>
                <p14:cNvContentPartPr/>
                <p14:nvPr/>
              </p14:nvContentPartPr>
              <p14:xfrm>
                <a:off x="8079331" y="5009648"/>
                <a:ext cx="238320" cy="33732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AC043D02-B396-FB10-1F4E-645768BBC33B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8070691" y="5000648"/>
                  <a:ext cx="25596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7BF2704A-B18D-EA5E-9B97-853C0AE42709}"/>
                    </a:ext>
                  </a:extLst>
                </p14:cNvPr>
                <p14:cNvContentPartPr/>
                <p14:nvPr/>
              </p14:nvContentPartPr>
              <p14:xfrm>
                <a:off x="8386411" y="4965728"/>
                <a:ext cx="611640" cy="31608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7BF2704A-B18D-EA5E-9B97-853C0AE42709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8377771" y="4956728"/>
                  <a:ext cx="62928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FE8F99DB-25A5-4192-32B3-EAB471E94340}"/>
                    </a:ext>
                  </a:extLst>
                </p14:cNvPr>
                <p14:cNvContentPartPr/>
                <p14:nvPr/>
              </p14:nvContentPartPr>
              <p14:xfrm>
                <a:off x="9197131" y="5018648"/>
                <a:ext cx="279000" cy="27108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FE8F99DB-25A5-4192-32B3-EAB471E94340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9188491" y="5010008"/>
                  <a:ext cx="29664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EF7A42DD-7844-FD9D-C545-5185ADAF28C5}"/>
                    </a:ext>
                  </a:extLst>
                </p14:cNvPr>
                <p14:cNvContentPartPr/>
                <p14:nvPr/>
              </p14:nvContentPartPr>
              <p14:xfrm>
                <a:off x="9737851" y="5047448"/>
                <a:ext cx="19800" cy="23112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EF7A42DD-7844-FD9D-C545-5185ADAF28C5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9729211" y="5038808"/>
                  <a:ext cx="3744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18BE2F44-3C51-CBCC-AED8-C881A193BE86}"/>
                    </a:ext>
                  </a:extLst>
                </p14:cNvPr>
                <p14:cNvContentPartPr/>
                <p14:nvPr/>
              </p14:nvContentPartPr>
              <p14:xfrm>
                <a:off x="9761251" y="4999928"/>
                <a:ext cx="225360" cy="24804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18BE2F44-3C51-CBCC-AED8-C881A193BE86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9752251" y="4990928"/>
                  <a:ext cx="24300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A1B2B355-5237-8342-EE95-9C9A71D1297E}"/>
                    </a:ext>
                  </a:extLst>
                </p14:cNvPr>
                <p14:cNvContentPartPr/>
                <p14:nvPr/>
              </p14:nvContentPartPr>
              <p14:xfrm>
                <a:off x="10105771" y="4990208"/>
                <a:ext cx="17640" cy="29016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A1B2B355-5237-8342-EE95-9C9A71D1297E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0096771" y="4981208"/>
                  <a:ext cx="3528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B73BCE9A-69F6-D425-8434-0A860CCC89DE}"/>
                    </a:ext>
                  </a:extLst>
                </p14:cNvPr>
                <p14:cNvContentPartPr/>
                <p14:nvPr/>
              </p14:nvContentPartPr>
              <p14:xfrm>
                <a:off x="10106491" y="5105048"/>
                <a:ext cx="383040" cy="36684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B73BCE9A-69F6-D425-8434-0A860CCC89DE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0097491" y="5096408"/>
                  <a:ext cx="40068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64FA9F72-EE53-C07D-7702-B9DA57689889}"/>
                    </a:ext>
                  </a:extLst>
                </p14:cNvPr>
                <p14:cNvContentPartPr/>
                <p14:nvPr/>
              </p14:nvContentPartPr>
              <p14:xfrm>
                <a:off x="10557931" y="4996328"/>
                <a:ext cx="144360" cy="34524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64FA9F72-EE53-C07D-7702-B9DA57689889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0548931" y="4987328"/>
                  <a:ext cx="162000" cy="362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01473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6303EE72-A500-E5ED-E3C5-C1150EBF3CF6}"/>
              </a:ext>
            </a:extLst>
          </p:cNvPr>
          <p:cNvGrpSpPr/>
          <p:nvPr/>
        </p:nvGrpSpPr>
        <p:grpSpPr>
          <a:xfrm>
            <a:off x="475771" y="397688"/>
            <a:ext cx="2280600" cy="298800"/>
            <a:chOff x="475771" y="397688"/>
            <a:chExt cx="2280600" cy="29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D824C074-B089-2AA3-4C41-EF63420AD2E7}"/>
                    </a:ext>
                  </a:extLst>
                </p14:cNvPr>
                <p14:cNvContentPartPr/>
                <p14:nvPr/>
              </p14:nvContentPartPr>
              <p14:xfrm>
                <a:off x="475771" y="575168"/>
                <a:ext cx="66600" cy="529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D824C074-B089-2AA3-4C41-EF63420AD2E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67131" y="566528"/>
                  <a:ext cx="842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C88775F-A46F-1C2B-DB12-942441B0965E}"/>
                    </a:ext>
                  </a:extLst>
                </p14:cNvPr>
                <p14:cNvContentPartPr/>
                <p14:nvPr/>
              </p14:nvContentPartPr>
              <p14:xfrm>
                <a:off x="867091" y="431168"/>
                <a:ext cx="259920" cy="2365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C88775F-A46F-1C2B-DB12-942441B0965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58091" y="422528"/>
                  <a:ext cx="27756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B710081-D365-76F7-2A4A-300501344208}"/>
                    </a:ext>
                  </a:extLst>
                </p14:cNvPr>
                <p14:cNvContentPartPr/>
                <p14:nvPr/>
              </p14:nvContentPartPr>
              <p14:xfrm>
                <a:off x="903811" y="467528"/>
                <a:ext cx="902520" cy="2289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B710081-D365-76F7-2A4A-30050134420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94811" y="458888"/>
                  <a:ext cx="92016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0AE2B8E-6455-AB64-55FE-BA7FBFE9BE55}"/>
                    </a:ext>
                  </a:extLst>
                </p14:cNvPr>
                <p14:cNvContentPartPr/>
                <p14:nvPr/>
              </p14:nvContentPartPr>
              <p14:xfrm>
                <a:off x="1540651" y="412448"/>
                <a:ext cx="40680" cy="313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40AE2B8E-6455-AB64-55FE-BA7FBFE9BE5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531651" y="403448"/>
                  <a:ext cx="583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E0C9983D-58E5-6934-EA90-6F2A39443AB2}"/>
                    </a:ext>
                  </a:extLst>
                </p14:cNvPr>
                <p14:cNvContentPartPr/>
                <p14:nvPr/>
              </p14:nvContentPartPr>
              <p14:xfrm>
                <a:off x="2067691" y="397688"/>
                <a:ext cx="688680" cy="2696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E0C9983D-58E5-6934-EA90-6F2A39443AB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059051" y="388688"/>
                  <a:ext cx="70632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C58F9DC-AEC3-F555-C52D-47985F6DCFBD}"/>
                    </a:ext>
                  </a:extLst>
                </p14:cNvPr>
                <p14:cNvContentPartPr/>
                <p14:nvPr/>
              </p14:nvContentPartPr>
              <p14:xfrm>
                <a:off x="2392051" y="421088"/>
                <a:ext cx="273960" cy="1087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C58F9DC-AEC3-F555-C52D-47985F6DCFB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383411" y="412448"/>
                  <a:ext cx="291600" cy="12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8A203B7-E0BB-F6E1-1B18-C8A02F1B3519}"/>
                  </a:ext>
                </a:extLst>
              </p14:cNvPr>
              <p14:cNvContentPartPr/>
              <p14:nvPr/>
            </p14:nvContentPartPr>
            <p14:xfrm>
              <a:off x="3226531" y="582008"/>
              <a:ext cx="290520" cy="345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8A203B7-E0BB-F6E1-1B18-C8A02F1B351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217891" y="573008"/>
                <a:ext cx="308160" cy="52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0981BE14-AAA0-71CA-3A1D-BB7CAB691FD3}"/>
              </a:ext>
            </a:extLst>
          </p:cNvPr>
          <p:cNvGrpSpPr/>
          <p:nvPr/>
        </p:nvGrpSpPr>
        <p:grpSpPr>
          <a:xfrm>
            <a:off x="3900811" y="319208"/>
            <a:ext cx="4097880" cy="1103040"/>
            <a:chOff x="3900811" y="319208"/>
            <a:chExt cx="4097880" cy="110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A66E385-773E-61C2-54B0-57164538D898}"/>
                    </a:ext>
                  </a:extLst>
                </p14:cNvPr>
                <p14:cNvContentPartPr/>
                <p14:nvPr/>
              </p14:nvContentPartPr>
              <p14:xfrm>
                <a:off x="4136971" y="510368"/>
                <a:ext cx="6120" cy="50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A66E385-773E-61C2-54B0-57164538D89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27971" y="501728"/>
                  <a:ext cx="237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0564574-643C-1412-10D1-CD8DCC21AD3F}"/>
                    </a:ext>
                  </a:extLst>
                </p14:cNvPr>
                <p14:cNvContentPartPr/>
                <p14:nvPr/>
              </p14:nvContentPartPr>
              <p14:xfrm>
                <a:off x="4053091" y="459968"/>
                <a:ext cx="717480" cy="4471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0564574-643C-1412-10D1-CD8DCC21AD3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044451" y="450968"/>
                  <a:ext cx="735120" cy="46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2AEFF09-81C4-A114-89EF-6883F92DFF8F}"/>
                    </a:ext>
                  </a:extLst>
                </p14:cNvPr>
                <p14:cNvContentPartPr/>
                <p14:nvPr/>
              </p14:nvContentPartPr>
              <p14:xfrm>
                <a:off x="4889011" y="333608"/>
                <a:ext cx="13320" cy="284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2AEFF09-81C4-A114-89EF-6883F92DFF8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880011" y="324608"/>
                  <a:ext cx="3096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C0137B3-15CA-6789-326B-5A1DFED2425A}"/>
                    </a:ext>
                  </a:extLst>
                </p14:cNvPr>
                <p14:cNvContentPartPr/>
                <p14:nvPr/>
              </p14:nvContentPartPr>
              <p14:xfrm>
                <a:off x="4777411" y="352688"/>
                <a:ext cx="364680" cy="2282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C0137B3-15CA-6789-326B-5A1DFED2425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768771" y="343688"/>
                  <a:ext cx="38232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A852D1D-3834-9517-1D11-35043CE5862B}"/>
                    </a:ext>
                  </a:extLst>
                </p14:cNvPr>
                <p14:cNvContentPartPr/>
                <p14:nvPr/>
              </p14:nvContentPartPr>
              <p14:xfrm>
                <a:off x="5436571" y="319208"/>
                <a:ext cx="93240" cy="4352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A852D1D-3834-9517-1D11-35043CE5862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427931" y="310568"/>
                  <a:ext cx="11088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11FFFCB-71CC-7802-C55C-355E2DF402D3}"/>
                    </a:ext>
                  </a:extLst>
                </p14:cNvPr>
                <p14:cNvContentPartPr/>
                <p14:nvPr/>
              </p14:nvContentPartPr>
              <p14:xfrm>
                <a:off x="5222371" y="469688"/>
                <a:ext cx="799200" cy="1274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11FFFCB-71CC-7802-C55C-355E2DF402D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213731" y="461048"/>
                  <a:ext cx="8168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A5B025E-D379-D074-F944-36D8838EAA3B}"/>
                    </a:ext>
                  </a:extLst>
                </p14:cNvPr>
                <p14:cNvContentPartPr/>
                <p14:nvPr/>
              </p14:nvContentPartPr>
              <p14:xfrm>
                <a:off x="5741851" y="322448"/>
                <a:ext cx="6480" cy="14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A5B025E-D379-D074-F944-36D8838EAA3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732851" y="313808"/>
                  <a:ext cx="241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A913320-5BAD-8D59-C4EA-23D97F8871E4}"/>
                    </a:ext>
                  </a:extLst>
                </p14:cNvPr>
                <p14:cNvContentPartPr/>
                <p14:nvPr/>
              </p14:nvContentPartPr>
              <p14:xfrm>
                <a:off x="3900811" y="1006088"/>
                <a:ext cx="635760" cy="2880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A913320-5BAD-8D59-C4EA-23D97F8871E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892171" y="997088"/>
                  <a:ext cx="65340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314A9E2-6770-C287-C475-890359FACF0F}"/>
                    </a:ext>
                  </a:extLst>
                </p14:cNvPr>
                <p14:cNvContentPartPr/>
                <p14:nvPr/>
              </p14:nvContentPartPr>
              <p14:xfrm>
                <a:off x="4289611" y="1102928"/>
                <a:ext cx="243000" cy="565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314A9E2-6770-C287-C475-890359FACF0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280971" y="1094288"/>
                  <a:ext cx="26064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DC9AC20-879A-4C4C-F00D-318A9133DB91}"/>
                    </a:ext>
                  </a:extLst>
                </p14:cNvPr>
                <p14:cNvContentPartPr/>
                <p14:nvPr/>
              </p14:nvContentPartPr>
              <p14:xfrm>
                <a:off x="4797571" y="983768"/>
                <a:ext cx="603720" cy="2192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DC9AC20-879A-4C4C-F00D-318A9133DB9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788931" y="974768"/>
                  <a:ext cx="62136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FA2D3DA-8B25-B4C7-A03C-8917E55A68D6}"/>
                    </a:ext>
                  </a:extLst>
                </p14:cNvPr>
                <p14:cNvContentPartPr/>
                <p14:nvPr/>
              </p14:nvContentPartPr>
              <p14:xfrm>
                <a:off x="5192491" y="1047128"/>
                <a:ext cx="214920" cy="406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FA2D3DA-8B25-B4C7-A03C-8917E55A68D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183851" y="1038488"/>
                  <a:ext cx="2325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783DDFE-9B53-D85C-25A7-AB2B353892DD}"/>
                    </a:ext>
                  </a:extLst>
                </p14:cNvPr>
                <p14:cNvContentPartPr/>
                <p14:nvPr/>
              </p14:nvContentPartPr>
              <p14:xfrm>
                <a:off x="5578411" y="1049648"/>
                <a:ext cx="339120" cy="1465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783DDFE-9B53-D85C-25A7-AB2B353892D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569771" y="1041008"/>
                  <a:ext cx="3567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93F2CE8-2390-5CE1-9D58-CE41315E3F2C}"/>
                    </a:ext>
                  </a:extLst>
                </p14:cNvPr>
                <p14:cNvContentPartPr/>
                <p14:nvPr/>
              </p14:nvContentPartPr>
              <p14:xfrm>
                <a:off x="5888011" y="1050008"/>
                <a:ext cx="173520" cy="1666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93F2CE8-2390-5CE1-9D58-CE41315E3F2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879371" y="1041368"/>
                  <a:ext cx="19116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81BFDF7-9E53-D273-5AE0-411573058876}"/>
                    </a:ext>
                  </a:extLst>
                </p14:cNvPr>
                <p14:cNvContentPartPr/>
                <p14:nvPr/>
              </p14:nvContentPartPr>
              <p14:xfrm>
                <a:off x="6080251" y="956048"/>
                <a:ext cx="27360" cy="248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81BFDF7-9E53-D273-5AE0-41157305887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071611" y="947048"/>
                  <a:ext cx="4500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62CEF23-1003-D97A-3699-172B062F3371}"/>
                    </a:ext>
                  </a:extLst>
                </p14:cNvPr>
                <p14:cNvContentPartPr/>
                <p14:nvPr/>
              </p14:nvContentPartPr>
              <p14:xfrm>
                <a:off x="6059731" y="1040648"/>
                <a:ext cx="148680" cy="471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62CEF23-1003-D97A-3699-172B062F337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051091" y="1032008"/>
                  <a:ext cx="1663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E00217D-3FA6-F7CB-84D1-6DE898F37666}"/>
                    </a:ext>
                  </a:extLst>
                </p14:cNvPr>
                <p14:cNvContentPartPr/>
                <p14:nvPr/>
              </p14:nvContentPartPr>
              <p14:xfrm>
                <a:off x="6217051" y="1034888"/>
                <a:ext cx="460800" cy="1702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E00217D-3FA6-F7CB-84D1-6DE898F3766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208411" y="1025888"/>
                  <a:ext cx="47844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AC26695-F047-1006-DCCE-46C972D90F38}"/>
                    </a:ext>
                  </a:extLst>
                </p14:cNvPr>
                <p14:cNvContentPartPr/>
                <p14:nvPr/>
              </p14:nvContentPartPr>
              <p14:xfrm>
                <a:off x="6652651" y="1058288"/>
                <a:ext cx="80640" cy="79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AC26695-F047-1006-DCCE-46C972D90F3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643651" y="1049288"/>
                  <a:ext cx="982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F2ADA76-193E-6F1D-AE76-84A404F6A44D}"/>
                    </a:ext>
                  </a:extLst>
                </p14:cNvPr>
                <p14:cNvContentPartPr/>
                <p14:nvPr/>
              </p14:nvContentPartPr>
              <p14:xfrm>
                <a:off x="6739771" y="924368"/>
                <a:ext cx="1258920" cy="4978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F2ADA76-193E-6F1D-AE76-84A404F6A44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731131" y="915728"/>
                  <a:ext cx="1276560" cy="51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2F4FB27-2E1B-9AE6-E3CD-8E531B8D2D57}"/>
                    </a:ext>
                  </a:extLst>
                </p14:cNvPr>
                <p14:cNvContentPartPr/>
                <p14:nvPr/>
              </p14:nvContentPartPr>
              <p14:xfrm>
                <a:off x="7271131" y="885488"/>
                <a:ext cx="7200" cy="86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2F4FB27-2E1B-9AE6-E3CD-8E531B8D2D5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262491" y="876488"/>
                  <a:ext cx="24840" cy="2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2AD0A863-8CB9-5112-D876-9217976A8051}"/>
                  </a:ext>
                </a:extLst>
              </p14:cNvPr>
              <p14:cNvContentPartPr/>
              <p14:nvPr/>
            </p14:nvContentPartPr>
            <p14:xfrm>
              <a:off x="1478371" y="935888"/>
              <a:ext cx="38520" cy="7484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2AD0A863-8CB9-5112-D876-9217976A8051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469731" y="927248"/>
                <a:ext cx="56160" cy="76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0CA283C5-0DB4-D8AB-26AB-4708315731C2}"/>
              </a:ext>
            </a:extLst>
          </p:cNvPr>
          <p:cNvGrpSpPr/>
          <p:nvPr/>
        </p:nvGrpSpPr>
        <p:grpSpPr>
          <a:xfrm>
            <a:off x="1277491" y="1872968"/>
            <a:ext cx="2170800" cy="520200"/>
            <a:chOff x="1277491" y="1872968"/>
            <a:chExt cx="2170800" cy="52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517E5E8-4043-7AEC-21AD-88F92FA731E2}"/>
                    </a:ext>
                  </a:extLst>
                </p14:cNvPr>
                <p14:cNvContentPartPr/>
                <p14:nvPr/>
              </p14:nvContentPartPr>
              <p14:xfrm>
                <a:off x="1277491" y="1872968"/>
                <a:ext cx="113400" cy="2714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517E5E8-4043-7AEC-21AD-88F92FA731E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268851" y="1864328"/>
                  <a:ext cx="13104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B28CEC8-A83D-138A-3BDB-6ADA3CC2161F}"/>
                    </a:ext>
                  </a:extLst>
                </p14:cNvPr>
                <p14:cNvContentPartPr/>
                <p14:nvPr/>
              </p14:nvContentPartPr>
              <p14:xfrm>
                <a:off x="1484131" y="1998248"/>
                <a:ext cx="135720" cy="1476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B28CEC8-A83D-138A-3BDB-6ADA3CC2161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475131" y="1989248"/>
                  <a:ext cx="1533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B59DC4E-4BEA-0D27-9B84-1E274FE7C240}"/>
                    </a:ext>
                  </a:extLst>
                </p14:cNvPr>
                <p14:cNvContentPartPr/>
                <p14:nvPr/>
              </p14:nvContentPartPr>
              <p14:xfrm>
                <a:off x="1852051" y="1958288"/>
                <a:ext cx="577440" cy="4348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B59DC4E-4BEA-0D27-9B84-1E274FE7C24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843411" y="1949648"/>
                  <a:ext cx="595080" cy="45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CE8BEB6-7FEC-AB43-C05D-54818EB0D982}"/>
                    </a:ext>
                  </a:extLst>
                </p14:cNvPr>
                <p14:cNvContentPartPr/>
                <p14:nvPr/>
              </p14:nvContentPartPr>
              <p14:xfrm>
                <a:off x="2362171" y="2032448"/>
                <a:ext cx="129960" cy="1317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CE8BEB6-7FEC-AB43-C05D-54818EB0D98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353171" y="2023808"/>
                  <a:ext cx="1476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E21FD4A-C3F5-3755-8425-92E34D669AEC}"/>
                    </a:ext>
                  </a:extLst>
                </p14:cNvPr>
                <p14:cNvContentPartPr/>
                <p14:nvPr/>
              </p14:nvContentPartPr>
              <p14:xfrm>
                <a:off x="2517331" y="1882328"/>
                <a:ext cx="930960" cy="4744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E21FD4A-C3F5-3755-8425-92E34D669AE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508691" y="1873328"/>
                  <a:ext cx="948600" cy="49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8717140B-015F-D216-07CA-6175C24801F7}"/>
                  </a:ext>
                </a:extLst>
              </p14:cNvPr>
              <p14:cNvContentPartPr/>
              <p14:nvPr/>
            </p14:nvContentPartPr>
            <p14:xfrm>
              <a:off x="620851" y="2923088"/>
              <a:ext cx="56880" cy="5904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8717140B-015F-D216-07CA-6175C24801F7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12211" y="2914088"/>
                <a:ext cx="74520" cy="7668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B51187E7-EA48-25D0-F5F9-499A956E8C5E}"/>
              </a:ext>
            </a:extLst>
          </p:cNvPr>
          <p:cNvGrpSpPr/>
          <p:nvPr/>
        </p:nvGrpSpPr>
        <p:grpSpPr>
          <a:xfrm>
            <a:off x="1101091" y="2762888"/>
            <a:ext cx="1833120" cy="444240"/>
            <a:chOff x="1101091" y="2762888"/>
            <a:chExt cx="1833120" cy="44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BC6DD31-6585-84C0-383D-C45BE19EBB22}"/>
                    </a:ext>
                  </a:extLst>
                </p14:cNvPr>
                <p14:cNvContentPartPr/>
                <p14:nvPr/>
              </p14:nvContentPartPr>
              <p14:xfrm>
                <a:off x="1101091" y="2776208"/>
                <a:ext cx="224640" cy="4309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BC6DD31-6585-84C0-383D-C45BE19EBB2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92451" y="2767208"/>
                  <a:ext cx="24228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463D94B3-4213-52DF-C679-7F63AB213975}"/>
                    </a:ext>
                  </a:extLst>
                </p14:cNvPr>
                <p14:cNvContentPartPr/>
                <p14:nvPr/>
              </p14:nvContentPartPr>
              <p14:xfrm>
                <a:off x="1363531" y="2846408"/>
                <a:ext cx="1298880" cy="2505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463D94B3-4213-52DF-C679-7F63AB21397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354891" y="2837768"/>
                  <a:ext cx="131652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FF69034-E09A-2CBF-1944-4A1BE6A1DDFA}"/>
                    </a:ext>
                  </a:extLst>
                </p14:cNvPr>
                <p14:cNvContentPartPr/>
                <p14:nvPr/>
              </p14:nvContentPartPr>
              <p14:xfrm>
                <a:off x="2312491" y="2870168"/>
                <a:ext cx="126360" cy="22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FF69034-E09A-2CBF-1944-4A1BE6A1DDF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303851" y="2861168"/>
                  <a:ext cx="1440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85DE3CF6-A8C3-691C-4AF6-3AAE21BE4696}"/>
                    </a:ext>
                  </a:extLst>
                </p14:cNvPr>
                <p14:cNvContentPartPr/>
                <p14:nvPr/>
              </p14:nvContentPartPr>
              <p14:xfrm>
                <a:off x="2696251" y="2762888"/>
                <a:ext cx="18360" cy="910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85DE3CF6-A8C3-691C-4AF6-3AAE21BE469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687611" y="2754248"/>
                  <a:ext cx="360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C1304939-E204-CDDD-2C2A-35BB399BA877}"/>
                    </a:ext>
                  </a:extLst>
                </p14:cNvPr>
                <p14:cNvContentPartPr/>
                <p14:nvPr/>
              </p14:nvContentPartPr>
              <p14:xfrm>
                <a:off x="2689051" y="2952608"/>
                <a:ext cx="245160" cy="1209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C1304939-E204-CDDD-2C2A-35BB399BA87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680051" y="2943968"/>
                  <a:ext cx="262800" cy="13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6E7708C-49C2-FDCC-2609-E4A2C1A22214}"/>
              </a:ext>
            </a:extLst>
          </p:cNvPr>
          <p:cNvGrpSpPr/>
          <p:nvPr/>
        </p:nvGrpSpPr>
        <p:grpSpPr>
          <a:xfrm>
            <a:off x="3151651" y="2652728"/>
            <a:ext cx="1932840" cy="398520"/>
            <a:chOff x="3151651" y="2652728"/>
            <a:chExt cx="1932840" cy="39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BB68FDAD-AF12-EAA6-335F-01C2AE9BC761}"/>
                    </a:ext>
                  </a:extLst>
                </p14:cNvPr>
                <p14:cNvContentPartPr/>
                <p14:nvPr/>
              </p14:nvContentPartPr>
              <p14:xfrm>
                <a:off x="3151651" y="2652728"/>
                <a:ext cx="1505880" cy="3985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BB68FDAD-AF12-EAA6-335F-01C2AE9BC76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142651" y="2644088"/>
                  <a:ext cx="152352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1B03529-A8FD-1303-4FB1-89A3D0839EDC}"/>
                    </a:ext>
                  </a:extLst>
                </p14:cNvPr>
                <p14:cNvContentPartPr/>
                <p14:nvPr/>
              </p14:nvContentPartPr>
              <p14:xfrm>
                <a:off x="4276651" y="2801768"/>
                <a:ext cx="218880" cy="11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1B03529-A8FD-1303-4FB1-89A3D0839ED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268011" y="2792768"/>
                  <a:ext cx="236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62F1236-9FCA-CD15-CF62-8EAC362BF77E}"/>
                    </a:ext>
                  </a:extLst>
                </p14:cNvPr>
                <p14:cNvContentPartPr/>
                <p14:nvPr/>
              </p14:nvContentPartPr>
              <p14:xfrm>
                <a:off x="4875691" y="2873768"/>
                <a:ext cx="208800" cy="306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62F1236-9FCA-CD15-CF62-8EAC362BF77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867051" y="2864768"/>
                  <a:ext cx="226440" cy="4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17F2862-2952-71DB-2518-AA0231931D46}"/>
              </a:ext>
            </a:extLst>
          </p:cNvPr>
          <p:cNvGrpSpPr/>
          <p:nvPr/>
        </p:nvGrpSpPr>
        <p:grpSpPr>
          <a:xfrm>
            <a:off x="5378971" y="2607008"/>
            <a:ext cx="2098800" cy="1106280"/>
            <a:chOff x="5378971" y="2607008"/>
            <a:chExt cx="2098800" cy="110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1548916-8E65-09AD-CD13-46007BED644C}"/>
                    </a:ext>
                  </a:extLst>
                </p14:cNvPr>
                <p14:cNvContentPartPr/>
                <p14:nvPr/>
              </p14:nvContentPartPr>
              <p14:xfrm>
                <a:off x="5562931" y="2785208"/>
                <a:ext cx="286200" cy="1591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1548916-8E65-09AD-CD13-46007BED644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553931" y="2776208"/>
                  <a:ext cx="3038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6C8E39A-BA64-59CA-FEAB-761514FC669C}"/>
                    </a:ext>
                  </a:extLst>
                </p14:cNvPr>
                <p14:cNvContentPartPr/>
                <p14:nvPr/>
              </p14:nvContentPartPr>
              <p14:xfrm>
                <a:off x="5819251" y="2825168"/>
                <a:ext cx="144360" cy="954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6C8E39A-BA64-59CA-FEAB-761514FC669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810251" y="2816168"/>
                  <a:ext cx="1620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5CEC1A9B-2D42-A543-5504-B345ED3F7241}"/>
                    </a:ext>
                  </a:extLst>
                </p14:cNvPr>
                <p14:cNvContentPartPr/>
                <p14:nvPr/>
              </p14:nvContentPartPr>
              <p14:xfrm>
                <a:off x="5804851" y="2796728"/>
                <a:ext cx="156960" cy="1767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5CEC1A9B-2D42-A543-5504-B345ED3F724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795851" y="2787728"/>
                  <a:ext cx="17460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89DB15EF-E50D-58DD-30F6-DA7F2234704A}"/>
                    </a:ext>
                  </a:extLst>
                </p14:cNvPr>
                <p14:cNvContentPartPr/>
                <p14:nvPr/>
              </p14:nvContentPartPr>
              <p14:xfrm>
                <a:off x="6053611" y="2791328"/>
                <a:ext cx="141120" cy="3495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89DB15EF-E50D-58DD-30F6-DA7F2234704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044971" y="2782328"/>
                  <a:ext cx="15876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95A62AE2-BF0F-AC97-9DB8-34E883A0BEAF}"/>
                    </a:ext>
                  </a:extLst>
                </p14:cNvPr>
                <p14:cNvContentPartPr/>
                <p14:nvPr/>
              </p14:nvContentPartPr>
              <p14:xfrm>
                <a:off x="6247291" y="2680448"/>
                <a:ext cx="630720" cy="2372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95A62AE2-BF0F-AC97-9DB8-34E883A0BEA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238651" y="2671808"/>
                  <a:ext cx="6483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6A2E55BC-5DEA-5CD3-AD1B-0E7F71D6C200}"/>
                    </a:ext>
                  </a:extLst>
                </p14:cNvPr>
                <p14:cNvContentPartPr/>
                <p14:nvPr/>
              </p14:nvContentPartPr>
              <p14:xfrm>
                <a:off x="7224691" y="2646608"/>
                <a:ext cx="253080" cy="2592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6A2E55BC-5DEA-5CD3-AD1B-0E7F71D6C20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216051" y="2637608"/>
                  <a:ext cx="27072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5ED2C2F9-A5C9-19F0-57F2-2BA4AC8AF798}"/>
                    </a:ext>
                  </a:extLst>
                </p14:cNvPr>
                <p14:cNvContentPartPr/>
                <p14:nvPr/>
              </p14:nvContentPartPr>
              <p14:xfrm>
                <a:off x="7188331" y="2607008"/>
                <a:ext cx="264240" cy="1951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5ED2C2F9-A5C9-19F0-57F2-2BA4AC8AF79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179331" y="2598008"/>
                  <a:ext cx="28188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7ADB5830-EA23-2B9F-1009-9A406A5796E7}"/>
                    </a:ext>
                  </a:extLst>
                </p14:cNvPr>
                <p14:cNvContentPartPr/>
                <p14:nvPr/>
              </p14:nvContentPartPr>
              <p14:xfrm>
                <a:off x="5378971" y="3230168"/>
                <a:ext cx="1249560" cy="4831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7ADB5830-EA23-2B9F-1009-9A406A5796E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370331" y="3221528"/>
                  <a:ext cx="1267200" cy="50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0AD6193-8838-C393-7CCD-368FBB09D48D}"/>
                    </a:ext>
                  </a:extLst>
                </p14:cNvPr>
                <p14:cNvContentPartPr/>
                <p14:nvPr/>
              </p14:nvContentPartPr>
              <p14:xfrm>
                <a:off x="6588211" y="3141608"/>
                <a:ext cx="16920" cy="33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0AD6193-8838-C393-7CCD-368FBB09D48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579211" y="3132968"/>
                  <a:ext cx="3456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6D2FA723-E5CE-5C30-F7C5-4C05852051FF}"/>
                    </a:ext>
                  </a:extLst>
                </p14:cNvPr>
                <p14:cNvContentPartPr/>
                <p14:nvPr/>
              </p14:nvContentPartPr>
              <p14:xfrm>
                <a:off x="6659851" y="3091568"/>
                <a:ext cx="588960" cy="6202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6D2FA723-E5CE-5C30-F7C5-4C05852051F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650851" y="3082928"/>
                  <a:ext cx="606600" cy="637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11D3E2CF-78F4-7880-B505-75FDF6336D3C}"/>
                  </a:ext>
                </a:extLst>
              </p14:cNvPr>
              <p14:cNvContentPartPr/>
              <p14:nvPr/>
            </p14:nvContentPartPr>
            <p14:xfrm>
              <a:off x="619771" y="4180568"/>
              <a:ext cx="45720" cy="5148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11D3E2CF-78F4-7880-B505-75FDF6336D3C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611131" y="4171568"/>
                <a:ext cx="63360" cy="69120"/>
              </a:xfrm>
              <a:prstGeom prst="rect">
                <a:avLst/>
              </a:prstGeom>
            </p:spPr>
          </p:pic>
        </mc:Fallback>
      </mc:AlternateContent>
      <p:grpSp>
        <p:nvGrpSpPr>
          <p:cNvPr id="73" name="Group 72">
            <a:extLst>
              <a:ext uri="{FF2B5EF4-FFF2-40B4-BE49-F238E27FC236}">
                <a16:creationId xmlns:a16="http://schemas.microsoft.com/office/drawing/2014/main" id="{CCDB8E2B-799C-775D-F5E4-912710ED3093}"/>
              </a:ext>
            </a:extLst>
          </p:cNvPr>
          <p:cNvGrpSpPr/>
          <p:nvPr/>
        </p:nvGrpSpPr>
        <p:grpSpPr>
          <a:xfrm>
            <a:off x="1289731" y="3862328"/>
            <a:ext cx="5054040" cy="604800"/>
            <a:chOff x="1289731" y="3862328"/>
            <a:chExt cx="5054040" cy="60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2EF24489-A362-2D28-EB8E-35B09682FA71}"/>
                    </a:ext>
                  </a:extLst>
                </p14:cNvPr>
                <p14:cNvContentPartPr/>
                <p14:nvPr/>
              </p14:nvContentPartPr>
              <p14:xfrm>
                <a:off x="1289731" y="3990488"/>
                <a:ext cx="187200" cy="2592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2EF24489-A362-2D28-EB8E-35B09682FA7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281091" y="3981488"/>
                  <a:ext cx="20484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F017CAE3-D7F9-C572-A83E-B8D122264AFE}"/>
                    </a:ext>
                  </a:extLst>
                </p14:cNvPr>
                <p14:cNvContentPartPr/>
                <p14:nvPr/>
              </p14:nvContentPartPr>
              <p14:xfrm>
                <a:off x="1601851" y="4155008"/>
                <a:ext cx="145800" cy="230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F017CAE3-D7F9-C572-A83E-B8D122264AFE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592851" y="4146008"/>
                  <a:ext cx="1634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0AC1F30A-FBC2-1E09-3AB3-2FEFB7A50308}"/>
                    </a:ext>
                  </a:extLst>
                </p14:cNvPr>
                <p14:cNvContentPartPr/>
                <p14:nvPr/>
              </p14:nvContentPartPr>
              <p14:xfrm>
                <a:off x="1854571" y="4093448"/>
                <a:ext cx="35280" cy="2890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0AC1F30A-FBC2-1E09-3AB3-2FEFB7A5030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845571" y="4084808"/>
                  <a:ext cx="5292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A0B82A92-98FA-8AEE-C5F1-AA7AA9E5AAD4}"/>
                    </a:ext>
                  </a:extLst>
                </p14:cNvPr>
                <p14:cNvContentPartPr/>
                <p14:nvPr/>
              </p14:nvContentPartPr>
              <p14:xfrm>
                <a:off x="1842331" y="4090928"/>
                <a:ext cx="111960" cy="918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A0B82A92-98FA-8AEE-C5F1-AA7AA9E5AAD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833331" y="4081928"/>
                  <a:ext cx="1296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BEE8D316-2C9A-37EE-7AB2-8C8B46EE7E35}"/>
                    </a:ext>
                  </a:extLst>
                </p14:cNvPr>
                <p14:cNvContentPartPr/>
                <p14:nvPr/>
              </p14:nvContentPartPr>
              <p14:xfrm>
                <a:off x="2015851" y="3945488"/>
                <a:ext cx="648720" cy="2376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BEE8D316-2C9A-37EE-7AB2-8C8B46EE7E3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007211" y="3936488"/>
                  <a:ext cx="66636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B413AB90-40AD-440F-DBA7-81A8DA52A3C9}"/>
                    </a:ext>
                  </a:extLst>
                </p14:cNvPr>
                <p14:cNvContentPartPr/>
                <p14:nvPr/>
              </p14:nvContentPartPr>
              <p14:xfrm>
                <a:off x="2376211" y="3884288"/>
                <a:ext cx="315000" cy="1396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B413AB90-40AD-440F-DBA7-81A8DA52A3C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367571" y="3875288"/>
                  <a:ext cx="3326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31DB1AC3-62D0-D830-00D1-742356A09EF5}"/>
                    </a:ext>
                  </a:extLst>
                </p14:cNvPr>
                <p14:cNvContentPartPr/>
                <p14:nvPr/>
              </p14:nvContentPartPr>
              <p14:xfrm>
                <a:off x="2946811" y="3862328"/>
                <a:ext cx="1173960" cy="60480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31DB1AC3-62D0-D830-00D1-742356A09EF5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938171" y="3853688"/>
                  <a:ext cx="1191600" cy="62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E22B2A60-55DA-F186-D17A-353229DFB8FD}"/>
                    </a:ext>
                  </a:extLst>
                </p14:cNvPr>
                <p14:cNvContentPartPr/>
                <p14:nvPr/>
              </p14:nvContentPartPr>
              <p14:xfrm>
                <a:off x="4440811" y="3877808"/>
                <a:ext cx="225360" cy="4773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E22B2A60-55DA-F186-D17A-353229DFB8F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431811" y="3869168"/>
                  <a:ext cx="243000" cy="49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11AE8D64-1B49-94CB-F663-308B360DEABD}"/>
                    </a:ext>
                  </a:extLst>
                </p14:cNvPr>
                <p14:cNvContentPartPr/>
                <p14:nvPr/>
              </p14:nvContentPartPr>
              <p14:xfrm>
                <a:off x="5009971" y="3864848"/>
                <a:ext cx="1333800" cy="4892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11AE8D64-1B49-94CB-F663-308B360DEAB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001331" y="3855848"/>
                  <a:ext cx="1351440" cy="50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B58CD87-DA53-FE89-F7DA-D5E782538F95}"/>
              </a:ext>
            </a:extLst>
          </p:cNvPr>
          <p:cNvGrpSpPr/>
          <p:nvPr/>
        </p:nvGrpSpPr>
        <p:grpSpPr>
          <a:xfrm>
            <a:off x="1679971" y="4499168"/>
            <a:ext cx="2838600" cy="469800"/>
            <a:chOff x="1679971" y="4499168"/>
            <a:chExt cx="2838600" cy="46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48081AD8-1494-6949-A20F-1C364BE52268}"/>
                    </a:ext>
                  </a:extLst>
                </p14:cNvPr>
                <p14:cNvContentPartPr/>
                <p14:nvPr/>
              </p14:nvContentPartPr>
              <p14:xfrm>
                <a:off x="1679971" y="4678448"/>
                <a:ext cx="154800" cy="4212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48081AD8-1494-6949-A20F-1C364BE5226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670971" y="4669808"/>
                  <a:ext cx="1724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B4804259-1A6D-54FA-1DB6-0F86D52A7B58}"/>
                    </a:ext>
                  </a:extLst>
                </p14:cNvPr>
                <p14:cNvContentPartPr/>
                <p14:nvPr/>
              </p14:nvContentPartPr>
              <p14:xfrm>
                <a:off x="2201251" y="4611128"/>
                <a:ext cx="191880" cy="2257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B4804259-1A6D-54FA-1DB6-0F86D52A7B5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192251" y="4602488"/>
                  <a:ext cx="20952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91A24EC2-586C-51AB-E3E0-56D4F670C42B}"/>
                    </a:ext>
                  </a:extLst>
                </p14:cNvPr>
                <p14:cNvContentPartPr/>
                <p14:nvPr/>
              </p14:nvContentPartPr>
              <p14:xfrm>
                <a:off x="2293411" y="4737128"/>
                <a:ext cx="147600" cy="2318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91A24EC2-586C-51AB-E3E0-56D4F670C42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284771" y="4728488"/>
                  <a:ext cx="16524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F3BFEA5F-B537-BE20-22C0-0A7906BDFA53}"/>
                    </a:ext>
                  </a:extLst>
                </p14:cNvPr>
                <p14:cNvContentPartPr/>
                <p14:nvPr/>
              </p14:nvContentPartPr>
              <p14:xfrm>
                <a:off x="2544691" y="4605368"/>
                <a:ext cx="498240" cy="2221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F3BFEA5F-B537-BE20-22C0-0A7906BDFA5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536051" y="4596728"/>
                  <a:ext cx="51588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4572B231-4543-65AD-411B-92DB0600363C}"/>
                    </a:ext>
                  </a:extLst>
                </p14:cNvPr>
                <p14:cNvContentPartPr/>
                <p14:nvPr/>
              </p14:nvContentPartPr>
              <p14:xfrm>
                <a:off x="2907211" y="4641728"/>
                <a:ext cx="212040" cy="3168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4572B231-4543-65AD-411B-92DB0600363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898211" y="4633088"/>
                  <a:ext cx="2296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2AEA8A3C-F40B-9260-33C6-948AF63D3F85}"/>
                    </a:ext>
                  </a:extLst>
                </p14:cNvPr>
                <p14:cNvContentPartPr/>
                <p14:nvPr/>
              </p14:nvContentPartPr>
              <p14:xfrm>
                <a:off x="3392851" y="4533008"/>
                <a:ext cx="512640" cy="25020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2AEA8A3C-F40B-9260-33C6-948AF63D3F85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383851" y="4524368"/>
                  <a:ext cx="53028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1F78C068-C850-8596-6570-654257E52D76}"/>
                    </a:ext>
                  </a:extLst>
                </p14:cNvPr>
                <p14:cNvContentPartPr/>
                <p14:nvPr/>
              </p14:nvContentPartPr>
              <p14:xfrm>
                <a:off x="3738451" y="4535528"/>
                <a:ext cx="10080" cy="1332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1F78C068-C850-8596-6570-654257E52D7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729811" y="4526528"/>
                  <a:ext cx="277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18C67FD6-B1F8-5E5D-48BA-CD809E948830}"/>
                    </a:ext>
                  </a:extLst>
                </p14:cNvPr>
                <p14:cNvContentPartPr/>
                <p14:nvPr/>
              </p14:nvContentPartPr>
              <p14:xfrm>
                <a:off x="3797491" y="4499168"/>
                <a:ext cx="721080" cy="2595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18C67FD6-B1F8-5E5D-48BA-CD809E948830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788491" y="4490528"/>
                  <a:ext cx="73872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790AD989-5E55-9B85-4754-C6CBAF71DB6C}"/>
                    </a:ext>
                  </a:extLst>
                </p14:cNvPr>
                <p14:cNvContentPartPr/>
                <p14:nvPr/>
              </p14:nvContentPartPr>
              <p14:xfrm>
                <a:off x="4247851" y="4604648"/>
                <a:ext cx="126000" cy="100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790AD989-5E55-9B85-4754-C6CBAF71DB6C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239211" y="4596008"/>
                  <a:ext cx="143640" cy="2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3EA28C78-6142-DBC5-DDEC-5398C9D9DF86}"/>
                  </a:ext>
                </a:extLst>
              </p14:cNvPr>
              <p14:cNvContentPartPr/>
              <p14:nvPr/>
            </p14:nvContentPartPr>
            <p14:xfrm>
              <a:off x="1685371" y="5171648"/>
              <a:ext cx="123480" cy="2376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3EA28C78-6142-DBC5-DDEC-5398C9D9DF86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1676371" y="5163008"/>
                <a:ext cx="141120" cy="4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93" name="Group 92">
            <a:extLst>
              <a:ext uri="{FF2B5EF4-FFF2-40B4-BE49-F238E27FC236}">
                <a16:creationId xmlns:a16="http://schemas.microsoft.com/office/drawing/2014/main" id="{D7C35881-ACB7-B7EA-C31A-BA9980CBB839}"/>
              </a:ext>
            </a:extLst>
          </p:cNvPr>
          <p:cNvGrpSpPr/>
          <p:nvPr/>
        </p:nvGrpSpPr>
        <p:grpSpPr>
          <a:xfrm>
            <a:off x="2213131" y="4960328"/>
            <a:ext cx="2589840" cy="358920"/>
            <a:chOff x="2213131" y="4960328"/>
            <a:chExt cx="2589840" cy="35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466083DD-D259-E7F4-B7D7-03F04246FB9F}"/>
                    </a:ext>
                  </a:extLst>
                </p14:cNvPr>
                <p14:cNvContentPartPr/>
                <p14:nvPr/>
              </p14:nvContentPartPr>
              <p14:xfrm>
                <a:off x="2213131" y="5108648"/>
                <a:ext cx="159480" cy="21060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466083DD-D259-E7F4-B7D7-03F04246FB9F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204131" y="5099648"/>
                  <a:ext cx="17712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F4EA602F-E368-ECE4-17DB-3EF10DD43982}"/>
                    </a:ext>
                  </a:extLst>
                </p14:cNvPr>
                <p14:cNvContentPartPr/>
                <p14:nvPr/>
              </p14:nvContentPartPr>
              <p14:xfrm>
                <a:off x="2474491" y="5214488"/>
                <a:ext cx="504360" cy="9252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F4EA602F-E368-ECE4-17DB-3EF10DD43982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465491" y="5205848"/>
                  <a:ext cx="5220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462CEA3B-DC06-106C-8FF9-94DE3DB7D5E3}"/>
                    </a:ext>
                  </a:extLst>
                </p14:cNvPr>
                <p14:cNvContentPartPr/>
                <p14:nvPr/>
              </p14:nvContentPartPr>
              <p14:xfrm>
                <a:off x="3410851" y="4960328"/>
                <a:ext cx="223200" cy="30168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462CEA3B-DC06-106C-8FF9-94DE3DB7D5E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401851" y="4951688"/>
                  <a:ext cx="24084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123E8131-0385-C406-F2D4-37070D18F62A}"/>
                    </a:ext>
                  </a:extLst>
                </p14:cNvPr>
                <p14:cNvContentPartPr/>
                <p14:nvPr/>
              </p14:nvContentPartPr>
              <p14:xfrm>
                <a:off x="3323731" y="5112968"/>
                <a:ext cx="260280" cy="428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123E8131-0385-C406-F2D4-37070D18F62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314731" y="5103968"/>
                  <a:ext cx="2779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24653A9F-1B9D-9DF2-C191-A514AD6C7097}"/>
                    </a:ext>
                  </a:extLst>
                </p14:cNvPr>
                <p14:cNvContentPartPr/>
                <p14:nvPr/>
              </p14:nvContentPartPr>
              <p14:xfrm>
                <a:off x="3918811" y="5144648"/>
                <a:ext cx="16560" cy="16200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24653A9F-1B9D-9DF2-C191-A514AD6C7097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909811" y="5136008"/>
                  <a:ext cx="342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F4E3EF44-C1C3-4FAB-8914-053D71BE7F89}"/>
                    </a:ext>
                  </a:extLst>
                </p14:cNvPr>
                <p14:cNvContentPartPr/>
                <p14:nvPr/>
              </p14:nvContentPartPr>
              <p14:xfrm>
                <a:off x="3839611" y="5117288"/>
                <a:ext cx="191520" cy="1904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F4E3EF44-C1C3-4FAB-8914-053D71BE7F89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830971" y="5108288"/>
                  <a:ext cx="20916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D19987FC-82B8-693D-5A3D-19C39BA8EA17}"/>
                    </a:ext>
                  </a:extLst>
                </p14:cNvPr>
                <p14:cNvContentPartPr/>
                <p14:nvPr/>
              </p14:nvContentPartPr>
              <p14:xfrm>
                <a:off x="4144171" y="5051048"/>
                <a:ext cx="658800" cy="2667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D19987FC-82B8-693D-5A3D-19C39BA8EA17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135171" y="5042408"/>
                  <a:ext cx="67644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2E512269-01DD-878E-A2FF-47DFCE8EA309}"/>
                    </a:ext>
                  </a:extLst>
                </p14:cNvPr>
                <p14:cNvContentPartPr/>
                <p14:nvPr/>
              </p14:nvContentPartPr>
              <p14:xfrm>
                <a:off x="4710811" y="5080568"/>
                <a:ext cx="13320" cy="1872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2E512269-01DD-878E-A2FF-47DFCE8EA309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701811" y="5071568"/>
                  <a:ext cx="30960" cy="3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0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31CEBA97-A5C8-0EA5-CDB7-5495E87E6BD0}"/>
                  </a:ext>
                </a:extLst>
              </p14:cNvPr>
              <p14:cNvContentPartPr/>
              <p14:nvPr/>
            </p14:nvContentPartPr>
            <p14:xfrm>
              <a:off x="1703011" y="5696168"/>
              <a:ext cx="180720" cy="3420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31CEBA97-A5C8-0EA5-CDB7-5495E87E6BD0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1694371" y="5687168"/>
                <a:ext cx="198360" cy="51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4AC61E9-AC2A-21BB-D8E8-FB8CA9BCBDB6}"/>
              </a:ext>
            </a:extLst>
          </p:cNvPr>
          <p:cNvGrpSpPr/>
          <p:nvPr/>
        </p:nvGrpSpPr>
        <p:grpSpPr>
          <a:xfrm>
            <a:off x="2151931" y="5512928"/>
            <a:ext cx="2879280" cy="455760"/>
            <a:chOff x="2151931" y="5512928"/>
            <a:chExt cx="2879280" cy="45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F92A89C2-F1CB-D168-AB03-C12FDBEA8543}"/>
                    </a:ext>
                  </a:extLst>
                </p14:cNvPr>
                <p14:cNvContentPartPr/>
                <p14:nvPr/>
              </p14:nvContentPartPr>
              <p14:xfrm>
                <a:off x="2151931" y="5605448"/>
                <a:ext cx="127440" cy="20952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F92A89C2-F1CB-D168-AB03-C12FDBEA854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143291" y="5596808"/>
                  <a:ext cx="14508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B0D523A9-8E86-4587-26FA-5E6B2FD5C31C}"/>
                    </a:ext>
                  </a:extLst>
                </p14:cNvPr>
                <p14:cNvContentPartPr/>
                <p14:nvPr/>
              </p14:nvContentPartPr>
              <p14:xfrm>
                <a:off x="2354611" y="5595368"/>
                <a:ext cx="820080" cy="37332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B0D523A9-8E86-4587-26FA-5E6B2FD5C31C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345611" y="5586728"/>
                  <a:ext cx="837720" cy="39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5CE5EA8A-2821-0146-AE21-CA2341153B4A}"/>
                    </a:ext>
                  </a:extLst>
                </p14:cNvPr>
                <p14:cNvContentPartPr/>
                <p14:nvPr/>
              </p14:nvContentPartPr>
              <p14:xfrm>
                <a:off x="3411571" y="5744768"/>
                <a:ext cx="199080" cy="1368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5CE5EA8A-2821-0146-AE21-CA2341153B4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402571" y="5736128"/>
                  <a:ext cx="2167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552255C5-0F09-B825-D6BB-B2C3134BBACA}"/>
                    </a:ext>
                  </a:extLst>
                </p14:cNvPr>
                <p14:cNvContentPartPr/>
                <p14:nvPr/>
              </p14:nvContentPartPr>
              <p14:xfrm>
                <a:off x="3896131" y="5634608"/>
                <a:ext cx="156600" cy="12924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552255C5-0F09-B825-D6BB-B2C3134BBACA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887491" y="5625968"/>
                  <a:ext cx="1742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2C5CA99F-BE3A-B448-C78E-337353BC61FB}"/>
                    </a:ext>
                  </a:extLst>
                </p14:cNvPr>
                <p14:cNvContentPartPr/>
                <p14:nvPr/>
              </p14:nvContentPartPr>
              <p14:xfrm>
                <a:off x="4073611" y="5664128"/>
                <a:ext cx="435240" cy="1173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2C5CA99F-BE3A-B448-C78E-337353BC61FB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4064611" y="5655128"/>
                  <a:ext cx="4528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92BBDE55-465B-3104-2E5B-B843121139DE}"/>
                    </a:ext>
                  </a:extLst>
                </p14:cNvPr>
                <p14:cNvContentPartPr/>
                <p14:nvPr/>
              </p14:nvContentPartPr>
              <p14:xfrm>
                <a:off x="4378171" y="5575568"/>
                <a:ext cx="34560" cy="3744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92BBDE55-465B-3104-2E5B-B843121139DE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369171" y="5566568"/>
                  <a:ext cx="522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987ADE7B-12C0-84FA-E7B0-0380C2E8373B}"/>
                    </a:ext>
                  </a:extLst>
                </p14:cNvPr>
                <p14:cNvContentPartPr/>
                <p14:nvPr/>
              </p14:nvContentPartPr>
              <p14:xfrm>
                <a:off x="4515331" y="5512928"/>
                <a:ext cx="515880" cy="25920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987ADE7B-12C0-84FA-E7B0-0380C2E8373B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506331" y="5504288"/>
                  <a:ext cx="533520" cy="27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FB58A0F-ECE4-3630-09C4-69C7C8E023BB}"/>
              </a:ext>
            </a:extLst>
          </p:cNvPr>
          <p:cNvGrpSpPr/>
          <p:nvPr/>
        </p:nvGrpSpPr>
        <p:grpSpPr>
          <a:xfrm>
            <a:off x="5430091" y="5485208"/>
            <a:ext cx="1537560" cy="419760"/>
            <a:chOff x="5430091" y="5485208"/>
            <a:chExt cx="1537560" cy="41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5CE438B3-F55F-A83E-686F-8AA03A45B27E}"/>
                    </a:ext>
                  </a:extLst>
                </p14:cNvPr>
                <p14:cNvContentPartPr/>
                <p14:nvPr/>
              </p14:nvContentPartPr>
              <p14:xfrm>
                <a:off x="5430091" y="5617688"/>
                <a:ext cx="609480" cy="28728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5CE438B3-F55F-A83E-686F-8AA03A45B27E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421451" y="5608688"/>
                  <a:ext cx="62712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35FDCA3A-A371-F3BA-B472-77193C74EE48}"/>
                    </a:ext>
                  </a:extLst>
                </p14:cNvPr>
                <p14:cNvContentPartPr/>
                <p14:nvPr/>
              </p14:nvContentPartPr>
              <p14:xfrm>
                <a:off x="5992771" y="5582048"/>
                <a:ext cx="132840" cy="13968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35FDCA3A-A371-F3BA-B472-77193C74EE48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983771" y="5573408"/>
                  <a:ext cx="1504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609FD7F0-6B4B-8FC8-51A8-198FCBBA3727}"/>
                    </a:ext>
                  </a:extLst>
                </p14:cNvPr>
                <p14:cNvContentPartPr/>
                <p14:nvPr/>
              </p14:nvContentPartPr>
              <p14:xfrm>
                <a:off x="6200131" y="5485208"/>
                <a:ext cx="762480" cy="22608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609FD7F0-6B4B-8FC8-51A8-198FCBBA3727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191491" y="5476208"/>
                  <a:ext cx="7801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439ADA3C-E372-05FC-C51F-43233209FEDB}"/>
                    </a:ext>
                  </a:extLst>
                </p14:cNvPr>
                <p14:cNvContentPartPr/>
                <p14:nvPr/>
              </p14:nvContentPartPr>
              <p14:xfrm>
                <a:off x="6813211" y="5525528"/>
                <a:ext cx="154440" cy="1188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439ADA3C-E372-05FC-C51F-43233209FEDB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804571" y="5516528"/>
                  <a:ext cx="172080" cy="29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4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28778678-D971-F3DE-2A51-C56D5A43DD61}"/>
                  </a:ext>
                </a:extLst>
              </p14:cNvPr>
              <p14:cNvContentPartPr/>
              <p14:nvPr/>
            </p14:nvContentPartPr>
            <p14:xfrm>
              <a:off x="1758091" y="6335168"/>
              <a:ext cx="150480" cy="1512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28778678-D971-F3DE-2A51-C56D5A43DD61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1749091" y="6326168"/>
                <a:ext cx="168120" cy="3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E336A3B-CD98-B264-0E19-BC3758A52935}"/>
              </a:ext>
            </a:extLst>
          </p:cNvPr>
          <p:cNvGrpSpPr/>
          <p:nvPr/>
        </p:nvGrpSpPr>
        <p:grpSpPr>
          <a:xfrm>
            <a:off x="2262091" y="6145088"/>
            <a:ext cx="4610880" cy="513000"/>
            <a:chOff x="2262091" y="6145088"/>
            <a:chExt cx="4610880" cy="51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C09929E8-0A8C-66A7-AB99-B62B803FD717}"/>
                    </a:ext>
                  </a:extLst>
                </p14:cNvPr>
                <p14:cNvContentPartPr/>
                <p14:nvPr/>
              </p14:nvContentPartPr>
              <p14:xfrm>
                <a:off x="2262091" y="6233648"/>
                <a:ext cx="186480" cy="18000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C09929E8-0A8C-66A7-AB99-B62B803FD717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2253451" y="6225008"/>
                  <a:ext cx="2041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4AD903D2-425F-3336-447D-F33BDF693499}"/>
                    </a:ext>
                  </a:extLst>
                </p14:cNvPr>
                <p14:cNvContentPartPr/>
                <p14:nvPr/>
              </p14:nvContentPartPr>
              <p14:xfrm>
                <a:off x="2529571" y="6300248"/>
                <a:ext cx="324360" cy="11196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4AD903D2-425F-3336-447D-F33BDF693499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2520931" y="6291608"/>
                  <a:ext cx="34200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D20AFF91-5EFE-80A9-7D02-186642E6B340}"/>
                    </a:ext>
                  </a:extLst>
                </p14:cNvPr>
                <p14:cNvContentPartPr/>
                <p14:nvPr/>
              </p14:nvContentPartPr>
              <p14:xfrm>
                <a:off x="3092611" y="6207008"/>
                <a:ext cx="20880" cy="23688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D20AFF91-5EFE-80A9-7D02-186642E6B340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083971" y="6198008"/>
                  <a:ext cx="3852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1CE906CC-E6B9-7611-87CD-F6EE15B4EE83}"/>
                    </a:ext>
                  </a:extLst>
                </p14:cNvPr>
                <p14:cNvContentPartPr/>
                <p14:nvPr/>
              </p14:nvContentPartPr>
              <p14:xfrm>
                <a:off x="3011251" y="6181808"/>
                <a:ext cx="932760" cy="24804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1CE906CC-E6B9-7611-87CD-F6EE15B4EE83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002251" y="6173168"/>
                  <a:ext cx="95040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CBDDD4C4-4F36-2057-E091-4065CF6C49B8}"/>
                    </a:ext>
                  </a:extLst>
                </p14:cNvPr>
                <p14:cNvContentPartPr/>
                <p14:nvPr/>
              </p14:nvContentPartPr>
              <p14:xfrm>
                <a:off x="3793171" y="6290888"/>
                <a:ext cx="154080" cy="111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CBDDD4C4-4F36-2057-E091-4065CF6C49B8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784531" y="6281888"/>
                  <a:ext cx="1717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180C0FD5-D1C8-DCE2-BD38-1DEB55D20933}"/>
                    </a:ext>
                  </a:extLst>
                </p14:cNvPr>
                <p14:cNvContentPartPr/>
                <p14:nvPr/>
              </p14:nvContentPartPr>
              <p14:xfrm>
                <a:off x="4271251" y="6145088"/>
                <a:ext cx="88200" cy="51300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180C0FD5-D1C8-DCE2-BD38-1DEB55D20933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262611" y="6136448"/>
                  <a:ext cx="105840" cy="53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C7A91B16-955D-37BB-F192-5ECAD2451AD7}"/>
                    </a:ext>
                  </a:extLst>
                </p14:cNvPr>
                <p14:cNvContentPartPr/>
                <p14:nvPr/>
              </p14:nvContentPartPr>
              <p14:xfrm>
                <a:off x="4134451" y="6315368"/>
                <a:ext cx="826200" cy="18000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C7A91B16-955D-37BB-F192-5ECAD2451AD7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125451" y="6306368"/>
                  <a:ext cx="8438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B5060ACC-4611-E333-5593-D96D7651DA8B}"/>
                    </a:ext>
                  </a:extLst>
                </p14:cNvPr>
                <p14:cNvContentPartPr/>
                <p14:nvPr/>
              </p14:nvContentPartPr>
              <p14:xfrm>
                <a:off x="5230651" y="6321128"/>
                <a:ext cx="433440" cy="10872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B5060ACC-4611-E333-5593-D96D7651DA8B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221651" y="6312488"/>
                  <a:ext cx="4510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36A876FA-A83B-8B17-E351-4DB8F076F74D}"/>
                    </a:ext>
                  </a:extLst>
                </p14:cNvPr>
                <p14:cNvContentPartPr/>
                <p14:nvPr/>
              </p14:nvContentPartPr>
              <p14:xfrm>
                <a:off x="5629171" y="6164168"/>
                <a:ext cx="28080" cy="24588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36A876FA-A83B-8B17-E351-4DB8F076F74D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620171" y="6155168"/>
                  <a:ext cx="4572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F0391609-B2E2-05EE-7CA0-226CFBE3D825}"/>
                    </a:ext>
                  </a:extLst>
                </p14:cNvPr>
                <p14:cNvContentPartPr/>
                <p14:nvPr/>
              </p14:nvContentPartPr>
              <p14:xfrm>
                <a:off x="5554291" y="6253448"/>
                <a:ext cx="448200" cy="1533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F0391609-B2E2-05EE-7CA0-226CFBE3D825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545651" y="6244808"/>
                  <a:ext cx="4658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FAB32B3C-A3BB-8ACF-F6F4-5936A093CE75}"/>
                    </a:ext>
                  </a:extLst>
                </p14:cNvPr>
                <p14:cNvContentPartPr/>
                <p14:nvPr/>
              </p14:nvContentPartPr>
              <p14:xfrm>
                <a:off x="5958931" y="6212408"/>
                <a:ext cx="82800" cy="3204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FAB32B3C-A3BB-8ACF-F6F4-5936A093CE75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5950291" y="6203408"/>
                  <a:ext cx="1004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B33F188E-BFA1-9539-31AD-C033F26BEDCF}"/>
                    </a:ext>
                  </a:extLst>
                </p14:cNvPr>
                <p14:cNvContentPartPr/>
                <p14:nvPr/>
              </p14:nvContentPartPr>
              <p14:xfrm>
                <a:off x="6082051" y="6203768"/>
                <a:ext cx="397440" cy="19980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B33F188E-BFA1-9539-31AD-C033F26BEDCF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073411" y="6194768"/>
                  <a:ext cx="41508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2A4A35A6-ADEF-F37A-F6F1-AA1A1A81144D}"/>
                    </a:ext>
                  </a:extLst>
                </p14:cNvPr>
                <p14:cNvContentPartPr/>
                <p14:nvPr/>
              </p14:nvContentPartPr>
              <p14:xfrm>
                <a:off x="6705211" y="6313208"/>
                <a:ext cx="167760" cy="1188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2A4A35A6-ADEF-F37A-F6F1-AA1A1A81144D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6696571" y="6304568"/>
                  <a:ext cx="185400" cy="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A3A0B1A6-A003-0CF1-F283-C2F8B8151617}"/>
              </a:ext>
            </a:extLst>
          </p:cNvPr>
          <p:cNvGrpSpPr/>
          <p:nvPr/>
        </p:nvGrpSpPr>
        <p:grpSpPr>
          <a:xfrm>
            <a:off x="7304971" y="6078848"/>
            <a:ext cx="2130480" cy="520920"/>
            <a:chOff x="7304971" y="6078848"/>
            <a:chExt cx="2130480" cy="52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2FCB2C60-60AB-98BB-88B0-C44AAA6B107F}"/>
                    </a:ext>
                  </a:extLst>
                </p14:cNvPr>
                <p14:cNvContentPartPr/>
                <p14:nvPr/>
              </p14:nvContentPartPr>
              <p14:xfrm>
                <a:off x="7304971" y="6116288"/>
                <a:ext cx="147240" cy="24552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2FCB2C60-60AB-98BB-88B0-C44AAA6B107F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7296331" y="6107648"/>
                  <a:ext cx="16488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73A560BC-4FA4-C4E1-DB60-450996CE0977}"/>
                    </a:ext>
                  </a:extLst>
                </p14:cNvPr>
                <p14:cNvContentPartPr/>
                <p14:nvPr/>
              </p14:nvContentPartPr>
              <p14:xfrm>
                <a:off x="7513051" y="6113048"/>
                <a:ext cx="524160" cy="24444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73A560BC-4FA4-C4E1-DB60-450996CE0977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504051" y="6104048"/>
                  <a:ext cx="54180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11FE3A7B-67E0-AAD2-2BFB-BB47E20BAC55}"/>
                    </a:ext>
                  </a:extLst>
                </p14:cNvPr>
                <p14:cNvContentPartPr/>
                <p14:nvPr/>
              </p14:nvContentPartPr>
              <p14:xfrm>
                <a:off x="8174371" y="6078848"/>
                <a:ext cx="231120" cy="31824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11FE3A7B-67E0-AAD2-2BFB-BB47E20BAC55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8165371" y="6070208"/>
                  <a:ext cx="24876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533DAB9F-2BB2-9B01-6236-BCB1F01F3951}"/>
                    </a:ext>
                  </a:extLst>
                </p14:cNvPr>
                <p14:cNvContentPartPr/>
                <p14:nvPr/>
              </p14:nvContentPartPr>
              <p14:xfrm>
                <a:off x="8514931" y="6142928"/>
                <a:ext cx="36720" cy="20160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533DAB9F-2BB2-9B01-6236-BCB1F01F3951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8505931" y="6133928"/>
                  <a:ext cx="5436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A065971D-8A6E-0E40-FAD8-2EB1E488401C}"/>
                    </a:ext>
                  </a:extLst>
                </p14:cNvPr>
                <p14:cNvContentPartPr/>
                <p14:nvPr/>
              </p14:nvContentPartPr>
              <p14:xfrm>
                <a:off x="8566411" y="6104048"/>
                <a:ext cx="193680" cy="23076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A065971D-8A6E-0E40-FAD8-2EB1E488401C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8557411" y="6095408"/>
                  <a:ext cx="21132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750FEEA7-83C9-86C2-0471-3B27732A739A}"/>
                    </a:ext>
                  </a:extLst>
                </p14:cNvPr>
                <p14:cNvContentPartPr/>
                <p14:nvPr/>
              </p14:nvContentPartPr>
              <p14:xfrm>
                <a:off x="8885371" y="6107648"/>
                <a:ext cx="34560" cy="23076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750FEEA7-83C9-86C2-0471-3B27732A739A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8876371" y="6098648"/>
                  <a:ext cx="5220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DBD9108C-4D7B-003C-C771-008BC035A4D2}"/>
                    </a:ext>
                  </a:extLst>
                </p14:cNvPr>
                <p14:cNvContentPartPr/>
                <p14:nvPr/>
              </p14:nvContentPartPr>
              <p14:xfrm>
                <a:off x="8870251" y="6172448"/>
                <a:ext cx="330480" cy="42732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DBD9108C-4D7B-003C-C771-008BC035A4D2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8861251" y="6163808"/>
                  <a:ext cx="348120" cy="44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0041BA24-C463-5D36-2A33-ACBE4176B03C}"/>
                    </a:ext>
                  </a:extLst>
                </p14:cNvPr>
                <p14:cNvContentPartPr/>
                <p14:nvPr/>
              </p14:nvContentPartPr>
              <p14:xfrm>
                <a:off x="9398731" y="6394568"/>
                <a:ext cx="36720" cy="1872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0041BA24-C463-5D36-2A33-ACBE4176B03C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9389731" y="6385928"/>
                  <a:ext cx="54360" cy="3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8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BC36F6BE-E33D-D22C-C770-746EF6192FA6}"/>
                  </a:ext>
                </a:extLst>
              </p14:cNvPr>
              <p14:cNvContentPartPr/>
              <p14:nvPr/>
            </p14:nvContentPartPr>
            <p14:xfrm>
              <a:off x="-1277429" y="6368648"/>
              <a:ext cx="360" cy="36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BC36F6BE-E33D-D22C-C770-746EF6192FA6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-1286069" y="6359648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5893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C788B540-585B-CC2D-3F60-CBA7A2097B47}"/>
              </a:ext>
            </a:extLst>
          </p:cNvPr>
          <p:cNvGrpSpPr/>
          <p:nvPr/>
        </p:nvGrpSpPr>
        <p:grpSpPr>
          <a:xfrm>
            <a:off x="613651" y="156488"/>
            <a:ext cx="5459400" cy="743040"/>
            <a:chOff x="613651" y="156488"/>
            <a:chExt cx="5459400" cy="74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CDA93A8A-0539-EC86-4288-2277E2284354}"/>
                    </a:ext>
                  </a:extLst>
                </p14:cNvPr>
                <p14:cNvContentPartPr/>
                <p14:nvPr/>
              </p14:nvContentPartPr>
              <p14:xfrm>
                <a:off x="677371" y="344768"/>
                <a:ext cx="27000" cy="32184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CDA93A8A-0539-EC86-4288-2277E2284354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68731" y="336128"/>
                  <a:ext cx="4464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BDB5F62D-AB76-3FF7-BF74-BFFD5A980142}"/>
                    </a:ext>
                  </a:extLst>
                </p14:cNvPr>
                <p14:cNvContentPartPr/>
                <p14:nvPr/>
              </p14:nvContentPartPr>
              <p14:xfrm>
                <a:off x="695731" y="301928"/>
                <a:ext cx="536400" cy="2829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BDB5F62D-AB76-3FF7-BF74-BFFD5A98014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87091" y="293288"/>
                  <a:ext cx="55404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EB27C4B-801D-E343-F335-4A282F829E06}"/>
                    </a:ext>
                  </a:extLst>
                </p14:cNvPr>
                <p14:cNvContentPartPr/>
                <p14:nvPr/>
              </p14:nvContentPartPr>
              <p14:xfrm>
                <a:off x="1229971" y="295448"/>
                <a:ext cx="578520" cy="4305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EB27C4B-801D-E343-F335-4A282F829E0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20971" y="286448"/>
                  <a:ext cx="596160" cy="44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52B971B-107A-2F01-E22E-AC63FC1E94D8}"/>
                    </a:ext>
                  </a:extLst>
                </p14:cNvPr>
                <p14:cNvContentPartPr/>
                <p14:nvPr/>
              </p14:nvContentPartPr>
              <p14:xfrm>
                <a:off x="1771051" y="436568"/>
                <a:ext cx="101880" cy="1166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52B971B-107A-2F01-E22E-AC63FC1E94D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762411" y="427928"/>
                  <a:ext cx="1195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72E1235-EC12-65CB-6DBE-C42B7F325026}"/>
                    </a:ext>
                  </a:extLst>
                </p14:cNvPr>
                <p14:cNvContentPartPr/>
                <p14:nvPr/>
              </p14:nvContentPartPr>
              <p14:xfrm>
                <a:off x="1954651" y="314888"/>
                <a:ext cx="37800" cy="972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72E1235-EC12-65CB-6DBE-C42B7F32502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945651" y="305888"/>
                  <a:ext cx="554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5CB45B4-2196-7F2B-7CCC-86293A2122F7}"/>
                    </a:ext>
                  </a:extLst>
                </p14:cNvPr>
                <p14:cNvContentPartPr/>
                <p14:nvPr/>
              </p14:nvContentPartPr>
              <p14:xfrm>
                <a:off x="1998571" y="415328"/>
                <a:ext cx="166680" cy="1371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5CB45B4-2196-7F2B-7CCC-86293A2122F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989571" y="406328"/>
                  <a:ext cx="1843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A9568CE-EAC6-E11F-CEE7-93BF1BCE3CD1}"/>
                    </a:ext>
                  </a:extLst>
                </p14:cNvPr>
                <p14:cNvContentPartPr/>
                <p14:nvPr/>
              </p14:nvContentPartPr>
              <p14:xfrm>
                <a:off x="2584291" y="362768"/>
                <a:ext cx="109800" cy="1699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A9568CE-EAC6-E11F-CEE7-93BF1BCE3CD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575651" y="354128"/>
                  <a:ext cx="1274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DC3B701-0838-55FF-0A79-D35D75A913DE}"/>
                    </a:ext>
                  </a:extLst>
                </p14:cNvPr>
                <p14:cNvContentPartPr/>
                <p14:nvPr/>
              </p14:nvContentPartPr>
              <p14:xfrm>
                <a:off x="2805331" y="284288"/>
                <a:ext cx="5760" cy="238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DC3B701-0838-55FF-0A79-D35D75A913D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796691" y="275288"/>
                  <a:ext cx="2340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42FFE17-5097-BA82-9936-C4935544A0C8}"/>
                    </a:ext>
                  </a:extLst>
                </p14:cNvPr>
                <p14:cNvContentPartPr/>
                <p14:nvPr/>
              </p14:nvContentPartPr>
              <p14:xfrm>
                <a:off x="2722171" y="244688"/>
                <a:ext cx="623880" cy="5083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42FFE17-5097-BA82-9936-C4935544A0C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713531" y="235688"/>
                  <a:ext cx="641520" cy="52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4597AF1-692D-57E5-635F-CBAAD5620127}"/>
                    </a:ext>
                  </a:extLst>
                </p14:cNvPr>
                <p14:cNvContentPartPr/>
                <p14:nvPr/>
              </p14:nvContentPartPr>
              <p14:xfrm>
                <a:off x="3586171" y="237848"/>
                <a:ext cx="233640" cy="509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4597AF1-692D-57E5-635F-CBAAD562012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577171" y="228848"/>
                  <a:ext cx="251280" cy="52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9C58F9BD-E970-7465-9DDE-42AB8AA76897}"/>
                    </a:ext>
                  </a:extLst>
                </p14:cNvPr>
                <p14:cNvContentPartPr/>
                <p14:nvPr/>
              </p14:nvContentPartPr>
              <p14:xfrm>
                <a:off x="4059211" y="182048"/>
                <a:ext cx="1111680" cy="2854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9C58F9BD-E970-7465-9DDE-42AB8AA7689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050211" y="173048"/>
                  <a:ext cx="112932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A0ACBC2-0AD0-B272-BDF2-63939B93C5E9}"/>
                    </a:ext>
                  </a:extLst>
                </p14:cNvPr>
                <p14:cNvContentPartPr/>
                <p14:nvPr/>
              </p14:nvContentPartPr>
              <p14:xfrm>
                <a:off x="5169451" y="196088"/>
                <a:ext cx="458640" cy="3870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A0ACBC2-0AD0-B272-BDF2-63939B93C5E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160451" y="187088"/>
                  <a:ext cx="47628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9939F14-1A0E-84FE-1166-792BACAD93B9}"/>
                    </a:ext>
                  </a:extLst>
                </p14:cNvPr>
                <p14:cNvContentPartPr/>
                <p14:nvPr/>
              </p14:nvContentPartPr>
              <p14:xfrm>
                <a:off x="5572291" y="156488"/>
                <a:ext cx="169920" cy="3049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9939F14-1A0E-84FE-1166-792BACAD93B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563651" y="147848"/>
                  <a:ext cx="18756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503F99C-3EBC-94D3-9084-B083743D3FBA}"/>
                    </a:ext>
                  </a:extLst>
                </p14:cNvPr>
                <p14:cNvContentPartPr/>
                <p14:nvPr/>
              </p14:nvContentPartPr>
              <p14:xfrm>
                <a:off x="613651" y="664448"/>
                <a:ext cx="5459400" cy="2350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503F99C-3EBC-94D3-9084-B083743D3FB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05011" y="655448"/>
                  <a:ext cx="5477040" cy="25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A9AD26C-257B-5D50-ECA9-EDD9D918DB58}"/>
              </a:ext>
            </a:extLst>
          </p:cNvPr>
          <p:cNvGrpSpPr/>
          <p:nvPr/>
        </p:nvGrpSpPr>
        <p:grpSpPr>
          <a:xfrm>
            <a:off x="1266331" y="1175648"/>
            <a:ext cx="6692760" cy="764280"/>
            <a:chOff x="1266331" y="1175648"/>
            <a:chExt cx="6692760" cy="76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82E68EA-AD88-F107-CC1C-651E0ACF284D}"/>
                    </a:ext>
                  </a:extLst>
                </p14:cNvPr>
                <p14:cNvContentPartPr/>
                <p14:nvPr/>
              </p14:nvContentPartPr>
              <p14:xfrm>
                <a:off x="1266331" y="1546088"/>
                <a:ext cx="46440" cy="619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82E68EA-AD88-F107-CC1C-651E0ACF284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257691" y="1537448"/>
                  <a:ext cx="640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3B98403-ACDC-CAF8-947C-9F9CB8B1CC73}"/>
                    </a:ext>
                  </a:extLst>
                </p14:cNvPr>
                <p14:cNvContentPartPr/>
                <p14:nvPr/>
              </p14:nvContentPartPr>
              <p14:xfrm>
                <a:off x="1612651" y="1301648"/>
                <a:ext cx="732240" cy="6382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3B98403-ACDC-CAF8-947C-9F9CB8B1CC7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603651" y="1293008"/>
                  <a:ext cx="749880" cy="65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8B7E04B-8E34-5126-BEAC-35EEAD2B498A}"/>
                    </a:ext>
                  </a:extLst>
                </p14:cNvPr>
                <p14:cNvContentPartPr/>
                <p14:nvPr/>
              </p14:nvContentPartPr>
              <p14:xfrm>
                <a:off x="2694091" y="1299128"/>
                <a:ext cx="946800" cy="2552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8B7E04B-8E34-5126-BEAC-35EEAD2B498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685091" y="1290128"/>
                  <a:ext cx="96444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A0DE725-92C8-E569-F9A8-12A9BE87AE99}"/>
                    </a:ext>
                  </a:extLst>
                </p14:cNvPr>
                <p14:cNvContentPartPr/>
                <p14:nvPr/>
              </p14:nvContentPartPr>
              <p14:xfrm>
                <a:off x="3260731" y="1290128"/>
                <a:ext cx="375480" cy="182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A0DE725-92C8-E569-F9A8-12A9BE87AE9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251731" y="1281488"/>
                  <a:ext cx="39312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846B677-4DF3-F7A8-6366-B9A91A6EE165}"/>
                    </a:ext>
                  </a:extLst>
                </p14:cNvPr>
                <p14:cNvContentPartPr/>
                <p14:nvPr/>
              </p14:nvContentPartPr>
              <p14:xfrm>
                <a:off x="3622531" y="1414688"/>
                <a:ext cx="434160" cy="1062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846B677-4DF3-F7A8-6366-B9A91A6EE16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613531" y="1405688"/>
                  <a:ext cx="4518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6175C0B-AC9E-65CE-B94F-FF284F92A053}"/>
                    </a:ext>
                  </a:extLst>
                </p14:cNvPr>
                <p14:cNvContentPartPr/>
                <p14:nvPr/>
              </p14:nvContentPartPr>
              <p14:xfrm>
                <a:off x="4480411" y="1244048"/>
                <a:ext cx="667440" cy="2584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6175C0B-AC9E-65CE-B94F-FF284F92A05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471411" y="1235408"/>
                  <a:ext cx="68508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EE83F33-B44F-D168-3057-F09FC7F86997}"/>
                    </a:ext>
                  </a:extLst>
                </p14:cNvPr>
                <p14:cNvContentPartPr/>
                <p14:nvPr/>
              </p14:nvContentPartPr>
              <p14:xfrm>
                <a:off x="4680571" y="1251608"/>
                <a:ext cx="271080" cy="1011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EE83F33-B44F-D168-3057-F09FC7F8699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671571" y="1242608"/>
                  <a:ext cx="2887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7DD7E559-42A2-F444-47E1-C85503AA4615}"/>
                    </a:ext>
                  </a:extLst>
                </p14:cNvPr>
                <p14:cNvContentPartPr/>
                <p14:nvPr/>
              </p14:nvContentPartPr>
              <p14:xfrm>
                <a:off x="5530171" y="1252328"/>
                <a:ext cx="212400" cy="2318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7DD7E559-42A2-F444-47E1-C85503AA461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521171" y="1243328"/>
                  <a:ext cx="23004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88C7054-2A65-4A25-13AB-7258668B8368}"/>
                    </a:ext>
                  </a:extLst>
                </p14:cNvPr>
                <p14:cNvContentPartPr/>
                <p14:nvPr/>
              </p14:nvContentPartPr>
              <p14:xfrm>
                <a:off x="5766331" y="1308128"/>
                <a:ext cx="819360" cy="1512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88C7054-2A65-4A25-13AB-7258668B836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757691" y="1299488"/>
                  <a:ext cx="8370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019668C-DE4F-695B-4AFD-E2E8F5DCFFAA}"/>
                    </a:ext>
                  </a:extLst>
                </p14:cNvPr>
                <p14:cNvContentPartPr/>
                <p14:nvPr/>
              </p14:nvContentPartPr>
              <p14:xfrm>
                <a:off x="6237931" y="1226768"/>
                <a:ext cx="37440" cy="79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019668C-DE4F-695B-4AFD-E2E8F5DCFFA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229291" y="1218128"/>
                  <a:ext cx="550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CA195B5-E678-A1EA-B708-0E76F6B299A7}"/>
                    </a:ext>
                  </a:extLst>
                </p14:cNvPr>
                <p14:cNvContentPartPr/>
                <p14:nvPr/>
              </p14:nvContentPartPr>
              <p14:xfrm>
                <a:off x="6686491" y="1175648"/>
                <a:ext cx="1272600" cy="2926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CA195B5-E678-A1EA-B708-0E76F6B299A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677491" y="1167008"/>
                  <a:ext cx="1290240" cy="310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304AA6C-DDF1-7EB2-6719-1AC26CB361A0}"/>
                  </a:ext>
                </a:extLst>
              </p14:cNvPr>
              <p14:cNvContentPartPr/>
              <p14:nvPr/>
            </p14:nvContentPartPr>
            <p14:xfrm>
              <a:off x="1306651" y="2251688"/>
              <a:ext cx="47520" cy="410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304AA6C-DDF1-7EB2-6719-1AC26CB361A0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298011" y="2242688"/>
                <a:ext cx="65160" cy="58680"/>
              </a:xfrm>
              <a:prstGeom prst="rect">
                <a:avLst/>
              </a:prstGeom>
            </p:spPr>
          </p:pic>
        </mc:Fallback>
      </mc:AlternateContent>
      <p:grpSp>
        <p:nvGrpSpPr>
          <p:cNvPr id="52" name="Group 51">
            <a:extLst>
              <a:ext uri="{FF2B5EF4-FFF2-40B4-BE49-F238E27FC236}">
                <a16:creationId xmlns:a16="http://schemas.microsoft.com/office/drawing/2014/main" id="{496EEA7C-E0A6-9BFC-C664-C3999B5144DD}"/>
              </a:ext>
            </a:extLst>
          </p:cNvPr>
          <p:cNvGrpSpPr/>
          <p:nvPr/>
        </p:nvGrpSpPr>
        <p:grpSpPr>
          <a:xfrm>
            <a:off x="1813891" y="2001128"/>
            <a:ext cx="610200" cy="307080"/>
            <a:chOff x="1813891" y="2001128"/>
            <a:chExt cx="610200" cy="30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E7BEDFF-93DC-3308-9552-03C3CF20E8F1}"/>
                    </a:ext>
                  </a:extLst>
                </p14:cNvPr>
                <p14:cNvContentPartPr/>
                <p14:nvPr/>
              </p14:nvContentPartPr>
              <p14:xfrm>
                <a:off x="1813891" y="2001128"/>
                <a:ext cx="610200" cy="3070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6E7BEDFF-93DC-3308-9552-03C3CF20E8F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804891" y="1992488"/>
                  <a:ext cx="62784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D58BFD0-8D77-B07F-49E2-DFB2F41F7A25}"/>
                    </a:ext>
                  </a:extLst>
                </p14:cNvPr>
                <p14:cNvContentPartPr/>
                <p14:nvPr/>
              </p14:nvContentPartPr>
              <p14:xfrm>
                <a:off x="2088931" y="2056208"/>
                <a:ext cx="48960" cy="118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D58BFD0-8D77-B07F-49E2-DFB2F41F7A2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080291" y="2047568"/>
                  <a:ext cx="66600" cy="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A86E4F2-1A1E-D270-6427-9D3C4F430313}"/>
              </a:ext>
            </a:extLst>
          </p:cNvPr>
          <p:cNvGrpSpPr/>
          <p:nvPr/>
        </p:nvGrpSpPr>
        <p:grpSpPr>
          <a:xfrm>
            <a:off x="2869051" y="1885208"/>
            <a:ext cx="4163040" cy="448560"/>
            <a:chOff x="2869051" y="1885208"/>
            <a:chExt cx="4163040" cy="44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F76C78B-5700-1D1D-3799-2BAEE4A62895}"/>
                    </a:ext>
                  </a:extLst>
                </p14:cNvPr>
                <p14:cNvContentPartPr/>
                <p14:nvPr/>
              </p14:nvContentPartPr>
              <p14:xfrm>
                <a:off x="2869051" y="2024888"/>
                <a:ext cx="541800" cy="2538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F76C78B-5700-1D1D-3799-2BAEE4A6289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860411" y="2016248"/>
                  <a:ext cx="55944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876356B1-EC67-298D-2C11-C25FBD1D81AD}"/>
                    </a:ext>
                  </a:extLst>
                </p14:cNvPr>
                <p14:cNvContentPartPr/>
                <p14:nvPr/>
              </p14:nvContentPartPr>
              <p14:xfrm>
                <a:off x="3209971" y="2091488"/>
                <a:ext cx="189000" cy="406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876356B1-EC67-298D-2C11-C25FBD1D81A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200971" y="2082488"/>
                  <a:ext cx="2066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ED9C45C-5467-4CBB-9AA1-A9C40FF95E2F}"/>
                    </a:ext>
                  </a:extLst>
                </p14:cNvPr>
                <p14:cNvContentPartPr/>
                <p14:nvPr/>
              </p14:nvContentPartPr>
              <p14:xfrm>
                <a:off x="3704971" y="1971968"/>
                <a:ext cx="523080" cy="2606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ED9C45C-5467-4CBB-9AA1-A9C40FF95E2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696331" y="1962968"/>
                  <a:ext cx="54072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A19EEBA-5D5F-50A9-26B9-5541850024C3}"/>
                    </a:ext>
                  </a:extLst>
                </p14:cNvPr>
                <p14:cNvContentPartPr/>
                <p14:nvPr/>
              </p14:nvContentPartPr>
              <p14:xfrm>
                <a:off x="4099171" y="2068808"/>
                <a:ext cx="156960" cy="234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A19EEBA-5D5F-50A9-26B9-5541850024C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090171" y="2059808"/>
                  <a:ext cx="1746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CBDEF4C-7BF3-8AB7-5022-0BA8835C1B9A}"/>
                    </a:ext>
                  </a:extLst>
                </p14:cNvPr>
                <p14:cNvContentPartPr/>
                <p14:nvPr/>
              </p14:nvContentPartPr>
              <p14:xfrm>
                <a:off x="4466371" y="2093648"/>
                <a:ext cx="394920" cy="1166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CBDEF4C-7BF3-8AB7-5022-0BA8835C1B9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457731" y="2085008"/>
                  <a:ext cx="4125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C475859-1B0F-8D08-0DAF-E3B3503597C0}"/>
                    </a:ext>
                  </a:extLst>
                </p14:cNvPr>
                <p14:cNvContentPartPr/>
                <p14:nvPr/>
              </p14:nvContentPartPr>
              <p14:xfrm>
                <a:off x="5274931" y="1885208"/>
                <a:ext cx="27000" cy="2887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C475859-1B0F-8D08-0DAF-E3B3503597C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266291" y="1876208"/>
                  <a:ext cx="4464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07A35433-1109-8478-F4A2-9B83B85B7784}"/>
                    </a:ext>
                  </a:extLst>
                </p14:cNvPr>
                <p14:cNvContentPartPr/>
                <p14:nvPr/>
              </p14:nvContentPartPr>
              <p14:xfrm>
                <a:off x="5075491" y="1895288"/>
                <a:ext cx="618840" cy="2829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7A35433-1109-8478-F4A2-9B83B85B7784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066491" y="1886288"/>
                  <a:ext cx="63648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265A36FB-52E0-20DC-8416-1D04A0954771}"/>
                    </a:ext>
                  </a:extLst>
                </p14:cNvPr>
                <p14:cNvContentPartPr/>
                <p14:nvPr/>
              </p14:nvContentPartPr>
              <p14:xfrm>
                <a:off x="6038131" y="1980248"/>
                <a:ext cx="439560" cy="3535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265A36FB-52E0-20DC-8416-1D04A095477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029491" y="1971608"/>
                  <a:ext cx="457200" cy="3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444B9017-0CDA-BF69-1359-FE31ECBD1566}"/>
                    </a:ext>
                  </a:extLst>
                </p14:cNvPr>
                <p14:cNvContentPartPr/>
                <p14:nvPr/>
              </p14:nvContentPartPr>
              <p14:xfrm>
                <a:off x="6453211" y="2004008"/>
                <a:ext cx="89280" cy="1479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444B9017-0CDA-BF69-1359-FE31ECBD156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444571" y="1995368"/>
                  <a:ext cx="10692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BBA98392-7502-EC24-AFB9-5044478325C1}"/>
                    </a:ext>
                  </a:extLst>
                </p14:cNvPr>
                <p14:cNvContentPartPr/>
                <p14:nvPr/>
              </p14:nvContentPartPr>
              <p14:xfrm>
                <a:off x="6574891" y="1897448"/>
                <a:ext cx="403200" cy="2059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BA98392-7502-EC24-AFB9-5044478325C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566251" y="1888808"/>
                  <a:ext cx="42084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97F01C48-A744-9780-7EFA-9593E176F2E9}"/>
                    </a:ext>
                  </a:extLst>
                </p14:cNvPr>
                <p14:cNvContentPartPr/>
                <p14:nvPr/>
              </p14:nvContentPartPr>
              <p14:xfrm>
                <a:off x="6861811" y="1962608"/>
                <a:ext cx="170280" cy="133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97F01C48-A744-9780-7EFA-9593E176F2E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853171" y="1953608"/>
                  <a:ext cx="18792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2080D7E-20DB-A1B7-F87D-512BA85E73F5}"/>
              </a:ext>
            </a:extLst>
          </p:cNvPr>
          <p:cNvGrpSpPr/>
          <p:nvPr/>
        </p:nvGrpSpPr>
        <p:grpSpPr>
          <a:xfrm>
            <a:off x="4045531" y="2464088"/>
            <a:ext cx="1839600" cy="350280"/>
            <a:chOff x="4045531" y="2464088"/>
            <a:chExt cx="1839600" cy="35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5F9D5C69-AD2B-F134-4986-9D8119FB23B3}"/>
                    </a:ext>
                  </a:extLst>
                </p14:cNvPr>
                <p14:cNvContentPartPr/>
                <p14:nvPr/>
              </p14:nvContentPartPr>
              <p14:xfrm>
                <a:off x="4045531" y="2570648"/>
                <a:ext cx="111600" cy="2437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5F9D5C69-AD2B-F134-4986-9D8119FB23B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036891" y="2561648"/>
                  <a:ext cx="12924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38C028E3-D4BC-DB47-17C0-5563B84FF7AA}"/>
                    </a:ext>
                  </a:extLst>
                </p14:cNvPr>
                <p14:cNvContentPartPr/>
                <p14:nvPr/>
              </p14:nvContentPartPr>
              <p14:xfrm>
                <a:off x="4245691" y="2556248"/>
                <a:ext cx="149760" cy="2268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38C028E3-D4BC-DB47-17C0-5563B84FF7A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237051" y="2547608"/>
                  <a:ext cx="16740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F6DE5CAD-8FD4-E1A6-C6B0-7AA53BDC74C2}"/>
                    </a:ext>
                  </a:extLst>
                </p14:cNvPr>
                <p14:cNvContentPartPr/>
                <p14:nvPr/>
              </p14:nvContentPartPr>
              <p14:xfrm>
                <a:off x="4576531" y="2500088"/>
                <a:ext cx="1050120" cy="2689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F6DE5CAD-8FD4-E1A6-C6B0-7AA53BDC74C2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567891" y="2491448"/>
                  <a:ext cx="106776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3B11A981-F5E4-6C42-6916-74AAD3B9ED6C}"/>
                    </a:ext>
                  </a:extLst>
                </p14:cNvPr>
                <p14:cNvContentPartPr/>
                <p14:nvPr/>
              </p14:nvContentPartPr>
              <p14:xfrm>
                <a:off x="5245411" y="2570648"/>
                <a:ext cx="173880" cy="140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3B11A981-F5E4-6C42-6916-74AAD3B9ED6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236411" y="2561648"/>
                  <a:ext cx="1915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B33A7811-0ADC-2013-48F1-10097A685D1E}"/>
                    </a:ext>
                  </a:extLst>
                </p14:cNvPr>
                <p14:cNvContentPartPr/>
                <p14:nvPr/>
              </p14:nvContentPartPr>
              <p14:xfrm>
                <a:off x="5719171" y="2464088"/>
                <a:ext cx="165960" cy="3222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B33A7811-0ADC-2013-48F1-10097A685D1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710171" y="2455088"/>
                  <a:ext cx="183600" cy="339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F909C49B-1792-A411-DE0E-F5DBE64F8FEA}"/>
                  </a:ext>
                </a:extLst>
              </p14:cNvPr>
              <p14:cNvContentPartPr/>
              <p14:nvPr/>
            </p14:nvContentPartPr>
            <p14:xfrm>
              <a:off x="1194691" y="3551648"/>
              <a:ext cx="36360" cy="6084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F909C49B-1792-A411-DE0E-F5DBE64F8FEA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186051" y="3542648"/>
                <a:ext cx="54000" cy="78480"/>
              </a:xfrm>
              <a:prstGeom prst="rect">
                <a:avLst/>
              </a:prstGeom>
            </p:spPr>
          </p:pic>
        </mc:Fallback>
      </mc:AlternateContent>
      <p:grpSp>
        <p:nvGrpSpPr>
          <p:cNvPr id="75" name="Group 74">
            <a:extLst>
              <a:ext uri="{FF2B5EF4-FFF2-40B4-BE49-F238E27FC236}">
                <a16:creationId xmlns:a16="http://schemas.microsoft.com/office/drawing/2014/main" id="{DECB2FBC-F924-444E-9485-BD94DA2E8B6C}"/>
              </a:ext>
            </a:extLst>
          </p:cNvPr>
          <p:cNvGrpSpPr/>
          <p:nvPr/>
        </p:nvGrpSpPr>
        <p:grpSpPr>
          <a:xfrm>
            <a:off x="1750531" y="3252488"/>
            <a:ext cx="5823000" cy="1271160"/>
            <a:chOff x="1750531" y="3252488"/>
            <a:chExt cx="5823000" cy="127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00523073-84EA-E480-5C2F-980755358E64}"/>
                    </a:ext>
                  </a:extLst>
                </p14:cNvPr>
                <p14:cNvContentPartPr/>
                <p14:nvPr/>
              </p14:nvContentPartPr>
              <p14:xfrm>
                <a:off x="1750531" y="3534368"/>
                <a:ext cx="200160" cy="1339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00523073-84EA-E480-5C2F-980755358E6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741891" y="3525728"/>
                  <a:ext cx="2178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4F1B5E3E-2B6C-EC6F-82F9-317B253FEC9B}"/>
                    </a:ext>
                  </a:extLst>
                </p14:cNvPr>
                <p14:cNvContentPartPr/>
                <p14:nvPr/>
              </p14:nvContentPartPr>
              <p14:xfrm>
                <a:off x="1988851" y="3530048"/>
                <a:ext cx="303840" cy="1540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F1B5E3E-2B6C-EC6F-82F9-317B253FEC9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980211" y="3521408"/>
                  <a:ext cx="32148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A6D1A572-23FB-A1DA-009F-F8D27214209C}"/>
                    </a:ext>
                  </a:extLst>
                </p14:cNvPr>
                <p14:cNvContentPartPr/>
                <p14:nvPr/>
              </p14:nvContentPartPr>
              <p14:xfrm>
                <a:off x="2543611" y="3413048"/>
                <a:ext cx="534600" cy="2307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A6D1A572-23FB-A1DA-009F-F8D27214209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534611" y="3404048"/>
                  <a:ext cx="55224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85A1AF9-6867-378B-F961-7D29EAC43D09}"/>
                    </a:ext>
                  </a:extLst>
                </p14:cNvPr>
                <p14:cNvContentPartPr/>
                <p14:nvPr/>
              </p14:nvContentPartPr>
              <p14:xfrm>
                <a:off x="2927731" y="3497648"/>
                <a:ext cx="178200" cy="198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85A1AF9-6867-378B-F961-7D29EAC43D0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919091" y="3489008"/>
                  <a:ext cx="1958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2CBFAF6C-47AC-8BE8-5E8A-F18F1B2881A9}"/>
                    </a:ext>
                  </a:extLst>
                </p14:cNvPr>
                <p14:cNvContentPartPr/>
                <p14:nvPr/>
              </p14:nvContentPartPr>
              <p14:xfrm>
                <a:off x="3312571" y="3557768"/>
                <a:ext cx="356400" cy="864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2CBFAF6C-47AC-8BE8-5E8A-F18F1B2881A9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303571" y="3549128"/>
                  <a:ext cx="3740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135E5E96-AEAF-A999-9BA9-C38466310754}"/>
                    </a:ext>
                  </a:extLst>
                </p14:cNvPr>
                <p14:cNvContentPartPr/>
                <p14:nvPr/>
              </p14:nvContentPartPr>
              <p14:xfrm>
                <a:off x="3446491" y="3422048"/>
                <a:ext cx="1800" cy="43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135E5E96-AEAF-A999-9BA9-C38466310754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437491" y="3413408"/>
                  <a:ext cx="194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3508E0C8-0ACF-1351-BBF5-EEE4BA27B716}"/>
                    </a:ext>
                  </a:extLst>
                </p14:cNvPr>
                <p14:cNvContentPartPr/>
                <p14:nvPr/>
              </p14:nvContentPartPr>
              <p14:xfrm>
                <a:off x="3995491" y="3434648"/>
                <a:ext cx="77760" cy="4377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3508E0C8-0ACF-1351-BBF5-EEE4BA27B71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986851" y="3425648"/>
                  <a:ext cx="95400" cy="45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B67D035-8C48-897E-8C9D-2AC57C580F95}"/>
                    </a:ext>
                  </a:extLst>
                </p14:cNvPr>
                <p14:cNvContentPartPr/>
                <p14:nvPr/>
              </p14:nvContentPartPr>
              <p14:xfrm>
                <a:off x="3864451" y="3514928"/>
                <a:ext cx="619920" cy="2221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B67D035-8C48-897E-8C9D-2AC57C580F9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855451" y="3505928"/>
                  <a:ext cx="63756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8BBCF9F8-6A84-1046-B76F-C4EFF1D8DA7A}"/>
                    </a:ext>
                  </a:extLst>
                </p14:cNvPr>
                <p14:cNvContentPartPr/>
                <p14:nvPr/>
              </p14:nvContentPartPr>
              <p14:xfrm>
                <a:off x="4534051" y="3495848"/>
                <a:ext cx="341640" cy="1425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8BBCF9F8-6A84-1046-B76F-C4EFF1D8DA7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525051" y="3487208"/>
                  <a:ext cx="35928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2FA82DF6-C4F4-5998-C59E-4D5ADA511667}"/>
                    </a:ext>
                  </a:extLst>
                </p14:cNvPr>
                <p14:cNvContentPartPr/>
                <p14:nvPr/>
              </p14:nvContentPartPr>
              <p14:xfrm>
                <a:off x="4984051" y="3392168"/>
                <a:ext cx="210240" cy="3510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2FA82DF6-C4F4-5998-C59E-4D5ADA51166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975051" y="3383168"/>
                  <a:ext cx="22788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534AD56D-2071-DCA2-CD29-70469F567E47}"/>
                    </a:ext>
                  </a:extLst>
                </p14:cNvPr>
                <p14:cNvContentPartPr/>
                <p14:nvPr/>
              </p14:nvContentPartPr>
              <p14:xfrm>
                <a:off x="5531251" y="3296408"/>
                <a:ext cx="49320" cy="716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534AD56D-2071-DCA2-CD29-70469F567E4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522611" y="3287768"/>
                  <a:ext cx="669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1CB68E54-604A-E268-490E-C8357F96F79A}"/>
                    </a:ext>
                  </a:extLst>
                </p14:cNvPr>
                <p14:cNvContentPartPr/>
                <p14:nvPr/>
              </p14:nvContentPartPr>
              <p14:xfrm>
                <a:off x="5769211" y="3320528"/>
                <a:ext cx="191880" cy="2102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1CB68E54-604A-E268-490E-C8357F96F79A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760571" y="3311888"/>
                  <a:ext cx="20952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47EBB232-6310-AC0F-7ABB-843D0A837C43}"/>
                    </a:ext>
                  </a:extLst>
                </p14:cNvPr>
                <p14:cNvContentPartPr/>
                <p14:nvPr/>
              </p14:nvContentPartPr>
              <p14:xfrm>
                <a:off x="6045691" y="3324488"/>
                <a:ext cx="111240" cy="1994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47EBB232-6310-AC0F-7ABB-843D0A837C43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037051" y="3315488"/>
                  <a:ext cx="12888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C50C5311-59CA-F4A7-3B6D-EE1F652CCF0B}"/>
                    </a:ext>
                  </a:extLst>
                </p14:cNvPr>
                <p14:cNvContentPartPr/>
                <p14:nvPr/>
              </p14:nvContentPartPr>
              <p14:xfrm>
                <a:off x="6357451" y="3366248"/>
                <a:ext cx="210240" cy="1656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C50C5311-59CA-F4A7-3B6D-EE1F652CCF0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348451" y="3357608"/>
                  <a:ext cx="22788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6D23B414-894E-A087-2025-78FEF78510C1}"/>
                    </a:ext>
                  </a:extLst>
                </p14:cNvPr>
                <p14:cNvContentPartPr/>
                <p14:nvPr/>
              </p14:nvContentPartPr>
              <p14:xfrm>
                <a:off x="6667771" y="3304328"/>
                <a:ext cx="21600" cy="2397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6D23B414-894E-A087-2025-78FEF78510C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658771" y="3295688"/>
                  <a:ext cx="3924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68F29BAA-D11E-983E-FBA2-264517277BF3}"/>
                    </a:ext>
                  </a:extLst>
                </p14:cNvPr>
                <p14:cNvContentPartPr/>
                <p14:nvPr/>
              </p14:nvContentPartPr>
              <p14:xfrm>
                <a:off x="6592891" y="3265088"/>
                <a:ext cx="567720" cy="50724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68F29BAA-D11E-983E-FBA2-264517277BF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583891" y="3256448"/>
                  <a:ext cx="585360" cy="52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8AC2993B-737B-F54A-7340-33576F2DD111}"/>
                    </a:ext>
                  </a:extLst>
                </p14:cNvPr>
                <p14:cNvContentPartPr/>
                <p14:nvPr/>
              </p14:nvContentPartPr>
              <p14:xfrm>
                <a:off x="7362931" y="3252488"/>
                <a:ext cx="210600" cy="4550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8AC2993B-737B-F54A-7340-33576F2DD111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354291" y="3243488"/>
                  <a:ext cx="228240" cy="47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CA6AC027-39AF-A047-958C-5A77EE50BBCE}"/>
                    </a:ext>
                  </a:extLst>
                </p14:cNvPr>
                <p14:cNvContentPartPr/>
                <p14:nvPr/>
              </p14:nvContentPartPr>
              <p14:xfrm>
                <a:off x="1955011" y="4170128"/>
                <a:ext cx="464760" cy="1335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CA6AC027-39AF-A047-958C-5A77EE50BBC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946011" y="4161128"/>
                  <a:ext cx="48240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9230D7F9-196B-EB65-699B-665E9D8A8056}"/>
                    </a:ext>
                  </a:extLst>
                </p14:cNvPr>
                <p14:cNvContentPartPr/>
                <p14:nvPr/>
              </p14:nvContentPartPr>
              <p14:xfrm>
                <a:off x="2367571" y="3994808"/>
                <a:ext cx="1531800" cy="5288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9230D7F9-196B-EB65-699B-665E9D8A805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358571" y="3986168"/>
                  <a:ext cx="1549440" cy="54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958CED8A-CAE6-5B6B-5995-B8135A39D97A}"/>
                    </a:ext>
                  </a:extLst>
                </p14:cNvPr>
                <p14:cNvContentPartPr/>
                <p14:nvPr/>
              </p14:nvContentPartPr>
              <p14:xfrm>
                <a:off x="3789931" y="3897248"/>
                <a:ext cx="372600" cy="16272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958CED8A-CAE6-5B6B-5995-B8135A39D97A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781291" y="3888248"/>
                  <a:ext cx="390240" cy="18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E63D09D-A416-0127-51BF-441CB00C78AE}"/>
              </a:ext>
            </a:extLst>
          </p:cNvPr>
          <p:cNvGrpSpPr/>
          <p:nvPr/>
        </p:nvGrpSpPr>
        <p:grpSpPr>
          <a:xfrm>
            <a:off x="1413931" y="5175968"/>
            <a:ext cx="584280" cy="590400"/>
            <a:chOff x="1413931" y="5175968"/>
            <a:chExt cx="584280" cy="59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BB9FD4E8-DBA9-DF8B-2F05-ED6A75ED78FE}"/>
                    </a:ext>
                  </a:extLst>
                </p14:cNvPr>
                <p14:cNvContentPartPr/>
                <p14:nvPr/>
              </p14:nvContentPartPr>
              <p14:xfrm>
                <a:off x="1413931" y="5251208"/>
                <a:ext cx="138240" cy="2376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BB9FD4E8-DBA9-DF8B-2F05-ED6A75ED78FE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405291" y="5242568"/>
                  <a:ext cx="15588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BD174A6A-FB61-7EA5-CFAE-7A39CBC78735}"/>
                    </a:ext>
                  </a:extLst>
                </p14:cNvPr>
                <p14:cNvContentPartPr/>
                <p14:nvPr/>
              </p14:nvContentPartPr>
              <p14:xfrm>
                <a:off x="1619131" y="5175968"/>
                <a:ext cx="379080" cy="59040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BD174A6A-FB61-7EA5-CFAE-7A39CBC78735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610131" y="5167328"/>
                  <a:ext cx="396720" cy="60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FC55515-1E00-8AC8-A8DB-8E2B3AC5813E}"/>
              </a:ext>
            </a:extLst>
          </p:cNvPr>
          <p:cNvGrpSpPr/>
          <p:nvPr/>
        </p:nvGrpSpPr>
        <p:grpSpPr>
          <a:xfrm>
            <a:off x="2671771" y="4945568"/>
            <a:ext cx="2946240" cy="772920"/>
            <a:chOff x="2671771" y="4945568"/>
            <a:chExt cx="2946240" cy="772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747B9A1B-FCAA-2D2B-BDC4-C1F9FF8B2A10}"/>
                    </a:ext>
                  </a:extLst>
                </p14:cNvPr>
                <p14:cNvContentPartPr/>
                <p14:nvPr/>
              </p14:nvContentPartPr>
              <p14:xfrm>
                <a:off x="2671771" y="5243288"/>
                <a:ext cx="303840" cy="1544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747B9A1B-FCAA-2D2B-BDC4-C1F9FF8B2A1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662771" y="5234648"/>
                  <a:ext cx="3214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67168AEE-5123-F4FB-3925-6BD71D173DF3}"/>
                    </a:ext>
                  </a:extLst>
                </p14:cNvPr>
                <p14:cNvContentPartPr/>
                <p14:nvPr/>
              </p14:nvContentPartPr>
              <p14:xfrm>
                <a:off x="3048691" y="5312768"/>
                <a:ext cx="74520" cy="129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67168AEE-5123-F4FB-3925-6BD71D173DF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039691" y="5303768"/>
                  <a:ext cx="921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B59CC8A4-DABF-C283-7E20-59CB1479562E}"/>
                    </a:ext>
                  </a:extLst>
                </p14:cNvPr>
                <p14:cNvContentPartPr/>
                <p14:nvPr/>
              </p14:nvContentPartPr>
              <p14:xfrm>
                <a:off x="3454771" y="5196488"/>
                <a:ext cx="499680" cy="5220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B59CC8A4-DABF-C283-7E20-59CB1479562E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445771" y="5187488"/>
                  <a:ext cx="517320" cy="53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D88615D2-5A98-9231-19A2-752D115E3FED}"/>
                    </a:ext>
                  </a:extLst>
                </p14:cNvPr>
                <p14:cNvContentPartPr/>
                <p14:nvPr/>
              </p14:nvContentPartPr>
              <p14:xfrm>
                <a:off x="4014571" y="5199008"/>
                <a:ext cx="569880" cy="1224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D88615D2-5A98-9231-19A2-752D115E3FED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005571" y="5190368"/>
                  <a:ext cx="5875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B3A4471C-26FF-57D8-540E-C0C74E470781}"/>
                    </a:ext>
                  </a:extLst>
                </p14:cNvPr>
                <p14:cNvContentPartPr/>
                <p14:nvPr/>
              </p14:nvContentPartPr>
              <p14:xfrm>
                <a:off x="4446571" y="5034488"/>
                <a:ext cx="27000" cy="237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B3A4471C-26FF-57D8-540E-C0C74E47078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437931" y="5025848"/>
                  <a:ext cx="446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C5550B14-7DFC-0009-64B6-BBE762551750}"/>
                    </a:ext>
                  </a:extLst>
                </p14:cNvPr>
                <p14:cNvContentPartPr/>
                <p14:nvPr/>
              </p14:nvContentPartPr>
              <p14:xfrm>
                <a:off x="4567891" y="4987688"/>
                <a:ext cx="1050120" cy="3013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C5550B14-7DFC-0009-64B6-BBE762551750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559251" y="4979048"/>
                  <a:ext cx="106776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307124FD-806C-7C0B-8D84-7331E968AF65}"/>
                    </a:ext>
                  </a:extLst>
                </p14:cNvPr>
                <p14:cNvContentPartPr/>
                <p14:nvPr/>
              </p14:nvContentPartPr>
              <p14:xfrm>
                <a:off x="4825291" y="4945568"/>
                <a:ext cx="563040" cy="1684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307124FD-806C-7C0B-8D84-7331E968AF65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816291" y="4936568"/>
                  <a:ext cx="580680" cy="186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2744C048-19EF-2268-A410-BA60CF4E7559}"/>
                  </a:ext>
                </a:extLst>
              </p14:cNvPr>
              <p14:cNvContentPartPr/>
              <p14:nvPr/>
            </p14:nvContentPartPr>
            <p14:xfrm>
              <a:off x="676291" y="4778888"/>
              <a:ext cx="5360400" cy="114120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2744C048-19EF-2268-A410-BA60CF4E7559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667291" y="4770248"/>
                <a:ext cx="5378040" cy="115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5424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23D79F3F-D665-D88C-4D26-CB5878A997B0}"/>
              </a:ext>
            </a:extLst>
          </p:cNvPr>
          <p:cNvGrpSpPr/>
          <p:nvPr/>
        </p:nvGrpSpPr>
        <p:grpSpPr>
          <a:xfrm>
            <a:off x="697171" y="224528"/>
            <a:ext cx="6363720" cy="541800"/>
            <a:chOff x="697171" y="224528"/>
            <a:chExt cx="6363720" cy="54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EF06F706-CC05-1503-EA2D-F14CBE017ADF}"/>
                    </a:ext>
                  </a:extLst>
                </p14:cNvPr>
                <p14:cNvContentPartPr/>
                <p14:nvPr/>
              </p14:nvContentPartPr>
              <p14:xfrm>
                <a:off x="697171" y="343328"/>
                <a:ext cx="160560" cy="23724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EF06F706-CC05-1503-EA2D-F14CBE017AD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88171" y="334328"/>
                  <a:ext cx="17820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00938D7-B8E4-370E-D1C0-0511D6D3858E}"/>
                    </a:ext>
                  </a:extLst>
                </p14:cNvPr>
                <p14:cNvContentPartPr/>
                <p14:nvPr/>
              </p14:nvContentPartPr>
              <p14:xfrm>
                <a:off x="885811" y="385808"/>
                <a:ext cx="131760" cy="3805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00938D7-B8E4-370E-D1C0-0511D6D3858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77171" y="376808"/>
                  <a:ext cx="149400" cy="39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4D644AB-E7D2-43C3-8790-B7FBB312212C}"/>
                    </a:ext>
                  </a:extLst>
                </p14:cNvPr>
                <p14:cNvContentPartPr/>
                <p14:nvPr/>
              </p14:nvContentPartPr>
              <p14:xfrm>
                <a:off x="952411" y="473648"/>
                <a:ext cx="87480" cy="932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4D644AB-E7D2-43C3-8790-B7FBB312212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43411" y="465008"/>
                  <a:ext cx="1051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0F5F888-351E-7E29-FDD0-E8C83F4857C6}"/>
                    </a:ext>
                  </a:extLst>
                </p14:cNvPr>
                <p14:cNvContentPartPr/>
                <p14:nvPr/>
              </p14:nvContentPartPr>
              <p14:xfrm>
                <a:off x="1064371" y="415328"/>
                <a:ext cx="106560" cy="3150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0F5F888-351E-7E29-FDD0-E8C83F4857C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55731" y="406328"/>
                  <a:ext cx="12420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9EE0EA3-2CEA-A01F-4C74-BBDE4F7FCC67}"/>
                    </a:ext>
                  </a:extLst>
                </p14:cNvPr>
                <p14:cNvContentPartPr/>
                <p14:nvPr/>
              </p14:nvContentPartPr>
              <p14:xfrm>
                <a:off x="1161571" y="462848"/>
                <a:ext cx="106200" cy="874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9EE0EA3-2CEA-A01F-4C74-BBDE4F7FCC6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152571" y="453848"/>
                  <a:ext cx="1238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9FE61C4-2367-03D7-42B9-060452AD0731}"/>
                    </a:ext>
                  </a:extLst>
                </p14:cNvPr>
                <p14:cNvContentPartPr/>
                <p14:nvPr/>
              </p14:nvContentPartPr>
              <p14:xfrm>
                <a:off x="1352011" y="420728"/>
                <a:ext cx="443160" cy="117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9FE61C4-2367-03D7-42B9-060452AD073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343371" y="411728"/>
                  <a:ext cx="4608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82AE74D-016E-22DF-1B65-30EF19EAC1CB}"/>
                    </a:ext>
                  </a:extLst>
                </p14:cNvPr>
                <p14:cNvContentPartPr/>
                <p14:nvPr/>
              </p14:nvContentPartPr>
              <p14:xfrm>
                <a:off x="1713451" y="298328"/>
                <a:ext cx="32400" cy="316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82AE74D-016E-22DF-1B65-30EF19EAC1C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704451" y="289328"/>
                  <a:ext cx="500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964C8A5-2487-0231-392D-BFC0B819B3E6}"/>
                    </a:ext>
                  </a:extLst>
                </p14:cNvPr>
                <p14:cNvContentPartPr/>
                <p14:nvPr/>
              </p14:nvContentPartPr>
              <p14:xfrm>
                <a:off x="1810291" y="316688"/>
                <a:ext cx="31320" cy="2167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964C8A5-2487-0231-392D-BFC0B819B3E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801291" y="308048"/>
                  <a:ext cx="489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F0EABCF-AF08-6FF1-9475-58D4B682F447}"/>
                    </a:ext>
                  </a:extLst>
                </p14:cNvPr>
                <p14:cNvContentPartPr/>
                <p14:nvPr/>
              </p14:nvContentPartPr>
              <p14:xfrm>
                <a:off x="1787251" y="286448"/>
                <a:ext cx="214200" cy="2016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F0EABCF-AF08-6FF1-9475-58D4B682F44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778611" y="277448"/>
                  <a:ext cx="23184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2FB6DD0-AF05-13AE-295B-0AD9090C2C10}"/>
                    </a:ext>
                  </a:extLst>
                </p14:cNvPr>
                <p14:cNvContentPartPr/>
                <p14:nvPr/>
              </p14:nvContentPartPr>
              <p14:xfrm>
                <a:off x="2016571" y="402008"/>
                <a:ext cx="417960" cy="1094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2FB6DD0-AF05-13AE-295B-0AD9090C2C1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007571" y="393368"/>
                  <a:ext cx="4356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A56D26D-BB76-4EF5-0653-C50CF7B213DE}"/>
                    </a:ext>
                  </a:extLst>
                </p14:cNvPr>
                <p14:cNvContentPartPr/>
                <p14:nvPr/>
              </p14:nvContentPartPr>
              <p14:xfrm>
                <a:off x="2744491" y="463928"/>
                <a:ext cx="238320" cy="162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A56D26D-BB76-4EF5-0653-C50CF7B213D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735491" y="454928"/>
                  <a:ext cx="2559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E80E434-C510-7BD7-4CFD-8E7887FE5F45}"/>
                    </a:ext>
                  </a:extLst>
                </p14:cNvPr>
                <p14:cNvContentPartPr/>
                <p14:nvPr/>
              </p14:nvContentPartPr>
              <p14:xfrm>
                <a:off x="3275131" y="318848"/>
                <a:ext cx="734760" cy="2815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E80E434-C510-7BD7-4CFD-8E7887FE5F4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266491" y="310208"/>
                  <a:ext cx="75240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29F7F20-058C-2FD4-405F-257231319D75}"/>
                    </a:ext>
                  </a:extLst>
                </p14:cNvPr>
                <p14:cNvContentPartPr/>
                <p14:nvPr/>
              </p14:nvContentPartPr>
              <p14:xfrm>
                <a:off x="3947611" y="255128"/>
                <a:ext cx="50400" cy="432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29F7F20-058C-2FD4-405F-257231319D7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938611" y="246128"/>
                  <a:ext cx="680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04A5C10-0E6F-03A4-7B0D-D09F23273F40}"/>
                    </a:ext>
                  </a:extLst>
                </p14:cNvPr>
                <p14:cNvContentPartPr/>
                <p14:nvPr/>
              </p14:nvContentPartPr>
              <p14:xfrm>
                <a:off x="4131571" y="327488"/>
                <a:ext cx="30960" cy="1994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04A5C10-0E6F-03A4-7B0D-D09F23273F4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122571" y="318488"/>
                  <a:ext cx="4860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2959707-6A8D-33AC-92EA-5C710CFD3348}"/>
                    </a:ext>
                  </a:extLst>
                </p14:cNvPr>
                <p14:cNvContentPartPr/>
                <p14:nvPr/>
              </p14:nvContentPartPr>
              <p14:xfrm>
                <a:off x="4062811" y="421808"/>
                <a:ext cx="858600" cy="96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2959707-6A8D-33AC-92EA-5C710CFD334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053811" y="413168"/>
                  <a:ext cx="8762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3524190-B718-BDB6-1C7D-EE754D3FF585}"/>
                    </a:ext>
                  </a:extLst>
                </p14:cNvPr>
                <p14:cNvContentPartPr/>
                <p14:nvPr/>
              </p14:nvContentPartPr>
              <p14:xfrm>
                <a:off x="5180251" y="224528"/>
                <a:ext cx="251640" cy="2955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3524190-B718-BDB6-1C7D-EE754D3FF58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171611" y="215528"/>
                  <a:ext cx="26928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A33A5BB-133C-0D7E-AAC2-0F9D37B6302A}"/>
                    </a:ext>
                  </a:extLst>
                </p14:cNvPr>
                <p14:cNvContentPartPr/>
                <p14:nvPr/>
              </p14:nvContentPartPr>
              <p14:xfrm>
                <a:off x="5120131" y="346568"/>
                <a:ext cx="296280" cy="421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A33A5BB-133C-0D7E-AAC2-0F9D37B6302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11491" y="337568"/>
                  <a:ext cx="3139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14B7575-1A40-719A-A496-EE8BEA7E5401}"/>
                    </a:ext>
                  </a:extLst>
                </p14:cNvPr>
                <p14:cNvContentPartPr/>
                <p14:nvPr/>
              </p14:nvContentPartPr>
              <p14:xfrm>
                <a:off x="5715931" y="246848"/>
                <a:ext cx="1344960" cy="4716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14B7575-1A40-719A-A496-EE8BEA7E540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707291" y="237848"/>
                  <a:ext cx="1362600" cy="48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EBCF4B07-F55E-D877-5D57-FD35DF3480A0}"/>
                  </a:ext>
                </a:extLst>
              </p14:cNvPr>
              <p14:cNvContentPartPr/>
              <p14:nvPr/>
            </p14:nvContentPartPr>
            <p14:xfrm>
              <a:off x="72931" y="983408"/>
              <a:ext cx="9119160" cy="3038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EBCF4B07-F55E-D877-5D57-FD35DF3480A0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4291" y="974768"/>
                <a:ext cx="9136800" cy="32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7F85012F-A081-6FBA-43E7-167DCF80F4A5}"/>
              </a:ext>
            </a:extLst>
          </p:cNvPr>
          <p:cNvGrpSpPr/>
          <p:nvPr/>
        </p:nvGrpSpPr>
        <p:grpSpPr>
          <a:xfrm>
            <a:off x="1035931" y="1463288"/>
            <a:ext cx="4482360" cy="596160"/>
            <a:chOff x="1035931" y="1463288"/>
            <a:chExt cx="4482360" cy="59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0049910-A9AD-851E-A8CC-9D21D1B98744}"/>
                    </a:ext>
                  </a:extLst>
                </p14:cNvPr>
                <p14:cNvContentPartPr/>
                <p14:nvPr/>
              </p14:nvContentPartPr>
              <p14:xfrm>
                <a:off x="1056451" y="1602608"/>
                <a:ext cx="39600" cy="3124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0049910-A9AD-851E-A8CC-9D21D1B9874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47451" y="1593608"/>
                  <a:ext cx="5724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2ADB66A-3A06-3AF2-97A3-45A46D591F49}"/>
                    </a:ext>
                  </a:extLst>
                </p14:cNvPr>
                <p14:cNvContentPartPr/>
                <p14:nvPr/>
              </p14:nvContentPartPr>
              <p14:xfrm>
                <a:off x="1235011" y="1601888"/>
                <a:ext cx="21240" cy="2584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2ADB66A-3A06-3AF2-97A3-45A46D591F4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226011" y="1593248"/>
                  <a:ext cx="3888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49ED610-5866-9435-2B80-2EBD9F2D6D37}"/>
                    </a:ext>
                  </a:extLst>
                </p14:cNvPr>
                <p14:cNvContentPartPr/>
                <p14:nvPr/>
              </p14:nvContentPartPr>
              <p14:xfrm>
                <a:off x="1035931" y="1788368"/>
                <a:ext cx="180720" cy="201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49ED610-5866-9435-2B80-2EBD9F2D6D3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27291" y="1779368"/>
                  <a:ext cx="1983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E00348A-E21B-4B06-5204-F6CFDD471A83}"/>
                    </a:ext>
                  </a:extLst>
                </p14:cNvPr>
                <p14:cNvContentPartPr/>
                <p14:nvPr/>
              </p14:nvContentPartPr>
              <p14:xfrm>
                <a:off x="1300531" y="1772168"/>
                <a:ext cx="99000" cy="1137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E00348A-E21B-4B06-5204-F6CFDD471A8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291891" y="1763168"/>
                  <a:ext cx="1166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DA14418-A61C-9C30-FCFB-6346FA2FF820}"/>
                    </a:ext>
                  </a:extLst>
                </p14:cNvPr>
                <p14:cNvContentPartPr/>
                <p14:nvPr/>
              </p14:nvContentPartPr>
              <p14:xfrm>
                <a:off x="1504291" y="1751288"/>
                <a:ext cx="223920" cy="1105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DA14418-A61C-9C30-FCFB-6346FA2FF82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495291" y="1742648"/>
                  <a:ext cx="2415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FC507BB-383C-31FE-D7D9-AC12BFED0BB9}"/>
                    </a:ext>
                  </a:extLst>
                </p14:cNvPr>
                <p14:cNvContentPartPr/>
                <p14:nvPr/>
              </p14:nvContentPartPr>
              <p14:xfrm>
                <a:off x="2128171" y="1658768"/>
                <a:ext cx="23040" cy="2264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FC507BB-383C-31FE-D7D9-AC12BFED0BB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119171" y="1649768"/>
                  <a:ext cx="4068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0B699A8-8F29-79D3-EF8C-D5067866950B}"/>
                    </a:ext>
                  </a:extLst>
                </p14:cNvPr>
                <p14:cNvContentPartPr/>
                <p14:nvPr/>
              </p14:nvContentPartPr>
              <p14:xfrm>
                <a:off x="1966171" y="1761008"/>
                <a:ext cx="342000" cy="1036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0B699A8-8F29-79D3-EF8C-D5067866950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957531" y="1752008"/>
                  <a:ext cx="3596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C22C63B-39BA-369E-4A4C-EF7521968CC8}"/>
                    </a:ext>
                  </a:extLst>
                </p14:cNvPr>
                <p14:cNvContentPartPr/>
                <p14:nvPr/>
              </p14:nvContentPartPr>
              <p14:xfrm>
                <a:off x="2686891" y="1658048"/>
                <a:ext cx="1183680" cy="4014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C22C63B-39BA-369E-4A4C-EF7521968CC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677891" y="1649048"/>
                  <a:ext cx="120132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640173E-EE1C-BE12-5213-02C72088B21C}"/>
                    </a:ext>
                  </a:extLst>
                </p14:cNvPr>
                <p14:cNvContentPartPr/>
                <p14:nvPr/>
              </p14:nvContentPartPr>
              <p14:xfrm>
                <a:off x="4151731" y="1463288"/>
                <a:ext cx="1140480" cy="5418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640173E-EE1C-BE12-5213-02C72088B21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143091" y="1454648"/>
                  <a:ext cx="1158120" cy="55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AC520F5D-E78A-52B6-C9EA-A912553504ED}"/>
                    </a:ext>
                  </a:extLst>
                </p14:cNvPr>
                <p14:cNvContentPartPr/>
                <p14:nvPr/>
              </p14:nvContentPartPr>
              <p14:xfrm>
                <a:off x="5457091" y="1471208"/>
                <a:ext cx="61200" cy="1764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AC520F5D-E78A-52B6-C9EA-A912553504E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448451" y="1462208"/>
                  <a:ext cx="7884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82E9C66-790D-85CA-F654-843D4A1BD811}"/>
                    </a:ext>
                  </a:extLst>
                </p14:cNvPr>
                <p14:cNvContentPartPr/>
                <p14:nvPr/>
              </p14:nvContentPartPr>
              <p14:xfrm>
                <a:off x="5472931" y="1739768"/>
                <a:ext cx="24840" cy="230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82E9C66-790D-85CA-F654-843D4A1BD81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464291" y="1730768"/>
                  <a:ext cx="42480" cy="40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E51134D2-E91B-F1EA-FEA4-5EAA3C80B3D5}"/>
                  </a:ext>
                </a:extLst>
              </p14:cNvPr>
              <p14:cNvContentPartPr/>
              <p14:nvPr/>
            </p14:nvContentPartPr>
            <p14:xfrm>
              <a:off x="772051" y="-79312"/>
              <a:ext cx="360" cy="3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E51134D2-E91B-F1EA-FEA4-5EAA3C80B3D5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763051" y="-87952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557CC6D3-F793-6EE2-AA2A-B591CA77DDE2}"/>
                  </a:ext>
                </a:extLst>
              </p14:cNvPr>
              <p14:cNvContentPartPr/>
              <p14:nvPr/>
            </p14:nvContentPartPr>
            <p14:xfrm>
              <a:off x="665131" y="2515717"/>
              <a:ext cx="63000" cy="705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557CC6D3-F793-6EE2-AA2A-B591CA77DDE2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56491" y="2507077"/>
                <a:ext cx="80640" cy="8820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1A708597-0A37-7CF5-3E93-11B85F67A4EE}"/>
              </a:ext>
            </a:extLst>
          </p:cNvPr>
          <p:cNvGrpSpPr/>
          <p:nvPr/>
        </p:nvGrpSpPr>
        <p:grpSpPr>
          <a:xfrm>
            <a:off x="1134931" y="2054917"/>
            <a:ext cx="6024240" cy="595440"/>
            <a:chOff x="1134931" y="2054917"/>
            <a:chExt cx="6024240" cy="59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3080F6B4-7A4D-598D-5D86-FD75DAB7FE45}"/>
                    </a:ext>
                  </a:extLst>
                </p14:cNvPr>
                <p14:cNvContentPartPr/>
                <p14:nvPr/>
              </p14:nvContentPartPr>
              <p14:xfrm>
                <a:off x="1199731" y="2426077"/>
                <a:ext cx="25200" cy="2077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3080F6B4-7A4D-598D-5D86-FD75DAB7FE4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191091" y="2417077"/>
                  <a:ext cx="4284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B83ABED2-AF03-D5B5-AAC0-179736062DF6}"/>
                    </a:ext>
                  </a:extLst>
                </p14:cNvPr>
                <p14:cNvContentPartPr/>
                <p14:nvPr/>
              </p14:nvContentPartPr>
              <p14:xfrm>
                <a:off x="1134931" y="2409517"/>
                <a:ext cx="168480" cy="240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B83ABED2-AF03-D5B5-AAC0-179736062DF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125931" y="2400517"/>
                  <a:ext cx="18612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B7558A9-A10F-6833-8E34-0B1B7E419096}"/>
                    </a:ext>
                  </a:extLst>
                </p14:cNvPr>
                <p14:cNvContentPartPr/>
                <p14:nvPr/>
              </p14:nvContentPartPr>
              <p14:xfrm>
                <a:off x="1361011" y="2347957"/>
                <a:ext cx="547920" cy="2732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B7558A9-A10F-6833-8E34-0B1B7E41909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352371" y="2339317"/>
                  <a:ext cx="5655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AB956F47-D4EF-7A34-8F72-3E7143442BD9}"/>
                    </a:ext>
                  </a:extLst>
                </p14:cNvPr>
                <p14:cNvContentPartPr/>
                <p14:nvPr/>
              </p14:nvContentPartPr>
              <p14:xfrm>
                <a:off x="1703011" y="2376397"/>
                <a:ext cx="149760" cy="669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AB956F47-D4EF-7A34-8F72-3E7143442BD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694371" y="2367757"/>
                  <a:ext cx="1674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9A7916D-7741-C57A-A677-5B020001ECF1}"/>
                    </a:ext>
                  </a:extLst>
                </p14:cNvPr>
                <p14:cNvContentPartPr/>
                <p14:nvPr/>
              </p14:nvContentPartPr>
              <p14:xfrm>
                <a:off x="1722451" y="2214037"/>
                <a:ext cx="42120" cy="921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9A7916D-7741-C57A-A677-5B020001ECF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713811" y="2205397"/>
                  <a:ext cx="597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9A8CBB8-AE2D-9428-6E68-2A4E94915346}"/>
                    </a:ext>
                  </a:extLst>
                </p14:cNvPr>
                <p14:cNvContentPartPr/>
                <p14:nvPr/>
              </p14:nvContentPartPr>
              <p14:xfrm>
                <a:off x="2281531" y="2259397"/>
                <a:ext cx="752400" cy="3045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9A8CBB8-AE2D-9428-6E68-2A4E9491534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272891" y="2250757"/>
                  <a:ext cx="77004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20B023C-EAEA-A239-E9E0-F232B4112D6C}"/>
                    </a:ext>
                  </a:extLst>
                </p14:cNvPr>
                <p14:cNvContentPartPr/>
                <p14:nvPr/>
              </p14:nvContentPartPr>
              <p14:xfrm>
                <a:off x="3299971" y="2393677"/>
                <a:ext cx="19440" cy="1623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20B023C-EAEA-A239-E9E0-F232B4112D6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290971" y="2385037"/>
                  <a:ext cx="3708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BA56ABAD-6EF8-0422-6B47-6611D8A1DCE6}"/>
                    </a:ext>
                  </a:extLst>
                </p14:cNvPr>
                <p14:cNvContentPartPr/>
                <p14:nvPr/>
              </p14:nvContentPartPr>
              <p14:xfrm>
                <a:off x="3350371" y="2191357"/>
                <a:ext cx="13320" cy="381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A56ABAD-6EF8-0422-6B47-6611D8A1DCE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341731" y="2182717"/>
                  <a:ext cx="309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985AEDB6-826C-E44E-B239-1EC441299EEF}"/>
                    </a:ext>
                  </a:extLst>
                </p14:cNvPr>
                <p14:cNvContentPartPr/>
                <p14:nvPr/>
              </p14:nvContentPartPr>
              <p14:xfrm>
                <a:off x="3388171" y="2287837"/>
                <a:ext cx="421200" cy="2102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985AEDB6-826C-E44E-B239-1EC441299EE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379531" y="2278837"/>
                  <a:ext cx="43884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36A769B-8E9D-21E4-4857-A2CDB719ECBC}"/>
                    </a:ext>
                  </a:extLst>
                </p14:cNvPr>
                <p14:cNvContentPartPr/>
                <p14:nvPr/>
              </p14:nvContentPartPr>
              <p14:xfrm>
                <a:off x="3598051" y="2307997"/>
                <a:ext cx="201600" cy="280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36A769B-8E9D-21E4-4857-A2CDB719ECB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589411" y="2298997"/>
                  <a:ext cx="2192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136254E1-778E-02D7-39B5-E05F3B1BA482}"/>
                    </a:ext>
                  </a:extLst>
                </p14:cNvPr>
                <p14:cNvContentPartPr/>
                <p14:nvPr/>
              </p14:nvContentPartPr>
              <p14:xfrm>
                <a:off x="4166491" y="2207197"/>
                <a:ext cx="1077840" cy="4424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136254E1-778E-02D7-39B5-E05F3B1BA48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157491" y="2198197"/>
                  <a:ext cx="1095480" cy="46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403D967-E92B-8FE3-21CD-055FBF4330A4}"/>
                    </a:ext>
                  </a:extLst>
                </p14:cNvPr>
                <p14:cNvContentPartPr/>
                <p14:nvPr/>
              </p14:nvContentPartPr>
              <p14:xfrm>
                <a:off x="5402371" y="2284597"/>
                <a:ext cx="238680" cy="169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403D967-E92B-8FE3-21CD-055FBF4330A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393731" y="2275957"/>
                  <a:ext cx="2563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CE0F3968-ADD8-E6A0-78CC-F325912E7028}"/>
                    </a:ext>
                  </a:extLst>
                </p14:cNvPr>
                <p14:cNvContentPartPr/>
                <p14:nvPr/>
              </p14:nvContentPartPr>
              <p14:xfrm>
                <a:off x="6010051" y="2145637"/>
                <a:ext cx="135360" cy="1839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CE0F3968-ADD8-E6A0-78CC-F325912E702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001051" y="2136637"/>
                  <a:ext cx="15300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09B70530-C5E7-E6DF-B6FC-B2B7C9938F9A}"/>
                    </a:ext>
                  </a:extLst>
                </p14:cNvPr>
                <p14:cNvContentPartPr/>
                <p14:nvPr/>
              </p14:nvContentPartPr>
              <p14:xfrm>
                <a:off x="6228211" y="2054917"/>
                <a:ext cx="930960" cy="5187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09B70530-C5E7-E6DF-B6FC-B2B7C9938F9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219211" y="2046277"/>
                  <a:ext cx="948600" cy="53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83E573A-AE14-89E1-513D-8DF27DFC93BE}"/>
              </a:ext>
            </a:extLst>
          </p:cNvPr>
          <p:cNvGrpSpPr/>
          <p:nvPr/>
        </p:nvGrpSpPr>
        <p:grpSpPr>
          <a:xfrm>
            <a:off x="708331" y="2850157"/>
            <a:ext cx="7696440" cy="768960"/>
            <a:chOff x="708331" y="2850157"/>
            <a:chExt cx="7696440" cy="76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F5CA2953-2B11-829E-436A-4542A9DCC167}"/>
                    </a:ext>
                  </a:extLst>
                </p14:cNvPr>
                <p14:cNvContentPartPr/>
                <p14:nvPr/>
              </p14:nvContentPartPr>
              <p14:xfrm>
                <a:off x="708331" y="3174157"/>
                <a:ext cx="42120" cy="489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F5CA2953-2B11-829E-436A-4542A9DCC167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99691" y="3165157"/>
                  <a:ext cx="597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A21F026E-5AC6-F367-C1AA-49ACE57A5B21}"/>
                    </a:ext>
                  </a:extLst>
                </p14:cNvPr>
                <p14:cNvContentPartPr/>
                <p14:nvPr/>
              </p14:nvContentPartPr>
              <p14:xfrm>
                <a:off x="1140331" y="3076237"/>
                <a:ext cx="46440" cy="2498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21F026E-5AC6-F367-C1AA-49ACE57A5B2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131331" y="3067597"/>
                  <a:ext cx="6408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184460B0-343A-32D2-A112-AF409094B568}"/>
                    </a:ext>
                  </a:extLst>
                </p14:cNvPr>
                <p14:cNvContentPartPr/>
                <p14:nvPr/>
              </p14:nvContentPartPr>
              <p14:xfrm>
                <a:off x="1126291" y="3035197"/>
                <a:ext cx="111600" cy="1335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184460B0-343A-32D2-A112-AF409094B56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17651" y="3026557"/>
                  <a:ext cx="1292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0017EA7-29EA-03E2-1132-0C914E729C52}"/>
                    </a:ext>
                  </a:extLst>
                </p14:cNvPr>
                <p14:cNvContentPartPr/>
                <p14:nvPr/>
              </p14:nvContentPartPr>
              <p14:xfrm>
                <a:off x="1256611" y="3173437"/>
                <a:ext cx="399600" cy="3744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0017EA7-29EA-03E2-1132-0C914E729C52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247611" y="3164437"/>
                  <a:ext cx="41724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980E8D77-449F-3FAD-218B-3CCAE86C4732}"/>
                    </a:ext>
                  </a:extLst>
                </p14:cNvPr>
                <p14:cNvContentPartPr/>
                <p14:nvPr/>
              </p14:nvContentPartPr>
              <p14:xfrm>
                <a:off x="1612291" y="3205477"/>
                <a:ext cx="110880" cy="914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980E8D77-449F-3FAD-218B-3CCAE86C473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603291" y="3196477"/>
                  <a:ext cx="1285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915BB073-D69E-FBD9-95E6-139D32631175}"/>
                    </a:ext>
                  </a:extLst>
                </p14:cNvPr>
                <p14:cNvContentPartPr/>
                <p14:nvPr/>
              </p14:nvContentPartPr>
              <p14:xfrm>
                <a:off x="1740811" y="3120877"/>
                <a:ext cx="428760" cy="1940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915BB073-D69E-FBD9-95E6-139D3263117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731811" y="3111877"/>
                  <a:ext cx="44640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4F667A22-248E-F792-0664-BDB94538E797}"/>
                    </a:ext>
                  </a:extLst>
                </p14:cNvPr>
                <p14:cNvContentPartPr/>
                <p14:nvPr/>
              </p14:nvContentPartPr>
              <p14:xfrm>
                <a:off x="2463331" y="3130957"/>
                <a:ext cx="826560" cy="1447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4F667A22-248E-F792-0664-BDB94538E79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454331" y="3122317"/>
                  <a:ext cx="84420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D9617AE2-1084-E8C3-A7BD-26E84564CBB5}"/>
                    </a:ext>
                  </a:extLst>
                </p14:cNvPr>
                <p14:cNvContentPartPr/>
                <p14:nvPr/>
              </p14:nvContentPartPr>
              <p14:xfrm>
                <a:off x="3293491" y="3104317"/>
                <a:ext cx="560520" cy="1022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D9617AE2-1084-E8C3-A7BD-26E84564CBB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284851" y="3095317"/>
                  <a:ext cx="5781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97635C48-EBF8-B3E9-22D3-C9013785BF65}"/>
                    </a:ext>
                  </a:extLst>
                </p14:cNvPr>
                <p14:cNvContentPartPr/>
                <p14:nvPr/>
              </p14:nvContentPartPr>
              <p14:xfrm>
                <a:off x="3721531" y="2960677"/>
                <a:ext cx="21600" cy="1764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97635C48-EBF8-B3E9-22D3-C9013785BF6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712531" y="2951677"/>
                  <a:ext cx="392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2D8FC06-55EA-70B9-2668-0A5BDC7EA963}"/>
                    </a:ext>
                  </a:extLst>
                </p14:cNvPr>
                <p14:cNvContentPartPr/>
                <p14:nvPr/>
              </p14:nvContentPartPr>
              <p14:xfrm>
                <a:off x="3852931" y="2928997"/>
                <a:ext cx="998640" cy="2757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2D8FC06-55EA-70B9-2668-0A5BDC7EA96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843931" y="2919997"/>
                  <a:ext cx="101628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82D767C7-0B0E-C1E7-EADC-6019E242858C}"/>
                    </a:ext>
                  </a:extLst>
                </p14:cNvPr>
                <p14:cNvContentPartPr/>
                <p14:nvPr/>
              </p14:nvContentPartPr>
              <p14:xfrm>
                <a:off x="4165051" y="2850157"/>
                <a:ext cx="553680" cy="1868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82D767C7-0B0E-C1E7-EADC-6019E242858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156051" y="2841517"/>
                  <a:ext cx="5713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097425BD-5086-069C-C6F1-D0CB260249B4}"/>
                    </a:ext>
                  </a:extLst>
                </p14:cNvPr>
                <p14:cNvContentPartPr/>
                <p14:nvPr/>
              </p14:nvContentPartPr>
              <p14:xfrm>
                <a:off x="3778771" y="3394117"/>
                <a:ext cx="304200" cy="1969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097425BD-5086-069C-C6F1-D0CB260249B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770131" y="3385117"/>
                  <a:ext cx="32184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A75891C-027C-8284-8419-D007C7E89256}"/>
                    </a:ext>
                  </a:extLst>
                </p14:cNvPr>
                <p14:cNvContentPartPr/>
                <p14:nvPr/>
              </p14:nvContentPartPr>
              <p14:xfrm>
                <a:off x="4429651" y="3432277"/>
                <a:ext cx="30600" cy="1868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A75891C-027C-8284-8419-D007C7E8925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420651" y="3423277"/>
                  <a:ext cx="4824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78936165-22DA-9C8E-C9D7-6D91794A6B30}"/>
                    </a:ext>
                  </a:extLst>
                </p14:cNvPr>
                <p14:cNvContentPartPr/>
                <p14:nvPr/>
              </p14:nvContentPartPr>
              <p14:xfrm>
                <a:off x="4554571" y="3387997"/>
                <a:ext cx="15840" cy="2199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78936165-22DA-9C8E-C9D7-6D91794A6B3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545931" y="3379357"/>
                  <a:ext cx="3348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19AECCDF-AC0E-9663-DF53-44C546EDEB5E}"/>
                    </a:ext>
                  </a:extLst>
                </p14:cNvPr>
                <p14:cNvContentPartPr/>
                <p14:nvPr/>
              </p14:nvContentPartPr>
              <p14:xfrm>
                <a:off x="4410211" y="3506437"/>
                <a:ext cx="195120" cy="482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19AECCDF-AC0E-9663-DF53-44C546EDEB5E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401571" y="3497437"/>
                  <a:ext cx="2127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F764375C-B104-EAA9-DBE4-D918F109D021}"/>
                    </a:ext>
                  </a:extLst>
                </p14:cNvPr>
                <p14:cNvContentPartPr/>
                <p14:nvPr/>
              </p14:nvContentPartPr>
              <p14:xfrm>
                <a:off x="4658611" y="3457477"/>
                <a:ext cx="403200" cy="1422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F764375C-B104-EAA9-DBE4-D918F109D021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649611" y="3448477"/>
                  <a:ext cx="4208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A58ACFA6-456C-E963-3830-41A75DDB13A1}"/>
                    </a:ext>
                  </a:extLst>
                </p14:cNvPr>
                <p14:cNvContentPartPr/>
                <p14:nvPr/>
              </p14:nvContentPartPr>
              <p14:xfrm>
                <a:off x="5304451" y="3441637"/>
                <a:ext cx="184680" cy="11844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A58ACFA6-456C-E963-3830-41A75DDB13A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295811" y="3432637"/>
                  <a:ext cx="2023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9FEE8B08-F16F-C991-9448-9325924F37A8}"/>
                    </a:ext>
                  </a:extLst>
                </p14:cNvPr>
                <p14:cNvContentPartPr/>
                <p14:nvPr/>
              </p14:nvContentPartPr>
              <p14:xfrm>
                <a:off x="5582371" y="3262357"/>
                <a:ext cx="709560" cy="28116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9FEE8B08-F16F-C991-9448-9325924F37A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573371" y="3253357"/>
                  <a:ext cx="72720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16D4546E-02E2-55C2-30AE-A9734AB43993}"/>
                    </a:ext>
                  </a:extLst>
                </p14:cNvPr>
                <p14:cNvContentPartPr/>
                <p14:nvPr/>
              </p14:nvContentPartPr>
              <p14:xfrm>
                <a:off x="6633931" y="3305557"/>
                <a:ext cx="34560" cy="2228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16D4546E-02E2-55C2-30AE-A9734AB4399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624931" y="3296557"/>
                  <a:ext cx="5220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D21419AA-92DD-86D9-D1B1-428E436B438C}"/>
                    </a:ext>
                  </a:extLst>
                </p14:cNvPr>
                <p14:cNvContentPartPr/>
                <p14:nvPr/>
              </p14:nvContentPartPr>
              <p14:xfrm>
                <a:off x="6483811" y="3267757"/>
                <a:ext cx="590400" cy="2156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D21419AA-92DD-86D9-D1B1-428E436B438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474811" y="3259117"/>
                  <a:ext cx="60804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8655F6EF-70BD-B2B4-D401-0A49B62DF2A1}"/>
                    </a:ext>
                  </a:extLst>
                </p14:cNvPr>
                <p14:cNvContentPartPr/>
                <p14:nvPr/>
              </p14:nvContentPartPr>
              <p14:xfrm>
                <a:off x="7283371" y="3145357"/>
                <a:ext cx="1121400" cy="3999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8655F6EF-70BD-B2B4-D401-0A49B62DF2A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274731" y="3136357"/>
                  <a:ext cx="1139040" cy="41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34C982B-10E6-18E4-3F72-5AD553715C93}"/>
              </a:ext>
            </a:extLst>
          </p:cNvPr>
          <p:cNvGrpSpPr/>
          <p:nvPr/>
        </p:nvGrpSpPr>
        <p:grpSpPr>
          <a:xfrm>
            <a:off x="4428211" y="3751237"/>
            <a:ext cx="1765440" cy="579600"/>
            <a:chOff x="4428211" y="3751237"/>
            <a:chExt cx="1765440" cy="57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C7DC2085-1FE1-7C88-1A7E-E1DB0DA0E1B8}"/>
                    </a:ext>
                  </a:extLst>
                </p14:cNvPr>
                <p14:cNvContentPartPr/>
                <p14:nvPr/>
              </p14:nvContentPartPr>
              <p14:xfrm>
                <a:off x="4428211" y="3828277"/>
                <a:ext cx="596520" cy="5025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C7DC2085-1FE1-7C88-1A7E-E1DB0DA0E1B8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419211" y="3819277"/>
                  <a:ext cx="614160" cy="5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CB4F8C77-25CA-1D2E-AFDD-87311FD76D0E}"/>
                    </a:ext>
                  </a:extLst>
                </p14:cNvPr>
                <p14:cNvContentPartPr/>
                <p14:nvPr/>
              </p14:nvContentPartPr>
              <p14:xfrm>
                <a:off x="4996651" y="4055437"/>
                <a:ext cx="66240" cy="1029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CB4F8C77-25CA-1D2E-AFDD-87311FD76D0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987651" y="4046797"/>
                  <a:ext cx="838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C09D0609-B02B-A454-5B24-842044391DF4}"/>
                    </a:ext>
                  </a:extLst>
                </p14:cNvPr>
                <p14:cNvContentPartPr/>
                <p14:nvPr/>
              </p14:nvContentPartPr>
              <p14:xfrm>
                <a:off x="5354131" y="3864637"/>
                <a:ext cx="29160" cy="2001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C09D0609-B02B-A454-5B24-842044391DF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345491" y="3855637"/>
                  <a:ext cx="4680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53DDA8C8-6C67-275A-DCDF-DE4F324F4ECA}"/>
                    </a:ext>
                  </a:extLst>
                </p14:cNvPr>
                <p14:cNvContentPartPr/>
                <p14:nvPr/>
              </p14:nvContentPartPr>
              <p14:xfrm>
                <a:off x="5198251" y="3834037"/>
                <a:ext cx="807840" cy="22068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53DDA8C8-6C67-275A-DCDF-DE4F324F4ECA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189611" y="3825397"/>
                  <a:ext cx="82548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349E9A33-45BC-47E6-B66B-F1F9F8452777}"/>
                    </a:ext>
                  </a:extLst>
                </p14:cNvPr>
                <p14:cNvContentPartPr/>
                <p14:nvPr/>
              </p14:nvContentPartPr>
              <p14:xfrm>
                <a:off x="6083851" y="3751237"/>
                <a:ext cx="109800" cy="2440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349E9A33-45BC-47E6-B66B-F1F9F8452777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074851" y="3742597"/>
                  <a:ext cx="12744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3BA7FBC1-FAA6-3AF1-F2CB-1E735E2CF37A}"/>
                    </a:ext>
                  </a:extLst>
                </p14:cNvPr>
                <p14:cNvContentPartPr/>
                <p14:nvPr/>
              </p14:nvContentPartPr>
              <p14:xfrm>
                <a:off x="6079171" y="4068037"/>
                <a:ext cx="56160" cy="414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3BA7FBC1-FAA6-3AF1-F2CB-1E735E2CF37A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070171" y="4059037"/>
                  <a:ext cx="73800" cy="5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F36DA661-60C6-6612-A08E-103C7F5014CC}"/>
                  </a:ext>
                </a:extLst>
              </p14:cNvPr>
              <p14:cNvContentPartPr/>
              <p14:nvPr/>
            </p14:nvContentPartPr>
            <p14:xfrm>
              <a:off x="3685171" y="3576277"/>
              <a:ext cx="300240" cy="114264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F36DA661-60C6-6612-A08E-103C7F5014CC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3676531" y="3567277"/>
                <a:ext cx="317880" cy="116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88" name="Group 87">
            <a:extLst>
              <a:ext uri="{FF2B5EF4-FFF2-40B4-BE49-F238E27FC236}">
                <a16:creationId xmlns:a16="http://schemas.microsoft.com/office/drawing/2014/main" id="{11E0670F-2CD5-BDB0-70F8-EC1C02FAAD91}"/>
              </a:ext>
            </a:extLst>
          </p:cNvPr>
          <p:cNvGrpSpPr/>
          <p:nvPr/>
        </p:nvGrpSpPr>
        <p:grpSpPr>
          <a:xfrm>
            <a:off x="4471771" y="4383397"/>
            <a:ext cx="1171800" cy="446760"/>
            <a:chOff x="4471771" y="4383397"/>
            <a:chExt cx="1171800" cy="44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ED6131C5-755C-6799-F58B-DA9247FD7714}"/>
                    </a:ext>
                  </a:extLst>
                </p14:cNvPr>
                <p14:cNvContentPartPr/>
                <p14:nvPr/>
              </p14:nvContentPartPr>
              <p14:xfrm>
                <a:off x="4507771" y="4415797"/>
                <a:ext cx="27720" cy="2577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ED6131C5-755C-6799-F58B-DA9247FD7714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499131" y="4406797"/>
                  <a:ext cx="4536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5D7A6358-9786-2C08-9D3D-CC93DDDE76A6}"/>
                    </a:ext>
                  </a:extLst>
                </p14:cNvPr>
                <p14:cNvContentPartPr/>
                <p14:nvPr/>
              </p14:nvContentPartPr>
              <p14:xfrm>
                <a:off x="4471771" y="4383397"/>
                <a:ext cx="126720" cy="1522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5D7A6358-9786-2C08-9D3D-CC93DDDE76A6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462771" y="4374397"/>
                  <a:ext cx="1443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28E0C079-784C-6086-638F-01045D793A8D}"/>
                    </a:ext>
                  </a:extLst>
                </p14:cNvPr>
                <p14:cNvContentPartPr/>
                <p14:nvPr/>
              </p14:nvContentPartPr>
              <p14:xfrm>
                <a:off x="4630531" y="4538917"/>
                <a:ext cx="410400" cy="2912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28E0C079-784C-6086-638F-01045D793A8D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621531" y="4530277"/>
                  <a:ext cx="42804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2FA501C4-47E5-00CD-586D-C87E60933393}"/>
                    </a:ext>
                  </a:extLst>
                </p14:cNvPr>
                <p14:cNvContentPartPr/>
                <p14:nvPr/>
              </p14:nvContentPartPr>
              <p14:xfrm>
                <a:off x="5004211" y="4520557"/>
                <a:ext cx="99720" cy="1245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2FA501C4-47E5-00CD-586D-C87E60933393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995211" y="4511557"/>
                  <a:ext cx="1173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8221C76C-08B3-2F2D-DDC2-27EF883CF19C}"/>
                    </a:ext>
                  </a:extLst>
                </p14:cNvPr>
                <p14:cNvContentPartPr/>
                <p14:nvPr/>
              </p14:nvContentPartPr>
              <p14:xfrm>
                <a:off x="5160451" y="4482037"/>
                <a:ext cx="483120" cy="1256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8221C76C-08B3-2F2D-DDC2-27EF883CF19C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151451" y="4473397"/>
                  <a:ext cx="500760" cy="143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0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DBF7E9E1-7362-9BC8-AFED-726CB990AA79}"/>
                  </a:ext>
                </a:extLst>
              </p14:cNvPr>
              <p14:cNvContentPartPr/>
              <p14:nvPr/>
            </p14:nvContentPartPr>
            <p14:xfrm>
              <a:off x="753691" y="5022037"/>
              <a:ext cx="53280" cy="6624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DBF7E9E1-7362-9BC8-AFED-726CB990AA79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744691" y="5013037"/>
                <a:ext cx="70920" cy="8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8EE321D-8F26-4EA2-90E7-258B47EFA0BC}"/>
              </a:ext>
            </a:extLst>
          </p:cNvPr>
          <p:cNvGrpSpPr/>
          <p:nvPr/>
        </p:nvGrpSpPr>
        <p:grpSpPr>
          <a:xfrm>
            <a:off x="1119811" y="4866157"/>
            <a:ext cx="1567440" cy="444960"/>
            <a:chOff x="1119811" y="4866157"/>
            <a:chExt cx="1567440" cy="44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7B16E130-3501-92D7-2A34-523BCED51089}"/>
                    </a:ext>
                  </a:extLst>
                </p14:cNvPr>
                <p14:cNvContentPartPr/>
                <p14:nvPr/>
              </p14:nvContentPartPr>
              <p14:xfrm>
                <a:off x="1119811" y="4924477"/>
                <a:ext cx="271440" cy="26208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7B16E130-3501-92D7-2A34-523BCED51089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110811" y="4915477"/>
                  <a:ext cx="28908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9BD929E1-6980-8FB1-D7F8-017CAB194903}"/>
                    </a:ext>
                  </a:extLst>
                </p14:cNvPr>
                <p14:cNvContentPartPr/>
                <p14:nvPr/>
              </p14:nvContentPartPr>
              <p14:xfrm>
                <a:off x="1301611" y="5079637"/>
                <a:ext cx="89280" cy="1008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9BD929E1-6980-8FB1-D7F8-017CAB194903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292611" y="5070637"/>
                  <a:ext cx="1069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74467D3B-8597-D2D4-CA2D-F403B36832E1}"/>
                    </a:ext>
                  </a:extLst>
                </p14:cNvPr>
                <p14:cNvContentPartPr/>
                <p14:nvPr/>
              </p14:nvContentPartPr>
              <p14:xfrm>
                <a:off x="1460011" y="5049037"/>
                <a:ext cx="41040" cy="2620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74467D3B-8597-D2D4-CA2D-F403B36832E1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451371" y="5040037"/>
                  <a:ext cx="5868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7E9407DC-449A-316F-FF13-705990CA2BC1}"/>
                    </a:ext>
                  </a:extLst>
                </p14:cNvPr>
                <p14:cNvContentPartPr/>
                <p14:nvPr/>
              </p14:nvContentPartPr>
              <p14:xfrm>
                <a:off x="1468651" y="5047597"/>
                <a:ext cx="95760" cy="12240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7E9407DC-449A-316F-FF13-705990CA2BC1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459651" y="5038597"/>
                  <a:ext cx="1134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D9504FD1-EDA5-E32D-CEF9-8C5C5300D220}"/>
                    </a:ext>
                  </a:extLst>
                </p14:cNvPr>
                <p14:cNvContentPartPr/>
                <p14:nvPr/>
              </p14:nvContentPartPr>
              <p14:xfrm>
                <a:off x="1662691" y="5112037"/>
                <a:ext cx="110520" cy="2736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D9504FD1-EDA5-E32D-CEF9-8C5C5300D220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653691" y="5103037"/>
                  <a:ext cx="1281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12B4C4BF-3ECD-9389-1E94-DE41C0C96091}"/>
                    </a:ext>
                  </a:extLst>
                </p14:cNvPr>
                <p14:cNvContentPartPr/>
                <p14:nvPr/>
              </p14:nvContentPartPr>
              <p14:xfrm>
                <a:off x="1877971" y="4866157"/>
                <a:ext cx="294840" cy="26208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12B4C4BF-3ECD-9389-1E94-DE41C0C96091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868971" y="4857157"/>
                  <a:ext cx="31248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59F0D717-AC31-1387-2458-FCE27B6A0BCF}"/>
                    </a:ext>
                  </a:extLst>
                </p14:cNvPr>
                <p14:cNvContentPartPr/>
                <p14:nvPr/>
              </p14:nvContentPartPr>
              <p14:xfrm>
                <a:off x="2233651" y="5013757"/>
                <a:ext cx="184320" cy="12240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59F0D717-AC31-1387-2458-FCE27B6A0BCF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225011" y="5004757"/>
                  <a:ext cx="2019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7931CE85-626F-B5BF-4EED-7F5516D4A03F}"/>
                    </a:ext>
                  </a:extLst>
                </p14:cNvPr>
                <p14:cNvContentPartPr/>
                <p14:nvPr/>
              </p14:nvContentPartPr>
              <p14:xfrm>
                <a:off x="2485651" y="5038597"/>
                <a:ext cx="201600" cy="7092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7931CE85-626F-B5BF-4EED-7F5516D4A03F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476651" y="5029957"/>
                  <a:ext cx="21924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3AF899A-AF7B-0AA3-6B82-CBAF63CBEF30}"/>
              </a:ext>
            </a:extLst>
          </p:cNvPr>
          <p:cNvGrpSpPr/>
          <p:nvPr/>
        </p:nvGrpSpPr>
        <p:grpSpPr>
          <a:xfrm>
            <a:off x="3102691" y="4866157"/>
            <a:ext cx="1287720" cy="474840"/>
            <a:chOff x="3102691" y="4866157"/>
            <a:chExt cx="1287720" cy="47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7AA1E214-5A9C-0065-F648-A7B6DCAEC9B8}"/>
                    </a:ext>
                  </a:extLst>
                </p14:cNvPr>
                <p14:cNvContentPartPr/>
                <p14:nvPr/>
              </p14:nvContentPartPr>
              <p14:xfrm>
                <a:off x="3102691" y="4983157"/>
                <a:ext cx="201240" cy="35784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7AA1E214-5A9C-0065-F648-A7B6DCAEC9B8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3094051" y="4974157"/>
                  <a:ext cx="21888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3001BB2B-AB97-16D6-1014-4705C7037FAF}"/>
                    </a:ext>
                  </a:extLst>
                </p14:cNvPr>
                <p14:cNvContentPartPr/>
                <p14:nvPr/>
              </p14:nvContentPartPr>
              <p14:xfrm>
                <a:off x="3280531" y="5009437"/>
                <a:ext cx="121680" cy="8928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3001BB2B-AB97-16D6-1014-4705C7037FAF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3271891" y="5000437"/>
                  <a:ext cx="1393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6C82DCC4-740D-E4FB-CC1A-87ACFD31794F}"/>
                    </a:ext>
                  </a:extLst>
                </p14:cNvPr>
                <p14:cNvContentPartPr/>
                <p14:nvPr/>
              </p14:nvContentPartPr>
              <p14:xfrm>
                <a:off x="3346771" y="4982437"/>
                <a:ext cx="137880" cy="31752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6C82DCC4-740D-E4FB-CC1A-87ACFD31794F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3337771" y="4973797"/>
                  <a:ext cx="15552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FA9852D9-B9BE-1F4D-4180-ECB632572108}"/>
                    </a:ext>
                  </a:extLst>
                </p14:cNvPr>
                <p14:cNvContentPartPr/>
                <p14:nvPr/>
              </p14:nvContentPartPr>
              <p14:xfrm>
                <a:off x="3467731" y="5019157"/>
                <a:ext cx="108720" cy="9720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FA9852D9-B9BE-1F4D-4180-ECB632572108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3458731" y="5010517"/>
                  <a:ext cx="1263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A346B1CC-DE03-7974-B263-962719953817}"/>
                    </a:ext>
                  </a:extLst>
                </p14:cNvPr>
                <p14:cNvContentPartPr/>
                <p14:nvPr/>
              </p14:nvContentPartPr>
              <p14:xfrm>
                <a:off x="3575731" y="4969837"/>
                <a:ext cx="302040" cy="1389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A346B1CC-DE03-7974-B263-962719953817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3567091" y="4961197"/>
                  <a:ext cx="31968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463FB911-A353-0B13-998D-F758617E976B}"/>
                    </a:ext>
                  </a:extLst>
                </p14:cNvPr>
                <p14:cNvContentPartPr/>
                <p14:nvPr/>
              </p14:nvContentPartPr>
              <p14:xfrm>
                <a:off x="3907291" y="4866157"/>
                <a:ext cx="483120" cy="22752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463FB911-A353-0B13-998D-F758617E976B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898651" y="4857517"/>
                  <a:ext cx="500760" cy="245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0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05DFE21D-3555-3FCB-2C7E-5337527F20DE}"/>
                  </a:ext>
                </a:extLst>
              </p14:cNvPr>
              <p14:cNvContentPartPr/>
              <p14:nvPr/>
            </p14:nvContentPartPr>
            <p14:xfrm>
              <a:off x="728131" y="5719717"/>
              <a:ext cx="74520" cy="6948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05DFE21D-3555-3FCB-2C7E-5337527F20DE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719491" y="5710717"/>
                <a:ext cx="92160" cy="87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E20BDA2-69AB-971C-D741-70835AB81872}"/>
              </a:ext>
            </a:extLst>
          </p:cNvPr>
          <p:cNvGrpSpPr/>
          <p:nvPr/>
        </p:nvGrpSpPr>
        <p:grpSpPr>
          <a:xfrm>
            <a:off x="1170571" y="5511277"/>
            <a:ext cx="4477680" cy="397800"/>
            <a:chOff x="1170571" y="5511277"/>
            <a:chExt cx="4477680" cy="39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7BB312D4-C035-1977-7BB1-519A20FA36C4}"/>
                    </a:ext>
                  </a:extLst>
                </p14:cNvPr>
                <p14:cNvContentPartPr/>
                <p14:nvPr/>
              </p14:nvContentPartPr>
              <p14:xfrm>
                <a:off x="1170571" y="5627557"/>
                <a:ext cx="323640" cy="28152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7BB312D4-C035-1977-7BB1-519A20FA36C4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161571" y="5618557"/>
                  <a:ext cx="34128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D54EB269-F7E8-186E-1F52-E6C804453B1D}"/>
                    </a:ext>
                  </a:extLst>
                </p14:cNvPr>
                <p14:cNvContentPartPr/>
                <p14:nvPr/>
              </p14:nvContentPartPr>
              <p14:xfrm>
                <a:off x="1447771" y="5640517"/>
                <a:ext cx="296280" cy="24192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D54EB269-F7E8-186E-1F52-E6C804453B1D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439131" y="5631517"/>
                  <a:ext cx="3139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BF420B17-CDEE-4DE0-95C2-25B75C14C975}"/>
                    </a:ext>
                  </a:extLst>
                </p14:cNvPr>
                <p14:cNvContentPartPr/>
                <p14:nvPr/>
              </p14:nvContentPartPr>
              <p14:xfrm>
                <a:off x="1704091" y="5720077"/>
                <a:ext cx="313200" cy="14256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BF420B17-CDEE-4DE0-95C2-25B75C14C975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695451" y="5711077"/>
                  <a:ext cx="3308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A94DB93A-37CE-5ED0-32B3-66792EDE500A}"/>
                    </a:ext>
                  </a:extLst>
                </p14:cNvPr>
                <p14:cNvContentPartPr/>
                <p14:nvPr/>
              </p14:nvContentPartPr>
              <p14:xfrm>
                <a:off x="2188651" y="5605957"/>
                <a:ext cx="663480" cy="25056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A94DB93A-37CE-5ED0-32B3-66792EDE500A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2179651" y="5597317"/>
                  <a:ext cx="68112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FB28289F-C2E5-4E17-5662-2FFE8AB56BD7}"/>
                    </a:ext>
                  </a:extLst>
                </p14:cNvPr>
                <p14:cNvContentPartPr/>
                <p14:nvPr/>
              </p14:nvContentPartPr>
              <p14:xfrm>
                <a:off x="2702731" y="5698837"/>
                <a:ext cx="176400" cy="1872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FB28289F-C2E5-4E17-5662-2FFE8AB56BD7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693731" y="5690197"/>
                  <a:ext cx="1940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0E6389DA-2CF8-3942-9C3B-0F812CD7A66A}"/>
                    </a:ext>
                  </a:extLst>
                </p14:cNvPr>
                <p14:cNvContentPartPr/>
                <p14:nvPr/>
              </p14:nvContentPartPr>
              <p14:xfrm>
                <a:off x="2894251" y="5675797"/>
                <a:ext cx="516240" cy="13068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0E6389DA-2CF8-3942-9C3B-0F812CD7A66A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885611" y="5667157"/>
                  <a:ext cx="53388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0316101F-D1C0-BAD9-31F6-010E136E4054}"/>
                    </a:ext>
                  </a:extLst>
                </p14:cNvPr>
                <p14:cNvContentPartPr/>
                <p14:nvPr/>
              </p14:nvContentPartPr>
              <p14:xfrm>
                <a:off x="3688771" y="5511277"/>
                <a:ext cx="527400" cy="24012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0316101F-D1C0-BAD9-31F6-010E136E4054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3679771" y="5502637"/>
                  <a:ext cx="54504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0C0036FA-62D6-1221-19CF-2B082D3F3EC5}"/>
                    </a:ext>
                  </a:extLst>
                </p14:cNvPr>
                <p14:cNvContentPartPr/>
                <p14:nvPr/>
              </p14:nvContentPartPr>
              <p14:xfrm>
                <a:off x="3611011" y="5512357"/>
                <a:ext cx="520920" cy="10728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0C0036FA-62D6-1221-19CF-2B082D3F3EC5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602011" y="5503717"/>
                  <a:ext cx="5385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D6998BB8-613D-CBCE-DDD2-8C28010961CB}"/>
                    </a:ext>
                  </a:extLst>
                </p14:cNvPr>
                <p14:cNvContentPartPr/>
                <p14:nvPr/>
              </p14:nvContentPartPr>
              <p14:xfrm>
                <a:off x="4474291" y="5517397"/>
                <a:ext cx="1116720" cy="24732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D6998BB8-613D-CBCE-DDD2-8C28010961CB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465651" y="5508757"/>
                  <a:ext cx="113436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5A2368F5-6023-D95D-E053-AD9B07F9BF88}"/>
                    </a:ext>
                  </a:extLst>
                </p14:cNvPr>
                <p14:cNvContentPartPr/>
                <p14:nvPr/>
              </p14:nvContentPartPr>
              <p14:xfrm>
                <a:off x="5432611" y="5539717"/>
                <a:ext cx="215640" cy="3672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5A2368F5-6023-D95D-E053-AD9B07F9BF88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5423611" y="5530717"/>
                  <a:ext cx="2332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657D8E16-0515-3DE4-D3C4-C144DCDE5C58}"/>
                    </a:ext>
                  </a:extLst>
                </p14:cNvPr>
                <p14:cNvContentPartPr/>
                <p14:nvPr/>
              </p14:nvContentPartPr>
              <p14:xfrm>
                <a:off x="5274931" y="5621797"/>
                <a:ext cx="19440" cy="6264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657D8E16-0515-3DE4-D3C4-C144DCDE5C58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265931" y="5613157"/>
                  <a:ext cx="37080" cy="80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4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99BD0840-77B1-9928-0BFF-BD78ACCEF7BA}"/>
                  </a:ext>
                </a:extLst>
              </p14:cNvPr>
              <p14:cNvContentPartPr/>
              <p14:nvPr/>
            </p14:nvContentPartPr>
            <p14:xfrm>
              <a:off x="731371" y="6300397"/>
              <a:ext cx="67680" cy="8244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99BD0840-77B1-9928-0BFF-BD78ACCEF7BA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722371" y="6291397"/>
                <a:ext cx="85320" cy="100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8" name="Group 127">
            <a:extLst>
              <a:ext uri="{FF2B5EF4-FFF2-40B4-BE49-F238E27FC236}">
                <a16:creationId xmlns:a16="http://schemas.microsoft.com/office/drawing/2014/main" id="{ED9D68D5-9546-F384-77C5-82F14C87ADB8}"/>
              </a:ext>
            </a:extLst>
          </p:cNvPr>
          <p:cNvGrpSpPr/>
          <p:nvPr/>
        </p:nvGrpSpPr>
        <p:grpSpPr>
          <a:xfrm>
            <a:off x="1195411" y="6208237"/>
            <a:ext cx="1176840" cy="257760"/>
            <a:chOff x="1195411" y="6208237"/>
            <a:chExt cx="1176840" cy="25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CE2E211C-61FC-2471-1ED4-E95B1297DD7F}"/>
                    </a:ext>
                  </a:extLst>
                </p14:cNvPr>
                <p14:cNvContentPartPr/>
                <p14:nvPr/>
              </p14:nvContentPartPr>
              <p14:xfrm>
                <a:off x="1195411" y="6213997"/>
                <a:ext cx="89280" cy="21564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CE2E211C-61FC-2471-1ED4-E95B1297DD7F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186771" y="6205357"/>
                  <a:ext cx="10692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F22E45C9-7C12-0D94-12D2-DF739B930740}"/>
                    </a:ext>
                  </a:extLst>
                </p14:cNvPr>
                <p14:cNvContentPartPr/>
                <p14:nvPr/>
              </p14:nvContentPartPr>
              <p14:xfrm>
                <a:off x="1369291" y="6208237"/>
                <a:ext cx="1002960" cy="25776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F22E45C9-7C12-0D94-12D2-DF739B930740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360651" y="6199237"/>
                  <a:ext cx="1020600" cy="27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4C511A72-26A5-DA10-4207-B18190DD26D5}"/>
              </a:ext>
            </a:extLst>
          </p:cNvPr>
          <p:cNvGrpSpPr/>
          <p:nvPr/>
        </p:nvGrpSpPr>
        <p:grpSpPr>
          <a:xfrm>
            <a:off x="2822251" y="5974597"/>
            <a:ext cx="9247680" cy="860760"/>
            <a:chOff x="2822251" y="5974597"/>
            <a:chExt cx="9247680" cy="86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1C622C96-E35F-1072-7ADF-23E0361C08B1}"/>
                    </a:ext>
                  </a:extLst>
                </p14:cNvPr>
                <p14:cNvContentPartPr/>
                <p14:nvPr/>
              </p14:nvContentPartPr>
              <p14:xfrm>
                <a:off x="2822251" y="6162877"/>
                <a:ext cx="1036440" cy="47952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1C622C96-E35F-1072-7ADF-23E0361C08B1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813611" y="6153877"/>
                  <a:ext cx="1054080" cy="49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570972D6-A8FF-E712-319E-3BC93F3251E3}"/>
                    </a:ext>
                  </a:extLst>
                </p14:cNvPr>
                <p14:cNvContentPartPr/>
                <p14:nvPr/>
              </p14:nvContentPartPr>
              <p14:xfrm>
                <a:off x="4193491" y="6059917"/>
                <a:ext cx="663480" cy="29844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570972D6-A8FF-E712-319E-3BC93F3251E3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4184851" y="6050917"/>
                  <a:ext cx="68112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68EF4FB2-0AFC-017C-5CCC-67C1E608A26D}"/>
                    </a:ext>
                  </a:extLst>
                </p14:cNvPr>
                <p14:cNvContentPartPr/>
                <p14:nvPr/>
              </p14:nvContentPartPr>
              <p14:xfrm>
                <a:off x="4810171" y="6145237"/>
                <a:ext cx="583200" cy="22716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68EF4FB2-0AFC-017C-5CCC-67C1E608A26D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4801531" y="6136597"/>
                  <a:ext cx="60084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11490E98-5A51-F2C8-370E-BA5669EA4978}"/>
                    </a:ext>
                  </a:extLst>
                </p14:cNvPr>
                <p14:cNvContentPartPr/>
                <p14:nvPr/>
              </p14:nvContentPartPr>
              <p14:xfrm>
                <a:off x="5457811" y="6089077"/>
                <a:ext cx="162720" cy="40392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11490E98-5A51-F2C8-370E-BA5669EA4978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5449171" y="6080437"/>
                  <a:ext cx="180360" cy="42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70481FC8-9491-4E53-D37E-935DE7590493}"/>
                    </a:ext>
                  </a:extLst>
                </p14:cNvPr>
                <p14:cNvContentPartPr/>
                <p14:nvPr/>
              </p14:nvContentPartPr>
              <p14:xfrm>
                <a:off x="5709451" y="6244237"/>
                <a:ext cx="45720" cy="11772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70481FC8-9491-4E53-D37E-935DE7590493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5700811" y="6235237"/>
                  <a:ext cx="633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BF44B634-DDC0-2FA7-3EC1-03FC9ECB70CA}"/>
                    </a:ext>
                  </a:extLst>
                </p14:cNvPr>
                <p14:cNvContentPartPr/>
                <p14:nvPr/>
              </p14:nvContentPartPr>
              <p14:xfrm>
                <a:off x="5686771" y="6078637"/>
                <a:ext cx="42840" cy="4284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BF44B634-DDC0-2FA7-3EC1-03FC9ECB70CA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678131" y="6069997"/>
                  <a:ext cx="604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1D6A4766-5E1F-38E6-636E-73A529CA117A}"/>
                    </a:ext>
                  </a:extLst>
                </p14:cNvPr>
                <p14:cNvContentPartPr/>
                <p14:nvPr/>
              </p14:nvContentPartPr>
              <p14:xfrm>
                <a:off x="5828251" y="6216877"/>
                <a:ext cx="368280" cy="36576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1D6A4766-5E1F-38E6-636E-73A529CA117A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5819251" y="6207877"/>
                  <a:ext cx="38592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E29EE894-C42B-4503-A52E-925B93DF440F}"/>
                    </a:ext>
                  </a:extLst>
                </p14:cNvPr>
                <p14:cNvContentPartPr/>
                <p14:nvPr/>
              </p14:nvContentPartPr>
              <p14:xfrm>
                <a:off x="6137851" y="6246397"/>
                <a:ext cx="110160" cy="9936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E29EE894-C42B-4503-A52E-925B93DF440F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6129211" y="6237757"/>
                  <a:ext cx="1278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7AAE8253-3CD9-F40D-8190-021774D3EB42}"/>
                    </a:ext>
                  </a:extLst>
                </p14:cNvPr>
                <p14:cNvContentPartPr/>
                <p14:nvPr/>
              </p14:nvContentPartPr>
              <p14:xfrm>
                <a:off x="6279691" y="6103477"/>
                <a:ext cx="1109520" cy="25308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7AAE8253-3CD9-F40D-8190-021774D3EB42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6270691" y="6094477"/>
                  <a:ext cx="112716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4D8BC962-83EC-4C01-A0F4-8D6CF1F1C82D}"/>
                    </a:ext>
                  </a:extLst>
                </p14:cNvPr>
                <p14:cNvContentPartPr/>
                <p14:nvPr/>
              </p14:nvContentPartPr>
              <p14:xfrm>
                <a:off x="7212811" y="6181957"/>
                <a:ext cx="185400" cy="612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4D8BC962-83EC-4C01-A0F4-8D6CF1F1C82D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7204171" y="6173317"/>
                  <a:ext cx="2030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15752AE3-1B0A-1754-E574-EB7CEE8B10E1}"/>
                    </a:ext>
                  </a:extLst>
                </p14:cNvPr>
                <p14:cNvContentPartPr/>
                <p14:nvPr/>
              </p14:nvContentPartPr>
              <p14:xfrm>
                <a:off x="7315771" y="6215077"/>
                <a:ext cx="482040" cy="12996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15752AE3-1B0A-1754-E574-EB7CEE8B10E1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7307131" y="6206437"/>
                  <a:ext cx="4996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C473D627-AE86-8A0F-42ED-C918E83CDCEF}"/>
                    </a:ext>
                  </a:extLst>
                </p14:cNvPr>
                <p14:cNvContentPartPr/>
                <p14:nvPr/>
              </p14:nvContentPartPr>
              <p14:xfrm>
                <a:off x="8082931" y="6253597"/>
                <a:ext cx="383760" cy="7704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C473D627-AE86-8A0F-42ED-C918E83CDCEF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8074291" y="6244957"/>
                  <a:ext cx="4014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13E6DCD4-EDB8-C5B5-3B35-5660F957A783}"/>
                    </a:ext>
                  </a:extLst>
                </p14:cNvPr>
                <p14:cNvContentPartPr/>
                <p14:nvPr/>
              </p14:nvContentPartPr>
              <p14:xfrm>
                <a:off x="8275531" y="6061717"/>
                <a:ext cx="95760" cy="2448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13E6DCD4-EDB8-C5B5-3B35-5660F957A783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8266891" y="6052717"/>
                  <a:ext cx="1134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25D78A8C-DEE9-66AC-8B41-D07370F5C286}"/>
                    </a:ext>
                  </a:extLst>
                </p14:cNvPr>
                <p14:cNvContentPartPr/>
                <p14:nvPr/>
              </p14:nvContentPartPr>
              <p14:xfrm>
                <a:off x="8630131" y="6127597"/>
                <a:ext cx="57240" cy="23652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25D78A8C-DEE9-66AC-8B41-D07370F5C286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8621131" y="6118597"/>
                  <a:ext cx="7488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A6897DD2-1696-75F8-AD04-25CAC5AB2C14}"/>
                    </a:ext>
                  </a:extLst>
                </p14:cNvPr>
                <p14:cNvContentPartPr/>
                <p14:nvPr/>
              </p14:nvContentPartPr>
              <p14:xfrm>
                <a:off x="8597011" y="6075397"/>
                <a:ext cx="515520" cy="29412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A6897DD2-1696-75F8-AD04-25CAC5AB2C14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8588011" y="6066757"/>
                  <a:ext cx="53316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2B4D48B3-9A21-C576-B650-3D3A0FCDC82B}"/>
                    </a:ext>
                  </a:extLst>
                </p14:cNvPr>
                <p14:cNvContentPartPr/>
                <p14:nvPr/>
              </p14:nvContentPartPr>
              <p14:xfrm>
                <a:off x="9278851" y="6086197"/>
                <a:ext cx="722880" cy="28224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2B4D48B3-9A21-C576-B650-3D3A0FCDC82B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9269851" y="6077197"/>
                  <a:ext cx="74052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E78AD959-0E14-110E-0C6B-EF8788726102}"/>
                    </a:ext>
                  </a:extLst>
                </p14:cNvPr>
                <p14:cNvContentPartPr/>
                <p14:nvPr/>
              </p14:nvContentPartPr>
              <p14:xfrm>
                <a:off x="9904171" y="6071437"/>
                <a:ext cx="40680" cy="3456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E78AD959-0E14-110E-0C6B-EF8788726102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9895171" y="6062437"/>
                  <a:ext cx="583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03F6382C-4AC4-DFFF-C768-DA79C5677B34}"/>
                    </a:ext>
                  </a:extLst>
                </p14:cNvPr>
                <p14:cNvContentPartPr/>
                <p14:nvPr/>
              </p14:nvContentPartPr>
              <p14:xfrm>
                <a:off x="10027291" y="6196717"/>
                <a:ext cx="300600" cy="15012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03F6382C-4AC4-DFFF-C768-DA79C5677B34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0018291" y="6187717"/>
                  <a:ext cx="3182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CBADA0E6-BB7F-1104-9D09-FA3B7278E676}"/>
                    </a:ext>
                  </a:extLst>
                </p14:cNvPr>
                <p14:cNvContentPartPr/>
                <p14:nvPr/>
              </p14:nvContentPartPr>
              <p14:xfrm>
                <a:off x="10271371" y="6090877"/>
                <a:ext cx="68760" cy="4284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CBADA0E6-BB7F-1104-9D09-FA3B7278E676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0262371" y="6082237"/>
                  <a:ext cx="864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8182EA3F-524D-1FDE-2AFC-460A227A13CF}"/>
                    </a:ext>
                  </a:extLst>
                </p14:cNvPr>
                <p14:cNvContentPartPr/>
                <p14:nvPr/>
              </p14:nvContentPartPr>
              <p14:xfrm>
                <a:off x="10397371" y="6229477"/>
                <a:ext cx="324720" cy="7200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8182EA3F-524D-1FDE-2AFC-460A227A13CF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0388731" y="6220477"/>
                  <a:ext cx="3423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D76B6A61-0BE4-F85E-325E-E50BD11A2EB6}"/>
                    </a:ext>
                  </a:extLst>
                </p14:cNvPr>
                <p14:cNvContentPartPr/>
                <p14:nvPr/>
              </p14:nvContentPartPr>
              <p14:xfrm>
                <a:off x="10843771" y="6057397"/>
                <a:ext cx="660600" cy="23976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D76B6A61-0BE4-F85E-325E-E50BD11A2EB6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0835131" y="6048397"/>
                  <a:ext cx="67824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B76D5430-7545-A340-3B2A-8F1982C03CB7}"/>
                    </a:ext>
                  </a:extLst>
                </p14:cNvPr>
                <p14:cNvContentPartPr/>
                <p14:nvPr/>
              </p14:nvContentPartPr>
              <p14:xfrm>
                <a:off x="11499331" y="6134077"/>
                <a:ext cx="570600" cy="32652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B76D5430-7545-A340-3B2A-8F1982C03CB7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1490331" y="6125077"/>
                  <a:ext cx="58824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17770D6F-F9F1-B551-38B6-F941EDF07745}"/>
                    </a:ext>
                  </a:extLst>
                </p14:cNvPr>
                <p14:cNvContentPartPr/>
                <p14:nvPr/>
              </p14:nvContentPartPr>
              <p14:xfrm>
                <a:off x="11918011" y="5974597"/>
                <a:ext cx="12600" cy="4428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17770D6F-F9F1-B551-38B6-F941EDF07745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1909371" y="5965597"/>
                  <a:ext cx="302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7F2CF4FA-11E9-C228-9653-B436E6B20D25}"/>
                    </a:ext>
                  </a:extLst>
                </p14:cNvPr>
                <p14:cNvContentPartPr/>
                <p14:nvPr/>
              </p14:nvContentPartPr>
              <p14:xfrm>
                <a:off x="10838371" y="6509917"/>
                <a:ext cx="26280" cy="19332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7F2CF4FA-11E9-C228-9653-B436E6B20D25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0829371" y="6500917"/>
                  <a:ext cx="4392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9AA36A85-E841-BCF7-9A98-57930434A3E5}"/>
                    </a:ext>
                  </a:extLst>
                </p14:cNvPr>
                <p14:cNvContentPartPr/>
                <p14:nvPr/>
              </p14:nvContentPartPr>
              <p14:xfrm>
                <a:off x="10851331" y="6474277"/>
                <a:ext cx="135000" cy="8388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9AA36A85-E841-BCF7-9A98-57930434A3E5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0842331" y="6465637"/>
                  <a:ext cx="15264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DCFE28B0-867D-4D21-66F4-C87B01E6BA9F}"/>
                    </a:ext>
                  </a:extLst>
                </p14:cNvPr>
                <p14:cNvContentPartPr/>
                <p14:nvPr/>
              </p14:nvContentPartPr>
              <p14:xfrm>
                <a:off x="11052931" y="6496597"/>
                <a:ext cx="296640" cy="10512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DCFE28B0-867D-4D21-66F4-C87B01E6BA9F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1043931" y="6487597"/>
                  <a:ext cx="3142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D13BFCCB-D4EA-13B3-6C81-F1C92B99F126}"/>
                    </a:ext>
                  </a:extLst>
                </p14:cNvPr>
                <p14:cNvContentPartPr/>
                <p14:nvPr/>
              </p14:nvContentPartPr>
              <p14:xfrm>
                <a:off x="11408611" y="6483277"/>
                <a:ext cx="469080" cy="13320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D13BFCCB-D4EA-13B3-6C81-F1C92B99F126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1399971" y="6474637"/>
                  <a:ext cx="4867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E6EB7026-2E6C-78B5-1A0C-89DEC7845780}"/>
                    </a:ext>
                  </a:extLst>
                </p14:cNvPr>
                <p14:cNvContentPartPr/>
                <p14:nvPr/>
              </p14:nvContentPartPr>
              <p14:xfrm>
                <a:off x="4034011" y="6498397"/>
                <a:ext cx="81360" cy="24264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E6EB7026-2E6C-78B5-1A0C-89DEC7845780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4025011" y="6489397"/>
                  <a:ext cx="9900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481FB841-7D7A-15F2-B19E-80294AB3DD08}"/>
                    </a:ext>
                  </a:extLst>
                </p14:cNvPr>
                <p14:cNvContentPartPr/>
                <p14:nvPr/>
              </p14:nvContentPartPr>
              <p14:xfrm>
                <a:off x="4214371" y="6557437"/>
                <a:ext cx="110520" cy="14904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481FB841-7D7A-15F2-B19E-80294AB3DD08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4205371" y="6548437"/>
                  <a:ext cx="1281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8389D618-7D2C-5973-FAE9-2FC9C420B665}"/>
                    </a:ext>
                  </a:extLst>
                </p14:cNvPr>
                <p14:cNvContentPartPr/>
                <p14:nvPr/>
              </p14:nvContentPartPr>
              <p14:xfrm>
                <a:off x="4431451" y="6527197"/>
                <a:ext cx="40680" cy="24300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8389D618-7D2C-5973-FAE9-2FC9C420B665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4422811" y="6518197"/>
                  <a:ext cx="5832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7D392F8B-C51B-898F-45F8-47E9340A76BB}"/>
                    </a:ext>
                  </a:extLst>
                </p14:cNvPr>
                <p14:cNvContentPartPr/>
                <p14:nvPr/>
              </p14:nvContentPartPr>
              <p14:xfrm>
                <a:off x="4387171" y="6503437"/>
                <a:ext cx="395640" cy="21492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7D392F8B-C51B-898F-45F8-47E9340A76BB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4378171" y="6494797"/>
                  <a:ext cx="41328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2C255C07-986C-C297-7876-4A659A669BC6}"/>
                    </a:ext>
                  </a:extLst>
                </p14:cNvPr>
                <p14:cNvContentPartPr/>
                <p14:nvPr/>
              </p14:nvContentPartPr>
              <p14:xfrm>
                <a:off x="4761571" y="6530797"/>
                <a:ext cx="541440" cy="18432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2C255C07-986C-C297-7876-4A659A669BC6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4752931" y="6521797"/>
                  <a:ext cx="55908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415943DC-28AE-908D-5DED-9EC541B29375}"/>
                    </a:ext>
                  </a:extLst>
                </p14:cNvPr>
                <p14:cNvContentPartPr/>
                <p14:nvPr/>
              </p14:nvContentPartPr>
              <p14:xfrm>
                <a:off x="5333251" y="6600277"/>
                <a:ext cx="114840" cy="8856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415943DC-28AE-908D-5DED-9EC541B29375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5324251" y="6591637"/>
                  <a:ext cx="1324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9E1D4B34-8750-C9C8-195D-14EB09916CDE}"/>
                    </a:ext>
                  </a:extLst>
                </p14:cNvPr>
                <p14:cNvContentPartPr/>
                <p14:nvPr/>
              </p14:nvContentPartPr>
              <p14:xfrm>
                <a:off x="5484091" y="6539437"/>
                <a:ext cx="35280" cy="17424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9E1D4B34-8750-C9C8-195D-14EB09916CDE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5475091" y="6530437"/>
                  <a:ext cx="529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0F6D6E5E-66C1-DE67-7FAE-45B7F7EA49DB}"/>
                    </a:ext>
                  </a:extLst>
                </p14:cNvPr>
                <p14:cNvContentPartPr/>
                <p14:nvPr/>
              </p14:nvContentPartPr>
              <p14:xfrm>
                <a:off x="5584531" y="6489037"/>
                <a:ext cx="539640" cy="23724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0F6D6E5E-66C1-DE67-7FAE-45B7F7EA49DB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5575531" y="6480397"/>
                  <a:ext cx="55728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42C3DA90-7BCA-6BA4-DDFF-D81620D51BE3}"/>
                    </a:ext>
                  </a:extLst>
                </p14:cNvPr>
                <p14:cNvContentPartPr/>
                <p14:nvPr/>
              </p14:nvContentPartPr>
              <p14:xfrm>
                <a:off x="6086731" y="6564637"/>
                <a:ext cx="127800" cy="27072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42C3DA90-7BCA-6BA4-DDFF-D81620D51BE3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6077731" y="6555997"/>
                  <a:ext cx="145440" cy="288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2205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1D3DC81-CCA8-0B75-BECA-76FA46287635}"/>
                  </a:ext>
                </a:extLst>
              </p14:cNvPr>
              <p14:cNvContentPartPr/>
              <p14:nvPr/>
            </p14:nvContentPartPr>
            <p14:xfrm>
              <a:off x="1039891" y="425408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1D3DC81-CCA8-0B75-BECA-76FA4628763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1251" y="416768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4BD0F295-66C3-D6CE-1A4A-7144B94084C0}"/>
              </a:ext>
            </a:extLst>
          </p:cNvPr>
          <p:cNvGrpSpPr/>
          <p:nvPr/>
        </p:nvGrpSpPr>
        <p:grpSpPr>
          <a:xfrm>
            <a:off x="1066891" y="1590728"/>
            <a:ext cx="7383960" cy="2083680"/>
            <a:chOff x="1066891" y="1590728"/>
            <a:chExt cx="7383960" cy="208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108EA6D-177F-BF79-5A79-2F7CB7A679A4}"/>
                    </a:ext>
                  </a:extLst>
                </p14:cNvPr>
                <p14:cNvContentPartPr/>
                <p14:nvPr/>
              </p14:nvContentPartPr>
              <p14:xfrm>
                <a:off x="1066891" y="1646168"/>
                <a:ext cx="230760" cy="2876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108EA6D-177F-BF79-5A79-2F7CB7A679A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57891" y="1637168"/>
                  <a:ext cx="24840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18257ED-0A6D-5956-93B4-FB73C0A527A5}"/>
                    </a:ext>
                  </a:extLst>
                </p14:cNvPr>
                <p14:cNvContentPartPr/>
                <p14:nvPr/>
              </p14:nvContentPartPr>
              <p14:xfrm>
                <a:off x="1367131" y="1793048"/>
                <a:ext cx="220320" cy="928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18257ED-0A6D-5956-93B4-FB73C0A527A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58491" y="1784408"/>
                  <a:ext cx="2379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CD5F1567-B2AC-2AC3-0BB7-9A4889745EA0}"/>
                    </a:ext>
                  </a:extLst>
                </p14:cNvPr>
                <p14:cNvContentPartPr/>
                <p14:nvPr/>
              </p14:nvContentPartPr>
              <p14:xfrm>
                <a:off x="1592491" y="1590728"/>
                <a:ext cx="214920" cy="5511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CD5F1567-B2AC-2AC3-0BB7-9A4889745EA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583851" y="1582088"/>
                  <a:ext cx="232560" cy="56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2F7B234-3A11-3938-554F-2A7A713C0CA4}"/>
                    </a:ext>
                  </a:extLst>
                </p14:cNvPr>
                <p14:cNvContentPartPr/>
                <p14:nvPr/>
              </p14:nvContentPartPr>
              <p14:xfrm>
                <a:off x="1601851" y="1734368"/>
                <a:ext cx="704160" cy="2476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2F7B234-3A11-3938-554F-2A7A713C0CA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593211" y="1725368"/>
                  <a:ext cx="72180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20CBF3D-B7D7-8DF1-A1E4-4AD547CC63CA}"/>
                    </a:ext>
                  </a:extLst>
                </p14:cNvPr>
                <p14:cNvContentPartPr/>
                <p14:nvPr/>
              </p14:nvContentPartPr>
              <p14:xfrm>
                <a:off x="2280091" y="1750928"/>
                <a:ext cx="379080" cy="1270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20CBF3D-B7D7-8DF1-A1E4-4AD547CC63C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271451" y="1742288"/>
                  <a:ext cx="3967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06B3108-74D2-93DF-33C9-32079233A29F}"/>
                    </a:ext>
                  </a:extLst>
                </p14:cNvPr>
                <p14:cNvContentPartPr/>
                <p14:nvPr/>
              </p14:nvContentPartPr>
              <p14:xfrm>
                <a:off x="1466491" y="2154128"/>
                <a:ext cx="13320" cy="2426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06B3108-74D2-93DF-33C9-32079233A29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457851" y="2145128"/>
                  <a:ext cx="3096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53F2076-94FF-4CAB-A0A6-049946580EC9}"/>
                    </a:ext>
                  </a:extLst>
                </p14:cNvPr>
                <p14:cNvContentPartPr/>
                <p14:nvPr/>
              </p14:nvContentPartPr>
              <p14:xfrm>
                <a:off x="1262371" y="2175728"/>
                <a:ext cx="677160" cy="2005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53F2076-94FF-4CAB-A0A6-049946580EC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253371" y="2167088"/>
                  <a:ext cx="69480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994F632-F603-DF20-8D5E-8DD903E69514}"/>
                    </a:ext>
                  </a:extLst>
                </p14:cNvPr>
                <p14:cNvContentPartPr/>
                <p14:nvPr/>
              </p14:nvContentPartPr>
              <p14:xfrm>
                <a:off x="1186771" y="2676848"/>
                <a:ext cx="206280" cy="2966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994F632-F603-DF20-8D5E-8DD903E6951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78131" y="2667848"/>
                  <a:ext cx="22392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C9F9728-0CBC-C88A-D818-DFB62BCCC2DF}"/>
                    </a:ext>
                  </a:extLst>
                </p14:cNvPr>
                <p14:cNvContentPartPr/>
                <p14:nvPr/>
              </p14:nvContentPartPr>
              <p14:xfrm>
                <a:off x="1477651" y="2631488"/>
                <a:ext cx="10080" cy="236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C9F9728-0CBC-C88A-D818-DFB62BCCC2D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468651" y="2622848"/>
                  <a:ext cx="2772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1D34F42-526A-9C18-FD91-2EB8DEE76D84}"/>
                    </a:ext>
                  </a:extLst>
                </p14:cNvPr>
                <p14:cNvContentPartPr/>
                <p14:nvPr/>
              </p14:nvContentPartPr>
              <p14:xfrm>
                <a:off x="1443091" y="2582168"/>
                <a:ext cx="753480" cy="2498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1D34F42-526A-9C18-FD91-2EB8DEE76D8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434451" y="2573168"/>
                  <a:ext cx="77112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1F4E99A-2B1F-665E-6AB2-D5AE862D7CB2}"/>
                    </a:ext>
                  </a:extLst>
                </p14:cNvPr>
                <p14:cNvContentPartPr/>
                <p14:nvPr/>
              </p14:nvContentPartPr>
              <p14:xfrm>
                <a:off x="1715251" y="2622488"/>
                <a:ext cx="187560" cy="270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1F4E99A-2B1F-665E-6AB2-D5AE862D7CB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706611" y="2613848"/>
                  <a:ext cx="2052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25EB72B-57CE-197C-CCFA-4E8EB17525C8}"/>
                    </a:ext>
                  </a:extLst>
                </p14:cNvPr>
                <p14:cNvContentPartPr/>
                <p14:nvPr/>
              </p14:nvContentPartPr>
              <p14:xfrm>
                <a:off x="1391611" y="3173288"/>
                <a:ext cx="566280" cy="3582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25EB72B-57CE-197C-CCFA-4E8EB17525C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382971" y="3164648"/>
                  <a:ext cx="583920" cy="37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4E095B3A-1AA3-2DCF-F674-0AF955AD5D25}"/>
                    </a:ext>
                  </a:extLst>
                </p14:cNvPr>
                <p14:cNvContentPartPr/>
                <p14:nvPr/>
              </p14:nvContentPartPr>
              <p14:xfrm>
                <a:off x="4000891" y="3167888"/>
                <a:ext cx="1205280" cy="5065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4E095B3A-1AA3-2DCF-F674-0AF955AD5D2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991891" y="3159248"/>
                  <a:ext cx="1222920" cy="52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CECDAFEE-335F-4DD2-BECA-435EFD9C9D9F}"/>
                    </a:ext>
                  </a:extLst>
                </p14:cNvPr>
                <p14:cNvContentPartPr/>
                <p14:nvPr/>
              </p14:nvContentPartPr>
              <p14:xfrm>
                <a:off x="2896051" y="2161328"/>
                <a:ext cx="882000" cy="1378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CECDAFEE-335F-4DD2-BECA-435EFD9C9D9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887051" y="2152688"/>
                  <a:ext cx="8996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3D2D322-366A-E9D7-B6B3-A33F0A3EBA95}"/>
                    </a:ext>
                  </a:extLst>
                </p14:cNvPr>
                <p14:cNvContentPartPr/>
                <p14:nvPr/>
              </p14:nvContentPartPr>
              <p14:xfrm>
                <a:off x="4236331" y="1955768"/>
                <a:ext cx="315000" cy="2505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3D2D322-366A-E9D7-B6B3-A33F0A3EBA9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227331" y="1946768"/>
                  <a:ext cx="33264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682A786-BC5A-17AB-BB49-BC049AD755BB}"/>
                    </a:ext>
                  </a:extLst>
                </p14:cNvPr>
                <p14:cNvContentPartPr/>
                <p14:nvPr/>
              </p14:nvContentPartPr>
              <p14:xfrm>
                <a:off x="4263691" y="2117408"/>
                <a:ext cx="595800" cy="3441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682A786-BC5A-17AB-BB49-BC049AD755B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254691" y="2108408"/>
                  <a:ext cx="613440" cy="3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E1B3949-A553-C856-7CF5-68CEFCF2D26D}"/>
                    </a:ext>
                  </a:extLst>
                </p14:cNvPr>
                <p14:cNvContentPartPr/>
                <p14:nvPr/>
              </p14:nvContentPartPr>
              <p14:xfrm>
                <a:off x="4827811" y="2109848"/>
                <a:ext cx="106560" cy="1036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E1B3949-A553-C856-7CF5-68CEFCF2D26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818811" y="2101208"/>
                  <a:ext cx="1242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BCA0F17-263D-F4AA-2952-2913454E45D6}"/>
                    </a:ext>
                  </a:extLst>
                </p14:cNvPr>
                <p14:cNvContentPartPr/>
                <p14:nvPr/>
              </p14:nvContentPartPr>
              <p14:xfrm>
                <a:off x="4966411" y="1890248"/>
                <a:ext cx="1066680" cy="2836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BCA0F17-263D-F4AA-2952-2913454E45D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957411" y="1881248"/>
                  <a:ext cx="108432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D11D146-0308-C758-1AF6-00558E773DEB}"/>
                    </a:ext>
                  </a:extLst>
                </p14:cNvPr>
                <p14:cNvContentPartPr/>
                <p14:nvPr/>
              </p14:nvContentPartPr>
              <p14:xfrm>
                <a:off x="5914291" y="1975568"/>
                <a:ext cx="222840" cy="270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D11D146-0308-C758-1AF6-00558E773DE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905291" y="1966928"/>
                  <a:ext cx="2404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B8A2EAF-FDB4-08EE-19BD-FB0DDA79FF70}"/>
                    </a:ext>
                  </a:extLst>
                </p14:cNvPr>
                <p14:cNvContentPartPr/>
                <p14:nvPr/>
              </p14:nvContentPartPr>
              <p14:xfrm>
                <a:off x="4209331" y="2790968"/>
                <a:ext cx="20520" cy="2239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8B8A2EAF-FDB4-08EE-19BD-FB0DDA79FF7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200691" y="2782328"/>
                  <a:ext cx="3816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504AE6B8-273A-93CD-CABE-E688172DAF33}"/>
                    </a:ext>
                  </a:extLst>
                </p14:cNvPr>
                <p14:cNvContentPartPr/>
                <p14:nvPr/>
              </p14:nvContentPartPr>
              <p14:xfrm>
                <a:off x="4046971" y="2725088"/>
                <a:ext cx="702360" cy="1933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504AE6B8-273A-93CD-CABE-E688172DAF3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038331" y="2716088"/>
                  <a:ext cx="72000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8EA6FCAE-FDF1-10DC-E1F6-56C00C5C968A}"/>
                    </a:ext>
                  </a:extLst>
                </p14:cNvPr>
                <p14:cNvContentPartPr/>
                <p14:nvPr/>
              </p14:nvContentPartPr>
              <p14:xfrm>
                <a:off x="5563651" y="2398208"/>
                <a:ext cx="789480" cy="195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8EA6FCAE-FDF1-10DC-E1F6-56C00C5C968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555011" y="2389568"/>
                  <a:ext cx="80712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8B9B5530-5970-36BD-2482-45B1DE7E77A7}"/>
                    </a:ext>
                  </a:extLst>
                </p14:cNvPr>
                <p14:cNvContentPartPr/>
                <p14:nvPr/>
              </p14:nvContentPartPr>
              <p14:xfrm>
                <a:off x="6751651" y="1986728"/>
                <a:ext cx="30240" cy="2682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8B9B5530-5970-36BD-2482-45B1DE7E77A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743011" y="1977728"/>
                  <a:ext cx="4788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EED7BD20-44C5-8E40-9AB2-9B80A160308A}"/>
                    </a:ext>
                  </a:extLst>
                </p14:cNvPr>
                <p14:cNvContentPartPr/>
                <p14:nvPr/>
              </p14:nvContentPartPr>
              <p14:xfrm>
                <a:off x="6800251" y="1853888"/>
                <a:ext cx="249120" cy="3258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EED7BD20-44C5-8E40-9AB2-9B80A160308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791251" y="1845248"/>
                  <a:ext cx="26676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F3CC3003-EBC8-90C2-E5F4-E98278F20D0A}"/>
                    </a:ext>
                  </a:extLst>
                </p14:cNvPr>
                <p14:cNvContentPartPr/>
                <p14:nvPr/>
              </p14:nvContentPartPr>
              <p14:xfrm>
                <a:off x="7006891" y="1970168"/>
                <a:ext cx="317520" cy="5130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F3CC3003-EBC8-90C2-E5F4-E98278F20D0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997891" y="1961168"/>
                  <a:ext cx="335160" cy="53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2FF74C2-9D34-8CFD-1CCE-F6CAC8D8DF82}"/>
                    </a:ext>
                  </a:extLst>
                </p14:cNvPr>
                <p14:cNvContentPartPr/>
                <p14:nvPr/>
              </p14:nvContentPartPr>
              <p14:xfrm>
                <a:off x="7092931" y="2014088"/>
                <a:ext cx="864720" cy="2761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2FF74C2-9D34-8CFD-1CCE-F6CAC8D8DF8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084291" y="2005448"/>
                  <a:ext cx="88236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591D239-DE5C-8FBC-1135-5E83A41F93D4}"/>
                    </a:ext>
                  </a:extLst>
                </p14:cNvPr>
                <p14:cNvContentPartPr/>
                <p14:nvPr/>
              </p14:nvContentPartPr>
              <p14:xfrm>
                <a:off x="7885651" y="2030288"/>
                <a:ext cx="565200" cy="1206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591D239-DE5C-8FBC-1135-5E83A41F93D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877011" y="2021648"/>
                  <a:ext cx="5828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89E920C-B97F-9067-6EC9-BADFFADB8035}"/>
                    </a:ext>
                  </a:extLst>
                </p14:cNvPr>
                <p14:cNvContentPartPr/>
                <p14:nvPr/>
              </p14:nvContentPartPr>
              <p14:xfrm>
                <a:off x="7467331" y="2443208"/>
                <a:ext cx="18360" cy="2304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89E920C-B97F-9067-6EC9-BADFFADB803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458691" y="2434208"/>
                  <a:ext cx="3600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E3A3200-EADE-57A4-346D-6EF59891D10D}"/>
                    </a:ext>
                  </a:extLst>
                </p14:cNvPr>
                <p14:cNvContentPartPr/>
                <p14:nvPr/>
              </p14:nvContentPartPr>
              <p14:xfrm>
                <a:off x="7254931" y="2404688"/>
                <a:ext cx="750960" cy="2584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E3A3200-EADE-57A4-346D-6EF59891D10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245931" y="2395688"/>
                  <a:ext cx="76860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13B90D8E-53E2-2AB2-C2C2-1CCC6DE09AE6}"/>
                    </a:ext>
                  </a:extLst>
                </p14:cNvPr>
                <p14:cNvContentPartPr/>
                <p14:nvPr/>
              </p14:nvContentPartPr>
              <p14:xfrm>
                <a:off x="6930931" y="2960528"/>
                <a:ext cx="1343520" cy="4888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13B90D8E-53E2-2AB2-C2C2-1CCC6DE09AE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922291" y="2951528"/>
                  <a:ext cx="1361160" cy="50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323F9C0-819D-9F43-1702-30E65E4CAFC9}"/>
              </a:ext>
            </a:extLst>
          </p:cNvPr>
          <p:cNvGrpSpPr/>
          <p:nvPr/>
        </p:nvGrpSpPr>
        <p:grpSpPr>
          <a:xfrm>
            <a:off x="383251" y="391568"/>
            <a:ext cx="6687000" cy="759240"/>
            <a:chOff x="383251" y="391568"/>
            <a:chExt cx="6687000" cy="75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1A83A35-1546-46F5-9BA3-0020CBAC6480}"/>
                    </a:ext>
                  </a:extLst>
                </p14:cNvPr>
                <p14:cNvContentPartPr/>
                <p14:nvPr/>
              </p14:nvContentPartPr>
              <p14:xfrm>
                <a:off x="667291" y="640688"/>
                <a:ext cx="30960" cy="2797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1A83A35-1546-46F5-9BA3-0020CBAC648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58291" y="632048"/>
                  <a:ext cx="4860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2AFBC09-6F6B-C73E-7702-D0BD409E2C59}"/>
                    </a:ext>
                  </a:extLst>
                </p14:cNvPr>
                <p14:cNvContentPartPr/>
                <p14:nvPr/>
              </p14:nvContentPartPr>
              <p14:xfrm>
                <a:off x="666211" y="666248"/>
                <a:ext cx="685440" cy="2138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2AFBC09-6F6B-C73E-7702-D0BD409E2C5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57211" y="657248"/>
                  <a:ext cx="70308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CC0D959-7E2E-FDF8-FEB9-62C90C126441}"/>
                    </a:ext>
                  </a:extLst>
                </p14:cNvPr>
                <p14:cNvContentPartPr/>
                <p14:nvPr/>
              </p14:nvContentPartPr>
              <p14:xfrm>
                <a:off x="1205851" y="702248"/>
                <a:ext cx="110160" cy="381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CC0D959-7E2E-FDF8-FEB9-62C90C12644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197211" y="693608"/>
                  <a:ext cx="1278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DDC70C45-3FF3-5A31-EEDF-0B46A4CEDE47}"/>
                    </a:ext>
                  </a:extLst>
                </p14:cNvPr>
                <p14:cNvContentPartPr/>
                <p14:nvPr/>
              </p14:nvContentPartPr>
              <p14:xfrm>
                <a:off x="1576291" y="587408"/>
                <a:ext cx="514800" cy="2646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DDC70C45-3FF3-5A31-EEDF-0B46A4CEDE4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567291" y="578408"/>
                  <a:ext cx="53244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71DA9F6-7C28-A0DA-65EC-42B649500C32}"/>
                    </a:ext>
                  </a:extLst>
                </p14:cNvPr>
                <p14:cNvContentPartPr/>
                <p14:nvPr/>
              </p14:nvContentPartPr>
              <p14:xfrm>
                <a:off x="2197291" y="667688"/>
                <a:ext cx="307800" cy="1321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71DA9F6-7C28-A0DA-65EC-42B649500C3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188291" y="658688"/>
                  <a:ext cx="32544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D68B1AD-4E11-43BA-4CC1-1411BB633B59}"/>
                    </a:ext>
                  </a:extLst>
                </p14:cNvPr>
                <p14:cNvContentPartPr/>
                <p14:nvPr/>
              </p14:nvContentPartPr>
              <p14:xfrm>
                <a:off x="2326171" y="500648"/>
                <a:ext cx="184680" cy="990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D68B1AD-4E11-43BA-4CC1-1411BB633B5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317531" y="492008"/>
                  <a:ext cx="2023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A74E408-58A3-BDED-0919-7FF857F66AB4}"/>
                    </a:ext>
                  </a:extLst>
                </p14:cNvPr>
                <p14:cNvContentPartPr/>
                <p14:nvPr/>
              </p14:nvContentPartPr>
              <p14:xfrm>
                <a:off x="2570251" y="661568"/>
                <a:ext cx="168840" cy="1335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A74E408-58A3-BDED-0919-7FF857F66AB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561611" y="652928"/>
                  <a:ext cx="1864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3464E93-7B2C-619F-0898-05449C102AA0}"/>
                    </a:ext>
                  </a:extLst>
                </p14:cNvPr>
                <p14:cNvContentPartPr/>
                <p14:nvPr/>
              </p14:nvContentPartPr>
              <p14:xfrm>
                <a:off x="3141931" y="600368"/>
                <a:ext cx="149760" cy="2203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3464E93-7B2C-619F-0898-05449C102AA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133291" y="591368"/>
                  <a:ext cx="16740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1989786-3C2A-A579-0B92-A0D77C20A055}"/>
                    </a:ext>
                  </a:extLst>
                </p14:cNvPr>
                <p14:cNvContentPartPr/>
                <p14:nvPr/>
              </p14:nvContentPartPr>
              <p14:xfrm>
                <a:off x="3371611" y="705488"/>
                <a:ext cx="184680" cy="302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1989786-3C2A-A579-0B92-A0D77C20A05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362971" y="696488"/>
                  <a:ext cx="2023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98A6E0C6-7DB2-BE60-34EC-56E147452A8C}"/>
                    </a:ext>
                  </a:extLst>
                </p14:cNvPr>
                <p14:cNvContentPartPr/>
                <p14:nvPr/>
              </p14:nvContentPartPr>
              <p14:xfrm>
                <a:off x="3724771" y="656528"/>
                <a:ext cx="151560" cy="1591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98A6E0C6-7DB2-BE60-34EC-56E147452A8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715771" y="647888"/>
                  <a:ext cx="16920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B8E44E1-E711-F29E-88EC-66D48EDA6968}"/>
                    </a:ext>
                  </a:extLst>
                </p14:cNvPr>
                <p14:cNvContentPartPr/>
                <p14:nvPr/>
              </p14:nvContentPartPr>
              <p14:xfrm>
                <a:off x="3961291" y="579128"/>
                <a:ext cx="19080" cy="2235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B8E44E1-E711-F29E-88EC-66D48EDA696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952291" y="570488"/>
                  <a:ext cx="3672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77CA5BE-0C2A-C9FD-9636-596EC1DC6425}"/>
                    </a:ext>
                  </a:extLst>
                </p14:cNvPr>
                <p14:cNvContentPartPr/>
                <p14:nvPr/>
              </p14:nvContentPartPr>
              <p14:xfrm>
                <a:off x="3918091" y="652928"/>
                <a:ext cx="310680" cy="3315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77CA5BE-0C2A-C9FD-9636-596EC1DC642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909451" y="644288"/>
                  <a:ext cx="32832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BC2148E-0490-ABB4-4616-2A6A5922EC28}"/>
                    </a:ext>
                  </a:extLst>
                </p14:cNvPr>
                <p14:cNvContentPartPr/>
                <p14:nvPr/>
              </p14:nvContentPartPr>
              <p14:xfrm>
                <a:off x="4215811" y="677408"/>
                <a:ext cx="83880" cy="1062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BC2148E-0490-ABB4-4616-2A6A5922EC2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206811" y="668408"/>
                  <a:ext cx="10152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F43B56A-2A95-55BF-F8A0-31FC875D8EAB}"/>
                    </a:ext>
                  </a:extLst>
                </p14:cNvPr>
                <p14:cNvContentPartPr/>
                <p14:nvPr/>
              </p14:nvContentPartPr>
              <p14:xfrm>
                <a:off x="4489411" y="526568"/>
                <a:ext cx="1186920" cy="537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F43B56A-2A95-55BF-F8A0-31FC875D8EAB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480411" y="517928"/>
                  <a:ext cx="1204560" cy="55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32A7AEC-D9EF-5E6C-C894-4AE1F50F219E}"/>
                    </a:ext>
                  </a:extLst>
                </p14:cNvPr>
                <p14:cNvContentPartPr/>
                <p14:nvPr/>
              </p14:nvContentPartPr>
              <p14:xfrm>
                <a:off x="6060811" y="391568"/>
                <a:ext cx="1009440" cy="3542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32A7AEC-D9EF-5E6C-C894-4AE1F50F219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051811" y="382568"/>
                  <a:ext cx="1027080" cy="37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5FB9AAE5-2840-3989-6E7F-58DBC822177F}"/>
                    </a:ext>
                  </a:extLst>
                </p14:cNvPr>
                <p14:cNvContentPartPr/>
                <p14:nvPr/>
              </p14:nvContentPartPr>
              <p14:xfrm>
                <a:off x="383251" y="955328"/>
                <a:ext cx="6665400" cy="1954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5FB9AAE5-2840-3989-6E7F-58DBC822177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74611" y="946688"/>
                  <a:ext cx="6683040" cy="213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4900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874AEEF2-A818-C245-9ACC-F5648B610F2C}"/>
              </a:ext>
            </a:extLst>
          </p:cNvPr>
          <p:cNvGrpSpPr/>
          <p:nvPr/>
        </p:nvGrpSpPr>
        <p:grpSpPr>
          <a:xfrm>
            <a:off x="813451" y="294008"/>
            <a:ext cx="5931360" cy="682920"/>
            <a:chOff x="813451" y="294008"/>
            <a:chExt cx="5931360" cy="682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2165EDA7-F251-A0CD-D266-617D72790E57}"/>
                    </a:ext>
                  </a:extLst>
                </p14:cNvPr>
                <p14:cNvContentPartPr/>
                <p14:nvPr/>
              </p14:nvContentPartPr>
              <p14:xfrm>
                <a:off x="3688771" y="472568"/>
                <a:ext cx="360" cy="3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2165EDA7-F251-A0CD-D266-617D72790E5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679771" y="46356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6A2D3DD0-AF1F-BF25-1AF3-A01B3EF64621}"/>
                    </a:ext>
                  </a:extLst>
                </p14:cNvPr>
                <p14:cNvContentPartPr/>
                <p14:nvPr/>
              </p14:nvContentPartPr>
              <p14:xfrm>
                <a:off x="896971" y="482288"/>
                <a:ext cx="33120" cy="270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A2D3DD0-AF1F-BF25-1AF3-A01B3EF6462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87971" y="473288"/>
                  <a:ext cx="5076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4FA636E-A76F-BB2A-980B-7FA597231A4A}"/>
                    </a:ext>
                  </a:extLst>
                </p14:cNvPr>
                <p14:cNvContentPartPr/>
                <p14:nvPr/>
              </p14:nvContentPartPr>
              <p14:xfrm>
                <a:off x="907771" y="463208"/>
                <a:ext cx="300960" cy="2224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4FA636E-A76F-BB2A-980B-7FA597231A4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99131" y="454568"/>
                  <a:ext cx="31860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BDC0313-CC89-AAF9-0135-BE5DB3228FEC}"/>
                    </a:ext>
                  </a:extLst>
                </p14:cNvPr>
                <p14:cNvContentPartPr/>
                <p14:nvPr/>
              </p14:nvContentPartPr>
              <p14:xfrm>
                <a:off x="1338331" y="460688"/>
                <a:ext cx="63360" cy="2426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BDC0313-CC89-AAF9-0135-BE5DB3228FE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329691" y="451688"/>
                  <a:ext cx="8100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5F6BD28-62FB-FE46-13F3-0A6BD55A92FE}"/>
                    </a:ext>
                  </a:extLst>
                </p14:cNvPr>
                <p14:cNvContentPartPr/>
                <p14:nvPr/>
              </p14:nvContentPartPr>
              <p14:xfrm>
                <a:off x="1437691" y="455288"/>
                <a:ext cx="16560" cy="2102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5F6BD28-62FB-FE46-13F3-0A6BD55A92F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429051" y="446288"/>
                  <a:ext cx="3420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995798C-CB3E-64AE-B22C-ADD42E95BE61}"/>
                    </a:ext>
                  </a:extLst>
                </p14:cNvPr>
                <p14:cNvContentPartPr/>
                <p14:nvPr/>
              </p14:nvContentPartPr>
              <p14:xfrm>
                <a:off x="1328251" y="511088"/>
                <a:ext cx="189360" cy="450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995798C-CB3E-64AE-B22C-ADD42E95BE6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319611" y="502088"/>
                  <a:ext cx="2070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78D9583-A853-95E5-826E-2BB95A2D5A68}"/>
                    </a:ext>
                  </a:extLst>
                </p14:cNvPr>
                <p14:cNvContentPartPr/>
                <p14:nvPr/>
              </p14:nvContentPartPr>
              <p14:xfrm>
                <a:off x="1541371" y="510368"/>
                <a:ext cx="273240" cy="1206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78D9583-A853-95E5-826E-2BB95A2D5A6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532371" y="501368"/>
                  <a:ext cx="29088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A94A3A2-5F9C-DCFF-DA38-1F12DA05A69A}"/>
                    </a:ext>
                  </a:extLst>
                </p14:cNvPr>
                <p14:cNvContentPartPr/>
                <p14:nvPr/>
              </p14:nvContentPartPr>
              <p14:xfrm>
                <a:off x="1927291" y="369248"/>
                <a:ext cx="37440" cy="1155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A94A3A2-5F9C-DCFF-DA38-1F12DA05A69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918291" y="360248"/>
                  <a:ext cx="550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AA112DA-073C-8EE4-00DB-AB226403355A}"/>
                    </a:ext>
                  </a:extLst>
                </p14:cNvPr>
                <p14:cNvContentPartPr/>
                <p14:nvPr/>
              </p14:nvContentPartPr>
              <p14:xfrm>
                <a:off x="1897051" y="503168"/>
                <a:ext cx="149040" cy="1191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AA112DA-073C-8EE4-00DB-AB226403355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888051" y="494528"/>
                  <a:ext cx="1666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022D984-27E1-C5C1-01F7-B74C67008B78}"/>
                    </a:ext>
                  </a:extLst>
                </p14:cNvPr>
                <p14:cNvContentPartPr/>
                <p14:nvPr/>
              </p14:nvContentPartPr>
              <p14:xfrm>
                <a:off x="2774011" y="382928"/>
                <a:ext cx="140760" cy="2347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022D984-27E1-C5C1-01F7-B74C67008B7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765371" y="373928"/>
                  <a:ext cx="15840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25FAAAA-41E3-656A-CCDC-474942BB0DBF}"/>
                    </a:ext>
                  </a:extLst>
                </p14:cNvPr>
                <p14:cNvContentPartPr/>
                <p14:nvPr/>
              </p14:nvContentPartPr>
              <p14:xfrm>
                <a:off x="2968771" y="527648"/>
                <a:ext cx="161640" cy="360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25FAAAA-41E3-656A-CCDC-474942BB0DB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959771" y="518648"/>
                  <a:ext cx="1792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37ED30C-B4F8-D1E4-0418-C62E046AEE54}"/>
                    </a:ext>
                  </a:extLst>
                </p14:cNvPr>
                <p14:cNvContentPartPr/>
                <p14:nvPr/>
              </p14:nvContentPartPr>
              <p14:xfrm>
                <a:off x="3342091" y="444488"/>
                <a:ext cx="138600" cy="1882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37ED30C-B4F8-D1E4-0418-C62E046AEE5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333091" y="435488"/>
                  <a:ext cx="15624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E165E66-820A-0E00-974C-B748C8138845}"/>
                    </a:ext>
                  </a:extLst>
                </p14:cNvPr>
                <p14:cNvContentPartPr/>
                <p14:nvPr/>
              </p14:nvContentPartPr>
              <p14:xfrm>
                <a:off x="3590851" y="380768"/>
                <a:ext cx="18000" cy="243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E165E66-820A-0E00-974C-B748C813884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582211" y="371768"/>
                  <a:ext cx="3564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AC61524-3D53-A20A-F25E-B1DCC11D7B45}"/>
                    </a:ext>
                  </a:extLst>
                </p14:cNvPr>
                <p14:cNvContentPartPr/>
                <p14:nvPr/>
              </p14:nvContentPartPr>
              <p14:xfrm>
                <a:off x="3549811" y="470768"/>
                <a:ext cx="304920" cy="3780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AC61524-3D53-A20A-F25E-B1DCC11D7B4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541171" y="462128"/>
                  <a:ext cx="32256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01AE470-675E-F9F9-C261-998FA0085EA2}"/>
                    </a:ext>
                  </a:extLst>
                </p14:cNvPr>
                <p14:cNvContentPartPr/>
                <p14:nvPr/>
              </p14:nvContentPartPr>
              <p14:xfrm>
                <a:off x="3824131" y="473288"/>
                <a:ext cx="96840" cy="1080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01AE470-675E-F9F9-C261-998FA0085EA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815491" y="464648"/>
                  <a:ext cx="1144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7B5A285-01D4-0F03-2998-EB385739F7B0}"/>
                    </a:ext>
                  </a:extLst>
                </p14:cNvPr>
                <p14:cNvContentPartPr/>
                <p14:nvPr/>
              </p14:nvContentPartPr>
              <p14:xfrm>
                <a:off x="4184491" y="351248"/>
                <a:ext cx="1171080" cy="5220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7B5A285-01D4-0F03-2998-EB385739F7B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175491" y="342248"/>
                  <a:ext cx="1188720" cy="53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F4E0D7B-77B9-3CE0-2FE8-AA5A1E6176EA}"/>
                    </a:ext>
                  </a:extLst>
                </p14:cNvPr>
                <p14:cNvContentPartPr/>
                <p14:nvPr/>
              </p14:nvContentPartPr>
              <p14:xfrm>
                <a:off x="5604331" y="360248"/>
                <a:ext cx="27360" cy="2289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F4E0D7B-77B9-3CE0-2FE8-AA5A1E6176E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595331" y="351248"/>
                  <a:ext cx="4500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9749654-1231-BE55-1675-D57FE6F33812}"/>
                    </a:ext>
                  </a:extLst>
                </p14:cNvPr>
                <p14:cNvContentPartPr/>
                <p14:nvPr/>
              </p14:nvContentPartPr>
              <p14:xfrm>
                <a:off x="5613331" y="352688"/>
                <a:ext cx="231480" cy="2257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9749654-1231-BE55-1675-D57FE6F3381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604691" y="344048"/>
                  <a:ext cx="24912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023219E-26AE-B1D4-1EBE-4B8D48D5B914}"/>
                    </a:ext>
                  </a:extLst>
                </p14:cNvPr>
                <p14:cNvContentPartPr/>
                <p14:nvPr/>
              </p14:nvContentPartPr>
              <p14:xfrm>
                <a:off x="5901331" y="294008"/>
                <a:ext cx="718560" cy="2682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023219E-26AE-B1D4-1EBE-4B8D48D5B91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892331" y="285008"/>
                  <a:ext cx="73620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74C2941-77A2-4D68-24A2-BADF11A15E0B}"/>
                    </a:ext>
                  </a:extLst>
                </p14:cNvPr>
                <p14:cNvContentPartPr/>
                <p14:nvPr/>
              </p14:nvContentPartPr>
              <p14:xfrm>
                <a:off x="813451" y="837608"/>
                <a:ext cx="5931360" cy="1393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74C2941-77A2-4D68-24A2-BADF11A15E0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04451" y="828968"/>
                  <a:ext cx="5949000" cy="15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3E2F9FF-0826-6562-FFE5-33330C27C0A7}"/>
              </a:ext>
            </a:extLst>
          </p:cNvPr>
          <p:cNvGrpSpPr/>
          <p:nvPr/>
        </p:nvGrpSpPr>
        <p:grpSpPr>
          <a:xfrm>
            <a:off x="542371" y="1275008"/>
            <a:ext cx="7034040" cy="600480"/>
            <a:chOff x="542371" y="1275008"/>
            <a:chExt cx="7034040" cy="60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73C828B-A675-9243-E71F-8B67C37B7585}"/>
                    </a:ext>
                  </a:extLst>
                </p14:cNvPr>
                <p14:cNvContentPartPr/>
                <p14:nvPr/>
              </p14:nvContentPartPr>
              <p14:xfrm>
                <a:off x="715171" y="1566968"/>
                <a:ext cx="23760" cy="1544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73C828B-A675-9243-E71F-8B67C37B758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06171" y="1557968"/>
                  <a:ext cx="4140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DB8EDE0-F59F-AE55-A1EB-85C01E9AFD18}"/>
                    </a:ext>
                  </a:extLst>
                </p14:cNvPr>
                <p14:cNvContentPartPr/>
                <p14:nvPr/>
              </p14:nvContentPartPr>
              <p14:xfrm>
                <a:off x="542371" y="1418648"/>
                <a:ext cx="392040" cy="4172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DB8EDE0-F59F-AE55-A1EB-85C01E9AFD1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33731" y="1409648"/>
                  <a:ext cx="40968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A844B05-47EE-E39E-BBDB-3178341E1105}"/>
                    </a:ext>
                  </a:extLst>
                </p14:cNvPr>
                <p14:cNvContentPartPr/>
                <p14:nvPr/>
              </p14:nvContentPartPr>
              <p14:xfrm>
                <a:off x="1201171" y="1468688"/>
                <a:ext cx="198360" cy="2239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A844B05-47EE-E39E-BBDB-3178341E110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92171" y="1460048"/>
                  <a:ext cx="21600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AD25124C-964F-8095-7982-4B8F44B1E667}"/>
                    </a:ext>
                  </a:extLst>
                </p14:cNvPr>
                <p14:cNvContentPartPr/>
                <p14:nvPr/>
              </p14:nvContentPartPr>
              <p14:xfrm>
                <a:off x="1193611" y="1557968"/>
                <a:ext cx="145080" cy="572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D25124C-964F-8095-7982-4B8F44B1E66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184971" y="1548968"/>
                  <a:ext cx="1627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F7CE5C2-5A27-784D-DE09-6675B0C8DDD9}"/>
                    </a:ext>
                  </a:extLst>
                </p14:cNvPr>
                <p14:cNvContentPartPr/>
                <p14:nvPr/>
              </p14:nvContentPartPr>
              <p14:xfrm>
                <a:off x="1414291" y="1510088"/>
                <a:ext cx="140760" cy="1674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F7CE5C2-5A27-784D-DE09-6675B0C8DDD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405651" y="1501448"/>
                  <a:ext cx="15840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5100424-7162-9EAA-B191-331FA9C7CA5C}"/>
                    </a:ext>
                  </a:extLst>
                </p14:cNvPr>
                <p14:cNvContentPartPr/>
                <p14:nvPr/>
              </p14:nvContentPartPr>
              <p14:xfrm>
                <a:off x="1709131" y="1452488"/>
                <a:ext cx="30600" cy="213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5100424-7162-9EAA-B191-331FA9C7CA5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700131" y="1443848"/>
                  <a:ext cx="4824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8E333EE-3D8B-919F-C1A1-5710E653EE90}"/>
                    </a:ext>
                  </a:extLst>
                </p14:cNvPr>
                <p14:cNvContentPartPr/>
                <p14:nvPr/>
              </p14:nvContentPartPr>
              <p14:xfrm>
                <a:off x="1640731" y="1441328"/>
                <a:ext cx="505080" cy="1969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8E333EE-3D8B-919F-C1A1-5710E653EE9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632091" y="1432688"/>
                  <a:ext cx="52272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860BEFB-1FC5-2184-537D-A571A75B9D59}"/>
                    </a:ext>
                  </a:extLst>
                </p14:cNvPr>
                <p14:cNvContentPartPr/>
                <p14:nvPr/>
              </p14:nvContentPartPr>
              <p14:xfrm>
                <a:off x="2115571" y="1384088"/>
                <a:ext cx="652320" cy="2440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860BEFB-1FC5-2184-537D-A571A75B9D5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106931" y="1375448"/>
                  <a:ext cx="66996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4F089D4-EB83-BC47-4B81-5B7E3CD32EE6}"/>
                    </a:ext>
                  </a:extLst>
                </p14:cNvPr>
                <p14:cNvContentPartPr/>
                <p14:nvPr/>
              </p14:nvContentPartPr>
              <p14:xfrm>
                <a:off x="2464771" y="1393448"/>
                <a:ext cx="7200" cy="1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4F089D4-EB83-BC47-4B81-5B7E3CD32EE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455771" y="1384448"/>
                  <a:ext cx="248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9775BC6-FFA1-036A-4E68-87AC28323617}"/>
                    </a:ext>
                  </a:extLst>
                </p14:cNvPr>
                <p14:cNvContentPartPr/>
                <p14:nvPr/>
              </p14:nvContentPartPr>
              <p14:xfrm>
                <a:off x="3102331" y="1466888"/>
                <a:ext cx="483480" cy="159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9775BC6-FFA1-036A-4E68-87AC2832361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093691" y="1457888"/>
                  <a:ext cx="5011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1E473AE-218E-EB44-2B4F-6A937D56C8E5}"/>
                    </a:ext>
                  </a:extLst>
                </p14:cNvPr>
                <p14:cNvContentPartPr/>
                <p14:nvPr/>
              </p14:nvContentPartPr>
              <p14:xfrm>
                <a:off x="3919531" y="1433408"/>
                <a:ext cx="1206360" cy="4420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1E473AE-218E-EB44-2B4F-6A937D56C8E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910531" y="1424768"/>
                  <a:ext cx="1224000" cy="45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943F2A94-33A4-0F7C-6FAB-ACFD5480ECEE}"/>
                    </a:ext>
                  </a:extLst>
                </p14:cNvPr>
                <p14:cNvContentPartPr/>
                <p14:nvPr/>
              </p14:nvContentPartPr>
              <p14:xfrm>
                <a:off x="5676331" y="1280048"/>
                <a:ext cx="117000" cy="5083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943F2A94-33A4-0F7C-6FAB-ACFD5480ECE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667691" y="1271408"/>
                  <a:ext cx="134640" cy="52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D67184B-7F90-9BFC-B4A1-EF19A67626CB}"/>
                    </a:ext>
                  </a:extLst>
                </p14:cNvPr>
                <p14:cNvContentPartPr/>
                <p14:nvPr/>
              </p14:nvContentPartPr>
              <p14:xfrm>
                <a:off x="5527291" y="1383728"/>
                <a:ext cx="683640" cy="1954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D67184B-7F90-9BFC-B4A1-EF19A67626C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518291" y="1374728"/>
                  <a:ext cx="70128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F34480C-249E-F0C8-144F-F4898CE83EDC}"/>
                    </a:ext>
                  </a:extLst>
                </p14:cNvPr>
                <p14:cNvContentPartPr/>
                <p14:nvPr/>
              </p14:nvContentPartPr>
              <p14:xfrm>
                <a:off x="6405331" y="1275008"/>
                <a:ext cx="1171080" cy="4226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F34480C-249E-F0C8-144F-F4898CE83ED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396691" y="1266368"/>
                  <a:ext cx="1188720" cy="44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8C0251D-97BA-9382-648C-89E5EFCD32E9}"/>
              </a:ext>
            </a:extLst>
          </p:cNvPr>
          <p:cNvGrpSpPr/>
          <p:nvPr/>
        </p:nvGrpSpPr>
        <p:grpSpPr>
          <a:xfrm>
            <a:off x="1687531" y="1924808"/>
            <a:ext cx="2303640" cy="788760"/>
            <a:chOff x="1687531" y="1924808"/>
            <a:chExt cx="2303640" cy="788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B9392716-CDAA-6BFF-E463-3931B568D0B7}"/>
                    </a:ext>
                  </a:extLst>
                </p14:cNvPr>
                <p14:cNvContentPartPr/>
                <p14:nvPr/>
              </p14:nvContentPartPr>
              <p14:xfrm>
                <a:off x="3222571" y="1924808"/>
                <a:ext cx="768600" cy="2988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B9392716-CDAA-6BFF-E463-3931B568D0B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213571" y="1916168"/>
                  <a:ext cx="78624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47090E2-7990-A882-7C4D-B17571176B3D}"/>
                    </a:ext>
                  </a:extLst>
                </p14:cNvPr>
                <p14:cNvContentPartPr/>
                <p14:nvPr/>
              </p14:nvContentPartPr>
              <p14:xfrm>
                <a:off x="1687531" y="2398928"/>
                <a:ext cx="105480" cy="1522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647090E2-7990-A882-7C4D-B17571176B3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678531" y="2390288"/>
                  <a:ext cx="12312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648C9EC-1A7E-3FFC-FF97-8DF8F5181AD7}"/>
                    </a:ext>
                  </a:extLst>
                </p14:cNvPr>
                <p14:cNvContentPartPr/>
                <p14:nvPr/>
              </p14:nvContentPartPr>
              <p14:xfrm>
                <a:off x="1880851" y="2425568"/>
                <a:ext cx="29880" cy="2880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648C9EC-1A7E-3FFC-FF97-8DF8F5181AD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871851" y="2416928"/>
                  <a:ext cx="4752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211E5EF7-7E16-9BB6-87C6-937B56924766}"/>
                    </a:ext>
                  </a:extLst>
                </p14:cNvPr>
                <p14:cNvContentPartPr/>
                <p14:nvPr/>
              </p14:nvContentPartPr>
              <p14:xfrm>
                <a:off x="1907851" y="2403968"/>
                <a:ext cx="84960" cy="1292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11E5EF7-7E16-9BB6-87C6-937B5692476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899211" y="2395328"/>
                  <a:ext cx="1026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3E87B6B1-274D-07F9-7E63-04BF9F44A163}"/>
                    </a:ext>
                  </a:extLst>
                </p14:cNvPr>
                <p14:cNvContentPartPr/>
                <p14:nvPr/>
              </p14:nvContentPartPr>
              <p14:xfrm>
                <a:off x="2029891" y="2414408"/>
                <a:ext cx="32760" cy="2404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3E87B6B1-274D-07F9-7E63-04BF9F44A16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020891" y="2405408"/>
                  <a:ext cx="5040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F7C29ED-44E3-6FDF-7860-707C437CA49D}"/>
                    </a:ext>
                  </a:extLst>
                </p14:cNvPr>
                <p14:cNvContentPartPr/>
                <p14:nvPr/>
              </p14:nvContentPartPr>
              <p14:xfrm>
                <a:off x="2069851" y="2399648"/>
                <a:ext cx="102600" cy="820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F7C29ED-44E3-6FDF-7860-707C437CA49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060851" y="2390648"/>
                  <a:ext cx="1202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8EA638EE-7BF1-062B-CD67-E92BC1787620}"/>
                    </a:ext>
                  </a:extLst>
                </p14:cNvPr>
                <p14:cNvContentPartPr/>
                <p14:nvPr/>
              </p14:nvContentPartPr>
              <p14:xfrm>
                <a:off x="2215291" y="2275808"/>
                <a:ext cx="475560" cy="2152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8EA638EE-7BF1-062B-CD67-E92BC178762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206291" y="2267168"/>
                  <a:ext cx="49320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099C1C10-3826-3A31-F1F2-257653D8995E}"/>
                    </a:ext>
                  </a:extLst>
                </p14:cNvPr>
                <p14:cNvContentPartPr/>
                <p14:nvPr/>
              </p14:nvContentPartPr>
              <p14:xfrm>
                <a:off x="2616331" y="2330528"/>
                <a:ext cx="128520" cy="345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099C1C10-3826-3A31-F1F2-257653D8995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607331" y="2321888"/>
                  <a:ext cx="1461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7540DADA-637F-A15A-0EC8-DC49D030582D}"/>
                    </a:ext>
                  </a:extLst>
                </p14:cNvPr>
                <p14:cNvContentPartPr/>
                <p14:nvPr/>
              </p14:nvContentPartPr>
              <p14:xfrm>
                <a:off x="2729011" y="2396048"/>
                <a:ext cx="504360" cy="810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7540DADA-637F-A15A-0EC8-DC49D030582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720371" y="2387048"/>
                  <a:ext cx="5220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32D2A6D7-36D2-3791-52D9-D36C0A164844}"/>
                    </a:ext>
                  </a:extLst>
                </p14:cNvPr>
                <p14:cNvContentPartPr/>
                <p14:nvPr/>
              </p14:nvContentPartPr>
              <p14:xfrm>
                <a:off x="3136531" y="2263928"/>
                <a:ext cx="18720" cy="24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2D2A6D7-36D2-3791-52D9-D36C0A16484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127891" y="2255288"/>
                  <a:ext cx="363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109A8DC7-8F0D-A878-30F3-E20BC0904D95}"/>
                    </a:ext>
                  </a:extLst>
                </p14:cNvPr>
                <p14:cNvContentPartPr/>
                <p14:nvPr/>
              </p14:nvContentPartPr>
              <p14:xfrm>
                <a:off x="3236251" y="2308928"/>
                <a:ext cx="18720" cy="1796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109A8DC7-8F0D-A878-30F3-E20BC0904D9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227251" y="2299928"/>
                  <a:ext cx="363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6DB3095-50A6-778E-D94C-779E9826608B}"/>
                    </a:ext>
                  </a:extLst>
                </p14:cNvPr>
                <p14:cNvContentPartPr/>
                <p14:nvPr/>
              </p14:nvContentPartPr>
              <p14:xfrm>
                <a:off x="3181171" y="2344568"/>
                <a:ext cx="465120" cy="1087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6DB3095-50A6-778E-D94C-779E9826608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172531" y="2335568"/>
                  <a:ext cx="4827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6EE7086C-A6E1-1894-7D6A-BE5C50254B9B}"/>
                    </a:ext>
                  </a:extLst>
                </p14:cNvPr>
                <p14:cNvContentPartPr/>
                <p14:nvPr/>
              </p14:nvContentPartPr>
              <p14:xfrm>
                <a:off x="3430651" y="2266808"/>
                <a:ext cx="23760" cy="338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6EE7086C-A6E1-1894-7D6A-BE5C50254B9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422011" y="2258168"/>
                  <a:ext cx="41400" cy="5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0AE3D77-9D18-5DF3-E39E-D86BC7404E89}"/>
              </a:ext>
            </a:extLst>
          </p:cNvPr>
          <p:cNvGrpSpPr/>
          <p:nvPr/>
        </p:nvGrpSpPr>
        <p:grpSpPr>
          <a:xfrm>
            <a:off x="4705771" y="1943888"/>
            <a:ext cx="1859040" cy="466560"/>
            <a:chOff x="4705771" y="1943888"/>
            <a:chExt cx="1859040" cy="46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60514F25-414D-658D-EC9C-C6ED9136DCE6}"/>
                    </a:ext>
                  </a:extLst>
                </p14:cNvPr>
                <p14:cNvContentPartPr/>
                <p14:nvPr/>
              </p14:nvContentPartPr>
              <p14:xfrm>
                <a:off x="4705771" y="1943888"/>
                <a:ext cx="534600" cy="2538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60514F25-414D-658D-EC9C-C6ED9136DCE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697131" y="1935248"/>
                  <a:ext cx="55224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CB5C355F-2F64-B284-81B5-CADC75B3EB46}"/>
                    </a:ext>
                  </a:extLst>
                </p14:cNvPr>
                <p14:cNvContentPartPr/>
                <p14:nvPr/>
              </p14:nvContentPartPr>
              <p14:xfrm>
                <a:off x="5514691" y="2220368"/>
                <a:ext cx="16560" cy="1900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CB5C355F-2F64-B284-81B5-CADC75B3EB4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505691" y="2211728"/>
                  <a:ext cx="342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1891878-0718-9B97-ED49-09CA4D14991B}"/>
                    </a:ext>
                  </a:extLst>
                </p14:cNvPr>
                <p14:cNvContentPartPr/>
                <p14:nvPr/>
              </p14:nvContentPartPr>
              <p14:xfrm>
                <a:off x="5375371" y="2120288"/>
                <a:ext cx="1189440" cy="2862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1891878-0718-9B97-ED49-09CA4D14991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366371" y="2111288"/>
                  <a:ext cx="120708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E865AB05-86A3-BBE1-476B-E8FE3DE70A4E}"/>
                    </a:ext>
                  </a:extLst>
                </p14:cNvPr>
                <p14:cNvContentPartPr/>
                <p14:nvPr/>
              </p14:nvContentPartPr>
              <p14:xfrm>
                <a:off x="6357451" y="2155928"/>
                <a:ext cx="168840" cy="489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E865AB05-86A3-BBE1-476B-E8FE3DE70A4E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348451" y="2146928"/>
                  <a:ext cx="18648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CBDAAB4-0F7C-126F-60D5-3BC8B8C66B85}"/>
              </a:ext>
            </a:extLst>
          </p:cNvPr>
          <p:cNvGrpSpPr/>
          <p:nvPr/>
        </p:nvGrpSpPr>
        <p:grpSpPr>
          <a:xfrm>
            <a:off x="7298491" y="2099408"/>
            <a:ext cx="1036800" cy="398520"/>
            <a:chOff x="7298491" y="2099408"/>
            <a:chExt cx="1036800" cy="39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41E5153D-9F3D-9413-4129-3A8A7080FF4F}"/>
                    </a:ext>
                  </a:extLst>
                </p14:cNvPr>
                <p14:cNvContentPartPr/>
                <p14:nvPr/>
              </p14:nvContentPartPr>
              <p14:xfrm>
                <a:off x="7298491" y="2184728"/>
                <a:ext cx="99360" cy="3132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41E5153D-9F3D-9413-4129-3A8A7080FF4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289491" y="2176088"/>
                  <a:ext cx="11700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5883CFC8-C4A8-B925-3EDE-32D03DCA870F}"/>
                    </a:ext>
                  </a:extLst>
                </p14:cNvPr>
                <p14:cNvContentPartPr/>
                <p14:nvPr/>
              </p14:nvContentPartPr>
              <p14:xfrm>
                <a:off x="7457611" y="2247728"/>
                <a:ext cx="136080" cy="2170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5883CFC8-C4A8-B925-3EDE-32D03DCA870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448611" y="2239088"/>
                  <a:ext cx="15372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ED2E91D8-F471-AAE3-AF20-085A8AC7ADCF}"/>
                    </a:ext>
                  </a:extLst>
                </p14:cNvPr>
                <p14:cNvContentPartPr/>
                <p14:nvPr/>
              </p14:nvContentPartPr>
              <p14:xfrm>
                <a:off x="7440691" y="2304608"/>
                <a:ext cx="265680" cy="792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ED2E91D8-F471-AAE3-AF20-085A8AC7ADCF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431691" y="2295608"/>
                  <a:ext cx="2833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A09B071D-5E1D-B866-D611-BA8DA6DCA3E8}"/>
                    </a:ext>
                  </a:extLst>
                </p14:cNvPr>
                <p14:cNvContentPartPr/>
                <p14:nvPr/>
              </p14:nvContentPartPr>
              <p14:xfrm>
                <a:off x="7672891" y="2214608"/>
                <a:ext cx="147240" cy="1944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A09B071D-5E1D-B866-D611-BA8DA6DCA3E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663891" y="2205968"/>
                  <a:ext cx="16488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EED67A58-DB52-373F-5F58-C5DD8372C4D3}"/>
                    </a:ext>
                  </a:extLst>
                </p14:cNvPr>
                <p14:cNvContentPartPr/>
                <p14:nvPr/>
              </p14:nvContentPartPr>
              <p14:xfrm>
                <a:off x="7862251" y="2116688"/>
                <a:ext cx="83880" cy="684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EED67A58-DB52-373F-5F58-C5DD8372C4D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853251" y="2107688"/>
                  <a:ext cx="1015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148AEB10-7CCD-4D3F-ECAD-58032FC02E3C}"/>
                    </a:ext>
                  </a:extLst>
                </p14:cNvPr>
                <p14:cNvContentPartPr/>
                <p14:nvPr/>
              </p14:nvContentPartPr>
              <p14:xfrm>
                <a:off x="7884571" y="2099408"/>
                <a:ext cx="157680" cy="3232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148AEB10-7CCD-4D3F-ECAD-58032FC02E3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875931" y="2090408"/>
                  <a:ext cx="17532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13651CF1-D112-1CFC-5816-8638985051A4}"/>
                    </a:ext>
                  </a:extLst>
                </p14:cNvPr>
                <p14:cNvContentPartPr/>
                <p14:nvPr/>
              </p14:nvContentPartPr>
              <p14:xfrm>
                <a:off x="7976011" y="2127848"/>
                <a:ext cx="359280" cy="3416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13651CF1-D112-1CFC-5816-8638985051A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967371" y="2118848"/>
                  <a:ext cx="376920" cy="35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310F7F5C-2697-A59E-C4FA-00262C53DB22}"/>
              </a:ext>
            </a:extLst>
          </p:cNvPr>
          <p:cNvGrpSpPr/>
          <p:nvPr/>
        </p:nvGrpSpPr>
        <p:grpSpPr>
          <a:xfrm>
            <a:off x="285331" y="2922368"/>
            <a:ext cx="7957080" cy="1342080"/>
            <a:chOff x="285331" y="2922368"/>
            <a:chExt cx="7957080" cy="134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9D9750A2-53B3-2546-1009-237883E6950B}"/>
                    </a:ext>
                  </a:extLst>
                </p14:cNvPr>
                <p14:cNvContentPartPr/>
                <p14:nvPr/>
              </p14:nvContentPartPr>
              <p14:xfrm>
                <a:off x="560011" y="3251048"/>
                <a:ext cx="142560" cy="964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9D9750A2-53B3-2546-1009-237883E6950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51011" y="3242408"/>
                  <a:ext cx="1602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F4B17C7-28C6-B242-AF6D-7F3DF27759C8}"/>
                    </a:ext>
                  </a:extLst>
                </p14:cNvPr>
                <p14:cNvContentPartPr/>
                <p14:nvPr/>
              </p14:nvContentPartPr>
              <p14:xfrm>
                <a:off x="285331" y="3031808"/>
                <a:ext cx="480960" cy="4989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F4B17C7-28C6-B242-AF6D-7F3DF27759C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76331" y="3023168"/>
                  <a:ext cx="498600" cy="51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83B3BF15-5FEB-49CD-48B3-9D13E46220F3}"/>
                    </a:ext>
                  </a:extLst>
                </p14:cNvPr>
                <p14:cNvContentPartPr/>
                <p14:nvPr/>
              </p14:nvContentPartPr>
              <p14:xfrm>
                <a:off x="1120891" y="3166448"/>
                <a:ext cx="8640" cy="2376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83B3BF15-5FEB-49CD-48B3-9D13E46220F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111891" y="3157448"/>
                  <a:ext cx="2628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5B422F52-A7F3-97DB-D75F-9D4760B9A00F}"/>
                    </a:ext>
                  </a:extLst>
                </p14:cNvPr>
                <p14:cNvContentPartPr/>
                <p14:nvPr/>
              </p14:nvContentPartPr>
              <p14:xfrm>
                <a:off x="1087411" y="3083288"/>
                <a:ext cx="186840" cy="1263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5B422F52-A7F3-97DB-D75F-9D4760B9A00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78411" y="3074648"/>
                  <a:ext cx="2044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52254A54-785A-A67F-3FB7-A132BA21D03F}"/>
                    </a:ext>
                  </a:extLst>
                </p14:cNvPr>
                <p14:cNvContentPartPr/>
                <p14:nvPr/>
              </p14:nvContentPartPr>
              <p14:xfrm>
                <a:off x="1131331" y="3230888"/>
                <a:ext cx="168480" cy="536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52254A54-785A-A67F-3FB7-A132BA21D03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122331" y="3222248"/>
                  <a:ext cx="1861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7FEE6B8F-4504-BF85-3636-8DFF33646DF3}"/>
                    </a:ext>
                  </a:extLst>
                </p14:cNvPr>
                <p14:cNvContentPartPr/>
                <p14:nvPr/>
              </p14:nvContentPartPr>
              <p14:xfrm>
                <a:off x="1283971" y="3238088"/>
                <a:ext cx="663480" cy="1688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7FEE6B8F-4504-BF85-3636-8DFF33646DF3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274971" y="3229088"/>
                  <a:ext cx="68112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465FA4D0-5BCB-2FA4-07BE-5B5ACA593A7B}"/>
                    </a:ext>
                  </a:extLst>
                </p14:cNvPr>
                <p14:cNvContentPartPr/>
                <p14:nvPr/>
              </p14:nvContentPartPr>
              <p14:xfrm>
                <a:off x="2212771" y="3247448"/>
                <a:ext cx="246960" cy="1058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465FA4D0-5BCB-2FA4-07BE-5B5ACA593A7B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203771" y="3238448"/>
                  <a:ext cx="2646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F72C5213-A51D-416E-A66E-F28E41AC152C}"/>
                    </a:ext>
                  </a:extLst>
                </p14:cNvPr>
                <p14:cNvContentPartPr/>
                <p14:nvPr/>
              </p14:nvContentPartPr>
              <p14:xfrm>
                <a:off x="2749531" y="3258968"/>
                <a:ext cx="59760" cy="32364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F72C5213-A51D-416E-A66E-F28E41AC152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740531" y="3250328"/>
                  <a:ext cx="7740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8A690BEA-56ED-3014-54EC-A356FFEED9C1}"/>
                    </a:ext>
                  </a:extLst>
                </p14:cNvPr>
                <p14:cNvContentPartPr/>
                <p14:nvPr/>
              </p14:nvContentPartPr>
              <p14:xfrm>
                <a:off x="2784811" y="3269048"/>
                <a:ext cx="98280" cy="1292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8A690BEA-56ED-3014-54EC-A356FFEED9C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775811" y="3260048"/>
                  <a:ext cx="1159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5E37AF10-CF0D-F14B-3E27-B06DEEEF718C}"/>
                    </a:ext>
                  </a:extLst>
                </p14:cNvPr>
                <p14:cNvContentPartPr/>
                <p14:nvPr/>
              </p14:nvContentPartPr>
              <p14:xfrm>
                <a:off x="2919091" y="3246008"/>
                <a:ext cx="431280" cy="1533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5E37AF10-CF0D-F14B-3E27-B06DEEEF718C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910451" y="3237008"/>
                  <a:ext cx="44892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65D86DA4-D3A4-65D4-91A7-13573707D0CA}"/>
                    </a:ext>
                  </a:extLst>
                </p14:cNvPr>
                <p14:cNvContentPartPr/>
                <p14:nvPr/>
              </p14:nvContentPartPr>
              <p14:xfrm>
                <a:off x="3436411" y="3115688"/>
                <a:ext cx="834480" cy="5274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65D86DA4-D3A4-65D4-91A7-13573707D0CA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427411" y="3106688"/>
                  <a:ext cx="852120" cy="54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97380C32-DAB2-4B71-D927-FB2351AF0336}"/>
                    </a:ext>
                  </a:extLst>
                </p14:cNvPr>
                <p14:cNvContentPartPr/>
                <p14:nvPr/>
              </p14:nvContentPartPr>
              <p14:xfrm>
                <a:off x="4533691" y="3223688"/>
                <a:ext cx="594720" cy="4575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97380C32-DAB2-4B71-D927-FB2351AF033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525051" y="3215048"/>
                  <a:ext cx="612360" cy="47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308AC29A-9406-3B8F-E317-DB495B94746A}"/>
                    </a:ext>
                  </a:extLst>
                </p14:cNvPr>
                <p14:cNvContentPartPr/>
                <p14:nvPr/>
              </p14:nvContentPartPr>
              <p14:xfrm>
                <a:off x="4979371" y="3110648"/>
                <a:ext cx="33120" cy="255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308AC29A-9406-3B8F-E317-DB495B94746A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970731" y="3102008"/>
                  <a:ext cx="507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4E052094-53DD-ECEA-2A7C-0C37BD89DB5B}"/>
                    </a:ext>
                  </a:extLst>
                </p14:cNvPr>
                <p14:cNvContentPartPr/>
                <p14:nvPr/>
              </p14:nvContentPartPr>
              <p14:xfrm>
                <a:off x="5108611" y="3059888"/>
                <a:ext cx="712440" cy="5983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4E052094-53DD-ECEA-2A7C-0C37BD89DB5B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099971" y="3051248"/>
                  <a:ext cx="730080" cy="61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72301F7E-8C39-3027-93E6-18CA138582AA}"/>
                    </a:ext>
                  </a:extLst>
                </p14:cNvPr>
                <p14:cNvContentPartPr/>
                <p14:nvPr/>
              </p14:nvContentPartPr>
              <p14:xfrm>
                <a:off x="5671651" y="3066368"/>
                <a:ext cx="16200" cy="255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72301F7E-8C39-3027-93E6-18CA138582AA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663011" y="3057368"/>
                  <a:ext cx="338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04D26F84-2E3B-B633-D2F6-6CE948FB4591}"/>
                    </a:ext>
                  </a:extLst>
                </p14:cNvPr>
                <p14:cNvContentPartPr/>
                <p14:nvPr/>
              </p14:nvContentPartPr>
              <p14:xfrm>
                <a:off x="6193651" y="2969528"/>
                <a:ext cx="1036800" cy="3304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04D26F84-2E3B-B633-D2F6-6CE948FB4591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184651" y="2960888"/>
                  <a:ext cx="105444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94B71922-2865-61DD-8228-EA8B4379DCEB}"/>
                    </a:ext>
                  </a:extLst>
                </p14:cNvPr>
                <p14:cNvContentPartPr/>
                <p14:nvPr/>
              </p14:nvContentPartPr>
              <p14:xfrm>
                <a:off x="7134691" y="2922368"/>
                <a:ext cx="45000" cy="183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94B71922-2865-61DD-8228-EA8B4379DCEB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126051" y="2913368"/>
                  <a:ext cx="626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41742BCA-ED9A-C862-EC06-34C2296A3DFD}"/>
                    </a:ext>
                  </a:extLst>
                </p14:cNvPr>
                <p14:cNvContentPartPr/>
                <p14:nvPr/>
              </p14:nvContentPartPr>
              <p14:xfrm>
                <a:off x="7244491" y="2990408"/>
                <a:ext cx="241560" cy="27108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41742BCA-ED9A-C862-EC06-34C2296A3DFD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7235851" y="2981408"/>
                  <a:ext cx="25920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9C937F6D-9D8A-F386-69BF-780F4F9D54D5}"/>
                    </a:ext>
                  </a:extLst>
                </p14:cNvPr>
                <p14:cNvContentPartPr/>
                <p14:nvPr/>
              </p14:nvContentPartPr>
              <p14:xfrm>
                <a:off x="7443931" y="2982488"/>
                <a:ext cx="45000" cy="5436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9C937F6D-9D8A-F386-69BF-780F4F9D54D5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435291" y="2973848"/>
                  <a:ext cx="626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0A0CE3B7-BBE2-19F2-1C13-890555AA7B94}"/>
                    </a:ext>
                  </a:extLst>
                </p14:cNvPr>
                <p14:cNvContentPartPr/>
                <p14:nvPr/>
              </p14:nvContentPartPr>
              <p14:xfrm>
                <a:off x="7546531" y="3125408"/>
                <a:ext cx="442080" cy="10296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0A0CE3B7-BBE2-19F2-1C13-890555AA7B94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537531" y="3116408"/>
                  <a:ext cx="4597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1423970A-7581-B069-C05F-E2BED50C1083}"/>
                    </a:ext>
                  </a:extLst>
                </p14:cNvPr>
                <p14:cNvContentPartPr/>
                <p14:nvPr/>
              </p14:nvContentPartPr>
              <p14:xfrm>
                <a:off x="458131" y="3923168"/>
                <a:ext cx="92520" cy="22032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1423970A-7581-B069-C05F-E2BED50C1083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49131" y="3914528"/>
                  <a:ext cx="11016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40B6B58A-3F90-0A8C-DAAF-F4A049E42EFF}"/>
                    </a:ext>
                  </a:extLst>
                </p14:cNvPr>
                <p14:cNvContentPartPr/>
                <p14:nvPr/>
              </p14:nvContentPartPr>
              <p14:xfrm>
                <a:off x="317371" y="3782048"/>
                <a:ext cx="461880" cy="48240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40B6B58A-3F90-0A8C-DAAF-F4A049E42EFF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08731" y="3773408"/>
                  <a:ext cx="479520" cy="50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DCC379BD-0025-D0BA-2D4D-BED4BE173B7E}"/>
                    </a:ext>
                  </a:extLst>
                </p14:cNvPr>
                <p14:cNvContentPartPr/>
                <p14:nvPr/>
              </p14:nvContentPartPr>
              <p14:xfrm>
                <a:off x="1140691" y="3835328"/>
                <a:ext cx="1058400" cy="29052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DCC379BD-0025-D0BA-2D4D-BED4BE173B7E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131691" y="3826688"/>
                  <a:ext cx="107604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42530FAE-3847-5CAC-289E-DE9145B181E3}"/>
                    </a:ext>
                  </a:extLst>
                </p14:cNvPr>
                <p14:cNvContentPartPr/>
                <p14:nvPr/>
              </p14:nvContentPartPr>
              <p14:xfrm>
                <a:off x="1910371" y="3880688"/>
                <a:ext cx="171360" cy="1548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42530FAE-3847-5CAC-289E-DE9145B181E3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901731" y="3872048"/>
                  <a:ext cx="1890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46538CCE-A814-C271-E195-D329C2E5575A}"/>
                    </a:ext>
                  </a:extLst>
                </p14:cNvPr>
                <p14:cNvContentPartPr/>
                <p14:nvPr/>
              </p14:nvContentPartPr>
              <p14:xfrm>
                <a:off x="2574931" y="3927848"/>
                <a:ext cx="311040" cy="13644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46538CCE-A814-C271-E195-D329C2E5575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566291" y="3918848"/>
                  <a:ext cx="3286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42BE2806-C7C1-08F1-21E9-5C46F5A1E983}"/>
                    </a:ext>
                  </a:extLst>
                </p14:cNvPr>
                <p14:cNvContentPartPr/>
                <p14:nvPr/>
              </p14:nvContentPartPr>
              <p14:xfrm>
                <a:off x="3185851" y="3965288"/>
                <a:ext cx="424080" cy="13356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42BE2806-C7C1-08F1-21E9-5C46F5A1E983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177211" y="3956288"/>
                  <a:ext cx="4417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BC0A4617-7E6D-111E-D198-84C530C37A44}"/>
                    </a:ext>
                  </a:extLst>
                </p14:cNvPr>
                <p14:cNvContentPartPr/>
                <p14:nvPr/>
              </p14:nvContentPartPr>
              <p14:xfrm>
                <a:off x="3538291" y="3880328"/>
                <a:ext cx="133560" cy="17496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BC0A4617-7E6D-111E-D198-84C530C37A44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529651" y="3871688"/>
                  <a:ext cx="1512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0AA46891-A726-10F9-FAC7-700079844527}"/>
                    </a:ext>
                  </a:extLst>
                </p14:cNvPr>
                <p14:cNvContentPartPr/>
                <p14:nvPr/>
              </p14:nvContentPartPr>
              <p14:xfrm>
                <a:off x="3670051" y="3927488"/>
                <a:ext cx="618120" cy="1497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0AA46891-A726-10F9-FAC7-700079844527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661051" y="3918488"/>
                  <a:ext cx="63576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924B1F21-2BE3-E55C-39A4-D1DBCCE73BA0}"/>
                    </a:ext>
                  </a:extLst>
                </p14:cNvPr>
                <p14:cNvContentPartPr/>
                <p14:nvPr/>
              </p14:nvContentPartPr>
              <p14:xfrm>
                <a:off x="3218971" y="3815528"/>
                <a:ext cx="635040" cy="9216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924B1F21-2BE3-E55C-39A4-D1DBCCE73BA0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3209971" y="3806888"/>
                  <a:ext cx="6526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D013A098-E624-5DBC-8E3A-20C7D245DE69}"/>
                    </a:ext>
                  </a:extLst>
                </p14:cNvPr>
                <p14:cNvContentPartPr/>
                <p14:nvPr/>
              </p14:nvContentPartPr>
              <p14:xfrm>
                <a:off x="5315611" y="3836768"/>
                <a:ext cx="100800" cy="29772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D013A098-E624-5DBC-8E3A-20C7D245DE69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306611" y="3828128"/>
                  <a:ext cx="11844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1EFF8E34-40DD-0C8E-1D97-258FF07896A2}"/>
                    </a:ext>
                  </a:extLst>
                </p14:cNvPr>
                <p14:cNvContentPartPr/>
                <p14:nvPr/>
              </p14:nvContentPartPr>
              <p14:xfrm>
                <a:off x="5626651" y="3882128"/>
                <a:ext cx="144360" cy="18756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1EFF8E34-40DD-0C8E-1D97-258FF07896A2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617651" y="3873488"/>
                  <a:ext cx="16200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1EFB621F-735F-073D-DC73-162B12E20D4A}"/>
                    </a:ext>
                  </a:extLst>
                </p14:cNvPr>
                <p14:cNvContentPartPr/>
                <p14:nvPr/>
              </p14:nvContentPartPr>
              <p14:xfrm>
                <a:off x="5670571" y="3860528"/>
                <a:ext cx="137520" cy="3024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1EFB621F-735F-073D-DC73-162B12E20D4A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661931" y="3851528"/>
                  <a:ext cx="1551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A4D9A415-81BE-EB40-C090-CE505CCE1AEC}"/>
                    </a:ext>
                  </a:extLst>
                </p14:cNvPr>
                <p14:cNvContentPartPr/>
                <p14:nvPr/>
              </p14:nvContentPartPr>
              <p14:xfrm>
                <a:off x="5870011" y="3961688"/>
                <a:ext cx="120240" cy="1188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A4D9A415-81BE-EB40-C090-CE505CCE1AEC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861011" y="3953048"/>
                  <a:ext cx="1378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1D0E9E37-2D64-6744-530C-8C034BFCC011}"/>
                    </a:ext>
                  </a:extLst>
                </p14:cNvPr>
                <p14:cNvContentPartPr/>
                <p14:nvPr/>
              </p14:nvContentPartPr>
              <p14:xfrm>
                <a:off x="6115171" y="3726608"/>
                <a:ext cx="1037880" cy="27288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1D0E9E37-2D64-6744-530C-8C034BFCC01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106531" y="3717968"/>
                  <a:ext cx="105552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ABA70CDC-9ED7-59EC-8919-192446F0F779}"/>
                    </a:ext>
                  </a:extLst>
                </p14:cNvPr>
                <p14:cNvContentPartPr/>
                <p14:nvPr/>
              </p14:nvContentPartPr>
              <p14:xfrm>
                <a:off x="6662371" y="3744608"/>
                <a:ext cx="282240" cy="6192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ABA70CDC-9ED7-59EC-8919-192446F0F779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653731" y="3735608"/>
                  <a:ext cx="2998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CE578291-2FBE-F8FB-28C4-F93E3B1164FC}"/>
                    </a:ext>
                  </a:extLst>
                </p14:cNvPr>
                <p14:cNvContentPartPr/>
                <p14:nvPr/>
              </p14:nvContentPartPr>
              <p14:xfrm>
                <a:off x="7389931" y="3633008"/>
                <a:ext cx="720720" cy="36612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CE578291-2FBE-F8FB-28C4-F93E3B1164FC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380931" y="3624008"/>
                  <a:ext cx="738360" cy="38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728270B3-8C7F-96AB-5747-7C51B08ED2D3}"/>
                    </a:ext>
                  </a:extLst>
                </p14:cNvPr>
                <p14:cNvContentPartPr/>
                <p14:nvPr/>
              </p14:nvContentPartPr>
              <p14:xfrm>
                <a:off x="8100931" y="3631208"/>
                <a:ext cx="141480" cy="34020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728270B3-8C7F-96AB-5747-7C51B08ED2D3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091931" y="3622568"/>
                  <a:ext cx="159120" cy="35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92A1F8B7-C1CE-D17A-DB2F-7AEABE088DD0}"/>
              </a:ext>
            </a:extLst>
          </p:cNvPr>
          <p:cNvGrpSpPr/>
          <p:nvPr/>
        </p:nvGrpSpPr>
        <p:grpSpPr>
          <a:xfrm>
            <a:off x="319891" y="4384328"/>
            <a:ext cx="434880" cy="546480"/>
            <a:chOff x="319891" y="4384328"/>
            <a:chExt cx="434880" cy="54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EEC21960-7D62-655A-8583-CA7B26A948BC}"/>
                    </a:ext>
                  </a:extLst>
                </p14:cNvPr>
                <p14:cNvContentPartPr/>
                <p14:nvPr/>
              </p14:nvContentPartPr>
              <p14:xfrm>
                <a:off x="468211" y="4558208"/>
                <a:ext cx="150120" cy="24984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EEC21960-7D62-655A-8583-CA7B26A948BC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59211" y="4549208"/>
                  <a:ext cx="16776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5E878277-BF85-0337-D285-C3302431094B}"/>
                    </a:ext>
                  </a:extLst>
                </p14:cNvPr>
                <p14:cNvContentPartPr/>
                <p14:nvPr/>
              </p14:nvContentPartPr>
              <p14:xfrm>
                <a:off x="319891" y="4384328"/>
                <a:ext cx="434880" cy="54648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5E878277-BF85-0337-D285-C3302431094B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10891" y="4375688"/>
                  <a:ext cx="452520" cy="56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6C64D41D-565B-F9E5-22DE-E099E924F57B}"/>
              </a:ext>
            </a:extLst>
          </p:cNvPr>
          <p:cNvGrpSpPr/>
          <p:nvPr/>
        </p:nvGrpSpPr>
        <p:grpSpPr>
          <a:xfrm>
            <a:off x="1154731" y="4450568"/>
            <a:ext cx="2124720" cy="353880"/>
            <a:chOff x="1154731" y="4450568"/>
            <a:chExt cx="2124720" cy="35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FACDA4CC-3960-4136-AAC9-7EB6574EFC91}"/>
                    </a:ext>
                  </a:extLst>
                </p14:cNvPr>
                <p14:cNvContentPartPr/>
                <p14:nvPr/>
              </p14:nvContentPartPr>
              <p14:xfrm>
                <a:off x="1154731" y="4560008"/>
                <a:ext cx="1475640" cy="24444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FACDA4CC-3960-4136-AAC9-7EB6574EFC91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145731" y="4551368"/>
                  <a:ext cx="149328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07E28120-54E2-53B1-AF90-35684498EDF3}"/>
                    </a:ext>
                  </a:extLst>
                </p14:cNvPr>
                <p14:cNvContentPartPr/>
                <p14:nvPr/>
              </p14:nvContentPartPr>
              <p14:xfrm>
                <a:off x="2496091" y="4548488"/>
                <a:ext cx="24480" cy="1620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07E28120-54E2-53B1-AF90-35684498EDF3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2487451" y="4539488"/>
                  <a:ext cx="421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AF55DE66-50DE-C568-B49E-E380506BAB87}"/>
                    </a:ext>
                  </a:extLst>
                </p14:cNvPr>
                <p14:cNvContentPartPr/>
                <p14:nvPr/>
              </p14:nvContentPartPr>
              <p14:xfrm>
                <a:off x="2617411" y="4450568"/>
                <a:ext cx="662040" cy="26028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AF55DE66-50DE-C568-B49E-E380506BAB87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608771" y="4441568"/>
                  <a:ext cx="67968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DABF7108-9D0D-47F0-2C9B-37A9843E736F}"/>
                    </a:ext>
                  </a:extLst>
                </p14:cNvPr>
                <p14:cNvContentPartPr/>
                <p14:nvPr/>
              </p14:nvContentPartPr>
              <p14:xfrm>
                <a:off x="2991811" y="4544528"/>
                <a:ext cx="246600" cy="792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DABF7108-9D0D-47F0-2C9B-37A9843E736F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983171" y="4535528"/>
                  <a:ext cx="264240" cy="2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E4785A9E-E4CC-E18D-4BBF-92AD8CF7D5E7}"/>
              </a:ext>
            </a:extLst>
          </p:cNvPr>
          <p:cNvGrpSpPr/>
          <p:nvPr/>
        </p:nvGrpSpPr>
        <p:grpSpPr>
          <a:xfrm>
            <a:off x="3630091" y="4347608"/>
            <a:ext cx="2111760" cy="374400"/>
            <a:chOff x="3630091" y="4347608"/>
            <a:chExt cx="2111760" cy="37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E890526C-6B60-3F9B-5DF7-2822A9C057C1}"/>
                    </a:ext>
                  </a:extLst>
                </p14:cNvPr>
                <p14:cNvContentPartPr/>
                <p14:nvPr/>
              </p14:nvContentPartPr>
              <p14:xfrm>
                <a:off x="3799651" y="4431488"/>
                <a:ext cx="54000" cy="29052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E890526C-6B60-3F9B-5DF7-2822A9C057C1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3790651" y="4422488"/>
                  <a:ext cx="7164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9F05BCDE-D031-84F5-4010-20BE7C366688}"/>
                    </a:ext>
                  </a:extLst>
                </p14:cNvPr>
                <p14:cNvContentPartPr/>
                <p14:nvPr/>
              </p14:nvContentPartPr>
              <p14:xfrm>
                <a:off x="3630091" y="4449128"/>
                <a:ext cx="705240" cy="25488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9F05BCDE-D031-84F5-4010-20BE7C366688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621451" y="4440488"/>
                  <a:ext cx="72288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AAAAA40B-3108-FEE0-DB50-C2B3FEE3B22D}"/>
                    </a:ext>
                  </a:extLst>
                </p14:cNvPr>
                <p14:cNvContentPartPr/>
                <p14:nvPr/>
              </p14:nvContentPartPr>
              <p14:xfrm>
                <a:off x="4586611" y="4541288"/>
                <a:ext cx="436320" cy="13320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AAAAA40B-3108-FEE0-DB50-C2B3FEE3B22D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577611" y="4532288"/>
                  <a:ext cx="45396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209068B4-21FC-D22C-CB22-2B7E706A18BC}"/>
                    </a:ext>
                  </a:extLst>
                </p14:cNvPr>
                <p14:cNvContentPartPr/>
                <p14:nvPr/>
              </p14:nvContentPartPr>
              <p14:xfrm>
                <a:off x="4865611" y="4347608"/>
                <a:ext cx="38160" cy="2448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209068B4-21FC-D22C-CB22-2B7E706A18BC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4856611" y="4338608"/>
                  <a:ext cx="558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EBD30414-7A36-BC14-771B-87BAEF1C92E2}"/>
                    </a:ext>
                  </a:extLst>
                </p14:cNvPr>
                <p14:cNvContentPartPr/>
                <p14:nvPr/>
              </p14:nvContentPartPr>
              <p14:xfrm>
                <a:off x="5079451" y="4537328"/>
                <a:ext cx="662400" cy="14580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EBD30414-7A36-BC14-771B-87BAEF1C92E2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070811" y="4528328"/>
                  <a:ext cx="6800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F7D2447B-CCC7-24A0-F39E-009B572A6F80}"/>
                    </a:ext>
                  </a:extLst>
                </p14:cNvPr>
                <p14:cNvContentPartPr/>
                <p14:nvPr/>
              </p14:nvContentPartPr>
              <p14:xfrm>
                <a:off x="5286451" y="4354448"/>
                <a:ext cx="104400" cy="3960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F7D2447B-CCC7-24A0-F39E-009B572A6F80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277811" y="4345448"/>
                  <a:ext cx="122040" cy="5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24EFB3A7-A672-8F25-C436-5FFE357B5611}"/>
              </a:ext>
            </a:extLst>
          </p:cNvPr>
          <p:cNvGrpSpPr/>
          <p:nvPr/>
        </p:nvGrpSpPr>
        <p:grpSpPr>
          <a:xfrm>
            <a:off x="263011" y="5109008"/>
            <a:ext cx="451080" cy="484200"/>
            <a:chOff x="263011" y="5109008"/>
            <a:chExt cx="451080" cy="48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63957D46-05D8-13B3-4BE3-539ABD2B2024}"/>
                    </a:ext>
                  </a:extLst>
                </p14:cNvPr>
                <p14:cNvContentPartPr/>
                <p14:nvPr/>
              </p14:nvContentPartPr>
              <p14:xfrm>
                <a:off x="425731" y="5287568"/>
                <a:ext cx="119880" cy="16596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63957D46-05D8-13B3-4BE3-539ABD2B2024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417091" y="5278568"/>
                  <a:ext cx="13752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8C8EFF79-8D55-E76D-0EB4-C1A45DE4D416}"/>
                    </a:ext>
                  </a:extLst>
                </p14:cNvPr>
                <p14:cNvContentPartPr/>
                <p14:nvPr/>
              </p14:nvContentPartPr>
              <p14:xfrm>
                <a:off x="263011" y="5109008"/>
                <a:ext cx="451080" cy="48420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8C8EFF79-8D55-E76D-0EB4-C1A45DE4D416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54011" y="5100368"/>
                  <a:ext cx="468720" cy="50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9AC4E37C-932D-6FA2-C174-67FA44DA5646}"/>
              </a:ext>
            </a:extLst>
          </p:cNvPr>
          <p:cNvGrpSpPr/>
          <p:nvPr/>
        </p:nvGrpSpPr>
        <p:grpSpPr>
          <a:xfrm>
            <a:off x="1178491" y="5247248"/>
            <a:ext cx="1521000" cy="451440"/>
            <a:chOff x="1178491" y="5247248"/>
            <a:chExt cx="1521000" cy="45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F1891D85-622D-852F-916A-48EC7E0B6E9B}"/>
                    </a:ext>
                  </a:extLst>
                </p14:cNvPr>
                <p14:cNvContentPartPr/>
                <p14:nvPr/>
              </p14:nvContentPartPr>
              <p14:xfrm>
                <a:off x="1200091" y="5247248"/>
                <a:ext cx="191880" cy="31284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F1891D85-622D-852F-916A-48EC7E0B6E9B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191091" y="5238248"/>
                  <a:ext cx="20952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C08A5AF8-0200-08E2-0ACC-2113B9B9F3A0}"/>
                    </a:ext>
                  </a:extLst>
                </p14:cNvPr>
                <p14:cNvContentPartPr/>
                <p14:nvPr/>
              </p14:nvContentPartPr>
              <p14:xfrm>
                <a:off x="1178491" y="5379368"/>
                <a:ext cx="155880" cy="4428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C08A5AF8-0200-08E2-0ACC-2113B9B9F3A0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169851" y="5370728"/>
                  <a:ext cx="1735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38351709-4BB4-FF99-1C77-4F03FECE3E0C}"/>
                    </a:ext>
                  </a:extLst>
                </p14:cNvPr>
                <p14:cNvContentPartPr/>
                <p14:nvPr/>
              </p14:nvContentPartPr>
              <p14:xfrm>
                <a:off x="1396291" y="5399168"/>
                <a:ext cx="446400" cy="29952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38351709-4BB4-FF99-1C77-4F03FECE3E0C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387651" y="5390528"/>
                  <a:ext cx="46404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6FE5E9F9-AA43-3364-645B-354D66ADF7F8}"/>
                    </a:ext>
                  </a:extLst>
                </p14:cNvPr>
                <p14:cNvContentPartPr/>
                <p14:nvPr/>
              </p14:nvContentPartPr>
              <p14:xfrm>
                <a:off x="1879411" y="5352728"/>
                <a:ext cx="820080" cy="15012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6FE5E9F9-AA43-3364-645B-354D66ADF7F8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870771" y="5343728"/>
                  <a:ext cx="837720" cy="16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1CCD3906-B9D8-7A80-3B1C-87CACB620E66}"/>
              </a:ext>
            </a:extLst>
          </p:cNvPr>
          <p:cNvGrpSpPr/>
          <p:nvPr/>
        </p:nvGrpSpPr>
        <p:grpSpPr>
          <a:xfrm>
            <a:off x="3107371" y="5152928"/>
            <a:ext cx="1399320" cy="312480"/>
            <a:chOff x="3107371" y="5152928"/>
            <a:chExt cx="1399320" cy="31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94D563C8-2AF8-8BAB-4312-5345AED32B66}"/>
                    </a:ext>
                  </a:extLst>
                </p14:cNvPr>
                <p14:cNvContentPartPr/>
                <p14:nvPr/>
              </p14:nvContentPartPr>
              <p14:xfrm>
                <a:off x="3107371" y="5314208"/>
                <a:ext cx="96480" cy="1512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94D563C8-2AF8-8BAB-4312-5345AED32B66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3098371" y="5305208"/>
                  <a:ext cx="1141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45C205D6-F316-806B-1B0F-145E948B9D75}"/>
                    </a:ext>
                  </a:extLst>
                </p14:cNvPr>
                <p14:cNvContentPartPr/>
                <p14:nvPr/>
              </p14:nvContentPartPr>
              <p14:xfrm>
                <a:off x="3328051" y="5168408"/>
                <a:ext cx="11160" cy="29052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45C205D6-F316-806B-1B0F-145E948B9D75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3319051" y="5159768"/>
                  <a:ext cx="2880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375CD70F-5874-DCE7-EEDC-69B320D66A7F}"/>
                    </a:ext>
                  </a:extLst>
                </p14:cNvPr>
                <p14:cNvContentPartPr/>
                <p14:nvPr/>
              </p14:nvContentPartPr>
              <p14:xfrm>
                <a:off x="3254971" y="5152928"/>
                <a:ext cx="683280" cy="25812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375CD70F-5874-DCE7-EEDC-69B320D66A7F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3245971" y="5144288"/>
                  <a:ext cx="70092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EC7FD38D-4037-4259-7FF7-8922D990F49C}"/>
                    </a:ext>
                  </a:extLst>
                </p14:cNvPr>
                <p14:cNvContentPartPr/>
                <p14:nvPr/>
              </p14:nvContentPartPr>
              <p14:xfrm>
                <a:off x="4303291" y="5167688"/>
                <a:ext cx="31320" cy="25164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EC7FD38D-4037-4259-7FF7-8922D990F49C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4294651" y="5158688"/>
                  <a:ext cx="4896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7B775C0D-FFD0-F13D-28C2-4DF69F2B8421}"/>
                    </a:ext>
                  </a:extLst>
                </p14:cNvPr>
                <p14:cNvContentPartPr/>
                <p14:nvPr/>
              </p14:nvContentPartPr>
              <p14:xfrm>
                <a:off x="4154971" y="5269928"/>
                <a:ext cx="351720" cy="10800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7B775C0D-FFD0-F13D-28C2-4DF69F2B8421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4146331" y="5261288"/>
                  <a:ext cx="36936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1EC92477-463A-3BF6-66FB-4F51C92DBE20}"/>
              </a:ext>
            </a:extLst>
          </p:cNvPr>
          <p:cNvGrpSpPr/>
          <p:nvPr/>
        </p:nvGrpSpPr>
        <p:grpSpPr>
          <a:xfrm>
            <a:off x="5078371" y="4924328"/>
            <a:ext cx="3382200" cy="443160"/>
            <a:chOff x="5078371" y="4924328"/>
            <a:chExt cx="3382200" cy="44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BE857BCB-66E2-3707-075C-302D5722BC95}"/>
                    </a:ext>
                  </a:extLst>
                </p14:cNvPr>
                <p14:cNvContentPartPr/>
                <p14:nvPr/>
              </p14:nvContentPartPr>
              <p14:xfrm>
                <a:off x="5078371" y="5072288"/>
                <a:ext cx="725040" cy="29520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BE857BCB-66E2-3707-075C-302D5722BC95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069371" y="5063648"/>
                  <a:ext cx="74268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981ADF3F-4B50-218A-4DB2-4F6799D094B9}"/>
                    </a:ext>
                  </a:extLst>
                </p14:cNvPr>
                <p14:cNvContentPartPr/>
                <p14:nvPr/>
              </p14:nvContentPartPr>
              <p14:xfrm>
                <a:off x="5554651" y="5163728"/>
                <a:ext cx="211320" cy="1476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981ADF3F-4B50-218A-4DB2-4F6799D094B9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545651" y="5154728"/>
                  <a:ext cx="2289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328159BC-0546-88EE-7B73-BEF52795B833}"/>
                    </a:ext>
                  </a:extLst>
                </p14:cNvPr>
                <p14:cNvContentPartPr/>
                <p14:nvPr/>
              </p14:nvContentPartPr>
              <p14:xfrm>
                <a:off x="5996011" y="5164448"/>
                <a:ext cx="500040" cy="14796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328159BC-0546-88EE-7B73-BEF52795B833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987371" y="5155808"/>
                  <a:ext cx="5176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D922DDE0-B9F5-ADE3-38AE-A56FB68D8CFB}"/>
                    </a:ext>
                  </a:extLst>
                </p14:cNvPr>
                <p14:cNvContentPartPr/>
                <p14:nvPr/>
              </p14:nvContentPartPr>
              <p14:xfrm>
                <a:off x="6843451" y="5023328"/>
                <a:ext cx="36000" cy="23292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D922DDE0-B9F5-ADE3-38AE-A56FB68D8CFB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6834811" y="5014328"/>
                  <a:ext cx="5364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2C05AD67-2FBA-25DE-D929-E6581A573240}"/>
                    </a:ext>
                  </a:extLst>
                </p14:cNvPr>
                <p14:cNvContentPartPr/>
                <p14:nvPr/>
              </p14:nvContentPartPr>
              <p14:xfrm>
                <a:off x="6636091" y="5016128"/>
                <a:ext cx="624600" cy="21708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2C05AD67-2FBA-25DE-D929-E6581A573240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6627091" y="5007488"/>
                  <a:ext cx="64224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85C069BE-67E0-FE2E-D185-43E59F56AF25}"/>
                    </a:ext>
                  </a:extLst>
                </p14:cNvPr>
                <p14:cNvContentPartPr/>
                <p14:nvPr/>
              </p14:nvContentPartPr>
              <p14:xfrm>
                <a:off x="7319371" y="5082728"/>
                <a:ext cx="469800" cy="13212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85C069BE-67E0-FE2E-D185-43E59F56AF25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7310371" y="5073728"/>
                  <a:ext cx="48744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3ECD7B9E-C054-5E94-B19B-886746CCEF45}"/>
                    </a:ext>
                  </a:extLst>
                </p14:cNvPr>
                <p14:cNvContentPartPr/>
                <p14:nvPr/>
              </p14:nvContentPartPr>
              <p14:xfrm>
                <a:off x="7593331" y="4924328"/>
                <a:ext cx="68760" cy="2448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3ECD7B9E-C054-5E94-B19B-886746CCEF45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7584691" y="4915328"/>
                  <a:ext cx="864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DF92E81F-FD6A-3188-580B-93BECB8F151B}"/>
                    </a:ext>
                  </a:extLst>
                </p14:cNvPr>
                <p14:cNvContentPartPr/>
                <p14:nvPr/>
              </p14:nvContentPartPr>
              <p14:xfrm>
                <a:off x="7771891" y="5061488"/>
                <a:ext cx="688680" cy="12348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DF92E81F-FD6A-3188-580B-93BECB8F151B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7762891" y="5052848"/>
                  <a:ext cx="70632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1E96DE62-0976-7B5C-6558-4278494056F4}"/>
                    </a:ext>
                  </a:extLst>
                </p14:cNvPr>
                <p14:cNvContentPartPr/>
                <p14:nvPr/>
              </p14:nvContentPartPr>
              <p14:xfrm>
                <a:off x="8036491" y="4935128"/>
                <a:ext cx="34560" cy="1836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1E96DE62-0976-7B5C-6558-4278494056F4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8027491" y="4926488"/>
                  <a:ext cx="52200" cy="3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44116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71FA1B8-D886-9717-DFEA-F8F54B7A9DAD}"/>
              </a:ext>
            </a:extLst>
          </p:cNvPr>
          <p:cNvGrpSpPr/>
          <p:nvPr/>
        </p:nvGrpSpPr>
        <p:grpSpPr>
          <a:xfrm>
            <a:off x="608251" y="220568"/>
            <a:ext cx="5039640" cy="505440"/>
            <a:chOff x="608251" y="220568"/>
            <a:chExt cx="5039640" cy="50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143AD9CF-00D9-8F2B-203D-473844052F86}"/>
                    </a:ext>
                  </a:extLst>
                </p14:cNvPr>
                <p14:cNvContentPartPr/>
                <p14:nvPr/>
              </p14:nvContentPartPr>
              <p14:xfrm>
                <a:off x="801211" y="425048"/>
                <a:ext cx="94320" cy="1771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143AD9CF-00D9-8F2B-203D-473844052F86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92571" y="416048"/>
                  <a:ext cx="11196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D72821F-BFF2-4B0C-F7E2-7CBDFB037AB3}"/>
                    </a:ext>
                  </a:extLst>
                </p14:cNvPr>
                <p14:cNvContentPartPr/>
                <p14:nvPr/>
              </p14:nvContentPartPr>
              <p14:xfrm>
                <a:off x="608251" y="254048"/>
                <a:ext cx="466560" cy="4719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D72821F-BFF2-4B0C-F7E2-7CBDFB037AB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99611" y="245408"/>
                  <a:ext cx="484200" cy="48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B783B9B-4F6D-1427-0136-32726E33D1F6}"/>
                    </a:ext>
                  </a:extLst>
                </p14:cNvPr>
                <p14:cNvContentPartPr/>
                <p14:nvPr/>
              </p14:nvContentPartPr>
              <p14:xfrm>
                <a:off x="1437331" y="295808"/>
                <a:ext cx="1028520" cy="2696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B783B9B-4F6D-1427-0136-32726E33D1F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428331" y="287168"/>
                  <a:ext cx="104616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9C493D6-AF37-D96C-CAD4-4DD9A35600A0}"/>
                    </a:ext>
                  </a:extLst>
                </p14:cNvPr>
                <p14:cNvContentPartPr/>
                <p14:nvPr/>
              </p14:nvContentPartPr>
              <p14:xfrm>
                <a:off x="2203411" y="371048"/>
                <a:ext cx="154440" cy="406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9C493D6-AF37-D96C-CAD4-4DD9A35600A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194771" y="362408"/>
                  <a:ext cx="1720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67910B7-924F-9065-D1BA-347F506CD2E2}"/>
                    </a:ext>
                  </a:extLst>
                </p14:cNvPr>
                <p14:cNvContentPartPr/>
                <p14:nvPr/>
              </p14:nvContentPartPr>
              <p14:xfrm>
                <a:off x="2734051" y="267728"/>
                <a:ext cx="892440" cy="2970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67910B7-924F-9065-D1BA-347F506CD2E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725411" y="259088"/>
                  <a:ext cx="91008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A7DFB9E-3899-6102-42FD-20FA810EF895}"/>
                    </a:ext>
                  </a:extLst>
                </p14:cNvPr>
                <p14:cNvContentPartPr/>
                <p14:nvPr/>
              </p14:nvContentPartPr>
              <p14:xfrm>
                <a:off x="3478531" y="375368"/>
                <a:ext cx="89640" cy="64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A7DFB9E-3899-6102-42FD-20FA810EF89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469891" y="366368"/>
                  <a:ext cx="1072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1AB3205-7430-3694-2EE2-5B7475C4DA05}"/>
                    </a:ext>
                  </a:extLst>
                </p14:cNvPr>
                <p14:cNvContentPartPr/>
                <p14:nvPr/>
              </p14:nvContentPartPr>
              <p14:xfrm>
                <a:off x="3784171" y="293288"/>
                <a:ext cx="246240" cy="2077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1AB3205-7430-3694-2EE2-5B7475C4DA0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775171" y="284288"/>
                  <a:ext cx="26388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9A76696-9F12-288D-07B3-B981821A0C70}"/>
                    </a:ext>
                  </a:extLst>
                </p14:cNvPr>
                <p14:cNvContentPartPr/>
                <p14:nvPr/>
              </p14:nvContentPartPr>
              <p14:xfrm>
                <a:off x="3942211" y="330008"/>
                <a:ext cx="880560" cy="1260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9A76696-9F12-288D-07B3-B981821A0C7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933571" y="321008"/>
                  <a:ext cx="89820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D59EA20-4A70-BFA5-B872-7349EAE72A40}"/>
                    </a:ext>
                  </a:extLst>
                </p14:cNvPr>
                <p14:cNvContentPartPr/>
                <p14:nvPr/>
              </p14:nvContentPartPr>
              <p14:xfrm>
                <a:off x="4967851" y="318488"/>
                <a:ext cx="680040" cy="1364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D59EA20-4A70-BFA5-B872-7349EAE72A4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958851" y="309848"/>
                  <a:ext cx="6976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CFE5B9E-44B6-588C-0C7D-79A8FF6538C1}"/>
                    </a:ext>
                  </a:extLst>
                </p14:cNvPr>
                <p14:cNvContentPartPr/>
                <p14:nvPr/>
              </p14:nvContentPartPr>
              <p14:xfrm>
                <a:off x="5086291" y="220568"/>
                <a:ext cx="38160" cy="208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CFE5B9E-44B6-588C-0C7D-79A8FF6538C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077651" y="211568"/>
                  <a:ext cx="55800" cy="38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398222E-2FDD-FEFF-3D03-B4C5D087D6EC}"/>
                  </a:ext>
                </a:extLst>
              </p14:cNvPr>
              <p14:cNvContentPartPr/>
              <p14:nvPr/>
            </p14:nvContentPartPr>
            <p14:xfrm>
              <a:off x="6189331" y="214088"/>
              <a:ext cx="96480" cy="3628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398222E-2FDD-FEFF-3D03-B4C5D087D6EC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180331" y="205448"/>
                <a:ext cx="114120" cy="380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7F94375A-1C4D-7E49-A8E6-6001672B6ED6}"/>
              </a:ext>
            </a:extLst>
          </p:cNvPr>
          <p:cNvGrpSpPr/>
          <p:nvPr/>
        </p:nvGrpSpPr>
        <p:grpSpPr>
          <a:xfrm>
            <a:off x="6423331" y="115088"/>
            <a:ext cx="1456920" cy="390240"/>
            <a:chOff x="6423331" y="115088"/>
            <a:chExt cx="1456920" cy="390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55954CC-9A75-496F-D848-7C08E9A16DA4}"/>
                    </a:ext>
                  </a:extLst>
                </p14:cNvPr>
                <p14:cNvContentPartPr/>
                <p14:nvPr/>
              </p14:nvContentPartPr>
              <p14:xfrm>
                <a:off x="6423331" y="261968"/>
                <a:ext cx="115560" cy="243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55954CC-9A75-496F-D848-7C08E9A16DA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414691" y="253328"/>
                  <a:ext cx="13320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7135354-7902-5E79-3731-288A81370648}"/>
                    </a:ext>
                  </a:extLst>
                </p14:cNvPr>
                <p14:cNvContentPartPr/>
                <p14:nvPr/>
              </p14:nvContentPartPr>
              <p14:xfrm>
                <a:off x="6786931" y="342248"/>
                <a:ext cx="349920" cy="856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7135354-7902-5E79-3731-288A8137064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777931" y="333608"/>
                  <a:ext cx="3675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81E6BAB0-DB00-D925-3937-586E7A63CC6E}"/>
                    </a:ext>
                  </a:extLst>
                </p14:cNvPr>
                <p14:cNvContentPartPr/>
                <p14:nvPr/>
              </p14:nvContentPartPr>
              <p14:xfrm>
                <a:off x="7176811" y="133448"/>
                <a:ext cx="556560" cy="2815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81E6BAB0-DB00-D925-3937-586E7A63CC6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167811" y="124448"/>
                  <a:ext cx="57420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F2AF688-69F7-A049-3A39-E655B7861352}"/>
                    </a:ext>
                  </a:extLst>
                </p14:cNvPr>
                <p14:cNvContentPartPr/>
                <p14:nvPr/>
              </p14:nvContentPartPr>
              <p14:xfrm>
                <a:off x="7785571" y="115088"/>
                <a:ext cx="94680" cy="3416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F2AF688-69F7-A049-3A39-E655B786135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776571" y="106088"/>
                  <a:ext cx="112320" cy="35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8D14D1B-8913-5EDA-C8E2-4A3B84105354}"/>
              </a:ext>
            </a:extLst>
          </p:cNvPr>
          <p:cNvGrpSpPr/>
          <p:nvPr/>
        </p:nvGrpSpPr>
        <p:grpSpPr>
          <a:xfrm>
            <a:off x="632011" y="915008"/>
            <a:ext cx="7247160" cy="986400"/>
            <a:chOff x="632011" y="915008"/>
            <a:chExt cx="7247160" cy="98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7951E08-2576-CC66-0F8E-A51D258EB74F}"/>
                    </a:ext>
                  </a:extLst>
                </p14:cNvPr>
                <p14:cNvContentPartPr/>
                <p14:nvPr/>
              </p14:nvContentPartPr>
              <p14:xfrm>
                <a:off x="821011" y="1242608"/>
                <a:ext cx="122760" cy="153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7951E08-2576-CC66-0F8E-A51D258EB74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12011" y="1233608"/>
                  <a:ext cx="14040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9FFFCC8-F796-AC7A-CB15-B06FCF501CA6}"/>
                    </a:ext>
                  </a:extLst>
                </p14:cNvPr>
                <p14:cNvContentPartPr/>
                <p14:nvPr/>
              </p14:nvContentPartPr>
              <p14:xfrm>
                <a:off x="632011" y="1066568"/>
                <a:ext cx="485280" cy="4957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9FFFCC8-F796-AC7A-CB15-B06FCF501CA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23011" y="1057568"/>
                  <a:ext cx="502920" cy="51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9E05F3F-D5E2-DAC9-9EDE-E862C65D6C23}"/>
                    </a:ext>
                  </a:extLst>
                </p14:cNvPr>
                <p14:cNvContentPartPr/>
                <p14:nvPr/>
              </p14:nvContentPartPr>
              <p14:xfrm>
                <a:off x="1308091" y="1089608"/>
                <a:ext cx="614880" cy="2397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9E05F3F-D5E2-DAC9-9EDE-E862C65D6C2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299451" y="1080968"/>
                  <a:ext cx="63252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F39AF657-B42D-AC1C-2BFA-71209BBD50C5}"/>
                    </a:ext>
                  </a:extLst>
                </p14:cNvPr>
                <p14:cNvContentPartPr/>
                <p14:nvPr/>
              </p14:nvContentPartPr>
              <p14:xfrm>
                <a:off x="1997131" y="1032728"/>
                <a:ext cx="457560" cy="2484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F39AF657-B42D-AC1C-2BFA-71209BBD50C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988491" y="1023728"/>
                  <a:ext cx="47520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76AE46D2-AA2F-8CC0-8CBB-B3008AD6CA41}"/>
                    </a:ext>
                  </a:extLst>
                </p14:cNvPr>
                <p14:cNvContentPartPr/>
                <p14:nvPr/>
              </p14:nvContentPartPr>
              <p14:xfrm>
                <a:off x="2378371" y="1049288"/>
                <a:ext cx="20880" cy="118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76AE46D2-AA2F-8CC0-8CBB-B3008AD6CA4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369371" y="1040288"/>
                  <a:ext cx="385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3880027-9C72-087B-C8C7-A0B9773639F8}"/>
                    </a:ext>
                  </a:extLst>
                </p14:cNvPr>
                <p14:cNvContentPartPr/>
                <p14:nvPr/>
              </p14:nvContentPartPr>
              <p14:xfrm>
                <a:off x="2484571" y="1018688"/>
                <a:ext cx="696960" cy="2516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3880027-9C72-087B-C8C7-A0B9773639F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475931" y="1010048"/>
                  <a:ext cx="71460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B97115E-D3DD-D507-2A43-B27E0FF591C9}"/>
                    </a:ext>
                  </a:extLst>
                </p14:cNvPr>
                <p14:cNvContentPartPr/>
                <p14:nvPr/>
              </p14:nvContentPartPr>
              <p14:xfrm>
                <a:off x="2821171" y="1091048"/>
                <a:ext cx="190440" cy="64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B97115E-D3DD-D507-2A43-B27E0FF591C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812531" y="1082408"/>
                  <a:ext cx="2080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4B3F40B-A328-9D30-3923-E57B964D97C1}"/>
                    </a:ext>
                  </a:extLst>
                </p14:cNvPr>
                <p14:cNvContentPartPr/>
                <p14:nvPr/>
              </p14:nvContentPartPr>
              <p14:xfrm>
                <a:off x="3557011" y="966848"/>
                <a:ext cx="58680" cy="2977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4B3F40B-A328-9D30-3923-E57B964D97C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548011" y="958208"/>
                  <a:ext cx="7632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798C038-BCE8-D65E-3C05-D7B48EDED1D2}"/>
                    </a:ext>
                  </a:extLst>
                </p14:cNvPr>
                <p14:cNvContentPartPr/>
                <p14:nvPr/>
              </p14:nvContentPartPr>
              <p14:xfrm>
                <a:off x="3663211" y="1122728"/>
                <a:ext cx="449280" cy="3006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798C038-BCE8-D65E-3C05-D7B48EDED1D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654211" y="1113728"/>
                  <a:ext cx="46692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75012C7-02B4-BC4B-D2E0-CE9F4A7D99AF}"/>
                    </a:ext>
                  </a:extLst>
                </p14:cNvPr>
                <p14:cNvContentPartPr/>
                <p14:nvPr/>
              </p14:nvContentPartPr>
              <p14:xfrm>
                <a:off x="4149211" y="942008"/>
                <a:ext cx="1492920" cy="3067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75012C7-02B4-BC4B-D2E0-CE9F4A7D99A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140211" y="933008"/>
                  <a:ext cx="151056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1AF8CA1-6A9B-F517-7464-056BFA7A8A48}"/>
                    </a:ext>
                  </a:extLst>
                </p14:cNvPr>
                <p14:cNvContentPartPr/>
                <p14:nvPr/>
              </p14:nvContentPartPr>
              <p14:xfrm>
                <a:off x="5355211" y="991688"/>
                <a:ext cx="191520" cy="64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1AF8CA1-6A9B-F517-7464-056BFA7A8A4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346211" y="982688"/>
                  <a:ext cx="2091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AE278BD8-535E-EB3A-B406-6C54C1DC0669}"/>
                    </a:ext>
                  </a:extLst>
                </p14:cNvPr>
                <p14:cNvContentPartPr/>
                <p14:nvPr/>
              </p14:nvContentPartPr>
              <p14:xfrm>
                <a:off x="5903491" y="915008"/>
                <a:ext cx="200520" cy="3013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AE278BD8-535E-EB3A-B406-6C54C1DC066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894851" y="906008"/>
                  <a:ext cx="21816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66E629C-F5AB-B255-EA8E-D458C3205556}"/>
                    </a:ext>
                  </a:extLst>
                </p14:cNvPr>
                <p14:cNvContentPartPr/>
                <p14:nvPr/>
              </p14:nvContentPartPr>
              <p14:xfrm>
                <a:off x="6437371" y="1016168"/>
                <a:ext cx="164520" cy="3470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66E629C-F5AB-B255-EA8E-D458C320555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428371" y="1007168"/>
                  <a:ext cx="18216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9D60991-72B2-2D58-B0A5-94379CB70D80}"/>
                    </a:ext>
                  </a:extLst>
                </p14:cNvPr>
                <p14:cNvContentPartPr/>
                <p14:nvPr/>
              </p14:nvContentPartPr>
              <p14:xfrm>
                <a:off x="6664531" y="947048"/>
                <a:ext cx="1214640" cy="2336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9D60991-72B2-2D58-B0A5-94379CB70D8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655531" y="938048"/>
                  <a:ext cx="123228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B9101BE-BC07-EE8F-9FF5-CC5BB7B2A6EF}"/>
                    </a:ext>
                  </a:extLst>
                </p14:cNvPr>
                <p14:cNvContentPartPr/>
                <p14:nvPr/>
              </p14:nvContentPartPr>
              <p14:xfrm>
                <a:off x="1985251" y="1576688"/>
                <a:ext cx="910440" cy="1828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B9101BE-BC07-EE8F-9FF5-CC5BB7B2A6E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976251" y="1567688"/>
                  <a:ext cx="9280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87453E9-0B20-04CA-BB2E-00C3720009CE}"/>
                    </a:ext>
                  </a:extLst>
                </p14:cNvPr>
                <p14:cNvContentPartPr/>
                <p14:nvPr/>
              </p14:nvContentPartPr>
              <p14:xfrm>
                <a:off x="3036811" y="1471568"/>
                <a:ext cx="1236240" cy="4298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87453E9-0B20-04CA-BB2E-00C3720009C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027811" y="1462928"/>
                  <a:ext cx="1253880" cy="44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E887543-D8BF-B8C8-E04D-89B55FCFA7F2}"/>
              </a:ext>
            </a:extLst>
          </p:cNvPr>
          <p:cNvGrpSpPr/>
          <p:nvPr/>
        </p:nvGrpSpPr>
        <p:grpSpPr>
          <a:xfrm>
            <a:off x="515731" y="2163488"/>
            <a:ext cx="7237800" cy="825120"/>
            <a:chOff x="515731" y="2163488"/>
            <a:chExt cx="7237800" cy="82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08B7343-27D1-ED34-B8E5-5F4CA13AF332}"/>
                    </a:ext>
                  </a:extLst>
                </p14:cNvPr>
                <p14:cNvContentPartPr/>
                <p14:nvPr/>
              </p14:nvContentPartPr>
              <p14:xfrm>
                <a:off x="748651" y="2327648"/>
                <a:ext cx="113040" cy="1832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08B7343-27D1-ED34-B8E5-5F4CA13AF33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39651" y="2319008"/>
                  <a:ext cx="13068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C26A8C5-FCF4-BC74-C21F-6C75EA6C524C}"/>
                    </a:ext>
                  </a:extLst>
                </p14:cNvPr>
                <p14:cNvContentPartPr/>
                <p14:nvPr/>
              </p14:nvContentPartPr>
              <p14:xfrm>
                <a:off x="515731" y="2216408"/>
                <a:ext cx="509040" cy="5547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C26A8C5-FCF4-BC74-C21F-6C75EA6C524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06731" y="2207768"/>
                  <a:ext cx="526680" cy="57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A1A45CF6-0B25-98EA-5BBC-B2A7C2851677}"/>
                    </a:ext>
                  </a:extLst>
                </p14:cNvPr>
                <p14:cNvContentPartPr/>
                <p14:nvPr/>
              </p14:nvContentPartPr>
              <p14:xfrm>
                <a:off x="3187291" y="2230448"/>
                <a:ext cx="390600" cy="2512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A1A45CF6-0B25-98EA-5BBC-B2A7C285167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178651" y="2221808"/>
                  <a:ext cx="40824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85FCEC35-1F12-4526-B70C-749C133EE99C}"/>
                    </a:ext>
                  </a:extLst>
                </p14:cNvPr>
                <p14:cNvContentPartPr/>
                <p14:nvPr/>
              </p14:nvContentPartPr>
              <p14:xfrm>
                <a:off x="3257131" y="2394608"/>
                <a:ext cx="510480" cy="1231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85FCEC35-1F12-4526-B70C-749C133EE99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248491" y="2385608"/>
                  <a:ext cx="5281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68D9B061-F682-1286-191C-4745AE85DC25}"/>
                    </a:ext>
                  </a:extLst>
                </p14:cNvPr>
                <p14:cNvContentPartPr/>
                <p14:nvPr/>
              </p14:nvContentPartPr>
              <p14:xfrm>
                <a:off x="3906571" y="2263208"/>
                <a:ext cx="15120" cy="2091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68D9B061-F682-1286-191C-4745AE85DC2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897571" y="2254568"/>
                  <a:ext cx="3276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07A6CB55-3372-0D23-8447-726EDB9144A3}"/>
                    </a:ext>
                  </a:extLst>
                </p14:cNvPr>
                <p14:cNvContentPartPr/>
                <p14:nvPr/>
              </p14:nvContentPartPr>
              <p14:xfrm>
                <a:off x="3838891" y="2246288"/>
                <a:ext cx="221760" cy="1929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07A6CB55-3372-0D23-8447-726EDB9144A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830251" y="2237288"/>
                  <a:ext cx="23940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05C225A6-5D47-A5D4-9AAE-4C438B42CE8E}"/>
                    </a:ext>
                  </a:extLst>
                </p14:cNvPr>
                <p14:cNvContentPartPr/>
                <p14:nvPr/>
              </p14:nvContentPartPr>
              <p14:xfrm>
                <a:off x="4209331" y="2219288"/>
                <a:ext cx="22320" cy="2152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05C225A6-5D47-A5D4-9AAE-4C438B42CE8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200691" y="2210288"/>
                  <a:ext cx="3996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44F5A861-C434-EA0C-97D1-948AA88C79D5}"/>
                    </a:ext>
                  </a:extLst>
                </p14:cNvPr>
                <p14:cNvContentPartPr/>
                <p14:nvPr/>
              </p14:nvContentPartPr>
              <p14:xfrm>
                <a:off x="4104211" y="2165648"/>
                <a:ext cx="813960" cy="2354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44F5A861-C434-EA0C-97D1-948AA88C79D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095211" y="2157008"/>
                  <a:ext cx="83160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52C3049-D8C8-D526-2118-C254182D95B6}"/>
                    </a:ext>
                  </a:extLst>
                </p14:cNvPr>
                <p14:cNvContentPartPr/>
                <p14:nvPr/>
              </p14:nvContentPartPr>
              <p14:xfrm>
                <a:off x="4541971" y="2169608"/>
                <a:ext cx="324000" cy="1087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52C3049-D8C8-D526-2118-C254182D95B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533331" y="2160608"/>
                  <a:ext cx="3416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2836300-3FB0-4C02-2575-11EF94920D85}"/>
                    </a:ext>
                  </a:extLst>
                </p14:cNvPr>
                <p14:cNvContentPartPr/>
                <p14:nvPr/>
              </p14:nvContentPartPr>
              <p14:xfrm>
                <a:off x="4836811" y="2167448"/>
                <a:ext cx="825120" cy="2790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2836300-3FB0-4C02-2575-11EF94920D8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827811" y="2158808"/>
                  <a:ext cx="84276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CB9F37C0-128F-4E49-9C00-3B161A2BFB80}"/>
                    </a:ext>
                  </a:extLst>
                </p14:cNvPr>
                <p14:cNvContentPartPr/>
                <p14:nvPr/>
              </p14:nvContentPartPr>
              <p14:xfrm>
                <a:off x="5631331" y="2163488"/>
                <a:ext cx="23760" cy="331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CB9F37C0-128F-4E49-9C00-3B161A2BFB8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622691" y="2154488"/>
                  <a:ext cx="414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263CDF41-DAF6-B007-AABC-3F9B53B6CBAE}"/>
                    </a:ext>
                  </a:extLst>
                </p14:cNvPr>
                <p14:cNvContentPartPr/>
                <p14:nvPr/>
              </p14:nvContentPartPr>
              <p14:xfrm>
                <a:off x="5747251" y="2260688"/>
                <a:ext cx="259560" cy="14544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263CDF41-DAF6-B007-AABC-3F9B53B6CBA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738251" y="2252048"/>
                  <a:ext cx="2772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A21D6F7A-DE29-258C-BA78-8AC22E9DDE8F}"/>
                    </a:ext>
                  </a:extLst>
                </p14:cNvPr>
                <p14:cNvContentPartPr/>
                <p14:nvPr/>
              </p14:nvContentPartPr>
              <p14:xfrm>
                <a:off x="6598651" y="2214248"/>
                <a:ext cx="784080" cy="1681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A21D6F7A-DE29-258C-BA78-8AC22E9DDE8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590011" y="2205248"/>
                  <a:ext cx="80172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206E75D-6176-1EF7-B9B5-AB99391D7284}"/>
                    </a:ext>
                  </a:extLst>
                </p14:cNvPr>
                <p14:cNvContentPartPr/>
                <p14:nvPr/>
              </p14:nvContentPartPr>
              <p14:xfrm>
                <a:off x="5667331" y="2680088"/>
                <a:ext cx="327960" cy="3085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206E75D-6176-1EF7-B9B5-AB99391D728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658331" y="2671088"/>
                  <a:ext cx="34560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78531959-D024-B078-F9B4-AD09BC0C464D}"/>
                    </a:ext>
                  </a:extLst>
                </p14:cNvPr>
                <p14:cNvContentPartPr/>
                <p14:nvPr/>
              </p14:nvContentPartPr>
              <p14:xfrm>
                <a:off x="5956411" y="2649488"/>
                <a:ext cx="373320" cy="27144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78531959-D024-B078-F9B4-AD09BC0C464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947411" y="2640848"/>
                  <a:ext cx="39096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F9B09B5B-2137-4B41-A549-889C5FBFFF76}"/>
                    </a:ext>
                  </a:extLst>
                </p14:cNvPr>
                <p14:cNvContentPartPr/>
                <p14:nvPr/>
              </p14:nvContentPartPr>
              <p14:xfrm>
                <a:off x="6400651" y="2680088"/>
                <a:ext cx="226440" cy="644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F9B09B5B-2137-4B41-A549-889C5FBFFF7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391651" y="2671088"/>
                  <a:ext cx="2440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ABE7A4A0-9AE2-0059-8385-366EF8D1BF89}"/>
                    </a:ext>
                  </a:extLst>
                </p14:cNvPr>
                <p14:cNvContentPartPr/>
                <p14:nvPr/>
              </p14:nvContentPartPr>
              <p14:xfrm>
                <a:off x="6581011" y="2540408"/>
                <a:ext cx="1172520" cy="2566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ABE7A4A0-9AE2-0059-8385-366EF8D1BF8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572371" y="2531768"/>
                  <a:ext cx="1190160" cy="27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0B5F757-048E-4760-1095-269D5253034B}"/>
              </a:ext>
            </a:extLst>
          </p:cNvPr>
          <p:cNvGrpSpPr/>
          <p:nvPr/>
        </p:nvGrpSpPr>
        <p:grpSpPr>
          <a:xfrm>
            <a:off x="1958611" y="2968088"/>
            <a:ext cx="3357000" cy="509400"/>
            <a:chOff x="1958611" y="2968088"/>
            <a:chExt cx="3357000" cy="50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F39A9862-B1B0-3E41-5F8B-DB20F1D7C2EA}"/>
                    </a:ext>
                  </a:extLst>
                </p14:cNvPr>
                <p14:cNvContentPartPr/>
                <p14:nvPr/>
              </p14:nvContentPartPr>
              <p14:xfrm>
                <a:off x="1958611" y="3081488"/>
                <a:ext cx="123120" cy="3600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F39A9862-B1B0-3E41-5F8B-DB20F1D7C2E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949971" y="3072848"/>
                  <a:ext cx="140760" cy="37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79249489-69B2-A4E6-C9F4-11DDC2C2B115}"/>
                    </a:ext>
                  </a:extLst>
                </p14:cNvPr>
                <p14:cNvContentPartPr/>
                <p14:nvPr/>
              </p14:nvContentPartPr>
              <p14:xfrm>
                <a:off x="2203771" y="3206768"/>
                <a:ext cx="98280" cy="1908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79249489-69B2-A4E6-C9F4-11DDC2C2B11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194771" y="3198128"/>
                  <a:ext cx="11592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3A20C810-FB63-65B7-7F16-4F72EC98C3B1}"/>
                    </a:ext>
                  </a:extLst>
                </p14:cNvPr>
                <p14:cNvContentPartPr/>
                <p14:nvPr/>
              </p14:nvContentPartPr>
              <p14:xfrm>
                <a:off x="2400331" y="3251408"/>
                <a:ext cx="216360" cy="669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3A20C810-FB63-65B7-7F16-4F72EC98C3B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391331" y="3242768"/>
                  <a:ext cx="2340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AEB89C38-ED8A-9382-192D-296D49936788}"/>
                    </a:ext>
                  </a:extLst>
                </p14:cNvPr>
                <p14:cNvContentPartPr/>
                <p14:nvPr/>
              </p14:nvContentPartPr>
              <p14:xfrm>
                <a:off x="2616331" y="3179048"/>
                <a:ext cx="869040" cy="1530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AEB89C38-ED8A-9382-192D-296D4993678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607331" y="3170408"/>
                  <a:ext cx="8866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DDD9355E-9C7F-DE78-8BED-7FDB90A4B686}"/>
                    </a:ext>
                  </a:extLst>
                </p14:cNvPr>
                <p14:cNvContentPartPr/>
                <p14:nvPr/>
              </p14:nvContentPartPr>
              <p14:xfrm>
                <a:off x="3368731" y="3075728"/>
                <a:ext cx="36360" cy="320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DDD9355E-9C7F-DE78-8BED-7FDB90A4B68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359731" y="3066728"/>
                  <a:ext cx="540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4333854F-C6EB-4FA3-1C4D-6E493F6C94F2}"/>
                    </a:ext>
                  </a:extLst>
                </p14:cNvPr>
                <p14:cNvContentPartPr/>
                <p14:nvPr/>
              </p14:nvContentPartPr>
              <p14:xfrm>
                <a:off x="3440011" y="3177968"/>
                <a:ext cx="316080" cy="9072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4333854F-C6EB-4FA3-1C4D-6E493F6C94F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431011" y="3168968"/>
                  <a:ext cx="3337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01ADDC2C-7437-10BD-29A5-EC7DD508086A}"/>
                    </a:ext>
                  </a:extLst>
                </p14:cNvPr>
                <p14:cNvContentPartPr/>
                <p14:nvPr/>
              </p14:nvContentPartPr>
              <p14:xfrm>
                <a:off x="3868051" y="3198488"/>
                <a:ext cx="40680" cy="2790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01ADDC2C-7437-10BD-29A5-EC7DD508086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859411" y="3189488"/>
                  <a:ext cx="5832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0F092CB0-982F-5163-D534-8E3D53F86893}"/>
                    </a:ext>
                  </a:extLst>
                </p14:cNvPr>
                <p14:cNvContentPartPr/>
                <p14:nvPr/>
              </p14:nvContentPartPr>
              <p14:xfrm>
                <a:off x="3874531" y="3168968"/>
                <a:ext cx="104400" cy="10152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0F092CB0-982F-5163-D534-8E3D53F8689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865531" y="3160328"/>
                  <a:ext cx="1220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54ACE06A-13C7-6B3E-10FB-DAB33EB2EAE5}"/>
                    </a:ext>
                  </a:extLst>
                </p14:cNvPr>
                <p14:cNvContentPartPr/>
                <p14:nvPr/>
              </p14:nvContentPartPr>
              <p14:xfrm>
                <a:off x="4008451" y="3033968"/>
                <a:ext cx="1192680" cy="4244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54ACE06A-13C7-6B3E-10FB-DAB33EB2EAE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999811" y="3024968"/>
                  <a:ext cx="1210320" cy="44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44EE4B31-2D26-7195-4018-E002F5E5FE1C}"/>
                    </a:ext>
                  </a:extLst>
                </p14:cNvPr>
                <p14:cNvContentPartPr/>
                <p14:nvPr/>
              </p14:nvContentPartPr>
              <p14:xfrm>
                <a:off x="5024011" y="2975648"/>
                <a:ext cx="64800" cy="6192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44EE4B31-2D26-7195-4018-E002F5E5FE1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015011" y="2967008"/>
                  <a:ext cx="824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553C4D68-F0CE-9662-AD55-927C314F89B4}"/>
                    </a:ext>
                  </a:extLst>
                </p14:cNvPr>
                <p14:cNvContentPartPr/>
                <p14:nvPr/>
              </p14:nvContentPartPr>
              <p14:xfrm>
                <a:off x="5198251" y="2968088"/>
                <a:ext cx="117360" cy="39420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553C4D68-F0CE-9662-AD55-927C314F89B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189251" y="2959088"/>
                  <a:ext cx="135000" cy="41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F14FC9A-E99A-1199-B060-DC691919F8A3}"/>
              </a:ext>
            </a:extLst>
          </p:cNvPr>
          <p:cNvGrpSpPr/>
          <p:nvPr/>
        </p:nvGrpSpPr>
        <p:grpSpPr>
          <a:xfrm>
            <a:off x="1920091" y="3616088"/>
            <a:ext cx="2958840" cy="438840"/>
            <a:chOff x="1920091" y="3616088"/>
            <a:chExt cx="2958840" cy="43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8E2D1074-32D5-E8AA-A620-10A095C9A756}"/>
                    </a:ext>
                  </a:extLst>
                </p14:cNvPr>
                <p14:cNvContentPartPr/>
                <p14:nvPr/>
              </p14:nvContentPartPr>
              <p14:xfrm>
                <a:off x="1920091" y="3711848"/>
                <a:ext cx="109800" cy="34308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8E2D1074-32D5-E8AA-A620-10A095C9A75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911091" y="3702848"/>
                  <a:ext cx="12744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0ADBD4E7-98FC-31F1-6005-F9ADCD4933E1}"/>
                    </a:ext>
                  </a:extLst>
                </p14:cNvPr>
                <p14:cNvContentPartPr/>
                <p14:nvPr/>
              </p14:nvContentPartPr>
              <p14:xfrm>
                <a:off x="2162731" y="3692768"/>
                <a:ext cx="377640" cy="25920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0ADBD4E7-98FC-31F1-6005-F9ADCD4933E1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153731" y="3684128"/>
                  <a:ext cx="39528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7F202E2D-2DD4-1C36-AB57-2CB65EBD20E0}"/>
                    </a:ext>
                  </a:extLst>
                </p14:cNvPr>
                <p14:cNvContentPartPr/>
                <p14:nvPr/>
              </p14:nvContentPartPr>
              <p14:xfrm>
                <a:off x="2613091" y="3685928"/>
                <a:ext cx="1018440" cy="24084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7F202E2D-2DD4-1C36-AB57-2CB65EBD20E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604451" y="3676928"/>
                  <a:ext cx="103608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3020F62A-7FCF-3580-AC76-C3F1DCFE020F}"/>
                    </a:ext>
                  </a:extLst>
                </p14:cNvPr>
                <p14:cNvContentPartPr/>
                <p14:nvPr/>
              </p14:nvContentPartPr>
              <p14:xfrm>
                <a:off x="3537211" y="3698528"/>
                <a:ext cx="171360" cy="900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3020F62A-7FCF-3580-AC76-C3F1DCFE020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528571" y="3689888"/>
                  <a:ext cx="1890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EEAC48F9-E0BD-7625-2D45-29ED4CBDED35}"/>
                    </a:ext>
                  </a:extLst>
                </p14:cNvPr>
                <p14:cNvContentPartPr/>
                <p14:nvPr/>
              </p14:nvContentPartPr>
              <p14:xfrm>
                <a:off x="3720091" y="3634088"/>
                <a:ext cx="453240" cy="2080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EEAC48F9-E0BD-7625-2D45-29ED4CBDED35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711451" y="3625088"/>
                  <a:ext cx="47088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89C54AB6-E3B4-08C1-787A-397F7D012C50}"/>
                    </a:ext>
                  </a:extLst>
                </p14:cNvPr>
                <p14:cNvContentPartPr/>
                <p14:nvPr/>
              </p14:nvContentPartPr>
              <p14:xfrm>
                <a:off x="3954451" y="3627248"/>
                <a:ext cx="175320" cy="8388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89C54AB6-E3B4-08C1-787A-397F7D012C50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945811" y="3618248"/>
                  <a:ext cx="1929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7C9DF798-0EF5-932E-6810-6AF7EC60AE89}"/>
                    </a:ext>
                  </a:extLst>
                </p14:cNvPr>
                <p14:cNvContentPartPr/>
                <p14:nvPr/>
              </p14:nvContentPartPr>
              <p14:xfrm>
                <a:off x="4192411" y="3726608"/>
                <a:ext cx="350640" cy="802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7C9DF798-0EF5-932E-6810-6AF7EC60AE89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183771" y="3717968"/>
                  <a:ext cx="3682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4A8A06BA-DBC5-8C10-D814-E5EE73CA03ED}"/>
                    </a:ext>
                  </a:extLst>
                </p14:cNvPr>
                <p14:cNvContentPartPr/>
                <p14:nvPr/>
              </p14:nvContentPartPr>
              <p14:xfrm>
                <a:off x="4754371" y="3616088"/>
                <a:ext cx="124560" cy="2624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4A8A06BA-DBC5-8C10-D814-E5EE73CA03E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745371" y="3607088"/>
                  <a:ext cx="142200" cy="280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23738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709F3C56-DE39-DE35-72A5-DBB5D53A39DB}"/>
              </a:ext>
            </a:extLst>
          </p:cNvPr>
          <p:cNvGrpSpPr/>
          <p:nvPr/>
        </p:nvGrpSpPr>
        <p:grpSpPr>
          <a:xfrm>
            <a:off x="402691" y="96728"/>
            <a:ext cx="7576200" cy="640440"/>
            <a:chOff x="402691" y="96728"/>
            <a:chExt cx="7576200" cy="64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321B3EEB-4B3D-8F34-F58A-44037B2F518F}"/>
                    </a:ext>
                  </a:extLst>
                </p14:cNvPr>
                <p14:cNvContentPartPr/>
                <p14:nvPr/>
              </p14:nvContentPartPr>
              <p14:xfrm>
                <a:off x="402691" y="276368"/>
                <a:ext cx="807840" cy="26244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321B3EEB-4B3D-8F34-F58A-44037B2F518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94051" y="267728"/>
                  <a:ext cx="82548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44B90E1-C3BF-FC36-67DD-05609326B74F}"/>
                    </a:ext>
                  </a:extLst>
                </p14:cNvPr>
                <p14:cNvContentPartPr/>
                <p14:nvPr/>
              </p14:nvContentPartPr>
              <p14:xfrm>
                <a:off x="1238251" y="405968"/>
                <a:ext cx="550080" cy="94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44B90E1-C3BF-FC36-67DD-05609326B74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29251" y="396968"/>
                  <a:ext cx="5677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A7F85FF-BA92-C5C0-0C62-9D5385995D15}"/>
                    </a:ext>
                  </a:extLst>
                </p14:cNvPr>
                <p14:cNvContentPartPr/>
                <p14:nvPr/>
              </p14:nvContentPartPr>
              <p14:xfrm>
                <a:off x="1671331" y="258728"/>
                <a:ext cx="20160" cy="111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A7F85FF-BA92-C5C0-0C62-9D5385995D1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662691" y="250088"/>
                  <a:ext cx="378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DE1A62E0-DC5A-56DC-5A8E-AD4BDB32C0EA}"/>
                    </a:ext>
                  </a:extLst>
                </p14:cNvPr>
                <p14:cNvContentPartPr/>
                <p14:nvPr/>
              </p14:nvContentPartPr>
              <p14:xfrm>
                <a:off x="1759891" y="249728"/>
                <a:ext cx="903960" cy="2498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DE1A62E0-DC5A-56DC-5A8E-AD4BDB32C0E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750891" y="241088"/>
                  <a:ext cx="92160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E75D9F4-5FE9-E571-A213-A09A96FA3320}"/>
                    </a:ext>
                  </a:extLst>
                </p14:cNvPr>
                <p14:cNvContentPartPr/>
                <p14:nvPr/>
              </p14:nvContentPartPr>
              <p14:xfrm>
                <a:off x="2000011" y="155408"/>
                <a:ext cx="442440" cy="136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E75D9F4-5FE9-E571-A213-A09A96FA332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991011" y="146408"/>
                  <a:ext cx="4600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9400B6D-C74A-5ED0-C44E-E3D8DB513EB7}"/>
                    </a:ext>
                  </a:extLst>
                </p14:cNvPr>
                <p14:cNvContentPartPr/>
                <p14:nvPr/>
              </p14:nvContentPartPr>
              <p14:xfrm>
                <a:off x="2825491" y="268448"/>
                <a:ext cx="209880" cy="2120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9400B6D-C74A-5ED0-C44E-E3D8DB513EB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816491" y="259808"/>
                  <a:ext cx="22752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3EF32F5-B1E3-0CED-8D0C-F8A13CF5F3CB}"/>
                    </a:ext>
                  </a:extLst>
                </p14:cNvPr>
                <p14:cNvContentPartPr/>
                <p14:nvPr/>
              </p14:nvContentPartPr>
              <p14:xfrm>
                <a:off x="3167851" y="213008"/>
                <a:ext cx="29520" cy="2491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3EF32F5-B1E3-0CED-8D0C-F8A13CF5F3C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159211" y="204008"/>
                  <a:ext cx="4716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FC5952E-43C6-42F6-5C88-D6569E4D122E}"/>
                    </a:ext>
                  </a:extLst>
                </p14:cNvPr>
                <p14:cNvContentPartPr/>
                <p14:nvPr/>
              </p14:nvContentPartPr>
              <p14:xfrm>
                <a:off x="3109531" y="227408"/>
                <a:ext cx="1113840" cy="5097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FC5952E-43C6-42F6-5C88-D6569E4D122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100891" y="218408"/>
                  <a:ext cx="1131480" cy="52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F036595-552B-3B78-E830-6133151C2C6A}"/>
                    </a:ext>
                  </a:extLst>
                </p14:cNvPr>
                <p14:cNvContentPartPr/>
                <p14:nvPr/>
              </p14:nvContentPartPr>
              <p14:xfrm>
                <a:off x="3503371" y="200408"/>
                <a:ext cx="233280" cy="612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F036595-552B-3B78-E830-6133151C2C6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494371" y="191768"/>
                  <a:ext cx="2509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6973163-5593-BEDC-0C3D-F12F0A3934A8}"/>
                    </a:ext>
                  </a:extLst>
                </p14:cNvPr>
                <p14:cNvContentPartPr/>
                <p14:nvPr/>
              </p14:nvContentPartPr>
              <p14:xfrm>
                <a:off x="4863451" y="96728"/>
                <a:ext cx="66600" cy="4435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6973163-5593-BEDC-0C3D-F12F0A3934A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854811" y="88088"/>
                  <a:ext cx="84240" cy="46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F407703-8A8A-338D-D267-3C48B773BB5D}"/>
                    </a:ext>
                  </a:extLst>
                </p14:cNvPr>
                <p14:cNvContentPartPr/>
                <p14:nvPr/>
              </p14:nvContentPartPr>
              <p14:xfrm>
                <a:off x="4714051" y="214808"/>
                <a:ext cx="661320" cy="1501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F407703-8A8A-338D-D267-3C48B773BB5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705051" y="205808"/>
                  <a:ext cx="6789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18060F7-B65F-CE9B-FFC2-66BFCF3C24AF}"/>
                    </a:ext>
                  </a:extLst>
                </p14:cNvPr>
                <p14:cNvContentPartPr/>
                <p14:nvPr/>
              </p14:nvContentPartPr>
              <p14:xfrm>
                <a:off x="5712691" y="145688"/>
                <a:ext cx="1255320" cy="495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18060F7-B65F-CE9B-FFC2-66BFCF3C24A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703691" y="136688"/>
                  <a:ext cx="1272960" cy="51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513D013-7E0E-544B-814D-BAB1B8107CA2}"/>
                    </a:ext>
                  </a:extLst>
                </p14:cNvPr>
                <p14:cNvContentPartPr/>
                <p14:nvPr/>
              </p14:nvContentPartPr>
              <p14:xfrm>
                <a:off x="7254931" y="173768"/>
                <a:ext cx="623520" cy="387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513D013-7E0E-544B-814D-BAB1B8107CA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245931" y="164768"/>
                  <a:ext cx="641160" cy="40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E17107F-9CCB-DDC2-7978-604208F6A7EB}"/>
                    </a:ext>
                  </a:extLst>
                </p14:cNvPr>
                <p14:cNvContentPartPr/>
                <p14:nvPr/>
              </p14:nvContentPartPr>
              <p14:xfrm>
                <a:off x="7673611" y="215528"/>
                <a:ext cx="305280" cy="799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E17107F-9CCB-DDC2-7978-604208F6A7E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664971" y="206888"/>
                  <a:ext cx="32292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4076E16-506B-3F5E-534E-92A6DC5E8F21}"/>
              </a:ext>
            </a:extLst>
          </p:cNvPr>
          <p:cNvGrpSpPr/>
          <p:nvPr/>
        </p:nvGrpSpPr>
        <p:grpSpPr>
          <a:xfrm>
            <a:off x="489811" y="1122728"/>
            <a:ext cx="3341520" cy="1104120"/>
            <a:chOff x="489811" y="1122728"/>
            <a:chExt cx="3341520" cy="110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52C05FA-FFA9-87EA-D7EB-3214FC4D03A4}"/>
                    </a:ext>
                  </a:extLst>
                </p14:cNvPr>
                <p14:cNvContentPartPr/>
                <p14:nvPr/>
              </p14:nvContentPartPr>
              <p14:xfrm>
                <a:off x="516091" y="1241168"/>
                <a:ext cx="175680" cy="2905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52C05FA-FFA9-87EA-D7EB-3214FC4D03A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07451" y="1232528"/>
                  <a:ext cx="19332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B42618B-41AD-F14F-2496-FD6AC6129A7A}"/>
                    </a:ext>
                  </a:extLst>
                </p14:cNvPr>
                <p14:cNvContentPartPr/>
                <p14:nvPr/>
              </p14:nvContentPartPr>
              <p14:xfrm>
                <a:off x="527251" y="1380488"/>
                <a:ext cx="133200" cy="230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B42618B-41AD-F14F-2496-FD6AC6129A7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18611" y="1371488"/>
                  <a:ext cx="1508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C1B2C9C-0E08-7486-1F34-2C83D73C12C9}"/>
                    </a:ext>
                  </a:extLst>
                </p14:cNvPr>
                <p14:cNvContentPartPr/>
                <p14:nvPr/>
              </p14:nvContentPartPr>
              <p14:xfrm>
                <a:off x="712291" y="1376528"/>
                <a:ext cx="377640" cy="2217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C1B2C9C-0E08-7486-1F34-2C83D73C12C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03651" y="1367528"/>
                  <a:ext cx="39528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8F9DFCB-E4A0-9D0B-08E0-DC6824F98EE4}"/>
                    </a:ext>
                  </a:extLst>
                </p14:cNvPr>
                <p14:cNvContentPartPr/>
                <p14:nvPr/>
              </p14:nvContentPartPr>
              <p14:xfrm>
                <a:off x="1107931" y="1253768"/>
                <a:ext cx="801720" cy="4334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8F9DFCB-E4A0-9D0B-08E0-DC6824F98EE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99291" y="1244768"/>
                  <a:ext cx="819360" cy="45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65B49CA-0946-1DB7-7ABD-9CFA0636CEC9}"/>
                    </a:ext>
                  </a:extLst>
                </p14:cNvPr>
                <p14:cNvContentPartPr/>
                <p14:nvPr/>
              </p14:nvContentPartPr>
              <p14:xfrm>
                <a:off x="2059051" y="1298408"/>
                <a:ext cx="556560" cy="3474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65B49CA-0946-1DB7-7ABD-9CFA0636CEC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050411" y="1289408"/>
                  <a:ext cx="57420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AEF2734-F044-1792-9FE8-1DCE18505F08}"/>
                    </a:ext>
                  </a:extLst>
                </p14:cNvPr>
                <p14:cNvContentPartPr/>
                <p14:nvPr/>
              </p14:nvContentPartPr>
              <p14:xfrm>
                <a:off x="2538211" y="1336568"/>
                <a:ext cx="92160" cy="946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AEF2734-F044-1792-9FE8-1DCE18505F0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529211" y="1327928"/>
                  <a:ext cx="1098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39E866B-FED3-7610-36A2-AE20B82C876B}"/>
                    </a:ext>
                  </a:extLst>
                </p14:cNvPr>
                <p14:cNvContentPartPr/>
                <p14:nvPr/>
              </p14:nvContentPartPr>
              <p14:xfrm>
                <a:off x="2605531" y="1189328"/>
                <a:ext cx="824400" cy="2264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39E866B-FED3-7610-36A2-AE20B82C876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596531" y="1180688"/>
                  <a:ext cx="84204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8996D3D-F41F-DC46-B601-A1B243E2BD64}"/>
                    </a:ext>
                  </a:extLst>
                </p14:cNvPr>
                <p14:cNvContentPartPr/>
                <p14:nvPr/>
              </p14:nvContentPartPr>
              <p14:xfrm>
                <a:off x="3107731" y="1122728"/>
                <a:ext cx="32760" cy="100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8996D3D-F41F-DC46-B601-A1B243E2BD6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099091" y="1113728"/>
                  <a:ext cx="504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BD4ECA0-DF0D-ECFD-6854-3A0D6BDFECB8}"/>
                    </a:ext>
                  </a:extLst>
                </p14:cNvPr>
                <p14:cNvContentPartPr/>
                <p14:nvPr/>
              </p14:nvContentPartPr>
              <p14:xfrm>
                <a:off x="3449371" y="1229288"/>
                <a:ext cx="381960" cy="1684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BD4ECA0-DF0D-ECFD-6854-3A0D6BDFECB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440371" y="1220648"/>
                  <a:ext cx="3996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9D067DF7-92D3-7AE7-1B70-0C09C68A2406}"/>
                    </a:ext>
                  </a:extLst>
                </p14:cNvPr>
                <p14:cNvContentPartPr/>
                <p14:nvPr/>
              </p14:nvContentPartPr>
              <p14:xfrm>
                <a:off x="489811" y="1866848"/>
                <a:ext cx="118080" cy="3096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9D067DF7-92D3-7AE7-1B70-0C09C68A240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80811" y="1857848"/>
                  <a:ext cx="13572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547F8333-AEB8-3E0C-2216-BF3D30006FE7}"/>
                    </a:ext>
                  </a:extLst>
                </p14:cNvPr>
                <p14:cNvContentPartPr/>
                <p14:nvPr/>
              </p14:nvContentPartPr>
              <p14:xfrm>
                <a:off x="680971" y="1890608"/>
                <a:ext cx="186480" cy="2152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547F8333-AEB8-3E0C-2216-BF3D30006FE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71971" y="1881608"/>
                  <a:ext cx="20412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DEEEACF1-9330-9A8F-038E-D5AAA4EDF0B3}"/>
                    </a:ext>
                  </a:extLst>
                </p14:cNvPr>
                <p14:cNvContentPartPr/>
                <p14:nvPr/>
              </p14:nvContentPartPr>
              <p14:xfrm>
                <a:off x="903091" y="1989248"/>
                <a:ext cx="199080" cy="87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DEEEACF1-9330-9A8F-038E-D5AAA4EDF0B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94451" y="1980608"/>
                  <a:ext cx="2167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90A791D3-0B20-9280-DB99-50C9F98EF5EB}"/>
                    </a:ext>
                  </a:extLst>
                </p14:cNvPr>
                <p14:cNvContentPartPr/>
                <p14:nvPr/>
              </p14:nvContentPartPr>
              <p14:xfrm>
                <a:off x="1116211" y="1848128"/>
                <a:ext cx="216360" cy="2149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90A791D3-0B20-9280-DB99-50C9F98EF5E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107211" y="1839128"/>
                  <a:ext cx="23400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756F78BF-6D6E-8634-4899-2B4ADB398E77}"/>
                    </a:ext>
                  </a:extLst>
                </p14:cNvPr>
                <p14:cNvContentPartPr/>
                <p14:nvPr/>
              </p14:nvContentPartPr>
              <p14:xfrm>
                <a:off x="1240051" y="1959008"/>
                <a:ext cx="171360" cy="626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756F78BF-6D6E-8634-4899-2B4ADB398E7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231411" y="1950368"/>
                  <a:ext cx="1890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3470C91B-949A-341F-6480-5C56086E94F3}"/>
                    </a:ext>
                  </a:extLst>
                </p14:cNvPr>
                <p14:cNvContentPartPr/>
                <p14:nvPr/>
              </p14:nvContentPartPr>
              <p14:xfrm>
                <a:off x="1417891" y="1857128"/>
                <a:ext cx="12960" cy="223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3470C91B-949A-341F-6480-5C56086E94F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408891" y="1848128"/>
                  <a:ext cx="306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347DE1F6-0CD8-15F6-C4E2-5D4EA82C86AB}"/>
                    </a:ext>
                  </a:extLst>
                </p14:cNvPr>
                <p14:cNvContentPartPr/>
                <p14:nvPr/>
              </p14:nvContentPartPr>
              <p14:xfrm>
                <a:off x="1461451" y="1765688"/>
                <a:ext cx="561600" cy="2829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347DE1F6-0CD8-15F6-C4E2-5D4EA82C86A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452451" y="1756688"/>
                  <a:ext cx="57924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C1B50B3-06FC-AF3A-EB4A-CEE53417E243}"/>
                    </a:ext>
                  </a:extLst>
                </p14:cNvPr>
                <p14:cNvContentPartPr/>
                <p14:nvPr/>
              </p14:nvContentPartPr>
              <p14:xfrm>
                <a:off x="2180371" y="1757408"/>
                <a:ext cx="1030680" cy="4694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C1B50B3-06FC-AF3A-EB4A-CEE53417E24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171731" y="1748768"/>
                  <a:ext cx="1048320" cy="48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2F0EB4BF-1ED1-3C47-53CE-2D334E399696}"/>
                    </a:ext>
                  </a:extLst>
                </p14:cNvPr>
                <p14:cNvContentPartPr/>
                <p14:nvPr/>
              </p14:nvContentPartPr>
              <p14:xfrm>
                <a:off x="3214651" y="1659128"/>
                <a:ext cx="104760" cy="2790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2F0EB4BF-1ED1-3C47-53CE-2D334E39969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206011" y="1650488"/>
                  <a:ext cx="122400" cy="29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E44CB36-BA0D-5ECF-B79B-5F0BD9E52B7B}"/>
              </a:ext>
            </a:extLst>
          </p:cNvPr>
          <p:cNvGrpSpPr/>
          <p:nvPr/>
        </p:nvGrpSpPr>
        <p:grpSpPr>
          <a:xfrm>
            <a:off x="6415051" y="1016888"/>
            <a:ext cx="4255560" cy="5677200"/>
            <a:chOff x="6415051" y="1016888"/>
            <a:chExt cx="4255560" cy="567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3AC62E8-DD88-9B8F-D15B-6E0953AD66ED}"/>
                    </a:ext>
                  </a:extLst>
                </p14:cNvPr>
                <p14:cNvContentPartPr/>
                <p14:nvPr/>
              </p14:nvContentPartPr>
              <p14:xfrm>
                <a:off x="6415051" y="1016888"/>
                <a:ext cx="160560" cy="56772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3AC62E8-DD88-9B8F-D15B-6E0953AD66E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406411" y="1007888"/>
                  <a:ext cx="178200" cy="56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13896CF-9583-E92A-1A81-D0993F1FCAB6}"/>
                    </a:ext>
                  </a:extLst>
                </p14:cNvPr>
                <p14:cNvContentPartPr/>
                <p14:nvPr/>
              </p14:nvContentPartPr>
              <p14:xfrm>
                <a:off x="6980611" y="1191488"/>
                <a:ext cx="154800" cy="2224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13896CF-9583-E92A-1A81-D0993F1FCAB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971611" y="1182848"/>
                  <a:ext cx="17244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807351B4-EB24-6FD0-2FCE-AE4DDD4CC125}"/>
                    </a:ext>
                  </a:extLst>
                </p14:cNvPr>
                <p14:cNvContentPartPr/>
                <p14:nvPr/>
              </p14:nvContentPartPr>
              <p14:xfrm>
                <a:off x="6995011" y="1286528"/>
                <a:ext cx="124560" cy="367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07351B4-EB24-6FD0-2FCE-AE4DDD4CC12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986011" y="1277888"/>
                  <a:ext cx="1422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68F7032-8E3F-DD0D-DA5F-6570939D89CA}"/>
                    </a:ext>
                  </a:extLst>
                </p14:cNvPr>
                <p14:cNvContentPartPr/>
                <p14:nvPr/>
              </p14:nvContentPartPr>
              <p14:xfrm>
                <a:off x="7207771" y="1249808"/>
                <a:ext cx="398520" cy="2574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68F7032-8E3F-DD0D-DA5F-6570939D89C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199131" y="1240808"/>
                  <a:ext cx="41616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1037A81B-1456-90CB-2BFA-4F575DF4A10F}"/>
                    </a:ext>
                  </a:extLst>
                </p14:cNvPr>
                <p14:cNvContentPartPr/>
                <p14:nvPr/>
              </p14:nvContentPartPr>
              <p14:xfrm>
                <a:off x="7616011" y="1080248"/>
                <a:ext cx="880200" cy="4114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1037A81B-1456-90CB-2BFA-4F575DF4A10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607371" y="1071608"/>
                  <a:ext cx="89784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4D5FA88D-2003-233D-291F-8A1171035638}"/>
                    </a:ext>
                  </a:extLst>
                </p14:cNvPr>
                <p14:cNvContentPartPr/>
                <p14:nvPr/>
              </p14:nvContentPartPr>
              <p14:xfrm>
                <a:off x="6602971" y="1703408"/>
                <a:ext cx="214200" cy="270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4D5FA88D-2003-233D-291F-8A1171035638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593971" y="1694768"/>
                  <a:ext cx="23184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8BE1D79-B25F-E360-9D3B-6E8CADEB831D}"/>
                    </a:ext>
                  </a:extLst>
                </p14:cNvPr>
                <p14:cNvContentPartPr/>
                <p14:nvPr/>
              </p14:nvContentPartPr>
              <p14:xfrm>
                <a:off x="6852451" y="1763528"/>
                <a:ext cx="384840" cy="2530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8BE1D79-B25F-E360-9D3B-6E8CADEB831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843451" y="1754528"/>
                  <a:ext cx="40248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D924C20-9674-320B-3F6A-9B44912297EB}"/>
                    </a:ext>
                  </a:extLst>
                </p14:cNvPr>
                <p14:cNvContentPartPr/>
                <p14:nvPr/>
              </p14:nvContentPartPr>
              <p14:xfrm>
                <a:off x="7303531" y="1718528"/>
                <a:ext cx="129600" cy="2275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D924C20-9674-320B-3F6A-9B44912297E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294531" y="1709888"/>
                  <a:ext cx="14724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071C142-88A3-DB0D-5D4C-FF19D54A807B}"/>
                    </a:ext>
                  </a:extLst>
                </p14:cNvPr>
                <p14:cNvContentPartPr/>
                <p14:nvPr/>
              </p14:nvContentPartPr>
              <p14:xfrm>
                <a:off x="7463731" y="1664168"/>
                <a:ext cx="447840" cy="1612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071C142-88A3-DB0D-5D4C-FF19D54A807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454731" y="1655528"/>
                  <a:ext cx="46548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78D533D-C257-FD89-7F10-1A02FE28D083}"/>
                    </a:ext>
                  </a:extLst>
                </p14:cNvPr>
                <p14:cNvContentPartPr/>
                <p14:nvPr/>
              </p14:nvContentPartPr>
              <p14:xfrm>
                <a:off x="7774771" y="1673168"/>
                <a:ext cx="183600" cy="234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78D533D-C257-FD89-7F10-1A02FE28D08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766131" y="1664168"/>
                  <a:ext cx="2012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CBFEEFE-C93E-AC75-C600-02F828D91967}"/>
                    </a:ext>
                  </a:extLst>
                </p14:cNvPr>
                <p14:cNvContentPartPr/>
                <p14:nvPr/>
              </p14:nvContentPartPr>
              <p14:xfrm>
                <a:off x="8338891" y="1516928"/>
                <a:ext cx="310320" cy="3085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CBFEEFE-C93E-AC75-C600-02F828D9196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329891" y="1508288"/>
                  <a:ext cx="32796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E4DBBE7C-6DCE-C2EA-5FDD-CEF65002169C}"/>
                    </a:ext>
                  </a:extLst>
                </p14:cNvPr>
                <p14:cNvContentPartPr/>
                <p14:nvPr/>
              </p14:nvContentPartPr>
              <p14:xfrm>
                <a:off x="6926971" y="2023808"/>
                <a:ext cx="734040" cy="2512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E4DBBE7C-6DCE-C2EA-5FDD-CEF65002169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918331" y="2014808"/>
                  <a:ext cx="75168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2663651-9F34-E647-4393-1152551BF3FB}"/>
                    </a:ext>
                  </a:extLst>
                </p14:cNvPr>
                <p14:cNvContentPartPr/>
                <p14:nvPr/>
              </p14:nvContentPartPr>
              <p14:xfrm>
                <a:off x="7393891" y="1996088"/>
                <a:ext cx="226080" cy="1317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2663651-9F34-E647-4393-1152551BF3FB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385251" y="1987448"/>
                  <a:ext cx="2437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0429BB6-75CD-7F0D-35BD-9256E67062CE}"/>
                    </a:ext>
                  </a:extLst>
                </p14:cNvPr>
                <p14:cNvContentPartPr/>
                <p14:nvPr/>
              </p14:nvContentPartPr>
              <p14:xfrm>
                <a:off x="7655251" y="2077808"/>
                <a:ext cx="373320" cy="1231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0429BB6-75CD-7F0D-35BD-9256E67062C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646251" y="2068808"/>
                  <a:ext cx="3909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2B2B91C-F8F4-866A-EB6B-30DC4C708E71}"/>
                    </a:ext>
                  </a:extLst>
                </p14:cNvPr>
                <p14:cNvContentPartPr/>
                <p14:nvPr/>
              </p14:nvContentPartPr>
              <p14:xfrm>
                <a:off x="7016971" y="2390648"/>
                <a:ext cx="141120" cy="2970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62B2B91C-F8F4-866A-EB6B-30DC4C708E7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008331" y="2382008"/>
                  <a:ext cx="15876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5E45606-0C9E-4F02-7424-00B7F0E8B6B9}"/>
                    </a:ext>
                  </a:extLst>
                </p14:cNvPr>
                <p14:cNvContentPartPr/>
                <p14:nvPr/>
              </p14:nvContentPartPr>
              <p14:xfrm>
                <a:off x="7168891" y="2328728"/>
                <a:ext cx="708840" cy="2127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5E45606-0C9E-4F02-7424-00B7F0E8B6B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160251" y="2319728"/>
                  <a:ext cx="72648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3E80C70-176C-9980-290A-6091796CB732}"/>
                    </a:ext>
                  </a:extLst>
                </p14:cNvPr>
                <p14:cNvContentPartPr/>
                <p14:nvPr/>
              </p14:nvContentPartPr>
              <p14:xfrm>
                <a:off x="7815811" y="2233688"/>
                <a:ext cx="27360" cy="252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3E80C70-176C-9980-290A-6091796CB73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807171" y="2225048"/>
                  <a:ext cx="450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EEF725C-0F9D-4703-6F75-976C7ED07114}"/>
                    </a:ext>
                  </a:extLst>
                </p14:cNvPr>
                <p14:cNvContentPartPr/>
                <p14:nvPr/>
              </p14:nvContentPartPr>
              <p14:xfrm>
                <a:off x="7463011" y="2397848"/>
                <a:ext cx="260280" cy="187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EEF725C-0F9D-4703-6F75-976C7ED07114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454011" y="2388848"/>
                  <a:ext cx="2779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B8F757C2-936D-2AD5-1AA2-F32A2098AD53}"/>
                    </a:ext>
                  </a:extLst>
                </p14:cNvPr>
                <p14:cNvContentPartPr/>
                <p14:nvPr/>
              </p14:nvContentPartPr>
              <p14:xfrm>
                <a:off x="7850011" y="2350688"/>
                <a:ext cx="451080" cy="3096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B8F757C2-936D-2AD5-1AA2-F32A2098AD53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841011" y="2341688"/>
                  <a:ext cx="46872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2B9A8D9-899D-6D1A-BD0B-8D16BB36FA29}"/>
                    </a:ext>
                  </a:extLst>
                </p14:cNvPr>
                <p14:cNvContentPartPr/>
                <p14:nvPr/>
              </p14:nvContentPartPr>
              <p14:xfrm>
                <a:off x="8186611" y="2249168"/>
                <a:ext cx="38160" cy="42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2B9A8D9-899D-6D1A-BD0B-8D16BB36FA2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177611" y="2240168"/>
                  <a:ext cx="558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1FE5A767-9A1F-CD3E-7279-E9F6C5C7D9B9}"/>
                    </a:ext>
                  </a:extLst>
                </p14:cNvPr>
                <p14:cNvContentPartPr/>
                <p14:nvPr/>
              </p14:nvContentPartPr>
              <p14:xfrm>
                <a:off x="8351131" y="2212088"/>
                <a:ext cx="480240" cy="2077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1FE5A767-9A1F-CD3E-7279-E9F6C5C7D9B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342131" y="2203448"/>
                  <a:ext cx="49788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7B3750B6-C708-B8C1-4ABF-FCB2582B6ED1}"/>
                    </a:ext>
                  </a:extLst>
                </p14:cNvPr>
                <p14:cNvContentPartPr/>
                <p14:nvPr/>
              </p14:nvContentPartPr>
              <p14:xfrm>
                <a:off x="8560651" y="2158088"/>
                <a:ext cx="282240" cy="1339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7B3750B6-C708-B8C1-4ABF-FCB2582B6ED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552011" y="2149088"/>
                  <a:ext cx="2998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383B2C2-7EA0-E262-8318-C4D2F4F5C4DD}"/>
                    </a:ext>
                  </a:extLst>
                </p14:cNvPr>
                <p14:cNvContentPartPr/>
                <p14:nvPr/>
              </p14:nvContentPartPr>
              <p14:xfrm>
                <a:off x="8913091" y="2282648"/>
                <a:ext cx="443160" cy="709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383B2C2-7EA0-E262-8318-C4D2F4F5C4D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904451" y="2273648"/>
                  <a:ext cx="4608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EAB1433E-0402-6657-9809-46F40AAC3559}"/>
                    </a:ext>
                  </a:extLst>
                </p14:cNvPr>
                <p14:cNvContentPartPr/>
                <p14:nvPr/>
              </p14:nvContentPartPr>
              <p14:xfrm>
                <a:off x="7078531" y="2814728"/>
                <a:ext cx="138960" cy="25956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EAB1433E-0402-6657-9809-46F40AAC3559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069891" y="2806088"/>
                  <a:ext cx="15660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EC1FFB25-8F5C-45D4-0EA4-73B289346EC0}"/>
                    </a:ext>
                  </a:extLst>
                </p14:cNvPr>
                <p14:cNvContentPartPr/>
                <p14:nvPr/>
              </p14:nvContentPartPr>
              <p14:xfrm>
                <a:off x="7362211" y="2822288"/>
                <a:ext cx="87120" cy="1868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EC1FFB25-8F5C-45D4-0EA4-73B289346EC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353571" y="2813648"/>
                  <a:ext cx="10476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719EC783-B6A6-3E63-A086-EB9AEA43DE4D}"/>
                    </a:ext>
                  </a:extLst>
                </p14:cNvPr>
                <p14:cNvContentPartPr/>
                <p14:nvPr/>
              </p14:nvContentPartPr>
              <p14:xfrm>
                <a:off x="7577851" y="2800328"/>
                <a:ext cx="16920" cy="2354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719EC783-B6A6-3E63-A086-EB9AEA43DE4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568851" y="2791328"/>
                  <a:ext cx="3456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8B49510-11D8-03F5-F18A-FC8790490686}"/>
                    </a:ext>
                  </a:extLst>
                </p14:cNvPr>
                <p14:cNvContentPartPr/>
                <p14:nvPr/>
              </p14:nvContentPartPr>
              <p14:xfrm>
                <a:off x="7494331" y="2760728"/>
                <a:ext cx="626040" cy="2426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8B49510-11D8-03F5-F18A-FC879049068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485331" y="2752088"/>
                  <a:ext cx="64368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AA51F4B3-E641-A270-D735-6D1B322E9AA1}"/>
                    </a:ext>
                  </a:extLst>
                </p14:cNvPr>
                <p14:cNvContentPartPr/>
                <p14:nvPr/>
              </p14:nvContentPartPr>
              <p14:xfrm>
                <a:off x="8018131" y="2765408"/>
                <a:ext cx="180360" cy="745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AA51F4B3-E641-A270-D735-6D1B322E9AA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009491" y="2756408"/>
                  <a:ext cx="1980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0D269717-D8D4-891E-92C0-80F6B4C361E2}"/>
                    </a:ext>
                  </a:extLst>
                </p14:cNvPr>
                <p14:cNvContentPartPr/>
                <p14:nvPr/>
              </p14:nvContentPartPr>
              <p14:xfrm>
                <a:off x="8121451" y="2816528"/>
                <a:ext cx="527040" cy="3405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0D269717-D8D4-891E-92C0-80F6B4C361E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112451" y="2807528"/>
                  <a:ext cx="54468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9ADE3D45-0DE6-2F1C-38AA-DB56516CE62F}"/>
                    </a:ext>
                  </a:extLst>
                </p14:cNvPr>
                <p14:cNvContentPartPr/>
                <p14:nvPr/>
              </p14:nvContentPartPr>
              <p14:xfrm>
                <a:off x="8642371" y="2699528"/>
                <a:ext cx="24480" cy="2088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9ADE3D45-0DE6-2F1C-38AA-DB56516CE62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633731" y="2690528"/>
                  <a:ext cx="421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AC4C99C6-7C15-4621-A6D6-85E3E7668F82}"/>
                    </a:ext>
                  </a:extLst>
                </p14:cNvPr>
                <p14:cNvContentPartPr/>
                <p14:nvPr/>
              </p14:nvContentPartPr>
              <p14:xfrm>
                <a:off x="8665771" y="2805728"/>
                <a:ext cx="150840" cy="1152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AC4C99C6-7C15-4621-A6D6-85E3E7668F8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657131" y="2796728"/>
                  <a:ext cx="1684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0856AF65-776B-FF20-C240-5098B1A4F90A}"/>
                    </a:ext>
                  </a:extLst>
                </p14:cNvPr>
                <p14:cNvContentPartPr/>
                <p14:nvPr/>
              </p14:nvContentPartPr>
              <p14:xfrm>
                <a:off x="9125131" y="2690168"/>
                <a:ext cx="1189080" cy="4010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0856AF65-776B-FF20-C240-5098B1A4F90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9116131" y="2681528"/>
                  <a:ext cx="1206720" cy="41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F56B1502-0448-6D5A-3734-7F804F1B95B2}"/>
                    </a:ext>
                  </a:extLst>
                </p14:cNvPr>
                <p14:cNvContentPartPr/>
                <p14:nvPr/>
              </p14:nvContentPartPr>
              <p14:xfrm>
                <a:off x="10547491" y="2658488"/>
                <a:ext cx="123120" cy="2898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F56B1502-0448-6D5A-3734-7F804F1B95B2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0538851" y="2649488"/>
                  <a:ext cx="140760" cy="30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552E1FB9-E0A6-7B74-0623-BC0F4B178955}"/>
                  </a:ext>
                </a:extLst>
              </p14:cNvPr>
              <p14:cNvContentPartPr/>
              <p14:nvPr/>
            </p14:nvContentPartPr>
            <p14:xfrm>
              <a:off x="5186731" y="125528"/>
              <a:ext cx="360" cy="36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552E1FB9-E0A6-7B74-0623-BC0F4B178955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5177731" y="11688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4250C31D-0C91-BC3B-4B49-524DA2B1BD72}"/>
                  </a:ext>
                </a:extLst>
              </p14:cNvPr>
              <p14:cNvContentPartPr/>
              <p14:nvPr/>
            </p14:nvContentPartPr>
            <p14:xfrm>
              <a:off x="471811" y="3419168"/>
              <a:ext cx="68040" cy="6588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4250C31D-0C91-BC3B-4B49-524DA2B1BD72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463171" y="3410168"/>
                <a:ext cx="8568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4D0CE068-7A12-129F-1528-9F14F454298E}"/>
                  </a:ext>
                </a:extLst>
              </p14:cNvPr>
              <p14:cNvContentPartPr/>
              <p14:nvPr/>
            </p14:nvContentPartPr>
            <p14:xfrm>
              <a:off x="433651" y="3860168"/>
              <a:ext cx="88560" cy="11160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4D0CE068-7A12-129F-1528-9F14F454298E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424651" y="3851168"/>
                <a:ext cx="106200" cy="12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97" name="Group 96">
            <a:extLst>
              <a:ext uri="{FF2B5EF4-FFF2-40B4-BE49-F238E27FC236}">
                <a16:creationId xmlns:a16="http://schemas.microsoft.com/office/drawing/2014/main" id="{6C84ACBD-C175-25A3-C452-FBF14F0D9D41}"/>
              </a:ext>
            </a:extLst>
          </p:cNvPr>
          <p:cNvGrpSpPr/>
          <p:nvPr/>
        </p:nvGrpSpPr>
        <p:grpSpPr>
          <a:xfrm>
            <a:off x="922531" y="3004088"/>
            <a:ext cx="4446720" cy="1020600"/>
            <a:chOff x="922531" y="3004088"/>
            <a:chExt cx="4446720" cy="102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1976D739-76A2-972C-C8A6-A89FDFF81A4B}"/>
                    </a:ext>
                  </a:extLst>
                </p14:cNvPr>
                <p14:cNvContentPartPr/>
                <p14:nvPr/>
              </p14:nvContentPartPr>
              <p14:xfrm>
                <a:off x="1067251" y="3287768"/>
                <a:ext cx="100800" cy="12600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1976D739-76A2-972C-C8A6-A89FDFF81A4B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058611" y="3279128"/>
                  <a:ext cx="1184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B2BF38B7-B8D6-8BF2-FD0E-8B94A9752366}"/>
                    </a:ext>
                  </a:extLst>
                </p14:cNvPr>
                <p14:cNvContentPartPr/>
                <p14:nvPr/>
              </p14:nvContentPartPr>
              <p14:xfrm>
                <a:off x="1244011" y="3163928"/>
                <a:ext cx="78840" cy="4161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B2BF38B7-B8D6-8BF2-FD0E-8B94A975236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235011" y="3154928"/>
                  <a:ext cx="96480" cy="43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A700BBBA-798F-75E6-6712-DBB2BD1DA3B3}"/>
                    </a:ext>
                  </a:extLst>
                </p14:cNvPr>
                <p14:cNvContentPartPr/>
                <p14:nvPr/>
              </p14:nvContentPartPr>
              <p14:xfrm>
                <a:off x="1180651" y="3213608"/>
                <a:ext cx="253080" cy="3099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A700BBBA-798F-75E6-6712-DBB2BD1DA3B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171651" y="3204968"/>
                  <a:ext cx="27072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5DAC7F88-6F9C-D35F-8F55-30392CEA0FD3}"/>
                    </a:ext>
                  </a:extLst>
                </p14:cNvPr>
                <p14:cNvContentPartPr/>
                <p14:nvPr/>
              </p14:nvContentPartPr>
              <p14:xfrm>
                <a:off x="1278211" y="3346808"/>
                <a:ext cx="256320" cy="9468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5DAC7F88-6F9C-D35F-8F55-30392CEA0FD3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269571" y="3338168"/>
                  <a:ext cx="2739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6153C0FD-EF14-2235-2F97-52E487DE4DED}"/>
                    </a:ext>
                  </a:extLst>
                </p14:cNvPr>
                <p14:cNvContentPartPr/>
                <p14:nvPr/>
              </p14:nvContentPartPr>
              <p14:xfrm>
                <a:off x="1543171" y="3246008"/>
                <a:ext cx="20160" cy="1332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6153C0FD-EF14-2235-2F97-52E487DE4DE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534531" y="3237008"/>
                  <a:ext cx="378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CB260B92-F68D-8A1D-B9EE-69F80895410F}"/>
                    </a:ext>
                  </a:extLst>
                </p14:cNvPr>
                <p14:cNvContentPartPr/>
                <p14:nvPr/>
              </p14:nvContentPartPr>
              <p14:xfrm>
                <a:off x="1613731" y="3148448"/>
                <a:ext cx="596160" cy="25632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CB260B92-F68D-8A1D-B9EE-69F80895410F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605091" y="3139808"/>
                  <a:ext cx="61380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32F70721-951E-617C-98C8-1A331CEB3AEF}"/>
                    </a:ext>
                  </a:extLst>
                </p14:cNvPr>
                <p14:cNvContentPartPr/>
                <p14:nvPr/>
              </p14:nvContentPartPr>
              <p14:xfrm>
                <a:off x="1850251" y="3126488"/>
                <a:ext cx="33120" cy="111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32F70721-951E-617C-98C8-1A331CEB3AEF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841611" y="3117848"/>
                  <a:ext cx="507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3BA4DEE0-7B86-DE7B-E6A3-57CDA890B225}"/>
                    </a:ext>
                  </a:extLst>
                </p14:cNvPr>
                <p14:cNvContentPartPr/>
                <p14:nvPr/>
              </p14:nvContentPartPr>
              <p14:xfrm>
                <a:off x="2530651" y="3269048"/>
                <a:ext cx="915480" cy="12564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3BA4DEE0-7B86-DE7B-E6A3-57CDA890B225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521651" y="3260408"/>
                  <a:ext cx="9331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8B923B1A-387C-8289-E330-EADF39452193}"/>
                    </a:ext>
                  </a:extLst>
                </p14:cNvPr>
                <p14:cNvContentPartPr/>
                <p14:nvPr/>
              </p14:nvContentPartPr>
              <p14:xfrm>
                <a:off x="3424531" y="3004088"/>
                <a:ext cx="142200" cy="1180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8B923B1A-387C-8289-E330-EADF39452193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415531" y="2995448"/>
                  <a:ext cx="1598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71C199DE-2B48-1DA2-2619-364052A3F93B}"/>
                    </a:ext>
                  </a:extLst>
                </p14:cNvPr>
                <p14:cNvContentPartPr/>
                <p14:nvPr/>
              </p14:nvContentPartPr>
              <p14:xfrm>
                <a:off x="922531" y="3842528"/>
                <a:ext cx="263160" cy="18216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71C199DE-2B48-1DA2-2619-364052A3F93B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913531" y="3833888"/>
                  <a:ext cx="28080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82D59FEB-CE20-9EE9-FAA3-F9F64DA61A93}"/>
                    </a:ext>
                  </a:extLst>
                </p14:cNvPr>
                <p14:cNvContentPartPr/>
                <p14:nvPr/>
              </p14:nvContentPartPr>
              <p14:xfrm>
                <a:off x="1287571" y="3827768"/>
                <a:ext cx="405720" cy="13716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82D59FEB-CE20-9EE9-FAA3-F9F64DA61A93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278571" y="3818768"/>
                  <a:ext cx="4233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5BBEA631-5669-3B4B-985C-D372B0069F3D}"/>
                    </a:ext>
                  </a:extLst>
                </p14:cNvPr>
                <p14:cNvContentPartPr/>
                <p14:nvPr/>
              </p14:nvContentPartPr>
              <p14:xfrm>
                <a:off x="2007571" y="3608528"/>
                <a:ext cx="847440" cy="2840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5BBEA631-5669-3B4B-985C-D372B0069F3D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998571" y="3599888"/>
                  <a:ext cx="86508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E60172A4-2B3F-438E-A86B-24CF2D30A0B4}"/>
                    </a:ext>
                  </a:extLst>
                </p14:cNvPr>
                <p14:cNvContentPartPr/>
                <p14:nvPr/>
              </p14:nvContentPartPr>
              <p14:xfrm>
                <a:off x="2375491" y="3682688"/>
                <a:ext cx="42120" cy="2844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E60172A4-2B3F-438E-A86B-24CF2D30A0B4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366851" y="3673688"/>
                  <a:ext cx="597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2C6C2BDA-8A9D-1156-115C-A7BB37308E0E}"/>
                    </a:ext>
                  </a:extLst>
                </p14:cNvPr>
                <p14:cNvContentPartPr/>
                <p14:nvPr/>
              </p14:nvContentPartPr>
              <p14:xfrm>
                <a:off x="3695611" y="3062048"/>
                <a:ext cx="139320" cy="3517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2C6C2BDA-8A9D-1156-115C-A7BB37308E0E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686611" y="3053408"/>
                  <a:ext cx="15696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BB184055-0D39-20C1-2404-BA2F63A84745}"/>
                    </a:ext>
                  </a:extLst>
                </p14:cNvPr>
                <p14:cNvContentPartPr/>
                <p14:nvPr/>
              </p14:nvContentPartPr>
              <p14:xfrm>
                <a:off x="4045531" y="3016328"/>
                <a:ext cx="1040040" cy="28512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BB184055-0D39-20C1-2404-BA2F63A84745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036531" y="3007688"/>
                  <a:ext cx="105768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8D7212AE-511E-FC29-89FC-B8EE9A8E0FFA}"/>
                    </a:ext>
                  </a:extLst>
                </p14:cNvPr>
                <p14:cNvContentPartPr/>
                <p14:nvPr/>
              </p14:nvContentPartPr>
              <p14:xfrm>
                <a:off x="4729891" y="3029288"/>
                <a:ext cx="60840" cy="183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8D7212AE-511E-FC29-89FC-B8EE9A8E0FFA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720891" y="3020288"/>
                  <a:ext cx="784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3A7A03C0-B105-6EB5-45C6-4B35BBC3815F}"/>
                    </a:ext>
                  </a:extLst>
                </p14:cNvPr>
                <p14:cNvContentPartPr/>
                <p14:nvPr/>
              </p14:nvContentPartPr>
              <p14:xfrm>
                <a:off x="5199331" y="3044408"/>
                <a:ext cx="169920" cy="23544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3A7A03C0-B105-6EB5-45C6-4B35BBC3815F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5190691" y="3035408"/>
                  <a:ext cx="187560" cy="253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C624410E-A83C-6007-17A0-0BD7A09853A0}"/>
                  </a:ext>
                </a:extLst>
              </p14:cNvPr>
              <p14:cNvContentPartPr/>
              <p14:nvPr/>
            </p14:nvContentPartPr>
            <p14:xfrm>
              <a:off x="433651" y="4566848"/>
              <a:ext cx="82440" cy="5220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C624410E-A83C-6007-17A0-0BD7A09853A0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424651" y="4558208"/>
                <a:ext cx="10008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4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633F1F26-DE5B-34B5-9408-AE4E45F325C3}"/>
                  </a:ext>
                </a:extLst>
              </p14:cNvPr>
              <p14:cNvContentPartPr/>
              <p14:nvPr/>
            </p14:nvContentPartPr>
            <p14:xfrm>
              <a:off x="405211" y="5014688"/>
              <a:ext cx="69120" cy="4824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633F1F26-DE5B-34B5-9408-AE4E45F325C3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396211" y="5005688"/>
                <a:ext cx="8676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6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A02B1886-ADD8-77D1-E272-18D4C0FF23E4}"/>
                  </a:ext>
                </a:extLst>
              </p14:cNvPr>
              <p14:cNvContentPartPr/>
              <p14:nvPr/>
            </p14:nvContentPartPr>
            <p14:xfrm>
              <a:off x="430771" y="5516888"/>
              <a:ext cx="38520" cy="4536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A02B1886-ADD8-77D1-E272-18D4C0FF23E4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421771" y="5507888"/>
                <a:ext cx="56160" cy="63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9" name="Group 138">
            <a:extLst>
              <a:ext uri="{FF2B5EF4-FFF2-40B4-BE49-F238E27FC236}">
                <a16:creationId xmlns:a16="http://schemas.microsoft.com/office/drawing/2014/main" id="{B70A8952-968F-E190-65F8-C9028CCE5316}"/>
              </a:ext>
            </a:extLst>
          </p:cNvPr>
          <p:cNvGrpSpPr/>
          <p:nvPr/>
        </p:nvGrpSpPr>
        <p:grpSpPr>
          <a:xfrm>
            <a:off x="879691" y="4313408"/>
            <a:ext cx="5380560" cy="1503360"/>
            <a:chOff x="879691" y="4313408"/>
            <a:chExt cx="5380560" cy="1503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A9B17877-EC05-7536-5C96-669889F2DDF9}"/>
                    </a:ext>
                  </a:extLst>
                </p14:cNvPr>
                <p14:cNvContentPartPr/>
                <p14:nvPr/>
              </p14:nvContentPartPr>
              <p14:xfrm>
                <a:off x="923251" y="4425728"/>
                <a:ext cx="69840" cy="20520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A9B17877-EC05-7536-5C96-669889F2DDF9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914611" y="4417088"/>
                  <a:ext cx="874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734C6561-7734-AF41-3E2C-3C936D04E54C}"/>
                    </a:ext>
                  </a:extLst>
                </p14:cNvPr>
                <p14:cNvContentPartPr/>
                <p14:nvPr/>
              </p14:nvContentPartPr>
              <p14:xfrm>
                <a:off x="922891" y="4372808"/>
                <a:ext cx="111600" cy="1342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734C6561-7734-AF41-3E2C-3C936D04E54C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913891" y="4363808"/>
                  <a:ext cx="1292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D957B50E-407B-DE45-D2CD-068BE06DCE20}"/>
                    </a:ext>
                  </a:extLst>
                </p14:cNvPr>
                <p14:cNvContentPartPr/>
                <p14:nvPr/>
              </p14:nvContentPartPr>
              <p14:xfrm>
                <a:off x="1093891" y="4384688"/>
                <a:ext cx="677160" cy="23256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D957B50E-407B-DE45-D2CD-068BE06DCE20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085251" y="4376048"/>
                  <a:ext cx="69480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CCC2B25E-CDE7-347E-58FD-D668912A4323}"/>
                    </a:ext>
                  </a:extLst>
                </p14:cNvPr>
                <p14:cNvContentPartPr/>
                <p14:nvPr/>
              </p14:nvContentPartPr>
              <p14:xfrm>
                <a:off x="1759171" y="4313408"/>
                <a:ext cx="117720" cy="35712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CCC2B25E-CDE7-347E-58FD-D668912A4323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750171" y="4304768"/>
                  <a:ext cx="135360" cy="37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9AD00B57-CB54-0330-A273-67D81257330E}"/>
                    </a:ext>
                  </a:extLst>
                </p14:cNvPr>
                <p14:cNvContentPartPr/>
                <p14:nvPr/>
              </p14:nvContentPartPr>
              <p14:xfrm>
                <a:off x="1973011" y="4423928"/>
                <a:ext cx="30600" cy="33192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9AD00B57-CB54-0330-A273-67D81257330E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964371" y="4415288"/>
                  <a:ext cx="4824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6EE20DEF-5D70-BFF5-AFF8-1C7D104456CD}"/>
                    </a:ext>
                  </a:extLst>
                </p14:cNvPr>
                <p14:cNvContentPartPr/>
                <p14:nvPr/>
              </p14:nvContentPartPr>
              <p14:xfrm>
                <a:off x="1950331" y="4438328"/>
                <a:ext cx="109440" cy="15408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6EE20DEF-5D70-BFF5-AFF8-1C7D104456CD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941331" y="4429328"/>
                  <a:ext cx="12708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EBB9C341-13CA-29EC-19D0-FFDDA67F7B30}"/>
                    </a:ext>
                  </a:extLst>
                </p14:cNvPr>
                <p14:cNvContentPartPr/>
                <p14:nvPr/>
              </p14:nvContentPartPr>
              <p14:xfrm>
                <a:off x="2133571" y="4431848"/>
                <a:ext cx="376920" cy="29088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EBB9C341-13CA-29EC-19D0-FFDDA67F7B30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124931" y="4423208"/>
                  <a:ext cx="39456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8FCBB33D-D3D2-E762-F600-7C9BF8B71E72}"/>
                    </a:ext>
                  </a:extLst>
                </p14:cNvPr>
                <p14:cNvContentPartPr/>
                <p14:nvPr/>
              </p14:nvContentPartPr>
              <p14:xfrm>
                <a:off x="2493571" y="4409888"/>
                <a:ext cx="97560" cy="14256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8FCBB33D-D3D2-E762-F600-7C9BF8B71E72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2484571" y="4401248"/>
                  <a:ext cx="1152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96CF66BE-9F79-4A76-5673-D16CF9F211FF}"/>
                    </a:ext>
                  </a:extLst>
                </p14:cNvPr>
                <p14:cNvContentPartPr/>
                <p14:nvPr/>
              </p14:nvContentPartPr>
              <p14:xfrm>
                <a:off x="2651611" y="4444448"/>
                <a:ext cx="671760" cy="15840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96CF66BE-9F79-4A76-5673-D16CF9F211F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2642611" y="4435808"/>
                  <a:ext cx="6894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6835DAC7-4E14-8711-2341-8616613540B1}"/>
                    </a:ext>
                  </a:extLst>
                </p14:cNvPr>
                <p14:cNvContentPartPr/>
                <p14:nvPr/>
              </p14:nvContentPartPr>
              <p14:xfrm>
                <a:off x="894451" y="5007128"/>
                <a:ext cx="1476000" cy="12780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6835DAC7-4E14-8711-2341-8616613540B1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885811" y="4998488"/>
                  <a:ext cx="14936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CB997E5A-7A5D-7F2D-FA57-C1B585791ACA}"/>
                    </a:ext>
                  </a:extLst>
                </p14:cNvPr>
                <p14:cNvContentPartPr/>
                <p14:nvPr/>
              </p14:nvContentPartPr>
              <p14:xfrm>
                <a:off x="2212411" y="4872848"/>
                <a:ext cx="65520" cy="2916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CB997E5A-7A5D-7F2D-FA57-C1B585791ACA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2203771" y="4863848"/>
                  <a:ext cx="831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89F78A56-6266-110F-E570-0310772BBBB5}"/>
                    </a:ext>
                  </a:extLst>
                </p14:cNvPr>
                <p14:cNvContentPartPr/>
                <p14:nvPr/>
              </p14:nvContentPartPr>
              <p14:xfrm>
                <a:off x="2403931" y="4813448"/>
                <a:ext cx="611640" cy="28260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89F78A56-6266-110F-E570-0310772BBBB5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395291" y="4804808"/>
                  <a:ext cx="62928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28087CD0-D450-F63F-18E5-71AA066E7505}"/>
                    </a:ext>
                  </a:extLst>
                </p14:cNvPr>
                <p14:cNvContentPartPr/>
                <p14:nvPr/>
              </p14:nvContentPartPr>
              <p14:xfrm>
                <a:off x="2749891" y="4883648"/>
                <a:ext cx="151920" cy="1548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28087CD0-D450-F63F-18E5-71AA066E7505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741251" y="4875008"/>
                  <a:ext cx="1695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EF614442-E5A6-329B-336D-E77CD68F7669}"/>
                    </a:ext>
                  </a:extLst>
                </p14:cNvPr>
                <p14:cNvContentPartPr/>
                <p14:nvPr/>
              </p14:nvContentPartPr>
              <p14:xfrm>
                <a:off x="3407971" y="4803728"/>
                <a:ext cx="23040" cy="24948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EF614442-E5A6-329B-336D-E77CD68F7669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3399331" y="4795088"/>
                  <a:ext cx="4068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721FDD29-C8A9-0AE8-9FC3-888BE627A66A}"/>
                    </a:ext>
                  </a:extLst>
                </p14:cNvPr>
                <p14:cNvContentPartPr/>
                <p14:nvPr/>
              </p14:nvContentPartPr>
              <p14:xfrm>
                <a:off x="3221131" y="4811648"/>
                <a:ext cx="513360" cy="21096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721FDD29-C8A9-0AE8-9FC3-888BE627A66A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212131" y="4803008"/>
                  <a:ext cx="53100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C81AEE57-AE5B-D15A-F598-00E11082FEA6}"/>
                    </a:ext>
                  </a:extLst>
                </p14:cNvPr>
                <p14:cNvContentPartPr/>
                <p14:nvPr/>
              </p14:nvContentPartPr>
              <p14:xfrm>
                <a:off x="4085851" y="4753328"/>
                <a:ext cx="136800" cy="22968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C81AEE57-AE5B-D15A-F598-00E11082FEA6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077211" y="4744688"/>
                  <a:ext cx="15444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DD866E21-A118-3559-5986-EFA1C14BB006}"/>
                    </a:ext>
                  </a:extLst>
                </p14:cNvPr>
                <p14:cNvContentPartPr/>
                <p14:nvPr/>
              </p14:nvContentPartPr>
              <p14:xfrm>
                <a:off x="4293211" y="4737128"/>
                <a:ext cx="1080360" cy="42804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DD866E21-A118-3559-5986-EFA1C14BB006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4284571" y="4728488"/>
                  <a:ext cx="109800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19EBAACB-D644-E770-84C0-C5B6707E57B7}"/>
                    </a:ext>
                  </a:extLst>
                </p14:cNvPr>
                <p14:cNvContentPartPr/>
                <p14:nvPr/>
              </p14:nvContentPartPr>
              <p14:xfrm>
                <a:off x="4710811" y="4706888"/>
                <a:ext cx="541440" cy="16776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19EBAACB-D644-E770-84C0-C5B6707E57B7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4701811" y="4697888"/>
                  <a:ext cx="55908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C7FB5B82-1D28-1983-4AE2-50E08A464DB6}"/>
                    </a:ext>
                  </a:extLst>
                </p14:cNvPr>
                <p14:cNvContentPartPr/>
                <p14:nvPr/>
              </p14:nvContentPartPr>
              <p14:xfrm>
                <a:off x="886891" y="5393408"/>
                <a:ext cx="228960" cy="25416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C7FB5B82-1D28-1983-4AE2-50E08A464DB6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877891" y="5384768"/>
                  <a:ext cx="24660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407F1530-FC75-CB61-DC92-89737BA03FA4}"/>
                    </a:ext>
                  </a:extLst>
                </p14:cNvPr>
                <p14:cNvContentPartPr/>
                <p14:nvPr/>
              </p14:nvContentPartPr>
              <p14:xfrm>
                <a:off x="952051" y="5498168"/>
                <a:ext cx="128160" cy="2124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407F1530-FC75-CB61-DC92-89737BA03FA4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943051" y="5489528"/>
                  <a:ext cx="1458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3FCF1A60-08DF-73A2-47B6-AD8D88C4804A}"/>
                    </a:ext>
                  </a:extLst>
                </p14:cNvPr>
                <p14:cNvContentPartPr/>
                <p14:nvPr/>
              </p14:nvContentPartPr>
              <p14:xfrm>
                <a:off x="879691" y="5471528"/>
                <a:ext cx="145800" cy="14148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3FCF1A60-08DF-73A2-47B6-AD8D88C4804A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871051" y="5462528"/>
                  <a:ext cx="16344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7E3BD320-6FFE-8004-CEA7-8FAAF37862BD}"/>
                    </a:ext>
                  </a:extLst>
                </p14:cNvPr>
                <p14:cNvContentPartPr/>
                <p14:nvPr/>
              </p14:nvContentPartPr>
              <p14:xfrm>
                <a:off x="1452811" y="5371088"/>
                <a:ext cx="237240" cy="23904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7E3BD320-6FFE-8004-CEA7-8FAAF37862BD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443811" y="5362088"/>
                  <a:ext cx="25488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3F89187A-D450-6025-478E-3EC2E04B45E0}"/>
                    </a:ext>
                  </a:extLst>
                </p14:cNvPr>
                <p14:cNvContentPartPr/>
                <p14:nvPr/>
              </p14:nvContentPartPr>
              <p14:xfrm>
                <a:off x="1721731" y="5352008"/>
                <a:ext cx="702000" cy="46476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3F89187A-D450-6025-478E-3EC2E04B45E0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713091" y="5343368"/>
                  <a:ext cx="719640" cy="48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41502395-C9D7-A2CD-22EF-F8750286C95A}"/>
                    </a:ext>
                  </a:extLst>
                </p14:cNvPr>
                <p14:cNvContentPartPr/>
                <p14:nvPr/>
              </p14:nvContentPartPr>
              <p14:xfrm>
                <a:off x="2386651" y="5315288"/>
                <a:ext cx="29520" cy="2340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41502395-C9D7-A2CD-22EF-F8750286C95A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2378011" y="5306288"/>
                  <a:ext cx="471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65A98BBE-B7E8-DE90-20E4-EFB29DA23452}"/>
                    </a:ext>
                  </a:extLst>
                </p14:cNvPr>
                <p14:cNvContentPartPr/>
                <p14:nvPr/>
              </p14:nvContentPartPr>
              <p14:xfrm>
                <a:off x="2489251" y="5340488"/>
                <a:ext cx="142200" cy="22896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65A98BBE-B7E8-DE90-20E4-EFB29DA23452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2480611" y="5331488"/>
                  <a:ext cx="15984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4F78451D-E1ED-2D69-27C5-81EABA5A2A3C}"/>
                    </a:ext>
                  </a:extLst>
                </p14:cNvPr>
                <p14:cNvContentPartPr/>
                <p14:nvPr/>
              </p14:nvContentPartPr>
              <p14:xfrm>
                <a:off x="2972011" y="5260568"/>
                <a:ext cx="96120" cy="38700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4F78451D-E1ED-2D69-27C5-81EABA5A2A3C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2963371" y="5251568"/>
                  <a:ext cx="11376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5611D977-6180-8FC8-DEC3-2347AD48BC51}"/>
                    </a:ext>
                  </a:extLst>
                </p14:cNvPr>
                <p14:cNvContentPartPr/>
                <p14:nvPr/>
              </p14:nvContentPartPr>
              <p14:xfrm>
                <a:off x="2853571" y="5396648"/>
                <a:ext cx="613080" cy="13968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5611D977-6180-8FC8-DEC3-2347AD48BC51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2844571" y="5387648"/>
                  <a:ext cx="63072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4A6FE844-9F1F-23F6-A17B-DD4FC18C6D87}"/>
                    </a:ext>
                  </a:extLst>
                </p14:cNvPr>
                <p14:cNvContentPartPr/>
                <p14:nvPr/>
              </p14:nvContentPartPr>
              <p14:xfrm>
                <a:off x="3789571" y="5357408"/>
                <a:ext cx="635400" cy="32688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4A6FE844-9F1F-23F6-A17B-DD4FC18C6D87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3780571" y="5348768"/>
                  <a:ext cx="65304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81C8B3CC-2C27-624B-75D2-25091BA6D743}"/>
                    </a:ext>
                  </a:extLst>
                </p14:cNvPr>
                <p14:cNvContentPartPr/>
                <p14:nvPr/>
              </p14:nvContentPartPr>
              <p14:xfrm>
                <a:off x="4443691" y="5203688"/>
                <a:ext cx="155520" cy="2556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81C8B3CC-2C27-624B-75D2-25091BA6D743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4435051" y="5195048"/>
                  <a:ext cx="17316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7A33B23D-0199-ECBB-654D-F6255C483D1D}"/>
                    </a:ext>
                  </a:extLst>
                </p14:cNvPr>
                <p14:cNvContentPartPr/>
                <p14:nvPr/>
              </p14:nvContentPartPr>
              <p14:xfrm>
                <a:off x="5486611" y="4746128"/>
                <a:ext cx="133560" cy="26748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7A33B23D-0199-ECBB-654D-F6255C483D1D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5477611" y="4737488"/>
                  <a:ext cx="15120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1D4BE6A8-181F-DC99-08A7-BF12B03D1F3A}"/>
                    </a:ext>
                  </a:extLst>
                </p14:cNvPr>
                <p14:cNvContentPartPr/>
                <p14:nvPr/>
              </p14:nvContentPartPr>
              <p14:xfrm>
                <a:off x="5652571" y="4774568"/>
                <a:ext cx="395280" cy="33480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1D4BE6A8-181F-DC99-08A7-BF12B03D1F3A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643931" y="4765568"/>
                  <a:ext cx="41292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C2BFE14A-A89F-5AA4-C7DD-533CDE29D97C}"/>
                    </a:ext>
                  </a:extLst>
                </p14:cNvPr>
                <p14:cNvContentPartPr/>
                <p14:nvPr/>
              </p14:nvContentPartPr>
              <p14:xfrm>
                <a:off x="6114091" y="4654688"/>
                <a:ext cx="146160" cy="31536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C2BFE14A-A89F-5AA4-C7DD-533CDE29D97C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6105091" y="4645688"/>
                  <a:ext cx="16380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730781B1-3A03-2C0F-07C8-22D24D408BFB}"/>
                    </a:ext>
                  </a:extLst>
                </p14:cNvPr>
                <p14:cNvContentPartPr/>
                <p14:nvPr/>
              </p14:nvContentPartPr>
              <p14:xfrm>
                <a:off x="4626211" y="5294048"/>
                <a:ext cx="856080" cy="41724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730781B1-3A03-2C0F-07C8-22D24D408BFB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4617571" y="5285048"/>
                  <a:ext cx="873720" cy="43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1A918E6D-4FC4-9767-9110-F6C3445B2971}"/>
              </a:ext>
            </a:extLst>
          </p:cNvPr>
          <p:cNvGrpSpPr/>
          <p:nvPr/>
        </p:nvGrpSpPr>
        <p:grpSpPr>
          <a:xfrm>
            <a:off x="6892051" y="3274808"/>
            <a:ext cx="2747520" cy="1029600"/>
            <a:chOff x="6892051" y="3274808"/>
            <a:chExt cx="2747520" cy="102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0BAACB97-20A5-1FE4-B864-64B9B0980D18}"/>
                    </a:ext>
                  </a:extLst>
                </p14:cNvPr>
                <p14:cNvContentPartPr/>
                <p14:nvPr/>
              </p14:nvContentPartPr>
              <p14:xfrm>
                <a:off x="6892051" y="3487568"/>
                <a:ext cx="76680" cy="6660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0BAACB97-20A5-1FE4-B864-64B9B0980D18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6883411" y="3478568"/>
                  <a:ext cx="943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D45B0370-06B7-EB4A-CFF9-98B275BB5029}"/>
                    </a:ext>
                  </a:extLst>
                </p14:cNvPr>
                <p14:cNvContentPartPr/>
                <p14:nvPr/>
              </p14:nvContentPartPr>
              <p14:xfrm>
                <a:off x="7415491" y="3440408"/>
                <a:ext cx="146880" cy="14256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D45B0370-06B7-EB4A-CFF9-98B275BB5029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7406491" y="3431408"/>
                  <a:ext cx="1645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5B6777B9-D166-10FE-2205-2BE959068B3D}"/>
                    </a:ext>
                  </a:extLst>
                </p14:cNvPr>
                <p14:cNvContentPartPr/>
                <p14:nvPr/>
              </p14:nvContentPartPr>
              <p14:xfrm>
                <a:off x="7683331" y="3450848"/>
                <a:ext cx="33120" cy="11412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5B6777B9-D166-10FE-2205-2BE959068B3D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7674691" y="3442208"/>
                  <a:ext cx="507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8925A62B-D3A4-9568-18B4-F3AD88D4E952}"/>
                    </a:ext>
                  </a:extLst>
                </p14:cNvPr>
                <p14:cNvContentPartPr/>
                <p14:nvPr/>
              </p14:nvContentPartPr>
              <p14:xfrm>
                <a:off x="7662451" y="3348608"/>
                <a:ext cx="36360" cy="3348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8925A62B-D3A4-9568-18B4-F3AD88D4E952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7653451" y="3339608"/>
                  <a:ext cx="540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68311281-F1E3-325B-78E7-FC8FBD5E7D65}"/>
                    </a:ext>
                  </a:extLst>
                </p14:cNvPr>
                <p14:cNvContentPartPr/>
                <p14:nvPr/>
              </p14:nvContentPartPr>
              <p14:xfrm>
                <a:off x="7769731" y="3415208"/>
                <a:ext cx="376200" cy="19368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68311281-F1E3-325B-78E7-FC8FBD5E7D65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7760731" y="3406568"/>
                  <a:ext cx="39384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36F14F92-C034-841E-8424-8FC63DC34692}"/>
                    </a:ext>
                  </a:extLst>
                </p14:cNvPr>
                <p14:cNvContentPartPr/>
                <p14:nvPr/>
              </p14:nvContentPartPr>
              <p14:xfrm>
                <a:off x="8248171" y="3435368"/>
                <a:ext cx="21600" cy="25056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36F14F92-C034-841E-8424-8FC63DC34692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8239531" y="3426368"/>
                  <a:ext cx="3924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4E863AD2-5D65-1527-B176-B6D9D9CBD127}"/>
                    </a:ext>
                  </a:extLst>
                </p14:cNvPr>
                <p14:cNvContentPartPr/>
                <p14:nvPr/>
              </p14:nvContentPartPr>
              <p14:xfrm>
                <a:off x="8226931" y="3402968"/>
                <a:ext cx="134640" cy="15588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4E863AD2-5D65-1527-B176-B6D9D9CBD127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8217931" y="3394328"/>
                  <a:ext cx="15228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EC95C2A2-F331-D1E3-6017-5BCCE1CF8B22}"/>
                    </a:ext>
                  </a:extLst>
                </p14:cNvPr>
                <p14:cNvContentPartPr/>
                <p14:nvPr/>
              </p14:nvContentPartPr>
              <p14:xfrm>
                <a:off x="8434651" y="3282008"/>
                <a:ext cx="762480" cy="21312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EC95C2A2-F331-D1E3-6017-5BCCE1CF8B22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8425651" y="3273368"/>
                  <a:ext cx="78012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193576C2-E1A6-7DAC-58CC-844B16FEEFD7}"/>
                    </a:ext>
                  </a:extLst>
                </p14:cNvPr>
                <p14:cNvContentPartPr/>
                <p14:nvPr/>
              </p14:nvContentPartPr>
              <p14:xfrm>
                <a:off x="8600611" y="3274808"/>
                <a:ext cx="613440" cy="6696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193576C2-E1A6-7DAC-58CC-844B16FEEFD7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8591611" y="3265808"/>
                  <a:ext cx="6310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DEB32A71-20A5-6695-5246-C84551FCC89B}"/>
                    </a:ext>
                  </a:extLst>
                </p14:cNvPr>
                <p14:cNvContentPartPr/>
                <p14:nvPr/>
              </p14:nvContentPartPr>
              <p14:xfrm>
                <a:off x="7069171" y="3996968"/>
                <a:ext cx="40680" cy="6876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DEB32A71-20A5-6695-5246-C84551FCC89B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7060171" y="3987968"/>
                  <a:ext cx="583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21C65172-4893-B389-CA10-BDFAFBDB1992}"/>
                    </a:ext>
                  </a:extLst>
                </p14:cNvPr>
                <p14:cNvContentPartPr/>
                <p14:nvPr/>
              </p14:nvContentPartPr>
              <p14:xfrm>
                <a:off x="7485691" y="3952328"/>
                <a:ext cx="14400" cy="35208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21C65172-4893-B389-CA10-BDFAFBDB1992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7477051" y="3943688"/>
                  <a:ext cx="3204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CA8356CD-DFE4-A474-8B42-C454C7D74728}"/>
                    </a:ext>
                  </a:extLst>
                </p14:cNvPr>
                <p14:cNvContentPartPr/>
                <p14:nvPr/>
              </p14:nvContentPartPr>
              <p14:xfrm>
                <a:off x="7482811" y="3944048"/>
                <a:ext cx="105480" cy="17172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CA8356CD-DFE4-A474-8B42-C454C7D74728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7473811" y="3935048"/>
                  <a:ext cx="1231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9D16A017-7305-79AA-BA54-C4B2741F14B8}"/>
                    </a:ext>
                  </a:extLst>
                </p14:cNvPr>
                <p14:cNvContentPartPr/>
                <p14:nvPr/>
              </p14:nvContentPartPr>
              <p14:xfrm>
                <a:off x="7606651" y="3924248"/>
                <a:ext cx="493560" cy="14724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9D16A017-7305-79AA-BA54-C4B2741F14B8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7597651" y="3915248"/>
                  <a:ext cx="5112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2D445D1A-17E4-54BB-154F-DFB5073C6C9C}"/>
                    </a:ext>
                  </a:extLst>
                </p14:cNvPr>
                <p14:cNvContentPartPr/>
                <p14:nvPr/>
              </p14:nvContentPartPr>
              <p14:xfrm>
                <a:off x="8191291" y="3741728"/>
                <a:ext cx="742320" cy="27972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2D445D1A-17E4-54BB-154F-DFB5073C6C9C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8182291" y="3733088"/>
                  <a:ext cx="75996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D2527A2B-F2ED-5C17-8752-E8BF05F1AFD4}"/>
                    </a:ext>
                  </a:extLst>
                </p14:cNvPr>
                <p14:cNvContentPartPr/>
                <p14:nvPr/>
              </p14:nvContentPartPr>
              <p14:xfrm>
                <a:off x="8926771" y="3741368"/>
                <a:ext cx="19440" cy="3600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D2527A2B-F2ED-5C17-8752-E8BF05F1AFD4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8918131" y="3732728"/>
                  <a:ext cx="370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A87387BC-A629-0C07-D641-FCA18C5B4FCE}"/>
                    </a:ext>
                  </a:extLst>
                </p14:cNvPr>
                <p14:cNvContentPartPr/>
                <p14:nvPr/>
              </p14:nvContentPartPr>
              <p14:xfrm>
                <a:off x="9041611" y="3578648"/>
                <a:ext cx="597960" cy="32580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A87387BC-A629-0C07-D641-FCA18C5B4FCE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9032611" y="3570008"/>
                  <a:ext cx="615600" cy="343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6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F1567C0B-156C-867E-710F-2ACDDD42C370}"/>
                  </a:ext>
                </a:extLst>
              </p14:cNvPr>
              <p14:cNvContentPartPr/>
              <p14:nvPr/>
            </p14:nvContentPartPr>
            <p14:xfrm>
              <a:off x="10120891" y="3718328"/>
              <a:ext cx="909720" cy="15264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F1567C0B-156C-867E-710F-2ACDDD42C370}"/>
                  </a:ext>
                </a:extLst>
              </p:cNvPr>
              <p:cNvPicPr/>
              <p:nvPr/>
            </p:nvPicPr>
            <p:blipFill>
              <a:blip r:embed="rId277"/>
              <a:stretch>
                <a:fillRect/>
              </a:stretch>
            </p:blipFill>
            <p:spPr>
              <a:xfrm>
                <a:off x="10112251" y="3709328"/>
                <a:ext cx="927360" cy="17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8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05B51CE6-68F5-A4FC-20E2-C879C3A34296}"/>
                  </a:ext>
                </a:extLst>
              </p14:cNvPr>
              <p14:cNvContentPartPr/>
              <p14:nvPr/>
            </p14:nvContentPartPr>
            <p14:xfrm>
              <a:off x="11009011" y="3353288"/>
              <a:ext cx="248400" cy="13032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05B51CE6-68F5-A4FC-20E2-C879C3A34296}"/>
                  </a:ext>
                </a:extLst>
              </p:cNvPr>
              <p:cNvPicPr/>
              <p:nvPr/>
            </p:nvPicPr>
            <p:blipFill>
              <a:blip r:embed="rId279"/>
              <a:stretch>
                <a:fillRect/>
              </a:stretch>
            </p:blipFill>
            <p:spPr>
              <a:xfrm>
                <a:off x="11000011" y="3344288"/>
                <a:ext cx="266040" cy="14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0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770E1A89-FFD0-C645-C7B0-462FF7CBF42E}"/>
                  </a:ext>
                </a:extLst>
              </p14:cNvPr>
              <p14:cNvContentPartPr/>
              <p14:nvPr/>
            </p14:nvContentPartPr>
            <p14:xfrm>
              <a:off x="7976011" y="2464448"/>
              <a:ext cx="5760" cy="936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770E1A89-FFD0-C645-C7B0-462FF7CBF42E}"/>
                  </a:ext>
                </a:extLst>
              </p:cNvPr>
              <p:cNvPicPr/>
              <p:nvPr/>
            </p:nvPicPr>
            <p:blipFill>
              <a:blip r:embed="rId281"/>
              <a:stretch>
                <a:fillRect/>
              </a:stretch>
            </p:blipFill>
            <p:spPr>
              <a:xfrm>
                <a:off x="7967371" y="2455448"/>
                <a:ext cx="23400" cy="2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7" name="Group 196">
            <a:extLst>
              <a:ext uri="{FF2B5EF4-FFF2-40B4-BE49-F238E27FC236}">
                <a16:creationId xmlns:a16="http://schemas.microsoft.com/office/drawing/2014/main" id="{5CE49B48-5BDD-6FEA-14C8-0BC915B1D770}"/>
              </a:ext>
            </a:extLst>
          </p:cNvPr>
          <p:cNvGrpSpPr/>
          <p:nvPr/>
        </p:nvGrpSpPr>
        <p:grpSpPr>
          <a:xfrm>
            <a:off x="7218571" y="4205768"/>
            <a:ext cx="4816440" cy="2064960"/>
            <a:chOff x="7218571" y="4205768"/>
            <a:chExt cx="4816440" cy="206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47558809-AB13-8E41-A683-F8158896D583}"/>
                    </a:ext>
                  </a:extLst>
                </p14:cNvPr>
                <p14:cNvContentPartPr/>
                <p14:nvPr/>
              </p14:nvContentPartPr>
              <p14:xfrm>
                <a:off x="7392451" y="4746848"/>
                <a:ext cx="176040" cy="26352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47558809-AB13-8E41-A683-F8158896D583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7383451" y="4737848"/>
                  <a:ext cx="19368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1C8305C9-5B6A-165D-B71D-D8FFB546565F}"/>
                    </a:ext>
                  </a:extLst>
                </p14:cNvPr>
                <p14:cNvContentPartPr/>
                <p14:nvPr/>
              </p14:nvContentPartPr>
              <p14:xfrm>
                <a:off x="7727971" y="4773488"/>
                <a:ext cx="9720" cy="16992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1C8305C9-5B6A-165D-B71D-D8FFB546565F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7719331" y="4764488"/>
                  <a:ext cx="273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2543ED42-63A5-AE02-A338-8D203B158CE3}"/>
                    </a:ext>
                  </a:extLst>
                </p14:cNvPr>
                <p14:cNvContentPartPr/>
                <p14:nvPr/>
              </p14:nvContentPartPr>
              <p14:xfrm>
                <a:off x="7627531" y="4756208"/>
                <a:ext cx="198720" cy="26676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2543ED42-63A5-AE02-A338-8D203B158CE3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7618531" y="4747568"/>
                  <a:ext cx="21636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758B2D81-B4D6-0A70-B189-5BBC618E65CD}"/>
                    </a:ext>
                  </a:extLst>
                </p14:cNvPr>
                <p14:cNvContentPartPr/>
                <p14:nvPr/>
              </p14:nvContentPartPr>
              <p14:xfrm>
                <a:off x="7952611" y="4709048"/>
                <a:ext cx="210960" cy="23400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758B2D81-B4D6-0A70-B189-5BBC618E65CD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7943611" y="4700048"/>
                  <a:ext cx="22860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CEFE9393-70E1-78CF-D1DF-9D3E8CC6FD34}"/>
                    </a:ext>
                  </a:extLst>
                </p14:cNvPr>
                <p14:cNvContentPartPr/>
                <p14:nvPr/>
              </p14:nvContentPartPr>
              <p14:xfrm>
                <a:off x="8424571" y="4547048"/>
                <a:ext cx="602280" cy="27540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CEFE9393-70E1-78CF-D1DF-9D3E8CC6FD34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8415571" y="4538048"/>
                  <a:ext cx="61992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DC4FBF40-1A79-B815-F7A5-08995657E190}"/>
                    </a:ext>
                  </a:extLst>
                </p14:cNvPr>
                <p14:cNvContentPartPr/>
                <p14:nvPr/>
              </p14:nvContentPartPr>
              <p14:xfrm>
                <a:off x="9368491" y="4238528"/>
                <a:ext cx="162000" cy="25848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DC4FBF40-1A79-B815-F7A5-08995657E190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9359851" y="4229888"/>
                  <a:ext cx="17964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FAC75B95-ABF8-C4E5-5B03-DE44EA042D74}"/>
                    </a:ext>
                  </a:extLst>
                </p14:cNvPr>
                <p14:cNvContentPartPr/>
                <p14:nvPr/>
              </p14:nvContentPartPr>
              <p14:xfrm>
                <a:off x="9387571" y="4362008"/>
                <a:ext cx="186840" cy="3888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FAC75B95-ABF8-C4E5-5B03-DE44EA042D74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9378931" y="4353008"/>
                  <a:ext cx="2044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43B2011A-2CA2-E56C-6DD5-17A9855CCBAF}"/>
                    </a:ext>
                  </a:extLst>
                </p14:cNvPr>
                <p14:cNvContentPartPr/>
                <p14:nvPr/>
              </p14:nvContentPartPr>
              <p14:xfrm>
                <a:off x="9650731" y="4205768"/>
                <a:ext cx="341280" cy="24444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43B2011A-2CA2-E56C-6DD5-17A9855CCBAF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9642091" y="4197128"/>
                  <a:ext cx="35892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37E0FEBF-70DC-DA3D-D1F1-603B847C1147}"/>
                    </a:ext>
                  </a:extLst>
                </p14:cNvPr>
                <p14:cNvContentPartPr/>
                <p14:nvPr/>
              </p14:nvContentPartPr>
              <p14:xfrm>
                <a:off x="9852331" y="4300808"/>
                <a:ext cx="180000" cy="3384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37E0FEBF-70DC-DA3D-D1F1-603B847C1147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9843691" y="4292168"/>
                  <a:ext cx="1976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BA24B882-1C40-77A0-76C8-0298BA45C4BD}"/>
                    </a:ext>
                  </a:extLst>
                </p14:cNvPr>
                <p14:cNvContentPartPr/>
                <p14:nvPr/>
              </p14:nvContentPartPr>
              <p14:xfrm>
                <a:off x="9993091" y="4273088"/>
                <a:ext cx="1128960" cy="34416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BA24B882-1C40-77A0-76C8-0298BA45C4BD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9984091" y="4264448"/>
                  <a:ext cx="1146600" cy="3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A7513E14-FCBA-0D47-3C9A-9ADE0CDB5D8A}"/>
                    </a:ext>
                  </a:extLst>
                </p14:cNvPr>
                <p14:cNvContentPartPr/>
                <p14:nvPr/>
              </p14:nvContentPartPr>
              <p14:xfrm>
                <a:off x="8336731" y="4899128"/>
                <a:ext cx="614880" cy="60120"/>
              </p14:xfrm>
            </p:contentPart>
          </mc:Choice>
          <mc:Fallback xmlns=""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A7513E14-FCBA-0D47-3C9A-9ADE0CDB5D8A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8327731" y="4890488"/>
                  <a:ext cx="6325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AE3AD868-5E2F-16D2-7650-29D14A2D9324}"/>
                    </a:ext>
                  </a:extLst>
                </p14:cNvPr>
                <p14:cNvContentPartPr/>
                <p14:nvPr/>
              </p14:nvContentPartPr>
              <p14:xfrm>
                <a:off x="9320971" y="4775648"/>
                <a:ext cx="238680" cy="27180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AE3AD868-5E2F-16D2-7650-29D14A2D9324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9311971" y="4766648"/>
                  <a:ext cx="25632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5D948979-4471-1B9A-ED29-22B77F94F71A}"/>
                    </a:ext>
                  </a:extLst>
                </p14:cNvPr>
                <p14:cNvContentPartPr/>
                <p14:nvPr/>
              </p14:nvContentPartPr>
              <p14:xfrm>
                <a:off x="9570811" y="4750808"/>
                <a:ext cx="670320" cy="25344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5D948979-4471-1B9A-ED29-22B77F94F71A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9561811" y="4742168"/>
                  <a:ext cx="68796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8A4DA19D-B905-1C42-8635-BD9FB643EA53}"/>
                    </a:ext>
                  </a:extLst>
                </p14:cNvPr>
                <p14:cNvContentPartPr/>
                <p14:nvPr/>
              </p14:nvContentPartPr>
              <p14:xfrm>
                <a:off x="10125211" y="4861688"/>
                <a:ext cx="132120" cy="1116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8A4DA19D-B905-1C42-8635-BD9FB643EA53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0116571" y="4853048"/>
                  <a:ext cx="1497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365BBD3C-D207-B39F-2631-E14CE3982806}"/>
                    </a:ext>
                  </a:extLst>
                </p14:cNvPr>
                <p14:cNvContentPartPr/>
                <p14:nvPr/>
              </p14:nvContentPartPr>
              <p14:xfrm>
                <a:off x="10249771" y="4725248"/>
                <a:ext cx="1190520" cy="268920"/>
              </p14:xfrm>
            </p:contentPart>
          </mc:Choice>
          <mc:Fallback xmlns=""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365BBD3C-D207-B39F-2631-E14CE3982806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0240771" y="4716608"/>
                  <a:ext cx="120816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4B2E6530-6865-AE11-0181-F79D24DD44EC}"/>
                    </a:ext>
                  </a:extLst>
                </p14:cNvPr>
                <p14:cNvContentPartPr/>
                <p14:nvPr/>
              </p14:nvContentPartPr>
              <p14:xfrm>
                <a:off x="8288491" y="4805528"/>
                <a:ext cx="628920" cy="56268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4B2E6530-6865-AE11-0181-F79D24DD44EC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8279851" y="4796888"/>
                  <a:ext cx="646560" cy="58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1764AAFC-8ADA-B402-348F-FDAC31C15249}"/>
                    </a:ext>
                  </a:extLst>
                </p14:cNvPr>
                <p14:cNvContentPartPr/>
                <p14:nvPr/>
              </p14:nvContentPartPr>
              <p14:xfrm>
                <a:off x="9388291" y="5390528"/>
                <a:ext cx="819720" cy="34488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1764AAFC-8ADA-B402-348F-FDAC31C15249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9379291" y="5381528"/>
                  <a:ext cx="83736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579E7456-32A0-F259-3876-88E11EFB4761}"/>
                    </a:ext>
                  </a:extLst>
                </p14:cNvPr>
                <p14:cNvContentPartPr/>
                <p14:nvPr/>
              </p14:nvContentPartPr>
              <p14:xfrm>
                <a:off x="10182811" y="5303408"/>
                <a:ext cx="336960" cy="24480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579E7456-32A0-F259-3876-88E11EFB4761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0174171" y="5294768"/>
                  <a:ext cx="35460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CB01B50D-E8C4-EFF3-0471-BB2E64698E0C}"/>
                    </a:ext>
                  </a:extLst>
                </p14:cNvPr>
                <p14:cNvContentPartPr/>
                <p14:nvPr/>
              </p14:nvContentPartPr>
              <p14:xfrm>
                <a:off x="10445611" y="5416448"/>
                <a:ext cx="919440" cy="10512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CB01B50D-E8C4-EFF3-0471-BB2E64698E0C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0436971" y="5407448"/>
                  <a:ext cx="9370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6FD4F16D-2469-3AE1-4D23-EB9DBB726493}"/>
                    </a:ext>
                  </a:extLst>
                </p14:cNvPr>
                <p14:cNvContentPartPr/>
                <p14:nvPr/>
              </p14:nvContentPartPr>
              <p14:xfrm>
                <a:off x="7218571" y="5778968"/>
                <a:ext cx="124560" cy="358920"/>
              </p14:xfrm>
            </p:contentPart>
          </mc:Choice>
          <mc:Fallback xmlns=""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6FD4F16D-2469-3AE1-4D23-EB9DBB726493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7209571" y="5770328"/>
                  <a:ext cx="14220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31725465-34BA-6D1B-E1F0-48BFB7BB2A03}"/>
                    </a:ext>
                  </a:extLst>
                </p14:cNvPr>
                <p14:cNvContentPartPr/>
                <p14:nvPr/>
              </p14:nvContentPartPr>
              <p14:xfrm>
                <a:off x="7492531" y="5785808"/>
                <a:ext cx="207000" cy="27036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31725465-34BA-6D1B-E1F0-48BFB7BB2A03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7483891" y="5777168"/>
                  <a:ext cx="22464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7E6D9AAD-58B1-33E7-D062-42050E3549BA}"/>
                    </a:ext>
                  </a:extLst>
                </p14:cNvPr>
                <p14:cNvContentPartPr/>
                <p14:nvPr/>
              </p14:nvContentPartPr>
              <p14:xfrm>
                <a:off x="7785571" y="5924048"/>
                <a:ext cx="488160" cy="12276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7E6D9AAD-58B1-33E7-D062-42050E3549BA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7776931" y="5915408"/>
                  <a:ext cx="5058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3B0D4E95-B58E-B609-5D99-1BCAE9337283}"/>
                    </a:ext>
                  </a:extLst>
                </p14:cNvPr>
                <p14:cNvContentPartPr/>
                <p14:nvPr/>
              </p14:nvContentPartPr>
              <p14:xfrm>
                <a:off x="8230891" y="5821448"/>
                <a:ext cx="35280" cy="3204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3B0D4E95-B58E-B609-5D99-1BCAE9337283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8222251" y="5812808"/>
                  <a:ext cx="529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A96CCE0E-2FB6-A96D-D8A8-BAD72861235E}"/>
                    </a:ext>
                  </a:extLst>
                </p14:cNvPr>
                <p14:cNvContentPartPr/>
                <p14:nvPr/>
              </p14:nvContentPartPr>
              <p14:xfrm>
                <a:off x="8277691" y="5917928"/>
                <a:ext cx="172080" cy="12816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A96CCE0E-2FB6-A96D-D8A8-BAD72861235E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8269051" y="5908928"/>
                  <a:ext cx="1897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C47C93AC-A1E3-9B18-A7C9-24103A4FB7AC}"/>
                    </a:ext>
                  </a:extLst>
                </p14:cNvPr>
                <p14:cNvContentPartPr/>
                <p14:nvPr/>
              </p14:nvContentPartPr>
              <p14:xfrm>
                <a:off x="8678011" y="5932688"/>
                <a:ext cx="52560" cy="285480"/>
              </p14:xfrm>
            </p:contentPart>
          </mc:Choice>
          <mc:Fallback xmlns=""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C47C93AC-A1E3-9B18-A7C9-24103A4FB7AC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8669371" y="5923688"/>
                  <a:ext cx="7020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5629A905-84D9-45E2-E911-5A5D5932DAC8}"/>
                    </a:ext>
                  </a:extLst>
                </p14:cNvPr>
                <p14:cNvContentPartPr/>
                <p14:nvPr/>
              </p14:nvContentPartPr>
              <p14:xfrm>
                <a:off x="8684491" y="5867528"/>
                <a:ext cx="590760" cy="40320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5629A905-84D9-45E2-E911-5A5D5932DAC8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8675851" y="5858528"/>
                  <a:ext cx="608400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65742801-87A0-9F0F-B1FF-D602C0D65742}"/>
                    </a:ext>
                  </a:extLst>
                </p14:cNvPr>
                <p14:cNvContentPartPr/>
                <p14:nvPr/>
              </p14:nvContentPartPr>
              <p14:xfrm>
                <a:off x="9350131" y="5809928"/>
                <a:ext cx="498600" cy="20808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65742801-87A0-9F0F-B1FF-D602C0D65742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9341491" y="5800928"/>
                  <a:ext cx="51624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99952D09-B9CE-A55E-3147-DF35A00F3021}"/>
                    </a:ext>
                  </a:extLst>
                </p14:cNvPr>
                <p14:cNvContentPartPr/>
                <p14:nvPr/>
              </p14:nvContentPartPr>
              <p14:xfrm>
                <a:off x="9792211" y="5818208"/>
                <a:ext cx="97200" cy="19944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99952D09-B9CE-A55E-3147-DF35A00F3021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9783211" y="5809208"/>
                  <a:ext cx="11484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75B3F875-6EC6-C475-E2BC-C6B855ADAAFF}"/>
                    </a:ext>
                  </a:extLst>
                </p14:cNvPr>
                <p14:cNvContentPartPr/>
                <p14:nvPr/>
              </p14:nvContentPartPr>
              <p14:xfrm>
                <a:off x="9970771" y="5881928"/>
                <a:ext cx="439200" cy="27936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75B3F875-6EC6-C475-E2BC-C6B855ADAAFF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9962131" y="5873288"/>
                  <a:ext cx="45684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4D44F38F-DC19-195E-DC38-0AB915F56D7A}"/>
                    </a:ext>
                  </a:extLst>
                </p14:cNvPr>
                <p14:cNvContentPartPr/>
                <p14:nvPr/>
              </p14:nvContentPartPr>
              <p14:xfrm>
                <a:off x="10427611" y="5836568"/>
                <a:ext cx="32040" cy="3528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4D44F38F-DC19-195E-DC38-0AB915F56D7A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0418971" y="5827928"/>
                  <a:ext cx="496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563884A5-28A0-7476-00C2-7248FB46B422}"/>
                    </a:ext>
                  </a:extLst>
                </p14:cNvPr>
                <p14:cNvContentPartPr/>
                <p14:nvPr/>
              </p14:nvContentPartPr>
              <p14:xfrm>
                <a:off x="10474051" y="5763128"/>
                <a:ext cx="326520" cy="209880"/>
              </p14:xfrm>
            </p:contentPart>
          </mc:Choice>
          <mc:Fallback xmlns=""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563884A5-28A0-7476-00C2-7248FB46B422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0465051" y="5754128"/>
                  <a:ext cx="34416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1B44BB4F-53E9-A072-2729-EC616E7BF1CA}"/>
                    </a:ext>
                  </a:extLst>
                </p14:cNvPr>
                <p14:cNvContentPartPr/>
                <p14:nvPr/>
              </p14:nvContentPartPr>
              <p14:xfrm>
                <a:off x="10976251" y="5814968"/>
                <a:ext cx="912600" cy="208080"/>
              </p14:xfrm>
            </p:contentPart>
          </mc:Choice>
          <mc:Fallback xmlns=""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1B44BB4F-53E9-A072-2729-EC616E7BF1CA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0967251" y="5806328"/>
                  <a:ext cx="93024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FBD9C720-0400-2ACD-B3F1-A9CF36898FAF}"/>
                    </a:ext>
                  </a:extLst>
                </p14:cNvPr>
                <p14:cNvContentPartPr/>
                <p14:nvPr/>
              </p14:nvContentPartPr>
              <p14:xfrm>
                <a:off x="11896771" y="5861768"/>
                <a:ext cx="138240" cy="23976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FBD9C720-0400-2ACD-B3F1-A9CF36898FAF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11888131" y="5852768"/>
                  <a:ext cx="15588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F4AC1277-2F92-C07E-8FD5-3CE4530925C1}"/>
                    </a:ext>
                  </a:extLst>
                </p14:cNvPr>
                <p14:cNvContentPartPr/>
                <p14:nvPr/>
              </p14:nvContentPartPr>
              <p14:xfrm>
                <a:off x="7614211" y="4544888"/>
                <a:ext cx="623880" cy="41076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F4AC1277-2F92-C07E-8FD5-3CE4530925C1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7605571" y="4536248"/>
                  <a:ext cx="641520" cy="428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68800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15CDA1BC-9610-FED4-3675-09F2AD480D9D}"/>
              </a:ext>
            </a:extLst>
          </p:cNvPr>
          <p:cNvGrpSpPr/>
          <p:nvPr/>
        </p:nvGrpSpPr>
        <p:grpSpPr>
          <a:xfrm>
            <a:off x="1622731" y="420728"/>
            <a:ext cx="6023160" cy="1968480"/>
            <a:chOff x="1622731" y="420728"/>
            <a:chExt cx="6023160" cy="196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A4042138-1554-C6E4-4A45-8BF0E82C9733}"/>
                    </a:ext>
                  </a:extLst>
                </p14:cNvPr>
                <p14:cNvContentPartPr/>
                <p14:nvPr/>
              </p14:nvContentPartPr>
              <p14:xfrm>
                <a:off x="1635691" y="520088"/>
                <a:ext cx="196560" cy="406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A4042138-1554-C6E4-4A45-8BF0E82C973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627051" y="511088"/>
                  <a:ext cx="2142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1ADE3CE-7398-0060-2F18-E5C2CB59D807}"/>
                    </a:ext>
                  </a:extLst>
                </p14:cNvPr>
                <p14:cNvContentPartPr/>
                <p14:nvPr/>
              </p14:nvContentPartPr>
              <p14:xfrm>
                <a:off x="1622731" y="532328"/>
                <a:ext cx="193680" cy="2790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1ADE3CE-7398-0060-2F18-E5C2CB59D80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613731" y="523328"/>
                  <a:ext cx="21132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F536A47-F99B-7814-8B66-2D3D2204EA3A}"/>
                    </a:ext>
                  </a:extLst>
                </p14:cNvPr>
                <p14:cNvContentPartPr/>
                <p14:nvPr/>
              </p14:nvContentPartPr>
              <p14:xfrm>
                <a:off x="1636771" y="648248"/>
                <a:ext cx="130320" cy="648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F536A47-F99B-7814-8B66-2D3D2204EA3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627771" y="639608"/>
                  <a:ext cx="1479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4FC7B28-8C0F-BA61-7F68-2FDC9C423147}"/>
                    </a:ext>
                  </a:extLst>
                </p14:cNvPr>
                <p14:cNvContentPartPr/>
                <p14:nvPr/>
              </p14:nvContentPartPr>
              <p14:xfrm>
                <a:off x="1822531" y="663728"/>
                <a:ext cx="417960" cy="2923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4FC7B28-8C0F-BA61-7F68-2FDC9C42314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813891" y="655088"/>
                  <a:ext cx="43560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0DBED19-1379-1033-1D74-D0719F047AF9}"/>
                    </a:ext>
                  </a:extLst>
                </p14:cNvPr>
                <p14:cNvContentPartPr/>
                <p14:nvPr/>
              </p14:nvContentPartPr>
              <p14:xfrm>
                <a:off x="2276491" y="543488"/>
                <a:ext cx="896040" cy="4417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0DBED19-1379-1033-1D74-D0719F047AF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67491" y="534848"/>
                  <a:ext cx="913680" cy="4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8D8DF58-D19C-77E7-259D-E0AE46539E1A}"/>
                    </a:ext>
                  </a:extLst>
                </p14:cNvPr>
                <p14:cNvContentPartPr/>
                <p14:nvPr/>
              </p14:nvContentPartPr>
              <p14:xfrm>
                <a:off x="3393571" y="585248"/>
                <a:ext cx="770400" cy="2196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8D8DF58-D19C-77E7-259D-E0AE46539E1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84931" y="576248"/>
                  <a:ext cx="78804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52ACA29-ABA2-E841-2F9A-42B702FDEB7B}"/>
                    </a:ext>
                  </a:extLst>
                </p14:cNvPr>
                <p14:cNvContentPartPr/>
                <p14:nvPr/>
              </p14:nvContentPartPr>
              <p14:xfrm>
                <a:off x="4086931" y="421808"/>
                <a:ext cx="39240" cy="486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52ACA29-ABA2-E841-2F9A-42B702FDEB7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077931" y="412808"/>
                  <a:ext cx="568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00B12C3-DBBB-0ADD-45B1-6379B63899A0}"/>
                    </a:ext>
                  </a:extLst>
                </p14:cNvPr>
                <p14:cNvContentPartPr/>
                <p14:nvPr/>
              </p14:nvContentPartPr>
              <p14:xfrm>
                <a:off x="4247491" y="454568"/>
                <a:ext cx="46800" cy="2743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00B12C3-DBBB-0ADD-45B1-6379B63899A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238491" y="445568"/>
                  <a:ext cx="6444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0C5F10E-3550-C1C7-2DA8-DA67A487D772}"/>
                    </a:ext>
                  </a:extLst>
                </p14:cNvPr>
                <p14:cNvContentPartPr/>
                <p14:nvPr/>
              </p14:nvContentPartPr>
              <p14:xfrm>
                <a:off x="4208971" y="589208"/>
                <a:ext cx="140040" cy="284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0C5F10E-3550-C1C7-2DA8-DA67A487D77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199971" y="580568"/>
                  <a:ext cx="1576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C5E07F2-2323-385E-C14F-7CCA3942D8F8}"/>
                    </a:ext>
                  </a:extLst>
                </p14:cNvPr>
                <p14:cNvContentPartPr/>
                <p14:nvPr/>
              </p14:nvContentPartPr>
              <p14:xfrm>
                <a:off x="4402291" y="578408"/>
                <a:ext cx="772200" cy="1609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C5E07F2-2323-385E-C14F-7CCA3942D8F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393291" y="569768"/>
                  <a:ext cx="78984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B855ADE-E3CF-9C29-ACD9-A29C04FEB675}"/>
                    </a:ext>
                  </a:extLst>
                </p14:cNvPr>
                <p14:cNvContentPartPr/>
                <p14:nvPr/>
              </p14:nvContentPartPr>
              <p14:xfrm>
                <a:off x="5813491" y="462128"/>
                <a:ext cx="17640" cy="2397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B855ADE-E3CF-9C29-ACD9-A29C04FEB67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804851" y="453128"/>
                  <a:ext cx="3528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85B671A-DEE4-900E-A5FB-D0D786240222}"/>
                    </a:ext>
                  </a:extLst>
                </p14:cNvPr>
                <p14:cNvContentPartPr/>
                <p14:nvPr/>
              </p14:nvContentPartPr>
              <p14:xfrm>
                <a:off x="5638891" y="557168"/>
                <a:ext cx="359640" cy="781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85B671A-DEE4-900E-A5FB-D0D78624022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630251" y="548528"/>
                  <a:ext cx="3772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D3255D2-5C10-F64F-5E80-E11AFC80F6A7}"/>
                    </a:ext>
                  </a:extLst>
                </p14:cNvPr>
                <p14:cNvContentPartPr/>
                <p14:nvPr/>
              </p14:nvContentPartPr>
              <p14:xfrm>
                <a:off x="6318571" y="420728"/>
                <a:ext cx="1327320" cy="4330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D3255D2-5C10-F64F-5E80-E11AFC80F6A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309571" y="412088"/>
                  <a:ext cx="1344960" cy="45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7A2F3A9-FCF2-D67C-DFB8-777EDC033D1E}"/>
                    </a:ext>
                  </a:extLst>
                </p14:cNvPr>
                <p14:cNvContentPartPr/>
                <p14:nvPr/>
              </p14:nvContentPartPr>
              <p14:xfrm>
                <a:off x="1653331" y="1152608"/>
                <a:ext cx="1538640" cy="10652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7A2F3A9-FCF2-D67C-DFB8-777EDC033D1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644331" y="1143968"/>
                  <a:ext cx="1556280" cy="10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D1C3B43-74B1-C7FA-F325-15C5226B7D2E}"/>
                    </a:ext>
                  </a:extLst>
                </p14:cNvPr>
                <p14:cNvContentPartPr/>
                <p14:nvPr/>
              </p14:nvContentPartPr>
              <p14:xfrm>
                <a:off x="3025291" y="1101488"/>
                <a:ext cx="278280" cy="1159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D1C3B43-74B1-C7FA-F325-15C5226B7D2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016651" y="1092848"/>
                  <a:ext cx="2959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BD82ABA-7115-6081-B60F-950DA4933D83}"/>
                    </a:ext>
                  </a:extLst>
                </p14:cNvPr>
                <p14:cNvContentPartPr/>
                <p14:nvPr/>
              </p14:nvContentPartPr>
              <p14:xfrm>
                <a:off x="4244611" y="1304888"/>
                <a:ext cx="62640" cy="10843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BD82ABA-7115-6081-B60F-950DA4933D8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235611" y="1296248"/>
                  <a:ext cx="80280" cy="11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C2B39E9D-E466-3822-E109-CF051954812E}"/>
                    </a:ext>
                  </a:extLst>
                </p14:cNvPr>
                <p14:cNvContentPartPr/>
                <p14:nvPr/>
              </p14:nvContentPartPr>
              <p14:xfrm>
                <a:off x="4174771" y="1245488"/>
                <a:ext cx="259560" cy="1591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C2B39E9D-E466-3822-E109-CF051954812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165771" y="1236488"/>
                  <a:ext cx="27720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3858758B-D301-9C19-F6B1-C2D7D57F3371}"/>
                    </a:ext>
                  </a:extLst>
                </p14:cNvPr>
                <p14:cNvContentPartPr/>
                <p14:nvPr/>
              </p14:nvContentPartPr>
              <p14:xfrm>
                <a:off x="5319211" y="1271048"/>
                <a:ext cx="1770120" cy="7945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3858758B-D301-9C19-F6B1-C2D7D57F337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310571" y="1262048"/>
                  <a:ext cx="1787760" cy="81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DB1E3DF-59AC-4160-F802-E658D08FF67D}"/>
                    </a:ext>
                  </a:extLst>
                </p14:cNvPr>
                <p14:cNvContentPartPr/>
                <p14:nvPr/>
              </p14:nvContentPartPr>
              <p14:xfrm>
                <a:off x="5311291" y="1178168"/>
                <a:ext cx="202320" cy="2581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DB1E3DF-59AC-4160-F802-E658D08FF67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302651" y="1169168"/>
                  <a:ext cx="219960" cy="27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86D387B-AA4E-5AD1-CD18-982113065579}"/>
              </a:ext>
            </a:extLst>
          </p:cNvPr>
          <p:cNvGrpSpPr/>
          <p:nvPr/>
        </p:nvGrpSpPr>
        <p:grpSpPr>
          <a:xfrm>
            <a:off x="873571" y="2271488"/>
            <a:ext cx="1303560" cy="336600"/>
            <a:chOff x="873571" y="2271488"/>
            <a:chExt cx="1303560" cy="33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533D63D-DC9F-C95A-5C9F-07BCD2EE7573}"/>
                    </a:ext>
                  </a:extLst>
                </p14:cNvPr>
                <p14:cNvContentPartPr/>
                <p14:nvPr/>
              </p14:nvContentPartPr>
              <p14:xfrm>
                <a:off x="873571" y="2296328"/>
                <a:ext cx="268200" cy="3117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533D63D-DC9F-C95A-5C9F-07BCD2EE757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64931" y="2287688"/>
                  <a:ext cx="28584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2291E80-5F18-C5DE-F8A2-B61BB83C7DEF}"/>
                    </a:ext>
                  </a:extLst>
                </p14:cNvPr>
                <p14:cNvContentPartPr/>
                <p14:nvPr/>
              </p14:nvContentPartPr>
              <p14:xfrm>
                <a:off x="1110811" y="2339528"/>
                <a:ext cx="493200" cy="2170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2291E80-5F18-C5DE-F8A2-B61BB83C7DE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101811" y="2330528"/>
                  <a:ext cx="51084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4C28E26-0400-53EA-A670-8F39FE881E92}"/>
                    </a:ext>
                  </a:extLst>
                </p14:cNvPr>
                <p14:cNvContentPartPr/>
                <p14:nvPr/>
              </p14:nvContentPartPr>
              <p14:xfrm>
                <a:off x="1268131" y="2271488"/>
                <a:ext cx="210240" cy="1998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4C28E26-0400-53EA-A670-8F39FE881E9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259491" y="2262848"/>
                  <a:ext cx="22788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5DD6CD3-8629-20CA-5A55-339976ECDE26}"/>
                    </a:ext>
                  </a:extLst>
                </p14:cNvPr>
                <p14:cNvContentPartPr/>
                <p14:nvPr/>
              </p14:nvContentPartPr>
              <p14:xfrm>
                <a:off x="1581331" y="2275808"/>
                <a:ext cx="595800" cy="2430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5DD6CD3-8629-20CA-5A55-339976ECDE2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572331" y="2266808"/>
                  <a:ext cx="613440" cy="26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7D3D050-14FA-F643-576B-1A25D405AF70}"/>
              </a:ext>
            </a:extLst>
          </p:cNvPr>
          <p:cNvGrpSpPr/>
          <p:nvPr/>
        </p:nvGrpSpPr>
        <p:grpSpPr>
          <a:xfrm>
            <a:off x="729211" y="2792048"/>
            <a:ext cx="1078200" cy="547560"/>
            <a:chOff x="729211" y="2792048"/>
            <a:chExt cx="1078200" cy="54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1EB2D49-E466-2840-F3E6-91ADE9CA5CBF}"/>
                    </a:ext>
                  </a:extLst>
                </p14:cNvPr>
                <p14:cNvContentPartPr/>
                <p14:nvPr/>
              </p14:nvContentPartPr>
              <p14:xfrm>
                <a:off x="820651" y="2792048"/>
                <a:ext cx="81720" cy="5475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1EB2D49-E466-2840-F3E6-91ADE9CA5CB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12011" y="2783048"/>
                  <a:ext cx="99360" cy="56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DB4C026-DEF1-9A67-FFBD-49E85B53E928}"/>
                    </a:ext>
                  </a:extLst>
                </p14:cNvPr>
                <p14:cNvContentPartPr/>
                <p14:nvPr/>
              </p14:nvContentPartPr>
              <p14:xfrm>
                <a:off x="729211" y="2807168"/>
                <a:ext cx="706680" cy="3110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DB4C026-DEF1-9A67-FFBD-49E85B53E92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20571" y="2798168"/>
                  <a:ext cx="72432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5BEADFD-21ED-D179-06A3-79418EE0B351}"/>
                    </a:ext>
                  </a:extLst>
                </p14:cNvPr>
                <p14:cNvContentPartPr/>
                <p14:nvPr/>
              </p14:nvContentPartPr>
              <p14:xfrm>
                <a:off x="1295851" y="2852528"/>
                <a:ext cx="511560" cy="1688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5BEADFD-21ED-D179-06A3-79418EE0B35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286851" y="2843888"/>
                  <a:ext cx="529200" cy="18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95A3159-3196-F480-FD2B-F5985EC55E8B}"/>
              </a:ext>
            </a:extLst>
          </p:cNvPr>
          <p:cNvGrpSpPr/>
          <p:nvPr/>
        </p:nvGrpSpPr>
        <p:grpSpPr>
          <a:xfrm>
            <a:off x="3404371" y="2396768"/>
            <a:ext cx="1354680" cy="588600"/>
            <a:chOff x="3404371" y="2396768"/>
            <a:chExt cx="1354680" cy="58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7BB4DA4-DD87-9D33-6215-CB0246B48F3D}"/>
                    </a:ext>
                  </a:extLst>
                </p14:cNvPr>
                <p14:cNvContentPartPr/>
                <p14:nvPr/>
              </p14:nvContentPartPr>
              <p14:xfrm>
                <a:off x="3404371" y="2396768"/>
                <a:ext cx="285120" cy="2808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7BB4DA4-DD87-9D33-6215-CB0246B48F3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395731" y="2387768"/>
                  <a:ext cx="30276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541A013-8957-9074-FD2D-6DC5BAB42EA5}"/>
                    </a:ext>
                  </a:extLst>
                </p14:cNvPr>
                <p14:cNvContentPartPr/>
                <p14:nvPr/>
              </p14:nvContentPartPr>
              <p14:xfrm>
                <a:off x="3724051" y="2527448"/>
                <a:ext cx="442080" cy="1198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541A013-8957-9074-FD2D-6DC5BAB42EA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715051" y="2518448"/>
                  <a:ext cx="4597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68A8F6D-355B-3E5B-EFE2-F646A5CCBACD}"/>
                    </a:ext>
                  </a:extLst>
                </p14:cNvPr>
                <p14:cNvContentPartPr/>
                <p14:nvPr/>
              </p14:nvContentPartPr>
              <p14:xfrm>
                <a:off x="4186291" y="2536448"/>
                <a:ext cx="155160" cy="39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68A8F6D-355B-3E5B-EFE2-F646A5CCBAC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177291" y="2527808"/>
                  <a:ext cx="1728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87388D6-B893-2039-6FE2-A72A7DDFEB06}"/>
                    </a:ext>
                  </a:extLst>
                </p14:cNvPr>
                <p14:cNvContentPartPr/>
                <p14:nvPr/>
              </p14:nvContentPartPr>
              <p14:xfrm>
                <a:off x="3458731" y="2783048"/>
                <a:ext cx="689400" cy="1994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87388D6-B893-2039-6FE2-A72A7DDFEB0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449731" y="2774048"/>
                  <a:ext cx="70704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166B7AA0-E046-6193-A584-B9958586935F}"/>
                    </a:ext>
                  </a:extLst>
                </p14:cNvPr>
                <p14:cNvContentPartPr/>
                <p14:nvPr/>
              </p14:nvContentPartPr>
              <p14:xfrm>
                <a:off x="3836011" y="2715728"/>
                <a:ext cx="280800" cy="1134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166B7AA0-E046-6193-A584-B9958586935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827011" y="2707088"/>
                  <a:ext cx="29844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87B58F42-883F-CC0F-58A3-5AC84C02726F}"/>
                    </a:ext>
                  </a:extLst>
                </p14:cNvPr>
                <p14:cNvContentPartPr/>
                <p14:nvPr/>
              </p14:nvContentPartPr>
              <p14:xfrm>
                <a:off x="4133011" y="2730848"/>
                <a:ext cx="626040" cy="2545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87B58F42-883F-CC0F-58A3-5AC84C02726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124011" y="2721848"/>
                  <a:ext cx="643680" cy="27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8D183EA-6760-5376-D0A2-F43A30EA3B75}"/>
              </a:ext>
            </a:extLst>
          </p:cNvPr>
          <p:cNvGrpSpPr/>
          <p:nvPr/>
        </p:nvGrpSpPr>
        <p:grpSpPr>
          <a:xfrm>
            <a:off x="3443251" y="3145928"/>
            <a:ext cx="1152000" cy="487440"/>
            <a:chOff x="3443251" y="3145928"/>
            <a:chExt cx="1152000" cy="48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38E2099A-7C57-0CC9-E543-CC9E25BA4B1F}"/>
                    </a:ext>
                  </a:extLst>
                </p14:cNvPr>
                <p14:cNvContentPartPr/>
                <p14:nvPr/>
              </p14:nvContentPartPr>
              <p14:xfrm>
                <a:off x="3519211" y="3145928"/>
                <a:ext cx="85320" cy="4874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38E2099A-7C57-0CC9-E543-CC9E25BA4B1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510211" y="3137288"/>
                  <a:ext cx="102960" cy="50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16DEDFA-D7FF-B182-7E0F-F21BA102A56B}"/>
                    </a:ext>
                  </a:extLst>
                </p14:cNvPr>
                <p14:cNvContentPartPr/>
                <p14:nvPr/>
              </p14:nvContentPartPr>
              <p14:xfrm>
                <a:off x="3443251" y="3193088"/>
                <a:ext cx="724680" cy="2876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16DEDFA-D7FF-B182-7E0F-F21BA102A56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434611" y="3184088"/>
                  <a:ext cx="74232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F609687-2B7F-FCC5-71A4-7532034B8045}"/>
                    </a:ext>
                  </a:extLst>
                </p14:cNvPr>
                <p14:cNvContentPartPr/>
                <p14:nvPr/>
              </p14:nvContentPartPr>
              <p14:xfrm>
                <a:off x="3998011" y="3160688"/>
                <a:ext cx="597240" cy="1886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F609687-2B7F-FCC5-71A4-7532034B804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989371" y="3152048"/>
                  <a:ext cx="614880" cy="20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AC1E5831-CDD9-7DDD-B642-251C50A9DE22}"/>
                  </a:ext>
                </a:extLst>
              </p14:cNvPr>
              <p14:cNvContentPartPr/>
              <p14:nvPr/>
            </p14:nvContentPartPr>
            <p14:xfrm>
              <a:off x="3441091" y="3676928"/>
              <a:ext cx="1159200" cy="17964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AC1E5831-CDD9-7DDD-B642-251C50A9DE22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3432091" y="3667928"/>
                <a:ext cx="1176840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51BB783F-80A9-FA8E-BAA1-84022F17D060}"/>
                  </a:ext>
                </a:extLst>
              </p14:cNvPr>
              <p14:cNvContentPartPr/>
              <p14:nvPr/>
            </p14:nvContentPartPr>
            <p14:xfrm>
              <a:off x="1069771" y="3307928"/>
              <a:ext cx="369720" cy="2361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51BB783F-80A9-FA8E-BAA1-84022F17D060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060771" y="3298928"/>
                <a:ext cx="387360" cy="25380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EB54533C-7715-3AF4-85A1-3C9F2BCAFA40}"/>
              </a:ext>
            </a:extLst>
          </p:cNvPr>
          <p:cNvGrpSpPr/>
          <p:nvPr/>
        </p:nvGrpSpPr>
        <p:grpSpPr>
          <a:xfrm>
            <a:off x="6885211" y="2194448"/>
            <a:ext cx="2036160" cy="996480"/>
            <a:chOff x="6885211" y="2194448"/>
            <a:chExt cx="2036160" cy="99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8F1DFA82-6BD5-C95E-BD60-C28ADD9EA45F}"/>
                    </a:ext>
                  </a:extLst>
                </p14:cNvPr>
                <p14:cNvContentPartPr/>
                <p14:nvPr/>
              </p14:nvContentPartPr>
              <p14:xfrm>
                <a:off x="6885211" y="2217488"/>
                <a:ext cx="259560" cy="2642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8F1DFA82-6BD5-C95E-BD60-C28ADD9EA45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876571" y="2208848"/>
                  <a:ext cx="27720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CEBFCEC5-DD71-72D2-B935-289D16D1E068}"/>
                    </a:ext>
                  </a:extLst>
                </p14:cNvPr>
                <p14:cNvContentPartPr/>
                <p14:nvPr/>
              </p14:nvContentPartPr>
              <p14:xfrm>
                <a:off x="7220011" y="2306048"/>
                <a:ext cx="1256400" cy="3988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CEBFCEC5-DD71-72D2-B935-289D16D1E06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211011" y="2297048"/>
                  <a:ext cx="127404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C9069AEB-563A-674F-1EA8-BF61B5DEEF37}"/>
                    </a:ext>
                  </a:extLst>
                </p14:cNvPr>
                <p14:cNvContentPartPr/>
                <p14:nvPr/>
              </p14:nvContentPartPr>
              <p14:xfrm>
                <a:off x="8437531" y="2194448"/>
                <a:ext cx="441720" cy="2062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C9069AEB-563A-674F-1EA8-BF61B5DEEF3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428531" y="2185808"/>
                  <a:ext cx="4593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3B578F37-099B-B125-E64D-348EEEC33E21}"/>
                    </a:ext>
                  </a:extLst>
                </p14:cNvPr>
                <p14:cNvContentPartPr/>
                <p14:nvPr/>
              </p14:nvContentPartPr>
              <p14:xfrm>
                <a:off x="8786011" y="2286608"/>
                <a:ext cx="135360" cy="140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3B578F37-099B-B125-E64D-348EEEC33E21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777011" y="2277968"/>
                  <a:ext cx="1530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17857BD-4A17-554C-48F9-FE21C91B8512}"/>
                    </a:ext>
                  </a:extLst>
                </p14:cNvPr>
                <p14:cNvContentPartPr/>
                <p14:nvPr/>
              </p14:nvContentPartPr>
              <p14:xfrm>
                <a:off x="7358611" y="2643728"/>
                <a:ext cx="118080" cy="547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17857BD-4A17-554C-48F9-FE21C91B8512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349611" y="2634728"/>
                  <a:ext cx="135720" cy="56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7D217149-7E68-99B5-A87E-60809A1E2AA2}"/>
                    </a:ext>
                  </a:extLst>
                </p14:cNvPr>
                <p14:cNvContentPartPr/>
                <p14:nvPr/>
              </p14:nvContentPartPr>
              <p14:xfrm>
                <a:off x="7263931" y="2763968"/>
                <a:ext cx="763920" cy="2196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7D217149-7E68-99B5-A87E-60809A1E2AA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255291" y="2754968"/>
                  <a:ext cx="78156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5832001-D1E6-33E4-A0C5-23C6558E592B}"/>
                    </a:ext>
                  </a:extLst>
                </p14:cNvPr>
                <p14:cNvContentPartPr/>
                <p14:nvPr/>
              </p14:nvContentPartPr>
              <p14:xfrm>
                <a:off x="7947931" y="2804288"/>
                <a:ext cx="516240" cy="1724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5832001-D1E6-33E4-A0C5-23C6558E592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938931" y="2795648"/>
                  <a:ext cx="533880" cy="190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6F6A3665-3146-53B8-2F34-4B4035FD8770}"/>
                  </a:ext>
                </a:extLst>
              </p14:cNvPr>
              <p14:cNvContentPartPr/>
              <p14:nvPr/>
            </p14:nvContentPartPr>
            <p14:xfrm>
              <a:off x="7648051" y="2340248"/>
              <a:ext cx="180720" cy="7704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6F6A3665-3146-53B8-2F34-4B4035FD8770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7639411" y="2331248"/>
                <a:ext cx="198360" cy="9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oup 62">
            <a:extLst>
              <a:ext uri="{FF2B5EF4-FFF2-40B4-BE49-F238E27FC236}">
                <a16:creationId xmlns:a16="http://schemas.microsoft.com/office/drawing/2014/main" id="{8FBAB1F4-FA62-6417-23EC-3561A83324AF}"/>
              </a:ext>
            </a:extLst>
          </p:cNvPr>
          <p:cNvGrpSpPr/>
          <p:nvPr/>
        </p:nvGrpSpPr>
        <p:grpSpPr>
          <a:xfrm>
            <a:off x="8374171" y="3592688"/>
            <a:ext cx="1781280" cy="438480"/>
            <a:chOff x="8374171" y="3592688"/>
            <a:chExt cx="1781280" cy="43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80D40B77-28A3-90AA-5F44-C72871F3AAE2}"/>
                    </a:ext>
                  </a:extLst>
                </p14:cNvPr>
                <p14:cNvContentPartPr/>
                <p14:nvPr/>
              </p14:nvContentPartPr>
              <p14:xfrm>
                <a:off x="8374171" y="3670808"/>
                <a:ext cx="177480" cy="3549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80D40B77-28A3-90AA-5F44-C72871F3AAE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365171" y="3662168"/>
                  <a:ext cx="19512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DA067583-F490-9D4A-9EA9-ACBA829E320E}"/>
                    </a:ext>
                  </a:extLst>
                </p14:cNvPr>
                <p14:cNvContentPartPr/>
                <p14:nvPr/>
              </p14:nvContentPartPr>
              <p14:xfrm>
                <a:off x="8799331" y="3683408"/>
                <a:ext cx="23400" cy="2383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DA067583-F490-9D4A-9EA9-ACBA829E320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790691" y="3674768"/>
                  <a:ext cx="4104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2EAE2CE9-D508-84DB-5E08-2152F0AC92F9}"/>
                    </a:ext>
                  </a:extLst>
                </p14:cNvPr>
                <p14:cNvContentPartPr/>
                <p14:nvPr/>
              </p14:nvContentPartPr>
              <p14:xfrm>
                <a:off x="8927491" y="3660008"/>
                <a:ext cx="53280" cy="2545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2EAE2CE9-D508-84DB-5E08-2152F0AC92F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918851" y="3651368"/>
                  <a:ext cx="7092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6E9C02E7-FAB8-CAB4-29F6-5FF46685B62F}"/>
                    </a:ext>
                  </a:extLst>
                </p14:cNvPr>
                <p14:cNvContentPartPr/>
                <p14:nvPr/>
              </p14:nvContentPartPr>
              <p14:xfrm>
                <a:off x="8691691" y="3706448"/>
                <a:ext cx="833400" cy="1620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6E9C02E7-FAB8-CAB4-29F6-5FF46685B62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683051" y="3697448"/>
                  <a:ext cx="8510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B51BBF2C-528B-3825-F2A3-B049A3E49ABB}"/>
                    </a:ext>
                  </a:extLst>
                </p14:cNvPr>
                <p14:cNvContentPartPr/>
                <p14:nvPr/>
              </p14:nvContentPartPr>
              <p14:xfrm>
                <a:off x="9731011" y="3617528"/>
                <a:ext cx="111600" cy="2559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B51BBF2C-528B-3825-F2A3-B049A3E49AB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722011" y="3608888"/>
                  <a:ext cx="12924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37603FB1-0F3D-C69C-C62B-8D74E144E6AC}"/>
                    </a:ext>
                  </a:extLst>
                </p14:cNvPr>
                <p14:cNvContentPartPr/>
                <p14:nvPr/>
              </p14:nvContentPartPr>
              <p14:xfrm>
                <a:off x="9742171" y="3962768"/>
                <a:ext cx="61920" cy="6840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37603FB1-0F3D-C69C-C62B-8D74E144E6A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733171" y="3954128"/>
                  <a:ext cx="795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B4E4DE39-DB34-83AE-0D1E-BC607503CE5A}"/>
                    </a:ext>
                  </a:extLst>
                </p14:cNvPr>
                <p14:cNvContentPartPr/>
                <p14:nvPr/>
              </p14:nvContentPartPr>
              <p14:xfrm>
                <a:off x="10003891" y="3592688"/>
                <a:ext cx="151560" cy="3477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B4E4DE39-DB34-83AE-0D1E-BC607503CE5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995251" y="3584048"/>
                  <a:ext cx="169200" cy="365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4661262F-8000-EDA5-9F95-C422147AE3D6}"/>
                  </a:ext>
                </a:extLst>
              </p14:cNvPr>
              <p14:cNvContentPartPr/>
              <p14:nvPr/>
            </p14:nvContentPartPr>
            <p14:xfrm>
              <a:off x="1649011" y="449888"/>
              <a:ext cx="5564520" cy="28404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4661262F-8000-EDA5-9F95-C422147AE3D6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1595011" y="342248"/>
                <a:ext cx="5672160" cy="49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89395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0C437C-F45F-67B6-BFB4-77A18C43F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35" y="304937"/>
            <a:ext cx="9536354" cy="628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73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2D18B0-95BB-8D6B-873B-7B9455480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308" y="682845"/>
            <a:ext cx="9397354" cy="521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417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2724E8-F412-F520-6EBD-B6D7D6384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482" y="1"/>
            <a:ext cx="6982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17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58867C-548D-9B0B-CE35-406C90892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836" y="614855"/>
            <a:ext cx="9515360" cy="54391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5CA7F23-2AA6-F32C-1DDA-EF98E707D491}"/>
                  </a:ext>
                </a:extLst>
              </p14:cNvPr>
              <p14:cNvContentPartPr/>
              <p14:nvPr/>
            </p14:nvContentPartPr>
            <p14:xfrm>
              <a:off x="8168611" y="5607968"/>
              <a:ext cx="1450800" cy="41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5CA7F23-2AA6-F32C-1DDA-EF98E707D49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59971" y="5598968"/>
                <a:ext cx="146844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4C2ABD6-4B08-2043-C26F-497F7CFD7C2E}"/>
                  </a:ext>
                </a:extLst>
              </p14:cNvPr>
              <p14:cNvContentPartPr/>
              <p14:nvPr/>
            </p14:nvContentPartPr>
            <p14:xfrm>
              <a:off x="4366291" y="4772048"/>
              <a:ext cx="199800" cy="1134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4C2ABD6-4B08-2043-C26F-497F7CFD7C2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12291" y="4664048"/>
                <a:ext cx="307440" cy="32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5632953-EFC2-C1C0-0567-E213157DDA2B}"/>
                  </a:ext>
                </a:extLst>
              </p14:cNvPr>
              <p14:cNvContentPartPr/>
              <p14:nvPr/>
            </p14:nvContentPartPr>
            <p14:xfrm>
              <a:off x="1811011" y="2969528"/>
              <a:ext cx="343080" cy="2296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5632953-EFC2-C1C0-0567-E213157DDA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57371" y="2861888"/>
                <a:ext cx="450720" cy="44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BF61643-56A6-6724-7F7A-D0BF0574F5D8}"/>
                  </a:ext>
                </a:extLst>
              </p14:cNvPr>
              <p14:cNvContentPartPr/>
              <p14:nvPr/>
            </p14:nvContentPartPr>
            <p14:xfrm>
              <a:off x="4094131" y="2704928"/>
              <a:ext cx="81360" cy="802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BF61643-56A6-6724-7F7A-D0BF0574F5D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085491" y="2695928"/>
                <a:ext cx="99000" cy="97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71BE854B-817F-FA71-3783-44043CC95815}"/>
              </a:ext>
            </a:extLst>
          </p:cNvPr>
          <p:cNvGrpSpPr/>
          <p:nvPr/>
        </p:nvGrpSpPr>
        <p:grpSpPr>
          <a:xfrm>
            <a:off x="4485451" y="2335928"/>
            <a:ext cx="650520" cy="385920"/>
            <a:chOff x="4485451" y="2335928"/>
            <a:chExt cx="650520" cy="38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2D2C07E-8523-8104-8FAD-EFAB6C478299}"/>
                    </a:ext>
                  </a:extLst>
                </p14:cNvPr>
                <p14:cNvContentPartPr/>
                <p14:nvPr/>
              </p14:nvContentPartPr>
              <p14:xfrm>
                <a:off x="4485451" y="2395688"/>
                <a:ext cx="124560" cy="3016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2D2C07E-8523-8104-8FAD-EFAB6C47829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476811" y="2386688"/>
                  <a:ext cx="14220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D665B66-999C-AC95-31B8-0D5E71578DB1}"/>
                    </a:ext>
                  </a:extLst>
                </p14:cNvPr>
                <p14:cNvContentPartPr/>
                <p14:nvPr/>
              </p14:nvContentPartPr>
              <p14:xfrm>
                <a:off x="4645651" y="2400008"/>
                <a:ext cx="142560" cy="211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D665B66-999C-AC95-31B8-0D5E71578DB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637011" y="2391008"/>
                  <a:ext cx="16020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CCFD56D-948B-0817-934B-A7535AFDB76C}"/>
                    </a:ext>
                  </a:extLst>
                </p14:cNvPr>
                <p14:cNvContentPartPr/>
                <p14:nvPr/>
              </p14:nvContentPartPr>
              <p14:xfrm>
                <a:off x="4742851" y="2629328"/>
                <a:ext cx="50400" cy="925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CCFD56D-948B-0817-934B-A7535AFDB76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734211" y="2620328"/>
                  <a:ext cx="680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EF54C5B-5029-7B35-819A-3D534EE8364E}"/>
                    </a:ext>
                  </a:extLst>
                </p14:cNvPr>
                <p14:cNvContentPartPr/>
                <p14:nvPr/>
              </p14:nvContentPartPr>
              <p14:xfrm>
                <a:off x="4890811" y="2403968"/>
                <a:ext cx="92160" cy="1807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EF54C5B-5029-7B35-819A-3D534EE8364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882171" y="2394968"/>
                  <a:ext cx="10980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E976B24-6395-CC95-35DD-CD092D4A131B}"/>
                    </a:ext>
                  </a:extLst>
                </p14:cNvPr>
                <p14:cNvContentPartPr/>
                <p14:nvPr/>
              </p14:nvContentPartPr>
              <p14:xfrm>
                <a:off x="5058931" y="2335928"/>
                <a:ext cx="77040" cy="2404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E976B24-6395-CC95-35DD-CD092D4A131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049931" y="2326928"/>
                  <a:ext cx="94680" cy="25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1A641F5-0576-24AC-8E1A-6FB48604ADB7}"/>
              </a:ext>
            </a:extLst>
          </p:cNvPr>
          <p:cNvGrpSpPr/>
          <p:nvPr/>
        </p:nvGrpSpPr>
        <p:grpSpPr>
          <a:xfrm>
            <a:off x="5913571" y="4443368"/>
            <a:ext cx="848880" cy="297000"/>
            <a:chOff x="5913571" y="4443368"/>
            <a:chExt cx="848880" cy="29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217597B-BA25-B32A-EC2A-FD34509A0C4E}"/>
                    </a:ext>
                  </a:extLst>
                </p14:cNvPr>
                <p14:cNvContentPartPr/>
                <p14:nvPr/>
              </p14:nvContentPartPr>
              <p14:xfrm>
                <a:off x="5913571" y="4509968"/>
                <a:ext cx="48240" cy="468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217597B-BA25-B32A-EC2A-FD34509A0C4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904931" y="4501328"/>
                  <a:ext cx="658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3FB4730-0716-36BB-9DB6-58C41E4BF420}"/>
                    </a:ext>
                  </a:extLst>
                </p14:cNvPr>
                <p14:cNvContentPartPr/>
                <p14:nvPr/>
              </p14:nvContentPartPr>
              <p14:xfrm>
                <a:off x="6134971" y="4462808"/>
                <a:ext cx="75960" cy="2095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3FB4730-0716-36BB-9DB6-58C41E4BF42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126331" y="4454168"/>
                  <a:ext cx="9360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E6BE0E2-7264-4726-6233-4712838636E8}"/>
                    </a:ext>
                  </a:extLst>
                </p14:cNvPr>
                <p14:cNvContentPartPr/>
                <p14:nvPr/>
              </p14:nvContentPartPr>
              <p14:xfrm>
                <a:off x="6311011" y="4509968"/>
                <a:ext cx="82800" cy="1742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E6BE0E2-7264-4726-6233-4712838636E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302011" y="4500968"/>
                  <a:ext cx="10044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F8CEBC3-85F8-4BBE-7035-791BA34B6C43}"/>
                    </a:ext>
                  </a:extLst>
                </p14:cNvPr>
                <p14:cNvContentPartPr/>
                <p14:nvPr/>
              </p14:nvContentPartPr>
              <p14:xfrm>
                <a:off x="6417571" y="4665128"/>
                <a:ext cx="51120" cy="752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F8CEBC3-85F8-4BBE-7035-791BA34B6C4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408931" y="4656128"/>
                  <a:ext cx="687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8E99674-2BB8-B4F2-ED9C-7B123BD0C21D}"/>
                    </a:ext>
                  </a:extLst>
                </p14:cNvPr>
                <p14:cNvContentPartPr/>
                <p14:nvPr/>
              </p14:nvContentPartPr>
              <p14:xfrm>
                <a:off x="6545371" y="4518248"/>
                <a:ext cx="67680" cy="1036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8E99674-2BB8-B4F2-ED9C-7B123BD0C21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536371" y="4509608"/>
                  <a:ext cx="853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88AA3B6-81E7-8449-B9A3-FCB0078FDCE1}"/>
                    </a:ext>
                  </a:extLst>
                </p14:cNvPr>
                <p14:cNvContentPartPr/>
                <p14:nvPr/>
              </p14:nvContentPartPr>
              <p14:xfrm>
                <a:off x="6679651" y="4443368"/>
                <a:ext cx="82800" cy="247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88AA3B6-81E7-8449-B9A3-FCB0078FDCE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670651" y="4434728"/>
                  <a:ext cx="100440" cy="26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4D447F9-5CC7-5361-1544-1EDC6AA3FA6D}"/>
                  </a:ext>
                </a:extLst>
              </p14:cNvPr>
              <p14:cNvContentPartPr/>
              <p14:nvPr/>
            </p14:nvContentPartPr>
            <p14:xfrm>
              <a:off x="5963971" y="901688"/>
              <a:ext cx="60120" cy="63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4D447F9-5CC7-5361-1544-1EDC6AA3FA6D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954971" y="892688"/>
                <a:ext cx="77760" cy="81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C528732D-BDE2-2B59-A52D-6B05B08DF1B5}"/>
              </a:ext>
            </a:extLst>
          </p:cNvPr>
          <p:cNvGrpSpPr/>
          <p:nvPr/>
        </p:nvGrpSpPr>
        <p:grpSpPr>
          <a:xfrm>
            <a:off x="6242971" y="630248"/>
            <a:ext cx="565920" cy="370080"/>
            <a:chOff x="6242971" y="630248"/>
            <a:chExt cx="565920" cy="37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386B5FD-62EE-EEE3-F5D0-3A3A49FC2BA7}"/>
                    </a:ext>
                  </a:extLst>
                </p14:cNvPr>
                <p14:cNvContentPartPr/>
                <p14:nvPr/>
              </p14:nvContentPartPr>
              <p14:xfrm>
                <a:off x="6242971" y="630248"/>
                <a:ext cx="80280" cy="2995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386B5FD-62EE-EEE3-F5D0-3A3A49FC2BA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234331" y="621248"/>
                  <a:ext cx="9792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474B00F-8007-AEAB-69CE-CE8424DE5352}"/>
                    </a:ext>
                  </a:extLst>
                </p14:cNvPr>
                <p14:cNvContentPartPr/>
                <p14:nvPr/>
              </p14:nvContentPartPr>
              <p14:xfrm>
                <a:off x="6403531" y="670928"/>
                <a:ext cx="102960" cy="2080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7474B00F-8007-AEAB-69CE-CE8424DE535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394891" y="661928"/>
                  <a:ext cx="12060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4A14841-4837-14FA-D082-32F2CC468F4C}"/>
                    </a:ext>
                  </a:extLst>
                </p14:cNvPr>
                <p14:cNvContentPartPr/>
                <p14:nvPr/>
              </p14:nvContentPartPr>
              <p14:xfrm>
                <a:off x="6550051" y="889448"/>
                <a:ext cx="76320" cy="1108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4A14841-4837-14FA-D082-32F2CC468F4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541051" y="880808"/>
                  <a:ext cx="939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FFFF8A1-6595-AD64-50BE-3BF8F45D3749}"/>
                    </a:ext>
                  </a:extLst>
                </p14:cNvPr>
                <p14:cNvContentPartPr/>
                <p14:nvPr/>
              </p14:nvContentPartPr>
              <p14:xfrm>
                <a:off x="6721771" y="648248"/>
                <a:ext cx="87120" cy="1612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FFFF8A1-6595-AD64-50BE-3BF8F45D374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712771" y="639608"/>
                  <a:ext cx="104760" cy="178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558F315-45B2-E20A-C01F-78866CCDB911}"/>
                  </a:ext>
                </a:extLst>
              </p14:cNvPr>
              <p14:cNvContentPartPr/>
              <p14:nvPr/>
            </p14:nvContentPartPr>
            <p14:xfrm>
              <a:off x="6983851" y="538808"/>
              <a:ext cx="55800" cy="279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558F315-45B2-E20A-C01F-78866CCDB911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975211" y="530168"/>
                <a:ext cx="73440" cy="29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693ADE30-AB2E-CAA0-A15D-8C7D4D15A70A}"/>
                  </a:ext>
                </a:extLst>
              </p14:cNvPr>
              <p14:cNvContentPartPr/>
              <p14:nvPr/>
            </p14:nvContentPartPr>
            <p14:xfrm>
              <a:off x="2335891" y="926168"/>
              <a:ext cx="34200" cy="572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693ADE30-AB2E-CAA0-A15D-8C7D4D15A70A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2326891" y="917168"/>
                <a:ext cx="51840" cy="7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2D23D143-497A-1FFB-D61C-15567C77AC09}"/>
              </a:ext>
            </a:extLst>
          </p:cNvPr>
          <p:cNvGrpSpPr/>
          <p:nvPr/>
        </p:nvGrpSpPr>
        <p:grpSpPr>
          <a:xfrm>
            <a:off x="2221051" y="350888"/>
            <a:ext cx="726840" cy="392760"/>
            <a:chOff x="2221051" y="350888"/>
            <a:chExt cx="726840" cy="39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2A6BDF3-4FC5-9AD1-9F79-19E5AFDE67BC}"/>
                    </a:ext>
                  </a:extLst>
                </p14:cNvPr>
                <p14:cNvContentPartPr/>
                <p14:nvPr/>
              </p14:nvContentPartPr>
              <p14:xfrm>
                <a:off x="2221051" y="454928"/>
                <a:ext cx="69840" cy="2631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2A6BDF3-4FC5-9AD1-9F79-19E5AFDE67B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212051" y="446288"/>
                  <a:ext cx="8748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6482635-1815-DDE5-B282-CCE3C79FD09F}"/>
                    </a:ext>
                  </a:extLst>
                </p14:cNvPr>
                <p14:cNvContentPartPr/>
                <p14:nvPr/>
              </p14:nvContentPartPr>
              <p14:xfrm>
                <a:off x="2380531" y="518288"/>
                <a:ext cx="97560" cy="1087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6482635-1815-DDE5-B282-CCE3C79FD09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371891" y="509648"/>
                  <a:ext cx="11520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369E93B-9ECE-AF7F-B239-DBD4312BD619}"/>
                    </a:ext>
                  </a:extLst>
                </p14:cNvPr>
                <p14:cNvContentPartPr/>
                <p14:nvPr/>
              </p14:nvContentPartPr>
              <p14:xfrm>
                <a:off x="2514811" y="631688"/>
                <a:ext cx="62640" cy="1119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369E93B-9ECE-AF7F-B239-DBD4312BD61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505811" y="623048"/>
                  <a:ext cx="802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09C1DD5-8280-0BDE-F51B-C6F158730D3D}"/>
                    </a:ext>
                  </a:extLst>
                </p14:cNvPr>
                <p14:cNvContentPartPr/>
                <p14:nvPr/>
              </p14:nvContentPartPr>
              <p14:xfrm>
                <a:off x="2650531" y="402728"/>
                <a:ext cx="96120" cy="1846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09C1DD5-8280-0BDE-F51B-C6F158730D3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641891" y="393728"/>
                  <a:ext cx="11376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8C8B1EE-B0EF-001D-E1AD-78AF3C0CB367}"/>
                    </a:ext>
                  </a:extLst>
                </p14:cNvPr>
                <p14:cNvContentPartPr/>
                <p14:nvPr/>
              </p14:nvContentPartPr>
              <p14:xfrm>
                <a:off x="2865811" y="350888"/>
                <a:ext cx="82080" cy="2264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68C8B1EE-B0EF-001D-E1AD-78AF3C0CB36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856811" y="342248"/>
                  <a:ext cx="99720" cy="24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D631277-9B39-36B2-86F3-6D22C8E2A983}"/>
              </a:ext>
            </a:extLst>
          </p:cNvPr>
          <p:cNvGrpSpPr/>
          <p:nvPr/>
        </p:nvGrpSpPr>
        <p:grpSpPr>
          <a:xfrm>
            <a:off x="6457171" y="1419728"/>
            <a:ext cx="1446120" cy="720000"/>
            <a:chOff x="6457171" y="1419728"/>
            <a:chExt cx="1446120" cy="72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19F8041-265F-15DE-EF45-FA3E0386EDC0}"/>
                    </a:ext>
                  </a:extLst>
                </p14:cNvPr>
                <p14:cNvContentPartPr/>
                <p14:nvPr/>
              </p14:nvContentPartPr>
              <p14:xfrm>
                <a:off x="6477331" y="1568768"/>
                <a:ext cx="142200" cy="1738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19F8041-265F-15DE-EF45-FA3E0386EDC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468691" y="1560128"/>
                  <a:ext cx="15984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7A0EA04E-4F5B-6FDE-A327-69694A70B25F}"/>
                    </a:ext>
                  </a:extLst>
                </p14:cNvPr>
                <p14:cNvContentPartPr/>
                <p14:nvPr/>
              </p14:nvContentPartPr>
              <p14:xfrm>
                <a:off x="6457171" y="1597568"/>
                <a:ext cx="209160" cy="1760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7A0EA04E-4F5B-6FDE-A327-69694A70B25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448171" y="1588568"/>
                  <a:ext cx="2268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BED77CAC-294D-8BC0-BB72-FA4673308F8D}"/>
                    </a:ext>
                  </a:extLst>
                </p14:cNvPr>
                <p14:cNvContentPartPr/>
                <p14:nvPr/>
              </p14:nvContentPartPr>
              <p14:xfrm>
                <a:off x="6765331" y="1569488"/>
                <a:ext cx="200520" cy="1677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BED77CAC-294D-8BC0-BB72-FA4673308F8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756331" y="1560848"/>
                  <a:ext cx="21816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2B7ED39-6B0E-DD55-7DB3-E606A08F72DD}"/>
                    </a:ext>
                  </a:extLst>
                </p14:cNvPr>
                <p14:cNvContentPartPr/>
                <p14:nvPr/>
              </p14:nvContentPartPr>
              <p14:xfrm>
                <a:off x="7178251" y="1419728"/>
                <a:ext cx="213120" cy="2779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2B7ED39-6B0E-DD55-7DB3-E606A08F72D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169611" y="1411088"/>
                  <a:ext cx="23076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4E2B316-A328-D356-29C1-B2534BD8568C}"/>
                    </a:ext>
                  </a:extLst>
                </p14:cNvPr>
                <p14:cNvContentPartPr/>
                <p14:nvPr/>
              </p14:nvContentPartPr>
              <p14:xfrm>
                <a:off x="7370491" y="1533488"/>
                <a:ext cx="254880" cy="1022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4E2B316-A328-D356-29C1-B2534BD8568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361491" y="1524848"/>
                  <a:ext cx="27252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1C614836-1087-B7E3-BCBA-6969D0A46DEF}"/>
                    </a:ext>
                  </a:extLst>
                </p14:cNvPr>
                <p14:cNvContentPartPr/>
                <p14:nvPr/>
              </p14:nvContentPartPr>
              <p14:xfrm>
                <a:off x="7727611" y="1422248"/>
                <a:ext cx="138600" cy="2005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1C614836-1087-B7E3-BCBA-6969D0A46DE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718971" y="1413248"/>
                  <a:ext cx="1562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A1E652F0-477E-EBB0-5F4E-E2AF3A49592A}"/>
                    </a:ext>
                  </a:extLst>
                </p14:cNvPr>
                <p14:cNvContentPartPr/>
                <p14:nvPr/>
              </p14:nvContentPartPr>
              <p14:xfrm>
                <a:off x="7148011" y="1769648"/>
                <a:ext cx="129600" cy="3700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A1E652F0-477E-EBB0-5F4E-E2AF3A49592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139011" y="1761008"/>
                  <a:ext cx="147240" cy="38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A9AC311-AE94-4DDA-57AC-CB157D6ACF53}"/>
                    </a:ext>
                  </a:extLst>
                </p14:cNvPr>
                <p14:cNvContentPartPr/>
                <p14:nvPr/>
              </p14:nvContentPartPr>
              <p14:xfrm>
                <a:off x="7121731" y="1917248"/>
                <a:ext cx="311040" cy="860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A9AC311-AE94-4DDA-57AC-CB157D6ACF5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113091" y="1908608"/>
                  <a:ext cx="3286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3B2533B7-02AD-2929-2220-A22A95ADA516}"/>
                    </a:ext>
                  </a:extLst>
                </p14:cNvPr>
                <p14:cNvContentPartPr/>
                <p14:nvPr/>
              </p14:nvContentPartPr>
              <p14:xfrm>
                <a:off x="7460491" y="1889168"/>
                <a:ext cx="442800" cy="1134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B2533B7-02AD-2929-2220-A22A95ADA51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451491" y="1880168"/>
                  <a:ext cx="46044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4F3F65A-9C4E-638E-0B6D-969954DBD893}"/>
              </a:ext>
            </a:extLst>
          </p:cNvPr>
          <p:cNvGrpSpPr/>
          <p:nvPr/>
        </p:nvGrpSpPr>
        <p:grpSpPr>
          <a:xfrm>
            <a:off x="6602971" y="2405768"/>
            <a:ext cx="1583640" cy="909360"/>
            <a:chOff x="6602971" y="2405768"/>
            <a:chExt cx="1583640" cy="90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49E11234-9CAA-B40F-AEEA-68516778B5F8}"/>
                    </a:ext>
                  </a:extLst>
                </p14:cNvPr>
                <p14:cNvContentPartPr/>
                <p14:nvPr/>
              </p14:nvContentPartPr>
              <p14:xfrm>
                <a:off x="6602971" y="2486408"/>
                <a:ext cx="116280" cy="2574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49E11234-9CAA-B40F-AEEA-68516778B5F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594331" y="2477408"/>
                  <a:ext cx="13392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DDFF925-5DFA-895B-6B25-2CEA1AAAE105}"/>
                    </a:ext>
                  </a:extLst>
                </p14:cNvPr>
                <p14:cNvContentPartPr/>
                <p14:nvPr/>
              </p14:nvContentPartPr>
              <p14:xfrm>
                <a:off x="6775771" y="2576048"/>
                <a:ext cx="258480" cy="1515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DDFF925-5DFA-895B-6B25-2CEA1AAAE10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766771" y="2567408"/>
                  <a:ext cx="27612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D1D8681-7D81-6FD9-27AF-02884AAD6B86}"/>
                    </a:ext>
                  </a:extLst>
                </p14:cNvPr>
                <p14:cNvContentPartPr/>
                <p14:nvPr/>
              </p14:nvContentPartPr>
              <p14:xfrm>
                <a:off x="7267891" y="2467328"/>
                <a:ext cx="27000" cy="2271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D1D8681-7D81-6FD9-27AF-02884AAD6B8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259251" y="2458328"/>
                  <a:ext cx="4464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B11525A-C96F-6090-EA3B-251292C99CDD}"/>
                    </a:ext>
                  </a:extLst>
                </p14:cNvPr>
                <p14:cNvContentPartPr/>
                <p14:nvPr/>
              </p14:nvContentPartPr>
              <p14:xfrm>
                <a:off x="7274011" y="2405768"/>
                <a:ext cx="83520" cy="1396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B11525A-C96F-6090-EA3B-251292C99CD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265011" y="2397128"/>
                  <a:ext cx="1011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30F9B63-A694-288C-5068-2F0B58563277}"/>
                    </a:ext>
                  </a:extLst>
                </p14:cNvPr>
                <p14:cNvContentPartPr/>
                <p14:nvPr/>
              </p14:nvContentPartPr>
              <p14:xfrm>
                <a:off x="7433491" y="2554808"/>
                <a:ext cx="378720" cy="3405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30F9B63-A694-288C-5068-2F0B5856327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424851" y="2545808"/>
                  <a:ext cx="39636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FEB1CFF-692D-7ACB-C0FB-0AC7E9307D39}"/>
                    </a:ext>
                  </a:extLst>
                </p14:cNvPr>
                <p14:cNvContentPartPr/>
                <p14:nvPr/>
              </p14:nvContentPartPr>
              <p14:xfrm>
                <a:off x="7784131" y="2409368"/>
                <a:ext cx="402480" cy="3009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FEB1CFF-692D-7ACB-C0FB-0AC7E9307D3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775491" y="2400368"/>
                  <a:ext cx="42012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1778C506-E17E-26AD-2407-FE03A260E2EE}"/>
                    </a:ext>
                  </a:extLst>
                </p14:cNvPr>
                <p14:cNvContentPartPr/>
                <p14:nvPr/>
              </p14:nvContentPartPr>
              <p14:xfrm>
                <a:off x="7110211" y="2903288"/>
                <a:ext cx="128520" cy="4118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1778C506-E17E-26AD-2407-FE03A260E2E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101211" y="2894648"/>
                  <a:ext cx="146160" cy="42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335DB439-E4E0-02D9-DFE7-413EB47DF307}"/>
                    </a:ext>
                  </a:extLst>
                </p14:cNvPr>
                <p14:cNvContentPartPr/>
                <p14:nvPr/>
              </p14:nvContentPartPr>
              <p14:xfrm>
                <a:off x="7082851" y="3018128"/>
                <a:ext cx="924840" cy="1386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35DB439-E4E0-02D9-DFE7-413EB47DF30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074211" y="3009128"/>
                  <a:ext cx="942480" cy="15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127430C5-C02E-E1D0-ED5B-343E07E43E1F}"/>
                  </a:ext>
                </a:extLst>
              </p14:cNvPr>
              <p14:cNvContentPartPr/>
              <p14:nvPr/>
            </p14:nvContentPartPr>
            <p14:xfrm>
              <a:off x="2673931" y="3558848"/>
              <a:ext cx="126720" cy="165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127430C5-C02E-E1D0-ED5B-343E07E43E1F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2619931" y="3450848"/>
                <a:ext cx="23436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60D318AA-0FA7-1236-84CC-7CF82B82ED12}"/>
                  </a:ext>
                </a:extLst>
              </p14:cNvPr>
              <p14:cNvContentPartPr/>
              <p14:nvPr/>
            </p14:nvContentPartPr>
            <p14:xfrm>
              <a:off x="4465291" y="3590168"/>
              <a:ext cx="1267920" cy="892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60D318AA-0FA7-1236-84CC-7CF82B82ED12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4411291" y="3482168"/>
                <a:ext cx="137556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CF402E3A-8A5C-056F-CEBD-964EFD7C0C4E}"/>
                  </a:ext>
                </a:extLst>
              </p14:cNvPr>
              <p14:cNvContentPartPr/>
              <p14:nvPr/>
            </p14:nvContentPartPr>
            <p14:xfrm>
              <a:off x="4614691" y="3350408"/>
              <a:ext cx="1036800" cy="49500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CF402E3A-8A5C-056F-CEBD-964EFD7C0C4E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4606051" y="3341768"/>
                <a:ext cx="1054440" cy="51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E88642EA-1DC7-E2D7-D0BA-4935F0F18AC8}"/>
                  </a:ext>
                </a:extLst>
              </p14:cNvPr>
              <p14:cNvContentPartPr/>
              <p14:nvPr/>
            </p14:nvContentPartPr>
            <p14:xfrm>
              <a:off x="2419411" y="1490288"/>
              <a:ext cx="1614960" cy="55548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E88642EA-1DC7-E2D7-D0BA-4935F0F18AC8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2410771" y="1481648"/>
                <a:ext cx="1632600" cy="57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99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D7586EAF-0FD4-06A0-E354-8D9C81E49B9B}"/>
                  </a:ext>
                </a:extLst>
              </p14:cNvPr>
              <p14:cNvContentPartPr/>
              <p14:nvPr/>
            </p14:nvContentPartPr>
            <p14:xfrm>
              <a:off x="2275411" y="3357968"/>
              <a:ext cx="1593720" cy="49896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D7586EAF-0FD4-06A0-E354-8D9C81E49B9B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2257411" y="3250328"/>
                <a:ext cx="1629360" cy="71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42950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D5D173-704E-1672-8C69-9D8983F61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759" y="167084"/>
            <a:ext cx="9185139" cy="653326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65E2630-72BD-C6AB-350F-B0CB8C6D078C}"/>
                  </a:ext>
                </a:extLst>
              </p14:cNvPr>
              <p14:cNvContentPartPr/>
              <p14:nvPr/>
            </p14:nvContentPartPr>
            <p14:xfrm>
              <a:off x="916051" y="252608"/>
              <a:ext cx="352800" cy="213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65E2630-72BD-C6AB-350F-B0CB8C6D078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7051" y="243608"/>
                <a:ext cx="370440" cy="23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3C15AAA-C751-D144-7859-157BF7C21398}"/>
                  </a:ext>
                </a:extLst>
              </p14:cNvPr>
              <p14:cNvContentPartPr/>
              <p14:nvPr/>
            </p14:nvContentPartPr>
            <p14:xfrm>
              <a:off x="1169851" y="277808"/>
              <a:ext cx="2427840" cy="1278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3C15AAA-C751-D144-7859-157BF7C2139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16211" y="170168"/>
                <a:ext cx="2535480" cy="34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9A7FEEE-F65B-6CDD-DC15-A1D15B2295A9}"/>
                  </a:ext>
                </a:extLst>
              </p14:cNvPr>
              <p14:cNvContentPartPr/>
              <p14:nvPr/>
            </p14:nvContentPartPr>
            <p14:xfrm>
              <a:off x="958891" y="2238008"/>
              <a:ext cx="623520" cy="4298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9A7FEEE-F65B-6CDD-DC15-A1D15B2295A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0251" y="2229008"/>
                <a:ext cx="641160" cy="44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05DF968-BEC7-61E0-4562-3813D2E61CDD}"/>
                  </a:ext>
                </a:extLst>
              </p14:cNvPr>
              <p14:cNvContentPartPr/>
              <p14:nvPr/>
            </p14:nvContentPartPr>
            <p14:xfrm>
              <a:off x="1081291" y="2468408"/>
              <a:ext cx="4146840" cy="90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05DF968-BEC7-61E0-4562-3813D2E61CD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27291" y="2360768"/>
                <a:ext cx="4254480" cy="30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2D4740D-0178-3913-C758-C2F0EDEDDBC1}"/>
                  </a:ext>
                </a:extLst>
              </p14:cNvPr>
              <p14:cNvContentPartPr/>
              <p14:nvPr/>
            </p14:nvContentPartPr>
            <p14:xfrm>
              <a:off x="1067611" y="4165088"/>
              <a:ext cx="4761000" cy="511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2D4740D-0178-3913-C758-C2F0EDEDDBC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13611" y="4057448"/>
                <a:ext cx="486864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ECABF61A-BFB1-E082-308B-ACE62EB4C759}"/>
                  </a:ext>
                </a:extLst>
              </p14:cNvPr>
              <p14:cNvContentPartPr/>
              <p14:nvPr/>
            </p14:nvContentPartPr>
            <p14:xfrm>
              <a:off x="927211" y="3966368"/>
              <a:ext cx="690120" cy="4356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ECABF61A-BFB1-E082-308B-ACE62EB4C75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18211" y="3957368"/>
                <a:ext cx="707760" cy="45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018B329-78EC-5D47-1C5F-F0348702DF90}"/>
                  </a:ext>
                </a:extLst>
              </p14:cNvPr>
              <p14:cNvContentPartPr/>
              <p14:nvPr/>
            </p14:nvContentPartPr>
            <p14:xfrm>
              <a:off x="1024771" y="5632088"/>
              <a:ext cx="2280960" cy="925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018B329-78EC-5D47-1C5F-F0348702DF9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71131" y="5524448"/>
                <a:ext cx="238860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AF78237-10B6-706A-C934-49A173FA83D9}"/>
                  </a:ext>
                </a:extLst>
              </p14:cNvPr>
              <p14:cNvContentPartPr/>
              <p14:nvPr/>
            </p14:nvContentPartPr>
            <p14:xfrm>
              <a:off x="767731" y="5430848"/>
              <a:ext cx="734400" cy="4590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AF78237-10B6-706A-C934-49A173FA83D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59091" y="5422208"/>
                <a:ext cx="752040" cy="47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250A3F1E-7CD9-A4BC-6524-BCDD4126F7A5}"/>
              </a:ext>
            </a:extLst>
          </p:cNvPr>
          <p:cNvGrpSpPr/>
          <p:nvPr/>
        </p:nvGrpSpPr>
        <p:grpSpPr>
          <a:xfrm>
            <a:off x="932611" y="2198768"/>
            <a:ext cx="580320" cy="432360"/>
            <a:chOff x="932611" y="2198768"/>
            <a:chExt cx="580320" cy="43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2EBF409-F7B2-1A42-4D0D-B15B10B8D31E}"/>
                    </a:ext>
                  </a:extLst>
                </p14:cNvPr>
                <p14:cNvContentPartPr/>
                <p14:nvPr/>
              </p14:nvContentPartPr>
              <p14:xfrm>
                <a:off x="932611" y="2198768"/>
                <a:ext cx="579960" cy="432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2EBF409-F7B2-1A42-4D0D-B15B10B8D31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23611" y="2189768"/>
                  <a:ext cx="597600" cy="45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972648D-A1C1-0D52-2E7C-7E8A761C40C5}"/>
                    </a:ext>
                  </a:extLst>
                </p14:cNvPr>
                <p14:cNvContentPartPr/>
                <p14:nvPr/>
              </p14:nvContentPartPr>
              <p14:xfrm>
                <a:off x="975091" y="2261048"/>
                <a:ext cx="537840" cy="3470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972648D-A1C1-0D52-2E7C-7E8A761C40C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66451" y="2252048"/>
                  <a:ext cx="555480" cy="36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6944200-42EE-B242-AEEE-17B9210F8850}"/>
              </a:ext>
            </a:extLst>
          </p:cNvPr>
          <p:cNvGrpSpPr/>
          <p:nvPr/>
        </p:nvGrpSpPr>
        <p:grpSpPr>
          <a:xfrm>
            <a:off x="910651" y="2072768"/>
            <a:ext cx="4571280" cy="610560"/>
            <a:chOff x="910651" y="2072768"/>
            <a:chExt cx="4571280" cy="61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1CD55E5-6711-32C7-E986-7D92B9A9C739}"/>
                    </a:ext>
                  </a:extLst>
                </p14:cNvPr>
                <p14:cNvContentPartPr/>
                <p14:nvPr/>
              </p14:nvContentPartPr>
              <p14:xfrm>
                <a:off x="5202211" y="2471288"/>
                <a:ext cx="279720" cy="86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1CD55E5-6711-32C7-E986-7D92B9A9C73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193571" y="2462288"/>
                  <a:ext cx="2973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58C1D65-2139-59CC-D534-26CC40906A53}"/>
                    </a:ext>
                  </a:extLst>
                </p14:cNvPr>
                <p14:cNvContentPartPr/>
                <p14:nvPr/>
              </p14:nvContentPartPr>
              <p14:xfrm>
                <a:off x="974371" y="2257448"/>
                <a:ext cx="13680" cy="4258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58C1D65-2139-59CC-D534-26CC40906A5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65371" y="2248448"/>
                  <a:ext cx="31320" cy="44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6B48EF0-F36A-DE63-AE7F-13E04A101B53}"/>
                    </a:ext>
                  </a:extLst>
                </p14:cNvPr>
                <p14:cNvContentPartPr/>
                <p14:nvPr/>
              </p14:nvContentPartPr>
              <p14:xfrm>
                <a:off x="910651" y="2072768"/>
                <a:ext cx="4250520" cy="5414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6B48EF0-F36A-DE63-AE7F-13E04A101B5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01651" y="2064128"/>
                  <a:ext cx="4268160" cy="55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8687A91-A73A-1A84-89BF-4755190409B0}"/>
                    </a:ext>
                  </a:extLst>
                </p14:cNvPr>
                <p14:cNvContentPartPr/>
                <p14:nvPr/>
              </p14:nvContentPartPr>
              <p14:xfrm>
                <a:off x="963211" y="2634008"/>
                <a:ext cx="4204080" cy="388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8687A91-A73A-1A84-89BF-4755190409B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54571" y="2625008"/>
                  <a:ext cx="4221720" cy="56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446457D-E44F-9289-724A-C23D4006775A}"/>
                  </a:ext>
                </a:extLst>
              </p14:cNvPr>
              <p14:cNvContentPartPr/>
              <p14:nvPr/>
            </p14:nvContentPartPr>
            <p14:xfrm>
              <a:off x="989491" y="5460008"/>
              <a:ext cx="321120" cy="5140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446457D-E44F-9289-724A-C23D4006775A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980491" y="5451368"/>
                <a:ext cx="338760" cy="53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8769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85BFD4-62DD-45E4-BA10-3C066CD8A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952" y="2086369"/>
            <a:ext cx="9043987" cy="18490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7A050F8-68F8-0050-0312-9816B5F9EE31}"/>
                  </a:ext>
                </a:extLst>
              </p14:cNvPr>
              <p14:cNvContentPartPr/>
              <p14:nvPr/>
            </p14:nvContentPartPr>
            <p14:xfrm>
              <a:off x="-220829" y="2364368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7A050F8-68F8-0050-0312-9816B5F9EE3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229829" y="2355368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DBC86387-8F60-0CBE-3256-BDB187700541}"/>
              </a:ext>
            </a:extLst>
          </p:cNvPr>
          <p:cNvGrpSpPr/>
          <p:nvPr/>
        </p:nvGrpSpPr>
        <p:grpSpPr>
          <a:xfrm>
            <a:off x="953131" y="4385408"/>
            <a:ext cx="3506040" cy="738720"/>
            <a:chOff x="953131" y="4385408"/>
            <a:chExt cx="3506040" cy="73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57CAD2D-B5C2-C80D-A1A7-E23F8049ADF5}"/>
                    </a:ext>
                  </a:extLst>
                </p14:cNvPr>
                <p14:cNvContentPartPr/>
                <p14:nvPr/>
              </p14:nvContentPartPr>
              <p14:xfrm>
                <a:off x="1269211" y="4522928"/>
                <a:ext cx="233640" cy="3780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57CAD2D-B5C2-C80D-A1A7-E23F8049ADF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60571" y="4514288"/>
                  <a:ext cx="25128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DE4AA4B-D7F8-E582-333E-24FB61D0289B}"/>
                    </a:ext>
                  </a:extLst>
                </p14:cNvPr>
                <p14:cNvContentPartPr/>
                <p14:nvPr/>
              </p14:nvContentPartPr>
              <p14:xfrm>
                <a:off x="1271011" y="4721288"/>
                <a:ext cx="158040" cy="367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DE4AA4B-D7F8-E582-333E-24FB61D0289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62371" y="4712288"/>
                  <a:ext cx="1756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3A786E7-E960-4B6F-B052-540C3F1372BC}"/>
                    </a:ext>
                  </a:extLst>
                </p14:cNvPr>
                <p14:cNvContentPartPr/>
                <p14:nvPr/>
              </p14:nvContentPartPr>
              <p14:xfrm>
                <a:off x="1555771" y="4494488"/>
                <a:ext cx="547560" cy="6296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3A786E7-E960-4B6F-B052-540C3F1372B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546771" y="4485488"/>
                  <a:ext cx="565200" cy="64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BC6B012-A80A-F30C-B382-ABF7B2B09E1C}"/>
                    </a:ext>
                  </a:extLst>
                </p14:cNvPr>
                <p14:cNvContentPartPr/>
                <p14:nvPr/>
              </p14:nvContentPartPr>
              <p14:xfrm>
                <a:off x="1676371" y="4536248"/>
                <a:ext cx="57240" cy="169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BC6B012-A80A-F30C-B382-ABF7B2B09E1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67371" y="4527248"/>
                  <a:ext cx="748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6D182AC-D880-23F1-D03E-9A1831586838}"/>
                    </a:ext>
                  </a:extLst>
                </p14:cNvPr>
                <p14:cNvContentPartPr/>
                <p14:nvPr/>
              </p14:nvContentPartPr>
              <p14:xfrm>
                <a:off x="2455771" y="4420328"/>
                <a:ext cx="1224000" cy="3816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6D182AC-D880-23F1-D03E-9A183158683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447131" y="4411328"/>
                  <a:ext cx="1241640" cy="39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BCD130C-A328-C7F1-4110-981F3A359DF0}"/>
                    </a:ext>
                  </a:extLst>
                </p14:cNvPr>
                <p14:cNvContentPartPr/>
                <p14:nvPr/>
              </p14:nvContentPartPr>
              <p14:xfrm>
                <a:off x="3720091" y="4385408"/>
                <a:ext cx="541800" cy="5886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BCD130C-A328-C7F1-4110-981F3A359DF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711091" y="4376768"/>
                  <a:ext cx="559440" cy="60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C2473A4-0693-85B4-A1DC-4B7C22104D76}"/>
                    </a:ext>
                  </a:extLst>
                </p14:cNvPr>
                <p14:cNvContentPartPr/>
                <p14:nvPr/>
              </p14:nvContentPartPr>
              <p14:xfrm>
                <a:off x="4153891" y="4399808"/>
                <a:ext cx="24480" cy="244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C2473A4-0693-85B4-A1DC-4B7C22104D7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145251" y="4390808"/>
                  <a:ext cx="421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C9466F1-CC87-E9F8-074E-903088B10D33}"/>
                    </a:ext>
                  </a:extLst>
                </p14:cNvPr>
                <p14:cNvContentPartPr/>
                <p14:nvPr/>
              </p14:nvContentPartPr>
              <p14:xfrm>
                <a:off x="953131" y="5005328"/>
                <a:ext cx="3506040" cy="482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C9466F1-CC87-E9F8-074E-903088B10D3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44491" y="4996688"/>
                  <a:ext cx="3523680" cy="65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ACF18C6-2763-C26C-49AB-A39F68EFAB02}"/>
                  </a:ext>
                </a:extLst>
              </p14:cNvPr>
              <p14:cNvContentPartPr/>
              <p14:nvPr/>
            </p14:nvContentPartPr>
            <p14:xfrm>
              <a:off x="779251" y="4605368"/>
              <a:ext cx="4228200" cy="2340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ACF18C6-2763-C26C-49AB-A39F68EFAB0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25251" y="4497368"/>
                <a:ext cx="4335840" cy="449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2223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DAA5D0-2464-F40A-F12B-242F11AD1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107" y="698643"/>
            <a:ext cx="10343523" cy="545557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EA21752-3B80-8F15-7672-3C9575F6A8BF}"/>
                  </a:ext>
                </a:extLst>
              </p14:cNvPr>
              <p14:cNvContentPartPr/>
              <p14:nvPr/>
            </p14:nvContentPartPr>
            <p14:xfrm>
              <a:off x="-110669" y="1986008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EA21752-3B80-8F15-7672-3C9575F6A8B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19309" y="1977008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1AFD9E2A-8715-15EB-0A21-99B9EFCB533B}"/>
              </a:ext>
            </a:extLst>
          </p:cNvPr>
          <p:cNvGrpSpPr/>
          <p:nvPr/>
        </p:nvGrpSpPr>
        <p:grpSpPr>
          <a:xfrm>
            <a:off x="6165571" y="107528"/>
            <a:ext cx="4161960" cy="886680"/>
            <a:chOff x="6165571" y="107528"/>
            <a:chExt cx="4161960" cy="88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026AA8B-4B48-ACA0-D0C9-F254286B71A1}"/>
                    </a:ext>
                  </a:extLst>
                </p14:cNvPr>
                <p14:cNvContentPartPr/>
                <p14:nvPr/>
              </p14:nvContentPartPr>
              <p14:xfrm>
                <a:off x="6165571" y="437648"/>
                <a:ext cx="1014480" cy="5565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026AA8B-4B48-ACA0-D0C9-F254286B71A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56571" y="428648"/>
                  <a:ext cx="1032120" cy="57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36123F0-F940-9CE2-FBA3-8FF21EE941AB}"/>
                    </a:ext>
                  </a:extLst>
                </p14:cNvPr>
                <p14:cNvContentPartPr/>
                <p14:nvPr/>
              </p14:nvContentPartPr>
              <p14:xfrm>
                <a:off x="7406491" y="190328"/>
                <a:ext cx="200160" cy="2638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36123F0-F940-9CE2-FBA3-8FF21EE941A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397851" y="181688"/>
                  <a:ext cx="21780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FE55B6F7-2FC2-B78D-3F1A-043F77B310E3}"/>
                    </a:ext>
                  </a:extLst>
                </p14:cNvPr>
                <p14:cNvContentPartPr/>
                <p14:nvPr/>
              </p14:nvContentPartPr>
              <p14:xfrm>
                <a:off x="7443211" y="350528"/>
                <a:ext cx="157320" cy="277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FE55B6F7-2FC2-B78D-3F1A-043F77B310E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434571" y="341888"/>
                  <a:ext cx="1749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78F2E04-8CE6-C36E-B214-C42DD090801E}"/>
                    </a:ext>
                  </a:extLst>
                </p14:cNvPr>
                <p14:cNvContentPartPr/>
                <p14:nvPr/>
              </p14:nvContentPartPr>
              <p14:xfrm>
                <a:off x="7680451" y="177728"/>
                <a:ext cx="639360" cy="5349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78F2E04-8CE6-C36E-B214-C42DD090801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671811" y="168728"/>
                  <a:ext cx="657000" cy="55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5104402-CE92-7042-7940-EC069F47DB34}"/>
                    </a:ext>
                  </a:extLst>
                </p14:cNvPr>
                <p14:cNvContentPartPr/>
                <p14:nvPr/>
              </p14:nvContentPartPr>
              <p14:xfrm>
                <a:off x="7908691" y="193568"/>
                <a:ext cx="61200" cy="108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5104402-CE92-7042-7940-EC069F47DB3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900051" y="184928"/>
                  <a:ext cx="788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FF4710F-CF59-58EE-70F9-178335AFE112}"/>
                    </a:ext>
                  </a:extLst>
                </p14:cNvPr>
                <p14:cNvContentPartPr/>
                <p14:nvPr/>
              </p14:nvContentPartPr>
              <p14:xfrm>
                <a:off x="8533651" y="107528"/>
                <a:ext cx="1222560" cy="3715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FF4710F-CF59-58EE-70F9-178335AFE11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524651" y="98888"/>
                  <a:ext cx="1240200" cy="38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F16E9E4-4090-65D6-59B9-2B2B0D37A69E}"/>
                    </a:ext>
                  </a:extLst>
                </p14:cNvPr>
                <p14:cNvContentPartPr/>
                <p14:nvPr/>
              </p14:nvContentPartPr>
              <p14:xfrm>
                <a:off x="9818131" y="150728"/>
                <a:ext cx="509400" cy="4280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F16E9E4-4090-65D6-59B9-2B2B0D37A69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809491" y="142088"/>
                  <a:ext cx="52704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3964077-C7FD-52FF-B7BF-70976102C04F}"/>
                    </a:ext>
                  </a:extLst>
                </p14:cNvPr>
                <p14:cNvContentPartPr/>
                <p14:nvPr/>
              </p14:nvContentPartPr>
              <p14:xfrm>
                <a:off x="10179571" y="156128"/>
                <a:ext cx="43560" cy="226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3964077-C7FD-52FF-B7BF-70976102C04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170571" y="147128"/>
                  <a:ext cx="61200" cy="40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28DEF74-2DFA-58C1-FF89-80E227049002}"/>
                  </a:ext>
                </a:extLst>
              </p14:cNvPr>
              <p14:cNvContentPartPr/>
              <p14:nvPr/>
            </p14:nvContentPartPr>
            <p14:xfrm>
              <a:off x="-441869" y="1465808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28DEF74-2DFA-58C1-FF89-80E22704900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-450869" y="1456808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EB2A6EFE-7149-49B6-8E5E-1F1A3184324C}"/>
              </a:ext>
            </a:extLst>
          </p:cNvPr>
          <p:cNvGrpSpPr/>
          <p:nvPr/>
        </p:nvGrpSpPr>
        <p:grpSpPr>
          <a:xfrm>
            <a:off x="5229931" y="2358608"/>
            <a:ext cx="436320" cy="208440"/>
            <a:chOff x="5229931" y="2358608"/>
            <a:chExt cx="436320" cy="208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E99A3A8-6C19-BE60-12DC-D3D94AAFE4FE}"/>
                    </a:ext>
                  </a:extLst>
                </p14:cNvPr>
                <p14:cNvContentPartPr/>
                <p14:nvPr/>
              </p14:nvContentPartPr>
              <p14:xfrm>
                <a:off x="5229931" y="2358608"/>
                <a:ext cx="342720" cy="1065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E99A3A8-6C19-BE60-12DC-D3D94AAFE4F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21291" y="2349968"/>
                  <a:ext cx="3603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FBEFBD9-E38B-D7EC-4EBC-E18E6573A87D}"/>
                    </a:ext>
                  </a:extLst>
                </p14:cNvPr>
                <p14:cNvContentPartPr/>
                <p14:nvPr/>
              </p14:nvContentPartPr>
              <p14:xfrm>
                <a:off x="5292571" y="2439968"/>
                <a:ext cx="373680" cy="1270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FBEFBD9-E38B-D7EC-4EBC-E18E6573A87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283931" y="2430968"/>
                  <a:ext cx="391320" cy="14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AFC5E34-1F29-2883-468C-F5B9B159092D}"/>
              </a:ext>
            </a:extLst>
          </p:cNvPr>
          <p:cNvGrpSpPr/>
          <p:nvPr/>
        </p:nvGrpSpPr>
        <p:grpSpPr>
          <a:xfrm>
            <a:off x="7814731" y="2313608"/>
            <a:ext cx="551520" cy="212760"/>
            <a:chOff x="7814731" y="2313608"/>
            <a:chExt cx="551520" cy="21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6EECE8E-426B-0A0C-8918-8E5EEE4F34DE}"/>
                    </a:ext>
                  </a:extLst>
                </p14:cNvPr>
                <p14:cNvContentPartPr/>
                <p14:nvPr/>
              </p14:nvContentPartPr>
              <p14:xfrm>
                <a:off x="7814731" y="2313608"/>
                <a:ext cx="551520" cy="2113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6EECE8E-426B-0A0C-8918-8E5EEE4F34D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805731" y="2304968"/>
                  <a:ext cx="56916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9386A48-2103-065F-1015-8392BA4917FC}"/>
                    </a:ext>
                  </a:extLst>
                </p14:cNvPr>
                <p14:cNvContentPartPr/>
                <p14:nvPr/>
              </p14:nvContentPartPr>
              <p14:xfrm>
                <a:off x="7974931" y="2446088"/>
                <a:ext cx="321120" cy="80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9386A48-2103-065F-1015-8392BA4917F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965931" y="2437088"/>
                  <a:ext cx="338760" cy="97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FC4C2E06-2B2A-5F65-8235-9AF5269437B5}"/>
                  </a:ext>
                </a:extLst>
              </p14:cNvPr>
              <p14:cNvContentPartPr/>
              <p14:nvPr/>
            </p14:nvContentPartPr>
            <p14:xfrm>
              <a:off x="895531" y="56048"/>
              <a:ext cx="172800" cy="178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FC4C2E06-2B2A-5F65-8235-9AF5269437B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86531" y="47408"/>
                <a:ext cx="190440" cy="1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3806C13A-FAD6-B706-26DD-46FBE050B89C}"/>
                  </a:ext>
                </a:extLst>
              </p14:cNvPr>
              <p14:cNvContentPartPr/>
              <p14:nvPr/>
            </p14:nvContentPartPr>
            <p14:xfrm>
              <a:off x="1091731" y="89168"/>
              <a:ext cx="347760" cy="2217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3806C13A-FAD6-B706-26DD-46FBE050B89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082731" y="80168"/>
                <a:ext cx="36540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9DBD3490-9FF6-4366-B1C5-A7C252532AD8}"/>
                  </a:ext>
                </a:extLst>
              </p14:cNvPr>
              <p14:cNvContentPartPr/>
              <p14:nvPr/>
            </p14:nvContentPartPr>
            <p14:xfrm>
              <a:off x="707971" y="357368"/>
              <a:ext cx="353880" cy="3056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9DBD3490-9FF6-4366-B1C5-A7C252532AD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98971" y="348728"/>
                <a:ext cx="37152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114C909A-3B0A-A52A-2942-E9F8D7C93FD8}"/>
                  </a:ext>
                </a:extLst>
              </p14:cNvPr>
              <p14:cNvContentPartPr/>
              <p14:nvPr/>
            </p14:nvContentPartPr>
            <p14:xfrm>
              <a:off x="239611" y="585248"/>
              <a:ext cx="246960" cy="2595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114C909A-3B0A-A52A-2942-E9F8D7C93FD8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30971" y="576608"/>
                <a:ext cx="264600" cy="27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394D050F-EE70-A5E1-D93A-B6FD222D87F9}"/>
                  </a:ext>
                </a:extLst>
              </p14:cNvPr>
              <p14:cNvContentPartPr/>
              <p14:nvPr/>
            </p14:nvContentPartPr>
            <p14:xfrm>
              <a:off x="476131" y="736088"/>
              <a:ext cx="181800" cy="932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394D050F-EE70-A5E1-D93A-B6FD222D87F9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67491" y="727448"/>
                <a:ext cx="19944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D707C78-6F08-27E5-DD6B-2728E1054901}"/>
                  </a:ext>
                </a:extLst>
              </p14:cNvPr>
              <p14:cNvContentPartPr/>
              <p14:nvPr/>
            </p14:nvContentPartPr>
            <p14:xfrm>
              <a:off x="527251" y="719168"/>
              <a:ext cx="238320" cy="3592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D707C78-6F08-27E5-DD6B-2728E1054901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518611" y="710528"/>
                <a:ext cx="255960" cy="37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F7AF8A97-EEC0-EB2A-BEBA-7CBAC4334238}"/>
                  </a:ext>
                </a:extLst>
              </p14:cNvPr>
              <p14:cNvContentPartPr/>
              <p14:nvPr/>
            </p14:nvContentPartPr>
            <p14:xfrm>
              <a:off x="696091" y="758048"/>
              <a:ext cx="174240" cy="1213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F7AF8A97-EEC0-EB2A-BEBA-7CBAC4334238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87451" y="749408"/>
                <a:ext cx="191880" cy="1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A85D00EA-1E9E-09F2-BBEE-4DFB10C6279D}"/>
                  </a:ext>
                </a:extLst>
              </p14:cNvPr>
              <p14:cNvContentPartPr/>
              <p14:nvPr/>
            </p14:nvContentPartPr>
            <p14:xfrm>
              <a:off x="934411" y="835448"/>
              <a:ext cx="10080" cy="50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A85D00EA-1E9E-09F2-BBEE-4DFB10C6279D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925411" y="826808"/>
                <a:ext cx="27720" cy="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46B92A4-0043-FFD4-9DFF-79311339BF5F}"/>
                  </a:ext>
                </a:extLst>
              </p14:cNvPr>
              <p14:cNvContentPartPr/>
              <p14:nvPr/>
            </p14:nvContentPartPr>
            <p14:xfrm>
              <a:off x="1419691" y="334328"/>
              <a:ext cx="565200" cy="2016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46B92A4-0043-FFD4-9DFF-79311339BF5F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411051" y="325688"/>
                <a:ext cx="58284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B153FAD4-A032-661F-84D4-34A76462979E}"/>
                  </a:ext>
                </a:extLst>
              </p14:cNvPr>
              <p14:cNvContentPartPr/>
              <p14:nvPr/>
            </p14:nvContentPartPr>
            <p14:xfrm>
              <a:off x="2112331" y="502808"/>
              <a:ext cx="288360" cy="2595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B153FAD4-A032-661F-84D4-34A76462979E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2103691" y="494168"/>
                <a:ext cx="306000" cy="27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3B7F932D-6446-85F5-CCC4-15873AA42F40}"/>
                  </a:ext>
                </a:extLst>
              </p14:cNvPr>
              <p14:cNvContentPartPr/>
              <p14:nvPr/>
            </p14:nvContentPartPr>
            <p14:xfrm>
              <a:off x="2398891" y="616568"/>
              <a:ext cx="161280" cy="1238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3B7F932D-6446-85F5-CCC4-15873AA42F40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2390251" y="607568"/>
                <a:ext cx="17892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8A2897A1-D83E-F43B-E0E8-728219DD8C66}"/>
                  </a:ext>
                </a:extLst>
              </p14:cNvPr>
              <p14:cNvContentPartPr/>
              <p14:nvPr/>
            </p14:nvContentPartPr>
            <p14:xfrm>
              <a:off x="2576731" y="614768"/>
              <a:ext cx="121320" cy="2451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8A2897A1-D83E-F43B-E0E8-728219DD8C66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2567731" y="605768"/>
                <a:ext cx="138960" cy="26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877370B7-6398-3AD1-6A30-D00D161C2C6F}"/>
                  </a:ext>
                </a:extLst>
              </p14:cNvPr>
              <p14:cNvContentPartPr/>
              <p14:nvPr/>
            </p14:nvContentPartPr>
            <p14:xfrm>
              <a:off x="2743411" y="498128"/>
              <a:ext cx="251640" cy="2404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877370B7-6398-3AD1-6A30-D00D161C2C6F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2734411" y="489488"/>
                <a:ext cx="269280" cy="25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ACF611AD-B204-C865-8369-FC7D429587AB}"/>
                  </a:ext>
                </a:extLst>
              </p14:cNvPr>
              <p14:cNvContentPartPr/>
              <p14:nvPr/>
            </p14:nvContentPartPr>
            <p14:xfrm>
              <a:off x="3064531" y="708008"/>
              <a:ext cx="3960" cy="9324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ACF611AD-B204-C865-8369-FC7D429587AB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055891" y="699008"/>
                <a:ext cx="2160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9265A0AC-39E4-D2F9-9FAB-A12D55090B72}"/>
                  </a:ext>
                </a:extLst>
              </p14:cNvPr>
              <p14:cNvContentPartPr/>
              <p14:nvPr/>
            </p14:nvContentPartPr>
            <p14:xfrm>
              <a:off x="3097651" y="543488"/>
              <a:ext cx="133200" cy="2383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9265A0AC-39E4-D2F9-9FAB-A12D55090B72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3088651" y="534488"/>
                <a:ext cx="150840" cy="2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578ACA7C-0CF8-C82B-4FF0-94E84D837842}"/>
                  </a:ext>
                </a:extLst>
              </p14:cNvPr>
              <p14:cNvContentPartPr/>
              <p14:nvPr/>
            </p14:nvContentPartPr>
            <p14:xfrm>
              <a:off x="3126091" y="543488"/>
              <a:ext cx="433080" cy="20952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578ACA7C-0CF8-C82B-4FF0-94E84D837842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3117451" y="534848"/>
                <a:ext cx="45072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E178868C-0760-7663-28A2-EF6AD53E82D3}"/>
                  </a:ext>
                </a:extLst>
              </p14:cNvPr>
              <p14:cNvContentPartPr/>
              <p14:nvPr/>
            </p14:nvContentPartPr>
            <p14:xfrm>
              <a:off x="3454051" y="629168"/>
              <a:ext cx="194760" cy="817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E178868C-0760-7663-28A2-EF6AD53E82D3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3445051" y="620168"/>
                <a:ext cx="21240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7A44D207-F5F8-5C56-E0E8-56C2C0AA22A9}"/>
                  </a:ext>
                </a:extLst>
              </p14:cNvPr>
              <p14:cNvContentPartPr/>
              <p14:nvPr/>
            </p14:nvContentPartPr>
            <p14:xfrm>
              <a:off x="3684451" y="513968"/>
              <a:ext cx="25200" cy="313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7A44D207-F5F8-5C56-E0E8-56C2C0AA22A9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3675451" y="504968"/>
                <a:ext cx="4284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9E2B8D84-5F69-3545-FB85-2EB8295FABEF}"/>
                  </a:ext>
                </a:extLst>
              </p14:cNvPr>
              <p14:cNvContentPartPr/>
              <p14:nvPr/>
            </p14:nvContentPartPr>
            <p14:xfrm>
              <a:off x="3748891" y="629888"/>
              <a:ext cx="353880" cy="622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9E2B8D84-5F69-3545-FB85-2EB8295FABEF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3740251" y="620888"/>
                <a:ext cx="37152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0FB6208F-ED7B-AA5E-C37B-A1DF2917C427}"/>
                  </a:ext>
                </a:extLst>
              </p14:cNvPr>
              <p14:cNvContentPartPr/>
              <p14:nvPr/>
            </p14:nvContentPartPr>
            <p14:xfrm>
              <a:off x="838651" y="642128"/>
              <a:ext cx="120240" cy="2512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0FB6208F-ED7B-AA5E-C37B-A1DF2917C427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29651" y="633488"/>
                <a:ext cx="13788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0AF38961-72CB-6FD4-2C25-FFD45FDB4752}"/>
                  </a:ext>
                </a:extLst>
              </p14:cNvPr>
              <p14:cNvContentPartPr/>
              <p14:nvPr/>
            </p14:nvContentPartPr>
            <p14:xfrm>
              <a:off x="999931" y="724928"/>
              <a:ext cx="450720" cy="16092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0AF38961-72CB-6FD4-2C25-FFD45FDB4752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990931" y="716288"/>
                <a:ext cx="468360" cy="1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5489EDC7-E0D5-CED7-1366-DDFB362522BB}"/>
                  </a:ext>
                </a:extLst>
              </p14:cNvPr>
              <p14:cNvContentPartPr/>
              <p14:nvPr/>
            </p14:nvContentPartPr>
            <p14:xfrm>
              <a:off x="1377211" y="800168"/>
              <a:ext cx="151920" cy="637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5489EDC7-E0D5-CED7-1366-DDFB362522BB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368571" y="791528"/>
                <a:ext cx="16956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B827AF8B-2359-0495-4BD3-CD57408B0C6A}"/>
                  </a:ext>
                </a:extLst>
              </p14:cNvPr>
              <p14:cNvContentPartPr/>
              <p14:nvPr/>
            </p14:nvContentPartPr>
            <p14:xfrm>
              <a:off x="1520491" y="750488"/>
              <a:ext cx="22320" cy="2448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B827AF8B-2359-0495-4BD3-CD57408B0C6A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1511851" y="741488"/>
                <a:ext cx="3996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43E385AD-6DB3-0F1B-026A-7196688DC546}"/>
                  </a:ext>
                </a:extLst>
              </p14:cNvPr>
              <p14:cNvContentPartPr/>
              <p14:nvPr/>
            </p14:nvContentPartPr>
            <p14:xfrm>
              <a:off x="1580971" y="842288"/>
              <a:ext cx="187560" cy="5436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43E385AD-6DB3-0F1B-026A-7196688DC546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1572331" y="833648"/>
                <a:ext cx="20520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F58656B7-A4A3-01C7-B4A1-C1CB3CD2F391}"/>
              </a:ext>
            </a:extLst>
          </p:cNvPr>
          <p:cNvGrpSpPr/>
          <p:nvPr/>
        </p:nvGrpSpPr>
        <p:grpSpPr>
          <a:xfrm>
            <a:off x="1753771" y="-8752"/>
            <a:ext cx="1221840" cy="398520"/>
            <a:chOff x="1753771" y="-8752"/>
            <a:chExt cx="1221840" cy="39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0D886DF1-A867-E00A-5305-6DBF1534BAF7}"/>
                    </a:ext>
                  </a:extLst>
                </p14:cNvPr>
                <p14:cNvContentPartPr/>
                <p14:nvPr/>
              </p14:nvContentPartPr>
              <p14:xfrm>
                <a:off x="1753771" y="68288"/>
                <a:ext cx="98640" cy="146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0D886DF1-A867-E00A-5305-6DBF1534BAF7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745131" y="59648"/>
                  <a:ext cx="1162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7064D77-835E-56FA-AA91-1B3276767343}"/>
                    </a:ext>
                  </a:extLst>
                </p14:cNvPr>
                <p14:cNvContentPartPr/>
                <p14:nvPr/>
              </p14:nvContentPartPr>
              <p14:xfrm>
                <a:off x="1955371" y="60008"/>
                <a:ext cx="6840" cy="1310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7064D77-835E-56FA-AA91-1B3276767343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946731" y="51008"/>
                  <a:ext cx="244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85B2FBE2-B354-2CB8-25FA-0A03EEEEC841}"/>
                    </a:ext>
                  </a:extLst>
                </p14:cNvPr>
                <p14:cNvContentPartPr/>
                <p14:nvPr/>
              </p14:nvContentPartPr>
              <p14:xfrm>
                <a:off x="1906411" y="31208"/>
                <a:ext cx="557280" cy="1695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85B2FBE2-B354-2CB8-25FA-0A03EEEEC84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897411" y="22208"/>
                  <a:ext cx="57492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CE591D68-FC43-70FC-0495-1099A8D9EF84}"/>
                    </a:ext>
                  </a:extLst>
                </p14:cNvPr>
                <p14:cNvContentPartPr/>
                <p14:nvPr/>
              </p14:nvContentPartPr>
              <p14:xfrm>
                <a:off x="2372251" y="97808"/>
                <a:ext cx="603360" cy="2919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CE591D68-FC43-70FC-0495-1099A8D9EF8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363611" y="88808"/>
                  <a:ext cx="62100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347E9FE8-1BCD-9644-07E1-613AE0B57ECD}"/>
                    </a:ext>
                  </a:extLst>
                </p14:cNvPr>
                <p14:cNvContentPartPr/>
                <p14:nvPr/>
              </p14:nvContentPartPr>
              <p14:xfrm>
                <a:off x="2780131" y="-8752"/>
                <a:ext cx="28440" cy="187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347E9FE8-1BCD-9644-07E1-613AE0B57EC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771131" y="-17392"/>
                  <a:ext cx="46080" cy="36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74157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28F730-6F3F-4156-DB09-3CDE6DEA7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635" y="1564240"/>
            <a:ext cx="10998730" cy="372951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D437E8F-CBD9-809F-828B-9E38AC12AE62}"/>
                  </a:ext>
                </a:extLst>
              </p14:cNvPr>
              <p14:cNvContentPartPr/>
              <p14:nvPr/>
            </p14:nvContentPartPr>
            <p14:xfrm>
              <a:off x="3316891" y="2152328"/>
              <a:ext cx="450720" cy="148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D437E8F-CBD9-809F-828B-9E38AC12AE6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08251" y="2143688"/>
                <a:ext cx="468360" cy="16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6883AE2-5F80-DBBC-CC0B-37D44727147F}"/>
                  </a:ext>
                </a:extLst>
              </p14:cNvPr>
              <p14:cNvContentPartPr/>
              <p14:nvPr/>
            </p14:nvContentPartPr>
            <p14:xfrm>
              <a:off x="5883691" y="1866128"/>
              <a:ext cx="382680" cy="156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6883AE2-5F80-DBBC-CC0B-37D44727147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74691" y="1857128"/>
                <a:ext cx="400320" cy="17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58912F6-96BF-1F83-8E1E-BFD8956BF571}"/>
                  </a:ext>
                </a:extLst>
              </p14:cNvPr>
              <p14:cNvContentPartPr/>
              <p14:nvPr/>
            </p14:nvContentPartPr>
            <p14:xfrm>
              <a:off x="9289651" y="1883408"/>
              <a:ext cx="368640" cy="1638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58912F6-96BF-1F83-8E1E-BFD8956BF57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280651" y="1874768"/>
                <a:ext cx="386280" cy="18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3FF3A65-2962-DFAC-9F43-9CE629F1B2D6}"/>
                  </a:ext>
                </a:extLst>
              </p14:cNvPr>
              <p14:cNvContentPartPr/>
              <p14:nvPr/>
            </p14:nvContentPartPr>
            <p14:xfrm>
              <a:off x="2154811" y="2608808"/>
              <a:ext cx="1853280" cy="62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3FF3A65-2962-DFAC-9F43-9CE629F1B2D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146171" y="2600168"/>
                <a:ext cx="187092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D032803-BCB2-B7B1-C095-78A69469094C}"/>
                  </a:ext>
                </a:extLst>
              </p14:cNvPr>
              <p14:cNvContentPartPr/>
              <p14:nvPr/>
            </p14:nvContentPartPr>
            <p14:xfrm>
              <a:off x="5312371" y="2386688"/>
              <a:ext cx="1851840" cy="45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D032803-BCB2-B7B1-C095-78A69469094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03731" y="2378048"/>
                <a:ext cx="186948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2C9D3A0-A13A-C2FC-7C4B-7744FC0AAD23}"/>
                  </a:ext>
                </a:extLst>
              </p14:cNvPr>
              <p14:cNvContentPartPr/>
              <p14:nvPr/>
            </p14:nvContentPartPr>
            <p14:xfrm>
              <a:off x="8688451" y="2371568"/>
              <a:ext cx="1937520" cy="738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2C9D3A0-A13A-C2FC-7C4B-7744FC0AAD2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679811" y="2362928"/>
                <a:ext cx="1955160" cy="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A6F2940-1DCC-D9FB-6101-867E23583693}"/>
                  </a:ext>
                </a:extLst>
              </p14:cNvPr>
              <p14:cNvContentPartPr/>
              <p14:nvPr/>
            </p14:nvContentPartPr>
            <p14:xfrm>
              <a:off x="496291" y="3326288"/>
              <a:ext cx="212040" cy="6408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A6F2940-1DCC-D9FB-6101-867E2358369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7651" y="3317288"/>
                <a:ext cx="229680" cy="65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B76F942-CA23-09CD-4839-655641CE5B2F}"/>
                  </a:ext>
                </a:extLst>
              </p14:cNvPr>
              <p14:cNvContentPartPr/>
              <p14:nvPr/>
            </p14:nvContentPartPr>
            <p14:xfrm>
              <a:off x="502771" y="4130888"/>
              <a:ext cx="281880" cy="6890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B76F942-CA23-09CD-4839-655641CE5B2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94131" y="4121888"/>
                <a:ext cx="299520" cy="706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7714CF14-77DF-5C58-8DD4-A206A4A0C6F1}"/>
              </a:ext>
            </a:extLst>
          </p:cNvPr>
          <p:cNvGrpSpPr/>
          <p:nvPr/>
        </p:nvGrpSpPr>
        <p:grpSpPr>
          <a:xfrm>
            <a:off x="2327971" y="4121528"/>
            <a:ext cx="1862280" cy="372600"/>
            <a:chOff x="2327971" y="4121528"/>
            <a:chExt cx="1862280" cy="37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52395C31-85CD-07F5-B146-F3D1E2171430}"/>
                    </a:ext>
                  </a:extLst>
                </p14:cNvPr>
                <p14:cNvContentPartPr/>
                <p14:nvPr/>
              </p14:nvContentPartPr>
              <p14:xfrm>
                <a:off x="2342011" y="4192808"/>
                <a:ext cx="179280" cy="2113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52395C31-85CD-07F5-B146-F3D1E217143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333011" y="4184168"/>
                  <a:ext cx="19692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064CD9C-D766-CD9B-A7DE-767490C2A068}"/>
                    </a:ext>
                  </a:extLst>
                </p14:cNvPr>
                <p14:cNvContentPartPr/>
                <p14:nvPr/>
              </p14:nvContentPartPr>
              <p14:xfrm>
                <a:off x="2327971" y="4323848"/>
                <a:ext cx="122040" cy="234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064CD9C-D766-CD9B-A7DE-767490C2A06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319331" y="4314848"/>
                  <a:ext cx="1396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D4ED1E7-0253-FA75-0E5C-099F501EDB5D}"/>
                    </a:ext>
                  </a:extLst>
                </p14:cNvPr>
                <p14:cNvContentPartPr/>
                <p14:nvPr/>
              </p14:nvContentPartPr>
              <p14:xfrm>
                <a:off x="2455051" y="4287128"/>
                <a:ext cx="176760" cy="1033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D4ED1E7-0253-FA75-0E5C-099F501EDB5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446411" y="4278128"/>
                  <a:ext cx="19440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E879997-F8E1-E225-D369-919BA137A4C4}"/>
                    </a:ext>
                  </a:extLst>
                </p14:cNvPr>
                <p14:cNvContentPartPr/>
                <p14:nvPr/>
              </p14:nvContentPartPr>
              <p14:xfrm>
                <a:off x="2661331" y="4270928"/>
                <a:ext cx="112680" cy="2232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E879997-F8E1-E225-D369-919BA137A4C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652691" y="4261928"/>
                  <a:ext cx="13032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D97B03F-9DD1-AF34-D00E-66D806A4A1B7}"/>
                    </a:ext>
                  </a:extLst>
                </p14:cNvPr>
                <p14:cNvContentPartPr/>
                <p14:nvPr/>
              </p14:nvContentPartPr>
              <p14:xfrm>
                <a:off x="2830171" y="4173728"/>
                <a:ext cx="35280" cy="1749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D97B03F-9DD1-AF34-D00E-66D806A4A1B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821531" y="4164728"/>
                  <a:ext cx="5292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4345AE7-152D-7BA2-A44C-B1DDEF2659BC}"/>
                    </a:ext>
                  </a:extLst>
                </p14:cNvPr>
                <p14:cNvContentPartPr/>
                <p14:nvPr/>
              </p14:nvContentPartPr>
              <p14:xfrm>
                <a:off x="2903971" y="4250408"/>
                <a:ext cx="135000" cy="1044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4345AE7-152D-7BA2-A44C-B1DDEF2659B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895331" y="4241408"/>
                  <a:ext cx="1526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FD311A5-6D0F-F320-C70A-6143C4FD7C11}"/>
                    </a:ext>
                  </a:extLst>
                </p14:cNvPr>
                <p14:cNvContentPartPr/>
                <p14:nvPr/>
              </p14:nvContentPartPr>
              <p14:xfrm>
                <a:off x="3086491" y="4134488"/>
                <a:ext cx="57240" cy="2142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FD311A5-6D0F-F320-C70A-6143C4FD7C1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077851" y="4125488"/>
                  <a:ext cx="7488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D74566D-2EC1-7C40-D72B-778B3D5DC2BD}"/>
                    </a:ext>
                  </a:extLst>
                </p14:cNvPr>
                <p14:cNvContentPartPr/>
                <p14:nvPr/>
              </p14:nvContentPartPr>
              <p14:xfrm>
                <a:off x="3193051" y="4121528"/>
                <a:ext cx="525240" cy="188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D74566D-2EC1-7C40-D72B-778B3D5DC2B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184051" y="4112888"/>
                  <a:ext cx="54288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250D716-72AC-3BAE-ADCE-CDCBF3ED8CD5}"/>
                    </a:ext>
                  </a:extLst>
                </p14:cNvPr>
                <p14:cNvContentPartPr/>
                <p14:nvPr/>
              </p14:nvContentPartPr>
              <p14:xfrm>
                <a:off x="3411931" y="4135568"/>
                <a:ext cx="320040" cy="1098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250D716-72AC-3BAE-ADCE-CDCBF3ED8CD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403291" y="4126928"/>
                  <a:ext cx="3376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B42BAB9-F3A4-C151-EF6B-B87C6ECB2DED}"/>
                    </a:ext>
                  </a:extLst>
                </p14:cNvPr>
                <p14:cNvContentPartPr/>
                <p14:nvPr/>
              </p14:nvContentPartPr>
              <p14:xfrm>
                <a:off x="3742771" y="4211168"/>
                <a:ext cx="447480" cy="1051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B42BAB9-F3A4-C151-EF6B-B87C6ECB2DE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734131" y="4202168"/>
                  <a:ext cx="465120" cy="12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AFDFF00-3570-B718-8C99-6740DACA3CC1}"/>
              </a:ext>
            </a:extLst>
          </p:cNvPr>
          <p:cNvGrpSpPr/>
          <p:nvPr/>
        </p:nvGrpSpPr>
        <p:grpSpPr>
          <a:xfrm>
            <a:off x="2148691" y="3363368"/>
            <a:ext cx="2031120" cy="349560"/>
            <a:chOff x="2148691" y="3363368"/>
            <a:chExt cx="2031120" cy="34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E9656D2-0E98-97C0-CF29-64950DED101E}"/>
                    </a:ext>
                  </a:extLst>
                </p14:cNvPr>
                <p14:cNvContentPartPr/>
                <p14:nvPr/>
              </p14:nvContentPartPr>
              <p14:xfrm>
                <a:off x="2233291" y="3370928"/>
                <a:ext cx="150840" cy="2552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E9656D2-0E98-97C0-CF29-64950DED101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224291" y="3361928"/>
                  <a:ext cx="16848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DA544CED-B5EA-51E0-25C6-F15F7255254A}"/>
                    </a:ext>
                  </a:extLst>
                </p14:cNvPr>
                <p14:cNvContentPartPr/>
                <p14:nvPr/>
              </p14:nvContentPartPr>
              <p14:xfrm>
                <a:off x="2148691" y="3549488"/>
                <a:ext cx="187560" cy="108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DA544CED-B5EA-51E0-25C6-F15F7255254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139691" y="3540848"/>
                  <a:ext cx="2052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1FB03D0-9350-4607-61FA-32901EFE73B4}"/>
                    </a:ext>
                  </a:extLst>
                </p14:cNvPr>
                <p14:cNvContentPartPr/>
                <p14:nvPr/>
              </p14:nvContentPartPr>
              <p14:xfrm>
                <a:off x="2426611" y="3483608"/>
                <a:ext cx="93960" cy="1245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1FB03D0-9350-4607-61FA-32901EFE73B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417611" y="3474968"/>
                  <a:ext cx="1116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2563E71A-3CDA-1357-266F-C36D2906E5F1}"/>
                    </a:ext>
                  </a:extLst>
                </p14:cNvPr>
                <p14:cNvContentPartPr/>
                <p14:nvPr/>
              </p14:nvContentPartPr>
              <p14:xfrm>
                <a:off x="2647651" y="3489368"/>
                <a:ext cx="104040" cy="2235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2563E71A-3CDA-1357-266F-C36D2906E5F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638651" y="3480368"/>
                  <a:ext cx="12168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6CEA2CB-B738-93E4-1902-F41BC4E99315}"/>
                    </a:ext>
                  </a:extLst>
                </p14:cNvPr>
                <p14:cNvContentPartPr/>
                <p14:nvPr/>
              </p14:nvContentPartPr>
              <p14:xfrm>
                <a:off x="2883091" y="3396848"/>
                <a:ext cx="53280" cy="1936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6CEA2CB-B738-93E4-1902-F41BC4E9931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874091" y="3387848"/>
                  <a:ext cx="7092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C4204F2D-E684-E3F7-F981-85C3270AAD5A}"/>
                    </a:ext>
                  </a:extLst>
                </p14:cNvPr>
                <p14:cNvContentPartPr/>
                <p14:nvPr/>
              </p14:nvContentPartPr>
              <p14:xfrm>
                <a:off x="2964451" y="3464168"/>
                <a:ext cx="131040" cy="860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C4204F2D-E684-E3F7-F981-85C3270AAD5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955811" y="3455168"/>
                  <a:ext cx="1486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855E375-BAEC-7F46-E010-5D7528E31E97}"/>
                    </a:ext>
                  </a:extLst>
                </p14:cNvPr>
                <p14:cNvContentPartPr/>
                <p14:nvPr/>
              </p14:nvContentPartPr>
              <p14:xfrm>
                <a:off x="3144811" y="3457688"/>
                <a:ext cx="233640" cy="1177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855E375-BAEC-7F46-E010-5D7528E31E9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135811" y="3448688"/>
                  <a:ext cx="2512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6CF093D-F65D-045A-6F6A-4C4798918DCF}"/>
                    </a:ext>
                  </a:extLst>
                </p14:cNvPr>
                <p14:cNvContentPartPr/>
                <p14:nvPr/>
              </p14:nvContentPartPr>
              <p14:xfrm>
                <a:off x="3337771" y="3363368"/>
                <a:ext cx="266040" cy="1684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6CF093D-F65D-045A-6F6A-4C4798918DC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328771" y="3354728"/>
                  <a:ext cx="28368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0FB45B7B-DAA3-3907-F12A-F0E657DEEDDC}"/>
                    </a:ext>
                  </a:extLst>
                </p14:cNvPr>
                <p14:cNvContentPartPr/>
                <p14:nvPr/>
              </p14:nvContentPartPr>
              <p14:xfrm>
                <a:off x="3528571" y="3425288"/>
                <a:ext cx="179280" cy="500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0FB45B7B-DAA3-3907-F12A-F0E657DEEDD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519931" y="3416648"/>
                  <a:ext cx="1969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500FEC0-1FA7-51B1-DF19-36C9C20BA92A}"/>
                    </a:ext>
                  </a:extLst>
                </p14:cNvPr>
                <p14:cNvContentPartPr/>
                <p14:nvPr/>
              </p14:nvContentPartPr>
              <p14:xfrm>
                <a:off x="3711091" y="3374168"/>
                <a:ext cx="6480" cy="216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500FEC0-1FA7-51B1-DF19-36C9C20BA92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702091" y="3365168"/>
                  <a:ext cx="241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E44EAD5-BE31-D1C2-1729-8DDA9D92C856}"/>
                    </a:ext>
                  </a:extLst>
                </p14:cNvPr>
                <p14:cNvContentPartPr/>
                <p14:nvPr/>
              </p14:nvContentPartPr>
              <p14:xfrm>
                <a:off x="3738811" y="3401168"/>
                <a:ext cx="441000" cy="1170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E44EAD5-BE31-D1C2-1729-8DDA9D92C85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729811" y="3392168"/>
                  <a:ext cx="458640" cy="134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30118BC2-0B9A-529B-DE23-257FED75D974}"/>
                  </a:ext>
                </a:extLst>
              </p14:cNvPr>
              <p14:cNvContentPartPr/>
              <p14:nvPr/>
            </p14:nvContentPartPr>
            <p14:xfrm>
              <a:off x="6129211" y="1993568"/>
              <a:ext cx="14040" cy="104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30118BC2-0B9A-529B-DE23-257FED75D974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6120211" y="1984568"/>
                <a:ext cx="3168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80740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AB5471-72C1-E345-240B-6AAC706F6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640" y="195847"/>
            <a:ext cx="8383713" cy="650855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D24DBA8-F7F8-F451-E54D-4EEC74A12878}"/>
                  </a:ext>
                </a:extLst>
              </p14:cNvPr>
              <p14:cNvContentPartPr/>
              <p14:nvPr/>
            </p14:nvContentPartPr>
            <p14:xfrm>
              <a:off x="488371" y="1875848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D24DBA8-F7F8-F451-E54D-4EEC74A128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9371" y="186684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A55B7D4-8C67-08CE-BFC7-8344B213D983}"/>
                  </a:ext>
                </a:extLst>
              </p14:cNvPr>
              <p14:cNvContentPartPr/>
              <p14:nvPr/>
            </p14:nvContentPartPr>
            <p14:xfrm>
              <a:off x="5654731" y="2104448"/>
              <a:ext cx="178560" cy="99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A55B7D4-8C67-08CE-BFC7-8344B213D98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45731" y="2095808"/>
                <a:ext cx="19620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39C0A0F-4A5C-D060-3A56-0B25D922421E}"/>
                  </a:ext>
                </a:extLst>
              </p14:cNvPr>
              <p14:cNvContentPartPr/>
              <p14:nvPr/>
            </p14:nvContentPartPr>
            <p14:xfrm>
              <a:off x="3947611" y="2681888"/>
              <a:ext cx="363960" cy="144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39C0A0F-4A5C-D060-3A56-0B25D922421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38611" y="2673248"/>
                <a:ext cx="38160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82C522D-C574-6E63-47D7-CF8A0D3E3DAE}"/>
                  </a:ext>
                </a:extLst>
              </p14:cNvPr>
              <p14:cNvContentPartPr/>
              <p14:nvPr/>
            </p14:nvContentPartPr>
            <p14:xfrm>
              <a:off x="6574891" y="2663888"/>
              <a:ext cx="529560" cy="644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82C522D-C574-6E63-47D7-CF8A0D3E3DA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565891" y="2654888"/>
                <a:ext cx="54720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256FFFB-9EEE-F6C0-C984-ED620B675362}"/>
                  </a:ext>
                </a:extLst>
              </p14:cNvPr>
              <p14:cNvContentPartPr/>
              <p14:nvPr/>
            </p14:nvContentPartPr>
            <p14:xfrm>
              <a:off x="3999451" y="2951888"/>
              <a:ext cx="333720" cy="48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256FFFB-9EEE-F6C0-C984-ED620B67536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990811" y="2942888"/>
                <a:ext cx="35136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F90F3C2-A1A8-D011-7D33-6782A5265484}"/>
                  </a:ext>
                </a:extLst>
              </p14:cNvPr>
              <p14:cNvContentPartPr/>
              <p14:nvPr/>
            </p14:nvContentPartPr>
            <p14:xfrm>
              <a:off x="4982971" y="2961608"/>
              <a:ext cx="220320" cy="82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F90F3C2-A1A8-D011-7D33-6782A526548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973971" y="2952608"/>
                <a:ext cx="237960" cy="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55A85F6-4752-91A0-589E-F98613EB0002}"/>
                  </a:ext>
                </a:extLst>
              </p14:cNvPr>
              <p14:cNvContentPartPr/>
              <p14:nvPr/>
            </p14:nvContentPartPr>
            <p14:xfrm>
              <a:off x="4324891" y="3202088"/>
              <a:ext cx="357480" cy="331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55A85F6-4752-91A0-589E-F98613EB000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315891" y="3193088"/>
                <a:ext cx="37512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874095F-B483-A36B-3DC1-A10D62DF07C5}"/>
                  </a:ext>
                </a:extLst>
              </p14:cNvPr>
              <p14:cNvContentPartPr/>
              <p14:nvPr/>
            </p14:nvContentPartPr>
            <p14:xfrm>
              <a:off x="7351411" y="2944328"/>
              <a:ext cx="448920" cy="97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874095F-B483-A36B-3DC1-A10D62DF07C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342411" y="2935328"/>
                <a:ext cx="46656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CE7CA80-429C-2590-E11C-5DCA58B2F0DA}"/>
                  </a:ext>
                </a:extLst>
              </p14:cNvPr>
              <p14:cNvContentPartPr/>
              <p14:nvPr/>
            </p14:nvContentPartPr>
            <p14:xfrm>
              <a:off x="6710611" y="3199208"/>
              <a:ext cx="624960" cy="158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CE7CA80-429C-2590-E11C-5DCA58B2F0D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701611" y="3190568"/>
                <a:ext cx="64260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A22F2F1-57F4-C050-8076-4822F8CF1DCC}"/>
                  </a:ext>
                </a:extLst>
              </p14:cNvPr>
              <p14:cNvContentPartPr/>
              <p14:nvPr/>
            </p14:nvContentPartPr>
            <p14:xfrm>
              <a:off x="4767691" y="3313688"/>
              <a:ext cx="311760" cy="1630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A22F2F1-57F4-C050-8076-4822F8CF1DC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758691" y="3305048"/>
                <a:ext cx="32940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367757B-7EA3-0D87-9FFA-0D0988811555}"/>
                  </a:ext>
                </a:extLst>
              </p14:cNvPr>
              <p14:cNvContentPartPr/>
              <p14:nvPr/>
            </p14:nvContentPartPr>
            <p14:xfrm>
              <a:off x="7467331" y="3332768"/>
              <a:ext cx="198720" cy="730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367757B-7EA3-0D87-9FFA-0D0988811555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458691" y="3323768"/>
                <a:ext cx="21636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7851ED22-9026-A696-15D0-B06B2DFB3099}"/>
                  </a:ext>
                </a:extLst>
              </p14:cNvPr>
              <p14:cNvContentPartPr/>
              <p14:nvPr/>
            </p14:nvContentPartPr>
            <p14:xfrm>
              <a:off x="5420011" y="3631208"/>
              <a:ext cx="145440" cy="691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7851ED22-9026-A696-15D0-B06B2DFB309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411011" y="3622208"/>
                <a:ext cx="163080" cy="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B92ABFEA-85C6-B215-8B51-69D9B83F9FB5}"/>
                  </a:ext>
                </a:extLst>
              </p14:cNvPr>
              <p14:cNvContentPartPr/>
              <p14:nvPr/>
            </p14:nvContentPartPr>
            <p14:xfrm>
              <a:off x="7407211" y="3638768"/>
              <a:ext cx="286200" cy="1159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B92ABFEA-85C6-B215-8B51-69D9B83F9FB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398211" y="3630128"/>
                <a:ext cx="30384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2BC58D0-A4BB-4BC1-01C7-09FAE9573310}"/>
                  </a:ext>
                </a:extLst>
              </p14:cNvPr>
              <p14:cNvContentPartPr/>
              <p14:nvPr/>
            </p14:nvContentPartPr>
            <p14:xfrm>
              <a:off x="5591011" y="4003088"/>
              <a:ext cx="196920" cy="1144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2BC58D0-A4BB-4BC1-01C7-09FAE9573310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582011" y="3994448"/>
                <a:ext cx="21456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D3153E2-6C8C-E722-EED4-75D45C15C93D}"/>
                  </a:ext>
                </a:extLst>
              </p14:cNvPr>
              <p14:cNvContentPartPr/>
              <p14:nvPr/>
            </p14:nvContentPartPr>
            <p14:xfrm>
              <a:off x="7697011" y="3954128"/>
              <a:ext cx="211320" cy="1216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D3153E2-6C8C-E722-EED4-75D45C15C93D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688371" y="3945128"/>
                <a:ext cx="228960" cy="13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95D07FCB-5074-F992-44A9-E704DDA5D4A1}"/>
                  </a:ext>
                </a:extLst>
              </p14:cNvPr>
              <p14:cNvContentPartPr/>
              <p14:nvPr/>
            </p14:nvContentPartPr>
            <p14:xfrm>
              <a:off x="5350891" y="4352288"/>
              <a:ext cx="188640" cy="1209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5D07FCB-5074-F992-44A9-E704DDA5D4A1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342251" y="4343648"/>
                <a:ext cx="20628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EE0D22AB-AC0D-D25E-956A-FE5C44CD75BD}"/>
                  </a:ext>
                </a:extLst>
              </p14:cNvPr>
              <p14:cNvContentPartPr/>
              <p14:nvPr/>
            </p14:nvContentPartPr>
            <p14:xfrm>
              <a:off x="7553731" y="4464968"/>
              <a:ext cx="237240" cy="1008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EE0D22AB-AC0D-D25E-956A-FE5C44CD75BD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544731" y="4455968"/>
                <a:ext cx="254880" cy="11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5C0A6B9-6AB9-2C3F-8650-22D25A1566E4}"/>
                  </a:ext>
                </a:extLst>
              </p14:cNvPr>
              <p14:cNvContentPartPr/>
              <p14:nvPr/>
            </p14:nvContentPartPr>
            <p14:xfrm>
              <a:off x="4258291" y="5033048"/>
              <a:ext cx="189360" cy="414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5C0A6B9-6AB9-2C3F-8650-22D25A1566E4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4249291" y="5024408"/>
                <a:ext cx="20700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6219CFB-656E-B1A8-E2FF-D3C03CFC6404}"/>
                  </a:ext>
                </a:extLst>
              </p14:cNvPr>
              <p14:cNvContentPartPr/>
              <p14:nvPr/>
            </p14:nvContentPartPr>
            <p14:xfrm>
              <a:off x="6280051" y="4984448"/>
              <a:ext cx="431640" cy="345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6219CFB-656E-B1A8-E2FF-D3C03CFC6404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271051" y="4975808"/>
                <a:ext cx="449280" cy="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B404B09-579B-8AC3-07B5-E699DFE40F70}"/>
                  </a:ext>
                </a:extLst>
              </p14:cNvPr>
              <p14:cNvContentPartPr/>
              <p14:nvPr/>
            </p14:nvContentPartPr>
            <p14:xfrm>
              <a:off x="4647451" y="6029168"/>
              <a:ext cx="894600" cy="655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B404B09-579B-8AC3-07B5-E699DFE40F70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638811" y="6020528"/>
                <a:ext cx="91224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6F1A7791-357F-7990-AB98-0990D0CD6E13}"/>
                  </a:ext>
                </a:extLst>
              </p14:cNvPr>
              <p14:cNvContentPartPr/>
              <p14:nvPr/>
            </p14:nvContentPartPr>
            <p14:xfrm>
              <a:off x="-520709" y="1512968"/>
              <a:ext cx="360" cy="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6F1A7791-357F-7990-AB98-0990D0CD6E13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-529349" y="1503968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3998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D7C339-BAB2-E2B4-FB48-AAEBB123F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035" y="1479478"/>
            <a:ext cx="11257742" cy="280699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AB43783-4CE0-8D94-B78C-61EC3D50188C}"/>
                  </a:ext>
                </a:extLst>
              </p14:cNvPr>
              <p14:cNvContentPartPr/>
              <p14:nvPr/>
            </p14:nvContentPartPr>
            <p14:xfrm>
              <a:off x="3554851" y="3784208"/>
              <a:ext cx="5387400" cy="592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AB43783-4CE0-8D94-B78C-61EC3D50188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46211" y="3775208"/>
                <a:ext cx="5405040" cy="60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94645CF-A7C7-785D-3AA9-C7A573A1E621}"/>
                  </a:ext>
                </a:extLst>
              </p14:cNvPr>
              <p14:cNvContentPartPr/>
              <p14:nvPr/>
            </p14:nvContentPartPr>
            <p14:xfrm>
              <a:off x="1144291" y="1833728"/>
              <a:ext cx="919800" cy="97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94645CF-A7C7-785D-3AA9-C7A573A1E62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90291" y="1726088"/>
                <a:ext cx="1027440" cy="3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82F0D14-69DC-03D5-3ECC-B4DC149BFBB3}"/>
                  </a:ext>
                </a:extLst>
              </p14:cNvPr>
              <p14:cNvContentPartPr/>
              <p14:nvPr/>
            </p14:nvContentPartPr>
            <p14:xfrm>
              <a:off x="1143211" y="2028488"/>
              <a:ext cx="891720" cy="89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82F0D14-69DC-03D5-3ECC-B4DC149BFBB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89571" y="1920488"/>
                <a:ext cx="999360" cy="30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5129B3A-A774-85C9-34A3-63C19DA2C9E8}"/>
                  </a:ext>
                </a:extLst>
              </p14:cNvPr>
              <p14:cNvContentPartPr/>
              <p14:nvPr/>
            </p14:nvContentPartPr>
            <p14:xfrm>
              <a:off x="3097651" y="1827248"/>
              <a:ext cx="1525680" cy="53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5129B3A-A774-85C9-34A3-63C19DA2C9E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043651" y="1719608"/>
                <a:ext cx="163332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76F767E-C36F-41DB-9532-6BACF7051355}"/>
                  </a:ext>
                </a:extLst>
              </p14:cNvPr>
              <p14:cNvContentPartPr/>
              <p14:nvPr/>
            </p14:nvContentPartPr>
            <p14:xfrm>
              <a:off x="7539331" y="1802048"/>
              <a:ext cx="2206440" cy="579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76F767E-C36F-41DB-9532-6BACF705135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485331" y="1694408"/>
                <a:ext cx="2314080" cy="273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41BEE683-EE93-C54F-126C-8E217D675676}"/>
              </a:ext>
            </a:extLst>
          </p:cNvPr>
          <p:cNvGrpSpPr/>
          <p:nvPr/>
        </p:nvGrpSpPr>
        <p:grpSpPr>
          <a:xfrm>
            <a:off x="561091" y="286808"/>
            <a:ext cx="1904040" cy="888480"/>
            <a:chOff x="561091" y="286808"/>
            <a:chExt cx="1904040" cy="88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7FE7DD9-CA8D-1412-80E7-7F2293B7E7BD}"/>
                    </a:ext>
                  </a:extLst>
                </p14:cNvPr>
                <p14:cNvContentPartPr/>
                <p14:nvPr/>
              </p14:nvContentPartPr>
              <p14:xfrm>
                <a:off x="568291" y="768128"/>
                <a:ext cx="57960" cy="3736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7FE7DD9-CA8D-1412-80E7-7F2293B7E7B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59291" y="759488"/>
                  <a:ext cx="75600" cy="3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40F965E-18F7-B2AE-6A9A-2F29CEAC3CFB}"/>
                    </a:ext>
                  </a:extLst>
                </p14:cNvPr>
                <p14:cNvContentPartPr/>
                <p14:nvPr/>
              </p14:nvContentPartPr>
              <p14:xfrm>
                <a:off x="561091" y="749768"/>
                <a:ext cx="182880" cy="4255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40F965E-18F7-B2AE-6A9A-2F29CEAC3CF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52091" y="740768"/>
                  <a:ext cx="200520" cy="44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38E4C37-4A37-5159-C113-1C77540FCF83}"/>
                    </a:ext>
                  </a:extLst>
                </p14:cNvPr>
                <p14:cNvContentPartPr/>
                <p14:nvPr/>
              </p14:nvContentPartPr>
              <p14:xfrm>
                <a:off x="826051" y="736088"/>
                <a:ext cx="596880" cy="3056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38E4C37-4A37-5159-C113-1C77540FCF8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17051" y="727088"/>
                  <a:ext cx="61452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0033013-3A5C-715A-E852-E793CB729A99}"/>
                    </a:ext>
                  </a:extLst>
                </p14:cNvPr>
                <p14:cNvContentPartPr/>
                <p14:nvPr/>
              </p14:nvContentPartPr>
              <p14:xfrm>
                <a:off x="1545691" y="566528"/>
                <a:ext cx="131040" cy="2833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0033013-3A5C-715A-E852-E793CB729A9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537051" y="557888"/>
                  <a:ext cx="14868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778A23B-4B48-1F0F-8248-912B3E395357}"/>
                    </a:ext>
                  </a:extLst>
                </p14:cNvPr>
                <p14:cNvContentPartPr/>
                <p14:nvPr/>
              </p14:nvContentPartPr>
              <p14:xfrm>
                <a:off x="1755571" y="567248"/>
                <a:ext cx="43920" cy="1746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778A23B-4B48-1F0F-8248-912B3E39535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746571" y="558248"/>
                  <a:ext cx="615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5268869-F279-A277-9EA7-A1BB0A34E43A}"/>
                    </a:ext>
                  </a:extLst>
                </p14:cNvPr>
                <p14:cNvContentPartPr/>
                <p14:nvPr/>
              </p14:nvContentPartPr>
              <p14:xfrm>
                <a:off x="1832251" y="488408"/>
                <a:ext cx="131040" cy="2188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5268869-F279-A277-9EA7-A1BB0A34E43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823251" y="479768"/>
                  <a:ext cx="14868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3814D9D-BFFA-0A33-1259-8A5B63844C38}"/>
                    </a:ext>
                  </a:extLst>
                </p14:cNvPr>
                <p14:cNvContentPartPr/>
                <p14:nvPr/>
              </p14:nvContentPartPr>
              <p14:xfrm>
                <a:off x="1988131" y="430808"/>
                <a:ext cx="124920" cy="2358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3814D9D-BFFA-0A33-1259-8A5B63844C3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979491" y="422168"/>
                  <a:ext cx="14256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92566EA-40EE-F89A-45EE-4C156CD7AFF2}"/>
                    </a:ext>
                  </a:extLst>
                </p14:cNvPr>
                <p14:cNvContentPartPr/>
                <p14:nvPr/>
              </p14:nvContentPartPr>
              <p14:xfrm>
                <a:off x="2022691" y="407408"/>
                <a:ext cx="286560" cy="2001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92566EA-40EE-F89A-45EE-4C156CD7AFF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013691" y="398408"/>
                  <a:ext cx="30420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8AE6770-49DF-CC67-1FDD-3B394786F591}"/>
                    </a:ext>
                  </a:extLst>
                </p14:cNvPr>
                <p14:cNvContentPartPr/>
                <p14:nvPr/>
              </p14:nvContentPartPr>
              <p14:xfrm>
                <a:off x="2329771" y="286808"/>
                <a:ext cx="135360" cy="3549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8AE6770-49DF-CC67-1FDD-3B394786F59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321131" y="278168"/>
                  <a:ext cx="153000" cy="37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889D4823-8F23-EDAC-927F-5328297DB49C}"/>
                  </a:ext>
                </a:extLst>
              </p14:cNvPr>
              <p14:cNvContentPartPr/>
              <p14:nvPr/>
            </p14:nvContentPartPr>
            <p14:xfrm>
              <a:off x="4791091" y="2579648"/>
              <a:ext cx="450720" cy="252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889D4823-8F23-EDAC-927F-5328297DB49C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782091" y="2571008"/>
                <a:ext cx="46836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B7852000-B32E-D122-851E-65369A683083}"/>
                  </a:ext>
                </a:extLst>
              </p14:cNvPr>
              <p14:cNvContentPartPr/>
              <p14:nvPr/>
            </p14:nvContentPartPr>
            <p14:xfrm>
              <a:off x="4761211" y="2906528"/>
              <a:ext cx="478800" cy="133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7852000-B32E-D122-851E-65369A68308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752571" y="2897528"/>
                <a:ext cx="49644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3084497B-A93E-DC96-A763-6E24CB8AD754}"/>
                  </a:ext>
                </a:extLst>
              </p14:cNvPr>
              <p14:cNvContentPartPr/>
              <p14:nvPr/>
            </p14:nvContentPartPr>
            <p14:xfrm>
              <a:off x="4839691" y="3200648"/>
              <a:ext cx="339840" cy="165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3084497B-A93E-DC96-A763-6E24CB8AD754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830691" y="3192008"/>
                <a:ext cx="35748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D568DD1-D2E1-BA3D-F4EA-61BEC63C79AE}"/>
                  </a:ext>
                </a:extLst>
              </p14:cNvPr>
              <p14:cNvContentPartPr/>
              <p14:nvPr/>
            </p14:nvContentPartPr>
            <p14:xfrm>
              <a:off x="3324451" y="1165208"/>
              <a:ext cx="516600" cy="4795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D568DD1-D2E1-BA3D-F4EA-61BEC63C79AE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315451" y="1156208"/>
                <a:ext cx="534240" cy="49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7697EA60-C7E8-841E-66F0-A3FA32371B52}"/>
              </a:ext>
            </a:extLst>
          </p:cNvPr>
          <p:cNvGrpSpPr/>
          <p:nvPr/>
        </p:nvGrpSpPr>
        <p:grpSpPr>
          <a:xfrm>
            <a:off x="3455491" y="529808"/>
            <a:ext cx="1697760" cy="499680"/>
            <a:chOff x="3455491" y="529808"/>
            <a:chExt cx="1697760" cy="49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36D8CE6-29C5-C5C4-43DB-492900D9AD86}"/>
                    </a:ext>
                  </a:extLst>
                </p14:cNvPr>
                <p14:cNvContentPartPr/>
                <p14:nvPr/>
              </p14:nvContentPartPr>
              <p14:xfrm>
                <a:off x="3455491" y="709808"/>
                <a:ext cx="220680" cy="1627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36D8CE6-29C5-C5C4-43DB-492900D9AD8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446851" y="700808"/>
                  <a:ext cx="2383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A70B6C4-3C8C-6B6E-3CAA-4F20908F34EF}"/>
                    </a:ext>
                  </a:extLst>
                </p14:cNvPr>
                <p14:cNvContentPartPr/>
                <p14:nvPr/>
              </p14:nvContentPartPr>
              <p14:xfrm>
                <a:off x="3472411" y="733208"/>
                <a:ext cx="524520" cy="2962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A70B6C4-3C8C-6B6E-3CAA-4F20908F34E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463771" y="724568"/>
                  <a:ext cx="54216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87EBCA2-9952-67DE-1ED0-AD6FFEEB1FDA}"/>
                    </a:ext>
                  </a:extLst>
                </p14:cNvPr>
                <p14:cNvContentPartPr/>
                <p14:nvPr/>
              </p14:nvContentPartPr>
              <p14:xfrm>
                <a:off x="4042291" y="704048"/>
                <a:ext cx="363240" cy="1303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87EBCA2-9952-67DE-1ED0-AD6FFEEB1FD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033291" y="695048"/>
                  <a:ext cx="3808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4ED641B-921E-E90B-59E0-A97A50F2DA4E}"/>
                    </a:ext>
                  </a:extLst>
                </p14:cNvPr>
                <p14:cNvContentPartPr/>
                <p14:nvPr/>
              </p14:nvContentPartPr>
              <p14:xfrm>
                <a:off x="4475731" y="529808"/>
                <a:ext cx="677520" cy="2818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4ED641B-921E-E90B-59E0-A97A50F2DA4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467091" y="520808"/>
                  <a:ext cx="695160" cy="29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E50AA8E-2C14-AF95-21E5-4E496032629F}"/>
              </a:ext>
            </a:extLst>
          </p:cNvPr>
          <p:cNvGrpSpPr/>
          <p:nvPr/>
        </p:nvGrpSpPr>
        <p:grpSpPr>
          <a:xfrm>
            <a:off x="7766851" y="904928"/>
            <a:ext cx="592920" cy="800640"/>
            <a:chOff x="7766851" y="904928"/>
            <a:chExt cx="592920" cy="80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2B1B261B-D33C-B283-4ABF-0E704679E7A5}"/>
                    </a:ext>
                  </a:extLst>
                </p14:cNvPr>
                <p14:cNvContentPartPr/>
                <p14:nvPr/>
              </p14:nvContentPartPr>
              <p14:xfrm>
                <a:off x="7766851" y="958928"/>
                <a:ext cx="565200" cy="7466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2B1B261B-D33C-B283-4ABF-0E704679E7A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758211" y="950288"/>
                  <a:ext cx="582840" cy="76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400D420-26B8-8DB4-ED25-3FF8F53BA5CD}"/>
                    </a:ext>
                  </a:extLst>
                </p14:cNvPr>
                <p14:cNvContentPartPr/>
                <p14:nvPr/>
              </p14:nvContentPartPr>
              <p14:xfrm>
                <a:off x="8266171" y="904928"/>
                <a:ext cx="93600" cy="1591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400D420-26B8-8DB4-ED25-3FF8F53BA5C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257171" y="896288"/>
                  <a:ext cx="111240" cy="17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B1B5E58-08A4-1D24-9807-81B3BA2D69EA}"/>
              </a:ext>
            </a:extLst>
          </p:cNvPr>
          <p:cNvGrpSpPr/>
          <p:nvPr/>
        </p:nvGrpSpPr>
        <p:grpSpPr>
          <a:xfrm>
            <a:off x="7642291" y="334328"/>
            <a:ext cx="1350720" cy="324360"/>
            <a:chOff x="7642291" y="334328"/>
            <a:chExt cx="1350720" cy="32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2C32541-1685-1190-540F-73DD0EB2BBC4}"/>
                    </a:ext>
                  </a:extLst>
                </p14:cNvPr>
                <p14:cNvContentPartPr/>
                <p14:nvPr/>
              </p14:nvContentPartPr>
              <p14:xfrm>
                <a:off x="7642291" y="413168"/>
                <a:ext cx="138600" cy="2455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2C32541-1685-1190-540F-73DD0EB2BBC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633291" y="404168"/>
                  <a:ext cx="15624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815E586-9566-3E06-63BB-750E85CDCD2B}"/>
                    </a:ext>
                  </a:extLst>
                </p14:cNvPr>
                <p14:cNvContentPartPr/>
                <p14:nvPr/>
              </p14:nvContentPartPr>
              <p14:xfrm>
                <a:off x="7819771" y="481208"/>
                <a:ext cx="466560" cy="1548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815E586-9566-3E06-63BB-750E85CDCD2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810771" y="472568"/>
                  <a:ext cx="4842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1D3911C-1F39-D8DA-F9B5-64C4DE2E9602}"/>
                    </a:ext>
                  </a:extLst>
                </p14:cNvPr>
                <p14:cNvContentPartPr/>
                <p14:nvPr/>
              </p14:nvContentPartPr>
              <p14:xfrm>
                <a:off x="8330251" y="334328"/>
                <a:ext cx="662760" cy="2671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1D3911C-1F39-D8DA-F9B5-64C4DE2E960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321611" y="325328"/>
                  <a:ext cx="680400" cy="284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DC2AF3E8-8349-B9F8-473B-A7F12E3B75CC}"/>
                  </a:ext>
                </a:extLst>
              </p14:cNvPr>
              <p14:cNvContentPartPr/>
              <p14:nvPr/>
            </p14:nvContentPartPr>
            <p14:xfrm>
              <a:off x="5077651" y="3236648"/>
              <a:ext cx="320760" cy="2116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DC2AF3E8-8349-B9F8-473B-A7F12E3B75CC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5068651" y="3227648"/>
                <a:ext cx="33840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B8BD2364-AFC4-06F1-D449-84D7F15D16BE}"/>
                  </a:ext>
                </a:extLst>
              </p14:cNvPr>
              <p14:cNvContentPartPr/>
              <p14:nvPr/>
            </p14:nvContentPartPr>
            <p14:xfrm>
              <a:off x="2628931" y="3594128"/>
              <a:ext cx="545760" cy="18180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B8BD2364-AFC4-06F1-D449-84D7F15D16BE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2619931" y="3585488"/>
                <a:ext cx="56340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BF6107F3-744D-B76A-8EA5-31B819F820DC}"/>
                  </a:ext>
                </a:extLst>
              </p14:cNvPr>
              <p14:cNvContentPartPr/>
              <p14:nvPr/>
            </p14:nvContentPartPr>
            <p14:xfrm>
              <a:off x="3653491" y="3595568"/>
              <a:ext cx="697320" cy="25272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BF6107F3-744D-B76A-8EA5-31B819F820DC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3644851" y="3586928"/>
                <a:ext cx="714960" cy="27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081B94B9-9773-B21B-21A0-364A9EB5BED9}"/>
                  </a:ext>
                </a:extLst>
              </p14:cNvPr>
              <p14:cNvContentPartPr/>
              <p14:nvPr/>
            </p14:nvContentPartPr>
            <p14:xfrm>
              <a:off x="3250291" y="2557688"/>
              <a:ext cx="460800" cy="3852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081B94B9-9773-B21B-21A0-364A9EB5BED9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3241651" y="2549048"/>
                <a:ext cx="47844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8643800C-A621-01D8-9981-42B7839D44F6}"/>
                  </a:ext>
                </a:extLst>
              </p14:cNvPr>
              <p14:cNvContentPartPr/>
              <p14:nvPr/>
            </p14:nvContentPartPr>
            <p14:xfrm>
              <a:off x="3405811" y="2913368"/>
              <a:ext cx="230760" cy="3384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8643800C-A621-01D8-9981-42B7839D44F6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3397171" y="2904368"/>
                <a:ext cx="24840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A1F6DEF4-C894-D1C9-13DD-414F6703E0FC}"/>
                  </a:ext>
                </a:extLst>
              </p14:cNvPr>
              <p14:cNvContentPartPr/>
              <p14:nvPr/>
            </p14:nvContentPartPr>
            <p14:xfrm>
              <a:off x="1446691" y="2554808"/>
              <a:ext cx="342720" cy="3564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A1F6DEF4-C894-D1C9-13DD-414F6703E0FC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437691" y="2545808"/>
                <a:ext cx="36036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A8AC1F4C-287C-897F-9B6A-6A5D7267E835}"/>
                  </a:ext>
                </a:extLst>
              </p14:cNvPr>
              <p14:cNvContentPartPr/>
              <p14:nvPr/>
            </p14:nvContentPartPr>
            <p14:xfrm>
              <a:off x="1454251" y="2976008"/>
              <a:ext cx="499320" cy="316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A8AC1F4C-287C-897F-9B6A-6A5D7267E835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445611" y="2967368"/>
                <a:ext cx="51696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3E97B156-65EA-F6DA-C87B-2B44C2CEA8F3}"/>
                  </a:ext>
                </a:extLst>
              </p14:cNvPr>
              <p14:cNvContentPartPr/>
              <p14:nvPr/>
            </p14:nvContentPartPr>
            <p14:xfrm>
              <a:off x="6457531" y="2581808"/>
              <a:ext cx="309240" cy="3168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3E97B156-65EA-F6DA-C87B-2B44C2CEA8F3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448531" y="2572808"/>
                <a:ext cx="32688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9440374D-70CF-3AD8-7794-66F317C12BE7}"/>
                  </a:ext>
                </a:extLst>
              </p14:cNvPr>
              <p14:cNvContentPartPr/>
              <p14:nvPr/>
            </p14:nvContentPartPr>
            <p14:xfrm>
              <a:off x="6356731" y="2923808"/>
              <a:ext cx="582120" cy="1332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9440374D-70CF-3AD8-7794-66F317C12BE7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6348091" y="2914808"/>
                <a:ext cx="599760" cy="30960"/>
              </a:xfrm>
              <a:prstGeom prst="rect">
                <a:avLst/>
              </a:prstGeom>
            </p:spPr>
          </p:pic>
        </mc:Fallback>
      </mc:AlternateContent>
      <p:grpSp>
        <p:nvGrpSpPr>
          <p:cNvPr id="77" name="Group 76">
            <a:extLst>
              <a:ext uri="{FF2B5EF4-FFF2-40B4-BE49-F238E27FC236}">
                <a16:creationId xmlns:a16="http://schemas.microsoft.com/office/drawing/2014/main" id="{C648AB0C-26C3-1A46-EB07-51E7B4799DFA}"/>
              </a:ext>
            </a:extLst>
          </p:cNvPr>
          <p:cNvGrpSpPr/>
          <p:nvPr/>
        </p:nvGrpSpPr>
        <p:grpSpPr>
          <a:xfrm>
            <a:off x="1037731" y="4813088"/>
            <a:ext cx="5567040" cy="949680"/>
            <a:chOff x="1037731" y="4813088"/>
            <a:chExt cx="5567040" cy="94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F95D42D-D9AD-5BB7-4AE1-EF19E4F09198}"/>
                    </a:ext>
                  </a:extLst>
                </p14:cNvPr>
                <p14:cNvContentPartPr/>
                <p14:nvPr/>
              </p14:nvContentPartPr>
              <p14:xfrm>
                <a:off x="1037731" y="5169128"/>
                <a:ext cx="274320" cy="2955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F95D42D-D9AD-5BB7-4AE1-EF19E4F0919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28731" y="5160128"/>
                  <a:ext cx="29196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F0D94AD-6A53-8955-D6FE-EA7F83934BA5}"/>
                    </a:ext>
                  </a:extLst>
                </p14:cNvPr>
                <p14:cNvContentPartPr/>
                <p14:nvPr/>
              </p14:nvContentPartPr>
              <p14:xfrm>
                <a:off x="1362811" y="5309888"/>
                <a:ext cx="105840" cy="1033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F0D94AD-6A53-8955-D6FE-EA7F83934BA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353811" y="5301248"/>
                  <a:ext cx="1234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7433EE81-0BE1-C7F5-6A12-C983BF4DA73B}"/>
                    </a:ext>
                  </a:extLst>
                </p14:cNvPr>
                <p14:cNvContentPartPr/>
                <p14:nvPr/>
              </p14:nvContentPartPr>
              <p14:xfrm>
                <a:off x="1603651" y="5145728"/>
                <a:ext cx="31320" cy="2383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7433EE81-0BE1-C7F5-6A12-C983BF4DA73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594651" y="5137088"/>
                  <a:ext cx="4896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0393507-6518-D155-FA72-9DD2F5231311}"/>
                    </a:ext>
                  </a:extLst>
                </p14:cNvPr>
                <p14:cNvContentPartPr/>
                <p14:nvPr/>
              </p14:nvContentPartPr>
              <p14:xfrm>
                <a:off x="1491691" y="5242568"/>
                <a:ext cx="225720" cy="123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0393507-6518-D155-FA72-9DD2F523131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482691" y="5233928"/>
                  <a:ext cx="2433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3D5D8F6-F85F-5032-4253-859C6FA194DA}"/>
                    </a:ext>
                  </a:extLst>
                </p14:cNvPr>
                <p14:cNvContentPartPr/>
                <p14:nvPr/>
              </p14:nvContentPartPr>
              <p14:xfrm>
                <a:off x="1713451" y="5144288"/>
                <a:ext cx="8640" cy="212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3D5D8F6-F85F-5032-4253-859C6FA194DA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704451" y="5135648"/>
                  <a:ext cx="262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F5DAA03-4CA6-1B2C-DF0E-1E93998B3BF0}"/>
                    </a:ext>
                  </a:extLst>
                </p14:cNvPr>
                <p14:cNvContentPartPr/>
                <p14:nvPr/>
              </p14:nvContentPartPr>
              <p14:xfrm>
                <a:off x="1768531" y="5223848"/>
                <a:ext cx="126360" cy="1544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3F5DAA03-4CA6-1B2C-DF0E-1E93998B3BF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759891" y="5214848"/>
                  <a:ext cx="14400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D31A0C0F-C627-DA46-D1CB-BF0B9D1EFA8A}"/>
                    </a:ext>
                  </a:extLst>
                </p14:cNvPr>
                <p14:cNvContentPartPr/>
                <p14:nvPr/>
              </p14:nvContentPartPr>
              <p14:xfrm>
                <a:off x="1920451" y="5174528"/>
                <a:ext cx="495360" cy="2091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D31A0C0F-C627-DA46-D1CB-BF0B9D1EFA8A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911451" y="5165528"/>
                  <a:ext cx="51300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F9C61991-D9BE-A266-9AD5-836E39E4E5F7}"/>
                    </a:ext>
                  </a:extLst>
                </p14:cNvPr>
                <p14:cNvContentPartPr/>
                <p14:nvPr/>
              </p14:nvContentPartPr>
              <p14:xfrm>
                <a:off x="2079931" y="5140688"/>
                <a:ext cx="333000" cy="813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F9C61991-D9BE-A266-9AD5-836E39E4E5F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071291" y="5132048"/>
                  <a:ext cx="3506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45E89FD6-8865-3DD1-3BE4-01D55BA3E67C}"/>
                    </a:ext>
                  </a:extLst>
                </p14:cNvPr>
                <p14:cNvContentPartPr/>
                <p14:nvPr/>
              </p14:nvContentPartPr>
              <p14:xfrm>
                <a:off x="2418691" y="5237528"/>
                <a:ext cx="387000" cy="1033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45E89FD6-8865-3DD1-3BE4-01D55BA3E67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409691" y="5228528"/>
                  <a:ext cx="4046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C642AEB1-E9A7-7EB7-9DF9-A7D518D2271C}"/>
                    </a:ext>
                  </a:extLst>
                </p14:cNvPr>
                <p14:cNvContentPartPr/>
                <p14:nvPr/>
              </p14:nvContentPartPr>
              <p14:xfrm>
                <a:off x="3198811" y="5043488"/>
                <a:ext cx="749160" cy="2851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C642AEB1-E9A7-7EB7-9DF9-A7D518D2271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190171" y="5034488"/>
                  <a:ext cx="76680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4D8FE8C7-2CB3-4FE7-1B6E-DA6F1DB7E85A}"/>
                    </a:ext>
                  </a:extLst>
                </p14:cNvPr>
                <p14:cNvContentPartPr/>
                <p14:nvPr/>
              </p14:nvContentPartPr>
              <p14:xfrm>
                <a:off x="4130131" y="4878248"/>
                <a:ext cx="240480" cy="2311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4D8FE8C7-2CB3-4FE7-1B6E-DA6F1DB7E85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121491" y="4869608"/>
                  <a:ext cx="25812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685278E0-DA71-F1AE-3CC1-79D6A9AEA8C0}"/>
                    </a:ext>
                  </a:extLst>
                </p14:cNvPr>
                <p14:cNvContentPartPr/>
                <p14:nvPr/>
              </p14:nvContentPartPr>
              <p14:xfrm>
                <a:off x="4363051" y="4995608"/>
                <a:ext cx="137520" cy="669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685278E0-DA71-F1AE-3CC1-79D6A9AEA8C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354411" y="4986608"/>
                  <a:ext cx="1551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D875EC9-EB0E-FAED-A553-694649B8556D}"/>
                    </a:ext>
                  </a:extLst>
                </p14:cNvPr>
                <p14:cNvContentPartPr/>
                <p14:nvPr/>
              </p14:nvContentPartPr>
              <p14:xfrm>
                <a:off x="4413451" y="4877528"/>
                <a:ext cx="243720" cy="2275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D875EC9-EB0E-FAED-A553-694649B8556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404451" y="4868888"/>
                  <a:ext cx="26136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80DAA2A-B7CF-5E01-9BCD-E34636915D61}"/>
                    </a:ext>
                  </a:extLst>
                </p14:cNvPr>
                <p14:cNvContentPartPr/>
                <p14:nvPr/>
              </p14:nvContentPartPr>
              <p14:xfrm>
                <a:off x="4595971" y="4894808"/>
                <a:ext cx="323280" cy="1573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80DAA2A-B7CF-5E01-9BCD-E34636915D61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587331" y="4885808"/>
                  <a:ext cx="3409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8EFD9ED-010A-16EB-2079-D210F013FF74}"/>
                    </a:ext>
                  </a:extLst>
                </p14:cNvPr>
                <p14:cNvContentPartPr/>
                <p14:nvPr/>
              </p14:nvContentPartPr>
              <p14:xfrm>
                <a:off x="4899811" y="4828928"/>
                <a:ext cx="22320" cy="237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8EFD9ED-010A-16EB-2079-D210F013FF7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891171" y="4819928"/>
                  <a:ext cx="3996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B5A832B6-B14E-DEA5-9C64-5A121B80B137}"/>
                    </a:ext>
                  </a:extLst>
                </p14:cNvPr>
                <p14:cNvContentPartPr/>
                <p14:nvPr/>
              </p14:nvContentPartPr>
              <p14:xfrm>
                <a:off x="5009611" y="4944128"/>
                <a:ext cx="430560" cy="87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B5A832B6-B14E-DEA5-9C64-5A121B80B13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000971" y="4935488"/>
                  <a:ext cx="4482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B0CDE91-771C-FAB3-1A95-3A32E3F871C1}"/>
                    </a:ext>
                  </a:extLst>
                </p14:cNvPr>
                <p14:cNvContentPartPr/>
                <p14:nvPr/>
              </p14:nvContentPartPr>
              <p14:xfrm>
                <a:off x="5460691" y="4813088"/>
                <a:ext cx="33120" cy="320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B0CDE91-771C-FAB3-1A95-3A32E3F871C1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451691" y="4804448"/>
                  <a:ext cx="507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96C5F942-3A0B-2844-056D-626F6344C15D}"/>
                    </a:ext>
                  </a:extLst>
                </p14:cNvPr>
                <p14:cNvContentPartPr/>
                <p14:nvPr/>
              </p14:nvContentPartPr>
              <p14:xfrm>
                <a:off x="5503531" y="4905608"/>
                <a:ext cx="154080" cy="1159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96C5F942-3A0B-2844-056D-626F6344C15D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494531" y="4896608"/>
                  <a:ext cx="1717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50405C2D-248C-D4FD-17A4-4759A7344B28}"/>
                    </a:ext>
                  </a:extLst>
                </p14:cNvPr>
                <p14:cNvContentPartPr/>
                <p14:nvPr/>
              </p14:nvContentPartPr>
              <p14:xfrm>
                <a:off x="2918731" y="5432288"/>
                <a:ext cx="1364400" cy="2628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50405C2D-248C-D4FD-17A4-4759A7344B2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910091" y="5423288"/>
                  <a:ext cx="138204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1E021061-E6D6-9584-3FA8-583026D6F923}"/>
                    </a:ext>
                  </a:extLst>
                </p14:cNvPr>
                <p14:cNvContentPartPr/>
                <p14:nvPr/>
              </p14:nvContentPartPr>
              <p14:xfrm>
                <a:off x="4410931" y="5521928"/>
                <a:ext cx="236160" cy="1684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1E021061-E6D6-9584-3FA8-583026D6F923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402291" y="5512928"/>
                  <a:ext cx="2538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D7BA548D-6B2A-FDD4-60E9-F0AD04C4E5F2}"/>
                    </a:ext>
                  </a:extLst>
                </p14:cNvPr>
                <p14:cNvContentPartPr/>
                <p14:nvPr/>
              </p14:nvContentPartPr>
              <p14:xfrm>
                <a:off x="4434331" y="5667728"/>
                <a:ext cx="442800" cy="608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D7BA548D-6B2A-FDD4-60E9-F0AD04C4E5F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425331" y="5659088"/>
                  <a:ext cx="4604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7BD8BB69-BE99-BC80-02B8-C0B40026D8E1}"/>
                    </a:ext>
                  </a:extLst>
                </p14:cNvPr>
                <p14:cNvContentPartPr/>
                <p14:nvPr/>
              </p14:nvContentPartPr>
              <p14:xfrm>
                <a:off x="4939411" y="5488448"/>
                <a:ext cx="10080" cy="2178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7BD8BB69-BE99-BC80-02B8-C0B40026D8E1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930411" y="5479808"/>
                  <a:ext cx="2772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07DF6E3-B98E-7518-DAC6-898E63D6AB59}"/>
                    </a:ext>
                  </a:extLst>
                </p14:cNvPr>
                <p14:cNvContentPartPr/>
                <p14:nvPr/>
              </p14:nvContentPartPr>
              <p14:xfrm>
                <a:off x="4863451" y="5561888"/>
                <a:ext cx="408960" cy="1530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07DF6E3-B98E-7518-DAC6-898E63D6AB59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854811" y="5553248"/>
                  <a:ext cx="42660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37DA88DA-7B92-778E-0A6C-3221C8AFA17E}"/>
                    </a:ext>
                  </a:extLst>
                </p14:cNvPr>
                <p14:cNvContentPartPr/>
                <p14:nvPr/>
              </p14:nvContentPartPr>
              <p14:xfrm>
                <a:off x="5189971" y="5512928"/>
                <a:ext cx="20160" cy="284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37DA88DA-7B92-778E-0A6C-3221C8AFA17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180971" y="5504288"/>
                  <a:ext cx="378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73C4F676-F380-915E-DD35-F2AA4EE63155}"/>
                    </a:ext>
                  </a:extLst>
                </p14:cNvPr>
                <p14:cNvContentPartPr/>
                <p14:nvPr/>
              </p14:nvContentPartPr>
              <p14:xfrm>
                <a:off x="5249371" y="5643248"/>
                <a:ext cx="473400" cy="925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73C4F676-F380-915E-DD35-F2AA4EE6315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240731" y="5634608"/>
                  <a:ext cx="4910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25470FD6-5E76-1075-FDFD-BC410C1F0986}"/>
                    </a:ext>
                  </a:extLst>
                </p14:cNvPr>
                <p14:cNvContentPartPr/>
                <p14:nvPr/>
              </p14:nvContentPartPr>
              <p14:xfrm>
                <a:off x="5741851" y="5519408"/>
                <a:ext cx="48240" cy="457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25470FD6-5E76-1075-FDFD-BC410C1F0986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732851" y="5510408"/>
                  <a:ext cx="658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5F3C9874-61C2-5634-0220-3E02F2AFD098}"/>
                    </a:ext>
                  </a:extLst>
                </p14:cNvPr>
                <p14:cNvContentPartPr/>
                <p14:nvPr/>
              </p14:nvContentPartPr>
              <p14:xfrm>
                <a:off x="5861371" y="5609408"/>
                <a:ext cx="156600" cy="1533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5F3C9874-61C2-5634-0220-3E02F2AFD098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852371" y="5600408"/>
                  <a:ext cx="1742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E43D90FB-8000-F65B-F2F1-F9A620B6F2CC}"/>
                    </a:ext>
                  </a:extLst>
                </p14:cNvPr>
                <p14:cNvContentPartPr/>
                <p14:nvPr/>
              </p14:nvContentPartPr>
              <p14:xfrm>
                <a:off x="6314251" y="5553608"/>
                <a:ext cx="290520" cy="15372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E43D90FB-8000-F65B-F2F1-F9A620B6F2C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305251" y="5544608"/>
                  <a:ext cx="308160" cy="17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B8C7C2E-B7F8-D234-5853-AD6028B727B3}"/>
              </a:ext>
            </a:extLst>
          </p:cNvPr>
          <p:cNvGrpSpPr/>
          <p:nvPr/>
        </p:nvGrpSpPr>
        <p:grpSpPr>
          <a:xfrm>
            <a:off x="7691971" y="2399648"/>
            <a:ext cx="1966320" cy="571680"/>
            <a:chOff x="7691971" y="2399648"/>
            <a:chExt cx="1966320" cy="57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4FF3FB4A-885F-C15E-A703-87DCE05D95CD}"/>
                    </a:ext>
                  </a:extLst>
                </p14:cNvPr>
                <p14:cNvContentPartPr/>
                <p14:nvPr/>
              </p14:nvContentPartPr>
              <p14:xfrm>
                <a:off x="7771891" y="2558048"/>
                <a:ext cx="663120" cy="273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4FF3FB4A-885F-C15E-A703-87DCE05D95CD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763251" y="2549408"/>
                  <a:ext cx="6807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625ECFBC-1D8B-3312-2E5F-4A8D58980895}"/>
                    </a:ext>
                  </a:extLst>
                </p14:cNvPr>
                <p14:cNvContentPartPr/>
                <p14:nvPr/>
              </p14:nvContentPartPr>
              <p14:xfrm>
                <a:off x="7691971" y="2948288"/>
                <a:ext cx="797400" cy="230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625ECFBC-1D8B-3312-2E5F-4A8D58980895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682971" y="2939648"/>
                  <a:ext cx="8150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982E0944-556C-A970-2143-8A00094D6C14}"/>
                    </a:ext>
                  </a:extLst>
                </p14:cNvPr>
                <p14:cNvContentPartPr/>
                <p14:nvPr/>
              </p14:nvContentPartPr>
              <p14:xfrm>
                <a:off x="9116851" y="2598008"/>
                <a:ext cx="361080" cy="5472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982E0944-556C-A970-2143-8A00094D6C14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107851" y="2589008"/>
                  <a:ext cx="3787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651BEAA4-3C95-613C-290E-CFE2BD747053}"/>
                    </a:ext>
                  </a:extLst>
                </p14:cNvPr>
                <p14:cNvContentPartPr/>
                <p14:nvPr/>
              </p14:nvContentPartPr>
              <p14:xfrm>
                <a:off x="9133411" y="2839928"/>
                <a:ext cx="524880" cy="3060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651BEAA4-3C95-613C-290E-CFE2BD747053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124411" y="2831288"/>
                  <a:ext cx="5425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E7286E8-0496-DFB6-1A82-568C03CC00AE}"/>
                    </a:ext>
                  </a:extLst>
                </p14:cNvPr>
                <p14:cNvContentPartPr/>
                <p14:nvPr/>
              </p14:nvContentPartPr>
              <p14:xfrm>
                <a:off x="8801851" y="2399648"/>
                <a:ext cx="164520" cy="16272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E7286E8-0496-DFB6-1A82-568C03CC00AE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793211" y="2390648"/>
                  <a:ext cx="18216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8C4A8579-A5B9-D0CD-412B-75BA767C103F}"/>
                    </a:ext>
                  </a:extLst>
                </p14:cNvPr>
                <p14:cNvContentPartPr/>
                <p14:nvPr/>
              </p14:nvContentPartPr>
              <p14:xfrm>
                <a:off x="8848651" y="2691968"/>
                <a:ext cx="190440" cy="1335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8C4A8579-A5B9-D0CD-412B-75BA767C103F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8839651" y="2682968"/>
                  <a:ext cx="208080" cy="151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3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103AE4F3-F58D-03F1-0FD6-379D4B7A3252}"/>
                  </a:ext>
                </a:extLst>
              </p14:cNvPr>
              <p14:cNvContentPartPr/>
              <p14:nvPr/>
            </p14:nvContentPartPr>
            <p14:xfrm>
              <a:off x="10434811" y="2833088"/>
              <a:ext cx="563760" cy="3816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103AE4F3-F58D-03F1-0FD6-379D4B7A3252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10426171" y="2824448"/>
                <a:ext cx="58140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5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CD019024-F72A-39D5-49FF-AAFB3376B821}"/>
                  </a:ext>
                </a:extLst>
              </p14:cNvPr>
              <p14:cNvContentPartPr/>
              <p14:nvPr/>
            </p14:nvContentPartPr>
            <p14:xfrm>
              <a:off x="4751131" y="5908208"/>
              <a:ext cx="1216440" cy="4140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CD019024-F72A-39D5-49FF-AAFB3376B821}"/>
                  </a:ext>
                </a:extLst>
              </p:cNvPr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4742131" y="5899208"/>
                <a:ext cx="1234080" cy="5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05525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5455DD-CD29-0D0A-59DB-E584E8814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153" y="1500027"/>
            <a:ext cx="10696913" cy="254286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C4C93D1-BDF5-12AD-8D2B-A6E1BC7FB078}"/>
                  </a:ext>
                </a:extLst>
              </p14:cNvPr>
              <p14:cNvContentPartPr/>
              <p14:nvPr/>
            </p14:nvContentPartPr>
            <p14:xfrm>
              <a:off x="9067891" y="1689728"/>
              <a:ext cx="222120" cy="159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C4C93D1-BDF5-12AD-8D2B-A6E1BC7FB0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8891" y="1680728"/>
                <a:ext cx="23976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3745CF7-5A9C-1A90-7AB4-D33501A77316}"/>
                  </a:ext>
                </a:extLst>
              </p14:cNvPr>
              <p14:cNvContentPartPr/>
              <p14:nvPr/>
            </p14:nvContentPartPr>
            <p14:xfrm>
              <a:off x="9041971" y="2451488"/>
              <a:ext cx="408960" cy="175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3745CF7-5A9C-1A90-7AB4-D33501A7731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33331" y="2442848"/>
                <a:ext cx="426600" cy="19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224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88C589-0764-BBF7-3AC9-7B9B953A4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75" y="1777428"/>
            <a:ext cx="11377125" cy="252605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D3E2239-2B95-924C-45FB-C93AAC2909DA}"/>
                  </a:ext>
                </a:extLst>
              </p14:cNvPr>
              <p14:cNvContentPartPr/>
              <p14:nvPr/>
            </p14:nvContentPartPr>
            <p14:xfrm>
              <a:off x="8813011" y="1879088"/>
              <a:ext cx="385920" cy="183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D3E2239-2B95-924C-45FB-C93AAC2909D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04011" y="1870448"/>
                <a:ext cx="40356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D821A68-6884-6A55-509B-B7DE12016032}"/>
                  </a:ext>
                </a:extLst>
              </p14:cNvPr>
              <p14:cNvContentPartPr/>
              <p14:nvPr/>
            </p14:nvContentPartPr>
            <p14:xfrm>
              <a:off x="6400651" y="2660648"/>
              <a:ext cx="597240" cy="67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D821A68-6884-6A55-509B-B7DE1201603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92011" y="2651648"/>
                <a:ext cx="614880" cy="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1B30FCF-6F1E-4764-1B5C-9CC19D69A9FD}"/>
                  </a:ext>
                </a:extLst>
              </p14:cNvPr>
              <p14:cNvContentPartPr/>
              <p14:nvPr/>
            </p14:nvContentPartPr>
            <p14:xfrm>
              <a:off x="8660731" y="2687288"/>
              <a:ext cx="1183680" cy="66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1B30FCF-6F1E-4764-1B5C-9CC19D69A9F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51731" y="2678288"/>
                <a:ext cx="1201320" cy="8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8020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37F2E1-B87C-72CB-9B42-E0FAE5355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45" y="1633592"/>
            <a:ext cx="9406538" cy="306026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9B1942F-AB3A-B784-A02B-18A8F2DD8AEA}"/>
                  </a:ext>
                </a:extLst>
              </p14:cNvPr>
              <p14:cNvContentPartPr/>
              <p14:nvPr/>
            </p14:nvContentPartPr>
            <p14:xfrm>
              <a:off x="8454451" y="1741568"/>
              <a:ext cx="428760" cy="209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9B1942F-AB3A-B784-A02B-18A8F2DD8AE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45811" y="1732928"/>
                <a:ext cx="446400" cy="22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05256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B07F7D-0E16-AF6E-43A5-3E5B8E931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46" y="1181528"/>
            <a:ext cx="11486508" cy="280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216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472646-57E5-CAD0-E98C-3C793EDCC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21" y="1551398"/>
            <a:ext cx="10864958" cy="253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604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19D871-485A-D894-D0B2-15BE15473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37" y="1212350"/>
            <a:ext cx="11028036" cy="386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32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E87B34-FB31-AEA7-71F1-2E4BC3D35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32" y="1284271"/>
            <a:ext cx="11484407" cy="247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60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0</Words>
  <Application>Microsoft Office PowerPoint</Application>
  <PresentationFormat>Widescreen</PresentationFormat>
  <Paragraphs>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Shweta Ahlawat</dc:creator>
  <cp:lastModifiedBy>IIMR-011</cp:lastModifiedBy>
  <cp:revision>13</cp:revision>
  <dcterms:created xsi:type="dcterms:W3CDTF">2023-07-08T03:12:26Z</dcterms:created>
  <dcterms:modified xsi:type="dcterms:W3CDTF">2023-07-10T09:00:22Z</dcterms:modified>
</cp:coreProperties>
</file>